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60"/>
  </p:notesMasterIdLst>
  <p:sldIdLst>
    <p:sldId id="257" r:id="rId3"/>
    <p:sldId id="360" r:id="rId4"/>
    <p:sldId id="313" r:id="rId5"/>
    <p:sldId id="366" r:id="rId6"/>
    <p:sldId id="261" r:id="rId7"/>
    <p:sldId id="378" r:id="rId8"/>
    <p:sldId id="364" r:id="rId9"/>
    <p:sldId id="264" r:id="rId10"/>
    <p:sldId id="380" r:id="rId11"/>
    <p:sldId id="379" r:id="rId12"/>
    <p:sldId id="368" r:id="rId13"/>
    <p:sldId id="385" r:id="rId14"/>
    <p:sldId id="334" r:id="rId15"/>
    <p:sldId id="270" r:id="rId16"/>
    <p:sldId id="315" r:id="rId17"/>
    <p:sldId id="358" r:id="rId18"/>
    <p:sldId id="329" r:id="rId19"/>
    <p:sldId id="403" r:id="rId20"/>
    <p:sldId id="373" r:id="rId21"/>
    <p:sldId id="399" r:id="rId22"/>
    <p:sldId id="323" r:id="rId23"/>
    <p:sldId id="333" r:id="rId24"/>
    <p:sldId id="341" r:id="rId25"/>
    <p:sldId id="415" r:id="rId26"/>
    <p:sldId id="342" r:id="rId27"/>
    <p:sldId id="367" r:id="rId28"/>
    <p:sldId id="381" r:id="rId29"/>
    <p:sldId id="330" r:id="rId30"/>
    <p:sldId id="383" r:id="rId31"/>
    <p:sldId id="369" r:id="rId32"/>
    <p:sldId id="351" r:id="rId33"/>
    <p:sldId id="339" r:id="rId34"/>
    <p:sldId id="324" r:id="rId35"/>
    <p:sldId id="396" r:id="rId36"/>
    <p:sldId id="388" r:id="rId37"/>
    <p:sldId id="354" r:id="rId38"/>
    <p:sldId id="390" r:id="rId39"/>
    <p:sldId id="412" r:id="rId40"/>
    <p:sldId id="321" r:id="rId41"/>
    <p:sldId id="357" r:id="rId42"/>
    <p:sldId id="344" r:id="rId43"/>
    <p:sldId id="363" r:id="rId44"/>
    <p:sldId id="345" r:id="rId45"/>
    <p:sldId id="337" r:id="rId46"/>
    <p:sldId id="382" r:id="rId47"/>
    <p:sldId id="331" r:id="rId48"/>
    <p:sldId id="416" r:id="rId49"/>
    <p:sldId id="411" r:id="rId50"/>
    <p:sldId id="414" r:id="rId51"/>
    <p:sldId id="335" r:id="rId52"/>
    <p:sldId id="326" r:id="rId53"/>
    <p:sldId id="347" r:id="rId54"/>
    <p:sldId id="346" r:id="rId55"/>
    <p:sldId id="328" r:id="rId56"/>
    <p:sldId id="374" r:id="rId57"/>
    <p:sldId id="312" r:id="rId58"/>
    <p:sldId id="377" r:id="rId59"/>
  </p:sldIdLst>
  <p:sldSz cx="9144000" cy="5143500" type="screen16x9"/>
  <p:notesSz cx="6858000" cy="9144000"/>
  <p:photoAlbum/>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rXkU8ww2wX81I6g60b+Shw==" hashData="On3Juyh+7Dmjw74zIUdYRlg7mbg="/>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60000"/>
    <a:srgbClr val="61C804"/>
    <a:srgbClr val="00CC00"/>
    <a:srgbClr val="33CC33"/>
    <a:srgbClr val="FD5003"/>
    <a:srgbClr val="FF4A01"/>
    <a:srgbClr val="BD3915"/>
    <a:srgbClr val="FF6600"/>
    <a:srgbClr val="E5461B"/>
    <a:srgbClr val="FF505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vertBarState="maximized">
    <p:restoredLeft sz="20890" autoAdjust="0"/>
    <p:restoredTop sz="96215" autoAdjust="0"/>
  </p:normalViewPr>
  <p:slideViewPr>
    <p:cSldViewPr>
      <p:cViewPr>
        <p:scale>
          <a:sx n="62" d="100"/>
          <a:sy n="62" d="100"/>
        </p:scale>
        <p:origin x="-1008" y="-1266"/>
      </p:cViewPr>
      <p:guideLst>
        <p:guide orient="horz" pos="1620"/>
        <p:guide pos="2880"/>
      </p:guideLst>
    </p:cSldViewPr>
  </p:slideViewPr>
  <p:notesTextViewPr>
    <p:cViewPr>
      <p:scale>
        <a:sx n="1" d="1"/>
        <a:sy n="1" d="1"/>
      </p:scale>
      <p:origin x="0" y="0"/>
    </p:cViewPr>
  </p:notesTextViewPr>
  <p:sorterViewPr>
    <p:cViewPr>
      <p:scale>
        <a:sx n="57" d="100"/>
        <a:sy n="57"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5" Type="http://schemas.openxmlformats.org/officeDocument/2006/relationships/slide" Target="slides/slide3.xml"/><Relationship Id="rId61" Type="http://schemas.openxmlformats.org/officeDocument/2006/relationships/presProps" Target="presProps.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4ADC86B-33B4-49A4-B199-501C629B02CA}" type="datetimeFigureOut">
              <a:rPr lang="es-ES" smtClean="0"/>
              <a:t>20/11/2017</a:t>
            </a:fld>
            <a:endParaRPr lang="es-ES"/>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A1EAAC7-E18F-4EE0-B8B7-C2A88B6475DB}" type="slidenum">
              <a:rPr lang="es-ES" smtClean="0"/>
              <a:t>‹Nº›</a:t>
            </a:fld>
            <a:endParaRPr lang="es-ES"/>
          </a:p>
        </p:txBody>
      </p:sp>
    </p:spTree>
    <p:extLst>
      <p:ext uri="{BB962C8B-B14F-4D97-AF65-F5344CB8AC3E}">
        <p14:creationId xmlns:p14="http://schemas.microsoft.com/office/powerpoint/2010/main" val="26010501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27B3BF0-75C5-479E-985C-44955E26D2BD}" type="slidenum">
              <a:rPr lang="es-ES" smtClean="0"/>
              <a:pPr/>
              <a:t>11</a:t>
            </a:fld>
            <a:endParaRPr lang="es-ES"/>
          </a:p>
        </p:txBody>
      </p:sp>
    </p:spTree>
    <p:extLst>
      <p:ext uri="{BB962C8B-B14F-4D97-AF65-F5344CB8AC3E}">
        <p14:creationId xmlns:p14="http://schemas.microsoft.com/office/powerpoint/2010/main" val="28962681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9A1EAAC7-E18F-4EE0-B8B7-C2A88B6475DB}" type="slidenum">
              <a:rPr lang="es-ES" smtClean="0"/>
              <a:t>19</a:t>
            </a:fld>
            <a:endParaRPr lang="es-ES"/>
          </a:p>
        </p:txBody>
      </p:sp>
    </p:spTree>
    <p:extLst>
      <p:ext uri="{BB962C8B-B14F-4D97-AF65-F5344CB8AC3E}">
        <p14:creationId xmlns:p14="http://schemas.microsoft.com/office/powerpoint/2010/main" val="151598166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27B3BF0-75C5-479E-985C-44955E26D2BD}" type="slidenum">
              <a:rPr lang="es-ES" smtClean="0"/>
              <a:pPr/>
              <a:t>30</a:t>
            </a:fld>
            <a:endParaRPr lang="es-ES"/>
          </a:p>
        </p:txBody>
      </p:sp>
    </p:spTree>
    <p:extLst>
      <p:ext uri="{BB962C8B-B14F-4D97-AF65-F5344CB8AC3E}">
        <p14:creationId xmlns:p14="http://schemas.microsoft.com/office/powerpoint/2010/main" val="289626812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9A1EAAC7-E18F-4EE0-B8B7-C2A88B6475DB}" type="slidenum">
              <a:rPr lang="es-ES" smtClean="0"/>
              <a:t>34</a:t>
            </a:fld>
            <a:endParaRPr lang="es-ES"/>
          </a:p>
        </p:txBody>
      </p:sp>
    </p:spTree>
    <p:extLst>
      <p:ext uri="{BB962C8B-B14F-4D97-AF65-F5344CB8AC3E}">
        <p14:creationId xmlns:p14="http://schemas.microsoft.com/office/powerpoint/2010/main" val="215017821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9A1EAAC7-E18F-4EE0-B8B7-C2A88B6475DB}" type="slidenum">
              <a:rPr lang="es-ES" smtClean="0"/>
              <a:t>38</a:t>
            </a:fld>
            <a:endParaRPr lang="es-ES"/>
          </a:p>
        </p:txBody>
      </p:sp>
    </p:spTree>
    <p:extLst>
      <p:ext uri="{BB962C8B-B14F-4D97-AF65-F5344CB8AC3E}">
        <p14:creationId xmlns:p14="http://schemas.microsoft.com/office/powerpoint/2010/main" val="14995572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27B3BF0-75C5-479E-985C-44955E26D2BD}" type="slidenum">
              <a:rPr lang="es-ES" smtClean="0"/>
              <a:pPr/>
              <a:t>46</a:t>
            </a:fld>
            <a:endParaRPr lang="es-ES"/>
          </a:p>
        </p:txBody>
      </p:sp>
    </p:spTree>
    <p:extLst>
      <p:ext uri="{BB962C8B-B14F-4D97-AF65-F5344CB8AC3E}">
        <p14:creationId xmlns:p14="http://schemas.microsoft.com/office/powerpoint/2010/main" val="289626812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9A1EAAC7-E18F-4EE0-B8B7-C2A88B6475DB}" type="slidenum">
              <a:rPr lang="es-ES" smtClean="0"/>
              <a:t>49</a:t>
            </a:fld>
            <a:endParaRPr lang="es-ES"/>
          </a:p>
        </p:txBody>
      </p:sp>
    </p:spTree>
    <p:extLst>
      <p:ext uri="{BB962C8B-B14F-4D97-AF65-F5344CB8AC3E}">
        <p14:creationId xmlns:p14="http://schemas.microsoft.com/office/powerpoint/2010/main" val="149955728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9A1EAAC7-E18F-4EE0-B8B7-C2A88B6475DB}" type="slidenum">
              <a:rPr lang="es-ES" smtClean="0"/>
              <a:t>54</a:t>
            </a:fld>
            <a:endParaRPr lang="es-ES"/>
          </a:p>
        </p:txBody>
      </p:sp>
    </p:spTree>
    <p:extLst>
      <p:ext uri="{BB962C8B-B14F-4D97-AF65-F5344CB8AC3E}">
        <p14:creationId xmlns:p14="http://schemas.microsoft.com/office/powerpoint/2010/main" val="4035145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9A1EAAC7-E18F-4EE0-B8B7-C2A88B6475DB}" type="slidenum">
              <a:rPr lang="es-ES" smtClean="0"/>
              <a:t>55</a:t>
            </a:fld>
            <a:endParaRPr lang="es-ES"/>
          </a:p>
        </p:txBody>
      </p:sp>
    </p:spTree>
    <p:extLst>
      <p:ext uri="{BB962C8B-B14F-4D97-AF65-F5344CB8AC3E}">
        <p14:creationId xmlns:p14="http://schemas.microsoft.com/office/powerpoint/2010/main" val="151598166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9A1EAAC7-E18F-4EE0-B8B7-C2A88B6475DB}" type="slidenum">
              <a:rPr lang="es-ES" smtClean="0"/>
              <a:t>56</a:t>
            </a:fld>
            <a:endParaRPr lang="es-ES"/>
          </a:p>
        </p:txBody>
      </p:sp>
    </p:spTree>
    <p:extLst>
      <p:ext uri="{BB962C8B-B14F-4D97-AF65-F5344CB8AC3E}">
        <p14:creationId xmlns:p14="http://schemas.microsoft.com/office/powerpoint/2010/main" val="39612182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AC6CA316-6437-4285-9D8B-ABF4EE314ADF}" type="datetimeFigureOut">
              <a:rPr lang="es-ES" smtClean="0"/>
              <a:t>20/11/2017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26EBAC7-7FDA-4B73-A420-74574483032C}" type="slidenum">
              <a:rPr lang="es-ES" smtClean="0"/>
              <a:t>‹Nº›</a:t>
            </a:fld>
            <a:endParaRPr lang="es-ES"/>
          </a:p>
        </p:txBody>
      </p:sp>
    </p:spTree>
    <p:extLst>
      <p:ext uri="{BB962C8B-B14F-4D97-AF65-F5344CB8AC3E}">
        <p14:creationId xmlns:p14="http://schemas.microsoft.com/office/powerpoint/2010/main" val="18516667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AC6CA316-6437-4285-9D8B-ABF4EE314ADF}" type="datetimeFigureOut">
              <a:rPr lang="es-ES" smtClean="0"/>
              <a:t>20/11/2017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26EBAC7-7FDA-4B73-A420-74574483032C}" type="slidenum">
              <a:rPr lang="es-ES" smtClean="0"/>
              <a:t>‹Nº›</a:t>
            </a:fld>
            <a:endParaRPr lang="es-ES"/>
          </a:p>
        </p:txBody>
      </p:sp>
    </p:spTree>
    <p:extLst>
      <p:ext uri="{BB962C8B-B14F-4D97-AF65-F5344CB8AC3E}">
        <p14:creationId xmlns:p14="http://schemas.microsoft.com/office/powerpoint/2010/main" val="17950451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AC6CA316-6437-4285-9D8B-ABF4EE314ADF}" type="datetimeFigureOut">
              <a:rPr lang="es-ES" smtClean="0"/>
              <a:t>20/11/2017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26EBAC7-7FDA-4B73-A420-74574483032C}" type="slidenum">
              <a:rPr lang="es-ES" smtClean="0"/>
              <a:t>‹Nº›</a:t>
            </a:fld>
            <a:endParaRPr lang="es-ES"/>
          </a:p>
        </p:txBody>
      </p:sp>
    </p:spTree>
    <p:extLst>
      <p:ext uri="{BB962C8B-B14F-4D97-AF65-F5344CB8AC3E}">
        <p14:creationId xmlns:p14="http://schemas.microsoft.com/office/powerpoint/2010/main" val="28044148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AC6CA316-6437-4285-9D8B-ABF4EE314ADF}" type="datetimeFigureOut">
              <a:rPr lang="es-ES" smtClean="0"/>
              <a:t>20/11/2017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26EBAC7-7FDA-4B73-A420-74574483032C}" type="slidenum">
              <a:rPr lang="es-ES" smtClean="0"/>
              <a:t>‹Nº›</a:t>
            </a:fld>
            <a:endParaRPr lang="es-ES"/>
          </a:p>
        </p:txBody>
      </p:sp>
    </p:spTree>
    <p:extLst>
      <p:ext uri="{BB962C8B-B14F-4D97-AF65-F5344CB8AC3E}">
        <p14:creationId xmlns:p14="http://schemas.microsoft.com/office/powerpoint/2010/main" val="36698189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AC6CA316-6437-4285-9D8B-ABF4EE314ADF}" type="datetimeFigureOut">
              <a:rPr lang="es-ES" smtClean="0"/>
              <a:t>20/11/2017</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726EBAC7-7FDA-4B73-A420-74574483032C}" type="slidenum">
              <a:rPr lang="es-ES" smtClean="0"/>
              <a:t>‹Nº›</a:t>
            </a:fld>
            <a:endParaRPr lang="es-ES"/>
          </a:p>
        </p:txBody>
      </p:sp>
    </p:spTree>
    <p:extLst>
      <p:ext uri="{BB962C8B-B14F-4D97-AF65-F5344CB8AC3E}">
        <p14:creationId xmlns:p14="http://schemas.microsoft.com/office/powerpoint/2010/main" val="3989281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AC6CA316-6437-4285-9D8B-ABF4EE314ADF}" type="datetimeFigureOut">
              <a:rPr lang="es-ES" smtClean="0"/>
              <a:t>20/11/2017</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726EBAC7-7FDA-4B73-A420-74574483032C}" type="slidenum">
              <a:rPr lang="es-ES" smtClean="0"/>
              <a:t>‹Nº›</a:t>
            </a:fld>
            <a:endParaRPr lang="es-ES"/>
          </a:p>
        </p:txBody>
      </p:sp>
    </p:spTree>
    <p:extLst>
      <p:ext uri="{BB962C8B-B14F-4D97-AF65-F5344CB8AC3E}">
        <p14:creationId xmlns:p14="http://schemas.microsoft.com/office/powerpoint/2010/main" val="40186969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AC6CA316-6437-4285-9D8B-ABF4EE314ADF}" type="datetimeFigureOut">
              <a:rPr lang="es-ES" smtClean="0"/>
              <a:t>20/11/2017</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726EBAC7-7FDA-4B73-A420-74574483032C}" type="slidenum">
              <a:rPr lang="es-ES" smtClean="0"/>
              <a:t>‹Nº›</a:t>
            </a:fld>
            <a:endParaRPr lang="es-ES"/>
          </a:p>
        </p:txBody>
      </p:sp>
    </p:spTree>
    <p:extLst>
      <p:ext uri="{BB962C8B-B14F-4D97-AF65-F5344CB8AC3E}">
        <p14:creationId xmlns:p14="http://schemas.microsoft.com/office/powerpoint/2010/main" val="35914709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AC6CA316-6437-4285-9D8B-ABF4EE314ADF}" type="datetimeFigureOut">
              <a:rPr lang="es-ES" smtClean="0"/>
              <a:t>20/11/2017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26EBAC7-7FDA-4B73-A420-74574483032C}" type="slidenum">
              <a:rPr lang="es-ES" smtClean="0"/>
              <a:t>‹Nº›</a:t>
            </a:fld>
            <a:endParaRPr lang="es-ES"/>
          </a:p>
        </p:txBody>
      </p:sp>
    </p:spTree>
    <p:extLst>
      <p:ext uri="{BB962C8B-B14F-4D97-AF65-F5344CB8AC3E}">
        <p14:creationId xmlns:p14="http://schemas.microsoft.com/office/powerpoint/2010/main" val="32053682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AC6CA316-6437-4285-9D8B-ABF4EE314ADF}" type="datetimeFigureOut">
              <a:rPr lang="es-ES" smtClean="0"/>
              <a:t>20/11/2017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26EBAC7-7FDA-4B73-A420-74574483032C}" type="slidenum">
              <a:rPr lang="es-ES" smtClean="0"/>
              <a:t>‹Nº›</a:t>
            </a:fld>
            <a:endParaRPr lang="es-ES"/>
          </a:p>
        </p:txBody>
      </p:sp>
    </p:spTree>
    <p:extLst>
      <p:ext uri="{BB962C8B-B14F-4D97-AF65-F5344CB8AC3E}">
        <p14:creationId xmlns:p14="http://schemas.microsoft.com/office/powerpoint/2010/main" val="4026008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AC6CA316-6437-4285-9D8B-ABF4EE314ADF}" type="datetimeFigureOut">
              <a:rPr lang="es-ES" smtClean="0"/>
              <a:t>20/11/2017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26EBAC7-7FDA-4B73-A420-74574483032C}" type="slidenum">
              <a:rPr lang="es-ES" smtClean="0"/>
              <a:t>‹Nº›</a:t>
            </a:fld>
            <a:endParaRPr lang="es-ES"/>
          </a:p>
        </p:txBody>
      </p:sp>
    </p:spTree>
    <p:extLst>
      <p:ext uri="{BB962C8B-B14F-4D97-AF65-F5344CB8AC3E}">
        <p14:creationId xmlns:p14="http://schemas.microsoft.com/office/powerpoint/2010/main" val="7455384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AC6CA316-6437-4285-9D8B-ABF4EE314ADF}" type="datetimeFigureOut">
              <a:rPr lang="es-ES" smtClean="0"/>
              <a:t>20/11/2017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26EBAC7-7FDA-4B73-A420-74574483032C}" type="slidenum">
              <a:rPr lang="es-ES" smtClean="0"/>
              <a:t>‹Nº›</a:t>
            </a:fld>
            <a:endParaRPr lang="es-ES"/>
          </a:p>
        </p:txBody>
      </p:sp>
    </p:spTree>
    <p:extLst>
      <p:ext uri="{BB962C8B-B14F-4D97-AF65-F5344CB8AC3E}">
        <p14:creationId xmlns:p14="http://schemas.microsoft.com/office/powerpoint/2010/main" val="295163739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ltLang="es-ES">
              <a:solidFill>
                <a:srgbClr val="000000"/>
              </a:solidFill>
            </a:endParaRPr>
          </a:p>
        </p:txBody>
      </p:sp>
    </p:spTree>
    <p:extLst>
      <p:ext uri="{BB962C8B-B14F-4D97-AF65-F5344CB8AC3E}">
        <p14:creationId xmlns:p14="http://schemas.microsoft.com/office/powerpoint/2010/main" val="13002550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AC6CA316-6437-4285-9D8B-ABF4EE314ADF}" type="datetimeFigureOut">
              <a:rPr lang="es-ES" smtClean="0"/>
              <a:t>20/11/2017</a:t>
            </a:fld>
            <a:endParaRPr lang="es-ES"/>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726EBAC7-7FDA-4B73-A420-74574483032C}" type="slidenum">
              <a:rPr lang="es-ES" smtClean="0"/>
              <a:t>‹Nº›</a:t>
            </a:fld>
            <a:endParaRPr lang="es-ES"/>
          </a:p>
        </p:txBody>
      </p:sp>
    </p:spTree>
    <p:extLst>
      <p:ext uri="{BB962C8B-B14F-4D97-AF65-F5344CB8AC3E}">
        <p14:creationId xmlns:p14="http://schemas.microsoft.com/office/powerpoint/2010/main" val="2210249756"/>
      </p:ext>
    </p:extLst>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alt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7.xml"/><Relationship Id="rId5" Type="http://schemas.openxmlformats.org/officeDocument/2006/relationships/audio" Target="../media/audio1.wav"/><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44.JP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47.JP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51.JP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52.JP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53.JPG"/><Relationship Id="rId2" Type="http://schemas.openxmlformats.org/officeDocument/2006/relationships/notesSlide" Target="../notesSlides/notesSlide10.xml"/><Relationship Id="rId1" Type="http://schemas.openxmlformats.org/officeDocument/2006/relationships/slideLayout" Target="../slideLayouts/slideLayout7.xml"/><Relationship Id="rId5" Type="http://schemas.openxmlformats.org/officeDocument/2006/relationships/image" Target="../media/image55.png"/><Relationship Id="rId4" Type="http://schemas.openxmlformats.org/officeDocument/2006/relationships/image" Target="../media/image54.png"/></Relationships>
</file>

<file path=ppt/slides/_rels/slide57.xml.rels><?xml version="1.0" encoding="UTF-8" standalone="yes"?>
<Relationships xmlns="http://schemas.openxmlformats.org/package/2006/relationships"><Relationship Id="rId8" Type="http://schemas.openxmlformats.org/officeDocument/2006/relationships/image" Target="../media/image58.png"/><Relationship Id="rId13" Type="http://schemas.openxmlformats.org/officeDocument/2006/relationships/image" Target="../media/image61.png"/><Relationship Id="rId18" Type="http://schemas.openxmlformats.org/officeDocument/2006/relationships/image" Target="../media/image64.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63.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57.png"/><Relationship Id="rId11" Type="http://schemas.openxmlformats.org/officeDocument/2006/relationships/image" Target="../media/image60.png"/><Relationship Id="rId5" Type="http://schemas.openxmlformats.org/officeDocument/2006/relationships/hyperlink" Target="http://www.mispps.com/" TargetMode="External"/><Relationship Id="rId15" Type="http://schemas.openxmlformats.org/officeDocument/2006/relationships/image" Target="../media/image62.png"/><Relationship Id="rId10" Type="http://schemas.openxmlformats.org/officeDocument/2006/relationships/hyperlink" Target="https://www.facebook.com/mispps" TargetMode="External"/><Relationship Id="rId4" Type="http://schemas.openxmlformats.org/officeDocument/2006/relationships/image" Target="../media/image56.png"/><Relationship Id="rId9" Type="http://schemas.openxmlformats.org/officeDocument/2006/relationships/image" Target="../media/image59.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Diapositiva1"/>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5" name="4 CuadroTexto"/>
          <p:cNvSpPr txBox="1"/>
          <p:nvPr/>
        </p:nvSpPr>
        <p:spPr>
          <a:xfrm>
            <a:off x="7445199" y="4797251"/>
            <a:ext cx="1698801" cy="346249"/>
          </a:xfrm>
          <a:prstGeom prst="rect">
            <a:avLst/>
          </a:prstGeom>
          <a:noFill/>
          <a:ln cmpd="sng">
            <a:noFill/>
          </a:ln>
        </p:spPr>
        <p:txBody>
          <a:bodyPr wrap="square" lIns="68580" tIns="34290" rIns="68580" bIns="34290">
            <a:spAutoFit/>
            <a:scene3d>
              <a:camera prst="obliqueBottomLeft"/>
              <a:lightRig rig="threePt" dir="t"/>
            </a:scene3d>
            <a:sp3d extrusionH="44450">
              <a:extrusionClr>
                <a:schemeClr val="tx1"/>
              </a:extrusionClr>
            </a:sp3d>
          </a:bodyPr>
          <a:lstStyle/>
          <a:p>
            <a:pPr algn="ctr" fontAlgn="auto">
              <a:spcBef>
                <a:spcPts val="0"/>
              </a:spcBef>
              <a:spcAft>
                <a:spcPts val="0"/>
              </a:spcAft>
              <a:defRPr/>
            </a:pPr>
            <a:r>
              <a:rPr lang="es-ES" sz="900" b="1" dirty="0">
                <a:ln w="0">
                  <a:noFill/>
                </a:ln>
                <a:solidFill>
                  <a:srgbClr val="FF6600"/>
                </a:solidFill>
                <a:latin typeface="Arial Black" panose="020B0A04020102020204" pitchFamily="34" charset="0"/>
                <a:ea typeface="Adobe Gothic Std B" pitchFamily="34" charset="-128"/>
                <a:cs typeface="Aharoni" pitchFamily="2" charset="-79"/>
              </a:rPr>
              <a:t>CON REPRODUCCIÓN</a:t>
            </a:r>
          </a:p>
          <a:p>
            <a:pPr algn="ctr" fontAlgn="auto">
              <a:spcBef>
                <a:spcPts val="0"/>
              </a:spcBef>
              <a:spcAft>
                <a:spcPts val="0"/>
              </a:spcAft>
              <a:defRPr/>
            </a:pPr>
            <a:r>
              <a:rPr lang="es-ES" sz="900" b="1" dirty="0">
                <a:ln w="0">
                  <a:noFill/>
                </a:ln>
                <a:solidFill>
                  <a:srgbClr val="FF6600"/>
                </a:solidFill>
                <a:latin typeface="Arial Black" panose="020B0A04020102020204" pitchFamily="34" charset="0"/>
                <a:ea typeface="Adobe Gothic Std B" pitchFamily="34" charset="-128"/>
                <a:cs typeface="Aharoni" pitchFamily="2" charset="-79"/>
              </a:rPr>
              <a:t> MANUAL Y MÚSICA </a:t>
            </a:r>
          </a:p>
        </p:txBody>
      </p:sp>
      <p:sp>
        <p:nvSpPr>
          <p:cNvPr id="6" name="Forma libre 4"/>
          <p:cNvSpPr/>
          <p:nvPr/>
        </p:nvSpPr>
        <p:spPr>
          <a:xfrm rot="18762372">
            <a:off x="2643002" y="-70161"/>
            <a:ext cx="1841007" cy="1827439"/>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noFill/>
          <a:ln w="38100">
            <a:gradFill flip="none" rotWithShape="1">
              <a:gsLst>
                <a:gs pos="49000">
                  <a:srgbClr val="FF6600"/>
                </a:gs>
                <a:gs pos="62000">
                  <a:schemeClr val="tx1">
                    <a:lumMod val="95000"/>
                  </a:schemeClr>
                </a:gs>
                <a:gs pos="72000">
                  <a:srgbClr val="009900"/>
                </a:gs>
              </a:gsLst>
              <a:lin ang="5400000" scaled="1"/>
              <a:tileRect/>
            </a:gradFill>
          </a:ln>
          <a:effectLst/>
          <a:scene3d>
            <a:camera prst="obliqueBottomLeft"/>
            <a:lightRig rig="flat" dir="t"/>
          </a:scene3d>
          <a:sp3d extrusionH="25400" prstMaterial="metal">
            <a:bevelT w="165100" prst="coolSlant"/>
            <a:extrusionClr>
              <a:schemeClr val="tx1"/>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Forma libre 4"/>
          <p:cNvSpPr/>
          <p:nvPr/>
        </p:nvSpPr>
        <p:spPr>
          <a:xfrm rot="2837628" flipH="1">
            <a:off x="4587217" y="-70160"/>
            <a:ext cx="1841007" cy="1827439"/>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noFill/>
          <a:ln w="38100">
            <a:gradFill flip="none" rotWithShape="1">
              <a:gsLst>
                <a:gs pos="49000">
                  <a:srgbClr val="FF6600"/>
                </a:gs>
                <a:gs pos="62000">
                  <a:schemeClr val="tx1">
                    <a:lumMod val="95000"/>
                  </a:schemeClr>
                </a:gs>
                <a:gs pos="72000">
                  <a:srgbClr val="009900"/>
                </a:gs>
              </a:gsLst>
              <a:lin ang="5400000" scaled="1"/>
              <a:tileRect/>
            </a:gradFill>
          </a:ln>
          <a:effectLst/>
          <a:scene3d>
            <a:camera prst="obliqueBottomLeft"/>
            <a:lightRig rig="flat" dir="t"/>
          </a:scene3d>
          <a:sp3d extrusionH="25400" prstMaterial="metal">
            <a:bevelT w="165100" prst="coolSlant"/>
            <a:extrusionClr>
              <a:schemeClr val="tx1"/>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Forma libre 4"/>
          <p:cNvSpPr/>
          <p:nvPr/>
        </p:nvSpPr>
        <p:spPr>
          <a:xfrm rot="7962372">
            <a:off x="4637224" y="3442632"/>
            <a:ext cx="1841007" cy="1827439"/>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noFill/>
          <a:ln w="38100">
            <a:gradFill flip="none" rotWithShape="1">
              <a:gsLst>
                <a:gs pos="49000">
                  <a:srgbClr val="FF6600"/>
                </a:gs>
                <a:gs pos="62000">
                  <a:schemeClr val="tx1">
                    <a:lumMod val="95000"/>
                  </a:schemeClr>
                </a:gs>
                <a:gs pos="72000">
                  <a:srgbClr val="009900"/>
                </a:gs>
              </a:gsLst>
              <a:lin ang="5400000" scaled="1"/>
              <a:tileRect/>
            </a:gradFill>
          </a:ln>
          <a:effectLst/>
          <a:scene3d>
            <a:camera prst="obliqueBottomLeft"/>
            <a:lightRig rig="flat" dir="t"/>
          </a:scene3d>
          <a:sp3d extrusionH="25400" prstMaterial="metal">
            <a:bevelT w="165100" prst="coolSlant"/>
            <a:extrusionClr>
              <a:schemeClr val="tx1"/>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Forma libre 4"/>
          <p:cNvSpPr/>
          <p:nvPr/>
        </p:nvSpPr>
        <p:spPr>
          <a:xfrm rot="13637628" flipH="1">
            <a:off x="2693008" y="3442631"/>
            <a:ext cx="1841007" cy="1827439"/>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noFill/>
          <a:ln w="38100">
            <a:gradFill flip="none" rotWithShape="1">
              <a:gsLst>
                <a:gs pos="49000">
                  <a:srgbClr val="FF6600"/>
                </a:gs>
                <a:gs pos="62000">
                  <a:schemeClr val="tx1">
                    <a:lumMod val="95000"/>
                  </a:schemeClr>
                </a:gs>
                <a:gs pos="72000">
                  <a:srgbClr val="009900"/>
                </a:gs>
              </a:gsLst>
              <a:lin ang="5400000" scaled="1"/>
              <a:tileRect/>
            </a:gradFill>
          </a:ln>
          <a:effectLst/>
          <a:scene3d>
            <a:camera prst="obliqueBottomLeft"/>
            <a:lightRig rig="flat" dir="t"/>
          </a:scene3d>
          <a:sp3d extrusionH="25400" prstMaterial="metal">
            <a:bevelT w="165100" prst="coolSlant"/>
            <a:extrusionClr>
              <a:schemeClr val="tx1"/>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Forma libre 4"/>
          <p:cNvSpPr/>
          <p:nvPr/>
        </p:nvSpPr>
        <p:spPr>
          <a:xfrm rot="2562372">
            <a:off x="6300195" y="699543"/>
            <a:ext cx="1841007" cy="1827439"/>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noFill/>
          <a:ln w="38100">
            <a:gradFill flip="none" rotWithShape="1">
              <a:gsLst>
                <a:gs pos="49000">
                  <a:srgbClr val="FF6600"/>
                </a:gs>
                <a:gs pos="62000">
                  <a:schemeClr val="tx1">
                    <a:lumMod val="95000"/>
                  </a:schemeClr>
                </a:gs>
                <a:gs pos="72000">
                  <a:srgbClr val="009900"/>
                </a:gs>
              </a:gsLst>
              <a:lin ang="5400000" scaled="1"/>
              <a:tileRect/>
            </a:gradFill>
          </a:ln>
          <a:effectLst/>
          <a:scene3d>
            <a:camera prst="obliqueBottomLeft"/>
            <a:lightRig rig="flat" dir="t"/>
          </a:scene3d>
          <a:sp3d extrusionH="25400" prstMaterial="metal">
            <a:bevelT w="165100" prst="coolSlant"/>
            <a:extrusionClr>
              <a:schemeClr val="tx1"/>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Forma libre 4"/>
          <p:cNvSpPr/>
          <p:nvPr/>
        </p:nvSpPr>
        <p:spPr>
          <a:xfrm rot="8237628" flipH="1">
            <a:off x="6300194" y="2643758"/>
            <a:ext cx="1841007" cy="1827439"/>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noFill/>
          <a:ln w="38100">
            <a:gradFill flip="none" rotWithShape="1">
              <a:gsLst>
                <a:gs pos="49000">
                  <a:srgbClr val="FF6600"/>
                </a:gs>
                <a:gs pos="62000">
                  <a:schemeClr val="tx1">
                    <a:lumMod val="95000"/>
                  </a:schemeClr>
                </a:gs>
                <a:gs pos="72000">
                  <a:srgbClr val="009900"/>
                </a:gs>
              </a:gsLst>
              <a:lin ang="5400000" scaled="1"/>
              <a:tileRect/>
            </a:gradFill>
          </a:ln>
          <a:effectLst/>
          <a:scene3d>
            <a:camera prst="obliqueBottomLeft"/>
            <a:lightRig rig="flat" dir="t"/>
          </a:scene3d>
          <a:sp3d extrusionH="25400" prstMaterial="metal">
            <a:bevelT w="165100" prst="coolSlant"/>
            <a:extrusionClr>
              <a:schemeClr val="tx1"/>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Forma libre 4"/>
          <p:cNvSpPr/>
          <p:nvPr/>
        </p:nvSpPr>
        <p:spPr>
          <a:xfrm rot="13362372">
            <a:off x="971602" y="2643758"/>
            <a:ext cx="1841007" cy="1827439"/>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noFill/>
          <a:ln w="38100">
            <a:gradFill flip="none" rotWithShape="1">
              <a:gsLst>
                <a:gs pos="49000">
                  <a:srgbClr val="FF6600"/>
                </a:gs>
                <a:gs pos="62000">
                  <a:schemeClr val="tx1">
                    <a:lumMod val="95000"/>
                  </a:schemeClr>
                </a:gs>
                <a:gs pos="72000">
                  <a:srgbClr val="009900"/>
                </a:gs>
              </a:gsLst>
              <a:lin ang="5400000" scaled="1"/>
              <a:tileRect/>
            </a:gradFill>
          </a:ln>
          <a:effectLst/>
          <a:scene3d>
            <a:camera prst="obliqueBottomLeft"/>
            <a:lightRig rig="flat" dir="t"/>
          </a:scene3d>
          <a:sp3d extrusionH="25400" prstMaterial="metal">
            <a:bevelT w="165100" prst="coolSlant"/>
            <a:extrusionClr>
              <a:schemeClr val="tx1"/>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Forma libre 4"/>
          <p:cNvSpPr/>
          <p:nvPr/>
        </p:nvSpPr>
        <p:spPr>
          <a:xfrm rot="19037628" flipH="1">
            <a:off x="971603" y="699543"/>
            <a:ext cx="1841007" cy="1827439"/>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noFill/>
          <a:ln w="38100">
            <a:gradFill flip="none" rotWithShape="1">
              <a:gsLst>
                <a:gs pos="49000">
                  <a:srgbClr val="FF6600"/>
                </a:gs>
                <a:gs pos="62000">
                  <a:schemeClr val="tx1">
                    <a:lumMod val="95000"/>
                  </a:schemeClr>
                </a:gs>
                <a:gs pos="72000">
                  <a:srgbClr val="009900"/>
                </a:gs>
              </a:gsLst>
              <a:lin ang="5400000" scaled="1"/>
              <a:tileRect/>
            </a:gradFill>
          </a:ln>
          <a:effectLst/>
          <a:scene3d>
            <a:camera prst="obliqueBottomLeft"/>
            <a:lightRig rig="flat" dir="t"/>
          </a:scene3d>
          <a:sp3d extrusionH="25400" prstMaterial="metal">
            <a:bevelT w="165100" prst="coolSlant"/>
            <a:extrusionClr>
              <a:schemeClr val="tx1"/>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4" name="13 Imagen" descr="Diapositiva1"/>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pic>
        <p:nvPicPr>
          <p:cNvPr id="4"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627784" y="123478"/>
            <a:ext cx="4464497" cy="15947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93066459"/>
      </p:ext>
    </p:extLst>
  </p:cSld>
  <p:clrMapOvr>
    <a:masterClrMapping/>
  </p:clrMapOvr>
  <mc:AlternateContent xmlns:mc="http://schemas.openxmlformats.org/markup-compatibility/2006" xmlns:p14="http://schemas.microsoft.com/office/powerpoint/2010/main">
    <mc:Choice Requires="p14">
      <p:transition spd="slow" p14:dur="2000">
        <p:sndAc>
          <p:stSnd loop="1">
            <p:snd r:embed="rId2" name="MONSALTWO.wav"/>
          </p:stSnd>
        </p:sndAc>
      </p:transition>
    </mc:Choice>
    <mc:Fallback xmlns="">
      <p:transition spd="slow">
        <p:sndAc>
          <p:stSnd loop="1">
            <p:snd r:embed="rId5" name="MONSALTWO.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3" presetClass="entr" presetSubtype="528" fill="hold" nodeType="withEffect">
                                  <p:stCondLst>
                                    <p:cond delay="2250"/>
                                  </p:stCondLst>
                                  <p:childTnLst>
                                    <p:set>
                                      <p:cBhvr>
                                        <p:cTn id="9" dur="1" fill="hold">
                                          <p:stCondLst>
                                            <p:cond delay="0"/>
                                          </p:stCondLst>
                                        </p:cTn>
                                        <p:tgtEl>
                                          <p:spTgt spid="4"/>
                                        </p:tgtEl>
                                        <p:attrNameLst>
                                          <p:attrName>style.visibility</p:attrName>
                                        </p:attrNameLst>
                                      </p:cBhvr>
                                      <p:to>
                                        <p:strVal val="visible"/>
                                      </p:to>
                                    </p:set>
                                    <p:anim calcmode="lin" valueType="num">
                                      <p:cBhvr>
                                        <p:cTn id="10" dur="2750" fill="hold"/>
                                        <p:tgtEl>
                                          <p:spTgt spid="4"/>
                                        </p:tgtEl>
                                        <p:attrNameLst>
                                          <p:attrName>ppt_w</p:attrName>
                                        </p:attrNameLst>
                                      </p:cBhvr>
                                      <p:tavLst>
                                        <p:tav tm="0">
                                          <p:val>
                                            <p:fltVal val="0"/>
                                          </p:val>
                                        </p:tav>
                                        <p:tav tm="100000">
                                          <p:val>
                                            <p:strVal val="#ppt_w"/>
                                          </p:val>
                                        </p:tav>
                                      </p:tavLst>
                                    </p:anim>
                                    <p:anim calcmode="lin" valueType="num">
                                      <p:cBhvr>
                                        <p:cTn id="11" dur="2750" fill="hold"/>
                                        <p:tgtEl>
                                          <p:spTgt spid="4"/>
                                        </p:tgtEl>
                                        <p:attrNameLst>
                                          <p:attrName>ppt_h</p:attrName>
                                        </p:attrNameLst>
                                      </p:cBhvr>
                                      <p:tavLst>
                                        <p:tav tm="0">
                                          <p:val>
                                            <p:fltVal val="0"/>
                                          </p:val>
                                        </p:tav>
                                        <p:tav tm="100000">
                                          <p:val>
                                            <p:strVal val="#ppt_h"/>
                                          </p:val>
                                        </p:tav>
                                      </p:tavLst>
                                    </p:anim>
                                    <p:anim calcmode="lin" valueType="num">
                                      <p:cBhvr>
                                        <p:cTn id="12" dur="2750" fill="hold"/>
                                        <p:tgtEl>
                                          <p:spTgt spid="4"/>
                                        </p:tgtEl>
                                        <p:attrNameLst>
                                          <p:attrName>ppt_x</p:attrName>
                                        </p:attrNameLst>
                                      </p:cBhvr>
                                      <p:tavLst>
                                        <p:tav tm="0">
                                          <p:val>
                                            <p:fltVal val="0.5"/>
                                          </p:val>
                                        </p:tav>
                                        <p:tav tm="100000">
                                          <p:val>
                                            <p:strVal val="#ppt_x"/>
                                          </p:val>
                                        </p:tav>
                                      </p:tavLst>
                                    </p:anim>
                                    <p:anim calcmode="lin" valueType="num">
                                      <p:cBhvr>
                                        <p:cTn id="13" dur="2750" fill="hold"/>
                                        <p:tgtEl>
                                          <p:spTgt spid="4"/>
                                        </p:tgtEl>
                                        <p:attrNameLst>
                                          <p:attrName>ppt_y</p:attrName>
                                        </p:attrNameLst>
                                      </p:cBhvr>
                                      <p:tavLst>
                                        <p:tav tm="0">
                                          <p:val>
                                            <p:fltVal val="0.5"/>
                                          </p:val>
                                        </p:tav>
                                        <p:tav tm="100000">
                                          <p:val>
                                            <p:strVal val="#ppt_y"/>
                                          </p:val>
                                        </p:tav>
                                      </p:tavLst>
                                    </p:anim>
                                  </p:childTnLst>
                                </p:cTn>
                              </p:par>
                              <p:par>
                                <p:cTn id="14" presetID="23" presetClass="entr" presetSubtype="16" fill="hold" grpId="0" nodeType="withEffect">
                                  <p:stCondLst>
                                    <p:cond delay="2250"/>
                                  </p:stCondLst>
                                  <p:childTnLst>
                                    <p:set>
                                      <p:cBhvr>
                                        <p:cTn id="15" dur="1" fill="hold">
                                          <p:stCondLst>
                                            <p:cond delay="0"/>
                                          </p:stCondLst>
                                        </p:cTn>
                                        <p:tgtEl>
                                          <p:spTgt spid="5"/>
                                        </p:tgtEl>
                                        <p:attrNameLst>
                                          <p:attrName>style.visibility</p:attrName>
                                        </p:attrNameLst>
                                      </p:cBhvr>
                                      <p:to>
                                        <p:strVal val="visible"/>
                                      </p:to>
                                    </p:set>
                                    <p:anim calcmode="lin" valueType="num">
                                      <p:cBhvr>
                                        <p:cTn id="16" dur="2750" fill="hold"/>
                                        <p:tgtEl>
                                          <p:spTgt spid="5"/>
                                        </p:tgtEl>
                                        <p:attrNameLst>
                                          <p:attrName>ppt_w</p:attrName>
                                        </p:attrNameLst>
                                      </p:cBhvr>
                                      <p:tavLst>
                                        <p:tav tm="0">
                                          <p:val>
                                            <p:fltVal val="0"/>
                                          </p:val>
                                        </p:tav>
                                        <p:tav tm="100000">
                                          <p:val>
                                            <p:strVal val="#ppt_w"/>
                                          </p:val>
                                        </p:tav>
                                      </p:tavLst>
                                    </p:anim>
                                    <p:anim calcmode="lin" valueType="num">
                                      <p:cBhvr>
                                        <p:cTn id="17" dur="2750" fill="hold"/>
                                        <p:tgtEl>
                                          <p:spTgt spid="5"/>
                                        </p:tgtEl>
                                        <p:attrNameLst>
                                          <p:attrName>ppt_h</p:attrName>
                                        </p:attrNameLst>
                                      </p:cBhvr>
                                      <p:tavLst>
                                        <p:tav tm="0">
                                          <p:val>
                                            <p:fltVal val="0"/>
                                          </p:val>
                                        </p:tav>
                                        <p:tav tm="100000">
                                          <p:val>
                                            <p:strVal val="#ppt_h"/>
                                          </p:val>
                                        </p:tav>
                                      </p:tavLst>
                                    </p:anim>
                                  </p:childTnLst>
                                </p:cTn>
                              </p:par>
                              <p:par>
                                <p:cTn id="18" presetID="19" presetClass="entr" presetSubtype="10" fill="hold" grpId="0" nodeType="withEffect">
                                  <p:stCondLst>
                                    <p:cond delay="0"/>
                                  </p:stCondLst>
                                  <p:childTnLst>
                                    <p:set>
                                      <p:cBhvr>
                                        <p:cTn id="19" dur="1" fill="hold">
                                          <p:stCondLst>
                                            <p:cond delay="0"/>
                                          </p:stCondLst>
                                        </p:cTn>
                                        <p:tgtEl>
                                          <p:spTgt spid="13"/>
                                        </p:tgtEl>
                                        <p:attrNameLst>
                                          <p:attrName>style.visibility</p:attrName>
                                        </p:attrNameLst>
                                      </p:cBhvr>
                                      <p:to>
                                        <p:strVal val="visible"/>
                                      </p:to>
                                    </p:set>
                                    <p:anim calcmode="lin" valueType="num">
                                      <p:cBhvr>
                                        <p:cTn id="20" dur="4500" fill="hold"/>
                                        <p:tgtEl>
                                          <p:spTgt spid="13"/>
                                        </p:tgtEl>
                                        <p:attrNameLst>
                                          <p:attrName>ppt_w</p:attrName>
                                        </p:attrNameLst>
                                      </p:cBhvr>
                                      <p:tavLst>
                                        <p:tav tm="0" fmla="#ppt_w*sin(2.5*pi*$)">
                                          <p:val>
                                            <p:fltVal val="0"/>
                                          </p:val>
                                        </p:tav>
                                        <p:tav tm="100000">
                                          <p:val>
                                            <p:fltVal val="1"/>
                                          </p:val>
                                        </p:tav>
                                      </p:tavLst>
                                    </p:anim>
                                    <p:anim calcmode="lin" valueType="num">
                                      <p:cBhvr>
                                        <p:cTn id="21" dur="4500" fill="hold"/>
                                        <p:tgtEl>
                                          <p:spTgt spid="13"/>
                                        </p:tgtEl>
                                        <p:attrNameLst>
                                          <p:attrName>ppt_h</p:attrName>
                                        </p:attrNameLst>
                                      </p:cBhvr>
                                      <p:tavLst>
                                        <p:tav tm="0">
                                          <p:val>
                                            <p:strVal val="#ppt_h"/>
                                          </p:val>
                                        </p:tav>
                                        <p:tav tm="100000">
                                          <p:val>
                                            <p:strVal val="#ppt_h"/>
                                          </p:val>
                                        </p:tav>
                                      </p:tavLst>
                                    </p:anim>
                                  </p:childTnLst>
                                </p:cTn>
                              </p:par>
                              <p:par>
                                <p:cTn id="22" presetID="8" presetClass="emph" presetSubtype="0" repeatCount="indefinite" fill="hold" grpId="1" nodeType="withEffect">
                                  <p:stCondLst>
                                    <p:cond delay="0"/>
                                  </p:stCondLst>
                                  <p:childTnLst>
                                    <p:animRot by="21600000">
                                      <p:cBhvr>
                                        <p:cTn id="23" dur="4250" fill="hold"/>
                                        <p:tgtEl>
                                          <p:spTgt spid="13"/>
                                        </p:tgtEl>
                                        <p:attrNameLst>
                                          <p:attrName>r</p:attrName>
                                        </p:attrNameLst>
                                      </p:cBhvr>
                                    </p:animRot>
                                  </p:childTnLst>
                                </p:cTn>
                              </p:par>
                              <p:par>
                                <p:cTn id="24" presetID="2" presetClass="exit" presetSubtype="6" fill="hold" grpId="2" nodeType="withEffect">
                                  <p:stCondLst>
                                    <p:cond delay="0"/>
                                  </p:stCondLst>
                                  <p:childTnLst>
                                    <p:anim calcmode="lin" valueType="num">
                                      <p:cBhvr additive="base">
                                        <p:cTn id="25" dur="5500"/>
                                        <p:tgtEl>
                                          <p:spTgt spid="13"/>
                                        </p:tgtEl>
                                        <p:attrNameLst>
                                          <p:attrName>ppt_x</p:attrName>
                                        </p:attrNameLst>
                                      </p:cBhvr>
                                      <p:tavLst>
                                        <p:tav tm="0">
                                          <p:val>
                                            <p:strVal val="ppt_x"/>
                                          </p:val>
                                        </p:tav>
                                        <p:tav tm="100000">
                                          <p:val>
                                            <p:strVal val="1+ppt_w/2"/>
                                          </p:val>
                                        </p:tav>
                                      </p:tavLst>
                                    </p:anim>
                                    <p:anim calcmode="lin" valueType="num">
                                      <p:cBhvr additive="base">
                                        <p:cTn id="26" dur="5500"/>
                                        <p:tgtEl>
                                          <p:spTgt spid="13"/>
                                        </p:tgtEl>
                                        <p:attrNameLst>
                                          <p:attrName>ppt_y</p:attrName>
                                        </p:attrNameLst>
                                      </p:cBhvr>
                                      <p:tavLst>
                                        <p:tav tm="0">
                                          <p:val>
                                            <p:strVal val="ppt_y"/>
                                          </p:val>
                                        </p:tav>
                                        <p:tav tm="100000">
                                          <p:val>
                                            <p:strVal val="1+ppt_h/2"/>
                                          </p:val>
                                        </p:tav>
                                      </p:tavLst>
                                    </p:anim>
                                    <p:set>
                                      <p:cBhvr>
                                        <p:cTn id="27" dur="1" fill="hold">
                                          <p:stCondLst>
                                            <p:cond delay="5499"/>
                                          </p:stCondLst>
                                        </p:cTn>
                                        <p:tgtEl>
                                          <p:spTgt spid="13"/>
                                        </p:tgtEl>
                                        <p:attrNameLst>
                                          <p:attrName>style.visibility</p:attrName>
                                        </p:attrNameLst>
                                      </p:cBhvr>
                                      <p:to>
                                        <p:strVal val="hidden"/>
                                      </p:to>
                                    </p:set>
                                  </p:childTnLst>
                                </p:cTn>
                              </p:par>
                              <p:par>
                                <p:cTn id="28" presetID="19" presetClass="entr" presetSubtype="10" fill="hold" grpId="0" nodeType="withEffect">
                                  <p:stCondLst>
                                    <p:cond delay="0"/>
                                  </p:stCondLst>
                                  <p:childTnLst>
                                    <p:set>
                                      <p:cBhvr>
                                        <p:cTn id="29" dur="1" fill="hold">
                                          <p:stCondLst>
                                            <p:cond delay="0"/>
                                          </p:stCondLst>
                                        </p:cTn>
                                        <p:tgtEl>
                                          <p:spTgt spid="6"/>
                                        </p:tgtEl>
                                        <p:attrNameLst>
                                          <p:attrName>style.visibility</p:attrName>
                                        </p:attrNameLst>
                                      </p:cBhvr>
                                      <p:to>
                                        <p:strVal val="visible"/>
                                      </p:to>
                                    </p:set>
                                    <p:anim calcmode="lin" valueType="num">
                                      <p:cBhvr>
                                        <p:cTn id="30" dur="4500" fill="hold"/>
                                        <p:tgtEl>
                                          <p:spTgt spid="6"/>
                                        </p:tgtEl>
                                        <p:attrNameLst>
                                          <p:attrName>ppt_w</p:attrName>
                                        </p:attrNameLst>
                                      </p:cBhvr>
                                      <p:tavLst>
                                        <p:tav tm="0" fmla="#ppt_w*sin(2.5*pi*$)">
                                          <p:val>
                                            <p:fltVal val="0"/>
                                          </p:val>
                                        </p:tav>
                                        <p:tav tm="100000">
                                          <p:val>
                                            <p:fltVal val="1"/>
                                          </p:val>
                                        </p:tav>
                                      </p:tavLst>
                                    </p:anim>
                                    <p:anim calcmode="lin" valueType="num">
                                      <p:cBhvr>
                                        <p:cTn id="31" dur="4500" fill="hold"/>
                                        <p:tgtEl>
                                          <p:spTgt spid="6"/>
                                        </p:tgtEl>
                                        <p:attrNameLst>
                                          <p:attrName>ppt_h</p:attrName>
                                        </p:attrNameLst>
                                      </p:cBhvr>
                                      <p:tavLst>
                                        <p:tav tm="0">
                                          <p:val>
                                            <p:strVal val="#ppt_h"/>
                                          </p:val>
                                        </p:tav>
                                        <p:tav tm="100000">
                                          <p:val>
                                            <p:strVal val="#ppt_h"/>
                                          </p:val>
                                        </p:tav>
                                      </p:tavLst>
                                    </p:anim>
                                  </p:childTnLst>
                                </p:cTn>
                              </p:par>
                              <p:par>
                                <p:cTn id="32" presetID="8" presetClass="emph" presetSubtype="0" repeatCount="indefinite" fill="hold" grpId="1" nodeType="withEffect">
                                  <p:stCondLst>
                                    <p:cond delay="0"/>
                                  </p:stCondLst>
                                  <p:childTnLst>
                                    <p:animRot by="21600000">
                                      <p:cBhvr>
                                        <p:cTn id="33" dur="4250" fill="hold"/>
                                        <p:tgtEl>
                                          <p:spTgt spid="6"/>
                                        </p:tgtEl>
                                        <p:attrNameLst>
                                          <p:attrName>r</p:attrName>
                                        </p:attrNameLst>
                                      </p:cBhvr>
                                    </p:animRot>
                                  </p:childTnLst>
                                </p:cTn>
                              </p:par>
                              <p:par>
                                <p:cTn id="34" presetID="2" presetClass="exit" presetSubtype="6" fill="hold" grpId="2" nodeType="withEffect">
                                  <p:stCondLst>
                                    <p:cond delay="0"/>
                                  </p:stCondLst>
                                  <p:childTnLst>
                                    <p:anim calcmode="lin" valueType="num">
                                      <p:cBhvr additive="base">
                                        <p:cTn id="35" dur="5500"/>
                                        <p:tgtEl>
                                          <p:spTgt spid="6"/>
                                        </p:tgtEl>
                                        <p:attrNameLst>
                                          <p:attrName>ppt_x</p:attrName>
                                        </p:attrNameLst>
                                      </p:cBhvr>
                                      <p:tavLst>
                                        <p:tav tm="0">
                                          <p:val>
                                            <p:strVal val="ppt_x"/>
                                          </p:val>
                                        </p:tav>
                                        <p:tav tm="100000">
                                          <p:val>
                                            <p:strVal val="1+ppt_w/2"/>
                                          </p:val>
                                        </p:tav>
                                      </p:tavLst>
                                    </p:anim>
                                    <p:anim calcmode="lin" valueType="num">
                                      <p:cBhvr additive="base">
                                        <p:cTn id="36" dur="5500"/>
                                        <p:tgtEl>
                                          <p:spTgt spid="6"/>
                                        </p:tgtEl>
                                        <p:attrNameLst>
                                          <p:attrName>ppt_y</p:attrName>
                                        </p:attrNameLst>
                                      </p:cBhvr>
                                      <p:tavLst>
                                        <p:tav tm="0">
                                          <p:val>
                                            <p:strVal val="ppt_y"/>
                                          </p:val>
                                        </p:tav>
                                        <p:tav tm="100000">
                                          <p:val>
                                            <p:strVal val="1+ppt_h/2"/>
                                          </p:val>
                                        </p:tav>
                                      </p:tavLst>
                                    </p:anim>
                                    <p:set>
                                      <p:cBhvr>
                                        <p:cTn id="37" dur="1" fill="hold">
                                          <p:stCondLst>
                                            <p:cond delay="5499"/>
                                          </p:stCondLst>
                                        </p:cTn>
                                        <p:tgtEl>
                                          <p:spTgt spid="6"/>
                                        </p:tgtEl>
                                        <p:attrNameLst>
                                          <p:attrName>style.visibility</p:attrName>
                                        </p:attrNameLst>
                                      </p:cBhvr>
                                      <p:to>
                                        <p:strVal val="hidden"/>
                                      </p:to>
                                    </p:set>
                                  </p:childTnLst>
                                </p:cTn>
                              </p:par>
                              <p:par>
                                <p:cTn id="38" presetID="19" presetClass="entr" presetSubtype="10" fill="hold" grpId="0" nodeType="withEffect">
                                  <p:stCondLst>
                                    <p:cond delay="0"/>
                                  </p:stCondLst>
                                  <p:childTnLst>
                                    <p:set>
                                      <p:cBhvr>
                                        <p:cTn id="39" dur="1" fill="hold">
                                          <p:stCondLst>
                                            <p:cond delay="0"/>
                                          </p:stCondLst>
                                        </p:cTn>
                                        <p:tgtEl>
                                          <p:spTgt spid="7"/>
                                        </p:tgtEl>
                                        <p:attrNameLst>
                                          <p:attrName>style.visibility</p:attrName>
                                        </p:attrNameLst>
                                      </p:cBhvr>
                                      <p:to>
                                        <p:strVal val="visible"/>
                                      </p:to>
                                    </p:set>
                                    <p:anim calcmode="lin" valueType="num">
                                      <p:cBhvr>
                                        <p:cTn id="40" dur="4500" fill="hold"/>
                                        <p:tgtEl>
                                          <p:spTgt spid="7"/>
                                        </p:tgtEl>
                                        <p:attrNameLst>
                                          <p:attrName>ppt_w</p:attrName>
                                        </p:attrNameLst>
                                      </p:cBhvr>
                                      <p:tavLst>
                                        <p:tav tm="0" fmla="#ppt_w*sin(2.5*pi*$)">
                                          <p:val>
                                            <p:fltVal val="0"/>
                                          </p:val>
                                        </p:tav>
                                        <p:tav tm="100000">
                                          <p:val>
                                            <p:fltVal val="1"/>
                                          </p:val>
                                        </p:tav>
                                      </p:tavLst>
                                    </p:anim>
                                    <p:anim calcmode="lin" valueType="num">
                                      <p:cBhvr>
                                        <p:cTn id="41" dur="4500" fill="hold"/>
                                        <p:tgtEl>
                                          <p:spTgt spid="7"/>
                                        </p:tgtEl>
                                        <p:attrNameLst>
                                          <p:attrName>ppt_h</p:attrName>
                                        </p:attrNameLst>
                                      </p:cBhvr>
                                      <p:tavLst>
                                        <p:tav tm="0">
                                          <p:val>
                                            <p:strVal val="#ppt_h"/>
                                          </p:val>
                                        </p:tav>
                                        <p:tav tm="100000">
                                          <p:val>
                                            <p:strVal val="#ppt_h"/>
                                          </p:val>
                                        </p:tav>
                                      </p:tavLst>
                                    </p:anim>
                                  </p:childTnLst>
                                </p:cTn>
                              </p:par>
                              <p:par>
                                <p:cTn id="42" presetID="8" presetClass="emph" presetSubtype="0" repeatCount="indefinite" fill="hold" grpId="1" nodeType="withEffect">
                                  <p:stCondLst>
                                    <p:cond delay="0"/>
                                  </p:stCondLst>
                                  <p:childTnLst>
                                    <p:animRot by="-21600000">
                                      <p:cBhvr>
                                        <p:cTn id="43" dur="4250" fill="hold"/>
                                        <p:tgtEl>
                                          <p:spTgt spid="7"/>
                                        </p:tgtEl>
                                        <p:attrNameLst>
                                          <p:attrName>r</p:attrName>
                                        </p:attrNameLst>
                                      </p:cBhvr>
                                    </p:animRot>
                                  </p:childTnLst>
                                </p:cTn>
                              </p:par>
                              <p:par>
                                <p:cTn id="44" presetID="2" presetClass="exit" presetSubtype="12" fill="hold" grpId="2" nodeType="withEffect">
                                  <p:stCondLst>
                                    <p:cond delay="0"/>
                                  </p:stCondLst>
                                  <p:childTnLst>
                                    <p:anim calcmode="lin" valueType="num">
                                      <p:cBhvr additive="base">
                                        <p:cTn id="45" dur="5500"/>
                                        <p:tgtEl>
                                          <p:spTgt spid="7"/>
                                        </p:tgtEl>
                                        <p:attrNameLst>
                                          <p:attrName>ppt_x</p:attrName>
                                        </p:attrNameLst>
                                      </p:cBhvr>
                                      <p:tavLst>
                                        <p:tav tm="0">
                                          <p:val>
                                            <p:strVal val="ppt_x"/>
                                          </p:val>
                                        </p:tav>
                                        <p:tav tm="100000">
                                          <p:val>
                                            <p:strVal val="0-ppt_w/2"/>
                                          </p:val>
                                        </p:tav>
                                      </p:tavLst>
                                    </p:anim>
                                    <p:anim calcmode="lin" valueType="num">
                                      <p:cBhvr additive="base">
                                        <p:cTn id="46" dur="5500"/>
                                        <p:tgtEl>
                                          <p:spTgt spid="7"/>
                                        </p:tgtEl>
                                        <p:attrNameLst>
                                          <p:attrName>ppt_y</p:attrName>
                                        </p:attrNameLst>
                                      </p:cBhvr>
                                      <p:tavLst>
                                        <p:tav tm="0">
                                          <p:val>
                                            <p:strVal val="ppt_y"/>
                                          </p:val>
                                        </p:tav>
                                        <p:tav tm="100000">
                                          <p:val>
                                            <p:strVal val="1+ppt_h/2"/>
                                          </p:val>
                                        </p:tav>
                                      </p:tavLst>
                                    </p:anim>
                                    <p:set>
                                      <p:cBhvr>
                                        <p:cTn id="47" dur="1" fill="hold">
                                          <p:stCondLst>
                                            <p:cond delay="5499"/>
                                          </p:stCondLst>
                                        </p:cTn>
                                        <p:tgtEl>
                                          <p:spTgt spid="7"/>
                                        </p:tgtEl>
                                        <p:attrNameLst>
                                          <p:attrName>style.visibility</p:attrName>
                                        </p:attrNameLst>
                                      </p:cBhvr>
                                      <p:to>
                                        <p:strVal val="hidden"/>
                                      </p:to>
                                    </p:set>
                                  </p:childTnLst>
                                </p:cTn>
                              </p:par>
                              <p:par>
                                <p:cTn id="48" presetID="19" presetClass="entr" presetSubtype="10" fill="hold" grpId="0" nodeType="withEffect">
                                  <p:stCondLst>
                                    <p:cond delay="0"/>
                                  </p:stCondLst>
                                  <p:childTnLst>
                                    <p:set>
                                      <p:cBhvr>
                                        <p:cTn id="49" dur="1" fill="hold">
                                          <p:stCondLst>
                                            <p:cond delay="0"/>
                                          </p:stCondLst>
                                        </p:cTn>
                                        <p:tgtEl>
                                          <p:spTgt spid="10"/>
                                        </p:tgtEl>
                                        <p:attrNameLst>
                                          <p:attrName>style.visibility</p:attrName>
                                        </p:attrNameLst>
                                      </p:cBhvr>
                                      <p:to>
                                        <p:strVal val="visible"/>
                                      </p:to>
                                    </p:set>
                                    <p:anim calcmode="lin" valueType="num">
                                      <p:cBhvr>
                                        <p:cTn id="50" dur="4500" fill="hold"/>
                                        <p:tgtEl>
                                          <p:spTgt spid="10"/>
                                        </p:tgtEl>
                                        <p:attrNameLst>
                                          <p:attrName>ppt_w</p:attrName>
                                        </p:attrNameLst>
                                      </p:cBhvr>
                                      <p:tavLst>
                                        <p:tav tm="0" fmla="#ppt_w*sin(2.5*pi*$)">
                                          <p:val>
                                            <p:fltVal val="0"/>
                                          </p:val>
                                        </p:tav>
                                        <p:tav tm="100000">
                                          <p:val>
                                            <p:fltVal val="1"/>
                                          </p:val>
                                        </p:tav>
                                      </p:tavLst>
                                    </p:anim>
                                    <p:anim calcmode="lin" valueType="num">
                                      <p:cBhvr>
                                        <p:cTn id="51" dur="4500" fill="hold"/>
                                        <p:tgtEl>
                                          <p:spTgt spid="10"/>
                                        </p:tgtEl>
                                        <p:attrNameLst>
                                          <p:attrName>ppt_h</p:attrName>
                                        </p:attrNameLst>
                                      </p:cBhvr>
                                      <p:tavLst>
                                        <p:tav tm="0">
                                          <p:val>
                                            <p:strVal val="#ppt_h"/>
                                          </p:val>
                                        </p:tav>
                                        <p:tav tm="100000">
                                          <p:val>
                                            <p:strVal val="#ppt_h"/>
                                          </p:val>
                                        </p:tav>
                                      </p:tavLst>
                                    </p:anim>
                                  </p:childTnLst>
                                </p:cTn>
                              </p:par>
                              <p:par>
                                <p:cTn id="52" presetID="8" presetClass="emph" presetSubtype="0" repeatCount="indefinite" fill="hold" grpId="1" nodeType="withEffect">
                                  <p:stCondLst>
                                    <p:cond delay="0"/>
                                  </p:stCondLst>
                                  <p:childTnLst>
                                    <p:animRot by="-21600000">
                                      <p:cBhvr>
                                        <p:cTn id="53" dur="4250" fill="hold"/>
                                        <p:tgtEl>
                                          <p:spTgt spid="10"/>
                                        </p:tgtEl>
                                        <p:attrNameLst>
                                          <p:attrName>r</p:attrName>
                                        </p:attrNameLst>
                                      </p:cBhvr>
                                    </p:animRot>
                                  </p:childTnLst>
                                </p:cTn>
                              </p:par>
                              <p:par>
                                <p:cTn id="54" presetID="2" presetClass="exit" presetSubtype="12" fill="hold" grpId="2" nodeType="withEffect">
                                  <p:stCondLst>
                                    <p:cond delay="0"/>
                                  </p:stCondLst>
                                  <p:childTnLst>
                                    <p:anim calcmode="lin" valueType="num">
                                      <p:cBhvr additive="base">
                                        <p:cTn id="55" dur="5500"/>
                                        <p:tgtEl>
                                          <p:spTgt spid="10"/>
                                        </p:tgtEl>
                                        <p:attrNameLst>
                                          <p:attrName>ppt_x</p:attrName>
                                        </p:attrNameLst>
                                      </p:cBhvr>
                                      <p:tavLst>
                                        <p:tav tm="0">
                                          <p:val>
                                            <p:strVal val="ppt_x"/>
                                          </p:val>
                                        </p:tav>
                                        <p:tav tm="100000">
                                          <p:val>
                                            <p:strVal val="0-ppt_w/2"/>
                                          </p:val>
                                        </p:tav>
                                      </p:tavLst>
                                    </p:anim>
                                    <p:anim calcmode="lin" valueType="num">
                                      <p:cBhvr additive="base">
                                        <p:cTn id="56" dur="5500"/>
                                        <p:tgtEl>
                                          <p:spTgt spid="10"/>
                                        </p:tgtEl>
                                        <p:attrNameLst>
                                          <p:attrName>ppt_y</p:attrName>
                                        </p:attrNameLst>
                                      </p:cBhvr>
                                      <p:tavLst>
                                        <p:tav tm="0">
                                          <p:val>
                                            <p:strVal val="ppt_y"/>
                                          </p:val>
                                        </p:tav>
                                        <p:tav tm="100000">
                                          <p:val>
                                            <p:strVal val="1+ppt_h/2"/>
                                          </p:val>
                                        </p:tav>
                                      </p:tavLst>
                                    </p:anim>
                                    <p:set>
                                      <p:cBhvr>
                                        <p:cTn id="57" dur="1" fill="hold">
                                          <p:stCondLst>
                                            <p:cond delay="5499"/>
                                          </p:stCondLst>
                                        </p:cTn>
                                        <p:tgtEl>
                                          <p:spTgt spid="10"/>
                                        </p:tgtEl>
                                        <p:attrNameLst>
                                          <p:attrName>style.visibility</p:attrName>
                                        </p:attrNameLst>
                                      </p:cBhvr>
                                      <p:to>
                                        <p:strVal val="hidden"/>
                                      </p:to>
                                    </p:set>
                                  </p:childTnLst>
                                </p:cTn>
                              </p:par>
                              <p:par>
                                <p:cTn id="58" presetID="19" presetClass="entr" presetSubtype="10" fill="hold" grpId="0" nodeType="withEffect">
                                  <p:stCondLst>
                                    <p:cond delay="0"/>
                                  </p:stCondLst>
                                  <p:childTnLst>
                                    <p:set>
                                      <p:cBhvr>
                                        <p:cTn id="59" dur="1" fill="hold">
                                          <p:stCondLst>
                                            <p:cond delay="0"/>
                                          </p:stCondLst>
                                        </p:cTn>
                                        <p:tgtEl>
                                          <p:spTgt spid="12"/>
                                        </p:tgtEl>
                                        <p:attrNameLst>
                                          <p:attrName>style.visibility</p:attrName>
                                        </p:attrNameLst>
                                      </p:cBhvr>
                                      <p:to>
                                        <p:strVal val="visible"/>
                                      </p:to>
                                    </p:set>
                                    <p:anim calcmode="lin" valueType="num">
                                      <p:cBhvr>
                                        <p:cTn id="60" dur="4500" fill="hold"/>
                                        <p:tgtEl>
                                          <p:spTgt spid="12"/>
                                        </p:tgtEl>
                                        <p:attrNameLst>
                                          <p:attrName>ppt_w</p:attrName>
                                        </p:attrNameLst>
                                      </p:cBhvr>
                                      <p:tavLst>
                                        <p:tav tm="0" fmla="#ppt_w*sin(2.5*pi*$)">
                                          <p:val>
                                            <p:fltVal val="0"/>
                                          </p:val>
                                        </p:tav>
                                        <p:tav tm="100000">
                                          <p:val>
                                            <p:fltVal val="1"/>
                                          </p:val>
                                        </p:tav>
                                      </p:tavLst>
                                    </p:anim>
                                    <p:anim calcmode="lin" valueType="num">
                                      <p:cBhvr>
                                        <p:cTn id="61" dur="4500" fill="hold"/>
                                        <p:tgtEl>
                                          <p:spTgt spid="12"/>
                                        </p:tgtEl>
                                        <p:attrNameLst>
                                          <p:attrName>ppt_h</p:attrName>
                                        </p:attrNameLst>
                                      </p:cBhvr>
                                      <p:tavLst>
                                        <p:tav tm="0">
                                          <p:val>
                                            <p:strVal val="#ppt_h"/>
                                          </p:val>
                                        </p:tav>
                                        <p:tav tm="100000">
                                          <p:val>
                                            <p:strVal val="#ppt_h"/>
                                          </p:val>
                                        </p:tav>
                                      </p:tavLst>
                                    </p:anim>
                                  </p:childTnLst>
                                </p:cTn>
                              </p:par>
                              <p:par>
                                <p:cTn id="62" presetID="8" presetClass="emph" presetSubtype="0" repeatCount="indefinite" fill="hold" grpId="1" nodeType="withEffect">
                                  <p:stCondLst>
                                    <p:cond delay="0"/>
                                  </p:stCondLst>
                                  <p:childTnLst>
                                    <p:animRot by="-21600000">
                                      <p:cBhvr>
                                        <p:cTn id="63" dur="4250" fill="hold"/>
                                        <p:tgtEl>
                                          <p:spTgt spid="12"/>
                                        </p:tgtEl>
                                        <p:attrNameLst>
                                          <p:attrName>r</p:attrName>
                                        </p:attrNameLst>
                                      </p:cBhvr>
                                    </p:animRot>
                                  </p:childTnLst>
                                </p:cTn>
                              </p:par>
                              <p:par>
                                <p:cTn id="64" presetID="2" presetClass="exit" presetSubtype="3" fill="hold" grpId="2" nodeType="withEffect">
                                  <p:stCondLst>
                                    <p:cond delay="0"/>
                                  </p:stCondLst>
                                  <p:childTnLst>
                                    <p:anim calcmode="lin" valueType="num">
                                      <p:cBhvr additive="base">
                                        <p:cTn id="65" dur="5500"/>
                                        <p:tgtEl>
                                          <p:spTgt spid="12"/>
                                        </p:tgtEl>
                                        <p:attrNameLst>
                                          <p:attrName>ppt_x</p:attrName>
                                        </p:attrNameLst>
                                      </p:cBhvr>
                                      <p:tavLst>
                                        <p:tav tm="0">
                                          <p:val>
                                            <p:strVal val="ppt_x"/>
                                          </p:val>
                                        </p:tav>
                                        <p:tav tm="100000">
                                          <p:val>
                                            <p:strVal val="1+ppt_w/2"/>
                                          </p:val>
                                        </p:tav>
                                      </p:tavLst>
                                    </p:anim>
                                    <p:anim calcmode="lin" valueType="num">
                                      <p:cBhvr additive="base">
                                        <p:cTn id="66" dur="5500"/>
                                        <p:tgtEl>
                                          <p:spTgt spid="12"/>
                                        </p:tgtEl>
                                        <p:attrNameLst>
                                          <p:attrName>ppt_y</p:attrName>
                                        </p:attrNameLst>
                                      </p:cBhvr>
                                      <p:tavLst>
                                        <p:tav tm="0">
                                          <p:val>
                                            <p:strVal val="ppt_y"/>
                                          </p:val>
                                        </p:tav>
                                        <p:tav tm="100000">
                                          <p:val>
                                            <p:strVal val="0-ppt_h/2"/>
                                          </p:val>
                                        </p:tav>
                                      </p:tavLst>
                                    </p:anim>
                                    <p:set>
                                      <p:cBhvr>
                                        <p:cTn id="67" dur="1" fill="hold">
                                          <p:stCondLst>
                                            <p:cond delay="5499"/>
                                          </p:stCondLst>
                                        </p:cTn>
                                        <p:tgtEl>
                                          <p:spTgt spid="12"/>
                                        </p:tgtEl>
                                        <p:attrNameLst>
                                          <p:attrName>style.visibility</p:attrName>
                                        </p:attrNameLst>
                                      </p:cBhvr>
                                      <p:to>
                                        <p:strVal val="hidden"/>
                                      </p:to>
                                    </p:set>
                                  </p:childTnLst>
                                </p:cTn>
                              </p:par>
                              <p:par>
                                <p:cTn id="68" presetID="19" presetClass="entr" presetSubtype="10" fill="hold" grpId="0" nodeType="withEffect">
                                  <p:stCondLst>
                                    <p:cond delay="0"/>
                                  </p:stCondLst>
                                  <p:childTnLst>
                                    <p:set>
                                      <p:cBhvr>
                                        <p:cTn id="69" dur="1" fill="hold">
                                          <p:stCondLst>
                                            <p:cond delay="0"/>
                                          </p:stCondLst>
                                        </p:cTn>
                                        <p:tgtEl>
                                          <p:spTgt spid="9"/>
                                        </p:tgtEl>
                                        <p:attrNameLst>
                                          <p:attrName>style.visibility</p:attrName>
                                        </p:attrNameLst>
                                      </p:cBhvr>
                                      <p:to>
                                        <p:strVal val="visible"/>
                                      </p:to>
                                    </p:set>
                                    <p:anim calcmode="lin" valueType="num">
                                      <p:cBhvr>
                                        <p:cTn id="70" dur="4500" fill="hold"/>
                                        <p:tgtEl>
                                          <p:spTgt spid="9"/>
                                        </p:tgtEl>
                                        <p:attrNameLst>
                                          <p:attrName>ppt_w</p:attrName>
                                        </p:attrNameLst>
                                      </p:cBhvr>
                                      <p:tavLst>
                                        <p:tav tm="0" fmla="#ppt_w*sin(2.5*pi*$)">
                                          <p:val>
                                            <p:fltVal val="0"/>
                                          </p:val>
                                        </p:tav>
                                        <p:tav tm="100000">
                                          <p:val>
                                            <p:fltVal val="1"/>
                                          </p:val>
                                        </p:tav>
                                      </p:tavLst>
                                    </p:anim>
                                    <p:anim calcmode="lin" valueType="num">
                                      <p:cBhvr>
                                        <p:cTn id="71" dur="4500" fill="hold"/>
                                        <p:tgtEl>
                                          <p:spTgt spid="9"/>
                                        </p:tgtEl>
                                        <p:attrNameLst>
                                          <p:attrName>ppt_h</p:attrName>
                                        </p:attrNameLst>
                                      </p:cBhvr>
                                      <p:tavLst>
                                        <p:tav tm="0">
                                          <p:val>
                                            <p:strVal val="#ppt_h"/>
                                          </p:val>
                                        </p:tav>
                                        <p:tav tm="100000">
                                          <p:val>
                                            <p:strVal val="#ppt_h"/>
                                          </p:val>
                                        </p:tav>
                                      </p:tavLst>
                                    </p:anim>
                                  </p:childTnLst>
                                </p:cTn>
                              </p:par>
                              <p:par>
                                <p:cTn id="72" presetID="8" presetClass="emph" presetSubtype="0" repeatCount="indefinite" fill="hold" grpId="1" nodeType="withEffect">
                                  <p:stCondLst>
                                    <p:cond delay="0"/>
                                  </p:stCondLst>
                                  <p:childTnLst>
                                    <p:animRot by="-21600000">
                                      <p:cBhvr>
                                        <p:cTn id="73" dur="4250" fill="hold"/>
                                        <p:tgtEl>
                                          <p:spTgt spid="9"/>
                                        </p:tgtEl>
                                        <p:attrNameLst>
                                          <p:attrName>r</p:attrName>
                                        </p:attrNameLst>
                                      </p:cBhvr>
                                    </p:animRot>
                                  </p:childTnLst>
                                </p:cTn>
                              </p:par>
                              <p:par>
                                <p:cTn id="74" presetID="2" presetClass="exit" presetSubtype="3" fill="hold" grpId="2" nodeType="withEffect">
                                  <p:stCondLst>
                                    <p:cond delay="0"/>
                                  </p:stCondLst>
                                  <p:childTnLst>
                                    <p:anim calcmode="lin" valueType="num">
                                      <p:cBhvr additive="base">
                                        <p:cTn id="75" dur="5500"/>
                                        <p:tgtEl>
                                          <p:spTgt spid="9"/>
                                        </p:tgtEl>
                                        <p:attrNameLst>
                                          <p:attrName>ppt_x</p:attrName>
                                        </p:attrNameLst>
                                      </p:cBhvr>
                                      <p:tavLst>
                                        <p:tav tm="0">
                                          <p:val>
                                            <p:strVal val="ppt_x"/>
                                          </p:val>
                                        </p:tav>
                                        <p:tav tm="100000">
                                          <p:val>
                                            <p:strVal val="1+ppt_w/2"/>
                                          </p:val>
                                        </p:tav>
                                      </p:tavLst>
                                    </p:anim>
                                    <p:anim calcmode="lin" valueType="num">
                                      <p:cBhvr additive="base">
                                        <p:cTn id="76" dur="5500"/>
                                        <p:tgtEl>
                                          <p:spTgt spid="9"/>
                                        </p:tgtEl>
                                        <p:attrNameLst>
                                          <p:attrName>ppt_y</p:attrName>
                                        </p:attrNameLst>
                                      </p:cBhvr>
                                      <p:tavLst>
                                        <p:tav tm="0">
                                          <p:val>
                                            <p:strVal val="ppt_y"/>
                                          </p:val>
                                        </p:tav>
                                        <p:tav tm="100000">
                                          <p:val>
                                            <p:strVal val="0-ppt_h/2"/>
                                          </p:val>
                                        </p:tav>
                                      </p:tavLst>
                                    </p:anim>
                                    <p:set>
                                      <p:cBhvr>
                                        <p:cTn id="77" dur="1" fill="hold">
                                          <p:stCondLst>
                                            <p:cond delay="5499"/>
                                          </p:stCondLst>
                                        </p:cTn>
                                        <p:tgtEl>
                                          <p:spTgt spid="9"/>
                                        </p:tgtEl>
                                        <p:attrNameLst>
                                          <p:attrName>style.visibility</p:attrName>
                                        </p:attrNameLst>
                                      </p:cBhvr>
                                      <p:to>
                                        <p:strVal val="hidden"/>
                                      </p:to>
                                    </p:set>
                                  </p:childTnLst>
                                </p:cTn>
                              </p:par>
                              <p:par>
                                <p:cTn id="78" presetID="19" presetClass="entr" presetSubtype="10" fill="hold" grpId="0" nodeType="withEffect">
                                  <p:stCondLst>
                                    <p:cond delay="0"/>
                                  </p:stCondLst>
                                  <p:childTnLst>
                                    <p:set>
                                      <p:cBhvr>
                                        <p:cTn id="79" dur="1" fill="hold">
                                          <p:stCondLst>
                                            <p:cond delay="0"/>
                                          </p:stCondLst>
                                        </p:cTn>
                                        <p:tgtEl>
                                          <p:spTgt spid="8"/>
                                        </p:tgtEl>
                                        <p:attrNameLst>
                                          <p:attrName>style.visibility</p:attrName>
                                        </p:attrNameLst>
                                      </p:cBhvr>
                                      <p:to>
                                        <p:strVal val="visible"/>
                                      </p:to>
                                    </p:set>
                                    <p:anim calcmode="lin" valueType="num">
                                      <p:cBhvr>
                                        <p:cTn id="80" dur="4500" fill="hold"/>
                                        <p:tgtEl>
                                          <p:spTgt spid="8"/>
                                        </p:tgtEl>
                                        <p:attrNameLst>
                                          <p:attrName>ppt_w</p:attrName>
                                        </p:attrNameLst>
                                      </p:cBhvr>
                                      <p:tavLst>
                                        <p:tav tm="0" fmla="#ppt_w*sin(2.5*pi*$)">
                                          <p:val>
                                            <p:fltVal val="0"/>
                                          </p:val>
                                        </p:tav>
                                        <p:tav tm="100000">
                                          <p:val>
                                            <p:fltVal val="1"/>
                                          </p:val>
                                        </p:tav>
                                      </p:tavLst>
                                    </p:anim>
                                    <p:anim calcmode="lin" valueType="num">
                                      <p:cBhvr>
                                        <p:cTn id="81" dur="4500" fill="hold"/>
                                        <p:tgtEl>
                                          <p:spTgt spid="8"/>
                                        </p:tgtEl>
                                        <p:attrNameLst>
                                          <p:attrName>ppt_h</p:attrName>
                                        </p:attrNameLst>
                                      </p:cBhvr>
                                      <p:tavLst>
                                        <p:tav tm="0">
                                          <p:val>
                                            <p:strVal val="#ppt_h"/>
                                          </p:val>
                                        </p:tav>
                                        <p:tav tm="100000">
                                          <p:val>
                                            <p:strVal val="#ppt_h"/>
                                          </p:val>
                                        </p:tav>
                                      </p:tavLst>
                                    </p:anim>
                                  </p:childTnLst>
                                </p:cTn>
                              </p:par>
                              <p:par>
                                <p:cTn id="82" presetID="8" presetClass="emph" presetSubtype="0" repeatCount="indefinite" fill="hold" grpId="1" nodeType="withEffect">
                                  <p:stCondLst>
                                    <p:cond delay="0"/>
                                  </p:stCondLst>
                                  <p:childTnLst>
                                    <p:animRot by="21600000">
                                      <p:cBhvr>
                                        <p:cTn id="83" dur="4250" fill="hold"/>
                                        <p:tgtEl>
                                          <p:spTgt spid="8"/>
                                        </p:tgtEl>
                                        <p:attrNameLst>
                                          <p:attrName>r</p:attrName>
                                        </p:attrNameLst>
                                      </p:cBhvr>
                                    </p:animRot>
                                  </p:childTnLst>
                                </p:cTn>
                              </p:par>
                              <p:par>
                                <p:cTn id="84" presetID="2" presetClass="exit" presetSubtype="9" fill="hold" grpId="2" nodeType="withEffect">
                                  <p:stCondLst>
                                    <p:cond delay="0"/>
                                  </p:stCondLst>
                                  <p:childTnLst>
                                    <p:anim calcmode="lin" valueType="num">
                                      <p:cBhvr additive="base">
                                        <p:cTn id="85" dur="5500"/>
                                        <p:tgtEl>
                                          <p:spTgt spid="8"/>
                                        </p:tgtEl>
                                        <p:attrNameLst>
                                          <p:attrName>ppt_x</p:attrName>
                                        </p:attrNameLst>
                                      </p:cBhvr>
                                      <p:tavLst>
                                        <p:tav tm="0">
                                          <p:val>
                                            <p:strVal val="ppt_x"/>
                                          </p:val>
                                        </p:tav>
                                        <p:tav tm="100000">
                                          <p:val>
                                            <p:strVal val="0-ppt_w/2"/>
                                          </p:val>
                                        </p:tav>
                                      </p:tavLst>
                                    </p:anim>
                                    <p:anim calcmode="lin" valueType="num">
                                      <p:cBhvr additive="base">
                                        <p:cTn id="86" dur="5500"/>
                                        <p:tgtEl>
                                          <p:spTgt spid="8"/>
                                        </p:tgtEl>
                                        <p:attrNameLst>
                                          <p:attrName>ppt_y</p:attrName>
                                        </p:attrNameLst>
                                      </p:cBhvr>
                                      <p:tavLst>
                                        <p:tav tm="0">
                                          <p:val>
                                            <p:strVal val="ppt_y"/>
                                          </p:val>
                                        </p:tav>
                                        <p:tav tm="100000">
                                          <p:val>
                                            <p:strVal val="0-ppt_h/2"/>
                                          </p:val>
                                        </p:tav>
                                      </p:tavLst>
                                    </p:anim>
                                    <p:set>
                                      <p:cBhvr>
                                        <p:cTn id="87" dur="1" fill="hold">
                                          <p:stCondLst>
                                            <p:cond delay="5499"/>
                                          </p:stCondLst>
                                        </p:cTn>
                                        <p:tgtEl>
                                          <p:spTgt spid="8"/>
                                        </p:tgtEl>
                                        <p:attrNameLst>
                                          <p:attrName>style.visibility</p:attrName>
                                        </p:attrNameLst>
                                      </p:cBhvr>
                                      <p:to>
                                        <p:strVal val="hidden"/>
                                      </p:to>
                                    </p:set>
                                  </p:childTnLst>
                                </p:cTn>
                              </p:par>
                              <p:par>
                                <p:cTn id="88" presetID="19" presetClass="entr" presetSubtype="10" fill="hold" grpId="0" nodeType="withEffect">
                                  <p:stCondLst>
                                    <p:cond delay="0"/>
                                  </p:stCondLst>
                                  <p:childTnLst>
                                    <p:set>
                                      <p:cBhvr>
                                        <p:cTn id="89" dur="1" fill="hold">
                                          <p:stCondLst>
                                            <p:cond delay="0"/>
                                          </p:stCondLst>
                                        </p:cTn>
                                        <p:tgtEl>
                                          <p:spTgt spid="11"/>
                                        </p:tgtEl>
                                        <p:attrNameLst>
                                          <p:attrName>style.visibility</p:attrName>
                                        </p:attrNameLst>
                                      </p:cBhvr>
                                      <p:to>
                                        <p:strVal val="visible"/>
                                      </p:to>
                                    </p:set>
                                    <p:anim calcmode="lin" valueType="num">
                                      <p:cBhvr>
                                        <p:cTn id="90" dur="4500" fill="hold"/>
                                        <p:tgtEl>
                                          <p:spTgt spid="11"/>
                                        </p:tgtEl>
                                        <p:attrNameLst>
                                          <p:attrName>ppt_w</p:attrName>
                                        </p:attrNameLst>
                                      </p:cBhvr>
                                      <p:tavLst>
                                        <p:tav tm="0" fmla="#ppt_w*sin(2.5*pi*$)">
                                          <p:val>
                                            <p:fltVal val="0"/>
                                          </p:val>
                                        </p:tav>
                                        <p:tav tm="100000">
                                          <p:val>
                                            <p:fltVal val="1"/>
                                          </p:val>
                                        </p:tav>
                                      </p:tavLst>
                                    </p:anim>
                                    <p:anim calcmode="lin" valueType="num">
                                      <p:cBhvr>
                                        <p:cTn id="91" dur="4500" fill="hold"/>
                                        <p:tgtEl>
                                          <p:spTgt spid="11"/>
                                        </p:tgtEl>
                                        <p:attrNameLst>
                                          <p:attrName>ppt_h</p:attrName>
                                        </p:attrNameLst>
                                      </p:cBhvr>
                                      <p:tavLst>
                                        <p:tav tm="0">
                                          <p:val>
                                            <p:strVal val="#ppt_h"/>
                                          </p:val>
                                        </p:tav>
                                        <p:tav tm="100000">
                                          <p:val>
                                            <p:strVal val="#ppt_h"/>
                                          </p:val>
                                        </p:tav>
                                      </p:tavLst>
                                    </p:anim>
                                  </p:childTnLst>
                                </p:cTn>
                              </p:par>
                              <p:par>
                                <p:cTn id="92" presetID="8" presetClass="emph" presetSubtype="0" repeatCount="indefinite" fill="hold" grpId="1" nodeType="withEffect">
                                  <p:stCondLst>
                                    <p:cond delay="0"/>
                                  </p:stCondLst>
                                  <p:childTnLst>
                                    <p:animRot by="21600000">
                                      <p:cBhvr>
                                        <p:cTn id="93" dur="4250" fill="hold"/>
                                        <p:tgtEl>
                                          <p:spTgt spid="11"/>
                                        </p:tgtEl>
                                        <p:attrNameLst>
                                          <p:attrName>r</p:attrName>
                                        </p:attrNameLst>
                                      </p:cBhvr>
                                    </p:animRot>
                                  </p:childTnLst>
                                </p:cTn>
                              </p:par>
                              <p:par>
                                <p:cTn id="94" presetID="2" presetClass="exit" presetSubtype="9" fill="hold" grpId="2" nodeType="withEffect">
                                  <p:stCondLst>
                                    <p:cond delay="0"/>
                                  </p:stCondLst>
                                  <p:childTnLst>
                                    <p:anim calcmode="lin" valueType="num">
                                      <p:cBhvr additive="base">
                                        <p:cTn id="95" dur="5500"/>
                                        <p:tgtEl>
                                          <p:spTgt spid="11"/>
                                        </p:tgtEl>
                                        <p:attrNameLst>
                                          <p:attrName>ppt_x</p:attrName>
                                        </p:attrNameLst>
                                      </p:cBhvr>
                                      <p:tavLst>
                                        <p:tav tm="0">
                                          <p:val>
                                            <p:strVal val="ppt_x"/>
                                          </p:val>
                                        </p:tav>
                                        <p:tav tm="100000">
                                          <p:val>
                                            <p:strVal val="0-ppt_w/2"/>
                                          </p:val>
                                        </p:tav>
                                      </p:tavLst>
                                    </p:anim>
                                    <p:anim calcmode="lin" valueType="num">
                                      <p:cBhvr additive="base">
                                        <p:cTn id="96" dur="5500"/>
                                        <p:tgtEl>
                                          <p:spTgt spid="11"/>
                                        </p:tgtEl>
                                        <p:attrNameLst>
                                          <p:attrName>ppt_y</p:attrName>
                                        </p:attrNameLst>
                                      </p:cBhvr>
                                      <p:tavLst>
                                        <p:tav tm="0">
                                          <p:val>
                                            <p:strVal val="ppt_y"/>
                                          </p:val>
                                        </p:tav>
                                        <p:tav tm="100000">
                                          <p:val>
                                            <p:strVal val="0-ppt_h/2"/>
                                          </p:val>
                                        </p:tav>
                                      </p:tavLst>
                                    </p:anim>
                                    <p:set>
                                      <p:cBhvr>
                                        <p:cTn id="97" dur="1" fill="hold">
                                          <p:stCondLst>
                                            <p:cond delay="5499"/>
                                          </p:stCondLst>
                                        </p:cTn>
                                        <p:tgtEl>
                                          <p:spTgt spid="11"/>
                                        </p:tgtEl>
                                        <p:attrNameLst>
                                          <p:attrName>style.visibility</p:attrName>
                                        </p:attrNameLst>
                                      </p:cBhvr>
                                      <p:to>
                                        <p:strVal val="hidden"/>
                                      </p:to>
                                    </p:set>
                                  </p:childTnLst>
                                </p:cTn>
                              </p:par>
                              <p:par>
                                <p:cTn id="98" presetID="23" presetClass="entr" presetSubtype="272" fill="hold" nodeType="withEffect">
                                  <p:stCondLst>
                                    <p:cond delay="750"/>
                                  </p:stCondLst>
                                  <p:childTnLst>
                                    <p:set>
                                      <p:cBhvr>
                                        <p:cTn id="99" dur="1" fill="hold">
                                          <p:stCondLst>
                                            <p:cond delay="0"/>
                                          </p:stCondLst>
                                        </p:cTn>
                                        <p:tgtEl>
                                          <p:spTgt spid="3"/>
                                        </p:tgtEl>
                                        <p:attrNameLst>
                                          <p:attrName>style.visibility</p:attrName>
                                        </p:attrNameLst>
                                      </p:cBhvr>
                                      <p:to>
                                        <p:strVal val="visible"/>
                                      </p:to>
                                    </p:set>
                                    <p:anim calcmode="lin" valueType="num">
                                      <p:cBhvr>
                                        <p:cTn id="100" dur="4000" fill="hold"/>
                                        <p:tgtEl>
                                          <p:spTgt spid="3"/>
                                        </p:tgtEl>
                                        <p:attrNameLst>
                                          <p:attrName>ppt_w</p:attrName>
                                        </p:attrNameLst>
                                      </p:cBhvr>
                                      <p:tavLst>
                                        <p:tav tm="0">
                                          <p:val>
                                            <p:strVal val="2/3*#ppt_w"/>
                                          </p:val>
                                        </p:tav>
                                        <p:tav tm="100000">
                                          <p:val>
                                            <p:strVal val="#ppt_w"/>
                                          </p:val>
                                        </p:tav>
                                      </p:tavLst>
                                    </p:anim>
                                    <p:anim calcmode="lin" valueType="num">
                                      <p:cBhvr>
                                        <p:cTn id="101" dur="4000" fill="hold"/>
                                        <p:tgtEl>
                                          <p:spTgt spid="3"/>
                                        </p:tgtEl>
                                        <p:attrNameLst>
                                          <p:attrName>ppt_h</p:attrName>
                                        </p:attrNameLst>
                                      </p:cBhvr>
                                      <p:tavLst>
                                        <p:tav tm="0">
                                          <p:val>
                                            <p:strVal val="2/3*#ppt_h"/>
                                          </p:val>
                                        </p:tav>
                                        <p:tav tm="100000">
                                          <p:val>
                                            <p:strVal val="#ppt_h"/>
                                          </p:val>
                                        </p:tav>
                                      </p:tavLst>
                                    </p:anim>
                                  </p:childTnLst>
                                </p:cTn>
                              </p:par>
                              <p:par>
                                <p:cTn id="102" presetID="8" presetClass="entr" presetSubtype="32" fill="hold" nodeType="withEffect">
                                  <p:stCondLst>
                                    <p:cond delay="750"/>
                                  </p:stCondLst>
                                  <p:childTnLst>
                                    <p:set>
                                      <p:cBhvr>
                                        <p:cTn id="103" dur="1" fill="hold">
                                          <p:stCondLst>
                                            <p:cond delay="0"/>
                                          </p:stCondLst>
                                        </p:cTn>
                                        <p:tgtEl>
                                          <p:spTgt spid="3"/>
                                        </p:tgtEl>
                                        <p:attrNameLst>
                                          <p:attrName>style.visibility</p:attrName>
                                        </p:attrNameLst>
                                      </p:cBhvr>
                                      <p:to>
                                        <p:strVal val="visible"/>
                                      </p:to>
                                    </p:set>
                                    <p:animEffect transition="in" filter="diamond(out)">
                                      <p:cBhvr>
                                        <p:cTn id="104" dur="4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 name="29 Imagen" descr="Diapositiva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4814"/>
            <a:ext cx="9144000" cy="5143500"/>
          </a:xfrm>
          <a:prstGeom prst="rect">
            <a:avLst/>
          </a:prstGeom>
          <a:noFill/>
          <a:ln>
            <a:noFill/>
          </a:ln>
        </p:spPr>
      </p:pic>
      <p:sp>
        <p:nvSpPr>
          <p:cNvPr id="2" name="Forma libre 4"/>
          <p:cNvSpPr/>
          <p:nvPr/>
        </p:nvSpPr>
        <p:spPr>
          <a:xfrm rot="18762372">
            <a:off x="4197124" y="-661974"/>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30000">
                <a:srgbClr val="FFC000">
                  <a:lumMod val="26000"/>
                  <a:lumOff val="74000"/>
                  <a:alpha val="0"/>
                </a:srgbClr>
              </a:gs>
              <a:gs pos="63000">
                <a:srgbClr val="FF6600"/>
              </a:gs>
              <a:gs pos="85000">
                <a:schemeClr val="tx1">
                  <a:alpha val="66000"/>
                </a:schemeClr>
              </a:gs>
            </a:gsLst>
            <a:lin ang="5400000" scaled="0"/>
          </a:gradFill>
          <a:ln w="19050">
            <a:gradFill flip="none" rotWithShape="1">
              <a:gsLst>
                <a:gs pos="0">
                  <a:srgbClr val="92D050"/>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 name="Forma libre 4"/>
          <p:cNvSpPr/>
          <p:nvPr/>
        </p:nvSpPr>
        <p:spPr>
          <a:xfrm rot="18762372">
            <a:off x="4845622" y="-182337"/>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30000">
                <a:srgbClr val="FFC000">
                  <a:lumMod val="26000"/>
                  <a:lumOff val="74000"/>
                  <a:alpha val="0"/>
                </a:srgbClr>
              </a:gs>
              <a:gs pos="63000">
                <a:srgbClr val="FF6600"/>
              </a:gs>
              <a:gs pos="85000">
                <a:schemeClr val="tx1">
                  <a:alpha val="66000"/>
                </a:schemeClr>
              </a:gs>
            </a:gsLst>
            <a:lin ang="5400000" scaled="0"/>
          </a:gradFill>
          <a:ln w="19050">
            <a:gradFill flip="none" rotWithShape="1">
              <a:gsLst>
                <a:gs pos="0">
                  <a:srgbClr val="92D050"/>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Forma libre 4"/>
          <p:cNvSpPr/>
          <p:nvPr/>
        </p:nvSpPr>
        <p:spPr>
          <a:xfrm rot="18762372">
            <a:off x="3589156" y="-142366"/>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30000">
                <a:srgbClr val="FFC000">
                  <a:lumMod val="26000"/>
                  <a:lumOff val="74000"/>
                  <a:alpha val="0"/>
                </a:srgbClr>
              </a:gs>
              <a:gs pos="63000">
                <a:srgbClr val="FF6600"/>
              </a:gs>
              <a:gs pos="85000">
                <a:schemeClr val="tx1">
                  <a:alpha val="66000"/>
                </a:schemeClr>
              </a:gs>
            </a:gsLst>
            <a:lin ang="5400000" scaled="0"/>
          </a:gradFill>
          <a:ln w="19050">
            <a:gradFill flip="none" rotWithShape="1">
              <a:gsLst>
                <a:gs pos="0">
                  <a:srgbClr val="92D050"/>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Forma libre 4"/>
          <p:cNvSpPr/>
          <p:nvPr/>
        </p:nvSpPr>
        <p:spPr>
          <a:xfrm rot="18762372">
            <a:off x="4237655" y="337271"/>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30000">
                <a:srgbClr val="FFC000">
                  <a:lumMod val="26000"/>
                  <a:lumOff val="74000"/>
                  <a:alpha val="0"/>
                </a:srgbClr>
              </a:gs>
              <a:gs pos="63000">
                <a:srgbClr val="FF6600"/>
              </a:gs>
              <a:gs pos="85000">
                <a:schemeClr val="tx1">
                  <a:alpha val="66000"/>
                </a:schemeClr>
              </a:gs>
            </a:gsLst>
            <a:lin ang="5400000" scaled="0"/>
          </a:gradFill>
          <a:ln w="19050">
            <a:gradFill flip="none" rotWithShape="1">
              <a:gsLst>
                <a:gs pos="0">
                  <a:srgbClr val="92D050"/>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Forma libre 4"/>
          <p:cNvSpPr/>
          <p:nvPr/>
        </p:nvSpPr>
        <p:spPr>
          <a:xfrm rot="18762372">
            <a:off x="2981188" y="377241"/>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30000">
                <a:srgbClr val="FFC000">
                  <a:lumMod val="26000"/>
                  <a:lumOff val="74000"/>
                  <a:alpha val="0"/>
                </a:srgbClr>
              </a:gs>
              <a:gs pos="63000">
                <a:srgbClr val="FF6600"/>
              </a:gs>
              <a:gs pos="85000">
                <a:schemeClr val="tx1">
                  <a:alpha val="66000"/>
                </a:schemeClr>
              </a:gs>
            </a:gsLst>
            <a:lin ang="5400000" scaled="0"/>
          </a:gradFill>
          <a:ln w="19050">
            <a:gradFill flip="none" rotWithShape="1">
              <a:gsLst>
                <a:gs pos="0">
                  <a:srgbClr val="92D050"/>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Forma libre 4"/>
          <p:cNvSpPr/>
          <p:nvPr/>
        </p:nvSpPr>
        <p:spPr>
          <a:xfrm rot="18762372">
            <a:off x="5453589" y="337271"/>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30000">
                <a:srgbClr val="FFC000">
                  <a:lumMod val="26000"/>
                  <a:lumOff val="74000"/>
                  <a:alpha val="0"/>
                </a:srgbClr>
              </a:gs>
              <a:gs pos="63000">
                <a:srgbClr val="FF6600"/>
              </a:gs>
              <a:gs pos="85000">
                <a:schemeClr val="tx1">
                  <a:alpha val="66000"/>
                </a:schemeClr>
              </a:gs>
            </a:gsLst>
            <a:lin ang="5400000" scaled="0"/>
          </a:gradFill>
          <a:ln w="19050">
            <a:gradFill flip="none" rotWithShape="1">
              <a:gsLst>
                <a:gs pos="0">
                  <a:srgbClr val="92D050"/>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Forma libre 4"/>
          <p:cNvSpPr/>
          <p:nvPr/>
        </p:nvSpPr>
        <p:spPr>
          <a:xfrm rot="7962372">
            <a:off x="4165644" y="4985754"/>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30000">
                <a:srgbClr val="FFC000">
                  <a:lumMod val="26000"/>
                  <a:lumOff val="74000"/>
                  <a:alpha val="0"/>
                </a:srgbClr>
              </a:gs>
              <a:gs pos="63000">
                <a:srgbClr val="FF6600"/>
              </a:gs>
              <a:gs pos="85000">
                <a:schemeClr val="tx1">
                  <a:alpha val="66000"/>
                </a:schemeClr>
              </a:gs>
            </a:gsLst>
            <a:lin ang="5400000" scaled="0"/>
          </a:gradFill>
          <a:ln w="19050">
            <a:gradFill flip="none" rotWithShape="1">
              <a:gsLst>
                <a:gs pos="0">
                  <a:srgbClr val="92D050"/>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Forma libre 4"/>
          <p:cNvSpPr/>
          <p:nvPr/>
        </p:nvSpPr>
        <p:spPr>
          <a:xfrm rot="7962372">
            <a:off x="3517146" y="4506117"/>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30000">
                <a:srgbClr val="FFC000">
                  <a:lumMod val="26000"/>
                  <a:lumOff val="74000"/>
                  <a:alpha val="0"/>
                </a:srgbClr>
              </a:gs>
              <a:gs pos="63000">
                <a:srgbClr val="FF6600"/>
              </a:gs>
              <a:gs pos="85000">
                <a:schemeClr val="tx1">
                  <a:alpha val="66000"/>
                </a:schemeClr>
              </a:gs>
            </a:gsLst>
            <a:lin ang="5400000" scaled="0"/>
          </a:gradFill>
          <a:ln w="19050">
            <a:gradFill flip="none" rotWithShape="1">
              <a:gsLst>
                <a:gs pos="0">
                  <a:srgbClr val="92D050"/>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Forma libre 4"/>
          <p:cNvSpPr/>
          <p:nvPr/>
        </p:nvSpPr>
        <p:spPr>
          <a:xfrm rot="7962372">
            <a:off x="4773612" y="4466147"/>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30000">
                <a:srgbClr val="FFC000">
                  <a:lumMod val="26000"/>
                  <a:lumOff val="74000"/>
                  <a:alpha val="0"/>
                </a:srgbClr>
              </a:gs>
              <a:gs pos="63000">
                <a:srgbClr val="FF6600"/>
              </a:gs>
              <a:gs pos="85000">
                <a:schemeClr val="tx1">
                  <a:alpha val="66000"/>
                </a:schemeClr>
              </a:gs>
            </a:gsLst>
            <a:lin ang="5400000" scaled="0"/>
          </a:gradFill>
          <a:ln w="19050">
            <a:gradFill flip="none" rotWithShape="1">
              <a:gsLst>
                <a:gs pos="0">
                  <a:srgbClr val="92D050"/>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Forma libre 4"/>
          <p:cNvSpPr/>
          <p:nvPr/>
        </p:nvSpPr>
        <p:spPr>
          <a:xfrm rot="7962372">
            <a:off x="4125113" y="3986510"/>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30000">
                <a:srgbClr val="FFC000">
                  <a:lumMod val="26000"/>
                  <a:lumOff val="74000"/>
                  <a:alpha val="0"/>
                </a:srgbClr>
              </a:gs>
              <a:gs pos="63000">
                <a:srgbClr val="FF6600"/>
              </a:gs>
              <a:gs pos="85000">
                <a:schemeClr val="tx1">
                  <a:alpha val="66000"/>
                </a:schemeClr>
              </a:gs>
            </a:gsLst>
            <a:lin ang="5400000" scaled="0"/>
          </a:gradFill>
          <a:ln w="19050">
            <a:gradFill flip="none" rotWithShape="1">
              <a:gsLst>
                <a:gs pos="0">
                  <a:srgbClr val="92D050"/>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Forma libre 4"/>
          <p:cNvSpPr/>
          <p:nvPr/>
        </p:nvSpPr>
        <p:spPr>
          <a:xfrm rot="7962372">
            <a:off x="5381580" y="3946540"/>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30000">
                <a:srgbClr val="FFC000">
                  <a:lumMod val="26000"/>
                  <a:lumOff val="74000"/>
                  <a:alpha val="0"/>
                </a:srgbClr>
              </a:gs>
              <a:gs pos="63000">
                <a:srgbClr val="FF6600"/>
              </a:gs>
              <a:gs pos="85000">
                <a:schemeClr val="tx1">
                  <a:alpha val="66000"/>
                </a:schemeClr>
              </a:gs>
            </a:gsLst>
            <a:lin ang="5400000" scaled="0"/>
          </a:gradFill>
          <a:ln w="19050">
            <a:gradFill flip="none" rotWithShape="1">
              <a:gsLst>
                <a:gs pos="0">
                  <a:srgbClr val="92D050"/>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Forma libre 4"/>
          <p:cNvSpPr/>
          <p:nvPr/>
        </p:nvSpPr>
        <p:spPr>
          <a:xfrm rot="7962372">
            <a:off x="2909179" y="3986510"/>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30000">
                <a:srgbClr val="FFC000">
                  <a:lumMod val="26000"/>
                  <a:lumOff val="74000"/>
                  <a:alpha val="0"/>
                </a:srgbClr>
              </a:gs>
              <a:gs pos="63000">
                <a:srgbClr val="FF6600"/>
              </a:gs>
              <a:gs pos="85000">
                <a:schemeClr val="tx1">
                  <a:alpha val="66000"/>
                </a:schemeClr>
              </a:gs>
            </a:gsLst>
            <a:lin ang="5400000" scaled="0"/>
          </a:gradFill>
          <a:ln w="19050">
            <a:gradFill flip="none" rotWithShape="1">
              <a:gsLst>
                <a:gs pos="0">
                  <a:srgbClr val="92D050"/>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Forma libre 4"/>
          <p:cNvSpPr/>
          <p:nvPr/>
        </p:nvSpPr>
        <p:spPr>
          <a:xfrm rot="2562372">
            <a:off x="7051374" y="2203512"/>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30000">
                <a:srgbClr val="FFC000">
                  <a:lumMod val="26000"/>
                  <a:lumOff val="74000"/>
                  <a:alpha val="0"/>
                </a:srgbClr>
              </a:gs>
              <a:gs pos="63000">
                <a:srgbClr val="FF6600"/>
              </a:gs>
              <a:gs pos="85000">
                <a:schemeClr val="tx1">
                  <a:alpha val="66000"/>
                </a:schemeClr>
              </a:gs>
            </a:gsLst>
            <a:lin ang="5400000" scaled="0"/>
          </a:gradFill>
          <a:ln w="19050">
            <a:gradFill flip="none" rotWithShape="1">
              <a:gsLst>
                <a:gs pos="0">
                  <a:srgbClr val="92D050"/>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Forma libre 4"/>
          <p:cNvSpPr/>
          <p:nvPr/>
        </p:nvSpPr>
        <p:spPr>
          <a:xfrm rot="2562372">
            <a:off x="6571738" y="2852010"/>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30000">
                <a:srgbClr val="FFC000">
                  <a:lumMod val="26000"/>
                  <a:lumOff val="74000"/>
                  <a:alpha val="0"/>
                </a:srgbClr>
              </a:gs>
              <a:gs pos="63000">
                <a:srgbClr val="FF6600"/>
              </a:gs>
              <a:gs pos="85000">
                <a:schemeClr val="tx1">
                  <a:alpha val="66000"/>
                </a:schemeClr>
              </a:gs>
            </a:gsLst>
            <a:lin ang="5400000" scaled="0"/>
          </a:gradFill>
          <a:ln w="19050">
            <a:gradFill flip="none" rotWithShape="1">
              <a:gsLst>
                <a:gs pos="0">
                  <a:srgbClr val="92D050"/>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Forma libre 4"/>
          <p:cNvSpPr/>
          <p:nvPr/>
        </p:nvSpPr>
        <p:spPr>
          <a:xfrm rot="2562372">
            <a:off x="6531768" y="1595543"/>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30000">
                <a:srgbClr val="FFC000">
                  <a:lumMod val="26000"/>
                  <a:lumOff val="74000"/>
                  <a:alpha val="0"/>
                </a:srgbClr>
              </a:gs>
              <a:gs pos="63000">
                <a:srgbClr val="FF6600"/>
              </a:gs>
              <a:gs pos="85000">
                <a:schemeClr val="tx1">
                  <a:alpha val="66000"/>
                </a:schemeClr>
              </a:gs>
            </a:gsLst>
            <a:lin ang="5400000" scaled="0"/>
          </a:gradFill>
          <a:ln w="19050">
            <a:gradFill flip="none" rotWithShape="1">
              <a:gsLst>
                <a:gs pos="0">
                  <a:srgbClr val="92D050"/>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Forma libre 4"/>
          <p:cNvSpPr/>
          <p:nvPr/>
        </p:nvSpPr>
        <p:spPr>
          <a:xfrm rot="2562372">
            <a:off x="6052131" y="2244042"/>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30000">
                <a:srgbClr val="FFC000">
                  <a:lumMod val="26000"/>
                  <a:lumOff val="74000"/>
                  <a:alpha val="0"/>
                </a:srgbClr>
              </a:gs>
              <a:gs pos="63000">
                <a:srgbClr val="FF6600"/>
              </a:gs>
              <a:gs pos="85000">
                <a:schemeClr val="tx1">
                  <a:alpha val="66000"/>
                </a:schemeClr>
              </a:gs>
            </a:gsLst>
            <a:lin ang="5400000" scaled="0"/>
          </a:gradFill>
          <a:ln w="19050">
            <a:gradFill flip="none" rotWithShape="1">
              <a:gsLst>
                <a:gs pos="0">
                  <a:srgbClr val="92D050"/>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Forma libre 4"/>
          <p:cNvSpPr/>
          <p:nvPr/>
        </p:nvSpPr>
        <p:spPr>
          <a:xfrm rot="2562372">
            <a:off x="6012160" y="987575"/>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30000">
                <a:srgbClr val="FFC000">
                  <a:lumMod val="26000"/>
                  <a:lumOff val="74000"/>
                  <a:alpha val="0"/>
                </a:srgbClr>
              </a:gs>
              <a:gs pos="63000">
                <a:srgbClr val="FF6600"/>
              </a:gs>
              <a:gs pos="85000">
                <a:schemeClr val="tx1">
                  <a:alpha val="66000"/>
                </a:schemeClr>
              </a:gs>
            </a:gsLst>
            <a:lin ang="5400000" scaled="0"/>
          </a:gradFill>
          <a:ln w="19050">
            <a:gradFill flip="none" rotWithShape="1">
              <a:gsLst>
                <a:gs pos="0">
                  <a:srgbClr val="92D050"/>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Forma libre 4"/>
          <p:cNvSpPr/>
          <p:nvPr/>
        </p:nvSpPr>
        <p:spPr>
          <a:xfrm rot="2562372">
            <a:off x="6052131" y="3459977"/>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30000">
                <a:srgbClr val="FFC000">
                  <a:lumMod val="26000"/>
                  <a:lumOff val="74000"/>
                  <a:alpha val="0"/>
                </a:srgbClr>
              </a:gs>
              <a:gs pos="63000">
                <a:srgbClr val="FF6600"/>
              </a:gs>
              <a:gs pos="85000">
                <a:schemeClr val="tx1">
                  <a:alpha val="66000"/>
                </a:schemeClr>
              </a:gs>
            </a:gsLst>
            <a:lin ang="5400000" scaled="0"/>
          </a:gradFill>
          <a:ln w="19050">
            <a:gradFill flip="none" rotWithShape="1">
              <a:gsLst>
                <a:gs pos="0">
                  <a:srgbClr val="92D050"/>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Forma libre 4"/>
          <p:cNvSpPr/>
          <p:nvPr/>
        </p:nvSpPr>
        <p:spPr>
          <a:xfrm rot="13362372">
            <a:off x="1331640" y="2172032"/>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30000">
                <a:srgbClr val="FFC000">
                  <a:lumMod val="26000"/>
                  <a:lumOff val="74000"/>
                  <a:alpha val="0"/>
                </a:srgbClr>
              </a:gs>
              <a:gs pos="63000">
                <a:srgbClr val="FF6600"/>
              </a:gs>
              <a:gs pos="85000">
                <a:schemeClr val="tx1">
                  <a:alpha val="66000"/>
                </a:schemeClr>
              </a:gs>
            </a:gsLst>
            <a:lin ang="5400000" scaled="0"/>
          </a:gradFill>
          <a:ln w="19050">
            <a:gradFill flip="none" rotWithShape="1">
              <a:gsLst>
                <a:gs pos="0">
                  <a:srgbClr val="92D050"/>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Forma libre 4"/>
          <p:cNvSpPr/>
          <p:nvPr/>
        </p:nvSpPr>
        <p:spPr>
          <a:xfrm rot="13362372">
            <a:off x="1811276" y="1523533"/>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30000">
                <a:srgbClr val="FFC000">
                  <a:lumMod val="26000"/>
                  <a:lumOff val="74000"/>
                  <a:alpha val="0"/>
                </a:srgbClr>
              </a:gs>
              <a:gs pos="63000">
                <a:srgbClr val="FF6600"/>
              </a:gs>
              <a:gs pos="85000">
                <a:schemeClr val="tx1">
                  <a:alpha val="66000"/>
                </a:schemeClr>
              </a:gs>
            </a:gsLst>
            <a:lin ang="5400000" scaled="0"/>
          </a:gradFill>
          <a:ln w="19050">
            <a:gradFill flip="none" rotWithShape="1">
              <a:gsLst>
                <a:gs pos="0">
                  <a:srgbClr val="92D050"/>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Forma libre 4"/>
          <p:cNvSpPr/>
          <p:nvPr/>
        </p:nvSpPr>
        <p:spPr>
          <a:xfrm rot="13362372">
            <a:off x="1851246" y="2780000"/>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30000">
                <a:srgbClr val="FFC000">
                  <a:lumMod val="26000"/>
                  <a:lumOff val="74000"/>
                  <a:alpha val="0"/>
                </a:srgbClr>
              </a:gs>
              <a:gs pos="63000">
                <a:srgbClr val="FF6600"/>
              </a:gs>
              <a:gs pos="85000">
                <a:schemeClr val="tx1">
                  <a:alpha val="66000"/>
                </a:schemeClr>
              </a:gs>
            </a:gsLst>
            <a:lin ang="5400000" scaled="0"/>
          </a:gradFill>
          <a:ln w="19050">
            <a:gradFill flip="none" rotWithShape="1">
              <a:gsLst>
                <a:gs pos="0">
                  <a:srgbClr val="92D050"/>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Forma libre 4"/>
          <p:cNvSpPr/>
          <p:nvPr/>
        </p:nvSpPr>
        <p:spPr>
          <a:xfrm rot="13362372">
            <a:off x="2330883" y="2131501"/>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30000">
                <a:srgbClr val="FFC000">
                  <a:lumMod val="26000"/>
                  <a:lumOff val="74000"/>
                  <a:alpha val="0"/>
                </a:srgbClr>
              </a:gs>
              <a:gs pos="63000">
                <a:srgbClr val="FF6600"/>
              </a:gs>
              <a:gs pos="85000">
                <a:schemeClr val="tx1">
                  <a:alpha val="66000"/>
                </a:schemeClr>
              </a:gs>
            </a:gsLst>
            <a:lin ang="5400000" scaled="0"/>
          </a:gradFill>
          <a:ln w="19050">
            <a:gradFill flip="none" rotWithShape="1">
              <a:gsLst>
                <a:gs pos="0">
                  <a:srgbClr val="92D050"/>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Forma libre 4"/>
          <p:cNvSpPr/>
          <p:nvPr/>
        </p:nvSpPr>
        <p:spPr>
          <a:xfrm rot="13362372">
            <a:off x="2370854" y="3387968"/>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30000">
                <a:srgbClr val="FFC000">
                  <a:lumMod val="26000"/>
                  <a:lumOff val="74000"/>
                  <a:alpha val="0"/>
                </a:srgbClr>
              </a:gs>
              <a:gs pos="63000">
                <a:srgbClr val="FF6600"/>
              </a:gs>
              <a:gs pos="85000">
                <a:schemeClr val="tx1">
                  <a:alpha val="66000"/>
                </a:schemeClr>
              </a:gs>
            </a:gsLst>
            <a:lin ang="5400000" scaled="0"/>
          </a:gradFill>
          <a:ln w="19050">
            <a:gradFill flip="none" rotWithShape="1">
              <a:gsLst>
                <a:gs pos="0">
                  <a:srgbClr val="92D050"/>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Forma libre 4"/>
          <p:cNvSpPr/>
          <p:nvPr/>
        </p:nvSpPr>
        <p:spPr>
          <a:xfrm rot="13362372">
            <a:off x="2330883" y="915567"/>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30000">
                <a:srgbClr val="FFC000">
                  <a:lumMod val="26000"/>
                  <a:lumOff val="74000"/>
                  <a:alpha val="0"/>
                </a:srgbClr>
              </a:gs>
              <a:gs pos="63000">
                <a:srgbClr val="FF6600"/>
              </a:gs>
              <a:gs pos="85000">
                <a:schemeClr val="tx1">
                  <a:alpha val="66000"/>
                </a:schemeClr>
              </a:gs>
            </a:gsLst>
            <a:lin ang="5400000" scaled="0"/>
          </a:gradFill>
          <a:ln w="19050">
            <a:gradFill flip="none" rotWithShape="1">
              <a:gsLst>
                <a:gs pos="0">
                  <a:srgbClr val="92D050"/>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8"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t="10838"/>
          <a:stretch/>
        </p:blipFill>
        <p:spPr bwMode="auto">
          <a:xfrm>
            <a:off x="1835696" y="0"/>
            <a:ext cx="6048375" cy="10162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2" name="31 Rectángulo"/>
          <p:cNvSpPr/>
          <p:nvPr/>
        </p:nvSpPr>
        <p:spPr>
          <a:xfrm rot="10800000">
            <a:off x="0" y="-668610"/>
            <a:ext cx="9144000" cy="6336704"/>
          </a:xfrm>
          <a:prstGeom prst="rect">
            <a:avLst/>
          </a:prstGeom>
          <a:gradFill>
            <a:gsLst>
              <a:gs pos="78000">
                <a:srgbClr val="FC4B04"/>
              </a:gs>
              <a:gs pos="0">
                <a:schemeClr val="tx1"/>
              </a:gs>
              <a:gs pos="100000">
                <a:srgbClr val="FF3300"/>
              </a:gs>
              <a:gs pos="66000">
                <a:schemeClr val="tx1"/>
              </a:gs>
              <a:gs pos="90000">
                <a:schemeClr val="tx1"/>
              </a:gs>
              <a:gs pos="44000">
                <a:schemeClr val="tx1"/>
              </a:gs>
              <a:gs pos="54000">
                <a:srgbClr val="FA4C06"/>
              </a:gs>
              <a:gs pos="33000">
                <a:srgbClr val="FD5003"/>
              </a:gs>
              <a:gs pos="23000">
                <a:schemeClr val="tx1"/>
              </a:gs>
              <a:gs pos="12000">
                <a:srgbClr val="FF4A01"/>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9979603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3500" fill="hold"/>
                                        <p:tgtEl>
                                          <p:spTgt spid="24"/>
                                        </p:tgtEl>
                                        <p:attrNameLst>
                                          <p:attrName>ppt_x</p:attrName>
                                        </p:attrNameLst>
                                      </p:cBhvr>
                                      <p:tavLst>
                                        <p:tav tm="0">
                                          <p:val>
                                            <p:strVal val="0-#ppt_w/2"/>
                                          </p:val>
                                        </p:tav>
                                        <p:tav tm="100000">
                                          <p:val>
                                            <p:strVal val="#ppt_x"/>
                                          </p:val>
                                        </p:tav>
                                      </p:tavLst>
                                    </p:anim>
                                    <p:anim calcmode="lin" valueType="num">
                                      <p:cBhvr additive="base">
                                        <p:cTn id="8" dur="3500" fill="hold"/>
                                        <p:tgtEl>
                                          <p:spTgt spid="24"/>
                                        </p:tgtEl>
                                        <p:attrNameLst>
                                          <p:attrName>ppt_y</p:attrName>
                                        </p:attrNameLst>
                                      </p:cBhvr>
                                      <p:tavLst>
                                        <p:tav tm="0">
                                          <p:val>
                                            <p:strVal val="#ppt_y"/>
                                          </p:val>
                                        </p:tav>
                                        <p:tav tm="100000">
                                          <p:val>
                                            <p:strVal val="#ppt_y"/>
                                          </p:val>
                                        </p:tav>
                                      </p:tavLst>
                                    </p:anim>
                                  </p:childTnLst>
                                </p:cTn>
                              </p:par>
                              <p:par>
                                <p:cTn id="9" presetID="19" presetClass="entr" presetSubtype="10" fill="hold" grpId="1" nodeType="withEffect">
                                  <p:stCondLst>
                                    <p:cond delay="0"/>
                                  </p:stCondLst>
                                  <p:childTnLst>
                                    <p:set>
                                      <p:cBhvr>
                                        <p:cTn id="10" dur="1" fill="hold">
                                          <p:stCondLst>
                                            <p:cond delay="0"/>
                                          </p:stCondLst>
                                        </p:cTn>
                                        <p:tgtEl>
                                          <p:spTgt spid="24"/>
                                        </p:tgtEl>
                                        <p:attrNameLst>
                                          <p:attrName>style.visibility</p:attrName>
                                        </p:attrNameLst>
                                      </p:cBhvr>
                                      <p:to>
                                        <p:strVal val="visible"/>
                                      </p:to>
                                    </p:set>
                                    <p:anim calcmode="lin" valueType="num">
                                      <p:cBhvr>
                                        <p:cTn id="11" dur="3500" fill="hold"/>
                                        <p:tgtEl>
                                          <p:spTgt spid="24"/>
                                        </p:tgtEl>
                                        <p:attrNameLst>
                                          <p:attrName>ppt_w</p:attrName>
                                        </p:attrNameLst>
                                      </p:cBhvr>
                                      <p:tavLst>
                                        <p:tav tm="0" fmla="#ppt_w*sin(2.5*pi*$)">
                                          <p:val>
                                            <p:fltVal val="0"/>
                                          </p:val>
                                        </p:tav>
                                        <p:tav tm="100000">
                                          <p:val>
                                            <p:fltVal val="1"/>
                                          </p:val>
                                        </p:tav>
                                      </p:tavLst>
                                    </p:anim>
                                    <p:anim calcmode="lin" valueType="num">
                                      <p:cBhvr>
                                        <p:cTn id="12" dur="3500" fill="hold"/>
                                        <p:tgtEl>
                                          <p:spTgt spid="24"/>
                                        </p:tgtEl>
                                        <p:attrNameLst>
                                          <p:attrName>ppt_h</p:attrName>
                                        </p:attrNameLst>
                                      </p:cBhvr>
                                      <p:tavLst>
                                        <p:tav tm="0">
                                          <p:val>
                                            <p:strVal val="#ppt_h"/>
                                          </p:val>
                                        </p:tav>
                                        <p:tav tm="100000">
                                          <p:val>
                                            <p:strVal val="#ppt_h"/>
                                          </p:val>
                                        </p:tav>
                                      </p:tavLst>
                                    </p:anim>
                                  </p:childTnLst>
                                </p:cTn>
                              </p:par>
                              <p:par>
                                <p:cTn id="13" presetID="2" presetClass="exit" presetSubtype="2" fill="hold" grpId="2" nodeType="withEffect">
                                  <p:stCondLst>
                                    <p:cond delay="0"/>
                                  </p:stCondLst>
                                  <p:childTnLst>
                                    <p:anim calcmode="lin" valueType="num">
                                      <p:cBhvr additive="base">
                                        <p:cTn id="14" dur="4000"/>
                                        <p:tgtEl>
                                          <p:spTgt spid="24"/>
                                        </p:tgtEl>
                                        <p:attrNameLst>
                                          <p:attrName>ppt_x</p:attrName>
                                        </p:attrNameLst>
                                      </p:cBhvr>
                                      <p:tavLst>
                                        <p:tav tm="0">
                                          <p:val>
                                            <p:strVal val="ppt_x"/>
                                          </p:val>
                                        </p:tav>
                                        <p:tav tm="100000">
                                          <p:val>
                                            <p:strVal val="1+ppt_w/2"/>
                                          </p:val>
                                        </p:tav>
                                      </p:tavLst>
                                    </p:anim>
                                    <p:anim calcmode="lin" valueType="num">
                                      <p:cBhvr additive="base">
                                        <p:cTn id="15" dur="4000"/>
                                        <p:tgtEl>
                                          <p:spTgt spid="24"/>
                                        </p:tgtEl>
                                        <p:attrNameLst>
                                          <p:attrName>ppt_y</p:attrName>
                                        </p:attrNameLst>
                                      </p:cBhvr>
                                      <p:tavLst>
                                        <p:tav tm="0">
                                          <p:val>
                                            <p:strVal val="ppt_y"/>
                                          </p:val>
                                        </p:tav>
                                        <p:tav tm="100000">
                                          <p:val>
                                            <p:strVal val="ppt_y"/>
                                          </p:val>
                                        </p:tav>
                                      </p:tavLst>
                                    </p:anim>
                                    <p:set>
                                      <p:cBhvr>
                                        <p:cTn id="16" dur="1" fill="hold">
                                          <p:stCondLst>
                                            <p:cond delay="3999"/>
                                          </p:stCondLst>
                                        </p:cTn>
                                        <p:tgtEl>
                                          <p:spTgt spid="24"/>
                                        </p:tgtEl>
                                        <p:attrNameLst>
                                          <p:attrName>style.visibility</p:attrName>
                                        </p:attrNameLst>
                                      </p:cBhvr>
                                      <p:to>
                                        <p:strVal val="hidden"/>
                                      </p:to>
                                    </p:set>
                                  </p:childTnLst>
                                </p:cTn>
                              </p:par>
                              <p:par>
                                <p:cTn id="17" presetID="2" presetClass="entr" presetSubtype="8" fill="hold" grpId="0" nodeType="withEffect">
                                  <p:stCondLst>
                                    <p:cond delay="0"/>
                                  </p:stCondLst>
                                  <p:childTnLst>
                                    <p:set>
                                      <p:cBhvr>
                                        <p:cTn id="18" dur="1" fill="hold">
                                          <p:stCondLst>
                                            <p:cond delay="0"/>
                                          </p:stCondLst>
                                        </p:cTn>
                                        <p:tgtEl>
                                          <p:spTgt spid="25"/>
                                        </p:tgtEl>
                                        <p:attrNameLst>
                                          <p:attrName>style.visibility</p:attrName>
                                        </p:attrNameLst>
                                      </p:cBhvr>
                                      <p:to>
                                        <p:strVal val="visible"/>
                                      </p:to>
                                    </p:set>
                                    <p:anim calcmode="lin" valueType="num">
                                      <p:cBhvr additive="base">
                                        <p:cTn id="19" dur="3500" fill="hold"/>
                                        <p:tgtEl>
                                          <p:spTgt spid="25"/>
                                        </p:tgtEl>
                                        <p:attrNameLst>
                                          <p:attrName>ppt_x</p:attrName>
                                        </p:attrNameLst>
                                      </p:cBhvr>
                                      <p:tavLst>
                                        <p:tav tm="0">
                                          <p:val>
                                            <p:strVal val="0-#ppt_w/2"/>
                                          </p:val>
                                        </p:tav>
                                        <p:tav tm="100000">
                                          <p:val>
                                            <p:strVal val="#ppt_x"/>
                                          </p:val>
                                        </p:tav>
                                      </p:tavLst>
                                    </p:anim>
                                    <p:anim calcmode="lin" valueType="num">
                                      <p:cBhvr additive="base">
                                        <p:cTn id="20" dur="3500" fill="hold"/>
                                        <p:tgtEl>
                                          <p:spTgt spid="25"/>
                                        </p:tgtEl>
                                        <p:attrNameLst>
                                          <p:attrName>ppt_y</p:attrName>
                                        </p:attrNameLst>
                                      </p:cBhvr>
                                      <p:tavLst>
                                        <p:tav tm="0">
                                          <p:val>
                                            <p:strVal val="#ppt_y"/>
                                          </p:val>
                                        </p:tav>
                                        <p:tav tm="100000">
                                          <p:val>
                                            <p:strVal val="#ppt_y"/>
                                          </p:val>
                                        </p:tav>
                                      </p:tavLst>
                                    </p:anim>
                                  </p:childTnLst>
                                </p:cTn>
                              </p:par>
                              <p:par>
                                <p:cTn id="21" presetID="19" presetClass="entr" presetSubtype="10" fill="hold" grpId="1" nodeType="withEffect">
                                  <p:stCondLst>
                                    <p:cond delay="0"/>
                                  </p:stCondLst>
                                  <p:childTnLst>
                                    <p:set>
                                      <p:cBhvr>
                                        <p:cTn id="22" dur="1" fill="hold">
                                          <p:stCondLst>
                                            <p:cond delay="0"/>
                                          </p:stCondLst>
                                        </p:cTn>
                                        <p:tgtEl>
                                          <p:spTgt spid="25"/>
                                        </p:tgtEl>
                                        <p:attrNameLst>
                                          <p:attrName>style.visibility</p:attrName>
                                        </p:attrNameLst>
                                      </p:cBhvr>
                                      <p:to>
                                        <p:strVal val="visible"/>
                                      </p:to>
                                    </p:set>
                                    <p:anim calcmode="lin" valueType="num">
                                      <p:cBhvr>
                                        <p:cTn id="23" dur="3500" fill="hold"/>
                                        <p:tgtEl>
                                          <p:spTgt spid="25"/>
                                        </p:tgtEl>
                                        <p:attrNameLst>
                                          <p:attrName>ppt_w</p:attrName>
                                        </p:attrNameLst>
                                      </p:cBhvr>
                                      <p:tavLst>
                                        <p:tav tm="0" fmla="#ppt_w*sin(2.5*pi*$)">
                                          <p:val>
                                            <p:fltVal val="0"/>
                                          </p:val>
                                        </p:tav>
                                        <p:tav tm="100000">
                                          <p:val>
                                            <p:fltVal val="1"/>
                                          </p:val>
                                        </p:tav>
                                      </p:tavLst>
                                    </p:anim>
                                    <p:anim calcmode="lin" valueType="num">
                                      <p:cBhvr>
                                        <p:cTn id="24" dur="3500" fill="hold"/>
                                        <p:tgtEl>
                                          <p:spTgt spid="25"/>
                                        </p:tgtEl>
                                        <p:attrNameLst>
                                          <p:attrName>ppt_h</p:attrName>
                                        </p:attrNameLst>
                                      </p:cBhvr>
                                      <p:tavLst>
                                        <p:tav tm="0">
                                          <p:val>
                                            <p:strVal val="#ppt_h"/>
                                          </p:val>
                                        </p:tav>
                                        <p:tav tm="100000">
                                          <p:val>
                                            <p:strVal val="#ppt_h"/>
                                          </p:val>
                                        </p:tav>
                                      </p:tavLst>
                                    </p:anim>
                                  </p:childTnLst>
                                </p:cTn>
                              </p:par>
                              <p:par>
                                <p:cTn id="25" presetID="2" presetClass="exit" presetSubtype="2" fill="hold" grpId="2" nodeType="withEffect">
                                  <p:stCondLst>
                                    <p:cond delay="0"/>
                                  </p:stCondLst>
                                  <p:childTnLst>
                                    <p:anim calcmode="lin" valueType="num">
                                      <p:cBhvr additive="base">
                                        <p:cTn id="26" dur="4000"/>
                                        <p:tgtEl>
                                          <p:spTgt spid="25"/>
                                        </p:tgtEl>
                                        <p:attrNameLst>
                                          <p:attrName>ppt_x</p:attrName>
                                        </p:attrNameLst>
                                      </p:cBhvr>
                                      <p:tavLst>
                                        <p:tav tm="0">
                                          <p:val>
                                            <p:strVal val="ppt_x"/>
                                          </p:val>
                                        </p:tav>
                                        <p:tav tm="100000">
                                          <p:val>
                                            <p:strVal val="1+ppt_w/2"/>
                                          </p:val>
                                        </p:tav>
                                      </p:tavLst>
                                    </p:anim>
                                    <p:anim calcmode="lin" valueType="num">
                                      <p:cBhvr additive="base">
                                        <p:cTn id="27" dur="4000"/>
                                        <p:tgtEl>
                                          <p:spTgt spid="25"/>
                                        </p:tgtEl>
                                        <p:attrNameLst>
                                          <p:attrName>ppt_y</p:attrName>
                                        </p:attrNameLst>
                                      </p:cBhvr>
                                      <p:tavLst>
                                        <p:tav tm="0">
                                          <p:val>
                                            <p:strVal val="ppt_y"/>
                                          </p:val>
                                        </p:tav>
                                        <p:tav tm="100000">
                                          <p:val>
                                            <p:strVal val="ppt_y"/>
                                          </p:val>
                                        </p:tav>
                                      </p:tavLst>
                                    </p:anim>
                                    <p:set>
                                      <p:cBhvr>
                                        <p:cTn id="28" dur="1" fill="hold">
                                          <p:stCondLst>
                                            <p:cond delay="3999"/>
                                          </p:stCondLst>
                                        </p:cTn>
                                        <p:tgtEl>
                                          <p:spTgt spid="25"/>
                                        </p:tgtEl>
                                        <p:attrNameLst>
                                          <p:attrName>style.visibility</p:attrName>
                                        </p:attrNameLst>
                                      </p:cBhvr>
                                      <p:to>
                                        <p:strVal val="hidden"/>
                                      </p:to>
                                    </p:set>
                                  </p:childTnLst>
                                </p:cTn>
                              </p:par>
                              <p:par>
                                <p:cTn id="29" presetID="2" presetClass="entr" presetSubtype="8" fill="hold" grpId="0" nodeType="withEffect">
                                  <p:stCondLst>
                                    <p:cond delay="0"/>
                                  </p:stCondLst>
                                  <p:childTnLst>
                                    <p:set>
                                      <p:cBhvr>
                                        <p:cTn id="30" dur="1" fill="hold">
                                          <p:stCondLst>
                                            <p:cond delay="0"/>
                                          </p:stCondLst>
                                        </p:cTn>
                                        <p:tgtEl>
                                          <p:spTgt spid="29"/>
                                        </p:tgtEl>
                                        <p:attrNameLst>
                                          <p:attrName>style.visibility</p:attrName>
                                        </p:attrNameLst>
                                      </p:cBhvr>
                                      <p:to>
                                        <p:strVal val="visible"/>
                                      </p:to>
                                    </p:set>
                                    <p:anim calcmode="lin" valueType="num">
                                      <p:cBhvr additive="base">
                                        <p:cTn id="31" dur="3500" fill="hold"/>
                                        <p:tgtEl>
                                          <p:spTgt spid="29"/>
                                        </p:tgtEl>
                                        <p:attrNameLst>
                                          <p:attrName>ppt_x</p:attrName>
                                        </p:attrNameLst>
                                      </p:cBhvr>
                                      <p:tavLst>
                                        <p:tav tm="0">
                                          <p:val>
                                            <p:strVal val="0-#ppt_w/2"/>
                                          </p:val>
                                        </p:tav>
                                        <p:tav tm="100000">
                                          <p:val>
                                            <p:strVal val="#ppt_x"/>
                                          </p:val>
                                        </p:tav>
                                      </p:tavLst>
                                    </p:anim>
                                    <p:anim calcmode="lin" valueType="num">
                                      <p:cBhvr additive="base">
                                        <p:cTn id="32" dur="3500" fill="hold"/>
                                        <p:tgtEl>
                                          <p:spTgt spid="29"/>
                                        </p:tgtEl>
                                        <p:attrNameLst>
                                          <p:attrName>ppt_y</p:attrName>
                                        </p:attrNameLst>
                                      </p:cBhvr>
                                      <p:tavLst>
                                        <p:tav tm="0">
                                          <p:val>
                                            <p:strVal val="#ppt_y"/>
                                          </p:val>
                                        </p:tav>
                                        <p:tav tm="100000">
                                          <p:val>
                                            <p:strVal val="#ppt_y"/>
                                          </p:val>
                                        </p:tav>
                                      </p:tavLst>
                                    </p:anim>
                                  </p:childTnLst>
                                </p:cTn>
                              </p:par>
                              <p:par>
                                <p:cTn id="33" presetID="19" presetClass="entr" presetSubtype="10" fill="hold" grpId="1" nodeType="withEffect">
                                  <p:stCondLst>
                                    <p:cond delay="0"/>
                                  </p:stCondLst>
                                  <p:childTnLst>
                                    <p:set>
                                      <p:cBhvr>
                                        <p:cTn id="34" dur="1" fill="hold">
                                          <p:stCondLst>
                                            <p:cond delay="0"/>
                                          </p:stCondLst>
                                        </p:cTn>
                                        <p:tgtEl>
                                          <p:spTgt spid="29"/>
                                        </p:tgtEl>
                                        <p:attrNameLst>
                                          <p:attrName>style.visibility</p:attrName>
                                        </p:attrNameLst>
                                      </p:cBhvr>
                                      <p:to>
                                        <p:strVal val="visible"/>
                                      </p:to>
                                    </p:set>
                                    <p:anim calcmode="lin" valueType="num">
                                      <p:cBhvr>
                                        <p:cTn id="35" dur="3500" fill="hold"/>
                                        <p:tgtEl>
                                          <p:spTgt spid="29"/>
                                        </p:tgtEl>
                                        <p:attrNameLst>
                                          <p:attrName>ppt_w</p:attrName>
                                        </p:attrNameLst>
                                      </p:cBhvr>
                                      <p:tavLst>
                                        <p:tav tm="0" fmla="#ppt_w*sin(2.5*pi*$)">
                                          <p:val>
                                            <p:fltVal val="0"/>
                                          </p:val>
                                        </p:tav>
                                        <p:tav tm="100000">
                                          <p:val>
                                            <p:fltVal val="1"/>
                                          </p:val>
                                        </p:tav>
                                      </p:tavLst>
                                    </p:anim>
                                    <p:anim calcmode="lin" valueType="num">
                                      <p:cBhvr>
                                        <p:cTn id="36" dur="3500" fill="hold"/>
                                        <p:tgtEl>
                                          <p:spTgt spid="29"/>
                                        </p:tgtEl>
                                        <p:attrNameLst>
                                          <p:attrName>ppt_h</p:attrName>
                                        </p:attrNameLst>
                                      </p:cBhvr>
                                      <p:tavLst>
                                        <p:tav tm="0">
                                          <p:val>
                                            <p:strVal val="#ppt_h"/>
                                          </p:val>
                                        </p:tav>
                                        <p:tav tm="100000">
                                          <p:val>
                                            <p:strVal val="#ppt_h"/>
                                          </p:val>
                                        </p:tav>
                                      </p:tavLst>
                                    </p:anim>
                                  </p:childTnLst>
                                </p:cTn>
                              </p:par>
                              <p:par>
                                <p:cTn id="37" presetID="2" presetClass="exit" presetSubtype="2" fill="hold" grpId="2" nodeType="withEffect">
                                  <p:stCondLst>
                                    <p:cond delay="0"/>
                                  </p:stCondLst>
                                  <p:childTnLst>
                                    <p:anim calcmode="lin" valueType="num">
                                      <p:cBhvr additive="base">
                                        <p:cTn id="38" dur="4000"/>
                                        <p:tgtEl>
                                          <p:spTgt spid="29"/>
                                        </p:tgtEl>
                                        <p:attrNameLst>
                                          <p:attrName>ppt_x</p:attrName>
                                        </p:attrNameLst>
                                      </p:cBhvr>
                                      <p:tavLst>
                                        <p:tav tm="0">
                                          <p:val>
                                            <p:strVal val="ppt_x"/>
                                          </p:val>
                                        </p:tav>
                                        <p:tav tm="100000">
                                          <p:val>
                                            <p:strVal val="1+ppt_w/2"/>
                                          </p:val>
                                        </p:tav>
                                      </p:tavLst>
                                    </p:anim>
                                    <p:anim calcmode="lin" valueType="num">
                                      <p:cBhvr additive="base">
                                        <p:cTn id="39" dur="4000"/>
                                        <p:tgtEl>
                                          <p:spTgt spid="29"/>
                                        </p:tgtEl>
                                        <p:attrNameLst>
                                          <p:attrName>ppt_y</p:attrName>
                                        </p:attrNameLst>
                                      </p:cBhvr>
                                      <p:tavLst>
                                        <p:tav tm="0">
                                          <p:val>
                                            <p:strVal val="ppt_y"/>
                                          </p:val>
                                        </p:tav>
                                        <p:tav tm="100000">
                                          <p:val>
                                            <p:strVal val="ppt_y"/>
                                          </p:val>
                                        </p:tav>
                                      </p:tavLst>
                                    </p:anim>
                                    <p:set>
                                      <p:cBhvr>
                                        <p:cTn id="40" dur="1" fill="hold">
                                          <p:stCondLst>
                                            <p:cond delay="3999"/>
                                          </p:stCondLst>
                                        </p:cTn>
                                        <p:tgtEl>
                                          <p:spTgt spid="29"/>
                                        </p:tgtEl>
                                        <p:attrNameLst>
                                          <p:attrName>style.visibility</p:attrName>
                                        </p:attrNameLst>
                                      </p:cBhvr>
                                      <p:to>
                                        <p:strVal val="hidden"/>
                                      </p:to>
                                    </p:set>
                                  </p:childTnLst>
                                </p:cTn>
                              </p:par>
                              <p:par>
                                <p:cTn id="41" presetID="2" presetClass="entr" presetSubtype="8" fill="hold" grpId="0" nodeType="withEffect">
                                  <p:stCondLst>
                                    <p:cond delay="0"/>
                                  </p:stCondLst>
                                  <p:childTnLst>
                                    <p:set>
                                      <p:cBhvr>
                                        <p:cTn id="42" dur="1" fill="hold">
                                          <p:stCondLst>
                                            <p:cond delay="0"/>
                                          </p:stCondLst>
                                        </p:cTn>
                                        <p:tgtEl>
                                          <p:spTgt spid="27"/>
                                        </p:tgtEl>
                                        <p:attrNameLst>
                                          <p:attrName>style.visibility</p:attrName>
                                        </p:attrNameLst>
                                      </p:cBhvr>
                                      <p:to>
                                        <p:strVal val="visible"/>
                                      </p:to>
                                    </p:set>
                                    <p:anim calcmode="lin" valueType="num">
                                      <p:cBhvr additive="base">
                                        <p:cTn id="43" dur="3500" fill="hold"/>
                                        <p:tgtEl>
                                          <p:spTgt spid="27"/>
                                        </p:tgtEl>
                                        <p:attrNameLst>
                                          <p:attrName>ppt_x</p:attrName>
                                        </p:attrNameLst>
                                      </p:cBhvr>
                                      <p:tavLst>
                                        <p:tav tm="0">
                                          <p:val>
                                            <p:strVal val="0-#ppt_w/2"/>
                                          </p:val>
                                        </p:tav>
                                        <p:tav tm="100000">
                                          <p:val>
                                            <p:strVal val="#ppt_x"/>
                                          </p:val>
                                        </p:tav>
                                      </p:tavLst>
                                    </p:anim>
                                    <p:anim calcmode="lin" valueType="num">
                                      <p:cBhvr additive="base">
                                        <p:cTn id="44" dur="3500" fill="hold"/>
                                        <p:tgtEl>
                                          <p:spTgt spid="27"/>
                                        </p:tgtEl>
                                        <p:attrNameLst>
                                          <p:attrName>ppt_y</p:attrName>
                                        </p:attrNameLst>
                                      </p:cBhvr>
                                      <p:tavLst>
                                        <p:tav tm="0">
                                          <p:val>
                                            <p:strVal val="#ppt_y"/>
                                          </p:val>
                                        </p:tav>
                                        <p:tav tm="100000">
                                          <p:val>
                                            <p:strVal val="#ppt_y"/>
                                          </p:val>
                                        </p:tav>
                                      </p:tavLst>
                                    </p:anim>
                                  </p:childTnLst>
                                </p:cTn>
                              </p:par>
                              <p:par>
                                <p:cTn id="45" presetID="19" presetClass="entr" presetSubtype="10" fill="hold" grpId="1" nodeType="withEffect">
                                  <p:stCondLst>
                                    <p:cond delay="0"/>
                                  </p:stCondLst>
                                  <p:childTnLst>
                                    <p:set>
                                      <p:cBhvr>
                                        <p:cTn id="46" dur="1" fill="hold">
                                          <p:stCondLst>
                                            <p:cond delay="0"/>
                                          </p:stCondLst>
                                        </p:cTn>
                                        <p:tgtEl>
                                          <p:spTgt spid="27"/>
                                        </p:tgtEl>
                                        <p:attrNameLst>
                                          <p:attrName>style.visibility</p:attrName>
                                        </p:attrNameLst>
                                      </p:cBhvr>
                                      <p:to>
                                        <p:strVal val="visible"/>
                                      </p:to>
                                    </p:set>
                                    <p:anim calcmode="lin" valueType="num">
                                      <p:cBhvr>
                                        <p:cTn id="47" dur="3500" fill="hold"/>
                                        <p:tgtEl>
                                          <p:spTgt spid="27"/>
                                        </p:tgtEl>
                                        <p:attrNameLst>
                                          <p:attrName>ppt_w</p:attrName>
                                        </p:attrNameLst>
                                      </p:cBhvr>
                                      <p:tavLst>
                                        <p:tav tm="0" fmla="#ppt_w*sin(2.5*pi*$)">
                                          <p:val>
                                            <p:fltVal val="0"/>
                                          </p:val>
                                        </p:tav>
                                        <p:tav tm="100000">
                                          <p:val>
                                            <p:fltVal val="1"/>
                                          </p:val>
                                        </p:tav>
                                      </p:tavLst>
                                    </p:anim>
                                    <p:anim calcmode="lin" valueType="num">
                                      <p:cBhvr>
                                        <p:cTn id="48" dur="3500" fill="hold"/>
                                        <p:tgtEl>
                                          <p:spTgt spid="27"/>
                                        </p:tgtEl>
                                        <p:attrNameLst>
                                          <p:attrName>ppt_h</p:attrName>
                                        </p:attrNameLst>
                                      </p:cBhvr>
                                      <p:tavLst>
                                        <p:tav tm="0">
                                          <p:val>
                                            <p:strVal val="#ppt_h"/>
                                          </p:val>
                                        </p:tav>
                                        <p:tav tm="100000">
                                          <p:val>
                                            <p:strVal val="#ppt_h"/>
                                          </p:val>
                                        </p:tav>
                                      </p:tavLst>
                                    </p:anim>
                                  </p:childTnLst>
                                </p:cTn>
                              </p:par>
                              <p:par>
                                <p:cTn id="49" presetID="2" presetClass="exit" presetSubtype="2" fill="hold" grpId="2" nodeType="withEffect">
                                  <p:stCondLst>
                                    <p:cond delay="0"/>
                                  </p:stCondLst>
                                  <p:childTnLst>
                                    <p:anim calcmode="lin" valueType="num">
                                      <p:cBhvr additive="base">
                                        <p:cTn id="50" dur="4000"/>
                                        <p:tgtEl>
                                          <p:spTgt spid="27"/>
                                        </p:tgtEl>
                                        <p:attrNameLst>
                                          <p:attrName>ppt_x</p:attrName>
                                        </p:attrNameLst>
                                      </p:cBhvr>
                                      <p:tavLst>
                                        <p:tav tm="0">
                                          <p:val>
                                            <p:strVal val="ppt_x"/>
                                          </p:val>
                                        </p:tav>
                                        <p:tav tm="100000">
                                          <p:val>
                                            <p:strVal val="1+ppt_w/2"/>
                                          </p:val>
                                        </p:tav>
                                      </p:tavLst>
                                    </p:anim>
                                    <p:anim calcmode="lin" valueType="num">
                                      <p:cBhvr additive="base">
                                        <p:cTn id="51" dur="4000"/>
                                        <p:tgtEl>
                                          <p:spTgt spid="27"/>
                                        </p:tgtEl>
                                        <p:attrNameLst>
                                          <p:attrName>ppt_y</p:attrName>
                                        </p:attrNameLst>
                                      </p:cBhvr>
                                      <p:tavLst>
                                        <p:tav tm="0">
                                          <p:val>
                                            <p:strVal val="ppt_y"/>
                                          </p:val>
                                        </p:tav>
                                        <p:tav tm="100000">
                                          <p:val>
                                            <p:strVal val="ppt_y"/>
                                          </p:val>
                                        </p:tav>
                                      </p:tavLst>
                                    </p:anim>
                                    <p:set>
                                      <p:cBhvr>
                                        <p:cTn id="52" dur="1" fill="hold">
                                          <p:stCondLst>
                                            <p:cond delay="3999"/>
                                          </p:stCondLst>
                                        </p:cTn>
                                        <p:tgtEl>
                                          <p:spTgt spid="27"/>
                                        </p:tgtEl>
                                        <p:attrNameLst>
                                          <p:attrName>style.visibility</p:attrName>
                                        </p:attrNameLst>
                                      </p:cBhvr>
                                      <p:to>
                                        <p:strVal val="hidden"/>
                                      </p:to>
                                    </p:set>
                                  </p:childTnLst>
                                </p:cTn>
                              </p:par>
                              <p:par>
                                <p:cTn id="53" presetID="2" presetClass="entr" presetSubtype="8" fill="hold" grpId="0" nodeType="withEffect">
                                  <p:stCondLst>
                                    <p:cond delay="0"/>
                                  </p:stCondLst>
                                  <p:childTnLst>
                                    <p:set>
                                      <p:cBhvr>
                                        <p:cTn id="54" dur="1" fill="hold">
                                          <p:stCondLst>
                                            <p:cond delay="0"/>
                                          </p:stCondLst>
                                        </p:cTn>
                                        <p:tgtEl>
                                          <p:spTgt spid="26"/>
                                        </p:tgtEl>
                                        <p:attrNameLst>
                                          <p:attrName>style.visibility</p:attrName>
                                        </p:attrNameLst>
                                      </p:cBhvr>
                                      <p:to>
                                        <p:strVal val="visible"/>
                                      </p:to>
                                    </p:set>
                                    <p:anim calcmode="lin" valueType="num">
                                      <p:cBhvr additive="base">
                                        <p:cTn id="55" dur="3500" fill="hold"/>
                                        <p:tgtEl>
                                          <p:spTgt spid="26"/>
                                        </p:tgtEl>
                                        <p:attrNameLst>
                                          <p:attrName>ppt_x</p:attrName>
                                        </p:attrNameLst>
                                      </p:cBhvr>
                                      <p:tavLst>
                                        <p:tav tm="0">
                                          <p:val>
                                            <p:strVal val="0-#ppt_w/2"/>
                                          </p:val>
                                        </p:tav>
                                        <p:tav tm="100000">
                                          <p:val>
                                            <p:strVal val="#ppt_x"/>
                                          </p:val>
                                        </p:tav>
                                      </p:tavLst>
                                    </p:anim>
                                    <p:anim calcmode="lin" valueType="num">
                                      <p:cBhvr additive="base">
                                        <p:cTn id="56" dur="3500" fill="hold"/>
                                        <p:tgtEl>
                                          <p:spTgt spid="26"/>
                                        </p:tgtEl>
                                        <p:attrNameLst>
                                          <p:attrName>ppt_y</p:attrName>
                                        </p:attrNameLst>
                                      </p:cBhvr>
                                      <p:tavLst>
                                        <p:tav tm="0">
                                          <p:val>
                                            <p:strVal val="#ppt_y"/>
                                          </p:val>
                                        </p:tav>
                                        <p:tav tm="100000">
                                          <p:val>
                                            <p:strVal val="#ppt_y"/>
                                          </p:val>
                                        </p:tav>
                                      </p:tavLst>
                                    </p:anim>
                                  </p:childTnLst>
                                </p:cTn>
                              </p:par>
                              <p:par>
                                <p:cTn id="57" presetID="19" presetClass="entr" presetSubtype="10" fill="hold" grpId="1" nodeType="withEffect">
                                  <p:stCondLst>
                                    <p:cond delay="0"/>
                                  </p:stCondLst>
                                  <p:childTnLst>
                                    <p:set>
                                      <p:cBhvr>
                                        <p:cTn id="58" dur="1" fill="hold">
                                          <p:stCondLst>
                                            <p:cond delay="0"/>
                                          </p:stCondLst>
                                        </p:cTn>
                                        <p:tgtEl>
                                          <p:spTgt spid="26"/>
                                        </p:tgtEl>
                                        <p:attrNameLst>
                                          <p:attrName>style.visibility</p:attrName>
                                        </p:attrNameLst>
                                      </p:cBhvr>
                                      <p:to>
                                        <p:strVal val="visible"/>
                                      </p:to>
                                    </p:set>
                                    <p:anim calcmode="lin" valueType="num">
                                      <p:cBhvr>
                                        <p:cTn id="59" dur="3500" fill="hold"/>
                                        <p:tgtEl>
                                          <p:spTgt spid="26"/>
                                        </p:tgtEl>
                                        <p:attrNameLst>
                                          <p:attrName>ppt_w</p:attrName>
                                        </p:attrNameLst>
                                      </p:cBhvr>
                                      <p:tavLst>
                                        <p:tav tm="0" fmla="#ppt_w*sin(2.5*pi*$)">
                                          <p:val>
                                            <p:fltVal val="0"/>
                                          </p:val>
                                        </p:tav>
                                        <p:tav tm="100000">
                                          <p:val>
                                            <p:fltVal val="1"/>
                                          </p:val>
                                        </p:tav>
                                      </p:tavLst>
                                    </p:anim>
                                    <p:anim calcmode="lin" valueType="num">
                                      <p:cBhvr>
                                        <p:cTn id="60" dur="3500" fill="hold"/>
                                        <p:tgtEl>
                                          <p:spTgt spid="26"/>
                                        </p:tgtEl>
                                        <p:attrNameLst>
                                          <p:attrName>ppt_h</p:attrName>
                                        </p:attrNameLst>
                                      </p:cBhvr>
                                      <p:tavLst>
                                        <p:tav tm="0">
                                          <p:val>
                                            <p:strVal val="#ppt_h"/>
                                          </p:val>
                                        </p:tav>
                                        <p:tav tm="100000">
                                          <p:val>
                                            <p:strVal val="#ppt_h"/>
                                          </p:val>
                                        </p:tav>
                                      </p:tavLst>
                                    </p:anim>
                                  </p:childTnLst>
                                </p:cTn>
                              </p:par>
                              <p:par>
                                <p:cTn id="61" presetID="2" presetClass="exit" presetSubtype="2" fill="hold" grpId="2" nodeType="withEffect">
                                  <p:stCondLst>
                                    <p:cond delay="0"/>
                                  </p:stCondLst>
                                  <p:childTnLst>
                                    <p:anim calcmode="lin" valueType="num">
                                      <p:cBhvr additive="base">
                                        <p:cTn id="62" dur="4000"/>
                                        <p:tgtEl>
                                          <p:spTgt spid="26"/>
                                        </p:tgtEl>
                                        <p:attrNameLst>
                                          <p:attrName>ppt_x</p:attrName>
                                        </p:attrNameLst>
                                      </p:cBhvr>
                                      <p:tavLst>
                                        <p:tav tm="0">
                                          <p:val>
                                            <p:strVal val="ppt_x"/>
                                          </p:val>
                                        </p:tav>
                                        <p:tav tm="100000">
                                          <p:val>
                                            <p:strVal val="1+ppt_w/2"/>
                                          </p:val>
                                        </p:tav>
                                      </p:tavLst>
                                    </p:anim>
                                    <p:anim calcmode="lin" valueType="num">
                                      <p:cBhvr additive="base">
                                        <p:cTn id="63" dur="4000"/>
                                        <p:tgtEl>
                                          <p:spTgt spid="26"/>
                                        </p:tgtEl>
                                        <p:attrNameLst>
                                          <p:attrName>ppt_y</p:attrName>
                                        </p:attrNameLst>
                                      </p:cBhvr>
                                      <p:tavLst>
                                        <p:tav tm="0">
                                          <p:val>
                                            <p:strVal val="ppt_y"/>
                                          </p:val>
                                        </p:tav>
                                        <p:tav tm="100000">
                                          <p:val>
                                            <p:strVal val="ppt_y"/>
                                          </p:val>
                                        </p:tav>
                                      </p:tavLst>
                                    </p:anim>
                                    <p:set>
                                      <p:cBhvr>
                                        <p:cTn id="64" dur="1" fill="hold">
                                          <p:stCondLst>
                                            <p:cond delay="3999"/>
                                          </p:stCondLst>
                                        </p:cTn>
                                        <p:tgtEl>
                                          <p:spTgt spid="26"/>
                                        </p:tgtEl>
                                        <p:attrNameLst>
                                          <p:attrName>style.visibility</p:attrName>
                                        </p:attrNameLst>
                                      </p:cBhvr>
                                      <p:to>
                                        <p:strVal val="hidden"/>
                                      </p:to>
                                    </p:set>
                                  </p:childTnLst>
                                </p:cTn>
                              </p:par>
                              <p:par>
                                <p:cTn id="65" presetID="2" presetClass="entr" presetSubtype="8" fill="hold" grpId="0" nodeType="withEffect">
                                  <p:stCondLst>
                                    <p:cond delay="0"/>
                                  </p:stCondLst>
                                  <p:childTnLst>
                                    <p:set>
                                      <p:cBhvr>
                                        <p:cTn id="66" dur="1" fill="hold">
                                          <p:stCondLst>
                                            <p:cond delay="0"/>
                                          </p:stCondLst>
                                        </p:cTn>
                                        <p:tgtEl>
                                          <p:spTgt spid="28"/>
                                        </p:tgtEl>
                                        <p:attrNameLst>
                                          <p:attrName>style.visibility</p:attrName>
                                        </p:attrNameLst>
                                      </p:cBhvr>
                                      <p:to>
                                        <p:strVal val="visible"/>
                                      </p:to>
                                    </p:set>
                                    <p:anim calcmode="lin" valueType="num">
                                      <p:cBhvr additive="base">
                                        <p:cTn id="67" dur="3500" fill="hold"/>
                                        <p:tgtEl>
                                          <p:spTgt spid="28"/>
                                        </p:tgtEl>
                                        <p:attrNameLst>
                                          <p:attrName>ppt_x</p:attrName>
                                        </p:attrNameLst>
                                      </p:cBhvr>
                                      <p:tavLst>
                                        <p:tav tm="0">
                                          <p:val>
                                            <p:strVal val="0-#ppt_w/2"/>
                                          </p:val>
                                        </p:tav>
                                        <p:tav tm="100000">
                                          <p:val>
                                            <p:strVal val="#ppt_x"/>
                                          </p:val>
                                        </p:tav>
                                      </p:tavLst>
                                    </p:anim>
                                    <p:anim calcmode="lin" valueType="num">
                                      <p:cBhvr additive="base">
                                        <p:cTn id="68" dur="3500" fill="hold"/>
                                        <p:tgtEl>
                                          <p:spTgt spid="28"/>
                                        </p:tgtEl>
                                        <p:attrNameLst>
                                          <p:attrName>ppt_y</p:attrName>
                                        </p:attrNameLst>
                                      </p:cBhvr>
                                      <p:tavLst>
                                        <p:tav tm="0">
                                          <p:val>
                                            <p:strVal val="#ppt_y"/>
                                          </p:val>
                                        </p:tav>
                                        <p:tav tm="100000">
                                          <p:val>
                                            <p:strVal val="#ppt_y"/>
                                          </p:val>
                                        </p:tav>
                                      </p:tavLst>
                                    </p:anim>
                                  </p:childTnLst>
                                </p:cTn>
                              </p:par>
                              <p:par>
                                <p:cTn id="69" presetID="19" presetClass="entr" presetSubtype="10" fill="hold" grpId="1" nodeType="withEffect">
                                  <p:stCondLst>
                                    <p:cond delay="0"/>
                                  </p:stCondLst>
                                  <p:childTnLst>
                                    <p:set>
                                      <p:cBhvr>
                                        <p:cTn id="70" dur="1" fill="hold">
                                          <p:stCondLst>
                                            <p:cond delay="0"/>
                                          </p:stCondLst>
                                        </p:cTn>
                                        <p:tgtEl>
                                          <p:spTgt spid="28"/>
                                        </p:tgtEl>
                                        <p:attrNameLst>
                                          <p:attrName>style.visibility</p:attrName>
                                        </p:attrNameLst>
                                      </p:cBhvr>
                                      <p:to>
                                        <p:strVal val="visible"/>
                                      </p:to>
                                    </p:set>
                                    <p:anim calcmode="lin" valueType="num">
                                      <p:cBhvr>
                                        <p:cTn id="71" dur="3500" fill="hold"/>
                                        <p:tgtEl>
                                          <p:spTgt spid="28"/>
                                        </p:tgtEl>
                                        <p:attrNameLst>
                                          <p:attrName>ppt_w</p:attrName>
                                        </p:attrNameLst>
                                      </p:cBhvr>
                                      <p:tavLst>
                                        <p:tav tm="0" fmla="#ppt_w*sin(2.5*pi*$)">
                                          <p:val>
                                            <p:fltVal val="0"/>
                                          </p:val>
                                        </p:tav>
                                        <p:tav tm="100000">
                                          <p:val>
                                            <p:fltVal val="1"/>
                                          </p:val>
                                        </p:tav>
                                      </p:tavLst>
                                    </p:anim>
                                    <p:anim calcmode="lin" valueType="num">
                                      <p:cBhvr>
                                        <p:cTn id="72" dur="3500" fill="hold"/>
                                        <p:tgtEl>
                                          <p:spTgt spid="28"/>
                                        </p:tgtEl>
                                        <p:attrNameLst>
                                          <p:attrName>ppt_h</p:attrName>
                                        </p:attrNameLst>
                                      </p:cBhvr>
                                      <p:tavLst>
                                        <p:tav tm="0">
                                          <p:val>
                                            <p:strVal val="#ppt_h"/>
                                          </p:val>
                                        </p:tav>
                                        <p:tav tm="100000">
                                          <p:val>
                                            <p:strVal val="#ppt_h"/>
                                          </p:val>
                                        </p:tav>
                                      </p:tavLst>
                                    </p:anim>
                                  </p:childTnLst>
                                </p:cTn>
                              </p:par>
                              <p:par>
                                <p:cTn id="73" presetID="2" presetClass="exit" presetSubtype="2" fill="hold" grpId="2" nodeType="withEffect">
                                  <p:stCondLst>
                                    <p:cond delay="0"/>
                                  </p:stCondLst>
                                  <p:childTnLst>
                                    <p:anim calcmode="lin" valueType="num">
                                      <p:cBhvr additive="base">
                                        <p:cTn id="74" dur="4000"/>
                                        <p:tgtEl>
                                          <p:spTgt spid="28"/>
                                        </p:tgtEl>
                                        <p:attrNameLst>
                                          <p:attrName>ppt_x</p:attrName>
                                        </p:attrNameLst>
                                      </p:cBhvr>
                                      <p:tavLst>
                                        <p:tav tm="0">
                                          <p:val>
                                            <p:strVal val="ppt_x"/>
                                          </p:val>
                                        </p:tav>
                                        <p:tav tm="100000">
                                          <p:val>
                                            <p:strVal val="1+ppt_w/2"/>
                                          </p:val>
                                        </p:tav>
                                      </p:tavLst>
                                    </p:anim>
                                    <p:anim calcmode="lin" valueType="num">
                                      <p:cBhvr additive="base">
                                        <p:cTn id="75" dur="4000"/>
                                        <p:tgtEl>
                                          <p:spTgt spid="28"/>
                                        </p:tgtEl>
                                        <p:attrNameLst>
                                          <p:attrName>ppt_y</p:attrName>
                                        </p:attrNameLst>
                                      </p:cBhvr>
                                      <p:tavLst>
                                        <p:tav tm="0">
                                          <p:val>
                                            <p:strVal val="ppt_y"/>
                                          </p:val>
                                        </p:tav>
                                        <p:tav tm="100000">
                                          <p:val>
                                            <p:strVal val="ppt_y"/>
                                          </p:val>
                                        </p:tav>
                                      </p:tavLst>
                                    </p:anim>
                                    <p:set>
                                      <p:cBhvr>
                                        <p:cTn id="76" dur="1" fill="hold">
                                          <p:stCondLst>
                                            <p:cond delay="3999"/>
                                          </p:stCondLst>
                                        </p:cTn>
                                        <p:tgtEl>
                                          <p:spTgt spid="28"/>
                                        </p:tgtEl>
                                        <p:attrNameLst>
                                          <p:attrName>style.visibility</p:attrName>
                                        </p:attrNameLst>
                                      </p:cBhvr>
                                      <p:to>
                                        <p:strVal val="hidden"/>
                                      </p:to>
                                    </p:set>
                                  </p:childTnLst>
                                </p:cTn>
                              </p:par>
                              <p:par>
                                <p:cTn id="77" presetID="2" presetClass="entr" presetSubtype="1" fill="hold" grpId="0" nodeType="withEffect">
                                  <p:stCondLst>
                                    <p:cond delay="0"/>
                                  </p:stCondLst>
                                  <p:childTnLst>
                                    <p:set>
                                      <p:cBhvr>
                                        <p:cTn id="78" dur="1" fill="hold">
                                          <p:stCondLst>
                                            <p:cond delay="0"/>
                                          </p:stCondLst>
                                        </p:cTn>
                                        <p:tgtEl>
                                          <p:spTgt spid="6"/>
                                        </p:tgtEl>
                                        <p:attrNameLst>
                                          <p:attrName>style.visibility</p:attrName>
                                        </p:attrNameLst>
                                      </p:cBhvr>
                                      <p:to>
                                        <p:strVal val="visible"/>
                                      </p:to>
                                    </p:set>
                                    <p:anim calcmode="lin" valueType="num">
                                      <p:cBhvr additive="base">
                                        <p:cTn id="79" dur="3500" fill="hold"/>
                                        <p:tgtEl>
                                          <p:spTgt spid="6"/>
                                        </p:tgtEl>
                                        <p:attrNameLst>
                                          <p:attrName>ppt_x</p:attrName>
                                        </p:attrNameLst>
                                      </p:cBhvr>
                                      <p:tavLst>
                                        <p:tav tm="0">
                                          <p:val>
                                            <p:strVal val="#ppt_x"/>
                                          </p:val>
                                        </p:tav>
                                        <p:tav tm="100000">
                                          <p:val>
                                            <p:strVal val="#ppt_x"/>
                                          </p:val>
                                        </p:tav>
                                      </p:tavLst>
                                    </p:anim>
                                    <p:anim calcmode="lin" valueType="num">
                                      <p:cBhvr additive="base">
                                        <p:cTn id="80" dur="3500" fill="hold"/>
                                        <p:tgtEl>
                                          <p:spTgt spid="6"/>
                                        </p:tgtEl>
                                        <p:attrNameLst>
                                          <p:attrName>ppt_y</p:attrName>
                                        </p:attrNameLst>
                                      </p:cBhvr>
                                      <p:tavLst>
                                        <p:tav tm="0">
                                          <p:val>
                                            <p:strVal val="0-#ppt_h/2"/>
                                          </p:val>
                                        </p:tav>
                                        <p:tav tm="100000">
                                          <p:val>
                                            <p:strVal val="#ppt_y"/>
                                          </p:val>
                                        </p:tav>
                                      </p:tavLst>
                                    </p:anim>
                                  </p:childTnLst>
                                </p:cTn>
                              </p:par>
                              <p:par>
                                <p:cTn id="81" presetID="19" presetClass="entr" presetSubtype="5" fill="hold" grpId="1" nodeType="withEffect">
                                  <p:stCondLst>
                                    <p:cond delay="0"/>
                                  </p:stCondLst>
                                  <p:childTnLst>
                                    <p:set>
                                      <p:cBhvr>
                                        <p:cTn id="82" dur="1" fill="hold">
                                          <p:stCondLst>
                                            <p:cond delay="0"/>
                                          </p:stCondLst>
                                        </p:cTn>
                                        <p:tgtEl>
                                          <p:spTgt spid="6"/>
                                        </p:tgtEl>
                                        <p:attrNameLst>
                                          <p:attrName>style.visibility</p:attrName>
                                        </p:attrNameLst>
                                      </p:cBhvr>
                                      <p:to>
                                        <p:strVal val="visible"/>
                                      </p:to>
                                    </p:set>
                                    <p:anim calcmode="lin" valueType="num">
                                      <p:cBhvr>
                                        <p:cTn id="83" dur="3500" fill="hold"/>
                                        <p:tgtEl>
                                          <p:spTgt spid="6"/>
                                        </p:tgtEl>
                                        <p:attrNameLst>
                                          <p:attrName>ppt_w</p:attrName>
                                        </p:attrNameLst>
                                      </p:cBhvr>
                                      <p:tavLst>
                                        <p:tav tm="0">
                                          <p:val>
                                            <p:strVal val="#ppt_w"/>
                                          </p:val>
                                        </p:tav>
                                        <p:tav tm="100000">
                                          <p:val>
                                            <p:strVal val="#ppt_w"/>
                                          </p:val>
                                        </p:tav>
                                      </p:tavLst>
                                    </p:anim>
                                    <p:anim calcmode="lin" valueType="num">
                                      <p:cBhvr>
                                        <p:cTn id="84" dur="3500" fill="hold"/>
                                        <p:tgtEl>
                                          <p:spTgt spid="6"/>
                                        </p:tgtEl>
                                        <p:attrNameLst>
                                          <p:attrName>ppt_h</p:attrName>
                                        </p:attrNameLst>
                                      </p:cBhvr>
                                      <p:tavLst>
                                        <p:tav tm="0" fmla="#ppt_h*sin(2.5*pi*$)">
                                          <p:val>
                                            <p:fltVal val="0"/>
                                          </p:val>
                                        </p:tav>
                                        <p:tav tm="100000">
                                          <p:val>
                                            <p:fltVal val="1"/>
                                          </p:val>
                                        </p:tav>
                                      </p:tavLst>
                                    </p:anim>
                                  </p:childTnLst>
                                </p:cTn>
                              </p:par>
                              <p:par>
                                <p:cTn id="85" presetID="2" presetClass="exit" presetSubtype="4" fill="hold" grpId="2" nodeType="withEffect">
                                  <p:stCondLst>
                                    <p:cond delay="0"/>
                                  </p:stCondLst>
                                  <p:childTnLst>
                                    <p:anim calcmode="lin" valueType="num">
                                      <p:cBhvr additive="base">
                                        <p:cTn id="86" dur="4000"/>
                                        <p:tgtEl>
                                          <p:spTgt spid="6"/>
                                        </p:tgtEl>
                                        <p:attrNameLst>
                                          <p:attrName>ppt_x</p:attrName>
                                        </p:attrNameLst>
                                      </p:cBhvr>
                                      <p:tavLst>
                                        <p:tav tm="0">
                                          <p:val>
                                            <p:strVal val="ppt_x"/>
                                          </p:val>
                                        </p:tav>
                                        <p:tav tm="100000">
                                          <p:val>
                                            <p:strVal val="ppt_x"/>
                                          </p:val>
                                        </p:tav>
                                      </p:tavLst>
                                    </p:anim>
                                    <p:anim calcmode="lin" valueType="num">
                                      <p:cBhvr additive="base">
                                        <p:cTn id="87" dur="4000"/>
                                        <p:tgtEl>
                                          <p:spTgt spid="6"/>
                                        </p:tgtEl>
                                        <p:attrNameLst>
                                          <p:attrName>ppt_y</p:attrName>
                                        </p:attrNameLst>
                                      </p:cBhvr>
                                      <p:tavLst>
                                        <p:tav tm="0">
                                          <p:val>
                                            <p:strVal val="ppt_y"/>
                                          </p:val>
                                        </p:tav>
                                        <p:tav tm="100000">
                                          <p:val>
                                            <p:strVal val="1+ppt_h/2"/>
                                          </p:val>
                                        </p:tav>
                                      </p:tavLst>
                                    </p:anim>
                                    <p:set>
                                      <p:cBhvr>
                                        <p:cTn id="88" dur="1" fill="hold">
                                          <p:stCondLst>
                                            <p:cond delay="3999"/>
                                          </p:stCondLst>
                                        </p:cTn>
                                        <p:tgtEl>
                                          <p:spTgt spid="6"/>
                                        </p:tgtEl>
                                        <p:attrNameLst>
                                          <p:attrName>style.visibility</p:attrName>
                                        </p:attrNameLst>
                                      </p:cBhvr>
                                      <p:to>
                                        <p:strVal val="hidden"/>
                                      </p:to>
                                    </p:set>
                                  </p:childTnLst>
                                </p:cTn>
                              </p:par>
                              <p:par>
                                <p:cTn id="89" presetID="2" presetClass="entr" presetSubtype="1" fill="hold" grpId="0" nodeType="withEffect">
                                  <p:stCondLst>
                                    <p:cond delay="0"/>
                                  </p:stCondLst>
                                  <p:childTnLst>
                                    <p:set>
                                      <p:cBhvr>
                                        <p:cTn id="90" dur="1" fill="hold">
                                          <p:stCondLst>
                                            <p:cond delay="0"/>
                                          </p:stCondLst>
                                        </p:cTn>
                                        <p:tgtEl>
                                          <p:spTgt spid="5"/>
                                        </p:tgtEl>
                                        <p:attrNameLst>
                                          <p:attrName>style.visibility</p:attrName>
                                        </p:attrNameLst>
                                      </p:cBhvr>
                                      <p:to>
                                        <p:strVal val="visible"/>
                                      </p:to>
                                    </p:set>
                                    <p:anim calcmode="lin" valueType="num">
                                      <p:cBhvr additive="base">
                                        <p:cTn id="91" dur="3500" fill="hold"/>
                                        <p:tgtEl>
                                          <p:spTgt spid="5"/>
                                        </p:tgtEl>
                                        <p:attrNameLst>
                                          <p:attrName>ppt_x</p:attrName>
                                        </p:attrNameLst>
                                      </p:cBhvr>
                                      <p:tavLst>
                                        <p:tav tm="0">
                                          <p:val>
                                            <p:strVal val="#ppt_x"/>
                                          </p:val>
                                        </p:tav>
                                        <p:tav tm="100000">
                                          <p:val>
                                            <p:strVal val="#ppt_x"/>
                                          </p:val>
                                        </p:tav>
                                      </p:tavLst>
                                    </p:anim>
                                    <p:anim calcmode="lin" valueType="num">
                                      <p:cBhvr additive="base">
                                        <p:cTn id="92" dur="3500" fill="hold"/>
                                        <p:tgtEl>
                                          <p:spTgt spid="5"/>
                                        </p:tgtEl>
                                        <p:attrNameLst>
                                          <p:attrName>ppt_y</p:attrName>
                                        </p:attrNameLst>
                                      </p:cBhvr>
                                      <p:tavLst>
                                        <p:tav tm="0">
                                          <p:val>
                                            <p:strVal val="0-#ppt_h/2"/>
                                          </p:val>
                                        </p:tav>
                                        <p:tav tm="100000">
                                          <p:val>
                                            <p:strVal val="#ppt_y"/>
                                          </p:val>
                                        </p:tav>
                                      </p:tavLst>
                                    </p:anim>
                                  </p:childTnLst>
                                </p:cTn>
                              </p:par>
                              <p:par>
                                <p:cTn id="93" presetID="19" presetClass="entr" presetSubtype="5" fill="hold" grpId="1" nodeType="withEffect">
                                  <p:stCondLst>
                                    <p:cond delay="0"/>
                                  </p:stCondLst>
                                  <p:childTnLst>
                                    <p:set>
                                      <p:cBhvr>
                                        <p:cTn id="94" dur="1" fill="hold">
                                          <p:stCondLst>
                                            <p:cond delay="0"/>
                                          </p:stCondLst>
                                        </p:cTn>
                                        <p:tgtEl>
                                          <p:spTgt spid="5"/>
                                        </p:tgtEl>
                                        <p:attrNameLst>
                                          <p:attrName>style.visibility</p:attrName>
                                        </p:attrNameLst>
                                      </p:cBhvr>
                                      <p:to>
                                        <p:strVal val="visible"/>
                                      </p:to>
                                    </p:set>
                                    <p:anim calcmode="lin" valueType="num">
                                      <p:cBhvr>
                                        <p:cTn id="95" dur="3500" fill="hold"/>
                                        <p:tgtEl>
                                          <p:spTgt spid="5"/>
                                        </p:tgtEl>
                                        <p:attrNameLst>
                                          <p:attrName>ppt_w</p:attrName>
                                        </p:attrNameLst>
                                      </p:cBhvr>
                                      <p:tavLst>
                                        <p:tav tm="0">
                                          <p:val>
                                            <p:strVal val="#ppt_w"/>
                                          </p:val>
                                        </p:tav>
                                        <p:tav tm="100000">
                                          <p:val>
                                            <p:strVal val="#ppt_w"/>
                                          </p:val>
                                        </p:tav>
                                      </p:tavLst>
                                    </p:anim>
                                    <p:anim calcmode="lin" valueType="num">
                                      <p:cBhvr>
                                        <p:cTn id="96" dur="3500" fill="hold"/>
                                        <p:tgtEl>
                                          <p:spTgt spid="5"/>
                                        </p:tgtEl>
                                        <p:attrNameLst>
                                          <p:attrName>ppt_h</p:attrName>
                                        </p:attrNameLst>
                                      </p:cBhvr>
                                      <p:tavLst>
                                        <p:tav tm="0" fmla="#ppt_h*sin(2.5*pi*$)">
                                          <p:val>
                                            <p:fltVal val="0"/>
                                          </p:val>
                                        </p:tav>
                                        <p:tav tm="100000">
                                          <p:val>
                                            <p:fltVal val="1"/>
                                          </p:val>
                                        </p:tav>
                                      </p:tavLst>
                                    </p:anim>
                                  </p:childTnLst>
                                </p:cTn>
                              </p:par>
                              <p:par>
                                <p:cTn id="97" presetID="2" presetClass="exit" presetSubtype="4" fill="hold" grpId="2" nodeType="withEffect">
                                  <p:stCondLst>
                                    <p:cond delay="0"/>
                                  </p:stCondLst>
                                  <p:childTnLst>
                                    <p:anim calcmode="lin" valueType="num">
                                      <p:cBhvr additive="base">
                                        <p:cTn id="98" dur="4000"/>
                                        <p:tgtEl>
                                          <p:spTgt spid="5"/>
                                        </p:tgtEl>
                                        <p:attrNameLst>
                                          <p:attrName>ppt_x</p:attrName>
                                        </p:attrNameLst>
                                      </p:cBhvr>
                                      <p:tavLst>
                                        <p:tav tm="0">
                                          <p:val>
                                            <p:strVal val="ppt_x"/>
                                          </p:val>
                                        </p:tav>
                                        <p:tav tm="100000">
                                          <p:val>
                                            <p:strVal val="ppt_x"/>
                                          </p:val>
                                        </p:tav>
                                      </p:tavLst>
                                    </p:anim>
                                    <p:anim calcmode="lin" valueType="num">
                                      <p:cBhvr additive="base">
                                        <p:cTn id="99" dur="4000"/>
                                        <p:tgtEl>
                                          <p:spTgt spid="5"/>
                                        </p:tgtEl>
                                        <p:attrNameLst>
                                          <p:attrName>ppt_y</p:attrName>
                                        </p:attrNameLst>
                                      </p:cBhvr>
                                      <p:tavLst>
                                        <p:tav tm="0">
                                          <p:val>
                                            <p:strVal val="ppt_y"/>
                                          </p:val>
                                        </p:tav>
                                        <p:tav tm="100000">
                                          <p:val>
                                            <p:strVal val="1+ppt_h/2"/>
                                          </p:val>
                                        </p:tav>
                                      </p:tavLst>
                                    </p:anim>
                                    <p:set>
                                      <p:cBhvr>
                                        <p:cTn id="100" dur="1" fill="hold">
                                          <p:stCondLst>
                                            <p:cond delay="3999"/>
                                          </p:stCondLst>
                                        </p:cTn>
                                        <p:tgtEl>
                                          <p:spTgt spid="5"/>
                                        </p:tgtEl>
                                        <p:attrNameLst>
                                          <p:attrName>style.visibility</p:attrName>
                                        </p:attrNameLst>
                                      </p:cBhvr>
                                      <p:to>
                                        <p:strVal val="hidden"/>
                                      </p:to>
                                    </p:set>
                                  </p:childTnLst>
                                </p:cTn>
                              </p:par>
                              <p:par>
                                <p:cTn id="101" presetID="2" presetClass="entr" presetSubtype="1" fill="hold" grpId="0" nodeType="withEffect">
                                  <p:stCondLst>
                                    <p:cond delay="0"/>
                                  </p:stCondLst>
                                  <p:childTnLst>
                                    <p:set>
                                      <p:cBhvr>
                                        <p:cTn id="102" dur="1" fill="hold">
                                          <p:stCondLst>
                                            <p:cond delay="0"/>
                                          </p:stCondLst>
                                        </p:cTn>
                                        <p:tgtEl>
                                          <p:spTgt spid="7"/>
                                        </p:tgtEl>
                                        <p:attrNameLst>
                                          <p:attrName>style.visibility</p:attrName>
                                        </p:attrNameLst>
                                      </p:cBhvr>
                                      <p:to>
                                        <p:strVal val="visible"/>
                                      </p:to>
                                    </p:set>
                                    <p:anim calcmode="lin" valueType="num">
                                      <p:cBhvr additive="base">
                                        <p:cTn id="103" dur="3500" fill="hold"/>
                                        <p:tgtEl>
                                          <p:spTgt spid="7"/>
                                        </p:tgtEl>
                                        <p:attrNameLst>
                                          <p:attrName>ppt_x</p:attrName>
                                        </p:attrNameLst>
                                      </p:cBhvr>
                                      <p:tavLst>
                                        <p:tav tm="0">
                                          <p:val>
                                            <p:strVal val="#ppt_x"/>
                                          </p:val>
                                        </p:tav>
                                        <p:tav tm="100000">
                                          <p:val>
                                            <p:strVal val="#ppt_x"/>
                                          </p:val>
                                        </p:tav>
                                      </p:tavLst>
                                    </p:anim>
                                    <p:anim calcmode="lin" valueType="num">
                                      <p:cBhvr additive="base">
                                        <p:cTn id="104" dur="3500" fill="hold"/>
                                        <p:tgtEl>
                                          <p:spTgt spid="7"/>
                                        </p:tgtEl>
                                        <p:attrNameLst>
                                          <p:attrName>ppt_y</p:attrName>
                                        </p:attrNameLst>
                                      </p:cBhvr>
                                      <p:tavLst>
                                        <p:tav tm="0">
                                          <p:val>
                                            <p:strVal val="0-#ppt_h/2"/>
                                          </p:val>
                                        </p:tav>
                                        <p:tav tm="100000">
                                          <p:val>
                                            <p:strVal val="#ppt_y"/>
                                          </p:val>
                                        </p:tav>
                                      </p:tavLst>
                                    </p:anim>
                                  </p:childTnLst>
                                </p:cTn>
                              </p:par>
                              <p:par>
                                <p:cTn id="105" presetID="19" presetClass="entr" presetSubtype="5" fill="hold" grpId="1" nodeType="withEffect">
                                  <p:stCondLst>
                                    <p:cond delay="0"/>
                                  </p:stCondLst>
                                  <p:childTnLst>
                                    <p:set>
                                      <p:cBhvr>
                                        <p:cTn id="106" dur="1" fill="hold">
                                          <p:stCondLst>
                                            <p:cond delay="0"/>
                                          </p:stCondLst>
                                        </p:cTn>
                                        <p:tgtEl>
                                          <p:spTgt spid="7"/>
                                        </p:tgtEl>
                                        <p:attrNameLst>
                                          <p:attrName>style.visibility</p:attrName>
                                        </p:attrNameLst>
                                      </p:cBhvr>
                                      <p:to>
                                        <p:strVal val="visible"/>
                                      </p:to>
                                    </p:set>
                                    <p:anim calcmode="lin" valueType="num">
                                      <p:cBhvr>
                                        <p:cTn id="107" dur="3500" fill="hold"/>
                                        <p:tgtEl>
                                          <p:spTgt spid="7"/>
                                        </p:tgtEl>
                                        <p:attrNameLst>
                                          <p:attrName>ppt_w</p:attrName>
                                        </p:attrNameLst>
                                      </p:cBhvr>
                                      <p:tavLst>
                                        <p:tav tm="0">
                                          <p:val>
                                            <p:strVal val="#ppt_w"/>
                                          </p:val>
                                        </p:tav>
                                        <p:tav tm="100000">
                                          <p:val>
                                            <p:strVal val="#ppt_w"/>
                                          </p:val>
                                        </p:tav>
                                      </p:tavLst>
                                    </p:anim>
                                    <p:anim calcmode="lin" valueType="num">
                                      <p:cBhvr>
                                        <p:cTn id="108" dur="3500" fill="hold"/>
                                        <p:tgtEl>
                                          <p:spTgt spid="7"/>
                                        </p:tgtEl>
                                        <p:attrNameLst>
                                          <p:attrName>ppt_h</p:attrName>
                                        </p:attrNameLst>
                                      </p:cBhvr>
                                      <p:tavLst>
                                        <p:tav tm="0" fmla="#ppt_h*sin(2.5*pi*$)">
                                          <p:val>
                                            <p:fltVal val="0"/>
                                          </p:val>
                                        </p:tav>
                                        <p:tav tm="100000">
                                          <p:val>
                                            <p:fltVal val="1"/>
                                          </p:val>
                                        </p:tav>
                                      </p:tavLst>
                                    </p:anim>
                                  </p:childTnLst>
                                </p:cTn>
                              </p:par>
                              <p:par>
                                <p:cTn id="109" presetID="2" presetClass="exit" presetSubtype="4" fill="hold" grpId="2" nodeType="withEffect">
                                  <p:stCondLst>
                                    <p:cond delay="0"/>
                                  </p:stCondLst>
                                  <p:childTnLst>
                                    <p:anim calcmode="lin" valueType="num">
                                      <p:cBhvr additive="base">
                                        <p:cTn id="110" dur="4000"/>
                                        <p:tgtEl>
                                          <p:spTgt spid="7"/>
                                        </p:tgtEl>
                                        <p:attrNameLst>
                                          <p:attrName>ppt_x</p:attrName>
                                        </p:attrNameLst>
                                      </p:cBhvr>
                                      <p:tavLst>
                                        <p:tav tm="0">
                                          <p:val>
                                            <p:strVal val="ppt_x"/>
                                          </p:val>
                                        </p:tav>
                                        <p:tav tm="100000">
                                          <p:val>
                                            <p:strVal val="ppt_x"/>
                                          </p:val>
                                        </p:tav>
                                      </p:tavLst>
                                    </p:anim>
                                    <p:anim calcmode="lin" valueType="num">
                                      <p:cBhvr additive="base">
                                        <p:cTn id="111" dur="4000"/>
                                        <p:tgtEl>
                                          <p:spTgt spid="7"/>
                                        </p:tgtEl>
                                        <p:attrNameLst>
                                          <p:attrName>ppt_y</p:attrName>
                                        </p:attrNameLst>
                                      </p:cBhvr>
                                      <p:tavLst>
                                        <p:tav tm="0">
                                          <p:val>
                                            <p:strVal val="ppt_y"/>
                                          </p:val>
                                        </p:tav>
                                        <p:tav tm="100000">
                                          <p:val>
                                            <p:strVal val="1+ppt_h/2"/>
                                          </p:val>
                                        </p:tav>
                                      </p:tavLst>
                                    </p:anim>
                                    <p:set>
                                      <p:cBhvr>
                                        <p:cTn id="112" dur="1" fill="hold">
                                          <p:stCondLst>
                                            <p:cond delay="3999"/>
                                          </p:stCondLst>
                                        </p:cTn>
                                        <p:tgtEl>
                                          <p:spTgt spid="7"/>
                                        </p:tgtEl>
                                        <p:attrNameLst>
                                          <p:attrName>style.visibility</p:attrName>
                                        </p:attrNameLst>
                                      </p:cBhvr>
                                      <p:to>
                                        <p:strVal val="hidden"/>
                                      </p:to>
                                    </p:set>
                                  </p:childTnLst>
                                </p:cTn>
                              </p:par>
                              <p:par>
                                <p:cTn id="113" presetID="2" presetClass="entr" presetSubtype="1" fill="hold" grpId="0" nodeType="withEffect">
                                  <p:stCondLst>
                                    <p:cond delay="0"/>
                                  </p:stCondLst>
                                  <p:childTnLst>
                                    <p:set>
                                      <p:cBhvr>
                                        <p:cTn id="114" dur="1" fill="hold">
                                          <p:stCondLst>
                                            <p:cond delay="0"/>
                                          </p:stCondLst>
                                        </p:cTn>
                                        <p:tgtEl>
                                          <p:spTgt spid="4"/>
                                        </p:tgtEl>
                                        <p:attrNameLst>
                                          <p:attrName>style.visibility</p:attrName>
                                        </p:attrNameLst>
                                      </p:cBhvr>
                                      <p:to>
                                        <p:strVal val="visible"/>
                                      </p:to>
                                    </p:set>
                                    <p:anim calcmode="lin" valueType="num">
                                      <p:cBhvr additive="base">
                                        <p:cTn id="115" dur="3500" fill="hold"/>
                                        <p:tgtEl>
                                          <p:spTgt spid="4"/>
                                        </p:tgtEl>
                                        <p:attrNameLst>
                                          <p:attrName>ppt_x</p:attrName>
                                        </p:attrNameLst>
                                      </p:cBhvr>
                                      <p:tavLst>
                                        <p:tav tm="0">
                                          <p:val>
                                            <p:strVal val="#ppt_x"/>
                                          </p:val>
                                        </p:tav>
                                        <p:tav tm="100000">
                                          <p:val>
                                            <p:strVal val="#ppt_x"/>
                                          </p:val>
                                        </p:tav>
                                      </p:tavLst>
                                    </p:anim>
                                    <p:anim calcmode="lin" valueType="num">
                                      <p:cBhvr additive="base">
                                        <p:cTn id="116" dur="3500" fill="hold"/>
                                        <p:tgtEl>
                                          <p:spTgt spid="4"/>
                                        </p:tgtEl>
                                        <p:attrNameLst>
                                          <p:attrName>ppt_y</p:attrName>
                                        </p:attrNameLst>
                                      </p:cBhvr>
                                      <p:tavLst>
                                        <p:tav tm="0">
                                          <p:val>
                                            <p:strVal val="0-#ppt_h/2"/>
                                          </p:val>
                                        </p:tav>
                                        <p:tav tm="100000">
                                          <p:val>
                                            <p:strVal val="#ppt_y"/>
                                          </p:val>
                                        </p:tav>
                                      </p:tavLst>
                                    </p:anim>
                                  </p:childTnLst>
                                </p:cTn>
                              </p:par>
                              <p:par>
                                <p:cTn id="117" presetID="19" presetClass="entr" presetSubtype="5" fill="hold" grpId="1" nodeType="withEffect">
                                  <p:stCondLst>
                                    <p:cond delay="0"/>
                                  </p:stCondLst>
                                  <p:childTnLst>
                                    <p:set>
                                      <p:cBhvr>
                                        <p:cTn id="118" dur="1" fill="hold">
                                          <p:stCondLst>
                                            <p:cond delay="0"/>
                                          </p:stCondLst>
                                        </p:cTn>
                                        <p:tgtEl>
                                          <p:spTgt spid="4"/>
                                        </p:tgtEl>
                                        <p:attrNameLst>
                                          <p:attrName>style.visibility</p:attrName>
                                        </p:attrNameLst>
                                      </p:cBhvr>
                                      <p:to>
                                        <p:strVal val="visible"/>
                                      </p:to>
                                    </p:set>
                                    <p:anim calcmode="lin" valueType="num">
                                      <p:cBhvr>
                                        <p:cTn id="119" dur="3500" fill="hold"/>
                                        <p:tgtEl>
                                          <p:spTgt spid="4"/>
                                        </p:tgtEl>
                                        <p:attrNameLst>
                                          <p:attrName>ppt_w</p:attrName>
                                        </p:attrNameLst>
                                      </p:cBhvr>
                                      <p:tavLst>
                                        <p:tav tm="0">
                                          <p:val>
                                            <p:strVal val="#ppt_w"/>
                                          </p:val>
                                        </p:tav>
                                        <p:tav tm="100000">
                                          <p:val>
                                            <p:strVal val="#ppt_w"/>
                                          </p:val>
                                        </p:tav>
                                      </p:tavLst>
                                    </p:anim>
                                    <p:anim calcmode="lin" valueType="num">
                                      <p:cBhvr>
                                        <p:cTn id="120" dur="3500" fill="hold"/>
                                        <p:tgtEl>
                                          <p:spTgt spid="4"/>
                                        </p:tgtEl>
                                        <p:attrNameLst>
                                          <p:attrName>ppt_h</p:attrName>
                                        </p:attrNameLst>
                                      </p:cBhvr>
                                      <p:tavLst>
                                        <p:tav tm="0" fmla="#ppt_h*sin(2.5*pi*$)">
                                          <p:val>
                                            <p:fltVal val="0"/>
                                          </p:val>
                                        </p:tav>
                                        <p:tav tm="100000">
                                          <p:val>
                                            <p:fltVal val="1"/>
                                          </p:val>
                                        </p:tav>
                                      </p:tavLst>
                                    </p:anim>
                                  </p:childTnLst>
                                </p:cTn>
                              </p:par>
                              <p:par>
                                <p:cTn id="121" presetID="2" presetClass="exit" presetSubtype="4" fill="hold" grpId="2" nodeType="withEffect">
                                  <p:stCondLst>
                                    <p:cond delay="0"/>
                                  </p:stCondLst>
                                  <p:childTnLst>
                                    <p:anim calcmode="lin" valueType="num">
                                      <p:cBhvr additive="base">
                                        <p:cTn id="122" dur="4000"/>
                                        <p:tgtEl>
                                          <p:spTgt spid="4"/>
                                        </p:tgtEl>
                                        <p:attrNameLst>
                                          <p:attrName>ppt_x</p:attrName>
                                        </p:attrNameLst>
                                      </p:cBhvr>
                                      <p:tavLst>
                                        <p:tav tm="0">
                                          <p:val>
                                            <p:strVal val="ppt_x"/>
                                          </p:val>
                                        </p:tav>
                                        <p:tav tm="100000">
                                          <p:val>
                                            <p:strVal val="ppt_x"/>
                                          </p:val>
                                        </p:tav>
                                      </p:tavLst>
                                    </p:anim>
                                    <p:anim calcmode="lin" valueType="num">
                                      <p:cBhvr additive="base">
                                        <p:cTn id="123" dur="4000"/>
                                        <p:tgtEl>
                                          <p:spTgt spid="4"/>
                                        </p:tgtEl>
                                        <p:attrNameLst>
                                          <p:attrName>ppt_y</p:attrName>
                                        </p:attrNameLst>
                                      </p:cBhvr>
                                      <p:tavLst>
                                        <p:tav tm="0">
                                          <p:val>
                                            <p:strVal val="ppt_y"/>
                                          </p:val>
                                        </p:tav>
                                        <p:tav tm="100000">
                                          <p:val>
                                            <p:strVal val="1+ppt_h/2"/>
                                          </p:val>
                                        </p:tav>
                                      </p:tavLst>
                                    </p:anim>
                                    <p:set>
                                      <p:cBhvr>
                                        <p:cTn id="124" dur="1" fill="hold">
                                          <p:stCondLst>
                                            <p:cond delay="3999"/>
                                          </p:stCondLst>
                                        </p:cTn>
                                        <p:tgtEl>
                                          <p:spTgt spid="4"/>
                                        </p:tgtEl>
                                        <p:attrNameLst>
                                          <p:attrName>style.visibility</p:attrName>
                                        </p:attrNameLst>
                                      </p:cBhvr>
                                      <p:to>
                                        <p:strVal val="hidden"/>
                                      </p:to>
                                    </p:set>
                                  </p:childTnLst>
                                </p:cTn>
                              </p:par>
                              <p:par>
                                <p:cTn id="125" presetID="2" presetClass="entr" presetSubtype="1" fill="hold" grpId="0" nodeType="withEffect">
                                  <p:stCondLst>
                                    <p:cond delay="0"/>
                                  </p:stCondLst>
                                  <p:childTnLst>
                                    <p:set>
                                      <p:cBhvr>
                                        <p:cTn id="126" dur="1" fill="hold">
                                          <p:stCondLst>
                                            <p:cond delay="0"/>
                                          </p:stCondLst>
                                        </p:cTn>
                                        <p:tgtEl>
                                          <p:spTgt spid="3"/>
                                        </p:tgtEl>
                                        <p:attrNameLst>
                                          <p:attrName>style.visibility</p:attrName>
                                        </p:attrNameLst>
                                      </p:cBhvr>
                                      <p:to>
                                        <p:strVal val="visible"/>
                                      </p:to>
                                    </p:set>
                                    <p:anim calcmode="lin" valueType="num">
                                      <p:cBhvr additive="base">
                                        <p:cTn id="127" dur="3500" fill="hold"/>
                                        <p:tgtEl>
                                          <p:spTgt spid="3"/>
                                        </p:tgtEl>
                                        <p:attrNameLst>
                                          <p:attrName>ppt_x</p:attrName>
                                        </p:attrNameLst>
                                      </p:cBhvr>
                                      <p:tavLst>
                                        <p:tav tm="0">
                                          <p:val>
                                            <p:strVal val="#ppt_x"/>
                                          </p:val>
                                        </p:tav>
                                        <p:tav tm="100000">
                                          <p:val>
                                            <p:strVal val="#ppt_x"/>
                                          </p:val>
                                        </p:tav>
                                      </p:tavLst>
                                    </p:anim>
                                    <p:anim calcmode="lin" valueType="num">
                                      <p:cBhvr additive="base">
                                        <p:cTn id="128" dur="3500" fill="hold"/>
                                        <p:tgtEl>
                                          <p:spTgt spid="3"/>
                                        </p:tgtEl>
                                        <p:attrNameLst>
                                          <p:attrName>ppt_y</p:attrName>
                                        </p:attrNameLst>
                                      </p:cBhvr>
                                      <p:tavLst>
                                        <p:tav tm="0">
                                          <p:val>
                                            <p:strVal val="0-#ppt_h/2"/>
                                          </p:val>
                                        </p:tav>
                                        <p:tav tm="100000">
                                          <p:val>
                                            <p:strVal val="#ppt_y"/>
                                          </p:val>
                                        </p:tav>
                                      </p:tavLst>
                                    </p:anim>
                                  </p:childTnLst>
                                </p:cTn>
                              </p:par>
                              <p:par>
                                <p:cTn id="129" presetID="19" presetClass="entr" presetSubtype="5" fill="hold" grpId="1" nodeType="withEffect">
                                  <p:stCondLst>
                                    <p:cond delay="0"/>
                                  </p:stCondLst>
                                  <p:childTnLst>
                                    <p:set>
                                      <p:cBhvr>
                                        <p:cTn id="130" dur="1" fill="hold">
                                          <p:stCondLst>
                                            <p:cond delay="0"/>
                                          </p:stCondLst>
                                        </p:cTn>
                                        <p:tgtEl>
                                          <p:spTgt spid="3"/>
                                        </p:tgtEl>
                                        <p:attrNameLst>
                                          <p:attrName>style.visibility</p:attrName>
                                        </p:attrNameLst>
                                      </p:cBhvr>
                                      <p:to>
                                        <p:strVal val="visible"/>
                                      </p:to>
                                    </p:set>
                                    <p:anim calcmode="lin" valueType="num">
                                      <p:cBhvr>
                                        <p:cTn id="131" dur="3500" fill="hold"/>
                                        <p:tgtEl>
                                          <p:spTgt spid="3"/>
                                        </p:tgtEl>
                                        <p:attrNameLst>
                                          <p:attrName>ppt_w</p:attrName>
                                        </p:attrNameLst>
                                      </p:cBhvr>
                                      <p:tavLst>
                                        <p:tav tm="0">
                                          <p:val>
                                            <p:strVal val="#ppt_w"/>
                                          </p:val>
                                        </p:tav>
                                        <p:tav tm="100000">
                                          <p:val>
                                            <p:strVal val="#ppt_w"/>
                                          </p:val>
                                        </p:tav>
                                      </p:tavLst>
                                    </p:anim>
                                    <p:anim calcmode="lin" valueType="num">
                                      <p:cBhvr>
                                        <p:cTn id="132" dur="3500" fill="hold"/>
                                        <p:tgtEl>
                                          <p:spTgt spid="3"/>
                                        </p:tgtEl>
                                        <p:attrNameLst>
                                          <p:attrName>ppt_h</p:attrName>
                                        </p:attrNameLst>
                                      </p:cBhvr>
                                      <p:tavLst>
                                        <p:tav tm="0" fmla="#ppt_h*sin(2.5*pi*$)">
                                          <p:val>
                                            <p:fltVal val="0"/>
                                          </p:val>
                                        </p:tav>
                                        <p:tav tm="100000">
                                          <p:val>
                                            <p:fltVal val="1"/>
                                          </p:val>
                                        </p:tav>
                                      </p:tavLst>
                                    </p:anim>
                                  </p:childTnLst>
                                </p:cTn>
                              </p:par>
                              <p:par>
                                <p:cTn id="133" presetID="2" presetClass="exit" presetSubtype="4" fill="hold" grpId="2" nodeType="withEffect">
                                  <p:stCondLst>
                                    <p:cond delay="0"/>
                                  </p:stCondLst>
                                  <p:childTnLst>
                                    <p:anim calcmode="lin" valueType="num">
                                      <p:cBhvr additive="base">
                                        <p:cTn id="134" dur="4000"/>
                                        <p:tgtEl>
                                          <p:spTgt spid="3"/>
                                        </p:tgtEl>
                                        <p:attrNameLst>
                                          <p:attrName>ppt_x</p:attrName>
                                        </p:attrNameLst>
                                      </p:cBhvr>
                                      <p:tavLst>
                                        <p:tav tm="0">
                                          <p:val>
                                            <p:strVal val="ppt_x"/>
                                          </p:val>
                                        </p:tav>
                                        <p:tav tm="100000">
                                          <p:val>
                                            <p:strVal val="ppt_x"/>
                                          </p:val>
                                        </p:tav>
                                      </p:tavLst>
                                    </p:anim>
                                    <p:anim calcmode="lin" valueType="num">
                                      <p:cBhvr additive="base">
                                        <p:cTn id="135" dur="4000"/>
                                        <p:tgtEl>
                                          <p:spTgt spid="3"/>
                                        </p:tgtEl>
                                        <p:attrNameLst>
                                          <p:attrName>ppt_y</p:attrName>
                                        </p:attrNameLst>
                                      </p:cBhvr>
                                      <p:tavLst>
                                        <p:tav tm="0">
                                          <p:val>
                                            <p:strVal val="ppt_y"/>
                                          </p:val>
                                        </p:tav>
                                        <p:tav tm="100000">
                                          <p:val>
                                            <p:strVal val="1+ppt_h/2"/>
                                          </p:val>
                                        </p:tav>
                                      </p:tavLst>
                                    </p:anim>
                                    <p:set>
                                      <p:cBhvr>
                                        <p:cTn id="136" dur="1" fill="hold">
                                          <p:stCondLst>
                                            <p:cond delay="3999"/>
                                          </p:stCondLst>
                                        </p:cTn>
                                        <p:tgtEl>
                                          <p:spTgt spid="3"/>
                                        </p:tgtEl>
                                        <p:attrNameLst>
                                          <p:attrName>style.visibility</p:attrName>
                                        </p:attrNameLst>
                                      </p:cBhvr>
                                      <p:to>
                                        <p:strVal val="hidden"/>
                                      </p:to>
                                    </p:set>
                                  </p:childTnLst>
                                </p:cTn>
                              </p:par>
                              <p:par>
                                <p:cTn id="137" presetID="2" presetClass="entr" presetSubtype="1" fill="hold" grpId="0" nodeType="withEffect">
                                  <p:stCondLst>
                                    <p:cond delay="0"/>
                                  </p:stCondLst>
                                  <p:childTnLst>
                                    <p:set>
                                      <p:cBhvr>
                                        <p:cTn id="138" dur="1" fill="hold">
                                          <p:stCondLst>
                                            <p:cond delay="0"/>
                                          </p:stCondLst>
                                        </p:cTn>
                                        <p:tgtEl>
                                          <p:spTgt spid="2"/>
                                        </p:tgtEl>
                                        <p:attrNameLst>
                                          <p:attrName>style.visibility</p:attrName>
                                        </p:attrNameLst>
                                      </p:cBhvr>
                                      <p:to>
                                        <p:strVal val="visible"/>
                                      </p:to>
                                    </p:set>
                                    <p:anim calcmode="lin" valueType="num">
                                      <p:cBhvr additive="base">
                                        <p:cTn id="139" dur="3500" fill="hold"/>
                                        <p:tgtEl>
                                          <p:spTgt spid="2"/>
                                        </p:tgtEl>
                                        <p:attrNameLst>
                                          <p:attrName>ppt_x</p:attrName>
                                        </p:attrNameLst>
                                      </p:cBhvr>
                                      <p:tavLst>
                                        <p:tav tm="0">
                                          <p:val>
                                            <p:strVal val="#ppt_x"/>
                                          </p:val>
                                        </p:tav>
                                        <p:tav tm="100000">
                                          <p:val>
                                            <p:strVal val="#ppt_x"/>
                                          </p:val>
                                        </p:tav>
                                      </p:tavLst>
                                    </p:anim>
                                    <p:anim calcmode="lin" valueType="num">
                                      <p:cBhvr additive="base">
                                        <p:cTn id="140" dur="3500" fill="hold"/>
                                        <p:tgtEl>
                                          <p:spTgt spid="2"/>
                                        </p:tgtEl>
                                        <p:attrNameLst>
                                          <p:attrName>ppt_y</p:attrName>
                                        </p:attrNameLst>
                                      </p:cBhvr>
                                      <p:tavLst>
                                        <p:tav tm="0">
                                          <p:val>
                                            <p:strVal val="0-#ppt_h/2"/>
                                          </p:val>
                                        </p:tav>
                                        <p:tav tm="100000">
                                          <p:val>
                                            <p:strVal val="#ppt_y"/>
                                          </p:val>
                                        </p:tav>
                                      </p:tavLst>
                                    </p:anim>
                                  </p:childTnLst>
                                </p:cTn>
                              </p:par>
                              <p:par>
                                <p:cTn id="141" presetID="19" presetClass="entr" presetSubtype="5" fill="hold" grpId="1" nodeType="withEffect">
                                  <p:stCondLst>
                                    <p:cond delay="0"/>
                                  </p:stCondLst>
                                  <p:childTnLst>
                                    <p:set>
                                      <p:cBhvr>
                                        <p:cTn id="142" dur="1" fill="hold">
                                          <p:stCondLst>
                                            <p:cond delay="0"/>
                                          </p:stCondLst>
                                        </p:cTn>
                                        <p:tgtEl>
                                          <p:spTgt spid="2"/>
                                        </p:tgtEl>
                                        <p:attrNameLst>
                                          <p:attrName>style.visibility</p:attrName>
                                        </p:attrNameLst>
                                      </p:cBhvr>
                                      <p:to>
                                        <p:strVal val="visible"/>
                                      </p:to>
                                    </p:set>
                                    <p:anim calcmode="lin" valueType="num">
                                      <p:cBhvr>
                                        <p:cTn id="143" dur="3500" fill="hold"/>
                                        <p:tgtEl>
                                          <p:spTgt spid="2"/>
                                        </p:tgtEl>
                                        <p:attrNameLst>
                                          <p:attrName>ppt_w</p:attrName>
                                        </p:attrNameLst>
                                      </p:cBhvr>
                                      <p:tavLst>
                                        <p:tav tm="0">
                                          <p:val>
                                            <p:strVal val="#ppt_w"/>
                                          </p:val>
                                        </p:tav>
                                        <p:tav tm="100000">
                                          <p:val>
                                            <p:strVal val="#ppt_w"/>
                                          </p:val>
                                        </p:tav>
                                      </p:tavLst>
                                    </p:anim>
                                    <p:anim calcmode="lin" valueType="num">
                                      <p:cBhvr>
                                        <p:cTn id="144" dur="3500" fill="hold"/>
                                        <p:tgtEl>
                                          <p:spTgt spid="2"/>
                                        </p:tgtEl>
                                        <p:attrNameLst>
                                          <p:attrName>ppt_h</p:attrName>
                                        </p:attrNameLst>
                                      </p:cBhvr>
                                      <p:tavLst>
                                        <p:tav tm="0" fmla="#ppt_h*sin(2.5*pi*$)">
                                          <p:val>
                                            <p:fltVal val="0"/>
                                          </p:val>
                                        </p:tav>
                                        <p:tav tm="100000">
                                          <p:val>
                                            <p:fltVal val="1"/>
                                          </p:val>
                                        </p:tav>
                                      </p:tavLst>
                                    </p:anim>
                                  </p:childTnLst>
                                </p:cTn>
                              </p:par>
                              <p:par>
                                <p:cTn id="145" presetID="2" presetClass="exit" presetSubtype="4" fill="hold" grpId="2" nodeType="withEffect">
                                  <p:stCondLst>
                                    <p:cond delay="0"/>
                                  </p:stCondLst>
                                  <p:childTnLst>
                                    <p:anim calcmode="lin" valueType="num">
                                      <p:cBhvr additive="base">
                                        <p:cTn id="146" dur="4000"/>
                                        <p:tgtEl>
                                          <p:spTgt spid="2"/>
                                        </p:tgtEl>
                                        <p:attrNameLst>
                                          <p:attrName>ppt_x</p:attrName>
                                        </p:attrNameLst>
                                      </p:cBhvr>
                                      <p:tavLst>
                                        <p:tav tm="0">
                                          <p:val>
                                            <p:strVal val="ppt_x"/>
                                          </p:val>
                                        </p:tav>
                                        <p:tav tm="100000">
                                          <p:val>
                                            <p:strVal val="ppt_x"/>
                                          </p:val>
                                        </p:tav>
                                      </p:tavLst>
                                    </p:anim>
                                    <p:anim calcmode="lin" valueType="num">
                                      <p:cBhvr additive="base">
                                        <p:cTn id="147" dur="4000"/>
                                        <p:tgtEl>
                                          <p:spTgt spid="2"/>
                                        </p:tgtEl>
                                        <p:attrNameLst>
                                          <p:attrName>ppt_y</p:attrName>
                                        </p:attrNameLst>
                                      </p:cBhvr>
                                      <p:tavLst>
                                        <p:tav tm="0">
                                          <p:val>
                                            <p:strVal val="ppt_y"/>
                                          </p:val>
                                        </p:tav>
                                        <p:tav tm="100000">
                                          <p:val>
                                            <p:strVal val="1+ppt_h/2"/>
                                          </p:val>
                                        </p:tav>
                                      </p:tavLst>
                                    </p:anim>
                                    <p:set>
                                      <p:cBhvr>
                                        <p:cTn id="148" dur="1" fill="hold">
                                          <p:stCondLst>
                                            <p:cond delay="3999"/>
                                          </p:stCondLst>
                                        </p:cTn>
                                        <p:tgtEl>
                                          <p:spTgt spid="2"/>
                                        </p:tgtEl>
                                        <p:attrNameLst>
                                          <p:attrName>style.visibility</p:attrName>
                                        </p:attrNameLst>
                                      </p:cBhvr>
                                      <p:to>
                                        <p:strVal val="hidden"/>
                                      </p:to>
                                    </p:set>
                                  </p:childTnLst>
                                </p:cTn>
                              </p:par>
                              <p:par>
                                <p:cTn id="149" presetID="2" presetClass="entr" presetSubtype="2" fill="hold" grpId="0" nodeType="withEffect">
                                  <p:stCondLst>
                                    <p:cond delay="0"/>
                                  </p:stCondLst>
                                  <p:childTnLst>
                                    <p:set>
                                      <p:cBhvr>
                                        <p:cTn id="150" dur="1" fill="hold">
                                          <p:stCondLst>
                                            <p:cond delay="0"/>
                                          </p:stCondLst>
                                        </p:cTn>
                                        <p:tgtEl>
                                          <p:spTgt spid="21"/>
                                        </p:tgtEl>
                                        <p:attrNameLst>
                                          <p:attrName>style.visibility</p:attrName>
                                        </p:attrNameLst>
                                      </p:cBhvr>
                                      <p:to>
                                        <p:strVal val="visible"/>
                                      </p:to>
                                    </p:set>
                                    <p:anim calcmode="lin" valueType="num">
                                      <p:cBhvr additive="base">
                                        <p:cTn id="151" dur="3500" fill="hold"/>
                                        <p:tgtEl>
                                          <p:spTgt spid="21"/>
                                        </p:tgtEl>
                                        <p:attrNameLst>
                                          <p:attrName>ppt_x</p:attrName>
                                        </p:attrNameLst>
                                      </p:cBhvr>
                                      <p:tavLst>
                                        <p:tav tm="0">
                                          <p:val>
                                            <p:strVal val="1+#ppt_w/2"/>
                                          </p:val>
                                        </p:tav>
                                        <p:tav tm="100000">
                                          <p:val>
                                            <p:strVal val="#ppt_x"/>
                                          </p:val>
                                        </p:tav>
                                      </p:tavLst>
                                    </p:anim>
                                    <p:anim calcmode="lin" valueType="num">
                                      <p:cBhvr additive="base">
                                        <p:cTn id="152" dur="3500" fill="hold"/>
                                        <p:tgtEl>
                                          <p:spTgt spid="21"/>
                                        </p:tgtEl>
                                        <p:attrNameLst>
                                          <p:attrName>ppt_y</p:attrName>
                                        </p:attrNameLst>
                                      </p:cBhvr>
                                      <p:tavLst>
                                        <p:tav tm="0">
                                          <p:val>
                                            <p:strVal val="#ppt_y"/>
                                          </p:val>
                                        </p:tav>
                                        <p:tav tm="100000">
                                          <p:val>
                                            <p:strVal val="#ppt_y"/>
                                          </p:val>
                                        </p:tav>
                                      </p:tavLst>
                                    </p:anim>
                                  </p:childTnLst>
                                </p:cTn>
                              </p:par>
                              <p:par>
                                <p:cTn id="153" presetID="19" presetClass="entr" presetSubtype="10" fill="hold" grpId="1" nodeType="withEffect">
                                  <p:stCondLst>
                                    <p:cond delay="0"/>
                                  </p:stCondLst>
                                  <p:childTnLst>
                                    <p:set>
                                      <p:cBhvr>
                                        <p:cTn id="154" dur="1" fill="hold">
                                          <p:stCondLst>
                                            <p:cond delay="0"/>
                                          </p:stCondLst>
                                        </p:cTn>
                                        <p:tgtEl>
                                          <p:spTgt spid="21"/>
                                        </p:tgtEl>
                                        <p:attrNameLst>
                                          <p:attrName>style.visibility</p:attrName>
                                        </p:attrNameLst>
                                      </p:cBhvr>
                                      <p:to>
                                        <p:strVal val="visible"/>
                                      </p:to>
                                    </p:set>
                                    <p:anim calcmode="lin" valueType="num">
                                      <p:cBhvr>
                                        <p:cTn id="155" dur="3500" fill="hold"/>
                                        <p:tgtEl>
                                          <p:spTgt spid="21"/>
                                        </p:tgtEl>
                                        <p:attrNameLst>
                                          <p:attrName>ppt_w</p:attrName>
                                        </p:attrNameLst>
                                      </p:cBhvr>
                                      <p:tavLst>
                                        <p:tav tm="0" fmla="#ppt_w*sin(2.5*pi*$)">
                                          <p:val>
                                            <p:fltVal val="0"/>
                                          </p:val>
                                        </p:tav>
                                        <p:tav tm="100000">
                                          <p:val>
                                            <p:fltVal val="1"/>
                                          </p:val>
                                        </p:tav>
                                      </p:tavLst>
                                    </p:anim>
                                    <p:anim calcmode="lin" valueType="num">
                                      <p:cBhvr>
                                        <p:cTn id="156" dur="3500" fill="hold"/>
                                        <p:tgtEl>
                                          <p:spTgt spid="21"/>
                                        </p:tgtEl>
                                        <p:attrNameLst>
                                          <p:attrName>ppt_h</p:attrName>
                                        </p:attrNameLst>
                                      </p:cBhvr>
                                      <p:tavLst>
                                        <p:tav tm="0">
                                          <p:val>
                                            <p:strVal val="#ppt_h"/>
                                          </p:val>
                                        </p:tav>
                                        <p:tav tm="100000">
                                          <p:val>
                                            <p:strVal val="#ppt_h"/>
                                          </p:val>
                                        </p:tav>
                                      </p:tavLst>
                                    </p:anim>
                                  </p:childTnLst>
                                </p:cTn>
                              </p:par>
                              <p:par>
                                <p:cTn id="157" presetID="2" presetClass="exit" presetSubtype="8" fill="hold" grpId="2" nodeType="withEffect">
                                  <p:stCondLst>
                                    <p:cond delay="0"/>
                                  </p:stCondLst>
                                  <p:childTnLst>
                                    <p:anim calcmode="lin" valueType="num">
                                      <p:cBhvr additive="base">
                                        <p:cTn id="158" dur="4000"/>
                                        <p:tgtEl>
                                          <p:spTgt spid="21"/>
                                        </p:tgtEl>
                                        <p:attrNameLst>
                                          <p:attrName>ppt_x</p:attrName>
                                        </p:attrNameLst>
                                      </p:cBhvr>
                                      <p:tavLst>
                                        <p:tav tm="0">
                                          <p:val>
                                            <p:strVal val="ppt_x"/>
                                          </p:val>
                                        </p:tav>
                                        <p:tav tm="100000">
                                          <p:val>
                                            <p:strVal val="0-ppt_w/2"/>
                                          </p:val>
                                        </p:tav>
                                      </p:tavLst>
                                    </p:anim>
                                    <p:anim calcmode="lin" valueType="num">
                                      <p:cBhvr additive="base">
                                        <p:cTn id="159" dur="4000"/>
                                        <p:tgtEl>
                                          <p:spTgt spid="21"/>
                                        </p:tgtEl>
                                        <p:attrNameLst>
                                          <p:attrName>ppt_y</p:attrName>
                                        </p:attrNameLst>
                                      </p:cBhvr>
                                      <p:tavLst>
                                        <p:tav tm="0">
                                          <p:val>
                                            <p:strVal val="ppt_y"/>
                                          </p:val>
                                        </p:tav>
                                        <p:tav tm="100000">
                                          <p:val>
                                            <p:strVal val="ppt_y"/>
                                          </p:val>
                                        </p:tav>
                                      </p:tavLst>
                                    </p:anim>
                                    <p:set>
                                      <p:cBhvr>
                                        <p:cTn id="160" dur="1" fill="hold">
                                          <p:stCondLst>
                                            <p:cond delay="3999"/>
                                          </p:stCondLst>
                                        </p:cTn>
                                        <p:tgtEl>
                                          <p:spTgt spid="21"/>
                                        </p:tgtEl>
                                        <p:attrNameLst>
                                          <p:attrName>style.visibility</p:attrName>
                                        </p:attrNameLst>
                                      </p:cBhvr>
                                      <p:to>
                                        <p:strVal val="hidden"/>
                                      </p:to>
                                    </p:set>
                                  </p:childTnLst>
                                </p:cTn>
                              </p:par>
                              <p:par>
                                <p:cTn id="161" presetID="2" presetClass="entr" presetSubtype="2" fill="hold" grpId="0" nodeType="withEffect">
                                  <p:stCondLst>
                                    <p:cond delay="0"/>
                                  </p:stCondLst>
                                  <p:childTnLst>
                                    <p:set>
                                      <p:cBhvr>
                                        <p:cTn id="162" dur="1" fill="hold">
                                          <p:stCondLst>
                                            <p:cond delay="0"/>
                                          </p:stCondLst>
                                        </p:cTn>
                                        <p:tgtEl>
                                          <p:spTgt spid="20"/>
                                        </p:tgtEl>
                                        <p:attrNameLst>
                                          <p:attrName>style.visibility</p:attrName>
                                        </p:attrNameLst>
                                      </p:cBhvr>
                                      <p:to>
                                        <p:strVal val="visible"/>
                                      </p:to>
                                    </p:set>
                                    <p:anim calcmode="lin" valueType="num">
                                      <p:cBhvr additive="base">
                                        <p:cTn id="163" dur="3500" fill="hold"/>
                                        <p:tgtEl>
                                          <p:spTgt spid="20"/>
                                        </p:tgtEl>
                                        <p:attrNameLst>
                                          <p:attrName>ppt_x</p:attrName>
                                        </p:attrNameLst>
                                      </p:cBhvr>
                                      <p:tavLst>
                                        <p:tav tm="0">
                                          <p:val>
                                            <p:strVal val="1+#ppt_w/2"/>
                                          </p:val>
                                        </p:tav>
                                        <p:tav tm="100000">
                                          <p:val>
                                            <p:strVal val="#ppt_x"/>
                                          </p:val>
                                        </p:tav>
                                      </p:tavLst>
                                    </p:anim>
                                    <p:anim calcmode="lin" valueType="num">
                                      <p:cBhvr additive="base">
                                        <p:cTn id="164" dur="3500" fill="hold"/>
                                        <p:tgtEl>
                                          <p:spTgt spid="20"/>
                                        </p:tgtEl>
                                        <p:attrNameLst>
                                          <p:attrName>ppt_y</p:attrName>
                                        </p:attrNameLst>
                                      </p:cBhvr>
                                      <p:tavLst>
                                        <p:tav tm="0">
                                          <p:val>
                                            <p:strVal val="#ppt_y"/>
                                          </p:val>
                                        </p:tav>
                                        <p:tav tm="100000">
                                          <p:val>
                                            <p:strVal val="#ppt_y"/>
                                          </p:val>
                                        </p:tav>
                                      </p:tavLst>
                                    </p:anim>
                                  </p:childTnLst>
                                </p:cTn>
                              </p:par>
                              <p:par>
                                <p:cTn id="165" presetID="19" presetClass="entr" presetSubtype="10" fill="hold" grpId="1" nodeType="withEffect">
                                  <p:stCondLst>
                                    <p:cond delay="0"/>
                                  </p:stCondLst>
                                  <p:childTnLst>
                                    <p:set>
                                      <p:cBhvr>
                                        <p:cTn id="166" dur="1" fill="hold">
                                          <p:stCondLst>
                                            <p:cond delay="0"/>
                                          </p:stCondLst>
                                        </p:cTn>
                                        <p:tgtEl>
                                          <p:spTgt spid="20"/>
                                        </p:tgtEl>
                                        <p:attrNameLst>
                                          <p:attrName>style.visibility</p:attrName>
                                        </p:attrNameLst>
                                      </p:cBhvr>
                                      <p:to>
                                        <p:strVal val="visible"/>
                                      </p:to>
                                    </p:set>
                                    <p:anim calcmode="lin" valueType="num">
                                      <p:cBhvr>
                                        <p:cTn id="167" dur="3500" fill="hold"/>
                                        <p:tgtEl>
                                          <p:spTgt spid="20"/>
                                        </p:tgtEl>
                                        <p:attrNameLst>
                                          <p:attrName>ppt_w</p:attrName>
                                        </p:attrNameLst>
                                      </p:cBhvr>
                                      <p:tavLst>
                                        <p:tav tm="0" fmla="#ppt_w*sin(2.5*pi*$)">
                                          <p:val>
                                            <p:fltVal val="0"/>
                                          </p:val>
                                        </p:tav>
                                        <p:tav tm="100000">
                                          <p:val>
                                            <p:fltVal val="1"/>
                                          </p:val>
                                        </p:tav>
                                      </p:tavLst>
                                    </p:anim>
                                    <p:anim calcmode="lin" valueType="num">
                                      <p:cBhvr>
                                        <p:cTn id="168" dur="3500" fill="hold"/>
                                        <p:tgtEl>
                                          <p:spTgt spid="20"/>
                                        </p:tgtEl>
                                        <p:attrNameLst>
                                          <p:attrName>ppt_h</p:attrName>
                                        </p:attrNameLst>
                                      </p:cBhvr>
                                      <p:tavLst>
                                        <p:tav tm="0">
                                          <p:val>
                                            <p:strVal val="#ppt_h"/>
                                          </p:val>
                                        </p:tav>
                                        <p:tav tm="100000">
                                          <p:val>
                                            <p:strVal val="#ppt_h"/>
                                          </p:val>
                                        </p:tav>
                                      </p:tavLst>
                                    </p:anim>
                                  </p:childTnLst>
                                </p:cTn>
                              </p:par>
                              <p:par>
                                <p:cTn id="169" presetID="2" presetClass="exit" presetSubtype="8" fill="hold" grpId="2" nodeType="withEffect">
                                  <p:stCondLst>
                                    <p:cond delay="0"/>
                                  </p:stCondLst>
                                  <p:childTnLst>
                                    <p:anim calcmode="lin" valueType="num">
                                      <p:cBhvr additive="base">
                                        <p:cTn id="170" dur="4000"/>
                                        <p:tgtEl>
                                          <p:spTgt spid="20"/>
                                        </p:tgtEl>
                                        <p:attrNameLst>
                                          <p:attrName>ppt_x</p:attrName>
                                        </p:attrNameLst>
                                      </p:cBhvr>
                                      <p:tavLst>
                                        <p:tav tm="0">
                                          <p:val>
                                            <p:strVal val="ppt_x"/>
                                          </p:val>
                                        </p:tav>
                                        <p:tav tm="100000">
                                          <p:val>
                                            <p:strVal val="0-ppt_w/2"/>
                                          </p:val>
                                        </p:tav>
                                      </p:tavLst>
                                    </p:anim>
                                    <p:anim calcmode="lin" valueType="num">
                                      <p:cBhvr additive="base">
                                        <p:cTn id="171" dur="4000"/>
                                        <p:tgtEl>
                                          <p:spTgt spid="20"/>
                                        </p:tgtEl>
                                        <p:attrNameLst>
                                          <p:attrName>ppt_y</p:attrName>
                                        </p:attrNameLst>
                                      </p:cBhvr>
                                      <p:tavLst>
                                        <p:tav tm="0">
                                          <p:val>
                                            <p:strVal val="ppt_y"/>
                                          </p:val>
                                        </p:tav>
                                        <p:tav tm="100000">
                                          <p:val>
                                            <p:strVal val="ppt_y"/>
                                          </p:val>
                                        </p:tav>
                                      </p:tavLst>
                                    </p:anim>
                                    <p:set>
                                      <p:cBhvr>
                                        <p:cTn id="172" dur="1" fill="hold">
                                          <p:stCondLst>
                                            <p:cond delay="3999"/>
                                          </p:stCondLst>
                                        </p:cTn>
                                        <p:tgtEl>
                                          <p:spTgt spid="20"/>
                                        </p:tgtEl>
                                        <p:attrNameLst>
                                          <p:attrName>style.visibility</p:attrName>
                                        </p:attrNameLst>
                                      </p:cBhvr>
                                      <p:to>
                                        <p:strVal val="hidden"/>
                                      </p:to>
                                    </p:set>
                                  </p:childTnLst>
                                </p:cTn>
                              </p:par>
                              <p:par>
                                <p:cTn id="173" presetID="2" presetClass="entr" presetSubtype="2" fill="hold" grpId="0" nodeType="withEffect">
                                  <p:stCondLst>
                                    <p:cond delay="0"/>
                                  </p:stCondLst>
                                  <p:childTnLst>
                                    <p:set>
                                      <p:cBhvr>
                                        <p:cTn id="174" dur="1" fill="hold">
                                          <p:stCondLst>
                                            <p:cond delay="0"/>
                                          </p:stCondLst>
                                        </p:cTn>
                                        <p:tgtEl>
                                          <p:spTgt spid="22"/>
                                        </p:tgtEl>
                                        <p:attrNameLst>
                                          <p:attrName>style.visibility</p:attrName>
                                        </p:attrNameLst>
                                      </p:cBhvr>
                                      <p:to>
                                        <p:strVal val="visible"/>
                                      </p:to>
                                    </p:set>
                                    <p:anim calcmode="lin" valueType="num">
                                      <p:cBhvr additive="base">
                                        <p:cTn id="175" dur="3500" fill="hold"/>
                                        <p:tgtEl>
                                          <p:spTgt spid="22"/>
                                        </p:tgtEl>
                                        <p:attrNameLst>
                                          <p:attrName>ppt_x</p:attrName>
                                        </p:attrNameLst>
                                      </p:cBhvr>
                                      <p:tavLst>
                                        <p:tav tm="0">
                                          <p:val>
                                            <p:strVal val="1+#ppt_w/2"/>
                                          </p:val>
                                        </p:tav>
                                        <p:tav tm="100000">
                                          <p:val>
                                            <p:strVal val="#ppt_x"/>
                                          </p:val>
                                        </p:tav>
                                      </p:tavLst>
                                    </p:anim>
                                    <p:anim calcmode="lin" valueType="num">
                                      <p:cBhvr additive="base">
                                        <p:cTn id="176" dur="3500" fill="hold"/>
                                        <p:tgtEl>
                                          <p:spTgt spid="22"/>
                                        </p:tgtEl>
                                        <p:attrNameLst>
                                          <p:attrName>ppt_y</p:attrName>
                                        </p:attrNameLst>
                                      </p:cBhvr>
                                      <p:tavLst>
                                        <p:tav tm="0">
                                          <p:val>
                                            <p:strVal val="#ppt_y"/>
                                          </p:val>
                                        </p:tav>
                                        <p:tav tm="100000">
                                          <p:val>
                                            <p:strVal val="#ppt_y"/>
                                          </p:val>
                                        </p:tav>
                                      </p:tavLst>
                                    </p:anim>
                                  </p:childTnLst>
                                </p:cTn>
                              </p:par>
                              <p:par>
                                <p:cTn id="177" presetID="19" presetClass="entr" presetSubtype="10" fill="hold" grpId="1" nodeType="withEffect">
                                  <p:stCondLst>
                                    <p:cond delay="0"/>
                                  </p:stCondLst>
                                  <p:childTnLst>
                                    <p:set>
                                      <p:cBhvr>
                                        <p:cTn id="178" dur="1" fill="hold">
                                          <p:stCondLst>
                                            <p:cond delay="0"/>
                                          </p:stCondLst>
                                        </p:cTn>
                                        <p:tgtEl>
                                          <p:spTgt spid="22"/>
                                        </p:tgtEl>
                                        <p:attrNameLst>
                                          <p:attrName>style.visibility</p:attrName>
                                        </p:attrNameLst>
                                      </p:cBhvr>
                                      <p:to>
                                        <p:strVal val="visible"/>
                                      </p:to>
                                    </p:set>
                                    <p:anim calcmode="lin" valueType="num">
                                      <p:cBhvr>
                                        <p:cTn id="179" dur="3500" fill="hold"/>
                                        <p:tgtEl>
                                          <p:spTgt spid="22"/>
                                        </p:tgtEl>
                                        <p:attrNameLst>
                                          <p:attrName>ppt_w</p:attrName>
                                        </p:attrNameLst>
                                      </p:cBhvr>
                                      <p:tavLst>
                                        <p:tav tm="0" fmla="#ppt_w*sin(2.5*pi*$)">
                                          <p:val>
                                            <p:fltVal val="0"/>
                                          </p:val>
                                        </p:tav>
                                        <p:tav tm="100000">
                                          <p:val>
                                            <p:fltVal val="1"/>
                                          </p:val>
                                        </p:tav>
                                      </p:tavLst>
                                    </p:anim>
                                    <p:anim calcmode="lin" valueType="num">
                                      <p:cBhvr>
                                        <p:cTn id="180" dur="3500" fill="hold"/>
                                        <p:tgtEl>
                                          <p:spTgt spid="22"/>
                                        </p:tgtEl>
                                        <p:attrNameLst>
                                          <p:attrName>ppt_h</p:attrName>
                                        </p:attrNameLst>
                                      </p:cBhvr>
                                      <p:tavLst>
                                        <p:tav tm="0">
                                          <p:val>
                                            <p:strVal val="#ppt_h"/>
                                          </p:val>
                                        </p:tav>
                                        <p:tav tm="100000">
                                          <p:val>
                                            <p:strVal val="#ppt_h"/>
                                          </p:val>
                                        </p:tav>
                                      </p:tavLst>
                                    </p:anim>
                                  </p:childTnLst>
                                </p:cTn>
                              </p:par>
                              <p:par>
                                <p:cTn id="181" presetID="2" presetClass="exit" presetSubtype="8" fill="hold" grpId="2" nodeType="withEffect">
                                  <p:stCondLst>
                                    <p:cond delay="0"/>
                                  </p:stCondLst>
                                  <p:childTnLst>
                                    <p:anim calcmode="lin" valueType="num">
                                      <p:cBhvr additive="base">
                                        <p:cTn id="182" dur="4000"/>
                                        <p:tgtEl>
                                          <p:spTgt spid="22"/>
                                        </p:tgtEl>
                                        <p:attrNameLst>
                                          <p:attrName>ppt_x</p:attrName>
                                        </p:attrNameLst>
                                      </p:cBhvr>
                                      <p:tavLst>
                                        <p:tav tm="0">
                                          <p:val>
                                            <p:strVal val="ppt_x"/>
                                          </p:val>
                                        </p:tav>
                                        <p:tav tm="100000">
                                          <p:val>
                                            <p:strVal val="0-ppt_w/2"/>
                                          </p:val>
                                        </p:tav>
                                      </p:tavLst>
                                    </p:anim>
                                    <p:anim calcmode="lin" valueType="num">
                                      <p:cBhvr additive="base">
                                        <p:cTn id="183" dur="4000"/>
                                        <p:tgtEl>
                                          <p:spTgt spid="22"/>
                                        </p:tgtEl>
                                        <p:attrNameLst>
                                          <p:attrName>ppt_y</p:attrName>
                                        </p:attrNameLst>
                                      </p:cBhvr>
                                      <p:tavLst>
                                        <p:tav tm="0">
                                          <p:val>
                                            <p:strVal val="ppt_y"/>
                                          </p:val>
                                        </p:tav>
                                        <p:tav tm="100000">
                                          <p:val>
                                            <p:strVal val="ppt_y"/>
                                          </p:val>
                                        </p:tav>
                                      </p:tavLst>
                                    </p:anim>
                                    <p:set>
                                      <p:cBhvr>
                                        <p:cTn id="184" dur="1" fill="hold">
                                          <p:stCondLst>
                                            <p:cond delay="3999"/>
                                          </p:stCondLst>
                                        </p:cTn>
                                        <p:tgtEl>
                                          <p:spTgt spid="22"/>
                                        </p:tgtEl>
                                        <p:attrNameLst>
                                          <p:attrName>style.visibility</p:attrName>
                                        </p:attrNameLst>
                                      </p:cBhvr>
                                      <p:to>
                                        <p:strVal val="hidden"/>
                                      </p:to>
                                    </p:set>
                                  </p:childTnLst>
                                </p:cTn>
                              </p:par>
                              <p:par>
                                <p:cTn id="185" presetID="2" presetClass="entr" presetSubtype="2" fill="hold" grpId="0" nodeType="withEffect">
                                  <p:stCondLst>
                                    <p:cond delay="0"/>
                                  </p:stCondLst>
                                  <p:childTnLst>
                                    <p:set>
                                      <p:cBhvr>
                                        <p:cTn id="186" dur="1" fill="hold">
                                          <p:stCondLst>
                                            <p:cond delay="0"/>
                                          </p:stCondLst>
                                        </p:cTn>
                                        <p:tgtEl>
                                          <p:spTgt spid="18"/>
                                        </p:tgtEl>
                                        <p:attrNameLst>
                                          <p:attrName>style.visibility</p:attrName>
                                        </p:attrNameLst>
                                      </p:cBhvr>
                                      <p:to>
                                        <p:strVal val="visible"/>
                                      </p:to>
                                    </p:set>
                                    <p:anim calcmode="lin" valueType="num">
                                      <p:cBhvr additive="base">
                                        <p:cTn id="187" dur="3500" fill="hold"/>
                                        <p:tgtEl>
                                          <p:spTgt spid="18"/>
                                        </p:tgtEl>
                                        <p:attrNameLst>
                                          <p:attrName>ppt_x</p:attrName>
                                        </p:attrNameLst>
                                      </p:cBhvr>
                                      <p:tavLst>
                                        <p:tav tm="0">
                                          <p:val>
                                            <p:strVal val="1+#ppt_w/2"/>
                                          </p:val>
                                        </p:tav>
                                        <p:tav tm="100000">
                                          <p:val>
                                            <p:strVal val="#ppt_x"/>
                                          </p:val>
                                        </p:tav>
                                      </p:tavLst>
                                    </p:anim>
                                    <p:anim calcmode="lin" valueType="num">
                                      <p:cBhvr additive="base">
                                        <p:cTn id="188" dur="3500" fill="hold"/>
                                        <p:tgtEl>
                                          <p:spTgt spid="18"/>
                                        </p:tgtEl>
                                        <p:attrNameLst>
                                          <p:attrName>ppt_y</p:attrName>
                                        </p:attrNameLst>
                                      </p:cBhvr>
                                      <p:tavLst>
                                        <p:tav tm="0">
                                          <p:val>
                                            <p:strVal val="#ppt_y"/>
                                          </p:val>
                                        </p:tav>
                                        <p:tav tm="100000">
                                          <p:val>
                                            <p:strVal val="#ppt_y"/>
                                          </p:val>
                                        </p:tav>
                                      </p:tavLst>
                                    </p:anim>
                                  </p:childTnLst>
                                </p:cTn>
                              </p:par>
                              <p:par>
                                <p:cTn id="189" presetID="19" presetClass="entr" presetSubtype="10" fill="hold" grpId="1" nodeType="withEffect">
                                  <p:stCondLst>
                                    <p:cond delay="0"/>
                                  </p:stCondLst>
                                  <p:childTnLst>
                                    <p:set>
                                      <p:cBhvr>
                                        <p:cTn id="190" dur="1" fill="hold">
                                          <p:stCondLst>
                                            <p:cond delay="0"/>
                                          </p:stCondLst>
                                        </p:cTn>
                                        <p:tgtEl>
                                          <p:spTgt spid="18"/>
                                        </p:tgtEl>
                                        <p:attrNameLst>
                                          <p:attrName>style.visibility</p:attrName>
                                        </p:attrNameLst>
                                      </p:cBhvr>
                                      <p:to>
                                        <p:strVal val="visible"/>
                                      </p:to>
                                    </p:set>
                                    <p:anim calcmode="lin" valueType="num">
                                      <p:cBhvr>
                                        <p:cTn id="191" dur="3500" fill="hold"/>
                                        <p:tgtEl>
                                          <p:spTgt spid="18"/>
                                        </p:tgtEl>
                                        <p:attrNameLst>
                                          <p:attrName>ppt_w</p:attrName>
                                        </p:attrNameLst>
                                      </p:cBhvr>
                                      <p:tavLst>
                                        <p:tav tm="0" fmla="#ppt_w*sin(2.5*pi*$)">
                                          <p:val>
                                            <p:fltVal val="0"/>
                                          </p:val>
                                        </p:tav>
                                        <p:tav tm="100000">
                                          <p:val>
                                            <p:fltVal val="1"/>
                                          </p:val>
                                        </p:tav>
                                      </p:tavLst>
                                    </p:anim>
                                    <p:anim calcmode="lin" valueType="num">
                                      <p:cBhvr>
                                        <p:cTn id="192" dur="3500" fill="hold"/>
                                        <p:tgtEl>
                                          <p:spTgt spid="18"/>
                                        </p:tgtEl>
                                        <p:attrNameLst>
                                          <p:attrName>ppt_h</p:attrName>
                                        </p:attrNameLst>
                                      </p:cBhvr>
                                      <p:tavLst>
                                        <p:tav tm="0">
                                          <p:val>
                                            <p:strVal val="#ppt_h"/>
                                          </p:val>
                                        </p:tav>
                                        <p:tav tm="100000">
                                          <p:val>
                                            <p:strVal val="#ppt_h"/>
                                          </p:val>
                                        </p:tav>
                                      </p:tavLst>
                                    </p:anim>
                                  </p:childTnLst>
                                </p:cTn>
                              </p:par>
                              <p:par>
                                <p:cTn id="193" presetID="2" presetClass="exit" presetSubtype="8" fill="hold" grpId="2" nodeType="withEffect">
                                  <p:stCondLst>
                                    <p:cond delay="0"/>
                                  </p:stCondLst>
                                  <p:childTnLst>
                                    <p:anim calcmode="lin" valueType="num">
                                      <p:cBhvr additive="base">
                                        <p:cTn id="194" dur="4000"/>
                                        <p:tgtEl>
                                          <p:spTgt spid="18"/>
                                        </p:tgtEl>
                                        <p:attrNameLst>
                                          <p:attrName>ppt_x</p:attrName>
                                        </p:attrNameLst>
                                      </p:cBhvr>
                                      <p:tavLst>
                                        <p:tav tm="0">
                                          <p:val>
                                            <p:strVal val="ppt_x"/>
                                          </p:val>
                                        </p:tav>
                                        <p:tav tm="100000">
                                          <p:val>
                                            <p:strVal val="0-ppt_w/2"/>
                                          </p:val>
                                        </p:tav>
                                      </p:tavLst>
                                    </p:anim>
                                    <p:anim calcmode="lin" valueType="num">
                                      <p:cBhvr additive="base">
                                        <p:cTn id="195" dur="4000"/>
                                        <p:tgtEl>
                                          <p:spTgt spid="18"/>
                                        </p:tgtEl>
                                        <p:attrNameLst>
                                          <p:attrName>ppt_y</p:attrName>
                                        </p:attrNameLst>
                                      </p:cBhvr>
                                      <p:tavLst>
                                        <p:tav tm="0">
                                          <p:val>
                                            <p:strVal val="ppt_y"/>
                                          </p:val>
                                        </p:tav>
                                        <p:tav tm="100000">
                                          <p:val>
                                            <p:strVal val="ppt_y"/>
                                          </p:val>
                                        </p:tav>
                                      </p:tavLst>
                                    </p:anim>
                                    <p:set>
                                      <p:cBhvr>
                                        <p:cTn id="196" dur="1" fill="hold">
                                          <p:stCondLst>
                                            <p:cond delay="3999"/>
                                          </p:stCondLst>
                                        </p:cTn>
                                        <p:tgtEl>
                                          <p:spTgt spid="18"/>
                                        </p:tgtEl>
                                        <p:attrNameLst>
                                          <p:attrName>style.visibility</p:attrName>
                                        </p:attrNameLst>
                                      </p:cBhvr>
                                      <p:to>
                                        <p:strVal val="hidden"/>
                                      </p:to>
                                    </p:set>
                                  </p:childTnLst>
                                </p:cTn>
                              </p:par>
                              <p:par>
                                <p:cTn id="197" presetID="2" presetClass="entr" presetSubtype="2" fill="hold" grpId="0" nodeType="withEffect">
                                  <p:stCondLst>
                                    <p:cond delay="0"/>
                                  </p:stCondLst>
                                  <p:childTnLst>
                                    <p:set>
                                      <p:cBhvr>
                                        <p:cTn id="198" dur="1" fill="hold">
                                          <p:stCondLst>
                                            <p:cond delay="0"/>
                                          </p:stCondLst>
                                        </p:cTn>
                                        <p:tgtEl>
                                          <p:spTgt spid="17"/>
                                        </p:tgtEl>
                                        <p:attrNameLst>
                                          <p:attrName>style.visibility</p:attrName>
                                        </p:attrNameLst>
                                      </p:cBhvr>
                                      <p:to>
                                        <p:strVal val="visible"/>
                                      </p:to>
                                    </p:set>
                                    <p:anim calcmode="lin" valueType="num">
                                      <p:cBhvr additive="base">
                                        <p:cTn id="199" dur="3500" fill="hold"/>
                                        <p:tgtEl>
                                          <p:spTgt spid="17"/>
                                        </p:tgtEl>
                                        <p:attrNameLst>
                                          <p:attrName>ppt_x</p:attrName>
                                        </p:attrNameLst>
                                      </p:cBhvr>
                                      <p:tavLst>
                                        <p:tav tm="0">
                                          <p:val>
                                            <p:strVal val="1+#ppt_w/2"/>
                                          </p:val>
                                        </p:tav>
                                        <p:tav tm="100000">
                                          <p:val>
                                            <p:strVal val="#ppt_x"/>
                                          </p:val>
                                        </p:tav>
                                      </p:tavLst>
                                    </p:anim>
                                    <p:anim calcmode="lin" valueType="num">
                                      <p:cBhvr additive="base">
                                        <p:cTn id="200" dur="3500" fill="hold"/>
                                        <p:tgtEl>
                                          <p:spTgt spid="17"/>
                                        </p:tgtEl>
                                        <p:attrNameLst>
                                          <p:attrName>ppt_y</p:attrName>
                                        </p:attrNameLst>
                                      </p:cBhvr>
                                      <p:tavLst>
                                        <p:tav tm="0">
                                          <p:val>
                                            <p:strVal val="#ppt_y"/>
                                          </p:val>
                                        </p:tav>
                                        <p:tav tm="100000">
                                          <p:val>
                                            <p:strVal val="#ppt_y"/>
                                          </p:val>
                                        </p:tav>
                                      </p:tavLst>
                                    </p:anim>
                                  </p:childTnLst>
                                </p:cTn>
                              </p:par>
                              <p:par>
                                <p:cTn id="201" presetID="19" presetClass="entr" presetSubtype="10" fill="hold" grpId="1" nodeType="withEffect">
                                  <p:stCondLst>
                                    <p:cond delay="0"/>
                                  </p:stCondLst>
                                  <p:childTnLst>
                                    <p:set>
                                      <p:cBhvr>
                                        <p:cTn id="202" dur="1" fill="hold">
                                          <p:stCondLst>
                                            <p:cond delay="0"/>
                                          </p:stCondLst>
                                        </p:cTn>
                                        <p:tgtEl>
                                          <p:spTgt spid="17"/>
                                        </p:tgtEl>
                                        <p:attrNameLst>
                                          <p:attrName>style.visibility</p:attrName>
                                        </p:attrNameLst>
                                      </p:cBhvr>
                                      <p:to>
                                        <p:strVal val="visible"/>
                                      </p:to>
                                    </p:set>
                                    <p:anim calcmode="lin" valueType="num">
                                      <p:cBhvr>
                                        <p:cTn id="203" dur="3500" fill="hold"/>
                                        <p:tgtEl>
                                          <p:spTgt spid="17"/>
                                        </p:tgtEl>
                                        <p:attrNameLst>
                                          <p:attrName>ppt_w</p:attrName>
                                        </p:attrNameLst>
                                      </p:cBhvr>
                                      <p:tavLst>
                                        <p:tav tm="0" fmla="#ppt_w*sin(2.5*pi*$)">
                                          <p:val>
                                            <p:fltVal val="0"/>
                                          </p:val>
                                        </p:tav>
                                        <p:tav tm="100000">
                                          <p:val>
                                            <p:fltVal val="1"/>
                                          </p:val>
                                        </p:tav>
                                      </p:tavLst>
                                    </p:anim>
                                    <p:anim calcmode="lin" valueType="num">
                                      <p:cBhvr>
                                        <p:cTn id="204" dur="3500" fill="hold"/>
                                        <p:tgtEl>
                                          <p:spTgt spid="17"/>
                                        </p:tgtEl>
                                        <p:attrNameLst>
                                          <p:attrName>ppt_h</p:attrName>
                                        </p:attrNameLst>
                                      </p:cBhvr>
                                      <p:tavLst>
                                        <p:tav tm="0">
                                          <p:val>
                                            <p:strVal val="#ppt_h"/>
                                          </p:val>
                                        </p:tav>
                                        <p:tav tm="100000">
                                          <p:val>
                                            <p:strVal val="#ppt_h"/>
                                          </p:val>
                                        </p:tav>
                                      </p:tavLst>
                                    </p:anim>
                                  </p:childTnLst>
                                </p:cTn>
                              </p:par>
                              <p:par>
                                <p:cTn id="205" presetID="2" presetClass="exit" presetSubtype="8" fill="hold" grpId="2" nodeType="withEffect">
                                  <p:stCondLst>
                                    <p:cond delay="0"/>
                                  </p:stCondLst>
                                  <p:childTnLst>
                                    <p:anim calcmode="lin" valueType="num">
                                      <p:cBhvr additive="base">
                                        <p:cTn id="206" dur="4000"/>
                                        <p:tgtEl>
                                          <p:spTgt spid="17"/>
                                        </p:tgtEl>
                                        <p:attrNameLst>
                                          <p:attrName>ppt_x</p:attrName>
                                        </p:attrNameLst>
                                      </p:cBhvr>
                                      <p:tavLst>
                                        <p:tav tm="0">
                                          <p:val>
                                            <p:strVal val="ppt_x"/>
                                          </p:val>
                                        </p:tav>
                                        <p:tav tm="100000">
                                          <p:val>
                                            <p:strVal val="0-ppt_w/2"/>
                                          </p:val>
                                        </p:tav>
                                      </p:tavLst>
                                    </p:anim>
                                    <p:anim calcmode="lin" valueType="num">
                                      <p:cBhvr additive="base">
                                        <p:cTn id="207" dur="4000"/>
                                        <p:tgtEl>
                                          <p:spTgt spid="17"/>
                                        </p:tgtEl>
                                        <p:attrNameLst>
                                          <p:attrName>ppt_y</p:attrName>
                                        </p:attrNameLst>
                                      </p:cBhvr>
                                      <p:tavLst>
                                        <p:tav tm="0">
                                          <p:val>
                                            <p:strVal val="ppt_y"/>
                                          </p:val>
                                        </p:tav>
                                        <p:tav tm="100000">
                                          <p:val>
                                            <p:strVal val="ppt_y"/>
                                          </p:val>
                                        </p:tav>
                                      </p:tavLst>
                                    </p:anim>
                                    <p:set>
                                      <p:cBhvr>
                                        <p:cTn id="208" dur="1" fill="hold">
                                          <p:stCondLst>
                                            <p:cond delay="3999"/>
                                          </p:stCondLst>
                                        </p:cTn>
                                        <p:tgtEl>
                                          <p:spTgt spid="17"/>
                                        </p:tgtEl>
                                        <p:attrNameLst>
                                          <p:attrName>style.visibility</p:attrName>
                                        </p:attrNameLst>
                                      </p:cBhvr>
                                      <p:to>
                                        <p:strVal val="hidden"/>
                                      </p:to>
                                    </p:set>
                                  </p:childTnLst>
                                </p:cTn>
                              </p:par>
                              <p:par>
                                <p:cTn id="209" presetID="2" presetClass="entr" presetSubtype="2" fill="hold" grpId="0" nodeType="withEffect">
                                  <p:stCondLst>
                                    <p:cond delay="0"/>
                                  </p:stCondLst>
                                  <p:childTnLst>
                                    <p:set>
                                      <p:cBhvr>
                                        <p:cTn id="210" dur="1" fill="hold">
                                          <p:stCondLst>
                                            <p:cond delay="0"/>
                                          </p:stCondLst>
                                        </p:cTn>
                                        <p:tgtEl>
                                          <p:spTgt spid="19"/>
                                        </p:tgtEl>
                                        <p:attrNameLst>
                                          <p:attrName>style.visibility</p:attrName>
                                        </p:attrNameLst>
                                      </p:cBhvr>
                                      <p:to>
                                        <p:strVal val="visible"/>
                                      </p:to>
                                    </p:set>
                                    <p:anim calcmode="lin" valueType="num">
                                      <p:cBhvr additive="base">
                                        <p:cTn id="211" dur="3500" fill="hold"/>
                                        <p:tgtEl>
                                          <p:spTgt spid="19"/>
                                        </p:tgtEl>
                                        <p:attrNameLst>
                                          <p:attrName>ppt_x</p:attrName>
                                        </p:attrNameLst>
                                      </p:cBhvr>
                                      <p:tavLst>
                                        <p:tav tm="0">
                                          <p:val>
                                            <p:strVal val="1+#ppt_w/2"/>
                                          </p:val>
                                        </p:tav>
                                        <p:tav tm="100000">
                                          <p:val>
                                            <p:strVal val="#ppt_x"/>
                                          </p:val>
                                        </p:tav>
                                      </p:tavLst>
                                    </p:anim>
                                    <p:anim calcmode="lin" valueType="num">
                                      <p:cBhvr additive="base">
                                        <p:cTn id="212" dur="3500" fill="hold"/>
                                        <p:tgtEl>
                                          <p:spTgt spid="19"/>
                                        </p:tgtEl>
                                        <p:attrNameLst>
                                          <p:attrName>ppt_y</p:attrName>
                                        </p:attrNameLst>
                                      </p:cBhvr>
                                      <p:tavLst>
                                        <p:tav tm="0">
                                          <p:val>
                                            <p:strVal val="#ppt_y"/>
                                          </p:val>
                                        </p:tav>
                                        <p:tav tm="100000">
                                          <p:val>
                                            <p:strVal val="#ppt_y"/>
                                          </p:val>
                                        </p:tav>
                                      </p:tavLst>
                                    </p:anim>
                                  </p:childTnLst>
                                </p:cTn>
                              </p:par>
                              <p:par>
                                <p:cTn id="213" presetID="19" presetClass="entr" presetSubtype="10" fill="hold" grpId="1" nodeType="withEffect">
                                  <p:stCondLst>
                                    <p:cond delay="0"/>
                                  </p:stCondLst>
                                  <p:childTnLst>
                                    <p:set>
                                      <p:cBhvr>
                                        <p:cTn id="214" dur="1" fill="hold">
                                          <p:stCondLst>
                                            <p:cond delay="0"/>
                                          </p:stCondLst>
                                        </p:cTn>
                                        <p:tgtEl>
                                          <p:spTgt spid="19"/>
                                        </p:tgtEl>
                                        <p:attrNameLst>
                                          <p:attrName>style.visibility</p:attrName>
                                        </p:attrNameLst>
                                      </p:cBhvr>
                                      <p:to>
                                        <p:strVal val="visible"/>
                                      </p:to>
                                    </p:set>
                                    <p:anim calcmode="lin" valueType="num">
                                      <p:cBhvr>
                                        <p:cTn id="215" dur="3500" fill="hold"/>
                                        <p:tgtEl>
                                          <p:spTgt spid="19"/>
                                        </p:tgtEl>
                                        <p:attrNameLst>
                                          <p:attrName>ppt_w</p:attrName>
                                        </p:attrNameLst>
                                      </p:cBhvr>
                                      <p:tavLst>
                                        <p:tav tm="0" fmla="#ppt_w*sin(2.5*pi*$)">
                                          <p:val>
                                            <p:fltVal val="0"/>
                                          </p:val>
                                        </p:tav>
                                        <p:tav tm="100000">
                                          <p:val>
                                            <p:fltVal val="1"/>
                                          </p:val>
                                        </p:tav>
                                      </p:tavLst>
                                    </p:anim>
                                    <p:anim calcmode="lin" valueType="num">
                                      <p:cBhvr>
                                        <p:cTn id="216" dur="3500" fill="hold"/>
                                        <p:tgtEl>
                                          <p:spTgt spid="19"/>
                                        </p:tgtEl>
                                        <p:attrNameLst>
                                          <p:attrName>ppt_h</p:attrName>
                                        </p:attrNameLst>
                                      </p:cBhvr>
                                      <p:tavLst>
                                        <p:tav tm="0">
                                          <p:val>
                                            <p:strVal val="#ppt_h"/>
                                          </p:val>
                                        </p:tav>
                                        <p:tav tm="100000">
                                          <p:val>
                                            <p:strVal val="#ppt_h"/>
                                          </p:val>
                                        </p:tav>
                                      </p:tavLst>
                                    </p:anim>
                                  </p:childTnLst>
                                </p:cTn>
                              </p:par>
                              <p:par>
                                <p:cTn id="217" presetID="2" presetClass="exit" presetSubtype="8" fill="hold" grpId="2" nodeType="withEffect">
                                  <p:stCondLst>
                                    <p:cond delay="0"/>
                                  </p:stCondLst>
                                  <p:childTnLst>
                                    <p:anim calcmode="lin" valueType="num">
                                      <p:cBhvr additive="base">
                                        <p:cTn id="218" dur="4000"/>
                                        <p:tgtEl>
                                          <p:spTgt spid="19"/>
                                        </p:tgtEl>
                                        <p:attrNameLst>
                                          <p:attrName>ppt_x</p:attrName>
                                        </p:attrNameLst>
                                      </p:cBhvr>
                                      <p:tavLst>
                                        <p:tav tm="0">
                                          <p:val>
                                            <p:strVal val="ppt_x"/>
                                          </p:val>
                                        </p:tav>
                                        <p:tav tm="100000">
                                          <p:val>
                                            <p:strVal val="0-ppt_w/2"/>
                                          </p:val>
                                        </p:tav>
                                      </p:tavLst>
                                    </p:anim>
                                    <p:anim calcmode="lin" valueType="num">
                                      <p:cBhvr additive="base">
                                        <p:cTn id="219" dur="4000"/>
                                        <p:tgtEl>
                                          <p:spTgt spid="19"/>
                                        </p:tgtEl>
                                        <p:attrNameLst>
                                          <p:attrName>ppt_y</p:attrName>
                                        </p:attrNameLst>
                                      </p:cBhvr>
                                      <p:tavLst>
                                        <p:tav tm="0">
                                          <p:val>
                                            <p:strVal val="ppt_y"/>
                                          </p:val>
                                        </p:tav>
                                        <p:tav tm="100000">
                                          <p:val>
                                            <p:strVal val="ppt_y"/>
                                          </p:val>
                                        </p:tav>
                                      </p:tavLst>
                                    </p:anim>
                                    <p:set>
                                      <p:cBhvr>
                                        <p:cTn id="220" dur="1" fill="hold">
                                          <p:stCondLst>
                                            <p:cond delay="3999"/>
                                          </p:stCondLst>
                                        </p:cTn>
                                        <p:tgtEl>
                                          <p:spTgt spid="19"/>
                                        </p:tgtEl>
                                        <p:attrNameLst>
                                          <p:attrName>style.visibility</p:attrName>
                                        </p:attrNameLst>
                                      </p:cBhvr>
                                      <p:to>
                                        <p:strVal val="hidden"/>
                                      </p:to>
                                    </p:set>
                                  </p:childTnLst>
                                </p:cTn>
                              </p:par>
                              <p:par>
                                <p:cTn id="221" presetID="2" presetClass="entr" presetSubtype="4" fill="hold" grpId="0" nodeType="withEffect">
                                  <p:stCondLst>
                                    <p:cond delay="0"/>
                                  </p:stCondLst>
                                  <p:childTnLst>
                                    <p:set>
                                      <p:cBhvr>
                                        <p:cTn id="222" dur="1" fill="hold">
                                          <p:stCondLst>
                                            <p:cond delay="0"/>
                                          </p:stCondLst>
                                        </p:cTn>
                                        <p:tgtEl>
                                          <p:spTgt spid="15"/>
                                        </p:tgtEl>
                                        <p:attrNameLst>
                                          <p:attrName>style.visibility</p:attrName>
                                        </p:attrNameLst>
                                      </p:cBhvr>
                                      <p:to>
                                        <p:strVal val="visible"/>
                                      </p:to>
                                    </p:set>
                                    <p:anim calcmode="lin" valueType="num">
                                      <p:cBhvr additive="base">
                                        <p:cTn id="223" dur="3500" fill="hold"/>
                                        <p:tgtEl>
                                          <p:spTgt spid="15"/>
                                        </p:tgtEl>
                                        <p:attrNameLst>
                                          <p:attrName>ppt_x</p:attrName>
                                        </p:attrNameLst>
                                      </p:cBhvr>
                                      <p:tavLst>
                                        <p:tav tm="0">
                                          <p:val>
                                            <p:strVal val="#ppt_x"/>
                                          </p:val>
                                        </p:tav>
                                        <p:tav tm="100000">
                                          <p:val>
                                            <p:strVal val="#ppt_x"/>
                                          </p:val>
                                        </p:tav>
                                      </p:tavLst>
                                    </p:anim>
                                    <p:anim calcmode="lin" valueType="num">
                                      <p:cBhvr additive="base">
                                        <p:cTn id="224" dur="3500" fill="hold"/>
                                        <p:tgtEl>
                                          <p:spTgt spid="15"/>
                                        </p:tgtEl>
                                        <p:attrNameLst>
                                          <p:attrName>ppt_y</p:attrName>
                                        </p:attrNameLst>
                                      </p:cBhvr>
                                      <p:tavLst>
                                        <p:tav tm="0">
                                          <p:val>
                                            <p:strVal val="1+#ppt_h/2"/>
                                          </p:val>
                                        </p:tav>
                                        <p:tav tm="100000">
                                          <p:val>
                                            <p:strVal val="#ppt_y"/>
                                          </p:val>
                                        </p:tav>
                                      </p:tavLst>
                                    </p:anim>
                                  </p:childTnLst>
                                </p:cTn>
                              </p:par>
                              <p:par>
                                <p:cTn id="225" presetID="19" presetClass="entr" presetSubtype="5" fill="hold" grpId="1" nodeType="withEffect">
                                  <p:stCondLst>
                                    <p:cond delay="0"/>
                                  </p:stCondLst>
                                  <p:childTnLst>
                                    <p:set>
                                      <p:cBhvr>
                                        <p:cTn id="226" dur="1" fill="hold">
                                          <p:stCondLst>
                                            <p:cond delay="0"/>
                                          </p:stCondLst>
                                        </p:cTn>
                                        <p:tgtEl>
                                          <p:spTgt spid="15"/>
                                        </p:tgtEl>
                                        <p:attrNameLst>
                                          <p:attrName>style.visibility</p:attrName>
                                        </p:attrNameLst>
                                      </p:cBhvr>
                                      <p:to>
                                        <p:strVal val="visible"/>
                                      </p:to>
                                    </p:set>
                                    <p:anim calcmode="lin" valueType="num">
                                      <p:cBhvr>
                                        <p:cTn id="227" dur="3500" fill="hold"/>
                                        <p:tgtEl>
                                          <p:spTgt spid="15"/>
                                        </p:tgtEl>
                                        <p:attrNameLst>
                                          <p:attrName>ppt_w</p:attrName>
                                        </p:attrNameLst>
                                      </p:cBhvr>
                                      <p:tavLst>
                                        <p:tav tm="0">
                                          <p:val>
                                            <p:strVal val="#ppt_w"/>
                                          </p:val>
                                        </p:tav>
                                        <p:tav tm="100000">
                                          <p:val>
                                            <p:strVal val="#ppt_w"/>
                                          </p:val>
                                        </p:tav>
                                      </p:tavLst>
                                    </p:anim>
                                    <p:anim calcmode="lin" valueType="num">
                                      <p:cBhvr>
                                        <p:cTn id="228" dur="3500" fill="hold"/>
                                        <p:tgtEl>
                                          <p:spTgt spid="15"/>
                                        </p:tgtEl>
                                        <p:attrNameLst>
                                          <p:attrName>ppt_h</p:attrName>
                                        </p:attrNameLst>
                                      </p:cBhvr>
                                      <p:tavLst>
                                        <p:tav tm="0" fmla="#ppt_h*sin(2.5*pi*$)">
                                          <p:val>
                                            <p:fltVal val="0"/>
                                          </p:val>
                                        </p:tav>
                                        <p:tav tm="100000">
                                          <p:val>
                                            <p:fltVal val="1"/>
                                          </p:val>
                                        </p:tav>
                                      </p:tavLst>
                                    </p:anim>
                                  </p:childTnLst>
                                </p:cTn>
                              </p:par>
                              <p:par>
                                <p:cTn id="229" presetID="2" presetClass="exit" presetSubtype="1" fill="hold" grpId="2" nodeType="withEffect">
                                  <p:stCondLst>
                                    <p:cond delay="0"/>
                                  </p:stCondLst>
                                  <p:childTnLst>
                                    <p:anim calcmode="lin" valueType="num">
                                      <p:cBhvr additive="base">
                                        <p:cTn id="230" dur="4000"/>
                                        <p:tgtEl>
                                          <p:spTgt spid="15"/>
                                        </p:tgtEl>
                                        <p:attrNameLst>
                                          <p:attrName>ppt_x</p:attrName>
                                        </p:attrNameLst>
                                      </p:cBhvr>
                                      <p:tavLst>
                                        <p:tav tm="0">
                                          <p:val>
                                            <p:strVal val="ppt_x"/>
                                          </p:val>
                                        </p:tav>
                                        <p:tav tm="100000">
                                          <p:val>
                                            <p:strVal val="ppt_x"/>
                                          </p:val>
                                        </p:tav>
                                      </p:tavLst>
                                    </p:anim>
                                    <p:anim calcmode="lin" valueType="num">
                                      <p:cBhvr additive="base">
                                        <p:cTn id="231" dur="4000"/>
                                        <p:tgtEl>
                                          <p:spTgt spid="15"/>
                                        </p:tgtEl>
                                        <p:attrNameLst>
                                          <p:attrName>ppt_y</p:attrName>
                                        </p:attrNameLst>
                                      </p:cBhvr>
                                      <p:tavLst>
                                        <p:tav tm="0">
                                          <p:val>
                                            <p:strVal val="ppt_y"/>
                                          </p:val>
                                        </p:tav>
                                        <p:tav tm="100000">
                                          <p:val>
                                            <p:strVal val="0-ppt_h/2"/>
                                          </p:val>
                                        </p:tav>
                                      </p:tavLst>
                                    </p:anim>
                                    <p:set>
                                      <p:cBhvr>
                                        <p:cTn id="232" dur="1" fill="hold">
                                          <p:stCondLst>
                                            <p:cond delay="3999"/>
                                          </p:stCondLst>
                                        </p:cTn>
                                        <p:tgtEl>
                                          <p:spTgt spid="15"/>
                                        </p:tgtEl>
                                        <p:attrNameLst>
                                          <p:attrName>style.visibility</p:attrName>
                                        </p:attrNameLst>
                                      </p:cBhvr>
                                      <p:to>
                                        <p:strVal val="hidden"/>
                                      </p:to>
                                    </p:set>
                                  </p:childTnLst>
                                </p:cTn>
                              </p:par>
                              <p:par>
                                <p:cTn id="233" presetID="2" presetClass="entr" presetSubtype="4" fill="hold" grpId="0" nodeType="withEffect">
                                  <p:stCondLst>
                                    <p:cond delay="0"/>
                                  </p:stCondLst>
                                  <p:childTnLst>
                                    <p:set>
                                      <p:cBhvr>
                                        <p:cTn id="234" dur="1" fill="hold">
                                          <p:stCondLst>
                                            <p:cond delay="0"/>
                                          </p:stCondLst>
                                        </p:cTn>
                                        <p:tgtEl>
                                          <p:spTgt spid="14"/>
                                        </p:tgtEl>
                                        <p:attrNameLst>
                                          <p:attrName>style.visibility</p:attrName>
                                        </p:attrNameLst>
                                      </p:cBhvr>
                                      <p:to>
                                        <p:strVal val="visible"/>
                                      </p:to>
                                    </p:set>
                                    <p:anim calcmode="lin" valueType="num">
                                      <p:cBhvr additive="base">
                                        <p:cTn id="235" dur="3500" fill="hold"/>
                                        <p:tgtEl>
                                          <p:spTgt spid="14"/>
                                        </p:tgtEl>
                                        <p:attrNameLst>
                                          <p:attrName>ppt_x</p:attrName>
                                        </p:attrNameLst>
                                      </p:cBhvr>
                                      <p:tavLst>
                                        <p:tav tm="0">
                                          <p:val>
                                            <p:strVal val="#ppt_x"/>
                                          </p:val>
                                        </p:tav>
                                        <p:tav tm="100000">
                                          <p:val>
                                            <p:strVal val="#ppt_x"/>
                                          </p:val>
                                        </p:tav>
                                      </p:tavLst>
                                    </p:anim>
                                    <p:anim calcmode="lin" valueType="num">
                                      <p:cBhvr additive="base">
                                        <p:cTn id="236" dur="3500" fill="hold"/>
                                        <p:tgtEl>
                                          <p:spTgt spid="14"/>
                                        </p:tgtEl>
                                        <p:attrNameLst>
                                          <p:attrName>ppt_y</p:attrName>
                                        </p:attrNameLst>
                                      </p:cBhvr>
                                      <p:tavLst>
                                        <p:tav tm="0">
                                          <p:val>
                                            <p:strVal val="1+#ppt_h/2"/>
                                          </p:val>
                                        </p:tav>
                                        <p:tav tm="100000">
                                          <p:val>
                                            <p:strVal val="#ppt_y"/>
                                          </p:val>
                                        </p:tav>
                                      </p:tavLst>
                                    </p:anim>
                                  </p:childTnLst>
                                </p:cTn>
                              </p:par>
                              <p:par>
                                <p:cTn id="237" presetID="19" presetClass="entr" presetSubtype="5" fill="hold" grpId="1" nodeType="withEffect">
                                  <p:stCondLst>
                                    <p:cond delay="0"/>
                                  </p:stCondLst>
                                  <p:childTnLst>
                                    <p:set>
                                      <p:cBhvr>
                                        <p:cTn id="238" dur="1" fill="hold">
                                          <p:stCondLst>
                                            <p:cond delay="0"/>
                                          </p:stCondLst>
                                        </p:cTn>
                                        <p:tgtEl>
                                          <p:spTgt spid="14"/>
                                        </p:tgtEl>
                                        <p:attrNameLst>
                                          <p:attrName>style.visibility</p:attrName>
                                        </p:attrNameLst>
                                      </p:cBhvr>
                                      <p:to>
                                        <p:strVal val="visible"/>
                                      </p:to>
                                    </p:set>
                                    <p:anim calcmode="lin" valueType="num">
                                      <p:cBhvr>
                                        <p:cTn id="239" dur="3500" fill="hold"/>
                                        <p:tgtEl>
                                          <p:spTgt spid="14"/>
                                        </p:tgtEl>
                                        <p:attrNameLst>
                                          <p:attrName>ppt_w</p:attrName>
                                        </p:attrNameLst>
                                      </p:cBhvr>
                                      <p:tavLst>
                                        <p:tav tm="0">
                                          <p:val>
                                            <p:strVal val="#ppt_w"/>
                                          </p:val>
                                        </p:tav>
                                        <p:tav tm="100000">
                                          <p:val>
                                            <p:strVal val="#ppt_w"/>
                                          </p:val>
                                        </p:tav>
                                      </p:tavLst>
                                    </p:anim>
                                    <p:anim calcmode="lin" valueType="num">
                                      <p:cBhvr>
                                        <p:cTn id="240" dur="3500" fill="hold"/>
                                        <p:tgtEl>
                                          <p:spTgt spid="14"/>
                                        </p:tgtEl>
                                        <p:attrNameLst>
                                          <p:attrName>ppt_h</p:attrName>
                                        </p:attrNameLst>
                                      </p:cBhvr>
                                      <p:tavLst>
                                        <p:tav tm="0" fmla="#ppt_h*sin(2.5*pi*$)">
                                          <p:val>
                                            <p:fltVal val="0"/>
                                          </p:val>
                                        </p:tav>
                                        <p:tav tm="100000">
                                          <p:val>
                                            <p:fltVal val="1"/>
                                          </p:val>
                                        </p:tav>
                                      </p:tavLst>
                                    </p:anim>
                                  </p:childTnLst>
                                </p:cTn>
                              </p:par>
                              <p:par>
                                <p:cTn id="241" presetID="2" presetClass="exit" presetSubtype="1" fill="hold" grpId="2" nodeType="withEffect">
                                  <p:stCondLst>
                                    <p:cond delay="0"/>
                                  </p:stCondLst>
                                  <p:childTnLst>
                                    <p:anim calcmode="lin" valueType="num">
                                      <p:cBhvr additive="base">
                                        <p:cTn id="242" dur="4000"/>
                                        <p:tgtEl>
                                          <p:spTgt spid="14"/>
                                        </p:tgtEl>
                                        <p:attrNameLst>
                                          <p:attrName>ppt_x</p:attrName>
                                        </p:attrNameLst>
                                      </p:cBhvr>
                                      <p:tavLst>
                                        <p:tav tm="0">
                                          <p:val>
                                            <p:strVal val="ppt_x"/>
                                          </p:val>
                                        </p:tav>
                                        <p:tav tm="100000">
                                          <p:val>
                                            <p:strVal val="ppt_x"/>
                                          </p:val>
                                        </p:tav>
                                      </p:tavLst>
                                    </p:anim>
                                    <p:anim calcmode="lin" valueType="num">
                                      <p:cBhvr additive="base">
                                        <p:cTn id="243" dur="4000"/>
                                        <p:tgtEl>
                                          <p:spTgt spid="14"/>
                                        </p:tgtEl>
                                        <p:attrNameLst>
                                          <p:attrName>ppt_y</p:attrName>
                                        </p:attrNameLst>
                                      </p:cBhvr>
                                      <p:tavLst>
                                        <p:tav tm="0">
                                          <p:val>
                                            <p:strVal val="ppt_y"/>
                                          </p:val>
                                        </p:tav>
                                        <p:tav tm="100000">
                                          <p:val>
                                            <p:strVal val="0-ppt_h/2"/>
                                          </p:val>
                                        </p:tav>
                                      </p:tavLst>
                                    </p:anim>
                                    <p:set>
                                      <p:cBhvr>
                                        <p:cTn id="244" dur="1" fill="hold">
                                          <p:stCondLst>
                                            <p:cond delay="3999"/>
                                          </p:stCondLst>
                                        </p:cTn>
                                        <p:tgtEl>
                                          <p:spTgt spid="14"/>
                                        </p:tgtEl>
                                        <p:attrNameLst>
                                          <p:attrName>style.visibility</p:attrName>
                                        </p:attrNameLst>
                                      </p:cBhvr>
                                      <p:to>
                                        <p:strVal val="hidden"/>
                                      </p:to>
                                    </p:set>
                                  </p:childTnLst>
                                </p:cTn>
                              </p:par>
                              <p:par>
                                <p:cTn id="245" presetID="2" presetClass="entr" presetSubtype="4" fill="hold" grpId="0" nodeType="withEffect">
                                  <p:stCondLst>
                                    <p:cond delay="0"/>
                                  </p:stCondLst>
                                  <p:childTnLst>
                                    <p:set>
                                      <p:cBhvr>
                                        <p:cTn id="246" dur="1" fill="hold">
                                          <p:stCondLst>
                                            <p:cond delay="0"/>
                                          </p:stCondLst>
                                        </p:cTn>
                                        <p:tgtEl>
                                          <p:spTgt spid="13"/>
                                        </p:tgtEl>
                                        <p:attrNameLst>
                                          <p:attrName>style.visibility</p:attrName>
                                        </p:attrNameLst>
                                      </p:cBhvr>
                                      <p:to>
                                        <p:strVal val="visible"/>
                                      </p:to>
                                    </p:set>
                                    <p:anim calcmode="lin" valueType="num">
                                      <p:cBhvr additive="base">
                                        <p:cTn id="247" dur="3500" fill="hold"/>
                                        <p:tgtEl>
                                          <p:spTgt spid="13"/>
                                        </p:tgtEl>
                                        <p:attrNameLst>
                                          <p:attrName>ppt_x</p:attrName>
                                        </p:attrNameLst>
                                      </p:cBhvr>
                                      <p:tavLst>
                                        <p:tav tm="0">
                                          <p:val>
                                            <p:strVal val="#ppt_x"/>
                                          </p:val>
                                        </p:tav>
                                        <p:tav tm="100000">
                                          <p:val>
                                            <p:strVal val="#ppt_x"/>
                                          </p:val>
                                        </p:tav>
                                      </p:tavLst>
                                    </p:anim>
                                    <p:anim calcmode="lin" valueType="num">
                                      <p:cBhvr additive="base">
                                        <p:cTn id="248" dur="3500" fill="hold"/>
                                        <p:tgtEl>
                                          <p:spTgt spid="13"/>
                                        </p:tgtEl>
                                        <p:attrNameLst>
                                          <p:attrName>ppt_y</p:attrName>
                                        </p:attrNameLst>
                                      </p:cBhvr>
                                      <p:tavLst>
                                        <p:tav tm="0">
                                          <p:val>
                                            <p:strVal val="1+#ppt_h/2"/>
                                          </p:val>
                                        </p:tav>
                                        <p:tav tm="100000">
                                          <p:val>
                                            <p:strVal val="#ppt_y"/>
                                          </p:val>
                                        </p:tav>
                                      </p:tavLst>
                                    </p:anim>
                                  </p:childTnLst>
                                </p:cTn>
                              </p:par>
                              <p:par>
                                <p:cTn id="249" presetID="19" presetClass="entr" presetSubtype="5" fill="hold" grpId="1" nodeType="withEffect">
                                  <p:stCondLst>
                                    <p:cond delay="0"/>
                                  </p:stCondLst>
                                  <p:childTnLst>
                                    <p:set>
                                      <p:cBhvr>
                                        <p:cTn id="250" dur="1" fill="hold">
                                          <p:stCondLst>
                                            <p:cond delay="0"/>
                                          </p:stCondLst>
                                        </p:cTn>
                                        <p:tgtEl>
                                          <p:spTgt spid="13"/>
                                        </p:tgtEl>
                                        <p:attrNameLst>
                                          <p:attrName>style.visibility</p:attrName>
                                        </p:attrNameLst>
                                      </p:cBhvr>
                                      <p:to>
                                        <p:strVal val="visible"/>
                                      </p:to>
                                    </p:set>
                                    <p:anim calcmode="lin" valueType="num">
                                      <p:cBhvr>
                                        <p:cTn id="251" dur="3500" fill="hold"/>
                                        <p:tgtEl>
                                          <p:spTgt spid="13"/>
                                        </p:tgtEl>
                                        <p:attrNameLst>
                                          <p:attrName>ppt_w</p:attrName>
                                        </p:attrNameLst>
                                      </p:cBhvr>
                                      <p:tavLst>
                                        <p:tav tm="0">
                                          <p:val>
                                            <p:strVal val="#ppt_w"/>
                                          </p:val>
                                        </p:tav>
                                        <p:tav tm="100000">
                                          <p:val>
                                            <p:strVal val="#ppt_w"/>
                                          </p:val>
                                        </p:tav>
                                      </p:tavLst>
                                    </p:anim>
                                    <p:anim calcmode="lin" valueType="num">
                                      <p:cBhvr>
                                        <p:cTn id="252" dur="3500" fill="hold"/>
                                        <p:tgtEl>
                                          <p:spTgt spid="13"/>
                                        </p:tgtEl>
                                        <p:attrNameLst>
                                          <p:attrName>ppt_h</p:attrName>
                                        </p:attrNameLst>
                                      </p:cBhvr>
                                      <p:tavLst>
                                        <p:tav tm="0" fmla="#ppt_h*sin(2.5*pi*$)">
                                          <p:val>
                                            <p:fltVal val="0"/>
                                          </p:val>
                                        </p:tav>
                                        <p:tav tm="100000">
                                          <p:val>
                                            <p:fltVal val="1"/>
                                          </p:val>
                                        </p:tav>
                                      </p:tavLst>
                                    </p:anim>
                                  </p:childTnLst>
                                </p:cTn>
                              </p:par>
                              <p:par>
                                <p:cTn id="253" presetID="2" presetClass="exit" presetSubtype="1" fill="hold" grpId="2" nodeType="withEffect">
                                  <p:stCondLst>
                                    <p:cond delay="0"/>
                                  </p:stCondLst>
                                  <p:childTnLst>
                                    <p:anim calcmode="lin" valueType="num">
                                      <p:cBhvr additive="base">
                                        <p:cTn id="254" dur="4000"/>
                                        <p:tgtEl>
                                          <p:spTgt spid="13"/>
                                        </p:tgtEl>
                                        <p:attrNameLst>
                                          <p:attrName>ppt_x</p:attrName>
                                        </p:attrNameLst>
                                      </p:cBhvr>
                                      <p:tavLst>
                                        <p:tav tm="0">
                                          <p:val>
                                            <p:strVal val="ppt_x"/>
                                          </p:val>
                                        </p:tav>
                                        <p:tav tm="100000">
                                          <p:val>
                                            <p:strVal val="ppt_x"/>
                                          </p:val>
                                        </p:tav>
                                      </p:tavLst>
                                    </p:anim>
                                    <p:anim calcmode="lin" valueType="num">
                                      <p:cBhvr additive="base">
                                        <p:cTn id="255" dur="4000"/>
                                        <p:tgtEl>
                                          <p:spTgt spid="13"/>
                                        </p:tgtEl>
                                        <p:attrNameLst>
                                          <p:attrName>ppt_y</p:attrName>
                                        </p:attrNameLst>
                                      </p:cBhvr>
                                      <p:tavLst>
                                        <p:tav tm="0">
                                          <p:val>
                                            <p:strVal val="ppt_y"/>
                                          </p:val>
                                        </p:tav>
                                        <p:tav tm="100000">
                                          <p:val>
                                            <p:strVal val="0-ppt_h/2"/>
                                          </p:val>
                                        </p:tav>
                                      </p:tavLst>
                                    </p:anim>
                                    <p:set>
                                      <p:cBhvr>
                                        <p:cTn id="256" dur="1" fill="hold">
                                          <p:stCondLst>
                                            <p:cond delay="3999"/>
                                          </p:stCondLst>
                                        </p:cTn>
                                        <p:tgtEl>
                                          <p:spTgt spid="13"/>
                                        </p:tgtEl>
                                        <p:attrNameLst>
                                          <p:attrName>style.visibility</p:attrName>
                                        </p:attrNameLst>
                                      </p:cBhvr>
                                      <p:to>
                                        <p:strVal val="hidden"/>
                                      </p:to>
                                    </p:set>
                                  </p:childTnLst>
                                </p:cTn>
                              </p:par>
                              <p:par>
                                <p:cTn id="257" presetID="2" presetClass="entr" presetSubtype="4" fill="hold" grpId="0" nodeType="withEffect">
                                  <p:stCondLst>
                                    <p:cond delay="0"/>
                                  </p:stCondLst>
                                  <p:childTnLst>
                                    <p:set>
                                      <p:cBhvr>
                                        <p:cTn id="258" dur="1" fill="hold">
                                          <p:stCondLst>
                                            <p:cond delay="0"/>
                                          </p:stCondLst>
                                        </p:cTn>
                                        <p:tgtEl>
                                          <p:spTgt spid="12"/>
                                        </p:tgtEl>
                                        <p:attrNameLst>
                                          <p:attrName>style.visibility</p:attrName>
                                        </p:attrNameLst>
                                      </p:cBhvr>
                                      <p:to>
                                        <p:strVal val="visible"/>
                                      </p:to>
                                    </p:set>
                                    <p:anim calcmode="lin" valueType="num">
                                      <p:cBhvr additive="base">
                                        <p:cTn id="259" dur="3500" fill="hold"/>
                                        <p:tgtEl>
                                          <p:spTgt spid="12"/>
                                        </p:tgtEl>
                                        <p:attrNameLst>
                                          <p:attrName>ppt_x</p:attrName>
                                        </p:attrNameLst>
                                      </p:cBhvr>
                                      <p:tavLst>
                                        <p:tav tm="0">
                                          <p:val>
                                            <p:strVal val="#ppt_x"/>
                                          </p:val>
                                        </p:tav>
                                        <p:tav tm="100000">
                                          <p:val>
                                            <p:strVal val="#ppt_x"/>
                                          </p:val>
                                        </p:tav>
                                      </p:tavLst>
                                    </p:anim>
                                    <p:anim calcmode="lin" valueType="num">
                                      <p:cBhvr additive="base">
                                        <p:cTn id="260" dur="3500" fill="hold"/>
                                        <p:tgtEl>
                                          <p:spTgt spid="12"/>
                                        </p:tgtEl>
                                        <p:attrNameLst>
                                          <p:attrName>ppt_y</p:attrName>
                                        </p:attrNameLst>
                                      </p:cBhvr>
                                      <p:tavLst>
                                        <p:tav tm="0">
                                          <p:val>
                                            <p:strVal val="1+#ppt_h/2"/>
                                          </p:val>
                                        </p:tav>
                                        <p:tav tm="100000">
                                          <p:val>
                                            <p:strVal val="#ppt_y"/>
                                          </p:val>
                                        </p:tav>
                                      </p:tavLst>
                                    </p:anim>
                                  </p:childTnLst>
                                </p:cTn>
                              </p:par>
                              <p:par>
                                <p:cTn id="261" presetID="19" presetClass="entr" presetSubtype="5" fill="hold" grpId="1" nodeType="withEffect">
                                  <p:stCondLst>
                                    <p:cond delay="0"/>
                                  </p:stCondLst>
                                  <p:childTnLst>
                                    <p:set>
                                      <p:cBhvr>
                                        <p:cTn id="262" dur="1" fill="hold">
                                          <p:stCondLst>
                                            <p:cond delay="0"/>
                                          </p:stCondLst>
                                        </p:cTn>
                                        <p:tgtEl>
                                          <p:spTgt spid="12"/>
                                        </p:tgtEl>
                                        <p:attrNameLst>
                                          <p:attrName>style.visibility</p:attrName>
                                        </p:attrNameLst>
                                      </p:cBhvr>
                                      <p:to>
                                        <p:strVal val="visible"/>
                                      </p:to>
                                    </p:set>
                                    <p:anim calcmode="lin" valueType="num">
                                      <p:cBhvr>
                                        <p:cTn id="263" dur="3500" fill="hold"/>
                                        <p:tgtEl>
                                          <p:spTgt spid="12"/>
                                        </p:tgtEl>
                                        <p:attrNameLst>
                                          <p:attrName>ppt_w</p:attrName>
                                        </p:attrNameLst>
                                      </p:cBhvr>
                                      <p:tavLst>
                                        <p:tav tm="0">
                                          <p:val>
                                            <p:strVal val="#ppt_w"/>
                                          </p:val>
                                        </p:tav>
                                        <p:tav tm="100000">
                                          <p:val>
                                            <p:strVal val="#ppt_w"/>
                                          </p:val>
                                        </p:tav>
                                      </p:tavLst>
                                    </p:anim>
                                    <p:anim calcmode="lin" valueType="num">
                                      <p:cBhvr>
                                        <p:cTn id="264" dur="3500" fill="hold"/>
                                        <p:tgtEl>
                                          <p:spTgt spid="12"/>
                                        </p:tgtEl>
                                        <p:attrNameLst>
                                          <p:attrName>ppt_h</p:attrName>
                                        </p:attrNameLst>
                                      </p:cBhvr>
                                      <p:tavLst>
                                        <p:tav tm="0" fmla="#ppt_h*sin(2.5*pi*$)">
                                          <p:val>
                                            <p:fltVal val="0"/>
                                          </p:val>
                                        </p:tav>
                                        <p:tav tm="100000">
                                          <p:val>
                                            <p:fltVal val="1"/>
                                          </p:val>
                                        </p:tav>
                                      </p:tavLst>
                                    </p:anim>
                                  </p:childTnLst>
                                </p:cTn>
                              </p:par>
                              <p:par>
                                <p:cTn id="265" presetID="2" presetClass="exit" presetSubtype="1" fill="hold" grpId="2" nodeType="withEffect">
                                  <p:stCondLst>
                                    <p:cond delay="0"/>
                                  </p:stCondLst>
                                  <p:childTnLst>
                                    <p:anim calcmode="lin" valueType="num">
                                      <p:cBhvr additive="base">
                                        <p:cTn id="266" dur="4000"/>
                                        <p:tgtEl>
                                          <p:spTgt spid="12"/>
                                        </p:tgtEl>
                                        <p:attrNameLst>
                                          <p:attrName>ppt_x</p:attrName>
                                        </p:attrNameLst>
                                      </p:cBhvr>
                                      <p:tavLst>
                                        <p:tav tm="0">
                                          <p:val>
                                            <p:strVal val="ppt_x"/>
                                          </p:val>
                                        </p:tav>
                                        <p:tav tm="100000">
                                          <p:val>
                                            <p:strVal val="ppt_x"/>
                                          </p:val>
                                        </p:tav>
                                      </p:tavLst>
                                    </p:anim>
                                    <p:anim calcmode="lin" valueType="num">
                                      <p:cBhvr additive="base">
                                        <p:cTn id="267" dur="4000"/>
                                        <p:tgtEl>
                                          <p:spTgt spid="12"/>
                                        </p:tgtEl>
                                        <p:attrNameLst>
                                          <p:attrName>ppt_y</p:attrName>
                                        </p:attrNameLst>
                                      </p:cBhvr>
                                      <p:tavLst>
                                        <p:tav tm="0">
                                          <p:val>
                                            <p:strVal val="ppt_y"/>
                                          </p:val>
                                        </p:tav>
                                        <p:tav tm="100000">
                                          <p:val>
                                            <p:strVal val="0-ppt_h/2"/>
                                          </p:val>
                                        </p:tav>
                                      </p:tavLst>
                                    </p:anim>
                                    <p:set>
                                      <p:cBhvr>
                                        <p:cTn id="268" dur="1" fill="hold">
                                          <p:stCondLst>
                                            <p:cond delay="3999"/>
                                          </p:stCondLst>
                                        </p:cTn>
                                        <p:tgtEl>
                                          <p:spTgt spid="12"/>
                                        </p:tgtEl>
                                        <p:attrNameLst>
                                          <p:attrName>style.visibility</p:attrName>
                                        </p:attrNameLst>
                                      </p:cBhvr>
                                      <p:to>
                                        <p:strVal val="hidden"/>
                                      </p:to>
                                    </p:set>
                                  </p:childTnLst>
                                </p:cTn>
                              </p:par>
                              <p:par>
                                <p:cTn id="269" presetID="2" presetClass="entr" presetSubtype="4" fill="hold" grpId="0" nodeType="withEffect">
                                  <p:stCondLst>
                                    <p:cond delay="0"/>
                                  </p:stCondLst>
                                  <p:childTnLst>
                                    <p:set>
                                      <p:cBhvr>
                                        <p:cTn id="270" dur="1" fill="hold">
                                          <p:stCondLst>
                                            <p:cond delay="0"/>
                                          </p:stCondLst>
                                        </p:cTn>
                                        <p:tgtEl>
                                          <p:spTgt spid="10"/>
                                        </p:tgtEl>
                                        <p:attrNameLst>
                                          <p:attrName>style.visibility</p:attrName>
                                        </p:attrNameLst>
                                      </p:cBhvr>
                                      <p:to>
                                        <p:strVal val="visible"/>
                                      </p:to>
                                    </p:set>
                                    <p:anim calcmode="lin" valueType="num">
                                      <p:cBhvr additive="base">
                                        <p:cTn id="271" dur="3500" fill="hold"/>
                                        <p:tgtEl>
                                          <p:spTgt spid="10"/>
                                        </p:tgtEl>
                                        <p:attrNameLst>
                                          <p:attrName>ppt_x</p:attrName>
                                        </p:attrNameLst>
                                      </p:cBhvr>
                                      <p:tavLst>
                                        <p:tav tm="0">
                                          <p:val>
                                            <p:strVal val="#ppt_x"/>
                                          </p:val>
                                        </p:tav>
                                        <p:tav tm="100000">
                                          <p:val>
                                            <p:strVal val="#ppt_x"/>
                                          </p:val>
                                        </p:tav>
                                      </p:tavLst>
                                    </p:anim>
                                    <p:anim calcmode="lin" valueType="num">
                                      <p:cBhvr additive="base">
                                        <p:cTn id="272" dur="3500" fill="hold"/>
                                        <p:tgtEl>
                                          <p:spTgt spid="10"/>
                                        </p:tgtEl>
                                        <p:attrNameLst>
                                          <p:attrName>ppt_y</p:attrName>
                                        </p:attrNameLst>
                                      </p:cBhvr>
                                      <p:tavLst>
                                        <p:tav tm="0">
                                          <p:val>
                                            <p:strVal val="1+#ppt_h/2"/>
                                          </p:val>
                                        </p:tav>
                                        <p:tav tm="100000">
                                          <p:val>
                                            <p:strVal val="#ppt_y"/>
                                          </p:val>
                                        </p:tav>
                                      </p:tavLst>
                                    </p:anim>
                                  </p:childTnLst>
                                </p:cTn>
                              </p:par>
                              <p:par>
                                <p:cTn id="273" presetID="19" presetClass="entr" presetSubtype="5" fill="hold" grpId="1" nodeType="withEffect">
                                  <p:stCondLst>
                                    <p:cond delay="0"/>
                                  </p:stCondLst>
                                  <p:childTnLst>
                                    <p:set>
                                      <p:cBhvr>
                                        <p:cTn id="274" dur="1" fill="hold">
                                          <p:stCondLst>
                                            <p:cond delay="0"/>
                                          </p:stCondLst>
                                        </p:cTn>
                                        <p:tgtEl>
                                          <p:spTgt spid="10"/>
                                        </p:tgtEl>
                                        <p:attrNameLst>
                                          <p:attrName>style.visibility</p:attrName>
                                        </p:attrNameLst>
                                      </p:cBhvr>
                                      <p:to>
                                        <p:strVal val="visible"/>
                                      </p:to>
                                    </p:set>
                                    <p:anim calcmode="lin" valueType="num">
                                      <p:cBhvr>
                                        <p:cTn id="275" dur="3500" fill="hold"/>
                                        <p:tgtEl>
                                          <p:spTgt spid="10"/>
                                        </p:tgtEl>
                                        <p:attrNameLst>
                                          <p:attrName>ppt_w</p:attrName>
                                        </p:attrNameLst>
                                      </p:cBhvr>
                                      <p:tavLst>
                                        <p:tav tm="0">
                                          <p:val>
                                            <p:strVal val="#ppt_w"/>
                                          </p:val>
                                        </p:tav>
                                        <p:tav tm="100000">
                                          <p:val>
                                            <p:strVal val="#ppt_w"/>
                                          </p:val>
                                        </p:tav>
                                      </p:tavLst>
                                    </p:anim>
                                    <p:anim calcmode="lin" valueType="num">
                                      <p:cBhvr>
                                        <p:cTn id="276" dur="3500" fill="hold"/>
                                        <p:tgtEl>
                                          <p:spTgt spid="10"/>
                                        </p:tgtEl>
                                        <p:attrNameLst>
                                          <p:attrName>ppt_h</p:attrName>
                                        </p:attrNameLst>
                                      </p:cBhvr>
                                      <p:tavLst>
                                        <p:tav tm="0" fmla="#ppt_h*sin(2.5*pi*$)">
                                          <p:val>
                                            <p:fltVal val="0"/>
                                          </p:val>
                                        </p:tav>
                                        <p:tav tm="100000">
                                          <p:val>
                                            <p:fltVal val="1"/>
                                          </p:val>
                                        </p:tav>
                                      </p:tavLst>
                                    </p:anim>
                                  </p:childTnLst>
                                </p:cTn>
                              </p:par>
                              <p:par>
                                <p:cTn id="277" presetID="2" presetClass="exit" presetSubtype="1" fill="hold" grpId="2" nodeType="withEffect">
                                  <p:stCondLst>
                                    <p:cond delay="0"/>
                                  </p:stCondLst>
                                  <p:childTnLst>
                                    <p:anim calcmode="lin" valueType="num">
                                      <p:cBhvr additive="base">
                                        <p:cTn id="278" dur="4000"/>
                                        <p:tgtEl>
                                          <p:spTgt spid="10"/>
                                        </p:tgtEl>
                                        <p:attrNameLst>
                                          <p:attrName>ppt_x</p:attrName>
                                        </p:attrNameLst>
                                      </p:cBhvr>
                                      <p:tavLst>
                                        <p:tav tm="0">
                                          <p:val>
                                            <p:strVal val="ppt_x"/>
                                          </p:val>
                                        </p:tav>
                                        <p:tav tm="100000">
                                          <p:val>
                                            <p:strVal val="ppt_x"/>
                                          </p:val>
                                        </p:tav>
                                      </p:tavLst>
                                    </p:anim>
                                    <p:anim calcmode="lin" valueType="num">
                                      <p:cBhvr additive="base">
                                        <p:cTn id="279" dur="4000"/>
                                        <p:tgtEl>
                                          <p:spTgt spid="10"/>
                                        </p:tgtEl>
                                        <p:attrNameLst>
                                          <p:attrName>ppt_y</p:attrName>
                                        </p:attrNameLst>
                                      </p:cBhvr>
                                      <p:tavLst>
                                        <p:tav tm="0">
                                          <p:val>
                                            <p:strVal val="ppt_y"/>
                                          </p:val>
                                        </p:tav>
                                        <p:tav tm="100000">
                                          <p:val>
                                            <p:strVal val="0-ppt_h/2"/>
                                          </p:val>
                                        </p:tav>
                                      </p:tavLst>
                                    </p:anim>
                                    <p:set>
                                      <p:cBhvr>
                                        <p:cTn id="280" dur="1" fill="hold">
                                          <p:stCondLst>
                                            <p:cond delay="3999"/>
                                          </p:stCondLst>
                                        </p:cTn>
                                        <p:tgtEl>
                                          <p:spTgt spid="10"/>
                                        </p:tgtEl>
                                        <p:attrNameLst>
                                          <p:attrName>style.visibility</p:attrName>
                                        </p:attrNameLst>
                                      </p:cBhvr>
                                      <p:to>
                                        <p:strVal val="hidden"/>
                                      </p:to>
                                    </p:set>
                                  </p:childTnLst>
                                </p:cTn>
                              </p:par>
                              <p:par>
                                <p:cTn id="281" presetID="2" presetClass="entr" presetSubtype="4" fill="hold" grpId="0" nodeType="withEffect">
                                  <p:stCondLst>
                                    <p:cond delay="0"/>
                                  </p:stCondLst>
                                  <p:childTnLst>
                                    <p:set>
                                      <p:cBhvr>
                                        <p:cTn id="282" dur="1" fill="hold">
                                          <p:stCondLst>
                                            <p:cond delay="0"/>
                                          </p:stCondLst>
                                        </p:cTn>
                                        <p:tgtEl>
                                          <p:spTgt spid="11"/>
                                        </p:tgtEl>
                                        <p:attrNameLst>
                                          <p:attrName>style.visibility</p:attrName>
                                        </p:attrNameLst>
                                      </p:cBhvr>
                                      <p:to>
                                        <p:strVal val="visible"/>
                                      </p:to>
                                    </p:set>
                                    <p:anim calcmode="lin" valueType="num">
                                      <p:cBhvr additive="base">
                                        <p:cTn id="283" dur="3500" fill="hold"/>
                                        <p:tgtEl>
                                          <p:spTgt spid="11"/>
                                        </p:tgtEl>
                                        <p:attrNameLst>
                                          <p:attrName>ppt_x</p:attrName>
                                        </p:attrNameLst>
                                      </p:cBhvr>
                                      <p:tavLst>
                                        <p:tav tm="0">
                                          <p:val>
                                            <p:strVal val="#ppt_x"/>
                                          </p:val>
                                        </p:tav>
                                        <p:tav tm="100000">
                                          <p:val>
                                            <p:strVal val="#ppt_x"/>
                                          </p:val>
                                        </p:tav>
                                      </p:tavLst>
                                    </p:anim>
                                    <p:anim calcmode="lin" valueType="num">
                                      <p:cBhvr additive="base">
                                        <p:cTn id="284" dur="3500" fill="hold"/>
                                        <p:tgtEl>
                                          <p:spTgt spid="11"/>
                                        </p:tgtEl>
                                        <p:attrNameLst>
                                          <p:attrName>ppt_y</p:attrName>
                                        </p:attrNameLst>
                                      </p:cBhvr>
                                      <p:tavLst>
                                        <p:tav tm="0">
                                          <p:val>
                                            <p:strVal val="1+#ppt_h/2"/>
                                          </p:val>
                                        </p:tav>
                                        <p:tav tm="100000">
                                          <p:val>
                                            <p:strVal val="#ppt_y"/>
                                          </p:val>
                                        </p:tav>
                                      </p:tavLst>
                                    </p:anim>
                                  </p:childTnLst>
                                </p:cTn>
                              </p:par>
                              <p:par>
                                <p:cTn id="285" presetID="19" presetClass="entr" presetSubtype="5" fill="hold" grpId="1" nodeType="withEffect">
                                  <p:stCondLst>
                                    <p:cond delay="0"/>
                                  </p:stCondLst>
                                  <p:childTnLst>
                                    <p:set>
                                      <p:cBhvr>
                                        <p:cTn id="286" dur="1" fill="hold">
                                          <p:stCondLst>
                                            <p:cond delay="0"/>
                                          </p:stCondLst>
                                        </p:cTn>
                                        <p:tgtEl>
                                          <p:spTgt spid="11"/>
                                        </p:tgtEl>
                                        <p:attrNameLst>
                                          <p:attrName>style.visibility</p:attrName>
                                        </p:attrNameLst>
                                      </p:cBhvr>
                                      <p:to>
                                        <p:strVal val="visible"/>
                                      </p:to>
                                    </p:set>
                                    <p:anim calcmode="lin" valueType="num">
                                      <p:cBhvr>
                                        <p:cTn id="287" dur="3500" fill="hold"/>
                                        <p:tgtEl>
                                          <p:spTgt spid="11"/>
                                        </p:tgtEl>
                                        <p:attrNameLst>
                                          <p:attrName>ppt_w</p:attrName>
                                        </p:attrNameLst>
                                      </p:cBhvr>
                                      <p:tavLst>
                                        <p:tav tm="0">
                                          <p:val>
                                            <p:strVal val="#ppt_w"/>
                                          </p:val>
                                        </p:tav>
                                        <p:tav tm="100000">
                                          <p:val>
                                            <p:strVal val="#ppt_w"/>
                                          </p:val>
                                        </p:tav>
                                      </p:tavLst>
                                    </p:anim>
                                    <p:anim calcmode="lin" valueType="num">
                                      <p:cBhvr>
                                        <p:cTn id="288" dur="3500" fill="hold"/>
                                        <p:tgtEl>
                                          <p:spTgt spid="11"/>
                                        </p:tgtEl>
                                        <p:attrNameLst>
                                          <p:attrName>ppt_h</p:attrName>
                                        </p:attrNameLst>
                                      </p:cBhvr>
                                      <p:tavLst>
                                        <p:tav tm="0" fmla="#ppt_h*sin(2.5*pi*$)">
                                          <p:val>
                                            <p:fltVal val="0"/>
                                          </p:val>
                                        </p:tav>
                                        <p:tav tm="100000">
                                          <p:val>
                                            <p:fltVal val="1"/>
                                          </p:val>
                                        </p:tav>
                                      </p:tavLst>
                                    </p:anim>
                                  </p:childTnLst>
                                </p:cTn>
                              </p:par>
                              <p:par>
                                <p:cTn id="289" presetID="2" presetClass="exit" presetSubtype="1" fill="hold" grpId="2" nodeType="withEffect">
                                  <p:stCondLst>
                                    <p:cond delay="0"/>
                                  </p:stCondLst>
                                  <p:childTnLst>
                                    <p:anim calcmode="lin" valueType="num">
                                      <p:cBhvr additive="base">
                                        <p:cTn id="290" dur="4000"/>
                                        <p:tgtEl>
                                          <p:spTgt spid="11"/>
                                        </p:tgtEl>
                                        <p:attrNameLst>
                                          <p:attrName>ppt_x</p:attrName>
                                        </p:attrNameLst>
                                      </p:cBhvr>
                                      <p:tavLst>
                                        <p:tav tm="0">
                                          <p:val>
                                            <p:strVal val="ppt_x"/>
                                          </p:val>
                                        </p:tav>
                                        <p:tav tm="100000">
                                          <p:val>
                                            <p:strVal val="ppt_x"/>
                                          </p:val>
                                        </p:tav>
                                      </p:tavLst>
                                    </p:anim>
                                    <p:anim calcmode="lin" valueType="num">
                                      <p:cBhvr additive="base">
                                        <p:cTn id="291" dur="4000"/>
                                        <p:tgtEl>
                                          <p:spTgt spid="11"/>
                                        </p:tgtEl>
                                        <p:attrNameLst>
                                          <p:attrName>ppt_y</p:attrName>
                                        </p:attrNameLst>
                                      </p:cBhvr>
                                      <p:tavLst>
                                        <p:tav tm="0">
                                          <p:val>
                                            <p:strVal val="ppt_y"/>
                                          </p:val>
                                        </p:tav>
                                        <p:tav tm="100000">
                                          <p:val>
                                            <p:strVal val="0-ppt_h/2"/>
                                          </p:val>
                                        </p:tav>
                                      </p:tavLst>
                                    </p:anim>
                                    <p:set>
                                      <p:cBhvr>
                                        <p:cTn id="292" dur="1" fill="hold">
                                          <p:stCondLst>
                                            <p:cond delay="3999"/>
                                          </p:stCondLst>
                                        </p:cTn>
                                        <p:tgtEl>
                                          <p:spTgt spid="11"/>
                                        </p:tgtEl>
                                        <p:attrNameLst>
                                          <p:attrName>style.visibility</p:attrName>
                                        </p:attrNameLst>
                                      </p:cBhvr>
                                      <p:to>
                                        <p:strVal val="hidden"/>
                                      </p:to>
                                    </p:set>
                                  </p:childTnLst>
                                </p:cTn>
                              </p:par>
                              <p:par>
                                <p:cTn id="293" presetID="23" presetClass="entr" presetSubtype="272" fill="hold" nodeType="withEffect">
                                  <p:stCondLst>
                                    <p:cond delay="0"/>
                                  </p:stCondLst>
                                  <p:childTnLst>
                                    <p:set>
                                      <p:cBhvr>
                                        <p:cTn id="294" dur="1" fill="hold">
                                          <p:stCondLst>
                                            <p:cond delay="0"/>
                                          </p:stCondLst>
                                        </p:cTn>
                                        <p:tgtEl>
                                          <p:spTgt spid="30"/>
                                        </p:tgtEl>
                                        <p:attrNameLst>
                                          <p:attrName>style.visibility</p:attrName>
                                        </p:attrNameLst>
                                      </p:cBhvr>
                                      <p:to>
                                        <p:strVal val="visible"/>
                                      </p:to>
                                    </p:set>
                                    <p:anim calcmode="lin" valueType="num">
                                      <p:cBhvr>
                                        <p:cTn id="295" dur="4000" fill="hold"/>
                                        <p:tgtEl>
                                          <p:spTgt spid="30"/>
                                        </p:tgtEl>
                                        <p:attrNameLst>
                                          <p:attrName>ppt_w</p:attrName>
                                        </p:attrNameLst>
                                      </p:cBhvr>
                                      <p:tavLst>
                                        <p:tav tm="0">
                                          <p:val>
                                            <p:strVal val="2/3*#ppt_w"/>
                                          </p:val>
                                        </p:tav>
                                        <p:tav tm="100000">
                                          <p:val>
                                            <p:strVal val="#ppt_w"/>
                                          </p:val>
                                        </p:tav>
                                      </p:tavLst>
                                    </p:anim>
                                    <p:anim calcmode="lin" valueType="num">
                                      <p:cBhvr>
                                        <p:cTn id="296" dur="4000" fill="hold"/>
                                        <p:tgtEl>
                                          <p:spTgt spid="30"/>
                                        </p:tgtEl>
                                        <p:attrNameLst>
                                          <p:attrName>ppt_h</p:attrName>
                                        </p:attrNameLst>
                                      </p:cBhvr>
                                      <p:tavLst>
                                        <p:tav tm="0">
                                          <p:val>
                                            <p:strVal val="2/3*#ppt_h"/>
                                          </p:val>
                                        </p:tav>
                                        <p:tav tm="100000">
                                          <p:val>
                                            <p:strVal val="#ppt_h"/>
                                          </p:val>
                                        </p:tav>
                                      </p:tavLst>
                                    </p:anim>
                                  </p:childTnLst>
                                </p:cTn>
                              </p:par>
                              <p:par>
                                <p:cTn id="297" presetID="4" presetClass="entr" presetSubtype="32" fill="hold" nodeType="withEffect">
                                  <p:stCondLst>
                                    <p:cond delay="0"/>
                                  </p:stCondLst>
                                  <p:childTnLst>
                                    <p:set>
                                      <p:cBhvr>
                                        <p:cTn id="298" dur="1" fill="hold">
                                          <p:stCondLst>
                                            <p:cond delay="0"/>
                                          </p:stCondLst>
                                        </p:cTn>
                                        <p:tgtEl>
                                          <p:spTgt spid="30"/>
                                        </p:tgtEl>
                                        <p:attrNameLst>
                                          <p:attrName>style.visibility</p:attrName>
                                        </p:attrNameLst>
                                      </p:cBhvr>
                                      <p:to>
                                        <p:strVal val="visible"/>
                                      </p:to>
                                    </p:set>
                                    <p:animEffect transition="in" filter="box(out)">
                                      <p:cBhvr>
                                        <p:cTn id="299" dur="4000"/>
                                        <p:tgtEl>
                                          <p:spTgt spid="30"/>
                                        </p:tgtEl>
                                      </p:cBhvr>
                                    </p:animEffect>
                                  </p:childTnLst>
                                </p:cTn>
                              </p:par>
                              <p:par>
                                <p:cTn id="300" presetID="23" presetClass="entr" presetSubtype="528" fill="hold" nodeType="withEffect">
                                  <p:stCondLst>
                                    <p:cond delay="2000"/>
                                  </p:stCondLst>
                                  <p:childTnLst>
                                    <p:set>
                                      <p:cBhvr>
                                        <p:cTn id="301" dur="1" fill="hold">
                                          <p:stCondLst>
                                            <p:cond delay="0"/>
                                          </p:stCondLst>
                                        </p:cTn>
                                        <p:tgtEl>
                                          <p:spTgt spid="8"/>
                                        </p:tgtEl>
                                        <p:attrNameLst>
                                          <p:attrName>style.visibility</p:attrName>
                                        </p:attrNameLst>
                                      </p:cBhvr>
                                      <p:to>
                                        <p:strVal val="visible"/>
                                      </p:to>
                                    </p:set>
                                    <p:anim calcmode="lin" valueType="num">
                                      <p:cBhvr>
                                        <p:cTn id="302" dur="2000" fill="hold"/>
                                        <p:tgtEl>
                                          <p:spTgt spid="8"/>
                                        </p:tgtEl>
                                        <p:attrNameLst>
                                          <p:attrName>ppt_w</p:attrName>
                                        </p:attrNameLst>
                                      </p:cBhvr>
                                      <p:tavLst>
                                        <p:tav tm="0">
                                          <p:val>
                                            <p:fltVal val="0"/>
                                          </p:val>
                                        </p:tav>
                                        <p:tav tm="100000">
                                          <p:val>
                                            <p:strVal val="#ppt_w"/>
                                          </p:val>
                                        </p:tav>
                                      </p:tavLst>
                                    </p:anim>
                                    <p:anim calcmode="lin" valueType="num">
                                      <p:cBhvr>
                                        <p:cTn id="303" dur="2000" fill="hold"/>
                                        <p:tgtEl>
                                          <p:spTgt spid="8"/>
                                        </p:tgtEl>
                                        <p:attrNameLst>
                                          <p:attrName>ppt_h</p:attrName>
                                        </p:attrNameLst>
                                      </p:cBhvr>
                                      <p:tavLst>
                                        <p:tav tm="0">
                                          <p:val>
                                            <p:fltVal val="0"/>
                                          </p:val>
                                        </p:tav>
                                        <p:tav tm="100000">
                                          <p:val>
                                            <p:strVal val="#ppt_h"/>
                                          </p:val>
                                        </p:tav>
                                      </p:tavLst>
                                    </p:anim>
                                    <p:anim calcmode="lin" valueType="num">
                                      <p:cBhvr>
                                        <p:cTn id="304" dur="2000" fill="hold"/>
                                        <p:tgtEl>
                                          <p:spTgt spid="8"/>
                                        </p:tgtEl>
                                        <p:attrNameLst>
                                          <p:attrName>ppt_x</p:attrName>
                                        </p:attrNameLst>
                                      </p:cBhvr>
                                      <p:tavLst>
                                        <p:tav tm="0">
                                          <p:val>
                                            <p:fltVal val="0.5"/>
                                          </p:val>
                                        </p:tav>
                                        <p:tav tm="100000">
                                          <p:val>
                                            <p:strVal val="#ppt_x"/>
                                          </p:val>
                                        </p:tav>
                                      </p:tavLst>
                                    </p:anim>
                                    <p:anim calcmode="lin" valueType="num">
                                      <p:cBhvr>
                                        <p:cTn id="305" dur="2000" fill="hold"/>
                                        <p:tgtEl>
                                          <p:spTgt spid="8"/>
                                        </p:tgtEl>
                                        <p:attrNameLst>
                                          <p:attrName>ppt_y</p:attrName>
                                        </p:attrNameLst>
                                      </p:cBhvr>
                                      <p:tavLst>
                                        <p:tav tm="0">
                                          <p:val>
                                            <p:fltVal val="0.5"/>
                                          </p:val>
                                        </p:tav>
                                        <p:tav tm="100000">
                                          <p:val>
                                            <p:strVal val="#ppt_y"/>
                                          </p:val>
                                        </p:tav>
                                      </p:tavLst>
                                    </p:anim>
                                  </p:childTnLst>
                                </p:cTn>
                              </p:par>
                              <p:par>
                                <p:cTn id="306" presetID="9" presetClass="emph" presetSubtype="0" grpId="0" nodeType="withEffect">
                                  <p:stCondLst>
                                    <p:cond delay="0"/>
                                  </p:stCondLst>
                                  <p:childTnLst>
                                    <p:set>
                                      <p:cBhvr rctx="PPT">
                                        <p:cTn id="307" dur="indefinite"/>
                                        <p:tgtEl>
                                          <p:spTgt spid="32"/>
                                        </p:tgtEl>
                                        <p:attrNameLst>
                                          <p:attrName>style.opacity</p:attrName>
                                        </p:attrNameLst>
                                      </p:cBhvr>
                                      <p:to>
                                        <p:strVal val="0"/>
                                      </p:to>
                                    </p:set>
                                    <p:animEffect filter="image" prLst="opacity: 0">
                                      <p:cBhvr rctx="IE">
                                        <p:cTn id="308" dur="indefinite"/>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 grpId="2" animBg="1"/>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2"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57"/>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2 Rectángulo"/>
          <p:cNvSpPr/>
          <p:nvPr/>
        </p:nvSpPr>
        <p:spPr>
          <a:xfrm>
            <a:off x="899592" y="1203598"/>
            <a:ext cx="5040560" cy="2554545"/>
          </a:xfrm>
          <a:prstGeom prst="rect">
            <a:avLst/>
          </a:prstGeom>
        </p:spPr>
        <p:txBody>
          <a:bodyPr wrap="square">
            <a:spAutoFit/>
            <a:scene3d>
              <a:camera prst="obliqueBottomLeft"/>
              <a:lightRig rig="threePt" dir="t"/>
            </a:scene3d>
            <a:sp3d extrusionH="31750">
              <a:extrusionClr>
                <a:srgbClr val="FFC000"/>
              </a:extrusionClr>
            </a:sp3d>
          </a:bodyPr>
          <a:lstStyle/>
          <a:p>
            <a:pPr algn="ctr"/>
            <a:r>
              <a:rPr lang="es-ES" sz="1600" dirty="0" smtClean="0">
                <a:solidFill>
                  <a:srgbClr val="460000"/>
                </a:solidFill>
                <a:latin typeface="Hobo Std" pitchFamily="34" charset="0"/>
              </a:rPr>
              <a:t>Cuando </a:t>
            </a:r>
            <a:r>
              <a:rPr lang="es-ES" sz="1600" dirty="0">
                <a:solidFill>
                  <a:srgbClr val="460000"/>
                </a:solidFill>
                <a:latin typeface="Hobo Std" pitchFamily="34" charset="0"/>
              </a:rPr>
              <a:t>hablamos de salmón nos referimos </a:t>
            </a:r>
            <a:endParaRPr lang="es-ES" sz="1600" dirty="0" smtClean="0">
              <a:solidFill>
                <a:srgbClr val="460000"/>
              </a:solidFill>
              <a:latin typeface="Hobo Std" pitchFamily="34" charset="0"/>
            </a:endParaRPr>
          </a:p>
          <a:p>
            <a:pPr algn="ctr"/>
            <a:r>
              <a:rPr lang="es-ES" sz="1600" dirty="0" smtClean="0">
                <a:solidFill>
                  <a:srgbClr val="460000"/>
                </a:solidFill>
                <a:latin typeface="Hobo Std" pitchFamily="34" charset="0"/>
              </a:rPr>
              <a:t>a un </a:t>
            </a:r>
            <a:r>
              <a:rPr lang="es-ES" sz="1600" dirty="0">
                <a:solidFill>
                  <a:srgbClr val="460000"/>
                </a:solidFill>
                <a:latin typeface="Hobo Std" pitchFamily="34" charset="0"/>
              </a:rPr>
              <a:t>alimento muy nutritivo y que se ha ganado </a:t>
            </a:r>
            <a:endParaRPr lang="es-ES" sz="1600" dirty="0" smtClean="0">
              <a:solidFill>
                <a:srgbClr val="460000"/>
              </a:solidFill>
              <a:latin typeface="Hobo Std" pitchFamily="34" charset="0"/>
            </a:endParaRPr>
          </a:p>
          <a:p>
            <a:pPr algn="ctr"/>
            <a:r>
              <a:rPr lang="es-ES" sz="1600" dirty="0" smtClean="0">
                <a:solidFill>
                  <a:srgbClr val="460000"/>
                </a:solidFill>
                <a:latin typeface="Hobo Std" pitchFamily="34" charset="0"/>
              </a:rPr>
              <a:t>su </a:t>
            </a:r>
            <a:r>
              <a:rPr lang="es-ES" sz="1600" dirty="0">
                <a:solidFill>
                  <a:srgbClr val="460000"/>
                </a:solidFill>
                <a:latin typeface="Hobo Std" pitchFamily="34" charset="0"/>
              </a:rPr>
              <a:t>reputación como uno de los más saludables en el mundo. El salmón es rico en proteínas y en ácidos grasos esenciales para la salud. Además es una excelente fuente de vitaminas como la B12 y B6 y la niacina, además de minerales como el selenio, el magnesio e importantes cantidades de calcio. </a:t>
            </a:r>
            <a:endParaRPr lang="es-ES" sz="1600" dirty="0" smtClean="0">
              <a:solidFill>
                <a:srgbClr val="460000"/>
              </a:solidFill>
              <a:latin typeface="Hobo Std" pitchFamily="34" charset="0"/>
            </a:endParaRPr>
          </a:p>
          <a:p>
            <a:pPr algn="ctr"/>
            <a:r>
              <a:rPr lang="es-ES" sz="1600" dirty="0" smtClean="0">
                <a:solidFill>
                  <a:srgbClr val="460000"/>
                </a:solidFill>
                <a:latin typeface="Hobo Std" pitchFamily="34" charset="0"/>
              </a:rPr>
              <a:t>A continuación </a:t>
            </a:r>
            <a:r>
              <a:rPr lang="es-ES" sz="1600" dirty="0">
                <a:solidFill>
                  <a:srgbClr val="460000"/>
                </a:solidFill>
                <a:latin typeface="Hobo Std" pitchFamily="34" charset="0"/>
              </a:rPr>
              <a:t>conoceremos más sobre las propiedades del </a:t>
            </a:r>
            <a:r>
              <a:rPr lang="es-ES" sz="1600" dirty="0" smtClean="0">
                <a:solidFill>
                  <a:srgbClr val="460000"/>
                </a:solidFill>
                <a:latin typeface="Hobo Std" pitchFamily="34" charset="0"/>
              </a:rPr>
              <a:t>salmón </a:t>
            </a:r>
            <a:r>
              <a:rPr lang="es-ES" sz="1600" dirty="0">
                <a:solidFill>
                  <a:srgbClr val="460000"/>
                </a:solidFill>
                <a:latin typeface="Hobo Std" pitchFamily="34" charset="0"/>
              </a:rPr>
              <a:t>para la </a:t>
            </a:r>
            <a:r>
              <a:rPr lang="es-ES" sz="1600" dirty="0" smtClean="0">
                <a:solidFill>
                  <a:srgbClr val="460000"/>
                </a:solidFill>
                <a:latin typeface="Hobo Std" pitchFamily="34" charset="0"/>
              </a:rPr>
              <a:t>salud.</a:t>
            </a:r>
            <a:endParaRPr lang="es-ES" sz="1600" dirty="0">
              <a:solidFill>
                <a:srgbClr val="460000"/>
              </a:solidFill>
              <a:latin typeface="Hobo Std" pitchFamily="34" charset="0"/>
            </a:endParaRPr>
          </a:p>
        </p:txBody>
      </p:sp>
    </p:spTree>
    <p:extLst>
      <p:ext uri="{BB962C8B-B14F-4D97-AF65-F5344CB8AC3E}">
        <p14:creationId xmlns:p14="http://schemas.microsoft.com/office/powerpoint/2010/main" val="24039938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anim calcmode="lin" valueType="num">
                                      <p:cBhvr>
                                        <p:cTn id="8" dur="1500" fill="hold"/>
                                        <p:tgtEl>
                                          <p:spTgt spid="3"/>
                                        </p:tgtEl>
                                        <p:attrNameLst>
                                          <p:attrName>ppt_x</p:attrName>
                                        </p:attrNameLst>
                                      </p:cBhvr>
                                      <p:tavLst>
                                        <p:tav tm="0">
                                          <p:val>
                                            <p:strVal val="#ppt_x"/>
                                          </p:val>
                                        </p:tav>
                                        <p:tav tm="100000">
                                          <p:val>
                                            <p:strVal val="#ppt_x"/>
                                          </p:val>
                                        </p:tav>
                                      </p:tavLst>
                                    </p:anim>
                                    <p:anim calcmode="lin" valueType="num">
                                      <p:cBhvr>
                                        <p:cTn id="9" dur="15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8 Imagen" descr="Diapositiva4"/>
          <p:cNvPicPr>
            <a:picLocks noGrp="1" noChangeAspect="1"/>
          </p:cNvPicPr>
          <p:nvPr isPhoto="1"/>
        </p:nvPicPr>
        <p:blipFill>
          <a:blip r:embed="rId2">
            <a:extLst>
              <a:ext uri="{28A0092B-C50C-407E-A947-70E740481C1C}">
                <a14:useLocalDpi xmlns:a14="http://schemas.microsoft.com/office/drawing/2010/main" val="0"/>
              </a:ext>
            </a:extLst>
          </a:blip>
          <a:stretch>
            <a:fillRect/>
          </a:stretch>
        </p:blipFill>
        <p:spPr>
          <a:xfrm>
            <a:off x="0" y="0"/>
            <a:ext cx="9144000" cy="5160654"/>
          </a:xfrm>
          <a:prstGeom prst="rect">
            <a:avLst/>
          </a:prstGeom>
          <a:noFill/>
          <a:ln>
            <a:noFill/>
          </a:ln>
        </p:spPr>
      </p:pic>
      <p:sp>
        <p:nvSpPr>
          <p:cNvPr id="3" name="Forma libre 27"/>
          <p:cNvSpPr/>
          <p:nvPr/>
        </p:nvSpPr>
        <p:spPr>
          <a:xfrm rot="3001671">
            <a:off x="1806478" y="2574497"/>
            <a:ext cx="2045476" cy="2757402"/>
          </a:xfrm>
          <a:custGeom>
            <a:avLst/>
            <a:gdLst>
              <a:gd name="connsiteX0" fmla="*/ 1354649 w 14191711"/>
              <a:gd name="connsiteY0" fmla="*/ 812608 h 812608"/>
              <a:gd name="connsiteX1" fmla="*/ 984222 w 14191711"/>
              <a:gd name="connsiteY1" fmla="*/ 664012 h 812608"/>
              <a:gd name="connsiteX2" fmla="*/ 936015 w 14191711"/>
              <a:gd name="connsiteY2" fmla="*/ 616673 h 812608"/>
              <a:gd name="connsiteX3" fmla="*/ 931702 w 14191711"/>
              <a:gd name="connsiteY3" fmla="*/ 625297 h 812608"/>
              <a:gd name="connsiteX4" fmla="*/ 922166 w 14191711"/>
              <a:gd name="connsiteY4" fmla="*/ 607632 h 812608"/>
              <a:gd name="connsiteX5" fmla="*/ 482337 w 14191711"/>
              <a:gd name="connsiteY5" fmla="*/ 320306 h 812608"/>
              <a:gd name="connsiteX6" fmla="*/ 17510 w 14191711"/>
              <a:gd name="connsiteY6" fmla="*/ 652800 h 812608"/>
              <a:gd name="connsiteX7" fmla="*/ 0 w 14191711"/>
              <a:gd name="connsiteY7" fmla="*/ 693284 h 812608"/>
              <a:gd name="connsiteX8" fmla="*/ 17683 w 14191711"/>
              <a:gd name="connsiteY8" fmla="*/ 635383 h 812608"/>
              <a:gd name="connsiteX9" fmla="*/ 611350 w 14191711"/>
              <a:gd name="connsiteY9" fmla="*/ 151998 h 812608"/>
              <a:gd name="connsiteX10" fmla="*/ 981777 w 14191711"/>
              <a:gd name="connsiteY10" fmla="*/ 300594 h 812608"/>
              <a:gd name="connsiteX11" fmla="*/ 1029983 w 14191711"/>
              <a:gd name="connsiteY11" fmla="*/ 347933 h 812608"/>
              <a:gd name="connsiteX12" fmla="*/ 1034297 w 14191711"/>
              <a:gd name="connsiteY12" fmla="*/ 339310 h 812608"/>
              <a:gd name="connsiteX13" fmla="*/ 1043833 w 14191711"/>
              <a:gd name="connsiteY13" fmla="*/ 356974 h 812608"/>
              <a:gd name="connsiteX14" fmla="*/ 1483662 w 14191711"/>
              <a:gd name="connsiteY14" fmla="*/ 644300 h 812608"/>
              <a:gd name="connsiteX15" fmla="*/ 1906724 w 14191711"/>
              <a:gd name="connsiteY15" fmla="*/ 383867 h 812608"/>
              <a:gd name="connsiteX16" fmla="*/ 1906976 w 14191711"/>
              <a:gd name="connsiteY16" fmla="*/ 383458 h 812608"/>
              <a:gd name="connsiteX17" fmla="*/ 1908468 w 14191711"/>
              <a:gd name="connsiteY17" fmla="*/ 380364 h 812608"/>
              <a:gd name="connsiteX18" fmla="*/ 1935254 w 14191711"/>
              <a:gd name="connsiteY18" fmla="*/ 332394 h 812608"/>
              <a:gd name="connsiteX19" fmla="*/ 1948509 w 14191711"/>
              <a:gd name="connsiteY19" fmla="*/ 311759 h 812608"/>
              <a:gd name="connsiteX20" fmla="*/ 1965999 w 14191711"/>
              <a:gd name="connsiteY20" fmla="*/ 271323 h 812608"/>
              <a:gd name="connsiteX21" fmla="*/ 1958307 w 14191711"/>
              <a:gd name="connsiteY21" fmla="*/ 296507 h 812608"/>
              <a:gd name="connsiteX22" fmla="*/ 1964417 w 14191711"/>
              <a:gd name="connsiteY22" fmla="*/ 286995 h 812608"/>
              <a:gd name="connsiteX23" fmla="*/ 2456169 w 14191711"/>
              <a:gd name="connsiteY23" fmla="*/ 5 h 812608"/>
              <a:gd name="connsiteX24" fmla="*/ 2826596 w 14191711"/>
              <a:gd name="connsiteY24" fmla="*/ 148601 h 812608"/>
              <a:gd name="connsiteX25" fmla="*/ 2874802 w 14191711"/>
              <a:gd name="connsiteY25" fmla="*/ 195940 h 812608"/>
              <a:gd name="connsiteX26" fmla="*/ 2879116 w 14191711"/>
              <a:gd name="connsiteY26" fmla="*/ 187316 h 812608"/>
              <a:gd name="connsiteX27" fmla="*/ 2888652 w 14191711"/>
              <a:gd name="connsiteY27" fmla="*/ 204981 h 812608"/>
              <a:gd name="connsiteX28" fmla="*/ 3328481 w 14191711"/>
              <a:gd name="connsiteY28" fmla="*/ 492306 h 812608"/>
              <a:gd name="connsiteX29" fmla="*/ 3594091 w 14191711"/>
              <a:gd name="connsiteY29" fmla="*/ 401519 h 812608"/>
              <a:gd name="connsiteX30" fmla="*/ 3639295 w 14191711"/>
              <a:gd name="connsiteY30" fmla="*/ 363610 h 812608"/>
              <a:gd name="connsiteX31" fmla="*/ 3644872 w 14191711"/>
              <a:gd name="connsiteY31" fmla="*/ 356534 h 812608"/>
              <a:gd name="connsiteX32" fmla="*/ 3679001 w 14191711"/>
              <a:gd name="connsiteY32" fmla="*/ 323696 h 812608"/>
              <a:gd name="connsiteX33" fmla="*/ 3704073 w 14191711"/>
              <a:gd name="connsiteY33" fmla="*/ 296657 h 812608"/>
              <a:gd name="connsiteX34" fmla="*/ 3793308 w 14191711"/>
              <a:gd name="connsiteY34" fmla="*/ 159813 h 812608"/>
              <a:gd name="connsiteX35" fmla="*/ 3810818 w 14191711"/>
              <a:gd name="connsiteY35" fmla="*/ 119329 h 812608"/>
              <a:gd name="connsiteX36" fmla="*/ 3793135 w 14191711"/>
              <a:gd name="connsiteY36" fmla="*/ 177230 h 812608"/>
              <a:gd name="connsiteX37" fmla="*/ 3756797 w 14191711"/>
              <a:gd name="connsiteY37" fmla="*/ 258678 h 812608"/>
              <a:gd name="connsiteX38" fmla="*/ 3798075 w 14191711"/>
              <a:gd name="connsiteY38" fmla="*/ 229401 h 812608"/>
              <a:gd name="connsiteX39" fmla="*/ 4071648 w 14191711"/>
              <a:gd name="connsiteY39" fmla="*/ 151996 h 812608"/>
              <a:gd name="connsiteX40" fmla="*/ 4442075 w 14191711"/>
              <a:gd name="connsiteY40" fmla="*/ 300592 h 812608"/>
              <a:gd name="connsiteX41" fmla="*/ 4490281 w 14191711"/>
              <a:gd name="connsiteY41" fmla="*/ 347931 h 812608"/>
              <a:gd name="connsiteX42" fmla="*/ 4494595 w 14191711"/>
              <a:gd name="connsiteY42" fmla="*/ 339308 h 812608"/>
              <a:gd name="connsiteX43" fmla="*/ 4504131 w 14191711"/>
              <a:gd name="connsiteY43" fmla="*/ 356972 h 812608"/>
              <a:gd name="connsiteX44" fmla="*/ 4943960 w 14191711"/>
              <a:gd name="connsiteY44" fmla="*/ 644298 h 812608"/>
              <a:gd name="connsiteX45" fmla="*/ 5367022 w 14191711"/>
              <a:gd name="connsiteY45" fmla="*/ 383865 h 812608"/>
              <a:gd name="connsiteX46" fmla="*/ 5367274 w 14191711"/>
              <a:gd name="connsiteY46" fmla="*/ 383456 h 812608"/>
              <a:gd name="connsiteX47" fmla="*/ 5368766 w 14191711"/>
              <a:gd name="connsiteY47" fmla="*/ 380362 h 812608"/>
              <a:gd name="connsiteX48" fmla="*/ 5395552 w 14191711"/>
              <a:gd name="connsiteY48" fmla="*/ 332392 h 812608"/>
              <a:gd name="connsiteX49" fmla="*/ 5408807 w 14191711"/>
              <a:gd name="connsiteY49" fmla="*/ 311757 h 812608"/>
              <a:gd name="connsiteX50" fmla="*/ 5426297 w 14191711"/>
              <a:gd name="connsiteY50" fmla="*/ 271321 h 812608"/>
              <a:gd name="connsiteX51" fmla="*/ 5418605 w 14191711"/>
              <a:gd name="connsiteY51" fmla="*/ 296505 h 812608"/>
              <a:gd name="connsiteX52" fmla="*/ 5424715 w 14191711"/>
              <a:gd name="connsiteY52" fmla="*/ 286993 h 812608"/>
              <a:gd name="connsiteX53" fmla="*/ 5916467 w 14191711"/>
              <a:gd name="connsiteY53" fmla="*/ 3 h 812608"/>
              <a:gd name="connsiteX54" fmla="*/ 6286894 w 14191711"/>
              <a:gd name="connsiteY54" fmla="*/ 148599 h 812608"/>
              <a:gd name="connsiteX55" fmla="*/ 6335100 w 14191711"/>
              <a:gd name="connsiteY55" fmla="*/ 195938 h 812608"/>
              <a:gd name="connsiteX56" fmla="*/ 6339414 w 14191711"/>
              <a:gd name="connsiteY56" fmla="*/ 187314 h 812608"/>
              <a:gd name="connsiteX57" fmla="*/ 6348950 w 14191711"/>
              <a:gd name="connsiteY57" fmla="*/ 204979 h 812608"/>
              <a:gd name="connsiteX58" fmla="*/ 6788779 w 14191711"/>
              <a:gd name="connsiteY58" fmla="*/ 492304 h 812608"/>
              <a:gd name="connsiteX59" fmla="*/ 7054389 w 14191711"/>
              <a:gd name="connsiteY59" fmla="*/ 401517 h 812608"/>
              <a:gd name="connsiteX60" fmla="*/ 7099593 w 14191711"/>
              <a:gd name="connsiteY60" fmla="*/ 363608 h 812608"/>
              <a:gd name="connsiteX61" fmla="*/ 7105170 w 14191711"/>
              <a:gd name="connsiteY61" fmla="*/ 356532 h 812608"/>
              <a:gd name="connsiteX62" fmla="*/ 7139299 w 14191711"/>
              <a:gd name="connsiteY62" fmla="*/ 323694 h 812608"/>
              <a:gd name="connsiteX63" fmla="*/ 7164371 w 14191711"/>
              <a:gd name="connsiteY63" fmla="*/ 296655 h 812608"/>
              <a:gd name="connsiteX64" fmla="*/ 7253606 w 14191711"/>
              <a:gd name="connsiteY64" fmla="*/ 159811 h 812608"/>
              <a:gd name="connsiteX65" fmla="*/ 7271116 w 14191711"/>
              <a:gd name="connsiteY65" fmla="*/ 119327 h 812608"/>
              <a:gd name="connsiteX66" fmla="*/ 7253432 w 14191711"/>
              <a:gd name="connsiteY66" fmla="*/ 177228 h 812608"/>
              <a:gd name="connsiteX67" fmla="*/ 7217094 w 14191711"/>
              <a:gd name="connsiteY67" fmla="*/ 258677 h 812608"/>
              <a:gd name="connsiteX68" fmla="*/ 7258373 w 14191711"/>
              <a:gd name="connsiteY68" fmla="*/ 229399 h 812608"/>
              <a:gd name="connsiteX69" fmla="*/ 7531946 w 14191711"/>
              <a:gd name="connsiteY69" fmla="*/ 151994 h 812608"/>
              <a:gd name="connsiteX70" fmla="*/ 7902373 w 14191711"/>
              <a:gd name="connsiteY70" fmla="*/ 300590 h 812608"/>
              <a:gd name="connsiteX71" fmla="*/ 7950579 w 14191711"/>
              <a:gd name="connsiteY71" fmla="*/ 347929 h 812608"/>
              <a:gd name="connsiteX72" fmla="*/ 7954893 w 14191711"/>
              <a:gd name="connsiteY72" fmla="*/ 339306 h 812608"/>
              <a:gd name="connsiteX73" fmla="*/ 7964429 w 14191711"/>
              <a:gd name="connsiteY73" fmla="*/ 356970 h 812608"/>
              <a:gd name="connsiteX74" fmla="*/ 8404257 w 14191711"/>
              <a:gd name="connsiteY74" fmla="*/ 644296 h 812608"/>
              <a:gd name="connsiteX75" fmla="*/ 8827320 w 14191711"/>
              <a:gd name="connsiteY75" fmla="*/ 383863 h 812608"/>
              <a:gd name="connsiteX76" fmla="*/ 8827571 w 14191711"/>
              <a:gd name="connsiteY76" fmla="*/ 383454 h 812608"/>
              <a:gd name="connsiteX77" fmla="*/ 8829064 w 14191711"/>
              <a:gd name="connsiteY77" fmla="*/ 380360 h 812608"/>
              <a:gd name="connsiteX78" fmla="*/ 8855850 w 14191711"/>
              <a:gd name="connsiteY78" fmla="*/ 332390 h 812608"/>
              <a:gd name="connsiteX79" fmla="*/ 8869104 w 14191711"/>
              <a:gd name="connsiteY79" fmla="*/ 311755 h 812608"/>
              <a:gd name="connsiteX80" fmla="*/ 8886595 w 14191711"/>
              <a:gd name="connsiteY80" fmla="*/ 271319 h 812608"/>
              <a:gd name="connsiteX81" fmla="*/ 8878903 w 14191711"/>
              <a:gd name="connsiteY81" fmla="*/ 296503 h 812608"/>
              <a:gd name="connsiteX82" fmla="*/ 8885013 w 14191711"/>
              <a:gd name="connsiteY82" fmla="*/ 286991 h 812608"/>
              <a:gd name="connsiteX83" fmla="*/ 9376765 w 14191711"/>
              <a:gd name="connsiteY83" fmla="*/ 1 h 812608"/>
              <a:gd name="connsiteX84" fmla="*/ 9747192 w 14191711"/>
              <a:gd name="connsiteY84" fmla="*/ 148597 h 812608"/>
              <a:gd name="connsiteX85" fmla="*/ 9795398 w 14191711"/>
              <a:gd name="connsiteY85" fmla="*/ 195936 h 812608"/>
              <a:gd name="connsiteX86" fmla="*/ 9799712 w 14191711"/>
              <a:gd name="connsiteY86" fmla="*/ 187312 h 812608"/>
              <a:gd name="connsiteX87" fmla="*/ 9809248 w 14191711"/>
              <a:gd name="connsiteY87" fmla="*/ 204977 h 812608"/>
              <a:gd name="connsiteX88" fmla="*/ 10249076 w 14191711"/>
              <a:gd name="connsiteY88" fmla="*/ 492302 h 812608"/>
              <a:gd name="connsiteX89" fmla="*/ 10514687 w 14191711"/>
              <a:gd name="connsiteY89" fmla="*/ 401515 h 812608"/>
              <a:gd name="connsiteX90" fmla="*/ 10559894 w 14191711"/>
              <a:gd name="connsiteY90" fmla="*/ 363604 h 812608"/>
              <a:gd name="connsiteX91" fmla="*/ 10565468 w 14191711"/>
              <a:gd name="connsiteY91" fmla="*/ 356531 h 812608"/>
              <a:gd name="connsiteX92" fmla="*/ 10599588 w 14191711"/>
              <a:gd name="connsiteY92" fmla="*/ 323702 h 812608"/>
              <a:gd name="connsiteX93" fmla="*/ 10624669 w 14191711"/>
              <a:gd name="connsiteY93" fmla="*/ 296653 h 812608"/>
              <a:gd name="connsiteX94" fmla="*/ 10713904 w 14191711"/>
              <a:gd name="connsiteY94" fmla="*/ 159809 h 812608"/>
              <a:gd name="connsiteX95" fmla="*/ 10731414 w 14191711"/>
              <a:gd name="connsiteY95" fmla="*/ 119325 h 812608"/>
              <a:gd name="connsiteX96" fmla="*/ 10713730 w 14191711"/>
              <a:gd name="connsiteY96" fmla="*/ 177226 h 812608"/>
              <a:gd name="connsiteX97" fmla="*/ 10677391 w 14191711"/>
              <a:gd name="connsiteY97" fmla="*/ 258676 h 812608"/>
              <a:gd name="connsiteX98" fmla="*/ 10718671 w 14191711"/>
              <a:gd name="connsiteY98" fmla="*/ 229399 h 812608"/>
              <a:gd name="connsiteX99" fmla="*/ 10992244 w 14191711"/>
              <a:gd name="connsiteY99" fmla="*/ 151993 h 812608"/>
              <a:gd name="connsiteX100" fmla="*/ 11362671 w 14191711"/>
              <a:gd name="connsiteY100" fmla="*/ 300589 h 812608"/>
              <a:gd name="connsiteX101" fmla="*/ 11410877 w 14191711"/>
              <a:gd name="connsiteY101" fmla="*/ 347928 h 812608"/>
              <a:gd name="connsiteX102" fmla="*/ 11415191 w 14191711"/>
              <a:gd name="connsiteY102" fmla="*/ 339305 h 812608"/>
              <a:gd name="connsiteX103" fmla="*/ 11424726 w 14191711"/>
              <a:gd name="connsiteY103" fmla="*/ 356969 h 812608"/>
              <a:gd name="connsiteX104" fmla="*/ 11864556 w 14191711"/>
              <a:gd name="connsiteY104" fmla="*/ 644295 h 812608"/>
              <a:gd name="connsiteX105" fmla="*/ 12287618 w 14191711"/>
              <a:gd name="connsiteY105" fmla="*/ 383862 h 812608"/>
              <a:gd name="connsiteX106" fmla="*/ 12287870 w 14191711"/>
              <a:gd name="connsiteY106" fmla="*/ 383453 h 812608"/>
              <a:gd name="connsiteX107" fmla="*/ 12289362 w 14191711"/>
              <a:gd name="connsiteY107" fmla="*/ 380359 h 812608"/>
              <a:gd name="connsiteX108" fmla="*/ 12316148 w 14191711"/>
              <a:gd name="connsiteY108" fmla="*/ 332389 h 812608"/>
              <a:gd name="connsiteX109" fmla="*/ 12329403 w 14191711"/>
              <a:gd name="connsiteY109" fmla="*/ 311754 h 812608"/>
              <a:gd name="connsiteX110" fmla="*/ 12346892 w 14191711"/>
              <a:gd name="connsiteY110" fmla="*/ 271318 h 812608"/>
              <a:gd name="connsiteX111" fmla="*/ 12339201 w 14191711"/>
              <a:gd name="connsiteY111" fmla="*/ 296502 h 812608"/>
              <a:gd name="connsiteX112" fmla="*/ 12345311 w 14191711"/>
              <a:gd name="connsiteY112" fmla="*/ 286990 h 812608"/>
              <a:gd name="connsiteX113" fmla="*/ 12837063 w 14191711"/>
              <a:gd name="connsiteY113" fmla="*/ 0 h 812608"/>
              <a:gd name="connsiteX114" fmla="*/ 13207490 w 14191711"/>
              <a:gd name="connsiteY114" fmla="*/ 148596 h 812608"/>
              <a:gd name="connsiteX115" fmla="*/ 13255696 w 14191711"/>
              <a:gd name="connsiteY115" fmla="*/ 195935 h 812608"/>
              <a:gd name="connsiteX116" fmla="*/ 13260010 w 14191711"/>
              <a:gd name="connsiteY116" fmla="*/ 187311 h 812608"/>
              <a:gd name="connsiteX117" fmla="*/ 13269546 w 14191711"/>
              <a:gd name="connsiteY117" fmla="*/ 204976 h 812608"/>
              <a:gd name="connsiteX118" fmla="*/ 13709375 w 14191711"/>
              <a:gd name="connsiteY118" fmla="*/ 492302 h 812608"/>
              <a:gd name="connsiteX119" fmla="*/ 14174202 w 14191711"/>
              <a:gd name="connsiteY119" fmla="*/ 159808 h 812608"/>
              <a:gd name="connsiteX120" fmla="*/ 14191711 w 14191711"/>
              <a:gd name="connsiteY120" fmla="*/ 119324 h 812608"/>
              <a:gd name="connsiteX121" fmla="*/ 14174028 w 14191711"/>
              <a:gd name="connsiteY121" fmla="*/ 177225 h 812608"/>
              <a:gd name="connsiteX122" fmla="*/ 13580362 w 14191711"/>
              <a:gd name="connsiteY122" fmla="*/ 660610 h 812608"/>
              <a:gd name="connsiteX123" fmla="*/ 13209935 w 14191711"/>
              <a:gd name="connsiteY123" fmla="*/ 512014 h 812608"/>
              <a:gd name="connsiteX124" fmla="*/ 13161729 w 14191711"/>
              <a:gd name="connsiteY124" fmla="*/ 464675 h 812608"/>
              <a:gd name="connsiteX125" fmla="*/ 13157414 w 14191711"/>
              <a:gd name="connsiteY125" fmla="*/ 473298 h 812608"/>
              <a:gd name="connsiteX126" fmla="*/ 13147879 w 14191711"/>
              <a:gd name="connsiteY126" fmla="*/ 455634 h 812608"/>
              <a:gd name="connsiteX127" fmla="*/ 12708050 w 14191711"/>
              <a:gd name="connsiteY127" fmla="*/ 168308 h 812608"/>
              <a:gd name="connsiteX128" fmla="*/ 12284988 w 14191711"/>
              <a:gd name="connsiteY128" fmla="*/ 428741 h 812608"/>
              <a:gd name="connsiteX129" fmla="*/ 12284736 w 14191711"/>
              <a:gd name="connsiteY129" fmla="*/ 429150 h 812608"/>
              <a:gd name="connsiteX130" fmla="*/ 12283244 w 14191711"/>
              <a:gd name="connsiteY130" fmla="*/ 432244 h 812608"/>
              <a:gd name="connsiteX131" fmla="*/ 12256457 w 14191711"/>
              <a:gd name="connsiteY131" fmla="*/ 480214 h 812608"/>
              <a:gd name="connsiteX132" fmla="*/ 12243203 w 14191711"/>
              <a:gd name="connsiteY132" fmla="*/ 500849 h 812608"/>
              <a:gd name="connsiteX133" fmla="*/ 12225713 w 14191711"/>
              <a:gd name="connsiteY133" fmla="*/ 541285 h 812608"/>
              <a:gd name="connsiteX134" fmla="*/ 12233404 w 14191711"/>
              <a:gd name="connsiteY134" fmla="*/ 516101 h 812608"/>
              <a:gd name="connsiteX135" fmla="*/ 12227295 w 14191711"/>
              <a:gd name="connsiteY135" fmla="*/ 525613 h 812608"/>
              <a:gd name="connsiteX136" fmla="*/ 11735542 w 14191711"/>
              <a:gd name="connsiteY136" fmla="*/ 812603 h 812608"/>
              <a:gd name="connsiteX137" fmla="*/ 11365115 w 14191711"/>
              <a:gd name="connsiteY137" fmla="*/ 664007 h 812608"/>
              <a:gd name="connsiteX138" fmla="*/ 11316909 w 14191711"/>
              <a:gd name="connsiteY138" fmla="*/ 616668 h 812608"/>
              <a:gd name="connsiteX139" fmla="*/ 11312595 w 14191711"/>
              <a:gd name="connsiteY139" fmla="*/ 625292 h 812608"/>
              <a:gd name="connsiteX140" fmla="*/ 11303060 w 14191711"/>
              <a:gd name="connsiteY140" fmla="*/ 607627 h 812608"/>
              <a:gd name="connsiteX141" fmla="*/ 10863231 w 14191711"/>
              <a:gd name="connsiteY141" fmla="*/ 320302 h 812608"/>
              <a:gd name="connsiteX142" fmla="*/ 10597620 w 14191711"/>
              <a:gd name="connsiteY142" fmla="*/ 411089 h 812608"/>
              <a:gd name="connsiteX143" fmla="*/ 10552413 w 14191711"/>
              <a:gd name="connsiteY143" fmla="*/ 449000 h 812608"/>
              <a:gd name="connsiteX144" fmla="*/ 10546840 w 14191711"/>
              <a:gd name="connsiteY144" fmla="*/ 456073 h 812608"/>
              <a:gd name="connsiteX145" fmla="*/ 10512719 w 14191711"/>
              <a:gd name="connsiteY145" fmla="*/ 488902 h 812608"/>
              <a:gd name="connsiteX146" fmla="*/ 10487638 w 14191711"/>
              <a:gd name="connsiteY146" fmla="*/ 515951 h 812608"/>
              <a:gd name="connsiteX147" fmla="*/ 10398403 w 14191711"/>
              <a:gd name="connsiteY147" fmla="*/ 652795 h 812608"/>
              <a:gd name="connsiteX148" fmla="*/ 10380893 w 14191711"/>
              <a:gd name="connsiteY148" fmla="*/ 693279 h 812608"/>
              <a:gd name="connsiteX149" fmla="*/ 10398577 w 14191711"/>
              <a:gd name="connsiteY149" fmla="*/ 635378 h 812608"/>
              <a:gd name="connsiteX150" fmla="*/ 10434916 w 14191711"/>
              <a:gd name="connsiteY150" fmla="*/ 553928 h 812608"/>
              <a:gd name="connsiteX151" fmla="*/ 10393636 w 14191711"/>
              <a:gd name="connsiteY151" fmla="*/ 583206 h 812608"/>
              <a:gd name="connsiteX152" fmla="*/ 10120064 w 14191711"/>
              <a:gd name="connsiteY152" fmla="*/ 660611 h 812608"/>
              <a:gd name="connsiteX153" fmla="*/ 9749637 w 14191711"/>
              <a:gd name="connsiteY153" fmla="*/ 512015 h 812608"/>
              <a:gd name="connsiteX154" fmla="*/ 9701430 w 14191711"/>
              <a:gd name="connsiteY154" fmla="*/ 464676 h 812608"/>
              <a:gd name="connsiteX155" fmla="*/ 9697117 w 14191711"/>
              <a:gd name="connsiteY155" fmla="*/ 473299 h 812608"/>
              <a:gd name="connsiteX156" fmla="*/ 9687581 w 14191711"/>
              <a:gd name="connsiteY156" fmla="*/ 455635 h 812608"/>
              <a:gd name="connsiteX157" fmla="*/ 9247751 w 14191711"/>
              <a:gd name="connsiteY157" fmla="*/ 168309 h 812608"/>
              <a:gd name="connsiteX158" fmla="*/ 8824689 w 14191711"/>
              <a:gd name="connsiteY158" fmla="*/ 428742 h 812608"/>
              <a:gd name="connsiteX159" fmla="*/ 8824438 w 14191711"/>
              <a:gd name="connsiteY159" fmla="*/ 429151 h 812608"/>
              <a:gd name="connsiteX160" fmla="*/ 8822946 w 14191711"/>
              <a:gd name="connsiteY160" fmla="*/ 432245 h 812608"/>
              <a:gd name="connsiteX161" fmla="*/ 8796160 w 14191711"/>
              <a:gd name="connsiteY161" fmla="*/ 480215 h 812608"/>
              <a:gd name="connsiteX162" fmla="*/ 8782904 w 14191711"/>
              <a:gd name="connsiteY162" fmla="*/ 500850 h 812608"/>
              <a:gd name="connsiteX163" fmla="*/ 8765415 w 14191711"/>
              <a:gd name="connsiteY163" fmla="*/ 541286 h 812608"/>
              <a:gd name="connsiteX164" fmla="*/ 8773106 w 14191711"/>
              <a:gd name="connsiteY164" fmla="*/ 516102 h 812608"/>
              <a:gd name="connsiteX165" fmla="*/ 8766996 w 14191711"/>
              <a:gd name="connsiteY165" fmla="*/ 525614 h 812608"/>
              <a:gd name="connsiteX166" fmla="*/ 8275245 w 14191711"/>
              <a:gd name="connsiteY166" fmla="*/ 812604 h 812608"/>
              <a:gd name="connsiteX167" fmla="*/ 7904817 w 14191711"/>
              <a:gd name="connsiteY167" fmla="*/ 664008 h 812608"/>
              <a:gd name="connsiteX168" fmla="*/ 7856611 w 14191711"/>
              <a:gd name="connsiteY168" fmla="*/ 616669 h 812608"/>
              <a:gd name="connsiteX169" fmla="*/ 7852297 w 14191711"/>
              <a:gd name="connsiteY169" fmla="*/ 625293 h 812608"/>
              <a:gd name="connsiteX170" fmla="*/ 7842762 w 14191711"/>
              <a:gd name="connsiteY170" fmla="*/ 607628 h 812608"/>
              <a:gd name="connsiteX171" fmla="*/ 7402932 w 14191711"/>
              <a:gd name="connsiteY171" fmla="*/ 320302 h 812608"/>
              <a:gd name="connsiteX172" fmla="*/ 7137323 w 14191711"/>
              <a:gd name="connsiteY172" fmla="*/ 411089 h 812608"/>
              <a:gd name="connsiteX173" fmla="*/ 7092118 w 14191711"/>
              <a:gd name="connsiteY173" fmla="*/ 448999 h 812608"/>
              <a:gd name="connsiteX174" fmla="*/ 7086542 w 14191711"/>
              <a:gd name="connsiteY174" fmla="*/ 456075 h 812608"/>
              <a:gd name="connsiteX175" fmla="*/ 7052412 w 14191711"/>
              <a:gd name="connsiteY175" fmla="*/ 488913 h 812608"/>
              <a:gd name="connsiteX176" fmla="*/ 7027340 w 14191711"/>
              <a:gd name="connsiteY176" fmla="*/ 515952 h 812608"/>
              <a:gd name="connsiteX177" fmla="*/ 6938105 w 14191711"/>
              <a:gd name="connsiteY177" fmla="*/ 652796 h 812608"/>
              <a:gd name="connsiteX178" fmla="*/ 6920596 w 14191711"/>
              <a:gd name="connsiteY178" fmla="*/ 693280 h 812608"/>
              <a:gd name="connsiteX179" fmla="*/ 6938279 w 14191711"/>
              <a:gd name="connsiteY179" fmla="*/ 635379 h 812608"/>
              <a:gd name="connsiteX180" fmla="*/ 6974617 w 14191711"/>
              <a:gd name="connsiteY180" fmla="*/ 553930 h 812608"/>
              <a:gd name="connsiteX181" fmla="*/ 6933338 w 14191711"/>
              <a:gd name="connsiteY181" fmla="*/ 583208 h 812608"/>
              <a:gd name="connsiteX182" fmla="*/ 6659766 w 14191711"/>
              <a:gd name="connsiteY182" fmla="*/ 660613 h 812608"/>
              <a:gd name="connsiteX183" fmla="*/ 6289339 w 14191711"/>
              <a:gd name="connsiteY183" fmla="*/ 512017 h 812608"/>
              <a:gd name="connsiteX184" fmla="*/ 6241132 w 14191711"/>
              <a:gd name="connsiteY184" fmla="*/ 464678 h 812608"/>
              <a:gd name="connsiteX185" fmla="*/ 6236819 w 14191711"/>
              <a:gd name="connsiteY185" fmla="*/ 473301 h 812608"/>
              <a:gd name="connsiteX186" fmla="*/ 6227283 w 14191711"/>
              <a:gd name="connsiteY186" fmla="*/ 455637 h 812608"/>
              <a:gd name="connsiteX187" fmla="*/ 5787454 w 14191711"/>
              <a:gd name="connsiteY187" fmla="*/ 168311 h 812608"/>
              <a:gd name="connsiteX188" fmla="*/ 5364392 w 14191711"/>
              <a:gd name="connsiteY188" fmla="*/ 428744 h 812608"/>
              <a:gd name="connsiteX189" fmla="*/ 5364140 w 14191711"/>
              <a:gd name="connsiteY189" fmla="*/ 429153 h 812608"/>
              <a:gd name="connsiteX190" fmla="*/ 5362648 w 14191711"/>
              <a:gd name="connsiteY190" fmla="*/ 432247 h 812608"/>
              <a:gd name="connsiteX191" fmla="*/ 5335862 w 14191711"/>
              <a:gd name="connsiteY191" fmla="*/ 480217 h 812608"/>
              <a:gd name="connsiteX192" fmla="*/ 5322606 w 14191711"/>
              <a:gd name="connsiteY192" fmla="*/ 500852 h 812608"/>
              <a:gd name="connsiteX193" fmla="*/ 5305117 w 14191711"/>
              <a:gd name="connsiteY193" fmla="*/ 541288 h 812608"/>
              <a:gd name="connsiteX194" fmla="*/ 5312809 w 14191711"/>
              <a:gd name="connsiteY194" fmla="*/ 516104 h 812608"/>
              <a:gd name="connsiteX195" fmla="*/ 5306698 w 14191711"/>
              <a:gd name="connsiteY195" fmla="*/ 525616 h 812608"/>
              <a:gd name="connsiteX196" fmla="*/ 4814947 w 14191711"/>
              <a:gd name="connsiteY196" fmla="*/ 812606 h 812608"/>
              <a:gd name="connsiteX197" fmla="*/ 4444520 w 14191711"/>
              <a:gd name="connsiteY197" fmla="*/ 664010 h 812608"/>
              <a:gd name="connsiteX198" fmla="*/ 4396313 w 14191711"/>
              <a:gd name="connsiteY198" fmla="*/ 616671 h 812608"/>
              <a:gd name="connsiteX199" fmla="*/ 4392000 w 14191711"/>
              <a:gd name="connsiteY199" fmla="*/ 625295 h 812608"/>
              <a:gd name="connsiteX200" fmla="*/ 4382464 w 14191711"/>
              <a:gd name="connsiteY200" fmla="*/ 607630 h 812608"/>
              <a:gd name="connsiteX201" fmla="*/ 3942635 w 14191711"/>
              <a:gd name="connsiteY201" fmla="*/ 320304 h 812608"/>
              <a:gd name="connsiteX202" fmla="*/ 3677025 w 14191711"/>
              <a:gd name="connsiteY202" fmla="*/ 411091 h 812608"/>
              <a:gd name="connsiteX203" fmla="*/ 3631821 w 14191711"/>
              <a:gd name="connsiteY203" fmla="*/ 449001 h 812608"/>
              <a:gd name="connsiteX204" fmla="*/ 3626244 w 14191711"/>
              <a:gd name="connsiteY204" fmla="*/ 456077 h 812608"/>
              <a:gd name="connsiteX205" fmla="*/ 3592115 w 14191711"/>
              <a:gd name="connsiteY205" fmla="*/ 488915 h 812608"/>
              <a:gd name="connsiteX206" fmla="*/ 3567043 w 14191711"/>
              <a:gd name="connsiteY206" fmla="*/ 515954 h 812608"/>
              <a:gd name="connsiteX207" fmla="*/ 3477808 w 14191711"/>
              <a:gd name="connsiteY207" fmla="*/ 652798 h 812608"/>
              <a:gd name="connsiteX208" fmla="*/ 3460298 w 14191711"/>
              <a:gd name="connsiteY208" fmla="*/ 693282 h 812608"/>
              <a:gd name="connsiteX209" fmla="*/ 3477981 w 14191711"/>
              <a:gd name="connsiteY209" fmla="*/ 635381 h 812608"/>
              <a:gd name="connsiteX210" fmla="*/ 3514319 w 14191711"/>
              <a:gd name="connsiteY210" fmla="*/ 553933 h 812608"/>
              <a:gd name="connsiteX211" fmla="*/ 3473041 w 14191711"/>
              <a:gd name="connsiteY211" fmla="*/ 583210 h 812608"/>
              <a:gd name="connsiteX212" fmla="*/ 3199468 w 14191711"/>
              <a:gd name="connsiteY212" fmla="*/ 660615 h 812608"/>
              <a:gd name="connsiteX213" fmla="*/ 2829041 w 14191711"/>
              <a:gd name="connsiteY213" fmla="*/ 512019 h 812608"/>
              <a:gd name="connsiteX214" fmla="*/ 2780835 w 14191711"/>
              <a:gd name="connsiteY214" fmla="*/ 464680 h 812608"/>
              <a:gd name="connsiteX215" fmla="*/ 2776521 w 14191711"/>
              <a:gd name="connsiteY215" fmla="*/ 473303 h 812608"/>
              <a:gd name="connsiteX216" fmla="*/ 2766985 w 14191711"/>
              <a:gd name="connsiteY216" fmla="*/ 455639 h 812608"/>
              <a:gd name="connsiteX217" fmla="*/ 2327156 w 14191711"/>
              <a:gd name="connsiteY217" fmla="*/ 168313 h 812608"/>
              <a:gd name="connsiteX218" fmla="*/ 1904094 w 14191711"/>
              <a:gd name="connsiteY218" fmla="*/ 428746 h 812608"/>
              <a:gd name="connsiteX219" fmla="*/ 1903842 w 14191711"/>
              <a:gd name="connsiteY219" fmla="*/ 429155 h 812608"/>
              <a:gd name="connsiteX220" fmla="*/ 1902350 w 14191711"/>
              <a:gd name="connsiteY220" fmla="*/ 432249 h 812608"/>
              <a:gd name="connsiteX221" fmla="*/ 1875564 w 14191711"/>
              <a:gd name="connsiteY221" fmla="*/ 480219 h 812608"/>
              <a:gd name="connsiteX222" fmla="*/ 1862308 w 14191711"/>
              <a:gd name="connsiteY222" fmla="*/ 500854 h 812608"/>
              <a:gd name="connsiteX223" fmla="*/ 1844819 w 14191711"/>
              <a:gd name="connsiteY223" fmla="*/ 541290 h 812608"/>
              <a:gd name="connsiteX224" fmla="*/ 1852511 w 14191711"/>
              <a:gd name="connsiteY224" fmla="*/ 516106 h 812608"/>
              <a:gd name="connsiteX225" fmla="*/ 1846400 w 14191711"/>
              <a:gd name="connsiteY225" fmla="*/ 525618 h 812608"/>
              <a:gd name="connsiteX226" fmla="*/ 1354649 w 14191711"/>
              <a:gd name="connsiteY226" fmla="*/ 812608 h 8126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Lst>
            <a:rect l="l" t="t" r="r" b="b"/>
            <a:pathLst>
              <a:path w="14191711" h="812608">
                <a:moveTo>
                  <a:pt x="1354649" y="812608"/>
                </a:moveTo>
                <a:cubicBezTo>
                  <a:pt x="1217434" y="812608"/>
                  <a:pt x="1089962" y="757828"/>
                  <a:pt x="984222" y="664012"/>
                </a:cubicBezTo>
                <a:lnTo>
                  <a:pt x="936015" y="616673"/>
                </a:lnTo>
                <a:lnTo>
                  <a:pt x="931702" y="625297"/>
                </a:lnTo>
                <a:lnTo>
                  <a:pt x="922166" y="607632"/>
                </a:lnTo>
                <a:cubicBezTo>
                  <a:pt x="817622" y="432155"/>
                  <a:pt x="659408" y="320306"/>
                  <a:pt x="482337" y="320306"/>
                </a:cubicBezTo>
                <a:cubicBezTo>
                  <a:pt x="290509" y="320306"/>
                  <a:pt x="120814" y="451574"/>
                  <a:pt x="17510" y="652800"/>
                </a:cubicBezTo>
                <a:lnTo>
                  <a:pt x="0" y="693284"/>
                </a:lnTo>
                <a:lnTo>
                  <a:pt x="17683" y="635383"/>
                </a:lnTo>
                <a:cubicBezTo>
                  <a:pt x="126094" y="348887"/>
                  <a:pt x="351214" y="151998"/>
                  <a:pt x="611350" y="151998"/>
                </a:cubicBezTo>
                <a:cubicBezTo>
                  <a:pt x="748565" y="151998"/>
                  <a:pt x="876036" y="206778"/>
                  <a:pt x="981777" y="300594"/>
                </a:cubicBezTo>
                <a:lnTo>
                  <a:pt x="1029983" y="347933"/>
                </a:lnTo>
                <a:lnTo>
                  <a:pt x="1034297" y="339310"/>
                </a:lnTo>
                <a:lnTo>
                  <a:pt x="1043833" y="356974"/>
                </a:lnTo>
                <a:cubicBezTo>
                  <a:pt x="1148377" y="532451"/>
                  <a:pt x="1306590" y="644300"/>
                  <a:pt x="1483662" y="644300"/>
                </a:cubicBezTo>
                <a:cubicBezTo>
                  <a:pt x="1651511" y="644300"/>
                  <a:pt x="1802415" y="543798"/>
                  <a:pt x="1906724" y="383867"/>
                </a:cubicBezTo>
                <a:lnTo>
                  <a:pt x="1906976" y="383458"/>
                </a:lnTo>
                <a:lnTo>
                  <a:pt x="1908468" y="380364"/>
                </a:lnTo>
                <a:cubicBezTo>
                  <a:pt x="1916987" y="363963"/>
                  <a:pt x="1925923" y="347964"/>
                  <a:pt x="1935254" y="332394"/>
                </a:cubicBezTo>
                <a:lnTo>
                  <a:pt x="1948509" y="311759"/>
                </a:lnTo>
                <a:lnTo>
                  <a:pt x="1965999" y="271323"/>
                </a:lnTo>
                <a:lnTo>
                  <a:pt x="1958307" y="296507"/>
                </a:lnTo>
                <a:lnTo>
                  <a:pt x="1964417" y="286995"/>
                </a:lnTo>
                <a:cubicBezTo>
                  <a:pt x="2085662" y="110755"/>
                  <a:pt x="2261067" y="5"/>
                  <a:pt x="2456169" y="5"/>
                </a:cubicBezTo>
                <a:cubicBezTo>
                  <a:pt x="2593384" y="5"/>
                  <a:pt x="2720856" y="54785"/>
                  <a:pt x="2826596" y="148601"/>
                </a:cubicBezTo>
                <a:lnTo>
                  <a:pt x="2874802" y="195940"/>
                </a:lnTo>
                <a:lnTo>
                  <a:pt x="2879116" y="187316"/>
                </a:lnTo>
                <a:lnTo>
                  <a:pt x="2888652" y="204981"/>
                </a:lnTo>
                <a:cubicBezTo>
                  <a:pt x="2993196" y="380458"/>
                  <a:pt x="3151409" y="492306"/>
                  <a:pt x="3328481" y="492306"/>
                </a:cubicBezTo>
                <a:cubicBezTo>
                  <a:pt x="3424395" y="492306"/>
                  <a:pt x="3514776" y="459490"/>
                  <a:pt x="3594091" y="401519"/>
                </a:cubicBezTo>
                <a:lnTo>
                  <a:pt x="3639295" y="363610"/>
                </a:lnTo>
                <a:lnTo>
                  <a:pt x="3644872" y="356534"/>
                </a:lnTo>
                <a:lnTo>
                  <a:pt x="3679001" y="323696"/>
                </a:lnTo>
                <a:lnTo>
                  <a:pt x="3704073" y="296657"/>
                </a:lnTo>
                <a:cubicBezTo>
                  <a:pt x="3737507" y="256054"/>
                  <a:pt x="3767482" y="210119"/>
                  <a:pt x="3793308" y="159813"/>
                </a:cubicBezTo>
                <a:lnTo>
                  <a:pt x="3810818" y="119329"/>
                </a:lnTo>
                <a:lnTo>
                  <a:pt x="3793135" y="177230"/>
                </a:lnTo>
                <a:lnTo>
                  <a:pt x="3756797" y="258678"/>
                </a:lnTo>
                <a:lnTo>
                  <a:pt x="3798075" y="229401"/>
                </a:lnTo>
                <a:cubicBezTo>
                  <a:pt x="3881470" y="179684"/>
                  <a:pt x="3974097" y="151996"/>
                  <a:pt x="4071648" y="151996"/>
                </a:cubicBezTo>
                <a:cubicBezTo>
                  <a:pt x="4208863" y="151996"/>
                  <a:pt x="4336334" y="206776"/>
                  <a:pt x="4442075" y="300592"/>
                </a:cubicBezTo>
                <a:lnTo>
                  <a:pt x="4490281" y="347931"/>
                </a:lnTo>
                <a:lnTo>
                  <a:pt x="4494595" y="339308"/>
                </a:lnTo>
                <a:lnTo>
                  <a:pt x="4504131" y="356972"/>
                </a:lnTo>
                <a:cubicBezTo>
                  <a:pt x="4608675" y="532449"/>
                  <a:pt x="4766888" y="644298"/>
                  <a:pt x="4943960" y="644298"/>
                </a:cubicBezTo>
                <a:cubicBezTo>
                  <a:pt x="5111809" y="644298"/>
                  <a:pt x="5262713" y="543796"/>
                  <a:pt x="5367022" y="383865"/>
                </a:cubicBezTo>
                <a:lnTo>
                  <a:pt x="5367274" y="383456"/>
                </a:lnTo>
                <a:lnTo>
                  <a:pt x="5368766" y="380362"/>
                </a:lnTo>
                <a:cubicBezTo>
                  <a:pt x="5377285" y="363961"/>
                  <a:pt x="5386221" y="347962"/>
                  <a:pt x="5395552" y="332392"/>
                </a:cubicBezTo>
                <a:lnTo>
                  <a:pt x="5408807" y="311757"/>
                </a:lnTo>
                <a:lnTo>
                  <a:pt x="5426297" y="271321"/>
                </a:lnTo>
                <a:lnTo>
                  <a:pt x="5418605" y="296505"/>
                </a:lnTo>
                <a:lnTo>
                  <a:pt x="5424715" y="286993"/>
                </a:lnTo>
                <a:cubicBezTo>
                  <a:pt x="5545960" y="110753"/>
                  <a:pt x="5721365" y="3"/>
                  <a:pt x="5916467" y="3"/>
                </a:cubicBezTo>
                <a:cubicBezTo>
                  <a:pt x="6053682" y="3"/>
                  <a:pt x="6181154" y="54783"/>
                  <a:pt x="6286894" y="148599"/>
                </a:cubicBezTo>
                <a:lnTo>
                  <a:pt x="6335100" y="195938"/>
                </a:lnTo>
                <a:lnTo>
                  <a:pt x="6339414" y="187314"/>
                </a:lnTo>
                <a:lnTo>
                  <a:pt x="6348950" y="204979"/>
                </a:lnTo>
                <a:cubicBezTo>
                  <a:pt x="6453494" y="380456"/>
                  <a:pt x="6611707" y="492304"/>
                  <a:pt x="6788779" y="492304"/>
                </a:cubicBezTo>
                <a:cubicBezTo>
                  <a:pt x="6884693" y="492304"/>
                  <a:pt x="6975074" y="459488"/>
                  <a:pt x="7054389" y="401517"/>
                </a:cubicBezTo>
                <a:lnTo>
                  <a:pt x="7099593" y="363608"/>
                </a:lnTo>
                <a:lnTo>
                  <a:pt x="7105170" y="356532"/>
                </a:lnTo>
                <a:lnTo>
                  <a:pt x="7139299" y="323694"/>
                </a:lnTo>
                <a:lnTo>
                  <a:pt x="7164371" y="296655"/>
                </a:lnTo>
                <a:cubicBezTo>
                  <a:pt x="7197804" y="256052"/>
                  <a:pt x="7227780" y="210117"/>
                  <a:pt x="7253606" y="159811"/>
                </a:cubicBezTo>
                <a:lnTo>
                  <a:pt x="7271116" y="119327"/>
                </a:lnTo>
                <a:lnTo>
                  <a:pt x="7253432" y="177228"/>
                </a:lnTo>
                <a:lnTo>
                  <a:pt x="7217094" y="258677"/>
                </a:lnTo>
                <a:lnTo>
                  <a:pt x="7258373" y="229399"/>
                </a:lnTo>
                <a:cubicBezTo>
                  <a:pt x="7341767" y="179682"/>
                  <a:pt x="7434395" y="151994"/>
                  <a:pt x="7531946" y="151994"/>
                </a:cubicBezTo>
                <a:cubicBezTo>
                  <a:pt x="7669160" y="151994"/>
                  <a:pt x="7796632" y="206774"/>
                  <a:pt x="7902373" y="300590"/>
                </a:cubicBezTo>
                <a:lnTo>
                  <a:pt x="7950579" y="347929"/>
                </a:lnTo>
                <a:lnTo>
                  <a:pt x="7954893" y="339306"/>
                </a:lnTo>
                <a:lnTo>
                  <a:pt x="7964429" y="356970"/>
                </a:lnTo>
                <a:cubicBezTo>
                  <a:pt x="8068973" y="532447"/>
                  <a:pt x="8227186" y="644296"/>
                  <a:pt x="8404257" y="644296"/>
                </a:cubicBezTo>
                <a:cubicBezTo>
                  <a:pt x="8572107" y="644296"/>
                  <a:pt x="8723011" y="543794"/>
                  <a:pt x="8827320" y="383863"/>
                </a:cubicBezTo>
                <a:lnTo>
                  <a:pt x="8827571" y="383454"/>
                </a:lnTo>
                <a:lnTo>
                  <a:pt x="8829064" y="380360"/>
                </a:lnTo>
                <a:cubicBezTo>
                  <a:pt x="8837583" y="363959"/>
                  <a:pt x="8846518" y="347960"/>
                  <a:pt x="8855850" y="332390"/>
                </a:cubicBezTo>
                <a:lnTo>
                  <a:pt x="8869104" y="311755"/>
                </a:lnTo>
                <a:lnTo>
                  <a:pt x="8886595" y="271319"/>
                </a:lnTo>
                <a:lnTo>
                  <a:pt x="8878903" y="296503"/>
                </a:lnTo>
                <a:lnTo>
                  <a:pt x="8885013" y="286991"/>
                </a:lnTo>
                <a:cubicBezTo>
                  <a:pt x="9006258" y="110751"/>
                  <a:pt x="9181663" y="1"/>
                  <a:pt x="9376765" y="1"/>
                </a:cubicBezTo>
                <a:cubicBezTo>
                  <a:pt x="9513979" y="1"/>
                  <a:pt x="9641452" y="54781"/>
                  <a:pt x="9747192" y="148597"/>
                </a:cubicBezTo>
                <a:lnTo>
                  <a:pt x="9795398" y="195936"/>
                </a:lnTo>
                <a:lnTo>
                  <a:pt x="9799712" y="187312"/>
                </a:lnTo>
                <a:lnTo>
                  <a:pt x="9809248" y="204977"/>
                </a:lnTo>
                <a:cubicBezTo>
                  <a:pt x="9913792" y="380454"/>
                  <a:pt x="10072005" y="492302"/>
                  <a:pt x="10249076" y="492302"/>
                </a:cubicBezTo>
                <a:cubicBezTo>
                  <a:pt x="10344990" y="492302"/>
                  <a:pt x="10435372" y="459486"/>
                  <a:pt x="10514687" y="401515"/>
                </a:cubicBezTo>
                <a:lnTo>
                  <a:pt x="10559894" y="363604"/>
                </a:lnTo>
                <a:lnTo>
                  <a:pt x="10565468" y="356531"/>
                </a:lnTo>
                <a:lnTo>
                  <a:pt x="10599588" y="323702"/>
                </a:lnTo>
                <a:lnTo>
                  <a:pt x="10624669" y="296653"/>
                </a:lnTo>
                <a:cubicBezTo>
                  <a:pt x="10658102" y="256050"/>
                  <a:pt x="10688078" y="210115"/>
                  <a:pt x="10713904" y="159809"/>
                </a:cubicBezTo>
                <a:lnTo>
                  <a:pt x="10731414" y="119325"/>
                </a:lnTo>
                <a:lnTo>
                  <a:pt x="10713730" y="177226"/>
                </a:lnTo>
                <a:lnTo>
                  <a:pt x="10677391" y="258676"/>
                </a:lnTo>
                <a:lnTo>
                  <a:pt x="10718671" y="229399"/>
                </a:lnTo>
                <a:cubicBezTo>
                  <a:pt x="10802066" y="179681"/>
                  <a:pt x="10894693" y="151993"/>
                  <a:pt x="10992244" y="151993"/>
                </a:cubicBezTo>
                <a:cubicBezTo>
                  <a:pt x="11129458" y="151993"/>
                  <a:pt x="11256930" y="206773"/>
                  <a:pt x="11362671" y="300589"/>
                </a:cubicBezTo>
                <a:lnTo>
                  <a:pt x="11410877" y="347928"/>
                </a:lnTo>
                <a:lnTo>
                  <a:pt x="11415191" y="339305"/>
                </a:lnTo>
                <a:lnTo>
                  <a:pt x="11424726" y="356969"/>
                </a:lnTo>
                <a:cubicBezTo>
                  <a:pt x="11529270" y="532446"/>
                  <a:pt x="11687484" y="644295"/>
                  <a:pt x="11864556" y="644295"/>
                </a:cubicBezTo>
                <a:cubicBezTo>
                  <a:pt x="12032405" y="644295"/>
                  <a:pt x="12183309" y="543793"/>
                  <a:pt x="12287618" y="383862"/>
                </a:cubicBezTo>
                <a:lnTo>
                  <a:pt x="12287870" y="383453"/>
                </a:lnTo>
                <a:lnTo>
                  <a:pt x="12289362" y="380359"/>
                </a:lnTo>
                <a:cubicBezTo>
                  <a:pt x="12297881" y="363958"/>
                  <a:pt x="12306817" y="347959"/>
                  <a:pt x="12316148" y="332389"/>
                </a:cubicBezTo>
                <a:lnTo>
                  <a:pt x="12329403" y="311754"/>
                </a:lnTo>
                <a:lnTo>
                  <a:pt x="12346892" y="271318"/>
                </a:lnTo>
                <a:lnTo>
                  <a:pt x="12339201" y="296502"/>
                </a:lnTo>
                <a:lnTo>
                  <a:pt x="12345311" y="286990"/>
                </a:lnTo>
                <a:cubicBezTo>
                  <a:pt x="12466556" y="110750"/>
                  <a:pt x="12641961" y="0"/>
                  <a:pt x="12837063" y="0"/>
                </a:cubicBezTo>
                <a:cubicBezTo>
                  <a:pt x="12974278" y="0"/>
                  <a:pt x="13101750" y="54780"/>
                  <a:pt x="13207490" y="148596"/>
                </a:cubicBezTo>
                <a:lnTo>
                  <a:pt x="13255696" y="195935"/>
                </a:lnTo>
                <a:lnTo>
                  <a:pt x="13260010" y="187311"/>
                </a:lnTo>
                <a:lnTo>
                  <a:pt x="13269546" y="204976"/>
                </a:lnTo>
                <a:cubicBezTo>
                  <a:pt x="13374090" y="380453"/>
                  <a:pt x="13532303" y="492302"/>
                  <a:pt x="13709375" y="492302"/>
                </a:cubicBezTo>
                <a:cubicBezTo>
                  <a:pt x="13901203" y="492302"/>
                  <a:pt x="14070898" y="361034"/>
                  <a:pt x="14174202" y="159808"/>
                </a:cubicBezTo>
                <a:lnTo>
                  <a:pt x="14191711" y="119324"/>
                </a:lnTo>
                <a:lnTo>
                  <a:pt x="14174028" y="177225"/>
                </a:lnTo>
                <a:cubicBezTo>
                  <a:pt x="14065617" y="463721"/>
                  <a:pt x="13840498" y="660610"/>
                  <a:pt x="13580362" y="660610"/>
                </a:cubicBezTo>
                <a:cubicBezTo>
                  <a:pt x="13443147" y="660610"/>
                  <a:pt x="13315675" y="605830"/>
                  <a:pt x="13209935" y="512014"/>
                </a:cubicBezTo>
                <a:lnTo>
                  <a:pt x="13161729" y="464675"/>
                </a:lnTo>
                <a:lnTo>
                  <a:pt x="13157414" y="473298"/>
                </a:lnTo>
                <a:lnTo>
                  <a:pt x="13147879" y="455634"/>
                </a:lnTo>
                <a:cubicBezTo>
                  <a:pt x="13043335" y="280157"/>
                  <a:pt x="12885121" y="168308"/>
                  <a:pt x="12708050" y="168308"/>
                </a:cubicBezTo>
                <a:cubicBezTo>
                  <a:pt x="12540201" y="168308"/>
                  <a:pt x="12389296" y="268810"/>
                  <a:pt x="12284988" y="428741"/>
                </a:cubicBezTo>
                <a:lnTo>
                  <a:pt x="12284736" y="429150"/>
                </a:lnTo>
                <a:lnTo>
                  <a:pt x="12283244" y="432244"/>
                </a:lnTo>
                <a:cubicBezTo>
                  <a:pt x="12274725" y="448645"/>
                  <a:pt x="12265789" y="464644"/>
                  <a:pt x="12256457" y="480214"/>
                </a:cubicBezTo>
                <a:lnTo>
                  <a:pt x="12243203" y="500849"/>
                </a:lnTo>
                <a:lnTo>
                  <a:pt x="12225713" y="541285"/>
                </a:lnTo>
                <a:lnTo>
                  <a:pt x="12233404" y="516101"/>
                </a:lnTo>
                <a:lnTo>
                  <a:pt x="12227295" y="525613"/>
                </a:lnTo>
                <a:cubicBezTo>
                  <a:pt x="12106050" y="701853"/>
                  <a:pt x="11930644" y="812603"/>
                  <a:pt x="11735542" y="812603"/>
                </a:cubicBezTo>
                <a:cubicBezTo>
                  <a:pt x="11598328" y="812603"/>
                  <a:pt x="11470856" y="757823"/>
                  <a:pt x="11365115" y="664007"/>
                </a:cubicBezTo>
                <a:lnTo>
                  <a:pt x="11316909" y="616668"/>
                </a:lnTo>
                <a:lnTo>
                  <a:pt x="11312595" y="625292"/>
                </a:lnTo>
                <a:lnTo>
                  <a:pt x="11303060" y="607627"/>
                </a:lnTo>
                <a:cubicBezTo>
                  <a:pt x="11198516" y="432150"/>
                  <a:pt x="11040302" y="320302"/>
                  <a:pt x="10863231" y="320302"/>
                </a:cubicBezTo>
                <a:cubicBezTo>
                  <a:pt x="10767317" y="320302"/>
                  <a:pt x="10676936" y="353118"/>
                  <a:pt x="10597620" y="411089"/>
                </a:cubicBezTo>
                <a:lnTo>
                  <a:pt x="10552413" y="449000"/>
                </a:lnTo>
                <a:lnTo>
                  <a:pt x="10546840" y="456073"/>
                </a:lnTo>
                <a:lnTo>
                  <a:pt x="10512719" y="488902"/>
                </a:lnTo>
                <a:lnTo>
                  <a:pt x="10487638" y="515951"/>
                </a:lnTo>
                <a:cubicBezTo>
                  <a:pt x="10454205" y="556554"/>
                  <a:pt x="10424229" y="602489"/>
                  <a:pt x="10398403" y="652795"/>
                </a:cubicBezTo>
                <a:lnTo>
                  <a:pt x="10380893" y="693279"/>
                </a:lnTo>
                <a:lnTo>
                  <a:pt x="10398577" y="635378"/>
                </a:lnTo>
                <a:lnTo>
                  <a:pt x="10434916" y="553928"/>
                </a:lnTo>
                <a:lnTo>
                  <a:pt x="10393636" y="583206"/>
                </a:lnTo>
                <a:cubicBezTo>
                  <a:pt x="10310241" y="632923"/>
                  <a:pt x="10217615" y="660611"/>
                  <a:pt x="10120064" y="660611"/>
                </a:cubicBezTo>
                <a:cubicBezTo>
                  <a:pt x="9982849" y="660611"/>
                  <a:pt x="9855377" y="605831"/>
                  <a:pt x="9749637" y="512015"/>
                </a:cubicBezTo>
                <a:lnTo>
                  <a:pt x="9701430" y="464676"/>
                </a:lnTo>
                <a:lnTo>
                  <a:pt x="9697117" y="473299"/>
                </a:lnTo>
                <a:lnTo>
                  <a:pt x="9687581" y="455635"/>
                </a:lnTo>
                <a:cubicBezTo>
                  <a:pt x="9583037" y="280158"/>
                  <a:pt x="9424824" y="168309"/>
                  <a:pt x="9247751" y="168309"/>
                </a:cubicBezTo>
                <a:cubicBezTo>
                  <a:pt x="9079903" y="168309"/>
                  <a:pt x="8928998" y="268811"/>
                  <a:pt x="8824689" y="428742"/>
                </a:cubicBezTo>
                <a:lnTo>
                  <a:pt x="8824438" y="429151"/>
                </a:lnTo>
                <a:lnTo>
                  <a:pt x="8822946" y="432245"/>
                </a:lnTo>
                <a:cubicBezTo>
                  <a:pt x="8814426" y="448646"/>
                  <a:pt x="8805491" y="464645"/>
                  <a:pt x="8796160" y="480215"/>
                </a:cubicBezTo>
                <a:lnTo>
                  <a:pt x="8782904" y="500850"/>
                </a:lnTo>
                <a:lnTo>
                  <a:pt x="8765415" y="541286"/>
                </a:lnTo>
                <a:lnTo>
                  <a:pt x="8773106" y="516102"/>
                </a:lnTo>
                <a:lnTo>
                  <a:pt x="8766996" y="525614"/>
                </a:lnTo>
                <a:cubicBezTo>
                  <a:pt x="8645752" y="701854"/>
                  <a:pt x="8470347" y="812604"/>
                  <a:pt x="8275245" y="812604"/>
                </a:cubicBezTo>
                <a:cubicBezTo>
                  <a:pt x="8138029" y="812604"/>
                  <a:pt x="8010558" y="757824"/>
                  <a:pt x="7904817" y="664008"/>
                </a:cubicBezTo>
                <a:lnTo>
                  <a:pt x="7856611" y="616669"/>
                </a:lnTo>
                <a:lnTo>
                  <a:pt x="7852297" y="625293"/>
                </a:lnTo>
                <a:lnTo>
                  <a:pt x="7842762" y="607628"/>
                </a:lnTo>
                <a:cubicBezTo>
                  <a:pt x="7738218" y="432151"/>
                  <a:pt x="7580004" y="320302"/>
                  <a:pt x="7402932" y="320302"/>
                </a:cubicBezTo>
                <a:cubicBezTo>
                  <a:pt x="7307018" y="320302"/>
                  <a:pt x="7216637" y="353119"/>
                  <a:pt x="7137323" y="411089"/>
                </a:cubicBezTo>
                <a:lnTo>
                  <a:pt x="7092118" y="448999"/>
                </a:lnTo>
                <a:lnTo>
                  <a:pt x="7086542" y="456075"/>
                </a:lnTo>
                <a:lnTo>
                  <a:pt x="7052412" y="488913"/>
                </a:lnTo>
                <a:lnTo>
                  <a:pt x="7027340" y="515952"/>
                </a:lnTo>
                <a:cubicBezTo>
                  <a:pt x="6993907" y="556555"/>
                  <a:pt x="6963931" y="602489"/>
                  <a:pt x="6938105" y="652796"/>
                </a:cubicBezTo>
                <a:lnTo>
                  <a:pt x="6920596" y="693280"/>
                </a:lnTo>
                <a:lnTo>
                  <a:pt x="6938279" y="635379"/>
                </a:lnTo>
                <a:lnTo>
                  <a:pt x="6974617" y="553930"/>
                </a:lnTo>
                <a:lnTo>
                  <a:pt x="6933338" y="583208"/>
                </a:lnTo>
                <a:cubicBezTo>
                  <a:pt x="6849944" y="632925"/>
                  <a:pt x="6757317" y="660613"/>
                  <a:pt x="6659766" y="660613"/>
                </a:cubicBezTo>
                <a:cubicBezTo>
                  <a:pt x="6522551" y="660613"/>
                  <a:pt x="6395079" y="605833"/>
                  <a:pt x="6289339" y="512017"/>
                </a:cubicBezTo>
                <a:lnTo>
                  <a:pt x="6241132" y="464678"/>
                </a:lnTo>
                <a:lnTo>
                  <a:pt x="6236819" y="473301"/>
                </a:lnTo>
                <a:lnTo>
                  <a:pt x="6227283" y="455637"/>
                </a:lnTo>
                <a:cubicBezTo>
                  <a:pt x="6122739" y="280160"/>
                  <a:pt x="5964526" y="168311"/>
                  <a:pt x="5787454" y="168311"/>
                </a:cubicBezTo>
                <a:cubicBezTo>
                  <a:pt x="5619605" y="168311"/>
                  <a:pt x="5468701" y="268813"/>
                  <a:pt x="5364392" y="428744"/>
                </a:cubicBezTo>
                <a:lnTo>
                  <a:pt x="5364140" y="429153"/>
                </a:lnTo>
                <a:lnTo>
                  <a:pt x="5362648" y="432247"/>
                </a:lnTo>
                <a:cubicBezTo>
                  <a:pt x="5354128" y="448648"/>
                  <a:pt x="5345193" y="464647"/>
                  <a:pt x="5335862" y="480217"/>
                </a:cubicBezTo>
                <a:lnTo>
                  <a:pt x="5322606" y="500852"/>
                </a:lnTo>
                <a:lnTo>
                  <a:pt x="5305117" y="541288"/>
                </a:lnTo>
                <a:lnTo>
                  <a:pt x="5312809" y="516104"/>
                </a:lnTo>
                <a:lnTo>
                  <a:pt x="5306698" y="525616"/>
                </a:lnTo>
                <a:cubicBezTo>
                  <a:pt x="5185454" y="701856"/>
                  <a:pt x="5010049" y="812606"/>
                  <a:pt x="4814947" y="812606"/>
                </a:cubicBezTo>
                <a:cubicBezTo>
                  <a:pt x="4677732" y="812606"/>
                  <a:pt x="4550260" y="757826"/>
                  <a:pt x="4444520" y="664010"/>
                </a:cubicBezTo>
                <a:lnTo>
                  <a:pt x="4396313" y="616671"/>
                </a:lnTo>
                <a:lnTo>
                  <a:pt x="4392000" y="625295"/>
                </a:lnTo>
                <a:lnTo>
                  <a:pt x="4382464" y="607630"/>
                </a:lnTo>
                <a:cubicBezTo>
                  <a:pt x="4277920" y="432153"/>
                  <a:pt x="4119706" y="320304"/>
                  <a:pt x="3942635" y="320304"/>
                </a:cubicBezTo>
                <a:cubicBezTo>
                  <a:pt x="3846721" y="320304"/>
                  <a:pt x="3756340" y="353121"/>
                  <a:pt x="3677025" y="411091"/>
                </a:cubicBezTo>
                <a:lnTo>
                  <a:pt x="3631821" y="449001"/>
                </a:lnTo>
                <a:lnTo>
                  <a:pt x="3626244" y="456077"/>
                </a:lnTo>
                <a:lnTo>
                  <a:pt x="3592115" y="488915"/>
                </a:lnTo>
                <a:lnTo>
                  <a:pt x="3567043" y="515954"/>
                </a:lnTo>
                <a:cubicBezTo>
                  <a:pt x="3533609" y="556557"/>
                  <a:pt x="3503634" y="602492"/>
                  <a:pt x="3477808" y="652798"/>
                </a:cubicBezTo>
                <a:lnTo>
                  <a:pt x="3460298" y="693282"/>
                </a:lnTo>
                <a:lnTo>
                  <a:pt x="3477981" y="635381"/>
                </a:lnTo>
                <a:lnTo>
                  <a:pt x="3514319" y="553933"/>
                </a:lnTo>
                <a:lnTo>
                  <a:pt x="3473041" y="583210"/>
                </a:lnTo>
                <a:cubicBezTo>
                  <a:pt x="3389646" y="632927"/>
                  <a:pt x="3297019" y="660615"/>
                  <a:pt x="3199468" y="660615"/>
                </a:cubicBezTo>
                <a:cubicBezTo>
                  <a:pt x="3062253" y="660615"/>
                  <a:pt x="2934782" y="605835"/>
                  <a:pt x="2829041" y="512019"/>
                </a:cubicBezTo>
                <a:lnTo>
                  <a:pt x="2780835" y="464680"/>
                </a:lnTo>
                <a:lnTo>
                  <a:pt x="2776521" y="473303"/>
                </a:lnTo>
                <a:lnTo>
                  <a:pt x="2766985" y="455639"/>
                </a:lnTo>
                <a:cubicBezTo>
                  <a:pt x="2662441" y="280162"/>
                  <a:pt x="2504228" y="168313"/>
                  <a:pt x="2327156" y="168313"/>
                </a:cubicBezTo>
                <a:cubicBezTo>
                  <a:pt x="2159307" y="168313"/>
                  <a:pt x="2008403" y="268815"/>
                  <a:pt x="1904094" y="428746"/>
                </a:cubicBezTo>
                <a:lnTo>
                  <a:pt x="1903842" y="429155"/>
                </a:lnTo>
                <a:lnTo>
                  <a:pt x="1902350" y="432249"/>
                </a:lnTo>
                <a:cubicBezTo>
                  <a:pt x="1893830" y="448650"/>
                  <a:pt x="1884895" y="464649"/>
                  <a:pt x="1875564" y="480219"/>
                </a:cubicBezTo>
                <a:lnTo>
                  <a:pt x="1862308" y="500854"/>
                </a:lnTo>
                <a:lnTo>
                  <a:pt x="1844819" y="541290"/>
                </a:lnTo>
                <a:lnTo>
                  <a:pt x="1852511" y="516106"/>
                </a:lnTo>
                <a:lnTo>
                  <a:pt x="1846400" y="525618"/>
                </a:lnTo>
                <a:cubicBezTo>
                  <a:pt x="1725156" y="701858"/>
                  <a:pt x="1549751" y="812608"/>
                  <a:pt x="1354649" y="812608"/>
                </a:cubicBezTo>
                <a:close/>
              </a:path>
            </a:pathLst>
          </a:custGeom>
          <a:gradFill>
            <a:gsLst>
              <a:gs pos="22000">
                <a:srgbClr val="EE5F50">
                  <a:alpha val="0"/>
                </a:srgbClr>
              </a:gs>
              <a:gs pos="50000">
                <a:srgbClr val="B60000">
                  <a:alpha val="0"/>
                </a:srgbClr>
              </a:gs>
              <a:gs pos="72000">
                <a:schemeClr val="accent6">
                  <a:lumMod val="75000"/>
                </a:schemeClr>
              </a:gs>
              <a:gs pos="100000">
                <a:srgbClr val="FF0000"/>
              </a:gs>
              <a:gs pos="90000">
                <a:srgbClr val="B10000">
                  <a:alpha val="0"/>
                </a:srgbClr>
              </a:gs>
              <a:gs pos="8000">
                <a:srgbClr val="FF6600"/>
              </a:gs>
              <a:gs pos="28000">
                <a:srgbClr val="E78974">
                  <a:alpha val="0"/>
                </a:srgbClr>
              </a:gs>
              <a:gs pos="61000">
                <a:srgbClr val="C00000">
                  <a:lumMod val="69000"/>
                  <a:alpha val="0"/>
                </a:srgbClr>
              </a:gs>
              <a:gs pos="43000">
                <a:srgbClr val="00B050"/>
              </a:gs>
              <a:gs pos="34000">
                <a:srgbClr val="FFC000"/>
              </a:gs>
            </a:gsLst>
            <a:path path="circle">
              <a:fillToRect l="50000" t="50000" r="50000" b="50000"/>
            </a:path>
          </a:gradFill>
          <a:ln w="12700">
            <a:gradFill>
              <a:gsLst>
                <a:gs pos="72000">
                  <a:srgbClr val="FF6600"/>
                </a:gs>
                <a:gs pos="50000">
                  <a:schemeClr val="accent6">
                    <a:lumMod val="20000"/>
                    <a:lumOff val="80000"/>
                  </a:schemeClr>
                </a:gs>
                <a:gs pos="9150">
                  <a:srgbClr val="FF7E28"/>
                </a:gs>
                <a:gs pos="89150">
                  <a:srgbClr val="FF6600">
                    <a:lumMod val="17000"/>
                    <a:lumOff val="83000"/>
                  </a:srgbClr>
                </a:gs>
              </a:gsLst>
              <a:lin ang="5400000" scaled="0"/>
            </a:gradFill>
          </a:ln>
          <a:scene3d>
            <a:camera prst="obliqueBottomLeft"/>
            <a:lightRig rig="threePt" dir="t"/>
          </a:scene3d>
          <a:sp3d contourW="6350"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5" name="Forma libre 27"/>
          <p:cNvSpPr/>
          <p:nvPr/>
        </p:nvSpPr>
        <p:spPr>
          <a:xfrm rot="7956138" flipH="1">
            <a:off x="1813914" y="51401"/>
            <a:ext cx="2136743" cy="2639624"/>
          </a:xfrm>
          <a:custGeom>
            <a:avLst/>
            <a:gdLst>
              <a:gd name="connsiteX0" fmla="*/ 1354649 w 14191711"/>
              <a:gd name="connsiteY0" fmla="*/ 812608 h 812608"/>
              <a:gd name="connsiteX1" fmla="*/ 984222 w 14191711"/>
              <a:gd name="connsiteY1" fmla="*/ 664012 h 812608"/>
              <a:gd name="connsiteX2" fmla="*/ 936015 w 14191711"/>
              <a:gd name="connsiteY2" fmla="*/ 616673 h 812608"/>
              <a:gd name="connsiteX3" fmla="*/ 931702 w 14191711"/>
              <a:gd name="connsiteY3" fmla="*/ 625297 h 812608"/>
              <a:gd name="connsiteX4" fmla="*/ 922166 w 14191711"/>
              <a:gd name="connsiteY4" fmla="*/ 607632 h 812608"/>
              <a:gd name="connsiteX5" fmla="*/ 482337 w 14191711"/>
              <a:gd name="connsiteY5" fmla="*/ 320306 h 812608"/>
              <a:gd name="connsiteX6" fmla="*/ 17510 w 14191711"/>
              <a:gd name="connsiteY6" fmla="*/ 652800 h 812608"/>
              <a:gd name="connsiteX7" fmla="*/ 0 w 14191711"/>
              <a:gd name="connsiteY7" fmla="*/ 693284 h 812608"/>
              <a:gd name="connsiteX8" fmla="*/ 17683 w 14191711"/>
              <a:gd name="connsiteY8" fmla="*/ 635383 h 812608"/>
              <a:gd name="connsiteX9" fmla="*/ 611350 w 14191711"/>
              <a:gd name="connsiteY9" fmla="*/ 151998 h 812608"/>
              <a:gd name="connsiteX10" fmla="*/ 981777 w 14191711"/>
              <a:gd name="connsiteY10" fmla="*/ 300594 h 812608"/>
              <a:gd name="connsiteX11" fmla="*/ 1029983 w 14191711"/>
              <a:gd name="connsiteY11" fmla="*/ 347933 h 812608"/>
              <a:gd name="connsiteX12" fmla="*/ 1034297 w 14191711"/>
              <a:gd name="connsiteY12" fmla="*/ 339310 h 812608"/>
              <a:gd name="connsiteX13" fmla="*/ 1043833 w 14191711"/>
              <a:gd name="connsiteY13" fmla="*/ 356974 h 812608"/>
              <a:gd name="connsiteX14" fmla="*/ 1483662 w 14191711"/>
              <a:gd name="connsiteY14" fmla="*/ 644300 h 812608"/>
              <a:gd name="connsiteX15" fmla="*/ 1906724 w 14191711"/>
              <a:gd name="connsiteY15" fmla="*/ 383867 h 812608"/>
              <a:gd name="connsiteX16" fmla="*/ 1906976 w 14191711"/>
              <a:gd name="connsiteY16" fmla="*/ 383458 h 812608"/>
              <a:gd name="connsiteX17" fmla="*/ 1908468 w 14191711"/>
              <a:gd name="connsiteY17" fmla="*/ 380364 h 812608"/>
              <a:gd name="connsiteX18" fmla="*/ 1935254 w 14191711"/>
              <a:gd name="connsiteY18" fmla="*/ 332394 h 812608"/>
              <a:gd name="connsiteX19" fmla="*/ 1948509 w 14191711"/>
              <a:gd name="connsiteY19" fmla="*/ 311759 h 812608"/>
              <a:gd name="connsiteX20" fmla="*/ 1965999 w 14191711"/>
              <a:gd name="connsiteY20" fmla="*/ 271323 h 812608"/>
              <a:gd name="connsiteX21" fmla="*/ 1958307 w 14191711"/>
              <a:gd name="connsiteY21" fmla="*/ 296507 h 812608"/>
              <a:gd name="connsiteX22" fmla="*/ 1964417 w 14191711"/>
              <a:gd name="connsiteY22" fmla="*/ 286995 h 812608"/>
              <a:gd name="connsiteX23" fmla="*/ 2456169 w 14191711"/>
              <a:gd name="connsiteY23" fmla="*/ 5 h 812608"/>
              <a:gd name="connsiteX24" fmla="*/ 2826596 w 14191711"/>
              <a:gd name="connsiteY24" fmla="*/ 148601 h 812608"/>
              <a:gd name="connsiteX25" fmla="*/ 2874802 w 14191711"/>
              <a:gd name="connsiteY25" fmla="*/ 195940 h 812608"/>
              <a:gd name="connsiteX26" fmla="*/ 2879116 w 14191711"/>
              <a:gd name="connsiteY26" fmla="*/ 187316 h 812608"/>
              <a:gd name="connsiteX27" fmla="*/ 2888652 w 14191711"/>
              <a:gd name="connsiteY27" fmla="*/ 204981 h 812608"/>
              <a:gd name="connsiteX28" fmla="*/ 3328481 w 14191711"/>
              <a:gd name="connsiteY28" fmla="*/ 492306 h 812608"/>
              <a:gd name="connsiteX29" fmla="*/ 3594091 w 14191711"/>
              <a:gd name="connsiteY29" fmla="*/ 401519 h 812608"/>
              <a:gd name="connsiteX30" fmla="*/ 3639295 w 14191711"/>
              <a:gd name="connsiteY30" fmla="*/ 363610 h 812608"/>
              <a:gd name="connsiteX31" fmla="*/ 3644872 w 14191711"/>
              <a:gd name="connsiteY31" fmla="*/ 356534 h 812608"/>
              <a:gd name="connsiteX32" fmla="*/ 3679001 w 14191711"/>
              <a:gd name="connsiteY32" fmla="*/ 323696 h 812608"/>
              <a:gd name="connsiteX33" fmla="*/ 3704073 w 14191711"/>
              <a:gd name="connsiteY33" fmla="*/ 296657 h 812608"/>
              <a:gd name="connsiteX34" fmla="*/ 3793308 w 14191711"/>
              <a:gd name="connsiteY34" fmla="*/ 159813 h 812608"/>
              <a:gd name="connsiteX35" fmla="*/ 3810818 w 14191711"/>
              <a:gd name="connsiteY35" fmla="*/ 119329 h 812608"/>
              <a:gd name="connsiteX36" fmla="*/ 3793135 w 14191711"/>
              <a:gd name="connsiteY36" fmla="*/ 177230 h 812608"/>
              <a:gd name="connsiteX37" fmla="*/ 3756797 w 14191711"/>
              <a:gd name="connsiteY37" fmla="*/ 258678 h 812608"/>
              <a:gd name="connsiteX38" fmla="*/ 3798075 w 14191711"/>
              <a:gd name="connsiteY38" fmla="*/ 229401 h 812608"/>
              <a:gd name="connsiteX39" fmla="*/ 4071648 w 14191711"/>
              <a:gd name="connsiteY39" fmla="*/ 151996 h 812608"/>
              <a:gd name="connsiteX40" fmla="*/ 4442075 w 14191711"/>
              <a:gd name="connsiteY40" fmla="*/ 300592 h 812608"/>
              <a:gd name="connsiteX41" fmla="*/ 4490281 w 14191711"/>
              <a:gd name="connsiteY41" fmla="*/ 347931 h 812608"/>
              <a:gd name="connsiteX42" fmla="*/ 4494595 w 14191711"/>
              <a:gd name="connsiteY42" fmla="*/ 339308 h 812608"/>
              <a:gd name="connsiteX43" fmla="*/ 4504131 w 14191711"/>
              <a:gd name="connsiteY43" fmla="*/ 356972 h 812608"/>
              <a:gd name="connsiteX44" fmla="*/ 4943960 w 14191711"/>
              <a:gd name="connsiteY44" fmla="*/ 644298 h 812608"/>
              <a:gd name="connsiteX45" fmla="*/ 5367022 w 14191711"/>
              <a:gd name="connsiteY45" fmla="*/ 383865 h 812608"/>
              <a:gd name="connsiteX46" fmla="*/ 5367274 w 14191711"/>
              <a:gd name="connsiteY46" fmla="*/ 383456 h 812608"/>
              <a:gd name="connsiteX47" fmla="*/ 5368766 w 14191711"/>
              <a:gd name="connsiteY47" fmla="*/ 380362 h 812608"/>
              <a:gd name="connsiteX48" fmla="*/ 5395552 w 14191711"/>
              <a:gd name="connsiteY48" fmla="*/ 332392 h 812608"/>
              <a:gd name="connsiteX49" fmla="*/ 5408807 w 14191711"/>
              <a:gd name="connsiteY49" fmla="*/ 311757 h 812608"/>
              <a:gd name="connsiteX50" fmla="*/ 5426297 w 14191711"/>
              <a:gd name="connsiteY50" fmla="*/ 271321 h 812608"/>
              <a:gd name="connsiteX51" fmla="*/ 5418605 w 14191711"/>
              <a:gd name="connsiteY51" fmla="*/ 296505 h 812608"/>
              <a:gd name="connsiteX52" fmla="*/ 5424715 w 14191711"/>
              <a:gd name="connsiteY52" fmla="*/ 286993 h 812608"/>
              <a:gd name="connsiteX53" fmla="*/ 5916467 w 14191711"/>
              <a:gd name="connsiteY53" fmla="*/ 3 h 812608"/>
              <a:gd name="connsiteX54" fmla="*/ 6286894 w 14191711"/>
              <a:gd name="connsiteY54" fmla="*/ 148599 h 812608"/>
              <a:gd name="connsiteX55" fmla="*/ 6335100 w 14191711"/>
              <a:gd name="connsiteY55" fmla="*/ 195938 h 812608"/>
              <a:gd name="connsiteX56" fmla="*/ 6339414 w 14191711"/>
              <a:gd name="connsiteY56" fmla="*/ 187314 h 812608"/>
              <a:gd name="connsiteX57" fmla="*/ 6348950 w 14191711"/>
              <a:gd name="connsiteY57" fmla="*/ 204979 h 812608"/>
              <a:gd name="connsiteX58" fmla="*/ 6788779 w 14191711"/>
              <a:gd name="connsiteY58" fmla="*/ 492304 h 812608"/>
              <a:gd name="connsiteX59" fmla="*/ 7054389 w 14191711"/>
              <a:gd name="connsiteY59" fmla="*/ 401517 h 812608"/>
              <a:gd name="connsiteX60" fmla="*/ 7099593 w 14191711"/>
              <a:gd name="connsiteY60" fmla="*/ 363608 h 812608"/>
              <a:gd name="connsiteX61" fmla="*/ 7105170 w 14191711"/>
              <a:gd name="connsiteY61" fmla="*/ 356532 h 812608"/>
              <a:gd name="connsiteX62" fmla="*/ 7139299 w 14191711"/>
              <a:gd name="connsiteY62" fmla="*/ 323694 h 812608"/>
              <a:gd name="connsiteX63" fmla="*/ 7164371 w 14191711"/>
              <a:gd name="connsiteY63" fmla="*/ 296655 h 812608"/>
              <a:gd name="connsiteX64" fmla="*/ 7253606 w 14191711"/>
              <a:gd name="connsiteY64" fmla="*/ 159811 h 812608"/>
              <a:gd name="connsiteX65" fmla="*/ 7271116 w 14191711"/>
              <a:gd name="connsiteY65" fmla="*/ 119327 h 812608"/>
              <a:gd name="connsiteX66" fmla="*/ 7253432 w 14191711"/>
              <a:gd name="connsiteY66" fmla="*/ 177228 h 812608"/>
              <a:gd name="connsiteX67" fmla="*/ 7217094 w 14191711"/>
              <a:gd name="connsiteY67" fmla="*/ 258677 h 812608"/>
              <a:gd name="connsiteX68" fmla="*/ 7258373 w 14191711"/>
              <a:gd name="connsiteY68" fmla="*/ 229399 h 812608"/>
              <a:gd name="connsiteX69" fmla="*/ 7531946 w 14191711"/>
              <a:gd name="connsiteY69" fmla="*/ 151994 h 812608"/>
              <a:gd name="connsiteX70" fmla="*/ 7902373 w 14191711"/>
              <a:gd name="connsiteY70" fmla="*/ 300590 h 812608"/>
              <a:gd name="connsiteX71" fmla="*/ 7950579 w 14191711"/>
              <a:gd name="connsiteY71" fmla="*/ 347929 h 812608"/>
              <a:gd name="connsiteX72" fmla="*/ 7954893 w 14191711"/>
              <a:gd name="connsiteY72" fmla="*/ 339306 h 812608"/>
              <a:gd name="connsiteX73" fmla="*/ 7964429 w 14191711"/>
              <a:gd name="connsiteY73" fmla="*/ 356970 h 812608"/>
              <a:gd name="connsiteX74" fmla="*/ 8404257 w 14191711"/>
              <a:gd name="connsiteY74" fmla="*/ 644296 h 812608"/>
              <a:gd name="connsiteX75" fmla="*/ 8827320 w 14191711"/>
              <a:gd name="connsiteY75" fmla="*/ 383863 h 812608"/>
              <a:gd name="connsiteX76" fmla="*/ 8827571 w 14191711"/>
              <a:gd name="connsiteY76" fmla="*/ 383454 h 812608"/>
              <a:gd name="connsiteX77" fmla="*/ 8829064 w 14191711"/>
              <a:gd name="connsiteY77" fmla="*/ 380360 h 812608"/>
              <a:gd name="connsiteX78" fmla="*/ 8855850 w 14191711"/>
              <a:gd name="connsiteY78" fmla="*/ 332390 h 812608"/>
              <a:gd name="connsiteX79" fmla="*/ 8869104 w 14191711"/>
              <a:gd name="connsiteY79" fmla="*/ 311755 h 812608"/>
              <a:gd name="connsiteX80" fmla="*/ 8886595 w 14191711"/>
              <a:gd name="connsiteY80" fmla="*/ 271319 h 812608"/>
              <a:gd name="connsiteX81" fmla="*/ 8878903 w 14191711"/>
              <a:gd name="connsiteY81" fmla="*/ 296503 h 812608"/>
              <a:gd name="connsiteX82" fmla="*/ 8885013 w 14191711"/>
              <a:gd name="connsiteY82" fmla="*/ 286991 h 812608"/>
              <a:gd name="connsiteX83" fmla="*/ 9376765 w 14191711"/>
              <a:gd name="connsiteY83" fmla="*/ 1 h 812608"/>
              <a:gd name="connsiteX84" fmla="*/ 9747192 w 14191711"/>
              <a:gd name="connsiteY84" fmla="*/ 148597 h 812608"/>
              <a:gd name="connsiteX85" fmla="*/ 9795398 w 14191711"/>
              <a:gd name="connsiteY85" fmla="*/ 195936 h 812608"/>
              <a:gd name="connsiteX86" fmla="*/ 9799712 w 14191711"/>
              <a:gd name="connsiteY86" fmla="*/ 187312 h 812608"/>
              <a:gd name="connsiteX87" fmla="*/ 9809248 w 14191711"/>
              <a:gd name="connsiteY87" fmla="*/ 204977 h 812608"/>
              <a:gd name="connsiteX88" fmla="*/ 10249076 w 14191711"/>
              <a:gd name="connsiteY88" fmla="*/ 492302 h 812608"/>
              <a:gd name="connsiteX89" fmla="*/ 10514687 w 14191711"/>
              <a:gd name="connsiteY89" fmla="*/ 401515 h 812608"/>
              <a:gd name="connsiteX90" fmla="*/ 10559894 w 14191711"/>
              <a:gd name="connsiteY90" fmla="*/ 363604 h 812608"/>
              <a:gd name="connsiteX91" fmla="*/ 10565468 w 14191711"/>
              <a:gd name="connsiteY91" fmla="*/ 356531 h 812608"/>
              <a:gd name="connsiteX92" fmla="*/ 10599588 w 14191711"/>
              <a:gd name="connsiteY92" fmla="*/ 323702 h 812608"/>
              <a:gd name="connsiteX93" fmla="*/ 10624669 w 14191711"/>
              <a:gd name="connsiteY93" fmla="*/ 296653 h 812608"/>
              <a:gd name="connsiteX94" fmla="*/ 10713904 w 14191711"/>
              <a:gd name="connsiteY94" fmla="*/ 159809 h 812608"/>
              <a:gd name="connsiteX95" fmla="*/ 10731414 w 14191711"/>
              <a:gd name="connsiteY95" fmla="*/ 119325 h 812608"/>
              <a:gd name="connsiteX96" fmla="*/ 10713730 w 14191711"/>
              <a:gd name="connsiteY96" fmla="*/ 177226 h 812608"/>
              <a:gd name="connsiteX97" fmla="*/ 10677391 w 14191711"/>
              <a:gd name="connsiteY97" fmla="*/ 258676 h 812608"/>
              <a:gd name="connsiteX98" fmla="*/ 10718671 w 14191711"/>
              <a:gd name="connsiteY98" fmla="*/ 229399 h 812608"/>
              <a:gd name="connsiteX99" fmla="*/ 10992244 w 14191711"/>
              <a:gd name="connsiteY99" fmla="*/ 151993 h 812608"/>
              <a:gd name="connsiteX100" fmla="*/ 11362671 w 14191711"/>
              <a:gd name="connsiteY100" fmla="*/ 300589 h 812608"/>
              <a:gd name="connsiteX101" fmla="*/ 11410877 w 14191711"/>
              <a:gd name="connsiteY101" fmla="*/ 347928 h 812608"/>
              <a:gd name="connsiteX102" fmla="*/ 11415191 w 14191711"/>
              <a:gd name="connsiteY102" fmla="*/ 339305 h 812608"/>
              <a:gd name="connsiteX103" fmla="*/ 11424726 w 14191711"/>
              <a:gd name="connsiteY103" fmla="*/ 356969 h 812608"/>
              <a:gd name="connsiteX104" fmla="*/ 11864556 w 14191711"/>
              <a:gd name="connsiteY104" fmla="*/ 644295 h 812608"/>
              <a:gd name="connsiteX105" fmla="*/ 12287618 w 14191711"/>
              <a:gd name="connsiteY105" fmla="*/ 383862 h 812608"/>
              <a:gd name="connsiteX106" fmla="*/ 12287870 w 14191711"/>
              <a:gd name="connsiteY106" fmla="*/ 383453 h 812608"/>
              <a:gd name="connsiteX107" fmla="*/ 12289362 w 14191711"/>
              <a:gd name="connsiteY107" fmla="*/ 380359 h 812608"/>
              <a:gd name="connsiteX108" fmla="*/ 12316148 w 14191711"/>
              <a:gd name="connsiteY108" fmla="*/ 332389 h 812608"/>
              <a:gd name="connsiteX109" fmla="*/ 12329403 w 14191711"/>
              <a:gd name="connsiteY109" fmla="*/ 311754 h 812608"/>
              <a:gd name="connsiteX110" fmla="*/ 12346892 w 14191711"/>
              <a:gd name="connsiteY110" fmla="*/ 271318 h 812608"/>
              <a:gd name="connsiteX111" fmla="*/ 12339201 w 14191711"/>
              <a:gd name="connsiteY111" fmla="*/ 296502 h 812608"/>
              <a:gd name="connsiteX112" fmla="*/ 12345311 w 14191711"/>
              <a:gd name="connsiteY112" fmla="*/ 286990 h 812608"/>
              <a:gd name="connsiteX113" fmla="*/ 12837063 w 14191711"/>
              <a:gd name="connsiteY113" fmla="*/ 0 h 812608"/>
              <a:gd name="connsiteX114" fmla="*/ 13207490 w 14191711"/>
              <a:gd name="connsiteY114" fmla="*/ 148596 h 812608"/>
              <a:gd name="connsiteX115" fmla="*/ 13255696 w 14191711"/>
              <a:gd name="connsiteY115" fmla="*/ 195935 h 812608"/>
              <a:gd name="connsiteX116" fmla="*/ 13260010 w 14191711"/>
              <a:gd name="connsiteY116" fmla="*/ 187311 h 812608"/>
              <a:gd name="connsiteX117" fmla="*/ 13269546 w 14191711"/>
              <a:gd name="connsiteY117" fmla="*/ 204976 h 812608"/>
              <a:gd name="connsiteX118" fmla="*/ 13709375 w 14191711"/>
              <a:gd name="connsiteY118" fmla="*/ 492302 h 812608"/>
              <a:gd name="connsiteX119" fmla="*/ 14174202 w 14191711"/>
              <a:gd name="connsiteY119" fmla="*/ 159808 h 812608"/>
              <a:gd name="connsiteX120" fmla="*/ 14191711 w 14191711"/>
              <a:gd name="connsiteY120" fmla="*/ 119324 h 812608"/>
              <a:gd name="connsiteX121" fmla="*/ 14174028 w 14191711"/>
              <a:gd name="connsiteY121" fmla="*/ 177225 h 812608"/>
              <a:gd name="connsiteX122" fmla="*/ 13580362 w 14191711"/>
              <a:gd name="connsiteY122" fmla="*/ 660610 h 812608"/>
              <a:gd name="connsiteX123" fmla="*/ 13209935 w 14191711"/>
              <a:gd name="connsiteY123" fmla="*/ 512014 h 812608"/>
              <a:gd name="connsiteX124" fmla="*/ 13161729 w 14191711"/>
              <a:gd name="connsiteY124" fmla="*/ 464675 h 812608"/>
              <a:gd name="connsiteX125" fmla="*/ 13157414 w 14191711"/>
              <a:gd name="connsiteY125" fmla="*/ 473298 h 812608"/>
              <a:gd name="connsiteX126" fmla="*/ 13147879 w 14191711"/>
              <a:gd name="connsiteY126" fmla="*/ 455634 h 812608"/>
              <a:gd name="connsiteX127" fmla="*/ 12708050 w 14191711"/>
              <a:gd name="connsiteY127" fmla="*/ 168308 h 812608"/>
              <a:gd name="connsiteX128" fmla="*/ 12284988 w 14191711"/>
              <a:gd name="connsiteY128" fmla="*/ 428741 h 812608"/>
              <a:gd name="connsiteX129" fmla="*/ 12284736 w 14191711"/>
              <a:gd name="connsiteY129" fmla="*/ 429150 h 812608"/>
              <a:gd name="connsiteX130" fmla="*/ 12283244 w 14191711"/>
              <a:gd name="connsiteY130" fmla="*/ 432244 h 812608"/>
              <a:gd name="connsiteX131" fmla="*/ 12256457 w 14191711"/>
              <a:gd name="connsiteY131" fmla="*/ 480214 h 812608"/>
              <a:gd name="connsiteX132" fmla="*/ 12243203 w 14191711"/>
              <a:gd name="connsiteY132" fmla="*/ 500849 h 812608"/>
              <a:gd name="connsiteX133" fmla="*/ 12225713 w 14191711"/>
              <a:gd name="connsiteY133" fmla="*/ 541285 h 812608"/>
              <a:gd name="connsiteX134" fmla="*/ 12233404 w 14191711"/>
              <a:gd name="connsiteY134" fmla="*/ 516101 h 812608"/>
              <a:gd name="connsiteX135" fmla="*/ 12227295 w 14191711"/>
              <a:gd name="connsiteY135" fmla="*/ 525613 h 812608"/>
              <a:gd name="connsiteX136" fmla="*/ 11735542 w 14191711"/>
              <a:gd name="connsiteY136" fmla="*/ 812603 h 812608"/>
              <a:gd name="connsiteX137" fmla="*/ 11365115 w 14191711"/>
              <a:gd name="connsiteY137" fmla="*/ 664007 h 812608"/>
              <a:gd name="connsiteX138" fmla="*/ 11316909 w 14191711"/>
              <a:gd name="connsiteY138" fmla="*/ 616668 h 812608"/>
              <a:gd name="connsiteX139" fmla="*/ 11312595 w 14191711"/>
              <a:gd name="connsiteY139" fmla="*/ 625292 h 812608"/>
              <a:gd name="connsiteX140" fmla="*/ 11303060 w 14191711"/>
              <a:gd name="connsiteY140" fmla="*/ 607627 h 812608"/>
              <a:gd name="connsiteX141" fmla="*/ 10863231 w 14191711"/>
              <a:gd name="connsiteY141" fmla="*/ 320302 h 812608"/>
              <a:gd name="connsiteX142" fmla="*/ 10597620 w 14191711"/>
              <a:gd name="connsiteY142" fmla="*/ 411089 h 812608"/>
              <a:gd name="connsiteX143" fmla="*/ 10552413 w 14191711"/>
              <a:gd name="connsiteY143" fmla="*/ 449000 h 812608"/>
              <a:gd name="connsiteX144" fmla="*/ 10546840 w 14191711"/>
              <a:gd name="connsiteY144" fmla="*/ 456073 h 812608"/>
              <a:gd name="connsiteX145" fmla="*/ 10512719 w 14191711"/>
              <a:gd name="connsiteY145" fmla="*/ 488902 h 812608"/>
              <a:gd name="connsiteX146" fmla="*/ 10487638 w 14191711"/>
              <a:gd name="connsiteY146" fmla="*/ 515951 h 812608"/>
              <a:gd name="connsiteX147" fmla="*/ 10398403 w 14191711"/>
              <a:gd name="connsiteY147" fmla="*/ 652795 h 812608"/>
              <a:gd name="connsiteX148" fmla="*/ 10380893 w 14191711"/>
              <a:gd name="connsiteY148" fmla="*/ 693279 h 812608"/>
              <a:gd name="connsiteX149" fmla="*/ 10398577 w 14191711"/>
              <a:gd name="connsiteY149" fmla="*/ 635378 h 812608"/>
              <a:gd name="connsiteX150" fmla="*/ 10434916 w 14191711"/>
              <a:gd name="connsiteY150" fmla="*/ 553928 h 812608"/>
              <a:gd name="connsiteX151" fmla="*/ 10393636 w 14191711"/>
              <a:gd name="connsiteY151" fmla="*/ 583206 h 812608"/>
              <a:gd name="connsiteX152" fmla="*/ 10120064 w 14191711"/>
              <a:gd name="connsiteY152" fmla="*/ 660611 h 812608"/>
              <a:gd name="connsiteX153" fmla="*/ 9749637 w 14191711"/>
              <a:gd name="connsiteY153" fmla="*/ 512015 h 812608"/>
              <a:gd name="connsiteX154" fmla="*/ 9701430 w 14191711"/>
              <a:gd name="connsiteY154" fmla="*/ 464676 h 812608"/>
              <a:gd name="connsiteX155" fmla="*/ 9697117 w 14191711"/>
              <a:gd name="connsiteY155" fmla="*/ 473299 h 812608"/>
              <a:gd name="connsiteX156" fmla="*/ 9687581 w 14191711"/>
              <a:gd name="connsiteY156" fmla="*/ 455635 h 812608"/>
              <a:gd name="connsiteX157" fmla="*/ 9247751 w 14191711"/>
              <a:gd name="connsiteY157" fmla="*/ 168309 h 812608"/>
              <a:gd name="connsiteX158" fmla="*/ 8824689 w 14191711"/>
              <a:gd name="connsiteY158" fmla="*/ 428742 h 812608"/>
              <a:gd name="connsiteX159" fmla="*/ 8824438 w 14191711"/>
              <a:gd name="connsiteY159" fmla="*/ 429151 h 812608"/>
              <a:gd name="connsiteX160" fmla="*/ 8822946 w 14191711"/>
              <a:gd name="connsiteY160" fmla="*/ 432245 h 812608"/>
              <a:gd name="connsiteX161" fmla="*/ 8796160 w 14191711"/>
              <a:gd name="connsiteY161" fmla="*/ 480215 h 812608"/>
              <a:gd name="connsiteX162" fmla="*/ 8782904 w 14191711"/>
              <a:gd name="connsiteY162" fmla="*/ 500850 h 812608"/>
              <a:gd name="connsiteX163" fmla="*/ 8765415 w 14191711"/>
              <a:gd name="connsiteY163" fmla="*/ 541286 h 812608"/>
              <a:gd name="connsiteX164" fmla="*/ 8773106 w 14191711"/>
              <a:gd name="connsiteY164" fmla="*/ 516102 h 812608"/>
              <a:gd name="connsiteX165" fmla="*/ 8766996 w 14191711"/>
              <a:gd name="connsiteY165" fmla="*/ 525614 h 812608"/>
              <a:gd name="connsiteX166" fmla="*/ 8275245 w 14191711"/>
              <a:gd name="connsiteY166" fmla="*/ 812604 h 812608"/>
              <a:gd name="connsiteX167" fmla="*/ 7904817 w 14191711"/>
              <a:gd name="connsiteY167" fmla="*/ 664008 h 812608"/>
              <a:gd name="connsiteX168" fmla="*/ 7856611 w 14191711"/>
              <a:gd name="connsiteY168" fmla="*/ 616669 h 812608"/>
              <a:gd name="connsiteX169" fmla="*/ 7852297 w 14191711"/>
              <a:gd name="connsiteY169" fmla="*/ 625293 h 812608"/>
              <a:gd name="connsiteX170" fmla="*/ 7842762 w 14191711"/>
              <a:gd name="connsiteY170" fmla="*/ 607628 h 812608"/>
              <a:gd name="connsiteX171" fmla="*/ 7402932 w 14191711"/>
              <a:gd name="connsiteY171" fmla="*/ 320302 h 812608"/>
              <a:gd name="connsiteX172" fmla="*/ 7137323 w 14191711"/>
              <a:gd name="connsiteY172" fmla="*/ 411089 h 812608"/>
              <a:gd name="connsiteX173" fmla="*/ 7092118 w 14191711"/>
              <a:gd name="connsiteY173" fmla="*/ 448999 h 812608"/>
              <a:gd name="connsiteX174" fmla="*/ 7086542 w 14191711"/>
              <a:gd name="connsiteY174" fmla="*/ 456075 h 812608"/>
              <a:gd name="connsiteX175" fmla="*/ 7052412 w 14191711"/>
              <a:gd name="connsiteY175" fmla="*/ 488913 h 812608"/>
              <a:gd name="connsiteX176" fmla="*/ 7027340 w 14191711"/>
              <a:gd name="connsiteY176" fmla="*/ 515952 h 812608"/>
              <a:gd name="connsiteX177" fmla="*/ 6938105 w 14191711"/>
              <a:gd name="connsiteY177" fmla="*/ 652796 h 812608"/>
              <a:gd name="connsiteX178" fmla="*/ 6920596 w 14191711"/>
              <a:gd name="connsiteY178" fmla="*/ 693280 h 812608"/>
              <a:gd name="connsiteX179" fmla="*/ 6938279 w 14191711"/>
              <a:gd name="connsiteY179" fmla="*/ 635379 h 812608"/>
              <a:gd name="connsiteX180" fmla="*/ 6974617 w 14191711"/>
              <a:gd name="connsiteY180" fmla="*/ 553930 h 812608"/>
              <a:gd name="connsiteX181" fmla="*/ 6933338 w 14191711"/>
              <a:gd name="connsiteY181" fmla="*/ 583208 h 812608"/>
              <a:gd name="connsiteX182" fmla="*/ 6659766 w 14191711"/>
              <a:gd name="connsiteY182" fmla="*/ 660613 h 812608"/>
              <a:gd name="connsiteX183" fmla="*/ 6289339 w 14191711"/>
              <a:gd name="connsiteY183" fmla="*/ 512017 h 812608"/>
              <a:gd name="connsiteX184" fmla="*/ 6241132 w 14191711"/>
              <a:gd name="connsiteY184" fmla="*/ 464678 h 812608"/>
              <a:gd name="connsiteX185" fmla="*/ 6236819 w 14191711"/>
              <a:gd name="connsiteY185" fmla="*/ 473301 h 812608"/>
              <a:gd name="connsiteX186" fmla="*/ 6227283 w 14191711"/>
              <a:gd name="connsiteY186" fmla="*/ 455637 h 812608"/>
              <a:gd name="connsiteX187" fmla="*/ 5787454 w 14191711"/>
              <a:gd name="connsiteY187" fmla="*/ 168311 h 812608"/>
              <a:gd name="connsiteX188" fmla="*/ 5364392 w 14191711"/>
              <a:gd name="connsiteY188" fmla="*/ 428744 h 812608"/>
              <a:gd name="connsiteX189" fmla="*/ 5364140 w 14191711"/>
              <a:gd name="connsiteY189" fmla="*/ 429153 h 812608"/>
              <a:gd name="connsiteX190" fmla="*/ 5362648 w 14191711"/>
              <a:gd name="connsiteY190" fmla="*/ 432247 h 812608"/>
              <a:gd name="connsiteX191" fmla="*/ 5335862 w 14191711"/>
              <a:gd name="connsiteY191" fmla="*/ 480217 h 812608"/>
              <a:gd name="connsiteX192" fmla="*/ 5322606 w 14191711"/>
              <a:gd name="connsiteY192" fmla="*/ 500852 h 812608"/>
              <a:gd name="connsiteX193" fmla="*/ 5305117 w 14191711"/>
              <a:gd name="connsiteY193" fmla="*/ 541288 h 812608"/>
              <a:gd name="connsiteX194" fmla="*/ 5312809 w 14191711"/>
              <a:gd name="connsiteY194" fmla="*/ 516104 h 812608"/>
              <a:gd name="connsiteX195" fmla="*/ 5306698 w 14191711"/>
              <a:gd name="connsiteY195" fmla="*/ 525616 h 812608"/>
              <a:gd name="connsiteX196" fmla="*/ 4814947 w 14191711"/>
              <a:gd name="connsiteY196" fmla="*/ 812606 h 812608"/>
              <a:gd name="connsiteX197" fmla="*/ 4444520 w 14191711"/>
              <a:gd name="connsiteY197" fmla="*/ 664010 h 812608"/>
              <a:gd name="connsiteX198" fmla="*/ 4396313 w 14191711"/>
              <a:gd name="connsiteY198" fmla="*/ 616671 h 812608"/>
              <a:gd name="connsiteX199" fmla="*/ 4392000 w 14191711"/>
              <a:gd name="connsiteY199" fmla="*/ 625295 h 812608"/>
              <a:gd name="connsiteX200" fmla="*/ 4382464 w 14191711"/>
              <a:gd name="connsiteY200" fmla="*/ 607630 h 812608"/>
              <a:gd name="connsiteX201" fmla="*/ 3942635 w 14191711"/>
              <a:gd name="connsiteY201" fmla="*/ 320304 h 812608"/>
              <a:gd name="connsiteX202" fmla="*/ 3677025 w 14191711"/>
              <a:gd name="connsiteY202" fmla="*/ 411091 h 812608"/>
              <a:gd name="connsiteX203" fmla="*/ 3631821 w 14191711"/>
              <a:gd name="connsiteY203" fmla="*/ 449001 h 812608"/>
              <a:gd name="connsiteX204" fmla="*/ 3626244 w 14191711"/>
              <a:gd name="connsiteY204" fmla="*/ 456077 h 812608"/>
              <a:gd name="connsiteX205" fmla="*/ 3592115 w 14191711"/>
              <a:gd name="connsiteY205" fmla="*/ 488915 h 812608"/>
              <a:gd name="connsiteX206" fmla="*/ 3567043 w 14191711"/>
              <a:gd name="connsiteY206" fmla="*/ 515954 h 812608"/>
              <a:gd name="connsiteX207" fmla="*/ 3477808 w 14191711"/>
              <a:gd name="connsiteY207" fmla="*/ 652798 h 812608"/>
              <a:gd name="connsiteX208" fmla="*/ 3460298 w 14191711"/>
              <a:gd name="connsiteY208" fmla="*/ 693282 h 812608"/>
              <a:gd name="connsiteX209" fmla="*/ 3477981 w 14191711"/>
              <a:gd name="connsiteY209" fmla="*/ 635381 h 812608"/>
              <a:gd name="connsiteX210" fmla="*/ 3514319 w 14191711"/>
              <a:gd name="connsiteY210" fmla="*/ 553933 h 812608"/>
              <a:gd name="connsiteX211" fmla="*/ 3473041 w 14191711"/>
              <a:gd name="connsiteY211" fmla="*/ 583210 h 812608"/>
              <a:gd name="connsiteX212" fmla="*/ 3199468 w 14191711"/>
              <a:gd name="connsiteY212" fmla="*/ 660615 h 812608"/>
              <a:gd name="connsiteX213" fmla="*/ 2829041 w 14191711"/>
              <a:gd name="connsiteY213" fmla="*/ 512019 h 812608"/>
              <a:gd name="connsiteX214" fmla="*/ 2780835 w 14191711"/>
              <a:gd name="connsiteY214" fmla="*/ 464680 h 812608"/>
              <a:gd name="connsiteX215" fmla="*/ 2776521 w 14191711"/>
              <a:gd name="connsiteY215" fmla="*/ 473303 h 812608"/>
              <a:gd name="connsiteX216" fmla="*/ 2766985 w 14191711"/>
              <a:gd name="connsiteY216" fmla="*/ 455639 h 812608"/>
              <a:gd name="connsiteX217" fmla="*/ 2327156 w 14191711"/>
              <a:gd name="connsiteY217" fmla="*/ 168313 h 812608"/>
              <a:gd name="connsiteX218" fmla="*/ 1904094 w 14191711"/>
              <a:gd name="connsiteY218" fmla="*/ 428746 h 812608"/>
              <a:gd name="connsiteX219" fmla="*/ 1903842 w 14191711"/>
              <a:gd name="connsiteY219" fmla="*/ 429155 h 812608"/>
              <a:gd name="connsiteX220" fmla="*/ 1902350 w 14191711"/>
              <a:gd name="connsiteY220" fmla="*/ 432249 h 812608"/>
              <a:gd name="connsiteX221" fmla="*/ 1875564 w 14191711"/>
              <a:gd name="connsiteY221" fmla="*/ 480219 h 812608"/>
              <a:gd name="connsiteX222" fmla="*/ 1862308 w 14191711"/>
              <a:gd name="connsiteY222" fmla="*/ 500854 h 812608"/>
              <a:gd name="connsiteX223" fmla="*/ 1844819 w 14191711"/>
              <a:gd name="connsiteY223" fmla="*/ 541290 h 812608"/>
              <a:gd name="connsiteX224" fmla="*/ 1852511 w 14191711"/>
              <a:gd name="connsiteY224" fmla="*/ 516106 h 812608"/>
              <a:gd name="connsiteX225" fmla="*/ 1846400 w 14191711"/>
              <a:gd name="connsiteY225" fmla="*/ 525618 h 812608"/>
              <a:gd name="connsiteX226" fmla="*/ 1354649 w 14191711"/>
              <a:gd name="connsiteY226" fmla="*/ 812608 h 8126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Lst>
            <a:rect l="l" t="t" r="r" b="b"/>
            <a:pathLst>
              <a:path w="14191711" h="812608">
                <a:moveTo>
                  <a:pt x="1354649" y="812608"/>
                </a:moveTo>
                <a:cubicBezTo>
                  <a:pt x="1217434" y="812608"/>
                  <a:pt x="1089962" y="757828"/>
                  <a:pt x="984222" y="664012"/>
                </a:cubicBezTo>
                <a:lnTo>
                  <a:pt x="936015" y="616673"/>
                </a:lnTo>
                <a:lnTo>
                  <a:pt x="931702" y="625297"/>
                </a:lnTo>
                <a:lnTo>
                  <a:pt x="922166" y="607632"/>
                </a:lnTo>
                <a:cubicBezTo>
                  <a:pt x="817622" y="432155"/>
                  <a:pt x="659408" y="320306"/>
                  <a:pt x="482337" y="320306"/>
                </a:cubicBezTo>
                <a:cubicBezTo>
                  <a:pt x="290509" y="320306"/>
                  <a:pt x="120814" y="451574"/>
                  <a:pt x="17510" y="652800"/>
                </a:cubicBezTo>
                <a:lnTo>
                  <a:pt x="0" y="693284"/>
                </a:lnTo>
                <a:lnTo>
                  <a:pt x="17683" y="635383"/>
                </a:lnTo>
                <a:cubicBezTo>
                  <a:pt x="126094" y="348887"/>
                  <a:pt x="351214" y="151998"/>
                  <a:pt x="611350" y="151998"/>
                </a:cubicBezTo>
                <a:cubicBezTo>
                  <a:pt x="748565" y="151998"/>
                  <a:pt x="876036" y="206778"/>
                  <a:pt x="981777" y="300594"/>
                </a:cubicBezTo>
                <a:lnTo>
                  <a:pt x="1029983" y="347933"/>
                </a:lnTo>
                <a:lnTo>
                  <a:pt x="1034297" y="339310"/>
                </a:lnTo>
                <a:lnTo>
                  <a:pt x="1043833" y="356974"/>
                </a:lnTo>
                <a:cubicBezTo>
                  <a:pt x="1148377" y="532451"/>
                  <a:pt x="1306590" y="644300"/>
                  <a:pt x="1483662" y="644300"/>
                </a:cubicBezTo>
                <a:cubicBezTo>
                  <a:pt x="1651511" y="644300"/>
                  <a:pt x="1802415" y="543798"/>
                  <a:pt x="1906724" y="383867"/>
                </a:cubicBezTo>
                <a:lnTo>
                  <a:pt x="1906976" y="383458"/>
                </a:lnTo>
                <a:lnTo>
                  <a:pt x="1908468" y="380364"/>
                </a:lnTo>
                <a:cubicBezTo>
                  <a:pt x="1916987" y="363963"/>
                  <a:pt x="1925923" y="347964"/>
                  <a:pt x="1935254" y="332394"/>
                </a:cubicBezTo>
                <a:lnTo>
                  <a:pt x="1948509" y="311759"/>
                </a:lnTo>
                <a:lnTo>
                  <a:pt x="1965999" y="271323"/>
                </a:lnTo>
                <a:lnTo>
                  <a:pt x="1958307" y="296507"/>
                </a:lnTo>
                <a:lnTo>
                  <a:pt x="1964417" y="286995"/>
                </a:lnTo>
                <a:cubicBezTo>
                  <a:pt x="2085662" y="110755"/>
                  <a:pt x="2261067" y="5"/>
                  <a:pt x="2456169" y="5"/>
                </a:cubicBezTo>
                <a:cubicBezTo>
                  <a:pt x="2593384" y="5"/>
                  <a:pt x="2720856" y="54785"/>
                  <a:pt x="2826596" y="148601"/>
                </a:cubicBezTo>
                <a:lnTo>
                  <a:pt x="2874802" y="195940"/>
                </a:lnTo>
                <a:lnTo>
                  <a:pt x="2879116" y="187316"/>
                </a:lnTo>
                <a:lnTo>
                  <a:pt x="2888652" y="204981"/>
                </a:lnTo>
                <a:cubicBezTo>
                  <a:pt x="2993196" y="380458"/>
                  <a:pt x="3151409" y="492306"/>
                  <a:pt x="3328481" y="492306"/>
                </a:cubicBezTo>
                <a:cubicBezTo>
                  <a:pt x="3424395" y="492306"/>
                  <a:pt x="3514776" y="459490"/>
                  <a:pt x="3594091" y="401519"/>
                </a:cubicBezTo>
                <a:lnTo>
                  <a:pt x="3639295" y="363610"/>
                </a:lnTo>
                <a:lnTo>
                  <a:pt x="3644872" y="356534"/>
                </a:lnTo>
                <a:lnTo>
                  <a:pt x="3679001" y="323696"/>
                </a:lnTo>
                <a:lnTo>
                  <a:pt x="3704073" y="296657"/>
                </a:lnTo>
                <a:cubicBezTo>
                  <a:pt x="3737507" y="256054"/>
                  <a:pt x="3767482" y="210119"/>
                  <a:pt x="3793308" y="159813"/>
                </a:cubicBezTo>
                <a:lnTo>
                  <a:pt x="3810818" y="119329"/>
                </a:lnTo>
                <a:lnTo>
                  <a:pt x="3793135" y="177230"/>
                </a:lnTo>
                <a:lnTo>
                  <a:pt x="3756797" y="258678"/>
                </a:lnTo>
                <a:lnTo>
                  <a:pt x="3798075" y="229401"/>
                </a:lnTo>
                <a:cubicBezTo>
                  <a:pt x="3881470" y="179684"/>
                  <a:pt x="3974097" y="151996"/>
                  <a:pt x="4071648" y="151996"/>
                </a:cubicBezTo>
                <a:cubicBezTo>
                  <a:pt x="4208863" y="151996"/>
                  <a:pt x="4336334" y="206776"/>
                  <a:pt x="4442075" y="300592"/>
                </a:cubicBezTo>
                <a:lnTo>
                  <a:pt x="4490281" y="347931"/>
                </a:lnTo>
                <a:lnTo>
                  <a:pt x="4494595" y="339308"/>
                </a:lnTo>
                <a:lnTo>
                  <a:pt x="4504131" y="356972"/>
                </a:lnTo>
                <a:cubicBezTo>
                  <a:pt x="4608675" y="532449"/>
                  <a:pt x="4766888" y="644298"/>
                  <a:pt x="4943960" y="644298"/>
                </a:cubicBezTo>
                <a:cubicBezTo>
                  <a:pt x="5111809" y="644298"/>
                  <a:pt x="5262713" y="543796"/>
                  <a:pt x="5367022" y="383865"/>
                </a:cubicBezTo>
                <a:lnTo>
                  <a:pt x="5367274" y="383456"/>
                </a:lnTo>
                <a:lnTo>
                  <a:pt x="5368766" y="380362"/>
                </a:lnTo>
                <a:cubicBezTo>
                  <a:pt x="5377285" y="363961"/>
                  <a:pt x="5386221" y="347962"/>
                  <a:pt x="5395552" y="332392"/>
                </a:cubicBezTo>
                <a:lnTo>
                  <a:pt x="5408807" y="311757"/>
                </a:lnTo>
                <a:lnTo>
                  <a:pt x="5426297" y="271321"/>
                </a:lnTo>
                <a:lnTo>
                  <a:pt x="5418605" y="296505"/>
                </a:lnTo>
                <a:lnTo>
                  <a:pt x="5424715" y="286993"/>
                </a:lnTo>
                <a:cubicBezTo>
                  <a:pt x="5545960" y="110753"/>
                  <a:pt x="5721365" y="3"/>
                  <a:pt x="5916467" y="3"/>
                </a:cubicBezTo>
                <a:cubicBezTo>
                  <a:pt x="6053682" y="3"/>
                  <a:pt x="6181154" y="54783"/>
                  <a:pt x="6286894" y="148599"/>
                </a:cubicBezTo>
                <a:lnTo>
                  <a:pt x="6335100" y="195938"/>
                </a:lnTo>
                <a:lnTo>
                  <a:pt x="6339414" y="187314"/>
                </a:lnTo>
                <a:lnTo>
                  <a:pt x="6348950" y="204979"/>
                </a:lnTo>
                <a:cubicBezTo>
                  <a:pt x="6453494" y="380456"/>
                  <a:pt x="6611707" y="492304"/>
                  <a:pt x="6788779" y="492304"/>
                </a:cubicBezTo>
                <a:cubicBezTo>
                  <a:pt x="6884693" y="492304"/>
                  <a:pt x="6975074" y="459488"/>
                  <a:pt x="7054389" y="401517"/>
                </a:cubicBezTo>
                <a:lnTo>
                  <a:pt x="7099593" y="363608"/>
                </a:lnTo>
                <a:lnTo>
                  <a:pt x="7105170" y="356532"/>
                </a:lnTo>
                <a:lnTo>
                  <a:pt x="7139299" y="323694"/>
                </a:lnTo>
                <a:lnTo>
                  <a:pt x="7164371" y="296655"/>
                </a:lnTo>
                <a:cubicBezTo>
                  <a:pt x="7197804" y="256052"/>
                  <a:pt x="7227780" y="210117"/>
                  <a:pt x="7253606" y="159811"/>
                </a:cubicBezTo>
                <a:lnTo>
                  <a:pt x="7271116" y="119327"/>
                </a:lnTo>
                <a:lnTo>
                  <a:pt x="7253432" y="177228"/>
                </a:lnTo>
                <a:lnTo>
                  <a:pt x="7217094" y="258677"/>
                </a:lnTo>
                <a:lnTo>
                  <a:pt x="7258373" y="229399"/>
                </a:lnTo>
                <a:cubicBezTo>
                  <a:pt x="7341767" y="179682"/>
                  <a:pt x="7434395" y="151994"/>
                  <a:pt x="7531946" y="151994"/>
                </a:cubicBezTo>
                <a:cubicBezTo>
                  <a:pt x="7669160" y="151994"/>
                  <a:pt x="7796632" y="206774"/>
                  <a:pt x="7902373" y="300590"/>
                </a:cubicBezTo>
                <a:lnTo>
                  <a:pt x="7950579" y="347929"/>
                </a:lnTo>
                <a:lnTo>
                  <a:pt x="7954893" y="339306"/>
                </a:lnTo>
                <a:lnTo>
                  <a:pt x="7964429" y="356970"/>
                </a:lnTo>
                <a:cubicBezTo>
                  <a:pt x="8068973" y="532447"/>
                  <a:pt x="8227186" y="644296"/>
                  <a:pt x="8404257" y="644296"/>
                </a:cubicBezTo>
                <a:cubicBezTo>
                  <a:pt x="8572107" y="644296"/>
                  <a:pt x="8723011" y="543794"/>
                  <a:pt x="8827320" y="383863"/>
                </a:cubicBezTo>
                <a:lnTo>
                  <a:pt x="8827571" y="383454"/>
                </a:lnTo>
                <a:lnTo>
                  <a:pt x="8829064" y="380360"/>
                </a:lnTo>
                <a:cubicBezTo>
                  <a:pt x="8837583" y="363959"/>
                  <a:pt x="8846518" y="347960"/>
                  <a:pt x="8855850" y="332390"/>
                </a:cubicBezTo>
                <a:lnTo>
                  <a:pt x="8869104" y="311755"/>
                </a:lnTo>
                <a:lnTo>
                  <a:pt x="8886595" y="271319"/>
                </a:lnTo>
                <a:lnTo>
                  <a:pt x="8878903" y="296503"/>
                </a:lnTo>
                <a:lnTo>
                  <a:pt x="8885013" y="286991"/>
                </a:lnTo>
                <a:cubicBezTo>
                  <a:pt x="9006258" y="110751"/>
                  <a:pt x="9181663" y="1"/>
                  <a:pt x="9376765" y="1"/>
                </a:cubicBezTo>
                <a:cubicBezTo>
                  <a:pt x="9513979" y="1"/>
                  <a:pt x="9641452" y="54781"/>
                  <a:pt x="9747192" y="148597"/>
                </a:cubicBezTo>
                <a:lnTo>
                  <a:pt x="9795398" y="195936"/>
                </a:lnTo>
                <a:lnTo>
                  <a:pt x="9799712" y="187312"/>
                </a:lnTo>
                <a:lnTo>
                  <a:pt x="9809248" y="204977"/>
                </a:lnTo>
                <a:cubicBezTo>
                  <a:pt x="9913792" y="380454"/>
                  <a:pt x="10072005" y="492302"/>
                  <a:pt x="10249076" y="492302"/>
                </a:cubicBezTo>
                <a:cubicBezTo>
                  <a:pt x="10344990" y="492302"/>
                  <a:pt x="10435372" y="459486"/>
                  <a:pt x="10514687" y="401515"/>
                </a:cubicBezTo>
                <a:lnTo>
                  <a:pt x="10559894" y="363604"/>
                </a:lnTo>
                <a:lnTo>
                  <a:pt x="10565468" y="356531"/>
                </a:lnTo>
                <a:lnTo>
                  <a:pt x="10599588" y="323702"/>
                </a:lnTo>
                <a:lnTo>
                  <a:pt x="10624669" y="296653"/>
                </a:lnTo>
                <a:cubicBezTo>
                  <a:pt x="10658102" y="256050"/>
                  <a:pt x="10688078" y="210115"/>
                  <a:pt x="10713904" y="159809"/>
                </a:cubicBezTo>
                <a:lnTo>
                  <a:pt x="10731414" y="119325"/>
                </a:lnTo>
                <a:lnTo>
                  <a:pt x="10713730" y="177226"/>
                </a:lnTo>
                <a:lnTo>
                  <a:pt x="10677391" y="258676"/>
                </a:lnTo>
                <a:lnTo>
                  <a:pt x="10718671" y="229399"/>
                </a:lnTo>
                <a:cubicBezTo>
                  <a:pt x="10802066" y="179681"/>
                  <a:pt x="10894693" y="151993"/>
                  <a:pt x="10992244" y="151993"/>
                </a:cubicBezTo>
                <a:cubicBezTo>
                  <a:pt x="11129458" y="151993"/>
                  <a:pt x="11256930" y="206773"/>
                  <a:pt x="11362671" y="300589"/>
                </a:cubicBezTo>
                <a:lnTo>
                  <a:pt x="11410877" y="347928"/>
                </a:lnTo>
                <a:lnTo>
                  <a:pt x="11415191" y="339305"/>
                </a:lnTo>
                <a:lnTo>
                  <a:pt x="11424726" y="356969"/>
                </a:lnTo>
                <a:cubicBezTo>
                  <a:pt x="11529270" y="532446"/>
                  <a:pt x="11687484" y="644295"/>
                  <a:pt x="11864556" y="644295"/>
                </a:cubicBezTo>
                <a:cubicBezTo>
                  <a:pt x="12032405" y="644295"/>
                  <a:pt x="12183309" y="543793"/>
                  <a:pt x="12287618" y="383862"/>
                </a:cubicBezTo>
                <a:lnTo>
                  <a:pt x="12287870" y="383453"/>
                </a:lnTo>
                <a:lnTo>
                  <a:pt x="12289362" y="380359"/>
                </a:lnTo>
                <a:cubicBezTo>
                  <a:pt x="12297881" y="363958"/>
                  <a:pt x="12306817" y="347959"/>
                  <a:pt x="12316148" y="332389"/>
                </a:cubicBezTo>
                <a:lnTo>
                  <a:pt x="12329403" y="311754"/>
                </a:lnTo>
                <a:lnTo>
                  <a:pt x="12346892" y="271318"/>
                </a:lnTo>
                <a:lnTo>
                  <a:pt x="12339201" y="296502"/>
                </a:lnTo>
                <a:lnTo>
                  <a:pt x="12345311" y="286990"/>
                </a:lnTo>
                <a:cubicBezTo>
                  <a:pt x="12466556" y="110750"/>
                  <a:pt x="12641961" y="0"/>
                  <a:pt x="12837063" y="0"/>
                </a:cubicBezTo>
                <a:cubicBezTo>
                  <a:pt x="12974278" y="0"/>
                  <a:pt x="13101750" y="54780"/>
                  <a:pt x="13207490" y="148596"/>
                </a:cubicBezTo>
                <a:lnTo>
                  <a:pt x="13255696" y="195935"/>
                </a:lnTo>
                <a:lnTo>
                  <a:pt x="13260010" y="187311"/>
                </a:lnTo>
                <a:lnTo>
                  <a:pt x="13269546" y="204976"/>
                </a:lnTo>
                <a:cubicBezTo>
                  <a:pt x="13374090" y="380453"/>
                  <a:pt x="13532303" y="492302"/>
                  <a:pt x="13709375" y="492302"/>
                </a:cubicBezTo>
                <a:cubicBezTo>
                  <a:pt x="13901203" y="492302"/>
                  <a:pt x="14070898" y="361034"/>
                  <a:pt x="14174202" y="159808"/>
                </a:cubicBezTo>
                <a:lnTo>
                  <a:pt x="14191711" y="119324"/>
                </a:lnTo>
                <a:lnTo>
                  <a:pt x="14174028" y="177225"/>
                </a:lnTo>
                <a:cubicBezTo>
                  <a:pt x="14065617" y="463721"/>
                  <a:pt x="13840498" y="660610"/>
                  <a:pt x="13580362" y="660610"/>
                </a:cubicBezTo>
                <a:cubicBezTo>
                  <a:pt x="13443147" y="660610"/>
                  <a:pt x="13315675" y="605830"/>
                  <a:pt x="13209935" y="512014"/>
                </a:cubicBezTo>
                <a:lnTo>
                  <a:pt x="13161729" y="464675"/>
                </a:lnTo>
                <a:lnTo>
                  <a:pt x="13157414" y="473298"/>
                </a:lnTo>
                <a:lnTo>
                  <a:pt x="13147879" y="455634"/>
                </a:lnTo>
                <a:cubicBezTo>
                  <a:pt x="13043335" y="280157"/>
                  <a:pt x="12885121" y="168308"/>
                  <a:pt x="12708050" y="168308"/>
                </a:cubicBezTo>
                <a:cubicBezTo>
                  <a:pt x="12540201" y="168308"/>
                  <a:pt x="12389296" y="268810"/>
                  <a:pt x="12284988" y="428741"/>
                </a:cubicBezTo>
                <a:lnTo>
                  <a:pt x="12284736" y="429150"/>
                </a:lnTo>
                <a:lnTo>
                  <a:pt x="12283244" y="432244"/>
                </a:lnTo>
                <a:cubicBezTo>
                  <a:pt x="12274725" y="448645"/>
                  <a:pt x="12265789" y="464644"/>
                  <a:pt x="12256457" y="480214"/>
                </a:cubicBezTo>
                <a:lnTo>
                  <a:pt x="12243203" y="500849"/>
                </a:lnTo>
                <a:lnTo>
                  <a:pt x="12225713" y="541285"/>
                </a:lnTo>
                <a:lnTo>
                  <a:pt x="12233404" y="516101"/>
                </a:lnTo>
                <a:lnTo>
                  <a:pt x="12227295" y="525613"/>
                </a:lnTo>
                <a:cubicBezTo>
                  <a:pt x="12106050" y="701853"/>
                  <a:pt x="11930644" y="812603"/>
                  <a:pt x="11735542" y="812603"/>
                </a:cubicBezTo>
                <a:cubicBezTo>
                  <a:pt x="11598328" y="812603"/>
                  <a:pt x="11470856" y="757823"/>
                  <a:pt x="11365115" y="664007"/>
                </a:cubicBezTo>
                <a:lnTo>
                  <a:pt x="11316909" y="616668"/>
                </a:lnTo>
                <a:lnTo>
                  <a:pt x="11312595" y="625292"/>
                </a:lnTo>
                <a:lnTo>
                  <a:pt x="11303060" y="607627"/>
                </a:lnTo>
                <a:cubicBezTo>
                  <a:pt x="11198516" y="432150"/>
                  <a:pt x="11040302" y="320302"/>
                  <a:pt x="10863231" y="320302"/>
                </a:cubicBezTo>
                <a:cubicBezTo>
                  <a:pt x="10767317" y="320302"/>
                  <a:pt x="10676936" y="353118"/>
                  <a:pt x="10597620" y="411089"/>
                </a:cubicBezTo>
                <a:lnTo>
                  <a:pt x="10552413" y="449000"/>
                </a:lnTo>
                <a:lnTo>
                  <a:pt x="10546840" y="456073"/>
                </a:lnTo>
                <a:lnTo>
                  <a:pt x="10512719" y="488902"/>
                </a:lnTo>
                <a:lnTo>
                  <a:pt x="10487638" y="515951"/>
                </a:lnTo>
                <a:cubicBezTo>
                  <a:pt x="10454205" y="556554"/>
                  <a:pt x="10424229" y="602489"/>
                  <a:pt x="10398403" y="652795"/>
                </a:cubicBezTo>
                <a:lnTo>
                  <a:pt x="10380893" y="693279"/>
                </a:lnTo>
                <a:lnTo>
                  <a:pt x="10398577" y="635378"/>
                </a:lnTo>
                <a:lnTo>
                  <a:pt x="10434916" y="553928"/>
                </a:lnTo>
                <a:lnTo>
                  <a:pt x="10393636" y="583206"/>
                </a:lnTo>
                <a:cubicBezTo>
                  <a:pt x="10310241" y="632923"/>
                  <a:pt x="10217615" y="660611"/>
                  <a:pt x="10120064" y="660611"/>
                </a:cubicBezTo>
                <a:cubicBezTo>
                  <a:pt x="9982849" y="660611"/>
                  <a:pt x="9855377" y="605831"/>
                  <a:pt x="9749637" y="512015"/>
                </a:cubicBezTo>
                <a:lnTo>
                  <a:pt x="9701430" y="464676"/>
                </a:lnTo>
                <a:lnTo>
                  <a:pt x="9697117" y="473299"/>
                </a:lnTo>
                <a:lnTo>
                  <a:pt x="9687581" y="455635"/>
                </a:lnTo>
                <a:cubicBezTo>
                  <a:pt x="9583037" y="280158"/>
                  <a:pt x="9424824" y="168309"/>
                  <a:pt x="9247751" y="168309"/>
                </a:cubicBezTo>
                <a:cubicBezTo>
                  <a:pt x="9079903" y="168309"/>
                  <a:pt x="8928998" y="268811"/>
                  <a:pt x="8824689" y="428742"/>
                </a:cubicBezTo>
                <a:lnTo>
                  <a:pt x="8824438" y="429151"/>
                </a:lnTo>
                <a:lnTo>
                  <a:pt x="8822946" y="432245"/>
                </a:lnTo>
                <a:cubicBezTo>
                  <a:pt x="8814426" y="448646"/>
                  <a:pt x="8805491" y="464645"/>
                  <a:pt x="8796160" y="480215"/>
                </a:cubicBezTo>
                <a:lnTo>
                  <a:pt x="8782904" y="500850"/>
                </a:lnTo>
                <a:lnTo>
                  <a:pt x="8765415" y="541286"/>
                </a:lnTo>
                <a:lnTo>
                  <a:pt x="8773106" y="516102"/>
                </a:lnTo>
                <a:lnTo>
                  <a:pt x="8766996" y="525614"/>
                </a:lnTo>
                <a:cubicBezTo>
                  <a:pt x="8645752" y="701854"/>
                  <a:pt x="8470347" y="812604"/>
                  <a:pt x="8275245" y="812604"/>
                </a:cubicBezTo>
                <a:cubicBezTo>
                  <a:pt x="8138029" y="812604"/>
                  <a:pt x="8010558" y="757824"/>
                  <a:pt x="7904817" y="664008"/>
                </a:cubicBezTo>
                <a:lnTo>
                  <a:pt x="7856611" y="616669"/>
                </a:lnTo>
                <a:lnTo>
                  <a:pt x="7852297" y="625293"/>
                </a:lnTo>
                <a:lnTo>
                  <a:pt x="7842762" y="607628"/>
                </a:lnTo>
                <a:cubicBezTo>
                  <a:pt x="7738218" y="432151"/>
                  <a:pt x="7580004" y="320302"/>
                  <a:pt x="7402932" y="320302"/>
                </a:cubicBezTo>
                <a:cubicBezTo>
                  <a:pt x="7307018" y="320302"/>
                  <a:pt x="7216637" y="353119"/>
                  <a:pt x="7137323" y="411089"/>
                </a:cubicBezTo>
                <a:lnTo>
                  <a:pt x="7092118" y="448999"/>
                </a:lnTo>
                <a:lnTo>
                  <a:pt x="7086542" y="456075"/>
                </a:lnTo>
                <a:lnTo>
                  <a:pt x="7052412" y="488913"/>
                </a:lnTo>
                <a:lnTo>
                  <a:pt x="7027340" y="515952"/>
                </a:lnTo>
                <a:cubicBezTo>
                  <a:pt x="6993907" y="556555"/>
                  <a:pt x="6963931" y="602489"/>
                  <a:pt x="6938105" y="652796"/>
                </a:cubicBezTo>
                <a:lnTo>
                  <a:pt x="6920596" y="693280"/>
                </a:lnTo>
                <a:lnTo>
                  <a:pt x="6938279" y="635379"/>
                </a:lnTo>
                <a:lnTo>
                  <a:pt x="6974617" y="553930"/>
                </a:lnTo>
                <a:lnTo>
                  <a:pt x="6933338" y="583208"/>
                </a:lnTo>
                <a:cubicBezTo>
                  <a:pt x="6849944" y="632925"/>
                  <a:pt x="6757317" y="660613"/>
                  <a:pt x="6659766" y="660613"/>
                </a:cubicBezTo>
                <a:cubicBezTo>
                  <a:pt x="6522551" y="660613"/>
                  <a:pt x="6395079" y="605833"/>
                  <a:pt x="6289339" y="512017"/>
                </a:cubicBezTo>
                <a:lnTo>
                  <a:pt x="6241132" y="464678"/>
                </a:lnTo>
                <a:lnTo>
                  <a:pt x="6236819" y="473301"/>
                </a:lnTo>
                <a:lnTo>
                  <a:pt x="6227283" y="455637"/>
                </a:lnTo>
                <a:cubicBezTo>
                  <a:pt x="6122739" y="280160"/>
                  <a:pt x="5964526" y="168311"/>
                  <a:pt x="5787454" y="168311"/>
                </a:cubicBezTo>
                <a:cubicBezTo>
                  <a:pt x="5619605" y="168311"/>
                  <a:pt x="5468701" y="268813"/>
                  <a:pt x="5364392" y="428744"/>
                </a:cubicBezTo>
                <a:lnTo>
                  <a:pt x="5364140" y="429153"/>
                </a:lnTo>
                <a:lnTo>
                  <a:pt x="5362648" y="432247"/>
                </a:lnTo>
                <a:cubicBezTo>
                  <a:pt x="5354128" y="448648"/>
                  <a:pt x="5345193" y="464647"/>
                  <a:pt x="5335862" y="480217"/>
                </a:cubicBezTo>
                <a:lnTo>
                  <a:pt x="5322606" y="500852"/>
                </a:lnTo>
                <a:lnTo>
                  <a:pt x="5305117" y="541288"/>
                </a:lnTo>
                <a:lnTo>
                  <a:pt x="5312809" y="516104"/>
                </a:lnTo>
                <a:lnTo>
                  <a:pt x="5306698" y="525616"/>
                </a:lnTo>
                <a:cubicBezTo>
                  <a:pt x="5185454" y="701856"/>
                  <a:pt x="5010049" y="812606"/>
                  <a:pt x="4814947" y="812606"/>
                </a:cubicBezTo>
                <a:cubicBezTo>
                  <a:pt x="4677732" y="812606"/>
                  <a:pt x="4550260" y="757826"/>
                  <a:pt x="4444520" y="664010"/>
                </a:cubicBezTo>
                <a:lnTo>
                  <a:pt x="4396313" y="616671"/>
                </a:lnTo>
                <a:lnTo>
                  <a:pt x="4392000" y="625295"/>
                </a:lnTo>
                <a:lnTo>
                  <a:pt x="4382464" y="607630"/>
                </a:lnTo>
                <a:cubicBezTo>
                  <a:pt x="4277920" y="432153"/>
                  <a:pt x="4119706" y="320304"/>
                  <a:pt x="3942635" y="320304"/>
                </a:cubicBezTo>
                <a:cubicBezTo>
                  <a:pt x="3846721" y="320304"/>
                  <a:pt x="3756340" y="353121"/>
                  <a:pt x="3677025" y="411091"/>
                </a:cubicBezTo>
                <a:lnTo>
                  <a:pt x="3631821" y="449001"/>
                </a:lnTo>
                <a:lnTo>
                  <a:pt x="3626244" y="456077"/>
                </a:lnTo>
                <a:lnTo>
                  <a:pt x="3592115" y="488915"/>
                </a:lnTo>
                <a:lnTo>
                  <a:pt x="3567043" y="515954"/>
                </a:lnTo>
                <a:cubicBezTo>
                  <a:pt x="3533609" y="556557"/>
                  <a:pt x="3503634" y="602492"/>
                  <a:pt x="3477808" y="652798"/>
                </a:cubicBezTo>
                <a:lnTo>
                  <a:pt x="3460298" y="693282"/>
                </a:lnTo>
                <a:lnTo>
                  <a:pt x="3477981" y="635381"/>
                </a:lnTo>
                <a:lnTo>
                  <a:pt x="3514319" y="553933"/>
                </a:lnTo>
                <a:lnTo>
                  <a:pt x="3473041" y="583210"/>
                </a:lnTo>
                <a:cubicBezTo>
                  <a:pt x="3389646" y="632927"/>
                  <a:pt x="3297019" y="660615"/>
                  <a:pt x="3199468" y="660615"/>
                </a:cubicBezTo>
                <a:cubicBezTo>
                  <a:pt x="3062253" y="660615"/>
                  <a:pt x="2934782" y="605835"/>
                  <a:pt x="2829041" y="512019"/>
                </a:cubicBezTo>
                <a:lnTo>
                  <a:pt x="2780835" y="464680"/>
                </a:lnTo>
                <a:lnTo>
                  <a:pt x="2776521" y="473303"/>
                </a:lnTo>
                <a:lnTo>
                  <a:pt x="2766985" y="455639"/>
                </a:lnTo>
                <a:cubicBezTo>
                  <a:pt x="2662441" y="280162"/>
                  <a:pt x="2504228" y="168313"/>
                  <a:pt x="2327156" y="168313"/>
                </a:cubicBezTo>
                <a:cubicBezTo>
                  <a:pt x="2159307" y="168313"/>
                  <a:pt x="2008403" y="268815"/>
                  <a:pt x="1904094" y="428746"/>
                </a:cubicBezTo>
                <a:lnTo>
                  <a:pt x="1903842" y="429155"/>
                </a:lnTo>
                <a:lnTo>
                  <a:pt x="1902350" y="432249"/>
                </a:lnTo>
                <a:cubicBezTo>
                  <a:pt x="1893830" y="448650"/>
                  <a:pt x="1884895" y="464649"/>
                  <a:pt x="1875564" y="480219"/>
                </a:cubicBezTo>
                <a:lnTo>
                  <a:pt x="1862308" y="500854"/>
                </a:lnTo>
                <a:lnTo>
                  <a:pt x="1844819" y="541290"/>
                </a:lnTo>
                <a:lnTo>
                  <a:pt x="1852511" y="516106"/>
                </a:lnTo>
                <a:lnTo>
                  <a:pt x="1846400" y="525618"/>
                </a:lnTo>
                <a:cubicBezTo>
                  <a:pt x="1725156" y="701858"/>
                  <a:pt x="1549751" y="812608"/>
                  <a:pt x="1354649" y="812608"/>
                </a:cubicBezTo>
                <a:close/>
              </a:path>
            </a:pathLst>
          </a:custGeom>
          <a:gradFill>
            <a:gsLst>
              <a:gs pos="22000">
                <a:srgbClr val="EE5F50">
                  <a:alpha val="0"/>
                </a:srgbClr>
              </a:gs>
              <a:gs pos="50000">
                <a:srgbClr val="B60000">
                  <a:alpha val="0"/>
                </a:srgbClr>
              </a:gs>
              <a:gs pos="72000">
                <a:schemeClr val="accent6">
                  <a:lumMod val="75000"/>
                </a:schemeClr>
              </a:gs>
              <a:gs pos="100000">
                <a:srgbClr val="FF0000"/>
              </a:gs>
              <a:gs pos="90000">
                <a:srgbClr val="B10000">
                  <a:alpha val="0"/>
                </a:srgbClr>
              </a:gs>
              <a:gs pos="8000">
                <a:srgbClr val="FF6600"/>
              </a:gs>
              <a:gs pos="28000">
                <a:srgbClr val="E78974">
                  <a:alpha val="0"/>
                </a:srgbClr>
              </a:gs>
              <a:gs pos="61000">
                <a:srgbClr val="C00000">
                  <a:lumMod val="69000"/>
                  <a:alpha val="0"/>
                </a:srgbClr>
              </a:gs>
              <a:gs pos="43000">
                <a:srgbClr val="00B050"/>
              </a:gs>
              <a:gs pos="34000">
                <a:srgbClr val="FFC000"/>
              </a:gs>
            </a:gsLst>
            <a:path path="circle">
              <a:fillToRect l="50000" t="50000" r="50000" b="50000"/>
            </a:path>
          </a:gradFill>
          <a:ln w="12700">
            <a:gradFill>
              <a:gsLst>
                <a:gs pos="72000">
                  <a:srgbClr val="FF6600"/>
                </a:gs>
                <a:gs pos="50000">
                  <a:schemeClr val="accent6">
                    <a:lumMod val="20000"/>
                    <a:lumOff val="80000"/>
                  </a:schemeClr>
                </a:gs>
                <a:gs pos="9150">
                  <a:srgbClr val="FF7E28"/>
                </a:gs>
                <a:gs pos="89150">
                  <a:srgbClr val="FF6600">
                    <a:lumMod val="17000"/>
                    <a:lumOff val="83000"/>
                  </a:srgbClr>
                </a:gs>
              </a:gsLst>
              <a:lin ang="5400000" scaled="0"/>
            </a:gradFill>
          </a:ln>
          <a:scene3d>
            <a:camera prst="obliqueBottomLeft"/>
            <a:lightRig rig="threePt" dir="t"/>
          </a:scene3d>
          <a:sp3d contourW="6350"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7" name="Forma libre 27"/>
          <p:cNvSpPr/>
          <p:nvPr/>
        </p:nvSpPr>
        <p:spPr>
          <a:xfrm rot="18598329" flipH="1">
            <a:off x="5190853" y="2574498"/>
            <a:ext cx="2045476" cy="2757402"/>
          </a:xfrm>
          <a:custGeom>
            <a:avLst/>
            <a:gdLst>
              <a:gd name="connsiteX0" fmla="*/ 1354649 w 14191711"/>
              <a:gd name="connsiteY0" fmla="*/ 812608 h 812608"/>
              <a:gd name="connsiteX1" fmla="*/ 984222 w 14191711"/>
              <a:gd name="connsiteY1" fmla="*/ 664012 h 812608"/>
              <a:gd name="connsiteX2" fmla="*/ 936015 w 14191711"/>
              <a:gd name="connsiteY2" fmla="*/ 616673 h 812608"/>
              <a:gd name="connsiteX3" fmla="*/ 931702 w 14191711"/>
              <a:gd name="connsiteY3" fmla="*/ 625297 h 812608"/>
              <a:gd name="connsiteX4" fmla="*/ 922166 w 14191711"/>
              <a:gd name="connsiteY4" fmla="*/ 607632 h 812608"/>
              <a:gd name="connsiteX5" fmla="*/ 482337 w 14191711"/>
              <a:gd name="connsiteY5" fmla="*/ 320306 h 812608"/>
              <a:gd name="connsiteX6" fmla="*/ 17510 w 14191711"/>
              <a:gd name="connsiteY6" fmla="*/ 652800 h 812608"/>
              <a:gd name="connsiteX7" fmla="*/ 0 w 14191711"/>
              <a:gd name="connsiteY7" fmla="*/ 693284 h 812608"/>
              <a:gd name="connsiteX8" fmla="*/ 17683 w 14191711"/>
              <a:gd name="connsiteY8" fmla="*/ 635383 h 812608"/>
              <a:gd name="connsiteX9" fmla="*/ 611350 w 14191711"/>
              <a:gd name="connsiteY9" fmla="*/ 151998 h 812608"/>
              <a:gd name="connsiteX10" fmla="*/ 981777 w 14191711"/>
              <a:gd name="connsiteY10" fmla="*/ 300594 h 812608"/>
              <a:gd name="connsiteX11" fmla="*/ 1029983 w 14191711"/>
              <a:gd name="connsiteY11" fmla="*/ 347933 h 812608"/>
              <a:gd name="connsiteX12" fmla="*/ 1034297 w 14191711"/>
              <a:gd name="connsiteY12" fmla="*/ 339310 h 812608"/>
              <a:gd name="connsiteX13" fmla="*/ 1043833 w 14191711"/>
              <a:gd name="connsiteY13" fmla="*/ 356974 h 812608"/>
              <a:gd name="connsiteX14" fmla="*/ 1483662 w 14191711"/>
              <a:gd name="connsiteY14" fmla="*/ 644300 h 812608"/>
              <a:gd name="connsiteX15" fmla="*/ 1906724 w 14191711"/>
              <a:gd name="connsiteY15" fmla="*/ 383867 h 812608"/>
              <a:gd name="connsiteX16" fmla="*/ 1906976 w 14191711"/>
              <a:gd name="connsiteY16" fmla="*/ 383458 h 812608"/>
              <a:gd name="connsiteX17" fmla="*/ 1908468 w 14191711"/>
              <a:gd name="connsiteY17" fmla="*/ 380364 h 812608"/>
              <a:gd name="connsiteX18" fmla="*/ 1935254 w 14191711"/>
              <a:gd name="connsiteY18" fmla="*/ 332394 h 812608"/>
              <a:gd name="connsiteX19" fmla="*/ 1948509 w 14191711"/>
              <a:gd name="connsiteY19" fmla="*/ 311759 h 812608"/>
              <a:gd name="connsiteX20" fmla="*/ 1965999 w 14191711"/>
              <a:gd name="connsiteY20" fmla="*/ 271323 h 812608"/>
              <a:gd name="connsiteX21" fmla="*/ 1958307 w 14191711"/>
              <a:gd name="connsiteY21" fmla="*/ 296507 h 812608"/>
              <a:gd name="connsiteX22" fmla="*/ 1964417 w 14191711"/>
              <a:gd name="connsiteY22" fmla="*/ 286995 h 812608"/>
              <a:gd name="connsiteX23" fmla="*/ 2456169 w 14191711"/>
              <a:gd name="connsiteY23" fmla="*/ 5 h 812608"/>
              <a:gd name="connsiteX24" fmla="*/ 2826596 w 14191711"/>
              <a:gd name="connsiteY24" fmla="*/ 148601 h 812608"/>
              <a:gd name="connsiteX25" fmla="*/ 2874802 w 14191711"/>
              <a:gd name="connsiteY25" fmla="*/ 195940 h 812608"/>
              <a:gd name="connsiteX26" fmla="*/ 2879116 w 14191711"/>
              <a:gd name="connsiteY26" fmla="*/ 187316 h 812608"/>
              <a:gd name="connsiteX27" fmla="*/ 2888652 w 14191711"/>
              <a:gd name="connsiteY27" fmla="*/ 204981 h 812608"/>
              <a:gd name="connsiteX28" fmla="*/ 3328481 w 14191711"/>
              <a:gd name="connsiteY28" fmla="*/ 492306 h 812608"/>
              <a:gd name="connsiteX29" fmla="*/ 3594091 w 14191711"/>
              <a:gd name="connsiteY29" fmla="*/ 401519 h 812608"/>
              <a:gd name="connsiteX30" fmla="*/ 3639295 w 14191711"/>
              <a:gd name="connsiteY30" fmla="*/ 363610 h 812608"/>
              <a:gd name="connsiteX31" fmla="*/ 3644872 w 14191711"/>
              <a:gd name="connsiteY31" fmla="*/ 356534 h 812608"/>
              <a:gd name="connsiteX32" fmla="*/ 3679001 w 14191711"/>
              <a:gd name="connsiteY32" fmla="*/ 323696 h 812608"/>
              <a:gd name="connsiteX33" fmla="*/ 3704073 w 14191711"/>
              <a:gd name="connsiteY33" fmla="*/ 296657 h 812608"/>
              <a:gd name="connsiteX34" fmla="*/ 3793308 w 14191711"/>
              <a:gd name="connsiteY34" fmla="*/ 159813 h 812608"/>
              <a:gd name="connsiteX35" fmla="*/ 3810818 w 14191711"/>
              <a:gd name="connsiteY35" fmla="*/ 119329 h 812608"/>
              <a:gd name="connsiteX36" fmla="*/ 3793135 w 14191711"/>
              <a:gd name="connsiteY36" fmla="*/ 177230 h 812608"/>
              <a:gd name="connsiteX37" fmla="*/ 3756797 w 14191711"/>
              <a:gd name="connsiteY37" fmla="*/ 258678 h 812608"/>
              <a:gd name="connsiteX38" fmla="*/ 3798075 w 14191711"/>
              <a:gd name="connsiteY38" fmla="*/ 229401 h 812608"/>
              <a:gd name="connsiteX39" fmla="*/ 4071648 w 14191711"/>
              <a:gd name="connsiteY39" fmla="*/ 151996 h 812608"/>
              <a:gd name="connsiteX40" fmla="*/ 4442075 w 14191711"/>
              <a:gd name="connsiteY40" fmla="*/ 300592 h 812608"/>
              <a:gd name="connsiteX41" fmla="*/ 4490281 w 14191711"/>
              <a:gd name="connsiteY41" fmla="*/ 347931 h 812608"/>
              <a:gd name="connsiteX42" fmla="*/ 4494595 w 14191711"/>
              <a:gd name="connsiteY42" fmla="*/ 339308 h 812608"/>
              <a:gd name="connsiteX43" fmla="*/ 4504131 w 14191711"/>
              <a:gd name="connsiteY43" fmla="*/ 356972 h 812608"/>
              <a:gd name="connsiteX44" fmla="*/ 4943960 w 14191711"/>
              <a:gd name="connsiteY44" fmla="*/ 644298 h 812608"/>
              <a:gd name="connsiteX45" fmla="*/ 5367022 w 14191711"/>
              <a:gd name="connsiteY45" fmla="*/ 383865 h 812608"/>
              <a:gd name="connsiteX46" fmla="*/ 5367274 w 14191711"/>
              <a:gd name="connsiteY46" fmla="*/ 383456 h 812608"/>
              <a:gd name="connsiteX47" fmla="*/ 5368766 w 14191711"/>
              <a:gd name="connsiteY47" fmla="*/ 380362 h 812608"/>
              <a:gd name="connsiteX48" fmla="*/ 5395552 w 14191711"/>
              <a:gd name="connsiteY48" fmla="*/ 332392 h 812608"/>
              <a:gd name="connsiteX49" fmla="*/ 5408807 w 14191711"/>
              <a:gd name="connsiteY49" fmla="*/ 311757 h 812608"/>
              <a:gd name="connsiteX50" fmla="*/ 5426297 w 14191711"/>
              <a:gd name="connsiteY50" fmla="*/ 271321 h 812608"/>
              <a:gd name="connsiteX51" fmla="*/ 5418605 w 14191711"/>
              <a:gd name="connsiteY51" fmla="*/ 296505 h 812608"/>
              <a:gd name="connsiteX52" fmla="*/ 5424715 w 14191711"/>
              <a:gd name="connsiteY52" fmla="*/ 286993 h 812608"/>
              <a:gd name="connsiteX53" fmla="*/ 5916467 w 14191711"/>
              <a:gd name="connsiteY53" fmla="*/ 3 h 812608"/>
              <a:gd name="connsiteX54" fmla="*/ 6286894 w 14191711"/>
              <a:gd name="connsiteY54" fmla="*/ 148599 h 812608"/>
              <a:gd name="connsiteX55" fmla="*/ 6335100 w 14191711"/>
              <a:gd name="connsiteY55" fmla="*/ 195938 h 812608"/>
              <a:gd name="connsiteX56" fmla="*/ 6339414 w 14191711"/>
              <a:gd name="connsiteY56" fmla="*/ 187314 h 812608"/>
              <a:gd name="connsiteX57" fmla="*/ 6348950 w 14191711"/>
              <a:gd name="connsiteY57" fmla="*/ 204979 h 812608"/>
              <a:gd name="connsiteX58" fmla="*/ 6788779 w 14191711"/>
              <a:gd name="connsiteY58" fmla="*/ 492304 h 812608"/>
              <a:gd name="connsiteX59" fmla="*/ 7054389 w 14191711"/>
              <a:gd name="connsiteY59" fmla="*/ 401517 h 812608"/>
              <a:gd name="connsiteX60" fmla="*/ 7099593 w 14191711"/>
              <a:gd name="connsiteY60" fmla="*/ 363608 h 812608"/>
              <a:gd name="connsiteX61" fmla="*/ 7105170 w 14191711"/>
              <a:gd name="connsiteY61" fmla="*/ 356532 h 812608"/>
              <a:gd name="connsiteX62" fmla="*/ 7139299 w 14191711"/>
              <a:gd name="connsiteY62" fmla="*/ 323694 h 812608"/>
              <a:gd name="connsiteX63" fmla="*/ 7164371 w 14191711"/>
              <a:gd name="connsiteY63" fmla="*/ 296655 h 812608"/>
              <a:gd name="connsiteX64" fmla="*/ 7253606 w 14191711"/>
              <a:gd name="connsiteY64" fmla="*/ 159811 h 812608"/>
              <a:gd name="connsiteX65" fmla="*/ 7271116 w 14191711"/>
              <a:gd name="connsiteY65" fmla="*/ 119327 h 812608"/>
              <a:gd name="connsiteX66" fmla="*/ 7253432 w 14191711"/>
              <a:gd name="connsiteY66" fmla="*/ 177228 h 812608"/>
              <a:gd name="connsiteX67" fmla="*/ 7217094 w 14191711"/>
              <a:gd name="connsiteY67" fmla="*/ 258677 h 812608"/>
              <a:gd name="connsiteX68" fmla="*/ 7258373 w 14191711"/>
              <a:gd name="connsiteY68" fmla="*/ 229399 h 812608"/>
              <a:gd name="connsiteX69" fmla="*/ 7531946 w 14191711"/>
              <a:gd name="connsiteY69" fmla="*/ 151994 h 812608"/>
              <a:gd name="connsiteX70" fmla="*/ 7902373 w 14191711"/>
              <a:gd name="connsiteY70" fmla="*/ 300590 h 812608"/>
              <a:gd name="connsiteX71" fmla="*/ 7950579 w 14191711"/>
              <a:gd name="connsiteY71" fmla="*/ 347929 h 812608"/>
              <a:gd name="connsiteX72" fmla="*/ 7954893 w 14191711"/>
              <a:gd name="connsiteY72" fmla="*/ 339306 h 812608"/>
              <a:gd name="connsiteX73" fmla="*/ 7964429 w 14191711"/>
              <a:gd name="connsiteY73" fmla="*/ 356970 h 812608"/>
              <a:gd name="connsiteX74" fmla="*/ 8404257 w 14191711"/>
              <a:gd name="connsiteY74" fmla="*/ 644296 h 812608"/>
              <a:gd name="connsiteX75" fmla="*/ 8827320 w 14191711"/>
              <a:gd name="connsiteY75" fmla="*/ 383863 h 812608"/>
              <a:gd name="connsiteX76" fmla="*/ 8827571 w 14191711"/>
              <a:gd name="connsiteY76" fmla="*/ 383454 h 812608"/>
              <a:gd name="connsiteX77" fmla="*/ 8829064 w 14191711"/>
              <a:gd name="connsiteY77" fmla="*/ 380360 h 812608"/>
              <a:gd name="connsiteX78" fmla="*/ 8855850 w 14191711"/>
              <a:gd name="connsiteY78" fmla="*/ 332390 h 812608"/>
              <a:gd name="connsiteX79" fmla="*/ 8869104 w 14191711"/>
              <a:gd name="connsiteY79" fmla="*/ 311755 h 812608"/>
              <a:gd name="connsiteX80" fmla="*/ 8886595 w 14191711"/>
              <a:gd name="connsiteY80" fmla="*/ 271319 h 812608"/>
              <a:gd name="connsiteX81" fmla="*/ 8878903 w 14191711"/>
              <a:gd name="connsiteY81" fmla="*/ 296503 h 812608"/>
              <a:gd name="connsiteX82" fmla="*/ 8885013 w 14191711"/>
              <a:gd name="connsiteY82" fmla="*/ 286991 h 812608"/>
              <a:gd name="connsiteX83" fmla="*/ 9376765 w 14191711"/>
              <a:gd name="connsiteY83" fmla="*/ 1 h 812608"/>
              <a:gd name="connsiteX84" fmla="*/ 9747192 w 14191711"/>
              <a:gd name="connsiteY84" fmla="*/ 148597 h 812608"/>
              <a:gd name="connsiteX85" fmla="*/ 9795398 w 14191711"/>
              <a:gd name="connsiteY85" fmla="*/ 195936 h 812608"/>
              <a:gd name="connsiteX86" fmla="*/ 9799712 w 14191711"/>
              <a:gd name="connsiteY86" fmla="*/ 187312 h 812608"/>
              <a:gd name="connsiteX87" fmla="*/ 9809248 w 14191711"/>
              <a:gd name="connsiteY87" fmla="*/ 204977 h 812608"/>
              <a:gd name="connsiteX88" fmla="*/ 10249076 w 14191711"/>
              <a:gd name="connsiteY88" fmla="*/ 492302 h 812608"/>
              <a:gd name="connsiteX89" fmla="*/ 10514687 w 14191711"/>
              <a:gd name="connsiteY89" fmla="*/ 401515 h 812608"/>
              <a:gd name="connsiteX90" fmla="*/ 10559894 w 14191711"/>
              <a:gd name="connsiteY90" fmla="*/ 363604 h 812608"/>
              <a:gd name="connsiteX91" fmla="*/ 10565468 w 14191711"/>
              <a:gd name="connsiteY91" fmla="*/ 356531 h 812608"/>
              <a:gd name="connsiteX92" fmla="*/ 10599588 w 14191711"/>
              <a:gd name="connsiteY92" fmla="*/ 323702 h 812608"/>
              <a:gd name="connsiteX93" fmla="*/ 10624669 w 14191711"/>
              <a:gd name="connsiteY93" fmla="*/ 296653 h 812608"/>
              <a:gd name="connsiteX94" fmla="*/ 10713904 w 14191711"/>
              <a:gd name="connsiteY94" fmla="*/ 159809 h 812608"/>
              <a:gd name="connsiteX95" fmla="*/ 10731414 w 14191711"/>
              <a:gd name="connsiteY95" fmla="*/ 119325 h 812608"/>
              <a:gd name="connsiteX96" fmla="*/ 10713730 w 14191711"/>
              <a:gd name="connsiteY96" fmla="*/ 177226 h 812608"/>
              <a:gd name="connsiteX97" fmla="*/ 10677391 w 14191711"/>
              <a:gd name="connsiteY97" fmla="*/ 258676 h 812608"/>
              <a:gd name="connsiteX98" fmla="*/ 10718671 w 14191711"/>
              <a:gd name="connsiteY98" fmla="*/ 229399 h 812608"/>
              <a:gd name="connsiteX99" fmla="*/ 10992244 w 14191711"/>
              <a:gd name="connsiteY99" fmla="*/ 151993 h 812608"/>
              <a:gd name="connsiteX100" fmla="*/ 11362671 w 14191711"/>
              <a:gd name="connsiteY100" fmla="*/ 300589 h 812608"/>
              <a:gd name="connsiteX101" fmla="*/ 11410877 w 14191711"/>
              <a:gd name="connsiteY101" fmla="*/ 347928 h 812608"/>
              <a:gd name="connsiteX102" fmla="*/ 11415191 w 14191711"/>
              <a:gd name="connsiteY102" fmla="*/ 339305 h 812608"/>
              <a:gd name="connsiteX103" fmla="*/ 11424726 w 14191711"/>
              <a:gd name="connsiteY103" fmla="*/ 356969 h 812608"/>
              <a:gd name="connsiteX104" fmla="*/ 11864556 w 14191711"/>
              <a:gd name="connsiteY104" fmla="*/ 644295 h 812608"/>
              <a:gd name="connsiteX105" fmla="*/ 12287618 w 14191711"/>
              <a:gd name="connsiteY105" fmla="*/ 383862 h 812608"/>
              <a:gd name="connsiteX106" fmla="*/ 12287870 w 14191711"/>
              <a:gd name="connsiteY106" fmla="*/ 383453 h 812608"/>
              <a:gd name="connsiteX107" fmla="*/ 12289362 w 14191711"/>
              <a:gd name="connsiteY107" fmla="*/ 380359 h 812608"/>
              <a:gd name="connsiteX108" fmla="*/ 12316148 w 14191711"/>
              <a:gd name="connsiteY108" fmla="*/ 332389 h 812608"/>
              <a:gd name="connsiteX109" fmla="*/ 12329403 w 14191711"/>
              <a:gd name="connsiteY109" fmla="*/ 311754 h 812608"/>
              <a:gd name="connsiteX110" fmla="*/ 12346892 w 14191711"/>
              <a:gd name="connsiteY110" fmla="*/ 271318 h 812608"/>
              <a:gd name="connsiteX111" fmla="*/ 12339201 w 14191711"/>
              <a:gd name="connsiteY111" fmla="*/ 296502 h 812608"/>
              <a:gd name="connsiteX112" fmla="*/ 12345311 w 14191711"/>
              <a:gd name="connsiteY112" fmla="*/ 286990 h 812608"/>
              <a:gd name="connsiteX113" fmla="*/ 12837063 w 14191711"/>
              <a:gd name="connsiteY113" fmla="*/ 0 h 812608"/>
              <a:gd name="connsiteX114" fmla="*/ 13207490 w 14191711"/>
              <a:gd name="connsiteY114" fmla="*/ 148596 h 812608"/>
              <a:gd name="connsiteX115" fmla="*/ 13255696 w 14191711"/>
              <a:gd name="connsiteY115" fmla="*/ 195935 h 812608"/>
              <a:gd name="connsiteX116" fmla="*/ 13260010 w 14191711"/>
              <a:gd name="connsiteY116" fmla="*/ 187311 h 812608"/>
              <a:gd name="connsiteX117" fmla="*/ 13269546 w 14191711"/>
              <a:gd name="connsiteY117" fmla="*/ 204976 h 812608"/>
              <a:gd name="connsiteX118" fmla="*/ 13709375 w 14191711"/>
              <a:gd name="connsiteY118" fmla="*/ 492302 h 812608"/>
              <a:gd name="connsiteX119" fmla="*/ 14174202 w 14191711"/>
              <a:gd name="connsiteY119" fmla="*/ 159808 h 812608"/>
              <a:gd name="connsiteX120" fmla="*/ 14191711 w 14191711"/>
              <a:gd name="connsiteY120" fmla="*/ 119324 h 812608"/>
              <a:gd name="connsiteX121" fmla="*/ 14174028 w 14191711"/>
              <a:gd name="connsiteY121" fmla="*/ 177225 h 812608"/>
              <a:gd name="connsiteX122" fmla="*/ 13580362 w 14191711"/>
              <a:gd name="connsiteY122" fmla="*/ 660610 h 812608"/>
              <a:gd name="connsiteX123" fmla="*/ 13209935 w 14191711"/>
              <a:gd name="connsiteY123" fmla="*/ 512014 h 812608"/>
              <a:gd name="connsiteX124" fmla="*/ 13161729 w 14191711"/>
              <a:gd name="connsiteY124" fmla="*/ 464675 h 812608"/>
              <a:gd name="connsiteX125" fmla="*/ 13157414 w 14191711"/>
              <a:gd name="connsiteY125" fmla="*/ 473298 h 812608"/>
              <a:gd name="connsiteX126" fmla="*/ 13147879 w 14191711"/>
              <a:gd name="connsiteY126" fmla="*/ 455634 h 812608"/>
              <a:gd name="connsiteX127" fmla="*/ 12708050 w 14191711"/>
              <a:gd name="connsiteY127" fmla="*/ 168308 h 812608"/>
              <a:gd name="connsiteX128" fmla="*/ 12284988 w 14191711"/>
              <a:gd name="connsiteY128" fmla="*/ 428741 h 812608"/>
              <a:gd name="connsiteX129" fmla="*/ 12284736 w 14191711"/>
              <a:gd name="connsiteY129" fmla="*/ 429150 h 812608"/>
              <a:gd name="connsiteX130" fmla="*/ 12283244 w 14191711"/>
              <a:gd name="connsiteY130" fmla="*/ 432244 h 812608"/>
              <a:gd name="connsiteX131" fmla="*/ 12256457 w 14191711"/>
              <a:gd name="connsiteY131" fmla="*/ 480214 h 812608"/>
              <a:gd name="connsiteX132" fmla="*/ 12243203 w 14191711"/>
              <a:gd name="connsiteY132" fmla="*/ 500849 h 812608"/>
              <a:gd name="connsiteX133" fmla="*/ 12225713 w 14191711"/>
              <a:gd name="connsiteY133" fmla="*/ 541285 h 812608"/>
              <a:gd name="connsiteX134" fmla="*/ 12233404 w 14191711"/>
              <a:gd name="connsiteY134" fmla="*/ 516101 h 812608"/>
              <a:gd name="connsiteX135" fmla="*/ 12227295 w 14191711"/>
              <a:gd name="connsiteY135" fmla="*/ 525613 h 812608"/>
              <a:gd name="connsiteX136" fmla="*/ 11735542 w 14191711"/>
              <a:gd name="connsiteY136" fmla="*/ 812603 h 812608"/>
              <a:gd name="connsiteX137" fmla="*/ 11365115 w 14191711"/>
              <a:gd name="connsiteY137" fmla="*/ 664007 h 812608"/>
              <a:gd name="connsiteX138" fmla="*/ 11316909 w 14191711"/>
              <a:gd name="connsiteY138" fmla="*/ 616668 h 812608"/>
              <a:gd name="connsiteX139" fmla="*/ 11312595 w 14191711"/>
              <a:gd name="connsiteY139" fmla="*/ 625292 h 812608"/>
              <a:gd name="connsiteX140" fmla="*/ 11303060 w 14191711"/>
              <a:gd name="connsiteY140" fmla="*/ 607627 h 812608"/>
              <a:gd name="connsiteX141" fmla="*/ 10863231 w 14191711"/>
              <a:gd name="connsiteY141" fmla="*/ 320302 h 812608"/>
              <a:gd name="connsiteX142" fmla="*/ 10597620 w 14191711"/>
              <a:gd name="connsiteY142" fmla="*/ 411089 h 812608"/>
              <a:gd name="connsiteX143" fmla="*/ 10552413 w 14191711"/>
              <a:gd name="connsiteY143" fmla="*/ 449000 h 812608"/>
              <a:gd name="connsiteX144" fmla="*/ 10546840 w 14191711"/>
              <a:gd name="connsiteY144" fmla="*/ 456073 h 812608"/>
              <a:gd name="connsiteX145" fmla="*/ 10512719 w 14191711"/>
              <a:gd name="connsiteY145" fmla="*/ 488902 h 812608"/>
              <a:gd name="connsiteX146" fmla="*/ 10487638 w 14191711"/>
              <a:gd name="connsiteY146" fmla="*/ 515951 h 812608"/>
              <a:gd name="connsiteX147" fmla="*/ 10398403 w 14191711"/>
              <a:gd name="connsiteY147" fmla="*/ 652795 h 812608"/>
              <a:gd name="connsiteX148" fmla="*/ 10380893 w 14191711"/>
              <a:gd name="connsiteY148" fmla="*/ 693279 h 812608"/>
              <a:gd name="connsiteX149" fmla="*/ 10398577 w 14191711"/>
              <a:gd name="connsiteY149" fmla="*/ 635378 h 812608"/>
              <a:gd name="connsiteX150" fmla="*/ 10434916 w 14191711"/>
              <a:gd name="connsiteY150" fmla="*/ 553928 h 812608"/>
              <a:gd name="connsiteX151" fmla="*/ 10393636 w 14191711"/>
              <a:gd name="connsiteY151" fmla="*/ 583206 h 812608"/>
              <a:gd name="connsiteX152" fmla="*/ 10120064 w 14191711"/>
              <a:gd name="connsiteY152" fmla="*/ 660611 h 812608"/>
              <a:gd name="connsiteX153" fmla="*/ 9749637 w 14191711"/>
              <a:gd name="connsiteY153" fmla="*/ 512015 h 812608"/>
              <a:gd name="connsiteX154" fmla="*/ 9701430 w 14191711"/>
              <a:gd name="connsiteY154" fmla="*/ 464676 h 812608"/>
              <a:gd name="connsiteX155" fmla="*/ 9697117 w 14191711"/>
              <a:gd name="connsiteY155" fmla="*/ 473299 h 812608"/>
              <a:gd name="connsiteX156" fmla="*/ 9687581 w 14191711"/>
              <a:gd name="connsiteY156" fmla="*/ 455635 h 812608"/>
              <a:gd name="connsiteX157" fmla="*/ 9247751 w 14191711"/>
              <a:gd name="connsiteY157" fmla="*/ 168309 h 812608"/>
              <a:gd name="connsiteX158" fmla="*/ 8824689 w 14191711"/>
              <a:gd name="connsiteY158" fmla="*/ 428742 h 812608"/>
              <a:gd name="connsiteX159" fmla="*/ 8824438 w 14191711"/>
              <a:gd name="connsiteY159" fmla="*/ 429151 h 812608"/>
              <a:gd name="connsiteX160" fmla="*/ 8822946 w 14191711"/>
              <a:gd name="connsiteY160" fmla="*/ 432245 h 812608"/>
              <a:gd name="connsiteX161" fmla="*/ 8796160 w 14191711"/>
              <a:gd name="connsiteY161" fmla="*/ 480215 h 812608"/>
              <a:gd name="connsiteX162" fmla="*/ 8782904 w 14191711"/>
              <a:gd name="connsiteY162" fmla="*/ 500850 h 812608"/>
              <a:gd name="connsiteX163" fmla="*/ 8765415 w 14191711"/>
              <a:gd name="connsiteY163" fmla="*/ 541286 h 812608"/>
              <a:gd name="connsiteX164" fmla="*/ 8773106 w 14191711"/>
              <a:gd name="connsiteY164" fmla="*/ 516102 h 812608"/>
              <a:gd name="connsiteX165" fmla="*/ 8766996 w 14191711"/>
              <a:gd name="connsiteY165" fmla="*/ 525614 h 812608"/>
              <a:gd name="connsiteX166" fmla="*/ 8275245 w 14191711"/>
              <a:gd name="connsiteY166" fmla="*/ 812604 h 812608"/>
              <a:gd name="connsiteX167" fmla="*/ 7904817 w 14191711"/>
              <a:gd name="connsiteY167" fmla="*/ 664008 h 812608"/>
              <a:gd name="connsiteX168" fmla="*/ 7856611 w 14191711"/>
              <a:gd name="connsiteY168" fmla="*/ 616669 h 812608"/>
              <a:gd name="connsiteX169" fmla="*/ 7852297 w 14191711"/>
              <a:gd name="connsiteY169" fmla="*/ 625293 h 812608"/>
              <a:gd name="connsiteX170" fmla="*/ 7842762 w 14191711"/>
              <a:gd name="connsiteY170" fmla="*/ 607628 h 812608"/>
              <a:gd name="connsiteX171" fmla="*/ 7402932 w 14191711"/>
              <a:gd name="connsiteY171" fmla="*/ 320302 h 812608"/>
              <a:gd name="connsiteX172" fmla="*/ 7137323 w 14191711"/>
              <a:gd name="connsiteY172" fmla="*/ 411089 h 812608"/>
              <a:gd name="connsiteX173" fmla="*/ 7092118 w 14191711"/>
              <a:gd name="connsiteY173" fmla="*/ 448999 h 812608"/>
              <a:gd name="connsiteX174" fmla="*/ 7086542 w 14191711"/>
              <a:gd name="connsiteY174" fmla="*/ 456075 h 812608"/>
              <a:gd name="connsiteX175" fmla="*/ 7052412 w 14191711"/>
              <a:gd name="connsiteY175" fmla="*/ 488913 h 812608"/>
              <a:gd name="connsiteX176" fmla="*/ 7027340 w 14191711"/>
              <a:gd name="connsiteY176" fmla="*/ 515952 h 812608"/>
              <a:gd name="connsiteX177" fmla="*/ 6938105 w 14191711"/>
              <a:gd name="connsiteY177" fmla="*/ 652796 h 812608"/>
              <a:gd name="connsiteX178" fmla="*/ 6920596 w 14191711"/>
              <a:gd name="connsiteY178" fmla="*/ 693280 h 812608"/>
              <a:gd name="connsiteX179" fmla="*/ 6938279 w 14191711"/>
              <a:gd name="connsiteY179" fmla="*/ 635379 h 812608"/>
              <a:gd name="connsiteX180" fmla="*/ 6974617 w 14191711"/>
              <a:gd name="connsiteY180" fmla="*/ 553930 h 812608"/>
              <a:gd name="connsiteX181" fmla="*/ 6933338 w 14191711"/>
              <a:gd name="connsiteY181" fmla="*/ 583208 h 812608"/>
              <a:gd name="connsiteX182" fmla="*/ 6659766 w 14191711"/>
              <a:gd name="connsiteY182" fmla="*/ 660613 h 812608"/>
              <a:gd name="connsiteX183" fmla="*/ 6289339 w 14191711"/>
              <a:gd name="connsiteY183" fmla="*/ 512017 h 812608"/>
              <a:gd name="connsiteX184" fmla="*/ 6241132 w 14191711"/>
              <a:gd name="connsiteY184" fmla="*/ 464678 h 812608"/>
              <a:gd name="connsiteX185" fmla="*/ 6236819 w 14191711"/>
              <a:gd name="connsiteY185" fmla="*/ 473301 h 812608"/>
              <a:gd name="connsiteX186" fmla="*/ 6227283 w 14191711"/>
              <a:gd name="connsiteY186" fmla="*/ 455637 h 812608"/>
              <a:gd name="connsiteX187" fmla="*/ 5787454 w 14191711"/>
              <a:gd name="connsiteY187" fmla="*/ 168311 h 812608"/>
              <a:gd name="connsiteX188" fmla="*/ 5364392 w 14191711"/>
              <a:gd name="connsiteY188" fmla="*/ 428744 h 812608"/>
              <a:gd name="connsiteX189" fmla="*/ 5364140 w 14191711"/>
              <a:gd name="connsiteY189" fmla="*/ 429153 h 812608"/>
              <a:gd name="connsiteX190" fmla="*/ 5362648 w 14191711"/>
              <a:gd name="connsiteY190" fmla="*/ 432247 h 812608"/>
              <a:gd name="connsiteX191" fmla="*/ 5335862 w 14191711"/>
              <a:gd name="connsiteY191" fmla="*/ 480217 h 812608"/>
              <a:gd name="connsiteX192" fmla="*/ 5322606 w 14191711"/>
              <a:gd name="connsiteY192" fmla="*/ 500852 h 812608"/>
              <a:gd name="connsiteX193" fmla="*/ 5305117 w 14191711"/>
              <a:gd name="connsiteY193" fmla="*/ 541288 h 812608"/>
              <a:gd name="connsiteX194" fmla="*/ 5312809 w 14191711"/>
              <a:gd name="connsiteY194" fmla="*/ 516104 h 812608"/>
              <a:gd name="connsiteX195" fmla="*/ 5306698 w 14191711"/>
              <a:gd name="connsiteY195" fmla="*/ 525616 h 812608"/>
              <a:gd name="connsiteX196" fmla="*/ 4814947 w 14191711"/>
              <a:gd name="connsiteY196" fmla="*/ 812606 h 812608"/>
              <a:gd name="connsiteX197" fmla="*/ 4444520 w 14191711"/>
              <a:gd name="connsiteY197" fmla="*/ 664010 h 812608"/>
              <a:gd name="connsiteX198" fmla="*/ 4396313 w 14191711"/>
              <a:gd name="connsiteY198" fmla="*/ 616671 h 812608"/>
              <a:gd name="connsiteX199" fmla="*/ 4392000 w 14191711"/>
              <a:gd name="connsiteY199" fmla="*/ 625295 h 812608"/>
              <a:gd name="connsiteX200" fmla="*/ 4382464 w 14191711"/>
              <a:gd name="connsiteY200" fmla="*/ 607630 h 812608"/>
              <a:gd name="connsiteX201" fmla="*/ 3942635 w 14191711"/>
              <a:gd name="connsiteY201" fmla="*/ 320304 h 812608"/>
              <a:gd name="connsiteX202" fmla="*/ 3677025 w 14191711"/>
              <a:gd name="connsiteY202" fmla="*/ 411091 h 812608"/>
              <a:gd name="connsiteX203" fmla="*/ 3631821 w 14191711"/>
              <a:gd name="connsiteY203" fmla="*/ 449001 h 812608"/>
              <a:gd name="connsiteX204" fmla="*/ 3626244 w 14191711"/>
              <a:gd name="connsiteY204" fmla="*/ 456077 h 812608"/>
              <a:gd name="connsiteX205" fmla="*/ 3592115 w 14191711"/>
              <a:gd name="connsiteY205" fmla="*/ 488915 h 812608"/>
              <a:gd name="connsiteX206" fmla="*/ 3567043 w 14191711"/>
              <a:gd name="connsiteY206" fmla="*/ 515954 h 812608"/>
              <a:gd name="connsiteX207" fmla="*/ 3477808 w 14191711"/>
              <a:gd name="connsiteY207" fmla="*/ 652798 h 812608"/>
              <a:gd name="connsiteX208" fmla="*/ 3460298 w 14191711"/>
              <a:gd name="connsiteY208" fmla="*/ 693282 h 812608"/>
              <a:gd name="connsiteX209" fmla="*/ 3477981 w 14191711"/>
              <a:gd name="connsiteY209" fmla="*/ 635381 h 812608"/>
              <a:gd name="connsiteX210" fmla="*/ 3514319 w 14191711"/>
              <a:gd name="connsiteY210" fmla="*/ 553933 h 812608"/>
              <a:gd name="connsiteX211" fmla="*/ 3473041 w 14191711"/>
              <a:gd name="connsiteY211" fmla="*/ 583210 h 812608"/>
              <a:gd name="connsiteX212" fmla="*/ 3199468 w 14191711"/>
              <a:gd name="connsiteY212" fmla="*/ 660615 h 812608"/>
              <a:gd name="connsiteX213" fmla="*/ 2829041 w 14191711"/>
              <a:gd name="connsiteY213" fmla="*/ 512019 h 812608"/>
              <a:gd name="connsiteX214" fmla="*/ 2780835 w 14191711"/>
              <a:gd name="connsiteY214" fmla="*/ 464680 h 812608"/>
              <a:gd name="connsiteX215" fmla="*/ 2776521 w 14191711"/>
              <a:gd name="connsiteY215" fmla="*/ 473303 h 812608"/>
              <a:gd name="connsiteX216" fmla="*/ 2766985 w 14191711"/>
              <a:gd name="connsiteY216" fmla="*/ 455639 h 812608"/>
              <a:gd name="connsiteX217" fmla="*/ 2327156 w 14191711"/>
              <a:gd name="connsiteY217" fmla="*/ 168313 h 812608"/>
              <a:gd name="connsiteX218" fmla="*/ 1904094 w 14191711"/>
              <a:gd name="connsiteY218" fmla="*/ 428746 h 812608"/>
              <a:gd name="connsiteX219" fmla="*/ 1903842 w 14191711"/>
              <a:gd name="connsiteY219" fmla="*/ 429155 h 812608"/>
              <a:gd name="connsiteX220" fmla="*/ 1902350 w 14191711"/>
              <a:gd name="connsiteY220" fmla="*/ 432249 h 812608"/>
              <a:gd name="connsiteX221" fmla="*/ 1875564 w 14191711"/>
              <a:gd name="connsiteY221" fmla="*/ 480219 h 812608"/>
              <a:gd name="connsiteX222" fmla="*/ 1862308 w 14191711"/>
              <a:gd name="connsiteY222" fmla="*/ 500854 h 812608"/>
              <a:gd name="connsiteX223" fmla="*/ 1844819 w 14191711"/>
              <a:gd name="connsiteY223" fmla="*/ 541290 h 812608"/>
              <a:gd name="connsiteX224" fmla="*/ 1852511 w 14191711"/>
              <a:gd name="connsiteY224" fmla="*/ 516106 h 812608"/>
              <a:gd name="connsiteX225" fmla="*/ 1846400 w 14191711"/>
              <a:gd name="connsiteY225" fmla="*/ 525618 h 812608"/>
              <a:gd name="connsiteX226" fmla="*/ 1354649 w 14191711"/>
              <a:gd name="connsiteY226" fmla="*/ 812608 h 8126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Lst>
            <a:rect l="l" t="t" r="r" b="b"/>
            <a:pathLst>
              <a:path w="14191711" h="812608">
                <a:moveTo>
                  <a:pt x="1354649" y="812608"/>
                </a:moveTo>
                <a:cubicBezTo>
                  <a:pt x="1217434" y="812608"/>
                  <a:pt x="1089962" y="757828"/>
                  <a:pt x="984222" y="664012"/>
                </a:cubicBezTo>
                <a:lnTo>
                  <a:pt x="936015" y="616673"/>
                </a:lnTo>
                <a:lnTo>
                  <a:pt x="931702" y="625297"/>
                </a:lnTo>
                <a:lnTo>
                  <a:pt x="922166" y="607632"/>
                </a:lnTo>
                <a:cubicBezTo>
                  <a:pt x="817622" y="432155"/>
                  <a:pt x="659408" y="320306"/>
                  <a:pt x="482337" y="320306"/>
                </a:cubicBezTo>
                <a:cubicBezTo>
                  <a:pt x="290509" y="320306"/>
                  <a:pt x="120814" y="451574"/>
                  <a:pt x="17510" y="652800"/>
                </a:cubicBezTo>
                <a:lnTo>
                  <a:pt x="0" y="693284"/>
                </a:lnTo>
                <a:lnTo>
                  <a:pt x="17683" y="635383"/>
                </a:lnTo>
                <a:cubicBezTo>
                  <a:pt x="126094" y="348887"/>
                  <a:pt x="351214" y="151998"/>
                  <a:pt x="611350" y="151998"/>
                </a:cubicBezTo>
                <a:cubicBezTo>
                  <a:pt x="748565" y="151998"/>
                  <a:pt x="876036" y="206778"/>
                  <a:pt x="981777" y="300594"/>
                </a:cubicBezTo>
                <a:lnTo>
                  <a:pt x="1029983" y="347933"/>
                </a:lnTo>
                <a:lnTo>
                  <a:pt x="1034297" y="339310"/>
                </a:lnTo>
                <a:lnTo>
                  <a:pt x="1043833" y="356974"/>
                </a:lnTo>
                <a:cubicBezTo>
                  <a:pt x="1148377" y="532451"/>
                  <a:pt x="1306590" y="644300"/>
                  <a:pt x="1483662" y="644300"/>
                </a:cubicBezTo>
                <a:cubicBezTo>
                  <a:pt x="1651511" y="644300"/>
                  <a:pt x="1802415" y="543798"/>
                  <a:pt x="1906724" y="383867"/>
                </a:cubicBezTo>
                <a:lnTo>
                  <a:pt x="1906976" y="383458"/>
                </a:lnTo>
                <a:lnTo>
                  <a:pt x="1908468" y="380364"/>
                </a:lnTo>
                <a:cubicBezTo>
                  <a:pt x="1916987" y="363963"/>
                  <a:pt x="1925923" y="347964"/>
                  <a:pt x="1935254" y="332394"/>
                </a:cubicBezTo>
                <a:lnTo>
                  <a:pt x="1948509" y="311759"/>
                </a:lnTo>
                <a:lnTo>
                  <a:pt x="1965999" y="271323"/>
                </a:lnTo>
                <a:lnTo>
                  <a:pt x="1958307" y="296507"/>
                </a:lnTo>
                <a:lnTo>
                  <a:pt x="1964417" y="286995"/>
                </a:lnTo>
                <a:cubicBezTo>
                  <a:pt x="2085662" y="110755"/>
                  <a:pt x="2261067" y="5"/>
                  <a:pt x="2456169" y="5"/>
                </a:cubicBezTo>
                <a:cubicBezTo>
                  <a:pt x="2593384" y="5"/>
                  <a:pt x="2720856" y="54785"/>
                  <a:pt x="2826596" y="148601"/>
                </a:cubicBezTo>
                <a:lnTo>
                  <a:pt x="2874802" y="195940"/>
                </a:lnTo>
                <a:lnTo>
                  <a:pt x="2879116" y="187316"/>
                </a:lnTo>
                <a:lnTo>
                  <a:pt x="2888652" y="204981"/>
                </a:lnTo>
                <a:cubicBezTo>
                  <a:pt x="2993196" y="380458"/>
                  <a:pt x="3151409" y="492306"/>
                  <a:pt x="3328481" y="492306"/>
                </a:cubicBezTo>
                <a:cubicBezTo>
                  <a:pt x="3424395" y="492306"/>
                  <a:pt x="3514776" y="459490"/>
                  <a:pt x="3594091" y="401519"/>
                </a:cubicBezTo>
                <a:lnTo>
                  <a:pt x="3639295" y="363610"/>
                </a:lnTo>
                <a:lnTo>
                  <a:pt x="3644872" y="356534"/>
                </a:lnTo>
                <a:lnTo>
                  <a:pt x="3679001" y="323696"/>
                </a:lnTo>
                <a:lnTo>
                  <a:pt x="3704073" y="296657"/>
                </a:lnTo>
                <a:cubicBezTo>
                  <a:pt x="3737507" y="256054"/>
                  <a:pt x="3767482" y="210119"/>
                  <a:pt x="3793308" y="159813"/>
                </a:cubicBezTo>
                <a:lnTo>
                  <a:pt x="3810818" y="119329"/>
                </a:lnTo>
                <a:lnTo>
                  <a:pt x="3793135" y="177230"/>
                </a:lnTo>
                <a:lnTo>
                  <a:pt x="3756797" y="258678"/>
                </a:lnTo>
                <a:lnTo>
                  <a:pt x="3798075" y="229401"/>
                </a:lnTo>
                <a:cubicBezTo>
                  <a:pt x="3881470" y="179684"/>
                  <a:pt x="3974097" y="151996"/>
                  <a:pt x="4071648" y="151996"/>
                </a:cubicBezTo>
                <a:cubicBezTo>
                  <a:pt x="4208863" y="151996"/>
                  <a:pt x="4336334" y="206776"/>
                  <a:pt x="4442075" y="300592"/>
                </a:cubicBezTo>
                <a:lnTo>
                  <a:pt x="4490281" y="347931"/>
                </a:lnTo>
                <a:lnTo>
                  <a:pt x="4494595" y="339308"/>
                </a:lnTo>
                <a:lnTo>
                  <a:pt x="4504131" y="356972"/>
                </a:lnTo>
                <a:cubicBezTo>
                  <a:pt x="4608675" y="532449"/>
                  <a:pt x="4766888" y="644298"/>
                  <a:pt x="4943960" y="644298"/>
                </a:cubicBezTo>
                <a:cubicBezTo>
                  <a:pt x="5111809" y="644298"/>
                  <a:pt x="5262713" y="543796"/>
                  <a:pt x="5367022" y="383865"/>
                </a:cubicBezTo>
                <a:lnTo>
                  <a:pt x="5367274" y="383456"/>
                </a:lnTo>
                <a:lnTo>
                  <a:pt x="5368766" y="380362"/>
                </a:lnTo>
                <a:cubicBezTo>
                  <a:pt x="5377285" y="363961"/>
                  <a:pt x="5386221" y="347962"/>
                  <a:pt x="5395552" y="332392"/>
                </a:cubicBezTo>
                <a:lnTo>
                  <a:pt x="5408807" y="311757"/>
                </a:lnTo>
                <a:lnTo>
                  <a:pt x="5426297" y="271321"/>
                </a:lnTo>
                <a:lnTo>
                  <a:pt x="5418605" y="296505"/>
                </a:lnTo>
                <a:lnTo>
                  <a:pt x="5424715" y="286993"/>
                </a:lnTo>
                <a:cubicBezTo>
                  <a:pt x="5545960" y="110753"/>
                  <a:pt x="5721365" y="3"/>
                  <a:pt x="5916467" y="3"/>
                </a:cubicBezTo>
                <a:cubicBezTo>
                  <a:pt x="6053682" y="3"/>
                  <a:pt x="6181154" y="54783"/>
                  <a:pt x="6286894" y="148599"/>
                </a:cubicBezTo>
                <a:lnTo>
                  <a:pt x="6335100" y="195938"/>
                </a:lnTo>
                <a:lnTo>
                  <a:pt x="6339414" y="187314"/>
                </a:lnTo>
                <a:lnTo>
                  <a:pt x="6348950" y="204979"/>
                </a:lnTo>
                <a:cubicBezTo>
                  <a:pt x="6453494" y="380456"/>
                  <a:pt x="6611707" y="492304"/>
                  <a:pt x="6788779" y="492304"/>
                </a:cubicBezTo>
                <a:cubicBezTo>
                  <a:pt x="6884693" y="492304"/>
                  <a:pt x="6975074" y="459488"/>
                  <a:pt x="7054389" y="401517"/>
                </a:cubicBezTo>
                <a:lnTo>
                  <a:pt x="7099593" y="363608"/>
                </a:lnTo>
                <a:lnTo>
                  <a:pt x="7105170" y="356532"/>
                </a:lnTo>
                <a:lnTo>
                  <a:pt x="7139299" y="323694"/>
                </a:lnTo>
                <a:lnTo>
                  <a:pt x="7164371" y="296655"/>
                </a:lnTo>
                <a:cubicBezTo>
                  <a:pt x="7197804" y="256052"/>
                  <a:pt x="7227780" y="210117"/>
                  <a:pt x="7253606" y="159811"/>
                </a:cubicBezTo>
                <a:lnTo>
                  <a:pt x="7271116" y="119327"/>
                </a:lnTo>
                <a:lnTo>
                  <a:pt x="7253432" y="177228"/>
                </a:lnTo>
                <a:lnTo>
                  <a:pt x="7217094" y="258677"/>
                </a:lnTo>
                <a:lnTo>
                  <a:pt x="7258373" y="229399"/>
                </a:lnTo>
                <a:cubicBezTo>
                  <a:pt x="7341767" y="179682"/>
                  <a:pt x="7434395" y="151994"/>
                  <a:pt x="7531946" y="151994"/>
                </a:cubicBezTo>
                <a:cubicBezTo>
                  <a:pt x="7669160" y="151994"/>
                  <a:pt x="7796632" y="206774"/>
                  <a:pt x="7902373" y="300590"/>
                </a:cubicBezTo>
                <a:lnTo>
                  <a:pt x="7950579" y="347929"/>
                </a:lnTo>
                <a:lnTo>
                  <a:pt x="7954893" y="339306"/>
                </a:lnTo>
                <a:lnTo>
                  <a:pt x="7964429" y="356970"/>
                </a:lnTo>
                <a:cubicBezTo>
                  <a:pt x="8068973" y="532447"/>
                  <a:pt x="8227186" y="644296"/>
                  <a:pt x="8404257" y="644296"/>
                </a:cubicBezTo>
                <a:cubicBezTo>
                  <a:pt x="8572107" y="644296"/>
                  <a:pt x="8723011" y="543794"/>
                  <a:pt x="8827320" y="383863"/>
                </a:cubicBezTo>
                <a:lnTo>
                  <a:pt x="8827571" y="383454"/>
                </a:lnTo>
                <a:lnTo>
                  <a:pt x="8829064" y="380360"/>
                </a:lnTo>
                <a:cubicBezTo>
                  <a:pt x="8837583" y="363959"/>
                  <a:pt x="8846518" y="347960"/>
                  <a:pt x="8855850" y="332390"/>
                </a:cubicBezTo>
                <a:lnTo>
                  <a:pt x="8869104" y="311755"/>
                </a:lnTo>
                <a:lnTo>
                  <a:pt x="8886595" y="271319"/>
                </a:lnTo>
                <a:lnTo>
                  <a:pt x="8878903" y="296503"/>
                </a:lnTo>
                <a:lnTo>
                  <a:pt x="8885013" y="286991"/>
                </a:lnTo>
                <a:cubicBezTo>
                  <a:pt x="9006258" y="110751"/>
                  <a:pt x="9181663" y="1"/>
                  <a:pt x="9376765" y="1"/>
                </a:cubicBezTo>
                <a:cubicBezTo>
                  <a:pt x="9513979" y="1"/>
                  <a:pt x="9641452" y="54781"/>
                  <a:pt x="9747192" y="148597"/>
                </a:cubicBezTo>
                <a:lnTo>
                  <a:pt x="9795398" y="195936"/>
                </a:lnTo>
                <a:lnTo>
                  <a:pt x="9799712" y="187312"/>
                </a:lnTo>
                <a:lnTo>
                  <a:pt x="9809248" y="204977"/>
                </a:lnTo>
                <a:cubicBezTo>
                  <a:pt x="9913792" y="380454"/>
                  <a:pt x="10072005" y="492302"/>
                  <a:pt x="10249076" y="492302"/>
                </a:cubicBezTo>
                <a:cubicBezTo>
                  <a:pt x="10344990" y="492302"/>
                  <a:pt x="10435372" y="459486"/>
                  <a:pt x="10514687" y="401515"/>
                </a:cubicBezTo>
                <a:lnTo>
                  <a:pt x="10559894" y="363604"/>
                </a:lnTo>
                <a:lnTo>
                  <a:pt x="10565468" y="356531"/>
                </a:lnTo>
                <a:lnTo>
                  <a:pt x="10599588" y="323702"/>
                </a:lnTo>
                <a:lnTo>
                  <a:pt x="10624669" y="296653"/>
                </a:lnTo>
                <a:cubicBezTo>
                  <a:pt x="10658102" y="256050"/>
                  <a:pt x="10688078" y="210115"/>
                  <a:pt x="10713904" y="159809"/>
                </a:cubicBezTo>
                <a:lnTo>
                  <a:pt x="10731414" y="119325"/>
                </a:lnTo>
                <a:lnTo>
                  <a:pt x="10713730" y="177226"/>
                </a:lnTo>
                <a:lnTo>
                  <a:pt x="10677391" y="258676"/>
                </a:lnTo>
                <a:lnTo>
                  <a:pt x="10718671" y="229399"/>
                </a:lnTo>
                <a:cubicBezTo>
                  <a:pt x="10802066" y="179681"/>
                  <a:pt x="10894693" y="151993"/>
                  <a:pt x="10992244" y="151993"/>
                </a:cubicBezTo>
                <a:cubicBezTo>
                  <a:pt x="11129458" y="151993"/>
                  <a:pt x="11256930" y="206773"/>
                  <a:pt x="11362671" y="300589"/>
                </a:cubicBezTo>
                <a:lnTo>
                  <a:pt x="11410877" y="347928"/>
                </a:lnTo>
                <a:lnTo>
                  <a:pt x="11415191" y="339305"/>
                </a:lnTo>
                <a:lnTo>
                  <a:pt x="11424726" y="356969"/>
                </a:lnTo>
                <a:cubicBezTo>
                  <a:pt x="11529270" y="532446"/>
                  <a:pt x="11687484" y="644295"/>
                  <a:pt x="11864556" y="644295"/>
                </a:cubicBezTo>
                <a:cubicBezTo>
                  <a:pt x="12032405" y="644295"/>
                  <a:pt x="12183309" y="543793"/>
                  <a:pt x="12287618" y="383862"/>
                </a:cubicBezTo>
                <a:lnTo>
                  <a:pt x="12287870" y="383453"/>
                </a:lnTo>
                <a:lnTo>
                  <a:pt x="12289362" y="380359"/>
                </a:lnTo>
                <a:cubicBezTo>
                  <a:pt x="12297881" y="363958"/>
                  <a:pt x="12306817" y="347959"/>
                  <a:pt x="12316148" y="332389"/>
                </a:cubicBezTo>
                <a:lnTo>
                  <a:pt x="12329403" y="311754"/>
                </a:lnTo>
                <a:lnTo>
                  <a:pt x="12346892" y="271318"/>
                </a:lnTo>
                <a:lnTo>
                  <a:pt x="12339201" y="296502"/>
                </a:lnTo>
                <a:lnTo>
                  <a:pt x="12345311" y="286990"/>
                </a:lnTo>
                <a:cubicBezTo>
                  <a:pt x="12466556" y="110750"/>
                  <a:pt x="12641961" y="0"/>
                  <a:pt x="12837063" y="0"/>
                </a:cubicBezTo>
                <a:cubicBezTo>
                  <a:pt x="12974278" y="0"/>
                  <a:pt x="13101750" y="54780"/>
                  <a:pt x="13207490" y="148596"/>
                </a:cubicBezTo>
                <a:lnTo>
                  <a:pt x="13255696" y="195935"/>
                </a:lnTo>
                <a:lnTo>
                  <a:pt x="13260010" y="187311"/>
                </a:lnTo>
                <a:lnTo>
                  <a:pt x="13269546" y="204976"/>
                </a:lnTo>
                <a:cubicBezTo>
                  <a:pt x="13374090" y="380453"/>
                  <a:pt x="13532303" y="492302"/>
                  <a:pt x="13709375" y="492302"/>
                </a:cubicBezTo>
                <a:cubicBezTo>
                  <a:pt x="13901203" y="492302"/>
                  <a:pt x="14070898" y="361034"/>
                  <a:pt x="14174202" y="159808"/>
                </a:cubicBezTo>
                <a:lnTo>
                  <a:pt x="14191711" y="119324"/>
                </a:lnTo>
                <a:lnTo>
                  <a:pt x="14174028" y="177225"/>
                </a:lnTo>
                <a:cubicBezTo>
                  <a:pt x="14065617" y="463721"/>
                  <a:pt x="13840498" y="660610"/>
                  <a:pt x="13580362" y="660610"/>
                </a:cubicBezTo>
                <a:cubicBezTo>
                  <a:pt x="13443147" y="660610"/>
                  <a:pt x="13315675" y="605830"/>
                  <a:pt x="13209935" y="512014"/>
                </a:cubicBezTo>
                <a:lnTo>
                  <a:pt x="13161729" y="464675"/>
                </a:lnTo>
                <a:lnTo>
                  <a:pt x="13157414" y="473298"/>
                </a:lnTo>
                <a:lnTo>
                  <a:pt x="13147879" y="455634"/>
                </a:lnTo>
                <a:cubicBezTo>
                  <a:pt x="13043335" y="280157"/>
                  <a:pt x="12885121" y="168308"/>
                  <a:pt x="12708050" y="168308"/>
                </a:cubicBezTo>
                <a:cubicBezTo>
                  <a:pt x="12540201" y="168308"/>
                  <a:pt x="12389296" y="268810"/>
                  <a:pt x="12284988" y="428741"/>
                </a:cubicBezTo>
                <a:lnTo>
                  <a:pt x="12284736" y="429150"/>
                </a:lnTo>
                <a:lnTo>
                  <a:pt x="12283244" y="432244"/>
                </a:lnTo>
                <a:cubicBezTo>
                  <a:pt x="12274725" y="448645"/>
                  <a:pt x="12265789" y="464644"/>
                  <a:pt x="12256457" y="480214"/>
                </a:cubicBezTo>
                <a:lnTo>
                  <a:pt x="12243203" y="500849"/>
                </a:lnTo>
                <a:lnTo>
                  <a:pt x="12225713" y="541285"/>
                </a:lnTo>
                <a:lnTo>
                  <a:pt x="12233404" y="516101"/>
                </a:lnTo>
                <a:lnTo>
                  <a:pt x="12227295" y="525613"/>
                </a:lnTo>
                <a:cubicBezTo>
                  <a:pt x="12106050" y="701853"/>
                  <a:pt x="11930644" y="812603"/>
                  <a:pt x="11735542" y="812603"/>
                </a:cubicBezTo>
                <a:cubicBezTo>
                  <a:pt x="11598328" y="812603"/>
                  <a:pt x="11470856" y="757823"/>
                  <a:pt x="11365115" y="664007"/>
                </a:cubicBezTo>
                <a:lnTo>
                  <a:pt x="11316909" y="616668"/>
                </a:lnTo>
                <a:lnTo>
                  <a:pt x="11312595" y="625292"/>
                </a:lnTo>
                <a:lnTo>
                  <a:pt x="11303060" y="607627"/>
                </a:lnTo>
                <a:cubicBezTo>
                  <a:pt x="11198516" y="432150"/>
                  <a:pt x="11040302" y="320302"/>
                  <a:pt x="10863231" y="320302"/>
                </a:cubicBezTo>
                <a:cubicBezTo>
                  <a:pt x="10767317" y="320302"/>
                  <a:pt x="10676936" y="353118"/>
                  <a:pt x="10597620" y="411089"/>
                </a:cubicBezTo>
                <a:lnTo>
                  <a:pt x="10552413" y="449000"/>
                </a:lnTo>
                <a:lnTo>
                  <a:pt x="10546840" y="456073"/>
                </a:lnTo>
                <a:lnTo>
                  <a:pt x="10512719" y="488902"/>
                </a:lnTo>
                <a:lnTo>
                  <a:pt x="10487638" y="515951"/>
                </a:lnTo>
                <a:cubicBezTo>
                  <a:pt x="10454205" y="556554"/>
                  <a:pt x="10424229" y="602489"/>
                  <a:pt x="10398403" y="652795"/>
                </a:cubicBezTo>
                <a:lnTo>
                  <a:pt x="10380893" y="693279"/>
                </a:lnTo>
                <a:lnTo>
                  <a:pt x="10398577" y="635378"/>
                </a:lnTo>
                <a:lnTo>
                  <a:pt x="10434916" y="553928"/>
                </a:lnTo>
                <a:lnTo>
                  <a:pt x="10393636" y="583206"/>
                </a:lnTo>
                <a:cubicBezTo>
                  <a:pt x="10310241" y="632923"/>
                  <a:pt x="10217615" y="660611"/>
                  <a:pt x="10120064" y="660611"/>
                </a:cubicBezTo>
                <a:cubicBezTo>
                  <a:pt x="9982849" y="660611"/>
                  <a:pt x="9855377" y="605831"/>
                  <a:pt x="9749637" y="512015"/>
                </a:cubicBezTo>
                <a:lnTo>
                  <a:pt x="9701430" y="464676"/>
                </a:lnTo>
                <a:lnTo>
                  <a:pt x="9697117" y="473299"/>
                </a:lnTo>
                <a:lnTo>
                  <a:pt x="9687581" y="455635"/>
                </a:lnTo>
                <a:cubicBezTo>
                  <a:pt x="9583037" y="280158"/>
                  <a:pt x="9424824" y="168309"/>
                  <a:pt x="9247751" y="168309"/>
                </a:cubicBezTo>
                <a:cubicBezTo>
                  <a:pt x="9079903" y="168309"/>
                  <a:pt x="8928998" y="268811"/>
                  <a:pt x="8824689" y="428742"/>
                </a:cubicBezTo>
                <a:lnTo>
                  <a:pt x="8824438" y="429151"/>
                </a:lnTo>
                <a:lnTo>
                  <a:pt x="8822946" y="432245"/>
                </a:lnTo>
                <a:cubicBezTo>
                  <a:pt x="8814426" y="448646"/>
                  <a:pt x="8805491" y="464645"/>
                  <a:pt x="8796160" y="480215"/>
                </a:cubicBezTo>
                <a:lnTo>
                  <a:pt x="8782904" y="500850"/>
                </a:lnTo>
                <a:lnTo>
                  <a:pt x="8765415" y="541286"/>
                </a:lnTo>
                <a:lnTo>
                  <a:pt x="8773106" y="516102"/>
                </a:lnTo>
                <a:lnTo>
                  <a:pt x="8766996" y="525614"/>
                </a:lnTo>
                <a:cubicBezTo>
                  <a:pt x="8645752" y="701854"/>
                  <a:pt x="8470347" y="812604"/>
                  <a:pt x="8275245" y="812604"/>
                </a:cubicBezTo>
                <a:cubicBezTo>
                  <a:pt x="8138029" y="812604"/>
                  <a:pt x="8010558" y="757824"/>
                  <a:pt x="7904817" y="664008"/>
                </a:cubicBezTo>
                <a:lnTo>
                  <a:pt x="7856611" y="616669"/>
                </a:lnTo>
                <a:lnTo>
                  <a:pt x="7852297" y="625293"/>
                </a:lnTo>
                <a:lnTo>
                  <a:pt x="7842762" y="607628"/>
                </a:lnTo>
                <a:cubicBezTo>
                  <a:pt x="7738218" y="432151"/>
                  <a:pt x="7580004" y="320302"/>
                  <a:pt x="7402932" y="320302"/>
                </a:cubicBezTo>
                <a:cubicBezTo>
                  <a:pt x="7307018" y="320302"/>
                  <a:pt x="7216637" y="353119"/>
                  <a:pt x="7137323" y="411089"/>
                </a:cubicBezTo>
                <a:lnTo>
                  <a:pt x="7092118" y="448999"/>
                </a:lnTo>
                <a:lnTo>
                  <a:pt x="7086542" y="456075"/>
                </a:lnTo>
                <a:lnTo>
                  <a:pt x="7052412" y="488913"/>
                </a:lnTo>
                <a:lnTo>
                  <a:pt x="7027340" y="515952"/>
                </a:lnTo>
                <a:cubicBezTo>
                  <a:pt x="6993907" y="556555"/>
                  <a:pt x="6963931" y="602489"/>
                  <a:pt x="6938105" y="652796"/>
                </a:cubicBezTo>
                <a:lnTo>
                  <a:pt x="6920596" y="693280"/>
                </a:lnTo>
                <a:lnTo>
                  <a:pt x="6938279" y="635379"/>
                </a:lnTo>
                <a:lnTo>
                  <a:pt x="6974617" y="553930"/>
                </a:lnTo>
                <a:lnTo>
                  <a:pt x="6933338" y="583208"/>
                </a:lnTo>
                <a:cubicBezTo>
                  <a:pt x="6849944" y="632925"/>
                  <a:pt x="6757317" y="660613"/>
                  <a:pt x="6659766" y="660613"/>
                </a:cubicBezTo>
                <a:cubicBezTo>
                  <a:pt x="6522551" y="660613"/>
                  <a:pt x="6395079" y="605833"/>
                  <a:pt x="6289339" y="512017"/>
                </a:cubicBezTo>
                <a:lnTo>
                  <a:pt x="6241132" y="464678"/>
                </a:lnTo>
                <a:lnTo>
                  <a:pt x="6236819" y="473301"/>
                </a:lnTo>
                <a:lnTo>
                  <a:pt x="6227283" y="455637"/>
                </a:lnTo>
                <a:cubicBezTo>
                  <a:pt x="6122739" y="280160"/>
                  <a:pt x="5964526" y="168311"/>
                  <a:pt x="5787454" y="168311"/>
                </a:cubicBezTo>
                <a:cubicBezTo>
                  <a:pt x="5619605" y="168311"/>
                  <a:pt x="5468701" y="268813"/>
                  <a:pt x="5364392" y="428744"/>
                </a:cubicBezTo>
                <a:lnTo>
                  <a:pt x="5364140" y="429153"/>
                </a:lnTo>
                <a:lnTo>
                  <a:pt x="5362648" y="432247"/>
                </a:lnTo>
                <a:cubicBezTo>
                  <a:pt x="5354128" y="448648"/>
                  <a:pt x="5345193" y="464647"/>
                  <a:pt x="5335862" y="480217"/>
                </a:cubicBezTo>
                <a:lnTo>
                  <a:pt x="5322606" y="500852"/>
                </a:lnTo>
                <a:lnTo>
                  <a:pt x="5305117" y="541288"/>
                </a:lnTo>
                <a:lnTo>
                  <a:pt x="5312809" y="516104"/>
                </a:lnTo>
                <a:lnTo>
                  <a:pt x="5306698" y="525616"/>
                </a:lnTo>
                <a:cubicBezTo>
                  <a:pt x="5185454" y="701856"/>
                  <a:pt x="5010049" y="812606"/>
                  <a:pt x="4814947" y="812606"/>
                </a:cubicBezTo>
                <a:cubicBezTo>
                  <a:pt x="4677732" y="812606"/>
                  <a:pt x="4550260" y="757826"/>
                  <a:pt x="4444520" y="664010"/>
                </a:cubicBezTo>
                <a:lnTo>
                  <a:pt x="4396313" y="616671"/>
                </a:lnTo>
                <a:lnTo>
                  <a:pt x="4392000" y="625295"/>
                </a:lnTo>
                <a:lnTo>
                  <a:pt x="4382464" y="607630"/>
                </a:lnTo>
                <a:cubicBezTo>
                  <a:pt x="4277920" y="432153"/>
                  <a:pt x="4119706" y="320304"/>
                  <a:pt x="3942635" y="320304"/>
                </a:cubicBezTo>
                <a:cubicBezTo>
                  <a:pt x="3846721" y="320304"/>
                  <a:pt x="3756340" y="353121"/>
                  <a:pt x="3677025" y="411091"/>
                </a:cubicBezTo>
                <a:lnTo>
                  <a:pt x="3631821" y="449001"/>
                </a:lnTo>
                <a:lnTo>
                  <a:pt x="3626244" y="456077"/>
                </a:lnTo>
                <a:lnTo>
                  <a:pt x="3592115" y="488915"/>
                </a:lnTo>
                <a:lnTo>
                  <a:pt x="3567043" y="515954"/>
                </a:lnTo>
                <a:cubicBezTo>
                  <a:pt x="3533609" y="556557"/>
                  <a:pt x="3503634" y="602492"/>
                  <a:pt x="3477808" y="652798"/>
                </a:cubicBezTo>
                <a:lnTo>
                  <a:pt x="3460298" y="693282"/>
                </a:lnTo>
                <a:lnTo>
                  <a:pt x="3477981" y="635381"/>
                </a:lnTo>
                <a:lnTo>
                  <a:pt x="3514319" y="553933"/>
                </a:lnTo>
                <a:lnTo>
                  <a:pt x="3473041" y="583210"/>
                </a:lnTo>
                <a:cubicBezTo>
                  <a:pt x="3389646" y="632927"/>
                  <a:pt x="3297019" y="660615"/>
                  <a:pt x="3199468" y="660615"/>
                </a:cubicBezTo>
                <a:cubicBezTo>
                  <a:pt x="3062253" y="660615"/>
                  <a:pt x="2934782" y="605835"/>
                  <a:pt x="2829041" y="512019"/>
                </a:cubicBezTo>
                <a:lnTo>
                  <a:pt x="2780835" y="464680"/>
                </a:lnTo>
                <a:lnTo>
                  <a:pt x="2776521" y="473303"/>
                </a:lnTo>
                <a:lnTo>
                  <a:pt x="2766985" y="455639"/>
                </a:lnTo>
                <a:cubicBezTo>
                  <a:pt x="2662441" y="280162"/>
                  <a:pt x="2504228" y="168313"/>
                  <a:pt x="2327156" y="168313"/>
                </a:cubicBezTo>
                <a:cubicBezTo>
                  <a:pt x="2159307" y="168313"/>
                  <a:pt x="2008403" y="268815"/>
                  <a:pt x="1904094" y="428746"/>
                </a:cubicBezTo>
                <a:lnTo>
                  <a:pt x="1903842" y="429155"/>
                </a:lnTo>
                <a:lnTo>
                  <a:pt x="1902350" y="432249"/>
                </a:lnTo>
                <a:cubicBezTo>
                  <a:pt x="1893830" y="448650"/>
                  <a:pt x="1884895" y="464649"/>
                  <a:pt x="1875564" y="480219"/>
                </a:cubicBezTo>
                <a:lnTo>
                  <a:pt x="1862308" y="500854"/>
                </a:lnTo>
                <a:lnTo>
                  <a:pt x="1844819" y="541290"/>
                </a:lnTo>
                <a:lnTo>
                  <a:pt x="1852511" y="516106"/>
                </a:lnTo>
                <a:lnTo>
                  <a:pt x="1846400" y="525618"/>
                </a:lnTo>
                <a:cubicBezTo>
                  <a:pt x="1725156" y="701858"/>
                  <a:pt x="1549751" y="812608"/>
                  <a:pt x="1354649" y="812608"/>
                </a:cubicBezTo>
                <a:close/>
              </a:path>
            </a:pathLst>
          </a:custGeom>
          <a:gradFill>
            <a:gsLst>
              <a:gs pos="22000">
                <a:srgbClr val="EE5F50">
                  <a:alpha val="0"/>
                </a:srgbClr>
              </a:gs>
              <a:gs pos="50000">
                <a:srgbClr val="B60000">
                  <a:alpha val="0"/>
                </a:srgbClr>
              </a:gs>
              <a:gs pos="72000">
                <a:schemeClr val="accent6">
                  <a:lumMod val="75000"/>
                </a:schemeClr>
              </a:gs>
              <a:gs pos="100000">
                <a:srgbClr val="FF0000"/>
              </a:gs>
              <a:gs pos="90000">
                <a:srgbClr val="B10000">
                  <a:alpha val="0"/>
                </a:srgbClr>
              </a:gs>
              <a:gs pos="8000">
                <a:srgbClr val="FF6600"/>
              </a:gs>
              <a:gs pos="28000">
                <a:srgbClr val="E78974">
                  <a:alpha val="0"/>
                </a:srgbClr>
              </a:gs>
              <a:gs pos="61000">
                <a:srgbClr val="C00000">
                  <a:lumMod val="69000"/>
                  <a:alpha val="0"/>
                </a:srgbClr>
              </a:gs>
              <a:gs pos="43000">
                <a:srgbClr val="00B050"/>
              </a:gs>
              <a:gs pos="34000">
                <a:srgbClr val="FFC000"/>
              </a:gs>
            </a:gsLst>
            <a:path path="circle">
              <a:fillToRect l="50000" t="50000" r="50000" b="50000"/>
            </a:path>
          </a:gradFill>
          <a:ln w="12700">
            <a:gradFill>
              <a:gsLst>
                <a:gs pos="72000">
                  <a:srgbClr val="FF6600"/>
                </a:gs>
                <a:gs pos="50000">
                  <a:schemeClr val="accent6">
                    <a:lumMod val="20000"/>
                    <a:lumOff val="80000"/>
                  </a:schemeClr>
                </a:gs>
                <a:gs pos="9150">
                  <a:srgbClr val="FF7E28"/>
                </a:gs>
                <a:gs pos="89150">
                  <a:srgbClr val="FF6600">
                    <a:lumMod val="17000"/>
                    <a:lumOff val="83000"/>
                  </a:srgbClr>
                </a:gs>
              </a:gsLst>
              <a:lin ang="5400000" scaled="0"/>
            </a:gradFill>
          </a:ln>
          <a:scene3d>
            <a:camera prst="obliqueBottomLeft"/>
            <a:lightRig rig="threePt" dir="t"/>
          </a:scene3d>
          <a:sp3d contourW="6350"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8" name="Forma libre 27"/>
          <p:cNvSpPr/>
          <p:nvPr/>
        </p:nvSpPr>
        <p:spPr>
          <a:xfrm rot="13643862">
            <a:off x="5198289" y="51402"/>
            <a:ext cx="2136743" cy="2639624"/>
          </a:xfrm>
          <a:custGeom>
            <a:avLst/>
            <a:gdLst>
              <a:gd name="connsiteX0" fmla="*/ 1354649 w 14191711"/>
              <a:gd name="connsiteY0" fmla="*/ 812608 h 812608"/>
              <a:gd name="connsiteX1" fmla="*/ 984222 w 14191711"/>
              <a:gd name="connsiteY1" fmla="*/ 664012 h 812608"/>
              <a:gd name="connsiteX2" fmla="*/ 936015 w 14191711"/>
              <a:gd name="connsiteY2" fmla="*/ 616673 h 812608"/>
              <a:gd name="connsiteX3" fmla="*/ 931702 w 14191711"/>
              <a:gd name="connsiteY3" fmla="*/ 625297 h 812608"/>
              <a:gd name="connsiteX4" fmla="*/ 922166 w 14191711"/>
              <a:gd name="connsiteY4" fmla="*/ 607632 h 812608"/>
              <a:gd name="connsiteX5" fmla="*/ 482337 w 14191711"/>
              <a:gd name="connsiteY5" fmla="*/ 320306 h 812608"/>
              <a:gd name="connsiteX6" fmla="*/ 17510 w 14191711"/>
              <a:gd name="connsiteY6" fmla="*/ 652800 h 812608"/>
              <a:gd name="connsiteX7" fmla="*/ 0 w 14191711"/>
              <a:gd name="connsiteY7" fmla="*/ 693284 h 812608"/>
              <a:gd name="connsiteX8" fmla="*/ 17683 w 14191711"/>
              <a:gd name="connsiteY8" fmla="*/ 635383 h 812608"/>
              <a:gd name="connsiteX9" fmla="*/ 611350 w 14191711"/>
              <a:gd name="connsiteY9" fmla="*/ 151998 h 812608"/>
              <a:gd name="connsiteX10" fmla="*/ 981777 w 14191711"/>
              <a:gd name="connsiteY10" fmla="*/ 300594 h 812608"/>
              <a:gd name="connsiteX11" fmla="*/ 1029983 w 14191711"/>
              <a:gd name="connsiteY11" fmla="*/ 347933 h 812608"/>
              <a:gd name="connsiteX12" fmla="*/ 1034297 w 14191711"/>
              <a:gd name="connsiteY12" fmla="*/ 339310 h 812608"/>
              <a:gd name="connsiteX13" fmla="*/ 1043833 w 14191711"/>
              <a:gd name="connsiteY13" fmla="*/ 356974 h 812608"/>
              <a:gd name="connsiteX14" fmla="*/ 1483662 w 14191711"/>
              <a:gd name="connsiteY14" fmla="*/ 644300 h 812608"/>
              <a:gd name="connsiteX15" fmla="*/ 1906724 w 14191711"/>
              <a:gd name="connsiteY15" fmla="*/ 383867 h 812608"/>
              <a:gd name="connsiteX16" fmla="*/ 1906976 w 14191711"/>
              <a:gd name="connsiteY16" fmla="*/ 383458 h 812608"/>
              <a:gd name="connsiteX17" fmla="*/ 1908468 w 14191711"/>
              <a:gd name="connsiteY17" fmla="*/ 380364 h 812608"/>
              <a:gd name="connsiteX18" fmla="*/ 1935254 w 14191711"/>
              <a:gd name="connsiteY18" fmla="*/ 332394 h 812608"/>
              <a:gd name="connsiteX19" fmla="*/ 1948509 w 14191711"/>
              <a:gd name="connsiteY19" fmla="*/ 311759 h 812608"/>
              <a:gd name="connsiteX20" fmla="*/ 1965999 w 14191711"/>
              <a:gd name="connsiteY20" fmla="*/ 271323 h 812608"/>
              <a:gd name="connsiteX21" fmla="*/ 1958307 w 14191711"/>
              <a:gd name="connsiteY21" fmla="*/ 296507 h 812608"/>
              <a:gd name="connsiteX22" fmla="*/ 1964417 w 14191711"/>
              <a:gd name="connsiteY22" fmla="*/ 286995 h 812608"/>
              <a:gd name="connsiteX23" fmla="*/ 2456169 w 14191711"/>
              <a:gd name="connsiteY23" fmla="*/ 5 h 812608"/>
              <a:gd name="connsiteX24" fmla="*/ 2826596 w 14191711"/>
              <a:gd name="connsiteY24" fmla="*/ 148601 h 812608"/>
              <a:gd name="connsiteX25" fmla="*/ 2874802 w 14191711"/>
              <a:gd name="connsiteY25" fmla="*/ 195940 h 812608"/>
              <a:gd name="connsiteX26" fmla="*/ 2879116 w 14191711"/>
              <a:gd name="connsiteY26" fmla="*/ 187316 h 812608"/>
              <a:gd name="connsiteX27" fmla="*/ 2888652 w 14191711"/>
              <a:gd name="connsiteY27" fmla="*/ 204981 h 812608"/>
              <a:gd name="connsiteX28" fmla="*/ 3328481 w 14191711"/>
              <a:gd name="connsiteY28" fmla="*/ 492306 h 812608"/>
              <a:gd name="connsiteX29" fmla="*/ 3594091 w 14191711"/>
              <a:gd name="connsiteY29" fmla="*/ 401519 h 812608"/>
              <a:gd name="connsiteX30" fmla="*/ 3639295 w 14191711"/>
              <a:gd name="connsiteY30" fmla="*/ 363610 h 812608"/>
              <a:gd name="connsiteX31" fmla="*/ 3644872 w 14191711"/>
              <a:gd name="connsiteY31" fmla="*/ 356534 h 812608"/>
              <a:gd name="connsiteX32" fmla="*/ 3679001 w 14191711"/>
              <a:gd name="connsiteY32" fmla="*/ 323696 h 812608"/>
              <a:gd name="connsiteX33" fmla="*/ 3704073 w 14191711"/>
              <a:gd name="connsiteY33" fmla="*/ 296657 h 812608"/>
              <a:gd name="connsiteX34" fmla="*/ 3793308 w 14191711"/>
              <a:gd name="connsiteY34" fmla="*/ 159813 h 812608"/>
              <a:gd name="connsiteX35" fmla="*/ 3810818 w 14191711"/>
              <a:gd name="connsiteY35" fmla="*/ 119329 h 812608"/>
              <a:gd name="connsiteX36" fmla="*/ 3793135 w 14191711"/>
              <a:gd name="connsiteY36" fmla="*/ 177230 h 812608"/>
              <a:gd name="connsiteX37" fmla="*/ 3756797 w 14191711"/>
              <a:gd name="connsiteY37" fmla="*/ 258678 h 812608"/>
              <a:gd name="connsiteX38" fmla="*/ 3798075 w 14191711"/>
              <a:gd name="connsiteY38" fmla="*/ 229401 h 812608"/>
              <a:gd name="connsiteX39" fmla="*/ 4071648 w 14191711"/>
              <a:gd name="connsiteY39" fmla="*/ 151996 h 812608"/>
              <a:gd name="connsiteX40" fmla="*/ 4442075 w 14191711"/>
              <a:gd name="connsiteY40" fmla="*/ 300592 h 812608"/>
              <a:gd name="connsiteX41" fmla="*/ 4490281 w 14191711"/>
              <a:gd name="connsiteY41" fmla="*/ 347931 h 812608"/>
              <a:gd name="connsiteX42" fmla="*/ 4494595 w 14191711"/>
              <a:gd name="connsiteY42" fmla="*/ 339308 h 812608"/>
              <a:gd name="connsiteX43" fmla="*/ 4504131 w 14191711"/>
              <a:gd name="connsiteY43" fmla="*/ 356972 h 812608"/>
              <a:gd name="connsiteX44" fmla="*/ 4943960 w 14191711"/>
              <a:gd name="connsiteY44" fmla="*/ 644298 h 812608"/>
              <a:gd name="connsiteX45" fmla="*/ 5367022 w 14191711"/>
              <a:gd name="connsiteY45" fmla="*/ 383865 h 812608"/>
              <a:gd name="connsiteX46" fmla="*/ 5367274 w 14191711"/>
              <a:gd name="connsiteY46" fmla="*/ 383456 h 812608"/>
              <a:gd name="connsiteX47" fmla="*/ 5368766 w 14191711"/>
              <a:gd name="connsiteY47" fmla="*/ 380362 h 812608"/>
              <a:gd name="connsiteX48" fmla="*/ 5395552 w 14191711"/>
              <a:gd name="connsiteY48" fmla="*/ 332392 h 812608"/>
              <a:gd name="connsiteX49" fmla="*/ 5408807 w 14191711"/>
              <a:gd name="connsiteY49" fmla="*/ 311757 h 812608"/>
              <a:gd name="connsiteX50" fmla="*/ 5426297 w 14191711"/>
              <a:gd name="connsiteY50" fmla="*/ 271321 h 812608"/>
              <a:gd name="connsiteX51" fmla="*/ 5418605 w 14191711"/>
              <a:gd name="connsiteY51" fmla="*/ 296505 h 812608"/>
              <a:gd name="connsiteX52" fmla="*/ 5424715 w 14191711"/>
              <a:gd name="connsiteY52" fmla="*/ 286993 h 812608"/>
              <a:gd name="connsiteX53" fmla="*/ 5916467 w 14191711"/>
              <a:gd name="connsiteY53" fmla="*/ 3 h 812608"/>
              <a:gd name="connsiteX54" fmla="*/ 6286894 w 14191711"/>
              <a:gd name="connsiteY54" fmla="*/ 148599 h 812608"/>
              <a:gd name="connsiteX55" fmla="*/ 6335100 w 14191711"/>
              <a:gd name="connsiteY55" fmla="*/ 195938 h 812608"/>
              <a:gd name="connsiteX56" fmla="*/ 6339414 w 14191711"/>
              <a:gd name="connsiteY56" fmla="*/ 187314 h 812608"/>
              <a:gd name="connsiteX57" fmla="*/ 6348950 w 14191711"/>
              <a:gd name="connsiteY57" fmla="*/ 204979 h 812608"/>
              <a:gd name="connsiteX58" fmla="*/ 6788779 w 14191711"/>
              <a:gd name="connsiteY58" fmla="*/ 492304 h 812608"/>
              <a:gd name="connsiteX59" fmla="*/ 7054389 w 14191711"/>
              <a:gd name="connsiteY59" fmla="*/ 401517 h 812608"/>
              <a:gd name="connsiteX60" fmla="*/ 7099593 w 14191711"/>
              <a:gd name="connsiteY60" fmla="*/ 363608 h 812608"/>
              <a:gd name="connsiteX61" fmla="*/ 7105170 w 14191711"/>
              <a:gd name="connsiteY61" fmla="*/ 356532 h 812608"/>
              <a:gd name="connsiteX62" fmla="*/ 7139299 w 14191711"/>
              <a:gd name="connsiteY62" fmla="*/ 323694 h 812608"/>
              <a:gd name="connsiteX63" fmla="*/ 7164371 w 14191711"/>
              <a:gd name="connsiteY63" fmla="*/ 296655 h 812608"/>
              <a:gd name="connsiteX64" fmla="*/ 7253606 w 14191711"/>
              <a:gd name="connsiteY64" fmla="*/ 159811 h 812608"/>
              <a:gd name="connsiteX65" fmla="*/ 7271116 w 14191711"/>
              <a:gd name="connsiteY65" fmla="*/ 119327 h 812608"/>
              <a:gd name="connsiteX66" fmla="*/ 7253432 w 14191711"/>
              <a:gd name="connsiteY66" fmla="*/ 177228 h 812608"/>
              <a:gd name="connsiteX67" fmla="*/ 7217094 w 14191711"/>
              <a:gd name="connsiteY67" fmla="*/ 258677 h 812608"/>
              <a:gd name="connsiteX68" fmla="*/ 7258373 w 14191711"/>
              <a:gd name="connsiteY68" fmla="*/ 229399 h 812608"/>
              <a:gd name="connsiteX69" fmla="*/ 7531946 w 14191711"/>
              <a:gd name="connsiteY69" fmla="*/ 151994 h 812608"/>
              <a:gd name="connsiteX70" fmla="*/ 7902373 w 14191711"/>
              <a:gd name="connsiteY70" fmla="*/ 300590 h 812608"/>
              <a:gd name="connsiteX71" fmla="*/ 7950579 w 14191711"/>
              <a:gd name="connsiteY71" fmla="*/ 347929 h 812608"/>
              <a:gd name="connsiteX72" fmla="*/ 7954893 w 14191711"/>
              <a:gd name="connsiteY72" fmla="*/ 339306 h 812608"/>
              <a:gd name="connsiteX73" fmla="*/ 7964429 w 14191711"/>
              <a:gd name="connsiteY73" fmla="*/ 356970 h 812608"/>
              <a:gd name="connsiteX74" fmla="*/ 8404257 w 14191711"/>
              <a:gd name="connsiteY74" fmla="*/ 644296 h 812608"/>
              <a:gd name="connsiteX75" fmla="*/ 8827320 w 14191711"/>
              <a:gd name="connsiteY75" fmla="*/ 383863 h 812608"/>
              <a:gd name="connsiteX76" fmla="*/ 8827571 w 14191711"/>
              <a:gd name="connsiteY76" fmla="*/ 383454 h 812608"/>
              <a:gd name="connsiteX77" fmla="*/ 8829064 w 14191711"/>
              <a:gd name="connsiteY77" fmla="*/ 380360 h 812608"/>
              <a:gd name="connsiteX78" fmla="*/ 8855850 w 14191711"/>
              <a:gd name="connsiteY78" fmla="*/ 332390 h 812608"/>
              <a:gd name="connsiteX79" fmla="*/ 8869104 w 14191711"/>
              <a:gd name="connsiteY79" fmla="*/ 311755 h 812608"/>
              <a:gd name="connsiteX80" fmla="*/ 8886595 w 14191711"/>
              <a:gd name="connsiteY80" fmla="*/ 271319 h 812608"/>
              <a:gd name="connsiteX81" fmla="*/ 8878903 w 14191711"/>
              <a:gd name="connsiteY81" fmla="*/ 296503 h 812608"/>
              <a:gd name="connsiteX82" fmla="*/ 8885013 w 14191711"/>
              <a:gd name="connsiteY82" fmla="*/ 286991 h 812608"/>
              <a:gd name="connsiteX83" fmla="*/ 9376765 w 14191711"/>
              <a:gd name="connsiteY83" fmla="*/ 1 h 812608"/>
              <a:gd name="connsiteX84" fmla="*/ 9747192 w 14191711"/>
              <a:gd name="connsiteY84" fmla="*/ 148597 h 812608"/>
              <a:gd name="connsiteX85" fmla="*/ 9795398 w 14191711"/>
              <a:gd name="connsiteY85" fmla="*/ 195936 h 812608"/>
              <a:gd name="connsiteX86" fmla="*/ 9799712 w 14191711"/>
              <a:gd name="connsiteY86" fmla="*/ 187312 h 812608"/>
              <a:gd name="connsiteX87" fmla="*/ 9809248 w 14191711"/>
              <a:gd name="connsiteY87" fmla="*/ 204977 h 812608"/>
              <a:gd name="connsiteX88" fmla="*/ 10249076 w 14191711"/>
              <a:gd name="connsiteY88" fmla="*/ 492302 h 812608"/>
              <a:gd name="connsiteX89" fmla="*/ 10514687 w 14191711"/>
              <a:gd name="connsiteY89" fmla="*/ 401515 h 812608"/>
              <a:gd name="connsiteX90" fmla="*/ 10559894 w 14191711"/>
              <a:gd name="connsiteY90" fmla="*/ 363604 h 812608"/>
              <a:gd name="connsiteX91" fmla="*/ 10565468 w 14191711"/>
              <a:gd name="connsiteY91" fmla="*/ 356531 h 812608"/>
              <a:gd name="connsiteX92" fmla="*/ 10599588 w 14191711"/>
              <a:gd name="connsiteY92" fmla="*/ 323702 h 812608"/>
              <a:gd name="connsiteX93" fmla="*/ 10624669 w 14191711"/>
              <a:gd name="connsiteY93" fmla="*/ 296653 h 812608"/>
              <a:gd name="connsiteX94" fmla="*/ 10713904 w 14191711"/>
              <a:gd name="connsiteY94" fmla="*/ 159809 h 812608"/>
              <a:gd name="connsiteX95" fmla="*/ 10731414 w 14191711"/>
              <a:gd name="connsiteY95" fmla="*/ 119325 h 812608"/>
              <a:gd name="connsiteX96" fmla="*/ 10713730 w 14191711"/>
              <a:gd name="connsiteY96" fmla="*/ 177226 h 812608"/>
              <a:gd name="connsiteX97" fmla="*/ 10677391 w 14191711"/>
              <a:gd name="connsiteY97" fmla="*/ 258676 h 812608"/>
              <a:gd name="connsiteX98" fmla="*/ 10718671 w 14191711"/>
              <a:gd name="connsiteY98" fmla="*/ 229399 h 812608"/>
              <a:gd name="connsiteX99" fmla="*/ 10992244 w 14191711"/>
              <a:gd name="connsiteY99" fmla="*/ 151993 h 812608"/>
              <a:gd name="connsiteX100" fmla="*/ 11362671 w 14191711"/>
              <a:gd name="connsiteY100" fmla="*/ 300589 h 812608"/>
              <a:gd name="connsiteX101" fmla="*/ 11410877 w 14191711"/>
              <a:gd name="connsiteY101" fmla="*/ 347928 h 812608"/>
              <a:gd name="connsiteX102" fmla="*/ 11415191 w 14191711"/>
              <a:gd name="connsiteY102" fmla="*/ 339305 h 812608"/>
              <a:gd name="connsiteX103" fmla="*/ 11424726 w 14191711"/>
              <a:gd name="connsiteY103" fmla="*/ 356969 h 812608"/>
              <a:gd name="connsiteX104" fmla="*/ 11864556 w 14191711"/>
              <a:gd name="connsiteY104" fmla="*/ 644295 h 812608"/>
              <a:gd name="connsiteX105" fmla="*/ 12287618 w 14191711"/>
              <a:gd name="connsiteY105" fmla="*/ 383862 h 812608"/>
              <a:gd name="connsiteX106" fmla="*/ 12287870 w 14191711"/>
              <a:gd name="connsiteY106" fmla="*/ 383453 h 812608"/>
              <a:gd name="connsiteX107" fmla="*/ 12289362 w 14191711"/>
              <a:gd name="connsiteY107" fmla="*/ 380359 h 812608"/>
              <a:gd name="connsiteX108" fmla="*/ 12316148 w 14191711"/>
              <a:gd name="connsiteY108" fmla="*/ 332389 h 812608"/>
              <a:gd name="connsiteX109" fmla="*/ 12329403 w 14191711"/>
              <a:gd name="connsiteY109" fmla="*/ 311754 h 812608"/>
              <a:gd name="connsiteX110" fmla="*/ 12346892 w 14191711"/>
              <a:gd name="connsiteY110" fmla="*/ 271318 h 812608"/>
              <a:gd name="connsiteX111" fmla="*/ 12339201 w 14191711"/>
              <a:gd name="connsiteY111" fmla="*/ 296502 h 812608"/>
              <a:gd name="connsiteX112" fmla="*/ 12345311 w 14191711"/>
              <a:gd name="connsiteY112" fmla="*/ 286990 h 812608"/>
              <a:gd name="connsiteX113" fmla="*/ 12837063 w 14191711"/>
              <a:gd name="connsiteY113" fmla="*/ 0 h 812608"/>
              <a:gd name="connsiteX114" fmla="*/ 13207490 w 14191711"/>
              <a:gd name="connsiteY114" fmla="*/ 148596 h 812608"/>
              <a:gd name="connsiteX115" fmla="*/ 13255696 w 14191711"/>
              <a:gd name="connsiteY115" fmla="*/ 195935 h 812608"/>
              <a:gd name="connsiteX116" fmla="*/ 13260010 w 14191711"/>
              <a:gd name="connsiteY116" fmla="*/ 187311 h 812608"/>
              <a:gd name="connsiteX117" fmla="*/ 13269546 w 14191711"/>
              <a:gd name="connsiteY117" fmla="*/ 204976 h 812608"/>
              <a:gd name="connsiteX118" fmla="*/ 13709375 w 14191711"/>
              <a:gd name="connsiteY118" fmla="*/ 492302 h 812608"/>
              <a:gd name="connsiteX119" fmla="*/ 14174202 w 14191711"/>
              <a:gd name="connsiteY119" fmla="*/ 159808 h 812608"/>
              <a:gd name="connsiteX120" fmla="*/ 14191711 w 14191711"/>
              <a:gd name="connsiteY120" fmla="*/ 119324 h 812608"/>
              <a:gd name="connsiteX121" fmla="*/ 14174028 w 14191711"/>
              <a:gd name="connsiteY121" fmla="*/ 177225 h 812608"/>
              <a:gd name="connsiteX122" fmla="*/ 13580362 w 14191711"/>
              <a:gd name="connsiteY122" fmla="*/ 660610 h 812608"/>
              <a:gd name="connsiteX123" fmla="*/ 13209935 w 14191711"/>
              <a:gd name="connsiteY123" fmla="*/ 512014 h 812608"/>
              <a:gd name="connsiteX124" fmla="*/ 13161729 w 14191711"/>
              <a:gd name="connsiteY124" fmla="*/ 464675 h 812608"/>
              <a:gd name="connsiteX125" fmla="*/ 13157414 w 14191711"/>
              <a:gd name="connsiteY125" fmla="*/ 473298 h 812608"/>
              <a:gd name="connsiteX126" fmla="*/ 13147879 w 14191711"/>
              <a:gd name="connsiteY126" fmla="*/ 455634 h 812608"/>
              <a:gd name="connsiteX127" fmla="*/ 12708050 w 14191711"/>
              <a:gd name="connsiteY127" fmla="*/ 168308 h 812608"/>
              <a:gd name="connsiteX128" fmla="*/ 12284988 w 14191711"/>
              <a:gd name="connsiteY128" fmla="*/ 428741 h 812608"/>
              <a:gd name="connsiteX129" fmla="*/ 12284736 w 14191711"/>
              <a:gd name="connsiteY129" fmla="*/ 429150 h 812608"/>
              <a:gd name="connsiteX130" fmla="*/ 12283244 w 14191711"/>
              <a:gd name="connsiteY130" fmla="*/ 432244 h 812608"/>
              <a:gd name="connsiteX131" fmla="*/ 12256457 w 14191711"/>
              <a:gd name="connsiteY131" fmla="*/ 480214 h 812608"/>
              <a:gd name="connsiteX132" fmla="*/ 12243203 w 14191711"/>
              <a:gd name="connsiteY132" fmla="*/ 500849 h 812608"/>
              <a:gd name="connsiteX133" fmla="*/ 12225713 w 14191711"/>
              <a:gd name="connsiteY133" fmla="*/ 541285 h 812608"/>
              <a:gd name="connsiteX134" fmla="*/ 12233404 w 14191711"/>
              <a:gd name="connsiteY134" fmla="*/ 516101 h 812608"/>
              <a:gd name="connsiteX135" fmla="*/ 12227295 w 14191711"/>
              <a:gd name="connsiteY135" fmla="*/ 525613 h 812608"/>
              <a:gd name="connsiteX136" fmla="*/ 11735542 w 14191711"/>
              <a:gd name="connsiteY136" fmla="*/ 812603 h 812608"/>
              <a:gd name="connsiteX137" fmla="*/ 11365115 w 14191711"/>
              <a:gd name="connsiteY137" fmla="*/ 664007 h 812608"/>
              <a:gd name="connsiteX138" fmla="*/ 11316909 w 14191711"/>
              <a:gd name="connsiteY138" fmla="*/ 616668 h 812608"/>
              <a:gd name="connsiteX139" fmla="*/ 11312595 w 14191711"/>
              <a:gd name="connsiteY139" fmla="*/ 625292 h 812608"/>
              <a:gd name="connsiteX140" fmla="*/ 11303060 w 14191711"/>
              <a:gd name="connsiteY140" fmla="*/ 607627 h 812608"/>
              <a:gd name="connsiteX141" fmla="*/ 10863231 w 14191711"/>
              <a:gd name="connsiteY141" fmla="*/ 320302 h 812608"/>
              <a:gd name="connsiteX142" fmla="*/ 10597620 w 14191711"/>
              <a:gd name="connsiteY142" fmla="*/ 411089 h 812608"/>
              <a:gd name="connsiteX143" fmla="*/ 10552413 w 14191711"/>
              <a:gd name="connsiteY143" fmla="*/ 449000 h 812608"/>
              <a:gd name="connsiteX144" fmla="*/ 10546840 w 14191711"/>
              <a:gd name="connsiteY144" fmla="*/ 456073 h 812608"/>
              <a:gd name="connsiteX145" fmla="*/ 10512719 w 14191711"/>
              <a:gd name="connsiteY145" fmla="*/ 488902 h 812608"/>
              <a:gd name="connsiteX146" fmla="*/ 10487638 w 14191711"/>
              <a:gd name="connsiteY146" fmla="*/ 515951 h 812608"/>
              <a:gd name="connsiteX147" fmla="*/ 10398403 w 14191711"/>
              <a:gd name="connsiteY147" fmla="*/ 652795 h 812608"/>
              <a:gd name="connsiteX148" fmla="*/ 10380893 w 14191711"/>
              <a:gd name="connsiteY148" fmla="*/ 693279 h 812608"/>
              <a:gd name="connsiteX149" fmla="*/ 10398577 w 14191711"/>
              <a:gd name="connsiteY149" fmla="*/ 635378 h 812608"/>
              <a:gd name="connsiteX150" fmla="*/ 10434916 w 14191711"/>
              <a:gd name="connsiteY150" fmla="*/ 553928 h 812608"/>
              <a:gd name="connsiteX151" fmla="*/ 10393636 w 14191711"/>
              <a:gd name="connsiteY151" fmla="*/ 583206 h 812608"/>
              <a:gd name="connsiteX152" fmla="*/ 10120064 w 14191711"/>
              <a:gd name="connsiteY152" fmla="*/ 660611 h 812608"/>
              <a:gd name="connsiteX153" fmla="*/ 9749637 w 14191711"/>
              <a:gd name="connsiteY153" fmla="*/ 512015 h 812608"/>
              <a:gd name="connsiteX154" fmla="*/ 9701430 w 14191711"/>
              <a:gd name="connsiteY154" fmla="*/ 464676 h 812608"/>
              <a:gd name="connsiteX155" fmla="*/ 9697117 w 14191711"/>
              <a:gd name="connsiteY155" fmla="*/ 473299 h 812608"/>
              <a:gd name="connsiteX156" fmla="*/ 9687581 w 14191711"/>
              <a:gd name="connsiteY156" fmla="*/ 455635 h 812608"/>
              <a:gd name="connsiteX157" fmla="*/ 9247751 w 14191711"/>
              <a:gd name="connsiteY157" fmla="*/ 168309 h 812608"/>
              <a:gd name="connsiteX158" fmla="*/ 8824689 w 14191711"/>
              <a:gd name="connsiteY158" fmla="*/ 428742 h 812608"/>
              <a:gd name="connsiteX159" fmla="*/ 8824438 w 14191711"/>
              <a:gd name="connsiteY159" fmla="*/ 429151 h 812608"/>
              <a:gd name="connsiteX160" fmla="*/ 8822946 w 14191711"/>
              <a:gd name="connsiteY160" fmla="*/ 432245 h 812608"/>
              <a:gd name="connsiteX161" fmla="*/ 8796160 w 14191711"/>
              <a:gd name="connsiteY161" fmla="*/ 480215 h 812608"/>
              <a:gd name="connsiteX162" fmla="*/ 8782904 w 14191711"/>
              <a:gd name="connsiteY162" fmla="*/ 500850 h 812608"/>
              <a:gd name="connsiteX163" fmla="*/ 8765415 w 14191711"/>
              <a:gd name="connsiteY163" fmla="*/ 541286 h 812608"/>
              <a:gd name="connsiteX164" fmla="*/ 8773106 w 14191711"/>
              <a:gd name="connsiteY164" fmla="*/ 516102 h 812608"/>
              <a:gd name="connsiteX165" fmla="*/ 8766996 w 14191711"/>
              <a:gd name="connsiteY165" fmla="*/ 525614 h 812608"/>
              <a:gd name="connsiteX166" fmla="*/ 8275245 w 14191711"/>
              <a:gd name="connsiteY166" fmla="*/ 812604 h 812608"/>
              <a:gd name="connsiteX167" fmla="*/ 7904817 w 14191711"/>
              <a:gd name="connsiteY167" fmla="*/ 664008 h 812608"/>
              <a:gd name="connsiteX168" fmla="*/ 7856611 w 14191711"/>
              <a:gd name="connsiteY168" fmla="*/ 616669 h 812608"/>
              <a:gd name="connsiteX169" fmla="*/ 7852297 w 14191711"/>
              <a:gd name="connsiteY169" fmla="*/ 625293 h 812608"/>
              <a:gd name="connsiteX170" fmla="*/ 7842762 w 14191711"/>
              <a:gd name="connsiteY170" fmla="*/ 607628 h 812608"/>
              <a:gd name="connsiteX171" fmla="*/ 7402932 w 14191711"/>
              <a:gd name="connsiteY171" fmla="*/ 320302 h 812608"/>
              <a:gd name="connsiteX172" fmla="*/ 7137323 w 14191711"/>
              <a:gd name="connsiteY172" fmla="*/ 411089 h 812608"/>
              <a:gd name="connsiteX173" fmla="*/ 7092118 w 14191711"/>
              <a:gd name="connsiteY173" fmla="*/ 448999 h 812608"/>
              <a:gd name="connsiteX174" fmla="*/ 7086542 w 14191711"/>
              <a:gd name="connsiteY174" fmla="*/ 456075 h 812608"/>
              <a:gd name="connsiteX175" fmla="*/ 7052412 w 14191711"/>
              <a:gd name="connsiteY175" fmla="*/ 488913 h 812608"/>
              <a:gd name="connsiteX176" fmla="*/ 7027340 w 14191711"/>
              <a:gd name="connsiteY176" fmla="*/ 515952 h 812608"/>
              <a:gd name="connsiteX177" fmla="*/ 6938105 w 14191711"/>
              <a:gd name="connsiteY177" fmla="*/ 652796 h 812608"/>
              <a:gd name="connsiteX178" fmla="*/ 6920596 w 14191711"/>
              <a:gd name="connsiteY178" fmla="*/ 693280 h 812608"/>
              <a:gd name="connsiteX179" fmla="*/ 6938279 w 14191711"/>
              <a:gd name="connsiteY179" fmla="*/ 635379 h 812608"/>
              <a:gd name="connsiteX180" fmla="*/ 6974617 w 14191711"/>
              <a:gd name="connsiteY180" fmla="*/ 553930 h 812608"/>
              <a:gd name="connsiteX181" fmla="*/ 6933338 w 14191711"/>
              <a:gd name="connsiteY181" fmla="*/ 583208 h 812608"/>
              <a:gd name="connsiteX182" fmla="*/ 6659766 w 14191711"/>
              <a:gd name="connsiteY182" fmla="*/ 660613 h 812608"/>
              <a:gd name="connsiteX183" fmla="*/ 6289339 w 14191711"/>
              <a:gd name="connsiteY183" fmla="*/ 512017 h 812608"/>
              <a:gd name="connsiteX184" fmla="*/ 6241132 w 14191711"/>
              <a:gd name="connsiteY184" fmla="*/ 464678 h 812608"/>
              <a:gd name="connsiteX185" fmla="*/ 6236819 w 14191711"/>
              <a:gd name="connsiteY185" fmla="*/ 473301 h 812608"/>
              <a:gd name="connsiteX186" fmla="*/ 6227283 w 14191711"/>
              <a:gd name="connsiteY186" fmla="*/ 455637 h 812608"/>
              <a:gd name="connsiteX187" fmla="*/ 5787454 w 14191711"/>
              <a:gd name="connsiteY187" fmla="*/ 168311 h 812608"/>
              <a:gd name="connsiteX188" fmla="*/ 5364392 w 14191711"/>
              <a:gd name="connsiteY188" fmla="*/ 428744 h 812608"/>
              <a:gd name="connsiteX189" fmla="*/ 5364140 w 14191711"/>
              <a:gd name="connsiteY189" fmla="*/ 429153 h 812608"/>
              <a:gd name="connsiteX190" fmla="*/ 5362648 w 14191711"/>
              <a:gd name="connsiteY190" fmla="*/ 432247 h 812608"/>
              <a:gd name="connsiteX191" fmla="*/ 5335862 w 14191711"/>
              <a:gd name="connsiteY191" fmla="*/ 480217 h 812608"/>
              <a:gd name="connsiteX192" fmla="*/ 5322606 w 14191711"/>
              <a:gd name="connsiteY192" fmla="*/ 500852 h 812608"/>
              <a:gd name="connsiteX193" fmla="*/ 5305117 w 14191711"/>
              <a:gd name="connsiteY193" fmla="*/ 541288 h 812608"/>
              <a:gd name="connsiteX194" fmla="*/ 5312809 w 14191711"/>
              <a:gd name="connsiteY194" fmla="*/ 516104 h 812608"/>
              <a:gd name="connsiteX195" fmla="*/ 5306698 w 14191711"/>
              <a:gd name="connsiteY195" fmla="*/ 525616 h 812608"/>
              <a:gd name="connsiteX196" fmla="*/ 4814947 w 14191711"/>
              <a:gd name="connsiteY196" fmla="*/ 812606 h 812608"/>
              <a:gd name="connsiteX197" fmla="*/ 4444520 w 14191711"/>
              <a:gd name="connsiteY197" fmla="*/ 664010 h 812608"/>
              <a:gd name="connsiteX198" fmla="*/ 4396313 w 14191711"/>
              <a:gd name="connsiteY198" fmla="*/ 616671 h 812608"/>
              <a:gd name="connsiteX199" fmla="*/ 4392000 w 14191711"/>
              <a:gd name="connsiteY199" fmla="*/ 625295 h 812608"/>
              <a:gd name="connsiteX200" fmla="*/ 4382464 w 14191711"/>
              <a:gd name="connsiteY200" fmla="*/ 607630 h 812608"/>
              <a:gd name="connsiteX201" fmla="*/ 3942635 w 14191711"/>
              <a:gd name="connsiteY201" fmla="*/ 320304 h 812608"/>
              <a:gd name="connsiteX202" fmla="*/ 3677025 w 14191711"/>
              <a:gd name="connsiteY202" fmla="*/ 411091 h 812608"/>
              <a:gd name="connsiteX203" fmla="*/ 3631821 w 14191711"/>
              <a:gd name="connsiteY203" fmla="*/ 449001 h 812608"/>
              <a:gd name="connsiteX204" fmla="*/ 3626244 w 14191711"/>
              <a:gd name="connsiteY204" fmla="*/ 456077 h 812608"/>
              <a:gd name="connsiteX205" fmla="*/ 3592115 w 14191711"/>
              <a:gd name="connsiteY205" fmla="*/ 488915 h 812608"/>
              <a:gd name="connsiteX206" fmla="*/ 3567043 w 14191711"/>
              <a:gd name="connsiteY206" fmla="*/ 515954 h 812608"/>
              <a:gd name="connsiteX207" fmla="*/ 3477808 w 14191711"/>
              <a:gd name="connsiteY207" fmla="*/ 652798 h 812608"/>
              <a:gd name="connsiteX208" fmla="*/ 3460298 w 14191711"/>
              <a:gd name="connsiteY208" fmla="*/ 693282 h 812608"/>
              <a:gd name="connsiteX209" fmla="*/ 3477981 w 14191711"/>
              <a:gd name="connsiteY209" fmla="*/ 635381 h 812608"/>
              <a:gd name="connsiteX210" fmla="*/ 3514319 w 14191711"/>
              <a:gd name="connsiteY210" fmla="*/ 553933 h 812608"/>
              <a:gd name="connsiteX211" fmla="*/ 3473041 w 14191711"/>
              <a:gd name="connsiteY211" fmla="*/ 583210 h 812608"/>
              <a:gd name="connsiteX212" fmla="*/ 3199468 w 14191711"/>
              <a:gd name="connsiteY212" fmla="*/ 660615 h 812608"/>
              <a:gd name="connsiteX213" fmla="*/ 2829041 w 14191711"/>
              <a:gd name="connsiteY213" fmla="*/ 512019 h 812608"/>
              <a:gd name="connsiteX214" fmla="*/ 2780835 w 14191711"/>
              <a:gd name="connsiteY214" fmla="*/ 464680 h 812608"/>
              <a:gd name="connsiteX215" fmla="*/ 2776521 w 14191711"/>
              <a:gd name="connsiteY215" fmla="*/ 473303 h 812608"/>
              <a:gd name="connsiteX216" fmla="*/ 2766985 w 14191711"/>
              <a:gd name="connsiteY216" fmla="*/ 455639 h 812608"/>
              <a:gd name="connsiteX217" fmla="*/ 2327156 w 14191711"/>
              <a:gd name="connsiteY217" fmla="*/ 168313 h 812608"/>
              <a:gd name="connsiteX218" fmla="*/ 1904094 w 14191711"/>
              <a:gd name="connsiteY218" fmla="*/ 428746 h 812608"/>
              <a:gd name="connsiteX219" fmla="*/ 1903842 w 14191711"/>
              <a:gd name="connsiteY219" fmla="*/ 429155 h 812608"/>
              <a:gd name="connsiteX220" fmla="*/ 1902350 w 14191711"/>
              <a:gd name="connsiteY220" fmla="*/ 432249 h 812608"/>
              <a:gd name="connsiteX221" fmla="*/ 1875564 w 14191711"/>
              <a:gd name="connsiteY221" fmla="*/ 480219 h 812608"/>
              <a:gd name="connsiteX222" fmla="*/ 1862308 w 14191711"/>
              <a:gd name="connsiteY222" fmla="*/ 500854 h 812608"/>
              <a:gd name="connsiteX223" fmla="*/ 1844819 w 14191711"/>
              <a:gd name="connsiteY223" fmla="*/ 541290 h 812608"/>
              <a:gd name="connsiteX224" fmla="*/ 1852511 w 14191711"/>
              <a:gd name="connsiteY224" fmla="*/ 516106 h 812608"/>
              <a:gd name="connsiteX225" fmla="*/ 1846400 w 14191711"/>
              <a:gd name="connsiteY225" fmla="*/ 525618 h 812608"/>
              <a:gd name="connsiteX226" fmla="*/ 1354649 w 14191711"/>
              <a:gd name="connsiteY226" fmla="*/ 812608 h 8126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Lst>
            <a:rect l="l" t="t" r="r" b="b"/>
            <a:pathLst>
              <a:path w="14191711" h="812608">
                <a:moveTo>
                  <a:pt x="1354649" y="812608"/>
                </a:moveTo>
                <a:cubicBezTo>
                  <a:pt x="1217434" y="812608"/>
                  <a:pt x="1089962" y="757828"/>
                  <a:pt x="984222" y="664012"/>
                </a:cubicBezTo>
                <a:lnTo>
                  <a:pt x="936015" y="616673"/>
                </a:lnTo>
                <a:lnTo>
                  <a:pt x="931702" y="625297"/>
                </a:lnTo>
                <a:lnTo>
                  <a:pt x="922166" y="607632"/>
                </a:lnTo>
                <a:cubicBezTo>
                  <a:pt x="817622" y="432155"/>
                  <a:pt x="659408" y="320306"/>
                  <a:pt x="482337" y="320306"/>
                </a:cubicBezTo>
                <a:cubicBezTo>
                  <a:pt x="290509" y="320306"/>
                  <a:pt x="120814" y="451574"/>
                  <a:pt x="17510" y="652800"/>
                </a:cubicBezTo>
                <a:lnTo>
                  <a:pt x="0" y="693284"/>
                </a:lnTo>
                <a:lnTo>
                  <a:pt x="17683" y="635383"/>
                </a:lnTo>
                <a:cubicBezTo>
                  <a:pt x="126094" y="348887"/>
                  <a:pt x="351214" y="151998"/>
                  <a:pt x="611350" y="151998"/>
                </a:cubicBezTo>
                <a:cubicBezTo>
                  <a:pt x="748565" y="151998"/>
                  <a:pt x="876036" y="206778"/>
                  <a:pt x="981777" y="300594"/>
                </a:cubicBezTo>
                <a:lnTo>
                  <a:pt x="1029983" y="347933"/>
                </a:lnTo>
                <a:lnTo>
                  <a:pt x="1034297" y="339310"/>
                </a:lnTo>
                <a:lnTo>
                  <a:pt x="1043833" y="356974"/>
                </a:lnTo>
                <a:cubicBezTo>
                  <a:pt x="1148377" y="532451"/>
                  <a:pt x="1306590" y="644300"/>
                  <a:pt x="1483662" y="644300"/>
                </a:cubicBezTo>
                <a:cubicBezTo>
                  <a:pt x="1651511" y="644300"/>
                  <a:pt x="1802415" y="543798"/>
                  <a:pt x="1906724" y="383867"/>
                </a:cubicBezTo>
                <a:lnTo>
                  <a:pt x="1906976" y="383458"/>
                </a:lnTo>
                <a:lnTo>
                  <a:pt x="1908468" y="380364"/>
                </a:lnTo>
                <a:cubicBezTo>
                  <a:pt x="1916987" y="363963"/>
                  <a:pt x="1925923" y="347964"/>
                  <a:pt x="1935254" y="332394"/>
                </a:cubicBezTo>
                <a:lnTo>
                  <a:pt x="1948509" y="311759"/>
                </a:lnTo>
                <a:lnTo>
                  <a:pt x="1965999" y="271323"/>
                </a:lnTo>
                <a:lnTo>
                  <a:pt x="1958307" y="296507"/>
                </a:lnTo>
                <a:lnTo>
                  <a:pt x="1964417" y="286995"/>
                </a:lnTo>
                <a:cubicBezTo>
                  <a:pt x="2085662" y="110755"/>
                  <a:pt x="2261067" y="5"/>
                  <a:pt x="2456169" y="5"/>
                </a:cubicBezTo>
                <a:cubicBezTo>
                  <a:pt x="2593384" y="5"/>
                  <a:pt x="2720856" y="54785"/>
                  <a:pt x="2826596" y="148601"/>
                </a:cubicBezTo>
                <a:lnTo>
                  <a:pt x="2874802" y="195940"/>
                </a:lnTo>
                <a:lnTo>
                  <a:pt x="2879116" y="187316"/>
                </a:lnTo>
                <a:lnTo>
                  <a:pt x="2888652" y="204981"/>
                </a:lnTo>
                <a:cubicBezTo>
                  <a:pt x="2993196" y="380458"/>
                  <a:pt x="3151409" y="492306"/>
                  <a:pt x="3328481" y="492306"/>
                </a:cubicBezTo>
                <a:cubicBezTo>
                  <a:pt x="3424395" y="492306"/>
                  <a:pt x="3514776" y="459490"/>
                  <a:pt x="3594091" y="401519"/>
                </a:cubicBezTo>
                <a:lnTo>
                  <a:pt x="3639295" y="363610"/>
                </a:lnTo>
                <a:lnTo>
                  <a:pt x="3644872" y="356534"/>
                </a:lnTo>
                <a:lnTo>
                  <a:pt x="3679001" y="323696"/>
                </a:lnTo>
                <a:lnTo>
                  <a:pt x="3704073" y="296657"/>
                </a:lnTo>
                <a:cubicBezTo>
                  <a:pt x="3737507" y="256054"/>
                  <a:pt x="3767482" y="210119"/>
                  <a:pt x="3793308" y="159813"/>
                </a:cubicBezTo>
                <a:lnTo>
                  <a:pt x="3810818" y="119329"/>
                </a:lnTo>
                <a:lnTo>
                  <a:pt x="3793135" y="177230"/>
                </a:lnTo>
                <a:lnTo>
                  <a:pt x="3756797" y="258678"/>
                </a:lnTo>
                <a:lnTo>
                  <a:pt x="3798075" y="229401"/>
                </a:lnTo>
                <a:cubicBezTo>
                  <a:pt x="3881470" y="179684"/>
                  <a:pt x="3974097" y="151996"/>
                  <a:pt x="4071648" y="151996"/>
                </a:cubicBezTo>
                <a:cubicBezTo>
                  <a:pt x="4208863" y="151996"/>
                  <a:pt x="4336334" y="206776"/>
                  <a:pt x="4442075" y="300592"/>
                </a:cubicBezTo>
                <a:lnTo>
                  <a:pt x="4490281" y="347931"/>
                </a:lnTo>
                <a:lnTo>
                  <a:pt x="4494595" y="339308"/>
                </a:lnTo>
                <a:lnTo>
                  <a:pt x="4504131" y="356972"/>
                </a:lnTo>
                <a:cubicBezTo>
                  <a:pt x="4608675" y="532449"/>
                  <a:pt x="4766888" y="644298"/>
                  <a:pt x="4943960" y="644298"/>
                </a:cubicBezTo>
                <a:cubicBezTo>
                  <a:pt x="5111809" y="644298"/>
                  <a:pt x="5262713" y="543796"/>
                  <a:pt x="5367022" y="383865"/>
                </a:cubicBezTo>
                <a:lnTo>
                  <a:pt x="5367274" y="383456"/>
                </a:lnTo>
                <a:lnTo>
                  <a:pt x="5368766" y="380362"/>
                </a:lnTo>
                <a:cubicBezTo>
                  <a:pt x="5377285" y="363961"/>
                  <a:pt x="5386221" y="347962"/>
                  <a:pt x="5395552" y="332392"/>
                </a:cubicBezTo>
                <a:lnTo>
                  <a:pt x="5408807" y="311757"/>
                </a:lnTo>
                <a:lnTo>
                  <a:pt x="5426297" y="271321"/>
                </a:lnTo>
                <a:lnTo>
                  <a:pt x="5418605" y="296505"/>
                </a:lnTo>
                <a:lnTo>
                  <a:pt x="5424715" y="286993"/>
                </a:lnTo>
                <a:cubicBezTo>
                  <a:pt x="5545960" y="110753"/>
                  <a:pt x="5721365" y="3"/>
                  <a:pt x="5916467" y="3"/>
                </a:cubicBezTo>
                <a:cubicBezTo>
                  <a:pt x="6053682" y="3"/>
                  <a:pt x="6181154" y="54783"/>
                  <a:pt x="6286894" y="148599"/>
                </a:cubicBezTo>
                <a:lnTo>
                  <a:pt x="6335100" y="195938"/>
                </a:lnTo>
                <a:lnTo>
                  <a:pt x="6339414" y="187314"/>
                </a:lnTo>
                <a:lnTo>
                  <a:pt x="6348950" y="204979"/>
                </a:lnTo>
                <a:cubicBezTo>
                  <a:pt x="6453494" y="380456"/>
                  <a:pt x="6611707" y="492304"/>
                  <a:pt x="6788779" y="492304"/>
                </a:cubicBezTo>
                <a:cubicBezTo>
                  <a:pt x="6884693" y="492304"/>
                  <a:pt x="6975074" y="459488"/>
                  <a:pt x="7054389" y="401517"/>
                </a:cubicBezTo>
                <a:lnTo>
                  <a:pt x="7099593" y="363608"/>
                </a:lnTo>
                <a:lnTo>
                  <a:pt x="7105170" y="356532"/>
                </a:lnTo>
                <a:lnTo>
                  <a:pt x="7139299" y="323694"/>
                </a:lnTo>
                <a:lnTo>
                  <a:pt x="7164371" y="296655"/>
                </a:lnTo>
                <a:cubicBezTo>
                  <a:pt x="7197804" y="256052"/>
                  <a:pt x="7227780" y="210117"/>
                  <a:pt x="7253606" y="159811"/>
                </a:cubicBezTo>
                <a:lnTo>
                  <a:pt x="7271116" y="119327"/>
                </a:lnTo>
                <a:lnTo>
                  <a:pt x="7253432" y="177228"/>
                </a:lnTo>
                <a:lnTo>
                  <a:pt x="7217094" y="258677"/>
                </a:lnTo>
                <a:lnTo>
                  <a:pt x="7258373" y="229399"/>
                </a:lnTo>
                <a:cubicBezTo>
                  <a:pt x="7341767" y="179682"/>
                  <a:pt x="7434395" y="151994"/>
                  <a:pt x="7531946" y="151994"/>
                </a:cubicBezTo>
                <a:cubicBezTo>
                  <a:pt x="7669160" y="151994"/>
                  <a:pt x="7796632" y="206774"/>
                  <a:pt x="7902373" y="300590"/>
                </a:cubicBezTo>
                <a:lnTo>
                  <a:pt x="7950579" y="347929"/>
                </a:lnTo>
                <a:lnTo>
                  <a:pt x="7954893" y="339306"/>
                </a:lnTo>
                <a:lnTo>
                  <a:pt x="7964429" y="356970"/>
                </a:lnTo>
                <a:cubicBezTo>
                  <a:pt x="8068973" y="532447"/>
                  <a:pt x="8227186" y="644296"/>
                  <a:pt x="8404257" y="644296"/>
                </a:cubicBezTo>
                <a:cubicBezTo>
                  <a:pt x="8572107" y="644296"/>
                  <a:pt x="8723011" y="543794"/>
                  <a:pt x="8827320" y="383863"/>
                </a:cubicBezTo>
                <a:lnTo>
                  <a:pt x="8827571" y="383454"/>
                </a:lnTo>
                <a:lnTo>
                  <a:pt x="8829064" y="380360"/>
                </a:lnTo>
                <a:cubicBezTo>
                  <a:pt x="8837583" y="363959"/>
                  <a:pt x="8846518" y="347960"/>
                  <a:pt x="8855850" y="332390"/>
                </a:cubicBezTo>
                <a:lnTo>
                  <a:pt x="8869104" y="311755"/>
                </a:lnTo>
                <a:lnTo>
                  <a:pt x="8886595" y="271319"/>
                </a:lnTo>
                <a:lnTo>
                  <a:pt x="8878903" y="296503"/>
                </a:lnTo>
                <a:lnTo>
                  <a:pt x="8885013" y="286991"/>
                </a:lnTo>
                <a:cubicBezTo>
                  <a:pt x="9006258" y="110751"/>
                  <a:pt x="9181663" y="1"/>
                  <a:pt x="9376765" y="1"/>
                </a:cubicBezTo>
                <a:cubicBezTo>
                  <a:pt x="9513979" y="1"/>
                  <a:pt x="9641452" y="54781"/>
                  <a:pt x="9747192" y="148597"/>
                </a:cubicBezTo>
                <a:lnTo>
                  <a:pt x="9795398" y="195936"/>
                </a:lnTo>
                <a:lnTo>
                  <a:pt x="9799712" y="187312"/>
                </a:lnTo>
                <a:lnTo>
                  <a:pt x="9809248" y="204977"/>
                </a:lnTo>
                <a:cubicBezTo>
                  <a:pt x="9913792" y="380454"/>
                  <a:pt x="10072005" y="492302"/>
                  <a:pt x="10249076" y="492302"/>
                </a:cubicBezTo>
                <a:cubicBezTo>
                  <a:pt x="10344990" y="492302"/>
                  <a:pt x="10435372" y="459486"/>
                  <a:pt x="10514687" y="401515"/>
                </a:cubicBezTo>
                <a:lnTo>
                  <a:pt x="10559894" y="363604"/>
                </a:lnTo>
                <a:lnTo>
                  <a:pt x="10565468" y="356531"/>
                </a:lnTo>
                <a:lnTo>
                  <a:pt x="10599588" y="323702"/>
                </a:lnTo>
                <a:lnTo>
                  <a:pt x="10624669" y="296653"/>
                </a:lnTo>
                <a:cubicBezTo>
                  <a:pt x="10658102" y="256050"/>
                  <a:pt x="10688078" y="210115"/>
                  <a:pt x="10713904" y="159809"/>
                </a:cubicBezTo>
                <a:lnTo>
                  <a:pt x="10731414" y="119325"/>
                </a:lnTo>
                <a:lnTo>
                  <a:pt x="10713730" y="177226"/>
                </a:lnTo>
                <a:lnTo>
                  <a:pt x="10677391" y="258676"/>
                </a:lnTo>
                <a:lnTo>
                  <a:pt x="10718671" y="229399"/>
                </a:lnTo>
                <a:cubicBezTo>
                  <a:pt x="10802066" y="179681"/>
                  <a:pt x="10894693" y="151993"/>
                  <a:pt x="10992244" y="151993"/>
                </a:cubicBezTo>
                <a:cubicBezTo>
                  <a:pt x="11129458" y="151993"/>
                  <a:pt x="11256930" y="206773"/>
                  <a:pt x="11362671" y="300589"/>
                </a:cubicBezTo>
                <a:lnTo>
                  <a:pt x="11410877" y="347928"/>
                </a:lnTo>
                <a:lnTo>
                  <a:pt x="11415191" y="339305"/>
                </a:lnTo>
                <a:lnTo>
                  <a:pt x="11424726" y="356969"/>
                </a:lnTo>
                <a:cubicBezTo>
                  <a:pt x="11529270" y="532446"/>
                  <a:pt x="11687484" y="644295"/>
                  <a:pt x="11864556" y="644295"/>
                </a:cubicBezTo>
                <a:cubicBezTo>
                  <a:pt x="12032405" y="644295"/>
                  <a:pt x="12183309" y="543793"/>
                  <a:pt x="12287618" y="383862"/>
                </a:cubicBezTo>
                <a:lnTo>
                  <a:pt x="12287870" y="383453"/>
                </a:lnTo>
                <a:lnTo>
                  <a:pt x="12289362" y="380359"/>
                </a:lnTo>
                <a:cubicBezTo>
                  <a:pt x="12297881" y="363958"/>
                  <a:pt x="12306817" y="347959"/>
                  <a:pt x="12316148" y="332389"/>
                </a:cubicBezTo>
                <a:lnTo>
                  <a:pt x="12329403" y="311754"/>
                </a:lnTo>
                <a:lnTo>
                  <a:pt x="12346892" y="271318"/>
                </a:lnTo>
                <a:lnTo>
                  <a:pt x="12339201" y="296502"/>
                </a:lnTo>
                <a:lnTo>
                  <a:pt x="12345311" y="286990"/>
                </a:lnTo>
                <a:cubicBezTo>
                  <a:pt x="12466556" y="110750"/>
                  <a:pt x="12641961" y="0"/>
                  <a:pt x="12837063" y="0"/>
                </a:cubicBezTo>
                <a:cubicBezTo>
                  <a:pt x="12974278" y="0"/>
                  <a:pt x="13101750" y="54780"/>
                  <a:pt x="13207490" y="148596"/>
                </a:cubicBezTo>
                <a:lnTo>
                  <a:pt x="13255696" y="195935"/>
                </a:lnTo>
                <a:lnTo>
                  <a:pt x="13260010" y="187311"/>
                </a:lnTo>
                <a:lnTo>
                  <a:pt x="13269546" y="204976"/>
                </a:lnTo>
                <a:cubicBezTo>
                  <a:pt x="13374090" y="380453"/>
                  <a:pt x="13532303" y="492302"/>
                  <a:pt x="13709375" y="492302"/>
                </a:cubicBezTo>
                <a:cubicBezTo>
                  <a:pt x="13901203" y="492302"/>
                  <a:pt x="14070898" y="361034"/>
                  <a:pt x="14174202" y="159808"/>
                </a:cubicBezTo>
                <a:lnTo>
                  <a:pt x="14191711" y="119324"/>
                </a:lnTo>
                <a:lnTo>
                  <a:pt x="14174028" y="177225"/>
                </a:lnTo>
                <a:cubicBezTo>
                  <a:pt x="14065617" y="463721"/>
                  <a:pt x="13840498" y="660610"/>
                  <a:pt x="13580362" y="660610"/>
                </a:cubicBezTo>
                <a:cubicBezTo>
                  <a:pt x="13443147" y="660610"/>
                  <a:pt x="13315675" y="605830"/>
                  <a:pt x="13209935" y="512014"/>
                </a:cubicBezTo>
                <a:lnTo>
                  <a:pt x="13161729" y="464675"/>
                </a:lnTo>
                <a:lnTo>
                  <a:pt x="13157414" y="473298"/>
                </a:lnTo>
                <a:lnTo>
                  <a:pt x="13147879" y="455634"/>
                </a:lnTo>
                <a:cubicBezTo>
                  <a:pt x="13043335" y="280157"/>
                  <a:pt x="12885121" y="168308"/>
                  <a:pt x="12708050" y="168308"/>
                </a:cubicBezTo>
                <a:cubicBezTo>
                  <a:pt x="12540201" y="168308"/>
                  <a:pt x="12389296" y="268810"/>
                  <a:pt x="12284988" y="428741"/>
                </a:cubicBezTo>
                <a:lnTo>
                  <a:pt x="12284736" y="429150"/>
                </a:lnTo>
                <a:lnTo>
                  <a:pt x="12283244" y="432244"/>
                </a:lnTo>
                <a:cubicBezTo>
                  <a:pt x="12274725" y="448645"/>
                  <a:pt x="12265789" y="464644"/>
                  <a:pt x="12256457" y="480214"/>
                </a:cubicBezTo>
                <a:lnTo>
                  <a:pt x="12243203" y="500849"/>
                </a:lnTo>
                <a:lnTo>
                  <a:pt x="12225713" y="541285"/>
                </a:lnTo>
                <a:lnTo>
                  <a:pt x="12233404" y="516101"/>
                </a:lnTo>
                <a:lnTo>
                  <a:pt x="12227295" y="525613"/>
                </a:lnTo>
                <a:cubicBezTo>
                  <a:pt x="12106050" y="701853"/>
                  <a:pt x="11930644" y="812603"/>
                  <a:pt x="11735542" y="812603"/>
                </a:cubicBezTo>
                <a:cubicBezTo>
                  <a:pt x="11598328" y="812603"/>
                  <a:pt x="11470856" y="757823"/>
                  <a:pt x="11365115" y="664007"/>
                </a:cubicBezTo>
                <a:lnTo>
                  <a:pt x="11316909" y="616668"/>
                </a:lnTo>
                <a:lnTo>
                  <a:pt x="11312595" y="625292"/>
                </a:lnTo>
                <a:lnTo>
                  <a:pt x="11303060" y="607627"/>
                </a:lnTo>
                <a:cubicBezTo>
                  <a:pt x="11198516" y="432150"/>
                  <a:pt x="11040302" y="320302"/>
                  <a:pt x="10863231" y="320302"/>
                </a:cubicBezTo>
                <a:cubicBezTo>
                  <a:pt x="10767317" y="320302"/>
                  <a:pt x="10676936" y="353118"/>
                  <a:pt x="10597620" y="411089"/>
                </a:cubicBezTo>
                <a:lnTo>
                  <a:pt x="10552413" y="449000"/>
                </a:lnTo>
                <a:lnTo>
                  <a:pt x="10546840" y="456073"/>
                </a:lnTo>
                <a:lnTo>
                  <a:pt x="10512719" y="488902"/>
                </a:lnTo>
                <a:lnTo>
                  <a:pt x="10487638" y="515951"/>
                </a:lnTo>
                <a:cubicBezTo>
                  <a:pt x="10454205" y="556554"/>
                  <a:pt x="10424229" y="602489"/>
                  <a:pt x="10398403" y="652795"/>
                </a:cubicBezTo>
                <a:lnTo>
                  <a:pt x="10380893" y="693279"/>
                </a:lnTo>
                <a:lnTo>
                  <a:pt x="10398577" y="635378"/>
                </a:lnTo>
                <a:lnTo>
                  <a:pt x="10434916" y="553928"/>
                </a:lnTo>
                <a:lnTo>
                  <a:pt x="10393636" y="583206"/>
                </a:lnTo>
                <a:cubicBezTo>
                  <a:pt x="10310241" y="632923"/>
                  <a:pt x="10217615" y="660611"/>
                  <a:pt x="10120064" y="660611"/>
                </a:cubicBezTo>
                <a:cubicBezTo>
                  <a:pt x="9982849" y="660611"/>
                  <a:pt x="9855377" y="605831"/>
                  <a:pt x="9749637" y="512015"/>
                </a:cubicBezTo>
                <a:lnTo>
                  <a:pt x="9701430" y="464676"/>
                </a:lnTo>
                <a:lnTo>
                  <a:pt x="9697117" y="473299"/>
                </a:lnTo>
                <a:lnTo>
                  <a:pt x="9687581" y="455635"/>
                </a:lnTo>
                <a:cubicBezTo>
                  <a:pt x="9583037" y="280158"/>
                  <a:pt x="9424824" y="168309"/>
                  <a:pt x="9247751" y="168309"/>
                </a:cubicBezTo>
                <a:cubicBezTo>
                  <a:pt x="9079903" y="168309"/>
                  <a:pt x="8928998" y="268811"/>
                  <a:pt x="8824689" y="428742"/>
                </a:cubicBezTo>
                <a:lnTo>
                  <a:pt x="8824438" y="429151"/>
                </a:lnTo>
                <a:lnTo>
                  <a:pt x="8822946" y="432245"/>
                </a:lnTo>
                <a:cubicBezTo>
                  <a:pt x="8814426" y="448646"/>
                  <a:pt x="8805491" y="464645"/>
                  <a:pt x="8796160" y="480215"/>
                </a:cubicBezTo>
                <a:lnTo>
                  <a:pt x="8782904" y="500850"/>
                </a:lnTo>
                <a:lnTo>
                  <a:pt x="8765415" y="541286"/>
                </a:lnTo>
                <a:lnTo>
                  <a:pt x="8773106" y="516102"/>
                </a:lnTo>
                <a:lnTo>
                  <a:pt x="8766996" y="525614"/>
                </a:lnTo>
                <a:cubicBezTo>
                  <a:pt x="8645752" y="701854"/>
                  <a:pt x="8470347" y="812604"/>
                  <a:pt x="8275245" y="812604"/>
                </a:cubicBezTo>
                <a:cubicBezTo>
                  <a:pt x="8138029" y="812604"/>
                  <a:pt x="8010558" y="757824"/>
                  <a:pt x="7904817" y="664008"/>
                </a:cubicBezTo>
                <a:lnTo>
                  <a:pt x="7856611" y="616669"/>
                </a:lnTo>
                <a:lnTo>
                  <a:pt x="7852297" y="625293"/>
                </a:lnTo>
                <a:lnTo>
                  <a:pt x="7842762" y="607628"/>
                </a:lnTo>
                <a:cubicBezTo>
                  <a:pt x="7738218" y="432151"/>
                  <a:pt x="7580004" y="320302"/>
                  <a:pt x="7402932" y="320302"/>
                </a:cubicBezTo>
                <a:cubicBezTo>
                  <a:pt x="7307018" y="320302"/>
                  <a:pt x="7216637" y="353119"/>
                  <a:pt x="7137323" y="411089"/>
                </a:cubicBezTo>
                <a:lnTo>
                  <a:pt x="7092118" y="448999"/>
                </a:lnTo>
                <a:lnTo>
                  <a:pt x="7086542" y="456075"/>
                </a:lnTo>
                <a:lnTo>
                  <a:pt x="7052412" y="488913"/>
                </a:lnTo>
                <a:lnTo>
                  <a:pt x="7027340" y="515952"/>
                </a:lnTo>
                <a:cubicBezTo>
                  <a:pt x="6993907" y="556555"/>
                  <a:pt x="6963931" y="602489"/>
                  <a:pt x="6938105" y="652796"/>
                </a:cubicBezTo>
                <a:lnTo>
                  <a:pt x="6920596" y="693280"/>
                </a:lnTo>
                <a:lnTo>
                  <a:pt x="6938279" y="635379"/>
                </a:lnTo>
                <a:lnTo>
                  <a:pt x="6974617" y="553930"/>
                </a:lnTo>
                <a:lnTo>
                  <a:pt x="6933338" y="583208"/>
                </a:lnTo>
                <a:cubicBezTo>
                  <a:pt x="6849944" y="632925"/>
                  <a:pt x="6757317" y="660613"/>
                  <a:pt x="6659766" y="660613"/>
                </a:cubicBezTo>
                <a:cubicBezTo>
                  <a:pt x="6522551" y="660613"/>
                  <a:pt x="6395079" y="605833"/>
                  <a:pt x="6289339" y="512017"/>
                </a:cubicBezTo>
                <a:lnTo>
                  <a:pt x="6241132" y="464678"/>
                </a:lnTo>
                <a:lnTo>
                  <a:pt x="6236819" y="473301"/>
                </a:lnTo>
                <a:lnTo>
                  <a:pt x="6227283" y="455637"/>
                </a:lnTo>
                <a:cubicBezTo>
                  <a:pt x="6122739" y="280160"/>
                  <a:pt x="5964526" y="168311"/>
                  <a:pt x="5787454" y="168311"/>
                </a:cubicBezTo>
                <a:cubicBezTo>
                  <a:pt x="5619605" y="168311"/>
                  <a:pt x="5468701" y="268813"/>
                  <a:pt x="5364392" y="428744"/>
                </a:cubicBezTo>
                <a:lnTo>
                  <a:pt x="5364140" y="429153"/>
                </a:lnTo>
                <a:lnTo>
                  <a:pt x="5362648" y="432247"/>
                </a:lnTo>
                <a:cubicBezTo>
                  <a:pt x="5354128" y="448648"/>
                  <a:pt x="5345193" y="464647"/>
                  <a:pt x="5335862" y="480217"/>
                </a:cubicBezTo>
                <a:lnTo>
                  <a:pt x="5322606" y="500852"/>
                </a:lnTo>
                <a:lnTo>
                  <a:pt x="5305117" y="541288"/>
                </a:lnTo>
                <a:lnTo>
                  <a:pt x="5312809" y="516104"/>
                </a:lnTo>
                <a:lnTo>
                  <a:pt x="5306698" y="525616"/>
                </a:lnTo>
                <a:cubicBezTo>
                  <a:pt x="5185454" y="701856"/>
                  <a:pt x="5010049" y="812606"/>
                  <a:pt x="4814947" y="812606"/>
                </a:cubicBezTo>
                <a:cubicBezTo>
                  <a:pt x="4677732" y="812606"/>
                  <a:pt x="4550260" y="757826"/>
                  <a:pt x="4444520" y="664010"/>
                </a:cubicBezTo>
                <a:lnTo>
                  <a:pt x="4396313" y="616671"/>
                </a:lnTo>
                <a:lnTo>
                  <a:pt x="4392000" y="625295"/>
                </a:lnTo>
                <a:lnTo>
                  <a:pt x="4382464" y="607630"/>
                </a:lnTo>
                <a:cubicBezTo>
                  <a:pt x="4277920" y="432153"/>
                  <a:pt x="4119706" y="320304"/>
                  <a:pt x="3942635" y="320304"/>
                </a:cubicBezTo>
                <a:cubicBezTo>
                  <a:pt x="3846721" y="320304"/>
                  <a:pt x="3756340" y="353121"/>
                  <a:pt x="3677025" y="411091"/>
                </a:cubicBezTo>
                <a:lnTo>
                  <a:pt x="3631821" y="449001"/>
                </a:lnTo>
                <a:lnTo>
                  <a:pt x="3626244" y="456077"/>
                </a:lnTo>
                <a:lnTo>
                  <a:pt x="3592115" y="488915"/>
                </a:lnTo>
                <a:lnTo>
                  <a:pt x="3567043" y="515954"/>
                </a:lnTo>
                <a:cubicBezTo>
                  <a:pt x="3533609" y="556557"/>
                  <a:pt x="3503634" y="602492"/>
                  <a:pt x="3477808" y="652798"/>
                </a:cubicBezTo>
                <a:lnTo>
                  <a:pt x="3460298" y="693282"/>
                </a:lnTo>
                <a:lnTo>
                  <a:pt x="3477981" y="635381"/>
                </a:lnTo>
                <a:lnTo>
                  <a:pt x="3514319" y="553933"/>
                </a:lnTo>
                <a:lnTo>
                  <a:pt x="3473041" y="583210"/>
                </a:lnTo>
                <a:cubicBezTo>
                  <a:pt x="3389646" y="632927"/>
                  <a:pt x="3297019" y="660615"/>
                  <a:pt x="3199468" y="660615"/>
                </a:cubicBezTo>
                <a:cubicBezTo>
                  <a:pt x="3062253" y="660615"/>
                  <a:pt x="2934782" y="605835"/>
                  <a:pt x="2829041" y="512019"/>
                </a:cubicBezTo>
                <a:lnTo>
                  <a:pt x="2780835" y="464680"/>
                </a:lnTo>
                <a:lnTo>
                  <a:pt x="2776521" y="473303"/>
                </a:lnTo>
                <a:lnTo>
                  <a:pt x="2766985" y="455639"/>
                </a:lnTo>
                <a:cubicBezTo>
                  <a:pt x="2662441" y="280162"/>
                  <a:pt x="2504228" y="168313"/>
                  <a:pt x="2327156" y="168313"/>
                </a:cubicBezTo>
                <a:cubicBezTo>
                  <a:pt x="2159307" y="168313"/>
                  <a:pt x="2008403" y="268815"/>
                  <a:pt x="1904094" y="428746"/>
                </a:cubicBezTo>
                <a:lnTo>
                  <a:pt x="1903842" y="429155"/>
                </a:lnTo>
                <a:lnTo>
                  <a:pt x="1902350" y="432249"/>
                </a:lnTo>
                <a:cubicBezTo>
                  <a:pt x="1893830" y="448650"/>
                  <a:pt x="1884895" y="464649"/>
                  <a:pt x="1875564" y="480219"/>
                </a:cubicBezTo>
                <a:lnTo>
                  <a:pt x="1862308" y="500854"/>
                </a:lnTo>
                <a:lnTo>
                  <a:pt x="1844819" y="541290"/>
                </a:lnTo>
                <a:lnTo>
                  <a:pt x="1852511" y="516106"/>
                </a:lnTo>
                <a:lnTo>
                  <a:pt x="1846400" y="525618"/>
                </a:lnTo>
                <a:cubicBezTo>
                  <a:pt x="1725156" y="701858"/>
                  <a:pt x="1549751" y="812608"/>
                  <a:pt x="1354649" y="812608"/>
                </a:cubicBezTo>
                <a:close/>
              </a:path>
            </a:pathLst>
          </a:custGeom>
          <a:gradFill>
            <a:gsLst>
              <a:gs pos="22000">
                <a:srgbClr val="EE5F50">
                  <a:alpha val="0"/>
                </a:srgbClr>
              </a:gs>
              <a:gs pos="50000">
                <a:srgbClr val="B60000">
                  <a:alpha val="0"/>
                </a:srgbClr>
              </a:gs>
              <a:gs pos="72000">
                <a:schemeClr val="accent6">
                  <a:lumMod val="75000"/>
                </a:schemeClr>
              </a:gs>
              <a:gs pos="100000">
                <a:srgbClr val="FF0000"/>
              </a:gs>
              <a:gs pos="90000">
                <a:srgbClr val="B10000">
                  <a:alpha val="0"/>
                </a:srgbClr>
              </a:gs>
              <a:gs pos="8000">
                <a:srgbClr val="FF6600"/>
              </a:gs>
              <a:gs pos="28000">
                <a:srgbClr val="E78974">
                  <a:alpha val="0"/>
                </a:srgbClr>
              </a:gs>
              <a:gs pos="61000">
                <a:srgbClr val="C00000">
                  <a:lumMod val="69000"/>
                  <a:alpha val="0"/>
                </a:srgbClr>
              </a:gs>
              <a:gs pos="43000">
                <a:srgbClr val="00B050"/>
              </a:gs>
              <a:gs pos="34000">
                <a:srgbClr val="FFC000"/>
              </a:gs>
            </a:gsLst>
            <a:path path="circle">
              <a:fillToRect l="50000" t="50000" r="50000" b="50000"/>
            </a:path>
          </a:gradFill>
          <a:ln w="12700">
            <a:gradFill>
              <a:gsLst>
                <a:gs pos="72000">
                  <a:srgbClr val="FF6600"/>
                </a:gs>
                <a:gs pos="50000">
                  <a:schemeClr val="accent6">
                    <a:lumMod val="20000"/>
                    <a:lumOff val="80000"/>
                  </a:schemeClr>
                </a:gs>
                <a:gs pos="9150">
                  <a:srgbClr val="FF7E28"/>
                </a:gs>
                <a:gs pos="89150">
                  <a:srgbClr val="FF6600">
                    <a:lumMod val="17000"/>
                    <a:lumOff val="83000"/>
                  </a:srgbClr>
                </a:gs>
              </a:gsLst>
              <a:lin ang="5400000" scaled="0"/>
            </a:gradFill>
          </a:ln>
          <a:scene3d>
            <a:camera prst="obliqueBottomLeft"/>
            <a:lightRig rig="threePt" dir="t"/>
          </a:scene3d>
          <a:sp3d contourW="6350"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0" name="9 Rectángulo"/>
          <p:cNvSpPr/>
          <p:nvPr/>
        </p:nvSpPr>
        <p:spPr>
          <a:xfrm rot="10800000">
            <a:off x="0" y="0"/>
            <a:ext cx="9144000" cy="5143500"/>
          </a:xfrm>
          <a:prstGeom prst="rect">
            <a:avLst/>
          </a:prstGeom>
          <a:gradFill>
            <a:gsLst>
              <a:gs pos="78000">
                <a:srgbClr val="FC4B04"/>
              </a:gs>
              <a:gs pos="0">
                <a:schemeClr val="tx1"/>
              </a:gs>
              <a:gs pos="100000">
                <a:srgbClr val="FF3300"/>
              </a:gs>
              <a:gs pos="66000">
                <a:schemeClr val="tx1"/>
              </a:gs>
              <a:gs pos="90000">
                <a:schemeClr val="tx1"/>
              </a:gs>
              <a:gs pos="44000">
                <a:schemeClr val="tx1"/>
              </a:gs>
              <a:gs pos="54000">
                <a:srgbClr val="FA4C06"/>
              </a:gs>
              <a:gs pos="33000">
                <a:srgbClr val="FD5003"/>
              </a:gs>
              <a:gs pos="23000">
                <a:schemeClr val="tx1"/>
              </a:gs>
              <a:gs pos="12000">
                <a:srgbClr val="FF4A01"/>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6642847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4"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ppt_x</p:attrName>
                                        </p:attrNameLst>
                                      </p:cBhvr>
                                      <p:tavLst>
                                        <p:tav tm="0">
                                          <p:val>
                                            <p:strVal val="#ppt_x"/>
                                          </p:val>
                                        </p:tav>
                                        <p:tav tm="100000">
                                          <p:val>
                                            <p:strVal val="#ppt_x"/>
                                          </p:val>
                                        </p:tav>
                                      </p:tavLst>
                                    </p:anim>
                                    <p:anim calcmode="lin" valueType="num">
                                      <p:cBhvr>
                                        <p:cTn id="8" dur="3000" fill="hold"/>
                                        <p:tgtEl>
                                          <p:spTgt spid="5"/>
                                        </p:tgtEl>
                                        <p:attrNameLst>
                                          <p:attrName>ppt_y</p:attrName>
                                        </p:attrNameLst>
                                      </p:cBhvr>
                                      <p:tavLst>
                                        <p:tav tm="0">
                                          <p:val>
                                            <p:strVal val="#ppt_y+#ppt_h/2"/>
                                          </p:val>
                                        </p:tav>
                                        <p:tav tm="100000">
                                          <p:val>
                                            <p:strVal val="#ppt_y"/>
                                          </p:val>
                                        </p:tav>
                                      </p:tavLst>
                                    </p:anim>
                                    <p:anim calcmode="lin" valueType="num">
                                      <p:cBhvr>
                                        <p:cTn id="9" dur="3000" fill="hold"/>
                                        <p:tgtEl>
                                          <p:spTgt spid="5"/>
                                        </p:tgtEl>
                                        <p:attrNameLst>
                                          <p:attrName>ppt_w</p:attrName>
                                        </p:attrNameLst>
                                      </p:cBhvr>
                                      <p:tavLst>
                                        <p:tav tm="0">
                                          <p:val>
                                            <p:strVal val="#ppt_w"/>
                                          </p:val>
                                        </p:tav>
                                        <p:tav tm="100000">
                                          <p:val>
                                            <p:strVal val="#ppt_w"/>
                                          </p:val>
                                        </p:tav>
                                      </p:tavLst>
                                    </p:anim>
                                    <p:anim calcmode="lin" valueType="num">
                                      <p:cBhvr>
                                        <p:cTn id="10" dur="3000" fill="hold"/>
                                        <p:tgtEl>
                                          <p:spTgt spid="5"/>
                                        </p:tgtEl>
                                        <p:attrNameLst>
                                          <p:attrName>ppt_h</p:attrName>
                                        </p:attrNameLst>
                                      </p:cBhvr>
                                      <p:tavLst>
                                        <p:tav tm="0">
                                          <p:val>
                                            <p:fltVal val="0"/>
                                          </p:val>
                                        </p:tav>
                                        <p:tav tm="100000">
                                          <p:val>
                                            <p:strVal val="#ppt_h"/>
                                          </p:val>
                                        </p:tav>
                                      </p:tavLst>
                                    </p:anim>
                                  </p:childTnLst>
                                </p:cTn>
                              </p:par>
                              <p:par>
                                <p:cTn id="11" presetID="6" presetClass="emph" presetSubtype="0" fill="hold" grpId="1" nodeType="withEffect">
                                  <p:stCondLst>
                                    <p:cond delay="0"/>
                                  </p:stCondLst>
                                  <p:childTnLst>
                                    <p:animScale>
                                      <p:cBhvr>
                                        <p:cTn id="12" dur="3000" fill="hold"/>
                                        <p:tgtEl>
                                          <p:spTgt spid="5"/>
                                        </p:tgtEl>
                                      </p:cBhvr>
                                      <p:by x="150000" y="100000"/>
                                    </p:animScale>
                                  </p:childTnLst>
                                </p:cTn>
                              </p:par>
                              <p:par>
                                <p:cTn id="13" presetID="17" presetClass="entr" presetSubtype="4" fill="hold" grpId="0"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p:cTn id="15" dur="3000" fill="hold"/>
                                        <p:tgtEl>
                                          <p:spTgt spid="8"/>
                                        </p:tgtEl>
                                        <p:attrNameLst>
                                          <p:attrName>ppt_x</p:attrName>
                                        </p:attrNameLst>
                                      </p:cBhvr>
                                      <p:tavLst>
                                        <p:tav tm="0">
                                          <p:val>
                                            <p:strVal val="#ppt_x"/>
                                          </p:val>
                                        </p:tav>
                                        <p:tav tm="100000">
                                          <p:val>
                                            <p:strVal val="#ppt_x"/>
                                          </p:val>
                                        </p:tav>
                                      </p:tavLst>
                                    </p:anim>
                                    <p:anim calcmode="lin" valueType="num">
                                      <p:cBhvr>
                                        <p:cTn id="16" dur="3000" fill="hold"/>
                                        <p:tgtEl>
                                          <p:spTgt spid="8"/>
                                        </p:tgtEl>
                                        <p:attrNameLst>
                                          <p:attrName>ppt_y</p:attrName>
                                        </p:attrNameLst>
                                      </p:cBhvr>
                                      <p:tavLst>
                                        <p:tav tm="0">
                                          <p:val>
                                            <p:strVal val="#ppt_y+#ppt_h/2"/>
                                          </p:val>
                                        </p:tav>
                                        <p:tav tm="100000">
                                          <p:val>
                                            <p:strVal val="#ppt_y"/>
                                          </p:val>
                                        </p:tav>
                                      </p:tavLst>
                                    </p:anim>
                                    <p:anim calcmode="lin" valueType="num">
                                      <p:cBhvr>
                                        <p:cTn id="17" dur="3000" fill="hold"/>
                                        <p:tgtEl>
                                          <p:spTgt spid="8"/>
                                        </p:tgtEl>
                                        <p:attrNameLst>
                                          <p:attrName>ppt_w</p:attrName>
                                        </p:attrNameLst>
                                      </p:cBhvr>
                                      <p:tavLst>
                                        <p:tav tm="0">
                                          <p:val>
                                            <p:strVal val="#ppt_w"/>
                                          </p:val>
                                        </p:tav>
                                        <p:tav tm="100000">
                                          <p:val>
                                            <p:strVal val="#ppt_w"/>
                                          </p:val>
                                        </p:tav>
                                      </p:tavLst>
                                    </p:anim>
                                    <p:anim calcmode="lin" valueType="num">
                                      <p:cBhvr>
                                        <p:cTn id="18" dur="3000" fill="hold"/>
                                        <p:tgtEl>
                                          <p:spTgt spid="8"/>
                                        </p:tgtEl>
                                        <p:attrNameLst>
                                          <p:attrName>ppt_h</p:attrName>
                                        </p:attrNameLst>
                                      </p:cBhvr>
                                      <p:tavLst>
                                        <p:tav tm="0">
                                          <p:val>
                                            <p:fltVal val="0"/>
                                          </p:val>
                                        </p:tav>
                                        <p:tav tm="100000">
                                          <p:val>
                                            <p:strVal val="#ppt_h"/>
                                          </p:val>
                                        </p:tav>
                                      </p:tavLst>
                                    </p:anim>
                                  </p:childTnLst>
                                </p:cTn>
                              </p:par>
                              <p:par>
                                <p:cTn id="19" presetID="6" presetClass="emph" presetSubtype="0" fill="hold" grpId="1" nodeType="withEffect">
                                  <p:stCondLst>
                                    <p:cond delay="0"/>
                                  </p:stCondLst>
                                  <p:childTnLst>
                                    <p:animScale>
                                      <p:cBhvr>
                                        <p:cTn id="20" dur="3000" fill="hold"/>
                                        <p:tgtEl>
                                          <p:spTgt spid="8"/>
                                        </p:tgtEl>
                                      </p:cBhvr>
                                      <p:by x="150000" y="100000"/>
                                    </p:animScale>
                                  </p:childTnLst>
                                </p:cTn>
                              </p:par>
                              <p:par>
                                <p:cTn id="21" presetID="17" presetClass="entr" presetSubtype="1" fill="hold" grpId="0" nodeType="withEffect">
                                  <p:stCondLst>
                                    <p:cond delay="0"/>
                                  </p:stCondLst>
                                  <p:childTnLst>
                                    <p:set>
                                      <p:cBhvr>
                                        <p:cTn id="22" dur="1" fill="hold">
                                          <p:stCondLst>
                                            <p:cond delay="0"/>
                                          </p:stCondLst>
                                        </p:cTn>
                                        <p:tgtEl>
                                          <p:spTgt spid="3"/>
                                        </p:tgtEl>
                                        <p:attrNameLst>
                                          <p:attrName>style.visibility</p:attrName>
                                        </p:attrNameLst>
                                      </p:cBhvr>
                                      <p:to>
                                        <p:strVal val="visible"/>
                                      </p:to>
                                    </p:set>
                                    <p:anim calcmode="lin" valueType="num">
                                      <p:cBhvr>
                                        <p:cTn id="23" dur="3000" fill="hold"/>
                                        <p:tgtEl>
                                          <p:spTgt spid="3"/>
                                        </p:tgtEl>
                                        <p:attrNameLst>
                                          <p:attrName>ppt_x</p:attrName>
                                        </p:attrNameLst>
                                      </p:cBhvr>
                                      <p:tavLst>
                                        <p:tav tm="0">
                                          <p:val>
                                            <p:strVal val="#ppt_x"/>
                                          </p:val>
                                        </p:tav>
                                        <p:tav tm="100000">
                                          <p:val>
                                            <p:strVal val="#ppt_x"/>
                                          </p:val>
                                        </p:tav>
                                      </p:tavLst>
                                    </p:anim>
                                    <p:anim calcmode="lin" valueType="num">
                                      <p:cBhvr>
                                        <p:cTn id="24" dur="3000" fill="hold"/>
                                        <p:tgtEl>
                                          <p:spTgt spid="3"/>
                                        </p:tgtEl>
                                        <p:attrNameLst>
                                          <p:attrName>ppt_y</p:attrName>
                                        </p:attrNameLst>
                                      </p:cBhvr>
                                      <p:tavLst>
                                        <p:tav tm="0">
                                          <p:val>
                                            <p:strVal val="#ppt_y-#ppt_h/2"/>
                                          </p:val>
                                        </p:tav>
                                        <p:tav tm="100000">
                                          <p:val>
                                            <p:strVal val="#ppt_y"/>
                                          </p:val>
                                        </p:tav>
                                      </p:tavLst>
                                    </p:anim>
                                    <p:anim calcmode="lin" valueType="num">
                                      <p:cBhvr>
                                        <p:cTn id="25" dur="3000" fill="hold"/>
                                        <p:tgtEl>
                                          <p:spTgt spid="3"/>
                                        </p:tgtEl>
                                        <p:attrNameLst>
                                          <p:attrName>ppt_w</p:attrName>
                                        </p:attrNameLst>
                                      </p:cBhvr>
                                      <p:tavLst>
                                        <p:tav tm="0">
                                          <p:val>
                                            <p:strVal val="#ppt_w"/>
                                          </p:val>
                                        </p:tav>
                                        <p:tav tm="100000">
                                          <p:val>
                                            <p:strVal val="#ppt_w"/>
                                          </p:val>
                                        </p:tav>
                                      </p:tavLst>
                                    </p:anim>
                                    <p:anim calcmode="lin" valueType="num">
                                      <p:cBhvr>
                                        <p:cTn id="26" dur="3000" fill="hold"/>
                                        <p:tgtEl>
                                          <p:spTgt spid="3"/>
                                        </p:tgtEl>
                                        <p:attrNameLst>
                                          <p:attrName>ppt_h</p:attrName>
                                        </p:attrNameLst>
                                      </p:cBhvr>
                                      <p:tavLst>
                                        <p:tav tm="0">
                                          <p:val>
                                            <p:fltVal val="0"/>
                                          </p:val>
                                        </p:tav>
                                        <p:tav tm="100000">
                                          <p:val>
                                            <p:strVal val="#ppt_h"/>
                                          </p:val>
                                        </p:tav>
                                      </p:tavLst>
                                    </p:anim>
                                  </p:childTnLst>
                                </p:cTn>
                              </p:par>
                              <p:par>
                                <p:cTn id="27" presetID="6" presetClass="emph" presetSubtype="0" fill="hold" grpId="1" nodeType="withEffect">
                                  <p:stCondLst>
                                    <p:cond delay="0"/>
                                  </p:stCondLst>
                                  <p:childTnLst>
                                    <p:animScale>
                                      <p:cBhvr>
                                        <p:cTn id="28" dur="3000" fill="hold"/>
                                        <p:tgtEl>
                                          <p:spTgt spid="3"/>
                                        </p:tgtEl>
                                      </p:cBhvr>
                                      <p:by x="150000" y="100000"/>
                                    </p:animScale>
                                  </p:childTnLst>
                                </p:cTn>
                              </p:par>
                              <p:par>
                                <p:cTn id="29" presetID="17" presetClass="entr" presetSubtype="1" fill="hold" grpId="0" nodeType="with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p:cTn id="31" dur="3000" fill="hold"/>
                                        <p:tgtEl>
                                          <p:spTgt spid="7"/>
                                        </p:tgtEl>
                                        <p:attrNameLst>
                                          <p:attrName>ppt_x</p:attrName>
                                        </p:attrNameLst>
                                      </p:cBhvr>
                                      <p:tavLst>
                                        <p:tav tm="0">
                                          <p:val>
                                            <p:strVal val="#ppt_x"/>
                                          </p:val>
                                        </p:tav>
                                        <p:tav tm="100000">
                                          <p:val>
                                            <p:strVal val="#ppt_x"/>
                                          </p:val>
                                        </p:tav>
                                      </p:tavLst>
                                    </p:anim>
                                    <p:anim calcmode="lin" valueType="num">
                                      <p:cBhvr>
                                        <p:cTn id="32" dur="3000" fill="hold"/>
                                        <p:tgtEl>
                                          <p:spTgt spid="7"/>
                                        </p:tgtEl>
                                        <p:attrNameLst>
                                          <p:attrName>ppt_y</p:attrName>
                                        </p:attrNameLst>
                                      </p:cBhvr>
                                      <p:tavLst>
                                        <p:tav tm="0">
                                          <p:val>
                                            <p:strVal val="#ppt_y-#ppt_h/2"/>
                                          </p:val>
                                        </p:tav>
                                        <p:tav tm="100000">
                                          <p:val>
                                            <p:strVal val="#ppt_y"/>
                                          </p:val>
                                        </p:tav>
                                      </p:tavLst>
                                    </p:anim>
                                    <p:anim calcmode="lin" valueType="num">
                                      <p:cBhvr>
                                        <p:cTn id="33" dur="3000" fill="hold"/>
                                        <p:tgtEl>
                                          <p:spTgt spid="7"/>
                                        </p:tgtEl>
                                        <p:attrNameLst>
                                          <p:attrName>ppt_w</p:attrName>
                                        </p:attrNameLst>
                                      </p:cBhvr>
                                      <p:tavLst>
                                        <p:tav tm="0">
                                          <p:val>
                                            <p:strVal val="#ppt_w"/>
                                          </p:val>
                                        </p:tav>
                                        <p:tav tm="100000">
                                          <p:val>
                                            <p:strVal val="#ppt_w"/>
                                          </p:val>
                                        </p:tav>
                                      </p:tavLst>
                                    </p:anim>
                                    <p:anim calcmode="lin" valueType="num">
                                      <p:cBhvr>
                                        <p:cTn id="34" dur="3000" fill="hold"/>
                                        <p:tgtEl>
                                          <p:spTgt spid="7"/>
                                        </p:tgtEl>
                                        <p:attrNameLst>
                                          <p:attrName>ppt_h</p:attrName>
                                        </p:attrNameLst>
                                      </p:cBhvr>
                                      <p:tavLst>
                                        <p:tav tm="0">
                                          <p:val>
                                            <p:fltVal val="0"/>
                                          </p:val>
                                        </p:tav>
                                        <p:tav tm="100000">
                                          <p:val>
                                            <p:strVal val="#ppt_h"/>
                                          </p:val>
                                        </p:tav>
                                      </p:tavLst>
                                    </p:anim>
                                  </p:childTnLst>
                                </p:cTn>
                              </p:par>
                              <p:par>
                                <p:cTn id="35" presetID="6" presetClass="emph" presetSubtype="0" fill="hold" grpId="1" nodeType="withEffect">
                                  <p:stCondLst>
                                    <p:cond delay="0"/>
                                  </p:stCondLst>
                                  <p:childTnLst>
                                    <p:animScale>
                                      <p:cBhvr>
                                        <p:cTn id="36" dur="3000" fill="hold"/>
                                        <p:tgtEl>
                                          <p:spTgt spid="7"/>
                                        </p:tgtEl>
                                      </p:cBhvr>
                                      <p:by x="150000" y="100000"/>
                                    </p:animScale>
                                  </p:childTnLst>
                                </p:cTn>
                              </p:par>
                              <p:par>
                                <p:cTn id="37" presetID="2" presetClass="exit" presetSubtype="6" fill="hold" grpId="2" nodeType="withEffect">
                                  <p:stCondLst>
                                    <p:cond delay="0"/>
                                  </p:stCondLst>
                                  <p:childTnLst>
                                    <p:anim calcmode="lin" valueType="num">
                                      <p:cBhvr additive="base">
                                        <p:cTn id="38" dur="3800"/>
                                        <p:tgtEl>
                                          <p:spTgt spid="5"/>
                                        </p:tgtEl>
                                        <p:attrNameLst>
                                          <p:attrName>ppt_x</p:attrName>
                                        </p:attrNameLst>
                                      </p:cBhvr>
                                      <p:tavLst>
                                        <p:tav tm="0">
                                          <p:val>
                                            <p:strVal val="ppt_x"/>
                                          </p:val>
                                        </p:tav>
                                        <p:tav tm="100000">
                                          <p:val>
                                            <p:strVal val="1+ppt_w/2"/>
                                          </p:val>
                                        </p:tav>
                                      </p:tavLst>
                                    </p:anim>
                                    <p:anim calcmode="lin" valueType="num">
                                      <p:cBhvr additive="base">
                                        <p:cTn id="39" dur="3800"/>
                                        <p:tgtEl>
                                          <p:spTgt spid="5"/>
                                        </p:tgtEl>
                                        <p:attrNameLst>
                                          <p:attrName>ppt_y</p:attrName>
                                        </p:attrNameLst>
                                      </p:cBhvr>
                                      <p:tavLst>
                                        <p:tav tm="0">
                                          <p:val>
                                            <p:strVal val="ppt_y"/>
                                          </p:val>
                                        </p:tav>
                                        <p:tav tm="100000">
                                          <p:val>
                                            <p:strVal val="1+ppt_h/2"/>
                                          </p:val>
                                        </p:tav>
                                      </p:tavLst>
                                    </p:anim>
                                    <p:set>
                                      <p:cBhvr>
                                        <p:cTn id="40" dur="1" fill="hold">
                                          <p:stCondLst>
                                            <p:cond delay="3799"/>
                                          </p:stCondLst>
                                        </p:cTn>
                                        <p:tgtEl>
                                          <p:spTgt spid="5"/>
                                        </p:tgtEl>
                                        <p:attrNameLst>
                                          <p:attrName>style.visibility</p:attrName>
                                        </p:attrNameLst>
                                      </p:cBhvr>
                                      <p:to>
                                        <p:strVal val="hidden"/>
                                      </p:to>
                                    </p:set>
                                  </p:childTnLst>
                                </p:cTn>
                              </p:par>
                              <p:par>
                                <p:cTn id="41" presetID="2" presetClass="exit" presetSubtype="12" fill="hold" grpId="2" nodeType="withEffect">
                                  <p:stCondLst>
                                    <p:cond delay="0"/>
                                  </p:stCondLst>
                                  <p:childTnLst>
                                    <p:anim calcmode="lin" valueType="num">
                                      <p:cBhvr additive="base">
                                        <p:cTn id="42" dur="3800"/>
                                        <p:tgtEl>
                                          <p:spTgt spid="8"/>
                                        </p:tgtEl>
                                        <p:attrNameLst>
                                          <p:attrName>ppt_x</p:attrName>
                                        </p:attrNameLst>
                                      </p:cBhvr>
                                      <p:tavLst>
                                        <p:tav tm="0">
                                          <p:val>
                                            <p:strVal val="ppt_x"/>
                                          </p:val>
                                        </p:tav>
                                        <p:tav tm="100000">
                                          <p:val>
                                            <p:strVal val="0-ppt_w/2"/>
                                          </p:val>
                                        </p:tav>
                                      </p:tavLst>
                                    </p:anim>
                                    <p:anim calcmode="lin" valueType="num">
                                      <p:cBhvr additive="base">
                                        <p:cTn id="43" dur="3800"/>
                                        <p:tgtEl>
                                          <p:spTgt spid="8"/>
                                        </p:tgtEl>
                                        <p:attrNameLst>
                                          <p:attrName>ppt_y</p:attrName>
                                        </p:attrNameLst>
                                      </p:cBhvr>
                                      <p:tavLst>
                                        <p:tav tm="0">
                                          <p:val>
                                            <p:strVal val="ppt_y"/>
                                          </p:val>
                                        </p:tav>
                                        <p:tav tm="100000">
                                          <p:val>
                                            <p:strVal val="1+ppt_h/2"/>
                                          </p:val>
                                        </p:tav>
                                      </p:tavLst>
                                    </p:anim>
                                    <p:set>
                                      <p:cBhvr>
                                        <p:cTn id="44" dur="1" fill="hold">
                                          <p:stCondLst>
                                            <p:cond delay="3799"/>
                                          </p:stCondLst>
                                        </p:cTn>
                                        <p:tgtEl>
                                          <p:spTgt spid="8"/>
                                        </p:tgtEl>
                                        <p:attrNameLst>
                                          <p:attrName>style.visibility</p:attrName>
                                        </p:attrNameLst>
                                      </p:cBhvr>
                                      <p:to>
                                        <p:strVal val="hidden"/>
                                      </p:to>
                                    </p:set>
                                  </p:childTnLst>
                                </p:cTn>
                              </p:par>
                              <p:par>
                                <p:cTn id="45" presetID="2" presetClass="exit" presetSubtype="3" fill="hold" grpId="2" nodeType="withEffect">
                                  <p:stCondLst>
                                    <p:cond delay="0"/>
                                  </p:stCondLst>
                                  <p:childTnLst>
                                    <p:anim calcmode="lin" valueType="num">
                                      <p:cBhvr additive="base">
                                        <p:cTn id="46" dur="3800"/>
                                        <p:tgtEl>
                                          <p:spTgt spid="3"/>
                                        </p:tgtEl>
                                        <p:attrNameLst>
                                          <p:attrName>ppt_x</p:attrName>
                                        </p:attrNameLst>
                                      </p:cBhvr>
                                      <p:tavLst>
                                        <p:tav tm="0">
                                          <p:val>
                                            <p:strVal val="ppt_x"/>
                                          </p:val>
                                        </p:tav>
                                        <p:tav tm="100000">
                                          <p:val>
                                            <p:strVal val="1+ppt_w/2"/>
                                          </p:val>
                                        </p:tav>
                                      </p:tavLst>
                                    </p:anim>
                                    <p:anim calcmode="lin" valueType="num">
                                      <p:cBhvr additive="base">
                                        <p:cTn id="47" dur="3800"/>
                                        <p:tgtEl>
                                          <p:spTgt spid="3"/>
                                        </p:tgtEl>
                                        <p:attrNameLst>
                                          <p:attrName>ppt_y</p:attrName>
                                        </p:attrNameLst>
                                      </p:cBhvr>
                                      <p:tavLst>
                                        <p:tav tm="0">
                                          <p:val>
                                            <p:strVal val="ppt_y"/>
                                          </p:val>
                                        </p:tav>
                                        <p:tav tm="100000">
                                          <p:val>
                                            <p:strVal val="0-ppt_h/2"/>
                                          </p:val>
                                        </p:tav>
                                      </p:tavLst>
                                    </p:anim>
                                    <p:set>
                                      <p:cBhvr>
                                        <p:cTn id="48" dur="1" fill="hold">
                                          <p:stCondLst>
                                            <p:cond delay="3799"/>
                                          </p:stCondLst>
                                        </p:cTn>
                                        <p:tgtEl>
                                          <p:spTgt spid="3"/>
                                        </p:tgtEl>
                                        <p:attrNameLst>
                                          <p:attrName>style.visibility</p:attrName>
                                        </p:attrNameLst>
                                      </p:cBhvr>
                                      <p:to>
                                        <p:strVal val="hidden"/>
                                      </p:to>
                                    </p:set>
                                  </p:childTnLst>
                                </p:cTn>
                              </p:par>
                              <p:par>
                                <p:cTn id="49" presetID="2" presetClass="exit" presetSubtype="9" fill="hold" grpId="2" nodeType="withEffect">
                                  <p:stCondLst>
                                    <p:cond delay="0"/>
                                  </p:stCondLst>
                                  <p:childTnLst>
                                    <p:anim calcmode="lin" valueType="num">
                                      <p:cBhvr additive="base">
                                        <p:cTn id="50" dur="3800"/>
                                        <p:tgtEl>
                                          <p:spTgt spid="7"/>
                                        </p:tgtEl>
                                        <p:attrNameLst>
                                          <p:attrName>ppt_x</p:attrName>
                                        </p:attrNameLst>
                                      </p:cBhvr>
                                      <p:tavLst>
                                        <p:tav tm="0">
                                          <p:val>
                                            <p:strVal val="ppt_x"/>
                                          </p:val>
                                        </p:tav>
                                        <p:tav tm="100000">
                                          <p:val>
                                            <p:strVal val="0-ppt_w/2"/>
                                          </p:val>
                                        </p:tav>
                                      </p:tavLst>
                                    </p:anim>
                                    <p:anim calcmode="lin" valueType="num">
                                      <p:cBhvr additive="base">
                                        <p:cTn id="51" dur="3800"/>
                                        <p:tgtEl>
                                          <p:spTgt spid="7"/>
                                        </p:tgtEl>
                                        <p:attrNameLst>
                                          <p:attrName>ppt_y</p:attrName>
                                        </p:attrNameLst>
                                      </p:cBhvr>
                                      <p:tavLst>
                                        <p:tav tm="0">
                                          <p:val>
                                            <p:strVal val="ppt_y"/>
                                          </p:val>
                                        </p:tav>
                                        <p:tav tm="100000">
                                          <p:val>
                                            <p:strVal val="0-ppt_h/2"/>
                                          </p:val>
                                        </p:tav>
                                      </p:tavLst>
                                    </p:anim>
                                    <p:set>
                                      <p:cBhvr>
                                        <p:cTn id="52" dur="1" fill="hold">
                                          <p:stCondLst>
                                            <p:cond delay="3799"/>
                                          </p:stCondLst>
                                        </p:cTn>
                                        <p:tgtEl>
                                          <p:spTgt spid="7"/>
                                        </p:tgtEl>
                                        <p:attrNameLst>
                                          <p:attrName>style.visibility</p:attrName>
                                        </p:attrNameLst>
                                      </p:cBhvr>
                                      <p:to>
                                        <p:strVal val="hidden"/>
                                      </p:to>
                                    </p:set>
                                  </p:childTnLst>
                                </p:cTn>
                              </p:par>
                              <p:par>
                                <p:cTn id="53" presetID="23" presetClass="entr" presetSubtype="528" fill="hold" nodeType="withEffect">
                                  <p:stCondLst>
                                    <p:cond delay="0"/>
                                  </p:stCondLst>
                                  <p:childTnLst>
                                    <p:set>
                                      <p:cBhvr>
                                        <p:cTn id="54" dur="1" fill="hold">
                                          <p:stCondLst>
                                            <p:cond delay="0"/>
                                          </p:stCondLst>
                                        </p:cTn>
                                        <p:tgtEl>
                                          <p:spTgt spid="9"/>
                                        </p:tgtEl>
                                        <p:attrNameLst>
                                          <p:attrName>style.visibility</p:attrName>
                                        </p:attrNameLst>
                                      </p:cBhvr>
                                      <p:to>
                                        <p:strVal val="visible"/>
                                      </p:to>
                                    </p:set>
                                    <p:anim calcmode="lin" valueType="num">
                                      <p:cBhvr>
                                        <p:cTn id="55" dur="3250" fill="hold"/>
                                        <p:tgtEl>
                                          <p:spTgt spid="9"/>
                                        </p:tgtEl>
                                        <p:attrNameLst>
                                          <p:attrName>ppt_w</p:attrName>
                                        </p:attrNameLst>
                                      </p:cBhvr>
                                      <p:tavLst>
                                        <p:tav tm="0">
                                          <p:val>
                                            <p:fltVal val="0"/>
                                          </p:val>
                                        </p:tav>
                                        <p:tav tm="100000">
                                          <p:val>
                                            <p:strVal val="#ppt_w"/>
                                          </p:val>
                                        </p:tav>
                                      </p:tavLst>
                                    </p:anim>
                                    <p:anim calcmode="lin" valueType="num">
                                      <p:cBhvr>
                                        <p:cTn id="56" dur="3250" fill="hold"/>
                                        <p:tgtEl>
                                          <p:spTgt spid="9"/>
                                        </p:tgtEl>
                                        <p:attrNameLst>
                                          <p:attrName>ppt_h</p:attrName>
                                        </p:attrNameLst>
                                      </p:cBhvr>
                                      <p:tavLst>
                                        <p:tav tm="0">
                                          <p:val>
                                            <p:fltVal val="0"/>
                                          </p:val>
                                        </p:tav>
                                        <p:tav tm="100000">
                                          <p:val>
                                            <p:strVal val="#ppt_h"/>
                                          </p:val>
                                        </p:tav>
                                      </p:tavLst>
                                    </p:anim>
                                    <p:anim calcmode="lin" valueType="num">
                                      <p:cBhvr>
                                        <p:cTn id="57" dur="3250" fill="hold"/>
                                        <p:tgtEl>
                                          <p:spTgt spid="9"/>
                                        </p:tgtEl>
                                        <p:attrNameLst>
                                          <p:attrName>ppt_x</p:attrName>
                                        </p:attrNameLst>
                                      </p:cBhvr>
                                      <p:tavLst>
                                        <p:tav tm="0">
                                          <p:val>
                                            <p:fltVal val="0.5"/>
                                          </p:val>
                                        </p:tav>
                                        <p:tav tm="100000">
                                          <p:val>
                                            <p:strVal val="#ppt_x"/>
                                          </p:val>
                                        </p:tav>
                                      </p:tavLst>
                                    </p:anim>
                                    <p:anim calcmode="lin" valueType="num">
                                      <p:cBhvr>
                                        <p:cTn id="58" dur="3250" fill="hold"/>
                                        <p:tgtEl>
                                          <p:spTgt spid="9"/>
                                        </p:tgtEl>
                                        <p:attrNameLst>
                                          <p:attrName>ppt_y</p:attrName>
                                        </p:attrNameLst>
                                      </p:cBhvr>
                                      <p:tavLst>
                                        <p:tav tm="0">
                                          <p:val>
                                            <p:fltVal val="0.5"/>
                                          </p:val>
                                        </p:tav>
                                        <p:tav tm="100000">
                                          <p:val>
                                            <p:strVal val="#ppt_y"/>
                                          </p:val>
                                        </p:tav>
                                      </p:tavLst>
                                    </p:anim>
                                  </p:childTnLst>
                                </p:cTn>
                              </p:par>
                              <p:par>
                                <p:cTn id="59" presetID="8" presetClass="entr" presetSubtype="32" fill="hold" nodeType="withEffect">
                                  <p:stCondLst>
                                    <p:cond delay="0"/>
                                  </p:stCondLst>
                                  <p:childTnLst>
                                    <p:set>
                                      <p:cBhvr>
                                        <p:cTn id="60" dur="1" fill="hold">
                                          <p:stCondLst>
                                            <p:cond delay="0"/>
                                          </p:stCondLst>
                                        </p:cTn>
                                        <p:tgtEl>
                                          <p:spTgt spid="9"/>
                                        </p:tgtEl>
                                        <p:attrNameLst>
                                          <p:attrName>style.visibility</p:attrName>
                                        </p:attrNameLst>
                                      </p:cBhvr>
                                      <p:to>
                                        <p:strVal val="visible"/>
                                      </p:to>
                                    </p:set>
                                    <p:animEffect transition="in" filter="diamond(out)">
                                      <p:cBhvr>
                                        <p:cTn id="61" dur="3250"/>
                                        <p:tgtEl>
                                          <p:spTgt spid="9"/>
                                        </p:tgtEl>
                                      </p:cBhvr>
                                    </p:animEffect>
                                  </p:childTnLst>
                                </p:cTn>
                              </p:par>
                              <p:par>
                                <p:cTn id="62" presetID="9" presetClass="emph" presetSubtype="0" grpId="0" nodeType="withEffect">
                                  <p:stCondLst>
                                    <p:cond delay="0"/>
                                  </p:stCondLst>
                                  <p:childTnLst>
                                    <p:set>
                                      <p:cBhvr rctx="PPT">
                                        <p:cTn id="63" dur="indefinite"/>
                                        <p:tgtEl>
                                          <p:spTgt spid="10"/>
                                        </p:tgtEl>
                                        <p:attrNameLst>
                                          <p:attrName>style.opacity</p:attrName>
                                        </p:attrNameLst>
                                      </p:cBhvr>
                                      <p:to>
                                        <p:strVal val="0"/>
                                      </p:to>
                                    </p:set>
                                    <p:animEffect filter="image" prLst="opacity: 0">
                                      <p:cBhvr rctx="IE">
                                        <p:cTn id="64" dur="indefinite"/>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5" grpId="0" animBg="1"/>
      <p:bldP spid="5" grpId="1" animBg="1"/>
      <p:bldP spid="5" grpId="2" animBg="1"/>
      <p:bldP spid="7" grpId="0" animBg="1"/>
      <p:bldP spid="7" grpId="1" animBg="1"/>
      <p:bldP spid="7" grpId="2" animBg="1"/>
      <p:bldP spid="8" grpId="0" animBg="1"/>
      <p:bldP spid="8" grpId="1" animBg="1"/>
      <p:bldP spid="8" grpId="2" animBg="1"/>
      <p:bldP spid="10"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5"/>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Forma libre 28"/>
          <p:cNvSpPr/>
          <p:nvPr/>
        </p:nvSpPr>
        <p:spPr>
          <a:xfrm rot="9451126" flipH="1">
            <a:off x="1130847" y="1378297"/>
            <a:ext cx="1123841" cy="1501331"/>
          </a:xfrm>
          <a:custGeom>
            <a:avLst/>
            <a:gdLst>
              <a:gd name="connsiteX0" fmla="*/ 4047248 w 4826000"/>
              <a:gd name="connsiteY0" fmla="*/ 3700677 h 5372344"/>
              <a:gd name="connsiteX1" fmla="*/ 4066425 w 4826000"/>
              <a:gd name="connsiteY1" fmla="*/ 3712261 h 5372344"/>
              <a:gd name="connsiteX2" fmla="*/ 4194356 w 4826000"/>
              <a:gd name="connsiteY2" fmla="*/ 3912018 h 5372344"/>
              <a:gd name="connsiteX3" fmla="*/ 4006266 w 4826000"/>
              <a:gd name="connsiteY3" fmla="*/ 4013620 h 5372344"/>
              <a:gd name="connsiteX4" fmla="*/ 3996315 w 4826000"/>
              <a:gd name="connsiteY4" fmla="*/ 4014162 h 5372344"/>
              <a:gd name="connsiteX5" fmla="*/ 4000347 w 4826000"/>
              <a:gd name="connsiteY5" fmla="*/ 4016820 h 5372344"/>
              <a:gd name="connsiteX6" fmla="*/ 3971593 w 4826000"/>
              <a:gd name="connsiteY6" fmla="*/ 4025654 h 5372344"/>
              <a:gd name="connsiteX7" fmla="*/ 3861146 w 4826000"/>
              <a:gd name="connsiteY7" fmla="*/ 4124786 h 5372344"/>
              <a:gd name="connsiteX8" fmla="*/ 4054698 w 4826000"/>
              <a:gd name="connsiteY8" fmla="*/ 4388439 h 5372344"/>
              <a:gd name="connsiteX9" fmla="*/ 4082805 w 4826000"/>
              <a:gd name="connsiteY9" fmla="*/ 4402610 h 5372344"/>
              <a:gd name="connsiteX10" fmla="*/ 4063627 w 4826000"/>
              <a:gd name="connsiteY10" fmla="*/ 4391025 h 5372344"/>
              <a:gd name="connsiteX11" fmla="*/ 3935697 w 4826000"/>
              <a:gd name="connsiteY11" fmla="*/ 4191269 h 5372344"/>
              <a:gd name="connsiteX12" fmla="*/ 4123787 w 4826000"/>
              <a:gd name="connsiteY12" fmla="*/ 4089667 h 5372344"/>
              <a:gd name="connsiteX13" fmla="*/ 4133737 w 4826000"/>
              <a:gd name="connsiteY13" fmla="*/ 4089125 h 5372344"/>
              <a:gd name="connsiteX14" fmla="*/ 4129706 w 4826000"/>
              <a:gd name="connsiteY14" fmla="*/ 4086467 h 5372344"/>
              <a:gd name="connsiteX15" fmla="*/ 4158460 w 4826000"/>
              <a:gd name="connsiteY15" fmla="*/ 4077632 h 5372344"/>
              <a:gd name="connsiteX16" fmla="*/ 4268907 w 4826000"/>
              <a:gd name="connsiteY16" fmla="*/ 3978500 h 5372344"/>
              <a:gd name="connsiteX17" fmla="*/ 4075354 w 4826000"/>
              <a:gd name="connsiteY17" fmla="*/ 3714847 h 5372344"/>
              <a:gd name="connsiteX18" fmla="*/ 4272171 w 4826000"/>
              <a:gd name="connsiteY18" fmla="*/ 2659714 h 5372344"/>
              <a:gd name="connsiteX19" fmla="*/ 4301231 w 4826000"/>
              <a:gd name="connsiteY19" fmla="*/ 2666938 h 5372344"/>
              <a:gd name="connsiteX20" fmla="*/ 4539907 w 4826000"/>
              <a:gd name="connsiteY20" fmla="*/ 2858710 h 5372344"/>
              <a:gd name="connsiteX21" fmla="*/ 4333654 w 4826000"/>
              <a:gd name="connsiteY21" fmla="*/ 3040168 h 5372344"/>
              <a:gd name="connsiteX22" fmla="*/ 4320974 w 4826000"/>
              <a:gd name="connsiteY22" fmla="*/ 3044102 h 5372344"/>
              <a:gd name="connsiteX23" fmla="*/ 4327165 w 4826000"/>
              <a:gd name="connsiteY23" fmla="*/ 3045882 h 5372344"/>
              <a:gd name="connsiteX24" fmla="*/ 4293183 w 4826000"/>
              <a:gd name="connsiteY24" fmla="*/ 3065770 h 5372344"/>
              <a:gd name="connsiteX25" fmla="*/ 4186515 w 4826000"/>
              <a:gd name="connsiteY25" fmla="*/ 3218596 h 5372344"/>
              <a:gd name="connsiteX26" fmla="*/ 4533507 w 4826000"/>
              <a:gd name="connsiteY26" fmla="*/ 3463523 h 5372344"/>
              <a:gd name="connsiteX27" fmla="*/ 4575070 w 4826000"/>
              <a:gd name="connsiteY27" fmla="*/ 3470818 h 5372344"/>
              <a:gd name="connsiteX28" fmla="*/ 4546009 w 4826000"/>
              <a:gd name="connsiteY28" fmla="*/ 3463594 h 5372344"/>
              <a:gd name="connsiteX29" fmla="*/ 4307333 w 4826000"/>
              <a:gd name="connsiteY29" fmla="*/ 3271822 h 5372344"/>
              <a:gd name="connsiteX30" fmla="*/ 4513586 w 4826000"/>
              <a:gd name="connsiteY30" fmla="*/ 3090364 h 5372344"/>
              <a:gd name="connsiteX31" fmla="*/ 4526266 w 4826000"/>
              <a:gd name="connsiteY31" fmla="*/ 3086430 h 5372344"/>
              <a:gd name="connsiteX32" fmla="*/ 4520076 w 4826000"/>
              <a:gd name="connsiteY32" fmla="*/ 3084650 h 5372344"/>
              <a:gd name="connsiteX33" fmla="*/ 4554058 w 4826000"/>
              <a:gd name="connsiteY33" fmla="*/ 3064762 h 5372344"/>
              <a:gd name="connsiteX34" fmla="*/ 4660725 w 4826000"/>
              <a:gd name="connsiteY34" fmla="*/ 2911936 h 5372344"/>
              <a:gd name="connsiteX35" fmla="*/ 4313734 w 4826000"/>
              <a:gd name="connsiteY35" fmla="*/ 2667010 h 5372344"/>
              <a:gd name="connsiteX36" fmla="*/ 4212748 w 4826000"/>
              <a:gd name="connsiteY36" fmla="*/ 1531331 h 5372344"/>
              <a:gd name="connsiteX37" fmla="*/ 3843518 w 4826000"/>
              <a:gd name="connsiteY37" fmla="*/ 1684395 h 5372344"/>
              <a:gd name="connsiteX38" fmla="*/ 3800017 w 4826000"/>
              <a:gd name="connsiteY38" fmla="*/ 1715547 h 5372344"/>
              <a:gd name="connsiteX39" fmla="*/ 3832118 w 4826000"/>
              <a:gd name="connsiteY39" fmla="*/ 1695481 h 5372344"/>
              <a:gd name="connsiteX40" fmla="*/ 4200875 w 4826000"/>
              <a:gd name="connsiteY40" fmla="*/ 1637676 h 5372344"/>
              <a:gd name="connsiteX41" fmla="*/ 4157750 w 4826000"/>
              <a:gd name="connsiteY41" fmla="*/ 1968114 h 5372344"/>
              <a:gd name="connsiteX42" fmla="*/ 4149367 w 4826000"/>
              <a:gd name="connsiteY42" fmla="*/ 1982595 h 5372344"/>
              <a:gd name="connsiteX43" fmla="*/ 4156396 w 4826000"/>
              <a:gd name="connsiteY43" fmla="*/ 1978515 h 5372344"/>
              <a:gd name="connsiteX44" fmla="*/ 4141348 w 4826000"/>
              <a:gd name="connsiteY44" fmla="*/ 2024871 h 5372344"/>
              <a:gd name="connsiteX45" fmla="*/ 4165855 w 4826000"/>
              <a:gd name="connsiteY45" fmla="*/ 2243414 h 5372344"/>
              <a:gd name="connsiteX46" fmla="*/ 4675076 w 4826000"/>
              <a:gd name="connsiteY46" fmla="*/ 2132009 h 5372344"/>
              <a:gd name="connsiteX47" fmla="*/ 4718577 w 4826000"/>
              <a:gd name="connsiteY47" fmla="*/ 2100857 h 5372344"/>
              <a:gd name="connsiteX48" fmla="*/ 4686477 w 4826000"/>
              <a:gd name="connsiteY48" fmla="*/ 2120923 h 5372344"/>
              <a:gd name="connsiteX49" fmla="*/ 4317720 w 4826000"/>
              <a:gd name="connsiteY49" fmla="*/ 2178728 h 5372344"/>
              <a:gd name="connsiteX50" fmla="*/ 4360845 w 4826000"/>
              <a:gd name="connsiteY50" fmla="*/ 1848290 h 5372344"/>
              <a:gd name="connsiteX51" fmla="*/ 4369227 w 4826000"/>
              <a:gd name="connsiteY51" fmla="*/ 1833810 h 5372344"/>
              <a:gd name="connsiteX52" fmla="*/ 4362198 w 4826000"/>
              <a:gd name="connsiteY52" fmla="*/ 1837889 h 5372344"/>
              <a:gd name="connsiteX53" fmla="*/ 4377247 w 4826000"/>
              <a:gd name="connsiteY53" fmla="*/ 1791533 h 5372344"/>
              <a:gd name="connsiteX54" fmla="*/ 4352739 w 4826000"/>
              <a:gd name="connsiteY54" fmla="*/ 1572990 h 5372344"/>
              <a:gd name="connsiteX55" fmla="*/ 4212748 w 4826000"/>
              <a:gd name="connsiteY55" fmla="*/ 1531331 h 5372344"/>
              <a:gd name="connsiteX56" fmla="*/ 3677143 w 4826000"/>
              <a:gd name="connsiteY56" fmla="*/ 708040 h 5372344"/>
              <a:gd name="connsiteX57" fmla="*/ 3344042 w 4826000"/>
              <a:gd name="connsiteY57" fmla="*/ 851722 h 5372344"/>
              <a:gd name="connsiteX58" fmla="*/ 3312149 w 4826000"/>
              <a:gd name="connsiteY58" fmla="*/ 879354 h 5372344"/>
              <a:gd name="connsiteX59" fmla="*/ 3336095 w 4826000"/>
              <a:gd name="connsiteY59" fmla="*/ 861374 h 5372344"/>
              <a:gd name="connsiteX60" fmla="*/ 3635489 w 4826000"/>
              <a:gd name="connsiteY60" fmla="*/ 797296 h 5372344"/>
              <a:gd name="connsiteX61" fmla="*/ 3646047 w 4826000"/>
              <a:gd name="connsiteY61" fmla="*/ 1071807 h 5372344"/>
              <a:gd name="connsiteX62" fmla="*/ 3641095 w 4826000"/>
              <a:gd name="connsiteY62" fmla="*/ 1084125 h 5372344"/>
              <a:gd name="connsiteX63" fmla="*/ 3646382 w 4826000"/>
              <a:gd name="connsiteY63" fmla="*/ 1080447 h 5372344"/>
              <a:gd name="connsiteX64" fmla="*/ 3640359 w 4826000"/>
              <a:gd name="connsiteY64" fmla="*/ 1119357 h 5372344"/>
              <a:gd name="connsiteX65" fmla="*/ 3691566 w 4826000"/>
              <a:gd name="connsiteY65" fmla="*/ 1298554 h 5372344"/>
              <a:gd name="connsiteX66" fmla="*/ 4100557 w 4826000"/>
              <a:gd name="connsiteY66" fmla="*/ 1184015 h 5372344"/>
              <a:gd name="connsiteX67" fmla="*/ 4132449 w 4826000"/>
              <a:gd name="connsiteY67" fmla="*/ 1156382 h 5372344"/>
              <a:gd name="connsiteX68" fmla="*/ 4108504 w 4826000"/>
              <a:gd name="connsiteY68" fmla="*/ 1174363 h 5372344"/>
              <a:gd name="connsiteX69" fmla="*/ 3809109 w 4826000"/>
              <a:gd name="connsiteY69" fmla="*/ 1238441 h 5372344"/>
              <a:gd name="connsiteX70" fmla="*/ 3798552 w 4826000"/>
              <a:gd name="connsiteY70" fmla="*/ 963930 h 5372344"/>
              <a:gd name="connsiteX71" fmla="*/ 3803504 w 4826000"/>
              <a:gd name="connsiteY71" fmla="*/ 951612 h 5372344"/>
              <a:gd name="connsiteX72" fmla="*/ 3798216 w 4826000"/>
              <a:gd name="connsiteY72" fmla="*/ 955290 h 5372344"/>
              <a:gd name="connsiteX73" fmla="*/ 3804240 w 4826000"/>
              <a:gd name="connsiteY73" fmla="*/ 916380 h 5372344"/>
              <a:gd name="connsiteX74" fmla="*/ 3753032 w 4826000"/>
              <a:gd name="connsiteY74" fmla="*/ 737183 h 5372344"/>
              <a:gd name="connsiteX75" fmla="*/ 3677143 w 4826000"/>
              <a:gd name="connsiteY75" fmla="*/ 708040 h 5372344"/>
              <a:gd name="connsiteX76" fmla="*/ 2875424 w 4826000"/>
              <a:gd name="connsiteY76" fmla="*/ 153316 h 5372344"/>
              <a:gd name="connsiteX77" fmla="*/ 2646030 w 4826000"/>
              <a:gd name="connsiteY77" fmla="*/ 406756 h 5372344"/>
              <a:gd name="connsiteX78" fmla="*/ 2632947 w 4826000"/>
              <a:gd name="connsiteY78" fmla="*/ 440649 h 5372344"/>
              <a:gd name="connsiteX79" fmla="*/ 2643876 w 4826000"/>
              <a:gd name="connsiteY79" fmla="*/ 417305 h 5372344"/>
              <a:gd name="connsiteX80" fmla="*/ 2844756 w 4826000"/>
              <a:gd name="connsiteY80" fmla="*/ 247614 h 5372344"/>
              <a:gd name="connsiteX81" fmla="*/ 2962448 w 4826000"/>
              <a:gd name="connsiteY81" fmla="*/ 452023 h 5372344"/>
              <a:gd name="connsiteX82" fmla="*/ 2963625 w 4826000"/>
              <a:gd name="connsiteY82" fmla="*/ 463388 h 5372344"/>
              <a:gd name="connsiteX83" fmla="*/ 2966155 w 4826000"/>
              <a:gd name="connsiteY83" fmla="*/ 458455 h 5372344"/>
              <a:gd name="connsiteX84" fmla="*/ 2977148 w 4826000"/>
              <a:gd name="connsiteY84" fmla="*/ 490468 h 5372344"/>
              <a:gd name="connsiteX85" fmla="*/ 3087500 w 4826000"/>
              <a:gd name="connsiteY85" fmla="*/ 605995 h 5372344"/>
              <a:gd name="connsiteX86" fmla="*/ 3351122 w 4826000"/>
              <a:gd name="connsiteY86" fmla="*/ 353660 h 5372344"/>
              <a:gd name="connsiteX87" fmla="*/ 3364206 w 4826000"/>
              <a:gd name="connsiteY87" fmla="*/ 319767 h 5372344"/>
              <a:gd name="connsiteX88" fmla="*/ 3353277 w 4826000"/>
              <a:gd name="connsiteY88" fmla="*/ 343111 h 5372344"/>
              <a:gd name="connsiteX89" fmla="*/ 3152397 w 4826000"/>
              <a:gd name="connsiteY89" fmla="*/ 512802 h 5372344"/>
              <a:gd name="connsiteX90" fmla="*/ 3034704 w 4826000"/>
              <a:gd name="connsiteY90" fmla="*/ 308393 h 5372344"/>
              <a:gd name="connsiteX91" fmla="*/ 3033528 w 4826000"/>
              <a:gd name="connsiteY91" fmla="*/ 297028 h 5372344"/>
              <a:gd name="connsiteX92" fmla="*/ 3030998 w 4826000"/>
              <a:gd name="connsiteY92" fmla="*/ 301961 h 5372344"/>
              <a:gd name="connsiteX93" fmla="*/ 3020004 w 4826000"/>
              <a:gd name="connsiteY93" fmla="*/ 269948 h 5372344"/>
              <a:gd name="connsiteX94" fmla="*/ 2909652 w 4826000"/>
              <a:gd name="connsiteY94" fmla="*/ 154421 h 5372344"/>
              <a:gd name="connsiteX95" fmla="*/ 2875424 w 4826000"/>
              <a:gd name="connsiteY95" fmla="*/ 153316 h 5372344"/>
              <a:gd name="connsiteX96" fmla="*/ 2355833 w 4826000"/>
              <a:gd name="connsiteY96" fmla="*/ 67225 h 5372344"/>
              <a:gd name="connsiteX97" fmla="*/ 2356123 w 4826000"/>
              <a:gd name="connsiteY97" fmla="*/ 84578 h 5372344"/>
              <a:gd name="connsiteX98" fmla="*/ 2276570 w 4826000"/>
              <a:gd name="connsiteY98" fmla="*/ 251429 h 5372344"/>
              <a:gd name="connsiteX99" fmla="*/ 2130533 w 4826000"/>
              <a:gd name="connsiteY99" fmla="*/ 171028 h 5372344"/>
              <a:gd name="connsiteX100" fmla="*/ 2126022 w 4826000"/>
              <a:gd name="connsiteY100" fmla="*/ 164758 h 5372344"/>
              <a:gd name="connsiteX101" fmla="*/ 2125935 w 4826000"/>
              <a:gd name="connsiteY101" fmla="*/ 168499 h 5372344"/>
              <a:gd name="connsiteX102" fmla="*/ 2108066 w 4826000"/>
              <a:gd name="connsiteY102" fmla="*/ 153414 h 5372344"/>
              <a:gd name="connsiteX103" fmla="*/ 1996052 w 4826000"/>
              <a:gd name="connsiteY103" fmla="*/ 122669 h 5372344"/>
              <a:gd name="connsiteX104" fmla="*/ 1901352 w 4826000"/>
              <a:gd name="connsiteY104" fmla="*/ 359017 h 5372344"/>
              <a:gd name="connsiteX105" fmla="*/ 1903645 w 4826000"/>
              <a:gd name="connsiteY105" fmla="*/ 383277 h 5372344"/>
              <a:gd name="connsiteX106" fmla="*/ 1903355 w 4826000"/>
              <a:gd name="connsiteY106" fmla="*/ 365925 h 5372344"/>
              <a:gd name="connsiteX107" fmla="*/ 1982909 w 4826000"/>
              <a:gd name="connsiteY107" fmla="*/ 199073 h 5372344"/>
              <a:gd name="connsiteX108" fmla="*/ 2128946 w 4826000"/>
              <a:gd name="connsiteY108" fmla="*/ 279474 h 5372344"/>
              <a:gd name="connsiteX109" fmla="*/ 2133456 w 4826000"/>
              <a:gd name="connsiteY109" fmla="*/ 285744 h 5372344"/>
              <a:gd name="connsiteX110" fmla="*/ 2133543 w 4826000"/>
              <a:gd name="connsiteY110" fmla="*/ 282003 h 5372344"/>
              <a:gd name="connsiteX111" fmla="*/ 2151412 w 4826000"/>
              <a:gd name="connsiteY111" fmla="*/ 297089 h 5372344"/>
              <a:gd name="connsiteX112" fmla="*/ 2263427 w 4826000"/>
              <a:gd name="connsiteY112" fmla="*/ 327833 h 5372344"/>
              <a:gd name="connsiteX113" fmla="*/ 2358127 w 4826000"/>
              <a:gd name="connsiteY113" fmla="*/ 91485 h 5372344"/>
              <a:gd name="connsiteX114" fmla="*/ 2316050 w 4826000"/>
              <a:gd name="connsiteY114" fmla="*/ 0 h 5372344"/>
              <a:gd name="connsiteX115" fmla="*/ 4826000 w 4826000"/>
              <a:gd name="connsiteY115" fmla="*/ 2686172 h 5372344"/>
              <a:gd name="connsiteX116" fmla="*/ 2316050 w 4826000"/>
              <a:gd name="connsiteY116" fmla="*/ 5372344 h 5372344"/>
              <a:gd name="connsiteX117" fmla="*/ 2155642 w 4826000"/>
              <a:gd name="connsiteY117" fmla="*/ 5363675 h 5372344"/>
              <a:gd name="connsiteX118" fmla="*/ 2262478 w 4826000"/>
              <a:gd name="connsiteY118" fmla="*/ 5345269 h 5372344"/>
              <a:gd name="connsiteX119" fmla="*/ 3986644 w 4826000"/>
              <a:gd name="connsiteY119" fmla="*/ 2957203 h 5372344"/>
              <a:gd name="connsiteX120" fmla="*/ 1827294 w 4826000"/>
              <a:gd name="connsiteY120" fmla="*/ 519614 h 5372344"/>
              <a:gd name="connsiteX121" fmla="*/ 66332 w 4826000"/>
              <a:gd name="connsiteY121" fmla="*/ 1546115 h 5372344"/>
              <a:gd name="connsiteX122" fmla="*/ 0 w 4826000"/>
              <a:gd name="connsiteY122" fmla="*/ 1671099 h 5372344"/>
              <a:gd name="connsiteX123" fmla="*/ 66989 w 4826000"/>
              <a:gd name="connsiteY123" fmla="*/ 1492344 h 5372344"/>
              <a:gd name="connsiteX124" fmla="*/ 2316050 w 4826000"/>
              <a:gd name="connsiteY124" fmla="*/ 0 h 5372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Lst>
            <a:rect l="l" t="t" r="r" b="b"/>
            <a:pathLst>
              <a:path w="4826000" h="5372344">
                <a:moveTo>
                  <a:pt x="4047248" y="3700677"/>
                </a:moveTo>
                <a:lnTo>
                  <a:pt x="4066425" y="3712261"/>
                </a:lnTo>
                <a:cubicBezTo>
                  <a:pt x="4160251" y="3775146"/>
                  <a:pt x="4212031" y="3849507"/>
                  <a:pt x="4194356" y="3912018"/>
                </a:cubicBezTo>
                <a:cubicBezTo>
                  <a:pt x="4178040" y="3969720"/>
                  <a:pt x="4106019" y="4005034"/>
                  <a:pt x="4006266" y="4013620"/>
                </a:cubicBezTo>
                <a:lnTo>
                  <a:pt x="3996315" y="4014162"/>
                </a:lnTo>
                <a:lnTo>
                  <a:pt x="4000347" y="4016820"/>
                </a:lnTo>
                <a:lnTo>
                  <a:pt x="3971593" y="4025654"/>
                </a:lnTo>
                <a:cubicBezTo>
                  <a:pt x="3913668" y="4046488"/>
                  <a:pt x="3873789" y="4080072"/>
                  <a:pt x="3861146" y="4124786"/>
                </a:cubicBezTo>
                <a:cubicBezTo>
                  <a:pt x="3837176" y="4209557"/>
                  <a:pt x="3917550" y="4311508"/>
                  <a:pt x="4054698" y="4388439"/>
                </a:cubicBezTo>
                <a:lnTo>
                  <a:pt x="4082805" y="4402610"/>
                </a:lnTo>
                <a:lnTo>
                  <a:pt x="4063627" y="4391025"/>
                </a:lnTo>
                <a:cubicBezTo>
                  <a:pt x="3969801" y="4328140"/>
                  <a:pt x="3918022" y="4253780"/>
                  <a:pt x="3935697" y="4191269"/>
                </a:cubicBezTo>
                <a:cubicBezTo>
                  <a:pt x="3952013" y="4133567"/>
                  <a:pt x="4024033" y="4098252"/>
                  <a:pt x="4123787" y="4089667"/>
                </a:cubicBezTo>
                <a:lnTo>
                  <a:pt x="4133737" y="4089125"/>
                </a:lnTo>
                <a:lnTo>
                  <a:pt x="4129706" y="4086467"/>
                </a:lnTo>
                <a:lnTo>
                  <a:pt x="4158460" y="4077632"/>
                </a:lnTo>
                <a:cubicBezTo>
                  <a:pt x="4216385" y="4056798"/>
                  <a:pt x="4256264" y="4023214"/>
                  <a:pt x="4268907" y="3978500"/>
                </a:cubicBezTo>
                <a:cubicBezTo>
                  <a:pt x="4292876" y="3893730"/>
                  <a:pt x="4212502" y="3791779"/>
                  <a:pt x="4075354" y="3714847"/>
                </a:cubicBezTo>
                <a:close/>
                <a:moveTo>
                  <a:pt x="4272171" y="2659714"/>
                </a:moveTo>
                <a:lnTo>
                  <a:pt x="4301231" y="2666938"/>
                </a:lnTo>
                <a:cubicBezTo>
                  <a:pt x="4445679" y="2709558"/>
                  <a:pt x="4539907" y="2779568"/>
                  <a:pt x="4539907" y="2858710"/>
                </a:cubicBezTo>
                <a:cubicBezTo>
                  <a:pt x="4539907" y="2931764"/>
                  <a:pt x="4459618" y="2997037"/>
                  <a:pt x="4333654" y="3040168"/>
                </a:cubicBezTo>
                <a:lnTo>
                  <a:pt x="4320974" y="3044102"/>
                </a:lnTo>
                <a:lnTo>
                  <a:pt x="4327165" y="3045882"/>
                </a:lnTo>
                <a:lnTo>
                  <a:pt x="4293183" y="3065770"/>
                </a:lnTo>
                <a:cubicBezTo>
                  <a:pt x="4225838" y="3109395"/>
                  <a:pt x="4186515" y="3161986"/>
                  <a:pt x="4186515" y="3218596"/>
                </a:cubicBezTo>
                <a:cubicBezTo>
                  <a:pt x="4186515" y="3325919"/>
                  <a:pt x="4327849" y="3418796"/>
                  <a:pt x="4533507" y="3463523"/>
                </a:cubicBezTo>
                <a:lnTo>
                  <a:pt x="4575070" y="3470818"/>
                </a:lnTo>
                <a:lnTo>
                  <a:pt x="4546009" y="3463594"/>
                </a:lnTo>
                <a:cubicBezTo>
                  <a:pt x="4401562" y="3420975"/>
                  <a:pt x="4307333" y="3350964"/>
                  <a:pt x="4307333" y="3271822"/>
                </a:cubicBezTo>
                <a:cubicBezTo>
                  <a:pt x="4307333" y="3198769"/>
                  <a:pt x="4387622" y="3133495"/>
                  <a:pt x="4513586" y="3090364"/>
                </a:cubicBezTo>
                <a:lnTo>
                  <a:pt x="4526266" y="3086430"/>
                </a:lnTo>
                <a:lnTo>
                  <a:pt x="4520076" y="3084650"/>
                </a:lnTo>
                <a:lnTo>
                  <a:pt x="4554058" y="3064762"/>
                </a:lnTo>
                <a:cubicBezTo>
                  <a:pt x="4621402" y="3021137"/>
                  <a:pt x="4660725" y="2968546"/>
                  <a:pt x="4660725" y="2911936"/>
                </a:cubicBezTo>
                <a:cubicBezTo>
                  <a:pt x="4660725" y="2804613"/>
                  <a:pt x="4519391" y="2711736"/>
                  <a:pt x="4313734" y="2667010"/>
                </a:cubicBezTo>
                <a:close/>
                <a:moveTo>
                  <a:pt x="4212748" y="1531331"/>
                </a:moveTo>
                <a:cubicBezTo>
                  <a:pt x="4113268" y="1538021"/>
                  <a:pt x="3982329" y="1592412"/>
                  <a:pt x="3843518" y="1684395"/>
                </a:cubicBezTo>
                <a:lnTo>
                  <a:pt x="3800017" y="1715547"/>
                </a:lnTo>
                <a:lnTo>
                  <a:pt x="3832118" y="1695481"/>
                </a:lnTo>
                <a:cubicBezTo>
                  <a:pt x="3997004" y="1601164"/>
                  <a:pt x="4138064" y="1573737"/>
                  <a:pt x="4200875" y="1637676"/>
                </a:cubicBezTo>
                <a:cubicBezTo>
                  <a:pt x="4258854" y="1696696"/>
                  <a:pt x="4237809" y="1820994"/>
                  <a:pt x="4157750" y="1968114"/>
                </a:cubicBezTo>
                <a:lnTo>
                  <a:pt x="4149367" y="1982595"/>
                </a:lnTo>
                <a:lnTo>
                  <a:pt x="4156396" y="1978515"/>
                </a:lnTo>
                <a:lnTo>
                  <a:pt x="4141348" y="2024871"/>
                </a:lnTo>
                <a:cubicBezTo>
                  <a:pt x="4114867" y="2120142"/>
                  <a:pt x="4120927" y="2197679"/>
                  <a:pt x="4165855" y="2243414"/>
                </a:cubicBezTo>
                <a:cubicBezTo>
                  <a:pt x="4251032" y="2330121"/>
                  <a:pt x="4452980" y="2279182"/>
                  <a:pt x="4675076" y="2132009"/>
                </a:cubicBezTo>
                <a:lnTo>
                  <a:pt x="4718577" y="2100857"/>
                </a:lnTo>
                <a:lnTo>
                  <a:pt x="4686477" y="2120923"/>
                </a:lnTo>
                <a:cubicBezTo>
                  <a:pt x="4521590" y="2215240"/>
                  <a:pt x="4380530" y="2242667"/>
                  <a:pt x="4317720" y="2178728"/>
                </a:cubicBezTo>
                <a:cubicBezTo>
                  <a:pt x="4259741" y="2119708"/>
                  <a:pt x="4280785" y="1995410"/>
                  <a:pt x="4360845" y="1848290"/>
                </a:cubicBezTo>
                <a:lnTo>
                  <a:pt x="4369227" y="1833810"/>
                </a:lnTo>
                <a:lnTo>
                  <a:pt x="4362198" y="1837889"/>
                </a:lnTo>
                <a:lnTo>
                  <a:pt x="4377247" y="1791533"/>
                </a:lnTo>
                <a:cubicBezTo>
                  <a:pt x="4403727" y="1696263"/>
                  <a:pt x="4397668" y="1618725"/>
                  <a:pt x="4352739" y="1572990"/>
                </a:cubicBezTo>
                <a:cubicBezTo>
                  <a:pt x="4320798" y="1540475"/>
                  <a:pt x="4272436" y="1527317"/>
                  <a:pt x="4212748" y="1531331"/>
                </a:cubicBezTo>
                <a:close/>
                <a:moveTo>
                  <a:pt x="3677143" y="708040"/>
                </a:moveTo>
                <a:cubicBezTo>
                  <a:pt x="3588963" y="699958"/>
                  <a:pt x="3467418" y="753260"/>
                  <a:pt x="3344042" y="851722"/>
                </a:cubicBezTo>
                <a:lnTo>
                  <a:pt x="3312149" y="879354"/>
                </a:lnTo>
                <a:lnTo>
                  <a:pt x="3336095" y="861374"/>
                </a:lnTo>
                <a:cubicBezTo>
                  <a:pt x="3460326" y="776238"/>
                  <a:pt x="3574105" y="747342"/>
                  <a:pt x="3635489" y="797296"/>
                </a:cubicBezTo>
                <a:cubicBezTo>
                  <a:pt x="3692151" y="843407"/>
                  <a:pt x="3692101" y="946882"/>
                  <a:pt x="3646047" y="1071807"/>
                </a:cubicBezTo>
                <a:lnTo>
                  <a:pt x="3641095" y="1084125"/>
                </a:lnTo>
                <a:lnTo>
                  <a:pt x="3646382" y="1080447"/>
                </a:lnTo>
                <a:lnTo>
                  <a:pt x="3640359" y="1119357"/>
                </a:lnTo>
                <a:cubicBezTo>
                  <a:pt x="3631688" y="1199127"/>
                  <a:pt x="3647658" y="1262822"/>
                  <a:pt x="3691566" y="1298554"/>
                </a:cubicBezTo>
                <a:cubicBezTo>
                  <a:pt x="3774809" y="1366295"/>
                  <a:pt x="3936055" y="1315297"/>
                  <a:pt x="4100557" y="1184015"/>
                </a:cubicBezTo>
                <a:lnTo>
                  <a:pt x="4132449" y="1156382"/>
                </a:lnTo>
                <a:lnTo>
                  <a:pt x="4108504" y="1174363"/>
                </a:lnTo>
                <a:cubicBezTo>
                  <a:pt x="3984272" y="1259499"/>
                  <a:pt x="3870494" y="1288394"/>
                  <a:pt x="3809109" y="1238441"/>
                </a:cubicBezTo>
                <a:cubicBezTo>
                  <a:pt x="3752447" y="1192329"/>
                  <a:pt x="3752498" y="1088855"/>
                  <a:pt x="3798552" y="963930"/>
                </a:cubicBezTo>
                <a:lnTo>
                  <a:pt x="3803504" y="951612"/>
                </a:lnTo>
                <a:lnTo>
                  <a:pt x="3798216" y="955290"/>
                </a:lnTo>
                <a:lnTo>
                  <a:pt x="3804240" y="916380"/>
                </a:lnTo>
                <a:cubicBezTo>
                  <a:pt x="3812911" y="836610"/>
                  <a:pt x="3796940" y="772915"/>
                  <a:pt x="3753032" y="737183"/>
                </a:cubicBezTo>
                <a:cubicBezTo>
                  <a:pt x="3732222" y="720248"/>
                  <a:pt x="3706536" y="710734"/>
                  <a:pt x="3677143" y="708040"/>
                </a:cubicBezTo>
                <a:close/>
                <a:moveTo>
                  <a:pt x="2875424" y="153316"/>
                </a:moveTo>
                <a:cubicBezTo>
                  <a:pt x="2794671" y="163518"/>
                  <a:pt x="2709011" y="261271"/>
                  <a:pt x="2646030" y="406756"/>
                </a:cubicBezTo>
                <a:lnTo>
                  <a:pt x="2632947" y="440649"/>
                </a:lnTo>
                <a:lnTo>
                  <a:pt x="2643876" y="417305"/>
                </a:lnTo>
                <a:cubicBezTo>
                  <a:pt x="2703832" y="302387"/>
                  <a:pt x="2778356" y="234445"/>
                  <a:pt x="2844756" y="247614"/>
                </a:cubicBezTo>
                <a:cubicBezTo>
                  <a:pt x="2906048" y="259770"/>
                  <a:pt x="2947362" y="338448"/>
                  <a:pt x="2962448" y="452023"/>
                </a:cubicBezTo>
                <a:lnTo>
                  <a:pt x="2963625" y="463388"/>
                </a:lnTo>
                <a:lnTo>
                  <a:pt x="2966155" y="458455"/>
                </a:lnTo>
                <a:lnTo>
                  <a:pt x="2977148" y="490468"/>
                </a:lnTo>
                <a:cubicBezTo>
                  <a:pt x="3002468" y="554610"/>
                  <a:pt x="3040005" y="596575"/>
                  <a:pt x="3087500" y="605995"/>
                </a:cubicBezTo>
                <a:cubicBezTo>
                  <a:pt x="3177545" y="623854"/>
                  <a:pt x="3279145" y="519928"/>
                  <a:pt x="3351122" y="353660"/>
                </a:cubicBezTo>
                <a:lnTo>
                  <a:pt x="3364206" y="319767"/>
                </a:lnTo>
                <a:lnTo>
                  <a:pt x="3353277" y="343111"/>
                </a:lnTo>
                <a:cubicBezTo>
                  <a:pt x="3293321" y="458029"/>
                  <a:pt x="3218797" y="525971"/>
                  <a:pt x="3152397" y="512802"/>
                </a:cubicBezTo>
                <a:cubicBezTo>
                  <a:pt x="3091105" y="500646"/>
                  <a:pt x="3049790" y="421967"/>
                  <a:pt x="3034704" y="308393"/>
                </a:cubicBezTo>
                <a:lnTo>
                  <a:pt x="3033528" y="297028"/>
                </a:lnTo>
                <a:lnTo>
                  <a:pt x="3030998" y="301961"/>
                </a:lnTo>
                <a:lnTo>
                  <a:pt x="3020004" y="269948"/>
                </a:lnTo>
                <a:cubicBezTo>
                  <a:pt x="2994684" y="205806"/>
                  <a:pt x="2957148" y="163840"/>
                  <a:pt x="2909652" y="154421"/>
                </a:cubicBezTo>
                <a:cubicBezTo>
                  <a:pt x="2898397" y="152188"/>
                  <a:pt x="2886961" y="151859"/>
                  <a:pt x="2875424" y="153316"/>
                </a:cubicBezTo>
                <a:close/>
                <a:moveTo>
                  <a:pt x="2355833" y="67225"/>
                </a:moveTo>
                <a:lnTo>
                  <a:pt x="2356123" y="84578"/>
                </a:lnTo>
                <a:cubicBezTo>
                  <a:pt x="2353412" y="172064"/>
                  <a:pt x="2325531" y="236889"/>
                  <a:pt x="2276570" y="251429"/>
                </a:cubicBezTo>
                <a:cubicBezTo>
                  <a:pt x="2231375" y="264851"/>
                  <a:pt x="2177845" y="232567"/>
                  <a:pt x="2130533" y="171028"/>
                </a:cubicBezTo>
                <a:lnTo>
                  <a:pt x="2126022" y="164758"/>
                </a:lnTo>
                <a:lnTo>
                  <a:pt x="2125935" y="168499"/>
                </a:lnTo>
                <a:lnTo>
                  <a:pt x="2108066" y="153414"/>
                </a:lnTo>
                <a:cubicBezTo>
                  <a:pt x="2070049" y="124291"/>
                  <a:pt x="2031074" y="112268"/>
                  <a:pt x="1996052" y="122669"/>
                </a:cubicBezTo>
                <a:cubicBezTo>
                  <a:pt x="1929656" y="142387"/>
                  <a:pt x="1895343" y="237389"/>
                  <a:pt x="1901352" y="359017"/>
                </a:cubicBezTo>
                <a:lnTo>
                  <a:pt x="1903645" y="383277"/>
                </a:lnTo>
                <a:lnTo>
                  <a:pt x="1903355" y="365925"/>
                </a:lnTo>
                <a:cubicBezTo>
                  <a:pt x="1906067" y="278438"/>
                  <a:pt x="1933947" y="213613"/>
                  <a:pt x="1982909" y="199073"/>
                </a:cubicBezTo>
                <a:cubicBezTo>
                  <a:pt x="2028104" y="185651"/>
                  <a:pt x="2081634" y="217935"/>
                  <a:pt x="2128946" y="279474"/>
                </a:cubicBezTo>
                <a:lnTo>
                  <a:pt x="2133456" y="285744"/>
                </a:lnTo>
                <a:lnTo>
                  <a:pt x="2133543" y="282003"/>
                </a:lnTo>
                <a:lnTo>
                  <a:pt x="2151412" y="297089"/>
                </a:lnTo>
                <a:cubicBezTo>
                  <a:pt x="2189430" y="326211"/>
                  <a:pt x="2228405" y="338234"/>
                  <a:pt x="2263427" y="327833"/>
                </a:cubicBezTo>
                <a:cubicBezTo>
                  <a:pt x="2329823" y="308116"/>
                  <a:pt x="2364136" y="213113"/>
                  <a:pt x="2358127" y="91485"/>
                </a:cubicBezTo>
                <a:close/>
                <a:moveTo>
                  <a:pt x="2316050" y="0"/>
                </a:moveTo>
                <a:cubicBezTo>
                  <a:pt x="3702257" y="0"/>
                  <a:pt x="4826000" y="1202640"/>
                  <a:pt x="4826000" y="2686172"/>
                </a:cubicBezTo>
                <a:cubicBezTo>
                  <a:pt x="4826000" y="4169704"/>
                  <a:pt x="3702257" y="5372344"/>
                  <a:pt x="2316050" y="5372344"/>
                </a:cubicBezTo>
                <a:lnTo>
                  <a:pt x="2155642" y="5363675"/>
                </a:lnTo>
                <a:lnTo>
                  <a:pt x="2262478" y="5345269"/>
                </a:lnTo>
                <a:cubicBezTo>
                  <a:pt x="3246459" y="5117974"/>
                  <a:pt x="3986644" y="4135164"/>
                  <a:pt x="3986644" y="2957203"/>
                </a:cubicBezTo>
                <a:cubicBezTo>
                  <a:pt x="3986644" y="1610958"/>
                  <a:pt x="3019870" y="519614"/>
                  <a:pt x="1827294" y="519614"/>
                </a:cubicBezTo>
                <a:cubicBezTo>
                  <a:pt x="1100570" y="519614"/>
                  <a:pt x="457691" y="924873"/>
                  <a:pt x="66332" y="1546115"/>
                </a:cubicBezTo>
                <a:lnTo>
                  <a:pt x="0" y="1671099"/>
                </a:lnTo>
                <a:lnTo>
                  <a:pt x="66989" y="1492344"/>
                </a:lnTo>
                <a:cubicBezTo>
                  <a:pt x="477696" y="607852"/>
                  <a:pt x="1330545" y="0"/>
                  <a:pt x="2316050" y="0"/>
                </a:cubicBezTo>
                <a:close/>
              </a:path>
            </a:pathLst>
          </a:custGeom>
          <a:gradFill>
            <a:gsLst>
              <a:gs pos="0">
                <a:srgbClr val="FFFFFF"/>
              </a:gs>
              <a:gs pos="7001">
                <a:srgbClr val="E6E6E6"/>
              </a:gs>
              <a:gs pos="32001">
                <a:srgbClr val="7D8496">
                  <a:lumMod val="60000"/>
                  <a:lumOff val="40000"/>
                </a:srgbClr>
              </a:gs>
              <a:gs pos="47000">
                <a:srgbClr val="E6E6E6"/>
              </a:gs>
              <a:gs pos="85001">
                <a:srgbClr val="7D8496">
                  <a:lumMod val="45000"/>
                  <a:lumOff val="55000"/>
                </a:srgbClr>
              </a:gs>
              <a:gs pos="100000">
                <a:srgbClr val="E6E6E6"/>
              </a:gs>
            </a:gsLst>
            <a:lin ang="5400000" scaled="0"/>
          </a:gradFill>
          <a:ln>
            <a:noFill/>
          </a:ln>
          <a:scene3d>
            <a:camera prst="orthographicFront"/>
            <a:lightRig rig="morning"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4" name="Forma libre 28"/>
          <p:cNvSpPr/>
          <p:nvPr/>
        </p:nvSpPr>
        <p:spPr>
          <a:xfrm rot="1200321">
            <a:off x="1115617" y="2292590"/>
            <a:ext cx="1123841" cy="1501331"/>
          </a:xfrm>
          <a:custGeom>
            <a:avLst/>
            <a:gdLst>
              <a:gd name="connsiteX0" fmla="*/ 4047248 w 4826000"/>
              <a:gd name="connsiteY0" fmla="*/ 3700677 h 5372344"/>
              <a:gd name="connsiteX1" fmla="*/ 4066425 w 4826000"/>
              <a:gd name="connsiteY1" fmla="*/ 3712261 h 5372344"/>
              <a:gd name="connsiteX2" fmla="*/ 4194356 w 4826000"/>
              <a:gd name="connsiteY2" fmla="*/ 3912018 h 5372344"/>
              <a:gd name="connsiteX3" fmla="*/ 4006266 w 4826000"/>
              <a:gd name="connsiteY3" fmla="*/ 4013620 h 5372344"/>
              <a:gd name="connsiteX4" fmla="*/ 3996315 w 4826000"/>
              <a:gd name="connsiteY4" fmla="*/ 4014162 h 5372344"/>
              <a:gd name="connsiteX5" fmla="*/ 4000347 w 4826000"/>
              <a:gd name="connsiteY5" fmla="*/ 4016820 h 5372344"/>
              <a:gd name="connsiteX6" fmla="*/ 3971593 w 4826000"/>
              <a:gd name="connsiteY6" fmla="*/ 4025654 h 5372344"/>
              <a:gd name="connsiteX7" fmla="*/ 3861146 w 4826000"/>
              <a:gd name="connsiteY7" fmla="*/ 4124786 h 5372344"/>
              <a:gd name="connsiteX8" fmla="*/ 4054698 w 4826000"/>
              <a:gd name="connsiteY8" fmla="*/ 4388439 h 5372344"/>
              <a:gd name="connsiteX9" fmla="*/ 4082805 w 4826000"/>
              <a:gd name="connsiteY9" fmla="*/ 4402610 h 5372344"/>
              <a:gd name="connsiteX10" fmla="*/ 4063627 w 4826000"/>
              <a:gd name="connsiteY10" fmla="*/ 4391025 h 5372344"/>
              <a:gd name="connsiteX11" fmla="*/ 3935697 w 4826000"/>
              <a:gd name="connsiteY11" fmla="*/ 4191269 h 5372344"/>
              <a:gd name="connsiteX12" fmla="*/ 4123787 w 4826000"/>
              <a:gd name="connsiteY12" fmla="*/ 4089667 h 5372344"/>
              <a:gd name="connsiteX13" fmla="*/ 4133737 w 4826000"/>
              <a:gd name="connsiteY13" fmla="*/ 4089125 h 5372344"/>
              <a:gd name="connsiteX14" fmla="*/ 4129706 w 4826000"/>
              <a:gd name="connsiteY14" fmla="*/ 4086467 h 5372344"/>
              <a:gd name="connsiteX15" fmla="*/ 4158460 w 4826000"/>
              <a:gd name="connsiteY15" fmla="*/ 4077632 h 5372344"/>
              <a:gd name="connsiteX16" fmla="*/ 4268907 w 4826000"/>
              <a:gd name="connsiteY16" fmla="*/ 3978500 h 5372344"/>
              <a:gd name="connsiteX17" fmla="*/ 4075354 w 4826000"/>
              <a:gd name="connsiteY17" fmla="*/ 3714847 h 5372344"/>
              <a:gd name="connsiteX18" fmla="*/ 4272171 w 4826000"/>
              <a:gd name="connsiteY18" fmla="*/ 2659714 h 5372344"/>
              <a:gd name="connsiteX19" fmla="*/ 4301231 w 4826000"/>
              <a:gd name="connsiteY19" fmla="*/ 2666938 h 5372344"/>
              <a:gd name="connsiteX20" fmla="*/ 4539907 w 4826000"/>
              <a:gd name="connsiteY20" fmla="*/ 2858710 h 5372344"/>
              <a:gd name="connsiteX21" fmla="*/ 4333654 w 4826000"/>
              <a:gd name="connsiteY21" fmla="*/ 3040168 h 5372344"/>
              <a:gd name="connsiteX22" fmla="*/ 4320974 w 4826000"/>
              <a:gd name="connsiteY22" fmla="*/ 3044102 h 5372344"/>
              <a:gd name="connsiteX23" fmla="*/ 4327165 w 4826000"/>
              <a:gd name="connsiteY23" fmla="*/ 3045882 h 5372344"/>
              <a:gd name="connsiteX24" fmla="*/ 4293183 w 4826000"/>
              <a:gd name="connsiteY24" fmla="*/ 3065770 h 5372344"/>
              <a:gd name="connsiteX25" fmla="*/ 4186515 w 4826000"/>
              <a:gd name="connsiteY25" fmla="*/ 3218596 h 5372344"/>
              <a:gd name="connsiteX26" fmla="*/ 4533507 w 4826000"/>
              <a:gd name="connsiteY26" fmla="*/ 3463523 h 5372344"/>
              <a:gd name="connsiteX27" fmla="*/ 4575070 w 4826000"/>
              <a:gd name="connsiteY27" fmla="*/ 3470818 h 5372344"/>
              <a:gd name="connsiteX28" fmla="*/ 4546009 w 4826000"/>
              <a:gd name="connsiteY28" fmla="*/ 3463594 h 5372344"/>
              <a:gd name="connsiteX29" fmla="*/ 4307333 w 4826000"/>
              <a:gd name="connsiteY29" fmla="*/ 3271822 h 5372344"/>
              <a:gd name="connsiteX30" fmla="*/ 4513586 w 4826000"/>
              <a:gd name="connsiteY30" fmla="*/ 3090364 h 5372344"/>
              <a:gd name="connsiteX31" fmla="*/ 4526266 w 4826000"/>
              <a:gd name="connsiteY31" fmla="*/ 3086430 h 5372344"/>
              <a:gd name="connsiteX32" fmla="*/ 4520076 w 4826000"/>
              <a:gd name="connsiteY32" fmla="*/ 3084650 h 5372344"/>
              <a:gd name="connsiteX33" fmla="*/ 4554058 w 4826000"/>
              <a:gd name="connsiteY33" fmla="*/ 3064762 h 5372344"/>
              <a:gd name="connsiteX34" fmla="*/ 4660725 w 4826000"/>
              <a:gd name="connsiteY34" fmla="*/ 2911936 h 5372344"/>
              <a:gd name="connsiteX35" fmla="*/ 4313734 w 4826000"/>
              <a:gd name="connsiteY35" fmla="*/ 2667010 h 5372344"/>
              <a:gd name="connsiteX36" fmla="*/ 4212748 w 4826000"/>
              <a:gd name="connsiteY36" fmla="*/ 1531331 h 5372344"/>
              <a:gd name="connsiteX37" fmla="*/ 3843518 w 4826000"/>
              <a:gd name="connsiteY37" fmla="*/ 1684395 h 5372344"/>
              <a:gd name="connsiteX38" fmla="*/ 3800017 w 4826000"/>
              <a:gd name="connsiteY38" fmla="*/ 1715547 h 5372344"/>
              <a:gd name="connsiteX39" fmla="*/ 3832118 w 4826000"/>
              <a:gd name="connsiteY39" fmla="*/ 1695481 h 5372344"/>
              <a:gd name="connsiteX40" fmla="*/ 4200875 w 4826000"/>
              <a:gd name="connsiteY40" fmla="*/ 1637676 h 5372344"/>
              <a:gd name="connsiteX41" fmla="*/ 4157750 w 4826000"/>
              <a:gd name="connsiteY41" fmla="*/ 1968114 h 5372344"/>
              <a:gd name="connsiteX42" fmla="*/ 4149367 w 4826000"/>
              <a:gd name="connsiteY42" fmla="*/ 1982595 h 5372344"/>
              <a:gd name="connsiteX43" fmla="*/ 4156396 w 4826000"/>
              <a:gd name="connsiteY43" fmla="*/ 1978515 h 5372344"/>
              <a:gd name="connsiteX44" fmla="*/ 4141348 w 4826000"/>
              <a:gd name="connsiteY44" fmla="*/ 2024871 h 5372344"/>
              <a:gd name="connsiteX45" fmla="*/ 4165855 w 4826000"/>
              <a:gd name="connsiteY45" fmla="*/ 2243414 h 5372344"/>
              <a:gd name="connsiteX46" fmla="*/ 4675076 w 4826000"/>
              <a:gd name="connsiteY46" fmla="*/ 2132009 h 5372344"/>
              <a:gd name="connsiteX47" fmla="*/ 4718577 w 4826000"/>
              <a:gd name="connsiteY47" fmla="*/ 2100857 h 5372344"/>
              <a:gd name="connsiteX48" fmla="*/ 4686477 w 4826000"/>
              <a:gd name="connsiteY48" fmla="*/ 2120923 h 5372344"/>
              <a:gd name="connsiteX49" fmla="*/ 4317720 w 4826000"/>
              <a:gd name="connsiteY49" fmla="*/ 2178728 h 5372344"/>
              <a:gd name="connsiteX50" fmla="*/ 4360845 w 4826000"/>
              <a:gd name="connsiteY50" fmla="*/ 1848290 h 5372344"/>
              <a:gd name="connsiteX51" fmla="*/ 4369227 w 4826000"/>
              <a:gd name="connsiteY51" fmla="*/ 1833810 h 5372344"/>
              <a:gd name="connsiteX52" fmla="*/ 4362198 w 4826000"/>
              <a:gd name="connsiteY52" fmla="*/ 1837889 h 5372344"/>
              <a:gd name="connsiteX53" fmla="*/ 4377247 w 4826000"/>
              <a:gd name="connsiteY53" fmla="*/ 1791533 h 5372344"/>
              <a:gd name="connsiteX54" fmla="*/ 4352739 w 4826000"/>
              <a:gd name="connsiteY54" fmla="*/ 1572990 h 5372344"/>
              <a:gd name="connsiteX55" fmla="*/ 4212748 w 4826000"/>
              <a:gd name="connsiteY55" fmla="*/ 1531331 h 5372344"/>
              <a:gd name="connsiteX56" fmla="*/ 3677143 w 4826000"/>
              <a:gd name="connsiteY56" fmla="*/ 708040 h 5372344"/>
              <a:gd name="connsiteX57" fmla="*/ 3344042 w 4826000"/>
              <a:gd name="connsiteY57" fmla="*/ 851722 h 5372344"/>
              <a:gd name="connsiteX58" fmla="*/ 3312149 w 4826000"/>
              <a:gd name="connsiteY58" fmla="*/ 879354 h 5372344"/>
              <a:gd name="connsiteX59" fmla="*/ 3336095 w 4826000"/>
              <a:gd name="connsiteY59" fmla="*/ 861374 h 5372344"/>
              <a:gd name="connsiteX60" fmla="*/ 3635489 w 4826000"/>
              <a:gd name="connsiteY60" fmla="*/ 797296 h 5372344"/>
              <a:gd name="connsiteX61" fmla="*/ 3646047 w 4826000"/>
              <a:gd name="connsiteY61" fmla="*/ 1071807 h 5372344"/>
              <a:gd name="connsiteX62" fmla="*/ 3641095 w 4826000"/>
              <a:gd name="connsiteY62" fmla="*/ 1084125 h 5372344"/>
              <a:gd name="connsiteX63" fmla="*/ 3646382 w 4826000"/>
              <a:gd name="connsiteY63" fmla="*/ 1080447 h 5372344"/>
              <a:gd name="connsiteX64" fmla="*/ 3640359 w 4826000"/>
              <a:gd name="connsiteY64" fmla="*/ 1119357 h 5372344"/>
              <a:gd name="connsiteX65" fmla="*/ 3691566 w 4826000"/>
              <a:gd name="connsiteY65" fmla="*/ 1298554 h 5372344"/>
              <a:gd name="connsiteX66" fmla="*/ 4100557 w 4826000"/>
              <a:gd name="connsiteY66" fmla="*/ 1184015 h 5372344"/>
              <a:gd name="connsiteX67" fmla="*/ 4132449 w 4826000"/>
              <a:gd name="connsiteY67" fmla="*/ 1156382 h 5372344"/>
              <a:gd name="connsiteX68" fmla="*/ 4108504 w 4826000"/>
              <a:gd name="connsiteY68" fmla="*/ 1174363 h 5372344"/>
              <a:gd name="connsiteX69" fmla="*/ 3809109 w 4826000"/>
              <a:gd name="connsiteY69" fmla="*/ 1238441 h 5372344"/>
              <a:gd name="connsiteX70" fmla="*/ 3798552 w 4826000"/>
              <a:gd name="connsiteY70" fmla="*/ 963930 h 5372344"/>
              <a:gd name="connsiteX71" fmla="*/ 3803504 w 4826000"/>
              <a:gd name="connsiteY71" fmla="*/ 951612 h 5372344"/>
              <a:gd name="connsiteX72" fmla="*/ 3798216 w 4826000"/>
              <a:gd name="connsiteY72" fmla="*/ 955290 h 5372344"/>
              <a:gd name="connsiteX73" fmla="*/ 3804240 w 4826000"/>
              <a:gd name="connsiteY73" fmla="*/ 916380 h 5372344"/>
              <a:gd name="connsiteX74" fmla="*/ 3753032 w 4826000"/>
              <a:gd name="connsiteY74" fmla="*/ 737183 h 5372344"/>
              <a:gd name="connsiteX75" fmla="*/ 3677143 w 4826000"/>
              <a:gd name="connsiteY75" fmla="*/ 708040 h 5372344"/>
              <a:gd name="connsiteX76" fmla="*/ 2875424 w 4826000"/>
              <a:gd name="connsiteY76" fmla="*/ 153316 h 5372344"/>
              <a:gd name="connsiteX77" fmla="*/ 2646030 w 4826000"/>
              <a:gd name="connsiteY77" fmla="*/ 406756 h 5372344"/>
              <a:gd name="connsiteX78" fmla="*/ 2632947 w 4826000"/>
              <a:gd name="connsiteY78" fmla="*/ 440649 h 5372344"/>
              <a:gd name="connsiteX79" fmla="*/ 2643876 w 4826000"/>
              <a:gd name="connsiteY79" fmla="*/ 417305 h 5372344"/>
              <a:gd name="connsiteX80" fmla="*/ 2844756 w 4826000"/>
              <a:gd name="connsiteY80" fmla="*/ 247614 h 5372344"/>
              <a:gd name="connsiteX81" fmla="*/ 2962448 w 4826000"/>
              <a:gd name="connsiteY81" fmla="*/ 452023 h 5372344"/>
              <a:gd name="connsiteX82" fmla="*/ 2963625 w 4826000"/>
              <a:gd name="connsiteY82" fmla="*/ 463388 h 5372344"/>
              <a:gd name="connsiteX83" fmla="*/ 2966155 w 4826000"/>
              <a:gd name="connsiteY83" fmla="*/ 458455 h 5372344"/>
              <a:gd name="connsiteX84" fmla="*/ 2977148 w 4826000"/>
              <a:gd name="connsiteY84" fmla="*/ 490468 h 5372344"/>
              <a:gd name="connsiteX85" fmla="*/ 3087500 w 4826000"/>
              <a:gd name="connsiteY85" fmla="*/ 605995 h 5372344"/>
              <a:gd name="connsiteX86" fmla="*/ 3351122 w 4826000"/>
              <a:gd name="connsiteY86" fmla="*/ 353660 h 5372344"/>
              <a:gd name="connsiteX87" fmla="*/ 3364206 w 4826000"/>
              <a:gd name="connsiteY87" fmla="*/ 319767 h 5372344"/>
              <a:gd name="connsiteX88" fmla="*/ 3353277 w 4826000"/>
              <a:gd name="connsiteY88" fmla="*/ 343111 h 5372344"/>
              <a:gd name="connsiteX89" fmla="*/ 3152397 w 4826000"/>
              <a:gd name="connsiteY89" fmla="*/ 512802 h 5372344"/>
              <a:gd name="connsiteX90" fmla="*/ 3034704 w 4826000"/>
              <a:gd name="connsiteY90" fmla="*/ 308393 h 5372344"/>
              <a:gd name="connsiteX91" fmla="*/ 3033528 w 4826000"/>
              <a:gd name="connsiteY91" fmla="*/ 297028 h 5372344"/>
              <a:gd name="connsiteX92" fmla="*/ 3030998 w 4826000"/>
              <a:gd name="connsiteY92" fmla="*/ 301961 h 5372344"/>
              <a:gd name="connsiteX93" fmla="*/ 3020004 w 4826000"/>
              <a:gd name="connsiteY93" fmla="*/ 269948 h 5372344"/>
              <a:gd name="connsiteX94" fmla="*/ 2909652 w 4826000"/>
              <a:gd name="connsiteY94" fmla="*/ 154421 h 5372344"/>
              <a:gd name="connsiteX95" fmla="*/ 2875424 w 4826000"/>
              <a:gd name="connsiteY95" fmla="*/ 153316 h 5372344"/>
              <a:gd name="connsiteX96" fmla="*/ 2355833 w 4826000"/>
              <a:gd name="connsiteY96" fmla="*/ 67225 h 5372344"/>
              <a:gd name="connsiteX97" fmla="*/ 2356123 w 4826000"/>
              <a:gd name="connsiteY97" fmla="*/ 84578 h 5372344"/>
              <a:gd name="connsiteX98" fmla="*/ 2276570 w 4826000"/>
              <a:gd name="connsiteY98" fmla="*/ 251429 h 5372344"/>
              <a:gd name="connsiteX99" fmla="*/ 2130533 w 4826000"/>
              <a:gd name="connsiteY99" fmla="*/ 171028 h 5372344"/>
              <a:gd name="connsiteX100" fmla="*/ 2126022 w 4826000"/>
              <a:gd name="connsiteY100" fmla="*/ 164758 h 5372344"/>
              <a:gd name="connsiteX101" fmla="*/ 2125935 w 4826000"/>
              <a:gd name="connsiteY101" fmla="*/ 168499 h 5372344"/>
              <a:gd name="connsiteX102" fmla="*/ 2108066 w 4826000"/>
              <a:gd name="connsiteY102" fmla="*/ 153414 h 5372344"/>
              <a:gd name="connsiteX103" fmla="*/ 1996052 w 4826000"/>
              <a:gd name="connsiteY103" fmla="*/ 122669 h 5372344"/>
              <a:gd name="connsiteX104" fmla="*/ 1901352 w 4826000"/>
              <a:gd name="connsiteY104" fmla="*/ 359017 h 5372344"/>
              <a:gd name="connsiteX105" fmla="*/ 1903645 w 4826000"/>
              <a:gd name="connsiteY105" fmla="*/ 383277 h 5372344"/>
              <a:gd name="connsiteX106" fmla="*/ 1903355 w 4826000"/>
              <a:gd name="connsiteY106" fmla="*/ 365925 h 5372344"/>
              <a:gd name="connsiteX107" fmla="*/ 1982909 w 4826000"/>
              <a:gd name="connsiteY107" fmla="*/ 199073 h 5372344"/>
              <a:gd name="connsiteX108" fmla="*/ 2128946 w 4826000"/>
              <a:gd name="connsiteY108" fmla="*/ 279474 h 5372344"/>
              <a:gd name="connsiteX109" fmla="*/ 2133456 w 4826000"/>
              <a:gd name="connsiteY109" fmla="*/ 285744 h 5372344"/>
              <a:gd name="connsiteX110" fmla="*/ 2133543 w 4826000"/>
              <a:gd name="connsiteY110" fmla="*/ 282003 h 5372344"/>
              <a:gd name="connsiteX111" fmla="*/ 2151412 w 4826000"/>
              <a:gd name="connsiteY111" fmla="*/ 297089 h 5372344"/>
              <a:gd name="connsiteX112" fmla="*/ 2263427 w 4826000"/>
              <a:gd name="connsiteY112" fmla="*/ 327833 h 5372344"/>
              <a:gd name="connsiteX113" fmla="*/ 2358127 w 4826000"/>
              <a:gd name="connsiteY113" fmla="*/ 91485 h 5372344"/>
              <a:gd name="connsiteX114" fmla="*/ 2316050 w 4826000"/>
              <a:gd name="connsiteY114" fmla="*/ 0 h 5372344"/>
              <a:gd name="connsiteX115" fmla="*/ 4826000 w 4826000"/>
              <a:gd name="connsiteY115" fmla="*/ 2686172 h 5372344"/>
              <a:gd name="connsiteX116" fmla="*/ 2316050 w 4826000"/>
              <a:gd name="connsiteY116" fmla="*/ 5372344 h 5372344"/>
              <a:gd name="connsiteX117" fmla="*/ 2155642 w 4826000"/>
              <a:gd name="connsiteY117" fmla="*/ 5363675 h 5372344"/>
              <a:gd name="connsiteX118" fmla="*/ 2262478 w 4826000"/>
              <a:gd name="connsiteY118" fmla="*/ 5345269 h 5372344"/>
              <a:gd name="connsiteX119" fmla="*/ 3986644 w 4826000"/>
              <a:gd name="connsiteY119" fmla="*/ 2957203 h 5372344"/>
              <a:gd name="connsiteX120" fmla="*/ 1827294 w 4826000"/>
              <a:gd name="connsiteY120" fmla="*/ 519614 h 5372344"/>
              <a:gd name="connsiteX121" fmla="*/ 66332 w 4826000"/>
              <a:gd name="connsiteY121" fmla="*/ 1546115 h 5372344"/>
              <a:gd name="connsiteX122" fmla="*/ 0 w 4826000"/>
              <a:gd name="connsiteY122" fmla="*/ 1671099 h 5372344"/>
              <a:gd name="connsiteX123" fmla="*/ 66989 w 4826000"/>
              <a:gd name="connsiteY123" fmla="*/ 1492344 h 5372344"/>
              <a:gd name="connsiteX124" fmla="*/ 2316050 w 4826000"/>
              <a:gd name="connsiteY124" fmla="*/ 0 h 5372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Lst>
            <a:rect l="l" t="t" r="r" b="b"/>
            <a:pathLst>
              <a:path w="4826000" h="5372344">
                <a:moveTo>
                  <a:pt x="4047248" y="3700677"/>
                </a:moveTo>
                <a:lnTo>
                  <a:pt x="4066425" y="3712261"/>
                </a:lnTo>
                <a:cubicBezTo>
                  <a:pt x="4160251" y="3775146"/>
                  <a:pt x="4212031" y="3849507"/>
                  <a:pt x="4194356" y="3912018"/>
                </a:cubicBezTo>
                <a:cubicBezTo>
                  <a:pt x="4178040" y="3969720"/>
                  <a:pt x="4106019" y="4005034"/>
                  <a:pt x="4006266" y="4013620"/>
                </a:cubicBezTo>
                <a:lnTo>
                  <a:pt x="3996315" y="4014162"/>
                </a:lnTo>
                <a:lnTo>
                  <a:pt x="4000347" y="4016820"/>
                </a:lnTo>
                <a:lnTo>
                  <a:pt x="3971593" y="4025654"/>
                </a:lnTo>
                <a:cubicBezTo>
                  <a:pt x="3913668" y="4046488"/>
                  <a:pt x="3873789" y="4080072"/>
                  <a:pt x="3861146" y="4124786"/>
                </a:cubicBezTo>
                <a:cubicBezTo>
                  <a:pt x="3837176" y="4209557"/>
                  <a:pt x="3917550" y="4311508"/>
                  <a:pt x="4054698" y="4388439"/>
                </a:cubicBezTo>
                <a:lnTo>
                  <a:pt x="4082805" y="4402610"/>
                </a:lnTo>
                <a:lnTo>
                  <a:pt x="4063627" y="4391025"/>
                </a:lnTo>
                <a:cubicBezTo>
                  <a:pt x="3969801" y="4328140"/>
                  <a:pt x="3918022" y="4253780"/>
                  <a:pt x="3935697" y="4191269"/>
                </a:cubicBezTo>
                <a:cubicBezTo>
                  <a:pt x="3952013" y="4133567"/>
                  <a:pt x="4024033" y="4098252"/>
                  <a:pt x="4123787" y="4089667"/>
                </a:cubicBezTo>
                <a:lnTo>
                  <a:pt x="4133737" y="4089125"/>
                </a:lnTo>
                <a:lnTo>
                  <a:pt x="4129706" y="4086467"/>
                </a:lnTo>
                <a:lnTo>
                  <a:pt x="4158460" y="4077632"/>
                </a:lnTo>
                <a:cubicBezTo>
                  <a:pt x="4216385" y="4056798"/>
                  <a:pt x="4256264" y="4023214"/>
                  <a:pt x="4268907" y="3978500"/>
                </a:cubicBezTo>
                <a:cubicBezTo>
                  <a:pt x="4292876" y="3893730"/>
                  <a:pt x="4212502" y="3791779"/>
                  <a:pt x="4075354" y="3714847"/>
                </a:cubicBezTo>
                <a:close/>
                <a:moveTo>
                  <a:pt x="4272171" y="2659714"/>
                </a:moveTo>
                <a:lnTo>
                  <a:pt x="4301231" y="2666938"/>
                </a:lnTo>
                <a:cubicBezTo>
                  <a:pt x="4445679" y="2709558"/>
                  <a:pt x="4539907" y="2779568"/>
                  <a:pt x="4539907" y="2858710"/>
                </a:cubicBezTo>
                <a:cubicBezTo>
                  <a:pt x="4539907" y="2931764"/>
                  <a:pt x="4459618" y="2997037"/>
                  <a:pt x="4333654" y="3040168"/>
                </a:cubicBezTo>
                <a:lnTo>
                  <a:pt x="4320974" y="3044102"/>
                </a:lnTo>
                <a:lnTo>
                  <a:pt x="4327165" y="3045882"/>
                </a:lnTo>
                <a:lnTo>
                  <a:pt x="4293183" y="3065770"/>
                </a:lnTo>
                <a:cubicBezTo>
                  <a:pt x="4225838" y="3109395"/>
                  <a:pt x="4186515" y="3161986"/>
                  <a:pt x="4186515" y="3218596"/>
                </a:cubicBezTo>
                <a:cubicBezTo>
                  <a:pt x="4186515" y="3325919"/>
                  <a:pt x="4327849" y="3418796"/>
                  <a:pt x="4533507" y="3463523"/>
                </a:cubicBezTo>
                <a:lnTo>
                  <a:pt x="4575070" y="3470818"/>
                </a:lnTo>
                <a:lnTo>
                  <a:pt x="4546009" y="3463594"/>
                </a:lnTo>
                <a:cubicBezTo>
                  <a:pt x="4401562" y="3420975"/>
                  <a:pt x="4307333" y="3350964"/>
                  <a:pt x="4307333" y="3271822"/>
                </a:cubicBezTo>
                <a:cubicBezTo>
                  <a:pt x="4307333" y="3198769"/>
                  <a:pt x="4387622" y="3133495"/>
                  <a:pt x="4513586" y="3090364"/>
                </a:cubicBezTo>
                <a:lnTo>
                  <a:pt x="4526266" y="3086430"/>
                </a:lnTo>
                <a:lnTo>
                  <a:pt x="4520076" y="3084650"/>
                </a:lnTo>
                <a:lnTo>
                  <a:pt x="4554058" y="3064762"/>
                </a:lnTo>
                <a:cubicBezTo>
                  <a:pt x="4621402" y="3021137"/>
                  <a:pt x="4660725" y="2968546"/>
                  <a:pt x="4660725" y="2911936"/>
                </a:cubicBezTo>
                <a:cubicBezTo>
                  <a:pt x="4660725" y="2804613"/>
                  <a:pt x="4519391" y="2711736"/>
                  <a:pt x="4313734" y="2667010"/>
                </a:cubicBezTo>
                <a:close/>
                <a:moveTo>
                  <a:pt x="4212748" y="1531331"/>
                </a:moveTo>
                <a:cubicBezTo>
                  <a:pt x="4113268" y="1538021"/>
                  <a:pt x="3982329" y="1592412"/>
                  <a:pt x="3843518" y="1684395"/>
                </a:cubicBezTo>
                <a:lnTo>
                  <a:pt x="3800017" y="1715547"/>
                </a:lnTo>
                <a:lnTo>
                  <a:pt x="3832118" y="1695481"/>
                </a:lnTo>
                <a:cubicBezTo>
                  <a:pt x="3997004" y="1601164"/>
                  <a:pt x="4138064" y="1573737"/>
                  <a:pt x="4200875" y="1637676"/>
                </a:cubicBezTo>
                <a:cubicBezTo>
                  <a:pt x="4258854" y="1696696"/>
                  <a:pt x="4237809" y="1820994"/>
                  <a:pt x="4157750" y="1968114"/>
                </a:cubicBezTo>
                <a:lnTo>
                  <a:pt x="4149367" y="1982595"/>
                </a:lnTo>
                <a:lnTo>
                  <a:pt x="4156396" y="1978515"/>
                </a:lnTo>
                <a:lnTo>
                  <a:pt x="4141348" y="2024871"/>
                </a:lnTo>
                <a:cubicBezTo>
                  <a:pt x="4114867" y="2120142"/>
                  <a:pt x="4120927" y="2197679"/>
                  <a:pt x="4165855" y="2243414"/>
                </a:cubicBezTo>
                <a:cubicBezTo>
                  <a:pt x="4251032" y="2330121"/>
                  <a:pt x="4452980" y="2279182"/>
                  <a:pt x="4675076" y="2132009"/>
                </a:cubicBezTo>
                <a:lnTo>
                  <a:pt x="4718577" y="2100857"/>
                </a:lnTo>
                <a:lnTo>
                  <a:pt x="4686477" y="2120923"/>
                </a:lnTo>
                <a:cubicBezTo>
                  <a:pt x="4521590" y="2215240"/>
                  <a:pt x="4380530" y="2242667"/>
                  <a:pt x="4317720" y="2178728"/>
                </a:cubicBezTo>
                <a:cubicBezTo>
                  <a:pt x="4259741" y="2119708"/>
                  <a:pt x="4280785" y="1995410"/>
                  <a:pt x="4360845" y="1848290"/>
                </a:cubicBezTo>
                <a:lnTo>
                  <a:pt x="4369227" y="1833810"/>
                </a:lnTo>
                <a:lnTo>
                  <a:pt x="4362198" y="1837889"/>
                </a:lnTo>
                <a:lnTo>
                  <a:pt x="4377247" y="1791533"/>
                </a:lnTo>
                <a:cubicBezTo>
                  <a:pt x="4403727" y="1696263"/>
                  <a:pt x="4397668" y="1618725"/>
                  <a:pt x="4352739" y="1572990"/>
                </a:cubicBezTo>
                <a:cubicBezTo>
                  <a:pt x="4320798" y="1540475"/>
                  <a:pt x="4272436" y="1527317"/>
                  <a:pt x="4212748" y="1531331"/>
                </a:cubicBezTo>
                <a:close/>
                <a:moveTo>
                  <a:pt x="3677143" y="708040"/>
                </a:moveTo>
                <a:cubicBezTo>
                  <a:pt x="3588963" y="699958"/>
                  <a:pt x="3467418" y="753260"/>
                  <a:pt x="3344042" y="851722"/>
                </a:cubicBezTo>
                <a:lnTo>
                  <a:pt x="3312149" y="879354"/>
                </a:lnTo>
                <a:lnTo>
                  <a:pt x="3336095" y="861374"/>
                </a:lnTo>
                <a:cubicBezTo>
                  <a:pt x="3460326" y="776238"/>
                  <a:pt x="3574105" y="747342"/>
                  <a:pt x="3635489" y="797296"/>
                </a:cubicBezTo>
                <a:cubicBezTo>
                  <a:pt x="3692151" y="843407"/>
                  <a:pt x="3692101" y="946882"/>
                  <a:pt x="3646047" y="1071807"/>
                </a:cubicBezTo>
                <a:lnTo>
                  <a:pt x="3641095" y="1084125"/>
                </a:lnTo>
                <a:lnTo>
                  <a:pt x="3646382" y="1080447"/>
                </a:lnTo>
                <a:lnTo>
                  <a:pt x="3640359" y="1119357"/>
                </a:lnTo>
                <a:cubicBezTo>
                  <a:pt x="3631688" y="1199127"/>
                  <a:pt x="3647658" y="1262822"/>
                  <a:pt x="3691566" y="1298554"/>
                </a:cubicBezTo>
                <a:cubicBezTo>
                  <a:pt x="3774809" y="1366295"/>
                  <a:pt x="3936055" y="1315297"/>
                  <a:pt x="4100557" y="1184015"/>
                </a:cubicBezTo>
                <a:lnTo>
                  <a:pt x="4132449" y="1156382"/>
                </a:lnTo>
                <a:lnTo>
                  <a:pt x="4108504" y="1174363"/>
                </a:lnTo>
                <a:cubicBezTo>
                  <a:pt x="3984272" y="1259499"/>
                  <a:pt x="3870494" y="1288394"/>
                  <a:pt x="3809109" y="1238441"/>
                </a:cubicBezTo>
                <a:cubicBezTo>
                  <a:pt x="3752447" y="1192329"/>
                  <a:pt x="3752498" y="1088855"/>
                  <a:pt x="3798552" y="963930"/>
                </a:cubicBezTo>
                <a:lnTo>
                  <a:pt x="3803504" y="951612"/>
                </a:lnTo>
                <a:lnTo>
                  <a:pt x="3798216" y="955290"/>
                </a:lnTo>
                <a:lnTo>
                  <a:pt x="3804240" y="916380"/>
                </a:lnTo>
                <a:cubicBezTo>
                  <a:pt x="3812911" y="836610"/>
                  <a:pt x="3796940" y="772915"/>
                  <a:pt x="3753032" y="737183"/>
                </a:cubicBezTo>
                <a:cubicBezTo>
                  <a:pt x="3732222" y="720248"/>
                  <a:pt x="3706536" y="710734"/>
                  <a:pt x="3677143" y="708040"/>
                </a:cubicBezTo>
                <a:close/>
                <a:moveTo>
                  <a:pt x="2875424" y="153316"/>
                </a:moveTo>
                <a:cubicBezTo>
                  <a:pt x="2794671" y="163518"/>
                  <a:pt x="2709011" y="261271"/>
                  <a:pt x="2646030" y="406756"/>
                </a:cubicBezTo>
                <a:lnTo>
                  <a:pt x="2632947" y="440649"/>
                </a:lnTo>
                <a:lnTo>
                  <a:pt x="2643876" y="417305"/>
                </a:lnTo>
                <a:cubicBezTo>
                  <a:pt x="2703832" y="302387"/>
                  <a:pt x="2778356" y="234445"/>
                  <a:pt x="2844756" y="247614"/>
                </a:cubicBezTo>
                <a:cubicBezTo>
                  <a:pt x="2906048" y="259770"/>
                  <a:pt x="2947362" y="338448"/>
                  <a:pt x="2962448" y="452023"/>
                </a:cubicBezTo>
                <a:lnTo>
                  <a:pt x="2963625" y="463388"/>
                </a:lnTo>
                <a:lnTo>
                  <a:pt x="2966155" y="458455"/>
                </a:lnTo>
                <a:lnTo>
                  <a:pt x="2977148" y="490468"/>
                </a:lnTo>
                <a:cubicBezTo>
                  <a:pt x="3002468" y="554610"/>
                  <a:pt x="3040005" y="596575"/>
                  <a:pt x="3087500" y="605995"/>
                </a:cubicBezTo>
                <a:cubicBezTo>
                  <a:pt x="3177545" y="623854"/>
                  <a:pt x="3279145" y="519928"/>
                  <a:pt x="3351122" y="353660"/>
                </a:cubicBezTo>
                <a:lnTo>
                  <a:pt x="3364206" y="319767"/>
                </a:lnTo>
                <a:lnTo>
                  <a:pt x="3353277" y="343111"/>
                </a:lnTo>
                <a:cubicBezTo>
                  <a:pt x="3293321" y="458029"/>
                  <a:pt x="3218797" y="525971"/>
                  <a:pt x="3152397" y="512802"/>
                </a:cubicBezTo>
                <a:cubicBezTo>
                  <a:pt x="3091105" y="500646"/>
                  <a:pt x="3049790" y="421967"/>
                  <a:pt x="3034704" y="308393"/>
                </a:cubicBezTo>
                <a:lnTo>
                  <a:pt x="3033528" y="297028"/>
                </a:lnTo>
                <a:lnTo>
                  <a:pt x="3030998" y="301961"/>
                </a:lnTo>
                <a:lnTo>
                  <a:pt x="3020004" y="269948"/>
                </a:lnTo>
                <a:cubicBezTo>
                  <a:pt x="2994684" y="205806"/>
                  <a:pt x="2957148" y="163840"/>
                  <a:pt x="2909652" y="154421"/>
                </a:cubicBezTo>
                <a:cubicBezTo>
                  <a:pt x="2898397" y="152188"/>
                  <a:pt x="2886961" y="151859"/>
                  <a:pt x="2875424" y="153316"/>
                </a:cubicBezTo>
                <a:close/>
                <a:moveTo>
                  <a:pt x="2355833" y="67225"/>
                </a:moveTo>
                <a:lnTo>
                  <a:pt x="2356123" y="84578"/>
                </a:lnTo>
                <a:cubicBezTo>
                  <a:pt x="2353412" y="172064"/>
                  <a:pt x="2325531" y="236889"/>
                  <a:pt x="2276570" y="251429"/>
                </a:cubicBezTo>
                <a:cubicBezTo>
                  <a:pt x="2231375" y="264851"/>
                  <a:pt x="2177845" y="232567"/>
                  <a:pt x="2130533" y="171028"/>
                </a:cubicBezTo>
                <a:lnTo>
                  <a:pt x="2126022" y="164758"/>
                </a:lnTo>
                <a:lnTo>
                  <a:pt x="2125935" y="168499"/>
                </a:lnTo>
                <a:lnTo>
                  <a:pt x="2108066" y="153414"/>
                </a:lnTo>
                <a:cubicBezTo>
                  <a:pt x="2070049" y="124291"/>
                  <a:pt x="2031074" y="112268"/>
                  <a:pt x="1996052" y="122669"/>
                </a:cubicBezTo>
                <a:cubicBezTo>
                  <a:pt x="1929656" y="142387"/>
                  <a:pt x="1895343" y="237389"/>
                  <a:pt x="1901352" y="359017"/>
                </a:cubicBezTo>
                <a:lnTo>
                  <a:pt x="1903645" y="383277"/>
                </a:lnTo>
                <a:lnTo>
                  <a:pt x="1903355" y="365925"/>
                </a:lnTo>
                <a:cubicBezTo>
                  <a:pt x="1906067" y="278438"/>
                  <a:pt x="1933947" y="213613"/>
                  <a:pt x="1982909" y="199073"/>
                </a:cubicBezTo>
                <a:cubicBezTo>
                  <a:pt x="2028104" y="185651"/>
                  <a:pt x="2081634" y="217935"/>
                  <a:pt x="2128946" y="279474"/>
                </a:cubicBezTo>
                <a:lnTo>
                  <a:pt x="2133456" y="285744"/>
                </a:lnTo>
                <a:lnTo>
                  <a:pt x="2133543" y="282003"/>
                </a:lnTo>
                <a:lnTo>
                  <a:pt x="2151412" y="297089"/>
                </a:lnTo>
                <a:cubicBezTo>
                  <a:pt x="2189430" y="326211"/>
                  <a:pt x="2228405" y="338234"/>
                  <a:pt x="2263427" y="327833"/>
                </a:cubicBezTo>
                <a:cubicBezTo>
                  <a:pt x="2329823" y="308116"/>
                  <a:pt x="2364136" y="213113"/>
                  <a:pt x="2358127" y="91485"/>
                </a:cubicBezTo>
                <a:close/>
                <a:moveTo>
                  <a:pt x="2316050" y="0"/>
                </a:moveTo>
                <a:cubicBezTo>
                  <a:pt x="3702257" y="0"/>
                  <a:pt x="4826000" y="1202640"/>
                  <a:pt x="4826000" y="2686172"/>
                </a:cubicBezTo>
                <a:cubicBezTo>
                  <a:pt x="4826000" y="4169704"/>
                  <a:pt x="3702257" y="5372344"/>
                  <a:pt x="2316050" y="5372344"/>
                </a:cubicBezTo>
                <a:lnTo>
                  <a:pt x="2155642" y="5363675"/>
                </a:lnTo>
                <a:lnTo>
                  <a:pt x="2262478" y="5345269"/>
                </a:lnTo>
                <a:cubicBezTo>
                  <a:pt x="3246459" y="5117974"/>
                  <a:pt x="3986644" y="4135164"/>
                  <a:pt x="3986644" y="2957203"/>
                </a:cubicBezTo>
                <a:cubicBezTo>
                  <a:pt x="3986644" y="1610958"/>
                  <a:pt x="3019870" y="519614"/>
                  <a:pt x="1827294" y="519614"/>
                </a:cubicBezTo>
                <a:cubicBezTo>
                  <a:pt x="1100570" y="519614"/>
                  <a:pt x="457691" y="924873"/>
                  <a:pt x="66332" y="1546115"/>
                </a:cubicBezTo>
                <a:lnTo>
                  <a:pt x="0" y="1671099"/>
                </a:lnTo>
                <a:lnTo>
                  <a:pt x="66989" y="1492344"/>
                </a:lnTo>
                <a:cubicBezTo>
                  <a:pt x="477696" y="607852"/>
                  <a:pt x="1330545" y="0"/>
                  <a:pt x="2316050" y="0"/>
                </a:cubicBezTo>
                <a:close/>
              </a:path>
            </a:pathLst>
          </a:custGeom>
          <a:gradFill>
            <a:gsLst>
              <a:gs pos="0">
                <a:srgbClr val="FFFFFF"/>
              </a:gs>
              <a:gs pos="7001">
                <a:srgbClr val="E6E6E6"/>
              </a:gs>
              <a:gs pos="32001">
                <a:srgbClr val="7D8496">
                  <a:lumMod val="60000"/>
                  <a:lumOff val="40000"/>
                </a:srgbClr>
              </a:gs>
              <a:gs pos="47000">
                <a:srgbClr val="E6E6E6"/>
              </a:gs>
              <a:gs pos="85001">
                <a:srgbClr val="7D8496">
                  <a:lumMod val="45000"/>
                  <a:lumOff val="55000"/>
                </a:srgbClr>
              </a:gs>
              <a:gs pos="100000">
                <a:srgbClr val="E6E6E6"/>
              </a:gs>
            </a:gsLst>
            <a:lin ang="5400000" scaled="0"/>
          </a:gradFill>
          <a:ln>
            <a:noFill/>
          </a:ln>
          <a:scene3d>
            <a:camera prst="orthographicFront"/>
            <a:lightRig rig="morning"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5" name="Forma libre 28"/>
          <p:cNvSpPr/>
          <p:nvPr/>
        </p:nvSpPr>
        <p:spPr>
          <a:xfrm rot="9280899" flipH="1">
            <a:off x="2161729" y="1332108"/>
            <a:ext cx="1123841" cy="1501331"/>
          </a:xfrm>
          <a:custGeom>
            <a:avLst/>
            <a:gdLst>
              <a:gd name="connsiteX0" fmla="*/ 4047248 w 4826000"/>
              <a:gd name="connsiteY0" fmla="*/ 3700677 h 5372344"/>
              <a:gd name="connsiteX1" fmla="*/ 4066425 w 4826000"/>
              <a:gd name="connsiteY1" fmla="*/ 3712261 h 5372344"/>
              <a:gd name="connsiteX2" fmla="*/ 4194356 w 4826000"/>
              <a:gd name="connsiteY2" fmla="*/ 3912018 h 5372344"/>
              <a:gd name="connsiteX3" fmla="*/ 4006266 w 4826000"/>
              <a:gd name="connsiteY3" fmla="*/ 4013620 h 5372344"/>
              <a:gd name="connsiteX4" fmla="*/ 3996315 w 4826000"/>
              <a:gd name="connsiteY4" fmla="*/ 4014162 h 5372344"/>
              <a:gd name="connsiteX5" fmla="*/ 4000347 w 4826000"/>
              <a:gd name="connsiteY5" fmla="*/ 4016820 h 5372344"/>
              <a:gd name="connsiteX6" fmla="*/ 3971593 w 4826000"/>
              <a:gd name="connsiteY6" fmla="*/ 4025654 h 5372344"/>
              <a:gd name="connsiteX7" fmla="*/ 3861146 w 4826000"/>
              <a:gd name="connsiteY7" fmla="*/ 4124786 h 5372344"/>
              <a:gd name="connsiteX8" fmla="*/ 4054698 w 4826000"/>
              <a:gd name="connsiteY8" fmla="*/ 4388439 h 5372344"/>
              <a:gd name="connsiteX9" fmla="*/ 4082805 w 4826000"/>
              <a:gd name="connsiteY9" fmla="*/ 4402610 h 5372344"/>
              <a:gd name="connsiteX10" fmla="*/ 4063627 w 4826000"/>
              <a:gd name="connsiteY10" fmla="*/ 4391025 h 5372344"/>
              <a:gd name="connsiteX11" fmla="*/ 3935697 w 4826000"/>
              <a:gd name="connsiteY11" fmla="*/ 4191269 h 5372344"/>
              <a:gd name="connsiteX12" fmla="*/ 4123787 w 4826000"/>
              <a:gd name="connsiteY12" fmla="*/ 4089667 h 5372344"/>
              <a:gd name="connsiteX13" fmla="*/ 4133737 w 4826000"/>
              <a:gd name="connsiteY13" fmla="*/ 4089125 h 5372344"/>
              <a:gd name="connsiteX14" fmla="*/ 4129706 w 4826000"/>
              <a:gd name="connsiteY14" fmla="*/ 4086467 h 5372344"/>
              <a:gd name="connsiteX15" fmla="*/ 4158460 w 4826000"/>
              <a:gd name="connsiteY15" fmla="*/ 4077632 h 5372344"/>
              <a:gd name="connsiteX16" fmla="*/ 4268907 w 4826000"/>
              <a:gd name="connsiteY16" fmla="*/ 3978500 h 5372344"/>
              <a:gd name="connsiteX17" fmla="*/ 4075354 w 4826000"/>
              <a:gd name="connsiteY17" fmla="*/ 3714847 h 5372344"/>
              <a:gd name="connsiteX18" fmla="*/ 4272171 w 4826000"/>
              <a:gd name="connsiteY18" fmla="*/ 2659714 h 5372344"/>
              <a:gd name="connsiteX19" fmla="*/ 4301231 w 4826000"/>
              <a:gd name="connsiteY19" fmla="*/ 2666938 h 5372344"/>
              <a:gd name="connsiteX20" fmla="*/ 4539907 w 4826000"/>
              <a:gd name="connsiteY20" fmla="*/ 2858710 h 5372344"/>
              <a:gd name="connsiteX21" fmla="*/ 4333654 w 4826000"/>
              <a:gd name="connsiteY21" fmla="*/ 3040168 h 5372344"/>
              <a:gd name="connsiteX22" fmla="*/ 4320974 w 4826000"/>
              <a:gd name="connsiteY22" fmla="*/ 3044102 h 5372344"/>
              <a:gd name="connsiteX23" fmla="*/ 4327165 w 4826000"/>
              <a:gd name="connsiteY23" fmla="*/ 3045882 h 5372344"/>
              <a:gd name="connsiteX24" fmla="*/ 4293183 w 4826000"/>
              <a:gd name="connsiteY24" fmla="*/ 3065770 h 5372344"/>
              <a:gd name="connsiteX25" fmla="*/ 4186515 w 4826000"/>
              <a:gd name="connsiteY25" fmla="*/ 3218596 h 5372344"/>
              <a:gd name="connsiteX26" fmla="*/ 4533507 w 4826000"/>
              <a:gd name="connsiteY26" fmla="*/ 3463523 h 5372344"/>
              <a:gd name="connsiteX27" fmla="*/ 4575070 w 4826000"/>
              <a:gd name="connsiteY27" fmla="*/ 3470818 h 5372344"/>
              <a:gd name="connsiteX28" fmla="*/ 4546009 w 4826000"/>
              <a:gd name="connsiteY28" fmla="*/ 3463594 h 5372344"/>
              <a:gd name="connsiteX29" fmla="*/ 4307333 w 4826000"/>
              <a:gd name="connsiteY29" fmla="*/ 3271822 h 5372344"/>
              <a:gd name="connsiteX30" fmla="*/ 4513586 w 4826000"/>
              <a:gd name="connsiteY30" fmla="*/ 3090364 h 5372344"/>
              <a:gd name="connsiteX31" fmla="*/ 4526266 w 4826000"/>
              <a:gd name="connsiteY31" fmla="*/ 3086430 h 5372344"/>
              <a:gd name="connsiteX32" fmla="*/ 4520076 w 4826000"/>
              <a:gd name="connsiteY32" fmla="*/ 3084650 h 5372344"/>
              <a:gd name="connsiteX33" fmla="*/ 4554058 w 4826000"/>
              <a:gd name="connsiteY33" fmla="*/ 3064762 h 5372344"/>
              <a:gd name="connsiteX34" fmla="*/ 4660725 w 4826000"/>
              <a:gd name="connsiteY34" fmla="*/ 2911936 h 5372344"/>
              <a:gd name="connsiteX35" fmla="*/ 4313734 w 4826000"/>
              <a:gd name="connsiteY35" fmla="*/ 2667010 h 5372344"/>
              <a:gd name="connsiteX36" fmla="*/ 4212748 w 4826000"/>
              <a:gd name="connsiteY36" fmla="*/ 1531331 h 5372344"/>
              <a:gd name="connsiteX37" fmla="*/ 3843518 w 4826000"/>
              <a:gd name="connsiteY37" fmla="*/ 1684395 h 5372344"/>
              <a:gd name="connsiteX38" fmla="*/ 3800017 w 4826000"/>
              <a:gd name="connsiteY38" fmla="*/ 1715547 h 5372344"/>
              <a:gd name="connsiteX39" fmla="*/ 3832118 w 4826000"/>
              <a:gd name="connsiteY39" fmla="*/ 1695481 h 5372344"/>
              <a:gd name="connsiteX40" fmla="*/ 4200875 w 4826000"/>
              <a:gd name="connsiteY40" fmla="*/ 1637676 h 5372344"/>
              <a:gd name="connsiteX41" fmla="*/ 4157750 w 4826000"/>
              <a:gd name="connsiteY41" fmla="*/ 1968114 h 5372344"/>
              <a:gd name="connsiteX42" fmla="*/ 4149367 w 4826000"/>
              <a:gd name="connsiteY42" fmla="*/ 1982595 h 5372344"/>
              <a:gd name="connsiteX43" fmla="*/ 4156396 w 4826000"/>
              <a:gd name="connsiteY43" fmla="*/ 1978515 h 5372344"/>
              <a:gd name="connsiteX44" fmla="*/ 4141348 w 4826000"/>
              <a:gd name="connsiteY44" fmla="*/ 2024871 h 5372344"/>
              <a:gd name="connsiteX45" fmla="*/ 4165855 w 4826000"/>
              <a:gd name="connsiteY45" fmla="*/ 2243414 h 5372344"/>
              <a:gd name="connsiteX46" fmla="*/ 4675076 w 4826000"/>
              <a:gd name="connsiteY46" fmla="*/ 2132009 h 5372344"/>
              <a:gd name="connsiteX47" fmla="*/ 4718577 w 4826000"/>
              <a:gd name="connsiteY47" fmla="*/ 2100857 h 5372344"/>
              <a:gd name="connsiteX48" fmla="*/ 4686477 w 4826000"/>
              <a:gd name="connsiteY48" fmla="*/ 2120923 h 5372344"/>
              <a:gd name="connsiteX49" fmla="*/ 4317720 w 4826000"/>
              <a:gd name="connsiteY49" fmla="*/ 2178728 h 5372344"/>
              <a:gd name="connsiteX50" fmla="*/ 4360845 w 4826000"/>
              <a:gd name="connsiteY50" fmla="*/ 1848290 h 5372344"/>
              <a:gd name="connsiteX51" fmla="*/ 4369227 w 4826000"/>
              <a:gd name="connsiteY51" fmla="*/ 1833810 h 5372344"/>
              <a:gd name="connsiteX52" fmla="*/ 4362198 w 4826000"/>
              <a:gd name="connsiteY52" fmla="*/ 1837889 h 5372344"/>
              <a:gd name="connsiteX53" fmla="*/ 4377247 w 4826000"/>
              <a:gd name="connsiteY53" fmla="*/ 1791533 h 5372344"/>
              <a:gd name="connsiteX54" fmla="*/ 4352739 w 4826000"/>
              <a:gd name="connsiteY54" fmla="*/ 1572990 h 5372344"/>
              <a:gd name="connsiteX55" fmla="*/ 4212748 w 4826000"/>
              <a:gd name="connsiteY55" fmla="*/ 1531331 h 5372344"/>
              <a:gd name="connsiteX56" fmla="*/ 3677143 w 4826000"/>
              <a:gd name="connsiteY56" fmla="*/ 708040 h 5372344"/>
              <a:gd name="connsiteX57" fmla="*/ 3344042 w 4826000"/>
              <a:gd name="connsiteY57" fmla="*/ 851722 h 5372344"/>
              <a:gd name="connsiteX58" fmla="*/ 3312149 w 4826000"/>
              <a:gd name="connsiteY58" fmla="*/ 879354 h 5372344"/>
              <a:gd name="connsiteX59" fmla="*/ 3336095 w 4826000"/>
              <a:gd name="connsiteY59" fmla="*/ 861374 h 5372344"/>
              <a:gd name="connsiteX60" fmla="*/ 3635489 w 4826000"/>
              <a:gd name="connsiteY60" fmla="*/ 797296 h 5372344"/>
              <a:gd name="connsiteX61" fmla="*/ 3646047 w 4826000"/>
              <a:gd name="connsiteY61" fmla="*/ 1071807 h 5372344"/>
              <a:gd name="connsiteX62" fmla="*/ 3641095 w 4826000"/>
              <a:gd name="connsiteY62" fmla="*/ 1084125 h 5372344"/>
              <a:gd name="connsiteX63" fmla="*/ 3646382 w 4826000"/>
              <a:gd name="connsiteY63" fmla="*/ 1080447 h 5372344"/>
              <a:gd name="connsiteX64" fmla="*/ 3640359 w 4826000"/>
              <a:gd name="connsiteY64" fmla="*/ 1119357 h 5372344"/>
              <a:gd name="connsiteX65" fmla="*/ 3691566 w 4826000"/>
              <a:gd name="connsiteY65" fmla="*/ 1298554 h 5372344"/>
              <a:gd name="connsiteX66" fmla="*/ 4100557 w 4826000"/>
              <a:gd name="connsiteY66" fmla="*/ 1184015 h 5372344"/>
              <a:gd name="connsiteX67" fmla="*/ 4132449 w 4826000"/>
              <a:gd name="connsiteY67" fmla="*/ 1156382 h 5372344"/>
              <a:gd name="connsiteX68" fmla="*/ 4108504 w 4826000"/>
              <a:gd name="connsiteY68" fmla="*/ 1174363 h 5372344"/>
              <a:gd name="connsiteX69" fmla="*/ 3809109 w 4826000"/>
              <a:gd name="connsiteY69" fmla="*/ 1238441 h 5372344"/>
              <a:gd name="connsiteX70" fmla="*/ 3798552 w 4826000"/>
              <a:gd name="connsiteY70" fmla="*/ 963930 h 5372344"/>
              <a:gd name="connsiteX71" fmla="*/ 3803504 w 4826000"/>
              <a:gd name="connsiteY71" fmla="*/ 951612 h 5372344"/>
              <a:gd name="connsiteX72" fmla="*/ 3798216 w 4826000"/>
              <a:gd name="connsiteY72" fmla="*/ 955290 h 5372344"/>
              <a:gd name="connsiteX73" fmla="*/ 3804240 w 4826000"/>
              <a:gd name="connsiteY73" fmla="*/ 916380 h 5372344"/>
              <a:gd name="connsiteX74" fmla="*/ 3753032 w 4826000"/>
              <a:gd name="connsiteY74" fmla="*/ 737183 h 5372344"/>
              <a:gd name="connsiteX75" fmla="*/ 3677143 w 4826000"/>
              <a:gd name="connsiteY75" fmla="*/ 708040 h 5372344"/>
              <a:gd name="connsiteX76" fmla="*/ 2875424 w 4826000"/>
              <a:gd name="connsiteY76" fmla="*/ 153316 h 5372344"/>
              <a:gd name="connsiteX77" fmla="*/ 2646030 w 4826000"/>
              <a:gd name="connsiteY77" fmla="*/ 406756 h 5372344"/>
              <a:gd name="connsiteX78" fmla="*/ 2632947 w 4826000"/>
              <a:gd name="connsiteY78" fmla="*/ 440649 h 5372344"/>
              <a:gd name="connsiteX79" fmla="*/ 2643876 w 4826000"/>
              <a:gd name="connsiteY79" fmla="*/ 417305 h 5372344"/>
              <a:gd name="connsiteX80" fmla="*/ 2844756 w 4826000"/>
              <a:gd name="connsiteY80" fmla="*/ 247614 h 5372344"/>
              <a:gd name="connsiteX81" fmla="*/ 2962448 w 4826000"/>
              <a:gd name="connsiteY81" fmla="*/ 452023 h 5372344"/>
              <a:gd name="connsiteX82" fmla="*/ 2963625 w 4826000"/>
              <a:gd name="connsiteY82" fmla="*/ 463388 h 5372344"/>
              <a:gd name="connsiteX83" fmla="*/ 2966155 w 4826000"/>
              <a:gd name="connsiteY83" fmla="*/ 458455 h 5372344"/>
              <a:gd name="connsiteX84" fmla="*/ 2977148 w 4826000"/>
              <a:gd name="connsiteY84" fmla="*/ 490468 h 5372344"/>
              <a:gd name="connsiteX85" fmla="*/ 3087500 w 4826000"/>
              <a:gd name="connsiteY85" fmla="*/ 605995 h 5372344"/>
              <a:gd name="connsiteX86" fmla="*/ 3351122 w 4826000"/>
              <a:gd name="connsiteY86" fmla="*/ 353660 h 5372344"/>
              <a:gd name="connsiteX87" fmla="*/ 3364206 w 4826000"/>
              <a:gd name="connsiteY87" fmla="*/ 319767 h 5372344"/>
              <a:gd name="connsiteX88" fmla="*/ 3353277 w 4826000"/>
              <a:gd name="connsiteY88" fmla="*/ 343111 h 5372344"/>
              <a:gd name="connsiteX89" fmla="*/ 3152397 w 4826000"/>
              <a:gd name="connsiteY89" fmla="*/ 512802 h 5372344"/>
              <a:gd name="connsiteX90" fmla="*/ 3034704 w 4826000"/>
              <a:gd name="connsiteY90" fmla="*/ 308393 h 5372344"/>
              <a:gd name="connsiteX91" fmla="*/ 3033528 w 4826000"/>
              <a:gd name="connsiteY91" fmla="*/ 297028 h 5372344"/>
              <a:gd name="connsiteX92" fmla="*/ 3030998 w 4826000"/>
              <a:gd name="connsiteY92" fmla="*/ 301961 h 5372344"/>
              <a:gd name="connsiteX93" fmla="*/ 3020004 w 4826000"/>
              <a:gd name="connsiteY93" fmla="*/ 269948 h 5372344"/>
              <a:gd name="connsiteX94" fmla="*/ 2909652 w 4826000"/>
              <a:gd name="connsiteY94" fmla="*/ 154421 h 5372344"/>
              <a:gd name="connsiteX95" fmla="*/ 2875424 w 4826000"/>
              <a:gd name="connsiteY95" fmla="*/ 153316 h 5372344"/>
              <a:gd name="connsiteX96" fmla="*/ 2355833 w 4826000"/>
              <a:gd name="connsiteY96" fmla="*/ 67225 h 5372344"/>
              <a:gd name="connsiteX97" fmla="*/ 2356123 w 4826000"/>
              <a:gd name="connsiteY97" fmla="*/ 84578 h 5372344"/>
              <a:gd name="connsiteX98" fmla="*/ 2276570 w 4826000"/>
              <a:gd name="connsiteY98" fmla="*/ 251429 h 5372344"/>
              <a:gd name="connsiteX99" fmla="*/ 2130533 w 4826000"/>
              <a:gd name="connsiteY99" fmla="*/ 171028 h 5372344"/>
              <a:gd name="connsiteX100" fmla="*/ 2126022 w 4826000"/>
              <a:gd name="connsiteY100" fmla="*/ 164758 h 5372344"/>
              <a:gd name="connsiteX101" fmla="*/ 2125935 w 4826000"/>
              <a:gd name="connsiteY101" fmla="*/ 168499 h 5372344"/>
              <a:gd name="connsiteX102" fmla="*/ 2108066 w 4826000"/>
              <a:gd name="connsiteY102" fmla="*/ 153414 h 5372344"/>
              <a:gd name="connsiteX103" fmla="*/ 1996052 w 4826000"/>
              <a:gd name="connsiteY103" fmla="*/ 122669 h 5372344"/>
              <a:gd name="connsiteX104" fmla="*/ 1901352 w 4826000"/>
              <a:gd name="connsiteY104" fmla="*/ 359017 h 5372344"/>
              <a:gd name="connsiteX105" fmla="*/ 1903645 w 4826000"/>
              <a:gd name="connsiteY105" fmla="*/ 383277 h 5372344"/>
              <a:gd name="connsiteX106" fmla="*/ 1903355 w 4826000"/>
              <a:gd name="connsiteY106" fmla="*/ 365925 h 5372344"/>
              <a:gd name="connsiteX107" fmla="*/ 1982909 w 4826000"/>
              <a:gd name="connsiteY107" fmla="*/ 199073 h 5372344"/>
              <a:gd name="connsiteX108" fmla="*/ 2128946 w 4826000"/>
              <a:gd name="connsiteY108" fmla="*/ 279474 h 5372344"/>
              <a:gd name="connsiteX109" fmla="*/ 2133456 w 4826000"/>
              <a:gd name="connsiteY109" fmla="*/ 285744 h 5372344"/>
              <a:gd name="connsiteX110" fmla="*/ 2133543 w 4826000"/>
              <a:gd name="connsiteY110" fmla="*/ 282003 h 5372344"/>
              <a:gd name="connsiteX111" fmla="*/ 2151412 w 4826000"/>
              <a:gd name="connsiteY111" fmla="*/ 297089 h 5372344"/>
              <a:gd name="connsiteX112" fmla="*/ 2263427 w 4826000"/>
              <a:gd name="connsiteY112" fmla="*/ 327833 h 5372344"/>
              <a:gd name="connsiteX113" fmla="*/ 2358127 w 4826000"/>
              <a:gd name="connsiteY113" fmla="*/ 91485 h 5372344"/>
              <a:gd name="connsiteX114" fmla="*/ 2316050 w 4826000"/>
              <a:gd name="connsiteY114" fmla="*/ 0 h 5372344"/>
              <a:gd name="connsiteX115" fmla="*/ 4826000 w 4826000"/>
              <a:gd name="connsiteY115" fmla="*/ 2686172 h 5372344"/>
              <a:gd name="connsiteX116" fmla="*/ 2316050 w 4826000"/>
              <a:gd name="connsiteY116" fmla="*/ 5372344 h 5372344"/>
              <a:gd name="connsiteX117" fmla="*/ 2155642 w 4826000"/>
              <a:gd name="connsiteY117" fmla="*/ 5363675 h 5372344"/>
              <a:gd name="connsiteX118" fmla="*/ 2262478 w 4826000"/>
              <a:gd name="connsiteY118" fmla="*/ 5345269 h 5372344"/>
              <a:gd name="connsiteX119" fmla="*/ 3986644 w 4826000"/>
              <a:gd name="connsiteY119" fmla="*/ 2957203 h 5372344"/>
              <a:gd name="connsiteX120" fmla="*/ 1827294 w 4826000"/>
              <a:gd name="connsiteY120" fmla="*/ 519614 h 5372344"/>
              <a:gd name="connsiteX121" fmla="*/ 66332 w 4826000"/>
              <a:gd name="connsiteY121" fmla="*/ 1546115 h 5372344"/>
              <a:gd name="connsiteX122" fmla="*/ 0 w 4826000"/>
              <a:gd name="connsiteY122" fmla="*/ 1671099 h 5372344"/>
              <a:gd name="connsiteX123" fmla="*/ 66989 w 4826000"/>
              <a:gd name="connsiteY123" fmla="*/ 1492344 h 5372344"/>
              <a:gd name="connsiteX124" fmla="*/ 2316050 w 4826000"/>
              <a:gd name="connsiteY124" fmla="*/ 0 h 5372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Lst>
            <a:rect l="l" t="t" r="r" b="b"/>
            <a:pathLst>
              <a:path w="4826000" h="5372344">
                <a:moveTo>
                  <a:pt x="4047248" y="3700677"/>
                </a:moveTo>
                <a:lnTo>
                  <a:pt x="4066425" y="3712261"/>
                </a:lnTo>
                <a:cubicBezTo>
                  <a:pt x="4160251" y="3775146"/>
                  <a:pt x="4212031" y="3849507"/>
                  <a:pt x="4194356" y="3912018"/>
                </a:cubicBezTo>
                <a:cubicBezTo>
                  <a:pt x="4178040" y="3969720"/>
                  <a:pt x="4106019" y="4005034"/>
                  <a:pt x="4006266" y="4013620"/>
                </a:cubicBezTo>
                <a:lnTo>
                  <a:pt x="3996315" y="4014162"/>
                </a:lnTo>
                <a:lnTo>
                  <a:pt x="4000347" y="4016820"/>
                </a:lnTo>
                <a:lnTo>
                  <a:pt x="3971593" y="4025654"/>
                </a:lnTo>
                <a:cubicBezTo>
                  <a:pt x="3913668" y="4046488"/>
                  <a:pt x="3873789" y="4080072"/>
                  <a:pt x="3861146" y="4124786"/>
                </a:cubicBezTo>
                <a:cubicBezTo>
                  <a:pt x="3837176" y="4209557"/>
                  <a:pt x="3917550" y="4311508"/>
                  <a:pt x="4054698" y="4388439"/>
                </a:cubicBezTo>
                <a:lnTo>
                  <a:pt x="4082805" y="4402610"/>
                </a:lnTo>
                <a:lnTo>
                  <a:pt x="4063627" y="4391025"/>
                </a:lnTo>
                <a:cubicBezTo>
                  <a:pt x="3969801" y="4328140"/>
                  <a:pt x="3918022" y="4253780"/>
                  <a:pt x="3935697" y="4191269"/>
                </a:cubicBezTo>
                <a:cubicBezTo>
                  <a:pt x="3952013" y="4133567"/>
                  <a:pt x="4024033" y="4098252"/>
                  <a:pt x="4123787" y="4089667"/>
                </a:cubicBezTo>
                <a:lnTo>
                  <a:pt x="4133737" y="4089125"/>
                </a:lnTo>
                <a:lnTo>
                  <a:pt x="4129706" y="4086467"/>
                </a:lnTo>
                <a:lnTo>
                  <a:pt x="4158460" y="4077632"/>
                </a:lnTo>
                <a:cubicBezTo>
                  <a:pt x="4216385" y="4056798"/>
                  <a:pt x="4256264" y="4023214"/>
                  <a:pt x="4268907" y="3978500"/>
                </a:cubicBezTo>
                <a:cubicBezTo>
                  <a:pt x="4292876" y="3893730"/>
                  <a:pt x="4212502" y="3791779"/>
                  <a:pt x="4075354" y="3714847"/>
                </a:cubicBezTo>
                <a:close/>
                <a:moveTo>
                  <a:pt x="4272171" y="2659714"/>
                </a:moveTo>
                <a:lnTo>
                  <a:pt x="4301231" y="2666938"/>
                </a:lnTo>
                <a:cubicBezTo>
                  <a:pt x="4445679" y="2709558"/>
                  <a:pt x="4539907" y="2779568"/>
                  <a:pt x="4539907" y="2858710"/>
                </a:cubicBezTo>
                <a:cubicBezTo>
                  <a:pt x="4539907" y="2931764"/>
                  <a:pt x="4459618" y="2997037"/>
                  <a:pt x="4333654" y="3040168"/>
                </a:cubicBezTo>
                <a:lnTo>
                  <a:pt x="4320974" y="3044102"/>
                </a:lnTo>
                <a:lnTo>
                  <a:pt x="4327165" y="3045882"/>
                </a:lnTo>
                <a:lnTo>
                  <a:pt x="4293183" y="3065770"/>
                </a:lnTo>
                <a:cubicBezTo>
                  <a:pt x="4225838" y="3109395"/>
                  <a:pt x="4186515" y="3161986"/>
                  <a:pt x="4186515" y="3218596"/>
                </a:cubicBezTo>
                <a:cubicBezTo>
                  <a:pt x="4186515" y="3325919"/>
                  <a:pt x="4327849" y="3418796"/>
                  <a:pt x="4533507" y="3463523"/>
                </a:cubicBezTo>
                <a:lnTo>
                  <a:pt x="4575070" y="3470818"/>
                </a:lnTo>
                <a:lnTo>
                  <a:pt x="4546009" y="3463594"/>
                </a:lnTo>
                <a:cubicBezTo>
                  <a:pt x="4401562" y="3420975"/>
                  <a:pt x="4307333" y="3350964"/>
                  <a:pt x="4307333" y="3271822"/>
                </a:cubicBezTo>
                <a:cubicBezTo>
                  <a:pt x="4307333" y="3198769"/>
                  <a:pt x="4387622" y="3133495"/>
                  <a:pt x="4513586" y="3090364"/>
                </a:cubicBezTo>
                <a:lnTo>
                  <a:pt x="4526266" y="3086430"/>
                </a:lnTo>
                <a:lnTo>
                  <a:pt x="4520076" y="3084650"/>
                </a:lnTo>
                <a:lnTo>
                  <a:pt x="4554058" y="3064762"/>
                </a:lnTo>
                <a:cubicBezTo>
                  <a:pt x="4621402" y="3021137"/>
                  <a:pt x="4660725" y="2968546"/>
                  <a:pt x="4660725" y="2911936"/>
                </a:cubicBezTo>
                <a:cubicBezTo>
                  <a:pt x="4660725" y="2804613"/>
                  <a:pt x="4519391" y="2711736"/>
                  <a:pt x="4313734" y="2667010"/>
                </a:cubicBezTo>
                <a:close/>
                <a:moveTo>
                  <a:pt x="4212748" y="1531331"/>
                </a:moveTo>
                <a:cubicBezTo>
                  <a:pt x="4113268" y="1538021"/>
                  <a:pt x="3982329" y="1592412"/>
                  <a:pt x="3843518" y="1684395"/>
                </a:cubicBezTo>
                <a:lnTo>
                  <a:pt x="3800017" y="1715547"/>
                </a:lnTo>
                <a:lnTo>
                  <a:pt x="3832118" y="1695481"/>
                </a:lnTo>
                <a:cubicBezTo>
                  <a:pt x="3997004" y="1601164"/>
                  <a:pt x="4138064" y="1573737"/>
                  <a:pt x="4200875" y="1637676"/>
                </a:cubicBezTo>
                <a:cubicBezTo>
                  <a:pt x="4258854" y="1696696"/>
                  <a:pt x="4237809" y="1820994"/>
                  <a:pt x="4157750" y="1968114"/>
                </a:cubicBezTo>
                <a:lnTo>
                  <a:pt x="4149367" y="1982595"/>
                </a:lnTo>
                <a:lnTo>
                  <a:pt x="4156396" y="1978515"/>
                </a:lnTo>
                <a:lnTo>
                  <a:pt x="4141348" y="2024871"/>
                </a:lnTo>
                <a:cubicBezTo>
                  <a:pt x="4114867" y="2120142"/>
                  <a:pt x="4120927" y="2197679"/>
                  <a:pt x="4165855" y="2243414"/>
                </a:cubicBezTo>
                <a:cubicBezTo>
                  <a:pt x="4251032" y="2330121"/>
                  <a:pt x="4452980" y="2279182"/>
                  <a:pt x="4675076" y="2132009"/>
                </a:cubicBezTo>
                <a:lnTo>
                  <a:pt x="4718577" y="2100857"/>
                </a:lnTo>
                <a:lnTo>
                  <a:pt x="4686477" y="2120923"/>
                </a:lnTo>
                <a:cubicBezTo>
                  <a:pt x="4521590" y="2215240"/>
                  <a:pt x="4380530" y="2242667"/>
                  <a:pt x="4317720" y="2178728"/>
                </a:cubicBezTo>
                <a:cubicBezTo>
                  <a:pt x="4259741" y="2119708"/>
                  <a:pt x="4280785" y="1995410"/>
                  <a:pt x="4360845" y="1848290"/>
                </a:cubicBezTo>
                <a:lnTo>
                  <a:pt x="4369227" y="1833810"/>
                </a:lnTo>
                <a:lnTo>
                  <a:pt x="4362198" y="1837889"/>
                </a:lnTo>
                <a:lnTo>
                  <a:pt x="4377247" y="1791533"/>
                </a:lnTo>
                <a:cubicBezTo>
                  <a:pt x="4403727" y="1696263"/>
                  <a:pt x="4397668" y="1618725"/>
                  <a:pt x="4352739" y="1572990"/>
                </a:cubicBezTo>
                <a:cubicBezTo>
                  <a:pt x="4320798" y="1540475"/>
                  <a:pt x="4272436" y="1527317"/>
                  <a:pt x="4212748" y="1531331"/>
                </a:cubicBezTo>
                <a:close/>
                <a:moveTo>
                  <a:pt x="3677143" y="708040"/>
                </a:moveTo>
                <a:cubicBezTo>
                  <a:pt x="3588963" y="699958"/>
                  <a:pt x="3467418" y="753260"/>
                  <a:pt x="3344042" y="851722"/>
                </a:cubicBezTo>
                <a:lnTo>
                  <a:pt x="3312149" y="879354"/>
                </a:lnTo>
                <a:lnTo>
                  <a:pt x="3336095" y="861374"/>
                </a:lnTo>
                <a:cubicBezTo>
                  <a:pt x="3460326" y="776238"/>
                  <a:pt x="3574105" y="747342"/>
                  <a:pt x="3635489" y="797296"/>
                </a:cubicBezTo>
                <a:cubicBezTo>
                  <a:pt x="3692151" y="843407"/>
                  <a:pt x="3692101" y="946882"/>
                  <a:pt x="3646047" y="1071807"/>
                </a:cubicBezTo>
                <a:lnTo>
                  <a:pt x="3641095" y="1084125"/>
                </a:lnTo>
                <a:lnTo>
                  <a:pt x="3646382" y="1080447"/>
                </a:lnTo>
                <a:lnTo>
                  <a:pt x="3640359" y="1119357"/>
                </a:lnTo>
                <a:cubicBezTo>
                  <a:pt x="3631688" y="1199127"/>
                  <a:pt x="3647658" y="1262822"/>
                  <a:pt x="3691566" y="1298554"/>
                </a:cubicBezTo>
                <a:cubicBezTo>
                  <a:pt x="3774809" y="1366295"/>
                  <a:pt x="3936055" y="1315297"/>
                  <a:pt x="4100557" y="1184015"/>
                </a:cubicBezTo>
                <a:lnTo>
                  <a:pt x="4132449" y="1156382"/>
                </a:lnTo>
                <a:lnTo>
                  <a:pt x="4108504" y="1174363"/>
                </a:lnTo>
                <a:cubicBezTo>
                  <a:pt x="3984272" y="1259499"/>
                  <a:pt x="3870494" y="1288394"/>
                  <a:pt x="3809109" y="1238441"/>
                </a:cubicBezTo>
                <a:cubicBezTo>
                  <a:pt x="3752447" y="1192329"/>
                  <a:pt x="3752498" y="1088855"/>
                  <a:pt x="3798552" y="963930"/>
                </a:cubicBezTo>
                <a:lnTo>
                  <a:pt x="3803504" y="951612"/>
                </a:lnTo>
                <a:lnTo>
                  <a:pt x="3798216" y="955290"/>
                </a:lnTo>
                <a:lnTo>
                  <a:pt x="3804240" y="916380"/>
                </a:lnTo>
                <a:cubicBezTo>
                  <a:pt x="3812911" y="836610"/>
                  <a:pt x="3796940" y="772915"/>
                  <a:pt x="3753032" y="737183"/>
                </a:cubicBezTo>
                <a:cubicBezTo>
                  <a:pt x="3732222" y="720248"/>
                  <a:pt x="3706536" y="710734"/>
                  <a:pt x="3677143" y="708040"/>
                </a:cubicBezTo>
                <a:close/>
                <a:moveTo>
                  <a:pt x="2875424" y="153316"/>
                </a:moveTo>
                <a:cubicBezTo>
                  <a:pt x="2794671" y="163518"/>
                  <a:pt x="2709011" y="261271"/>
                  <a:pt x="2646030" y="406756"/>
                </a:cubicBezTo>
                <a:lnTo>
                  <a:pt x="2632947" y="440649"/>
                </a:lnTo>
                <a:lnTo>
                  <a:pt x="2643876" y="417305"/>
                </a:lnTo>
                <a:cubicBezTo>
                  <a:pt x="2703832" y="302387"/>
                  <a:pt x="2778356" y="234445"/>
                  <a:pt x="2844756" y="247614"/>
                </a:cubicBezTo>
                <a:cubicBezTo>
                  <a:pt x="2906048" y="259770"/>
                  <a:pt x="2947362" y="338448"/>
                  <a:pt x="2962448" y="452023"/>
                </a:cubicBezTo>
                <a:lnTo>
                  <a:pt x="2963625" y="463388"/>
                </a:lnTo>
                <a:lnTo>
                  <a:pt x="2966155" y="458455"/>
                </a:lnTo>
                <a:lnTo>
                  <a:pt x="2977148" y="490468"/>
                </a:lnTo>
                <a:cubicBezTo>
                  <a:pt x="3002468" y="554610"/>
                  <a:pt x="3040005" y="596575"/>
                  <a:pt x="3087500" y="605995"/>
                </a:cubicBezTo>
                <a:cubicBezTo>
                  <a:pt x="3177545" y="623854"/>
                  <a:pt x="3279145" y="519928"/>
                  <a:pt x="3351122" y="353660"/>
                </a:cubicBezTo>
                <a:lnTo>
                  <a:pt x="3364206" y="319767"/>
                </a:lnTo>
                <a:lnTo>
                  <a:pt x="3353277" y="343111"/>
                </a:lnTo>
                <a:cubicBezTo>
                  <a:pt x="3293321" y="458029"/>
                  <a:pt x="3218797" y="525971"/>
                  <a:pt x="3152397" y="512802"/>
                </a:cubicBezTo>
                <a:cubicBezTo>
                  <a:pt x="3091105" y="500646"/>
                  <a:pt x="3049790" y="421967"/>
                  <a:pt x="3034704" y="308393"/>
                </a:cubicBezTo>
                <a:lnTo>
                  <a:pt x="3033528" y="297028"/>
                </a:lnTo>
                <a:lnTo>
                  <a:pt x="3030998" y="301961"/>
                </a:lnTo>
                <a:lnTo>
                  <a:pt x="3020004" y="269948"/>
                </a:lnTo>
                <a:cubicBezTo>
                  <a:pt x="2994684" y="205806"/>
                  <a:pt x="2957148" y="163840"/>
                  <a:pt x="2909652" y="154421"/>
                </a:cubicBezTo>
                <a:cubicBezTo>
                  <a:pt x="2898397" y="152188"/>
                  <a:pt x="2886961" y="151859"/>
                  <a:pt x="2875424" y="153316"/>
                </a:cubicBezTo>
                <a:close/>
                <a:moveTo>
                  <a:pt x="2355833" y="67225"/>
                </a:moveTo>
                <a:lnTo>
                  <a:pt x="2356123" y="84578"/>
                </a:lnTo>
                <a:cubicBezTo>
                  <a:pt x="2353412" y="172064"/>
                  <a:pt x="2325531" y="236889"/>
                  <a:pt x="2276570" y="251429"/>
                </a:cubicBezTo>
                <a:cubicBezTo>
                  <a:pt x="2231375" y="264851"/>
                  <a:pt x="2177845" y="232567"/>
                  <a:pt x="2130533" y="171028"/>
                </a:cubicBezTo>
                <a:lnTo>
                  <a:pt x="2126022" y="164758"/>
                </a:lnTo>
                <a:lnTo>
                  <a:pt x="2125935" y="168499"/>
                </a:lnTo>
                <a:lnTo>
                  <a:pt x="2108066" y="153414"/>
                </a:lnTo>
                <a:cubicBezTo>
                  <a:pt x="2070049" y="124291"/>
                  <a:pt x="2031074" y="112268"/>
                  <a:pt x="1996052" y="122669"/>
                </a:cubicBezTo>
                <a:cubicBezTo>
                  <a:pt x="1929656" y="142387"/>
                  <a:pt x="1895343" y="237389"/>
                  <a:pt x="1901352" y="359017"/>
                </a:cubicBezTo>
                <a:lnTo>
                  <a:pt x="1903645" y="383277"/>
                </a:lnTo>
                <a:lnTo>
                  <a:pt x="1903355" y="365925"/>
                </a:lnTo>
                <a:cubicBezTo>
                  <a:pt x="1906067" y="278438"/>
                  <a:pt x="1933947" y="213613"/>
                  <a:pt x="1982909" y="199073"/>
                </a:cubicBezTo>
                <a:cubicBezTo>
                  <a:pt x="2028104" y="185651"/>
                  <a:pt x="2081634" y="217935"/>
                  <a:pt x="2128946" y="279474"/>
                </a:cubicBezTo>
                <a:lnTo>
                  <a:pt x="2133456" y="285744"/>
                </a:lnTo>
                <a:lnTo>
                  <a:pt x="2133543" y="282003"/>
                </a:lnTo>
                <a:lnTo>
                  <a:pt x="2151412" y="297089"/>
                </a:lnTo>
                <a:cubicBezTo>
                  <a:pt x="2189430" y="326211"/>
                  <a:pt x="2228405" y="338234"/>
                  <a:pt x="2263427" y="327833"/>
                </a:cubicBezTo>
                <a:cubicBezTo>
                  <a:pt x="2329823" y="308116"/>
                  <a:pt x="2364136" y="213113"/>
                  <a:pt x="2358127" y="91485"/>
                </a:cubicBezTo>
                <a:close/>
                <a:moveTo>
                  <a:pt x="2316050" y="0"/>
                </a:moveTo>
                <a:cubicBezTo>
                  <a:pt x="3702257" y="0"/>
                  <a:pt x="4826000" y="1202640"/>
                  <a:pt x="4826000" y="2686172"/>
                </a:cubicBezTo>
                <a:cubicBezTo>
                  <a:pt x="4826000" y="4169704"/>
                  <a:pt x="3702257" y="5372344"/>
                  <a:pt x="2316050" y="5372344"/>
                </a:cubicBezTo>
                <a:lnTo>
                  <a:pt x="2155642" y="5363675"/>
                </a:lnTo>
                <a:lnTo>
                  <a:pt x="2262478" y="5345269"/>
                </a:lnTo>
                <a:cubicBezTo>
                  <a:pt x="3246459" y="5117974"/>
                  <a:pt x="3986644" y="4135164"/>
                  <a:pt x="3986644" y="2957203"/>
                </a:cubicBezTo>
                <a:cubicBezTo>
                  <a:pt x="3986644" y="1610958"/>
                  <a:pt x="3019870" y="519614"/>
                  <a:pt x="1827294" y="519614"/>
                </a:cubicBezTo>
                <a:cubicBezTo>
                  <a:pt x="1100570" y="519614"/>
                  <a:pt x="457691" y="924873"/>
                  <a:pt x="66332" y="1546115"/>
                </a:cubicBezTo>
                <a:lnTo>
                  <a:pt x="0" y="1671099"/>
                </a:lnTo>
                <a:lnTo>
                  <a:pt x="66989" y="1492344"/>
                </a:lnTo>
                <a:cubicBezTo>
                  <a:pt x="477696" y="607852"/>
                  <a:pt x="1330545" y="0"/>
                  <a:pt x="2316050" y="0"/>
                </a:cubicBezTo>
                <a:close/>
              </a:path>
            </a:pathLst>
          </a:custGeom>
          <a:gradFill>
            <a:gsLst>
              <a:gs pos="0">
                <a:srgbClr val="FFFFFF"/>
              </a:gs>
              <a:gs pos="7001">
                <a:srgbClr val="E6E6E6"/>
              </a:gs>
              <a:gs pos="32001">
                <a:srgbClr val="7D8496">
                  <a:lumMod val="60000"/>
                  <a:lumOff val="40000"/>
                </a:srgbClr>
              </a:gs>
              <a:gs pos="47000">
                <a:srgbClr val="E6E6E6"/>
              </a:gs>
              <a:gs pos="85001">
                <a:srgbClr val="7D8496">
                  <a:lumMod val="45000"/>
                  <a:lumOff val="55000"/>
                </a:srgbClr>
              </a:gs>
              <a:gs pos="100000">
                <a:srgbClr val="E6E6E6"/>
              </a:gs>
            </a:gsLst>
            <a:lin ang="5400000" scaled="0"/>
          </a:gradFill>
          <a:ln>
            <a:noFill/>
          </a:ln>
          <a:scene3d>
            <a:camera prst="orthographicFront"/>
            <a:lightRig rig="morning"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6" name="Forma libre 28"/>
          <p:cNvSpPr/>
          <p:nvPr/>
        </p:nvSpPr>
        <p:spPr>
          <a:xfrm rot="9741252" flipH="1">
            <a:off x="3220533" y="1366624"/>
            <a:ext cx="1123841" cy="1501331"/>
          </a:xfrm>
          <a:custGeom>
            <a:avLst/>
            <a:gdLst>
              <a:gd name="connsiteX0" fmla="*/ 4047248 w 4826000"/>
              <a:gd name="connsiteY0" fmla="*/ 3700677 h 5372344"/>
              <a:gd name="connsiteX1" fmla="*/ 4066425 w 4826000"/>
              <a:gd name="connsiteY1" fmla="*/ 3712261 h 5372344"/>
              <a:gd name="connsiteX2" fmla="*/ 4194356 w 4826000"/>
              <a:gd name="connsiteY2" fmla="*/ 3912018 h 5372344"/>
              <a:gd name="connsiteX3" fmla="*/ 4006266 w 4826000"/>
              <a:gd name="connsiteY3" fmla="*/ 4013620 h 5372344"/>
              <a:gd name="connsiteX4" fmla="*/ 3996315 w 4826000"/>
              <a:gd name="connsiteY4" fmla="*/ 4014162 h 5372344"/>
              <a:gd name="connsiteX5" fmla="*/ 4000347 w 4826000"/>
              <a:gd name="connsiteY5" fmla="*/ 4016820 h 5372344"/>
              <a:gd name="connsiteX6" fmla="*/ 3971593 w 4826000"/>
              <a:gd name="connsiteY6" fmla="*/ 4025654 h 5372344"/>
              <a:gd name="connsiteX7" fmla="*/ 3861146 w 4826000"/>
              <a:gd name="connsiteY7" fmla="*/ 4124786 h 5372344"/>
              <a:gd name="connsiteX8" fmla="*/ 4054698 w 4826000"/>
              <a:gd name="connsiteY8" fmla="*/ 4388439 h 5372344"/>
              <a:gd name="connsiteX9" fmla="*/ 4082805 w 4826000"/>
              <a:gd name="connsiteY9" fmla="*/ 4402610 h 5372344"/>
              <a:gd name="connsiteX10" fmla="*/ 4063627 w 4826000"/>
              <a:gd name="connsiteY10" fmla="*/ 4391025 h 5372344"/>
              <a:gd name="connsiteX11" fmla="*/ 3935697 w 4826000"/>
              <a:gd name="connsiteY11" fmla="*/ 4191269 h 5372344"/>
              <a:gd name="connsiteX12" fmla="*/ 4123787 w 4826000"/>
              <a:gd name="connsiteY12" fmla="*/ 4089667 h 5372344"/>
              <a:gd name="connsiteX13" fmla="*/ 4133737 w 4826000"/>
              <a:gd name="connsiteY13" fmla="*/ 4089125 h 5372344"/>
              <a:gd name="connsiteX14" fmla="*/ 4129706 w 4826000"/>
              <a:gd name="connsiteY14" fmla="*/ 4086467 h 5372344"/>
              <a:gd name="connsiteX15" fmla="*/ 4158460 w 4826000"/>
              <a:gd name="connsiteY15" fmla="*/ 4077632 h 5372344"/>
              <a:gd name="connsiteX16" fmla="*/ 4268907 w 4826000"/>
              <a:gd name="connsiteY16" fmla="*/ 3978500 h 5372344"/>
              <a:gd name="connsiteX17" fmla="*/ 4075354 w 4826000"/>
              <a:gd name="connsiteY17" fmla="*/ 3714847 h 5372344"/>
              <a:gd name="connsiteX18" fmla="*/ 4272171 w 4826000"/>
              <a:gd name="connsiteY18" fmla="*/ 2659714 h 5372344"/>
              <a:gd name="connsiteX19" fmla="*/ 4301231 w 4826000"/>
              <a:gd name="connsiteY19" fmla="*/ 2666938 h 5372344"/>
              <a:gd name="connsiteX20" fmla="*/ 4539907 w 4826000"/>
              <a:gd name="connsiteY20" fmla="*/ 2858710 h 5372344"/>
              <a:gd name="connsiteX21" fmla="*/ 4333654 w 4826000"/>
              <a:gd name="connsiteY21" fmla="*/ 3040168 h 5372344"/>
              <a:gd name="connsiteX22" fmla="*/ 4320974 w 4826000"/>
              <a:gd name="connsiteY22" fmla="*/ 3044102 h 5372344"/>
              <a:gd name="connsiteX23" fmla="*/ 4327165 w 4826000"/>
              <a:gd name="connsiteY23" fmla="*/ 3045882 h 5372344"/>
              <a:gd name="connsiteX24" fmla="*/ 4293183 w 4826000"/>
              <a:gd name="connsiteY24" fmla="*/ 3065770 h 5372344"/>
              <a:gd name="connsiteX25" fmla="*/ 4186515 w 4826000"/>
              <a:gd name="connsiteY25" fmla="*/ 3218596 h 5372344"/>
              <a:gd name="connsiteX26" fmla="*/ 4533507 w 4826000"/>
              <a:gd name="connsiteY26" fmla="*/ 3463523 h 5372344"/>
              <a:gd name="connsiteX27" fmla="*/ 4575070 w 4826000"/>
              <a:gd name="connsiteY27" fmla="*/ 3470818 h 5372344"/>
              <a:gd name="connsiteX28" fmla="*/ 4546009 w 4826000"/>
              <a:gd name="connsiteY28" fmla="*/ 3463594 h 5372344"/>
              <a:gd name="connsiteX29" fmla="*/ 4307333 w 4826000"/>
              <a:gd name="connsiteY29" fmla="*/ 3271822 h 5372344"/>
              <a:gd name="connsiteX30" fmla="*/ 4513586 w 4826000"/>
              <a:gd name="connsiteY30" fmla="*/ 3090364 h 5372344"/>
              <a:gd name="connsiteX31" fmla="*/ 4526266 w 4826000"/>
              <a:gd name="connsiteY31" fmla="*/ 3086430 h 5372344"/>
              <a:gd name="connsiteX32" fmla="*/ 4520076 w 4826000"/>
              <a:gd name="connsiteY32" fmla="*/ 3084650 h 5372344"/>
              <a:gd name="connsiteX33" fmla="*/ 4554058 w 4826000"/>
              <a:gd name="connsiteY33" fmla="*/ 3064762 h 5372344"/>
              <a:gd name="connsiteX34" fmla="*/ 4660725 w 4826000"/>
              <a:gd name="connsiteY34" fmla="*/ 2911936 h 5372344"/>
              <a:gd name="connsiteX35" fmla="*/ 4313734 w 4826000"/>
              <a:gd name="connsiteY35" fmla="*/ 2667010 h 5372344"/>
              <a:gd name="connsiteX36" fmla="*/ 4212748 w 4826000"/>
              <a:gd name="connsiteY36" fmla="*/ 1531331 h 5372344"/>
              <a:gd name="connsiteX37" fmla="*/ 3843518 w 4826000"/>
              <a:gd name="connsiteY37" fmla="*/ 1684395 h 5372344"/>
              <a:gd name="connsiteX38" fmla="*/ 3800017 w 4826000"/>
              <a:gd name="connsiteY38" fmla="*/ 1715547 h 5372344"/>
              <a:gd name="connsiteX39" fmla="*/ 3832118 w 4826000"/>
              <a:gd name="connsiteY39" fmla="*/ 1695481 h 5372344"/>
              <a:gd name="connsiteX40" fmla="*/ 4200875 w 4826000"/>
              <a:gd name="connsiteY40" fmla="*/ 1637676 h 5372344"/>
              <a:gd name="connsiteX41" fmla="*/ 4157750 w 4826000"/>
              <a:gd name="connsiteY41" fmla="*/ 1968114 h 5372344"/>
              <a:gd name="connsiteX42" fmla="*/ 4149367 w 4826000"/>
              <a:gd name="connsiteY42" fmla="*/ 1982595 h 5372344"/>
              <a:gd name="connsiteX43" fmla="*/ 4156396 w 4826000"/>
              <a:gd name="connsiteY43" fmla="*/ 1978515 h 5372344"/>
              <a:gd name="connsiteX44" fmla="*/ 4141348 w 4826000"/>
              <a:gd name="connsiteY44" fmla="*/ 2024871 h 5372344"/>
              <a:gd name="connsiteX45" fmla="*/ 4165855 w 4826000"/>
              <a:gd name="connsiteY45" fmla="*/ 2243414 h 5372344"/>
              <a:gd name="connsiteX46" fmla="*/ 4675076 w 4826000"/>
              <a:gd name="connsiteY46" fmla="*/ 2132009 h 5372344"/>
              <a:gd name="connsiteX47" fmla="*/ 4718577 w 4826000"/>
              <a:gd name="connsiteY47" fmla="*/ 2100857 h 5372344"/>
              <a:gd name="connsiteX48" fmla="*/ 4686477 w 4826000"/>
              <a:gd name="connsiteY48" fmla="*/ 2120923 h 5372344"/>
              <a:gd name="connsiteX49" fmla="*/ 4317720 w 4826000"/>
              <a:gd name="connsiteY49" fmla="*/ 2178728 h 5372344"/>
              <a:gd name="connsiteX50" fmla="*/ 4360845 w 4826000"/>
              <a:gd name="connsiteY50" fmla="*/ 1848290 h 5372344"/>
              <a:gd name="connsiteX51" fmla="*/ 4369227 w 4826000"/>
              <a:gd name="connsiteY51" fmla="*/ 1833810 h 5372344"/>
              <a:gd name="connsiteX52" fmla="*/ 4362198 w 4826000"/>
              <a:gd name="connsiteY52" fmla="*/ 1837889 h 5372344"/>
              <a:gd name="connsiteX53" fmla="*/ 4377247 w 4826000"/>
              <a:gd name="connsiteY53" fmla="*/ 1791533 h 5372344"/>
              <a:gd name="connsiteX54" fmla="*/ 4352739 w 4826000"/>
              <a:gd name="connsiteY54" fmla="*/ 1572990 h 5372344"/>
              <a:gd name="connsiteX55" fmla="*/ 4212748 w 4826000"/>
              <a:gd name="connsiteY55" fmla="*/ 1531331 h 5372344"/>
              <a:gd name="connsiteX56" fmla="*/ 3677143 w 4826000"/>
              <a:gd name="connsiteY56" fmla="*/ 708040 h 5372344"/>
              <a:gd name="connsiteX57" fmla="*/ 3344042 w 4826000"/>
              <a:gd name="connsiteY57" fmla="*/ 851722 h 5372344"/>
              <a:gd name="connsiteX58" fmla="*/ 3312149 w 4826000"/>
              <a:gd name="connsiteY58" fmla="*/ 879354 h 5372344"/>
              <a:gd name="connsiteX59" fmla="*/ 3336095 w 4826000"/>
              <a:gd name="connsiteY59" fmla="*/ 861374 h 5372344"/>
              <a:gd name="connsiteX60" fmla="*/ 3635489 w 4826000"/>
              <a:gd name="connsiteY60" fmla="*/ 797296 h 5372344"/>
              <a:gd name="connsiteX61" fmla="*/ 3646047 w 4826000"/>
              <a:gd name="connsiteY61" fmla="*/ 1071807 h 5372344"/>
              <a:gd name="connsiteX62" fmla="*/ 3641095 w 4826000"/>
              <a:gd name="connsiteY62" fmla="*/ 1084125 h 5372344"/>
              <a:gd name="connsiteX63" fmla="*/ 3646382 w 4826000"/>
              <a:gd name="connsiteY63" fmla="*/ 1080447 h 5372344"/>
              <a:gd name="connsiteX64" fmla="*/ 3640359 w 4826000"/>
              <a:gd name="connsiteY64" fmla="*/ 1119357 h 5372344"/>
              <a:gd name="connsiteX65" fmla="*/ 3691566 w 4826000"/>
              <a:gd name="connsiteY65" fmla="*/ 1298554 h 5372344"/>
              <a:gd name="connsiteX66" fmla="*/ 4100557 w 4826000"/>
              <a:gd name="connsiteY66" fmla="*/ 1184015 h 5372344"/>
              <a:gd name="connsiteX67" fmla="*/ 4132449 w 4826000"/>
              <a:gd name="connsiteY67" fmla="*/ 1156382 h 5372344"/>
              <a:gd name="connsiteX68" fmla="*/ 4108504 w 4826000"/>
              <a:gd name="connsiteY68" fmla="*/ 1174363 h 5372344"/>
              <a:gd name="connsiteX69" fmla="*/ 3809109 w 4826000"/>
              <a:gd name="connsiteY69" fmla="*/ 1238441 h 5372344"/>
              <a:gd name="connsiteX70" fmla="*/ 3798552 w 4826000"/>
              <a:gd name="connsiteY70" fmla="*/ 963930 h 5372344"/>
              <a:gd name="connsiteX71" fmla="*/ 3803504 w 4826000"/>
              <a:gd name="connsiteY71" fmla="*/ 951612 h 5372344"/>
              <a:gd name="connsiteX72" fmla="*/ 3798216 w 4826000"/>
              <a:gd name="connsiteY72" fmla="*/ 955290 h 5372344"/>
              <a:gd name="connsiteX73" fmla="*/ 3804240 w 4826000"/>
              <a:gd name="connsiteY73" fmla="*/ 916380 h 5372344"/>
              <a:gd name="connsiteX74" fmla="*/ 3753032 w 4826000"/>
              <a:gd name="connsiteY74" fmla="*/ 737183 h 5372344"/>
              <a:gd name="connsiteX75" fmla="*/ 3677143 w 4826000"/>
              <a:gd name="connsiteY75" fmla="*/ 708040 h 5372344"/>
              <a:gd name="connsiteX76" fmla="*/ 2875424 w 4826000"/>
              <a:gd name="connsiteY76" fmla="*/ 153316 h 5372344"/>
              <a:gd name="connsiteX77" fmla="*/ 2646030 w 4826000"/>
              <a:gd name="connsiteY77" fmla="*/ 406756 h 5372344"/>
              <a:gd name="connsiteX78" fmla="*/ 2632947 w 4826000"/>
              <a:gd name="connsiteY78" fmla="*/ 440649 h 5372344"/>
              <a:gd name="connsiteX79" fmla="*/ 2643876 w 4826000"/>
              <a:gd name="connsiteY79" fmla="*/ 417305 h 5372344"/>
              <a:gd name="connsiteX80" fmla="*/ 2844756 w 4826000"/>
              <a:gd name="connsiteY80" fmla="*/ 247614 h 5372344"/>
              <a:gd name="connsiteX81" fmla="*/ 2962448 w 4826000"/>
              <a:gd name="connsiteY81" fmla="*/ 452023 h 5372344"/>
              <a:gd name="connsiteX82" fmla="*/ 2963625 w 4826000"/>
              <a:gd name="connsiteY82" fmla="*/ 463388 h 5372344"/>
              <a:gd name="connsiteX83" fmla="*/ 2966155 w 4826000"/>
              <a:gd name="connsiteY83" fmla="*/ 458455 h 5372344"/>
              <a:gd name="connsiteX84" fmla="*/ 2977148 w 4826000"/>
              <a:gd name="connsiteY84" fmla="*/ 490468 h 5372344"/>
              <a:gd name="connsiteX85" fmla="*/ 3087500 w 4826000"/>
              <a:gd name="connsiteY85" fmla="*/ 605995 h 5372344"/>
              <a:gd name="connsiteX86" fmla="*/ 3351122 w 4826000"/>
              <a:gd name="connsiteY86" fmla="*/ 353660 h 5372344"/>
              <a:gd name="connsiteX87" fmla="*/ 3364206 w 4826000"/>
              <a:gd name="connsiteY87" fmla="*/ 319767 h 5372344"/>
              <a:gd name="connsiteX88" fmla="*/ 3353277 w 4826000"/>
              <a:gd name="connsiteY88" fmla="*/ 343111 h 5372344"/>
              <a:gd name="connsiteX89" fmla="*/ 3152397 w 4826000"/>
              <a:gd name="connsiteY89" fmla="*/ 512802 h 5372344"/>
              <a:gd name="connsiteX90" fmla="*/ 3034704 w 4826000"/>
              <a:gd name="connsiteY90" fmla="*/ 308393 h 5372344"/>
              <a:gd name="connsiteX91" fmla="*/ 3033528 w 4826000"/>
              <a:gd name="connsiteY91" fmla="*/ 297028 h 5372344"/>
              <a:gd name="connsiteX92" fmla="*/ 3030998 w 4826000"/>
              <a:gd name="connsiteY92" fmla="*/ 301961 h 5372344"/>
              <a:gd name="connsiteX93" fmla="*/ 3020004 w 4826000"/>
              <a:gd name="connsiteY93" fmla="*/ 269948 h 5372344"/>
              <a:gd name="connsiteX94" fmla="*/ 2909652 w 4826000"/>
              <a:gd name="connsiteY94" fmla="*/ 154421 h 5372344"/>
              <a:gd name="connsiteX95" fmla="*/ 2875424 w 4826000"/>
              <a:gd name="connsiteY95" fmla="*/ 153316 h 5372344"/>
              <a:gd name="connsiteX96" fmla="*/ 2355833 w 4826000"/>
              <a:gd name="connsiteY96" fmla="*/ 67225 h 5372344"/>
              <a:gd name="connsiteX97" fmla="*/ 2356123 w 4826000"/>
              <a:gd name="connsiteY97" fmla="*/ 84578 h 5372344"/>
              <a:gd name="connsiteX98" fmla="*/ 2276570 w 4826000"/>
              <a:gd name="connsiteY98" fmla="*/ 251429 h 5372344"/>
              <a:gd name="connsiteX99" fmla="*/ 2130533 w 4826000"/>
              <a:gd name="connsiteY99" fmla="*/ 171028 h 5372344"/>
              <a:gd name="connsiteX100" fmla="*/ 2126022 w 4826000"/>
              <a:gd name="connsiteY100" fmla="*/ 164758 h 5372344"/>
              <a:gd name="connsiteX101" fmla="*/ 2125935 w 4826000"/>
              <a:gd name="connsiteY101" fmla="*/ 168499 h 5372344"/>
              <a:gd name="connsiteX102" fmla="*/ 2108066 w 4826000"/>
              <a:gd name="connsiteY102" fmla="*/ 153414 h 5372344"/>
              <a:gd name="connsiteX103" fmla="*/ 1996052 w 4826000"/>
              <a:gd name="connsiteY103" fmla="*/ 122669 h 5372344"/>
              <a:gd name="connsiteX104" fmla="*/ 1901352 w 4826000"/>
              <a:gd name="connsiteY104" fmla="*/ 359017 h 5372344"/>
              <a:gd name="connsiteX105" fmla="*/ 1903645 w 4826000"/>
              <a:gd name="connsiteY105" fmla="*/ 383277 h 5372344"/>
              <a:gd name="connsiteX106" fmla="*/ 1903355 w 4826000"/>
              <a:gd name="connsiteY106" fmla="*/ 365925 h 5372344"/>
              <a:gd name="connsiteX107" fmla="*/ 1982909 w 4826000"/>
              <a:gd name="connsiteY107" fmla="*/ 199073 h 5372344"/>
              <a:gd name="connsiteX108" fmla="*/ 2128946 w 4826000"/>
              <a:gd name="connsiteY108" fmla="*/ 279474 h 5372344"/>
              <a:gd name="connsiteX109" fmla="*/ 2133456 w 4826000"/>
              <a:gd name="connsiteY109" fmla="*/ 285744 h 5372344"/>
              <a:gd name="connsiteX110" fmla="*/ 2133543 w 4826000"/>
              <a:gd name="connsiteY110" fmla="*/ 282003 h 5372344"/>
              <a:gd name="connsiteX111" fmla="*/ 2151412 w 4826000"/>
              <a:gd name="connsiteY111" fmla="*/ 297089 h 5372344"/>
              <a:gd name="connsiteX112" fmla="*/ 2263427 w 4826000"/>
              <a:gd name="connsiteY112" fmla="*/ 327833 h 5372344"/>
              <a:gd name="connsiteX113" fmla="*/ 2358127 w 4826000"/>
              <a:gd name="connsiteY113" fmla="*/ 91485 h 5372344"/>
              <a:gd name="connsiteX114" fmla="*/ 2316050 w 4826000"/>
              <a:gd name="connsiteY114" fmla="*/ 0 h 5372344"/>
              <a:gd name="connsiteX115" fmla="*/ 4826000 w 4826000"/>
              <a:gd name="connsiteY115" fmla="*/ 2686172 h 5372344"/>
              <a:gd name="connsiteX116" fmla="*/ 2316050 w 4826000"/>
              <a:gd name="connsiteY116" fmla="*/ 5372344 h 5372344"/>
              <a:gd name="connsiteX117" fmla="*/ 2155642 w 4826000"/>
              <a:gd name="connsiteY117" fmla="*/ 5363675 h 5372344"/>
              <a:gd name="connsiteX118" fmla="*/ 2262478 w 4826000"/>
              <a:gd name="connsiteY118" fmla="*/ 5345269 h 5372344"/>
              <a:gd name="connsiteX119" fmla="*/ 3986644 w 4826000"/>
              <a:gd name="connsiteY119" fmla="*/ 2957203 h 5372344"/>
              <a:gd name="connsiteX120" fmla="*/ 1827294 w 4826000"/>
              <a:gd name="connsiteY120" fmla="*/ 519614 h 5372344"/>
              <a:gd name="connsiteX121" fmla="*/ 66332 w 4826000"/>
              <a:gd name="connsiteY121" fmla="*/ 1546115 h 5372344"/>
              <a:gd name="connsiteX122" fmla="*/ 0 w 4826000"/>
              <a:gd name="connsiteY122" fmla="*/ 1671099 h 5372344"/>
              <a:gd name="connsiteX123" fmla="*/ 66989 w 4826000"/>
              <a:gd name="connsiteY123" fmla="*/ 1492344 h 5372344"/>
              <a:gd name="connsiteX124" fmla="*/ 2316050 w 4826000"/>
              <a:gd name="connsiteY124" fmla="*/ 0 h 5372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Lst>
            <a:rect l="l" t="t" r="r" b="b"/>
            <a:pathLst>
              <a:path w="4826000" h="5372344">
                <a:moveTo>
                  <a:pt x="4047248" y="3700677"/>
                </a:moveTo>
                <a:lnTo>
                  <a:pt x="4066425" y="3712261"/>
                </a:lnTo>
                <a:cubicBezTo>
                  <a:pt x="4160251" y="3775146"/>
                  <a:pt x="4212031" y="3849507"/>
                  <a:pt x="4194356" y="3912018"/>
                </a:cubicBezTo>
                <a:cubicBezTo>
                  <a:pt x="4178040" y="3969720"/>
                  <a:pt x="4106019" y="4005034"/>
                  <a:pt x="4006266" y="4013620"/>
                </a:cubicBezTo>
                <a:lnTo>
                  <a:pt x="3996315" y="4014162"/>
                </a:lnTo>
                <a:lnTo>
                  <a:pt x="4000347" y="4016820"/>
                </a:lnTo>
                <a:lnTo>
                  <a:pt x="3971593" y="4025654"/>
                </a:lnTo>
                <a:cubicBezTo>
                  <a:pt x="3913668" y="4046488"/>
                  <a:pt x="3873789" y="4080072"/>
                  <a:pt x="3861146" y="4124786"/>
                </a:cubicBezTo>
                <a:cubicBezTo>
                  <a:pt x="3837176" y="4209557"/>
                  <a:pt x="3917550" y="4311508"/>
                  <a:pt x="4054698" y="4388439"/>
                </a:cubicBezTo>
                <a:lnTo>
                  <a:pt x="4082805" y="4402610"/>
                </a:lnTo>
                <a:lnTo>
                  <a:pt x="4063627" y="4391025"/>
                </a:lnTo>
                <a:cubicBezTo>
                  <a:pt x="3969801" y="4328140"/>
                  <a:pt x="3918022" y="4253780"/>
                  <a:pt x="3935697" y="4191269"/>
                </a:cubicBezTo>
                <a:cubicBezTo>
                  <a:pt x="3952013" y="4133567"/>
                  <a:pt x="4024033" y="4098252"/>
                  <a:pt x="4123787" y="4089667"/>
                </a:cubicBezTo>
                <a:lnTo>
                  <a:pt x="4133737" y="4089125"/>
                </a:lnTo>
                <a:lnTo>
                  <a:pt x="4129706" y="4086467"/>
                </a:lnTo>
                <a:lnTo>
                  <a:pt x="4158460" y="4077632"/>
                </a:lnTo>
                <a:cubicBezTo>
                  <a:pt x="4216385" y="4056798"/>
                  <a:pt x="4256264" y="4023214"/>
                  <a:pt x="4268907" y="3978500"/>
                </a:cubicBezTo>
                <a:cubicBezTo>
                  <a:pt x="4292876" y="3893730"/>
                  <a:pt x="4212502" y="3791779"/>
                  <a:pt x="4075354" y="3714847"/>
                </a:cubicBezTo>
                <a:close/>
                <a:moveTo>
                  <a:pt x="4272171" y="2659714"/>
                </a:moveTo>
                <a:lnTo>
                  <a:pt x="4301231" y="2666938"/>
                </a:lnTo>
                <a:cubicBezTo>
                  <a:pt x="4445679" y="2709558"/>
                  <a:pt x="4539907" y="2779568"/>
                  <a:pt x="4539907" y="2858710"/>
                </a:cubicBezTo>
                <a:cubicBezTo>
                  <a:pt x="4539907" y="2931764"/>
                  <a:pt x="4459618" y="2997037"/>
                  <a:pt x="4333654" y="3040168"/>
                </a:cubicBezTo>
                <a:lnTo>
                  <a:pt x="4320974" y="3044102"/>
                </a:lnTo>
                <a:lnTo>
                  <a:pt x="4327165" y="3045882"/>
                </a:lnTo>
                <a:lnTo>
                  <a:pt x="4293183" y="3065770"/>
                </a:lnTo>
                <a:cubicBezTo>
                  <a:pt x="4225838" y="3109395"/>
                  <a:pt x="4186515" y="3161986"/>
                  <a:pt x="4186515" y="3218596"/>
                </a:cubicBezTo>
                <a:cubicBezTo>
                  <a:pt x="4186515" y="3325919"/>
                  <a:pt x="4327849" y="3418796"/>
                  <a:pt x="4533507" y="3463523"/>
                </a:cubicBezTo>
                <a:lnTo>
                  <a:pt x="4575070" y="3470818"/>
                </a:lnTo>
                <a:lnTo>
                  <a:pt x="4546009" y="3463594"/>
                </a:lnTo>
                <a:cubicBezTo>
                  <a:pt x="4401562" y="3420975"/>
                  <a:pt x="4307333" y="3350964"/>
                  <a:pt x="4307333" y="3271822"/>
                </a:cubicBezTo>
                <a:cubicBezTo>
                  <a:pt x="4307333" y="3198769"/>
                  <a:pt x="4387622" y="3133495"/>
                  <a:pt x="4513586" y="3090364"/>
                </a:cubicBezTo>
                <a:lnTo>
                  <a:pt x="4526266" y="3086430"/>
                </a:lnTo>
                <a:lnTo>
                  <a:pt x="4520076" y="3084650"/>
                </a:lnTo>
                <a:lnTo>
                  <a:pt x="4554058" y="3064762"/>
                </a:lnTo>
                <a:cubicBezTo>
                  <a:pt x="4621402" y="3021137"/>
                  <a:pt x="4660725" y="2968546"/>
                  <a:pt x="4660725" y="2911936"/>
                </a:cubicBezTo>
                <a:cubicBezTo>
                  <a:pt x="4660725" y="2804613"/>
                  <a:pt x="4519391" y="2711736"/>
                  <a:pt x="4313734" y="2667010"/>
                </a:cubicBezTo>
                <a:close/>
                <a:moveTo>
                  <a:pt x="4212748" y="1531331"/>
                </a:moveTo>
                <a:cubicBezTo>
                  <a:pt x="4113268" y="1538021"/>
                  <a:pt x="3982329" y="1592412"/>
                  <a:pt x="3843518" y="1684395"/>
                </a:cubicBezTo>
                <a:lnTo>
                  <a:pt x="3800017" y="1715547"/>
                </a:lnTo>
                <a:lnTo>
                  <a:pt x="3832118" y="1695481"/>
                </a:lnTo>
                <a:cubicBezTo>
                  <a:pt x="3997004" y="1601164"/>
                  <a:pt x="4138064" y="1573737"/>
                  <a:pt x="4200875" y="1637676"/>
                </a:cubicBezTo>
                <a:cubicBezTo>
                  <a:pt x="4258854" y="1696696"/>
                  <a:pt x="4237809" y="1820994"/>
                  <a:pt x="4157750" y="1968114"/>
                </a:cubicBezTo>
                <a:lnTo>
                  <a:pt x="4149367" y="1982595"/>
                </a:lnTo>
                <a:lnTo>
                  <a:pt x="4156396" y="1978515"/>
                </a:lnTo>
                <a:lnTo>
                  <a:pt x="4141348" y="2024871"/>
                </a:lnTo>
                <a:cubicBezTo>
                  <a:pt x="4114867" y="2120142"/>
                  <a:pt x="4120927" y="2197679"/>
                  <a:pt x="4165855" y="2243414"/>
                </a:cubicBezTo>
                <a:cubicBezTo>
                  <a:pt x="4251032" y="2330121"/>
                  <a:pt x="4452980" y="2279182"/>
                  <a:pt x="4675076" y="2132009"/>
                </a:cubicBezTo>
                <a:lnTo>
                  <a:pt x="4718577" y="2100857"/>
                </a:lnTo>
                <a:lnTo>
                  <a:pt x="4686477" y="2120923"/>
                </a:lnTo>
                <a:cubicBezTo>
                  <a:pt x="4521590" y="2215240"/>
                  <a:pt x="4380530" y="2242667"/>
                  <a:pt x="4317720" y="2178728"/>
                </a:cubicBezTo>
                <a:cubicBezTo>
                  <a:pt x="4259741" y="2119708"/>
                  <a:pt x="4280785" y="1995410"/>
                  <a:pt x="4360845" y="1848290"/>
                </a:cubicBezTo>
                <a:lnTo>
                  <a:pt x="4369227" y="1833810"/>
                </a:lnTo>
                <a:lnTo>
                  <a:pt x="4362198" y="1837889"/>
                </a:lnTo>
                <a:lnTo>
                  <a:pt x="4377247" y="1791533"/>
                </a:lnTo>
                <a:cubicBezTo>
                  <a:pt x="4403727" y="1696263"/>
                  <a:pt x="4397668" y="1618725"/>
                  <a:pt x="4352739" y="1572990"/>
                </a:cubicBezTo>
                <a:cubicBezTo>
                  <a:pt x="4320798" y="1540475"/>
                  <a:pt x="4272436" y="1527317"/>
                  <a:pt x="4212748" y="1531331"/>
                </a:cubicBezTo>
                <a:close/>
                <a:moveTo>
                  <a:pt x="3677143" y="708040"/>
                </a:moveTo>
                <a:cubicBezTo>
                  <a:pt x="3588963" y="699958"/>
                  <a:pt x="3467418" y="753260"/>
                  <a:pt x="3344042" y="851722"/>
                </a:cubicBezTo>
                <a:lnTo>
                  <a:pt x="3312149" y="879354"/>
                </a:lnTo>
                <a:lnTo>
                  <a:pt x="3336095" y="861374"/>
                </a:lnTo>
                <a:cubicBezTo>
                  <a:pt x="3460326" y="776238"/>
                  <a:pt x="3574105" y="747342"/>
                  <a:pt x="3635489" y="797296"/>
                </a:cubicBezTo>
                <a:cubicBezTo>
                  <a:pt x="3692151" y="843407"/>
                  <a:pt x="3692101" y="946882"/>
                  <a:pt x="3646047" y="1071807"/>
                </a:cubicBezTo>
                <a:lnTo>
                  <a:pt x="3641095" y="1084125"/>
                </a:lnTo>
                <a:lnTo>
                  <a:pt x="3646382" y="1080447"/>
                </a:lnTo>
                <a:lnTo>
                  <a:pt x="3640359" y="1119357"/>
                </a:lnTo>
                <a:cubicBezTo>
                  <a:pt x="3631688" y="1199127"/>
                  <a:pt x="3647658" y="1262822"/>
                  <a:pt x="3691566" y="1298554"/>
                </a:cubicBezTo>
                <a:cubicBezTo>
                  <a:pt x="3774809" y="1366295"/>
                  <a:pt x="3936055" y="1315297"/>
                  <a:pt x="4100557" y="1184015"/>
                </a:cubicBezTo>
                <a:lnTo>
                  <a:pt x="4132449" y="1156382"/>
                </a:lnTo>
                <a:lnTo>
                  <a:pt x="4108504" y="1174363"/>
                </a:lnTo>
                <a:cubicBezTo>
                  <a:pt x="3984272" y="1259499"/>
                  <a:pt x="3870494" y="1288394"/>
                  <a:pt x="3809109" y="1238441"/>
                </a:cubicBezTo>
                <a:cubicBezTo>
                  <a:pt x="3752447" y="1192329"/>
                  <a:pt x="3752498" y="1088855"/>
                  <a:pt x="3798552" y="963930"/>
                </a:cubicBezTo>
                <a:lnTo>
                  <a:pt x="3803504" y="951612"/>
                </a:lnTo>
                <a:lnTo>
                  <a:pt x="3798216" y="955290"/>
                </a:lnTo>
                <a:lnTo>
                  <a:pt x="3804240" y="916380"/>
                </a:lnTo>
                <a:cubicBezTo>
                  <a:pt x="3812911" y="836610"/>
                  <a:pt x="3796940" y="772915"/>
                  <a:pt x="3753032" y="737183"/>
                </a:cubicBezTo>
                <a:cubicBezTo>
                  <a:pt x="3732222" y="720248"/>
                  <a:pt x="3706536" y="710734"/>
                  <a:pt x="3677143" y="708040"/>
                </a:cubicBezTo>
                <a:close/>
                <a:moveTo>
                  <a:pt x="2875424" y="153316"/>
                </a:moveTo>
                <a:cubicBezTo>
                  <a:pt x="2794671" y="163518"/>
                  <a:pt x="2709011" y="261271"/>
                  <a:pt x="2646030" y="406756"/>
                </a:cubicBezTo>
                <a:lnTo>
                  <a:pt x="2632947" y="440649"/>
                </a:lnTo>
                <a:lnTo>
                  <a:pt x="2643876" y="417305"/>
                </a:lnTo>
                <a:cubicBezTo>
                  <a:pt x="2703832" y="302387"/>
                  <a:pt x="2778356" y="234445"/>
                  <a:pt x="2844756" y="247614"/>
                </a:cubicBezTo>
                <a:cubicBezTo>
                  <a:pt x="2906048" y="259770"/>
                  <a:pt x="2947362" y="338448"/>
                  <a:pt x="2962448" y="452023"/>
                </a:cubicBezTo>
                <a:lnTo>
                  <a:pt x="2963625" y="463388"/>
                </a:lnTo>
                <a:lnTo>
                  <a:pt x="2966155" y="458455"/>
                </a:lnTo>
                <a:lnTo>
                  <a:pt x="2977148" y="490468"/>
                </a:lnTo>
                <a:cubicBezTo>
                  <a:pt x="3002468" y="554610"/>
                  <a:pt x="3040005" y="596575"/>
                  <a:pt x="3087500" y="605995"/>
                </a:cubicBezTo>
                <a:cubicBezTo>
                  <a:pt x="3177545" y="623854"/>
                  <a:pt x="3279145" y="519928"/>
                  <a:pt x="3351122" y="353660"/>
                </a:cubicBezTo>
                <a:lnTo>
                  <a:pt x="3364206" y="319767"/>
                </a:lnTo>
                <a:lnTo>
                  <a:pt x="3353277" y="343111"/>
                </a:lnTo>
                <a:cubicBezTo>
                  <a:pt x="3293321" y="458029"/>
                  <a:pt x="3218797" y="525971"/>
                  <a:pt x="3152397" y="512802"/>
                </a:cubicBezTo>
                <a:cubicBezTo>
                  <a:pt x="3091105" y="500646"/>
                  <a:pt x="3049790" y="421967"/>
                  <a:pt x="3034704" y="308393"/>
                </a:cubicBezTo>
                <a:lnTo>
                  <a:pt x="3033528" y="297028"/>
                </a:lnTo>
                <a:lnTo>
                  <a:pt x="3030998" y="301961"/>
                </a:lnTo>
                <a:lnTo>
                  <a:pt x="3020004" y="269948"/>
                </a:lnTo>
                <a:cubicBezTo>
                  <a:pt x="2994684" y="205806"/>
                  <a:pt x="2957148" y="163840"/>
                  <a:pt x="2909652" y="154421"/>
                </a:cubicBezTo>
                <a:cubicBezTo>
                  <a:pt x="2898397" y="152188"/>
                  <a:pt x="2886961" y="151859"/>
                  <a:pt x="2875424" y="153316"/>
                </a:cubicBezTo>
                <a:close/>
                <a:moveTo>
                  <a:pt x="2355833" y="67225"/>
                </a:moveTo>
                <a:lnTo>
                  <a:pt x="2356123" y="84578"/>
                </a:lnTo>
                <a:cubicBezTo>
                  <a:pt x="2353412" y="172064"/>
                  <a:pt x="2325531" y="236889"/>
                  <a:pt x="2276570" y="251429"/>
                </a:cubicBezTo>
                <a:cubicBezTo>
                  <a:pt x="2231375" y="264851"/>
                  <a:pt x="2177845" y="232567"/>
                  <a:pt x="2130533" y="171028"/>
                </a:cubicBezTo>
                <a:lnTo>
                  <a:pt x="2126022" y="164758"/>
                </a:lnTo>
                <a:lnTo>
                  <a:pt x="2125935" y="168499"/>
                </a:lnTo>
                <a:lnTo>
                  <a:pt x="2108066" y="153414"/>
                </a:lnTo>
                <a:cubicBezTo>
                  <a:pt x="2070049" y="124291"/>
                  <a:pt x="2031074" y="112268"/>
                  <a:pt x="1996052" y="122669"/>
                </a:cubicBezTo>
                <a:cubicBezTo>
                  <a:pt x="1929656" y="142387"/>
                  <a:pt x="1895343" y="237389"/>
                  <a:pt x="1901352" y="359017"/>
                </a:cubicBezTo>
                <a:lnTo>
                  <a:pt x="1903645" y="383277"/>
                </a:lnTo>
                <a:lnTo>
                  <a:pt x="1903355" y="365925"/>
                </a:lnTo>
                <a:cubicBezTo>
                  <a:pt x="1906067" y="278438"/>
                  <a:pt x="1933947" y="213613"/>
                  <a:pt x="1982909" y="199073"/>
                </a:cubicBezTo>
                <a:cubicBezTo>
                  <a:pt x="2028104" y="185651"/>
                  <a:pt x="2081634" y="217935"/>
                  <a:pt x="2128946" y="279474"/>
                </a:cubicBezTo>
                <a:lnTo>
                  <a:pt x="2133456" y="285744"/>
                </a:lnTo>
                <a:lnTo>
                  <a:pt x="2133543" y="282003"/>
                </a:lnTo>
                <a:lnTo>
                  <a:pt x="2151412" y="297089"/>
                </a:lnTo>
                <a:cubicBezTo>
                  <a:pt x="2189430" y="326211"/>
                  <a:pt x="2228405" y="338234"/>
                  <a:pt x="2263427" y="327833"/>
                </a:cubicBezTo>
                <a:cubicBezTo>
                  <a:pt x="2329823" y="308116"/>
                  <a:pt x="2364136" y="213113"/>
                  <a:pt x="2358127" y="91485"/>
                </a:cubicBezTo>
                <a:close/>
                <a:moveTo>
                  <a:pt x="2316050" y="0"/>
                </a:moveTo>
                <a:cubicBezTo>
                  <a:pt x="3702257" y="0"/>
                  <a:pt x="4826000" y="1202640"/>
                  <a:pt x="4826000" y="2686172"/>
                </a:cubicBezTo>
                <a:cubicBezTo>
                  <a:pt x="4826000" y="4169704"/>
                  <a:pt x="3702257" y="5372344"/>
                  <a:pt x="2316050" y="5372344"/>
                </a:cubicBezTo>
                <a:lnTo>
                  <a:pt x="2155642" y="5363675"/>
                </a:lnTo>
                <a:lnTo>
                  <a:pt x="2262478" y="5345269"/>
                </a:lnTo>
                <a:cubicBezTo>
                  <a:pt x="3246459" y="5117974"/>
                  <a:pt x="3986644" y="4135164"/>
                  <a:pt x="3986644" y="2957203"/>
                </a:cubicBezTo>
                <a:cubicBezTo>
                  <a:pt x="3986644" y="1610958"/>
                  <a:pt x="3019870" y="519614"/>
                  <a:pt x="1827294" y="519614"/>
                </a:cubicBezTo>
                <a:cubicBezTo>
                  <a:pt x="1100570" y="519614"/>
                  <a:pt x="457691" y="924873"/>
                  <a:pt x="66332" y="1546115"/>
                </a:cubicBezTo>
                <a:lnTo>
                  <a:pt x="0" y="1671099"/>
                </a:lnTo>
                <a:lnTo>
                  <a:pt x="66989" y="1492344"/>
                </a:lnTo>
                <a:cubicBezTo>
                  <a:pt x="477696" y="607852"/>
                  <a:pt x="1330545" y="0"/>
                  <a:pt x="2316050" y="0"/>
                </a:cubicBezTo>
                <a:close/>
              </a:path>
            </a:pathLst>
          </a:custGeom>
          <a:gradFill>
            <a:gsLst>
              <a:gs pos="0">
                <a:srgbClr val="FFFFFF"/>
              </a:gs>
              <a:gs pos="7001">
                <a:srgbClr val="E6E6E6"/>
              </a:gs>
              <a:gs pos="32001">
                <a:srgbClr val="7D8496">
                  <a:lumMod val="60000"/>
                  <a:lumOff val="40000"/>
                </a:srgbClr>
              </a:gs>
              <a:gs pos="47000">
                <a:srgbClr val="E6E6E6"/>
              </a:gs>
              <a:gs pos="85001">
                <a:srgbClr val="7D8496">
                  <a:lumMod val="45000"/>
                  <a:lumOff val="55000"/>
                </a:srgbClr>
              </a:gs>
              <a:gs pos="100000">
                <a:srgbClr val="E6E6E6"/>
              </a:gs>
            </a:gsLst>
            <a:lin ang="5400000" scaled="0"/>
          </a:gradFill>
          <a:ln>
            <a:noFill/>
          </a:ln>
          <a:scene3d>
            <a:camera prst="orthographicFront"/>
            <a:lightRig rig="morning"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7" name="Forma libre 28"/>
          <p:cNvSpPr/>
          <p:nvPr/>
        </p:nvSpPr>
        <p:spPr>
          <a:xfrm rot="9198253" flipH="1">
            <a:off x="110201" y="1330915"/>
            <a:ext cx="1123841" cy="1501331"/>
          </a:xfrm>
          <a:custGeom>
            <a:avLst/>
            <a:gdLst>
              <a:gd name="connsiteX0" fmla="*/ 4047248 w 4826000"/>
              <a:gd name="connsiteY0" fmla="*/ 3700677 h 5372344"/>
              <a:gd name="connsiteX1" fmla="*/ 4066425 w 4826000"/>
              <a:gd name="connsiteY1" fmla="*/ 3712261 h 5372344"/>
              <a:gd name="connsiteX2" fmla="*/ 4194356 w 4826000"/>
              <a:gd name="connsiteY2" fmla="*/ 3912018 h 5372344"/>
              <a:gd name="connsiteX3" fmla="*/ 4006266 w 4826000"/>
              <a:gd name="connsiteY3" fmla="*/ 4013620 h 5372344"/>
              <a:gd name="connsiteX4" fmla="*/ 3996315 w 4826000"/>
              <a:gd name="connsiteY4" fmla="*/ 4014162 h 5372344"/>
              <a:gd name="connsiteX5" fmla="*/ 4000347 w 4826000"/>
              <a:gd name="connsiteY5" fmla="*/ 4016820 h 5372344"/>
              <a:gd name="connsiteX6" fmla="*/ 3971593 w 4826000"/>
              <a:gd name="connsiteY6" fmla="*/ 4025654 h 5372344"/>
              <a:gd name="connsiteX7" fmla="*/ 3861146 w 4826000"/>
              <a:gd name="connsiteY7" fmla="*/ 4124786 h 5372344"/>
              <a:gd name="connsiteX8" fmla="*/ 4054698 w 4826000"/>
              <a:gd name="connsiteY8" fmla="*/ 4388439 h 5372344"/>
              <a:gd name="connsiteX9" fmla="*/ 4082805 w 4826000"/>
              <a:gd name="connsiteY9" fmla="*/ 4402610 h 5372344"/>
              <a:gd name="connsiteX10" fmla="*/ 4063627 w 4826000"/>
              <a:gd name="connsiteY10" fmla="*/ 4391025 h 5372344"/>
              <a:gd name="connsiteX11" fmla="*/ 3935697 w 4826000"/>
              <a:gd name="connsiteY11" fmla="*/ 4191269 h 5372344"/>
              <a:gd name="connsiteX12" fmla="*/ 4123787 w 4826000"/>
              <a:gd name="connsiteY12" fmla="*/ 4089667 h 5372344"/>
              <a:gd name="connsiteX13" fmla="*/ 4133737 w 4826000"/>
              <a:gd name="connsiteY13" fmla="*/ 4089125 h 5372344"/>
              <a:gd name="connsiteX14" fmla="*/ 4129706 w 4826000"/>
              <a:gd name="connsiteY14" fmla="*/ 4086467 h 5372344"/>
              <a:gd name="connsiteX15" fmla="*/ 4158460 w 4826000"/>
              <a:gd name="connsiteY15" fmla="*/ 4077632 h 5372344"/>
              <a:gd name="connsiteX16" fmla="*/ 4268907 w 4826000"/>
              <a:gd name="connsiteY16" fmla="*/ 3978500 h 5372344"/>
              <a:gd name="connsiteX17" fmla="*/ 4075354 w 4826000"/>
              <a:gd name="connsiteY17" fmla="*/ 3714847 h 5372344"/>
              <a:gd name="connsiteX18" fmla="*/ 4272171 w 4826000"/>
              <a:gd name="connsiteY18" fmla="*/ 2659714 h 5372344"/>
              <a:gd name="connsiteX19" fmla="*/ 4301231 w 4826000"/>
              <a:gd name="connsiteY19" fmla="*/ 2666938 h 5372344"/>
              <a:gd name="connsiteX20" fmla="*/ 4539907 w 4826000"/>
              <a:gd name="connsiteY20" fmla="*/ 2858710 h 5372344"/>
              <a:gd name="connsiteX21" fmla="*/ 4333654 w 4826000"/>
              <a:gd name="connsiteY21" fmla="*/ 3040168 h 5372344"/>
              <a:gd name="connsiteX22" fmla="*/ 4320974 w 4826000"/>
              <a:gd name="connsiteY22" fmla="*/ 3044102 h 5372344"/>
              <a:gd name="connsiteX23" fmla="*/ 4327165 w 4826000"/>
              <a:gd name="connsiteY23" fmla="*/ 3045882 h 5372344"/>
              <a:gd name="connsiteX24" fmla="*/ 4293183 w 4826000"/>
              <a:gd name="connsiteY24" fmla="*/ 3065770 h 5372344"/>
              <a:gd name="connsiteX25" fmla="*/ 4186515 w 4826000"/>
              <a:gd name="connsiteY25" fmla="*/ 3218596 h 5372344"/>
              <a:gd name="connsiteX26" fmla="*/ 4533507 w 4826000"/>
              <a:gd name="connsiteY26" fmla="*/ 3463523 h 5372344"/>
              <a:gd name="connsiteX27" fmla="*/ 4575070 w 4826000"/>
              <a:gd name="connsiteY27" fmla="*/ 3470818 h 5372344"/>
              <a:gd name="connsiteX28" fmla="*/ 4546009 w 4826000"/>
              <a:gd name="connsiteY28" fmla="*/ 3463594 h 5372344"/>
              <a:gd name="connsiteX29" fmla="*/ 4307333 w 4826000"/>
              <a:gd name="connsiteY29" fmla="*/ 3271822 h 5372344"/>
              <a:gd name="connsiteX30" fmla="*/ 4513586 w 4826000"/>
              <a:gd name="connsiteY30" fmla="*/ 3090364 h 5372344"/>
              <a:gd name="connsiteX31" fmla="*/ 4526266 w 4826000"/>
              <a:gd name="connsiteY31" fmla="*/ 3086430 h 5372344"/>
              <a:gd name="connsiteX32" fmla="*/ 4520076 w 4826000"/>
              <a:gd name="connsiteY32" fmla="*/ 3084650 h 5372344"/>
              <a:gd name="connsiteX33" fmla="*/ 4554058 w 4826000"/>
              <a:gd name="connsiteY33" fmla="*/ 3064762 h 5372344"/>
              <a:gd name="connsiteX34" fmla="*/ 4660725 w 4826000"/>
              <a:gd name="connsiteY34" fmla="*/ 2911936 h 5372344"/>
              <a:gd name="connsiteX35" fmla="*/ 4313734 w 4826000"/>
              <a:gd name="connsiteY35" fmla="*/ 2667010 h 5372344"/>
              <a:gd name="connsiteX36" fmla="*/ 4212748 w 4826000"/>
              <a:gd name="connsiteY36" fmla="*/ 1531331 h 5372344"/>
              <a:gd name="connsiteX37" fmla="*/ 3843518 w 4826000"/>
              <a:gd name="connsiteY37" fmla="*/ 1684395 h 5372344"/>
              <a:gd name="connsiteX38" fmla="*/ 3800017 w 4826000"/>
              <a:gd name="connsiteY38" fmla="*/ 1715547 h 5372344"/>
              <a:gd name="connsiteX39" fmla="*/ 3832118 w 4826000"/>
              <a:gd name="connsiteY39" fmla="*/ 1695481 h 5372344"/>
              <a:gd name="connsiteX40" fmla="*/ 4200875 w 4826000"/>
              <a:gd name="connsiteY40" fmla="*/ 1637676 h 5372344"/>
              <a:gd name="connsiteX41" fmla="*/ 4157750 w 4826000"/>
              <a:gd name="connsiteY41" fmla="*/ 1968114 h 5372344"/>
              <a:gd name="connsiteX42" fmla="*/ 4149367 w 4826000"/>
              <a:gd name="connsiteY42" fmla="*/ 1982595 h 5372344"/>
              <a:gd name="connsiteX43" fmla="*/ 4156396 w 4826000"/>
              <a:gd name="connsiteY43" fmla="*/ 1978515 h 5372344"/>
              <a:gd name="connsiteX44" fmla="*/ 4141348 w 4826000"/>
              <a:gd name="connsiteY44" fmla="*/ 2024871 h 5372344"/>
              <a:gd name="connsiteX45" fmla="*/ 4165855 w 4826000"/>
              <a:gd name="connsiteY45" fmla="*/ 2243414 h 5372344"/>
              <a:gd name="connsiteX46" fmla="*/ 4675076 w 4826000"/>
              <a:gd name="connsiteY46" fmla="*/ 2132009 h 5372344"/>
              <a:gd name="connsiteX47" fmla="*/ 4718577 w 4826000"/>
              <a:gd name="connsiteY47" fmla="*/ 2100857 h 5372344"/>
              <a:gd name="connsiteX48" fmla="*/ 4686477 w 4826000"/>
              <a:gd name="connsiteY48" fmla="*/ 2120923 h 5372344"/>
              <a:gd name="connsiteX49" fmla="*/ 4317720 w 4826000"/>
              <a:gd name="connsiteY49" fmla="*/ 2178728 h 5372344"/>
              <a:gd name="connsiteX50" fmla="*/ 4360845 w 4826000"/>
              <a:gd name="connsiteY50" fmla="*/ 1848290 h 5372344"/>
              <a:gd name="connsiteX51" fmla="*/ 4369227 w 4826000"/>
              <a:gd name="connsiteY51" fmla="*/ 1833810 h 5372344"/>
              <a:gd name="connsiteX52" fmla="*/ 4362198 w 4826000"/>
              <a:gd name="connsiteY52" fmla="*/ 1837889 h 5372344"/>
              <a:gd name="connsiteX53" fmla="*/ 4377247 w 4826000"/>
              <a:gd name="connsiteY53" fmla="*/ 1791533 h 5372344"/>
              <a:gd name="connsiteX54" fmla="*/ 4352739 w 4826000"/>
              <a:gd name="connsiteY54" fmla="*/ 1572990 h 5372344"/>
              <a:gd name="connsiteX55" fmla="*/ 4212748 w 4826000"/>
              <a:gd name="connsiteY55" fmla="*/ 1531331 h 5372344"/>
              <a:gd name="connsiteX56" fmla="*/ 3677143 w 4826000"/>
              <a:gd name="connsiteY56" fmla="*/ 708040 h 5372344"/>
              <a:gd name="connsiteX57" fmla="*/ 3344042 w 4826000"/>
              <a:gd name="connsiteY57" fmla="*/ 851722 h 5372344"/>
              <a:gd name="connsiteX58" fmla="*/ 3312149 w 4826000"/>
              <a:gd name="connsiteY58" fmla="*/ 879354 h 5372344"/>
              <a:gd name="connsiteX59" fmla="*/ 3336095 w 4826000"/>
              <a:gd name="connsiteY59" fmla="*/ 861374 h 5372344"/>
              <a:gd name="connsiteX60" fmla="*/ 3635489 w 4826000"/>
              <a:gd name="connsiteY60" fmla="*/ 797296 h 5372344"/>
              <a:gd name="connsiteX61" fmla="*/ 3646047 w 4826000"/>
              <a:gd name="connsiteY61" fmla="*/ 1071807 h 5372344"/>
              <a:gd name="connsiteX62" fmla="*/ 3641095 w 4826000"/>
              <a:gd name="connsiteY62" fmla="*/ 1084125 h 5372344"/>
              <a:gd name="connsiteX63" fmla="*/ 3646382 w 4826000"/>
              <a:gd name="connsiteY63" fmla="*/ 1080447 h 5372344"/>
              <a:gd name="connsiteX64" fmla="*/ 3640359 w 4826000"/>
              <a:gd name="connsiteY64" fmla="*/ 1119357 h 5372344"/>
              <a:gd name="connsiteX65" fmla="*/ 3691566 w 4826000"/>
              <a:gd name="connsiteY65" fmla="*/ 1298554 h 5372344"/>
              <a:gd name="connsiteX66" fmla="*/ 4100557 w 4826000"/>
              <a:gd name="connsiteY66" fmla="*/ 1184015 h 5372344"/>
              <a:gd name="connsiteX67" fmla="*/ 4132449 w 4826000"/>
              <a:gd name="connsiteY67" fmla="*/ 1156382 h 5372344"/>
              <a:gd name="connsiteX68" fmla="*/ 4108504 w 4826000"/>
              <a:gd name="connsiteY68" fmla="*/ 1174363 h 5372344"/>
              <a:gd name="connsiteX69" fmla="*/ 3809109 w 4826000"/>
              <a:gd name="connsiteY69" fmla="*/ 1238441 h 5372344"/>
              <a:gd name="connsiteX70" fmla="*/ 3798552 w 4826000"/>
              <a:gd name="connsiteY70" fmla="*/ 963930 h 5372344"/>
              <a:gd name="connsiteX71" fmla="*/ 3803504 w 4826000"/>
              <a:gd name="connsiteY71" fmla="*/ 951612 h 5372344"/>
              <a:gd name="connsiteX72" fmla="*/ 3798216 w 4826000"/>
              <a:gd name="connsiteY72" fmla="*/ 955290 h 5372344"/>
              <a:gd name="connsiteX73" fmla="*/ 3804240 w 4826000"/>
              <a:gd name="connsiteY73" fmla="*/ 916380 h 5372344"/>
              <a:gd name="connsiteX74" fmla="*/ 3753032 w 4826000"/>
              <a:gd name="connsiteY74" fmla="*/ 737183 h 5372344"/>
              <a:gd name="connsiteX75" fmla="*/ 3677143 w 4826000"/>
              <a:gd name="connsiteY75" fmla="*/ 708040 h 5372344"/>
              <a:gd name="connsiteX76" fmla="*/ 2875424 w 4826000"/>
              <a:gd name="connsiteY76" fmla="*/ 153316 h 5372344"/>
              <a:gd name="connsiteX77" fmla="*/ 2646030 w 4826000"/>
              <a:gd name="connsiteY77" fmla="*/ 406756 h 5372344"/>
              <a:gd name="connsiteX78" fmla="*/ 2632947 w 4826000"/>
              <a:gd name="connsiteY78" fmla="*/ 440649 h 5372344"/>
              <a:gd name="connsiteX79" fmla="*/ 2643876 w 4826000"/>
              <a:gd name="connsiteY79" fmla="*/ 417305 h 5372344"/>
              <a:gd name="connsiteX80" fmla="*/ 2844756 w 4826000"/>
              <a:gd name="connsiteY80" fmla="*/ 247614 h 5372344"/>
              <a:gd name="connsiteX81" fmla="*/ 2962448 w 4826000"/>
              <a:gd name="connsiteY81" fmla="*/ 452023 h 5372344"/>
              <a:gd name="connsiteX82" fmla="*/ 2963625 w 4826000"/>
              <a:gd name="connsiteY82" fmla="*/ 463388 h 5372344"/>
              <a:gd name="connsiteX83" fmla="*/ 2966155 w 4826000"/>
              <a:gd name="connsiteY83" fmla="*/ 458455 h 5372344"/>
              <a:gd name="connsiteX84" fmla="*/ 2977148 w 4826000"/>
              <a:gd name="connsiteY84" fmla="*/ 490468 h 5372344"/>
              <a:gd name="connsiteX85" fmla="*/ 3087500 w 4826000"/>
              <a:gd name="connsiteY85" fmla="*/ 605995 h 5372344"/>
              <a:gd name="connsiteX86" fmla="*/ 3351122 w 4826000"/>
              <a:gd name="connsiteY86" fmla="*/ 353660 h 5372344"/>
              <a:gd name="connsiteX87" fmla="*/ 3364206 w 4826000"/>
              <a:gd name="connsiteY87" fmla="*/ 319767 h 5372344"/>
              <a:gd name="connsiteX88" fmla="*/ 3353277 w 4826000"/>
              <a:gd name="connsiteY88" fmla="*/ 343111 h 5372344"/>
              <a:gd name="connsiteX89" fmla="*/ 3152397 w 4826000"/>
              <a:gd name="connsiteY89" fmla="*/ 512802 h 5372344"/>
              <a:gd name="connsiteX90" fmla="*/ 3034704 w 4826000"/>
              <a:gd name="connsiteY90" fmla="*/ 308393 h 5372344"/>
              <a:gd name="connsiteX91" fmla="*/ 3033528 w 4826000"/>
              <a:gd name="connsiteY91" fmla="*/ 297028 h 5372344"/>
              <a:gd name="connsiteX92" fmla="*/ 3030998 w 4826000"/>
              <a:gd name="connsiteY92" fmla="*/ 301961 h 5372344"/>
              <a:gd name="connsiteX93" fmla="*/ 3020004 w 4826000"/>
              <a:gd name="connsiteY93" fmla="*/ 269948 h 5372344"/>
              <a:gd name="connsiteX94" fmla="*/ 2909652 w 4826000"/>
              <a:gd name="connsiteY94" fmla="*/ 154421 h 5372344"/>
              <a:gd name="connsiteX95" fmla="*/ 2875424 w 4826000"/>
              <a:gd name="connsiteY95" fmla="*/ 153316 h 5372344"/>
              <a:gd name="connsiteX96" fmla="*/ 2355833 w 4826000"/>
              <a:gd name="connsiteY96" fmla="*/ 67225 h 5372344"/>
              <a:gd name="connsiteX97" fmla="*/ 2356123 w 4826000"/>
              <a:gd name="connsiteY97" fmla="*/ 84578 h 5372344"/>
              <a:gd name="connsiteX98" fmla="*/ 2276570 w 4826000"/>
              <a:gd name="connsiteY98" fmla="*/ 251429 h 5372344"/>
              <a:gd name="connsiteX99" fmla="*/ 2130533 w 4826000"/>
              <a:gd name="connsiteY99" fmla="*/ 171028 h 5372344"/>
              <a:gd name="connsiteX100" fmla="*/ 2126022 w 4826000"/>
              <a:gd name="connsiteY100" fmla="*/ 164758 h 5372344"/>
              <a:gd name="connsiteX101" fmla="*/ 2125935 w 4826000"/>
              <a:gd name="connsiteY101" fmla="*/ 168499 h 5372344"/>
              <a:gd name="connsiteX102" fmla="*/ 2108066 w 4826000"/>
              <a:gd name="connsiteY102" fmla="*/ 153414 h 5372344"/>
              <a:gd name="connsiteX103" fmla="*/ 1996052 w 4826000"/>
              <a:gd name="connsiteY103" fmla="*/ 122669 h 5372344"/>
              <a:gd name="connsiteX104" fmla="*/ 1901352 w 4826000"/>
              <a:gd name="connsiteY104" fmla="*/ 359017 h 5372344"/>
              <a:gd name="connsiteX105" fmla="*/ 1903645 w 4826000"/>
              <a:gd name="connsiteY105" fmla="*/ 383277 h 5372344"/>
              <a:gd name="connsiteX106" fmla="*/ 1903355 w 4826000"/>
              <a:gd name="connsiteY106" fmla="*/ 365925 h 5372344"/>
              <a:gd name="connsiteX107" fmla="*/ 1982909 w 4826000"/>
              <a:gd name="connsiteY107" fmla="*/ 199073 h 5372344"/>
              <a:gd name="connsiteX108" fmla="*/ 2128946 w 4826000"/>
              <a:gd name="connsiteY108" fmla="*/ 279474 h 5372344"/>
              <a:gd name="connsiteX109" fmla="*/ 2133456 w 4826000"/>
              <a:gd name="connsiteY109" fmla="*/ 285744 h 5372344"/>
              <a:gd name="connsiteX110" fmla="*/ 2133543 w 4826000"/>
              <a:gd name="connsiteY110" fmla="*/ 282003 h 5372344"/>
              <a:gd name="connsiteX111" fmla="*/ 2151412 w 4826000"/>
              <a:gd name="connsiteY111" fmla="*/ 297089 h 5372344"/>
              <a:gd name="connsiteX112" fmla="*/ 2263427 w 4826000"/>
              <a:gd name="connsiteY112" fmla="*/ 327833 h 5372344"/>
              <a:gd name="connsiteX113" fmla="*/ 2358127 w 4826000"/>
              <a:gd name="connsiteY113" fmla="*/ 91485 h 5372344"/>
              <a:gd name="connsiteX114" fmla="*/ 2316050 w 4826000"/>
              <a:gd name="connsiteY114" fmla="*/ 0 h 5372344"/>
              <a:gd name="connsiteX115" fmla="*/ 4826000 w 4826000"/>
              <a:gd name="connsiteY115" fmla="*/ 2686172 h 5372344"/>
              <a:gd name="connsiteX116" fmla="*/ 2316050 w 4826000"/>
              <a:gd name="connsiteY116" fmla="*/ 5372344 h 5372344"/>
              <a:gd name="connsiteX117" fmla="*/ 2155642 w 4826000"/>
              <a:gd name="connsiteY117" fmla="*/ 5363675 h 5372344"/>
              <a:gd name="connsiteX118" fmla="*/ 2262478 w 4826000"/>
              <a:gd name="connsiteY118" fmla="*/ 5345269 h 5372344"/>
              <a:gd name="connsiteX119" fmla="*/ 3986644 w 4826000"/>
              <a:gd name="connsiteY119" fmla="*/ 2957203 h 5372344"/>
              <a:gd name="connsiteX120" fmla="*/ 1827294 w 4826000"/>
              <a:gd name="connsiteY120" fmla="*/ 519614 h 5372344"/>
              <a:gd name="connsiteX121" fmla="*/ 66332 w 4826000"/>
              <a:gd name="connsiteY121" fmla="*/ 1546115 h 5372344"/>
              <a:gd name="connsiteX122" fmla="*/ 0 w 4826000"/>
              <a:gd name="connsiteY122" fmla="*/ 1671099 h 5372344"/>
              <a:gd name="connsiteX123" fmla="*/ 66989 w 4826000"/>
              <a:gd name="connsiteY123" fmla="*/ 1492344 h 5372344"/>
              <a:gd name="connsiteX124" fmla="*/ 2316050 w 4826000"/>
              <a:gd name="connsiteY124" fmla="*/ 0 h 5372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Lst>
            <a:rect l="l" t="t" r="r" b="b"/>
            <a:pathLst>
              <a:path w="4826000" h="5372344">
                <a:moveTo>
                  <a:pt x="4047248" y="3700677"/>
                </a:moveTo>
                <a:lnTo>
                  <a:pt x="4066425" y="3712261"/>
                </a:lnTo>
                <a:cubicBezTo>
                  <a:pt x="4160251" y="3775146"/>
                  <a:pt x="4212031" y="3849507"/>
                  <a:pt x="4194356" y="3912018"/>
                </a:cubicBezTo>
                <a:cubicBezTo>
                  <a:pt x="4178040" y="3969720"/>
                  <a:pt x="4106019" y="4005034"/>
                  <a:pt x="4006266" y="4013620"/>
                </a:cubicBezTo>
                <a:lnTo>
                  <a:pt x="3996315" y="4014162"/>
                </a:lnTo>
                <a:lnTo>
                  <a:pt x="4000347" y="4016820"/>
                </a:lnTo>
                <a:lnTo>
                  <a:pt x="3971593" y="4025654"/>
                </a:lnTo>
                <a:cubicBezTo>
                  <a:pt x="3913668" y="4046488"/>
                  <a:pt x="3873789" y="4080072"/>
                  <a:pt x="3861146" y="4124786"/>
                </a:cubicBezTo>
                <a:cubicBezTo>
                  <a:pt x="3837176" y="4209557"/>
                  <a:pt x="3917550" y="4311508"/>
                  <a:pt x="4054698" y="4388439"/>
                </a:cubicBezTo>
                <a:lnTo>
                  <a:pt x="4082805" y="4402610"/>
                </a:lnTo>
                <a:lnTo>
                  <a:pt x="4063627" y="4391025"/>
                </a:lnTo>
                <a:cubicBezTo>
                  <a:pt x="3969801" y="4328140"/>
                  <a:pt x="3918022" y="4253780"/>
                  <a:pt x="3935697" y="4191269"/>
                </a:cubicBezTo>
                <a:cubicBezTo>
                  <a:pt x="3952013" y="4133567"/>
                  <a:pt x="4024033" y="4098252"/>
                  <a:pt x="4123787" y="4089667"/>
                </a:cubicBezTo>
                <a:lnTo>
                  <a:pt x="4133737" y="4089125"/>
                </a:lnTo>
                <a:lnTo>
                  <a:pt x="4129706" y="4086467"/>
                </a:lnTo>
                <a:lnTo>
                  <a:pt x="4158460" y="4077632"/>
                </a:lnTo>
                <a:cubicBezTo>
                  <a:pt x="4216385" y="4056798"/>
                  <a:pt x="4256264" y="4023214"/>
                  <a:pt x="4268907" y="3978500"/>
                </a:cubicBezTo>
                <a:cubicBezTo>
                  <a:pt x="4292876" y="3893730"/>
                  <a:pt x="4212502" y="3791779"/>
                  <a:pt x="4075354" y="3714847"/>
                </a:cubicBezTo>
                <a:close/>
                <a:moveTo>
                  <a:pt x="4272171" y="2659714"/>
                </a:moveTo>
                <a:lnTo>
                  <a:pt x="4301231" y="2666938"/>
                </a:lnTo>
                <a:cubicBezTo>
                  <a:pt x="4445679" y="2709558"/>
                  <a:pt x="4539907" y="2779568"/>
                  <a:pt x="4539907" y="2858710"/>
                </a:cubicBezTo>
                <a:cubicBezTo>
                  <a:pt x="4539907" y="2931764"/>
                  <a:pt x="4459618" y="2997037"/>
                  <a:pt x="4333654" y="3040168"/>
                </a:cubicBezTo>
                <a:lnTo>
                  <a:pt x="4320974" y="3044102"/>
                </a:lnTo>
                <a:lnTo>
                  <a:pt x="4327165" y="3045882"/>
                </a:lnTo>
                <a:lnTo>
                  <a:pt x="4293183" y="3065770"/>
                </a:lnTo>
                <a:cubicBezTo>
                  <a:pt x="4225838" y="3109395"/>
                  <a:pt x="4186515" y="3161986"/>
                  <a:pt x="4186515" y="3218596"/>
                </a:cubicBezTo>
                <a:cubicBezTo>
                  <a:pt x="4186515" y="3325919"/>
                  <a:pt x="4327849" y="3418796"/>
                  <a:pt x="4533507" y="3463523"/>
                </a:cubicBezTo>
                <a:lnTo>
                  <a:pt x="4575070" y="3470818"/>
                </a:lnTo>
                <a:lnTo>
                  <a:pt x="4546009" y="3463594"/>
                </a:lnTo>
                <a:cubicBezTo>
                  <a:pt x="4401562" y="3420975"/>
                  <a:pt x="4307333" y="3350964"/>
                  <a:pt x="4307333" y="3271822"/>
                </a:cubicBezTo>
                <a:cubicBezTo>
                  <a:pt x="4307333" y="3198769"/>
                  <a:pt x="4387622" y="3133495"/>
                  <a:pt x="4513586" y="3090364"/>
                </a:cubicBezTo>
                <a:lnTo>
                  <a:pt x="4526266" y="3086430"/>
                </a:lnTo>
                <a:lnTo>
                  <a:pt x="4520076" y="3084650"/>
                </a:lnTo>
                <a:lnTo>
                  <a:pt x="4554058" y="3064762"/>
                </a:lnTo>
                <a:cubicBezTo>
                  <a:pt x="4621402" y="3021137"/>
                  <a:pt x="4660725" y="2968546"/>
                  <a:pt x="4660725" y="2911936"/>
                </a:cubicBezTo>
                <a:cubicBezTo>
                  <a:pt x="4660725" y="2804613"/>
                  <a:pt x="4519391" y="2711736"/>
                  <a:pt x="4313734" y="2667010"/>
                </a:cubicBezTo>
                <a:close/>
                <a:moveTo>
                  <a:pt x="4212748" y="1531331"/>
                </a:moveTo>
                <a:cubicBezTo>
                  <a:pt x="4113268" y="1538021"/>
                  <a:pt x="3982329" y="1592412"/>
                  <a:pt x="3843518" y="1684395"/>
                </a:cubicBezTo>
                <a:lnTo>
                  <a:pt x="3800017" y="1715547"/>
                </a:lnTo>
                <a:lnTo>
                  <a:pt x="3832118" y="1695481"/>
                </a:lnTo>
                <a:cubicBezTo>
                  <a:pt x="3997004" y="1601164"/>
                  <a:pt x="4138064" y="1573737"/>
                  <a:pt x="4200875" y="1637676"/>
                </a:cubicBezTo>
                <a:cubicBezTo>
                  <a:pt x="4258854" y="1696696"/>
                  <a:pt x="4237809" y="1820994"/>
                  <a:pt x="4157750" y="1968114"/>
                </a:cubicBezTo>
                <a:lnTo>
                  <a:pt x="4149367" y="1982595"/>
                </a:lnTo>
                <a:lnTo>
                  <a:pt x="4156396" y="1978515"/>
                </a:lnTo>
                <a:lnTo>
                  <a:pt x="4141348" y="2024871"/>
                </a:lnTo>
                <a:cubicBezTo>
                  <a:pt x="4114867" y="2120142"/>
                  <a:pt x="4120927" y="2197679"/>
                  <a:pt x="4165855" y="2243414"/>
                </a:cubicBezTo>
                <a:cubicBezTo>
                  <a:pt x="4251032" y="2330121"/>
                  <a:pt x="4452980" y="2279182"/>
                  <a:pt x="4675076" y="2132009"/>
                </a:cubicBezTo>
                <a:lnTo>
                  <a:pt x="4718577" y="2100857"/>
                </a:lnTo>
                <a:lnTo>
                  <a:pt x="4686477" y="2120923"/>
                </a:lnTo>
                <a:cubicBezTo>
                  <a:pt x="4521590" y="2215240"/>
                  <a:pt x="4380530" y="2242667"/>
                  <a:pt x="4317720" y="2178728"/>
                </a:cubicBezTo>
                <a:cubicBezTo>
                  <a:pt x="4259741" y="2119708"/>
                  <a:pt x="4280785" y="1995410"/>
                  <a:pt x="4360845" y="1848290"/>
                </a:cubicBezTo>
                <a:lnTo>
                  <a:pt x="4369227" y="1833810"/>
                </a:lnTo>
                <a:lnTo>
                  <a:pt x="4362198" y="1837889"/>
                </a:lnTo>
                <a:lnTo>
                  <a:pt x="4377247" y="1791533"/>
                </a:lnTo>
                <a:cubicBezTo>
                  <a:pt x="4403727" y="1696263"/>
                  <a:pt x="4397668" y="1618725"/>
                  <a:pt x="4352739" y="1572990"/>
                </a:cubicBezTo>
                <a:cubicBezTo>
                  <a:pt x="4320798" y="1540475"/>
                  <a:pt x="4272436" y="1527317"/>
                  <a:pt x="4212748" y="1531331"/>
                </a:cubicBezTo>
                <a:close/>
                <a:moveTo>
                  <a:pt x="3677143" y="708040"/>
                </a:moveTo>
                <a:cubicBezTo>
                  <a:pt x="3588963" y="699958"/>
                  <a:pt x="3467418" y="753260"/>
                  <a:pt x="3344042" y="851722"/>
                </a:cubicBezTo>
                <a:lnTo>
                  <a:pt x="3312149" y="879354"/>
                </a:lnTo>
                <a:lnTo>
                  <a:pt x="3336095" y="861374"/>
                </a:lnTo>
                <a:cubicBezTo>
                  <a:pt x="3460326" y="776238"/>
                  <a:pt x="3574105" y="747342"/>
                  <a:pt x="3635489" y="797296"/>
                </a:cubicBezTo>
                <a:cubicBezTo>
                  <a:pt x="3692151" y="843407"/>
                  <a:pt x="3692101" y="946882"/>
                  <a:pt x="3646047" y="1071807"/>
                </a:cubicBezTo>
                <a:lnTo>
                  <a:pt x="3641095" y="1084125"/>
                </a:lnTo>
                <a:lnTo>
                  <a:pt x="3646382" y="1080447"/>
                </a:lnTo>
                <a:lnTo>
                  <a:pt x="3640359" y="1119357"/>
                </a:lnTo>
                <a:cubicBezTo>
                  <a:pt x="3631688" y="1199127"/>
                  <a:pt x="3647658" y="1262822"/>
                  <a:pt x="3691566" y="1298554"/>
                </a:cubicBezTo>
                <a:cubicBezTo>
                  <a:pt x="3774809" y="1366295"/>
                  <a:pt x="3936055" y="1315297"/>
                  <a:pt x="4100557" y="1184015"/>
                </a:cubicBezTo>
                <a:lnTo>
                  <a:pt x="4132449" y="1156382"/>
                </a:lnTo>
                <a:lnTo>
                  <a:pt x="4108504" y="1174363"/>
                </a:lnTo>
                <a:cubicBezTo>
                  <a:pt x="3984272" y="1259499"/>
                  <a:pt x="3870494" y="1288394"/>
                  <a:pt x="3809109" y="1238441"/>
                </a:cubicBezTo>
                <a:cubicBezTo>
                  <a:pt x="3752447" y="1192329"/>
                  <a:pt x="3752498" y="1088855"/>
                  <a:pt x="3798552" y="963930"/>
                </a:cubicBezTo>
                <a:lnTo>
                  <a:pt x="3803504" y="951612"/>
                </a:lnTo>
                <a:lnTo>
                  <a:pt x="3798216" y="955290"/>
                </a:lnTo>
                <a:lnTo>
                  <a:pt x="3804240" y="916380"/>
                </a:lnTo>
                <a:cubicBezTo>
                  <a:pt x="3812911" y="836610"/>
                  <a:pt x="3796940" y="772915"/>
                  <a:pt x="3753032" y="737183"/>
                </a:cubicBezTo>
                <a:cubicBezTo>
                  <a:pt x="3732222" y="720248"/>
                  <a:pt x="3706536" y="710734"/>
                  <a:pt x="3677143" y="708040"/>
                </a:cubicBezTo>
                <a:close/>
                <a:moveTo>
                  <a:pt x="2875424" y="153316"/>
                </a:moveTo>
                <a:cubicBezTo>
                  <a:pt x="2794671" y="163518"/>
                  <a:pt x="2709011" y="261271"/>
                  <a:pt x="2646030" y="406756"/>
                </a:cubicBezTo>
                <a:lnTo>
                  <a:pt x="2632947" y="440649"/>
                </a:lnTo>
                <a:lnTo>
                  <a:pt x="2643876" y="417305"/>
                </a:lnTo>
                <a:cubicBezTo>
                  <a:pt x="2703832" y="302387"/>
                  <a:pt x="2778356" y="234445"/>
                  <a:pt x="2844756" y="247614"/>
                </a:cubicBezTo>
                <a:cubicBezTo>
                  <a:pt x="2906048" y="259770"/>
                  <a:pt x="2947362" y="338448"/>
                  <a:pt x="2962448" y="452023"/>
                </a:cubicBezTo>
                <a:lnTo>
                  <a:pt x="2963625" y="463388"/>
                </a:lnTo>
                <a:lnTo>
                  <a:pt x="2966155" y="458455"/>
                </a:lnTo>
                <a:lnTo>
                  <a:pt x="2977148" y="490468"/>
                </a:lnTo>
                <a:cubicBezTo>
                  <a:pt x="3002468" y="554610"/>
                  <a:pt x="3040005" y="596575"/>
                  <a:pt x="3087500" y="605995"/>
                </a:cubicBezTo>
                <a:cubicBezTo>
                  <a:pt x="3177545" y="623854"/>
                  <a:pt x="3279145" y="519928"/>
                  <a:pt x="3351122" y="353660"/>
                </a:cubicBezTo>
                <a:lnTo>
                  <a:pt x="3364206" y="319767"/>
                </a:lnTo>
                <a:lnTo>
                  <a:pt x="3353277" y="343111"/>
                </a:lnTo>
                <a:cubicBezTo>
                  <a:pt x="3293321" y="458029"/>
                  <a:pt x="3218797" y="525971"/>
                  <a:pt x="3152397" y="512802"/>
                </a:cubicBezTo>
                <a:cubicBezTo>
                  <a:pt x="3091105" y="500646"/>
                  <a:pt x="3049790" y="421967"/>
                  <a:pt x="3034704" y="308393"/>
                </a:cubicBezTo>
                <a:lnTo>
                  <a:pt x="3033528" y="297028"/>
                </a:lnTo>
                <a:lnTo>
                  <a:pt x="3030998" y="301961"/>
                </a:lnTo>
                <a:lnTo>
                  <a:pt x="3020004" y="269948"/>
                </a:lnTo>
                <a:cubicBezTo>
                  <a:pt x="2994684" y="205806"/>
                  <a:pt x="2957148" y="163840"/>
                  <a:pt x="2909652" y="154421"/>
                </a:cubicBezTo>
                <a:cubicBezTo>
                  <a:pt x="2898397" y="152188"/>
                  <a:pt x="2886961" y="151859"/>
                  <a:pt x="2875424" y="153316"/>
                </a:cubicBezTo>
                <a:close/>
                <a:moveTo>
                  <a:pt x="2355833" y="67225"/>
                </a:moveTo>
                <a:lnTo>
                  <a:pt x="2356123" y="84578"/>
                </a:lnTo>
                <a:cubicBezTo>
                  <a:pt x="2353412" y="172064"/>
                  <a:pt x="2325531" y="236889"/>
                  <a:pt x="2276570" y="251429"/>
                </a:cubicBezTo>
                <a:cubicBezTo>
                  <a:pt x="2231375" y="264851"/>
                  <a:pt x="2177845" y="232567"/>
                  <a:pt x="2130533" y="171028"/>
                </a:cubicBezTo>
                <a:lnTo>
                  <a:pt x="2126022" y="164758"/>
                </a:lnTo>
                <a:lnTo>
                  <a:pt x="2125935" y="168499"/>
                </a:lnTo>
                <a:lnTo>
                  <a:pt x="2108066" y="153414"/>
                </a:lnTo>
                <a:cubicBezTo>
                  <a:pt x="2070049" y="124291"/>
                  <a:pt x="2031074" y="112268"/>
                  <a:pt x="1996052" y="122669"/>
                </a:cubicBezTo>
                <a:cubicBezTo>
                  <a:pt x="1929656" y="142387"/>
                  <a:pt x="1895343" y="237389"/>
                  <a:pt x="1901352" y="359017"/>
                </a:cubicBezTo>
                <a:lnTo>
                  <a:pt x="1903645" y="383277"/>
                </a:lnTo>
                <a:lnTo>
                  <a:pt x="1903355" y="365925"/>
                </a:lnTo>
                <a:cubicBezTo>
                  <a:pt x="1906067" y="278438"/>
                  <a:pt x="1933947" y="213613"/>
                  <a:pt x="1982909" y="199073"/>
                </a:cubicBezTo>
                <a:cubicBezTo>
                  <a:pt x="2028104" y="185651"/>
                  <a:pt x="2081634" y="217935"/>
                  <a:pt x="2128946" y="279474"/>
                </a:cubicBezTo>
                <a:lnTo>
                  <a:pt x="2133456" y="285744"/>
                </a:lnTo>
                <a:lnTo>
                  <a:pt x="2133543" y="282003"/>
                </a:lnTo>
                <a:lnTo>
                  <a:pt x="2151412" y="297089"/>
                </a:lnTo>
                <a:cubicBezTo>
                  <a:pt x="2189430" y="326211"/>
                  <a:pt x="2228405" y="338234"/>
                  <a:pt x="2263427" y="327833"/>
                </a:cubicBezTo>
                <a:cubicBezTo>
                  <a:pt x="2329823" y="308116"/>
                  <a:pt x="2364136" y="213113"/>
                  <a:pt x="2358127" y="91485"/>
                </a:cubicBezTo>
                <a:close/>
                <a:moveTo>
                  <a:pt x="2316050" y="0"/>
                </a:moveTo>
                <a:cubicBezTo>
                  <a:pt x="3702257" y="0"/>
                  <a:pt x="4826000" y="1202640"/>
                  <a:pt x="4826000" y="2686172"/>
                </a:cubicBezTo>
                <a:cubicBezTo>
                  <a:pt x="4826000" y="4169704"/>
                  <a:pt x="3702257" y="5372344"/>
                  <a:pt x="2316050" y="5372344"/>
                </a:cubicBezTo>
                <a:lnTo>
                  <a:pt x="2155642" y="5363675"/>
                </a:lnTo>
                <a:lnTo>
                  <a:pt x="2262478" y="5345269"/>
                </a:lnTo>
                <a:cubicBezTo>
                  <a:pt x="3246459" y="5117974"/>
                  <a:pt x="3986644" y="4135164"/>
                  <a:pt x="3986644" y="2957203"/>
                </a:cubicBezTo>
                <a:cubicBezTo>
                  <a:pt x="3986644" y="1610958"/>
                  <a:pt x="3019870" y="519614"/>
                  <a:pt x="1827294" y="519614"/>
                </a:cubicBezTo>
                <a:cubicBezTo>
                  <a:pt x="1100570" y="519614"/>
                  <a:pt x="457691" y="924873"/>
                  <a:pt x="66332" y="1546115"/>
                </a:cubicBezTo>
                <a:lnTo>
                  <a:pt x="0" y="1671099"/>
                </a:lnTo>
                <a:lnTo>
                  <a:pt x="66989" y="1492344"/>
                </a:lnTo>
                <a:cubicBezTo>
                  <a:pt x="477696" y="607852"/>
                  <a:pt x="1330545" y="0"/>
                  <a:pt x="2316050" y="0"/>
                </a:cubicBezTo>
                <a:close/>
              </a:path>
            </a:pathLst>
          </a:custGeom>
          <a:gradFill>
            <a:gsLst>
              <a:gs pos="0">
                <a:srgbClr val="FFFFFF"/>
              </a:gs>
              <a:gs pos="7001">
                <a:srgbClr val="E6E6E6"/>
              </a:gs>
              <a:gs pos="32001">
                <a:srgbClr val="7D8496">
                  <a:lumMod val="60000"/>
                  <a:lumOff val="40000"/>
                </a:srgbClr>
              </a:gs>
              <a:gs pos="47000">
                <a:srgbClr val="E6E6E6"/>
              </a:gs>
              <a:gs pos="85001">
                <a:srgbClr val="7D8496">
                  <a:lumMod val="45000"/>
                  <a:lumOff val="55000"/>
                </a:srgbClr>
              </a:gs>
              <a:gs pos="100000">
                <a:srgbClr val="E6E6E6"/>
              </a:gs>
            </a:gsLst>
            <a:lin ang="5400000" scaled="0"/>
          </a:gradFill>
          <a:ln>
            <a:noFill/>
          </a:ln>
          <a:scene3d>
            <a:camera prst="orthographicFront"/>
            <a:lightRig rig="morning"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8" name="Forma libre 28"/>
          <p:cNvSpPr/>
          <p:nvPr/>
        </p:nvSpPr>
        <p:spPr>
          <a:xfrm rot="1426308">
            <a:off x="110201" y="2353906"/>
            <a:ext cx="1123841" cy="1501331"/>
          </a:xfrm>
          <a:custGeom>
            <a:avLst/>
            <a:gdLst>
              <a:gd name="connsiteX0" fmla="*/ 4047248 w 4826000"/>
              <a:gd name="connsiteY0" fmla="*/ 3700677 h 5372344"/>
              <a:gd name="connsiteX1" fmla="*/ 4066425 w 4826000"/>
              <a:gd name="connsiteY1" fmla="*/ 3712261 h 5372344"/>
              <a:gd name="connsiteX2" fmla="*/ 4194356 w 4826000"/>
              <a:gd name="connsiteY2" fmla="*/ 3912018 h 5372344"/>
              <a:gd name="connsiteX3" fmla="*/ 4006266 w 4826000"/>
              <a:gd name="connsiteY3" fmla="*/ 4013620 h 5372344"/>
              <a:gd name="connsiteX4" fmla="*/ 3996315 w 4826000"/>
              <a:gd name="connsiteY4" fmla="*/ 4014162 h 5372344"/>
              <a:gd name="connsiteX5" fmla="*/ 4000347 w 4826000"/>
              <a:gd name="connsiteY5" fmla="*/ 4016820 h 5372344"/>
              <a:gd name="connsiteX6" fmla="*/ 3971593 w 4826000"/>
              <a:gd name="connsiteY6" fmla="*/ 4025654 h 5372344"/>
              <a:gd name="connsiteX7" fmla="*/ 3861146 w 4826000"/>
              <a:gd name="connsiteY7" fmla="*/ 4124786 h 5372344"/>
              <a:gd name="connsiteX8" fmla="*/ 4054698 w 4826000"/>
              <a:gd name="connsiteY8" fmla="*/ 4388439 h 5372344"/>
              <a:gd name="connsiteX9" fmla="*/ 4082805 w 4826000"/>
              <a:gd name="connsiteY9" fmla="*/ 4402610 h 5372344"/>
              <a:gd name="connsiteX10" fmla="*/ 4063627 w 4826000"/>
              <a:gd name="connsiteY10" fmla="*/ 4391025 h 5372344"/>
              <a:gd name="connsiteX11" fmla="*/ 3935697 w 4826000"/>
              <a:gd name="connsiteY11" fmla="*/ 4191269 h 5372344"/>
              <a:gd name="connsiteX12" fmla="*/ 4123787 w 4826000"/>
              <a:gd name="connsiteY12" fmla="*/ 4089667 h 5372344"/>
              <a:gd name="connsiteX13" fmla="*/ 4133737 w 4826000"/>
              <a:gd name="connsiteY13" fmla="*/ 4089125 h 5372344"/>
              <a:gd name="connsiteX14" fmla="*/ 4129706 w 4826000"/>
              <a:gd name="connsiteY14" fmla="*/ 4086467 h 5372344"/>
              <a:gd name="connsiteX15" fmla="*/ 4158460 w 4826000"/>
              <a:gd name="connsiteY15" fmla="*/ 4077632 h 5372344"/>
              <a:gd name="connsiteX16" fmla="*/ 4268907 w 4826000"/>
              <a:gd name="connsiteY16" fmla="*/ 3978500 h 5372344"/>
              <a:gd name="connsiteX17" fmla="*/ 4075354 w 4826000"/>
              <a:gd name="connsiteY17" fmla="*/ 3714847 h 5372344"/>
              <a:gd name="connsiteX18" fmla="*/ 4272171 w 4826000"/>
              <a:gd name="connsiteY18" fmla="*/ 2659714 h 5372344"/>
              <a:gd name="connsiteX19" fmla="*/ 4301231 w 4826000"/>
              <a:gd name="connsiteY19" fmla="*/ 2666938 h 5372344"/>
              <a:gd name="connsiteX20" fmla="*/ 4539907 w 4826000"/>
              <a:gd name="connsiteY20" fmla="*/ 2858710 h 5372344"/>
              <a:gd name="connsiteX21" fmla="*/ 4333654 w 4826000"/>
              <a:gd name="connsiteY21" fmla="*/ 3040168 h 5372344"/>
              <a:gd name="connsiteX22" fmla="*/ 4320974 w 4826000"/>
              <a:gd name="connsiteY22" fmla="*/ 3044102 h 5372344"/>
              <a:gd name="connsiteX23" fmla="*/ 4327165 w 4826000"/>
              <a:gd name="connsiteY23" fmla="*/ 3045882 h 5372344"/>
              <a:gd name="connsiteX24" fmla="*/ 4293183 w 4826000"/>
              <a:gd name="connsiteY24" fmla="*/ 3065770 h 5372344"/>
              <a:gd name="connsiteX25" fmla="*/ 4186515 w 4826000"/>
              <a:gd name="connsiteY25" fmla="*/ 3218596 h 5372344"/>
              <a:gd name="connsiteX26" fmla="*/ 4533507 w 4826000"/>
              <a:gd name="connsiteY26" fmla="*/ 3463523 h 5372344"/>
              <a:gd name="connsiteX27" fmla="*/ 4575070 w 4826000"/>
              <a:gd name="connsiteY27" fmla="*/ 3470818 h 5372344"/>
              <a:gd name="connsiteX28" fmla="*/ 4546009 w 4826000"/>
              <a:gd name="connsiteY28" fmla="*/ 3463594 h 5372344"/>
              <a:gd name="connsiteX29" fmla="*/ 4307333 w 4826000"/>
              <a:gd name="connsiteY29" fmla="*/ 3271822 h 5372344"/>
              <a:gd name="connsiteX30" fmla="*/ 4513586 w 4826000"/>
              <a:gd name="connsiteY30" fmla="*/ 3090364 h 5372344"/>
              <a:gd name="connsiteX31" fmla="*/ 4526266 w 4826000"/>
              <a:gd name="connsiteY31" fmla="*/ 3086430 h 5372344"/>
              <a:gd name="connsiteX32" fmla="*/ 4520076 w 4826000"/>
              <a:gd name="connsiteY32" fmla="*/ 3084650 h 5372344"/>
              <a:gd name="connsiteX33" fmla="*/ 4554058 w 4826000"/>
              <a:gd name="connsiteY33" fmla="*/ 3064762 h 5372344"/>
              <a:gd name="connsiteX34" fmla="*/ 4660725 w 4826000"/>
              <a:gd name="connsiteY34" fmla="*/ 2911936 h 5372344"/>
              <a:gd name="connsiteX35" fmla="*/ 4313734 w 4826000"/>
              <a:gd name="connsiteY35" fmla="*/ 2667010 h 5372344"/>
              <a:gd name="connsiteX36" fmla="*/ 4212748 w 4826000"/>
              <a:gd name="connsiteY36" fmla="*/ 1531331 h 5372344"/>
              <a:gd name="connsiteX37" fmla="*/ 3843518 w 4826000"/>
              <a:gd name="connsiteY37" fmla="*/ 1684395 h 5372344"/>
              <a:gd name="connsiteX38" fmla="*/ 3800017 w 4826000"/>
              <a:gd name="connsiteY38" fmla="*/ 1715547 h 5372344"/>
              <a:gd name="connsiteX39" fmla="*/ 3832118 w 4826000"/>
              <a:gd name="connsiteY39" fmla="*/ 1695481 h 5372344"/>
              <a:gd name="connsiteX40" fmla="*/ 4200875 w 4826000"/>
              <a:gd name="connsiteY40" fmla="*/ 1637676 h 5372344"/>
              <a:gd name="connsiteX41" fmla="*/ 4157750 w 4826000"/>
              <a:gd name="connsiteY41" fmla="*/ 1968114 h 5372344"/>
              <a:gd name="connsiteX42" fmla="*/ 4149367 w 4826000"/>
              <a:gd name="connsiteY42" fmla="*/ 1982595 h 5372344"/>
              <a:gd name="connsiteX43" fmla="*/ 4156396 w 4826000"/>
              <a:gd name="connsiteY43" fmla="*/ 1978515 h 5372344"/>
              <a:gd name="connsiteX44" fmla="*/ 4141348 w 4826000"/>
              <a:gd name="connsiteY44" fmla="*/ 2024871 h 5372344"/>
              <a:gd name="connsiteX45" fmla="*/ 4165855 w 4826000"/>
              <a:gd name="connsiteY45" fmla="*/ 2243414 h 5372344"/>
              <a:gd name="connsiteX46" fmla="*/ 4675076 w 4826000"/>
              <a:gd name="connsiteY46" fmla="*/ 2132009 h 5372344"/>
              <a:gd name="connsiteX47" fmla="*/ 4718577 w 4826000"/>
              <a:gd name="connsiteY47" fmla="*/ 2100857 h 5372344"/>
              <a:gd name="connsiteX48" fmla="*/ 4686477 w 4826000"/>
              <a:gd name="connsiteY48" fmla="*/ 2120923 h 5372344"/>
              <a:gd name="connsiteX49" fmla="*/ 4317720 w 4826000"/>
              <a:gd name="connsiteY49" fmla="*/ 2178728 h 5372344"/>
              <a:gd name="connsiteX50" fmla="*/ 4360845 w 4826000"/>
              <a:gd name="connsiteY50" fmla="*/ 1848290 h 5372344"/>
              <a:gd name="connsiteX51" fmla="*/ 4369227 w 4826000"/>
              <a:gd name="connsiteY51" fmla="*/ 1833810 h 5372344"/>
              <a:gd name="connsiteX52" fmla="*/ 4362198 w 4826000"/>
              <a:gd name="connsiteY52" fmla="*/ 1837889 h 5372344"/>
              <a:gd name="connsiteX53" fmla="*/ 4377247 w 4826000"/>
              <a:gd name="connsiteY53" fmla="*/ 1791533 h 5372344"/>
              <a:gd name="connsiteX54" fmla="*/ 4352739 w 4826000"/>
              <a:gd name="connsiteY54" fmla="*/ 1572990 h 5372344"/>
              <a:gd name="connsiteX55" fmla="*/ 4212748 w 4826000"/>
              <a:gd name="connsiteY55" fmla="*/ 1531331 h 5372344"/>
              <a:gd name="connsiteX56" fmla="*/ 3677143 w 4826000"/>
              <a:gd name="connsiteY56" fmla="*/ 708040 h 5372344"/>
              <a:gd name="connsiteX57" fmla="*/ 3344042 w 4826000"/>
              <a:gd name="connsiteY57" fmla="*/ 851722 h 5372344"/>
              <a:gd name="connsiteX58" fmla="*/ 3312149 w 4826000"/>
              <a:gd name="connsiteY58" fmla="*/ 879354 h 5372344"/>
              <a:gd name="connsiteX59" fmla="*/ 3336095 w 4826000"/>
              <a:gd name="connsiteY59" fmla="*/ 861374 h 5372344"/>
              <a:gd name="connsiteX60" fmla="*/ 3635489 w 4826000"/>
              <a:gd name="connsiteY60" fmla="*/ 797296 h 5372344"/>
              <a:gd name="connsiteX61" fmla="*/ 3646047 w 4826000"/>
              <a:gd name="connsiteY61" fmla="*/ 1071807 h 5372344"/>
              <a:gd name="connsiteX62" fmla="*/ 3641095 w 4826000"/>
              <a:gd name="connsiteY62" fmla="*/ 1084125 h 5372344"/>
              <a:gd name="connsiteX63" fmla="*/ 3646382 w 4826000"/>
              <a:gd name="connsiteY63" fmla="*/ 1080447 h 5372344"/>
              <a:gd name="connsiteX64" fmla="*/ 3640359 w 4826000"/>
              <a:gd name="connsiteY64" fmla="*/ 1119357 h 5372344"/>
              <a:gd name="connsiteX65" fmla="*/ 3691566 w 4826000"/>
              <a:gd name="connsiteY65" fmla="*/ 1298554 h 5372344"/>
              <a:gd name="connsiteX66" fmla="*/ 4100557 w 4826000"/>
              <a:gd name="connsiteY66" fmla="*/ 1184015 h 5372344"/>
              <a:gd name="connsiteX67" fmla="*/ 4132449 w 4826000"/>
              <a:gd name="connsiteY67" fmla="*/ 1156382 h 5372344"/>
              <a:gd name="connsiteX68" fmla="*/ 4108504 w 4826000"/>
              <a:gd name="connsiteY68" fmla="*/ 1174363 h 5372344"/>
              <a:gd name="connsiteX69" fmla="*/ 3809109 w 4826000"/>
              <a:gd name="connsiteY69" fmla="*/ 1238441 h 5372344"/>
              <a:gd name="connsiteX70" fmla="*/ 3798552 w 4826000"/>
              <a:gd name="connsiteY70" fmla="*/ 963930 h 5372344"/>
              <a:gd name="connsiteX71" fmla="*/ 3803504 w 4826000"/>
              <a:gd name="connsiteY71" fmla="*/ 951612 h 5372344"/>
              <a:gd name="connsiteX72" fmla="*/ 3798216 w 4826000"/>
              <a:gd name="connsiteY72" fmla="*/ 955290 h 5372344"/>
              <a:gd name="connsiteX73" fmla="*/ 3804240 w 4826000"/>
              <a:gd name="connsiteY73" fmla="*/ 916380 h 5372344"/>
              <a:gd name="connsiteX74" fmla="*/ 3753032 w 4826000"/>
              <a:gd name="connsiteY74" fmla="*/ 737183 h 5372344"/>
              <a:gd name="connsiteX75" fmla="*/ 3677143 w 4826000"/>
              <a:gd name="connsiteY75" fmla="*/ 708040 h 5372344"/>
              <a:gd name="connsiteX76" fmla="*/ 2875424 w 4826000"/>
              <a:gd name="connsiteY76" fmla="*/ 153316 h 5372344"/>
              <a:gd name="connsiteX77" fmla="*/ 2646030 w 4826000"/>
              <a:gd name="connsiteY77" fmla="*/ 406756 h 5372344"/>
              <a:gd name="connsiteX78" fmla="*/ 2632947 w 4826000"/>
              <a:gd name="connsiteY78" fmla="*/ 440649 h 5372344"/>
              <a:gd name="connsiteX79" fmla="*/ 2643876 w 4826000"/>
              <a:gd name="connsiteY79" fmla="*/ 417305 h 5372344"/>
              <a:gd name="connsiteX80" fmla="*/ 2844756 w 4826000"/>
              <a:gd name="connsiteY80" fmla="*/ 247614 h 5372344"/>
              <a:gd name="connsiteX81" fmla="*/ 2962448 w 4826000"/>
              <a:gd name="connsiteY81" fmla="*/ 452023 h 5372344"/>
              <a:gd name="connsiteX82" fmla="*/ 2963625 w 4826000"/>
              <a:gd name="connsiteY82" fmla="*/ 463388 h 5372344"/>
              <a:gd name="connsiteX83" fmla="*/ 2966155 w 4826000"/>
              <a:gd name="connsiteY83" fmla="*/ 458455 h 5372344"/>
              <a:gd name="connsiteX84" fmla="*/ 2977148 w 4826000"/>
              <a:gd name="connsiteY84" fmla="*/ 490468 h 5372344"/>
              <a:gd name="connsiteX85" fmla="*/ 3087500 w 4826000"/>
              <a:gd name="connsiteY85" fmla="*/ 605995 h 5372344"/>
              <a:gd name="connsiteX86" fmla="*/ 3351122 w 4826000"/>
              <a:gd name="connsiteY86" fmla="*/ 353660 h 5372344"/>
              <a:gd name="connsiteX87" fmla="*/ 3364206 w 4826000"/>
              <a:gd name="connsiteY87" fmla="*/ 319767 h 5372344"/>
              <a:gd name="connsiteX88" fmla="*/ 3353277 w 4826000"/>
              <a:gd name="connsiteY88" fmla="*/ 343111 h 5372344"/>
              <a:gd name="connsiteX89" fmla="*/ 3152397 w 4826000"/>
              <a:gd name="connsiteY89" fmla="*/ 512802 h 5372344"/>
              <a:gd name="connsiteX90" fmla="*/ 3034704 w 4826000"/>
              <a:gd name="connsiteY90" fmla="*/ 308393 h 5372344"/>
              <a:gd name="connsiteX91" fmla="*/ 3033528 w 4826000"/>
              <a:gd name="connsiteY91" fmla="*/ 297028 h 5372344"/>
              <a:gd name="connsiteX92" fmla="*/ 3030998 w 4826000"/>
              <a:gd name="connsiteY92" fmla="*/ 301961 h 5372344"/>
              <a:gd name="connsiteX93" fmla="*/ 3020004 w 4826000"/>
              <a:gd name="connsiteY93" fmla="*/ 269948 h 5372344"/>
              <a:gd name="connsiteX94" fmla="*/ 2909652 w 4826000"/>
              <a:gd name="connsiteY94" fmla="*/ 154421 h 5372344"/>
              <a:gd name="connsiteX95" fmla="*/ 2875424 w 4826000"/>
              <a:gd name="connsiteY95" fmla="*/ 153316 h 5372344"/>
              <a:gd name="connsiteX96" fmla="*/ 2355833 w 4826000"/>
              <a:gd name="connsiteY96" fmla="*/ 67225 h 5372344"/>
              <a:gd name="connsiteX97" fmla="*/ 2356123 w 4826000"/>
              <a:gd name="connsiteY97" fmla="*/ 84578 h 5372344"/>
              <a:gd name="connsiteX98" fmla="*/ 2276570 w 4826000"/>
              <a:gd name="connsiteY98" fmla="*/ 251429 h 5372344"/>
              <a:gd name="connsiteX99" fmla="*/ 2130533 w 4826000"/>
              <a:gd name="connsiteY99" fmla="*/ 171028 h 5372344"/>
              <a:gd name="connsiteX100" fmla="*/ 2126022 w 4826000"/>
              <a:gd name="connsiteY100" fmla="*/ 164758 h 5372344"/>
              <a:gd name="connsiteX101" fmla="*/ 2125935 w 4826000"/>
              <a:gd name="connsiteY101" fmla="*/ 168499 h 5372344"/>
              <a:gd name="connsiteX102" fmla="*/ 2108066 w 4826000"/>
              <a:gd name="connsiteY102" fmla="*/ 153414 h 5372344"/>
              <a:gd name="connsiteX103" fmla="*/ 1996052 w 4826000"/>
              <a:gd name="connsiteY103" fmla="*/ 122669 h 5372344"/>
              <a:gd name="connsiteX104" fmla="*/ 1901352 w 4826000"/>
              <a:gd name="connsiteY104" fmla="*/ 359017 h 5372344"/>
              <a:gd name="connsiteX105" fmla="*/ 1903645 w 4826000"/>
              <a:gd name="connsiteY105" fmla="*/ 383277 h 5372344"/>
              <a:gd name="connsiteX106" fmla="*/ 1903355 w 4826000"/>
              <a:gd name="connsiteY106" fmla="*/ 365925 h 5372344"/>
              <a:gd name="connsiteX107" fmla="*/ 1982909 w 4826000"/>
              <a:gd name="connsiteY107" fmla="*/ 199073 h 5372344"/>
              <a:gd name="connsiteX108" fmla="*/ 2128946 w 4826000"/>
              <a:gd name="connsiteY108" fmla="*/ 279474 h 5372344"/>
              <a:gd name="connsiteX109" fmla="*/ 2133456 w 4826000"/>
              <a:gd name="connsiteY109" fmla="*/ 285744 h 5372344"/>
              <a:gd name="connsiteX110" fmla="*/ 2133543 w 4826000"/>
              <a:gd name="connsiteY110" fmla="*/ 282003 h 5372344"/>
              <a:gd name="connsiteX111" fmla="*/ 2151412 w 4826000"/>
              <a:gd name="connsiteY111" fmla="*/ 297089 h 5372344"/>
              <a:gd name="connsiteX112" fmla="*/ 2263427 w 4826000"/>
              <a:gd name="connsiteY112" fmla="*/ 327833 h 5372344"/>
              <a:gd name="connsiteX113" fmla="*/ 2358127 w 4826000"/>
              <a:gd name="connsiteY113" fmla="*/ 91485 h 5372344"/>
              <a:gd name="connsiteX114" fmla="*/ 2316050 w 4826000"/>
              <a:gd name="connsiteY114" fmla="*/ 0 h 5372344"/>
              <a:gd name="connsiteX115" fmla="*/ 4826000 w 4826000"/>
              <a:gd name="connsiteY115" fmla="*/ 2686172 h 5372344"/>
              <a:gd name="connsiteX116" fmla="*/ 2316050 w 4826000"/>
              <a:gd name="connsiteY116" fmla="*/ 5372344 h 5372344"/>
              <a:gd name="connsiteX117" fmla="*/ 2155642 w 4826000"/>
              <a:gd name="connsiteY117" fmla="*/ 5363675 h 5372344"/>
              <a:gd name="connsiteX118" fmla="*/ 2262478 w 4826000"/>
              <a:gd name="connsiteY118" fmla="*/ 5345269 h 5372344"/>
              <a:gd name="connsiteX119" fmla="*/ 3986644 w 4826000"/>
              <a:gd name="connsiteY119" fmla="*/ 2957203 h 5372344"/>
              <a:gd name="connsiteX120" fmla="*/ 1827294 w 4826000"/>
              <a:gd name="connsiteY120" fmla="*/ 519614 h 5372344"/>
              <a:gd name="connsiteX121" fmla="*/ 66332 w 4826000"/>
              <a:gd name="connsiteY121" fmla="*/ 1546115 h 5372344"/>
              <a:gd name="connsiteX122" fmla="*/ 0 w 4826000"/>
              <a:gd name="connsiteY122" fmla="*/ 1671099 h 5372344"/>
              <a:gd name="connsiteX123" fmla="*/ 66989 w 4826000"/>
              <a:gd name="connsiteY123" fmla="*/ 1492344 h 5372344"/>
              <a:gd name="connsiteX124" fmla="*/ 2316050 w 4826000"/>
              <a:gd name="connsiteY124" fmla="*/ 0 h 5372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Lst>
            <a:rect l="l" t="t" r="r" b="b"/>
            <a:pathLst>
              <a:path w="4826000" h="5372344">
                <a:moveTo>
                  <a:pt x="4047248" y="3700677"/>
                </a:moveTo>
                <a:lnTo>
                  <a:pt x="4066425" y="3712261"/>
                </a:lnTo>
                <a:cubicBezTo>
                  <a:pt x="4160251" y="3775146"/>
                  <a:pt x="4212031" y="3849507"/>
                  <a:pt x="4194356" y="3912018"/>
                </a:cubicBezTo>
                <a:cubicBezTo>
                  <a:pt x="4178040" y="3969720"/>
                  <a:pt x="4106019" y="4005034"/>
                  <a:pt x="4006266" y="4013620"/>
                </a:cubicBezTo>
                <a:lnTo>
                  <a:pt x="3996315" y="4014162"/>
                </a:lnTo>
                <a:lnTo>
                  <a:pt x="4000347" y="4016820"/>
                </a:lnTo>
                <a:lnTo>
                  <a:pt x="3971593" y="4025654"/>
                </a:lnTo>
                <a:cubicBezTo>
                  <a:pt x="3913668" y="4046488"/>
                  <a:pt x="3873789" y="4080072"/>
                  <a:pt x="3861146" y="4124786"/>
                </a:cubicBezTo>
                <a:cubicBezTo>
                  <a:pt x="3837176" y="4209557"/>
                  <a:pt x="3917550" y="4311508"/>
                  <a:pt x="4054698" y="4388439"/>
                </a:cubicBezTo>
                <a:lnTo>
                  <a:pt x="4082805" y="4402610"/>
                </a:lnTo>
                <a:lnTo>
                  <a:pt x="4063627" y="4391025"/>
                </a:lnTo>
                <a:cubicBezTo>
                  <a:pt x="3969801" y="4328140"/>
                  <a:pt x="3918022" y="4253780"/>
                  <a:pt x="3935697" y="4191269"/>
                </a:cubicBezTo>
                <a:cubicBezTo>
                  <a:pt x="3952013" y="4133567"/>
                  <a:pt x="4024033" y="4098252"/>
                  <a:pt x="4123787" y="4089667"/>
                </a:cubicBezTo>
                <a:lnTo>
                  <a:pt x="4133737" y="4089125"/>
                </a:lnTo>
                <a:lnTo>
                  <a:pt x="4129706" y="4086467"/>
                </a:lnTo>
                <a:lnTo>
                  <a:pt x="4158460" y="4077632"/>
                </a:lnTo>
                <a:cubicBezTo>
                  <a:pt x="4216385" y="4056798"/>
                  <a:pt x="4256264" y="4023214"/>
                  <a:pt x="4268907" y="3978500"/>
                </a:cubicBezTo>
                <a:cubicBezTo>
                  <a:pt x="4292876" y="3893730"/>
                  <a:pt x="4212502" y="3791779"/>
                  <a:pt x="4075354" y="3714847"/>
                </a:cubicBezTo>
                <a:close/>
                <a:moveTo>
                  <a:pt x="4272171" y="2659714"/>
                </a:moveTo>
                <a:lnTo>
                  <a:pt x="4301231" y="2666938"/>
                </a:lnTo>
                <a:cubicBezTo>
                  <a:pt x="4445679" y="2709558"/>
                  <a:pt x="4539907" y="2779568"/>
                  <a:pt x="4539907" y="2858710"/>
                </a:cubicBezTo>
                <a:cubicBezTo>
                  <a:pt x="4539907" y="2931764"/>
                  <a:pt x="4459618" y="2997037"/>
                  <a:pt x="4333654" y="3040168"/>
                </a:cubicBezTo>
                <a:lnTo>
                  <a:pt x="4320974" y="3044102"/>
                </a:lnTo>
                <a:lnTo>
                  <a:pt x="4327165" y="3045882"/>
                </a:lnTo>
                <a:lnTo>
                  <a:pt x="4293183" y="3065770"/>
                </a:lnTo>
                <a:cubicBezTo>
                  <a:pt x="4225838" y="3109395"/>
                  <a:pt x="4186515" y="3161986"/>
                  <a:pt x="4186515" y="3218596"/>
                </a:cubicBezTo>
                <a:cubicBezTo>
                  <a:pt x="4186515" y="3325919"/>
                  <a:pt x="4327849" y="3418796"/>
                  <a:pt x="4533507" y="3463523"/>
                </a:cubicBezTo>
                <a:lnTo>
                  <a:pt x="4575070" y="3470818"/>
                </a:lnTo>
                <a:lnTo>
                  <a:pt x="4546009" y="3463594"/>
                </a:lnTo>
                <a:cubicBezTo>
                  <a:pt x="4401562" y="3420975"/>
                  <a:pt x="4307333" y="3350964"/>
                  <a:pt x="4307333" y="3271822"/>
                </a:cubicBezTo>
                <a:cubicBezTo>
                  <a:pt x="4307333" y="3198769"/>
                  <a:pt x="4387622" y="3133495"/>
                  <a:pt x="4513586" y="3090364"/>
                </a:cubicBezTo>
                <a:lnTo>
                  <a:pt x="4526266" y="3086430"/>
                </a:lnTo>
                <a:lnTo>
                  <a:pt x="4520076" y="3084650"/>
                </a:lnTo>
                <a:lnTo>
                  <a:pt x="4554058" y="3064762"/>
                </a:lnTo>
                <a:cubicBezTo>
                  <a:pt x="4621402" y="3021137"/>
                  <a:pt x="4660725" y="2968546"/>
                  <a:pt x="4660725" y="2911936"/>
                </a:cubicBezTo>
                <a:cubicBezTo>
                  <a:pt x="4660725" y="2804613"/>
                  <a:pt x="4519391" y="2711736"/>
                  <a:pt x="4313734" y="2667010"/>
                </a:cubicBezTo>
                <a:close/>
                <a:moveTo>
                  <a:pt x="4212748" y="1531331"/>
                </a:moveTo>
                <a:cubicBezTo>
                  <a:pt x="4113268" y="1538021"/>
                  <a:pt x="3982329" y="1592412"/>
                  <a:pt x="3843518" y="1684395"/>
                </a:cubicBezTo>
                <a:lnTo>
                  <a:pt x="3800017" y="1715547"/>
                </a:lnTo>
                <a:lnTo>
                  <a:pt x="3832118" y="1695481"/>
                </a:lnTo>
                <a:cubicBezTo>
                  <a:pt x="3997004" y="1601164"/>
                  <a:pt x="4138064" y="1573737"/>
                  <a:pt x="4200875" y="1637676"/>
                </a:cubicBezTo>
                <a:cubicBezTo>
                  <a:pt x="4258854" y="1696696"/>
                  <a:pt x="4237809" y="1820994"/>
                  <a:pt x="4157750" y="1968114"/>
                </a:cubicBezTo>
                <a:lnTo>
                  <a:pt x="4149367" y="1982595"/>
                </a:lnTo>
                <a:lnTo>
                  <a:pt x="4156396" y="1978515"/>
                </a:lnTo>
                <a:lnTo>
                  <a:pt x="4141348" y="2024871"/>
                </a:lnTo>
                <a:cubicBezTo>
                  <a:pt x="4114867" y="2120142"/>
                  <a:pt x="4120927" y="2197679"/>
                  <a:pt x="4165855" y="2243414"/>
                </a:cubicBezTo>
                <a:cubicBezTo>
                  <a:pt x="4251032" y="2330121"/>
                  <a:pt x="4452980" y="2279182"/>
                  <a:pt x="4675076" y="2132009"/>
                </a:cubicBezTo>
                <a:lnTo>
                  <a:pt x="4718577" y="2100857"/>
                </a:lnTo>
                <a:lnTo>
                  <a:pt x="4686477" y="2120923"/>
                </a:lnTo>
                <a:cubicBezTo>
                  <a:pt x="4521590" y="2215240"/>
                  <a:pt x="4380530" y="2242667"/>
                  <a:pt x="4317720" y="2178728"/>
                </a:cubicBezTo>
                <a:cubicBezTo>
                  <a:pt x="4259741" y="2119708"/>
                  <a:pt x="4280785" y="1995410"/>
                  <a:pt x="4360845" y="1848290"/>
                </a:cubicBezTo>
                <a:lnTo>
                  <a:pt x="4369227" y="1833810"/>
                </a:lnTo>
                <a:lnTo>
                  <a:pt x="4362198" y="1837889"/>
                </a:lnTo>
                <a:lnTo>
                  <a:pt x="4377247" y="1791533"/>
                </a:lnTo>
                <a:cubicBezTo>
                  <a:pt x="4403727" y="1696263"/>
                  <a:pt x="4397668" y="1618725"/>
                  <a:pt x="4352739" y="1572990"/>
                </a:cubicBezTo>
                <a:cubicBezTo>
                  <a:pt x="4320798" y="1540475"/>
                  <a:pt x="4272436" y="1527317"/>
                  <a:pt x="4212748" y="1531331"/>
                </a:cubicBezTo>
                <a:close/>
                <a:moveTo>
                  <a:pt x="3677143" y="708040"/>
                </a:moveTo>
                <a:cubicBezTo>
                  <a:pt x="3588963" y="699958"/>
                  <a:pt x="3467418" y="753260"/>
                  <a:pt x="3344042" y="851722"/>
                </a:cubicBezTo>
                <a:lnTo>
                  <a:pt x="3312149" y="879354"/>
                </a:lnTo>
                <a:lnTo>
                  <a:pt x="3336095" y="861374"/>
                </a:lnTo>
                <a:cubicBezTo>
                  <a:pt x="3460326" y="776238"/>
                  <a:pt x="3574105" y="747342"/>
                  <a:pt x="3635489" y="797296"/>
                </a:cubicBezTo>
                <a:cubicBezTo>
                  <a:pt x="3692151" y="843407"/>
                  <a:pt x="3692101" y="946882"/>
                  <a:pt x="3646047" y="1071807"/>
                </a:cubicBezTo>
                <a:lnTo>
                  <a:pt x="3641095" y="1084125"/>
                </a:lnTo>
                <a:lnTo>
                  <a:pt x="3646382" y="1080447"/>
                </a:lnTo>
                <a:lnTo>
                  <a:pt x="3640359" y="1119357"/>
                </a:lnTo>
                <a:cubicBezTo>
                  <a:pt x="3631688" y="1199127"/>
                  <a:pt x="3647658" y="1262822"/>
                  <a:pt x="3691566" y="1298554"/>
                </a:cubicBezTo>
                <a:cubicBezTo>
                  <a:pt x="3774809" y="1366295"/>
                  <a:pt x="3936055" y="1315297"/>
                  <a:pt x="4100557" y="1184015"/>
                </a:cubicBezTo>
                <a:lnTo>
                  <a:pt x="4132449" y="1156382"/>
                </a:lnTo>
                <a:lnTo>
                  <a:pt x="4108504" y="1174363"/>
                </a:lnTo>
                <a:cubicBezTo>
                  <a:pt x="3984272" y="1259499"/>
                  <a:pt x="3870494" y="1288394"/>
                  <a:pt x="3809109" y="1238441"/>
                </a:cubicBezTo>
                <a:cubicBezTo>
                  <a:pt x="3752447" y="1192329"/>
                  <a:pt x="3752498" y="1088855"/>
                  <a:pt x="3798552" y="963930"/>
                </a:cubicBezTo>
                <a:lnTo>
                  <a:pt x="3803504" y="951612"/>
                </a:lnTo>
                <a:lnTo>
                  <a:pt x="3798216" y="955290"/>
                </a:lnTo>
                <a:lnTo>
                  <a:pt x="3804240" y="916380"/>
                </a:lnTo>
                <a:cubicBezTo>
                  <a:pt x="3812911" y="836610"/>
                  <a:pt x="3796940" y="772915"/>
                  <a:pt x="3753032" y="737183"/>
                </a:cubicBezTo>
                <a:cubicBezTo>
                  <a:pt x="3732222" y="720248"/>
                  <a:pt x="3706536" y="710734"/>
                  <a:pt x="3677143" y="708040"/>
                </a:cubicBezTo>
                <a:close/>
                <a:moveTo>
                  <a:pt x="2875424" y="153316"/>
                </a:moveTo>
                <a:cubicBezTo>
                  <a:pt x="2794671" y="163518"/>
                  <a:pt x="2709011" y="261271"/>
                  <a:pt x="2646030" y="406756"/>
                </a:cubicBezTo>
                <a:lnTo>
                  <a:pt x="2632947" y="440649"/>
                </a:lnTo>
                <a:lnTo>
                  <a:pt x="2643876" y="417305"/>
                </a:lnTo>
                <a:cubicBezTo>
                  <a:pt x="2703832" y="302387"/>
                  <a:pt x="2778356" y="234445"/>
                  <a:pt x="2844756" y="247614"/>
                </a:cubicBezTo>
                <a:cubicBezTo>
                  <a:pt x="2906048" y="259770"/>
                  <a:pt x="2947362" y="338448"/>
                  <a:pt x="2962448" y="452023"/>
                </a:cubicBezTo>
                <a:lnTo>
                  <a:pt x="2963625" y="463388"/>
                </a:lnTo>
                <a:lnTo>
                  <a:pt x="2966155" y="458455"/>
                </a:lnTo>
                <a:lnTo>
                  <a:pt x="2977148" y="490468"/>
                </a:lnTo>
                <a:cubicBezTo>
                  <a:pt x="3002468" y="554610"/>
                  <a:pt x="3040005" y="596575"/>
                  <a:pt x="3087500" y="605995"/>
                </a:cubicBezTo>
                <a:cubicBezTo>
                  <a:pt x="3177545" y="623854"/>
                  <a:pt x="3279145" y="519928"/>
                  <a:pt x="3351122" y="353660"/>
                </a:cubicBezTo>
                <a:lnTo>
                  <a:pt x="3364206" y="319767"/>
                </a:lnTo>
                <a:lnTo>
                  <a:pt x="3353277" y="343111"/>
                </a:lnTo>
                <a:cubicBezTo>
                  <a:pt x="3293321" y="458029"/>
                  <a:pt x="3218797" y="525971"/>
                  <a:pt x="3152397" y="512802"/>
                </a:cubicBezTo>
                <a:cubicBezTo>
                  <a:pt x="3091105" y="500646"/>
                  <a:pt x="3049790" y="421967"/>
                  <a:pt x="3034704" y="308393"/>
                </a:cubicBezTo>
                <a:lnTo>
                  <a:pt x="3033528" y="297028"/>
                </a:lnTo>
                <a:lnTo>
                  <a:pt x="3030998" y="301961"/>
                </a:lnTo>
                <a:lnTo>
                  <a:pt x="3020004" y="269948"/>
                </a:lnTo>
                <a:cubicBezTo>
                  <a:pt x="2994684" y="205806"/>
                  <a:pt x="2957148" y="163840"/>
                  <a:pt x="2909652" y="154421"/>
                </a:cubicBezTo>
                <a:cubicBezTo>
                  <a:pt x="2898397" y="152188"/>
                  <a:pt x="2886961" y="151859"/>
                  <a:pt x="2875424" y="153316"/>
                </a:cubicBezTo>
                <a:close/>
                <a:moveTo>
                  <a:pt x="2355833" y="67225"/>
                </a:moveTo>
                <a:lnTo>
                  <a:pt x="2356123" y="84578"/>
                </a:lnTo>
                <a:cubicBezTo>
                  <a:pt x="2353412" y="172064"/>
                  <a:pt x="2325531" y="236889"/>
                  <a:pt x="2276570" y="251429"/>
                </a:cubicBezTo>
                <a:cubicBezTo>
                  <a:pt x="2231375" y="264851"/>
                  <a:pt x="2177845" y="232567"/>
                  <a:pt x="2130533" y="171028"/>
                </a:cubicBezTo>
                <a:lnTo>
                  <a:pt x="2126022" y="164758"/>
                </a:lnTo>
                <a:lnTo>
                  <a:pt x="2125935" y="168499"/>
                </a:lnTo>
                <a:lnTo>
                  <a:pt x="2108066" y="153414"/>
                </a:lnTo>
                <a:cubicBezTo>
                  <a:pt x="2070049" y="124291"/>
                  <a:pt x="2031074" y="112268"/>
                  <a:pt x="1996052" y="122669"/>
                </a:cubicBezTo>
                <a:cubicBezTo>
                  <a:pt x="1929656" y="142387"/>
                  <a:pt x="1895343" y="237389"/>
                  <a:pt x="1901352" y="359017"/>
                </a:cubicBezTo>
                <a:lnTo>
                  <a:pt x="1903645" y="383277"/>
                </a:lnTo>
                <a:lnTo>
                  <a:pt x="1903355" y="365925"/>
                </a:lnTo>
                <a:cubicBezTo>
                  <a:pt x="1906067" y="278438"/>
                  <a:pt x="1933947" y="213613"/>
                  <a:pt x="1982909" y="199073"/>
                </a:cubicBezTo>
                <a:cubicBezTo>
                  <a:pt x="2028104" y="185651"/>
                  <a:pt x="2081634" y="217935"/>
                  <a:pt x="2128946" y="279474"/>
                </a:cubicBezTo>
                <a:lnTo>
                  <a:pt x="2133456" y="285744"/>
                </a:lnTo>
                <a:lnTo>
                  <a:pt x="2133543" y="282003"/>
                </a:lnTo>
                <a:lnTo>
                  <a:pt x="2151412" y="297089"/>
                </a:lnTo>
                <a:cubicBezTo>
                  <a:pt x="2189430" y="326211"/>
                  <a:pt x="2228405" y="338234"/>
                  <a:pt x="2263427" y="327833"/>
                </a:cubicBezTo>
                <a:cubicBezTo>
                  <a:pt x="2329823" y="308116"/>
                  <a:pt x="2364136" y="213113"/>
                  <a:pt x="2358127" y="91485"/>
                </a:cubicBezTo>
                <a:close/>
                <a:moveTo>
                  <a:pt x="2316050" y="0"/>
                </a:moveTo>
                <a:cubicBezTo>
                  <a:pt x="3702257" y="0"/>
                  <a:pt x="4826000" y="1202640"/>
                  <a:pt x="4826000" y="2686172"/>
                </a:cubicBezTo>
                <a:cubicBezTo>
                  <a:pt x="4826000" y="4169704"/>
                  <a:pt x="3702257" y="5372344"/>
                  <a:pt x="2316050" y="5372344"/>
                </a:cubicBezTo>
                <a:lnTo>
                  <a:pt x="2155642" y="5363675"/>
                </a:lnTo>
                <a:lnTo>
                  <a:pt x="2262478" y="5345269"/>
                </a:lnTo>
                <a:cubicBezTo>
                  <a:pt x="3246459" y="5117974"/>
                  <a:pt x="3986644" y="4135164"/>
                  <a:pt x="3986644" y="2957203"/>
                </a:cubicBezTo>
                <a:cubicBezTo>
                  <a:pt x="3986644" y="1610958"/>
                  <a:pt x="3019870" y="519614"/>
                  <a:pt x="1827294" y="519614"/>
                </a:cubicBezTo>
                <a:cubicBezTo>
                  <a:pt x="1100570" y="519614"/>
                  <a:pt x="457691" y="924873"/>
                  <a:pt x="66332" y="1546115"/>
                </a:cubicBezTo>
                <a:lnTo>
                  <a:pt x="0" y="1671099"/>
                </a:lnTo>
                <a:lnTo>
                  <a:pt x="66989" y="1492344"/>
                </a:lnTo>
                <a:cubicBezTo>
                  <a:pt x="477696" y="607852"/>
                  <a:pt x="1330545" y="0"/>
                  <a:pt x="2316050" y="0"/>
                </a:cubicBezTo>
                <a:close/>
              </a:path>
            </a:pathLst>
          </a:custGeom>
          <a:gradFill>
            <a:gsLst>
              <a:gs pos="0">
                <a:srgbClr val="FFFFFF"/>
              </a:gs>
              <a:gs pos="7001">
                <a:srgbClr val="E6E6E6"/>
              </a:gs>
              <a:gs pos="32001">
                <a:srgbClr val="7D8496">
                  <a:lumMod val="60000"/>
                  <a:lumOff val="40000"/>
                </a:srgbClr>
              </a:gs>
              <a:gs pos="47000">
                <a:srgbClr val="E6E6E6"/>
              </a:gs>
              <a:gs pos="85001">
                <a:srgbClr val="7D8496">
                  <a:lumMod val="45000"/>
                  <a:lumOff val="55000"/>
                </a:srgbClr>
              </a:gs>
              <a:gs pos="100000">
                <a:srgbClr val="E6E6E6"/>
              </a:gs>
            </a:gsLst>
            <a:lin ang="5400000" scaled="0"/>
          </a:gradFill>
          <a:ln>
            <a:noFill/>
          </a:ln>
          <a:scene3d>
            <a:camera prst="orthographicFront"/>
            <a:lightRig rig="morning"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9" name="Forma libre 28"/>
          <p:cNvSpPr/>
          <p:nvPr/>
        </p:nvSpPr>
        <p:spPr>
          <a:xfrm rot="1489231">
            <a:off x="2168903" y="2301276"/>
            <a:ext cx="1123841" cy="1501331"/>
          </a:xfrm>
          <a:custGeom>
            <a:avLst/>
            <a:gdLst>
              <a:gd name="connsiteX0" fmla="*/ 4047248 w 4826000"/>
              <a:gd name="connsiteY0" fmla="*/ 3700677 h 5372344"/>
              <a:gd name="connsiteX1" fmla="*/ 4066425 w 4826000"/>
              <a:gd name="connsiteY1" fmla="*/ 3712261 h 5372344"/>
              <a:gd name="connsiteX2" fmla="*/ 4194356 w 4826000"/>
              <a:gd name="connsiteY2" fmla="*/ 3912018 h 5372344"/>
              <a:gd name="connsiteX3" fmla="*/ 4006266 w 4826000"/>
              <a:gd name="connsiteY3" fmla="*/ 4013620 h 5372344"/>
              <a:gd name="connsiteX4" fmla="*/ 3996315 w 4826000"/>
              <a:gd name="connsiteY4" fmla="*/ 4014162 h 5372344"/>
              <a:gd name="connsiteX5" fmla="*/ 4000347 w 4826000"/>
              <a:gd name="connsiteY5" fmla="*/ 4016820 h 5372344"/>
              <a:gd name="connsiteX6" fmla="*/ 3971593 w 4826000"/>
              <a:gd name="connsiteY6" fmla="*/ 4025654 h 5372344"/>
              <a:gd name="connsiteX7" fmla="*/ 3861146 w 4826000"/>
              <a:gd name="connsiteY7" fmla="*/ 4124786 h 5372344"/>
              <a:gd name="connsiteX8" fmla="*/ 4054698 w 4826000"/>
              <a:gd name="connsiteY8" fmla="*/ 4388439 h 5372344"/>
              <a:gd name="connsiteX9" fmla="*/ 4082805 w 4826000"/>
              <a:gd name="connsiteY9" fmla="*/ 4402610 h 5372344"/>
              <a:gd name="connsiteX10" fmla="*/ 4063627 w 4826000"/>
              <a:gd name="connsiteY10" fmla="*/ 4391025 h 5372344"/>
              <a:gd name="connsiteX11" fmla="*/ 3935697 w 4826000"/>
              <a:gd name="connsiteY11" fmla="*/ 4191269 h 5372344"/>
              <a:gd name="connsiteX12" fmla="*/ 4123787 w 4826000"/>
              <a:gd name="connsiteY12" fmla="*/ 4089667 h 5372344"/>
              <a:gd name="connsiteX13" fmla="*/ 4133737 w 4826000"/>
              <a:gd name="connsiteY13" fmla="*/ 4089125 h 5372344"/>
              <a:gd name="connsiteX14" fmla="*/ 4129706 w 4826000"/>
              <a:gd name="connsiteY14" fmla="*/ 4086467 h 5372344"/>
              <a:gd name="connsiteX15" fmla="*/ 4158460 w 4826000"/>
              <a:gd name="connsiteY15" fmla="*/ 4077632 h 5372344"/>
              <a:gd name="connsiteX16" fmla="*/ 4268907 w 4826000"/>
              <a:gd name="connsiteY16" fmla="*/ 3978500 h 5372344"/>
              <a:gd name="connsiteX17" fmla="*/ 4075354 w 4826000"/>
              <a:gd name="connsiteY17" fmla="*/ 3714847 h 5372344"/>
              <a:gd name="connsiteX18" fmla="*/ 4272171 w 4826000"/>
              <a:gd name="connsiteY18" fmla="*/ 2659714 h 5372344"/>
              <a:gd name="connsiteX19" fmla="*/ 4301231 w 4826000"/>
              <a:gd name="connsiteY19" fmla="*/ 2666938 h 5372344"/>
              <a:gd name="connsiteX20" fmla="*/ 4539907 w 4826000"/>
              <a:gd name="connsiteY20" fmla="*/ 2858710 h 5372344"/>
              <a:gd name="connsiteX21" fmla="*/ 4333654 w 4826000"/>
              <a:gd name="connsiteY21" fmla="*/ 3040168 h 5372344"/>
              <a:gd name="connsiteX22" fmla="*/ 4320974 w 4826000"/>
              <a:gd name="connsiteY22" fmla="*/ 3044102 h 5372344"/>
              <a:gd name="connsiteX23" fmla="*/ 4327165 w 4826000"/>
              <a:gd name="connsiteY23" fmla="*/ 3045882 h 5372344"/>
              <a:gd name="connsiteX24" fmla="*/ 4293183 w 4826000"/>
              <a:gd name="connsiteY24" fmla="*/ 3065770 h 5372344"/>
              <a:gd name="connsiteX25" fmla="*/ 4186515 w 4826000"/>
              <a:gd name="connsiteY25" fmla="*/ 3218596 h 5372344"/>
              <a:gd name="connsiteX26" fmla="*/ 4533507 w 4826000"/>
              <a:gd name="connsiteY26" fmla="*/ 3463523 h 5372344"/>
              <a:gd name="connsiteX27" fmla="*/ 4575070 w 4826000"/>
              <a:gd name="connsiteY27" fmla="*/ 3470818 h 5372344"/>
              <a:gd name="connsiteX28" fmla="*/ 4546009 w 4826000"/>
              <a:gd name="connsiteY28" fmla="*/ 3463594 h 5372344"/>
              <a:gd name="connsiteX29" fmla="*/ 4307333 w 4826000"/>
              <a:gd name="connsiteY29" fmla="*/ 3271822 h 5372344"/>
              <a:gd name="connsiteX30" fmla="*/ 4513586 w 4826000"/>
              <a:gd name="connsiteY30" fmla="*/ 3090364 h 5372344"/>
              <a:gd name="connsiteX31" fmla="*/ 4526266 w 4826000"/>
              <a:gd name="connsiteY31" fmla="*/ 3086430 h 5372344"/>
              <a:gd name="connsiteX32" fmla="*/ 4520076 w 4826000"/>
              <a:gd name="connsiteY32" fmla="*/ 3084650 h 5372344"/>
              <a:gd name="connsiteX33" fmla="*/ 4554058 w 4826000"/>
              <a:gd name="connsiteY33" fmla="*/ 3064762 h 5372344"/>
              <a:gd name="connsiteX34" fmla="*/ 4660725 w 4826000"/>
              <a:gd name="connsiteY34" fmla="*/ 2911936 h 5372344"/>
              <a:gd name="connsiteX35" fmla="*/ 4313734 w 4826000"/>
              <a:gd name="connsiteY35" fmla="*/ 2667010 h 5372344"/>
              <a:gd name="connsiteX36" fmla="*/ 4212748 w 4826000"/>
              <a:gd name="connsiteY36" fmla="*/ 1531331 h 5372344"/>
              <a:gd name="connsiteX37" fmla="*/ 3843518 w 4826000"/>
              <a:gd name="connsiteY37" fmla="*/ 1684395 h 5372344"/>
              <a:gd name="connsiteX38" fmla="*/ 3800017 w 4826000"/>
              <a:gd name="connsiteY38" fmla="*/ 1715547 h 5372344"/>
              <a:gd name="connsiteX39" fmla="*/ 3832118 w 4826000"/>
              <a:gd name="connsiteY39" fmla="*/ 1695481 h 5372344"/>
              <a:gd name="connsiteX40" fmla="*/ 4200875 w 4826000"/>
              <a:gd name="connsiteY40" fmla="*/ 1637676 h 5372344"/>
              <a:gd name="connsiteX41" fmla="*/ 4157750 w 4826000"/>
              <a:gd name="connsiteY41" fmla="*/ 1968114 h 5372344"/>
              <a:gd name="connsiteX42" fmla="*/ 4149367 w 4826000"/>
              <a:gd name="connsiteY42" fmla="*/ 1982595 h 5372344"/>
              <a:gd name="connsiteX43" fmla="*/ 4156396 w 4826000"/>
              <a:gd name="connsiteY43" fmla="*/ 1978515 h 5372344"/>
              <a:gd name="connsiteX44" fmla="*/ 4141348 w 4826000"/>
              <a:gd name="connsiteY44" fmla="*/ 2024871 h 5372344"/>
              <a:gd name="connsiteX45" fmla="*/ 4165855 w 4826000"/>
              <a:gd name="connsiteY45" fmla="*/ 2243414 h 5372344"/>
              <a:gd name="connsiteX46" fmla="*/ 4675076 w 4826000"/>
              <a:gd name="connsiteY46" fmla="*/ 2132009 h 5372344"/>
              <a:gd name="connsiteX47" fmla="*/ 4718577 w 4826000"/>
              <a:gd name="connsiteY47" fmla="*/ 2100857 h 5372344"/>
              <a:gd name="connsiteX48" fmla="*/ 4686477 w 4826000"/>
              <a:gd name="connsiteY48" fmla="*/ 2120923 h 5372344"/>
              <a:gd name="connsiteX49" fmla="*/ 4317720 w 4826000"/>
              <a:gd name="connsiteY49" fmla="*/ 2178728 h 5372344"/>
              <a:gd name="connsiteX50" fmla="*/ 4360845 w 4826000"/>
              <a:gd name="connsiteY50" fmla="*/ 1848290 h 5372344"/>
              <a:gd name="connsiteX51" fmla="*/ 4369227 w 4826000"/>
              <a:gd name="connsiteY51" fmla="*/ 1833810 h 5372344"/>
              <a:gd name="connsiteX52" fmla="*/ 4362198 w 4826000"/>
              <a:gd name="connsiteY52" fmla="*/ 1837889 h 5372344"/>
              <a:gd name="connsiteX53" fmla="*/ 4377247 w 4826000"/>
              <a:gd name="connsiteY53" fmla="*/ 1791533 h 5372344"/>
              <a:gd name="connsiteX54" fmla="*/ 4352739 w 4826000"/>
              <a:gd name="connsiteY54" fmla="*/ 1572990 h 5372344"/>
              <a:gd name="connsiteX55" fmla="*/ 4212748 w 4826000"/>
              <a:gd name="connsiteY55" fmla="*/ 1531331 h 5372344"/>
              <a:gd name="connsiteX56" fmla="*/ 3677143 w 4826000"/>
              <a:gd name="connsiteY56" fmla="*/ 708040 h 5372344"/>
              <a:gd name="connsiteX57" fmla="*/ 3344042 w 4826000"/>
              <a:gd name="connsiteY57" fmla="*/ 851722 h 5372344"/>
              <a:gd name="connsiteX58" fmla="*/ 3312149 w 4826000"/>
              <a:gd name="connsiteY58" fmla="*/ 879354 h 5372344"/>
              <a:gd name="connsiteX59" fmla="*/ 3336095 w 4826000"/>
              <a:gd name="connsiteY59" fmla="*/ 861374 h 5372344"/>
              <a:gd name="connsiteX60" fmla="*/ 3635489 w 4826000"/>
              <a:gd name="connsiteY60" fmla="*/ 797296 h 5372344"/>
              <a:gd name="connsiteX61" fmla="*/ 3646047 w 4826000"/>
              <a:gd name="connsiteY61" fmla="*/ 1071807 h 5372344"/>
              <a:gd name="connsiteX62" fmla="*/ 3641095 w 4826000"/>
              <a:gd name="connsiteY62" fmla="*/ 1084125 h 5372344"/>
              <a:gd name="connsiteX63" fmla="*/ 3646382 w 4826000"/>
              <a:gd name="connsiteY63" fmla="*/ 1080447 h 5372344"/>
              <a:gd name="connsiteX64" fmla="*/ 3640359 w 4826000"/>
              <a:gd name="connsiteY64" fmla="*/ 1119357 h 5372344"/>
              <a:gd name="connsiteX65" fmla="*/ 3691566 w 4826000"/>
              <a:gd name="connsiteY65" fmla="*/ 1298554 h 5372344"/>
              <a:gd name="connsiteX66" fmla="*/ 4100557 w 4826000"/>
              <a:gd name="connsiteY66" fmla="*/ 1184015 h 5372344"/>
              <a:gd name="connsiteX67" fmla="*/ 4132449 w 4826000"/>
              <a:gd name="connsiteY67" fmla="*/ 1156382 h 5372344"/>
              <a:gd name="connsiteX68" fmla="*/ 4108504 w 4826000"/>
              <a:gd name="connsiteY68" fmla="*/ 1174363 h 5372344"/>
              <a:gd name="connsiteX69" fmla="*/ 3809109 w 4826000"/>
              <a:gd name="connsiteY69" fmla="*/ 1238441 h 5372344"/>
              <a:gd name="connsiteX70" fmla="*/ 3798552 w 4826000"/>
              <a:gd name="connsiteY70" fmla="*/ 963930 h 5372344"/>
              <a:gd name="connsiteX71" fmla="*/ 3803504 w 4826000"/>
              <a:gd name="connsiteY71" fmla="*/ 951612 h 5372344"/>
              <a:gd name="connsiteX72" fmla="*/ 3798216 w 4826000"/>
              <a:gd name="connsiteY72" fmla="*/ 955290 h 5372344"/>
              <a:gd name="connsiteX73" fmla="*/ 3804240 w 4826000"/>
              <a:gd name="connsiteY73" fmla="*/ 916380 h 5372344"/>
              <a:gd name="connsiteX74" fmla="*/ 3753032 w 4826000"/>
              <a:gd name="connsiteY74" fmla="*/ 737183 h 5372344"/>
              <a:gd name="connsiteX75" fmla="*/ 3677143 w 4826000"/>
              <a:gd name="connsiteY75" fmla="*/ 708040 h 5372344"/>
              <a:gd name="connsiteX76" fmla="*/ 2875424 w 4826000"/>
              <a:gd name="connsiteY76" fmla="*/ 153316 h 5372344"/>
              <a:gd name="connsiteX77" fmla="*/ 2646030 w 4826000"/>
              <a:gd name="connsiteY77" fmla="*/ 406756 h 5372344"/>
              <a:gd name="connsiteX78" fmla="*/ 2632947 w 4826000"/>
              <a:gd name="connsiteY78" fmla="*/ 440649 h 5372344"/>
              <a:gd name="connsiteX79" fmla="*/ 2643876 w 4826000"/>
              <a:gd name="connsiteY79" fmla="*/ 417305 h 5372344"/>
              <a:gd name="connsiteX80" fmla="*/ 2844756 w 4826000"/>
              <a:gd name="connsiteY80" fmla="*/ 247614 h 5372344"/>
              <a:gd name="connsiteX81" fmla="*/ 2962448 w 4826000"/>
              <a:gd name="connsiteY81" fmla="*/ 452023 h 5372344"/>
              <a:gd name="connsiteX82" fmla="*/ 2963625 w 4826000"/>
              <a:gd name="connsiteY82" fmla="*/ 463388 h 5372344"/>
              <a:gd name="connsiteX83" fmla="*/ 2966155 w 4826000"/>
              <a:gd name="connsiteY83" fmla="*/ 458455 h 5372344"/>
              <a:gd name="connsiteX84" fmla="*/ 2977148 w 4826000"/>
              <a:gd name="connsiteY84" fmla="*/ 490468 h 5372344"/>
              <a:gd name="connsiteX85" fmla="*/ 3087500 w 4826000"/>
              <a:gd name="connsiteY85" fmla="*/ 605995 h 5372344"/>
              <a:gd name="connsiteX86" fmla="*/ 3351122 w 4826000"/>
              <a:gd name="connsiteY86" fmla="*/ 353660 h 5372344"/>
              <a:gd name="connsiteX87" fmla="*/ 3364206 w 4826000"/>
              <a:gd name="connsiteY87" fmla="*/ 319767 h 5372344"/>
              <a:gd name="connsiteX88" fmla="*/ 3353277 w 4826000"/>
              <a:gd name="connsiteY88" fmla="*/ 343111 h 5372344"/>
              <a:gd name="connsiteX89" fmla="*/ 3152397 w 4826000"/>
              <a:gd name="connsiteY89" fmla="*/ 512802 h 5372344"/>
              <a:gd name="connsiteX90" fmla="*/ 3034704 w 4826000"/>
              <a:gd name="connsiteY90" fmla="*/ 308393 h 5372344"/>
              <a:gd name="connsiteX91" fmla="*/ 3033528 w 4826000"/>
              <a:gd name="connsiteY91" fmla="*/ 297028 h 5372344"/>
              <a:gd name="connsiteX92" fmla="*/ 3030998 w 4826000"/>
              <a:gd name="connsiteY92" fmla="*/ 301961 h 5372344"/>
              <a:gd name="connsiteX93" fmla="*/ 3020004 w 4826000"/>
              <a:gd name="connsiteY93" fmla="*/ 269948 h 5372344"/>
              <a:gd name="connsiteX94" fmla="*/ 2909652 w 4826000"/>
              <a:gd name="connsiteY94" fmla="*/ 154421 h 5372344"/>
              <a:gd name="connsiteX95" fmla="*/ 2875424 w 4826000"/>
              <a:gd name="connsiteY95" fmla="*/ 153316 h 5372344"/>
              <a:gd name="connsiteX96" fmla="*/ 2355833 w 4826000"/>
              <a:gd name="connsiteY96" fmla="*/ 67225 h 5372344"/>
              <a:gd name="connsiteX97" fmla="*/ 2356123 w 4826000"/>
              <a:gd name="connsiteY97" fmla="*/ 84578 h 5372344"/>
              <a:gd name="connsiteX98" fmla="*/ 2276570 w 4826000"/>
              <a:gd name="connsiteY98" fmla="*/ 251429 h 5372344"/>
              <a:gd name="connsiteX99" fmla="*/ 2130533 w 4826000"/>
              <a:gd name="connsiteY99" fmla="*/ 171028 h 5372344"/>
              <a:gd name="connsiteX100" fmla="*/ 2126022 w 4826000"/>
              <a:gd name="connsiteY100" fmla="*/ 164758 h 5372344"/>
              <a:gd name="connsiteX101" fmla="*/ 2125935 w 4826000"/>
              <a:gd name="connsiteY101" fmla="*/ 168499 h 5372344"/>
              <a:gd name="connsiteX102" fmla="*/ 2108066 w 4826000"/>
              <a:gd name="connsiteY102" fmla="*/ 153414 h 5372344"/>
              <a:gd name="connsiteX103" fmla="*/ 1996052 w 4826000"/>
              <a:gd name="connsiteY103" fmla="*/ 122669 h 5372344"/>
              <a:gd name="connsiteX104" fmla="*/ 1901352 w 4826000"/>
              <a:gd name="connsiteY104" fmla="*/ 359017 h 5372344"/>
              <a:gd name="connsiteX105" fmla="*/ 1903645 w 4826000"/>
              <a:gd name="connsiteY105" fmla="*/ 383277 h 5372344"/>
              <a:gd name="connsiteX106" fmla="*/ 1903355 w 4826000"/>
              <a:gd name="connsiteY106" fmla="*/ 365925 h 5372344"/>
              <a:gd name="connsiteX107" fmla="*/ 1982909 w 4826000"/>
              <a:gd name="connsiteY107" fmla="*/ 199073 h 5372344"/>
              <a:gd name="connsiteX108" fmla="*/ 2128946 w 4826000"/>
              <a:gd name="connsiteY108" fmla="*/ 279474 h 5372344"/>
              <a:gd name="connsiteX109" fmla="*/ 2133456 w 4826000"/>
              <a:gd name="connsiteY109" fmla="*/ 285744 h 5372344"/>
              <a:gd name="connsiteX110" fmla="*/ 2133543 w 4826000"/>
              <a:gd name="connsiteY110" fmla="*/ 282003 h 5372344"/>
              <a:gd name="connsiteX111" fmla="*/ 2151412 w 4826000"/>
              <a:gd name="connsiteY111" fmla="*/ 297089 h 5372344"/>
              <a:gd name="connsiteX112" fmla="*/ 2263427 w 4826000"/>
              <a:gd name="connsiteY112" fmla="*/ 327833 h 5372344"/>
              <a:gd name="connsiteX113" fmla="*/ 2358127 w 4826000"/>
              <a:gd name="connsiteY113" fmla="*/ 91485 h 5372344"/>
              <a:gd name="connsiteX114" fmla="*/ 2316050 w 4826000"/>
              <a:gd name="connsiteY114" fmla="*/ 0 h 5372344"/>
              <a:gd name="connsiteX115" fmla="*/ 4826000 w 4826000"/>
              <a:gd name="connsiteY115" fmla="*/ 2686172 h 5372344"/>
              <a:gd name="connsiteX116" fmla="*/ 2316050 w 4826000"/>
              <a:gd name="connsiteY116" fmla="*/ 5372344 h 5372344"/>
              <a:gd name="connsiteX117" fmla="*/ 2155642 w 4826000"/>
              <a:gd name="connsiteY117" fmla="*/ 5363675 h 5372344"/>
              <a:gd name="connsiteX118" fmla="*/ 2262478 w 4826000"/>
              <a:gd name="connsiteY118" fmla="*/ 5345269 h 5372344"/>
              <a:gd name="connsiteX119" fmla="*/ 3986644 w 4826000"/>
              <a:gd name="connsiteY119" fmla="*/ 2957203 h 5372344"/>
              <a:gd name="connsiteX120" fmla="*/ 1827294 w 4826000"/>
              <a:gd name="connsiteY120" fmla="*/ 519614 h 5372344"/>
              <a:gd name="connsiteX121" fmla="*/ 66332 w 4826000"/>
              <a:gd name="connsiteY121" fmla="*/ 1546115 h 5372344"/>
              <a:gd name="connsiteX122" fmla="*/ 0 w 4826000"/>
              <a:gd name="connsiteY122" fmla="*/ 1671099 h 5372344"/>
              <a:gd name="connsiteX123" fmla="*/ 66989 w 4826000"/>
              <a:gd name="connsiteY123" fmla="*/ 1492344 h 5372344"/>
              <a:gd name="connsiteX124" fmla="*/ 2316050 w 4826000"/>
              <a:gd name="connsiteY124" fmla="*/ 0 h 5372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Lst>
            <a:rect l="l" t="t" r="r" b="b"/>
            <a:pathLst>
              <a:path w="4826000" h="5372344">
                <a:moveTo>
                  <a:pt x="4047248" y="3700677"/>
                </a:moveTo>
                <a:lnTo>
                  <a:pt x="4066425" y="3712261"/>
                </a:lnTo>
                <a:cubicBezTo>
                  <a:pt x="4160251" y="3775146"/>
                  <a:pt x="4212031" y="3849507"/>
                  <a:pt x="4194356" y="3912018"/>
                </a:cubicBezTo>
                <a:cubicBezTo>
                  <a:pt x="4178040" y="3969720"/>
                  <a:pt x="4106019" y="4005034"/>
                  <a:pt x="4006266" y="4013620"/>
                </a:cubicBezTo>
                <a:lnTo>
                  <a:pt x="3996315" y="4014162"/>
                </a:lnTo>
                <a:lnTo>
                  <a:pt x="4000347" y="4016820"/>
                </a:lnTo>
                <a:lnTo>
                  <a:pt x="3971593" y="4025654"/>
                </a:lnTo>
                <a:cubicBezTo>
                  <a:pt x="3913668" y="4046488"/>
                  <a:pt x="3873789" y="4080072"/>
                  <a:pt x="3861146" y="4124786"/>
                </a:cubicBezTo>
                <a:cubicBezTo>
                  <a:pt x="3837176" y="4209557"/>
                  <a:pt x="3917550" y="4311508"/>
                  <a:pt x="4054698" y="4388439"/>
                </a:cubicBezTo>
                <a:lnTo>
                  <a:pt x="4082805" y="4402610"/>
                </a:lnTo>
                <a:lnTo>
                  <a:pt x="4063627" y="4391025"/>
                </a:lnTo>
                <a:cubicBezTo>
                  <a:pt x="3969801" y="4328140"/>
                  <a:pt x="3918022" y="4253780"/>
                  <a:pt x="3935697" y="4191269"/>
                </a:cubicBezTo>
                <a:cubicBezTo>
                  <a:pt x="3952013" y="4133567"/>
                  <a:pt x="4024033" y="4098252"/>
                  <a:pt x="4123787" y="4089667"/>
                </a:cubicBezTo>
                <a:lnTo>
                  <a:pt x="4133737" y="4089125"/>
                </a:lnTo>
                <a:lnTo>
                  <a:pt x="4129706" y="4086467"/>
                </a:lnTo>
                <a:lnTo>
                  <a:pt x="4158460" y="4077632"/>
                </a:lnTo>
                <a:cubicBezTo>
                  <a:pt x="4216385" y="4056798"/>
                  <a:pt x="4256264" y="4023214"/>
                  <a:pt x="4268907" y="3978500"/>
                </a:cubicBezTo>
                <a:cubicBezTo>
                  <a:pt x="4292876" y="3893730"/>
                  <a:pt x="4212502" y="3791779"/>
                  <a:pt x="4075354" y="3714847"/>
                </a:cubicBezTo>
                <a:close/>
                <a:moveTo>
                  <a:pt x="4272171" y="2659714"/>
                </a:moveTo>
                <a:lnTo>
                  <a:pt x="4301231" y="2666938"/>
                </a:lnTo>
                <a:cubicBezTo>
                  <a:pt x="4445679" y="2709558"/>
                  <a:pt x="4539907" y="2779568"/>
                  <a:pt x="4539907" y="2858710"/>
                </a:cubicBezTo>
                <a:cubicBezTo>
                  <a:pt x="4539907" y="2931764"/>
                  <a:pt x="4459618" y="2997037"/>
                  <a:pt x="4333654" y="3040168"/>
                </a:cubicBezTo>
                <a:lnTo>
                  <a:pt x="4320974" y="3044102"/>
                </a:lnTo>
                <a:lnTo>
                  <a:pt x="4327165" y="3045882"/>
                </a:lnTo>
                <a:lnTo>
                  <a:pt x="4293183" y="3065770"/>
                </a:lnTo>
                <a:cubicBezTo>
                  <a:pt x="4225838" y="3109395"/>
                  <a:pt x="4186515" y="3161986"/>
                  <a:pt x="4186515" y="3218596"/>
                </a:cubicBezTo>
                <a:cubicBezTo>
                  <a:pt x="4186515" y="3325919"/>
                  <a:pt x="4327849" y="3418796"/>
                  <a:pt x="4533507" y="3463523"/>
                </a:cubicBezTo>
                <a:lnTo>
                  <a:pt x="4575070" y="3470818"/>
                </a:lnTo>
                <a:lnTo>
                  <a:pt x="4546009" y="3463594"/>
                </a:lnTo>
                <a:cubicBezTo>
                  <a:pt x="4401562" y="3420975"/>
                  <a:pt x="4307333" y="3350964"/>
                  <a:pt x="4307333" y="3271822"/>
                </a:cubicBezTo>
                <a:cubicBezTo>
                  <a:pt x="4307333" y="3198769"/>
                  <a:pt x="4387622" y="3133495"/>
                  <a:pt x="4513586" y="3090364"/>
                </a:cubicBezTo>
                <a:lnTo>
                  <a:pt x="4526266" y="3086430"/>
                </a:lnTo>
                <a:lnTo>
                  <a:pt x="4520076" y="3084650"/>
                </a:lnTo>
                <a:lnTo>
                  <a:pt x="4554058" y="3064762"/>
                </a:lnTo>
                <a:cubicBezTo>
                  <a:pt x="4621402" y="3021137"/>
                  <a:pt x="4660725" y="2968546"/>
                  <a:pt x="4660725" y="2911936"/>
                </a:cubicBezTo>
                <a:cubicBezTo>
                  <a:pt x="4660725" y="2804613"/>
                  <a:pt x="4519391" y="2711736"/>
                  <a:pt x="4313734" y="2667010"/>
                </a:cubicBezTo>
                <a:close/>
                <a:moveTo>
                  <a:pt x="4212748" y="1531331"/>
                </a:moveTo>
                <a:cubicBezTo>
                  <a:pt x="4113268" y="1538021"/>
                  <a:pt x="3982329" y="1592412"/>
                  <a:pt x="3843518" y="1684395"/>
                </a:cubicBezTo>
                <a:lnTo>
                  <a:pt x="3800017" y="1715547"/>
                </a:lnTo>
                <a:lnTo>
                  <a:pt x="3832118" y="1695481"/>
                </a:lnTo>
                <a:cubicBezTo>
                  <a:pt x="3997004" y="1601164"/>
                  <a:pt x="4138064" y="1573737"/>
                  <a:pt x="4200875" y="1637676"/>
                </a:cubicBezTo>
                <a:cubicBezTo>
                  <a:pt x="4258854" y="1696696"/>
                  <a:pt x="4237809" y="1820994"/>
                  <a:pt x="4157750" y="1968114"/>
                </a:cubicBezTo>
                <a:lnTo>
                  <a:pt x="4149367" y="1982595"/>
                </a:lnTo>
                <a:lnTo>
                  <a:pt x="4156396" y="1978515"/>
                </a:lnTo>
                <a:lnTo>
                  <a:pt x="4141348" y="2024871"/>
                </a:lnTo>
                <a:cubicBezTo>
                  <a:pt x="4114867" y="2120142"/>
                  <a:pt x="4120927" y="2197679"/>
                  <a:pt x="4165855" y="2243414"/>
                </a:cubicBezTo>
                <a:cubicBezTo>
                  <a:pt x="4251032" y="2330121"/>
                  <a:pt x="4452980" y="2279182"/>
                  <a:pt x="4675076" y="2132009"/>
                </a:cubicBezTo>
                <a:lnTo>
                  <a:pt x="4718577" y="2100857"/>
                </a:lnTo>
                <a:lnTo>
                  <a:pt x="4686477" y="2120923"/>
                </a:lnTo>
                <a:cubicBezTo>
                  <a:pt x="4521590" y="2215240"/>
                  <a:pt x="4380530" y="2242667"/>
                  <a:pt x="4317720" y="2178728"/>
                </a:cubicBezTo>
                <a:cubicBezTo>
                  <a:pt x="4259741" y="2119708"/>
                  <a:pt x="4280785" y="1995410"/>
                  <a:pt x="4360845" y="1848290"/>
                </a:cubicBezTo>
                <a:lnTo>
                  <a:pt x="4369227" y="1833810"/>
                </a:lnTo>
                <a:lnTo>
                  <a:pt x="4362198" y="1837889"/>
                </a:lnTo>
                <a:lnTo>
                  <a:pt x="4377247" y="1791533"/>
                </a:lnTo>
                <a:cubicBezTo>
                  <a:pt x="4403727" y="1696263"/>
                  <a:pt x="4397668" y="1618725"/>
                  <a:pt x="4352739" y="1572990"/>
                </a:cubicBezTo>
                <a:cubicBezTo>
                  <a:pt x="4320798" y="1540475"/>
                  <a:pt x="4272436" y="1527317"/>
                  <a:pt x="4212748" y="1531331"/>
                </a:cubicBezTo>
                <a:close/>
                <a:moveTo>
                  <a:pt x="3677143" y="708040"/>
                </a:moveTo>
                <a:cubicBezTo>
                  <a:pt x="3588963" y="699958"/>
                  <a:pt x="3467418" y="753260"/>
                  <a:pt x="3344042" y="851722"/>
                </a:cubicBezTo>
                <a:lnTo>
                  <a:pt x="3312149" y="879354"/>
                </a:lnTo>
                <a:lnTo>
                  <a:pt x="3336095" y="861374"/>
                </a:lnTo>
                <a:cubicBezTo>
                  <a:pt x="3460326" y="776238"/>
                  <a:pt x="3574105" y="747342"/>
                  <a:pt x="3635489" y="797296"/>
                </a:cubicBezTo>
                <a:cubicBezTo>
                  <a:pt x="3692151" y="843407"/>
                  <a:pt x="3692101" y="946882"/>
                  <a:pt x="3646047" y="1071807"/>
                </a:cubicBezTo>
                <a:lnTo>
                  <a:pt x="3641095" y="1084125"/>
                </a:lnTo>
                <a:lnTo>
                  <a:pt x="3646382" y="1080447"/>
                </a:lnTo>
                <a:lnTo>
                  <a:pt x="3640359" y="1119357"/>
                </a:lnTo>
                <a:cubicBezTo>
                  <a:pt x="3631688" y="1199127"/>
                  <a:pt x="3647658" y="1262822"/>
                  <a:pt x="3691566" y="1298554"/>
                </a:cubicBezTo>
                <a:cubicBezTo>
                  <a:pt x="3774809" y="1366295"/>
                  <a:pt x="3936055" y="1315297"/>
                  <a:pt x="4100557" y="1184015"/>
                </a:cubicBezTo>
                <a:lnTo>
                  <a:pt x="4132449" y="1156382"/>
                </a:lnTo>
                <a:lnTo>
                  <a:pt x="4108504" y="1174363"/>
                </a:lnTo>
                <a:cubicBezTo>
                  <a:pt x="3984272" y="1259499"/>
                  <a:pt x="3870494" y="1288394"/>
                  <a:pt x="3809109" y="1238441"/>
                </a:cubicBezTo>
                <a:cubicBezTo>
                  <a:pt x="3752447" y="1192329"/>
                  <a:pt x="3752498" y="1088855"/>
                  <a:pt x="3798552" y="963930"/>
                </a:cubicBezTo>
                <a:lnTo>
                  <a:pt x="3803504" y="951612"/>
                </a:lnTo>
                <a:lnTo>
                  <a:pt x="3798216" y="955290"/>
                </a:lnTo>
                <a:lnTo>
                  <a:pt x="3804240" y="916380"/>
                </a:lnTo>
                <a:cubicBezTo>
                  <a:pt x="3812911" y="836610"/>
                  <a:pt x="3796940" y="772915"/>
                  <a:pt x="3753032" y="737183"/>
                </a:cubicBezTo>
                <a:cubicBezTo>
                  <a:pt x="3732222" y="720248"/>
                  <a:pt x="3706536" y="710734"/>
                  <a:pt x="3677143" y="708040"/>
                </a:cubicBezTo>
                <a:close/>
                <a:moveTo>
                  <a:pt x="2875424" y="153316"/>
                </a:moveTo>
                <a:cubicBezTo>
                  <a:pt x="2794671" y="163518"/>
                  <a:pt x="2709011" y="261271"/>
                  <a:pt x="2646030" y="406756"/>
                </a:cubicBezTo>
                <a:lnTo>
                  <a:pt x="2632947" y="440649"/>
                </a:lnTo>
                <a:lnTo>
                  <a:pt x="2643876" y="417305"/>
                </a:lnTo>
                <a:cubicBezTo>
                  <a:pt x="2703832" y="302387"/>
                  <a:pt x="2778356" y="234445"/>
                  <a:pt x="2844756" y="247614"/>
                </a:cubicBezTo>
                <a:cubicBezTo>
                  <a:pt x="2906048" y="259770"/>
                  <a:pt x="2947362" y="338448"/>
                  <a:pt x="2962448" y="452023"/>
                </a:cubicBezTo>
                <a:lnTo>
                  <a:pt x="2963625" y="463388"/>
                </a:lnTo>
                <a:lnTo>
                  <a:pt x="2966155" y="458455"/>
                </a:lnTo>
                <a:lnTo>
                  <a:pt x="2977148" y="490468"/>
                </a:lnTo>
                <a:cubicBezTo>
                  <a:pt x="3002468" y="554610"/>
                  <a:pt x="3040005" y="596575"/>
                  <a:pt x="3087500" y="605995"/>
                </a:cubicBezTo>
                <a:cubicBezTo>
                  <a:pt x="3177545" y="623854"/>
                  <a:pt x="3279145" y="519928"/>
                  <a:pt x="3351122" y="353660"/>
                </a:cubicBezTo>
                <a:lnTo>
                  <a:pt x="3364206" y="319767"/>
                </a:lnTo>
                <a:lnTo>
                  <a:pt x="3353277" y="343111"/>
                </a:lnTo>
                <a:cubicBezTo>
                  <a:pt x="3293321" y="458029"/>
                  <a:pt x="3218797" y="525971"/>
                  <a:pt x="3152397" y="512802"/>
                </a:cubicBezTo>
                <a:cubicBezTo>
                  <a:pt x="3091105" y="500646"/>
                  <a:pt x="3049790" y="421967"/>
                  <a:pt x="3034704" y="308393"/>
                </a:cubicBezTo>
                <a:lnTo>
                  <a:pt x="3033528" y="297028"/>
                </a:lnTo>
                <a:lnTo>
                  <a:pt x="3030998" y="301961"/>
                </a:lnTo>
                <a:lnTo>
                  <a:pt x="3020004" y="269948"/>
                </a:lnTo>
                <a:cubicBezTo>
                  <a:pt x="2994684" y="205806"/>
                  <a:pt x="2957148" y="163840"/>
                  <a:pt x="2909652" y="154421"/>
                </a:cubicBezTo>
                <a:cubicBezTo>
                  <a:pt x="2898397" y="152188"/>
                  <a:pt x="2886961" y="151859"/>
                  <a:pt x="2875424" y="153316"/>
                </a:cubicBezTo>
                <a:close/>
                <a:moveTo>
                  <a:pt x="2355833" y="67225"/>
                </a:moveTo>
                <a:lnTo>
                  <a:pt x="2356123" y="84578"/>
                </a:lnTo>
                <a:cubicBezTo>
                  <a:pt x="2353412" y="172064"/>
                  <a:pt x="2325531" y="236889"/>
                  <a:pt x="2276570" y="251429"/>
                </a:cubicBezTo>
                <a:cubicBezTo>
                  <a:pt x="2231375" y="264851"/>
                  <a:pt x="2177845" y="232567"/>
                  <a:pt x="2130533" y="171028"/>
                </a:cubicBezTo>
                <a:lnTo>
                  <a:pt x="2126022" y="164758"/>
                </a:lnTo>
                <a:lnTo>
                  <a:pt x="2125935" y="168499"/>
                </a:lnTo>
                <a:lnTo>
                  <a:pt x="2108066" y="153414"/>
                </a:lnTo>
                <a:cubicBezTo>
                  <a:pt x="2070049" y="124291"/>
                  <a:pt x="2031074" y="112268"/>
                  <a:pt x="1996052" y="122669"/>
                </a:cubicBezTo>
                <a:cubicBezTo>
                  <a:pt x="1929656" y="142387"/>
                  <a:pt x="1895343" y="237389"/>
                  <a:pt x="1901352" y="359017"/>
                </a:cubicBezTo>
                <a:lnTo>
                  <a:pt x="1903645" y="383277"/>
                </a:lnTo>
                <a:lnTo>
                  <a:pt x="1903355" y="365925"/>
                </a:lnTo>
                <a:cubicBezTo>
                  <a:pt x="1906067" y="278438"/>
                  <a:pt x="1933947" y="213613"/>
                  <a:pt x="1982909" y="199073"/>
                </a:cubicBezTo>
                <a:cubicBezTo>
                  <a:pt x="2028104" y="185651"/>
                  <a:pt x="2081634" y="217935"/>
                  <a:pt x="2128946" y="279474"/>
                </a:cubicBezTo>
                <a:lnTo>
                  <a:pt x="2133456" y="285744"/>
                </a:lnTo>
                <a:lnTo>
                  <a:pt x="2133543" y="282003"/>
                </a:lnTo>
                <a:lnTo>
                  <a:pt x="2151412" y="297089"/>
                </a:lnTo>
                <a:cubicBezTo>
                  <a:pt x="2189430" y="326211"/>
                  <a:pt x="2228405" y="338234"/>
                  <a:pt x="2263427" y="327833"/>
                </a:cubicBezTo>
                <a:cubicBezTo>
                  <a:pt x="2329823" y="308116"/>
                  <a:pt x="2364136" y="213113"/>
                  <a:pt x="2358127" y="91485"/>
                </a:cubicBezTo>
                <a:close/>
                <a:moveTo>
                  <a:pt x="2316050" y="0"/>
                </a:moveTo>
                <a:cubicBezTo>
                  <a:pt x="3702257" y="0"/>
                  <a:pt x="4826000" y="1202640"/>
                  <a:pt x="4826000" y="2686172"/>
                </a:cubicBezTo>
                <a:cubicBezTo>
                  <a:pt x="4826000" y="4169704"/>
                  <a:pt x="3702257" y="5372344"/>
                  <a:pt x="2316050" y="5372344"/>
                </a:cubicBezTo>
                <a:lnTo>
                  <a:pt x="2155642" y="5363675"/>
                </a:lnTo>
                <a:lnTo>
                  <a:pt x="2262478" y="5345269"/>
                </a:lnTo>
                <a:cubicBezTo>
                  <a:pt x="3246459" y="5117974"/>
                  <a:pt x="3986644" y="4135164"/>
                  <a:pt x="3986644" y="2957203"/>
                </a:cubicBezTo>
                <a:cubicBezTo>
                  <a:pt x="3986644" y="1610958"/>
                  <a:pt x="3019870" y="519614"/>
                  <a:pt x="1827294" y="519614"/>
                </a:cubicBezTo>
                <a:cubicBezTo>
                  <a:pt x="1100570" y="519614"/>
                  <a:pt x="457691" y="924873"/>
                  <a:pt x="66332" y="1546115"/>
                </a:cubicBezTo>
                <a:lnTo>
                  <a:pt x="0" y="1671099"/>
                </a:lnTo>
                <a:lnTo>
                  <a:pt x="66989" y="1492344"/>
                </a:lnTo>
                <a:cubicBezTo>
                  <a:pt x="477696" y="607852"/>
                  <a:pt x="1330545" y="0"/>
                  <a:pt x="2316050" y="0"/>
                </a:cubicBezTo>
                <a:close/>
              </a:path>
            </a:pathLst>
          </a:custGeom>
          <a:gradFill>
            <a:gsLst>
              <a:gs pos="0">
                <a:srgbClr val="FFFFFF"/>
              </a:gs>
              <a:gs pos="7001">
                <a:srgbClr val="E6E6E6"/>
              </a:gs>
              <a:gs pos="32001">
                <a:srgbClr val="7D8496">
                  <a:lumMod val="60000"/>
                  <a:lumOff val="40000"/>
                </a:srgbClr>
              </a:gs>
              <a:gs pos="47000">
                <a:srgbClr val="E6E6E6"/>
              </a:gs>
              <a:gs pos="85001">
                <a:srgbClr val="7D8496">
                  <a:lumMod val="45000"/>
                  <a:lumOff val="55000"/>
                </a:srgbClr>
              </a:gs>
              <a:gs pos="100000">
                <a:srgbClr val="E6E6E6"/>
              </a:gs>
            </a:gsLst>
            <a:lin ang="5400000" scaled="0"/>
          </a:gradFill>
          <a:ln>
            <a:noFill/>
          </a:ln>
          <a:scene3d>
            <a:camera prst="orthographicFront"/>
            <a:lightRig rig="morning"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0" name="Forma libre 28"/>
          <p:cNvSpPr/>
          <p:nvPr/>
        </p:nvSpPr>
        <p:spPr>
          <a:xfrm rot="1199999">
            <a:off x="3220532" y="2288883"/>
            <a:ext cx="1123841" cy="1501331"/>
          </a:xfrm>
          <a:custGeom>
            <a:avLst/>
            <a:gdLst>
              <a:gd name="connsiteX0" fmla="*/ 4047248 w 4826000"/>
              <a:gd name="connsiteY0" fmla="*/ 3700677 h 5372344"/>
              <a:gd name="connsiteX1" fmla="*/ 4066425 w 4826000"/>
              <a:gd name="connsiteY1" fmla="*/ 3712261 h 5372344"/>
              <a:gd name="connsiteX2" fmla="*/ 4194356 w 4826000"/>
              <a:gd name="connsiteY2" fmla="*/ 3912018 h 5372344"/>
              <a:gd name="connsiteX3" fmla="*/ 4006266 w 4826000"/>
              <a:gd name="connsiteY3" fmla="*/ 4013620 h 5372344"/>
              <a:gd name="connsiteX4" fmla="*/ 3996315 w 4826000"/>
              <a:gd name="connsiteY4" fmla="*/ 4014162 h 5372344"/>
              <a:gd name="connsiteX5" fmla="*/ 4000347 w 4826000"/>
              <a:gd name="connsiteY5" fmla="*/ 4016820 h 5372344"/>
              <a:gd name="connsiteX6" fmla="*/ 3971593 w 4826000"/>
              <a:gd name="connsiteY6" fmla="*/ 4025654 h 5372344"/>
              <a:gd name="connsiteX7" fmla="*/ 3861146 w 4826000"/>
              <a:gd name="connsiteY7" fmla="*/ 4124786 h 5372344"/>
              <a:gd name="connsiteX8" fmla="*/ 4054698 w 4826000"/>
              <a:gd name="connsiteY8" fmla="*/ 4388439 h 5372344"/>
              <a:gd name="connsiteX9" fmla="*/ 4082805 w 4826000"/>
              <a:gd name="connsiteY9" fmla="*/ 4402610 h 5372344"/>
              <a:gd name="connsiteX10" fmla="*/ 4063627 w 4826000"/>
              <a:gd name="connsiteY10" fmla="*/ 4391025 h 5372344"/>
              <a:gd name="connsiteX11" fmla="*/ 3935697 w 4826000"/>
              <a:gd name="connsiteY11" fmla="*/ 4191269 h 5372344"/>
              <a:gd name="connsiteX12" fmla="*/ 4123787 w 4826000"/>
              <a:gd name="connsiteY12" fmla="*/ 4089667 h 5372344"/>
              <a:gd name="connsiteX13" fmla="*/ 4133737 w 4826000"/>
              <a:gd name="connsiteY13" fmla="*/ 4089125 h 5372344"/>
              <a:gd name="connsiteX14" fmla="*/ 4129706 w 4826000"/>
              <a:gd name="connsiteY14" fmla="*/ 4086467 h 5372344"/>
              <a:gd name="connsiteX15" fmla="*/ 4158460 w 4826000"/>
              <a:gd name="connsiteY15" fmla="*/ 4077632 h 5372344"/>
              <a:gd name="connsiteX16" fmla="*/ 4268907 w 4826000"/>
              <a:gd name="connsiteY16" fmla="*/ 3978500 h 5372344"/>
              <a:gd name="connsiteX17" fmla="*/ 4075354 w 4826000"/>
              <a:gd name="connsiteY17" fmla="*/ 3714847 h 5372344"/>
              <a:gd name="connsiteX18" fmla="*/ 4272171 w 4826000"/>
              <a:gd name="connsiteY18" fmla="*/ 2659714 h 5372344"/>
              <a:gd name="connsiteX19" fmla="*/ 4301231 w 4826000"/>
              <a:gd name="connsiteY19" fmla="*/ 2666938 h 5372344"/>
              <a:gd name="connsiteX20" fmla="*/ 4539907 w 4826000"/>
              <a:gd name="connsiteY20" fmla="*/ 2858710 h 5372344"/>
              <a:gd name="connsiteX21" fmla="*/ 4333654 w 4826000"/>
              <a:gd name="connsiteY21" fmla="*/ 3040168 h 5372344"/>
              <a:gd name="connsiteX22" fmla="*/ 4320974 w 4826000"/>
              <a:gd name="connsiteY22" fmla="*/ 3044102 h 5372344"/>
              <a:gd name="connsiteX23" fmla="*/ 4327165 w 4826000"/>
              <a:gd name="connsiteY23" fmla="*/ 3045882 h 5372344"/>
              <a:gd name="connsiteX24" fmla="*/ 4293183 w 4826000"/>
              <a:gd name="connsiteY24" fmla="*/ 3065770 h 5372344"/>
              <a:gd name="connsiteX25" fmla="*/ 4186515 w 4826000"/>
              <a:gd name="connsiteY25" fmla="*/ 3218596 h 5372344"/>
              <a:gd name="connsiteX26" fmla="*/ 4533507 w 4826000"/>
              <a:gd name="connsiteY26" fmla="*/ 3463523 h 5372344"/>
              <a:gd name="connsiteX27" fmla="*/ 4575070 w 4826000"/>
              <a:gd name="connsiteY27" fmla="*/ 3470818 h 5372344"/>
              <a:gd name="connsiteX28" fmla="*/ 4546009 w 4826000"/>
              <a:gd name="connsiteY28" fmla="*/ 3463594 h 5372344"/>
              <a:gd name="connsiteX29" fmla="*/ 4307333 w 4826000"/>
              <a:gd name="connsiteY29" fmla="*/ 3271822 h 5372344"/>
              <a:gd name="connsiteX30" fmla="*/ 4513586 w 4826000"/>
              <a:gd name="connsiteY30" fmla="*/ 3090364 h 5372344"/>
              <a:gd name="connsiteX31" fmla="*/ 4526266 w 4826000"/>
              <a:gd name="connsiteY31" fmla="*/ 3086430 h 5372344"/>
              <a:gd name="connsiteX32" fmla="*/ 4520076 w 4826000"/>
              <a:gd name="connsiteY32" fmla="*/ 3084650 h 5372344"/>
              <a:gd name="connsiteX33" fmla="*/ 4554058 w 4826000"/>
              <a:gd name="connsiteY33" fmla="*/ 3064762 h 5372344"/>
              <a:gd name="connsiteX34" fmla="*/ 4660725 w 4826000"/>
              <a:gd name="connsiteY34" fmla="*/ 2911936 h 5372344"/>
              <a:gd name="connsiteX35" fmla="*/ 4313734 w 4826000"/>
              <a:gd name="connsiteY35" fmla="*/ 2667010 h 5372344"/>
              <a:gd name="connsiteX36" fmla="*/ 4212748 w 4826000"/>
              <a:gd name="connsiteY36" fmla="*/ 1531331 h 5372344"/>
              <a:gd name="connsiteX37" fmla="*/ 3843518 w 4826000"/>
              <a:gd name="connsiteY37" fmla="*/ 1684395 h 5372344"/>
              <a:gd name="connsiteX38" fmla="*/ 3800017 w 4826000"/>
              <a:gd name="connsiteY38" fmla="*/ 1715547 h 5372344"/>
              <a:gd name="connsiteX39" fmla="*/ 3832118 w 4826000"/>
              <a:gd name="connsiteY39" fmla="*/ 1695481 h 5372344"/>
              <a:gd name="connsiteX40" fmla="*/ 4200875 w 4826000"/>
              <a:gd name="connsiteY40" fmla="*/ 1637676 h 5372344"/>
              <a:gd name="connsiteX41" fmla="*/ 4157750 w 4826000"/>
              <a:gd name="connsiteY41" fmla="*/ 1968114 h 5372344"/>
              <a:gd name="connsiteX42" fmla="*/ 4149367 w 4826000"/>
              <a:gd name="connsiteY42" fmla="*/ 1982595 h 5372344"/>
              <a:gd name="connsiteX43" fmla="*/ 4156396 w 4826000"/>
              <a:gd name="connsiteY43" fmla="*/ 1978515 h 5372344"/>
              <a:gd name="connsiteX44" fmla="*/ 4141348 w 4826000"/>
              <a:gd name="connsiteY44" fmla="*/ 2024871 h 5372344"/>
              <a:gd name="connsiteX45" fmla="*/ 4165855 w 4826000"/>
              <a:gd name="connsiteY45" fmla="*/ 2243414 h 5372344"/>
              <a:gd name="connsiteX46" fmla="*/ 4675076 w 4826000"/>
              <a:gd name="connsiteY46" fmla="*/ 2132009 h 5372344"/>
              <a:gd name="connsiteX47" fmla="*/ 4718577 w 4826000"/>
              <a:gd name="connsiteY47" fmla="*/ 2100857 h 5372344"/>
              <a:gd name="connsiteX48" fmla="*/ 4686477 w 4826000"/>
              <a:gd name="connsiteY48" fmla="*/ 2120923 h 5372344"/>
              <a:gd name="connsiteX49" fmla="*/ 4317720 w 4826000"/>
              <a:gd name="connsiteY49" fmla="*/ 2178728 h 5372344"/>
              <a:gd name="connsiteX50" fmla="*/ 4360845 w 4826000"/>
              <a:gd name="connsiteY50" fmla="*/ 1848290 h 5372344"/>
              <a:gd name="connsiteX51" fmla="*/ 4369227 w 4826000"/>
              <a:gd name="connsiteY51" fmla="*/ 1833810 h 5372344"/>
              <a:gd name="connsiteX52" fmla="*/ 4362198 w 4826000"/>
              <a:gd name="connsiteY52" fmla="*/ 1837889 h 5372344"/>
              <a:gd name="connsiteX53" fmla="*/ 4377247 w 4826000"/>
              <a:gd name="connsiteY53" fmla="*/ 1791533 h 5372344"/>
              <a:gd name="connsiteX54" fmla="*/ 4352739 w 4826000"/>
              <a:gd name="connsiteY54" fmla="*/ 1572990 h 5372344"/>
              <a:gd name="connsiteX55" fmla="*/ 4212748 w 4826000"/>
              <a:gd name="connsiteY55" fmla="*/ 1531331 h 5372344"/>
              <a:gd name="connsiteX56" fmla="*/ 3677143 w 4826000"/>
              <a:gd name="connsiteY56" fmla="*/ 708040 h 5372344"/>
              <a:gd name="connsiteX57" fmla="*/ 3344042 w 4826000"/>
              <a:gd name="connsiteY57" fmla="*/ 851722 h 5372344"/>
              <a:gd name="connsiteX58" fmla="*/ 3312149 w 4826000"/>
              <a:gd name="connsiteY58" fmla="*/ 879354 h 5372344"/>
              <a:gd name="connsiteX59" fmla="*/ 3336095 w 4826000"/>
              <a:gd name="connsiteY59" fmla="*/ 861374 h 5372344"/>
              <a:gd name="connsiteX60" fmla="*/ 3635489 w 4826000"/>
              <a:gd name="connsiteY60" fmla="*/ 797296 h 5372344"/>
              <a:gd name="connsiteX61" fmla="*/ 3646047 w 4826000"/>
              <a:gd name="connsiteY61" fmla="*/ 1071807 h 5372344"/>
              <a:gd name="connsiteX62" fmla="*/ 3641095 w 4826000"/>
              <a:gd name="connsiteY62" fmla="*/ 1084125 h 5372344"/>
              <a:gd name="connsiteX63" fmla="*/ 3646382 w 4826000"/>
              <a:gd name="connsiteY63" fmla="*/ 1080447 h 5372344"/>
              <a:gd name="connsiteX64" fmla="*/ 3640359 w 4826000"/>
              <a:gd name="connsiteY64" fmla="*/ 1119357 h 5372344"/>
              <a:gd name="connsiteX65" fmla="*/ 3691566 w 4826000"/>
              <a:gd name="connsiteY65" fmla="*/ 1298554 h 5372344"/>
              <a:gd name="connsiteX66" fmla="*/ 4100557 w 4826000"/>
              <a:gd name="connsiteY66" fmla="*/ 1184015 h 5372344"/>
              <a:gd name="connsiteX67" fmla="*/ 4132449 w 4826000"/>
              <a:gd name="connsiteY67" fmla="*/ 1156382 h 5372344"/>
              <a:gd name="connsiteX68" fmla="*/ 4108504 w 4826000"/>
              <a:gd name="connsiteY68" fmla="*/ 1174363 h 5372344"/>
              <a:gd name="connsiteX69" fmla="*/ 3809109 w 4826000"/>
              <a:gd name="connsiteY69" fmla="*/ 1238441 h 5372344"/>
              <a:gd name="connsiteX70" fmla="*/ 3798552 w 4826000"/>
              <a:gd name="connsiteY70" fmla="*/ 963930 h 5372344"/>
              <a:gd name="connsiteX71" fmla="*/ 3803504 w 4826000"/>
              <a:gd name="connsiteY71" fmla="*/ 951612 h 5372344"/>
              <a:gd name="connsiteX72" fmla="*/ 3798216 w 4826000"/>
              <a:gd name="connsiteY72" fmla="*/ 955290 h 5372344"/>
              <a:gd name="connsiteX73" fmla="*/ 3804240 w 4826000"/>
              <a:gd name="connsiteY73" fmla="*/ 916380 h 5372344"/>
              <a:gd name="connsiteX74" fmla="*/ 3753032 w 4826000"/>
              <a:gd name="connsiteY74" fmla="*/ 737183 h 5372344"/>
              <a:gd name="connsiteX75" fmla="*/ 3677143 w 4826000"/>
              <a:gd name="connsiteY75" fmla="*/ 708040 h 5372344"/>
              <a:gd name="connsiteX76" fmla="*/ 2875424 w 4826000"/>
              <a:gd name="connsiteY76" fmla="*/ 153316 h 5372344"/>
              <a:gd name="connsiteX77" fmla="*/ 2646030 w 4826000"/>
              <a:gd name="connsiteY77" fmla="*/ 406756 h 5372344"/>
              <a:gd name="connsiteX78" fmla="*/ 2632947 w 4826000"/>
              <a:gd name="connsiteY78" fmla="*/ 440649 h 5372344"/>
              <a:gd name="connsiteX79" fmla="*/ 2643876 w 4826000"/>
              <a:gd name="connsiteY79" fmla="*/ 417305 h 5372344"/>
              <a:gd name="connsiteX80" fmla="*/ 2844756 w 4826000"/>
              <a:gd name="connsiteY80" fmla="*/ 247614 h 5372344"/>
              <a:gd name="connsiteX81" fmla="*/ 2962448 w 4826000"/>
              <a:gd name="connsiteY81" fmla="*/ 452023 h 5372344"/>
              <a:gd name="connsiteX82" fmla="*/ 2963625 w 4826000"/>
              <a:gd name="connsiteY82" fmla="*/ 463388 h 5372344"/>
              <a:gd name="connsiteX83" fmla="*/ 2966155 w 4826000"/>
              <a:gd name="connsiteY83" fmla="*/ 458455 h 5372344"/>
              <a:gd name="connsiteX84" fmla="*/ 2977148 w 4826000"/>
              <a:gd name="connsiteY84" fmla="*/ 490468 h 5372344"/>
              <a:gd name="connsiteX85" fmla="*/ 3087500 w 4826000"/>
              <a:gd name="connsiteY85" fmla="*/ 605995 h 5372344"/>
              <a:gd name="connsiteX86" fmla="*/ 3351122 w 4826000"/>
              <a:gd name="connsiteY86" fmla="*/ 353660 h 5372344"/>
              <a:gd name="connsiteX87" fmla="*/ 3364206 w 4826000"/>
              <a:gd name="connsiteY87" fmla="*/ 319767 h 5372344"/>
              <a:gd name="connsiteX88" fmla="*/ 3353277 w 4826000"/>
              <a:gd name="connsiteY88" fmla="*/ 343111 h 5372344"/>
              <a:gd name="connsiteX89" fmla="*/ 3152397 w 4826000"/>
              <a:gd name="connsiteY89" fmla="*/ 512802 h 5372344"/>
              <a:gd name="connsiteX90" fmla="*/ 3034704 w 4826000"/>
              <a:gd name="connsiteY90" fmla="*/ 308393 h 5372344"/>
              <a:gd name="connsiteX91" fmla="*/ 3033528 w 4826000"/>
              <a:gd name="connsiteY91" fmla="*/ 297028 h 5372344"/>
              <a:gd name="connsiteX92" fmla="*/ 3030998 w 4826000"/>
              <a:gd name="connsiteY92" fmla="*/ 301961 h 5372344"/>
              <a:gd name="connsiteX93" fmla="*/ 3020004 w 4826000"/>
              <a:gd name="connsiteY93" fmla="*/ 269948 h 5372344"/>
              <a:gd name="connsiteX94" fmla="*/ 2909652 w 4826000"/>
              <a:gd name="connsiteY94" fmla="*/ 154421 h 5372344"/>
              <a:gd name="connsiteX95" fmla="*/ 2875424 w 4826000"/>
              <a:gd name="connsiteY95" fmla="*/ 153316 h 5372344"/>
              <a:gd name="connsiteX96" fmla="*/ 2355833 w 4826000"/>
              <a:gd name="connsiteY96" fmla="*/ 67225 h 5372344"/>
              <a:gd name="connsiteX97" fmla="*/ 2356123 w 4826000"/>
              <a:gd name="connsiteY97" fmla="*/ 84578 h 5372344"/>
              <a:gd name="connsiteX98" fmla="*/ 2276570 w 4826000"/>
              <a:gd name="connsiteY98" fmla="*/ 251429 h 5372344"/>
              <a:gd name="connsiteX99" fmla="*/ 2130533 w 4826000"/>
              <a:gd name="connsiteY99" fmla="*/ 171028 h 5372344"/>
              <a:gd name="connsiteX100" fmla="*/ 2126022 w 4826000"/>
              <a:gd name="connsiteY100" fmla="*/ 164758 h 5372344"/>
              <a:gd name="connsiteX101" fmla="*/ 2125935 w 4826000"/>
              <a:gd name="connsiteY101" fmla="*/ 168499 h 5372344"/>
              <a:gd name="connsiteX102" fmla="*/ 2108066 w 4826000"/>
              <a:gd name="connsiteY102" fmla="*/ 153414 h 5372344"/>
              <a:gd name="connsiteX103" fmla="*/ 1996052 w 4826000"/>
              <a:gd name="connsiteY103" fmla="*/ 122669 h 5372344"/>
              <a:gd name="connsiteX104" fmla="*/ 1901352 w 4826000"/>
              <a:gd name="connsiteY104" fmla="*/ 359017 h 5372344"/>
              <a:gd name="connsiteX105" fmla="*/ 1903645 w 4826000"/>
              <a:gd name="connsiteY105" fmla="*/ 383277 h 5372344"/>
              <a:gd name="connsiteX106" fmla="*/ 1903355 w 4826000"/>
              <a:gd name="connsiteY106" fmla="*/ 365925 h 5372344"/>
              <a:gd name="connsiteX107" fmla="*/ 1982909 w 4826000"/>
              <a:gd name="connsiteY107" fmla="*/ 199073 h 5372344"/>
              <a:gd name="connsiteX108" fmla="*/ 2128946 w 4826000"/>
              <a:gd name="connsiteY108" fmla="*/ 279474 h 5372344"/>
              <a:gd name="connsiteX109" fmla="*/ 2133456 w 4826000"/>
              <a:gd name="connsiteY109" fmla="*/ 285744 h 5372344"/>
              <a:gd name="connsiteX110" fmla="*/ 2133543 w 4826000"/>
              <a:gd name="connsiteY110" fmla="*/ 282003 h 5372344"/>
              <a:gd name="connsiteX111" fmla="*/ 2151412 w 4826000"/>
              <a:gd name="connsiteY111" fmla="*/ 297089 h 5372344"/>
              <a:gd name="connsiteX112" fmla="*/ 2263427 w 4826000"/>
              <a:gd name="connsiteY112" fmla="*/ 327833 h 5372344"/>
              <a:gd name="connsiteX113" fmla="*/ 2358127 w 4826000"/>
              <a:gd name="connsiteY113" fmla="*/ 91485 h 5372344"/>
              <a:gd name="connsiteX114" fmla="*/ 2316050 w 4826000"/>
              <a:gd name="connsiteY114" fmla="*/ 0 h 5372344"/>
              <a:gd name="connsiteX115" fmla="*/ 4826000 w 4826000"/>
              <a:gd name="connsiteY115" fmla="*/ 2686172 h 5372344"/>
              <a:gd name="connsiteX116" fmla="*/ 2316050 w 4826000"/>
              <a:gd name="connsiteY116" fmla="*/ 5372344 h 5372344"/>
              <a:gd name="connsiteX117" fmla="*/ 2155642 w 4826000"/>
              <a:gd name="connsiteY117" fmla="*/ 5363675 h 5372344"/>
              <a:gd name="connsiteX118" fmla="*/ 2262478 w 4826000"/>
              <a:gd name="connsiteY118" fmla="*/ 5345269 h 5372344"/>
              <a:gd name="connsiteX119" fmla="*/ 3986644 w 4826000"/>
              <a:gd name="connsiteY119" fmla="*/ 2957203 h 5372344"/>
              <a:gd name="connsiteX120" fmla="*/ 1827294 w 4826000"/>
              <a:gd name="connsiteY120" fmla="*/ 519614 h 5372344"/>
              <a:gd name="connsiteX121" fmla="*/ 66332 w 4826000"/>
              <a:gd name="connsiteY121" fmla="*/ 1546115 h 5372344"/>
              <a:gd name="connsiteX122" fmla="*/ 0 w 4826000"/>
              <a:gd name="connsiteY122" fmla="*/ 1671099 h 5372344"/>
              <a:gd name="connsiteX123" fmla="*/ 66989 w 4826000"/>
              <a:gd name="connsiteY123" fmla="*/ 1492344 h 5372344"/>
              <a:gd name="connsiteX124" fmla="*/ 2316050 w 4826000"/>
              <a:gd name="connsiteY124" fmla="*/ 0 h 5372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Lst>
            <a:rect l="l" t="t" r="r" b="b"/>
            <a:pathLst>
              <a:path w="4826000" h="5372344">
                <a:moveTo>
                  <a:pt x="4047248" y="3700677"/>
                </a:moveTo>
                <a:lnTo>
                  <a:pt x="4066425" y="3712261"/>
                </a:lnTo>
                <a:cubicBezTo>
                  <a:pt x="4160251" y="3775146"/>
                  <a:pt x="4212031" y="3849507"/>
                  <a:pt x="4194356" y="3912018"/>
                </a:cubicBezTo>
                <a:cubicBezTo>
                  <a:pt x="4178040" y="3969720"/>
                  <a:pt x="4106019" y="4005034"/>
                  <a:pt x="4006266" y="4013620"/>
                </a:cubicBezTo>
                <a:lnTo>
                  <a:pt x="3996315" y="4014162"/>
                </a:lnTo>
                <a:lnTo>
                  <a:pt x="4000347" y="4016820"/>
                </a:lnTo>
                <a:lnTo>
                  <a:pt x="3971593" y="4025654"/>
                </a:lnTo>
                <a:cubicBezTo>
                  <a:pt x="3913668" y="4046488"/>
                  <a:pt x="3873789" y="4080072"/>
                  <a:pt x="3861146" y="4124786"/>
                </a:cubicBezTo>
                <a:cubicBezTo>
                  <a:pt x="3837176" y="4209557"/>
                  <a:pt x="3917550" y="4311508"/>
                  <a:pt x="4054698" y="4388439"/>
                </a:cubicBezTo>
                <a:lnTo>
                  <a:pt x="4082805" y="4402610"/>
                </a:lnTo>
                <a:lnTo>
                  <a:pt x="4063627" y="4391025"/>
                </a:lnTo>
                <a:cubicBezTo>
                  <a:pt x="3969801" y="4328140"/>
                  <a:pt x="3918022" y="4253780"/>
                  <a:pt x="3935697" y="4191269"/>
                </a:cubicBezTo>
                <a:cubicBezTo>
                  <a:pt x="3952013" y="4133567"/>
                  <a:pt x="4024033" y="4098252"/>
                  <a:pt x="4123787" y="4089667"/>
                </a:cubicBezTo>
                <a:lnTo>
                  <a:pt x="4133737" y="4089125"/>
                </a:lnTo>
                <a:lnTo>
                  <a:pt x="4129706" y="4086467"/>
                </a:lnTo>
                <a:lnTo>
                  <a:pt x="4158460" y="4077632"/>
                </a:lnTo>
                <a:cubicBezTo>
                  <a:pt x="4216385" y="4056798"/>
                  <a:pt x="4256264" y="4023214"/>
                  <a:pt x="4268907" y="3978500"/>
                </a:cubicBezTo>
                <a:cubicBezTo>
                  <a:pt x="4292876" y="3893730"/>
                  <a:pt x="4212502" y="3791779"/>
                  <a:pt x="4075354" y="3714847"/>
                </a:cubicBezTo>
                <a:close/>
                <a:moveTo>
                  <a:pt x="4272171" y="2659714"/>
                </a:moveTo>
                <a:lnTo>
                  <a:pt x="4301231" y="2666938"/>
                </a:lnTo>
                <a:cubicBezTo>
                  <a:pt x="4445679" y="2709558"/>
                  <a:pt x="4539907" y="2779568"/>
                  <a:pt x="4539907" y="2858710"/>
                </a:cubicBezTo>
                <a:cubicBezTo>
                  <a:pt x="4539907" y="2931764"/>
                  <a:pt x="4459618" y="2997037"/>
                  <a:pt x="4333654" y="3040168"/>
                </a:cubicBezTo>
                <a:lnTo>
                  <a:pt x="4320974" y="3044102"/>
                </a:lnTo>
                <a:lnTo>
                  <a:pt x="4327165" y="3045882"/>
                </a:lnTo>
                <a:lnTo>
                  <a:pt x="4293183" y="3065770"/>
                </a:lnTo>
                <a:cubicBezTo>
                  <a:pt x="4225838" y="3109395"/>
                  <a:pt x="4186515" y="3161986"/>
                  <a:pt x="4186515" y="3218596"/>
                </a:cubicBezTo>
                <a:cubicBezTo>
                  <a:pt x="4186515" y="3325919"/>
                  <a:pt x="4327849" y="3418796"/>
                  <a:pt x="4533507" y="3463523"/>
                </a:cubicBezTo>
                <a:lnTo>
                  <a:pt x="4575070" y="3470818"/>
                </a:lnTo>
                <a:lnTo>
                  <a:pt x="4546009" y="3463594"/>
                </a:lnTo>
                <a:cubicBezTo>
                  <a:pt x="4401562" y="3420975"/>
                  <a:pt x="4307333" y="3350964"/>
                  <a:pt x="4307333" y="3271822"/>
                </a:cubicBezTo>
                <a:cubicBezTo>
                  <a:pt x="4307333" y="3198769"/>
                  <a:pt x="4387622" y="3133495"/>
                  <a:pt x="4513586" y="3090364"/>
                </a:cubicBezTo>
                <a:lnTo>
                  <a:pt x="4526266" y="3086430"/>
                </a:lnTo>
                <a:lnTo>
                  <a:pt x="4520076" y="3084650"/>
                </a:lnTo>
                <a:lnTo>
                  <a:pt x="4554058" y="3064762"/>
                </a:lnTo>
                <a:cubicBezTo>
                  <a:pt x="4621402" y="3021137"/>
                  <a:pt x="4660725" y="2968546"/>
                  <a:pt x="4660725" y="2911936"/>
                </a:cubicBezTo>
                <a:cubicBezTo>
                  <a:pt x="4660725" y="2804613"/>
                  <a:pt x="4519391" y="2711736"/>
                  <a:pt x="4313734" y="2667010"/>
                </a:cubicBezTo>
                <a:close/>
                <a:moveTo>
                  <a:pt x="4212748" y="1531331"/>
                </a:moveTo>
                <a:cubicBezTo>
                  <a:pt x="4113268" y="1538021"/>
                  <a:pt x="3982329" y="1592412"/>
                  <a:pt x="3843518" y="1684395"/>
                </a:cubicBezTo>
                <a:lnTo>
                  <a:pt x="3800017" y="1715547"/>
                </a:lnTo>
                <a:lnTo>
                  <a:pt x="3832118" y="1695481"/>
                </a:lnTo>
                <a:cubicBezTo>
                  <a:pt x="3997004" y="1601164"/>
                  <a:pt x="4138064" y="1573737"/>
                  <a:pt x="4200875" y="1637676"/>
                </a:cubicBezTo>
                <a:cubicBezTo>
                  <a:pt x="4258854" y="1696696"/>
                  <a:pt x="4237809" y="1820994"/>
                  <a:pt x="4157750" y="1968114"/>
                </a:cubicBezTo>
                <a:lnTo>
                  <a:pt x="4149367" y="1982595"/>
                </a:lnTo>
                <a:lnTo>
                  <a:pt x="4156396" y="1978515"/>
                </a:lnTo>
                <a:lnTo>
                  <a:pt x="4141348" y="2024871"/>
                </a:lnTo>
                <a:cubicBezTo>
                  <a:pt x="4114867" y="2120142"/>
                  <a:pt x="4120927" y="2197679"/>
                  <a:pt x="4165855" y="2243414"/>
                </a:cubicBezTo>
                <a:cubicBezTo>
                  <a:pt x="4251032" y="2330121"/>
                  <a:pt x="4452980" y="2279182"/>
                  <a:pt x="4675076" y="2132009"/>
                </a:cubicBezTo>
                <a:lnTo>
                  <a:pt x="4718577" y="2100857"/>
                </a:lnTo>
                <a:lnTo>
                  <a:pt x="4686477" y="2120923"/>
                </a:lnTo>
                <a:cubicBezTo>
                  <a:pt x="4521590" y="2215240"/>
                  <a:pt x="4380530" y="2242667"/>
                  <a:pt x="4317720" y="2178728"/>
                </a:cubicBezTo>
                <a:cubicBezTo>
                  <a:pt x="4259741" y="2119708"/>
                  <a:pt x="4280785" y="1995410"/>
                  <a:pt x="4360845" y="1848290"/>
                </a:cubicBezTo>
                <a:lnTo>
                  <a:pt x="4369227" y="1833810"/>
                </a:lnTo>
                <a:lnTo>
                  <a:pt x="4362198" y="1837889"/>
                </a:lnTo>
                <a:lnTo>
                  <a:pt x="4377247" y="1791533"/>
                </a:lnTo>
                <a:cubicBezTo>
                  <a:pt x="4403727" y="1696263"/>
                  <a:pt x="4397668" y="1618725"/>
                  <a:pt x="4352739" y="1572990"/>
                </a:cubicBezTo>
                <a:cubicBezTo>
                  <a:pt x="4320798" y="1540475"/>
                  <a:pt x="4272436" y="1527317"/>
                  <a:pt x="4212748" y="1531331"/>
                </a:cubicBezTo>
                <a:close/>
                <a:moveTo>
                  <a:pt x="3677143" y="708040"/>
                </a:moveTo>
                <a:cubicBezTo>
                  <a:pt x="3588963" y="699958"/>
                  <a:pt x="3467418" y="753260"/>
                  <a:pt x="3344042" y="851722"/>
                </a:cubicBezTo>
                <a:lnTo>
                  <a:pt x="3312149" y="879354"/>
                </a:lnTo>
                <a:lnTo>
                  <a:pt x="3336095" y="861374"/>
                </a:lnTo>
                <a:cubicBezTo>
                  <a:pt x="3460326" y="776238"/>
                  <a:pt x="3574105" y="747342"/>
                  <a:pt x="3635489" y="797296"/>
                </a:cubicBezTo>
                <a:cubicBezTo>
                  <a:pt x="3692151" y="843407"/>
                  <a:pt x="3692101" y="946882"/>
                  <a:pt x="3646047" y="1071807"/>
                </a:cubicBezTo>
                <a:lnTo>
                  <a:pt x="3641095" y="1084125"/>
                </a:lnTo>
                <a:lnTo>
                  <a:pt x="3646382" y="1080447"/>
                </a:lnTo>
                <a:lnTo>
                  <a:pt x="3640359" y="1119357"/>
                </a:lnTo>
                <a:cubicBezTo>
                  <a:pt x="3631688" y="1199127"/>
                  <a:pt x="3647658" y="1262822"/>
                  <a:pt x="3691566" y="1298554"/>
                </a:cubicBezTo>
                <a:cubicBezTo>
                  <a:pt x="3774809" y="1366295"/>
                  <a:pt x="3936055" y="1315297"/>
                  <a:pt x="4100557" y="1184015"/>
                </a:cubicBezTo>
                <a:lnTo>
                  <a:pt x="4132449" y="1156382"/>
                </a:lnTo>
                <a:lnTo>
                  <a:pt x="4108504" y="1174363"/>
                </a:lnTo>
                <a:cubicBezTo>
                  <a:pt x="3984272" y="1259499"/>
                  <a:pt x="3870494" y="1288394"/>
                  <a:pt x="3809109" y="1238441"/>
                </a:cubicBezTo>
                <a:cubicBezTo>
                  <a:pt x="3752447" y="1192329"/>
                  <a:pt x="3752498" y="1088855"/>
                  <a:pt x="3798552" y="963930"/>
                </a:cubicBezTo>
                <a:lnTo>
                  <a:pt x="3803504" y="951612"/>
                </a:lnTo>
                <a:lnTo>
                  <a:pt x="3798216" y="955290"/>
                </a:lnTo>
                <a:lnTo>
                  <a:pt x="3804240" y="916380"/>
                </a:lnTo>
                <a:cubicBezTo>
                  <a:pt x="3812911" y="836610"/>
                  <a:pt x="3796940" y="772915"/>
                  <a:pt x="3753032" y="737183"/>
                </a:cubicBezTo>
                <a:cubicBezTo>
                  <a:pt x="3732222" y="720248"/>
                  <a:pt x="3706536" y="710734"/>
                  <a:pt x="3677143" y="708040"/>
                </a:cubicBezTo>
                <a:close/>
                <a:moveTo>
                  <a:pt x="2875424" y="153316"/>
                </a:moveTo>
                <a:cubicBezTo>
                  <a:pt x="2794671" y="163518"/>
                  <a:pt x="2709011" y="261271"/>
                  <a:pt x="2646030" y="406756"/>
                </a:cubicBezTo>
                <a:lnTo>
                  <a:pt x="2632947" y="440649"/>
                </a:lnTo>
                <a:lnTo>
                  <a:pt x="2643876" y="417305"/>
                </a:lnTo>
                <a:cubicBezTo>
                  <a:pt x="2703832" y="302387"/>
                  <a:pt x="2778356" y="234445"/>
                  <a:pt x="2844756" y="247614"/>
                </a:cubicBezTo>
                <a:cubicBezTo>
                  <a:pt x="2906048" y="259770"/>
                  <a:pt x="2947362" y="338448"/>
                  <a:pt x="2962448" y="452023"/>
                </a:cubicBezTo>
                <a:lnTo>
                  <a:pt x="2963625" y="463388"/>
                </a:lnTo>
                <a:lnTo>
                  <a:pt x="2966155" y="458455"/>
                </a:lnTo>
                <a:lnTo>
                  <a:pt x="2977148" y="490468"/>
                </a:lnTo>
                <a:cubicBezTo>
                  <a:pt x="3002468" y="554610"/>
                  <a:pt x="3040005" y="596575"/>
                  <a:pt x="3087500" y="605995"/>
                </a:cubicBezTo>
                <a:cubicBezTo>
                  <a:pt x="3177545" y="623854"/>
                  <a:pt x="3279145" y="519928"/>
                  <a:pt x="3351122" y="353660"/>
                </a:cubicBezTo>
                <a:lnTo>
                  <a:pt x="3364206" y="319767"/>
                </a:lnTo>
                <a:lnTo>
                  <a:pt x="3353277" y="343111"/>
                </a:lnTo>
                <a:cubicBezTo>
                  <a:pt x="3293321" y="458029"/>
                  <a:pt x="3218797" y="525971"/>
                  <a:pt x="3152397" y="512802"/>
                </a:cubicBezTo>
                <a:cubicBezTo>
                  <a:pt x="3091105" y="500646"/>
                  <a:pt x="3049790" y="421967"/>
                  <a:pt x="3034704" y="308393"/>
                </a:cubicBezTo>
                <a:lnTo>
                  <a:pt x="3033528" y="297028"/>
                </a:lnTo>
                <a:lnTo>
                  <a:pt x="3030998" y="301961"/>
                </a:lnTo>
                <a:lnTo>
                  <a:pt x="3020004" y="269948"/>
                </a:lnTo>
                <a:cubicBezTo>
                  <a:pt x="2994684" y="205806"/>
                  <a:pt x="2957148" y="163840"/>
                  <a:pt x="2909652" y="154421"/>
                </a:cubicBezTo>
                <a:cubicBezTo>
                  <a:pt x="2898397" y="152188"/>
                  <a:pt x="2886961" y="151859"/>
                  <a:pt x="2875424" y="153316"/>
                </a:cubicBezTo>
                <a:close/>
                <a:moveTo>
                  <a:pt x="2355833" y="67225"/>
                </a:moveTo>
                <a:lnTo>
                  <a:pt x="2356123" y="84578"/>
                </a:lnTo>
                <a:cubicBezTo>
                  <a:pt x="2353412" y="172064"/>
                  <a:pt x="2325531" y="236889"/>
                  <a:pt x="2276570" y="251429"/>
                </a:cubicBezTo>
                <a:cubicBezTo>
                  <a:pt x="2231375" y="264851"/>
                  <a:pt x="2177845" y="232567"/>
                  <a:pt x="2130533" y="171028"/>
                </a:cubicBezTo>
                <a:lnTo>
                  <a:pt x="2126022" y="164758"/>
                </a:lnTo>
                <a:lnTo>
                  <a:pt x="2125935" y="168499"/>
                </a:lnTo>
                <a:lnTo>
                  <a:pt x="2108066" y="153414"/>
                </a:lnTo>
                <a:cubicBezTo>
                  <a:pt x="2070049" y="124291"/>
                  <a:pt x="2031074" y="112268"/>
                  <a:pt x="1996052" y="122669"/>
                </a:cubicBezTo>
                <a:cubicBezTo>
                  <a:pt x="1929656" y="142387"/>
                  <a:pt x="1895343" y="237389"/>
                  <a:pt x="1901352" y="359017"/>
                </a:cubicBezTo>
                <a:lnTo>
                  <a:pt x="1903645" y="383277"/>
                </a:lnTo>
                <a:lnTo>
                  <a:pt x="1903355" y="365925"/>
                </a:lnTo>
                <a:cubicBezTo>
                  <a:pt x="1906067" y="278438"/>
                  <a:pt x="1933947" y="213613"/>
                  <a:pt x="1982909" y="199073"/>
                </a:cubicBezTo>
                <a:cubicBezTo>
                  <a:pt x="2028104" y="185651"/>
                  <a:pt x="2081634" y="217935"/>
                  <a:pt x="2128946" y="279474"/>
                </a:cubicBezTo>
                <a:lnTo>
                  <a:pt x="2133456" y="285744"/>
                </a:lnTo>
                <a:lnTo>
                  <a:pt x="2133543" y="282003"/>
                </a:lnTo>
                <a:lnTo>
                  <a:pt x="2151412" y="297089"/>
                </a:lnTo>
                <a:cubicBezTo>
                  <a:pt x="2189430" y="326211"/>
                  <a:pt x="2228405" y="338234"/>
                  <a:pt x="2263427" y="327833"/>
                </a:cubicBezTo>
                <a:cubicBezTo>
                  <a:pt x="2329823" y="308116"/>
                  <a:pt x="2364136" y="213113"/>
                  <a:pt x="2358127" y="91485"/>
                </a:cubicBezTo>
                <a:close/>
                <a:moveTo>
                  <a:pt x="2316050" y="0"/>
                </a:moveTo>
                <a:cubicBezTo>
                  <a:pt x="3702257" y="0"/>
                  <a:pt x="4826000" y="1202640"/>
                  <a:pt x="4826000" y="2686172"/>
                </a:cubicBezTo>
                <a:cubicBezTo>
                  <a:pt x="4826000" y="4169704"/>
                  <a:pt x="3702257" y="5372344"/>
                  <a:pt x="2316050" y="5372344"/>
                </a:cubicBezTo>
                <a:lnTo>
                  <a:pt x="2155642" y="5363675"/>
                </a:lnTo>
                <a:lnTo>
                  <a:pt x="2262478" y="5345269"/>
                </a:lnTo>
                <a:cubicBezTo>
                  <a:pt x="3246459" y="5117974"/>
                  <a:pt x="3986644" y="4135164"/>
                  <a:pt x="3986644" y="2957203"/>
                </a:cubicBezTo>
                <a:cubicBezTo>
                  <a:pt x="3986644" y="1610958"/>
                  <a:pt x="3019870" y="519614"/>
                  <a:pt x="1827294" y="519614"/>
                </a:cubicBezTo>
                <a:cubicBezTo>
                  <a:pt x="1100570" y="519614"/>
                  <a:pt x="457691" y="924873"/>
                  <a:pt x="66332" y="1546115"/>
                </a:cubicBezTo>
                <a:lnTo>
                  <a:pt x="0" y="1671099"/>
                </a:lnTo>
                <a:lnTo>
                  <a:pt x="66989" y="1492344"/>
                </a:lnTo>
                <a:cubicBezTo>
                  <a:pt x="477696" y="607852"/>
                  <a:pt x="1330545" y="0"/>
                  <a:pt x="2316050" y="0"/>
                </a:cubicBezTo>
                <a:close/>
              </a:path>
            </a:pathLst>
          </a:custGeom>
          <a:gradFill>
            <a:gsLst>
              <a:gs pos="0">
                <a:srgbClr val="FFFFFF"/>
              </a:gs>
              <a:gs pos="7001">
                <a:srgbClr val="E6E6E6"/>
              </a:gs>
              <a:gs pos="32001">
                <a:srgbClr val="7D8496">
                  <a:lumMod val="60000"/>
                  <a:lumOff val="40000"/>
                </a:srgbClr>
              </a:gs>
              <a:gs pos="47000">
                <a:srgbClr val="E6E6E6"/>
              </a:gs>
              <a:gs pos="85001">
                <a:srgbClr val="7D8496">
                  <a:lumMod val="45000"/>
                  <a:lumOff val="55000"/>
                </a:srgbClr>
              </a:gs>
              <a:gs pos="100000">
                <a:srgbClr val="E6E6E6"/>
              </a:gs>
            </a:gsLst>
            <a:lin ang="5400000" scaled="0"/>
          </a:gradFill>
          <a:ln>
            <a:noFill/>
          </a:ln>
          <a:scene3d>
            <a:camera prst="orthographicFront"/>
            <a:lightRig rig="morning"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1" name="Forma libre 28"/>
          <p:cNvSpPr/>
          <p:nvPr/>
        </p:nvSpPr>
        <p:spPr>
          <a:xfrm rot="11962064">
            <a:off x="4767496" y="1378297"/>
            <a:ext cx="1123841" cy="1501331"/>
          </a:xfrm>
          <a:custGeom>
            <a:avLst/>
            <a:gdLst>
              <a:gd name="connsiteX0" fmla="*/ 4047248 w 4826000"/>
              <a:gd name="connsiteY0" fmla="*/ 3700677 h 5372344"/>
              <a:gd name="connsiteX1" fmla="*/ 4066425 w 4826000"/>
              <a:gd name="connsiteY1" fmla="*/ 3712261 h 5372344"/>
              <a:gd name="connsiteX2" fmla="*/ 4194356 w 4826000"/>
              <a:gd name="connsiteY2" fmla="*/ 3912018 h 5372344"/>
              <a:gd name="connsiteX3" fmla="*/ 4006266 w 4826000"/>
              <a:gd name="connsiteY3" fmla="*/ 4013620 h 5372344"/>
              <a:gd name="connsiteX4" fmla="*/ 3996315 w 4826000"/>
              <a:gd name="connsiteY4" fmla="*/ 4014162 h 5372344"/>
              <a:gd name="connsiteX5" fmla="*/ 4000347 w 4826000"/>
              <a:gd name="connsiteY5" fmla="*/ 4016820 h 5372344"/>
              <a:gd name="connsiteX6" fmla="*/ 3971593 w 4826000"/>
              <a:gd name="connsiteY6" fmla="*/ 4025654 h 5372344"/>
              <a:gd name="connsiteX7" fmla="*/ 3861146 w 4826000"/>
              <a:gd name="connsiteY7" fmla="*/ 4124786 h 5372344"/>
              <a:gd name="connsiteX8" fmla="*/ 4054698 w 4826000"/>
              <a:gd name="connsiteY8" fmla="*/ 4388439 h 5372344"/>
              <a:gd name="connsiteX9" fmla="*/ 4082805 w 4826000"/>
              <a:gd name="connsiteY9" fmla="*/ 4402610 h 5372344"/>
              <a:gd name="connsiteX10" fmla="*/ 4063627 w 4826000"/>
              <a:gd name="connsiteY10" fmla="*/ 4391025 h 5372344"/>
              <a:gd name="connsiteX11" fmla="*/ 3935697 w 4826000"/>
              <a:gd name="connsiteY11" fmla="*/ 4191269 h 5372344"/>
              <a:gd name="connsiteX12" fmla="*/ 4123787 w 4826000"/>
              <a:gd name="connsiteY12" fmla="*/ 4089667 h 5372344"/>
              <a:gd name="connsiteX13" fmla="*/ 4133737 w 4826000"/>
              <a:gd name="connsiteY13" fmla="*/ 4089125 h 5372344"/>
              <a:gd name="connsiteX14" fmla="*/ 4129706 w 4826000"/>
              <a:gd name="connsiteY14" fmla="*/ 4086467 h 5372344"/>
              <a:gd name="connsiteX15" fmla="*/ 4158460 w 4826000"/>
              <a:gd name="connsiteY15" fmla="*/ 4077632 h 5372344"/>
              <a:gd name="connsiteX16" fmla="*/ 4268907 w 4826000"/>
              <a:gd name="connsiteY16" fmla="*/ 3978500 h 5372344"/>
              <a:gd name="connsiteX17" fmla="*/ 4075354 w 4826000"/>
              <a:gd name="connsiteY17" fmla="*/ 3714847 h 5372344"/>
              <a:gd name="connsiteX18" fmla="*/ 4272171 w 4826000"/>
              <a:gd name="connsiteY18" fmla="*/ 2659714 h 5372344"/>
              <a:gd name="connsiteX19" fmla="*/ 4301231 w 4826000"/>
              <a:gd name="connsiteY19" fmla="*/ 2666938 h 5372344"/>
              <a:gd name="connsiteX20" fmla="*/ 4539907 w 4826000"/>
              <a:gd name="connsiteY20" fmla="*/ 2858710 h 5372344"/>
              <a:gd name="connsiteX21" fmla="*/ 4333654 w 4826000"/>
              <a:gd name="connsiteY21" fmla="*/ 3040168 h 5372344"/>
              <a:gd name="connsiteX22" fmla="*/ 4320974 w 4826000"/>
              <a:gd name="connsiteY22" fmla="*/ 3044102 h 5372344"/>
              <a:gd name="connsiteX23" fmla="*/ 4327165 w 4826000"/>
              <a:gd name="connsiteY23" fmla="*/ 3045882 h 5372344"/>
              <a:gd name="connsiteX24" fmla="*/ 4293183 w 4826000"/>
              <a:gd name="connsiteY24" fmla="*/ 3065770 h 5372344"/>
              <a:gd name="connsiteX25" fmla="*/ 4186515 w 4826000"/>
              <a:gd name="connsiteY25" fmla="*/ 3218596 h 5372344"/>
              <a:gd name="connsiteX26" fmla="*/ 4533507 w 4826000"/>
              <a:gd name="connsiteY26" fmla="*/ 3463523 h 5372344"/>
              <a:gd name="connsiteX27" fmla="*/ 4575070 w 4826000"/>
              <a:gd name="connsiteY27" fmla="*/ 3470818 h 5372344"/>
              <a:gd name="connsiteX28" fmla="*/ 4546009 w 4826000"/>
              <a:gd name="connsiteY28" fmla="*/ 3463594 h 5372344"/>
              <a:gd name="connsiteX29" fmla="*/ 4307333 w 4826000"/>
              <a:gd name="connsiteY29" fmla="*/ 3271822 h 5372344"/>
              <a:gd name="connsiteX30" fmla="*/ 4513586 w 4826000"/>
              <a:gd name="connsiteY30" fmla="*/ 3090364 h 5372344"/>
              <a:gd name="connsiteX31" fmla="*/ 4526266 w 4826000"/>
              <a:gd name="connsiteY31" fmla="*/ 3086430 h 5372344"/>
              <a:gd name="connsiteX32" fmla="*/ 4520076 w 4826000"/>
              <a:gd name="connsiteY32" fmla="*/ 3084650 h 5372344"/>
              <a:gd name="connsiteX33" fmla="*/ 4554058 w 4826000"/>
              <a:gd name="connsiteY33" fmla="*/ 3064762 h 5372344"/>
              <a:gd name="connsiteX34" fmla="*/ 4660725 w 4826000"/>
              <a:gd name="connsiteY34" fmla="*/ 2911936 h 5372344"/>
              <a:gd name="connsiteX35" fmla="*/ 4313734 w 4826000"/>
              <a:gd name="connsiteY35" fmla="*/ 2667010 h 5372344"/>
              <a:gd name="connsiteX36" fmla="*/ 4212748 w 4826000"/>
              <a:gd name="connsiteY36" fmla="*/ 1531331 h 5372344"/>
              <a:gd name="connsiteX37" fmla="*/ 3843518 w 4826000"/>
              <a:gd name="connsiteY37" fmla="*/ 1684395 h 5372344"/>
              <a:gd name="connsiteX38" fmla="*/ 3800017 w 4826000"/>
              <a:gd name="connsiteY38" fmla="*/ 1715547 h 5372344"/>
              <a:gd name="connsiteX39" fmla="*/ 3832118 w 4826000"/>
              <a:gd name="connsiteY39" fmla="*/ 1695481 h 5372344"/>
              <a:gd name="connsiteX40" fmla="*/ 4200875 w 4826000"/>
              <a:gd name="connsiteY40" fmla="*/ 1637676 h 5372344"/>
              <a:gd name="connsiteX41" fmla="*/ 4157750 w 4826000"/>
              <a:gd name="connsiteY41" fmla="*/ 1968114 h 5372344"/>
              <a:gd name="connsiteX42" fmla="*/ 4149367 w 4826000"/>
              <a:gd name="connsiteY42" fmla="*/ 1982595 h 5372344"/>
              <a:gd name="connsiteX43" fmla="*/ 4156396 w 4826000"/>
              <a:gd name="connsiteY43" fmla="*/ 1978515 h 5372344"/>
              <a:gd name="connsiteX44" fmla="*/ 4141348 w 4826000"/>
              <a:gd name="connsiteY44" fmla="*/ 2024871 h 5372344"/>
              <a:gd name="connsiteX45" fmla="*/ 4165855 w 4826000"/>
              <a:gd name="connsiteY45" fmla="*/ 2243414 h 5372344"/>
              <a:gd name="connsiteX46" fmla="*/ 4675076 w 4826000"/>
              <a:gd name="connsiteY46" fmla="*/ 2132009 h 5372344"/>
              <a:gd name="connsiteX47" fmla="*/ 4718577 w 4826000"/>
              <a:gd name="connsiteY47" fmla="*/ 2100857 h 5372344"/>
              <a:gd name="connsiteX48" fmla="*/ 4686477 w 4826000"/>
              <a:gd name="connsiteY48" fmla="*/ 2120923 h 5372344"/>
              <a:gd name="connsiteX49" fmla="*/ 4317720 w 4826000"/>
              <a:gd name="connsiteY49" fmla="*/ 2178728 h 5372344"/>
              <a:gd name="connsiteX50" fmla="*/ 4360845 w 4826000"/>
              <a:gd name="connsiteY50" fmla="*/ 1848290 h 5372344"/>
              <a:gd name="connsiteX51" fmla="*/ 4369227 w 4826000"/>
              <a:gd name="connsiteY51" fmla="*/ 1833810 h 5372344"/>
              <a:gd name="connsiteX52" fmla="*/ 4362198 w 4826000"/>
              <a:gd name="connsiteY52" fmla="*/ 1837889 h 5372344"/>
              <a:gd name="connsiteX53" fmla="*/ 4377247 w 4826000"/>
              <a:gd name="connsiteY53" fmla="*/ 1791533 h 5372344"/>
              <a:gd name="connsiteX54" fmla="*/ 4352739 w 4826000"/>
              <a:gd name="connsiteY54" fmla="*/ 1572990 h 5372344"/>
              <a:gd name="connsiteX55" fmla="*/ 4212748 w 4826000"/>
              <a:gd name="connsiteY55" fmla="*/ 1531331 h 5372344"/>
              <a:gd name="connsiteX56" fmla="*/ 3677143 w 4826000"/>
              <a:gd name="connsiteY56" fmla="*/ 708040 h 5372344"/>
              <a:gd name="connsiteX57" fmla="*/ 3344042 w 4826000"/>
              <a:gd name="connsiteY57" fmla="*/ 851722 h 5372344"/>
              <a:gd name="connsiteX58" fmla="*/ 3312149 w 4826000"/>
              <a:gd name="connsiteY58" fmla="*/ 879354 h 5372344"/>
              <a:gd name="connsiteX59" fmla="*/ 3336095 w 4826000"/>
              <a:gd name="connsiteY59" fmla="*/ 861374 h 5372344"/>
              <a:gd name="connsiteX60" fmla="*/ 3635489 w 4826000"/>
              <a:gd name="connsiteY60" fmla="*/ 797296 h 5372344"/>
              <a:gd name="connsiteX61" fmla="*/ 3646047 w 4826000"/>
              <a:gd name="connsiteY61" fmla="*/ 1071807 h 5372344"/>
              <a:gd name="connsiteX62" fmla="*/ 3641095 w 4826000"/>
              <a:gd name="connsiteY62" fmla="*/ 1084125 h 5372344"/>
              <a:gd name="connsiteX63" fmla="*/ 3646382 w 4826000"/>
              <a:gd name="connsiteY63" fmla="*/ 1080447 h 5372344"/>
              <a:gd name="connsiteX64" fmla="*/ 3640359 w 4826000"/>
              <a:gd name="connsiteY64" fmla="*/ 1119357 h 5372344"/>
              <a:gd name="connsiteX65" fmla="*/ 3691566 w 4826000"/>
              <a:gd name="connsiteY65" fmla="*/ 1298554 h 5372344"/>
              <a:gd name="connsiteX66" fmla="*/ 4100557 w 4826000"/>
              <a:gd name="connsiteY66" fmla="*/ 1184015 h 5372344"/>
              <a:gd name="connsiteX67" fmla="*/ 4132449 w 4826000"/>
              <a:gd name="connsiteY67" fmla="*/ 1156382 h 5372344"/>
              <a:gd name="connsiteX68" fmla="*/ 4108504 w 4826000"/>
              <a:gd name="connsiteY68" fmla="*/ 1174363 h 5372344"/>
              <a:gd name="connsiteX69" fmla="*/ 3809109 w 4826000"/>
              <a:gd name="connsiteY69" fmla="*/ 1238441 h 5372344"/>
              <a:gd name="connsiteX70" fmla="*/ 3798552 w 4826000"/>
              <a:gd name="connsiteY70" fmla="*/ 963930 h 5372344"/>
              <a:gd name="connsiteX71" fmla="*/ 3803504 w 4826000"/>
              <a:gd name="connsiteY71" fmla="*/ 951612 h 5372344"/>
              <a:gd name="connsiteX72" fmla="*/ 3798216 w 4826000"/>
              <a:gd name="connsiteY72" fmla="*/ 955290 h 5372344"/>
              <a:gd name="connsiteX73" fmla="*/ 3804240 w 4826000"/>
              <a:gd name="connsiteY73" fmla="*/ 916380 h 5372344"/>
              <a:gd name="connsiteX74" fmla="*/ 3753032 w 4826000"/>
              <a:gd name="connsiteY74" fmla="*/ 737183 h 5372344"/>
              <a:gd name="connsiteX75" fmla="*/ 3677143 w 4826000"/>
              <a:gd name="connsiteY75" fmla="*/ 708040 h 5372344"/>
              <a:gd name="connsiteX76" fmla="*/ 2875424 w 4826000"/>
              <a:gd name="connsiteY76" fmla="*/ 153316 h 5372344"/>
              <a:gd name="connsiteX77" fmla="*/ 2646030 w 4826000"/>
              <a:gd name="connsiteY77" fmla="*/ 406756 h 5372344"/>
              <a:gd name="connsiteX78" fmla="*/ 2632947 w 4826000"/>
              <a:gd name="connsiteY78" fmla="*/ 440649 h 5372344"/>
              <a:gd name="connsiteX79" fmla="*/ 2643876 w 4826000"/>
              <a:gd name="connsiteY79" fmla="*/ 417305 h 5372344"/>
              <a:gd name="connsiteX80" fmla="*/ 2844756 w 4826000"/>
              <a:gd name="connsiteY80" fmla="*/ 247614 h 5372344"/>
              <a:gd name="connsiteX81" fmla="*/ 2962448 w 4826000"/>
              <a:gd name="connsiteY81" fmla="*/ 452023 h 5372344"/>
              <a:gd name="connsiteX82" fmla="*/ 2963625 w 4826000"/>
              <a:gd name="connsiteY82" fmla="*/ 463388 h 5372344"/>
              <a:gd name="connsiteX83" fmla="*/ 2966155 w 4826000"/>
              <a:gd name="connsiteY83" fmla="*/ 458455 h 5372344"/>
              <a:gd name="connsiteX84" fmla="*/ 2977148 w 4826000"/>
              <a:gd name="connsiteY84" fmla="*/ 490468 h 5372344"/>
              <a:gd name="connsiteX85" fmla="*/ 3087500 w 4826000"/>
              <a:gd name="connsiteY85" fmla="*/ 605995 h 5372344"/>
              <a:gd name="connsiteX86" fmla="*/ 3351122 w 4826000"/>
              <a:gd name="connsiteY86" fmla="*/ 353660 h 5372344"/>
              <a:gd name="connsiteX87" fmla="*/ 3364206 w 4826000"/>
              <a:gd name="connsiteY87" fmla="*/ 319767 h 5372344"/>
              <a:gd name="connsiteX88" fmla="*/ 3353277 w 4826000"/>
              <a:gd name="connsiteY88" fmla="*/ 343111 h 5372344"/>
              <a:gd name="connsiteX89" fmla="*/ 3152397 w 4826000"/>
              <a:gd name="connsiteY89" fmla="*/ 512802 h 5372344"/>
              <a:gd name="connsiteX90" fmla="*/ 3034704 w 4826000"/>
              <a:gd name="connsiteY90" fmla="*/ 308393 h 5372344"/>
              <a:gd name="connsiteX91" fmla="*/ 3033528 w 4826000"/>
              <a:gd name="connsiteY91" fmla="*/ 297028 h 5372344"/>
              <a:gd name="connsiteX92" fmla="*/ 3030998 w 4826000"/>
              <a:gd name="connsiteY92" fmla="*/ 301961 h 5372344"/>
              <a:gd name="connsiteX93" fmla="*/ 3020004 w 4826000"/>
              <a:gd name="connsiteY93" fmla="*/ 269948 h 5372344"/>
              <a:gd name="connsiteX94" fmla="*/ 2909652 w 4826000"/>
              <a:gd name="connsiteY94" fmla="*/ 154421 h 5372344"/>
              <a:gd name="connsiteX95" fmla="*/ 2875424 w 4826000"/>
              <a:gd name="connsiteY95" fmla="*/ 153316 h 5372344"/>
              <a:gd name="connsiteX96" fmla="*/ 2355833 w 4826000"/>
              <a:gd name="connsiteY96" fmla="*/ 67225 h 5372344"/>
              <a:gd name="connsiteX97" fmla="*/ 2356123 w 4826000"/>
              <a:gd name="connsiteY97" fmla="*/ 84578 h 5372344"/>
              <a:gd name="connsiteX98" fmla="*/ 2276570 w 4826000"/>
              <a:gd name="connsiteY98" fmla="*/ 251429 h 5372344"/>
              <a:gd name="connsiteX99" fmla="*/ 2130533 w 4826000"/>
              <a:gd name="connsiteY99" fmla="*/ 171028 h 5372344"/>
              <a:gd name="connsiteX100" fmla="*/ 2126022 w 4826000"/>
              <a:gd name="connsiteY100" fmla="*/ 164758 h 5372344"/>
              <a:gd name="connsiteX101" fmla="*/ 2125935 w 4826000"/>
              <a:gd name="connsiteY101" fmla="*/ 168499 h 5372344"/>
              <a:gd name="connsiteX102" fmla="*/ 2108066 w 4826000"/>
              <a:gd name="connsiteY102" fmla="*/ 153414 h 5372344"/>
              <a:gd name="connsiteX103" fmla="*/ 1996052 w 4826000"/>
              <a:gd name="connsiteY103" fmla="*/ 122669 h 5372344"/>
              <a:gd name="connsiteX104" fmla="*/ 1901352 w 4826000"/>
              <a:gd name="connsiteY104" fmla="*/ 359017 h 5372344"/>
              <a:gd name="connsiteX105" fmla="*/ 1903645 w 4826000"/>
              <a:gd name="connsiteY105" fmla="*/ 383277 h 5372344"/>
              <a:gd name="connsiteX106" fmla="*/ 1903355 w 4826000"/>
              <a:gd name="connsiteY106" fmla="*/ 365925 h 5372344"/>
              <a:gd name="connsiteX107" fmla="*/ 1982909 w 4826000"/>
              <a:gd name="connsiteY107" fmla="*/ 199073 h 5372344"/>
              <a:gd name="connsiteX108" fmla="*/ 2128946 w 4826000"/>
              <a:gd name="connsiteY108" fmla="*/ 279474 h 5372344"/>
              <a:gd name="connsiteX109" fmla="*/ 2133456 w 4826000"/>
              <a:gd name="connsiteY109" fmla="*/ 285744 h 5372344"/>
              <a:gd name="connsiteX110" fmla="*/ 2133543 w 4826000"/>
              <a:gd name="connsiteY110" fmla="*/ 282003 h 5372344"/>
              <a:gd name="connsiteX111" fmla="*/ 2151412 w 4826000"/>
              <a:gd name="connsiteY111" fmla="*/ 297089 h 5372344"/>
              <a:gd name="connsiteX112" fmla="*/ 2263427 w 4826000"/>
              <a:gd name="connsiteY112" fmla="*/ 327833 h 5372344"/>
              <a:gd name="connsiteX113" fmla="*/ 2358127 w 4826000"/>
              <a:gd name="connsiteY113" fmla="*/ 91485 h 5372344"/>
              <a:gd name="connsiteX114" fmla="*/ 2316050 w 4826000"/>
              <a:gd name="connsiteY114" fmla="*/ 0 h 5372344"/>
              <a:gd name="connsiteX115" fmla="*/ 4826000 w 4826000"/>
              <a:gd name="connsiteY115" fmla="*/ 2686172 h 5372344"/>
              <a:gd name="connsiteX116" fmla="*/ 2316050 w 4826000"/>
              <a:gd name="connsiteY116" fmla="*/ 5372344 h 5372344"/>
              <a:gd name="connsiteX117" fmla="*/ 2155642 w 4826000"/>
              <a:gd name="connsiteY117" fmla="*/ 5363675 h 5372344"/>
              <a:gd name="connsiteX118" fmla="*/ 2262478 w 4826000"/>
              <a:gd name="connsiteY118" fmla="*/ 5345269 h 5372344"/>
              <a:gd name="connsiteX119" fmla="*/ 3986644 w 4826000"/>
              <a:gd name="connsiteY119" fmla="*/ 2957203 h 5372344"/>
              <a:gd name="connsiteX120" fmla="*/ 1827294 w 4826000"/>
              <a:gd name="connsiteY120" fmla="*/ 519614 h 5372344"/>
              <a:gd name="connsiteX121" fmla="*/ 66332 w 4826000"/>
              <a:gd name="connsiteY121" fmla="*/ 1546115 h 5372344"/>
              <a:gd name="connsiteX122" fmla="*/ 0 w 4826000"/>
              <a:gd name="connsiteY122" fmla="*/ 1671099 h 5372344"/>
              <a:gd name="connsiteX123" fmla="*/ 66989 w 4826000"/>
              <a:gd name="connsiteY123" fmla="*/ 1492344 h 5372344"/>
              <a:gd name="connsiteX124" fmla="*/ 2316050 w 4826000"/>
              <a:gd name="connsiteY124" fmla="*/ 0 h 5372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Lst>
            <a:rect l="l" t="t" r="r" b="b"/>
            <a:pathLst>
              <a:path w="4826000" h="5372344">
                <a:moveTo>
                  <a:pt x="4047248" y="3700677"/>
                </a:moveTo>
                <a:lnTo>
                  <a:pt x="4066425" y="3712261"/>
                </a:lnTo>
                <a:cubicBezTo>
                  <a:pt x="4160251" y="3775146"/>
                  <a:pt x="4212031" y="3849507"/>
                  <a:pt x="4194356" y="3912018"/>
                </a:cubicBezTo>
                <a:cubicBezTo>
                  <a:pt x="4178040" y="3969720"/>
                  <a:pt x="4106019" y="4005034"/>
                  <a:pt x="4006266" y="4013620"/>
                </a:cubicBezTo>
                <a:lnTo>
                  <a:pt x="3996315" y="4014162"/>
                </a:lnTo>
                <a:lnTo>
                  <a:pt x="4000347" y="4016820"/>
                </a:lnTo>
                <a:lnTo>
                  <a:pt x="3971593" y="4025654"/>
                </a:lnTo>
                <a:cubicBezTo>
                  <a:pt x="3913668" y="4046488"/>
                  <a:pt x="3873789" y="4080072"/>
                  <a:pt x="3861146" y="4124786"/>
                </a:cubicBezTo>
                <a:cubicBezTo>
                  <a:pt x="3837176" y="4209557"/>
                  <a:pt x="3917550" y="4311508"/>
                  <a:pt x="4054698" y="4388439"/>
                </a:cubicBezTo>
                <a:lnTo>
                  <a:pt x="4082805" y="4402610"/>
                </a:lnTo>
                <a:lnTo>
                  <a:pt x="4063627" y="4391025"/>
                </a:lnTo>
                <a:cubicBezTo>
                  <a:pt x="3969801" y="4328140"/>
                  <a:pt x="3918022" y="4253780"/>
                  <a:pt x="3935697" y="4191269"/>
                </a:cubicBezTo>
                <a:cubicBezTo>
                  <a:pt x="3952013" y="4133567"/>
                  <a:pt x="4024033" y="4098252"/>
                  <a:pt x="4123787" y="4089667"/>
                </a:cubicBezTo>
                <a:lnTo>
                  <a:pt x="4133737" y="4089125"/>
                </a:lnTo>
                <a:lnTo>
                  <a:pt x="4129706" y="4086467"/>
                </a:lnTo>
                <a:lnTo>
                  <a:pt x="4158460" y="4077632"/>
                </a:lnTo>
                <a:cubicBezTo>
                  <a:pt x="4216385" y="4056798"/>
                  <a:pt x="4256264" y="4023214"/>
                  <a:pt x="4268907" y="3978500"/>
                </a:cubicBezTo>
                <a:cubicBezTo>
                  <a:pt x="4292876" y="3893730"/>
                  <a:pt x="4212502" y="3791779"/>
                  <a:pt x="4075354" y="3714847"/>
                </a:cubicBezTo>
                <a:close/>
                <a:moveTo>
                  <a:pt x="4272171" y="2659714"/>
                </a:moveTo>
                <a:lnTo>
                  <a:pt x="4301231" y="2666938"/>
                </a:lnTo>
                <a:cubicBezTo>
                  <a:pt x="4445679" y="2709558"/>
                  <a:pt x="4539907" y="2779568"/>
                  <a:pt x="4539907" y="2858710"/>
                </a:cubicBezTo>
                <a:cubicBezTo>
                  <a:pt x="4539907" y="2931764"/>
                  <a:pt x="4459618" y="2997037"/>
                  <a:pt x="4333654" y="3040168"/>
                </a:cubicBezTo>
                <a:lnTo>
                  <a:pt x="4320974" y="3044102"/>
                </a:lnTo>
                <a:lnTo>
                  <a:pt x="4327165" y="3045882"/>
                </a:lnTo>
                <a:lnTo>
                  <a:pt x="4293183" y="3065770"/>
                </a:lnTo>
                <a:cubicBezTo>
                  <a:pt x="4225838" y="3109395"/>
                  <a:pt x="4186515" y="3161986"/>
                  <a:pt x="4186515" y="3218596"/>
                </a:cubicBezTo>
                <a:cubicBezTo>
                  <a:pt x="4186515" y="3325919"/>
                  <a:pt x="4327849" y="3418796"/>
                  <a:pt x="4533507" y="3463523"/>
                </a:cubicBezTo>
                <a:lnTo>
                  <a:pt x="4575070" y="3470818"/>
                </a:lnTo>
                <a:lnTo>
                  <a:pt x="4546009" y="3463594"/>
                </a:lnTo>
                <a:cubicBezTo>
                  <a:pt x="4401562" y="3420975"/>
                  <a:pt x="4307333" y="3350964"/>
                  <a:pt x="4307333" y="3271822"/>
                </a:cubicBezTo>
                <a:cubicBezTo>
                  <a:pt x="4307333" y="3198769"/>
                  <a:pt x="4387622" y="3133495"/>
                  <a:pt x="4513586" y="3090364"/>
                </a:cubicBezTo>
                <a:lnTo>
                  <a:pt x="4526266" y="3086430"/>
                </a:lnTo>
                <a:lnTo>
                  <a:pt x="4520076" y="3084650"/>
                </a:lnTo>
                <a:lnTo>
                  <a:pt x="4554058" y="3064762"/>
                </a:lnTo>
                <a:cubicBezTo>
                  <a:pt x="4621402" y="3021137"/>
                  <a:pt x="4660725" y="2968546"/>
                  <a:pt x="4660725" y="2911936"/>
                </a:cubicBezTo>
                <a:cubicBezTo>
                  <a:pt x="4660725" y="2804613"/>
                  <a:pt x="4519391" y="2711736"/>
                  <a:pt x="4313734" y="2667010"/>
                </a:cubicBezTo>
                <a:close/>
                <a:moveTo>
                  <a:pt x="4212748" y="1531331"/>
                </a:moveTo>
                <a:cubicBezTo>
                  <a:pt x="4113268" y="1538021"/>
                  <a:pt x="3982329" y="1592412"/>
                  <a:pt x="3843518" y="1684395"/>
                </a:cubicBezTo>
                <a:lnTo>
                  <a:pt x="3800017" y="1715547"/>
                </a:lnTo>
                <a:lnTo>
                  <a:pt x="3832118" y="1695481"/>
                </a:lnTo>
                <a:cubicBezTo>
                  <a:pt x="3997004" y="1601164"/>
                  <a:pt x="4138064" y="1573737"/>
                  <a:pt x="4200875" y="1637676"/>
                </a:cubicBezTo>
                <a:cubicBezTo>
                  <a:pt x="4258854" y="1696696"/>
                  <a:pt x="4237809" y="1820994"/>
                  <a:pt x="4157750" y="1968114"/>
                </a:cubicBezTo>
                <a:lnTo>
                  <a:pt x="4149367" y="1982595"/>
                </a:lnTo>
                <a:lnTo>
                  <a:pt x="4156396" y="1978515"/>
                </a:lnTo>
                <a:lnTo>
                  <a:pt x="4141348" y="2024871"/>
                </a:lnTo>
                <a:cubicBezTo>
                  <a:pt x="4114867" y="2120142"/>
                  <a:pt x="4120927" y="2197679"/>
                  <a:pt x="4165855" y="2243414"/>
                </a:cubicBezTo>
                <a:cubicBezTo>
                  <a:pt x="4251032" y="2330121"/>
                  <a:pt x="4452980" y="2279182"/>
                  <a:pt x="4675076" y="2132009"/>
                </a:cubicBezTo>
                <a:lnTo>
                  <a:pt x="4718577" y="2100857"/>
                </a:lnTo>
                <a:lnTo>
                  <a:pt x="4686477" y="2120923"/>
                </a:lnTo>
                <a:cubicBezTo>
                  <a:pt x="4521590" y="2215240"/>
                  <a:pt x="4380530" y="2242667"/>
                  <a:pt x="4317720" y="2178728"/>
                </a:cubicBezTo>
                <a:cubicBezTo>
                  <a:pt x="4259741" y="2119708"/>
                  <a:pt x="4280785" y="1995410"/>
                  <a:pt x="4360845" y="1848290"/>
                </a:cubicBezTo>
                <a:lnTo>
                  <a:pt x="4369227" y="1833810"/>
                </a:lnTo>
                <a:lnTo>
                  <a:pt x="4362198" y="1837889"/>
                </a:lnTo>
                <a:lnTo>
                  <a:pt x="4377247" y="1791533"/>
                </a:lnTo>
                <a:cubicBezTo>
                  <a:pt x="4403727" y="1696263"/>
                  <a:pt x="4397668" y="1618725"/>
                  <a:pt x="4352739" y="1572990"/>
                </a:cubicBezTo>
                <a:cubicBezTo>
                  <a:pt x="4320798" y="1540475"/>
                  <a:pt x="4272436" y="1527317"/>
                  <a:pt x="4212748" y="1531331"/>
                </a:cubicBezTo>
                <a:close/>
                <a:moveTo>
                  <a:pt x="3677143" y="708040"/>
                </a:moveTo>
                <a:cubicBezTo>
                  <a:pt x="3588963" y="699958"/>
                  <a:pt x="3467418" y="753260"/>
                  <a:pt x="3344042" y="851722"/>
                </a:cubicBezTo>
                <a:lnTo>
                  <a:pt x="3312149" y="879354"/>
                </a:lnTo>
                <a:lnTo>
                  <a:pt x="3336095" y="861374"/>
                </a:lnTo>
                <a:cubicBezTo>
                  <a:pt x="3460326" y="776238"/>
                  <a:pt x="3574105" y="747342"/>
                  <a:pt x="3635489" y="797296"/>
                </a:cubicBezTo>
                <a:cubicBezTo>
                  <a:pt x="3692151" y="843407"/>
                  <a:pt x="3692101" y="946882"/>
                  <a:pt x="3646047" y="1071807"/>
                </a:cubicBezTo>
                <a:lnTo>
                  <a:pt x="3641095" y="1084125"/>
                </a:lnTo>
                <a:lnTo>
                  <a:pt x="3646382" y="1080447"/>
                </a:lnTo>
                <a:lnTo>
                  <a:pt x="3640359" y="1119357"/>
                </a:lnTo>
                <a:cubicBezTo>
                  <a:pt x="3631688" y="1199127"/>
                  <a:pt x="3647658" y="1262822"/>
                  <a:pt x="3691566" y="1298554"/>
                </a:cubicBezTo>
                <a:cubicBezTo>
                  <a:pt x="3774809" y="1366295"/>
                  <a:pt x="3936055" y="1315297"/>
                  <a:pt x="4100557" y="1184015"/>
                </a:cubicBezTo>
                <a:lnTo>
                  <a:pt x="4132449" y="1156382"/>
                </a:lnTo>
                <a:lnTo>
                  <a:pt x="4108504" y="1174363"/>
                </a:lnTo>
                <a:cubicBezTo>
                  <a:pt x="3984272" y="1259499"/>
                  <a:pt x="3870494" y="1288394"/>
                  <a:pt x="3809109" y="1238441"/>
                </a:cubicBezTo>
                <a:cubicBezTo>
                  <a:pt x="3752447" y="1192329"/>
                  <a:pt x="3752498" y="1088855"/>
                  <a:pt x="3798552" y="963930"/>
                </a:cubicBezTo>
                <a:lnTo>
                  <a:pt x="3803504" y="951612"/>
                </a:lnTo>
                <a:lnTo>
                  <a:pt x="3798216" y="955290"/>
                </a:lnTo>
                <a:lnTo>
                  <a:pt x="3804240" y="916380"/>
                </a:lnTo>
                <a:cubicBezTo>
                  <a:pt x="3812911" y="836610"/>
                  <a:pt x="3796940" y="772915"/>
                  <a:pt x="3753032" y="737183"/>
                </a:cubicBezTo>
                <a:cubicBezTo>
                  <a:pt x="3732222" y="720248"/>
                  <a:pt x="3706536" y="710734"/>
                  <a:pt x="3677143" y="708040"/>
                </a:cubicBezTo>
                <a:close/>
                <a:moveTo>
                  <a:pt x="2875424" y="153316"/>
                </a:moveTo>
                <a:cubicBezTo>
                  <a:pt x="2794671" y="163518"/>
                  <a:pt x="2709011" y="261271"/>
                  <a:pt x="2646030" y="406756"/>
                </a:cubicBezTo>
                <a:lnTo>
                  <a:pt x="2632947" y="440649"/>
                </a:lnTo>
                <a:lnTo>
                  <a:pt x="2643876" y="417305"/>
                </a:lnTo>
                <a:cubicBezTo>
                  <a:pt x="2703832" y="302387"/>
                  <a:pt x="2778356" y="234445"/>
                  <a:pt x="2844756" y="247614"/>
                </a:cubicBezTo>
                <a:cubicBezTo>
                  <a:pt x="2906048" y="259770"/>
                  <a:pt x="2947362" y="338448"/>
                  <a:pt x="2962448" y="452023"/>
                </a:cubicBezTo>
                <a:lnTo>
                  <a:pt x="2963625" y="463388"/>
                </a:lnTo>
                <a:lnTo>
                  <a:pt x="2966155" y="458455"/>
                </a:lnTo>
                <a:lnTo>
                  <a:pt x="2977148" y="490468"/>
                </a:lnTo>
                <a:cubicBezTo>
                  <a:pt x="3002468" y="554610"/>
                  <a:pt x="3040005" y="596575"/>
                  <a:pt x="3087500" y="605995"/>
                </a:cubicBezTo>
                <a:cubicBezTo>
                  <a:pt x="3177545" y="623854"/>
                  <a:pt x="3279145" y="519928"/>
                  <a:pt x="3351122" y="353660"/>
                </a:cubicBezTo>
                <a:lnTo>
                  <a:pt x="3364206" y="319767"/>
                </a:lnTo>
                <a:lnTo>
                  <a:pt x="3353277" y="343111"/>
                </a:lnTo>
                <a:cubicBezTo>
                  <a:pt x="3293321" y="458029"/>
                  <a:pt x="3218797" y="525971"/>
                  <a:pt x="3152397" y="512802"/>
                </a:cubicBezTo>
                <a:cubicBezTo>
                  <a:pt x="3091105" y="500646"/>
                  <a:pt x="3049790" y="421967"/>
                  <a:pt x="3034704" y="308393"/>
                </a:cubicBezTo>
                <a:lnTo>
                  <a:pt x="3033528" y="297028"/>
                </a:lnTo>
                <a:lnTo>
                  <a:pt x="3030998" y="301961"/>
                </a:lnTo>
                <a:lnTo>
                  <a:pt x="3020004" y="269948"/>
                </a:lnTo>
                <a:cubicBezTo>
                  <a:pt x="2994684" y="205806"/>
                  <a:pt x="2957148" y="163840"/>
                  <a:pt x="2909652" y="154421"/>
                </a:cubicBezTo>
                <a:cubicBezTo>
                  <a:pt x="2898397" y="152188"/>
                  <a:pt x="2886961" y="151859"/>
                  <a:pt x="2875424" y="153316"/>
                </a:cubicBezTo>
                <a:close/>
                <a:moveTo>
                  <a:pt x="2355833" y="67225"/>
                </a:moveTo>
                <a:lnTo>
                  <a:pt x="2356123" y="84578"/>
                </a:lnTo>
                <a:cubicBezTo>
                  <a:pt x="2353412" y="172064"/>
                  <a:pt x="2325531" y="236889"/>
                  <a:pt x="2276570" y="251429"/>
                </a:cubicBezTo>
                <a:cubicBezTo>
                  <a:pt x="2231375" y="264851"/>
                  <a:pt x="2177845" y="232567"/>
                  <a:pt x="2130533" y="171028"/>
                </a:cubicBezTo>
                <a:lnTo>
                  <a:pt x="2126022" y="164758"/>
                </a:lnTo>
                <a:lnTo>
                  <a:pt x="2125935" y="168499"/>
                </a:lnTo>
                <a:lnTo>
                  <a:pt x="2108066" y="153414"/>
                </a:lnTo>
                <a:cubicBezTo>
                  <a:pt x="2070049" y="124291"/>
                  <a:pt x="2031074" y="112268"/>
                  <a:pt x="1996052" y="122669"/>
                </a:cubicBezTo>
                <a:cubicBezTo>
                  <a:pt x="1929656" y="142387"/>
                  <a:pt x="1895343" y="237389"/>
                  <a:pt x="1901352" y="359017"/>
                </a:cubicBezTo>
                <a:lnTo>
                  <a:pt x="1903645" y="383277"/>
                </a:lnTo>
                <a:lnTo>
                  <a:pt x="1903355" y="365925"/>
                </a:lnTo>
                <a:cubicBezTo>
                  <a:pt x="1906067" y="278438"/>
                  <a:pt x="1933947" y="213613"/>
                  <a:pt x="1982909" y="199073"/>
                </a:cubicBezTo>
                <a:cubicBezTo>
                  <a:pt x="2028104" y="185651"/>
                  <a:pt x="2081634" y="217935"/>
                  <a:pt x="2128946" y="279474"/>
                </a:cubicBezTo>
                <a:lnTo>
                  <a:pt x="2133456" y="285744"/>
                </a:lnTo>
                <a:lnTo>
                  <a:pt x="2133543" y="282003"/>
                </a:lnTo>
                <a:lnTo>
                  <a:pt x="2151412" y="297089"/>
                </a:lnTo>
                <a:cubicBezTo>
                  <a:pt x="2189430" y="326211"/>
                  <a:pt x="2228405" y="338234"/>
                  <a:pt x="2263427" y="327833"/>
                </a:cubicBezTo>
                <a:cubicBezTo>
                  <a:pt x="2329823" y="308116"/>
                  <a:pt x="2364136" y="213113"/>
                  <a:pt x="2358127" y="91485"/>
                </a:cubicBezTo>
                <a:close/>
                <a:moveTo>
                  <a:pt x="2316050" y="0"/>
                </a:moveTo>
                <a:cubicBezTo>
                  <a:pt x="3702257" y="0"/>
                  <a:pt x="4826000" y="1202640"/>
                  <a:pt x="4826000" y="2686172"/>
                </a:cubicBezTo>
                <a:cubicBezTo>
                  <a:pt x="4826000" y="4169704"/>
                  <a:pt x="3702257" y="5372344"/>
                  <a:pt x="2316050" y="5372344"/>
                </a:cubicBezTo>
                <a:lnTo>
                  <a:pt x="2155642" y="5363675"/>
                </a:lnTo>
                <a:lnTo>
                  <a:pt x="2262478" y="5345269"/>
                </a:lnTo>
                <a:cubicBezTo>
                  <a:pt x="3246459" y="5117974"/>
                  <a:pt x="3986644" y="4135164"/>
                  <a:pt x="3986644" y="2957203"/>
                </a:cubicBezTo>
                <a:cubicBezTo>
                  <a:pt x="3986644" y="1610958"/>
                  <a:pt x="3019870" y="519614"/>
                  <a:pt x="1827294" y="519614"/>
                </a:cubicBezTo>
                <a:cubicBezTo>
                  <a:pt x="1100570" y="519614"/>
                  <a:pt x="457691" y="924873"/>
                  <a:pt x="66332" y="1546115"/>
                </a:cubicBezTo>
                <a:lnTo>
                  <a:pt x="0" y="1671099"/>
                </a:lnTo>
                <a:lnTo>
                  <a:pt x="66989" y="1492344"/>
                </a:lnTo>
                <a:cubicBezTo>
                  <a:pt x="477696" y="607852"/>
                  <a:pt x="1330545" y="0"/>
                  <a:pt x="2316050" y="0"/>
                </a:cubicBezTo>
                <a:close/>
              </a:path>
            </a:pathLst>
          </a:custGeom>
          <a:gradFill>
            <a:gsLst>
              <a:gs pos="0">
                <a:srgbClr val="FFFFFF"/>
              </a:gs>
              <a:gs pos="7001">
                <a:srgbClr val="E6E6E6"/>
              </a:gs>
              <a:gs pos="32001">
                <a:srgbClr val="7D8496">
                  <a:lumMod val="60000"/>
                  <a:lumOff val="40000"/>
                </a:srgbClr>
              </a:gs>
              <a:gs pos="47000">
                <a:srgbClr val="E6E6E6"/>
              </a:gs>
              <a:gs pos="85001">
                <a:srgbClr val="7D8496">
                  <a:lumMod val="45000"/>
                  <a:lumOff val="55000"/>
                </a:srgbClr>
              </a:gs>
              <a:gs pos="100000">
                <a:srgbClr val="E6E6E6"/>
              </a:gs>
            </a:gsLst>
            <a:lin ang="5400000" scaled="0"/>
          </a:gradFill>
          <a:ln>
            <a:noFill/>
          </a:ln>
          <a:scene3d>
            <a:camera prst="orthographicFront"/>
            <a:lightRig rig="morning"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2" name="Forma libre 28"/>
          <p:cNvSpPr/>
          <p:nvPr/>
        </p:nvSpPr>
        <p:spPr>
          <a:xfrm rot="20425941" flipH="1">
            <a:off x="4764859" y="2291501"/>
            <a:ext cx="1123841" cy="1501331"/>
          </a:xfrm>
          <a:custGeom>
            <a:avLst/>
            <a:gdLst>
              <a:gd name="connsiteX0" fmla="*/ 4047248 w 4826000"/>
              <a:gd name="connsiteY0" fmla="*/ 3700677 h 5372344"/>
              <a:gd name="connsiteX1" fmla="*/ 4066425 w 4826000"/>
              <a:gd name="connsiteY1" fmla="*/ 3712261 h 5372344"/>
              <a:gd name="connsiteX2" fmla="*/ 4194356 w 4826000"/>
              <a:gd name="connsiteY2" fmla="*/ 3912018 h 5372344"/>
              <a:gd name="connsiteX3" fmla="*/ 4006266 w 4826000"/>
              <a:gd name="connsiteY3" fmla="*/ 4013620 h 5372344"/>
              <a:gd name="connsiteX4" fmla="*/ 3996315 w 4826000"/>
              <a:gd name="connsiteY4" fmla="*/ 4014162 h 5372344"/>
              <a:gd name="connsiteX5" fmla="*/ 4000347 w 4826000"/>
              <a:gd name="connsiteY5" fmla="*/ 4016820 h 5372344"/>
              <a:gd name="connsiteX6" fmla="*/ 3971593 w 4826000"/>
              <a:gd name="connsiteY6" fmla="*/ 4025654 h 5372344"/>
              <a:gd name="connsiteX7" fmla="*/ 3861146 w 4826000"/>
              <a:gd name="connsiteY7" fmla="*/ 4124786 h 5372344"/>
              <a:gd name="connsiteX8" fmla="*/ 4054698 w 4826000"/>
              <a:gd name="connsiteY8" fmla="*/ 4388439 h 5372344"/>
              <a:gd name="connsiteX9" fmla="*/ 4082805 w 4826000"/>
              <a:gd name="connsiteY9" fmla="*/ 4402610 h 5372344"/>
              <a:gd name="connsiteX10" fmla="*/ 4063627 w 4826000"/>
              <a:gd name="connsiteY10" fmla="*/ 4391025 h 5372344"/>
              <a:gd name="connsiteX11" fmla="*/ 3935697 w 4826000"/>
              <a:gd name="connsiteY11" fmla="*/ 4191269 h 5372344"/>
              <a:gd name="connsiteX12" fmla="*/ 4123787 w 4826000"/>
              <a:gd name="connsiteY12" fmla="*/ 4089667 h 5372344"/>
              <a:gd name="connsiteX13" fmla="*/ 4133737 w 4826000"/>
              <a:gd name="connsiteY13" fmla="*/ 4089125 h 5372344"/>
              <a:gd name="connsiteX14" fmla="*/ 4129706 w 4826000"/>
              <a:gd name="connsiteY14" fmla="*/ 4086467 h 5372344"/>
              <a:gd name="connsiteX15" fmla="*/ 4158460 w 4826000"/>
              <a:gd name="connsiteY15" fmla="*/ 4077632 h 5372344"/>
              <a:gd name="connsiteX16" fmla="*/ 4268907 w 4826000"/>
              <a:gd name="connsiteY16" fmla="*/ 3978500 h 5372344"/>
              <a:gd name="connsiteX17" fmla="*/ 4075354 w 4826000"/>
              <a:gd name="connsiteY17" fmla="*/ 3714847 h 5372344"/>
              <a:gd name="connsiteX18" fmla="*/ 4272171 w 4826000"/>
              <a:gd name="connsiteY18" fmla="*/ 2659714 h 5372344"/>
              <a:gd name="connsiteX19" fmla="*/ 4301231 w 4826000"/>
              <a:gd name="connsiteY19" fmla="*/ 2666938 h 5372344"/>
              <a:gd name="connsiteX20" fmla="*/ 4539907 w 4826000"/>
              <a:gd name="connsiteY20" fmla="*/ 2858710 h 5372344"/>
              <a:gd name="connsiteX21" fmla="*/ 4333654 w 4826000"/>
              <a:gd name="connsiteY21" fmla="*/ 3040168 h 5372344"/>
              <a:gd name="connsiteX22" fmla="*/ 4320974 w 4826000"/>
              <a:gd name="connsiteY22" fmla="*/ 3044102 h 5372344"/>
              <a:gd name="connsiteX23" fmla="*/ 4327165 w 4826000"/>
              <a:gd name="connsiteY23" fmla="*/ 3045882 h 5372344"/>
              <a:gd name="connsiteX24" fmla="*/ 4293183 w 4826000"/>
              <a:gd name="connsiteY24" fmla="*/ 3065770 h 5372344"/>
              <a:gd name="connsiteX25" fmla="*/ 4186515 w 4826000"/>
              <a:gd name="connsiteY25" fmla="*/ 3218596 h 5372344"/>
              <a:gd name="connsiteX26" fmla="*/ 4533507 w 4826000"/>
              <a:gd name="connsiteY26" fmla="*/ 3463523 h 5372344"/>
              <a:gd name="connsiteX27" fmla="*/ 4575070 w 4826000"/>
              <a:gd name="connsiteY27" fmla="*/ 3470818 h 5372344"/>
              <a:gd name="connsiteX28" fmla="*/ 4546009 w 4826000"/>
              <a:gd name="connsiteY28" fmla="*/ 3463594 h 5372344"/>
              <a:gd name="connsiteX29" fmla="*/ 4307333 w 4826000"/>
              <a:gd name="connsiteY29" fmla="*/ 3271822 h 5372344"/>
              <a:gd name="connsiteX30" fmla="*/ 4513586 w 4826000"/>
              <a:gd name="connsiteY30" fmla="*/ 3090364 h 5372344"/>
              <a:gd name="connsiteX31" fmla="*/ 4526266 w 4826000"/>
              <a:gd name="connsiteY31" fmla="*/ 3086430 h 5372344"/>
              <a:gd name="connsiteX32" fmla="*/ 4520076 w 4826000"/>
              <a:gd name="connsiteY32" fmla="*/ 3084650 h 5372344"/>
              <a:gd name="connsiteX33" fmla="*/ 4554058 w 4826000"/>
              <a:gd name="connsiteY33" fmla="*/ 3064762 h 5372344"/>
              <a:gd name="connsiteX34" fmla="*/ 4660725 w 4826000"/>
              <a:gd name="connsiteY34" fmla="*/ 2911936 h 5372344"/>
              <a:gd name="connsiteX35" fmla="*/ 4313734 w 4826000"/>
              <a:gd name="connsiteY35" fmla="*/ 2667010 h 5372344"/>
              <a:gd name="connsiteX36" fmla="*/ 4212748 w 4826000"/>
              <a:gd name="connsiteY36" fmla="*/ 1531331 h 5372344"/>
              <a:gd name="connsiteX37" fmla="*/ 3843518 w 4826000"/>
              <a:gd name="connsiteY37" fmla="*/ 1684395 h 5372344"/>
              <a:gd name="connsiteX38" fmla="*/ 3800017 w 4826000"/>
              <a:gd name="connsiteY38" fmla="*/ 1715547 h 5372344"/>
              <a:gd name="connsiteX39" fmla="*/ 3832118 w 4826000"/>
              <a:gd name="connsiteY39" fmla="*/ 1695481 h 5372344"/>
              <a:gd name="connsiteX40" fmla="*/ 4200875 w 4826000"/>
              <a:gd name="connsiteY40" fmla="*/ 1637676 h 5372344"/>
              <a:gd name="connsiteX41" fmla="*/ 4157750 w 4826000"/>
              <a:gd name="connsiteY41" fmla="*/ 1968114 h 5372344"/>
              <a:gd name="connsiteX42" fmla="*/ 4149367 w 4826000"/>
              <a:gd name="connsiteY42" fmla="*/ 1982595 h 5372344"/>
              <a:gd name="connsiteX43" fmla="*/ 4156396 w 4826000"/>
              <a:gd name="connsiteY43" fmla="*/ 1978515 h 5372344"/>
              <a:gd name="connsiteX44" fmla="*/ 4141348 w 4826000"/>
              <a:gd name="connsiteY44" fmla="*/ 2024871 h 5372344"/>
              <a:gd name="connsiteX45" fmla="*/ 4165855 w 4826000"/>
              <a:gd name="connsiteY45" fmla="*/ 2243414 h 5372344"/>
              <a:gd name="connsiteX46" fmla="*/ 4675076 w 4826000"/>
              <a:gd name="connsiteY46" fmla="*/ 2132009 h 5372344"/>
              <a:gd name="connsiteX47" fmla="*/ 4718577 w 4826000"/>
              <a:gd name="connsiteY47" fmla="*/ 2100857 h 5372344"/>
              <a:gd name="connsiteX48" fmla="*/ 4686477 w 4826000"/>
              <a:gd name="connsiteY48" fmla="*/ 2120923 h 5372344"/>
              <a:gd name="connsiteX49" fmla="*/ 4317720 w 4826000"/>
              <a:gd name="connsiteY49" fmla="*/ 2178728 h 5372344"/>
              <a:gd name="connsiteX50" fmla="*/ 4360845 w 4826000"/>
              <a:gd name="connsiteY50" fmla="*/ 1848290 h 5372344"/>
              <a:gd name="connsiteX51" fmla="*/ 4369227 w 4826000"/>
              <a:gd name="connsiteY51" fmla="*/ 1833810 h 5372344"/>
              <a:gd name="connsiteX52" fmla="*/ 4362198 w 4826000"/>
              <a:gd name="connsiteY52" fmla="*/ 1837889 h 5372344"/>
              <a:gd name="connsiteX53" fmla="*/ 4377247 w 4826000"/>
              <a:gd name="connsiteY53" fmla="*/ 1791533 h 5372344"/>
              <a:gd name="connsiteX54" fmla="*/ 4352739 w 4826000"/>
              <a:gd name="connsiteY54" fmla="*/ 1572990 h 5372344"/>
              <a:gd name="connsiteX55" fmla="*/ 4212748 w 4826000"/>
              <a:gd name="connsiteY55" fmla="*/ 1531331 h 5372344"/>
              <a:gd name="connsiteX56" fmla="*/ 3677143 w 4826000"/>
              <a:gd name="connsiteY56" fmla="*/ 708040 h 5372344"/>
              <a:gd name="connsiteX57" fmla="*/ 3344042 w 4826000"/>
              <a:gd name="connsiteY57" fmla="*/ 851722 h 5372344"/>
              <a:gd name="connsiteX58" fmla="*/ 3312149 w 4826000"/>
              <a:gd name="connsiteY58" fmla="*/ 879354 h 5372344"/>
              <a:gd name="connsiteX59" fmla="*/ 3336095 w 4826000"/>
              <a:gd name="connsiteY59" fmla="*/ 861374 h 5372344"/>
              <a:gd name="connsiteX60" fmla="*/ 3635489 w 4826000"/>
              <a:gd name="connsiteY60" fmla="*/ 797296 h 5372344"/>
              <a:gd name="connsiteX61" fmla="*/ 3646047 w 4826000"/>
              <a:gd name="connsiteY61" fmla="*/ 1071807 h 5372344"/>
              <a:gd name="connsiteX62" fmla="*/ 3641095 w 4826000"/>
              <a:gd name="connsiteY62" fmla="*/ 1084125 h 5372344"/>
              <a:gd name="connsiteX63" fmla="*/ 3646382 w 4826000"/>
              <a:gd name="connsiteY63" fmla="*/ 1080447 h 5372344"/>
              <a:gd name="connsiteX64" fmla="*/ 3640359 w 4826000"/>
              <a:gd name="connsiteY64" fmla="*/ 1119357 h 5372344"/>
              <a:gd name="connsiteX65" fmla="*/ 3691566 w 4826000"/>
              <a:gd name="connsiteY65" fmla="*/ 1298554 h 5372344"/>
              <a:gd name="connsiteX66" fmla="*/ 4100557 w 4826000"/>
              <a:gd name="connsiteY66" fmla="*/ 1184015 h 5372344"/>
              <a:gd name="connsiteX67" fmla="*/ 4132449 w 4826000"/>
              <a:gd name="connsiteY67" fmla="*/ 1156382 h 5372344"/>
              <a:gd name="connsiteX68" fmla="*/ 4108504 w 4826000"/>
              <a:gd name="connsiteY68" fmla="*/ 1174363 h 5372344"/>
              <a:gd name="connsiteX69" fmla="*/ 3809109 w 4826000"/>
              <a:gd name="connsiteY69" fmla="*/ 1238441 h 5372344"/>
              <a:gd name="connsiteX70" fmla="*/ 3798552 w 4826000"/>
              <a:gd name="connsiteY70" fmla="*/ 963930 h 5372344"/>
              <a:gd name="connsiteX71" fmla="*/ 3803504 w 4826000"/>
              <a:gd name="connsiteY71" fmla="*/ 951612 h 5372344"/>
              <a:gd name="connsiteX72" fmla="*/ 3798216 w 4826000"/>
              <a:gd name="connsiteY72" fmla="*/ 955290 h 5372344"/>
              <a:gd name="connsiteX73" fmla="*/ 3804240 w 4826000"/>
              <a:gd name="connsiteY73" fmla="*/ 916380 h 5372344"/>
              <a:gd name="connsiteX74" fmla="*/ 3753032 w 4826000"/>
              <a:gd name="connsiteY74" fmla="*/ 737183 h 5372344"/>
              <a:gd name="connsiteX75" fmla="*/ 3677143 w 4826000"/>
              <a:gd name="connsiteY75" fmla="*/ 708040 h 5372344"/>
              <a:gd name="connsiteX76" fmla="*/ 2875424 w 4826000"/>
              <a:gd name="connsiteY76" fmla="*/ 153316 h 5372344"/>
              <a:gd name="connsiteX77" fmla="*/ 2646030 w 4826000"/>
              <a:gd name="connsiteY77" fmla="*/ 406756 h 5372344"/>
              <a:gd name="connsiteX78" fmla="*/ 2632947 w 4826000"/>
              <a:gd name="connsiteY78" fmla="*/ 440649 h 5372344"/>
              <a:gd name="connsiteX79" fmla="*/ 2643876 w 4826000"/>
              <a:gd name="connsiteY79" fmla="*/ 417305 h 5372344"/>
              <a:gd name="connsiteX80" fmla="*/ 2844756 w 4826000"/>
              <a:gd name="connsiteY80" fmla="*/ 247614 h 5372344"/>
              <a:gd name="connsiteX81" fmla="*/ 2962448 w 4826000"/>
              <a:gd name="connsiteY81" fmla="*/ 452023 h 5372344"/>
              <a:gd name="connsiteX82" fmla="*/ 2963625 w 4826000"/>
              <a:gd name="connsiteY82" fmla="*/ 463388 h 5372344"/>
              <a:gd name="connsiteX83" fmla="*/ 2966155 w 4826000"/>
              <a:gd name="connsiteY83" fmla="*/ 458455 h 5372344"/>
              <a:gd name="connsiteX84" fmla="*/ 2977148 w 4826000"/>
              <a:gd name="connsiteY84" fmla="*/ 490468 h 5372344"/>
              <a:gd name="connsiteX85" fmla="*/ 3087500 w 4826000"/>
              <a:gd name="connsiteY85" fmla="*/ 605995 h 5372344"/>
              <a:gd name="connsiteX86" fmla="*/ 3351122 w 4826000"/>
              <a:gd name="connsiteY86" fmla="*/ 353660 h 5372344"/>
              <a:gd name="connsiteX87" fmla="*/ 3364206 w 4826000"/>
              <a:gd name="connsiteY87" fmla="*/ 319767 h 5372344"/>
              <a:gd name="connsiteX88" fmla="*/ 3353277 w 4826000"/>
              <a:gd name="connsiteY88" fmla="*/ 343111 h 5372344"/>
              <a:gd name="connsiteX89" fmla="*/ 3152397 w 4826000"/>
              <a:gd name="connsiteY89" fmla="*/ 512802 h 5372344"/>
              <a:gd name="connsiteX90" fmla="*/ 3034704 w 4826000"/>
              <a:gd name="connsiteY90" fmla="*/ 308393 h 5372344"/>
              <a:gd name="connsiteX91" fmla="*/ 3033528 w 4826000"/>
              <a:gd name="connsiteY91" fmla="*/ 297028 h 5372344"/>
              <a:gd name="connsiteX92" fmla="*/ 3030998 w 4826000"/>
              <a:gd name="connsiteY92" fmla="*/ 301961 h 5372344"/>
              <a:gd name="connsiteX93" fmla="*/ 3020004 w 4826000"/>
              <a:gd name="connsiteY93" fmla="*/ 269948 h 5372344"/>
              <a:gd name="connsiteX94" fmla="*/ 2909652 w 4826000"/>
              <a:gd name="connsiteY94" fmla="*/ 154421 h 5372344"/>
              <a:gd name="connsiteX95" fmla="*/ 2875424 w 4826000"/>
              <a:gd name="connsiteY95" fmla="*/ 153316 h 5372344"/>
              <a:gd name="connsiteX96" fmla="*/ 2355833 w 4826000"/>
              <a:gd name="connsiteY96" fmla="*/ 67225 h 5372344"/>
              <a:gd name="connsiteX97" fmla="*/ 2356123 w 4826000"/>
              <a:gd name="connsiteY97" fmla="*/ 84578 h 5372344"/>
              <a:gd name="connsiteX98" fmla="*/ 2276570 w 4826000"/>
              <a:gd name="connsiteY98" fmla="*/ 251429 h 5372344"/>
              <a:gd name="connsiteX99" fmla="*/ 2130533 w 4826000"/>
              <a:gd name="connsiteY99" fmla="*/ 171028 h 5372344"/>
              <a:gd name="connsiteX100" fmla="*/ 2126022 w 4826000"/>
              <a:gd name="connsiteY100" fmla="*/ 164758 h 5372344"/>
              <a:gd name="connsiteX101" fmla="*/ 2125935 w 4826000"/>
              <a:gd name="connsiteY101" fmla="*/ 168499 h 5372344"/>
              <a:gd name="connsiteX102" fmla="*/ 2108066 w 4826000"/>
              <a:gd name="connsiteY102" fmla="*/ 153414 h 5372344"/>
              <a:gd name="connsiteX103" fmla="*/ 1996052 w 4826000"/>
              <a:gd name="connsiteY103" fmla="*/ 122669 h 5372344"/>
              <a:gd name="connsiteX104" fmla="*/ 1901352 w 4826000"/>
              <a:gd name="connsiteY104" fmla="*/ 359017 h 5372344"/>
              <a:gd name="connsiteX105" fmla="*/ 1903645 w 4826000"/>
              <a:gd name="connsiteY105" fmla="*/ 383277 h 5372344"/>
              <a:gd name="connsiteX106" fmla="*/ 1903355 w 4826000"/>
              <a:gd name="connsiteY106" fmla="*/ 365925 h 5372344"/>
              <a:gd name="connsiteX107" fmla="*/ 1982909 w 4826000"/>
              <a:gd name="connsiteY107" fmla="*/ 199073 h 5372344"/>
              <a:gd name="connsiteX108" fmla="*/ 2128946 w 4826000"/>
              <a:gd name="connsiteY108" fmla="*/ 279474 h 5372344"/>
              <a:gd name="connsiteX109" fmla="*/ 2133456 w 4826000"/>
              <a:gd name="connsiteY109" fmla="*/ 285744 h 5372344"/>
              <a:gd name="connsiteX110" fmla="*/ 2133543 w 4826000"/>
              <a:gd name="connsiteY110" fmla="*/ 282003 h 5372344"/>
              <a:gd name="connsiteX111" fmla="*/ 2151412 w 4826000"/>
              <a:gd name="connsiteY111" fmla="*/ 297089 h 5372344"/>
              <a:gd name="connsiteX112" fmla="*/ 2263427 w 4826000"/>
              <a:gd name="connsiteY112" fmla="*/ 327833 h 5372344"/>
              <a:gd name="connsiteX113" fmla="*/ 2358127 w 4826000"/>
              <a:gd name="connsiteY113" fmla="*/ 91485 h 5372344"/>
              <a:gd name="connsiteX114" fmla="*/ 2316050 w 4826000"/>
              <a:gd name="connsiteY114" fmla="*/ 0 h 5372344"/>
              <a:gd name="connsiteX115" fmla="*/ 4826000 w 4826000"/>
              <a:gd name="connsiteY115" fmla="*/ 2686172 h 5372344"/>
              <a:gd name="connsiteX116" fmla="*/ 2316050 w 4826000"/>
              <a:gd name="connsiteY116" fmla="*/ 5372344 h 5372344"/>
              <a:gd name="connsiteX117" fmla="*/ 2155642 w 4826000"/>
              <a:gd name="connsiteY117" fmla="*/ 5363675 h 5372344"/>
              <a:gd name="connsiteX118" fmla="*/ 2262478 w 4826000"/>
              <a:gd name="connsiteY118" fmla="*/ 5345269 h 5372344"/>
              <a:gd name="connsiteX119" fmla="*/ 3986644 w 4826000"/>
              <a:gd name="connsiteY119" fmla="*/ 2957203 h 5372344"/>
              <a:gd name="connsiteX120" fmla="*/ 1827294 w 4826000"/>
              <a:gd name="connsiteY120" fmla="*/ 519614 h 5372344"/>
              <a:gd name="connsiteX121" fmla="*/ 66332 w 4826000"/>
              <a:gd name="connsiteY121" fmla="*/ 1546115 h 5372344"/>
              <a:gd name="connsiteX122" fmla="*/ 0 w 4826000"/>
              <a:gd name="connsiteY122" fmla="*/ 1671099 h 5372344"/>
              <a:gd name="connsiteX123" fmla="*/ 66989 w 4826000"/>
              <a:gd name="connsiteY123" fmla="*/ 1492344 h 5372344"/>
              <a:gd name="connsiteX124" fmla="*/ 2316050 w 4826000"/>
              <a:gd name="connsiteY124" fmla="*/ 0 h 5372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Lst>
            <a:rect l="l" t="t" r="r" b="b"/>
            <a:pathLst>
              <a:path w="4826000" h="5372344">
                <a:moveTo>
                  <a:pt x="4047248" y="3700677"/>
                </a:moveTo>
                <a:lnTo>
                  <a:pt x="4066425" y="3712261"/>
                </a:lnTo>
                <a:cubicBezTo>
                  <a:pt x="4160251" y="3775146"/>
                  <a:pt x="4212031" y="3849507"/>
                  <a:pt x="4194356" y="3912018"/>
                </a:cubicBezTo>
                <a:cubicBezTo>
                  <a:pt x="4178040" y="3969720"/>
                  <a:pt x="4106019" y="4005034"/>
                  <a:pt x="4006266" y="4013620"/>
                </a:cubicBezTo>
                <a:lnTo>
                  <a:pt x="3996315" y="4014162"/>
                </a:lnTo>
                <a:lnTo>
                  <a:pt x="4000347" y="4016820"/>
                </a:lnTo>
                <a:lnTo>
                  <a:pt x="3971593" y="4025654"/>
                </a:lnTo>
                <a:cubicBezTo>
                  <a:pt x="3913668" y="4046488"/>
                  <a:pt x="3873789" y="4080072"/>
                  <a:pt x="3861146" y="4124786"/>
                </a:cubicBezTo>
                <a:cubicBezTo>
                  <a:pt x="3837176" y="4209557"/>
                  <a:pt x="3917550" y="4311508"/>
                  <a:pt x="4054698" y="4388439"/>
                </a:cubicBezTo>
                <a:lnTo>
                  <a:pt x="4082805" y="4402610"/>
                </a:lnTo>
                <a:lnTo>
                  <a:pt x="4063627" y="4391025"/>
                </a:lnTo>
                <a:cubicBezTo>
                  <a:pt x="3969801" y="4328140"/>
                  <a:pt x="3918022" y="4253780"/>
                  <a:pt x="3935697" y="4191269"/>
                </a:cubicBezTo>
                <a:cubicBezTo>
                  <a:pt x="3952013" y="4133567"/>
                  <a:pt x="4024033" y="4098252"/>
                  <a:pt x="4123787" y="4089667"/>
                </a:cubicBezTo>
                <a:lnTo>
                  <a:pt x="4133737" y="4089125"/>
                </a:lnTo>
                <a:lnTo>
                  <a:pt x="4129706" y="4086467"/>
                </a:lnTo>
                <a:lnTo>
                  <a:pt x="4158460" y="4077632"/>
                </a:lnTo>
                <a:cubicBezTo>
                  <a:pt x="4216385" y="4056798"/>
                  <a:pt x="4256264" y="4023214"/>
                  <a:pt x="4268907" y="3978500"/>
                </a:cubicBezTo>
                <a:cubicBezTo>
                  <a:pt x="4292876" y="3893730"/>
                  <a:pt x="4212502" y="3791779"/>
                  <a:pt x="4075354" y="3714847"/>
                </a:cubicBezTo>
                <a:close/>
                <a:moveTo>
                  <a:pt x="4272171" y="2659714"/>
                </a:moveTo>
                <a:lnTo>
                  <a:pt x="4301231" y="2666938"/>
                </a:lnTo>
                <a:cubicBezTo>
                  <a:pt x="4445679" y="2709558"/>
                  <a:pt x="4539907" y="2779568"/>
                  <a:pt x="4539907" y="2858710"/>
                </a:cubicBezTo>
                <a:cubicBezTo>
                  <a:pt x="4539907" y="2931764"/>
                  <a:pt x="4459618" y="2997037"/>
                  <a:pt x="4333654" y="3040168"/>
                </a:cubicBezTo>
                <a:lnTo>
                  <a:pt x="4320974" y="3044102"/>
                </a:lnTo>
                <a:lnTo>
                  <a:pt x="4327165" y="3045882"/>
                </a:lnTo>
                <a:lnTo>
                  <a:pt x="4293183" y="3065770"/>
                </a:lnTo>
                <a:cubicBezTo>
                  <a:pt x="4225838" y="3109395"/>
                  <a:pt x="4186515" y="3161986"/>
                  <a:pt x="4186515" y="3218596"/>
                </a:cubicBezTo>
                <a:cubicBezTo>
                  <a:pt x="4186515" y="3325919"/>
                  <a:pt x="4327849" y="3418796"/>
                  <a:pt x="4533507" y="3463523"/>
                </a:cubicBezTo>
                <a:lnTo>
                  <a:pt x="4575070" y="3470818"/>
                </a:lnTo>
                <a:lnTo>
                  <a:pt x="4546009" y="3463594"/>
                </a:lnTo>
                <a:cubicBezTo>
                  <a:pt x="4401562" y="3420975"/>
                  <a:pt x="4307333" y="3350964"/>
                  <a:pt x="4307333" y="3271822"/>
                </a:cubicBezTo>
                <a:cubicBezTo>
                  <a:pt x="4307333" y="3198769"/>
                  <a:pt x="4387622" y="3133495"/>
                  <a:pt x="4513586" y="3090364"/>
                </a:cubicBezTo>
                <a:lnTo>
                  <a:pt x="4526266" y="3086430"/>
                </a:lnTo>
                <a:lnTo>
                  <a:pt x="4520076" y="3084650"/>
                </a:lnTo>
                <a:lnTo>
                  <a:pt x="4554058" y="3064762"/>
                </a:lnTo>
                <a:cubicBezTo>
                  <a:pt x="4621402" y="3021137"/>
                  <a:pt x="4660725" y="2968546"/>
                  <a:pt x="4660725" y="2911936"/>
                </a:cubicBezTo>
                <a:cubicBezTo>
                  <a:pt x="4660725" y="2804613"/>
                  <a:pt x="4519391" y="2711736"/>
                  <a:pt x="4313734" y="2667010"/>
                </a:cubicBezTo>
                <a:close/>
                <a:moveTo>
                  <a:pt x="4212748" y="1531331"/>
                </a:moveTo>
                <a:cubicBezTo>
                  <a:pt x="4113268" y="1538021"/>
                  <a:pt x="3982329" y="1592412"/>
                  <a:pt x="3843518" y="1684395"/>
                </a:cubicBezTo>
                <a:lnTo>
                  <a:pt x="3800017" y="1715547"/>
                </a:lnTo>
                <a:lnTo>
                  <a:pt x="3832118" y="1695481"/>
                </a:lnTo>
                <a:cubicBezTo>
                  <a:pt x="3997004" y="1601164"/>
                  <a:pt x="4138064" y="1573737"/>
                  <a:pt x="4200875" y="1637676"/>
                </a:cubicBezTo>
                <a:cubicBezTo>
                  <a:pt x="4258854" y="1696696"/>
                  <a:pt x="4237809" y="1820994"/>
                  <a:pt x="4157750" y="1968114"/>
                </a:cubicBezTo>
                <a:lnTo>
                  <a:pt x="4149367" y="1982595"/>
                </a:lnTo>
                <a:lnTo>
                  <a:pt x="4156396" y="1978515"/>
                </a:lnTo>
                <a:lnTo>
                  <a:pt x="4141348" y="2024871"/>
                </a:lnTo>
                <a:cubicBezTo>
                  <a:pt x="4114867" y="2120142"/>
                  <a:pt x="4120927" y="2197679"/>
                  <a:pt x="4165855" y="2243414"/>
                </a:cubicBezTo>
                <a:cubicBezTo>
                  <a:pt x="4251032" y="2330121"/>
                  <a:pt x="4452980" y="2279182"/>
                  <a:pt x="4675076" y="2132009"/>
                </a:cubicBezTo>
                <a:lnTo>
                  <a:pt x="4718577" y="2100857"/>
                </a:lnTo>
                <a:lnTo>
                  <a:pt x="4686477" y="2120923"/>
                </a:lnTo>
                <a:cubicBezTo>
                  <a:pt x="4521590" y="2215240"/>
                  <a:pt x="4380530" y="2242667"/>
                  <a:pt x="4317720" y="2178728"/>
                </a:cubicBezTo>
                <a:cubicBezTo>
                  <a:pt x="4259741" y="2119708"/>
                  <a:pt x="4280785" y="1995410"/>
                  <a:pt x="4360845" y="1848290"/>
                </a:cubicBezTo>
                <a:lnTo>
                  <a:pt x="4369227" y="1833810"/>
                </a:lnTo>
                <a:lnTo>
                  <a:pt x="4362198" y="1837889"/>
                </a:lnTo>
                <a:lnTo>
                  <a:pt x="4377247" y="1791533"/>
                </a:lnTo>
                <a:cubicBezTo>
                  <a:pt x="4403727" y="1696263"/>
                  <a:pt x="4397668" y="1618725"/>
                  <a:pt x="4352739" y="1572990"/>
                </a:cubicBezTo>
                <a:cubicBezTo>
                  <a:pt x="4320798" y="1540475"/>
                  <a:pt x="4272436" y="1527317"/>
                  <a:pt x="4212748" y="1531331"/>
                </a:cubicBezTo>
                <a:close/>
                <a:moveTo>
                  <a:pt x="3677143" y="708040"/>
                </a:moveTo>
                <a:cubicBezTo>
                  <a:pt x="3588963" y="699958"/>
                  <a:pt x="3467418" y="753260"/>
                  <a:pt x="3344042" y="851722"/>
                </a:cubicBezTo>
                <a:lnTo>
                  <a:pt x="3312149" y="879354"/>
                </a:lnTo>
                <a:lnTo>
                  <a:pt x="3336095" y="861374"/>
                </a:lnTo>
                <a:cubicBezTo>
                  <a:pt x="3460326" y="776238"/>
                  <a:pt x="3574105" y="747342"/>
                  <a:pt x="3635489" y="797296"/>
                </a:cubicBezTo>
                <a:cubicBezTo>
                  <a:pt x="3692151" y="843407"/>
                  <a:pt x="3692101" y="946882"/>
                  <a:pt x="3646047" y="1071807"/>
                </a:cubicBezTo>
                <a:lnTo>
                  <a:pt x="3641095" y="1084125"/>
                </a:lnTo>
                <a:lnTo>
                  <a:pt x="3646382" y="1080447"/>
                </a:lnTo>
                <a:lnTo>
                  <a:pt x="3640359" y="1119357"/>
                </a:lnTo>
                <a:cubicBezTo>
                  <a:pt x="3631688" y="1199127"/>
                  <a:pt x="3647658" y="1262822"/>
                  <a:pt x="3691566" y="1298554"/>
                </a:cubicBezTo>
                <a:cubicBezTo>
                  <a:pt x="3774809" y="1366295"/>
                  <a:pt x="3936055" y="1315297"/>
                  <a:pt x="4100557" y="1184015"/>
                </a:cubicBezTo>
                <a:lnTo>
                  <a:pt x="4132449" y="1156382"/>
                </a:lnTo>
                <a:lnTo>
                  <a:pt x="4108504" y="1174363"/>
                </a:lnTo>
                <a:cubicBezTo>
                  <a:pt x="3984272" y="1259499"/>
                  <a:pt x="3870494" y="1288394"/>
                  <a:pt x="3809109" y="1238441"/>
                </a:cubicBezTo>
                <a:cubicBezTo>
                  <a:pt x="3752447" y="1192329"/>
                  <a:pt x="3752498" y="1088855"/>
                  <a:pt x="3798552" y="963930"/>
                </a:cubicBezTo>
                <a:lnTo>
                  <a:pt x="3803504" y="951612"/>
                </a:lnTo>
                <a:lnTo>
                  <a:pt x="3798216" y="955290"/>
                </a:lnTo>
                <a:lnTo>
                  <a:pt x="3804240" y="916380"/>
                </a:lnTo>
                <a:cubicBezTo>
                  <a:pt x="3812911" y="836610"/>
                  <a:pt x="3796940" y="772915"/>
                  <a:pt x="3753032" y="737183"/>
                </a:cubicBezTo>
                <a:cubicBezTo>
                  <a:pt x="3732222" y="720248"/>
                  <a:pt x="3706536" y="710734"/>
                  <a:pt x="3677143" y="708040"/>
                </a:cubicBezTo>
                <a:close/>
                <a:moveTo>
                  <a:pt x="2875424" y="153316"/>
                </a:moveTo>
                <a:cubicBezTo>
                  <a:pt x="2794671" y="163518"/>
                  <a:pt x="2709011" y="261271"/>
                  <a:pt x="2646030" y="406756"/>
                </a:cubicBezTo>
                <a:lnTo>
                  <a:pt x="2632947" y="440649"/>
                </a:lnTo>
                <a:lnTo>
                  <a:pt x="2643876" y="417305"/>
                </a:lnTo>
                <a:cubicBezTo>
                  <a:pt x="2703832" y="302387"/>
                  <a:pt x="2778356" y="234445"/>
                  <a:pt x="2844756" y="247614"/>
                </a:cubicBezTo>
                <a:cubicBezTo>
                  <a:pt x="2906048" y="259770"/>
                  <a:pt x="2947362" y="338448"/>
                  <a:pt x="2962448" y="452023"/>
                </a:cubicBezTo>
                <a:lnTo>
                  <a:pt x="2963625" y="463388"/>
                </a:lnTo>
                <a:lnTo>
                  <a:pt x="2966155" y="458455"/>
                </a:lnTo>
                <a:lnTo>
                  <a:pt x="2977148" y="490468"/>
                </a:lnTo>
                <a:cubicBezTo>
                  <a:pt x="3002468" y="554610"/>
                  <a:pt x="3040005" y="596575"/>
                  <a:pt x="3087500" y="605995"/>
                </a:cubicBezTo>
                <a:cubicBezTo>
                  <a:pt x="3177545" y="623854"/>
                  <a:pt x="3279145" y="519928"/>
                  <a:pt x="3351122" y="353660"/>
                </a:cubicBezTo>
                <a:lnTo>
                  <a:pt x="3364206" y="319767"/>
                </a:lnTo>
                <a:lnTo>
                  <a:pt x="3353277" y="343111"/>
                </a:lnTo>
                <a:cubicBezTo>
                  <a:pt x="3293321" y="458029"/>
                  <a:pt x="3218797" y="525971"/>
                  <a:pt x="3152397" y="512802"/>
                </a:cubicBezTo>
                <a:cubicBezTo>
                  <a:pt x="3091105" y="500646"/>
                  <a:pt x="3049790" y="421967"/>
                  <a:pt x="3034704" y="308393"/>
                </a:cubicBezTo>
                <a:lnTo>
                  <a:pt x="3033528" y="297028"/>
                </a:lnTo>
                <a:lnTo>
                  <a:pt x="3030998" y="301961"/>
                </a:lnTo>
                <a:lnTo>
                  <a:pt x="3020004" y="269948"/>
                </a:lnTo>
                <a:cubicBezTo>
                  <a:pt x="2994684" y="205806"/>
                  <a:pt x="2957148" y="163840"/>
                  <a:pt x="2909652" y="154421"/>
                </a:cubicBezTo>
                <a:cubicBezTo>
                  <a:pt x="2898397" y="152188"/>
                  <a:pt x="2886961" y="151859"/>
                  <a:pt x="2875424" y="153316"/>
                </a:cubicBezTo>
                <a:close/>
                <a:moveTo>
                  <a:pt x="2355833" y="67225"/>
                </a:moveTo>
                <a:lnTo>
                  <a:pt x="2356123" y="84578"/>
                </a:lnTo>
                <a:cubicBezTo>
                  <a:pt x="2353412" y="172064"/>
                  <a:pt x="2325531" y="236889"/>
                  <a:pt x="2276570" y="251429"/>
                </a:cubicBezTo>
                <a:cubicBezTo>
                  <a:pt x="2231375" y="264851"/>
                  <a:pt x="2177845" y="232567"/>
                  <a:pt x="2130533" y="171028"/>
                </a:cubicBezTo>
                <a:lnTo>
                  <a:pt x="2126022" y="164758"/>
                </a:lnTo>
                <a:lnTo>
                  <a:pt x="2125935" y="168499"/>
                </a:lnTo>
                <a:lnTo>
                  <a:pt x="2108066" y="153414"/>
                </a:lnTo>
                <a:cubicBezTo>
                  <a:pt x="2070049" y="124291"/>
                  <a:pt x="2031074" y="112268"/>
                  <a:pt x="1996052" y="122669"/>
                </a:cubicBezTo>
                <a:cubicBezTo>
                  <a:pt x="1929656" y="142387"/>
                  <a:pt x="1895343" y="237389"/>
                  <a:pt x="1901352" y="359017"/>
                </a:cubicBezTo>
                <a:lnTo>
                  <a:pt x="1903645" y="383277"/>
                </a:lnTo>
                <a:lnTo>
                  <a:pt x="1903355" y="365925"/>
                </a:lnTo>
                <a:cubicBezTo>
                  <a:pt x="1906067" y="278438"/>
                  <a:pt x="1933947" y="213613"/>
                  <a:pt x="1982909" y="199073"/>
                </a:cubicBezTo>
                <a:cubicBezTo>
                  <a:pt x="2028104" y="185651"/>
                  <a:pt x="2081634" y="217935"/>
                  <a:pt x="2128946" y="279474"/>
                </a:cubicBezTo>
                <a:lnTo>
                  <a:pt x="2133456" y="285744"/>
                </a:lnTo>
                <a:lnTo>
                  <a:pt x="2133543" y="282003"/>
                </a:lnTo>
                <a:lnTo>
                  <a:pt x="2151412" y="297089"/>
                </a:lnTo>
                <a:cubicBezTo>
                  <a:pt x="2189430" y="326211"/>
                  <a:pt x="2228405" y="338234"/>
                  <a:pt x="2263427" y="327833"/>
                </a:cubicBezTo>
                <a:cubicBezTo>
                  <a:pt x="2329823" y="308116"/>
                  <a:pt x="2364136" y="213113"/>
                  <a:pt x="2358127" y="91485"/>
                </a:cubicBezTo>
                <a:close/>
                <a:moveTo>
                  <a:pt x="2316050" y="0"/>
                </a:moveTo>
                <a:cubicBezTo>
                  <a:pt x="3702257" y="0"/>
                  <a:pt x="4826000" y="1202640"/>
                  <a:pt x="4826000" y="2686172"/>
                </a:cubicBezTo>
                <a:cubicBezTo>
                  <a:pt x="4826000" y="4169704"/>
                  <a:pt x="3702257" y="5372344"/>
                  <a:pt x="2316050" y="5372344"/>
                </a:cubicBezTo>
                <a:lnTo>
                  <a:pt x="2155642" y="5363675"/>
                </a:lnTo>
                <a:lnTo>
                  <a:pt x="2262478" y="5345269"/>
                </a:lnTo>
                <a:cubicBezTo>
                  <a:pt x="3246459" y="5117974"/>
                  <a:pt x="3986644" y="4135164"/>
                  <a:pt x="3986644" y="2957203"/>
                </a:cubicBezTo>
                <a:cubicBezTo>
                  <a:pt x="3986644" y="1610958"/>
                  <a:pt x="3019870" y="519614"/>
                  <a:pt x="1827294" y="519614"/>
                </a:cubicBezTo>
                <a:cubicBezTo>
                  <a:pt x="1100570" y="519614"/>
                  <a:pt x="457691" y="924873"/>
                  <a:pt x="66332" y="1546115"/>
                </a:cubicBezTo>
                <a:lnTo>
                  <a:pt x="0" y="1671099"/>
                </a:lnTo>
                <a:lnTo>
                  <a:pt x="66989" y="1492344"/>
                </a:lnTo>
                <a:cubicBezTo>
                  <a:pt x="477696" y="607852"/>
                  <a:pt x="1330545" y="0"/>
                  <a:pt x="2316050" y="0"/>
                </a:cubicBezTo>
                <a:close/>
              </a:path>
            </a:pathLst>
          </a:custGeom>
          <a:gradFill>
            <a:gsLst>
              <a:gs pos="0">
                <a:srgbClr val="FFFFFF"/>
              </a:gs>
              <a:gs pos="7001">
                <a:srgbClr val="E6E6E6"/>
              </a:gs>
              <a:gs pos="32001">
                <a:srgbClr val="7D8496">
                  <a:lumMod val="60000"/>
                  <a:lumOff val="40000"/>
                </a:srgbClr>
              </a:gs>
              <a:gs pos="47000">
                <a:srgbClr val="E6E6E6"/>
              </a:gs>
              <a:gs pos="85001">
                <a:srgbClr val="7D8496">
                  <a:lumMod val="45000"/>
                  <a:lumOff val="55000"/>
                </a:srgbClr>
              </a:gs>
              <a:gs pos="100000">
                <a:srgbClr val="E6E6E6"/>
              </a:gs>
            </a:gsLst>
            <a:lin ang="5400000" scaled="0"/>
          </a:gradFill>
          <a:ln>
            <a:noFill/>
          </a:ln>
          <a:scene3d>
            <a:camera prst="orthographicFront"/>
            <a:lightRig rig="morning"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3" name="Forma libre 28"/>
          <p:cNvSpPr/>
          <p:nvPr/>
        </p:nvSpPr>
        <p:spPr>
          <a:xfrm rot="12234725">
            <a:off x="5869737" y="1327993"/>
            <a:ext cx="1123841" cy="1501331"/>
          </a:xfrm>
          <a:custGeom>
            <a:avLst/>
            <a:gdLst>
              <a:gd name="connsiteX0" fmla="*/ 4047248 w 4826000"/>
              <a:gd name="connsiteY0" fmla="*/ 3700677 h 5372344"/>
              <a:gd name="connsiteX1" fmla="*/ 4066425 w 4826000"/>
              <a:gd name="connsiteY1" fmla="*/ 3712261 h 5372344"/>
              <a:gd name="connsiteX2" fmla="*/ 4194356 w 4826000"/>
              <a:gd name="connsiteY2" fmla="*/ 3912018 h 5372344"/>
              <a:gd name="connsiteX3" fmla="*/ 4006266 w 4826000"/>
              <a:gd name="connsiteY3" fmla="*/ 4013620 h 5372344"/>
              <a:gd name="connsiteX4" fmla="*/ 3996315 w 4826000"/>
              <a:gd name="connsiteY4" fmla="*/ 4014162 h 5372344"/>
              <a:gd name="connsiteX5" fmla="*/ 4000347 w 4826000"/>
              <a:gd name="connsiteY5" fmla="*/ 4016820 h 5372344"/>
              <a:gd name="connsiteX6" fmla="*/ 3971593 w 4826000"/>
              <a:gd name="connsiteY6" fmla="*/ 4025654 h 5372344"/>
              <a:gd name="connsiteX7" fmla="*/ 3861146 w 4826000"/>
              <a:gd name="connsiteY7" fmla="*/ 4124786 h 5372344"/>
              <a:gd name="connsiteX8" fmla="*/ 4054698 w 4826000"/>
              <a:gd name="connsiteY8" fmla="*/ 4388439 h 5372344"/>
              <a:gd name="connsiteX9" fmla="*/ 4082805 w 4826000"/>
              <a:gd name="connsiteY9" fmla="*/ 4402610 h 5372344"/>
              <a:gd name="connsiteX10" fmla="*/ 4063627 w 4826000"/>
              <a:gd name="connsiteY10" fmla="*/ 4391025 h 5372344"/>
              <a:gd name="connsiteX11" fmla="*/ 3935697 w 4826000"/>
              <a:gd name="connsiteY11" fmla="*/ 4191269 h 5372344"/>
              <a:gd name="connsiteX12" fmla="*/ 4123787 w 4826000"/>
              <a:gd name="connsiteY12" fmla="*/ 4089667 h 5372344"/>
              <a:gd name="connsiteX13" fmla="*/ 4133737 w 4826000"/>
              <a:gd name="connsiteY13" fmla="*/ 4089125 h 5372344"/>
              <a:gd name="connsiteX14" fmla="*/ 4129706 w 4826000"/>
              <a:gd name="connsiteY14" fmla="*/ 4086467 h 5372344"/>
              <a:gd name="connsiteX15" fmla="*/ 4158460 w 4826000"/>
              <a:gd name="connsiteY15" fmla="*/ 4077632 h 5372344"/>
              <a:gd name="connsiteX16" fmla="*/ 4268907 w 4826000"/>
              <a:gd name="connsiteY16" fmla="*/ 3978500 h 5372344"/>
              <a:gd name="connsiteX17" fmla="*/ 4075354 w 4826000"/>
              <a:gd name="connsiteY17" fmla="*/ 3714847 h 5372344"/>
              <a:gd name="connsiteX18" fmla="*/ 4272171 w 4826000"/>
              <a:gd name="connsiteY18" fmla="*/ 2659714 h 5372344"/>
              <a:gd name="connsiteX19" fmla="*/ 4301231 w 4826000"/>
              <a:gd name="connsiteY19" fmla="*/ 2666938 h 5372344"/>
              <a:gd name="connsiteX20" fmla="*/ 4539907 w 4826000"/>
              <a:gd name="connsiteY20" fmla="*/ 2858710 h 5372344"/>
              <a:gd name="connsiteX21" fmla="*/ 4333654 w 4826000"/>
              <a:gd name="connsiteY21" fmla="*/ 3040168 h 5372344"/>
              <a:gd name="connsiteX22" fmla="*/ 4320974 w 4826000"/>
              <a:gd name="connsiteY22" fmla="*/ 3044102 h 5372344"/>
              <a:gd name="connsiteX23" fmla="*/ 4327165 w 4826000"/>
              <a:gd name="connsiteY23" fmla="*/ 3045882 h 5372344"/>
              <a:gd name="connsiteX24" fmla="*/ 4293183 w 4826000"/>
              <a:gd name="connsiteY24" fmla="*/ 3065770 h 5372344"/>
              <a:gd name="connsiteX25" fmla="*/ 4186515 w 4826000"/>
              <a:gd name="connsiteY25" fmla="*/ 3218596 h 5372344"/>
              <a:gd name="connsiteX26" fmla="*/ 4533507 w 4826000"/>
              <a:gd name="connsiteY26" fmla="*/ 3463523 h 5372344"/>
              <a:gd name="connsiteX27" fmla="*/ 4575070 w 4826000"/>
              <a:gd name="connsiteY27" fmla="*/ 3470818 h 5372344"/>
              <a:gd name="connsiteX28" fmla="*/ 4546009 w 4826000"/>
              <a:gd name="connsiteY28" fmla="*/ 3463594 h 5372344"/>
              <a:gd name="connsiteX29" fmla="*/ 4307333 w 4826000"/>
              <a:gd name="connsiteY29" fmla="*/ 3271822 h 5372344"/>
              <a:gd name="connsiteX30" fmla="*/ 4513586 w 4826000"/>
              <a:gd name="connsiteY30" fmla="*/ 3090364 h 5372344"/>
              <a:gd name="connsiteX31" fmla="*/ 4526266 w 4826000"/>
              <a:gd name="connsiteY31" fmla="*/ 3086430 h 5372344"/>
              <a:gd name="connsiteX32" fmla="*/ 4520076 w 4826000"/>
              <a:gd name="connsiteY32" fmla="*/ 3084650 h 5372344"/>
              <a:gd name="connsiteX33" fmla="*/ 4554058 w 4826000"/>
              <a:gd name="connsiteY33" fmla="*/ 3064762 h 5372344"/>
              <a:gd name="connsiteX34" fmla="*/ 4660725 w 4826000"/>
              <a:gd name="connsiteY34" fmla="*/ 2911936 h 5372344"/>
              <a:gd name="connsiteX35" fmla="*/ 4313734 w 4826000"/>
              <a:gd name="connsiteY35" fmla="*/ 2667010 h 5372344"/>
              <a:gd name="connsiteX36" fmla="*/ 4212748 w 4826000"/>
              <a:gd name="connsiteY36" fmla="*/ 1531331 h 5372344"/>
              <a:gd name="connsiteX37" fmla="*/ 3843518 w 4826000"/>
              <a:gd name="connsiteY37" fmla="*/ 1684395 h 5372344"/>
              <a:gd name="connsiteX38" fmla="*/ 3800017 w 4826000"/>
              <a:gd name="connsiteY38" fmla="*/ 1715547 h 5372344"/>
              <a:gd name="connsiteX39" fmla="*/ 3832118 w 4826000"/>
              <a:gd name="connsiteY39" fmla="*/ 1695481 h 5372344"/>
              <a:gd name="connsiteX40" fmla="*/ 4200875 w 4826000"/>
              <a:gd name="connsiteY40" fmla="*/ 1637676 h 5372344"/>
              <a:gd name="connsiteX41" fmla="*/ 4157750 w 4826000"/>
              <a:gd name="connsiteY41" fmla="*/ 1968114 h 5372344"/>
              <a:gd name="connsiteX42" fmla="*/ 4149367 w 4826000"/>
              <a:gd name="connsiteY42" fmla="*/ 1982595 h 5372344"/>
              <a:gd name="connsiteX43" fmla="*/ 4156396 w 4826000"/>
              <a:gd name="connsiteY43" fmla="*/ 1978515 h 5372344"/>
              <a:gd name="connsiteX44" fmla="*/ 4141348 w 4826000"/>
              <a:gd name="connsiteY44" fmla="*/ 2024871 h 5372344"/>
              <a:gd name="connsiteX45" fmla="*/ 4165855 w 4826000"/>
              <a:gd name="connsiteY45" fmla="*/ 2243414 h 5372344"/>
              <a:gd name="connsiteX46" fmla="*/ 4675076 w 4826000"/>
              <a:gd name="connsiteY46" fmla="*/ 2132009 h 5372344"/>
              <a:gd name="connsiteX47" fmla="*/ 4718577 w 4826000"/>
              <a:gd name="connsiteY47" fmla="*/ 2100857 h 5372344"/>
              <a:gd name="connsiteX48" fmla="*/ 4686477 w 4826000"/>
              <a:gd name="connsiteY48" fmla="*/ 2120923 h 5372344"/>
              <a:gd name="connsiteX49" fmla="*/ 4317720 w 4826000"/>
              <a:gd name="connsiteY49" fmla="*/ 2178728 h 5372344"/>
              <a:gd name="connsiteX50" fmla="*/ 4360845 w 4826000"/>
              <a:gd name="connsiteY50" fmla="*/ 1848290 h 5372344"/>
              <a:gd name="connsiteX51" fmla="*/ 4369227 w 4826000"/>
              <a:gd name="connsiteY51" fmla="*/ 1833810 h 5372344"/>
              <a:gd name="connsiteX52" fmla="*/ 4362198 w 4826000"/>
              <a:gd name="connsiteY52" fmla="*/ 1837889 h 5372344"/>
              <a:gd name="connsiteX53" fmla="*/ 4377247 w 4826000"/>
              <a:gd name="connsiteY53" fmla="*/ 1791533 h 5372344"/>
              <a:gd name="connsiteX54" fmla="*/ 4352739 w 4826000"/>
              <a:gd name="connsiteY54" fmla="*/ 1572990 h 5372344"/>
              <a:gd name="connsiteX55" fmla="*/ 4212748 w 4826000"/>
              <a:gd name="connsiteY55" fmla="*/ 1531331 h 5372344"/>
              <a:gd name="connsiteX56" fmla="*/ 3677143 w 4826000"/>
              <a:gd name="connsiteY56" fmla="*/ 708040 h 5372344"/>
              <a:gd name="connsiteX57" fmla="*/ 3344042 w 4826000"/>
              <a:gd name="connsiteY57" fmla="*/ 851722 h 5372344"/>
              <a:gd name="connsiteX58" fmla="*/ 3312149 w 4826000"/>
              <a:gd name="connsiteY58" fmla="*/ 879354 h 5372344"/>
              <a:gd name="connsiteX59" fmla="*/ 3336095 w 4826000"/>
              <a:gd name="connsiteY59" fmla="*/ 861374 h 5372344"/>
              <a:gd name="connsiteX60" fmla="*/ 3635489 w 4826000"/>
              <a:gd name="connsiteY60" fmla="*/ 797296 h 5372344"/>
              <a:gd name="connsiteX61" fmla="*/ 3646047 w 4826000"/>
              <a:gd name="connsiteY61" fmla="*/ 1071807 h 5372344"/>
              <a:gd name="connsiteX62" fmla="*/ 3641095 w 4826000"/>
              <a:gd name="connsiteY62" fmla="*/ 1084125 h 5372344"/>
              <a:gd name="connsiteX63" fmla="*/ 3646382 w 4826000"/>
              <a:gd name="connsiteY63" fmla="*/ 1080447 h 5372344"/>
              <a:gd name="connsiteX64" fmla="*/ 3640359 w 4826000"/>
              <a:gd name="connsiteY64" fmla="*/ 1119357 h 5372344"/>
              <a:gd name="connsiteX65" fmla="*/ 3691566 w 4826000"/>
              <a:gd name="connsiteY65" fmla="*/ 1298554 h 5372344"/>
              <a:gd name="connsiteX66" fmla="*/ 4100557 w 4826000"/>
              <a:gd name="connsiteY66" fmla="*/ 1184015 h 5372344"/>
              <a:gd name="connsiteX67" fmla="*/ 4132449 w 4826000"/>
              <a:gd name="connsiteY67" fmla="*/ 1156382 h 5372344"/>
              <a:gd name="connsiteX68" fmla="*/ 4108504 w 4826000"/>
              <a:gd name="connsiteY68" fmla="*/ 1174363 h 5372344"/>
              <a:gd name="connsiteX69" fmla="*/ 3809109 w 4826000"/>
              <a:gd name="connsiteY69" fmla="*/ 1238441 h 5372344"/>
              <a:gd name="connsiteX70" fmla="*/ 3798552 w 4826000"/>
              <a:gd name="connsiteY70" fmla="*/ 963930 h 5372344"/>
              <a:gd name="connsiteX71" fmla="*/ 3803504 w 4826000"/>
              <a:gd name="connsiteY71" fmla="*/ 951612 h 5372344"/>
              <a:gd name="connsiteX72" fmla="*/ 3798216 w 4826000"/>
              <a:gd name="connsiteY72" fmla="*/ 955290 h 5372344"/>
              <a:gd name="connsiteX73" fmla="*/ 3804240 w 4826000"/>
              <a:gd name="connsiteY73" fmla="*/ 916380 h 5372344"/>
              <a:gd name="connsiteX74" fmla="*/ 3753032 w 4826000"/>
              <a:gd name="connsiteY74" fmla="*/ 737183 h 5372344"/>
              <a:gd name="connsiteX75" fmla="*/ 3677143 w 4826000"/>
              <a:gd name="connsiteY75" fmla="*/ 708040 h 5372344"/>
              <a:gd name="connsiteX76" fmla="*/ 2875424 w 4826000"/>
              <a:gd name="connsiteY76" fmla="*/ 153316 h 5372344"/>
              <a:gd name="connsiteX77" fmla="*/ 2646030 w 4826000"/>
              <a:gd name="connsiteY77" fmla="*/ 406756 h 5372344"/>
              <a:gd name="connsiteX78" fmla="*/ 2632947 w 4826000"/>
              <a:gd name="connsiteY78" fmla="*/ 440649 h 5372344"/>
              <a:gd name="connsiteX79" fmla="*/ 2643876 w 4826000"/>
              <a:gd name="connsiteY79" fmla="*/ 417305 h 5372344"/>
              <a:gd name="connsiteX80" fmla="*/ 2844756 w 4826000"/>
              <a:gd name="connsiteY80" fmla="*/ 247614 h 5372344"/>
              <a:gd name="connsiteX81" fmla="*/ 2962448 w 4826000"/>
              <a:gd name="connsiteY81" fmla="*/ 452023 h 5372344"/>
              <a:gd name="connsiteX82" fmla="*/ 2963625 w 4826000"/>
              <a:gd name="connsiteY82" fmla="*/ 463388 h 5372344"/>
              <a:gd name="connsiteX83" fmla="*/ 2966155 w 4826000"/>
              <a:gd name="connsiteY83" fmla="*/ 458455 h 5372344"/>
              <a:gd name="connsiteX84" fmla="*/ 2977148 w 4826000"/>
              <a:gd name="connsiteY84" fmla="*/ 490468 h 5372344"/>
              <a:gd name="connsiteX85" fmla="*/ 3087500 w 4826000"/>
              <a:gd name="connsiteY85" fmla="*/ 605995 h 5372344"/>
              <a:gd name="connsiteX86" fmla="*/ 3351122 w 4826000"/>
              <a:gd name="connsiteY86" fmla="*/ 353660 h 5372344"/>
              <a:gd name="connsiteX87" fmla="*/ 3364206 w 4826000"/>
              <a:gd name="connsiteY87" fmla="*/ 319767 h 5372344"/>
              <a:gd name="connsiteX88" fmla="*/ 3353277 w 4826000"/>
              <a:gd name="connsiteY88" fmla="*/ 343111 h 5372344"/>
              <a:gd name="connsiteX89" fmla="*/ 3152397 w 4826000"/>
              <a:gd name="connsiteY89" fmla="*/ 512802 h 5372344"/>
              <a:gd name="connsiteX90" fmla="*/ 3034704 w 4826000"/>
              <a:gd name="connsiteY90" fmla="*/ 308393 h 5372344"/>
              <a:gd name="connsiteX91" fmla="*/ 3033528 w 4826000"/>
              <a:gd name="connsiteY91" fmla="*/ 297028 h 5372344"/>
              <a:gd name="connsiteX92" fmla="*/ 3030998 w 4826000"/>
              <a:gd name="connsiteY92" fmla="*/ 301961 h 5372344"/>
              <a:gd name="connsiteX93" fmla="*/ 3020004 w 4826000"/>
              <a:gd name="connsiteY93" fmla="*/ 269948 h 5372344"/>
              <a:gd name="connsiteX94" fmla="*/ 2909652 w 4826000"/>
              <a:gd name="connsiteY94" fmla="*/ 154421 h 5372344"/>
              <a:gd name="connsiteX95" fmla="*/ 2875424 w 4826000"/>
              <a:gd name="connsiteY95" fmla="*/ 153316 h 5372344"/>
              <a:gd name="connsiteX96" fmla="*/ 2355833 w 4826000"/>
              <a:gd name="connsiteY96" fmla="*/ 67225 h 5372344"/>
              <a:gd name="connsiteX97" fmla="*/ 2356123 w 4826000"/>
              <a:gd name="connsiteY97" fmla="*/ 84578 h 5372344"/>
              <a:gd name="connsiteX98" fmla="*/ 2276570 w 4826000"/>
              <a:gd name="connsiteY98" fmla="*/ 251429 h 5372344"/>
              <a:gd name="connsiteX99" fmla="*/ 2130533 w 4826000"/>
              <a:gd name="connsiteY99" fmla="*/ 171028 h 5372344"/>
              <a:gd name="connsiteX100" fmla="*/ 2126022 w 4826000"/>
              <a:gd name="connsiteY100" fmla="*/ 164758 h 5372344"/>
              <a:gd name="connsiteX101" fmla="*/ 2125935 w 4826000"/>
              <a:gd name="connsiteY101" fmla="*/ 168499 h 5372344"/>
              <a:gd name="connsiteX102" fmla="*/ 2108066 w 4826000"/>
              <a:gd name="connsiteY102" fmla="*/ 153414 h 5372344"/>
              <a:gd name="connsiteX103" fmla="*/ 1996052 w 4826000"/>
              <a:gd name="connsiteY103" fmla="*/ 122669 h 5372344"/>
              <a:gd name="connsiteX104" fmla="*/ 1901352 w 4826000"/>
              <a:gd name="connsiteY104" fmla="*/ 359017 h 5372344"/>
              <a:gd name="connsiteX105" fmla="*/ 1903645 w 4826000"/>
              <a:gd name="connsiteY105" fmla="*/ 383277 h 5372344"/>
              <a:gd name="connsiteX106" fmla="*/ 1903355 w 4826000"/>
              <a:gd name="connsiteY106" fmla="*/ 365925 h 5372344"/>
              <a:gd name="connsiteX107" fmla="*/ 1982909 w 4826000"/>
              <a:gd name="connsiteY107" fmla="*/ 199073 h 5372344"/>
              <a:gd name="connsiteX108" fmla="*/ 2128946 w 4826000"/>
              <a:gd name="connsiteY108" fmla="*/ 279474 h 5372344"/>
              <a:gd name="connsiteX109" fmla="*/ 2133456 w 4826000"/>
              <a:gd name="connsiteY109" fmla="*/ 285744 h 5372344"/>
              <a:gd name="connsiteX110" fmla="*/ 2133543 w 4826000"/>
              <a:gd name="connsiteY110" fmla="*/ 282003 h 5372344"/>
              <a:gd name="connsiteX111" fmla="*/ 2151412 w 4826000"/>
              <a:gd name="connsiteY111" fmla="*/ 297089 h 5372344"/>
              <a:gd name="connsiteX112" fmla="*/ 2263427 w 4826000"/>
              <a:gd name="connsiteY112" fmla="*/ 327833 h 5372344"/>
              <a:gd name="connsiteX113" fmla="*/ 2358127 w 4826000"/>
              <a:gd name="connsiteY113" fmla="*/ 91485 h 5372344"/>
              <a:gd name="connsiteX114" fmla="*/ 2316050 w 4826000"/>
              <a:gd name="connsiteY114" fmla="*/ 0 h 5372344"/>
              <a:gd name="connsiteX115" fmla="*/ 4826000 w 4826000"/>
              <a:gd name="connsiteY115" fmla="*/ 2686172 h 5372344"/>
              <a:gd name="connsiteX116" fmla="*/ 2316050 w 4826000"/>
              <a:gd name="connsiteY116" fmla="*/ 5372344 h 5372344"/>
              <a:gd name="connsiteX117" fmla="*/ 2155642 w 4826000"/>
              <a:gd name="connsiteY117" fmla="*/ 5363675 h 5372344"/>
              <a:gd name="connsiteX118" fmla="*/ 2262478 w 4826000"/>
              <a:gd name="connsiteY118" fmla="*/ 5345269 h 5372344"/>
              <a:gd name="connsiteX119" fmla="*/ 3986644 w 4826000"/>
              <a:gd name="connsiteY119" fmla="*/ 2957203 h 5372344"/>
              <a:gd name="connsiteX120" fmla="*/ 1827294 w 4826000"/>
              <a:gd name="connsiteY120" fmla="*/ 519614 h 5372344"/>
              <a:gd name="connsiteX121" fmla="*/ 66332 w 4826000"/>
              <a:gd name="connsiteY121" fmla="*/ 1546115 h 5372344"/>
              <a:gd name="connsiteX122" fmla="*/ 0 w 4826000"/>
              <a:gd name="connsiteY122" fmla="*/ 1671099 h 5372344"/>
              <a:gd name="connsiteX123" fmla="*/ 66989 w 4826000"/>
              <a:gd name="connsiteY123" fmla="*/ 1492344 h 5372344"/>
              <a:gd name="connsiteX124" fmla="*/ 2316050 w 4826000"/>
              <a:gd name="connsiteY124" fmla="*/ 0 h 5372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Lst>
            <a:rect l="l" t="t" r="r" b="b"/>
            <a:pathLst>
              <a:path w="4826000" h="5372344">
                <a:moveTo>
                  <a:pt x="4047248" y="3700677"/>
                </a:moveTo>
                <a:lnTo>
                  <a:pt x="4066425" y="3712261"/>
                </a:lnTo>
                <a:cubicBezTo>
                  <a:pt x="4160251" y="3775146"/>
                  <a:pt x="4212031" y="3849507"/>
                  <a:pt x="4194356" y="3912018"/>
                </a:cubicBezTo>
                <a:cubicBezTo>
                  <a:pt x="4178040" y="3969720"/>
                  <a:pt x="4106019" y="4005034"/>
                  <a:pt x="4006266" y="4013620"/>
                </a:cubicBezTo>
                <a:lnTo>
                  <a:pt x="3996315" y="4014162"/>
                </a:lnTo>
                <a:lnTo>
                  <a:pt x="4000347" y="4016820"/>
                </a:lnTo>
                <a:lnTo>
                  <a:pt x="3971593" y="4025654"/>
                </a:lnTo>
                <a:cubicBezTo>
                  <a:pt x="3913668" y="4046488"/>
                  <a:pt x="3873789" y="4080072"/>
                  <a:pt x="3861146" y="4124786"/>
                </a:cubicBezTo>
                <a:cubicBezTo>
                  <a:pt x="3837176" y="4209557"/>
                  <a:pt x="3917550" y="4311508"/>
                  <a:pt x="4054698" y="4388439"/>
                </a:cubicBezTo>
                <a:lnTo>
                  <a:pt x="4082805" y="4402610"/>
                </a:lnTo>
                <a:lnTo>
                  <a:pt x="4063627" y="4391025"/>
                </a:lnTo>
                <a:cubicBezTo>
                  <a:pt x="3969801" y="4328140"/>
                  <a:pt x="3918022" y="4253780"/>
                  <a:pt x="3935697" y="4191269"/>
                </a:cubicBezTo>
                <a:cubicBezTo>
                  <a:pt x="3952013" y="4133567"/>
                  <a:pt x="4024033" y="4098252"/>
                  <a:pt x="4123787" y="4089667"/>
                </a:cubicBezTo>
                <a:lnTo>
                  <a:pt x="4133737" y="4089125"/>
                </a:lnTo>
                <a:lnTo>
                  <a:pt x="4129706" y="4086467"/>
                </a:lnTo>
                <a:lnTo>
                  <a:pt x="4158460" y="4077632"/>
                </a:lnTo>
                <a:cubicBezTo>
                  <a:pt x="4216385" y="4056798"/>
                  <a:pt x="4256264" y="4023214"/>
                  <a:pt x="4268907" y="3978500"/>
                </a:cubicBezTo>
                <a:cubicBezTo>
                  <a:pt x="4292876" y="3893730"/>
                  <a:pt x="4212502" y="3791779"/>
                  <a:pt x="4075354" y="3714847"/>
                </a:cubicBezTo>
                <a:close/>
                <a:moveTo>
                  <a:pt x="4272171" y="2659714"/>
                </a:moveTo>
                <a:lnTo>
                  <a:pt x="4301231" y="2666938"/>
                </a:lnTo>
                <a:cubicBezTo>
                  <a:pt x="4445679" y="2709558"/>
                  <a:pt x="4539907" y="2779568"/>
                  <a:pt x="4539907" y="2858710"/>
                </a:cubicBezTo>
                <a:cubicBezTo>
                  <a:pt x="4539907" y="2931764"/>
                  <a:pt x="4459618" y="2997037"/>
                  <a:pt x="4333654" y="3040168"/>
                </a:cubicBezTo>
                <a:lnTo>
                  <a:pt x="4320974" y="3044102"/>
                </a:lnTo>
                <a:lnTo>
                  <a:pt x="4327165" y="3045882"/>
                </a:lnTo>
                <a:lnTo>
                  <a:pt x="4293183" y="3065770"/>
                </a:lnTo>
                <a:cubicBezTo>
                  <a:pt x="4225838" y="3109395"/>
                  <a:pt x="4186515" y="3161986"/>
                  <a:pt x="4186515" y="3218596"/>
                </a:cubicBezTo>
                <a:cubicBezTo>
                  <a:pt x="4186515" y="3325919"/>
                  <a:pt x="4327849" y="3418796"/>
                  <a:pt x="4533507" y="3463523"/>
                </a:cubicBezTo>
                <a:lnTo>
                  <a:pt x="4575070" y="3470818"/>
                </a:lnTo>
                <a:lnTo>
                  <a:pt x="4546009" y="3463594"/>
                </a:lnTo>
                <a:cubicBezTo>
                  <a:pt x="4401562" y="3420975"/>
                  <a:pt x="4307333" y="3350964"/>
                  <a:pt x="4307333" y="3271822"/>
                </a:cubicBezTo>
                <a:cubicBezTo>
                  <a:pt x="4307333" y="3198769"/>
                  <a:pt x="4387622" y="3133495"/>
                  <a:pt x="4513586" y="3090364"/>
                </a:cubicBezTo>
                <a:lnTo>
                  <a:pt x="4526266" y="3086430"/>
                </a:lnTo>
                <a:lnTo>
                  <a:pt x="4520076" y="3084650"/>
                </a:lnTo>
                <a:lnTo>
                  <a:pt x="4554058" y="3064762"/>
                </a:lnTo>
                <a:cubicBezTo>
                  <a:pt x="4621402" y="3021137"/>
                  <a:pt x="4660725" y="2968546"/>
                  <a:pt x="4660725" y="2911936"/>
                </a:cubicBezTo>
                <a:cubicBezTo>
                  <a:pt x="4660725" y="2804613"/>
                  <a:pt x="4519391" y="2711736"/>
                  <a:pt x="4313734" y="2667010"/>
                </a:cubicBezTo>
                <a:close/>
                <a:moveTo>
                  <a:pt x="4212748" y="1531331"/>
                </a:moveTo>
                <a:cubicBezTo>
                  <a:pt x="4113268" y="1538021"/>
                  <a:pt x="3982329" y="1592412"/>
                  <a:pt x="3843518" y="1684395"/>
                </a:cubicBezTo>
                <a:lnTo>
                  <a:pt x="3800017" y="1715547"/>
                </a:lnTo>
                <a:lnTo>
                  <a:pt x="3832118" y="1695481"/>
                </a:lnTo>
                <a:cubicBezTo>
                  <a:pt x="3997004" y="1601164"/>
                  <a:pt x="4138064" y="1573737"/>
                  <a:pt x="4200875" y="1637676"/>
                </a:cubicBezTo>
                <a:cubicBezTo>
                  <a:pt x="4258854" y="1696696"/>
                  <a:pt x="4237809" y="1820994"/>
                  <a:pt x="4157750" y="1968114"/>
                </a:cubicBezTo>
                <a:lnTo>
                  <a:pt x="4149367" y="1982595"/>
                </a:lnTo>
                <a:lnTo>
                  <a:pt x="4156396" y="1978515"/>
                </a:lnTo>
                <a:lnTo>
                  <a:pt x="4141348" y="2024871"/>
                </a:lnTo>
                <a:cubicBezTo>
                  <a:pt x="4114867" y="2120142"/>
                  <a:pt x="4120927" y="2197679"/>
                  <a:pt x="4165855" y="2243414"/>
                </a:cubicBezTo>
                <a:cubicBezTo>
                  <a:pt x="4251032" y="2330121"/>
                  <a:pt x="4452980" y="2279182"/>
                  <a:pt x="4675076" y="2132009"/>
                </a:cubicBezTo>
                <a:lnTo>
                  <a:pt x="4718577" y="2100857"/>
                </a:lnTo>
                <a:lnTo>
                  <a:pt x="4686477" y="2120923"/>
                </a:lnTo>
                <a:cubicBezTo>
                  <a:pt x="4521590" y="2215240"/>
                  <a:pt x="4380530" y="2242667"/>
                  <a:pt x="4317720" y="2178728"/>
                </a:cubicBezTo>
                <a:cubicBezTo>
                  <a:pt x="4259741" y="2119708"/>
                  <a:pt x="4280785" y="1995410"/>
                  <a:pt x="4360845" y="1848290"/>
                </a:cubicBezTo>
                <a:lnTo>
                  <a:pt x="4369227" y="1833810"/>
                </a:lnTo>
                <a:lnTo>
                  <a:pt x="4362198" y="1837889"/>
                </a:lnTo>
                <a:lnTo>
                  <a:pt x="4377247" y="1791533"/>
                </a:lnTo>
                <a:cubicBezTo>
                  <a:pt x="4403727" y="1696263"/>
                  <a:pt x="4397668" y="1618725"/>
                  <a:pt x="4352739" y="1572990"/>
                </a:cubicBezTo>
                <a:cubicBezTo>
                  <a:pt x="4320798" y="1540475"/>
                  <a:pt x="4272436" y="1527317"/>
                  <a:pt x="4212748" y="1531331"/>
                </a:cubicBezTo>
                <a:close/>
                <a:moveTo>
                  <a:pt x="3677143" y="708040"/>
                </a:moveTo>
                <a:cubicBezTo>
                  <a:pt x="3588963" y="699958"/>
                  <a:pt x="3467418" y="753260"/>
                  <a:pt x="3344042" y="851722"/>
                </a:cubicBezTo>
                <a:lnTo>
                  <a:pt x="3312149" y="879354"/>
                </a:lnTo>
                <a:lnTo>
                  <a:pt x="3336095" y="861374"/>
                </a:lnTo>
                <a:cubicBezTo>
                  <a:pt x="3460326" y="776238"/>
                  <a:pt x="3574105" y="747342"/>
                  <a:pt x="3635489" y="797296"/>
                </a:cubicBezTo>
                <a:cubicBezTo>
                  <a:pt x="3692151" y="843407"/>
                  <a:pt x="3692101" y="946882"/>
                  <a:pt x="3646047" y="1071807"/>
                </a:cubicBezTo>
                <a:lnTo>
                  <a:pt x="3641095" y="1084125"/>
                </a:lnTo>
                <a:lnTo>
                  <a:pt x="3646382" y="1080447"/>
                </a:lnTo>
                <a:lnTo>
                  <a:pt x="3640359" y="1119357"/>
                </a:lnTo>
                <a:cubicBezTo>
                  <a:pt x="3631688" y="1199127"/>
                  <a:pt x="3647658" y="1262822"/>
                  <a:pt x="3691566" y="1298554"/>
                </a:cubicBezTo>
                <a:cubicBezTo>
                  <a:pt x="3774809" y="1366295"/>
                  <a:pt x="3936055" y="1315297"/>
                  <a:pt x="4100557" y="1184015"/>
                </a:cubicBezTo>
                <a:lnTo>
                  <a:pt x="4132449" y="1156382"/>
                </a:lnTo>
                <a:lnTo>
                  <a:pt x="4108504" y="1174363"/>
                </a:lnTo>
                <a:cubicBezTo>
                  <a:pt x="3984272" y="1259499"/>
                  <a:pt x="3870494" y="1288394"/>
                  <a:pt x="3809109" y="1238441"/>
                </a:cubicBezTo>
                <a:cubicBezTo>
                  <a:pt x="3752447" y="1192329"/>
                  <a:pt x="3752498" y="1088855"/>
                  <a:pt x="3798552" y="963930"/>
                </a:cubicBezTo>
                <a:lnTo>
                  <a:pt x="3803504" y="951612"/>
                </a:lnTo>
                <a:lnTo>
                  <a:pt x="3798216" y="955290"/>
                </a:lnTo>
                <a:lnTo>
                  <a:pt x="3804240" y="916380"/>
                </a:lnTo>
                <a:cubicBezTo>
                  <a:pt x="3812911" y="836610"/>
                  <a:pt x="3796940" y="772915"/>
                  <a:pt x="3753032" y="737183"/>
                </a:cubicBezTo>
                <a:cubicBezTo>
                  <a:pt x="3732222" y="720248"/>
                  <a:pt x="3706536" y="710734"/>
                  <a:pt x="3677143" y="708040"/>
                </a:cubicBezTo>
                <a:close/>
                <a:moveTo>
                  <a:pt x="2875424" y="153316"/>
                </a:moveTo>
                <a:cubicBezTo>
                  <a:pt x="2794671" y="163518"/>
                  <a:pt x="2709011" y="261271"/>
                  <a:pt x="2646030" y="406756"/>
                </a:cubicBezTo>
                <a:lnTo>
                  <a:pt x="2632947" y="440649"/>
                </a:lnTo>
                <a:lnTo>
                  <a:pt x="2643876" y="417305"/>
                </a:lnTo>
                <a:cubicBezTo>
                  <a:pt x="2703832" y="302387"/>
                  <a:pt x="2778356" y="234445"/>
                  <a:pt x="2844756" y="247614"/>
                </a:cubicBezTo>
                <a:cubicBezTo>
                  <a:pt x="2906048" y="259770"/>
                  <a:pt x="2947362" y="338448"/>
                  <a:pt x="2962448" y="452023"/>
                </a:cubicBezTo>
                <a:lnTo>
                  <a:pt x="2963625" y="463388"/>
                </a:lnTo>
                <a:lnTo>
                  <a:pt x="2966155" y="458455"/>
                </a:lnTo>
                <a:lnTo>
                  <a:pt x="2977148" y="490468"/>
                </a:lnTo>
                <a:cubicBezTo>
                  <a:pt x="3002468" y="554610"/>
                  <a:pt x="3040005" y="596575"/>
                  <a:pt x="3087500" y="605995"/>
                </a:cubicBezTo>
                <a:cubicBezTo>
                  <a:pt x="3177545" y="623854"/>
                  <a:pt x="3279145" y="519928"/>
                  <a:pt x="3351122" y="353660"/>
                </a:cubicBezTo>
                <a:lnTo>
                  <a:pt x="3364206" y="319767"/>
                </a:lnTo>
                <a:lnTo>
                  <a:pt x="3353277" y="343111"/>
                </a:lnTo>
                <a:cubicBezTo>
                  <a:pt x="3293321" y="458029"/>
                  <a:pt x="3218797" y="525971"/>
                  <a:pt x="3152397" y="512802"/>
                </a:cubicBezTo>
                <a:cubicBezTo>
                  <a:pt x="3091105" y="500646"/>
                  <a:pt x="3049790" y="421967"/>
                  <a:pt x="3034704" y="308393"/>
                </a:cubicBezTo>
                <a:lnTo>
                  <a:pt x="3033528" y="297028"/>
                </a:lnTo>
                <a:lnTo>
                  <a:pt x="3030998" y="301961"/>
                </a:lnTo>
                <a:lnTo>
                  <a:pt x="3020004" y="269948"/>
                </a:lnTo>
                <a:cubicBezTo>
                  <a:pt x="2994684" y="205806"/>
                  <a:pt x="2957148" y="163840"/>
                  <a:pt x="2909652" y="154421"/>
                </a:cubicBezTo>
                <a:cubicBezTo>
                  <a:pt x="2898397" y="152188"/>
                  <a:pt x="2886961" y="151859"/>
                  <a:pt x="2875424" y="153316"/>
                </a:cubicBezTo>
                <a:close/>
                <a:moveTo>
                  <a:pt x="2355833" y="67225"/>
                </a:moveTo>
                <a:lnTo>
                  <a:pt x="2356123" y="84578"/>
                </a:lnTo>
                <a:cubicBezTo>
                  <a:pt x="2353412" y="172064"/>
                  <a:pt x="2325531" y="236889"/>
                  <a:pt x="2276570" y="251429"/>
                </a:cubicBezTo>
                <a:cubicBezTo>
                  <a:pt x="2231375" y="264851"/>
                  <a:pt x="2177845" y="232567"/>
                  <a:pt x="2130533" y="171028"/>
                </a:cubicBezTo>
                <a:lnTo>
                  <a:pt x="2126022" y="164758"/>
                </a:lnTo>
                <a:lnTo>
                  <a:pt x="2125935" y="168499"/>
                </a:lnTo>
                <a:lnTo>
                  <a:pt x="2108066" y="153414"/>
                </a:lnTo>
                <a:cubicBezTo>
                  <a:pt x="2070049" y="124291"/>
                  <a:pt x="2031074" y="112268"/>
                  <a:pt x="1996052" y="122669"/>
                </a:cubicBezTo>
                <a:cubicBezTo>
                  <a:pt x="1929656" y="142387"/>
                  <a:pt x="1895343" y="237389"/>
                  <a:pt x="1901352" y="359017"/>
                </a:cubicBezTo>
                <a:lnTo>
                  <a:pt x="1903645" y="383277"/>
                </a:lnTo>
                <a:lnTo>
                  <a:pt x="1903355" y="365925"/>
                </a:lnTo>
                <a:cubicBezTo>
                  <a:pt x="1906067" y="278438"/>
                  <a:pt x="1933947" y="213613"/>
                  <a:pt x="1982909" y="199073"/>
                </a:cubicBezTo>
                <a:cubicBezTo>
                  <a:pt x="2028104" y="185651"/>
                  <a:pt x="2081634" y="217935"/>
                  <a:pt x="2128946" y="279474"/>
                </a:cubicBezTo>
                <a:lnTo>
                  <a:pt x="2133456" y="285744"/>
                </a:lnTo>
                <a:lnTo>
                  <a:pt x="2133543" y="282003"/>
                </a:lnTo>
                <a:lnTo>
                  <a:pt x="2151412" y="297089"/>
                </a:lnTo>
                <a:cubicBezTo>
                  <a:pt x="2189430" y="326211"/>
                  <a:pt x="2228405" y="338234"/>
                  <a:pt x="2263427" y="327833"/>
                </a:cubicBezTo>
                <a:cubicBezTo>
                  <a:pt x="2329823" y="308116"/>
                  <a:pt x="2364136" y="213113"/>
                  <a:pt x="2358127" y="91485"/>
                </a:cubicBezTo>
                <a:close/>
                <a:moveTo>
                  <a:pt x="2316050" y="0"/>
                </a:moveTo>
                <a:cubicBezTo>
                  <a:pt x="3702257" y="0"/>
                  <a:pt x="4826000" y="1202640"/>
                  <a:pt x="4826000" y="2686172"/>
                </a:cubicBezTo>
                <a:cubicBezTo>
                  <a:pt x="4826000" y="4169704"/>
                  <a:pt x="3702257" y="5372344"/>
                  <a:pt x="2316050" y="5372344"/>
                </a:cubicBezTo>
                <a:lnTo>
                  <a:pt x="2155642" y="5363675"/>
                </a:lnTo>
                <a:lnTo>
                  <a:pt x="2262478" y="5345269"/>
                </a:lnTo>
                <a:cubicBezTo>
                  <a:pt x="3246459" y="5117974"/>
                  <a:pt x="3986644" y="4135164"/>
                  <a:pt x="3986644" y="2957203"/>
                </a:cubicBezTo>
                <a:cubicBezTo>
                  <a:pt x="3986644" y="1610958"/>
                  <a:pt x="3019870" y="519614"/>
                  <a:pt x="1827294" y="519614"/>
                </a:cubicBezTo>
                <a:cubicBezTo>
                  <a:pt x="1100570" y="519614"/>
                  <a:pt x="457691" y="924873"/>
                  <a:pt x="66332" y="1546115"/>
                </a:cubicBezTo>
                <a:lnTo>
                  <a:pt x="0" y="1671099"/>
                </a:lnTo>
                <a:lnTo>
                  <a:pt x="66989" y="1492344"/>
                </a:lnTo>
                <a:cubicBezTo>
                  <a:pt x="477696" y="607852"/>
                  <a:pt x="1330545" y="0"/>
                  <a:pt x="2316050" y="0"/>
                </a:cubicBezTo>
                <a:close/>
              </a:path>
            </a:pathLst>
          </a:custGeom>
          <a:gradFill>
            <a:gsLst>
              <a:gs pos="0">
                <a:srgbClr val="FFFFFF"/>
              </a:gs>
              <a:gs pos="7001">
                <a:srgbClr val="E6E6E6"/>
              </a:gs>
              <a:gs pos="32001">
                <a:srgbClr val="7D8496">
                  <a:lumMod val="60000"/>
                  <a:lumOff val="40000"/>
                </a:srgbClr>
              </a:gs>
              <a:gs pos="47000">
                <a:srgbClr val="E6E6E6"/>
              </a:gs>
              <a:gs pos="85001">
                <a:srgbClr val="7D8496">
                  <a:lumMod val="45000"/>
                  <a:lumOff val="55000"/>
                </a:srgbClr>
              </a:gs>
              <a:gs pos="100000">
                <a:srgbClr val="E6E6E6"/>
              </a:gs>
            </a:gsLst>
            <a:lin ang="5400000" scaled="0"/>
          </a:gradFill>
          <a:ln>
            <a:noFill/>
          </a:ln>
          <a:scene3d>
            <a:camera prst="orthographicFront"/>
            <a:lightRig rig="morning"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4" name="Forma libre 28"/>
          <p:cNvSpPr/>
          <p:nvPr/>
        </p:nvSpPr>
        <p:spPr>
          <a:xfrm rot="12136030">
            <a:off x="6879632" y="1332108"/>
            <a:ext cx="1123841" cy="1501331"/>
          </a:xfrm>
          <a:custGeom>
            <a:avLst/>
            <a:gdLst>
              <a:gd name="connsiteX0" fmla="*/ 4047248 w 4826000"/>
              <a:gd name="connsiteY0" fmla="*/ 3700677 h 5372344"/>
              <a:gd name="connsiteX1" fmla="*/ 4066425 w 4826000"/>
              <a:gd name="connsiteY1" fmla="*/ 3712261 h 5372344"/>
              <a:gd name="connsiteX2" fmla="*/ 4194356 w 4826000"/>
              <a:gd name="connsiteY2" fmla="*/ 3912018 h 5372344"/>
              <a:gd name="connsiteX3" fmla="*/ 4006266 w 4826000"/>
              <a:gd name="connsiteY3" fmla="*/ 4013620 h 5372344"/>
              <a:gd name="connsiteX4" fmla="*/ 3996315 w 4826000"/>
              <a:gd name="connsiteY4" fmla="*/ 4014162 h 5372344"/>
              <a:gd name="connsiteX5" fmla="*/ 4000347 w 4826000"/>
              <a:gd name="connsiteY5" fmla="*/ 4016820 h 5372344"/>
              <a:gd name="connsiteX6" fmla="*/ 3971593 w 4826000"/>
              <a:gd name="connsiteY6" fmla="*/ 4025654 h 5372344"/>
              <a:gd name="connsiteX7" fmla="*/ 3861146 w 4826000"/>
              <a:gd name="connsiteY7" fmla="*/ 4124786 h 5372344"/>
              <a:gd name="connsiteX8" fmla="*/ 4054698 w 4826000"/>
              <a:gd name="connsiteY8" fmla="*/ 4388439 h 5372344"/>
              <a:gd name="connsiteX9" fmla="*/ 4082805 w 4826000"/>
              <a:gd name="connsiteY9" fmla="*/ 4402610 h 5372344"/>
              <a:gd name="connsiteX10" fmla="*/ 4063627 w 4826000"/>
              <a:gd name="connsiteY10" fmla="*/ 4391025 h 5372344"/>
              <a:gd name="connsiteX11" fmla="*/ 3935697 w 4826000"/>
              <a:gd name="connsiteY11" fmla="*/ 4191269 h 5372344"/>
              <a:gd name="connsiteX12" fmla="*/ 4123787 w 4826000"/>
              <a:gd name="connsiteY12" fmla="*/ 4089667 h 5372344"/>
              <a:gd name="connsiteX13" fmla="*/ 4133737 w 4826000"/>
              <a:gd name="connsiteY13" fmla="*/ 4089125 h 5372344"/>
              <a:gd name="connsiteX14" fmla="*/ 4129706 w 4826000"/>
              <a:gd name="connsiteY14" fmla="*/ 4086467 h 5372344"/>
              <a:gd name="connsiteX15" fmla="*/ 4158460 w 4826000"/>
              <a:gd name="connsiteY15" fmla="*/ 4077632 h 5372344"/>
              <a:gd name="connsiteX16" fmla="*/ 4268907 w 4826000"/>
              <a:gd name="connsiteY16" fmla="*/ 3978500 h 5372344"/>
              <a:gd name="connsiteX17" fmla="*/ 4075354 w 4826000"/>
              <a:gd name="connsiteY17" fmla="*/ 3714847 h 5372344"/>
              <a:gd name="connsiteX18" fmla="*/ 4272171 w 4826000"/>
              <a:gd name="connsiteY18" fmla="*/ 2659714 h 5372344"/>
              <a:gd name="connsiteX19" fmla="*/ 4301231 w 4826000"/>
              <a:gd name="connsiteY19" fmla="*/ 2666938 h 5372344"/>
              <a:gd name="connsiteX20" fmla="*/ 4539907 w 4826000"/>
              <a:gd name="connsiteY20" fmla="*/ 2858710 h 5372344"/>
              <a:gd name="connsiteX21" fmla="*/ 4333654 w 4826000"/>
              <a:gd name="connsiteY21" fmla="*/ 3040168 h 5372344"/>
              <a:gd name="connsiteX22" fmla="*/ 4320974 w 4826000"/>
              <a:gd name="connsiteY22" fmla="*/ 3044102 h 5372344"/>
              <a:gd name="connsiteX23" fmla="*/ 4327165 w 4826000"/>
              <a:gd name="connsiteY23" fmla="*/ 3045882 h 5372344"/>
              <a:gd name="connsiteX24" fmla="*/ 4293183 w 4826000"/>
              <a:gd name="connsiteY24" fmla="*/ 3065770 h 5372344"/>
              <a:gd name="connsiteX25" fmla="*/ 4186515 w 4826000"/>
              <a:gd name="connsiteY25" fmla="*/ 3218596 h 5372344"/>
              <a:gd name="connsiteX26" fmla="*/ 4533507 w 4826000"/>
              <a:gd name="connsiteY26" fmla="*/ 3463523 h 5372344"/>
              <a:gd name="connsiteX27" fmla="*/ 4575070 w 4826000"/>
              <a:gd name="connsiteY27" fmla="*/ 3470818 h 5372344"/>
              <a:gd name="connsiteX28" fmla="*/ 4546009 w 4826000"/>
              <a:gd name="connsiteY28" fmla="*/ 3463594 h 5372344"/>
              <a:gd name="connsiteX29" fmla="*/ 4307333 w 4826000"/>
              <a:gd name="connsiteY29" fmla="*/ 3271822 h 5372344"/>
              <a:gd name="connsiteX30" fmla="*/ 4513586 w 4826000"/>
              <a:gd name="connsiteY30" fmla="*/ 3090364 h 5372344"/>
              <a:gd name="connsiteX31" fmla="*/ 4526266 w 4826000"/>
              <a:gd name="connsiteY31" fmla="*/ 3086430 h 5372344"/>
              <a:gd name="connsiteX32" fmla="*/ 4520076 w 4826000"/>
              <a:gd name="connsiteY32" fmla="*/ 3084650 h 5372344"/>
              <a:gd name="connsiteX33" fmla="*/ 4554058 w 4826000"/>
              <a:gd name="connsiteY33" fmla="*/ 3064762 h 5372344"/>
              <a:gd name="connsiteX34" fmla="*/ 4660725 w 4826000"/>
              <a:gd name="connsiteY34" fmla="*/ 2911936 h 5372344"/>
              <a:gd name="connsiteX35" fmla="*/ 4313734 w 4826000"/>
              <a:gd name="connsiteY35" fmla="*/ 2667010 h 5372344"/>
              <a:gd name="connsiteX36" fmla="*/ 4212748 w 4826000"/>
              <a:gd name="connsiteY36" fmla="*/ 1531331 h 5372344"/>
              <a:gd name="connsiteX37" fmla="*/ 3843518 w 4826000"/>
              <a:gd name="connsiteY37" fmla="*/ 1684395 h 5372344"/>
              <a:gd name="connsiteX38" fmla="*/ 3800017 w 4826000"/>
              <a:gd name="connsiteY38" fmla="*/ 1715547 h 5372344"/>
              <a:gd name="connsiteX39" fmla="*/ 3832118 w 4826000"/>
              <a:gd name="connsiteY39" fmla="*/ 1695481 h 5372344"/>
              <a:gd name="connsiteX40" fmla="*/ 4200875 w 4826000"/>
              <a:gd name="connsiteY40" fmla="*/ 1637676 h 5372344"/>
              <a:gd name="connsiteX41" fmla="*/ 4157750 w 4826000"/>
              <a:gd name="connsiteY41" fmla="*/ 1968114 h 5372344"/>
              <a:gd name="connsiteX42" fmla="*/ 4149367 w 4826000"/>
              <a:gd name="connsiteY42" fmla="*/ 1982595 h 5372344"/>
              <a:gd name="connsiteX43" fmla="*/ 4156396 w 4826000"/>
              <a:gd name="connsiteY43" fmla="*/ 1978515 h 5372344"/>
              <a:gd name="connsiteX44" fmla="*/ 4141348 w 4826000"/>
              <a:gd name="connsiteY44" fmla="*/ 2024871 h 5372344"/>
              <a:gd name="connsiteX45" fmla="*/ 4165855 w 4826000"/>
              <a:gd name="connsiteY45" fmla="*/ 2243414 h 5372344"/>
              <a:gd name="connsiteX46" fmla="*/ 4675076 w 4826000"/>
              <a:gd name="connsiteY46" fmla="*/ 2132009 h 5372344"/>
              <a:gd name="connsiteX47" fmla="*/ 4718577 w 4826000"/>
              <a:gd name="connsiteY47" fmla="*/ 2100857 h 5372344"/>
              <a:gd name="connsiteX48" fmla="*/ 4686477 w 4826000"/>
              <a:gd name="connsiteY48" fmla="*/ 2120923 h 5372344"/>
              <a:gd name="connsiteX49" fmla="*/ 4317720 w 4826000"/>
              <a:gd name="connsiteY49" fmla="*/ 2178728 h 5372344"/>
              <a:gd name="connsiteX50" fmla="*/ 4360845 w 4826000"/>
              <a:gd name="connsiteY50" fmla="*/ 1848290 h 5372344"/>
              <a:gd name="connsiteX51" fmla="*/ 4369227 w 4826000"/>
              <a:gd name="connsiteY51" fmla="*/ 1833810 h 5372344"/>
              <a:gd name="connsiteX52" fmla="*/ 4362198 w 4826000"/>
              <a:gd name="connsiteY52" fmla="*/ 1837889 h 5372344"/>
              <a:gd name="connsiteX53" fmla="*/ 4377247 w 4826000"/>
              <a:gd name="connsiteY53" fmla="*/ 1791533 h 5372344"/>
              <a:gd name="connsiteX54" fmla="*/ 4352739 w 4826000"/>
              <a:gd name="connsiteY54" fmla="*/ 1572990 h 5372344"/>
              <a:gd name="connsiteX55" fmla="*/ 4212748 w 4826000"/>
              <a:gd name="connsiteY55" fmla="*/ 1531331 h 5372344"/>
              <a:gd name="connsiteX56" fmla="*/ 3677143 w 4826000"/>
              <a:gd name="connsiteY56" fmla="*/ 708040 h 5372344"/>
              <a:gd name="connsiteX57" fmla="*/ 3344042 w 4826000"/>
              <a:gd name="connsiteY57" fmla="*/ 851722 h 5372344"/>
              <a:gd name="connsiteX58" fmla="*/ 3312149 w 4826000"/>
              <a:gd name="connsiteY58" fmla="*/ 879354 h 5372344"/>
              <a:gd name="connsiteX59" fmla="*/ 3336095 w 4826000"/>
              <a:gd name="connsiteY59" fmla="*/ 861374 h 5372344"/>
              <a:gd name="connsiteX60" fmla="*/ 3635489 w 4826000"/>
              <a:gd name="connsiteY60" fmla="*/ 797296 h 5372344"/>
              <a:gd name="connsiteX61" fmla="*/ 3646047 w 4826000"/>
              <a:gd name="connsiteY61" fmla="*/ 1071807 h 5372344"/>
              <a:gd name="connsiteX62" fmla="*/ 3641095 w 4826000"/>
              <a:gd name="connsiteY62" fmla="*/ 1084125 h 5372344"/>
              <a:gd name="connsiteX63" fmla="*/ 3646382 w 4826000"/>
              <a:gd name="connsiteY63" fmla="*/ 1080447 h 5372344"/>
              <a:gd name="connsiteX64" fmla="*/ 3640359 w 4826000"/>
              <a:gd name="connsiteY64" fmla="*/ 1119357 h 5372344"/>
              <a:gd name="connsiteX65" fmla="*/ 3691566 w 4826000"/>
              <a:gd name="connsiteY65" fmla="*/ 1298554 h 5372344"/>
              <a:gd name="connsiteX66" fmla="*/ 4100557 w 4826000"/>
              <a:gd name="connsiteY66" fmla="*/ 1184015 h 5372344"/>
              <a:gd name="connsiteX67" fmla="*/ 4132449 w 4826000"/>
              <a:gd name="connsiteY67" fmla="*/ 1156382 h 5372344"/>
              <a:gd name="connsiteX68" fmla="*/ 4108504 w 4826000"/>
              <a:gd name="connsiteY68" fmla="*/ 1174363 h 5372344"/>
              <a:gd name="connsiteX69" fmla="*/ 3809109 w 4826000"/>
              <a:gd name="connsiteY69" fmla="*/ 1238441 h 5372344"/>
              <a:gd name="connsiteX70" fmla="*/ 3798552 w 4826000"/>
              <a:gd name="connsiteY70" fmla="*/ 963930 h 5372344"/>
              <a:gd name="connsiteX71" fmla="*/ 3803504 w 4826000"/>
              <a:gd name="connsiteY71" fmla="*/ 951612 h 5372344"/>
              <a:gd name="connsiteX72" fmla="*/ 3798216 w 4826000"/>
              <a:gd name="connsiteY72" fmla="*/ 955290 h 5372344"/>
              <a:gd name="connsiteX73" fmla="*/ 3804240 w 4826000"/>
              <a:gd name="connsiteY73" fmla="*/ 916380 h 5372344"/>
              <a:gd name="connsiteX74" fmla="*/ 3753032 w 4826000"/>
              <a:gd name="connsiteY74" fmla="*/ 737183 h 5372344"/>
              <a:gd name="connsiteX75" fmla="*/ 3677143 w 4826000"/>
              <a:gd name="connsiteY75" fmla="*/ 708040 h 5372344"/>
              <a:gd name="connsiteX76" fmla="*/ 2875424 w 4826000"/>
              <a:gd name="connsiteY76" fmla="*/ 153316 h 5372344"/>
              <a:gd name="connsiteX77" fmla="*/ 2646030 w 4826000"/>
              <a:gd name="connsiteY77" fmla="*/ 406756 h 5372344"/>
              <a:gd name="connsiteX78" fmla="*/ 2632947 w 4826000"/>
              <a:gd name="connsiteY78" fmla="*/ 440649 h 5372344"/>
              <a:gd name="connsiteX79" fmla="*/ 2643876 w 4826000"/>
              <a:gd name="connsiteY79" fmla="*/ 417305 h 5372344"/>
              <a:gd name="connsiteX80" fmla="*/ 2844756 w 4826000"/>
              <a:gd name="connsiteY80" fmla="*/ 247614 h 5372344"/>
              <a:gd name="connsiteX81" fmla="*/ 2962448 w 4826000"/>
              <a:gd name="connsiteY81" fmla="*/ 452023 h 5372344"/>
              <a:gd name="connsiteX82" fmla="*/ 2963625 w 4826000"/>
              <a:gd name="connsiteY82" fmla="*/ 463388 h 5372344"/>
              <a:gd name="connsiteX83" fmla="*/ 2966155 w 4826000"/>
              <a:gd name="connsiteY83" fmla="*/ 458455 h 5372344"/>
              <a:gd name="connsiteX84" fmla="*/ 2977148 w 4826000"/>
              <a:gd name="connsiteY84" fmla="*/ 490468 h 5372344"/>
              <a:gd name="connsiteX85" fmla="*/ 3087500 w 4826000"/>
              <a:gd name="connsiteY85" fmla="*/ 605995 h 5372344"/>
              <a:gd name="connsiteX86" fmla="*/ 3351122 w 4826000"/>
              <a:gd name="connsiteY86" fmla="*/ 353660 h 5372344"/>
              <a:gd name="connsiteX87" fmla="*/ 3364206 w 4826000"/>
              <a:gd name="connsiteY87" fmla="*/ 319767 h 5372344"/>
              <a:gd name="connsiteX88" fmla="*/ 3353277 w 4826000"/>
              <a:gd name="connsiteY88" fmla="*/ 343111 h 5372344"/>
              <a:gd name="connsiteX89" fmla="*/ 3152397 w 4826000"/>
              <a:gd name="connsiteY89" fmla="*/ 512802 h 5372344"/>
              <a:gd name="connsiteX90" fmla="*/ 3034704 w 4826000"/>
              <a:gd name="connsiteY90" fmla="*/ 308393 h 5372344"/>
              <a:gd name="connsiteX91" fmla="*/ 3033528 w 4826000"/>
              <a:gd name="connsiteY91" fmla="*/ 297028 h 5372344"/>
              <a:gd name="connsiteX92" fmla="*/ 3030998 w 4826000"/>
              <a:gd name="connsiteY92" fmla="*/ 301961 h 5372344"/>
              <a:gd name="connsiteX93" fmla="*/ 3020004 w 4826000"/>
              <a:gd name="connsiteY93" fmla="*/ 269948 h 5372344"/>
              <a:gd name="connsiteX94" fmla="*/ 2909652 w 4826000"/>
              <a:gd name="connsiteY94" fmla="*/ 154421 h 5372344"/>
              <a:gd name="connsiteX95" fmla="*/ 2875424 w 4826000"/>
              <a:gd name="connsiteY95" fmla="*/ 153316 h 5372344"/>
              <a:gd name="connsiteX96" fmla="*/ 2355833 w 4826000"/>
              <a:gd name="connsiteY96" fmla="*/ 67225 h 5372344"/>
              <a:gd name="connsiteX97" fmla="*/ 2356123 w 4826000"/>
              <a:gd name="connsiteY97" fmla="*/ 84578 h 5372344"/>
              <a:gd name="connsiteX98" fmla="*/ 2276570 w 4826000"/>
              <a:gd name="connsiteY98" fmla="*/ 251429 h 5372344"/>
              <a:gd name="connsiteX99" fmla="*/ 2130533 w 4826000"/>
              <a:gd name="connsiteY99" fmla="*/ 171028 h 5372344"/>
              <a:gd name="connsiteX100" fmla="*/ 2126022 w 4826000"/>
              <a:gd name="connsiteY100" fmla="*/ 164758 h 5372344"/>
              <a:gd name="connsiteX101" fmla="*/ 2125935 w 4826000"/>
              <a:gd name="connsiteY101" fmla="*/ 168499 h 5372344"/>
              <a:gd name="connsiteX102" fmla="*/ 2108066 w 4826000"/>
              <a:gd name="connsiteY102" fmla="*/ 153414 h 5372344"/>
              <a:gd name="connsiteX103" fmla="*/ 1996052 w 4826000"/>
              <a:gd name="connsiteY103" fmla="*/ 122669 h 5372344"/>
              <a:gd name="connsiteX104" fmla="*/ 1901352 w 4826000"/>
              <a:gd name="connsiteY104" fmla="*/ 359017 h 5372344"/>
              <a:gd name="connsiteX105" fmla="*/ 1903645 w 4826000"/>
              <a:gd name="connsiteY105" fmla="*/ 383277 h 5372344"/>
              <a:gd name="connsiteX106" fmla="*/ 1903355 w 4826000"/>
              <a:gd name="connsiteY106" fmla="*/ 365925 h 5372344"/>
              <a:gd name="connsiteX107" fmla="*/ 1982909 w 4826000"/>
              <a:gd name="connsiteY107" fmla="*/ 199073 h 5372344"/>
              <a:gd name="connsiteX108" fmla="*/ 2128946 w 4826000"/>
              <a:gd name="connsiteY108" fmla="*/ 279474 h 5372344"/>
              <a:gd name="connsiteX109" fmla="*/ 2133456 w 4826000"/>
              <a:gd name="connsiteY109" fmla="*/ 285744 h 5372344"/>
              <a:gd name="connsiteX110" fmla="*/ 2133543 w 4826000"/>
              <a:gd name="connsiteY110" fmla="*/ 282003 h 5372344"/>
              <a:gd name="connsiteX111" fmla="*/ 2151412 w 4826000"/>
              <a:gd name="connsiteY111" fmla="*/ 297089 h 5372344"/>
              <a:gd name="connsiteX112" fmla="*/ 2263427 w 4826000"/>
              <a:gd name="connsiteY112" fmla="*/ 327833 h 5372344"/>
              <a:gd name="connsiteX113" fmla="*/ 2358127 w 4826000"/>
              <a:gd name="connsiteY113" fmla="*/ 91485 h 5372344"/>
              <a:gd name="connsiteX114" fmla="*/ 2316050 w 4826000"/>
              <a:gd name="connsiteY114" fmla="*/ 0 h 5372344"/>
              <a:gd name="connsiteX115" fmla="*/ 4826000 w 4826000"/>
              <a:gd name="connsiteY115" fmla="*/ 2686172 h 5372344"/>
              <a:gd name="connsiteX116" fmla="*/ 2316050 w 4826000"/>
              <a:gd name="connsiteY116" fmla="*/ 5372344 h 5372344"/>
              <a:gd name="connsiteX117" fmla="*/ 2155642 w 4826000"/>
              <a:gd name="connsiteY117" fmla="*/ 5363675 h 5372344"/>
              <a:gd name="connsiteX118" fmla="*/ 2262478 w 4826000"/>
              <a:gd name="connsiteY118" fmla="*/ 5345269 h 5372344"/>
              <a:gd name="connsiteX119" fmla="*/ 3986644 w 4826000"/>
              <a:gd name="connsiteY119" fmla="*/ 2957203 h 5372344"/>
              <a:gd name="connsiteX120" fmla="*/ 1827294 w 4826000"/>
              <a:gd name="connsiteY120" fmla="*/ 519614 h 5372344"/>
              <a:gd name="connsiteX121" fmla="*/ 66332 w 4826000"/>
              <a:gd name="connsiteY121" fmla="*/ 1546115 h 5372344"/>
              <a:gd name="connsiteX122" fmla="*/ 0 w 4826000"/>
              <a:gd name="connsiteY122" fmla="*/ 1671099 h 5372344"/>
              <a:gd name="connsiteX123" fmla="*/ 66989 w 4826000"/>
              <a:gd name="connsiteY123" fmla="*/ 1492344 h 5372344"/>
              <a:gd name="connsiteX124" fmla="*/ 2316050 w 4826000"/>
              <a:gd name="connsiteY124" fmla="*/ 0 h 5372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Lst>
            <a:rect l="l" t="t" r="r" b="b"/>
            <a:pathLst>
              <a:path w="4826000" h="5372344">
                <a:moveTo>
                  <a:pt x="4047248" y="3700677"/>
                </a:moveTo>
                <a:lnTo>
                  <a:pt x="4066425" y="3712261"/>
                </a:lnTo>
                <a:cubicBezTo>
                  <a:pt x="4160251" y="3775146"/>
                  <a:pt x="4212031" y="3849507"/>
                  <a:pt x="4194356" y="3912018"/>
                </a:cubicBezTo>
                <a:cubicBezTo>
                  <a:pt x="4178040" y="3969720"/>
                  <a:pt x="4106019" y="4005034"/>
                  <a:pt x="4006266" y="4013620"/>
                </a:cubicBezTo>
                <a:lnTo>
                  <a:pt x="3996315" y="4014162"/>
                </a:lnTo>
                <a:lnTo>
                  <a:pt x="4000347" y="4016820"/>
                </a:lnTo>
                <a:lnTo>
                  <a:pt x="3971593" y="4025654"/>
                </a:lnTo>
                <a:cubicBezTo>
                  <a:pt x="3913668" y="4046488"/>
                  <a:pt x="3873789" y="4080072"/>
                  <a:pt x="3861146" y="4124786"/>
                </a:cubicBezTo>
                <a:cubicBezTo>
                  <a:pt x="3837176" y="4209557"/>
                  <a:pt x="3917550" y="4311508"/>
                  <a:pt x="4054698" y="4388439"/>
                </a:cubicBezTo>
                <a:lnTo>
                  <a:pt x="4082805" y="4402610"/>
                </a:lnTo>
                <a:lnTo>
                  <a:pt x="4063627" y="4391025"/>
                </a:lnTo>
                <a:cubicBezTo>
                  <a:pt x="3969801" y="4328140"/>
                  <a:pt x="3918022" y="4253780"/>
                  <a:pt x="3935697" y="4191269"/>
                </a:cubicBezTo>
                <a:cubicBezTo>
                  <a:pt x="3952013" y="4133567"/>
                  <a:pt x="4024033" y="4098252"/>
                  <a:pt x="4123787" y="4089667"/>
                </a:cubicBezTo>
                <a:lnTo>
                  <a:pt x="4133737" y="4089125"/>
                </a:lnTo>
                <a:lnTo>
                  <a:pt x="4129706" y="4086467"/>
                </a:lnTo>
                <a:lnTo>
                  <a:pt x="4158460" y="4077632"/>
                </a:lnTo>
                <a:cubicBezTo>
                  <a:pt x="4216385" y="4056798"/>
                  <a:pt x="4256264" y="4023214"/>
                  <a:pt x="4268907" y="3978500"/>
                </a:cubicBezTo>
                <a:cubicBezTo>
                  <a:pt x="4292876" y="3893730"/>
                  <a:pt x="4212502" y="3791779"/>
                  <a:pt x="4075354" y="3714847"/>
                </a:cubicBezTo>
                <a:close/>
                <a:moveTo>
                  <a:pt x="4272171" y="2659714"/>
                </a:moveTo>
                <a:lnTo>
                  <a:pt x="4301231" y="2666938"/>
                </a:lnTo>
                <a:cubicBezTo>
                  <a:pt x="4445679" y="2709558"/>
                  <a:pt x="4539907" y="2779568"/>
                  <a:pt x="4539907" y="2858710"/>
                </a:cubicBezTo>
                <a:cubicBezTo>
                  <a:pt x="4539907" y="2931764"/>
                  <a:pt x="4459618" y="2997037"/>
                  <a:pt x="4333654" y="3040168"/>
                </a:cubicBezTo>
                <a:lnTo>
                  <a:pt x="4320974" y="3044102"/>
                </a:lnTo>
                <a:lnTo>
                  <a:pt x="4327165" y="3045882"/>
                </a:lnTo>
                <a:lnTo>
                  <a:pt x="4293183" y="3065770"/>
                </a:lnTo>
                <a:cubicBezTo>
                  <a:pt x="4225838" y="3109395"/>
                  <a:pt x="4186515" y="3161986"/>
                  <a:pt x="4186515" y="3218596"/>
                </a:cubicBezTo>
                <a:cubicBezTo>
                  <a:pt x="4186515" y="3325919"/>
                  <a:pt x="4327849" y="3418796"/>
                  <a:pt x="4533507" y="3463523"/>
                </a:cubicBezTo>
                <a:lnTo>
                  <a:pt x="4575070" y="3470818"/>
                </a:lnTo>
                <a:lnTo>
                  <a:pt x="4546009" y="3463594"/>
                </a:lnTo>
                <a:cubicBezTo>
                  <a:pt x="4401562" y="3420975"/>
                  <a:pt x="4307333" y="3350964"/>
                  <a:pt x="4307333" y="3271822"/>
                </a:cubicBezTo>
                <a:cubicBezTo>
                  <a:pt x="4307333" y="3198769"/>
                  <a:pt x="4387622" y="3133495"/>
                  <a:pt x="4513586" y="3090364"/>
                </a:cubicBezTo>
                <a:lnTo>
                  <a:pt x="4526266" y="3086430"/>
                </a:lnTo>
                <a:lnTo>
                  <a:pt x="4520076" y="3084650"/>
                </a:lnTo>
                <a:lnTo>
                  <a:pt x="4554058" y="3064762"/>
                </a:lnTo>
                <a:cubicBezTo>
                  <a:pt x="4621402" y="3021137"/>
                  <a:pt x="4660725" y="2968546"/>
                  <a:pt x="4660725" y="2911936"/>
                </a:cubicBezTo>
                <a:cubicBezTo>
                  <a:pt x="4660725" y="2804613"/>
                  <a:pt x="4519391" y="2711736"/>
                  <a:pt x="4313734" y="2667010"/>
                </a:cubicBezTo>
                <a:close/>
                <a:moveTo>
                  <a:pt x="4212748" y="1531331"/>
                </a:moveTo>
                <a:cubicBezTo>
                  <a:pt x="4113268" y="1538021"/>
                  <a:pt x="3982329" y="1592412"/>
                  <a:pt x="3843518" y="1684395"/>
                </a:cubicBezTo>
                <a:lnTo>
                  <a:pt x="3800017" y="1715547"/>
                </a:lnTo>
                <a:lnTo>
                  <a:pt x="3832118" y="1695481"/>
                </a:lnTo>
                <a:cubicBezTo>
                  <a:pt x="3997004" y="1601164"/>
                  <a:pt x="4138064" y="1573737"/>
                  <a:pt x="4200875" y="1637676"/>
                </a:cubicBezTo>
                <a:cubicBezTo>
                  <a:pt x="4258854" y="1696696"/>
                  <a:pt x="4237809" y="1820994"/>
                  <a:pt x="4157750" y="1968114"/>
                </a:cubicBezTo>
                <a:lnTo>
                  <a:pt x="4149367" y="1982595"/>
                </a:lnTo>
                <a:lnTo>
                  <a:pt x="4156396" y="1978515"/>
                </a:lnTo>
                <a:lnTo>
                  <a:pt x="4141348" y="2024871"/>
                </a:lnTo>
                <a:cubicBezTo>
                  <a:pt x="4114867" y="2120142"/>
                  <a:pt x="4120927" y="2197679"/>
                  <a:pt x="4165855" y="2243414"/>
                </a:cubicBezTo>
                <a:cubicBezTo>
                  <a:pt x="4251032" y="2330121"/>
                  <a:pt x="4452980" y="2279182"/>
                  <a:pt x="4675076" y="2132009"/>
                </a:cubicBezTo>
                <a:lnTo>
                  <a:pt x="4718577" y="2100857"/>
                </a:lnTo>
                <a:lnTo>
                  <a:pt x="4686477" y="2120923"/>
                </a:lnTo>
                <a:cubicBezTo>
                  <a:pt x="4521590" y="2215240"/>
                  <a:pt x="4380530" y="2242667"/>
                  <a:pt x="4317720" y="2178728"/>
                </a:cubicBezTo>
                <a:cubicBezTo>
                  <a:pt x="4259741" y="2119708"/>
                  <a:pt x="4280785" y="1995410"/>
                  <a:pt x="4360845" y="1848290"/>
                </a:cubicBezTo>
                <a:lnTo>
                  <a:pt x="4369227" y="1833810"/>
                </a:lnTo>
                <a:lnTo>
                  <a:pt x="4362198" y="1837889"/>
                </a:lnTo>
                <a:lnTo>
                  <a:pt x="4377247" y="1791533"/>
                </a:lnTo>
                <a:cubicBezTo>
                  <a:pt x="4403727" y="1696263"/>
                  <a:pt x="4397668" y="1618725"/>
                  <a:pt x="4352739" y="1572990"/>
                </a:cubicBezTo>
                <a:cubicBezTo>
                  <a:pt x="4320798" y="1540475"/>
                  <a:pt x="4272436" y="1527317"/>
                  <a:pt x="4212748" y="1531331"/>
                </a:cubicBezTo>
                <a:close/>
                <a:moveTo>
                  <a:pt x="3677143" y="708040"/>
                </a:moveTo>
                <a:cubicBezTo>
                  <a:pt x="3588963" y="699958"/>
                  <a:pt x="3467418" y="753260"/>
                  <a:pt x="3344042" y="851722"/>
                </a:cubicBezTo>
                <a:lnTo>
                  <a:pt x="3312149" y="879354"/>
                </a:lnTo>
                <a:lnTo>
                  <a:pt x="3336095" y="861374"/>
                </a:lnTo>
                <a:cubicBezTo>
                  <a:pt x="3460326" y="776238"/>
                  <a:pt x="3574105" y="747342"/>
                  <a:pt x="3635489" y="797296"/>
                </a:cubicBezTo>
                <a:cubicBezTo>
                  <a:pt x="3692151" y="843407"/>
                  <a:pt x="3692101" y="946882"/>
                  <a:pt x="3646047" y="1071807"/>
                </a:cubicBezTo>
                <a:lnTo>
                  <a:pt x="3641095" y="1084125"/>
                </a:lnTo>
                <a:lnTo>
                  <a:pt x="3646382" y="1080447"/>
                </a:lnTo>
                <a:lnTo>
                  <a:pt x="3640359" y="1119357"/>
                </a:lnTo>
                <a:cubicBezTo>
                  <a:pt x="3631688" y="1199127"/>
                  <a:pt x="3647658" y="1262822"/>
                  <a:pt x="3691566" y="1298554"/>
                </a:cubicBezTo>
                <a:cubicBezTo>
                  <a:pt x="3774809" y="1366295"/>
                  <a:pt x="3936055" y="1315297"/>
                  <a:pt x="4100557" y="1184015"/>
                </a:cubicBezTo>
                <a:lnTo>
                  <a:pt x="4132449" y="1156382"/>
                </a:lnTo>
                <a:lnTo>
                  <a:pt x="4108504" y="1174363"/>
                </a:lnTo>
                <a:cubicBezTo>
                  <a:pt x="3984272" y="1259499"/>
                  <a:pt x="3870494" y="1288394"/>
                  <a:pt x="3809109" y="1238441"/>
                </a:cubicBezTo>
                <a:cubicBezTo>
                  <a:pt x="3752447" y="1192329"/>
                  <a:pt x="3752498" y="1088855"/>
                  <a:pt x="3798552" y="963930"/>
                </a:cubicBezTo>
                <a:lnTo>
                  <a:pt x="3803504" y="951612"/>
                </a:lnTo>
                <a:lnTo>
                  <a:pt x="3798216" y="955290"/>
                </a:lnTo>
                <a:lnTo>
                  <a:pt x="3804240" y="916380"/>
                </a:lnTo>
                <a:cubicBezTo>
                  <a:pt x="3812911" y="836610"/>
                  <a:pt x="3796940" y="772915"/>
                  <a:pt x="3753032" y="737183"/>
                </a:cubicBezTo>
                <a:cubicBezTo>
                  <a:pt x="3732222" y="720248"/>
                  <a:pt x="3706536" y="710734"/>
                  <a:pt x="3677143" y="708040"/>
                </a:cubicBezTo>
                <a:close/>
                <a:moveTo>
                  <a:pt x="2875424" y="153316"/>
                </a:moveTo>
                <a:cubicBezTo>
                  <a:pt x="2794671" y="163518"/>
                  <a:pt x="2709011" y="261271"/>
                  <a:pt x="2646030" y="406756"/>
                </a:cubicBezTo>
                <a:lnTo>
                  <a:pt x="2632947" y="440649"/>
                </a:lnTo>
                <a:lnTo>
                  <a:pt x="2643876" y="417305"/>
                </a:lnTo>
                <a:cubicBezTo>
                  <a:pt x="2703832" y="302387"/>
                  <a:pt x="2778356" y="234445"/>
                  <a:pt x="2844756" y="247614"/>
                </a:cubicBezTo>
                <a:cubicBezTo>
                  <a:pt x="2906048" y="259770"/>
                  <a:pt x="2947362" y="338448"/>
                  <a:pt x="2962448" y="452023"/>
                </a:cubicBezTo>
                <a:lnTo>
                  <a:pt x="2963625" y="463388"/>
                </a:lnTo>
                <a:lnTo>
                  <a:pt x="2966155" y="458455"/>
                </a:lnTo>
                <a:lnTo>
                  <a:pt x="2977148" y="490468"/>
                </a:lnTo>
                <a:cubicBezTo>
                  <a:pt x="3002468" y="554610"/>
                  <a:pt x="3040005" y="596575"/>
                  <a:pt x="3087500" y="605995"/>
                </a:cubicBezTo>
                <a:cubicBezTo>
                  <a:pt x="3177545" y="623854"/>
                  <a:pt x="3279145" y="519928"/>
                  <a:pt x="3351122" y="353660"/>
                </a:cubicBezTo>
                <a:lnTo>
                  <a:pt x="3364206" y="319767"/>
                </a:lnTo>
                <a:lnTo>
                  <a:pt x="3353277" y="343111"/>
                </a:lnTo>
                <a:cubicBezTo>
                  <a:pt x="3293321" y="458029"/>
                  <a:pt x="3218797" y="525971"/>
                  <a:pt x="3152397" y="512802"/>
                </a:cubicBezTo>
                <a:cubicBezTo>
                  <a:pt x="3091105" y="500646"/>
                  <a:pt x="3049790" y="421967"/>
                  <a:pt x="3034704" y="308393"/>
                </a:cubicBezTo>
                <a:lnTo>
                  <a:pt x="3033528" y="297028"/>
                </a:lnTo>
                <a:lnTo>
                  <a:pt x="3030998" y="301961"/>
                </a:lnTo>
                <a:lnTo>
                  <a:pt x="3020004" y="269948"/>
                </a:lnTo>
                <a:cubicBezTo>
                  <a:pt x="2994684" y="205806"/>
                  <a:pt x="2957148" y="163840"/>
                  <a:pt x="2909652" y="154421"/>
                </a:cubicBezTo>
                <a:cubicBezTo>
                  <a:pt x="2898397" y="152188"/>
                  <a:pt x="2886961" y="151859"/>
                  <a:pt x="2875424" y="153316"/>
                </a:cubicBezTo>
                <a:close/>
                <a:moveTo>
                  <a:pt x="2355833" y="67225"/>
                </a:moveTo>
                <a:lnTo>
                  <a:pt x="2356123" y="84578"/>
                </a:lnTo>
                <a:cubicBezTo>
                  <a:pt x="2353412" y="172064"/>
                  <a:pt x="2325531" y="236889"/>
                  <a:pt x="2276570" y="251429"/>
                </a:cubicBezTo>
                <a:cubicBezTo>
                  <a:pt x="2231375" y="264851"/>
                  <a:pt x="2177845" y="232567"/>
                  <a:pt x="2130533" y="171028"/>
                </a:cubicBezTo>
                <a:lnTo>
                  <a:pt x="2126022" y="164758"/>
                </a:lnTo>
                <a:lnTo>
                  <a:pt x="2125935" y="168499"/>
                </a:lnTo>
                <a:lnTo>
                  <a:pt x="2108066" y="153414"/>
                </a:lnTo>
                <a:cubicBezTo>
                  <a:pt x="2070049" y="124291"/>
                  <a:pt x="2031074" y="112268"/>
                  <a:pt x="1996052" y="122669"/>
                </a:cubicBezTo>
                <a:cubicBezTo>
                  <a:pt x="1929656" y="142387"/>
                  <a:pt x="1895343" y="237389"/>
                  <a:pt x="1901352" y="359017"/>
                </a:cubicBezTo>
                <a:lnTo>
                  <a:pt x="1903645" y="383277"/>
                </a:lnTo>
                <a:lnTo>
                  <a:pt x="1903355" y="365925"/>
                </a:lnTo>
                <a:cubicBezTo>
                  <a:pt x="1906067" y="278438"/>
                  <a:pt x="1933947" y="213613"/>
                  <a:pt x="1982909" y="199073"/>
                </a:cubicBezTo>
                <a:cubicBezTo>
                  <a:pt x="2028104" y="185651"/>
                  <a:pt x="2081634" y="217935"/>
                  <a:pt x="2128946" y="279474"/>
                </a:cubicBezTo>
                <a:lnTo>
                  <a:pt x="2133456" y="285744"/>
                </a:lnTo>
                <a:lnTo>
                  <a:pt x="2133543" y="282003"/>
                </a:lnTo>
                <a:lnTo>
                  <a:pt x="2151412" y="297089"/>
                </a:lnTo>
                <a:cubicBezTo>
                  <a:pt x="2189430" y="326211"/>
                  <a:pt x="2228405" y="338234"/>
                  <a:pt x="2263427" y="327833"/>
                </a:cubicBezTo>
                <a:cubicBezTo>
                  <a:pt x="2329823" y="308116"/>
                  <a:pt x="2364136" y="213113"/>
                  <a:pt x="2358127" y="91485"/>
                </a:cubicBezTo>
                <a:close/>
                <a:moveTo>
                  <a:pt x="2316050" y="0"/>
                </a:moveTo>
                <a:cubicBezTo>
                  <a:pt x="3702257" y="0"/>
                  <a:pt x="4826000" y="1202640"/>
                  <a:pt x="4826000" y="2686172"/>
                </a:cubicBezTo>
                <a:cubicBezTo>
                  <a:pt x="4826000" y="4169704"/>
                  <a:pt x="3702257" y="5372344"/>
                  <a:pt x="2316050" y="5372344"/>
                </a:cubicBezTo>
                <a:lnTo>
                  <a:pt x="2155642" y="5363675"/>
                </a:lnTo>
                <a:lnTo>
                  <a:pt x="2262478" y="5345269"/>
                </a:lnTo>
                <a:cubicBezTo>
                  <a:pt x="3246459" y="5117974"/>
                  <a:pt x="3986644" y="4135164"/>
                  <a:pt x="3986644" y="2957203"/>
                </a:cubicBezTo>
                <a:cubicBezTo>
                  <a:pt x="3986644" y="1610958"/>
                  <a:pt x="3019870" y="519614"/>
                  <a:pt x="1827294" y="519614"/>
                </a:cubicBezTo>
                <a:cubicBezTo>
                  <a:pt x="1100570" y="519614"/>
                  <a:pt x="457691" y="924873"/>
                  <a:pt x="66332" y="1546115"/>
                </a:cubicBezTo>
                <a:lnTo>
                  <a:pt x="0" y="1671099"/>
                </a:lnTo>
                <a:lnTo>
                  <a:pt x="66989" y="1492344"/>
                </a:lnTo>
                <a:cubicBezTo>
                  <a:pt x="477696" y="607852"/>
                  <a:pt x="1330545" y="0"/>
                  <a:pt x="2316050" y="0"/>
                </a:cubicBezTo>
                <a:close/>
              </a:path>
            </a:pathLst>
          </a:custGeom>
          <a:gradFill>
            <a:gsLst>
              <a:gs pos="0">
                <a:srgbClr val="FFFFFF"/>
              </a:gs>
              <a:gs pos="7001">
                <a:srgbClr val="E6E6E6"/>
              </a:gs>
              <a:gs pos="32001">
                <a:srgbClr val="7D8496">
                  <a:lumMod val="60000"/>
                  <a:lumOff val="40000"/>
                </a:srgbClr>
              </a:gs>
              <a:gs pos="47000">
                <a:srgbClr val="E6E6E6"/>
              </a:gs>
              <a:gs pos="85001">
                <a:srgbClr val="7D8496">
                  <a:lumMod val="45000"/>
                  <a:lumOff val="55000"/>
                </a:srgbClr>
              </a:gs>
              <a:gs pos="100000">
                <a:srgbClr val="E6E6E6"/>
              </a:gs>
            </a:gsLst>
            <a:lin ang="5400000" scaled="0"/>
          </a:gradFill>
          <a:ln>
            <a:noFill/>
          </a:ln>
          <a:scene3d>
            <a:camera prst="orthographicFront"/>
            <a:lightRig rig="morning"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5" name="Forma libre 28"/>
          <p:cNvSpPr/>
          <p:nvPr/>
        </p:nvSpPr>
        <p:spPr>
          <a:xfrm rot="12496621">
            <a:off x="7956754" y="1333180"/>
            <a:ext cx="1123841" cy="1501331"/>
          </a:xfrm>
          <a:custGeom>
            <a:avLst/>
            <a:gdLst>
              <a:gd name="connsiteX0" fmla="*/ 4047248 w 4826000"/>
              <a:gd name="connsiteY0" fmla="*/ 3700677 h 5372344"/>
              <a:gd name="connsiteX1" fmla="*/ 4066425 w 4826000"/>
              <a:gd name="connsiteY1" fmla="*/ 3712261 h 5372344"/>
              <a:gd name="connsiteX2" fmla="*/ 4194356 w 4826000"/>
              <a:gd name="connsiteY2" fmla="*/ 3912018 h 5372344"/>
              <a:gd name="connsiteX3" fmla="*/ 4006266 w 4826000"/>
              <a:gd name="connsiteY3" fmla="*/ 4013620 h 5372344"/>
              <a:gd name="connsiteX4" fmla="*/ 3996315 w 4826000"/>
              <a:gd name="connsiteY4" fmla="*/ 4014162 h 5372344"/>
              <a:gd name="connsiteX5" fmla="*/ 4000347 w 4826000"/>
              <a:gd name="connsiteY5" fmla="*/ 4016820 h 5372344"/>
              <a:gd name="connsiteX6" fmla="*/ 3971593 w 4826000"/>
              <a:gd name="connsiteY6" fmla="*/ 4025654 h 5372344"/>
              <a:gd name="connsiteX7" fmla="*/ 3861146 w 4826000"/>
              <a:gd name="connsiteY7" fmla="*/ 4124786 h 5372344"/>
              <a:gd name="connsiteX8" fmla="*/ 4054698 w 4826000"/>
              <a:gd name="connsiteY8" fmla="*/ 4388439 h 5372344"/>
              <a:gd name="connsiteX9" fmla="*/ 4082805 w 4826000"/>
              <a:gd name="connsiteY9" fmla="*/ 4402610 h 5372344"/>
              <a:gd name="connsiteX10" fmla="*/ 4063627 w 4826000"/>
              <a:gd name="connsiteY10" fmla="*/ 4391025 h 5372344"/>
              <a:gd name="connsiteX11" fmla="*/ 3935697 w 4826000"/>
              <a:gd name="connsiteY11" fmla="*/ 4191269 h 5372344"/>
              <a:gd name="connsiteX12" fmla="*/ 4123787 w 4826000"/>
              <a:gd name="connsiteY12" fmla="*/ 4089667 h 5372344"/>
              <a:gd name="connsiteX13" fmla="*/ 4133737 w 4826000"/>
              <a:gd name="connsiteY13" fmla="*/ 4089125 h 5372344"/>
              <a:gd name="connsiteX14" fmla="*/ 4129706 w 4826000"/>
              <a:gd name="connsiteY14" fmla="*/ 4086467 h 5372344"/>
              <a:gd name="connsiteX15" fmla="*/ 4158460 w 4826000"/>
              <a:gd name="connsiteY15" fmla="*/ 4077632 h 5372344"/>
              <a:gd name="connsiteX16" fmla="*/ 4268907 w 4826000"/>
              <a:gd name="connsiteY16" fmla="*/ 3978500 h 5372344"/>
              <a:gd name="connsiteX17" fmla="*/ 4075354 w 4826000"/>
              <a:gd name="connsiteY17" fmla="*/ 3714847 h 5372344"/>
              <a:gd name="connsiteX18" fmla="*/ 4272171 w 4826000"/>
              <a:gd name="connsiteY18" fmla="*/ 2659714 h 5372344"/>
              <a:gd name="connsiteX19" fmla="*/ 4301231 w 4826000"/>
              <a:gd name="connsiteY19" fmla="*/ 2666938 h 5372344"/>
              <a:gd name="connsiteX20" fmla="*/ 4539907 w 4826000"/>
              <a:gd name="connsiteY20" fmla="*/ 2858710 h 5372344"/>
              <a:gd name="connsiteX21" fmla="*/ 4333654 w 4826000"/>
              <a:gd name="connsiteY21" fmla="*/ 3040168 h 5372344"/>
              <a:gd name="connsiteX22" fmla="*/ 4320974 w 4826000"/>
              <a:gd name="connsiteY22" fmla="*/ 3044102 h 5372344"/>
              <a:gd name="connsiteX23" fmla="*/ 4327165 w 4826000"/>
              <a:gd name="connsiteY23" fmla="*/ 3045882 h 5372344"/>
              <a:gd name="connsiteX24" fmla="*/ 4293183 w 4826000"/>
              <a:gd name="connsiteY24" fmla="*/ 3065770 h 5372344"/>
              <a:gd name="connsiteX25" fmla="*/ 4186515 w 4826000"/>
              <a:gd name="connsiteY25" fmla="*/ 3218596 h 5372344"/>
              <a:gd name="connsiteX26" fmla="*/ 4533507 w 4826000"/>
              <a:gd name="connsiteY26" fmla="*/ 3463523 h 5372344"/>
              <a:gd name="connsiteX27" fmla="*/ 4575070 w 4826000"/>
              <a:gd name="connsiteY27" fmla="*/ 3470818 h 5372344"/>
              <a:gd name="connsiteX28" fmla="*/ 4546009 w 4826000"/>
              <a:gd name="connsiteY28" fmla="*/ 3463594 h 5372344"/>
              <a:gd name="connsiteX29" fmla="*/ 4307333 w 4826000"/>
              <a:gd name="connsiteY29" fmla="*/ 3271822 h 5372344"/>
              <a:gd name="connsiteX30" fmla="*/ 4513586 w 4826000"/>
              <a:gd name="connsiteY30" fmla="*/ 3090364 h 5372344"/>
              <a:gd name="connsiteX31" fmla="*/ 4526266 w 4826000"/>
              <a:gd name="connsiteY31" fmla="*/ 3086430 h 5372344"/>
              <a:gd name="connsiteX32" fmla="*/ 4520076 w 4826000"/>
              <a:gd name="connsiteY32" fmla="*/ 3084650 h 5372344"/>
              <a:gd name="connsiteX33" fmla="*/ 4554058 w 4826000"/>
              <a:gd name="connsiteY33" fmla="*/ 3064762 h 5372344"/>
              <a:gd name="connsiteX34" fmla="*/ 4660725 w 4826000"/>
              <a:gd name="connsiteY34" fmla="*/ 2911936 h 5372344"/>
              <a:gd name="connsiteX35" fmla="*/ 4313734 w 4826000"/>
              <a:gd name="connsiteY35" fmla="*/ 2667010 h 5372344"/>
              <a:gd name="connsiteX36" fmla="*/ 4212748 w 4826000"/>
              <a:gd name="connsiteY36" fmla="*/ 1531331 h 5372344"/>
              <a:gd name="connsiteX37" fmla="*/ 3843518 w 4826000"/>
              <a:gd name="connsiteY37" fmla="*/ 1684395 h 5372344"/>
              <a:gd name="connsiteX38" fmla="*/ 3800017 w 4826000"/>
              <a:gd name="connsiteY38" fmla="*/ 1715547 h 5372344"/>
              <a:gd name="connsiteX39" fmla="*/ 3832118 w 4826000"/>
              <a:gd name="connsiteY39" fmla="*/ 1695481 h 5372344"/>
              <a:gd name="connsiteX40" fmla="*/ 4200875 w 4826000"/>
              <a:gd name="connsiteY40" fmla="*/ 1637676 h 5372344"/>
              <a:gd name="connsiteX41" fmla="*/ 4157750 w 4826000"/>
              <a:gd name="connsiteY41" fmla="*/ 1968114 h 5372344"/>
              <a:gd name="connsiteX42" fmla="*/ 4149367 w 4826000"/>
              <a:gd name="connsiteY42" fmla="*/ 1982595 h 5372344"/>
              <a:gd name="connsiteX43" fmla="*/ 4156396 w 4826000"/>
              <a:gd name="connsiteY43" fmla="*/ 1978515 h 5372344"/>
              <a:gd name="connsiteX44" fmla="*/ 4141348 w 4826000"/>
              <a:gd name="connsiteY44" fmla="*/ 2024871 h 5372344"/>
              <a:gd name="connsiteX45" fmla="*/ 4165855 w 4826000"/>
              <a:gd name="connsiteY45" fmla="*/ 2243414 h 5372344"/>
              <a:gd name="connsiteX46" fmla="*/ 4675076 w 4826000"/>
              <a:gd name="connsiteY46" fmla="*/ 2132009 h 5372344"/>
              <a:gd name="connsiteX47" fmla="*/ 4718577 w 4826000"/>
              <a:gd name="connsiteY47" fmla="*/ 2100857 h 5372344"/>
              <a:gd name="connsiteX48" fmla="*/ 4686477 w 4826000"/>
              <a:gd name="connsiteY48" fmla="*/ 2120923 h 5372344"/>
              <a:gd name="connsiteX49" fmla="*/ 4317720 w 4826000"/>
              <a:gd name="connsiteY49" fmla="*/ 2178728 h 5372344"/>
              <a:gd name="connsiteX50" fmla="*/ 4360845 w 4826000"/>
              <a:gd name="connsiteY50" fmla="*/ 1848290 h 5372344"/>
              <a:gd name="connsiteX51" fmla="*/ 4369227 w 4826000"/>
              <a:gd name="connsiteY51" fmla="*/ 1833810 h 5372344"/>
              <a:gd name="connsiteX52" fmla="*/ 4362198 w 4826000"/>
              <a:gd name="connsiteY52" fmla="*/ 1837889 h 5372344"/>
              <a:gd name="connsiteX53" fmla="*/ 4377247 w 4826000"/>
              <a:gd name="connsiteY53" fmla="*/ 1791533 h 5372344"/>
              <a:gd name="connsiteX54" fmla="*/ 4352739 w 4826000"/>
              <a:gd name="connsiteY54" fmla="*/ 1572990 h 5372344"/>
              <a:gd name="connsiteX55" fmla="*/ 4212748 w 4826000"/>
              <a:gd name="connsiteY55" fmla="*/ 1531331 h 5372344"/>
              <a:gd name="connsiteX56" fmla="*/ 3677143 w 4826000"/>
              <a:gd name="connsiteY56" fmla="*/ 708040 h 5372344"/>
              <a:gd name="connsiteX57" fmla="*/ 3344042 w 4826000"/>
              <a:gd name="connsiteY57" fmla="*/ 851722 h 5372344"/>
              <a:gd name="connsiteX58" fmla="*/ 3312149 w 4826000"/>
              <a:gd name="connsiteY58" fmla="*/ 879354 h 5372344"/>
              <a:gd name="connsiteX59" fmla="*/ 3336095 w 4826000"/>
              <a:gd name="connsiteY59" fmla="*/ 861374 h 5372344"/>
              <a:gd name="connsiteX60" fmla="*/ 3635489 w 4826000"/>
              <a:gd name="connsiteY60" fmla="*/ 797296 h 5372344"/>
              <a:gd name="connsiteX61" fmla="*/ 3646047 w 4826000"/>
              <a:gd name="connsiteY61" fmla="*/ 1071807 h 5372344"/>
              <a:gd name="connsiteX62" fmla="*/ 3641095 w 4826000"/>
              <a:gd name="connsiteY62" fmla="*/ 1084125 h 5372344"/>
              <a:gd name="connsiteX63" fmla="*/ 3646382 w 4826000"/>
              <a:gd name="connsiteY63" fmla="*/ 1080447 h 5372344"/>
              <a:gd name="connsiteX64" fmla="*/ 3640359 w 4826000"/>
              <a:gd name="connsiteY64" fmla="*/ 1119357 h 5372344"/>
              <a:gd name="connsiteX65" fmla="*/ 3691566 w 4826000"/>
              <a:gd name="connsiteY65" fmla="*/ 1298554 h 5372344"/>
              <a:gd name="connsiteX66" fmla="*/ 4100557 w 4826000"/>
              <a:gd name="connsiteY66" fmla="*/ 1184015 h 5372344"/>
              <a:gd name="connsiteX67" fmla="*/ 4132449 w 4826000"/>
              <a:gd name="connsiteY67" fmla="*/ 1156382 h 5372344"/>
              <a:gd name="connsiteX68" fmla="*/ 4108504 w 4826000"/>
              <a:gd name="connsiteY68" fmla="*/ 1174363 h 5372344"/>
              <a:gd name="connsiteX69" fmla="*/ 3809109 w 4826000"/>
              <a:gd name="connsiteY69" fmla="*/ 1238441 h 5372344"/>
              <a:gd name="connsiteX70" fmla="*/ 3798552 w 4826000"/>
              <a:gd name="connsiteY70" fmla="*/ 963930 h 5372344"/>
              <a:gd name="connsiteX71" fmla="*/ 3803504 w 4826000"/>
              <a:gd name="connsiteY71" fmla="*/ 951612 h 5372344"/>
              <a:gd name="connsiteX72" fmla="*/ 3798216 w 4826000"/>
              <a:gd name="connsiteY72" fmla="*/ 955290 h 5372344"/>
              <a:gd name="connsiteX73" fmla="*/ 3804240 w 4826000"/>
              <a:gd name="connsiteY73" fmla="*/ 916380 h 5372344"/>
              <a:gd name="connsiteX74" fmla="*/ 3753032 w 4826000"/>
              <a:gd name="connsiteY74" fmla="*/ 737183 h 5372344"/>
              <a:gd name="connsiteX75" fmla="*/ 3677143 w 4826000"/>
              <a:gd name="connsiteY75" fmla="*/ 708040 h 5372344"/>
              <a:gd name="connsiteX76" fmla="*/ 2875424 w 4826000"/>
              <a:gd name="connsiteY76" fmla="*/ 153316 h 5372344"/>
              <a:gd name="connsiteX77" fmla="*/ 2646030 w 4826000"/>
              <a:gd name="connsiteY77" fmla="*/ 406756 h 5372344"/>
              <a:gd name="connsiteX78" fmla="*/ 2632947 w 4826000"/>
              <a:gd name="connsiteY78" fmla="*/ 440649 h 5372344"/>
              <a:gd name="connsiteX79" fmla="*/ 2643876 w 4826000"/>
              <a:gd name="connsiteY79" fmla="*/ 417305 h 5372344"/>
              <a:gd name="connsiteX80" fmla="*/ 2844756 w 4826000"/>
              <a:gd name="connsiteY80" fmla="*/ 247614 h 5372344"/>
              <a:gd name="connsiteX81" fmla="*/ 2962448 w 4826000"/>
              <a:gd name="connsiteY81" fmla="*/ 452023 h 5372344"/>
              <a:gd name="connsiteX82" fmla="*/ 2963625 w 4826000"/>
              <a:gd name="connsiteY82" fmla="*/ 463388 h 5372344"/>
              <a:gd name="connsiteX83" fmla="*/ 2966155 w 4826000"/>
              <a:gd name="connsiteY83" fmla="*/ 458455 h 5372344"/>
              <a:gd name="connsiteX84" fmla="*/ 2977148 w 4826000"/>
              <a:gd name="connsiteY84" fmla="*/ 490468 h 5372344"/>
              <a:gd name="connsiteX85" fmla="*/ 3087500 w 4826000"/>
              <a:gd name="connsiteY85" fmla="*/ 605995 h 5372344"/>
              <a:gd name="connsiteX86" fmla="*/ 3351122 w 4826000"/>
              <a:gd name="connsiteY86" fmla="*/ 353660 h 5372344"/>
              <a:gd name="connsiteX87" fmla="*/ 3364206 w 4826000"/>
              <a:gd name="connsiteY87" fmla="*/ 319767 h 5372344"/>
              <a:gd name="connsiteX88" fmla="*/ 3353277 w 4826000"/>
              <a:gd name="connsiteY88" fmla="*/ 343111 h 5372344"/>
              <a:gd name="connsiteX89" fmla="*/ 3152397 w 4826000"/>
              <a:gd name="connsiteY89" fmla="*/ 512802 h 5372344"/>
              <a:gd name="connsiteX90" fmla="*/ 3034704 w 4826000"/>
              <a:gd name="connsiteY90" fmla="*/ 308393 h 5372344"/>
              <a:gd name="connsiteX91" fmla="*/ 3033528 w 4826000"/>
              <a:gd name="connsiteY91" fmla="*/ 297028 h 5372344"/>
              <a:gd name="connsiteX92" fmla="*/ 3030998 w 4826000"/>
              <a:gd name="connsiteY92" fmla="*/ 301961 h 5372344"/>
              <a:gd name="connsiteX93" fmla="*/ 3020004 w 4826000"/>
              <a:gd name="connsiteY93" fmla="*/ 269948 h 5372344"/>
              <a:gd name="connsiteX94" fmla="*/ 2909652 w 4826000"/>
              <a:gd name="connsiteY94" fmla="*/ 154421 h 5372344"/>
              <a:gd name="connsiteX95" fmla="*/ 2875424 w 4826000"/>
              <a:gd name="connsiteY95" fmla="*/ 153316 h 5372344"/>
              <a:gd name="connsiteX96" fmla="*/ 2355833 w 4826000"/>
              <a:gd name="connsiteY96" fmla="*/ 67225 h 5372344"/>
              <a:gd name="connsiteX97" fmla="*/ 2356123 w 4826000"/>
              <a:gd name="connsiteY97" fmla="*/ 84578 h 5372344"/>
              <a:gd name="connsiteX98" fmla="*/ 2276570 w 4826000"/>
              <a:gd name="connsiteY98" fmla="*/ 251429 h 5372344"/>
              <a:gd name="connsiteX99" fmla="*/ 2130533 w 4826000"/>
              <a:gd name="connsiteY99" fmla="*/ 171028 h 5372344"/>
              <a:gd name="connsiteX100" fmla="*/ 2126022 w 4826000"/>
              <a:gd name="connsiteY100" fmla="*/ 164758 h 5372344"/>
              <a:gd name="connsiteX101" fmla="*/ 2125935 w 4826000"/>
              <a:gd name="connsiteY101" fmla="*/ 168499 h 5372344"/>
              <a:gd name="connsiteX102" fmla="*/ 2108066 w 4826000"/>
              <a:gd name="connsiteY102" fmla="*/ 153414 h 5372344"/>
              <a:gd name="connsiteX103" fmla="*/ 1996052 w 4826000"/>
              <a:gd name="connsiteY103" fmla="*/ 122669 h 5372344"/>
              <a:gd name="connsiteX104" fmla="*/ 1901352 w 4826000"/>
              <a:gd name="connsiteY104" fmla="*/ 359017 h 5372344"/>
              <a:gd name="connsiteX105" fmla="*/ 1903645 w 4826000"/>
              <a:gd name="connsiteY105" fmla="*/ 383277 h 5372344"/>
              <a:gd name="connsiteX106" fmla="*/ 1903355 w 4826000"/>
              <a:gd name="connsiteY106" fmla="*/ 365925 h 5372344"/>
              <a:gd name="connsiteX107" fmla="*/ 1982909 w 4826000"/>
              <a:gd name="connsiteY107" fmla="*/ 199073 h 5372344"/>
              <a:gd name="connsiteX108" fmla="*/ 2128946 w 4826000"/>
              <a:gd name="connsiteY108" fmla="*/ 279474 h 5372344"/>
              <a:gd name="connsiteX109" fmla="*/ 2133456 w 4826000"/>
              <a:gd name="connsiteY109" fmla="*/ 285744 h 5372344"/>
              <a:gd name="connsiteX110" fmla="*/ 2133543 w 4826000"/>
              <a:gd name="connsiteY110" fmla="*/ 282003 h 5372344"/>
              <a:gd name="connsiteX111" fmla="*/ 2151412 w 4826000"/>
              <a:gd name="connsiteY111" fmla="*/ 297089 h 5372344"/>
              <a:gd name="connsiteX112" fmla="*/ 2263427 w 4826000"/>
              <a:gd name="connsiteY112" fmla="*/ 327833 h 5372344"/>
              <a:gd name="connsiteX113" fmla="*/ 2358127 w 4826000"/>
              <a:gd name="connsiteY113" fmla="*/ 91485 h 5372344"/>
              <a:gd name="connsiteX114" fmla="*/ 2316050 w 4826000"/>
              <a:gd name="connsiteY114" fmla="*/ 0 h 5372344"/>
              <a:gd name="connsiteX115" fmla="*/ 4826000 w 4826000"/>
              <a:gd name="connsiteY115" fmla="*/ 2686172 h 5372344"/>
              <a:gd name="connsiteX116" fmla="*/ 2316050 w 4826000"/>
              <a:gd name="connsiteY116" fmla="*/ 5372344 h 5372344"/>
              <a:gd name="connsiteX117" fmla="*/ 2155642 w 4826000"/>
              <a:gd name="connsiteY117" fmla="*/ 5363675 h 5372344"/>
              <a:gd name="connsiteX118" fmla="*/ 2262478 w 4826000"/>
              <a:gd name="connsiteY118" fmla="*/ 5345269 h 5372344"/>
              <a:gd name="connsiteX119" fmla="*/ 3986644 w 4826000"/>
              <a:gd name="connsiteY119" fmla="*/ 2957203 h 5372344"/>
              <a:gd name="connsiteX120" fmla="*/ 1827294 w 4826000"/>
              <a:gd name="connsiteY120" fmla="*/ 519614 h 5372344"/>
              <a:gd name="connsiteX121" fmla="*/ 66332 w 4826000"/>
              <a:gd name="connsiteY121" fmla="*/ 1546115 h 5372344"/>
              <a:gd name="connsiteX122" fmla="*/ 0 w 4826000"/>
              <a:gd name="connsiteY122" fmla="*/ 1671099 h 5372344"/>
              <a:gd name="connsiteX123" fmla="*/ 66989 w 4826000"/>
              <a:gd name="connsiteY123" fmla="*/ 1492344 h 5372344"/>
              <a:gd name="connsiteX124" fmla="*/ 2316050 w 4826000"/>
              <a:gd name="connsiteY124" fmla="*/ 0 h 5372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Lst>
            <a:rect l="l" t="t" r="r" b="b"/>
            <a:pathLst>
              <a:path w="4826000" h="5372344">
                <a:moveTo>
                  <a:pt x="4047248" y="3700677"/>
                </a:moveTo>
                <a:lnTo>
                  <a:pt x="4066425" y="3712261"/>
                </a:lnTo>
                <a:cubicBezTo>
                  <a:pt x="4160251" y="3775146"/>
                  <a:pt x="4212031" y="3849507"/>
                  <a:pt x="4194356" y="3912018"/>
                </a:cubicBezTo>
                <a:cubicBezTo>
                  <a:pt x="4178040" y="3969720"/>
                  <a:pt x="4106019" y="4005034"/>
                  <a:pt x="4006266" y="4013620"/>
                </a:cubicBezTo>
                <a:lnTo>
                  <a:pt x="3996315" y="4014162"/>
                </a:lnTo>
                <a:lnTo>
                  <a:pt x="4000347" y="4016820"/>
                </a:lnTo>
                <a:lnTo>
                  <a:pt x="3971593" y="4025654"/>
                </a:lnTo>
                <a:cubicBezTo>
                  <a:pt x="3913668" y="4046488"/>
                  <a:pt x="3873789" y="4080072"/>
                  <a:pt x="3861146" y="4124786"/>
                </a:cubicBezTo>
                <a:cubicBezTo>
                  <a:pt x="3837176" y="4209557"/>
                  <a:pt x="3917550" y="4311508"/>
                  <a:pt x="4054698" y="4388439"/>
                </a:cubicBezTo>
                <a:lnTo>
                  <a:pt x="4082805" y="4402610"/>
                </a:lnTo>
                <a:lnTo>
                  <a:pt x="4063627" y="4391025"/>
                </a:lnTo>
                <a:cubicBezTo>
                  <a:pt x="3969801" y="4328140"/>
                  <a:pt x="3918022" y="4253780"/>
                  <a:pt x="3935697" y="4191269"/>
                </a:cubicBezTo>
                <a:cubicBezTo>
                  <a:pt x="3952013" y="4133567"/>
                  <a:pt x="4024033" y="4098252"/>
                  <a:pt x="4123787" y="4089667"/>
                </a:cubicBezTo>
                <a:lnTo>
                  <a:pt x="4133737" y="4089125"/>
                </a:lnTo>
                <a:lnTo>
                  <a:pt x="4129706" y="4086467"/>
                </a:lnTo>
                <a:lnTo>
                  <a:pt x="4158460" y="4077632"/>
                </a:lnTo>
                <a:cubicBezTo>
                  <a:pt x="4216385" y="4056798"/>
                  <a:pt x="4256264" y="4023214"/>
                  <a:pt x="4268907" y="3978500"/>
                </a:cubicBezTo>
                <a:cubicBezTo>
                  <a:pt x="4292876" y="3893730"/>
                  <a:pt x="4212502" y="3791779"/>
                  <a:pt x="4075354" y="3714847"/>
                </a:cubicBezTo>
                <a:close/>
                <a:moveTo>
                  <a:pt x="4272171" y="2659714"/>
                </a:moveTo>
                <a:lnTo>
                  <a:pt x="4301231" y="2666938"/>
                </a:lnTo>
                <a:cubicBezTo>
                  <a:pt x="4445679" y="2709558"/>
                  <a:pt x="4539907" y="2779568"/>
                  <a:pt x="4539907" y="2858710"/>
                </a:cubicBezTo>
                <a:cubicBezTo>
                  <a:pt x="4539907" y="2931764"/>
                  <a:pt x="4459618" y="2997037"/>
                  <a:pt x="4333654" y="3040168"/>
                </a:cubicBezTo>
                <a:lnTo>
                  <a:pt x="4320974" y="3044102"/>
                </a:lnTo>
                <a:lnTo>
                  <a:pt x="4327165" y="3045882"/>
                </a:lnTo>
                <a:lnTo>
                  <a:pt x="4293183" y="3065770"/>
                </a:lnTo>
                <a:cubicBezTo>
                  <a:pt x="4225838" y="3109395"/>
                  <a:pt x="4186515" y="3161986"/>
                  <a:pt x="4186515" y="3218596"/>
                </a:cubicBezTo>
                <a:cubicBezTo>
                  <a:pt x="4186515" y="3325919"/>
                  <a:pt x="4327849" y="3418796"/>
                  <a:pt x="4533507" y="3463523"/>
                </a:cubicBezTo>
                <a:lnTo>
                  <a:pt x="4575070" y="3470818"/>
                </a:lnTo>
                <a:lnTo>
                  <a:pt x="4546009" y="3463594"/>
                </a:lnTo>
                <a:cubicBezTo>
                  <a:pt x="4401562" y="3420975"/>
                  <a:pt x="4307333" y="3350964"/>
                  <a:pt x="4307333" y="3271822"/>
                </a:cubicBezTo>
                <a:cubicBezTo>
                  <a:pt x="4307333" y="3198769"/>
                  <a:pt x="4387622" y="3133495"/>
                  <a:pt x="4513586" y="3090364"/>
                </a:cubicBezTo>
                <a:lnTo>
                  <a:pt x="4526266" y="3086430"/>
                </a:lnTo>
                <a:lnTo>
                  <a:pt x="4520076" y="3084650"/>
                </a:lnTo>
                <a:lnTo>
                  <a:pt x="4554058" y="3064762"/>
                </a:lnTo>
                <a:cubicBezTo>
                  <a:pt x="4621402" y="3021137"/>
                  <a:pt x="4660725" y="2968546"/>
                  <a:pt x="4660725" y="2911936"/>
                </a:cubicBezTo>
                <a:cubicBezTo>
                  <a:pt x="4660725" y="2804613"/>
                  <a:pt x="4519391" y="2711736"/>
                  <a:pt x="4313734" y="2667010"/>
                </a:cubicBezTo>
                <a:close/>
                <a:moveTo>
                  <a:pt x="4212748" y="1531331"/>
                </a:moveTo>
                <a:cubicBezTo>
                  <a:pt x="4113268" y="1538021"/>
                  <a:pt x="3982329" y="1592412"/>
                  <a:pt x="3843518" y="1684395"/>
                </a:cubicBezTo>
                <a:lnTo>
                  <a:pt x="3800017" y="1715547"/>
                </a:lnTo>
                <a:lnTo>
                  <a:pt x="3832118" y="1695481"/>
                </a:lnTo>
                <a:cubicBezTo>
                  <a:pt x="3997004" y="1601164"/>
                  <a:pt x="4138064" y="1573737"/>
                  <a:pt x="4200875" y="1637676"/>
                </a:cubicBezTo>
                <a:cubicBezTo>
                  <a:pt x="4258854" y="1696696"/>
                  <a:pt x="4237809" y="1820994"/>
                  <a:pt x="4157750" y="1968114"/>
                </a:cubicBezTo>
                <a:lnTo>
                  <a:pt x="4149367" y="1982595"/>
                </a:lnTo>
                <a:lnTo>
                  <a:pt x="4156396" y="1978515"/>
                </a:lnTo>
                <a:lnTo>
                  <a:pt x="4141348" y="2024871"/>
                </a:lnTo>
                <a:cubicBezTo>
                  <a:pt x="4114867" y="2120142"/>
                  <a:pt x="4120927" y="2197679"/>
                  <a:pt x="4165855" y="2243414"/>
                </a:cubicBezTo>
                <a:cubicBezTo>
                  <a:pt x="4251032" y="2330121"/>
                  <a:pt x="4452980" y="2279182"/>
                  <a:pt x="4675076" y="2132009"/>
                </a:cubicBezTo>
                <a:lnTo>
                  <a:pt x="4718577" y="2100857"/>
                </a:lnTo>
                <a:lnTo>
                  <a:pt x="4686477" y="2120923"/>
                </a:lnTo>
                <a:cubicBezTo>
                  <a:pt x="4521590" y="2215240"/>
                  <a:pt x="4380530" y="2242667"/>
                  <a:pt x="4317720" y="2178728"/>
                </a:cubicBezTo>
                <a:cubicBezTo>
                  <a:pt x="4259741" y="2119708"/>
                  <a:pt x="4280785" y="1995410"/>
                  <a:pt x="4360845" y="1848290"/>
                </a:cubicBezTo>
                <a:lnTo>
                  <a:pt x="4369227" y="1833810"/>
                </a:lnTo>
                <a:lnTo>
                  <a:pt x="4362198" y="1837889"/>
                </a:lnTo>
                <a:lnTo>
                  <a:pt x="4377247" y="1791533"/>
                </a:lnTo>
                <a:cubicBezTo>
                  <a:pt x="4403727" y="1696263"/>
                  <a:pt x="4397668" y="1618725"/>
                  <a:pt x="4352739" y="1572990"/>
                </a:cubicBezTo>
                <a:cubicBezTo>
                  <a:pt x="4320798" y="1540475"/>
                  <a:pt x="4272436" y="1527317"/>
                  <a:pt x="4212748" y="1531331"/>
                </a:cubicBezTo>
                <a:close/>
                <a:moveTo>
                  <a:pt x="3677143" y="708040"/>
                </a:moveTo>
                <a:cubicBezTo>
                  <a:pt x="3588963" y="699958"/>
                  <a:pt x="3467418" y="753260"/>
                  <a:pt x="3344042" y="851722"/>
                </a:cubicBezTo>
                <a:lnTo>
                  <a:pt x="3312149" y="879354"/>
                </a:lnTo>
                <a:lnTo>
                  <a:pt x="3336095" y="861374"/>
                </a:lnTo>
                <a:cubicBezTo>
                  <a:pt x="3460326" y="776238"/>
                  <a:pt x="3574105" y="747342"/>
                  <a:pt x="3635489" y="797296"/>
                </a:cubicBezTo>
                <a:cubicBezTo>
                  <a:pt x="3692151" y="843407"/>
                  <a:pt x="3692101" y="946882"/>
                  <a:pt x="3646047" y="1071807"/>
                </a:cubicBezTo>
                <a:lnTo>
                  <a:pt x="3641095" y="1084125"/>
                </a:lnTo>
                <a:lnTo>
                  <a:pt x="3646382" y="1080447"/>
                </a:lnTo>
                <a:lnTo>
                  <a:pt x="3640359" y="1119357"/>
                </a:lnTo>
                <a:cubicBezTo>
                  <a:pt x="3631688" y="1199127"/>
                  <a:pt x="3647658" y="1262822"/>
                  <a:pt x="3691566" y="1298554"/>
                </a:cubicBezTo>
                <a:cubicBezTo>
                  <a:pt x="3774809" y="1366295"/>
                  <a:pt x="3936055" y="1315297"/>
                  <a:pt x="4100557" y="1184015"/>
                </a:cubicBezTo>
                <a:lnTo>
                  <a:pt x="4132449" y="1156382"/>
                </a:lnTo>
                <a:lnTo>
                  <a:pt x="4108504" y="1174363"/>
                </a:lnTo>
                <a:cubicBezTo>
                  <a:pt x="3984272" y="1259499"/>
                  <a:pt x="3870494" y="1288394"/>
                  <a:pt x="3809109" y="1238441"/>
                </a:cubicBezTo>
                <a:cubicBezTo>
                  <a:pt x="3752447" y="1192329"/>
                  <a:pt x="3752498" y="1088855"/>
                  <a:pt x="3798552" y="963930"/>
                </a:cubicBezTo>
                <a:lnTo>
                  <a:pt x="3803504" y="951612"/>
                </a:lnTo>
                <a:lnTo>
                  <a:pt x="3798216" y="955290"/>
                </a:lnTo>
                <a:lnTo>
                  <a:pt x="3804240" y="916380"/>
                </a:lnTo>
                <a:cubicBezTo>
                  <a:pt x="3812911" y="836610"/>
                  <a:pt x="3796940" y="772915"/>
                  <a:pt x="3753032" y="737183"/>
                </a:cubicBezTo>
                <a:cubicBezTo>
                  <a:pt x="3732222" y="720248"/>
                  <a:pt x="3706536" y="710734"/>
                  <a:pt x="3677143" y="708040"/>
                </a:cubicBezTo>
                <a:close/>
                <a:moveTo>
                  <a:pt x="2875424" y="153316"/>
                </a:moveTo>
                <a:cubicBezTo>
                  <a:pt x="2794671" y="163518"/>
                  <a:pt x="2709011" y="261271"/>
                  <a:pt x="2646030" y="406756"/>
                </a:cubicBezTo>
                <a:lnTo>
                  <a:pt x="2632947" y="440649"/>
                </a:lnTo>
                <a:lnTo>
                  <a:pt x="2643876" y="417305"/>
                </a:lnTo>
                <a:cubicBezTo>
                  <a:pt x="2703832" y="302387"/>
                  <a:pt x="2778356" y="234445"/>
                  <a:pt x="2844756" y="247614"/>
                </a:cubicBezTo>
                <a:cubicBezTo>
                  <a:pt x="2906048" y="259770"/>
                  <a:pt x="2947362" y="338448"/>
                  <a:pt x="2962448" y="452023"/>
                </a:cubicBezTo>
                <a:lnTo>
                  <a:pt x="2963625" y="463388"/>
                </a:lnTo>
                <a:lnTo>
                  <a:pt x="2966155" y="458455"/>
                </a:lnTo>
                <a:lnTo>
                  <a:pt x="2977148" y="490468"/>
                </a:lnTo>
                <a:cubicBezTo>
                  <a:pt x="3002468" y="554610"/>
                  <a:pt x="3040005" y="596575"/>
                  <a:pt x="3087500" y="605995"/>
                </a:cubicBezTo>
                <a:cubicBezTo>
                  <a:pt x="3177545" y="623854"/>
                  <a:pt x="3279145" y="519928"/>
                  <a:pt x="3351122" y="353660"/>
                </a:cubicBezTo>
                <a:lnTo>
                  <a:pt x="3364206" y="319767"/>
                </a:lnTo>
                <a:lnTo>
                  <a:pt x="3353277" y="343111"/>
                </a:lnTo>
                <a:cubicBezTo>
                  <a:pt x="3293321" y="458029"/>
                  <a:pt x="3218797" y="525971"/>
                  <a:pt x="3152397" y="512802"/>
                </a:cubicBezTo>
                <a:cubicBezTo>
                  <a:pt x="3091105" y="500646"/>
                  <a:pt x="3049790" y="421967"/>
                  <a:pt x="3034704" y="308393"/>
                </a:cubicBezTo>
                <a:lnTo>
                  <a:pt x="3033528" y="297028"/>
                </a:lnTo>
                <a:lnTo>
                  <a:pt x="3030998" y="301961"/>
                </a:lnTo>
                <a:lnTo>
                  <a:pt x="3020004" y="269948"/>
                </a:lnTo>
                <a:cubicBezTo>
                  <a:pt x="2994684" y="205806"/>
                  <a:pt x="2957148" y="163840"/>
                  <a:pt x="2909652" y="154421"/>
                </a:cubicBezTo>
                <a:cubicBezTo>
                  <a:pt x="2898397" y="152188"/>
                  <a:pt x="2886961" y="151859"/>
                  <a:pt x="2875424" y="153316"/>
                </a:cubicBezTo>
                <a:close/>
                <a:moveTo>
                  <a:pt x="2355833" y="67225"/>
                </a:moveTo>
                <a:lnTo>
                  <a:pt x="2356123" y="84578"/>
                </a:lnTo>
                <a:cubicBezTo>
                  <a:pt x="2353412" y="172064"/>
                  <a:pt x="2325531" y="236889"/>
                  <a:pt x="2276570" y="251429"/>
                </a:cubicBezTo>
                <a:cubicBezTo>
                  <a:pt x="2231375" y="264851"/>
                  <a:pt x="2177845" y="232567"/>
                  <a:pt x="2130533" y="171028"/>
                </a:cubicBezTo>
                <a:lnTo>
                  <a:pt x="2126022" y="164758"/>
                </a:lnTo>
                <a:lnTo>
                  <a:pt x="2125935" y="168499"/>
                </a:lnTo>
                <a:lnTo>
                  <a:pt x="2108066" y="153414"/>
                </a:lnTo>
                <a:cubicBezTo>
                  <a:pt x="2070049" y="124291"/>
                  <a:pt x="2031074" y="112268"/>
                  <a:pt x="1996052" y="122669"/>
                </a:cubicBezTo>
                <a:cubicBezTo>
                  <a:pt x="1929656" y="142387"/>
                  <a:pt x="1895343" y="237389"/>
                  <a:pt x="1901352" y="359017"/>
                </a:cubicBezTo>
                <a:lnTo>
                  <a:pt x="1903645" y="383277"/>
                </a:lnTo>
                <a:lnTo>
                  <a:pt x="1903355" y="365925"/>
                </a:lnTo>
                <a:cubicBezTo>
                  <a:pt x="1906067" y="278438"/>
                  <a:pt x="1933947" y="213613"/>
                  <a:pt x="1982909" y="199073"/>
                </a:cubicBezTo>
                <a:cubicBezTo>
                  <a:pt x="2028104" y="185651"/>
                  <a:pt x="2081634" y="217935"/>
                  <a:pt x="2128946" y="279474"/>
                </a:cubicBezTo>
                <a:lnTo>
                  <a:pt x="2133456" y="285744"/>
                </a:lnTo>
                <a:lnTo>
                  <a:pt x="2133543" y="282003"/>
                </a:lnTo>
                <a:lnTo>
                  <a:pt x="2151412" y="297089"/>
                </a:lnTo>
                <a:cubicBezTo>
                  <a:pt x="2189430" y="326211"/>
                  <a:pt x="2228405" y="338234"/>
                  <a:pt x="2263427" y="327833"/>
                </a:cubicBezTo>
                <a:cubicBezTo>
                  <a:pt x="2329823" y="308116"/>
                  <a:pt x="2364136" y="213113"/>
                  <a:pt x="2358127" y="91485"/>
                </a:cubicBezTo>
                <a:close/>
                <a:moveTo>
                  <a:pt x="2316050" y="0"/>
                </a:moveTo>
                <a:cubicBezTo>
                  <a:pt x="3702257" y="0"/>
                  <a:pt x="4826000" y="1202640"/>
                  <a:pt x="4826000" y="2686172"/>
                </a:cubicBezTo>
                <a:cubicBezTo>
                  <a:pt x="4826000" y="4169704"/>
                  <a:pt x="3702257" y="5372344"/>
                  <a:pt x="2316050" y="5372344"/>
                </a:cubicBezTo>
                <a:lnTo>
                  <a:pt x="2155642" y="5363675"/>
                </a:lnTo>
                <a:lnTo>
                  <a:pt x="2262478" y="5345269"/>
                </a:lnTo>
                <a:cubicBezTo>
                  <a:pt x="3246459" y="5117974"/>
                  <a:pt x="3986644" y="4135164"/>
                  <a:pt x="3986644" y="2957203"/>
                </a:cubicBezTo>
                <a:cubicBezTo>
                  <a:pt x="3986644" y="1610958"/>
                  <a:pt x="3019870" y="519614"/>
                  <a:pt x="1827294" y="519614"/>
                </a:cubicBezTo>
                <a:cubicBezTo>
                  <a:pt x="1100570" y="519614"/>
                  <a:pt x="457691" y="924873"/>
                  <a:pt x="66332" y="1546115"/>
                </a:cubicBezTo>
                <a:lnTo>
                  <a:pt x="0" y="1671099"/>
                </a:lnTo>
                <a:lnTo>
                  <a:pt x="66989" y="1492344"/>
                </a:lnTo>
                <a:cubicBezTo>
                  <a:pt x="477696" y="607852"/>
                  <a:pt x="1330545" y="0"/>
                  <a:pt x="2316050" y="0"/>
                </a:cubicBezTo>
                <a:close/>
              </a:path>
            </a:pathLst>
          </a:custGeom>
          <a:gradFill>
            <a:gsLst>
              <a:gs pos="0">
                <a:srgbClr val="FFFFFF"/>
              </a:gs>
              <a:gs pos="7001">
                <a:srgbClr val="E6E6E6"/>
              </a:gs>
              <a:gs pos="32001">
                <a:srgbClr val="7D8496">
                  <a:lumMod val="60000"/>
                  <a:lumOff val="40000"/>
                </a:srgbClr>
              </a:gs>
              <a:gs pos="47000">
                <a:srgbClr val="E6E6E6"/>
              </a:gs>
              <a:gs pos="85001">
                <a:srgbClr val="7D8496">
                  <a:lumMod val="45000"/>
                  <a:lumOff val="55000"/>
                </a:srgbClr>
              </a:gs>
              <a:gs pos="100000">
                <a:srgbClr val="E6E6E6"/>
              </a:gs>
            </a:gsLst>
            <a:lin ang="5400000" scaled="0"/>
          </a:gradFill>
          <a:ln>
            <a:noFill/>
          </a:ln>
          <a:scene3d>
            <a:camera prst="orthographicFront"/>
            <a:lightRig rig="morning"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6" name="Forma libre 28"/>
          <p:cNvSpPr/>
          <p:nvPr/>
        </p:nvSpPr>
        <p:spPr>
          <a:xfrm rot="20358831" flipH="1">
            <a:off x="5841742" y="2308369"/>
            <a:ext cx="1123841" cy="1501331"/>
          </a:xfrm>
          <a:custGeom>
            <a:avLst/>
            <a:gdLst>
              <a:gd name="connsiteX0" fmla="*/ 4047248 w 4826000"/>
              <a:gd name="connsiteY0" fmla="*/ 3700677 h 5372344"/>
              <a:gd name="connsiteX1" fmla="*/ 4066425 w 4826000"/>
              <a:gd name="connsiteY1" fmla="*/ 3712261 h 5372344"/>
              <a:gd name="connsiteX2" fmla="*/ 4194356 w 4826000"/>
              <a:gd name="connsiteY2" fmla="*/ 3912018 h 5372344"/>
              <a:gd name="connsiteX3" fmla="*/ 4006266 w 4826000"/>
              <a:gd name="connsiteY3" fmla="*/ 4013620 h 5372344"/>
              <a:gd name="connsiteX4" fmla="*/ 3996315 w 4826000"/>
              <a:gd name="connsiteY4" fmla="*/ 4014162 h 5372344"/>
              <a:gd name="connsiteX5" fmla="*/ 4000347 w 4826000"/>
              <a:gd name="connsiteY5" fmla="*/ 4016820 h 5372344"/>
              <a:gd name="connsiteX6" fmla="*/ 3971593 w 4826000"/>
              <a:gd name="connsiteY6" fmla="*/ 4025654 h 5372344"/>
              <a:gd name="connsiteX7" fmla="*/ 3861146 w 4826000"/>
              <a:gd name="connsiteY7" fmla="*/ 4124786 h 5372344"/>
              <a:gd name="connsiteX8" fmla="*/ 4054698 w 4826000"/>
              <a:gd name="connsiteY8" fmla="*/ 4388439 h 5372344"/>
              <a:gd name="connsiteX9" fmla="*/ 4082805 w 4826000"/>
              <a:gd name="connsiteY9" fmla="*/ 4402610 h 5372344"/>
              <a:gd name="connsiteX10" fmla="*/ 4063627 w 4826000"/>
              <a:gd name="connsiteY10" fmla="*/ 4391025 h 5372344"/>
              <a:gd name="connsiteX11" fmla="*/ 3935697 w 4826000"/>
              <a:gd name="connsiteY11" fmla="*/ 4191269 h 5372344"/>
              <a:gd name="connsiteX12" fmla="*/ 4123787 w 4826000"/>
              <a:gd name="connsiteY12" fmla="*/ 4089667 h 5372344"/>
              <a:gd name="connsiteX13" fmla="*/ 4133737 w 4826000"/>
              <a:gd name="connsiteY13" fmla="*/ 4089125 h 5372344"/>
              <a:gd name="connsiteX14" fmla="*/ 4129706 w 4826000"/>
              <a:gd name="connsiteY14" fmla="*/ 4086467 h 5372344"/>
              <a:gd name="connsiteX15" fmla="*/ 4158460 w 4826000"/>
              <a:gd name="connsiteY15" fmla="*/ 4077632 h 5372344"/>
              <a:gd name="connsiteX16" fmla="*/ 4268907 w 4826000"/>
              <a:gd name="connsiteY16" fmla="*/ 3978500 h 5372344"/>
              <a:gd name="connsiteX17" fmla="*/ 4075354 w 4826000"/>
              <a:gd name="connsiteY17" fmla="*/ 3714847 h 5372344"/>
              <a:gd name="connsiteX18" fmla="*/ 4272171 w 4826000"/>
              <a:gd name="connsiteY18" fmla="*/ 2659714 h 5372344"/>
              <a:gd name="connsiteX19" fmla="*/ 4301231 w 4826000"/>
              <a:gd name="connsiteY19" fmla="*/ 2666938 h 5372344"/>
              <a:gd name="connsiteX20" fmla="*/ 4539907 w 4826000"/>
              <a:gd name="connsiteY20" fmla="*/ 2858710 h 5372344"/>
              <a:gd name="connsiteX21" fmla="*/ 4333654 w 4826000"/>
              <a:gd name="connsiteY21" fmla="*/ 3040168 h 5372344"/>
              <a:gd name="connsiteX22" fmla="*/ 4320974 w 4826000"/>
              <a:gd name="connsiteY22" fmla="*/ 3044102 h 5372344"/>
              <a:gd name="connsiteX23" fmla="*/ 4327165 w 4826000"/>
              <a:gd name="connsiteY23" fmla="*/ 3045882 h 5372344"/>
              <a:gd name="connsiteX24" fmla="*/ 4293183 w 4826000"/>
              <a:gd name="connsiteY24" fmla="*/ 3065770 h 5372344"/>
              <a:gd name="connsiteX25" fmla="*/ 4186515 w 4826000"/>
              <a:gd name="connsiteY25" fmla="*/ 3218596 h 5372344"/>
              <a:gd name="connsiteX26" fmla="*/ 4533507 w 4826000"/>
              <a:gd name="connsiteY26" fmla="*/ 3463523 h 5372344"/>
              <a:gd name="connsiteX27" fmla="*/ 4575070 w 4826000"/>
              <a:gd name="connsiteY27" fmla="*/ 3470818 h 5372344"/>
              <a:gd name="connsiteX28" fmla="*/ 4546009 w 4826000"/>
              <a:gd name="connsiteY28" fmla="*/ 3463594 h 5372344"/>
              <a:gd name="connsiteX29" fmla="*/ 4307333 w 4826000"/>
              <a:gd name="connsiteY29" fmla="*/ 3271822 h 5372344"/>
              <a:gd name="connsiteX30" fmla="*/ 4513586 w 4826000"/>
              <a:gd name="connsiteY30" fmla="*/ 3090364 h 5372344"/>
              <a:gd name="connsiteX31" fmla="*/ 4526266 w 4826000"/>
              <a:gd name="connsiteY31" fmla="*/ 3086430 h 5372344"/>
              <a:gd name="connsiteX32" fmla="*/ 4520076 w 4826000"/>
              <a:gd name="connsiteY32" fmla="*/ 3084650 h 5372344"/>
              <a:gd name="connsiteX33" fmla="*/ 4554058 w 4826000"/>
              <a:gd name="connsiteY33" fmla="*/ 3064762 h 5372344"/>
              <a:gd name="connsiteX34" fmla="*/ 4660725 w 4826000"/>
              <a:gd name="connsiteY34" fmla="*/ 2911936 h 5372344"/>
              <a:gd name="connsiteX35" fmla="*/ 4313734 w 4826000"/>
              <a:gd name="connsiteY35" fmla="*/ 2667010 h 5372344"/>
              <a:gd name="connsiteX36" fmla="*/ 4212748 w 4826000"/>
              <a:gd name="connsiteY36" fmla="*/ 1531331 h 5372344"/>
              <a:gd name="connsiteX37" fmla="*/ 3843518 w 4826000"/>
              <a:gd name="connsiteY37" fmla="*/ 1684395 h 5372344"/>
              <a:gd name="connsiteX38" fmla="*/ 3800017 w 4826000"/>
              <a:gd name="connsiteY38" fmla="*/ 1715547 h 5372344"/>
              <a:gd name="connsiteX39" fmla="*/ 3832118 w 4826000"/>
              <a:gd name="connsiteY39" fmla="*/ 1695481 h 5372344"/>
              <a:gd name="connsiteX40" fmla="*/ 4200875 w 4826000"/>
              <a:gd name="connsiteY40" fmla="*/ 1637676 h 5372344"/>
              <a:gd name="connsiteX41" fmla="*/ 4157750 w 4826000"/>
              <a:gd name="connsiteY41" fmla="*/ 1968114 h 5372344"/>
              <a:gd name="connsiteX42" fmla="*/ 4149367 w 4826000"/>
              <a:gd name="connsiteY42" fmla="*/ 1982595 h 5372344"/>
              <a:gd name="connsiteX43" fmla="*/ 4156396 w 4826000"/>
              <a:gd name="connsiteY43" fmla="*/ 1978515 h 5372344"/>
              <a:gd name="connsiteX44" fmla="*/ 4141348 w 4826000"/>
              <a:gd name="connsiteY44" fmla="*/ 2024871 h 5372344"/>
              <a:gd name="connsiteX45" fmla="*/ 4165855 w 4826000"/>
              <a:gd name="connsiteY45" fmla="*/ 2243414 h 5372344"/>
              <a:gd name="connsiteX46" fmla="*/ 4675076 w 4826000"/>
              <a:gd name="connsiteY46" fmla="*/ 2132009 h 5372344"/>
              <a:gd name="connsiteX47" fmla="*/ 4718577 w 4826000"/>
              <a:gd name="connsiteY47" fmla="*/ 2100857 h 5372344"/>
              <a:gd name="connsiteX48" fmla="*/ 4686477 w 4826000"/>
              <a:gd name="connsiteY48" fmla="*/ 2120923 h 5372344"/>
              <a:gd name="connsiteX49" fmla="*/ 4317720 w 4826000"/>
              <a:gd name="connsiteY49" fmla="*/ 2178728 h 5372344"/>
              <a:gd name="connsiteX50" fmla="*/ 4360845 w 4826000"/>
              <a:gd name="connsiteY50" fmla="*/ 1848290 h 5372344"/>
              <a:gd name="connsiteX51" fmla="*/ 4369227 w 4826000"/>
              <a:gd name="connsiteY51" fmla="*/ 1833810 h 5372344"/>
              <a:gd name="connsiteX52" fmla="*/ 4362198 w 4826000"/>
              <a:gd name="connsiteY52" fmla="*/ 1837889 h 5372344"/>
              <a:gd name="connsiteX53" fmla="*/ 4377247 w 4826000"/>
              <a:gd name="connsiteY53" fmla="*/ 1791533 h 5372344"/>
              <a:gd name="connsiteX54" fmla="*/ 4352739 w 4826000"/>
              <a:gd name="connsiteY54" fmla="*/ 1572990 h 5372344"/>
              <a:gd name="connsiteX55" fmla="*/ 4212748 w 4826000"/>
              <a:gd name="connsiteY55" fmla="*/ 1531331 h 5372344"/>
              <a:gd name="connsiteX56" fmla="*/ 3677143 w 4826000"/>
              <a:gd name="connsiteY56" fmla="*/ 708040 h 5372344"/>
              <a:gd name="connsiteX57" fmla="*/ 3344042 w 4826000"/>
              <a:gd name="connsiteY57" fmla="*/ 851722 h 5372344"/>
              <a:gd name="connsiteX58" fmla="*/ 3312149 w 4826000"/>
              <a:gd name="connsiteY58" fmla="*/ 879354 h 5372344"/>
              <a:gd name="connsiteX59" fmla="*/ 3336095 w 4826000"/>
              <a:gd name="connsiteY59" fmla="*/ 861374 h 5372344"/>
              <a:gd name="connsiteX60" fmla="*/ 3635489 w 4826000"/>
              <a:gd name="connsiteY60" fmla="*/ 797296 h 5372344"/>
              <a:gd name="connsiteX61" fmla="*/ 3646047 w 4826000"/>
              <a:gd name="connsiteY61" fmla="*/ 1071807 h 5372344"/>
              <a:gd name="connsiteX62" fmla="*/ 3641095 w 4826000"/>
              <a:gd name="connsiteY62" fmla="*/ 1084125 h 5372344"/>
              <a:gd name="connsiteX63" fmla="*/ 3646382 w 4826000"/>
              <a:gd name="connsiteY63" fmla="*/ 1080447 h 5372344"/>
              <a:gd name="connsiteX64" fmla="*/ 3640359 w 4826000"/>
              <a:gd name="connsiteY64" fmla="*/ 1119357 h 5372344"/>
              <a:gd name="connsiteX65" fmla="*/ 3691566 w 4826000"/>
              <a:gd name="connsiteY65" fmla="*/ 1298554 h 5372344"/>
              <a:gd name="connsiteX66" fmla="*/ 4100557 w 4826000"/>
              <a:gd name="connsiteY66" fmla="*/ 1184015 h 5372344"/>
              <a:gd name="connsiteX67" fmla="*/ 4132449 w 4826000"/>
              <a:gd name="connsiteY67" fmla="*/ 1156382 h 5372344"/>
              <a:gd name="connsiteX68" fmla="*/ 4108504 w 4826000"/>
              <a:gd name="connsiteY68" fmla="*/ 1174363 h 5372344"/>
              <a:gd name="connsiteX69" fmla="*/ 3809109 w 4826000"/>
              <a:gd name="connsiteY69" fmla="*/ 1238441 h 5372344"/>
              <a:gd name="connsiteX70" fmla="*/ 3798552 w 4826000"/>
              <a:gd name="connsiteY70" fmla="*/ 963930 h 5372344"/>
              <a:gd name="connsiteX71" fmla="*/ 3803504 w 4826000"/>
              <a:gd name="connsiteY71" fmla="*/ 951612 h 5372344"/>
              <a:gd name="connsiteX72" fmla="*/ 3798216 w 4826000"/>
              <a:gd name="connsiteY72" fmla="*/ 955290 h 5372344"/>
              <a:gd name="connsiteX73" fmla="*/ 3804240 w 4826000"/>
              <a:gd name="connsiteY73" fmla="*/ 916380 h 5372344"/>
              <a:gd name="connsiteX74" fmla="*/ 3753032 w 4826000"/>
              <a:gd name="connsiteY74" fmla="*/ 737183 h 5372344"/>
              <a:gd name="connsiteX75" fmla="*/ 3677143 w 4826000"/>
              <a:gd name="connsiteY75" fmla="*/ 708040 h 5372344"/>
              <a:gd name="connsiteX76" fmla="*/ 2875424 w 4826000"/>
              <a:gd name="connsiteY76" fmla="*/ 153316 h 5372344"/>
              <a:gd name="connsiteX77" fmla="*/ 2646030 w 4826000"/>
              <a:gd name="connsiteY77" fmla="*/ 406756 h 5372344"/>
              <a:gd name="connsiteX78" fmla="*/ 2632947 w 4826000"/>
              <a:gd name="connsiteY78" fmla="*/ 440649 h 5372344"/>
              <a:gd name="connsiteX79" fmla="*/ 2643876 w 4826000"/>
              <a:gd name="connsiteY79" fmla="*/ 417305 h 5372344"/>
              <a:gd name="connsiteX80" fmla="*/ 2844756 w 4826000"/>
              <a:gd name="connsiteY80" fmla="*/ 247614 h 5372344"/>
              <a:gd name="connsiteX81" fmla="*/ 2962448 w 4826000"/>
              <a:gd name="connsiteY81" fmla="*/ 452023 h 5372344"/>
              <a:gd name="connsiteX82" fmla="*/ 2963625 w 4826000"/>
              <a:gd name="connsiteY82" fmla="*/ 463388 h 5372344"/>
              <a:gd name="connsiteX83" fmla="*/ 2966155 w 4826000"/>
              <a:gd name="connsiteY83" fmla="*/ 458455 h 5372344"/>
              <a:gd name="connsiteX84" fmla="*/ 2977148 w 4826000"/>
              <a:gd name="connsiteY84" fmla="*/ 490468 h 5372344"/>
              <a:gd name="connsiteX85" fmla="*/ 3087500 w 4826000"/>
              <a:gd name="connsiteY85" fmla="*/ 605995 h 5372344"/>
              <a:gd name="connsiteX86" fmla="*/ 3351122 w 4826000"/>
              <a:gd name="connsiteY86" fmla="*/ 353660 h 5372344"/>
              <a:gd name="connsiteX87" fmla="*/ 3364206 w 4826000"/>
              <a:gd name="connsiteY87" fmla="*/ 319767 h 5372344"/>
              <a:gd name="connsiteX88" fmla="*/ 3353277 w 4826000"/>
              <a:gd name="connsiteY88" fmla="*/ 343111 h 5372344"/>
              <a:gd name="connsiteX89" fmla="*/ 3152397 w 4826000"/>
              <a:gd name="connsiteY89" fmla="*/ 512802 h 5372344"/>
              <a:gd name="connsiteX90" fmla="*/ 3034704 w 4826000"/>
              <a:gd name="connsiteY90" fmla="*/ 308393 h 5372344"/>
              <a:gd name="connsiteX91" fmla="*/ 3033528 w 4826000"/>
              <a:gd name="connsiteY91" fmla="*/ 297028 h 5372344"/>
              <a:gd name="connsiteX92" fmla="*/ 3030998 w 4826000"/>
              <a:gd name="connsiteY92" fmla="*/ 301961 h 5372344"/>
              <a:gd name="connsiteX93" fmla="*/ 3020004 w 4826000"/>
              <a:gd name="connsiteY93" fmla="*/ 269948 h 5372344"/>
              <a:gd name="connsiteX94" fmla="*/ 2909652 w 4826000"/>
              <a:gd name="connsiteY94" fmla="*/ 154421 h 5372344"/>
              <a:gd name="connsiteX95" fmla="*/ 2875424 w 4826000"/>
              <a:gd name="connsiteY95" fmla="*/ 153316 h 5372344"/>
              <a:gd name="connsiteX96" fmla="*/ 2355833 w 4826000"/>
              <a:gd name="connsiteY96" fmla="*/ 67225 h 5372344"/>
              <a:gd name="connsiteX97" fmla="*/ 2356123 w 4826000"/>
              <a:gd name="connsiteY97" fmla="*/ 84578 h 5372344"/>
              <a:gd name="connsiteX98" fmla="*/ 2276570 w 4826000"/>
              <a:gd name="connsiteY98" fmla="*/ 251429 h 5372344"/>
              <a:gd name="connsiteX99" fmla="*/ 2130533 w 4826000"/>
              <a:gd name="connsiteY99" fmla="*/ 171028 h 5372344"/>
              <a:gd name="connsiteX100" fmla="*/ 2126022 w 4826000"/>
              <a:gd name="connsiteY100" fmla="*/ 164758 h 5372344"/>
              <a:gd name="connsiteX101" fmla="*/ 2125935 w 4826000"/>
              <a:gd name="connsiteY101" fmla="*/ 168499 h 5372344"/>
              <a:gd name="connsiteX102" fmla="*/ 2108066 w 4826000"/>
              <a:gd name="connsiteY102" fmla="*/ 153414 h 5372344"/>
              <a:gd name="connsiteX103" fmla="*/ 1996052 w 4826000"/>
              <a:gd name="connsiteY103" fmla="*/ 122669 h 5372344"/>
              <a:gd name="connsiteX104" fmla="*/ 1901352 w 4826000"/>
              <a:gd name="connsiteY104" fmla="*/ 359017 h 5372344"/>
              <a:gd name="connsiteX105" fmla="*/ 1903645 w 4826000"/>
              <a:gd name="connsiteY105" fmla="*/ 383277 h 5372344"/>
              <a:gd name="connsiteX106" fmla="*/ 1903355 w 4826000"/>
              <a:gd name="connsiteY106" fmla="*/ 365925 h 5372344"/>
              <a:gd name="connsiteX107" fmla="*/ 1982909 w 4826000"/>
              <a:gd name="connsiteY107" fmla="*/ 199073 h 5372344"/>
              <a:gd name="connsiteX108" fmla="*/ 2128946 w 4826000"/>
              <a:gd name="connsiteY108" fmla="*/ 279474 h 5372344"/>
              <a:gd name="connsiteX109" fmla="*/ 2133456 w 4826000"/>
              <a:gd name="connsiteY109" fmla="*/ 285744 h 5372344"/>
              <a:gd name="connsiteX110" fmla="*/ 2133543 w 4826000"/>
              <a:gd name="connsiteY110" fmla="*/ 282003 h 5372344"/>
              <a:gd name="connsiteX111" fmla="*/ 2151412 w 4826000"/>
              <a:gd name="connsiteY111" fmla="*/ 297089 h 5372344"/>
              <a:gd name="connsiteX112" fmla="*/ 2263427 w 4826000"/>
              <a:gd name="connsiteY112" fmla="*/ 327833 h 5372344"/>
              <a:gd name="connsiteX113" fmla="*/ 2358127 w 4826000"/>
              <a:gd name="connsiteY113" fmla="*/ 91485 h 5372344"/>
              <a:gd name="connsiteX114" fmla="*/ 2316050 w 4826000"/>
              <a:gd name="connsiteY114" fmla="*/ 0 h 5372344"/>
              <a:gd name="connsiteX115" fmla="*/ 4826000 w 4826000"/>
              <a:gd name="connsiteY115" fmla="*/ 2686172 h 5372344"/>
              <a:gd name="connsiteX116" fmla="*/ 2316050 w 4826000"/>
              <a:gd name="connsiteY116" fmla="*/ 5372344 h 5372344"/>
              <a:gd name="connsiteX117" fmla="*/ 2155642 w 4826000"/>
              <a:gd name="connsiteY117" fmla="*/ 5363675 h 5372344"/>
              <a:gd name="connsiteX118" fmla="*/ 2262478 w 4826000"/>
              <a:gd name="connsiteY118" fmla="*/ 5345269 h 5372344"/>
              <a:gd name="connsiteX119" fmla="*/ 3986644 w 4826000"/>
              <a:gd name="connsiteY119" fmla="*/ 2957203 h 5372344"/>
              <a:gd name="connsiteX120" fmla="*/ 1827294 w 4826000"/>
              <a:gd name="connsiteY120" fmla="*/ 519614 h 5372344"/>
              <a:gd name="connsiteX121" fmla="*/ 66332 w 4826000"/>
              <a:gd name="connsiteY121" fmla="*/ 1546115 h 5372344"/>
              <a:gd name="connsiteX122" fmla="*/ 0 w 4826000"/>
              <a:gd name="connsiteY122" fmla="*/ 1671099 h 5372344"/>
              <a:gd name="connsiteX123" fmla="*/ 66989 w 4826000"/>
              <a:gd name="connsiteY123" fmla="*/ 1492344 h 5372344"/>
              <a:gd name="connsiteX124" fmla="*/ 2316050 w 4826000"/>
              <a:gd name="connsiteY124" fmla="*/ 0 h 5372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Lst>
            <a:rect l="l" t="t" r="r" b="b"/>
            <a:pathLst>
              <a:path w="4826000" h="5372344">
                <a:moveTo>
                  <a:pt x="4047248" y="3700677"/>
                </a:moveTo>
                <a:lnTo>
                  <a:pt x="4066425" y="3712261"/>
                </a:lnTo>
                <a:cubicBezTo>
                  <a:pt x="4160251" y="3775146"/>
                  <a:pt x="4212031" y="3849507"/>
                  <a:pt x="4194356" y="3912018"/>
                </a:cubicBezTo>
                <a:cubicBezTo>
                  <a:pt x="4178040" y="3969720"/>
                  <a:pt x="4106019" y="4005034"/>
                  <a:pt x="4006266" y="4013620"/>
                </a:cubicBezTo>
                <a:lnTo>
                  <a:pt x="3996315" y="4014162"/>
                </a:lnTo>
                <a:lnTo>
                  <a:pt x="4000347" y="4016820"/>
                </a:lnTo>
                <a:lnTo>
                  <a:pt x="3971593" y="4025654"/>
                </a:lnTo>
                <a:cubicBezTo>
                  <a:pt x="3913668" y="4046488"/>
                  <a:pt x="3873789" y="4080072"/>
                  <a:pt x="3861146" y="4124786"/>
                </a:cubicBezTo>
                <a:cubicBezTo>
                  <a:pt x="3837176" y="4209557"/>
                  <a:pt x="3917550" y="4311508"/>
                  <a:pt x="4054698" y="4388439"/>
                </a:cubicBezTo>
                <a:lnTo>
                  <a:pt x="4082805" y="4402610"/>
                </a:lnTo>
                <a:lnTo>
                  <a:pt x="4063627" y="4391025"/>
                </a:lnTo>
                <a:cubicBezTo>
                  <a:pt x="3969801" y="4328140"/>
                  <a:pt x="3918022" y="4253780"/>
                  <a:pt x="3935697" y="4191269"/>
                </a:cubicBezTo>
                <a:cubicBezTo>
                  <a:pt x="3952013" y="4133567"/>
                  <a:pt x="4024033" y="4098252"/>
                  <a:pt x="4123787" y="4089667"/>
                </a:cubicBezTo>
                <a:lnTo>
                  <a:pt x="4133737" y="4089125"/>
                </a:lnTo>
                <a:lnTo>
                  <a:pt x="4129706" y="4086467"/>
                </a:lnTo>
                <a:lnTo>
                  <a:pt x="4158460" y="4077632"/>
                </a:lnTo>
                <a:cubicBezTo>
                  <a:pt x="4216385" y="4056798"/>
                  <a:pt x="4256264" y="4023214"/>
                  <a:pt x="4268907" y="3978500"/>
                </a:cubicBezTo>
                <a:cubicBezTo>
                  <a:pt x="4292876" y="3893730"/>
                  <a:pt x="4212502" y="3791779"/>
                  <a:pt x="4075354" y="3714847"/>
                </a:cubicBezTo>
                <a:close/>
                <a:moveTo>
                  <a:pt x="4272171" y="2659714"/>
                </a:moveTo>
                <a:lnTo>
                  <a:pt x="4301231" y="2666938"/>
                </a:lnTo>
                <a:cubicBezTo>
                  <a:pt x="4445679" y="2709558"/>
                  <a:pt x="4539907" y="2779568"/>
                  <a:pt x="4539907" y="2858710"/>
                </a:cubicBezTo>
                <a:cubicBezTo>
                  <a:pt x="4539907" y="2931764"/>
                  <a:pt x="4459618" y="2997037"/>
                  <a:pt x="4333654" y="3040168"/>
                </a:cubicBezTo>
                <a:lnTo>
                  <a:pt x="4320974" y="3044102"/>
                </a:lnTo>
                <a:lnTo>
                  <a:pt x="4327165" y="3045882"/>
                </a:lnTo>
                <a:lnTo>
                  <a:pt x="4293183" y="3065770"/>
                </a:lnTo>
                <a:cubicBezTo>
                  <a:pt x="4225838" y="3109395"/>
                  <a:pt x="4186515" y="3161986"/>
                  <a:pt x="4186515" y="3218596"/>
                </a:cubicBezTo>
                <a:cubicBezTo>
                  <a:pt x="4186515" y="3325919"/>
                  <a:pt x="4327849" y="3418796"/>
                  <a:pt x="4533507" y="3463523"/>
                </a:cubicBezTo>
                <a:lnTo>
                  <a:pt x="4575070" y="3470818"/>
                </a:lnTo>
                <a:lnTo>
                  <a:pt x="4546009" y="3463594"/>
                </a:lnTo>
                <a:cubicBezTo>
                  <a:pt x="4401562" y="3420975"/>
                  <a:pt x="4307333" y="3350964"/>
                  <a:pt x="4307333" y="3271822"/>
                </a:cubicBezTo>
                <a:cubicBezTo>
                  <a:pt x="4307333" y="3198769"/>
                  <a:pt x="4387622" y="3133495"/>
                  <a:pt x="4513586" y="3090364"/>
                </a:cubicBezTo>
                <a:lnTo>
                  <a:pt x="4526266" y="3086430"/>
                </a:lnTo>
                <a:lnTo>
                  <a:pt x="4520076" y="3084650"/>
                </a:lnTo>
                <a:lnTo>
                  <a:pt x="4554058" y="3064762"/>
                </a:lnTo>
                <a:cubicBezTo>
                  <a:pt x="4621402" y="3021137"/>
                  <a:pt x="4660725" y="2968546"/>
                  <a:pt x="4660725" y="2911936"/>
                </a:cubicBezTo>
                <a:cubicBezTo>
                  <a:pt x="4660725" y="2804613"/>
                  <a:pt x="4519391" y="2711736"/>
                  <a:pt x="4313734" y="2667010"/>
                </a:cubicBezTo>
                <a:close/>
                <a:moveTo>
                  <a:pt x="4212748" y="1531331"/>
                </a:moveTo>
                <a:cubicBezTo>
                  <a:pt x="4113268" y="1538021"/>
                  <a:pt x="3982329" y="1592412"/>
                  <a:pt x="3843518" y="1684395"/>
                </a:cubicBezTo>
                <a:lnTo>
                  <a:pt x="3800017" y="1715547"/>
                </a:lnTo>
                <a:lnTo>
                  <a:pt x="3832118" y="1695481"/>
                </a:lnTo>
                <a:cubicBezTo>
                  <a:pt x="3997004" y="1601164"/>
                  <a:pt x="4138064" y="1573737"/>
                  <a:pt x="4200875" y="1637676"/>
                </a:cubicBezTo>
                <a:cubicBezTo>
                  <a:pt x="4258854" y="1696696"/>
                  <a:pt x="4237809" y="1820994"/>
                  <a:pt x="4157750" y="1968114"/>
                </a:cubicBezTo>
                <a:lnTo>
                  <a:pt x="4149367" y="1982595"/>
                </a:lnTo>
                <a:lnTo>
                  <a:pt x="4156396" y="1978515"/>
                </a:lnTo>
                <a:lnTo>
                  <a:pt x="4141348" y="2024871"/>
                </a:lnTo>
                <a:cubicBezTo>
                  <a:pt x="4114867" y="2120142"/>
                  <a:pt x="4120927" y="2197679"/>
                  <a:pt x="4165855" y="2243414"/>
                </a:cubicBezTo>
                <a:cubicBezTo>
                  <a:pt x="4251032" y="2330121"/>
                  <a:pt x="4452980" y="2279182"/>
                  <a:pt x="4675076" y="2132009"/>
                </a:cubicBezTo>
                <a:lnTo>
                  <a:pt x="4718577" y="2100857"/>
                </a:lnTo>
                <a:lnTo>
                  <a:pt x="4686477" y="2120923"/>
                </a:lnTo>
                <a:cubicBezTo>
                  <a:pt x="4521590" y="2215240"/>
                  <a:pt x="4380530" y="2242667"/>
                  <a:pt x="4317720" y="2178728"/>
                </a:cubicBezTo>
                <a:cubicBezTo>
                  <a:pt x="4259741" y="2119708"/>
                  <a:pt x="4280785" y="1995410"/>
                  <a:pt x="4360845" y="1848290"/>
                </a:cubicBezTo>
                <a:lnTo>
                  <a:pt x="4369227" y="1833810"/>
                </a:lnTo>
                <a:lnTo>
                  <a:pt x="4362198" y="1837889"/>
                </a:lnTo>
                <a:lnTo>
                  <a:pt x="4377247" y="1791533"/>
                </a:lnTo>
                <a:cubicBezTo>
                  <a:pt x="4403727" y="1696263"/>
                  <a:pt x="4397668" y="1618725"/>
                  <a:pt x="4352739" y="1572990"/>
                </a:cubicBezTo>
                <a:cubicBezTo>
                  <a:pt x="4320798" y="1540475"/>
                  <a:pt x="4272436" y="1527317"/>
                  <a:pt x="4212748" y="1531331"/>
                </a:cubicBezTo>
                <a:close/>
                <a:moveTo>
                  <a:pt x="3677143" y="708040"/>
                </a:moveTo>
                <a:cubicBezTo>
                  <a:pt x="3588963" y="699958"/>
                  <a:pt x="3467418" y="753260"/>
                  <a:pt x="3344042" y="851722"/>
                </a:cubicBezTo>
                <a:lnTo>
                  <a:pt x="3312149" y="879354"/>
                </a:lnTo>
                <a:lnTo>
                  <a:pt x="3336095" y="861374"/>
                </a:lnTo>
                <a:cubicBezTo>
                  <a:pt x="3460326" y="776238"/>
                  <a:pt x="3574105" y="747342"/>
                  <a:pt x="3635489" y="797296"/>
                </a:cubicBezTo>
                <a:cubicBezTo>
                  <a:pt x="3692151" y="843407"/>
                  <a:pt x="3692101" y="946882"/>
                  <a:pt x="3646047" y="1071807"/>
                </a:cubicBezTo>
                <a:lnTo>
                  <a:pt x="3641095" y="1084125"/>
                </a:lnTo>
                <a:lnTo>
                  <a:pt x="3646382" y="1080447"/>
                </a:lnTo>
                <a:lnTo>
                  <a:pt x="3640359" y="1119357"/>
                </a:lnTo>
                <a:cubicBezTo>
                  <a:pt x="3631688" y="1199127"/>
                  <a:pt x="3647658" y="1262822"/>
                  <a:pt x="3691566" y="1298554"/>
                </a:cubicBezTo>
                <a:cubicBezTo>
                  <a:pt x="3774809" y="1366295"/>
                  <a:pt x="3936055" y="1315297"/>
                  <a:pt x="4100557" y="1184015"/>
                </a:cubicBezTo>
                <a:lnTo>
                  <a:pt x="4132449" y="1156382"/>
                </a:lnTo>
                <a:lnTo>
                  <a:pt x="4108504" y="1174363"/>
                </a:lnTo>
                <a:cubicBezTo>
                  <a:pt x="3984272" y="1259499"/>
                  <a:pt x="3870494" y="1288394"/>
                  <a:pt x="3809109" y="1238441"/>
                </a:cubicBezTo>
                <a:cubicBezTo>
                  <a:pt x="3752447" y="1192329"/>
                  <a:pt x="3752498" y="1088855"/>
                  <a:pt x="3798552" y="963930"/>
                </a:cubicBezTo>
                <a:lnTo>
                  <a:pt x="3803504" y="951612"/>
                </a:lnTo>
                <a:lnTo>
                  <a:pt x="3798216" y="955290"/>
                </a:lnTo>
                <a:lnTo>
                  <a:pt x="3804240" y="916380"/>
                </a:lnTo>
                <a:cubicBezTo>
                  <a:pt x="3812911" y="836610"/>
                  <a:pt x="3796940" y="772915"/>
                  <a:pt x="3753032" y="737183"/>
                </a:cubicBezTo>
                <a:cubicBezTo>
                  <a:pt x="3732222" y="720248"/>
                  <a:pt x="3706536" y="710734"/>
                  <a:pt x="3677143" y="708040"/>
                </a:cubicBezTo>
                <a:close/>
                <a:moveTo>
                  <a:pt x="2875424" y="153316"/>
                </a:moveTo>
                <a:cubicBezTo>
                  <a:pt x="2794671" y="163518"/>
                  <a:pt x="2709011" y="261271"/>
                  <a:pt x="2646030" y="406756"/>
                </a:cubicBezTo>
                <a:lnTo>
                  <a:pt x="2632947" y="440649"/>
                </a:lnTo>
                <a:lnTo>
                  <a:pt x="2643876" y="417305"/>
                </a:lnTo>
                <a:cubicBezTo>
                  <a:pt x="2703832" y="302387"/>
                  <a:pt x="2778356" y="234445"/>
                  <a:pt x="2844756" y="247614"/>
                </a:cubicBezTo>
                <a:cubicBezTo>
                  <a:pt x="2906048" y="259770"/>
                  <a:pt x="2947362" y="338448"/>
                  <a:pt x="2962448" y="452023"/>
                </a:cubicBezTo>
                <a:lnTo>
                  <a:pt x="2963625" y="463388"/>
                </a:lnTo>
                <a:lnTo>
                  <a:pt x="2966155" y="458455"/>
                </a:lnTo>
                <a:lnTo>
                  <a:pt x="2977148" y="490468"/>
                </a:lnTo>
                <a:cubicBezTo>
                  <a:pt x="3002468" y="554610"/>
                  <a:pt x="3040005" y="596575"/>
                  <a:pt x="3087500" y="605995"/>
                </a:cubicBezTo>
                <a:cubicBezTo>
                  <a:pt x="3177545" y="623854"/>
                  <a:pt x="3279145" y="519928"/>
                  <a:pt x="3351122" y="353660"/>
                </a:cubicBezTo>
                <a:lnTo>
                  <a:pt x="3364206" y="319767"/>
                </a:lnTo>
                <a:lnTo>
                  <a:pt x="3353277" y="343111"/>
                </a:lnTo>
                <a:cubicBezTo>
                  <a:pt x="3293321" y="458029"/>
                  <a:pt x="3218797" y="525971"/>
                  <a:pt x="3152397" y="512802"/>
                </a:cubicBezTo>
                <a:cubicBezTo>
                  <a:pt x="3091105" y="500646"/>
                  <a:pt x="3049790" y="421967"/>
                  <a:pt x="3034704" y="308393"/>
                </a:cubicBezTo>
                <a:lnTo>
                  <a:pt x="3033528" y="297028"/>
                </a:lnTo>
                <a:lnTo>
                  <a:pt x="3030998" y="301961"/>
                </a:lnTo>
                <a:lnTo>
                  <a:pt x="3020004" y="269948"/>
                </a:lnTo>
                <a:cubicBezTo>
                  <a:pt x="2994684" y="205806"/>
                  <a:pt x="2957148" y="163840"/>
                  <a:pt x="2909652" y="154421"/>
                </a:cubicBezTo>
                <a:cubicBezTo>
                  <a:pt x="2898397" y="152188"/>
                  <a:pt x="2886961" y="151859"/>
                  <a:pt x="2875424" y="153316"/>
                </a:cubicBezTo>
                <a:close/>
                <a:moveTo>
                  <a:pt x="2355833" y="67225"/>
                </a:moveTo>
                <a:lnTo>
                  <a:pt x="2356123" y="84578"/>
                </a:lnTo>
                <a:cubicBezTo>
                  <a:pt x="2353412" y="172064"/>
                  <a:pt x="2325531" y="236889"/>
                  <a:pt x="2276570" y="251429"/>
                </a:cubicBezTo>
                <a:cubicBezTo>
                  <a:pt x="2231375" y="264851"/>
                  <a:pt x="2177845" y="232567"/>
                  <a:pt x="2130533" y="171028"/>
                </a:cubicBezTo>
                <a:lnTo>
                  <a:pt x="2126022" y="164758"/>
                </a:lnTo>
                <a:lnTo>
                  <a:pt x="2125935" y="168499"/>
                </a:lnTo>
                <a:lnTo>
                  <a:pt x="2108066" y="153414"/>
                </a:lnTo>
                <a:cubicBezTo>
                  <a:pt x="2070049" y="124291"/>
                  <a:pt x="2031074" y="112268"/>
                  <a:pt x="1996052" y="122669"/>
                </a:cubicBezTo>
                <a:cubicBezTo>
                  <a:pt x="1929656" y="142387"/>
                  <a:pt x="1895343" y="237389"/>
                  <a:pt x="1901352" y="359017"/>
                </a:cubicBezTo>
                <a:lnTo>
                  <a:pt x="1903645" y="383277"/>
                </a:lnTo>
                <a:lnTo>
                  <a:pt x="1903355" y="365925"/>
                </a:lnTo>
                <a:cubicBezTo>
                  <a:pt x="1906067" y="278438"/>
                  <a:pt x="1933947" y="213613"/>
                  <a:pt x="1982909" y="199073"/>
                </a:cubicBezTo>
                <a:cubicBezTo>
                  <a:pt x="2028104" y="185651"/>
                  <a:pt x="2081634" y="217935"/>
                  <a:pt x="2128946" y="279474"/>
                </a:cubicBezTo>
                <a:lnTo>
                  <a:pt x="2133456" y="285744"/>
                </a:lnTo>
                <a:lnTo>
                  <a:pt x="2133543" y="282003"/>
                </a:lnTo>
                <a:lnTo>
                  <a:pt x="2151412" y="297089"/>
                </a:lnTo>
                <a:cubicBezTo>
                  <a:pt x="2189430" y="326211"/>
                  <a:pt x="2228405" y="338234"/>
                  <a:pt x="2263427" y="327833"/>
                </a:cubicBezTo>
                <a:cubicBezTo>
                  <a:pt x="2329823" y="308116"/>
                  <a:pt x="2364136" y="213113"/>
                  <a:pt x="2358127" y="91485"/>
                </a:cubicBezTo>
                <a:close/>
                <a:moveTo>
                  <a:pt x="2316050" y="0"/>
                </a:moveTo>
                <a:cubicBezTo>
                  <a:pt x="3702257" y="0"/>
                  <a:pt x="4826000" y="1202640"/>
                  <a:pt x="4826000" y="2686172"/>
                </a:cubicBezTo>
                <a:cubicBezTo>
                  <a:pt x="4826000" y="4169704"/>
                  <a:pt x="3702257" y="5372344"/>
                  <a:pt x="2316050" y="5372344"/>
                </a:cubicBezTo>
                <a:lnTo>
                  <a:pt x="2155642" y="5363675"/>
                </a:lnTo>
                <a:lnTo>
                  <a:pt x="2262478" y="5345269"/>
                </a:lnTo>
                <a:cubicBezTo>
                  <a:pt x="3246459" y="5117974"/>
                  <a:pt x="3986644" y="4135164"/>
                  <a:pt x="3986644" y="2957203"/>
                </a:cubicBezTo>
                <a:cubicBezTo>
                  <a:pt x="3986644" y="1610958"/>
                  <a:pt x="3019870" y="519614"/>
                  <a:pt x="1827294" y="519614"/>
                </a:cubicBezTo>
                <a:cubicBezTo>
                  <a:pt x="1100570" y="519614"/>
                  <a:pt x="457691" y="924873"/>
                  <a:pt x="66332" y="1546115"/>
                </a:cubicBezTo>
                <a:lnTo>
                  <a:pt x="0" y="1671099"/>
                </a:lnTo>
                <a:lnTo>
                  <a:pt x="66989" y="1492344"/>
                </a:lnTo>
                <a:cubicBezTo>
                  <a:pt x="477696" y="607852"/>
                  <a:pt x="1330545" y="0"/>
                  <a:pt x="2316050" y="0"/>
                </a:cubicBezTo>
                <a:close/>
              </a:path>
            </a:pathLst>
          </a:custGeom>
          <a:gradFill>
            <a:gsLst>
              <a:gs pos="0">
                <a:srgbClr val="FFFFFF"/>
              </a:gs>
              <a:gs pos="7001">
                <a:srgbClr val="E6E6E6"/>
              </a:gs>
              <a:gs pos="32001">
                <a:srgbClr val="7D8496">
                  <a:lumMod val="60000"/>
                  <a:lumOff val="40000"/>
                </a:srgbClr>
              </a:gs>
              <a:gs pos="47000">
                <a:srgbClr val="E6E6E6"/>
              </a:gs>
              <a:gs pos="85001">
                <a:srgbClr val="7D8496">
                  <a:lumMod val="45000"/>
                  <a:lumOff val="55000"/>
                </a:srgbClr>
              </a:gs>
              <a:gs pos="100000">
                <a:srgbClr val="E6E6E6"/>
              </a:gs>
            </a:gsLst>
            <a:lin ang="5400000" scaled="0"/>
          </a:gradFill>
          <a:ln>
            <a:noFill/>
          </a:ln>
          <a:scene3d>
            <a:camera prst="orthographicFront"/>
            <a:lightRig rig="morning"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7" name="Forma libre 28"/>
          <p:cNvSpPr/>
          <p:nvPr/>
        </p:nvSpPr>
        <p:spPr>
          <a:xfrm rot="20321730" flipH="1">
            <a:off x="6867521" y="2309713"/>
            <a:ext cx="1123841" cy="1501331"/>
          </a:xfrm>
          <a:custGeom>
            <a:avLst/>
            <a:gdLst>
              <a:gd name="connsiteX0" fmla="*/ 4047248 w 4826000"/>
              <a:gd name="connsiteY0" fmla="*/ 3700677 h 5372344"/>
              <a:gd name="connsiteX1" fmla="*/ 4066425 w 4826000"/>
              <a:gd name="connsiteY1" fmla="*/ 3712261 h 5372344"/>
              <a:gd name="connsiteX2" fmla="*/ 4194356 w 4826000"/>
              <a:gd name="connsiteY2" fmla="*/ 3912018 h 5372344"/>
              <a:gd name="connsiteX3" fmla="*/ 4006266 w 4826000"/>
              <a:gd name="connsiteY3" fmla="*/ 4013620 h 5372344"/>
              <a:gd name="connsiteX4" fmla="*/ 3996315 w 4826000"/>
              <a:gd name="connsiteY4" fmla="*/ 4014162 h 5372344"/>
              <a:gd name="connsiteX5" fmla="*/ 4000347 w 4826000"/>
              <a:gd name="connsiteY5" fmla="*/ 4016820 h 5372344"/>
              <a:gd name="connsiteX6" fmla="*/ 3971593 w 4826000"/>
              <a:gd name="connsiteY6" fmla="*/ 4025654 h 5372344"/>
              <a:gd name="connsiteX7" fmla="*/ 3861146 w 4826000"/>
              <a:gd name="connsiteY7" fmla="*/ 4124786 h 5372344"/>
              <a:gd name="connsiteX8" fmla="*/ 4054698 w 4826000"/>
              <a:gd name="connsiteY8" fmla="*/ 4388439 h 5372344"/>
              <a:gd name="connsiteX9" fmla="*/ 4082805 w 4826000"/>
              <a:gd name="connsiteY9" fmla="*/ 4402610 h 5372344"/>
              <a:gd name="connsiteX10" fmla="*/ 4063627 w 4826000"/>
              <a:gd name="connsiteY10" fmla="*/ 4391025 h 5372344"/>
              <a:gd name="connsiteX11" fmla="*/ 3935697 w 4826000"/>
              <a:gd name="connsiteY11" fmla="*/ 4191269 h 5372344"/>
              <a:gd name="connsiteX12" fmla="*/ 4123787 w 4826000"/>
              <a:gd name="connsiteY12" fmla="*/ 4089667 h 5372344"/>
              <a:gd name="connsiteX13" fmla="*/ 4133737 w 4826000"/>
              <a:gd name="connsiteY13" fmla="*/ 4089125 h 5372344"/>
              <a:gd name="connsiteX14" fmla="*/ 4129706 w 4826000"/>
              <a:gd name="connsiteY14" fmla="*/ 4086467 h 5372344"/>
              <a:gd name="connsiteX15" fmla="*/ 4158460 w 4826000"/>
              <a:gd name="connsiteY15" fmla="*/ 4077632 h 5372344"/>
              <a:gd name="connsiteX16" fmla="*/ 4268907 w 4826000"/>
              <a:gd name="connsiteY16" fmla="*/ 3978500 h 5372344"/>
              <a:gd name="connsiteX17" fmla="*/ 4075354 w 4826000"/>
              <a:gd name="connsiteY17" fmla="*/ 3714847 h 5372344"/>
              <a:gd name="connsiteX18" fmla="*/ 4272171 w 4826000"/>
              <a:gd name="connsiteY18" fmla="*/ 2659714 h 5372344"/>
              <a:gd name="connsiteX19" fmla="*/ 4301231 w 4826000"/>
              <a:gd name="connsiteY19" fmla="*/ 2666938 h 5372344"/>
              <a:gd name="connsiteX20" fmla="*/ 4539907 w 4826000"/>
              <a:gd name="connsiteY20" fmla="*/ 2858710 h 5372344"/>
              <a:gd name="connsiteX21" fmla="*/ 4333654 w 4826000"/>
              <a:gd name="connsiteY21" fmla="*/ 3040168 h 5372344"/>
              <a:gd name="connsiteX22" fmla="*/ 4320974 w 4826000"/>
              <a:gd name="connsiteY22" fmla="*/ 3044102 h 5372344"/>
              <a:gd name="connsiteX23" fmla="*/ 4327165 w 4826000"/>
              <a:gd name="connsiteY23" fmla="*/ 3045882 h 5372344"/>
              <a:gd name="connsiteX24" fmla="*/ 4293183 w 4826000"/>
              <a:gd name="connsiteY24" fmla="*/ 3065770 h 5372344"/>
              <a:gd name="connsiteX25" fmla="*/ 4186515 w 4826000"/>
              <a:gd name="connsiteY25" fmla="*/ 3218596 h 5372344"/>
              <a:gd name="connsiteX26" fmla="*/ 4533507 w 4826000"/>
              <a:gd name="connsiteY26" fmla="*/ 3463523 h 5372344"/>
              <a:gd name="connsiteX27" fmla="*/ 4575070 w 4826000"/>
              <a:gd name="connsiteY27" fmla="*/ 3470818 h 5372344"/>
              <a:gd name="connsiteX28" fmla="*/ 4546009 w 4826000"/>
              <a:gd name="connsiteY28" fmla="*/ 3463594 h 5372344"/>
              <a:gd name="connsiteX29" fmla="*/ 4307333 w 4826000"/>
              <a:gd name="connsiteY29" fmla="*/ 3271822 h 5372344"/>
              <a:gd name="connsiteX30" fmla="*/ 4513586 w 4826000"/>
              <a:gd name="connsiteY30" fmla="*/ 3090364 h 5372344"/>
              <a:gd name="connsiteX31" fmla="*/ 4526266 w 4826000"/>
              <a:gd name="connsiteY31" fmla="*/ 3086430 h 5372344"/>
              <a:gd name="connsiteX32" fmla="*/ 4520076 w 4826000"/>
              <a:gd name="connsiteY32" fmla="*/ 3084650 h 5372344"/>
              <a:gd name="connsiteX33" fmla="*/ 4554058 w 4826000"/>
              <a:gd name="connsiteY33" fmla="*/ 3064762 h 5372344"/>
              <a:gd name="connsiteX34" fmla="*/ 4660725 w 4826000"/>
              <a:gd name="connsiteY34" fmla="*/ 2911936 h 5372344"/>
              <a:gd name="connsiteX35" fmla="*/ 4313734 w 4826000"/>
              <a:gd name="connsiteY35" fmla="*/ 2667010 h 5372344"/>
              <a:gd name="connsiteX36" fmla="*/ 4212748 w 4826000"/>
              <a:gd name="connsiteY36" fmla="*/ 1531331 h 5372344"/>
              <a:gd name="connsiteX37" fmla="*/ 3843518 w 4826000"/>
              <a:gd name="connsiteY37" fmla="*/ 1684395 h 5372344"/>
              <a:gd name="connsiteX38" fmla="*/ 3800017 w 4826000"/>
              <a:gd name="connsiteY38" fmla="*/ 1715547 h 5372344"/>
              <a:gd name="connsiteX39" fmla="*/ 3832118 w 4826000"/>
              <a:gd name="connsiteY39" fmla="*/ 1695481 h 5372344"/>
              <a:gd name="connsiteX40" fmla="*/ 4200875 w 4826000"/>
              <a:gd name="connsiteY40" fmla="*/ 1637676 h 5372344"/>
              <a:gd name="connsiteX41" fmla="*/ 4157750 w 4826000"/>
              <a:gd name="connsiteY41" fmla="*/ 1968114 h 5372344"/>
              <a:gd name="connsiteX42" fmla="*/ 4149367 w 4826000"/>
              <a:gd name="connsiteY42" fmla="*/ 1982595 h 5372344"/>
              <a:gd name="connsiteX43" fmla="*/ 4156396 w 4826000"/>
              <a:gd name="connsiteY43" fmla="*/ 1978515 h 5372344"/>
              <a:gd name="connsiteX44" fmla="*/ 4141348 w 4826000"/>
              <a:gd name="connsiteY44" fmla="*/ 2024871 h 5372344"/>
              <a:gd name="connsiteX45" fmla="*/ 4165855 w 4826000"/>
              <a:gd name="connsiteY45" fmla="*/ 2243414 h 5372344"/>
              <a:gd name="connsiteX46" fmla="*/ 4675076 w 4826000"/>
              <a:gd name="connsiteY46" fmla="*/ 2132009 h 5372344"/>
              <a:gd name="connsiteX47" fmla="*/ 4718577 w 4826000"/>
              <a:gd name="connsiteY47" fmla="*/ 2100857 h 5372344"/>
              <a:gd name="connsiteX48" fmla="*/ 4686477 w 4826000"/>
              <a:gd name="connsiteY48" fmla="*/ 2120923 h 5372344"/>
              <a:gd name="connsiteX49" fmla="*/ 4317720 w 4826000"/>
              <a:gd name="connsiteY49" fmla="*/ 2178728 h 5372344"/>
              <a:gd name="connsiteX50" fmla="*/ 4360845 w 4826000"/>
              <a:gd name="connsiteY50" fmla="*/ 1848290 h 5372344"/>
              <a:gd name="connsiteX51" fmla="*/ 4369227 w 4826000"/>
              <a:gd name="connsiteY51" fmla="*/ 1833810 h 5372344"/>
              <a:gd name="connsiteX52" fmla="*/ 4362198 w 4826000"/>
              <a:gd name="connsiteY52" fmla="*/ 1837889 h 5372344"/>
              <a:gd name="connsiteX53" fmla="*/ 4377247 w 4826000"/>
              <a:gd name="connsiteY53" fmla="*/ 1791533 h 5372344"/>
              <a:gd name="connsiteX54" fmla="*/ 4352739 w 4826000"/>
              <a:gd name="connsiteY54" fmla="*/ 1572990 h 5372344"/>
              <a:gd name="connsiteX55" fmla="*/ 4212748 w 4826000"/>
              <a:gd name="connsiteY55" fmla="*/ 1531331 h 5372344"/>
              <a:gd name="connsiteX56" fmla="*/ 3677143 w 4826000"/>
              <a:gd name="connsiteY56" fmla="*/ 708040 h 5372344"/>
              <a:gd name="connsiteX57" fmla="*/ 3344042 w 4826000"/>
              <a:gd name="connsiteY57" fmla="*/ 851722 h 5372344"/>
              <a:gd name="connsiteX58" fmla="*/ 3312149 w 4826000"/>
              <a:gd name="connsiteY58" fmla="*/ 879354 h 5372344"/>
              <a:gd name="connsiteX59" fmla="*/ 3336095 w 4826000"/>
              <a:gd name="connsiteY59" fmla="*/ 861374 h 5372344"/>
              <a:gd name="connsiteX60" fmla="*/ 3635489 w 4826000"/>
              <a:gd name="connsiteY60" fmla="*/ 797296 h 5372344"/>
              <a:gd name="connsiteX61" fmla="*/ 3646047 w 4826000"/>
              <a:gd name="connsiteY61" fmla="*/ 1071807 h 5372344"/>
              <a:gd name="connsiteX62" fmla="*/ 3641095 w 4826000"/>
              <a:gd name="connsiteY62" fmla="*/ 1084125 h 5372344"/>
              <a:gd name="connsiteX63" fmla="*/ 3646382 w 4826000"/>
              <a:gd name="connsiteY63" fmla="*/ 1080447 h 5372344"/>
              <a:gd name="connsiteX64" fmla="*/ 3640359 w 4826000"/>
              <a:gd name="connsiteY64" fmla="*/ 1119357 h 5372344"/>
              <a:gd name="connsiteX65" fmla="*/ 3691566 w 4826000"/>
              <a:gd name="connsiteY65" fmla="*/ 1298554 h 5372344"/>
              <a:gd name="connsiteX66" fmla="*/ 4100557 w 4826000"/>
              <a:gd name="connsiteY66" fmla="*/ 1184015 h 5372344"/>
              <a:gd name="connsiteX67" fmla="*/ 4132449 w 4826000"/>
              <a:gd name="connsiteY67" fmla="*/ 1156382 h 5372344"/>
              <a:gd name="connsiteX68" fmla="*/ 4108504 w 4826000"/>
              <a:gd name="connsiteY68" fmla="*/ 1174363 h 5372344"/>
              <a:gd name="connsiteX69" fmla="*/ 3809109 w 4826000"/>
              <a:gd name="connsiteY69" fmla="*/ 1238441 h 5372344"/>
              <a:gd name="connsiteX70" fmla="*/ 3798552 w 4826000"/>
              <a:gd name="connsiteY70" fmla="*/ 963930 h 5372344"/>
              <a:gd name="connsiteX71" fmla="*/ 3803504 w 4826000"/>
              <a:gd name="connsiteY71" fmla="*/ 951612 h 5372344"/>
              <a:gd name="connsiteX72" fmla="*/ 3798216 w 4826000"/>
              <a:gd name="connsiteY72" fmla="*/ 955290 h 5372344"/>
              <a:gd name="connsiteX73" fmla="*/ 3804240 w 4826000"/>
              <a:gd name="connsiteY73" fmla="*/ 916380 h 5372344"/>
              <a:gd name="connsiteX74" fmla="*/ 3753032 w 4826000"/>
              <a:gd name="connsiteY74" fmla="*/ 737183 h 5372344"/>
              <a:gd name="connsiteX75" fmla="*/ 3677143 w 4826000"/>
              <a:gd name="connsiteY75" fmla="*/ 708040 h 5372344"/>
              <a:gd name="connsiteX76" fmla="*/ 2875424 w 4826000"/>
              <a:gd name="connsiteY76" fmla="*/ 153316 h 5372344"/>
              <a:gd name="connsiteX77" fmla="*/ 2646030 w 4826000"/>
              <a:gd name="connsiteY77" fmla="*/ 406756 h 5372344"/>
              <a:gd name="connsiteX78" fmla="*/ 2632947 w 4826000"/>
              <a:gd name="connsiteY78" fmla="*/ 440649 h 5372344"/>
              <a:gd name="connsiteX79" fmla="*/ 2643876 w 4826000"/>
              <a:gd name="connsiteY79" fmla="*/ 417305 h 5372344"/>
              <a:gd name="connsiteX80" fmla="*/ 2844756 w 4826000"/>
              <a:gd name="connsiteY80" fmla="*/ 247614 h 5372344"/>
              <a:gd name="connsiteX81" fmla="*/ 2962448 w 4826000"/>
              <a:gd name="connsiteY81" fmla="*/ 452023 h 5372344"/>
              <a:gd name="connsiteX82" fmla="*/ 2963625 w 4826000"/>
              <a:gd name="connsiteY82" fmla="*/ 463388 h 5372344"/>
              <a:gd name="connsiteX83" fmla="*/ 2966155 w 4826000"/>
              <a:gd name="connsiteY83" fmla="*/ 458455 h 5372344"/>
              <a:gd name="connsiteX84" fmla="*/ 2977148 w 4826000"/>
              <a:gd name="connsiteY84" fmla="*/ 490468 h 5372344"/>
              <a:gd name="connsiteX85" fmla="*/ 3087500 w 4826000"/>
              <a:gd name="connsiteY85" fmla="*/ 605995 h 5372344"/>
              <a:gd name="connsiteX86" fmla="*/ 3351122 w 4826000"/>
              <a:gd name="connsiteY86" fmla="*/ 353660 h 5372344"/>
              <a:gd name="connsiteX87" fmla="*/ 3364206 w 4826000"/>
              <a:gd name="connsiteY87" fmla="*/ 319767 h 5372344"/>
              <a:gd name="connsiteX88" fmla="*/ 3353277 w 4826000"/>
              <a:gd name="connsiteY88" fmla="*/ 343111 h 5372344"/>
              <a:gd name="connsiteX89" fmla="*/ 3152397 w 4826000"/>
              <a:gd name="connsiteY89" fmla="*/ 512802 h 5372344"/>
              <a:gd name="connsiteX90" fmla="*/ 3034704 w 4826000"/>
              <a:gd name="connsiteY90" fmla="*/ 308393 h 5372344"/>
              <a:gd name="connsiteX91" fmla="*/ 3033528 w 4826000"/>
              <a:gd name="connsiteY91" fmla="*/ 297028 h 5372344"/>
              <a:gd name="connsiteX92" fmla="*/ 3030998 w 4826000"/>
              <a:gd name="connsiteY92" fmla="*/ 301961 h 5372344"/>
              <a:gd name="connsiteX93" fmla="*/ 3020004 w 4826000"/>
              <a:gd name="connsiteY93" fmla="*/ 269948 h 5372344"/>
              <a:gd name="connsiteX94" fmla="*/ 2909652 w 4826000"/>
              <a:gd name="connsiteY94" fmla="*/ 154421 h 5372344"/>
              <a:gd name="connsiteX95" fmla="*/ 2875424 w 4826000"/>
              <a:gd name="connsiteY95" fmla="*/ 153316 h 5372344"/>
              <a:gd name="connsiteX96" fmla="*/ 2355833 w 4826000"/>
              <a:gd name="connsiteY96" fmla="*/ 67225 h 5372344"/>
              <a:gd name="connsiteX97" fmla="*/ 2356123 w 4826000"/>
              <a:gd name="connsiteY97" fmla="*/ 84578 h 5372344"/>
              <a:gd name="connsiteX98" fmla="*/ 2276570 w 4826000"/>
              <a:gd name="connsiteY98" fmla="*/ 251429 h 5372344"/>
              <a:gd name="connsiteX99" fmla="*/ 2130533 w 4826000"/>
              <a:gd name="connsiteY99" fmla="*/ 171028 h 5372344"/>
              <a:gd name="connsiteX100" fmla="*/ 2126022 w 4826000"/>
              <a:gd name="connsiteY100" fmla="*/ 164758 h 5372344"/>
              <a:gd name="connsiteX101" fmla="*/ 2125935 w 4826000"/>
              <a:gd name="connsiteY101" fmla="*/ 168499 h 5372344"/>
              <a:gd name="connsiteX102" fmla="*/ 2108066 w 4826000"/>
              <a:gd name="connsiteY102" fmla="*/ 153414 h 5372344"/>
              <a:gd name="connsiteX103" fmla="*/ 1996052 w 4826000"/>
              <a:gd name="connsiteY103" fmla="*/ 122669 h 5372344"/>
              <a:gd name="connsiteX104" fmla="*/ 1901352 w 4826000"/>
              <a:gd name="connsiteY104" fmla="*/ 359017 h 5372344"/>
              <a:gd name="connsiteX105" fmla="*/ 1903645 w 4826000"/>
              <a:gd name="connsiteY105" fmla="*/ 383277 h 5372344"/>
              <a:gd name="connsiteX106" fmla="*/ 1903355 w 4826000"/>
              <a:gd name="connsiteY106" fmla="*/ 365925 h 5372344"/>
              <a:gd name="connsiteX107" fmla="*/ 1982909 w 4826000"/>
              <a:gd name="connsiteY107" fmla="*/ 199073 h 5372344"/>
              <a:gd name="connsiteX108" fmla="*/ 2128946 w 4826000"/>
              <a:gd name="connsiteY108" fmla="*/ 279474 h 5372344"/>
              <a:gd name="connsiteX109" fmla="*/ 2133456 w 4826000"/>
              <a:gd name="connsiteY109" fmla="*/ 285744 h 5372344"/>
              <a:gd name="connsiteX110" fmla="*/ 2133543 w 4826000"/>
              <a:gd name="connsiteY110" fmla="*/ 282003 h 5372344"/>
              <a:gd name="connsiteX111" fmla="*/ 2151412 w 4826000"/>
              <a:gd name="connsiteY111" fmla="*/ 297089 h 5372344"/>
              <a:gd name="connsiteX112" fmla="*/ 2263427 w 4826000"/>
              <a:gd name="connsiteY112" fmla="*/ 327833 h 5372344"/>
              <a:gd name="connsiteX113" fmla="*/ 2358127 w 4826000"/>
              <a:gd name="connsiteY113" fmla="*/ 91485 h 5372344"/>
              <a:gd name="connsiteX114" fmla="*/ 2316050 w 4826000"/>
              <a:gd name="connsiteY114" fmla="*/ 0 h 5372344"/>
              <a:gd name="connsiteX115" fmla="*/ 4826000 w 4826000"/>
              <a:gd name="connsiteY115" fmla="*/ 2686172 h 5372344"/>
              <a:gd name="connsiteX116" fmla="*/ 2316050 w 4826000"/>
              <a:gd name="connsiteY116" fmla="*/ 5372344 h 5372344"/>
              <a:gd name="connsiteX117" fmla="*/ 2155642 w 4826000"/>
              <a:gd name="connsiteY117" fmla="*/ 5363675 h 5372344"/>
              <a:gd name="connsiteX118" fmla="*/ 2262478 w 4826000"/>
              <a:gd name="connsiteY118" fmla="*/ 5345269 h 5372344"/>
              <a:gd name="connsiteX119" fmla="*/ 3986644 w 4826000"/>
              <a:gd name="connsiteY119" fmla="*/ 2957203 h 5372344"/>
              <a:gd name="connsiteX120" fmla="*/ 1827294 w 4826000"/>
              <a:gd name="connsiteY120" fmla="*/ 519614 h 5372344"/>
              <a:gd name="connsiteX121" fmla="*/ 66332 w 4826000"/>
              <a:gd name="connsiteY121" fmla="*/ 1546115 h 5372344"/>
              <a:gd name="connsiteX122" fmla="*/ 0 w 4826000"/>
              <a:gd name="connsiteY122" fmla="*/ 1671099 h 5372344"/>
              <a:gd name="connsiteX123" fmla="*/ 66989 w 4826000"/>
              <a:gd name="connsiteY123" fmla="*/ 1492344 h 5372344"/>
              <a:gd name="connsiteX124" fmla="*/ 2316050 w 4826000"/>
              <a:gd name="connsiteY124" fmla="*/ 0 h 5372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Lst>
            <a:rect l="l" t="t" r="r" b="b"/>
            <a:pathLst>
              <a:path w="4826000" h="5372344">
                <a:moveTo>
                  <a:pt x="4047248" y="3700677"/>
                </a:moveTo>
                <a:lnTo>
                  <a:pt x="4066425" y="3712261"/>
                </a:lnTo>
                <a:cubicBezTo>
                  <a:pt x="4160251" y="3775146"/>
                  <a:pt x="4212031" y="3849507"/>
                  <a:pt x="4194356" y="3912018"/>
                </a:cubicBezTo>
                <a:cubicBezTo>
                  <a:pt x="4178040" y="3969720"/>
                  <a:pt x="4106019" y="4005034"/>
                  <a:pt x="4006266" y="4013620"/>
                </a:cubicBezTo>
                <a:lnTo>
                  <a:pt x="3996315" y="4014162"/>
                </a:lnTo>
                <a:lnTo>
                  <a:pt x="4000347" y="4016820"/>
                </a:lnTo>
                <a:lnTo>
                  <a:pt x="3971593" y="4025654"/>
                </a:lnTo>
                <a:cubicBezTo>
                  <a:pt x="3913668" y="4046488"/>
                  <a:pt x="3873789" y="4080072"/>
                  <a:pt x="3861146" y="4124786"/>
                </a:cubicBezTo>
                <a:cubicBezTo>
                  <a:pt x="3837176" y="4209557"/>
                  <a:pt x="3917550" y="4311508"/>
                  <a:pt x="4054698" y="4388439"/>
                </a:cubicBezTo>
                <a:lnTo>
                  <a:pt x="4082805" y="4402610"/>
                </a:lnTo>
                <a:lnTo>
                  <a:pt x="4063627" y="4391025"/>
                </a:lnTo>
                <a:cubicBezTo>
                  <a:pt x="3969801" y="4328140"/>
                  <a:pt x="3918022" y="4253780"/>
                  <a:pt x="3935697" y="4191269"/>
                </a:cubicBezTo>
                <a:cubicBezTo>
                  <a:pt x="3952013" y="4133567"/>
                  <a:pt x="4024033" y="4098252"/>
                  <a:pt x="4123787" y="4089667"/>
                </a:cubicBezTo>
                <a:lnTo>
                  <a:pt x="4133737" y="4089125"/>
                </a:lnTo>
                <a:lnTo>
                  <a:pt x="4129706" y="4086467"/>
                </a:lnTo>
                <a:lnTo>
                  <a:pt x="4158460" y="4077632"/>
                </a:lnTo>
                <a:cubicBezTo>
                  <a:pt x="4216385" y="4056798"/>
                  <a:pt x="4256264" y="4023214"/>
                  <a:pt x="4268907" y="3978500"/>
                </a:cubicBezTo>
                <a:cubicBezTo>
                  <a:pt x="4292876" y="3893730"/>
                  <a:pt x="4212502" y="3791779"/>
                  <a:pt x="4075354" y="3714847"/>
                </a:cubicBezTo>
                <a:close/>
                <a:moveTo>
                  <a:pt x="4272171" y="2659714"/>
                </a:moveTo>
                <a:lnTo>
                  <a:pt x="4301231" y="2666938"/>
                </a:lnTo>
                <a:cubicBezTo>
                  <a:pt x="4445679" y="2709558"/>
                  <a:pt x="4539907" y="2779568"/>
                  <a:pt x="4539907" y="2858710"/>
                </a:cubicBezTo>
                <a:cubicBezTo>
                  <a:pt x="4539907" y="2931764"/>
                  <a:pt x="4459618" y="2997037"/>
                  <a:pt x="4333654" y="3040168"/>
                </a:cubicBezTo>
                <a:lnTo>
                  <a:pt x="4320974" y="3044102"/>
                </a:lnTo>
                <a:lnTo>
                  <a:pt x="4327165" y="3045882"/>
                </a:lnTo>
                <a:lnTo>
                  <a:pt x="4293183" y="3065770"/>
                </a:lnTo>
                <a:cubicBezTo>
                  <a:pt x="4225838" y="3109395"/>
                  <a:pt x="4186515" y="3161986"/>
                  <a:pt x="4186515" y="3218596"/>
                </a:cubicBezTo>
                <a:cubicBezTo>
                  <a:pt x="4186515" y="3325919"/>
                  <a:pt x="4327849" y="3418796"/>
                  <a:pt x="4533507" y="3463523"/>
                </a:cubicBezTo>
                <a:lnTo>
                  <a:pt x="4575070" y="3470818"/>
                </a:lnTo>
                <a:lnTo>
                  <a:pt x="4546009" y="3463594"/>
                </a:lnTo>
                <a:cubicBezTo>
                  <a:pt x="4401562" y="3420975"/>
                  <a:pt x="4307333" y="3350964"/>
                  <a:pt x="4307333" y="3271822"/>
                </a:cubicBezTo>
                <a:cubicBezTo>
                  <a:pt x="4307333" y="3198769"/>
                  <a:pt x="4387622" y="3133495"/>
                  <a:pt x="4513586" y="3090364"/>
                </a:cubicBezTo>
                <a:lnTo>
                  <a:pt x="4526266" y="3086430"/>
                </a:lnTo>
                <a:lnTo>
                  <a:pt x="4520076" y="3084650"/>
                </a:lnTo>
                <a:lnTo>
                  <a:pt x="4554058" y="3064762"/>
                </a:lnTo>
                <a:cubicBezTo>
                  <a:pt x="4621402" y="3021137"/>
                  <a:pt x="4660725" y="2968546"/>
                  <a:pt x="4660725" y="2911936"/>
                </a:cubicBezTo>
                <a:cubicBezTo>
                  <a:pt x="4660725" y="2804613"/>
                  <a:pt x="4519391" y="2711736"/>
                  <a:pt x="4313734" y="2667010"/>
                </a:cubicBezTo>
                <a:close/>
                <a:moveTo>
                  <a:pt x="4212748" y="1531331"/>
                </a:moveTo>
                <a:cubicBezTo>
                  <a:pt x="4113268" y="1538021"/>
                  <a:pt x="3982329" y="1592412"/>
                  <a:pt x="3843518" y="1684395"/>
                </a:cubicBezTo>
                <a:lnTo>
                  <a:pt x="3800017" y="1715547"/>
                </a:lnTo>
                <a:lnTo>
                  <a:pt x="3832118" y="1695481"/>
                </a:lnTo>
                <a:cubicBezTo>
                  <a:pt x="3997004" y="1601164"/>
                  <a:pt x="4138064" y="1573737"/>
                  <a:pt x="4200875" y="1637676"/>
                </a:cubicBezTo>
                <a:cubicBezTo>
                  <a:pt x="4258854" y="1696696"/>
                  <a:pt x="4237809" y="1820994"/>
                  <a:pt x="4157750" y="1968114"/>
                </a:cubicBezTo>
                <a:lnTo>
                  <a:pt x="4149367" y="1982595"/>
                </a:lnTo>
                <a:lnTo>
                  <a:pt x="4156396" y="1978515"/>
                </a:lnTo>
                <a:lnTo>
                  <a:pt x="4141348" y="2024871"/>
                </a:lnTo>
                <a:cubicBezTo>
                  <a:pt x="4114867" y="2120142"/>
                  <a:pt x="4120927" y="2197679"/>
                  <a:pt x="4165855" y="2243414"/>
                </a:cubicBezTo>
                <a:cubicBezTo>
                  <a:pt x="4251032" y="2330121"/>
                  <a:pt x="4452980" y="2279182"/>
                  <a:pt x="4675076" y="2132009"/>
                </a:cubicBezTo>
                <a:lnTo>
                  <a:pt x="4718577" y="2100857"/>
                </a:lnTo>
                <a:lnTo>
                  <a:pt x="4686477" y="2120923"/>
                </a:lnTo>
                <a:cubicBezTo>
                  <a:pt x="4521590" y="2215240"/>
                  <a:pt x="4380530" y="2242667"/>
                  <a:pt x="4317720" y="2178728"/>
                </a:cubicBezTo>
                <a:cubicBezTo>
                  <a:pt x="4259741" y="2119708"/>
                  <a:pt x="4280785" y="1995410"/>
                  <a:pt x="4360845" y="1848290"/>
                </a:cubicBezTo>
                <a:lnTo>
                  <a:pt x="4369227" y="1833810"/>
                </a:lnTo>
                <a:lnTo>
                  <a:pt x="4362198" y="1837889"/>
                </a:lnTo>
                <a:lnTo>
                  <a:pt x="4377247" y="1791533"/>
                </a:lnTo>
                <a:cubicBezTo>
                  <a:pt x="4403727" y="1696263"/>
                  <a:pt x="4397668" y="1618725"/>
                  <a:pt x="4352739" y="1572990"/>
                </a:cubicBezTo>
                <a:cubicBezTo>
                  <a:pt x="4320798" y="1540475"/>
                  <a:pt x="4272436" y="1527317"/>
                  <a:pt x="4212748" y="1531331"/>
                </a:cubicBezTo>
                <a:close/>
                <a:moveTo>
                  <a:pt x="3677143" y="708040"/>
                </a:moveTo>
                <a:cubicBezTo>
                  <a:pt x="3588963" y="699958"/>
                  <a:pt x="3467418" y="753260"/>
                  <a:pt x="3344042" y="851722"/>
                </a:cubicBezTo>
                <a:lnTo>
                  <a:pt x="3312149" y="879354"/>
                </a:lnTo>
                <a:lnTo>
                  <a:pt x="3336095" y="861374"/>
                </a:lnTo>
                <a:cubicBezTo>
                  <a:pt x="3460326" y="776238"/>
                  <a:pt x="3574105" y="747342"/>
                  <a:pt x="3635489" y="797296"/>
                </a:cubicBezTo>
                <a:cubicBezTo>
                  <a:pt x="3692151" y="843407"/>
                  <a:pt x="3692101" y="946882"/>
                  <a:pt x="3646047" y="1071807"/>
                </a:cubicBezTo>
                <a:lnTo>
                  <a:pt x="3641095" y="1084125"/>
                </a:lnTo>
                <a:lnTo>
                  <a:pt x="3646382" y="1080447"/>
                </a:lnTo>
                <a:lnTo>
                  <a:pt x="3640359" y="1119357"/>
                </a:lnTo>
                <a:cubicBezTo>
                  <a:pt x="3631688" y="1199127"/>
                  <a:pt x="3647658" y="1262822"/>
                  <a:pt x="3691566" y="1298554"/>
                </a:cubicBezTo>
                <a:cubicBezTo>
                  <a:pt x="3774809" y="1366295"/>
                  <a:pt x="3936055" y="1315297"/>
                  <a:pt x="4100557" y="1184015"/>
                </a:cubicBezTo>
                <a:lnTo>
                  <a:pt x="4132449" y="1156382"/>
                </a:lnTo>
                <a:lnTo>
                  <a:pt x="4108504" y="1174363"/>
                </a:lnTo>
                <a:cubicBezTo>
                  <a:pt x="3984272" y="1259499"/>
                  <a:pt x="3870494" y="1288394"/>
                  <a:pt x="3809109" y="1238441"/>
                </a:cubicBezTo>
                <a:cubicBezTo>
                  <a:pt x="3752447" y="1192329"/>
                  <a:pt x="3752498" y="1088855"/>
                  <a:pt x="3798552" y="963930"/>
                </a:cubicBezTo>
                <a:lnTo>
                  <a:pt x="3803504" y="951612"/>
                </a:lnTo>
                <a:lnTo>
                  <a:pt x="3798216" y="955290"/>
                </a:lnTo>
                <a:lnTo>
                  <a:pt x="3804240" y="916380"/>
                </a:lnTo>
                <a:cubicBezTo>
                  <a:pt x="3812911" y="836610"/>
                  <a:pt x="3796940" y="772915"/>
                  <a:pt x="3753032" y="737183"/>
                </a:cubicBezTo>
                <a:cubicBezTo>
                  <a:pt x="3732222" y="720248"/>
                  <a:pt x="3706536" y="710734"/>
                  <a:pt x="3677143" y="708040"/>
                </a:cubicBezTo>
                <a:close/>
                <a:moveTo>
                  <a:pt x="2875424" y="153316"/>
                </a:moveTo>
                <a:cubicBezTo>
                  <a:pt x="2794671" y="163518"/>
                  <a:pt x="2709011" y="261271"/>
                  <a:pt x="2646030" y="406756"/>
                </a:cubicBezTo>
                <a:lnTo>
                  <a:pt x="2632947" y="440649"/>
                </a:lnTo>
                <a:lnTo>
                  <a:pt x="2643876" y="417305"/>
                </a:lnTo>
                <a:cubicBezTo>
                  <a:pt x="2703832" y="302387"/>
                  <a:pt x="2778356" y="234445"/>
                  <a:pt x="2844756" y="247614"/>
                </a:cubicBezTo>
                <a:cubicBezTo>
                  <a:pt x="2906048" y="259770"/>
                  <a:pt x="2947362" y="338448"/>
                  <a:pt x="2962448" y="452023"/>
                </a:cubicBezTo>
                <a:lnTo>
                  <a:pt x="2963625" y="463388"/>
                </a:lnTo>
                <a:lnTo>
                  <a:pt x="2966155" y="458455"/>
                </a:lnTo>
                <a:lnTo>
                  <a:pt x="2977148" y="490468"/>
                </a:lnTo>
                <a:cubicBezTo>
                  <a:pt x="3002468" y="554610"/>
                  <a:pt x="3040005" y="596575"/>
                  <a:pt x="3087500" y="605995"/>
                </a:cubicBezTo>
                <a:cubicBezTo>
                  <a:pt x="3177545" y="623854"/>
                  <a:pt x="3279145" y="519928"/>
                  <a:pt x="3351122" y="353660"/>
                </a:cubicBezTo>
                <a:lnTo>
                  <a:pt x="3364206" y="319767"/>
                </a:lnTo>
                <a:lnTo>
                  <a:pt x="3353277" y="343111"/>
                </a:lnTo>
                <a:cubicBezTo>
                  <a:pt x="3293321" y="458029"/>
                  <a:pt x="3218797" y="525971"/>
                  <a:pt x="3152397" y="512802"/>
                </a:cubicBezTo>
                <a:cubicBezTo>
                  <a:pt x="3091105" y="500646"/>
                  <a:pt x="3049790" y="421967"/>
                  <a:pt x="3034704" y="308393"/>
                </a:cubicBezTo>
                <a:lnTo>
                  <a:pt x="3033528" y="297028"/>
                </a:lnTo>
                <a:lnTo>
                  <a:pt x="3030998" y="301961"/>
                </a:lnTo>
                <a:lnTo>
                  <a:pt x="3020004" y="269948"/>
                </a:lnTo>
                <a:cubicBezTo>
                  <a:pt x="2994684" y="205806"/>
                  <a:pt x="2957148" y="163840"/>
                  <a:pt x="2909652" y="154421"/>
                </a:cubicBezTo>
                <a:cubicBezTo>
                  <a:pt x="2898397" y="152188"/>
                  <a:pt x="2886961" y="151859"/>
                  <a:pt x="2875424" y="153316"/>
                </a:cubicBezTo>
                <a:close/>
                <a:moveTo>
                  <a:pt x="2355833" y="67225"/>
                </a:moveTo>
                <a:lnTo>
                  <a:pt x="2356123" y="84578"/>
                </a:lnTo>
                <a:cubicBezTo>
                  <a:pt x="2353412" y="172064"/>
                  <a:pt x="2325531" y="236889"/>
                  <a:pt x="2276570" y="251429"/>
                </a:cubicBezTo>
                <a:cubicBezTo>
                  <a:pt x="2231375" y="264851"/>
                  <a:pt x="2177845" y="232567"/>
                  <a:pt x="2130533" y="171028"/>
                </a:cubicBezTo>
                <a:lnTo>
                  <a:pt x="2126022" y="164758"/>
                </a:lnTo>
                <a:lnTo>
                  <a:pt x="2125935" y="168499"/>
                </a:lnTo>
                <a:lnTo>
                  <a:pt x="2108066" y="153414"/>
                </a:lnTo>
                <a:cubicBezTo>
                  <a:pt x="2070049" y="124291"/>
                  <a:pt x="2031074" y="112268"/>
                  <a:pt x="1996052" y="122669"/>
                </a:cubicBezTo>
                <a:cubicBezTo>
                  <a:pt x="1929656" y="142387"/>
                  <a:pt x="1895343" y="237389"/>
                  <a:pt x="1901352" y="359017"/>
                </a:cubicBezTo>
                <a:lnTo>
                  <a:pt x="1903645" y="383277"/>
                </a:lnTo>
                <a:lnTo>
                  <a:pt x="1903355" y="365925"/>
                </a:lnTo>
                <a:cubicBezTo>
                  <a:pt x="1906067" y="278438"/>
                  <a:pt x="1933947" y="213613"/>
                  <a:pt x="1982909" y="199073"/>
                </a:cubicBezTo>
                <a:cubicBezTo>
                  <a:pt x="2028104" y="185651"/>
                  <a:pt x="2081634" y="217935"/>
                  <a:pt x="2128946" y="279474"/>
                </a:cubicBezTo>
                <a:lnTo>
                  <a:pt x="2133456" y="285744"/>
                </a:lnTo>
                <a:lnTo>
                  <a:pt x="2133543" y="282003"/>
                </a:lnTo>
                <a:lnTo>
                  <a:pt x="2151412" y="297089"/>
                </a:lnTo>
                <a:cubicBezTo>
                  <a:pt x="2189430" y="326211"/>
                  <a:pt x="2228405" y="338234"/>
                  <a:pt x="2263427" y="327833"/>
                </a:cubicBezTo>
                <a:cubicBezTo>
                  <a:pt x="2329823" y="308116"/>
                  <a:pt x="2364136" y="213113"/>
                  <a:pt x="2358127" y="91485"/>
                </a:cubicBezTo>
                <a:close/>
                <a:moveTo>
                  <a:pt x="2316050" y="0"/>
                </a:moveTo>
                <a:cubicBezTo>
                  <a:pt x="3702257" y="0"/>
                  <a:pt x="4826000" y="1202640"/>
                  <a:pt x="4826000" y="2686172"/>
                </a:cubicBezTo>
                <a:cubicBezTo>
                  <a:pt x="4826000" y="4169704"/>
                  <a:pt x="3702257" y="5372344"/>
                  <a:pt x="2316050" y="5372344"/>
                </a:cubicBezTo>
                <a:lnTo>
                  <a:pt x="2155642" y="5363675"/>
                </a:lnTo>
                <a:lnTo>
                  <a:pt x="2262478" y="5345269"/>
                </a:lnTo>
                <a:cubicBezTo>
                  <a:pt x="3246459" y="5117974"/>
                  <a:pt x="3986644" y="4135164"/>
                  <a:pt x="3986644" y="2957203"/>
                </a:cubicBezTo>
                <a:cubicBezTo>
                  <a:pt x="3986644" y="1610958"/>
                  <a:pt x="3019870" y="519614"/>
                  <a:pt x="1827294" y="519614"/>
                </a:cubicBezTo>
                <a:cubicBezTo>
                  <a:pt x="1100570" y="519614"/>
                  <a:pt x="457691" y="924873"/>
                  <a:pt x="66332" y="1546115"/>
                </a:cubicBezTo>
                <a:lnTo>
                  <a:pt x="0" y="1671099"/>
                </a:lnTo>
                <a:lnTo>
                  <a:pt x="66989" y="1492344"/>
                </a:lnTo>
                <a:cubicBezTo>
                  <a:pt x="477696" y="607852"/>
                  <a:pt x="1330545" y="0"/>
                  <a:pt x="2316050" y="0"/>
                </a:cubicBezTo>
                <a:close/>
              </a:path>
            </a:pathLst>
          </a:custGeom>
          <a:gradFill>
            <a:gsLst>
              <a:gs pos="0">
                <a:srgbClr val="FFFFFF"/>
              </a:gs>
              <a:gs pos="7001">
                <a:srgbClr val="E6E6E6"/>
              </a:gs>
              <a:gs pos="32001">
                <a:srgbClr val="7D8496">
                  <a:lumMod val="60000"/>
                  <a:lumOff val="40000"/>
                </a:srgbClr>
              </a:gs>
              <a:gs pos="47000">
                <a:srgbClr val="E6E6E6"/>
              </a:gs>
              <a:gs pos="85001">
                <a:srgbClr val="7D8496">
                  <a:lumMod val="45000"/>
                  <a:lumOff val="55000"/>
                </a:srgbClr>
              </a:gs>
              <a:gs pos="100000">
                <a:srgbClr val="E6E6E6"/>
              </a:gs>
            </a:gsLst>
            <a:lin ang="5400000" scaled="0"/>
          </a:gradFill>
          <a:ln>
            <a:noFill/>
          </a:ln>
          <a:scene3d>
            <a:camera prst="orthographicFront"/>
            <a:lightRig rig="morning"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8" name="Forma libre 28"/>
          <p:cNvSpPr/>
          <p:nvPr/>
        </p:nvSpPr>
        <p:spPr>
          <a:xfrm rot="20267491" flipH="1">
            <a:off x="7886280" y="2284146"/>
            <a:ext cx="1123841" cy="1501331"/>
          </a:xfrm>
          <a:custGeom>
            <a:avLst/>
            <a:gdLst>
              <a:gd name="connsiteX0" fmla="*/ 4047248 w 4826000"/>
              <a:gd name="connsiteY0" fmla="*/ 3700677 h 5372344"/>
              <a:gd name="connsiteX1" fmla="*/ 4066425 w 4826000"/>
              <a:gd name="connsiteY1" fmla="*/ 3712261 h 5372344"/>
              <a:gd name="connsiteX2" fmla="*/ 4194356 w 4826000"/>
              <a:gd name="connsiteY2" fmla="*/ 3912018 h 5372344"/>
              <a:gd name="connsiteX3" fmla="*/ 4006266 w 4826000"/>
              <a:gd name="connsiteY3" fmla="*/ 4013620 h 5372344"/>
              <a:gd name="connsiteX4" fmla="*/ 3996315 w 4826000"/>
              <a:gd name="connsiteY4" fmla="*/ 4014162 h 5372344"/>
              <a:gd name="connsiteX5" fmla="*/ 4000347 w 4826000"/>
              <a:gd name="connsiteY5" fmla="*/ 4016820 h 5372344"/>
              <a:gd name="connsiteX6" fmla="*/ 3971593 w 4826000"/>
              <a:gd name="connsiteY6" fmla="*/ 4025654 h 5372344"/>
              <a:gd name="connsiteX7" fmla="*/ 3861146 w 4826000"/>
              <a:gd name="connsiteY7" fmla="*/ 4124786 h 5372344"/>
              <a:gd name="connsiteX8" fmla="*/ 4054698 w 4826000"/>
              <a:gd name="connsiteY8" fmla="*/ 4388439 h 5372344"/>
              <a:gd name="connsiteX9" fmla="*/ 4082805 w 4826000"/>
              <a:gd name="connsiteY9" fmla="*/ 4402610 h 5372344"/>
              <a:gd name="connsiteX10" fmla="*/ 4063627 w 4826000"/>
              <a:gd name="connsiteY10" fmla="*/ 4391025 h 5372344"/>
              <a:gd name="connsiteX11" fmla="*/ 3935697 w 4826000"/>
              <a:gd name="connsiteY11" fmla="*/ 4191269 h 5372344"/>
              <a:gd name="connsiteX12" fmla="*/ 4123787 w 4826000"/>
              <a:gd name="connsiteY12" fmla="*/ 4089667 h 5372344"/>
              <a:gd name="connsiteX13" fmla="*/ 4133737 w 4826000"/>
              <a:gd name="connsiteY13" fmla="*/ 4089125 h 5372344"/>
              <a:gd name="connsiteX14" fmla="*/ 4129706 w 4826000"/>
              <a:gd name="connsiteY14" fmla="*/ 4086467 h 5372344"/>
              <a:gd name="connsiteX15" fmla="*/ 4158460 w 4826000"/>
              <a:gd name="connsiteY15" fmla="*/ 4077632 h 5372344"/>
              <a:gd name="connsiteX16" fmla="*/ 4268907 w 4826000"/>
              <a:gd name="connsiteY16" fmla="*/ 3978500 h 5372344"/>
              <a:gd name="connsiteX17" fmla="*/ 4075354 w 4826000"/>
              <a:gd name="connsiteY17" fmla="*/ 3714847 h 5372344"/>
              <a:gd name="connsiteX18" fmla="*/ 4272171 w 4826000"/>
              <a:gd name="connsiteY18" fmla="*/ 2659714 h 5372344"/>
              <a:gd name="connsiteX19" fmla="*/ 4301231 w 4826000"/>
              <a:gd name="connsiteY19" fmla="*/ 2666938 h 5372344"/>
              <a:gd name="connsiteX20" fmla="*/ 4539907 w 4826000"/>
              <a:gd name="connsiteY20" fmla="*/ 2858710 h 5372344"/>
              <a:gd name="connsiteX21" fmla="*/ 4333654 w 4826000"/>
              <a:gd name="connsiteY21" fmla="*/ 3040168 h 5372344"/>
              <a:gd name="connsiteX22" fmla="*/ 4320974 w 4826000"/>
              <a:gd name="connsiteY22" fmla="*/ 3044102 h 5372344"/>
              <a:gd name="connsiteX23" fmla="*/ 4327165 w 4826000"/>
              <a:gd name="connsiteY23" fmla="*/ 3045882 h 5372344"/>
              <a:gd name="connsiteX24" fmla="*/ 4293183 w 4826000"/>
              <a:gd name="connsiteY24" fmla="*/ 3065770 h 5372344"/>
              <a:gd name="connsiteX25" fmla="*/ 4186515 w 4826000"/>
              <a:gd name="connsiteY25" fmla="*/ 3218596 h 5372344"/>
              <a:gd name="connsiteX26" fmla="*/ 4533507 w 4826000"/>
              <a:gd name="connsiteY26" fmla="*/ 3463523 h 5372344"/>
              <a:gd name="connsiteX27" fmla="*/ 4575070 w 4826000"/>
              <a:gd name="connsiteY27" fmla="*/ 3470818 h 5372344"/>
              <a:gd name="connsiteX28" fmla="*/ 4546009 w 4826000"/>
              <a:gd name="connsiteY28" fmla="*/ 3463594 h 5372344"/>
              <a:gd name="connsiteX29" fmla="*/ 4307333 w 4826000"/>
              <a:gd name="connsiteY29" fmla="*/ 3271822 h 5372344"/>
              <a:gd name="connsiteX30" fmla="*/ 4513586 w 4826000"/>
              <a:gd name="connsiteY30" fmla="*/ 3090364 h 5372344"/>
              <a:gd name="connsiteX31" fmla="*/ 4526266 w 4826000"/>
              <a:gd name="connsiteY31" fmla="*/ 3086430 h 5372344"/>
              <a:gd name="connsiteX32" fmla="*/ 4520076 w 4826000"/>
              <a:gd name="connsiteY32" fmla="*/ 3084650 h 5372344"/>
              <a:gd name="connsiteX33" fmla="*/ 4554058 w 4826000"/>
              <a:gd name="connsiteY33" fmla="*/ 3064762 h 5372344"/>
              <a:gd name="connsiteX34" fmla="*/ 4660725 w 4826000"/>
              <a:gd name="connsiteY34" fmla="*/ 2911936 h 5372344"/>
              <a:gd name="connsiteX35" fmla="*/ 4313734 w 4826000"/>
              <a:gd name="connsiteY35" fmla="*/ 2667010 h 5372344"/>
              <a:gd name="connsiteX36" fmla="*/ 4212748 w 4826000"/>
              <a:gd name="connsiteY36" fmla="*/ 1531331 h 5372344"/>
              <a:gd name="connsiteX37" fmla="*/ 3843518 w 4826000"/>
              <a:gd name="connsiteY37" fmla="*/ 1684395 h 5372344"/>
              <a:gd name="connsiteX38" fmla="*/ 3800017 w 4826000"/>
              <a:gd name="connsiteY38" fmla="*/ 1715547 h 5372344"/>
              <a:gd name="connsiteX39" fmla="*/ 3832118 w 4826000"/>
              <a:gd name="connsiteY39" fmla="*/ 1695481 h 5372344"/>
              <a:gd name="connsiteX40" fmla="*/ 4200875 w 4826000"/>
              <a:gd name="connsiteY40" fmla="*/ 1637676 h 5372344"/>
              <a:gd name="connsiteX41" fmla="*/ 4157750 w 4826000"/>
              <a:gd name="connsiteY41" fmla="*/ 1968114 h 5372344"/>
              <a:gd name="connsiteX42" fmla="*/ 4149367 w 4826000"/>
              <a:gd name="connsiteY42" fmla="*/ 1982595 h 5372344"/>
              <a:gd name="connsiteX43" fmla="*/ 4156396 w 4826000"/>
              <a:gd name="connsiteY43" fmla="*/ 1978515 h 5372344"/>
              <a:gd name="connsiteX44" fmla="*/ 4141348 w 4826000"/>
              <a:gd name="connsiteY44" fmla="*/ 2024871 h 5372344"/>
              <a:gd name="connsiteX45" fmla="*/ 4165855 w 4826000"/>
              <a:gd name="connsiteY45" fmla="*/ 2243414 h 5372344"/>
              <a:gd name="connsiteX46" fmla="*/ 4675076 w 4826000"/>
              <a:gd name="connsiteY46" fmla="*/ 2132009 h 5372344"/>
              <a:gd name="connsiteX47" fmla="*/ 4718577 w 4826000"/>
              <a:gd name="connsiteY47" fmla="*/ 2100857 h 5372344"/>
              <a:gd name="connsiteX48" fmla="*/ 4686477 w 4826000"/>
              <a:gd name="connsiteY48" fmla="*/ 2120923 h 5372344"/>
              <a:gd name="connsiteX49" fmla="*/ 4317720 w 4826000"/>
              <a:gd name="connsiteY49" fmla="*/ 2178728 h 5372344"/>
              <a:gd name="connsiteX50" fmla="*/ 4360845 w 4826000"/>
              <a:gd name="connsiteY50" fmla="*/ 1848290 h 5372344"/>
              <a:gd name="connsiteX51" fmla="*/ 4369227 w 4826000"/>
              <a:gd name="connsiteY51" fmla="*/ 1833810 h 5372344"/>
              <a:gd name="connsiteX52" fmla="*/ 4362198 w 4826000"/>
              <a:gd name="connsiteY52" fmla="*/ 1837889 h 5372344"/>
              <a:gd name="connsiteX53" fmla="*/ 4377247 w 4826000"/>
              <a:gd name="connsiteY53" fmla="*/ 1791533 h 5372344"/>
              <a:gd name="connsiteX54" fmla="*/ 4352739 w 4826000"/>
              <a:gd name="connsiteY54" fmla="*/ 1572990 h 5372344"/>
              <a:gd name="connsiteX55" fmla="*/ 4212748 w 4826000"/>
              <a:gd name="connsiteY55" fmla="*/ 1531331 h 5372344"/>
              <a:gd name="connsiteX56" fmla="*/ 3677143 w 4826000"/>
              <a:gd name="connsiteY56" fmla="*/ 708040 h 5372344"/>
              <a:gd name="connsiteX57" fmla="*/ 3344042 w 4826000"/>
              <a:gd name="connsiteY57" fmla="*/ 851722 h 5372344"/>
              <a:gd name="connsiteX58" fmla="*/ 3312149 w 4826000"/>
              <a:gd name="connsiteY58" fmla="*/ 879354 h 5372344"/>
              <a:gd name="connsiteX59" fmla="*/ 3336095 w 4826000"/>
              <a:gd name="connsiteY59" fmla="*/ 861374 h 5372344"/>
              <a:gd name="connsiteX60" fmla="*/ 3635489 w 4826000"/>
              <a:gd name="connsiteY60" fmla="*/ 797296 h 5372344"/>
              <a:gd name="connsiteX61" fmla="*/ 3646047 w 4826000"/>
              <a:gd name="connsiteY61" fmla="*/ 1071807 h 5372344"/>
              <a:gd name="connsiteX62" fmla="*/ 3641095 w 4826000"/>
              <a:gd name="connsiteY62" fmla="*/ 1084125 h 5372344"/>
              <a:gd name="connsiteX63" fmla="*/ 3646382 w 4826000"/>
              <a:gd name="connsiteY63" fmla="*/ 1080447 h 5372344"/>
              <a:gd name="connsiteX64" fmla="*/ 3640359 w 4826000"/>
              <a:gd name="connsiteY64" fmla="*/ 1119357 h 5372344"/>
              <a:gd name="connsiteX65" fmla="*/ 3691566 w 4826000"/>
              <a:gd name="connsiteY65" fmla="*/ 1298554 h 5372344"/>
              <a:gd name="connsiteX66" fmla="*/ 4100557 w 4826000"/>
              <a:gd name="connsiteY66" fmla="*/ 1184015 h 5372344"/>
              <a:gd name="connsiteX67" fmla="*/ 4132449 w 4826000"/>
              <a:gd name="connsiteY67" fmla="*/ 1156382 h 5372344"/>
              <a:gd name="connsiteX68" fmla="*/ 4108504 w 4826000"/>
              <a:gd name="connsiteY68" fmla="*/ 1174363 h 5372344"/>
              <a:gd name="connsiteX69" fmla="*/ 3809109 w 4826000"/>
              <a:gd name="connsiteY69" fmla="*/ 1238441 h 5372344"/>
              <a:gd name="connsiteX70" fmla="*/ 3798552 w 4826000"/>
              <a:gd name="connsiteY70" fmla="*/ 963930 h 5372344"/>
              <a:gd name="connsiteX71" fmla="*/ 3803504 w 4826000"/>
              <a:gd name="connsiteY71" fmla="*/ 951612 h 5372344"/>
              <a:gd name="connsiteX72" fmla="*/ 3798216 w 4826000"/>
              <a:gd name="connsiteY72" fmla="*/ 955290 h 5372344"/>
              <a:gd name="connsiteX73" fmla="*/ 3804240 w 4826000"/>
              <a:gd name="connsiteY73" fmla="*/ 916380 h 5372344"/>
              <a:gd name="connsiteX74" fmla="*/ 3753032 w 4826000"/>
              <a:gd name="connsiteY74" fmla="*/ 737183 h 5372344"/>
              <a:gd name="connsiteX75" fmla="*/ 3677143 w 4826000"/>
              <a:gd name="connsiteY75" fmla="*/ 708040 h 5372344"/>
              <a:gd name="connsiteX76" fmla="*/ 2875424 w 4826000"/>
              <a:gd name="connsiteY76" fmla="*/ 153316 h 5372344"/>
              <a:gd name="connsiteX77" fmla="*/ 2646030 w 4826000"/>
              <a:gd name="connsiteY77" fmla="*/ 406756 h 5372344"/>
              <a:gd name="connsiteX78" fmla="*/ 2632947 w 4826000"/>
              <a:gd name="connsiteY78" fmla="*/ 440649 h 5372344"/>
              <a:gd name="connsiteX79" fmla="*/ 2643876 w 4826000"/>
              <a:gd name="connsiteY79" fmla="*/ 417305 h 5372344"/>
              <a:gd name="connsiteX80" fmla="*/ 2844756 w 4826000"/>
              <a:gd name="connsiteY80" fmla="*/ 247614 h 5372344"/>
              <a:gd name="connsiteX81" fmla="*/ 2962448 w 4826000"/>
              <a:gd name="connsiteY81" fmla="*/ 452023 h 5372344"/>
              <a:gd name="connsiteX82" fmla="*/ 2963625 w 4826000"/>
              <a:gd name="connsiteY82" fmla="*/ 463388 h 5372344"/>
              <a:gd name="connsiteX83" fmla="*/ 2966155 w 4826000"/>
              <a:gd name="connsiteY83" fmla="*/ 458455 h 5372344"/>
              <a:gd name="connsiteX84" fmla="*/ 2977148 w 4826000"/>
              <a:gd name="connsiteY84" fmla="*/ 490468 h 5372344"/>
              <a:gd name="connsiteX85" fmla="*/ 3087500 w 4826000"/>
              <a:gd name="connsiteY85" fmla="*/ 605995 h 5372344"/>
              <a:gd name="connsiteX86" fmla="*/ 3351122 w 4826000"/>
              <a:gd name="connsiteY86" fmla="*/ 353660 h 5372344"/>
              <a:gd name="connsiteX87" fmla="*/ 3364206 w 4826000"/>
              <a:gd name="connsiteY87" fmla="*/ 319767 h 5372344"/>
              <a:gd name="connsiteX88" fmla="*/ 3353277 w 4826000"/>
              <a:gd name="connsiteY88" fmla="*/ 343111 h 5372344"/>
              <a:gd name="connsiteX89" fmla="*/ 3152397 w 4826000"/>
              <a:gd name="connsiteY89" fmla="*/ 512802 h 5372344"/>
              <a:gd name="connsiteX90" fmla="*/ 3034704 w 4826000"/>
              <a:gd name="connsiteY90" fmla="*/ 308393 h 5372344"/>
              <a:gd name="connsiteX91" fmla="*/ 3033528 w 4826000"/>
              <a:gd name="connsiteY91" fmla="*/ 297028 h 5372344"/>
              <a:gd name="connsiteX92" fmla="*/ 3030998 w 4826000"/>
              <a:gd name="connsiteY92" fmla="*/ 301961 h 5372344"/>
              <a:gd name="connsiteX93" fmla="*/ 3020004 w 4826000"/>
              <a:gd name="connsiteY93" fmla="*/ 269948 h 5372344"/>
              <a:gd name="connsiteX94" fmla="*/ 2909652 w 4826000"/>
              <a:gd name="connsiteY94" fmla="*/ 154421 h 5372344"/>
              <a:gd name="connsiteX95" fmla="*/ 2875424 w 4826000"/>
              <a:gd name="connsiteY95" fmla="*/ 153316 h 5372344"/>
              <a:gd name="connsiteX96" fmla="*/ 2355833 w 4826000"/>
              <a:gd name="connsiteY96" fmla="*/ 67225 h 5372344"/>
              <a:gd name="connsiteX97" fmla="*/ 2356123 w 4826000"/>
              <a:gd name="connsiteY97" fmla="*/ 84578 h 5372344"/>
              <a:gd name="connsiteX98" fmla="*/ 2276570 w 4826000"/>
              <a:gd name="connsiteY98" fmla="*/ 251429 h 5372344"/>
              <a:gd name="connsiteX99" fmla="*/ 2130533 w 4826000"/>
              <a:gd name="connsiteY99" fmla="*/ 171028 h 5372344"/>
              <a:gd name="connsiteX100" fmla="*/ 2126022 w 4826000"/>
              <a:gd name="connsiteY100" fmla="*/ 164758 h 5372344"/>
              <a:gd name="connsiteX101" fmla="*/ 2125935 w 4826000"/>
              <a:gd name="connsiteY101" fmla="*/ 168499 h 5372344"/>
              <a:gd name="connsiteX102" fmla="*/ 2108066 w 4826000"/>
              <a:gd name="connsiteY102" fmla="*/ 153414 h 5372344"/>
              <a:gd name="connsiteX103" fmla="*/ 1996052 w 4826000"/>
              <a:gd name="connsiteY103" fmla="*/ 122669 h 5372344"/>
              <a:gd name="connsiteX104" fmla="*/ 1901352 w 4826000"/>
              <a:gd name="connsiteY104" fmla="*/ 359017 h 5372344"/>
              <a:gd name="connsiteX105" fmla="*/ 1903645 w 4826000"/>
              <a:gd name="connsiteY105" fmla="*/ 383277 h 5372344"/>
              <a:gd name="connsiteX106" fmla="*/ 1903355 w 4826000"/>
              <a:gd name="connsiteY106" fmla="*/ 365925 h 5372344"/>
              <a:gd name="connsiteX107" fmla="*/ 1982909 w 4826000"/>
              <a:gd name="connsiteY107" fmla="*/ 199073 h 5372344"/>
              <a:gd name="connsiteX108" fmla="*/ 2128946 w 4826000"/>
              <a:gd name="connsiteY108" fmla="*/ 279474 h 5372344"/>
              <a:gd name="connsiteX109" fmla="*/ 2133456 w 4826000"/>
              <a:gd name="connsiteY109" fmla="*/ 285744 h 5372344"/>
              <a:gd name="connsiteX110" fmla="*/ 2133543 w 4826000"/>
              <a:gd name="connsiteY110" fmla="*/ 282003 h 5372344"/>
              <a:gd name="connsiteX111" fmla="*/ 2151412 w 4826000"/>
              <a:gd name="connsiteY111" fmla="*/ 297089 h 5372344"/>
              <a:gd name="connsiteX112" fmla="*/ 2263427 w 4826000"/>
              <a:gd name="connsiteY112" fmla="*/ 327833 h 5372344"/>
              <a:gd name="connsiteX113" fmla="*/ 2358127 w 4826000"/>
              <a:gd name="connsiteY113" fmla="*/ 91485 h 5372344"/>
              <a:gd name="connsiteX114" fmla="*/ 2316050 w 4826000"/>
              <a:gd name="connsiteY114" fmla="*/ 0 h 5372344"/>
              <a:gd name="connsiteX115" fmla="*/ 4826000 w 4826000"/>
              <a:gd name="connsiteY115" fmla="*/ 2686172 h 5372344"/>
              <a:gd name="connsiteX116" fmla="*/ 2316050 w 4826000"/>
              <a:gd name="connsiteY116" fmla="*/ 5372344 h 5372344"/>
              <a:gd name="connsiteX117" fmla="*/ 2155642 w 4826000"/>
              <a:gd name="connsiteY117" fmla="*/ 5363675 h 5372344"/>
              <a:gd name="connsiteX118" fmla="*/ 2262478 w 4826000"/>
              <a:gd name="connsiteY118" fmla="*/ 5345269 h 5372344"/>
              <a:gd name="connsiteX119" fmla="*/ 3986644 w 4826000"/>
              <a:gd name="connsiteY119" fmla="*/ 2957203 h 5372344"/>
              <a:gd name="connsiteX120" fmla="*/ 1827294 w 4826000"/>
              <a:gd name="connsiteY120" fmla="*/ 519614 h 5372344"/>
              <a:gd name="connsiteX121" fmla="*/ 66332 w 4826000"/>
              <a:gd name="connsiteY121" fmla="*/ 1546115 h 5372344"/>
              <a:gd name="connsiteX122" fmla="*/ 0 w 4826000"/>
              <a:gd name="connsiteY122" fmla="*/ 1671099 h 5372344"/>
              <a:gd name="connsiteX123" fmla="*/ 66989 w 4826000"/>
              <a:gd name="connsiteY123" fmla="*/ 1492344 h 5372344"/>
              <a:gd name="connsiteX124" fmla="*/ 2316050 w 4826000"/>
              <a:gd name="connsiteY124" fmla="*/ 0 h 5372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Lst>
            <a:rect l="l" t="t" r="r" b="b"/>
            <a:pathLst>
              <a:path w="4826000" h="5372344">
                <a:moveTo>
                  <a:pt x="4047248" y="3700677"/>
                </a:moveTo>
                <a:lnTo>
                  <a:pt x="4066425" y="3712261"/>
                </a:lnTo>
                <a:cubicBezTo>
                  <a:pt x="4160251" y="3775146"/>
                  <a:pt x="4212031" y="3849507"/>
                  <a:pt x="4194356" y="3912018"/>
                </a:cubicBezTo>
                <a:cubicBezTo>
                  <a:pt x="4178040" y="3969720"/>
                  <a:pt x="4106019" y="4005034"/>
                  <a:pt x="4006266" y="4013620"/>
                </a:cubicBezTo>
                <a:lnTo>
                  <a:pt x="3996315" y="4014162"/>
                </a:lnTo>
                <a:lnTo>
                  <a:pt x="4000347" y="4016820"/>
                </a:lnTo>
                <a:lnTo>
                  <a:pt x="3971593" y="4025654"/>
                </a:lnTo>
                <a:cubicBezTo>
                  <a:pt x="3913668" y="4046488"/>
                  <a:pt x="3873789" y="4080072"/>
                  <a:pt x="3861146" y="4124786"/>
                </a:cubicBezTo>
                <a:cubicBezTo>
                  <a:pt x="3837176" y="4209557"/>
                  <a:pt x="3917550" y="4311508"/>
                  <a:pt x="4054698" y="4388439"/>
                </a:cubicBezTo>
                <a:lnTo>
                  <a:pt x="4082805" y="4402610"/>
                </a:lnTo>
                <a:lnTo>
                  <a:pt x="4063627" y="4391025"/>
                </a:lnTo>
                <a:cubicBezTo>
                  <a:pt x="3969801" y="4328140"/>
                  <a:pt x="3918022" y="4253780"/>
                  <a:pt x="3935697" y="4191269"/>
                </a:cubicBezTo>
                <a:cubicBezTo>
                  <a:pt x="3952013" y="4133567"/>
                  <a:pt x="4024033" y="4098252"/>
                  <a:pt x="4123787" y="4089667"/>
                </a:cubicBezTo>
                <a:lnTo>
                  <a:pt x="4133737" y="4089125"/>
                </a:lnTo>
                <a:lnTo>
                  <a:pt x="4129706" y="4086467"/>
                </a:lnTo>
                <a:lnTo>
                  <a:pt x="4158460" y="4077632"/>
                </a:lnTo>
                <a:cubicBezTo>
                  <a:pt x="4216385" y="4056798"/>
                  <a:pt x="4256264" y="4023214"/>
                  <a:pt x="4268907" y="3978500"/>
                </a:cubicBezTo>
                <a:cubicBezTo>
                  <a:pt x="4292876" y="3893730"/>
                  <a:pt x="4212502" y="3791779"/>
                  <a:pt x="4075354" y="3714847"/>
                </a:cubicBezTo>
                <a:close/>
                <a:moveTo>
                  <a:pt x="4272171" y="2659714"/>
                </a:moveTo>
                <a:lnTo>
                  <a:pt x="4301231" y="2666938"/>
                </a:lnTo>
                <a:cubicBezTo>
                  <a:pt x="4445679" y="2709558"/>
                  <a:pt x="4539907" y="2779568"/>
                  <a:pt x="4539907" y="2858710"/>
                </a:cubicBezTo>
                <a:cubicBezTo>
                  <a:pt x="4539907" y="2931764"/>
                  <a:pt x="4459618" y="2997037"/>
                  <a:pt x="4333654" y="3040168"/>
                </a:cubicBezTo>
                <a:lnTo>
                  <a:pt x="4320974" y="3044102"/>
                </a:lnTo>
                <a:lnTo>
                  <a:pt x="4327165" y="3045882"/>
                </a:lnTo>
                <a:lnTo>
                  <a:pt x="4293183" y="3065770"/>
                </a:lnTo>
                <a:cubicBezTo>
                  <a:pt x="4225838" y="3109395"/>
                  <a:pt x="4186515" y="3161986"/>
                  <a:pt x="4186515" y="3218596"/>
                </a:cubicBezTo>
                <a:cubicBezTo>
                  <a:pt x="4186515" y="3325919"/>
                  <a:pt x="4327849" y="3418796"/>
                  <a:pt x="4533507" y="3463523"/>
                </a:cubicBezTo>
                <a:lnTo>
                  <a:pt x="4575070" y="3470818"/>
                </a:lnTo>
                <a:lnTo>
                  <a:pt x="4546009" y="3463594"/>
                </a:lnTo>
                <a:cubicBezTo>
                  <a:pt x="4401562" y="3420975"/>
                  <a:pt x="4307333" y="3350964"/>
                  <a:pt x="4307333" y="3271822"/>
                </a:cubicBezTo>
                <a:cubicBezTo>
                  <a:pt x="4307333" y="3198769"/>
                  <a:pt x="4387622" y="3133495"/>
                  <a:pt x="4513586" y="3090364"/>
                </a:cubicBezTo>
                <a:lnTo>
                  <a:pt x="4526266" y="3086430"/>
                </a:lnTo>
                <a:lnTo>
                  <a:pt x="4520076" y="3084650"/>
                </a:lnTo>
                <a:lnTo>
                  <a:pt x="4554058" y="3064762"/>
                </a:lnTo>
                <a:cubicBezTo>
                  <a:pt x="4621402" y="3021137"/>
                  <a:pt x="4660725" y="2968546"/>
                  <a:pt x="4660725" y="2911936"/>
                </a:cubicBezTo>
                <a:cubicBezTo>
                  <a:pt x="4660725" y="2804613"/>
                  <a:pt x="4519391" y="2711736"/>
                  <a:pt x="4313734" y="2667010"/>
                </a:cubicBezTo>
                <a:close/>
                <a:moveTo>
                  <a:pt x="4212748" y="1531331"/>
                </a:moveTo>
                <a:cubicBezTo>
                  <a:pt x="4113268" y="1538021"/>
                  <a:pt x="3982329" y="1592412"/>
                  <a:pt x="3843518" y="1684395"/>
                </a:cubicBezTo>
                <a:lnTo>
                  <a:pt x="3800017" y="1715547"/>
                </a:lnTo>
                <a:lnTo>
                  <a:pt x="3832118" y="1695481"/>
                </a:lnTo>
                <a:cubicBezTo>
                  <a:pt x="3997004" y="1601164"/>
                  <a:pt x="4138064" y="1573737"/>
                  <a:pt x="4200875" y="1637676"/>
                </a:cubicBezTo>
                <a:cubicBezTo>
                  <a:pt x="4258854" y="1696696"/>
                  <a:pt x="4237809" y="1820994"/>
                  <a:pt x="4157750" y="1968114"/>
                </a:cubicBezTo>
                <a:lnTo>
                  <a:pt x="4149367" y="1982595"/>
                </a:lnTo>
                <a:lnTo>
                  <a:pt x="4156396" y="1978515"/>
                </a:lnTo>
                <a:lnTo>
                  <a:pt x="4141348" y="2024871"/>
                </a:lnTo>
                <a:cubicBezTo>
                  <a:pt x="4114867" y="2120142"/>
                  <a:pt x="4120927" y="2197679"/>
                  <a:pt x="4165855" y="2243414"/>
                </a:cubicBezTo>
                <a:cubicBezTo>
                  <a:pt x="4251032" y="2330121"/>
                  <a:pt x="4452980" y="2279182"/>
                  <a:pt x="4675076" y="2132009"/>
                </a:cubicBezTo>
                <a:lnTo>
                  <a:pt x="4718577" y="2100857"/>
                </a:lnTo>
                <a:lnTo>
                  <a:pt x="4686477" y="2120923"/>
                </a:lnTo>
                <a:cubicBezTo>
                  <a:pt x="4521590" y="2215240"/>
                  <a:pt x="4380530" y="2242667"/>
                  <a:pt x="4317720" y="2178728"/>
                </a:cubicBezTo>
                <a:cubicBezTo>
                  <a:pt x="4259741" y="2119708"/>
                  <a:pt x="4280785" y="1995410"/>
                  <a:pt x="4360845" y="1848290"/>
                </a:cubicBezTo>
                <a:lnTo>
                  <a:pt x="4369227" y="1833810"/>
                </a:lnTo>
                <a:lnTo>
                  <a:pt x="4362198" y="1837889"/>
                </a:lnTo>
                <a:lnTo>
                  <a:pt x="4377247" y="1791533"/>
                </a:lnTo>
                <a:cubicBezTo>
                  <a:pt x="4403727" y="1696263"/>
                  <a:pt x="4397668" y="1618725"/>
                  <a:pt x="4352739" y="1572990"/>
                </a:cubicBezTo>
                <a:cubicBezTo>
                  <a:pt x="4320798" y="1540475"/>
                  <a:pt x="4272436" y="1527317"/>
                  <a:pt x="4212748" y="1531331"/>
                </a:cubicBezTo>
                <a:close/>
                <a:moveTo>
                  <a:pt x="3677143" y="708040"/>
                </a:moveTo>
                <a:cubicBezTo>
                  <a:pt x="3588963" y="699958"/>
                  <a:pt x="3467418" y="753260"/>
                  <a:pt x="3344042" y="851722"/>
                </a:cubicBezTo>
                <a:lnTo>
                  <a:pt x="3312149" y="879354"/>
                </a:lnTo>
                <a:lnTo>
                  <a:pt x="3336095" y="861374"/>
                </a:lnTo>
                <a:cubicBezTo>
                  <a:pt x="3460326" y="776238"/>
                  <a:pt x="3574105" y="747342"/>
                  <a:pt x="3635489" y="797296"/>
                </a:cubicBezTo>
                <a:cubicBezTo>
                  <a:pt x="3692151" y="843407"/>
                  <a:pt x="3692101" y="946882"/>
                  <a:pt x="3646047" y="1071807"/>
                </a:cubicBezTo>
                <a:lnTo>
                  <a:pt x="3641095" y="1084125"/>
                </a:lnTo>
                <a:lnTo>
                  <a:pt x="3646382" y="1080447"/>
                </a:lnTo>
                <a:lnTo>
                  <a:pt x="3640359" y="1119357"/>
                </a:lnTo>
                <a:cubicBezTo>
                  <a:pt x="3631688" y="1199127"/>
                  <a:pt x="3647658" y="1262822"/>
                  <a:pt x="3691566" y="1298554"/>
                </a:cubicBezTo>
                <a:cubicBezTo>
                  <a:pt x="3774809" y="1366295"/>
                  <a:pt x="3936055" y="1315297"/>
                  <a:pt x="4100557" y="1184015"/>
                </a:cubicBezTo>
                <a:lnTo>
                  <a:pt x="4132449" y="1156382"/>
                </a:lnTo>
                <a:lnTo>
                  <a:pt x="4108504" y="1174363"/>
                </a:lnTo>
                <a:cubicBezTo>
                  <a:pt x="3984272" y="1259499"/>
                  <a:pt x="3870494" y="1288394"/>
                  <a:pt x="3809109" y="1238441"/>
                </a:cubicBezTo>
                <a:cubicBezTo>
                  <a:pt x="3752447" y="1192329"/>
                  <a:pt x="3752498" y="1088855"/>
                  <a:pt x="3798552" y="963930"/>
                </a:cubicBezTo>
                <a:lnTo>
                  <a:pt x="3803504" y="951612"/>
                </a:lnTo>
                <a:lnTo>
                  <a:pt x="3798216" y="955290"/>
                </a:lnTo>
                <a:lnTo>
                  <a:pt x="3804240" y="916380"/>
                </a:lnTo>
                <a:cubicBezTo>
                  <a:pt x="3812911" y="836610"/>
                  <a:pt x="3796940" y="772915"/>
                  <a:pt x="3753032" y="737183"/>
                </a:cubicBezTo>
                <a:cubicBezTo>
                  <a:pt x="3732222" y="720248"/>
                  <a:pt x="3706536" y="710734"/>
                  <a:pt x="3677143" y="708040"/>
                </a:cubicBezTo>
                <a:close/>
                <a:moveTo>
                  <a:pt x="2875424" y="153316"/>
                </a:moveTo>
                <a:cubicBezTo>
                  <a:pt x="2794671" y="163518"/>
                  <a:pt x="2709011" y="261271"/>
                  <a:pt x="2646030" y="406756"/>
                </a:cubicBezTo>
                <a:lnTo>
                  <a:pt x="2632947" y="440649"/>
                </a:lnTo>
                <a:lnTo>
                  <a:pt x="2643876" y="417305"/>
                </a:lnTo>
                <a:cubicBezTo>
                  <a:pt x="2703832" y="302387"/>
                  <a:pt x="2778356" y="234445"/>
                  <a:pt x="2844756" y="247614"/>
                </a:cubicBezTo>
                <a:cubicBezTo>
                  <a:pt x="2906048" y="259770"/>
                  <a:pt x="2947362" y="338448"/>
                  <a:pt x="2962448" y="452023"/>
                </a:cubicBezTo>
                <a:lnTo>
                  <a:pt x="2963625" y="463388"/>
                </a:lnTo>
                <a:lnTo>
                  <a:pt x="2966155" y="458455"/>
                </a:lnTo>
                <a:lnTo>
                  <a:pt x="2977148" y="490468"/>
                </a:lnTo>
                <a:cubicBezTo>
                  <a:pt x="3002468" y="554610"/>
                  <a:pt x="3040005" y="596575"/>
                  <a:pt x="3087500" y="605995"/>
                </a:cubicBezTo>
                <a:cubicBezTo>
                  <a:pt x="3177545" y="623854"/>
                  <a:pt x="3279145" y="519928"/>
                  <a:pt x="3351122" y="353660"/>
                </a:cubicBezTo>
                <a:lnTo>
                  <a:pt x="3364206" y="319767"/>
                </a:lnTo>
                <a:lnTo>
                  <a:pt x="3353277" y="343111"/>
                </a:lnTo>
                <a:cubicBezTo>
                  <a:pt x="3293321" y="458029"/>
                  <a:pt x="3218797" y="525971"/>
                  <a:pt x="3152397" y="512802"/>
                </a:cubicBezTo>
                <a:cubicBezTo>
                  <a:pt x="3091105" y="500646"/>
                  <a:pt x="3049790" y="421967"/>
                  <a:pt x="3034704" y="308393"/>
                </a:cubicBezTo>
                <a:lnTo>
                  <a:pt x="3033528" y="297028"/>
                </a:lnTo>
                <a:lnTo>
                  <a:pt x="3030998" y="301961"/>
                </a:lnTo>
                <a:lnTo>
                  <a:pt x="3020004" y="269948"/>
                </a:lnTo>
                <a:cubicBezTo>
                  <a:pt x="2994684" y="205806"/>
                  <a:pt x="2957148" y="163840"/>
                  <a:pt x="2909652" y="154421"/>
                </a:cubicBezTo>
                <a:cubicBezTo>
                  <a:pt x="2898397" y="152188"/>
                  <a:pt x="2886961" y="151859"/>
                  <a:pt x="2875424" y="153316"/>
                </a:cubicBezTo>
                <a:close/>
                <a:moveTo>
                  <a:pt x="2355833" y="67225"/>
                </a:moveTo>
                <a:lnTo>
                  <a:pt x="2356123" y="84578"/>
                </a:lnTo>
                <a:cubicBezTo>
                  <a:pt x="2353412" y="172064"/>
                  <a:pt x="2325531" y="236889"/>
                  <a:pt x="2276570" y="251429"/>
                </a:cubicBezTo>
                <a:cubicBezTo>
                  <a:pt x="2231375" y="264851"/>
                  <a:pt x="2177845" y="232567"/>
                  <a:pt x="2130533" y="171028"/>
                </a:cubicBezTo>
                <a:lnTo>
                  <a:pt x="2126022" y="164758"/>
                </a:lnTo>
                <a:lnTo>
                  <a:pt x="2125935" y="168499"/>
                </a:lnTo>
                <a:lnTo>
                  <a:pt x="2108066" y="153414"/>
                </a:lnTo>
                <a:cubicBezTo>
                  <a:pt x="2070049" y="124291"/>
                  <a:pt x="2031074" y="112268"/>
                  <a:pt x="1996052" y="122669"/>
                </a:cubicBezTo>
                <a:cubicBezTo>
                  <a:pt x="1929656" y="142387"/>
                  <a:pt x="1895343" y="237389"/>
                  <a:pt x="1901352" y="359017"/>
                </a:cubicBezTo>
                <a:lnTo>
                  <a:pt x="1903645" y="383277"/>
                </a:lnTo>
                <a:lnTo>
                  <a:pt x="1903355" y="365925"/>
                </a:lnTo>
                <a:cubicBezTo>
                  <a:pt x="1906067" y="278438"/>
                  <a:pt x="1933947" y="213613"/>
                  <a:pt x="1982909" y="199073"/>
                </a:cubicBezTo>
                <a:cubicBezTo>
                  <a:pt x="2028104" y="185651"/>
                  <a:pt x="2081634" y="217935"/>
                  <a:pt x="2128946" y="279474"/>
                </a:cubicBezTo>
                <a:lnTo>
                  <a:pt x="2133456" y="285744"/>
                </a:lnTo>
                <a:lnTo>
                  <a:pt x="2133543" y="282003"/>
                </a:lnTo>
                <a:lnTo>
                  <a:pt x="2151412" y="297089"/>
                </a:lnTo>
                <a:cubicBezTo>
                  <a:pt x="2189430" y="326211"/>
                  <a:pt x="2228405" y="338234"/>
                  <a:pt x="2263427" y="327833"/>
                </a:cubicBezTo>
                <a:cubicBezTo>
                  <a:pt x="2329823" y="308116"/>
                  <a:pt x="2364136" y="213113"/>
                  <a:pt x="2358127" y="91485"/>
                </a:cubicBezTo>
                <a:close/>
                <a:moveTo>
                  <a:pt x="2316050" y="0"/>
                </a:moveTo>
                <a:cubicBezTo>
                  <a:pt x="3702257" y="0"/>
                  <a:pt x="4826000" y="1202640"/>
                  <a:pt x="4826000" y="2686172"/>
                </a:cubicBezTo>
                <a:cubicBezTo>
                  <a:pt x="4826000" y="4169704"/>
                  <a:pt x="3702257" y="5372344"/>
                  <a:pt x="2316050" y="5372344"/>
                </a:cubicBezTo>
                <a:lnTo>
                  <a:pt x="2155642" y="5363675"/>
                </a:lnTo>
                <a:lnTo>
                  <a:pt x="2262478" y="5345269"/>
                </a:lnTo>
                <a:cubicBezTo>
                  <a:pt x="3246459" y="5117974"/>
                  <a:pt x="3986644" y="4135164"/>
                  <a:pt x="3986644" y="2957203"/>
                </a:cubicBezTo>
                <a:cubicBezTo>
                  <a:pt x="3986644" y="1610958"/>
                  <a:pt x="3019870" y="519614"/>
                  <a:pt x="1827294" y="519614"/>
                </a:cubicBezTo>
                <a:cubicBezTo>
                  <a:pt x="1100570" y="519614"/>
                  <a:pt x="457691" y="924873"/>
                  <a:pt x="66332" y="1546115"/>
                </a:cubicBezTo>
                <a:lnTo>
                  <a:pt x="0" y="1671099"/>
                </a:lnTo>
                <a:lnTo>
                  <a:pt x="66989" y="1492344"/>
                </a:lnTo>
                <a:cubicBezTo>
                  <a:pt x="477696" y="607852"/>
                  <a:pt x="1330545" y="0"/>
                  <a:pt x="2316050" y="0"/>
                </a:cubicBezTo>
                <a:close/>
              </a:path>
            </a:pathLst>
          </a:custGeom>
          <a:gradFill>
            <a:gsLst>
              <a:gs pos="0">
                <a:srgbClr val="FFFFFF"/>
              </a:gs>
              <a:gs pos="7001">
                <a:srgbClr val="E6E6E6"/>
              </a:gs>
              <a:gs pos="32001">
                <a:srgbClr val="7D8496">
                  <a:lumMod val="60000"/>
                  <a:lumOff val="40000"/>
                </a:srgbClr>
              </a:gs>
              <a:gs pos="47000">
                <a:srgbClr val="E6E6E6"/>
              </a:gs>
              <a:gs pos="85001">
                <a:srgbClr val="7D8496">
                  <a:lumMod val="45000"/>
                  <a:lumOff val="55000"/>
                </a:srgbClr>
              </a:gs>
              <a:gs pos="100000">
                <a:srgbClr val="E6E6E6"/>
              </a:gs>
            </a:gsLst>
            <a:lin ang="5400000" scaled="0"/>
          </a:gradFill>
          <a:ln>
            <a:noFill/>
          </a:ln>
          <a:scene3d>
            <a:camera prst="orthographicFront"/>
            <a:lightRig rig="morning"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9" name="18 Rectángulo"/>
          <p:cNvSpPr/>
          <p:nvPr/>
        </p:nvSpPr>
        <p:spPr>
          <a:xfrm rot="10800000">
            <a:off x="13320" y="29686"/>
            <a:ext cx="9144000" cy="5143500"/>
          </a:xfrm>
          <a:prstGeom prst="rect">
            <a:avLst/>
          </a:prstGeom>
          <a:gradFill>
            <a:gsLst>
              <a:gs pos="78000">
                <a:srgbClr val="FC4B04"/>
              </a:gs>
              <a:gs pos="0">
                <a:schemeClr val="tx1"/>
              </a:gs>
              <a:gs pos="100000">
                <a:srgbClr val="FF3300"/>
              </a:gs>
              <a:gs pos="66000">
                <a:schemeClr val="tx1"/>
              </a:gs>
              <a:gs pos="90000">
                <a:schemeClr val="tx1"/>
              </a:gs>
              <a:gs pos="44000">
                <a:schemeClr val="tx1"/>
              </a:gs>
              <a:gs pos="54000">
                <a:srgbClr val="FA4C06"/>
              </a:gs>
              <a:gs pos="33000">
                <a:srgbClr val="FD5003"/>
              </a:gs>
              <a:gs pos="23000">
                <a:schemeClr val="tx1"/>
              </a:gs>
              <a:gs pos="12000">
                <a:srgbClr val="FF4A01"/>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8290885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250"/>
                                  </p:stCondLst>
                                  <p:childTnLst>
                                    <p:set>
                                      <p:cBhvr>
                                        <p:cTn id="6" dur="1" fill="hold">
                                          <p:stCondLst>
                                            <p:cond delay="0"/>
                                          </p:stCondLst>
                                        </p:cTn>
                                        <p:tgtEl>
                                          <p:spTgt spid="2"/>
                                        </p:tgtEl>
                                        <p:attrNameLst>
                                          <p:attrName>style.visibility</p:attrName>
                                        </p:attrNameLst>
                                      </p:cBhvr>
                                      <p:to>
                                        <p:strVal val="visible"/>
                                      </p:to>
                                    </p:set>
                                    <p:anim calcmode="lin" valueType="num">
                                      <p:cBhvr>
                                        <p:cTn id="7" dur="3300" fill="hold"/>
                                        <p:tgtEl>
                                          <p:spTgt spid="2"/>
                                        </p:tgtEl>
                                        <p:attrNameLst>
                                          <p:attrName>ppt_w</p:attrName>
                                        </p:attrNameLst>
                                      </p:cBhvr>
                                      <p:tavLst>
                                        <p:tav tm="0">
                                          <p:val>
                                            <p:strVal val="2/3*#ppt_w"/>
                                          </p:val>
                                        </p:tav>
                                        <p:tav tm="100000">
                                          <p:val>
                                            <p:strVal val="#ppt_w"/>
                                          </p:val>
                                        </p:tav>
                                      </p:tavLst>
                                    </p:anim>
                                    <p:anim calcmode="lin" valueType="num">
                                      <p:cBhvr>
                                        <p:cTn id="8" dur="3300" fill="hold"/>
                                        <p:tgtEl>
                                          <p:spTgt spid="2"/>
                                        </p:tgtEl>
                                        <p:attrNameLst>
                                          <p:attrName>ppt_h</p:attrName>
                                        </p:attrNameLst>
                                      </p:cBhvr>
                                      <p:tavLst>
                                        <p:tav tm="0">
                                          <p:val>
                                            <p:strVal val="2/3*#ppt_h"/>
                                          </p:val>
                                        </p:tav>
                                        <p:tav tm="100000">
                                          <p:val>
                                            <p:strVal val="#ppt_h"/>
                                          </p:val>
                                        </p:tav>
                                      </p:tavLst>
                                    </p:anim>
                                  </p:childTnLst>
                                </p:cTn>
                              </p:par>
                              <p:par>
                                <p:cTn id="9" presetID="16" presetClass="entr" presetSubtype="42" fill="hold" nodeType="withEffect">
                                  <p:stCondLst>
                                    <p:cond delay="250"/>
                                  </p:stCondLst>
                                  <p:childTnLst>
                                    <p:set>
                                      <p:cBhvr>
                                        <p:cTn id="10" dur="1" fill="hold">
                                          <p:stCondLst>
                                            <p:cond delay="0"/>
                                          </p:stCondLst>
                                        </p:cTn>
                                        <p:tgtEl>
                                          <p:spTgt spid="2"/>
                                        </p:tgtEl>
                                        <p:attrNameLst>
                                          <p:attrName>style.visibility</p:attrName>
                                        </p:attrNameLst>
                                      </p:cBhvr>
                                      <p:to>
                                        <p:strVal val="visible"/>
                                      </p:to>
                                    </p:set>
                                    <p:animEffect transition="in" filter="barn(outHorizontal)">
                                      <p:cBhvr>
                                        <p:cTn id="11" dur="3300"/>
                                        <p:tgtEl>
                                          <p:spTgt spid="2"/>
                                        </p:tgtEl>
                                      </p:cBhvr>
                                    </p:animEffect>
                                  </p:childTnLst>
                                </p:cTn>
                              </p:par>
                              <p:par>
                                <p:cTn id="12" presetID="2" presetClass="entr" presetSubtype="6"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8" presetClass="emph" presetSubtype="0" repeatCount="indefinite" fill="hold" grpId="1" nodeType="withEffect">
                                  <p:stCondLst>
                                    <p:cond delay="0"/>
                                  </p:stCondLst>
                                  <p:childTnLst>
                                    <p:animRot by="-21600000">
                                      <p:cBhvr>
                                        <p:cTn id="17" dur="3000" fill="hold"/>
                                        <p:tgtEl>
                                          <p:spTgt spid="7"/>
                                        </p:tgtEl>
                                        <p:attrNameLst>
                                          <p:attrName>r</p:attrName>
                                        </p:attrNameLst>
                                      </p:cBhvr>
                                    </p:animRot>
                                  </p:childTnLst>
                                </p:cTn>
                              </p:par>
                              <p:par>
                                <p:cTn id="18" presetID="2" presetClass="entr" presetSubtype="6" fill="hold" grpId="0" nodeType="withEffect">
                                  <p:stCondLst>
                                    <p:cond delay="0"/>
                                  </p:stCondLst>
                                  <p:childTnLst>
                                    <p:set>
                                      <p:cBhvr>
                                        <p:cTn id="19" dur="1" fill="hold">
                                          <p:stCondLst>
                                            <p:cond delay="0"/>
                                          </p:stCondLst>
                                        </p:cTn>
                                        <p:tgtEl>
                                          <p:spTgt spid="3"/>
                                        </p:tgtEl>
                                        <p:attrNameLst>
                                          <p:attrName>style.visibility</p:attrName>
                                        </p:attrNameLst>
                                      </p:cBhvr>
                                      <p:to>
                                        <p:strVal val="visible"/>
                                      </p:to>
                                    </p:set>
                                    <p:anim calcmode="lin" valueType="num">
                                      <p:cBhvr additive="base">
                                        <p:cTn id="20" dur="3000" fill="hold"/>
                                        <p:tgtEl>
                                          <p:spTgt spid="3"/>
                                        </p:tgtEl>
                                        <p:attrNameLst>
                                          <p:attrName>ppt_x</p:attrName>
                                        </p:attrNameLst>
                                      </p:cBhvr>
                                      <p:tavLst>
                                        <p:tav tm="0">
                                          <p:val>
                                            <p:strVal val="1+#ppt_w/2"/>
                                          </p:val>
                                        </p:tav>
                                        <p:tav tm="100000">
                                          <p:val>
                                            <p:strVal val="#ppt_x"/>
                                          </p:val>
                                        </p:tav>
                                      </p:tavLst>
                                    </p:anim>
                                    <p:anim calcmode="lin" valueType="num">
                                      <p:cBhvr additive="base">
                                        <p:cTn id="21" dur="3000" fill="hold"/>
                                        <p:tgtEl>
                                          <p:spTgt spid="3"/>
                                        </p:tgtEl>
                                        <p:attrNameLst>
                                          <p:attrName>ppt_y</p:attrName>
                                        </p:attrNameLst>
                                      </p:cBhvr>
                                      <p:tavLst>
                                        <p:tav tm="0">
                                          <p:val>
                                            <p:strVal val="1+#ppt_h/2"/>
                                          </p:val>
                                        </p:tav>
                                        <p:tav tm="100000">
                                          <p:val>
                                            <p:strVal val="#ppt_y"/>
                                          </p:val>
                                        </p:tav>
                                      </p:tavLst>
                                    </p:anim>
                                  </p:childTnLst>
                                </p:cTn>
                              </p:par>
                              <p:par>
                                <p:cTn id="22" presetID="8" presetClass="emph" presetSubtype="0" repeatCount="indefinite" fill="hold" grpId="1" nodeType="withEffect">
                                  <p:stCondLst>
                                    <p:cond delay="0"/>
                                  </p:stCondLst>
                                  <p:childTnLst>
                                    <p:animRot by="-21600000">
                                      <p:cBhvr>
                                        <p:cTn id="23" dur="3000" fill="hold"/>
                                        <p:tgtEl>
                                          <p:spTgt spid="3"/>
                                        </p:tgtEl>
                                        <p:attrNameLst>
                                          <p:attrName>r</p:attrName>
                                        </p:attrNameLst>
                                      </p:cBhvr>
                                    </p:animRot>
                                  </p:childTnLst>
                                </p:cTn>
                              </p:par>
                              <p:par>
                                <p:cTn id="24" presetID="2" presetClass="entr" presetSubtype="6" fill="hold" grpId="0" nodeType="with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additive="base">
                                        <p:cTn id="26" dur="3000" fill="hold"/>
                                        <p:tgtEl>
                                          <p:spTgt spid="5"/>
                                        </p:tgtEl>
                                        <p:attrNameLst>
                                          <p:attrName>ppt_x</p:attrName>
                                        </p:attrNameLst>
                                      </p:cBhvr>
                                      <p:tavLst>
                                        <p:tav tm="0">
                                          <p:val>
                                            <p:strVal val="1+#ppt_w/2"/>
                                          </p:val>
                                        </p:tav>
                                        <p:tav tm="100000">
                                          <p:val>
                                            <p:strVal val="#ppt_x"/>
                                          </p:val>
                                        </p:tav>
                                      </p:tavLst>
                                    </p:anim>
                                    <p:anim calcmode="lin" valueType="num">
                                      <p:cBhvr additive="base">
                                        <p:cTn id="27" dur="3000" fill="hold"/>
                                        <p:tgtEl>
                                          <p:spTgt spid="5"/>
                                        </p:tgtEl>
                                        <p:attrNameLst>
                                          <p:attrName>ppt_y</p:attrName>
                                        </p:attrNameLst>
                                      </p:cBhvr>
                                      <p:tavLst>
                                        <p:tav tm="0">
                                          <p:val>
                                            <p:strVal val="1+#ppt_h/2"/>
                                          </p:val>
                                        </p:tav>
                                        <p:tav tm="100000">
                                          <p:val>
                                            <p:strVal val="#ppt_y"/>
                                          </p:val>
                                        </p:tav>
                                      </p:tavLst>
                                    </p:anim>
                                  </p:childTnLst>
                                </p:cTn>
                              </p:par>
                              <p:par>
                                <p:cTn id="28" presetID="8" presetClass="emph" presetSubtype="0" repeatCount="indefinite" fill="hold" grpId="1" nodeType="withEffect">
                                  <p:stCondLst>
                                    <p:cond delay="0"/>
                                  </p:stCondLst>
                                  <p:childTnLst>
                                    <p:animRot by="-21600000">
                                      <p:cBhvr>
                                        <p:cTn id="29" dur="3000" fill="hold"/>
                                        <p:tgtEl>
                                          <p:spTgt spid="5"/>
                                        </p:tgtEl>
                                        <p:attrNameLst>
                                          <p:attrName>r</p:attrName>
                                        </p:attrNameLst>
                                      </p:cBhvr>
                                    </p:animRot>
                                  </p:childTnLst>
                                </p:cTn>
                              </p:par>
                              <p:par>
                                <p:cTn id="30" presetID="2" presetClass="entr" presetSubtype="6" fill="hold" grpId="0" nodeType="withEffect">
                                  <p:stCondLst>
                                    <p:cond delay="0"/>
                                  </p:stCondLst>
                                  <p:childTnLst>
                                    <p:set>
                                      <p:cBhvr>
                                        <p:cTn id="31" dur="1" fill="hold">
                                          <p:stCondLst>
                                            <p:cond delay="0"/>
                                          </p:stCondLst>
                                        </p:cTn>
                                        <p:tgtEl>
                                          <p:spTgt spid="6"/>
                                        </p:tgtEl>
                                        <p:attrNameLst>
                                          <p:attrName>style.visibility</p:attrName>
                                        </p:attrNameLst>
                                      </p:cBhvr>
                                      <p:to>
                                        <p:strVal val="visible"/>
                                      </p:to>
                                    </p:set>
                                    <p:anim calcmode="lin" valueType="num">
                                      <p:cBhvr additive="base">
                                        <p:cTn id="32" dur="3000" fill="hold"/>
                                        <p:tgtEl>
                                          <p:spTgt spid="6"/>
                                        </p:tgtEl>
                                        <p:attrNameLst>
                                          <p:attrName>ppt_x</p:attrName>
                                        </p:attrNameLst>
                                      </p:cBhvr>
                                      <p:tavLst>
                                        <p:tav tm="0">
                                          <p:val>
                                            <p:strVal val="1+#ppt_w/2"/>
                                          </p:val>
                                        </p:tav>
                                        <p:tav tm="100000">
                                          <p:val>
                                            <p:strVal val="#ppt_x"/>
                                          </p:val>
                                        </p:tav>
                                      </p:tavLst>
                                    </p:anim>
                                    <p:anim calcmode="lin" valueType="num">
                                      <p:cBhvr additive="base">
                                        <p:cTn id="33" dur="3000" fill="hold"/>
                                        <p:tgtEl>
                                          <p:spTgt spid="6"/>
                                        </p:tgtEl>
                                        <p:attrNameLst>
                                          <p:attrName>ppt_y</p:attrName>
                                        </p:attrNameLst>
                                      </p:cBhvr>
                                      <p:tavLst>
                                        <p:tav tm="0">
                                          <p:val>
                                            <p:strVal val="1+#ppt_h/2"/>
                                          </p:val>
                                        </p:tav>
                                        <p:tav tm="100000">
                                          <p:val>
                                            <p:strVal val="#ppt_y"/>
                                          </p:val>
                                        </p:tav>
                                      </p:tavLst>
                                    </p:anim>
                                  </p:childTnLst>
                                </p:cTn>
                              </p:par>
                              <p:par>
                                <p:cTn id="34" presetID="8" presetClass="emph" presetSubtype="0" repeatCount="indefinite" fill="hold" grpId="1" nodeType="withEffect">
                                  <p:stCondLst>
                                    <p:cond delay="0"/>
                                  </p:stCondLst>
                                  <p:childTnLst>
                                    <p:animRot by="-21600000">
                                      <p:cBhvr>
                                        <p:cTn id="35" dur="3000" fill="hold"/>
                                        <p:tgtEl>
                                          <p:spTgt spid="6"/>
                                        </p:tgtEl>
                                        <p:attrNameLst>
                                          <p:attrName>r</p:attrName>
                                        </p:attrNameLst>
                                      </p:cBhvr>
                                    </p:animRot>
                                  </p:childTnLst>
                                </p:cTn>
                              </p:par>
                              <p:par>
                                <p:cTn id="36" presetID="2" presetClass="entr" presetSubtype="3"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3000" fill="hold"/>
                                        <p:tgtEl>
                                          <p:spTgt spid="10"/>
                                        </p:tgtEl>
                                        <p:attrNameLst>
                                          <p:attrName>ppt_x</p:attrName>
                                        </p:attrNameLst>
                                      </p:cBhvr>
                                      <p:tavLst>
                                        <p:tav tm="0">
                                          <p:val>
                                            <p:strVal val="1+#ppt_w/2"/>
                                          </p:val>
                                        </p:tav>
                                        <p:tav tm="100000">
                                          <p:val>
                                            <p:strVal val="#ppt_x"/>
                                          </p:val>
                                        </p:tav>
                                      </p:tavLst>
                                    </p:anim>
                                    <p:anim calcmode="lin" valueType="num">
                                      <p:cBhvr additive="base">
                                        <p:cTn id="39" dur="3000" fill="hold"/>
                                        <p:tgtEl>
                                          <p:spTgt spid="10"/>
                                        </p:tgtEl>
                                        <p:attrNameLst>
                                          <p:attrName>ppt_y</p:attrName>
                                        </p:attrNameLst>
                                      </p:cBhvr>
                                      <p:tavLst>
                                        <p:tav tm="0">
                                          <p:val>
                                            <p:strVal val="0-#ppt_h/2"/>
                                          </p:val>
                                        </p:tav>
                                        <p:tav tm="100000">
                                          <p:val>
                                            <p:strVal val="#ppt_y"/>
                                          </p:val>
                                        </p:tav>
                                      </p:tavLst>
                                    </p:anim>
                                  </p:childTnLst>
                                </p:cTn>
                              </p:par>
                              <p:par>
                                <p:cTn id="40" presetID="8" presetClass="emph" presetSubtype="0" repeatCount="indefinite" fill="hold" grpId="1" nodeType="withEffect">
                                  <p:stCondLst>
                                    <p:cond delay="0"/>
                                  </p:stCondLst>
                                  <p:childTnLst>
                                    <p:animRot by="21600000">
                                      <p:cBhvr>
                                        <p:cTn id="41" dur="3000" fill="hold"/>
                                        <p:tgtEl>
                                          <p:spTgt spid="10"/>
                                        </p:tgtEl>
                                        <p:attrNameLst>
                                          <p:attrName>r</p:attrName>
                                        </p:attrNameLst>
                                      </p:cBhvr>
                                    </p:animRot>
                                  </p:childTnLst>
                                </p:cTn>
                              </p:par>
                              <p:par>
                                <p:cTn id="42" presetID="2" presetClass="entr" presetSubtype="3" fill="hold" grpId="0" nodeType="withEffect">
                                  <p:stCondLst>
                                    <p:cond delay="0"/>
                                  </p:stCondLst>
                                  <p:childTnLst>
                                    <p:set>
                                      <p:cBhvr>
                                        <p:cTn id="43" dur="1" fill="hold">
                                          <p:stCondLst>
                                            <p:cond delay="0"/>
                                          </p:stCondLst>
                                        </p:cTn>
                                        <p:tgtEl>
                                          <p:spTgt spid="9"/>
                                        </p:tgtEl>
                                        <p:attrNameLst>
                                          <p:attrName>style.visibility</p:attrName>
                                        </p:attrNameLst>
                                      </p:cBhvr>
                                      <p:to>
                                        <p:strVal val="visible"/>
                                      </p:to>
                                    </p:set>
                                    <p:anim calcmode="lin" valueType="num">
                                      <p:cBhvr additive="base">
                                        <p:cTn id="44" dur="3000" fill="hold"/>
                                        <p:tgtEl>
                                          <p:spTgt spid="9"/>
                                        </p:tgtEl>
                                        <p:attrNameLst>
                                          <p:attrName>ppt_x</p:attrName>
                                        </p:attrNameLst>
                                      </p:cBhvr>
                                      <p:tavLst>
                                        <p:tav tm="0">
                                          <p:val>
                                            <p:strVal val="1+#ppt_w/2"/>
                                          </p:val>
                                        </p:tav>
                                        <p:tav tm="100000">
                                          <p:val>
                                            <p:strVal val="#ppt_x"/>
                                          </p:val>
                                        </p:tav>
                                      </p:tavLst>
                                    </p:anim>
                                    <p:anim calcmode="lin" valueType="num">
                                      <p:cBhvr additive="base">
                                        <p:cTn id="45" dur="3000" fill="hold"/>
                                        <p:tgtEl>
                                          <p:spTgt spid="9"/>
                                        </p:tgtEl>
                                        <p:attrNameLst>
                                          <p:attrName>ppt_y</p:attrName>
                                        </p:attrNameLst>
                                      </p:cBhvr>
                                      <p:tavLst>
                                        <p:tav tm="0">
                                          <p:val>
                                            <p:strVal val="0-#ppt_h/2"/>
                                          </p:val>
                                        </p:tav>
                                        <p:tav tm="100000">
                                          <p:val>
                                            <p:strVal val="#ppt_y"/>
                                          </p:val>
                                        </p:tav>
                                      </p:tavLst>
                                    </p:anim>
                                  </p:childTnLst>
                                </p:cTn>
                              </p:par>
                              <p:par>
                                <p:cTn id="46" presetID="8" presetClass="emph" presetSubtype="0" repeatCount="indefinite" fill="hold" grpId="1" nodeType="withEffect">
                                  <p:stCondLst>
                                    <p:cond delay="0"/>
                                  </p:stCondLst>
                                  <p:childTnLst>
                                    <p:animRot by="21600000">
                                      <p:cBhvr>
                                        <p:cTn id="47" dur="3000" fill="hold"/>
                                        <p:tgtEl>
                                          <p:spTgt spid="9"/>
                                        </p:tgtEl>
                                        <p:attrNameLst>
                                          <p:attrName>r</p:attrName>
                                        </p:attrNameLst>
                                      </p:cBhvr>
                                    </p:animRot>
                                  </p:childTnLst>
                                </p:cTn>
                              </p:par>
                              <p:par>
                                <p:cTn id="48" presetID="2" presetClass="entr" presetSubtype="3" fill="hold" grpId="0" nodeType="withEffect">
                                  <p:stCondLst>
                                    <p:cond delay="0"/>
                                  </p:stCondLst>
                                  <p:childTnLst>
                                    <p:set>
                                      <p:cBhvr>
                                        <p:cTn id="49" dur="1" fill="hold">
                                          <p:stCondLst>
                                            <p:cond delay="0"/>
                                          </p:stCondLst>
                                        </p:cTn>
                                        <p:tgtEl>
                                          <p:spTgt spid="4"/>
                                        </p:tgtEl>
                                        <p:attrNameLst>
                                          <p:attrName>style.visibility</p:attrName>
                                        </p:attrNameLst>
                                      </p:cBhvr>
                                      <p:to>
                                        <p:strVal val="visible"/>
                                      </p:to>
                                    </p:set>
                                    <p:anim calcmode="lin" valueType="num">
                                      <p:cBhvr additive="base">
                                        <p:cTn id="50" dur="3000" fill="hold"/>
                                        <p:tgtEl>
                                          <p:spTgt spid="4"/>
                                        </p:tgtEl>
                                        <p:attrNameLst>
                                          <p:attrName>ppt_x</p:attrName>
                                        </p:attrNameLst>
                                      </p:cBhvr>
                                      <p:tavLst>
                                        <p:tav tm="0">
                                          <p:val>
                                            <p:strVal val="1+#ppt_w/2"/>
                                          </p:val>
                                        </p:tav>
                                        <p:tav tm="100000">
                                          <p:val>
                                            <p:strVal val="#ppt_x"/>
                                          </p:val>
                                        </p:tav>
                                      </p:tavLst>
                                    </p:anim>
                                    <p:anim calcmode="lin" valueType="num">
                                      <p:cBhvr additive="base">
                                        <p:cTn id="51" dur="3000" fill="hold"/>
                                        <p:tgtEl>
                                          <p:spTgt spid="4"/>
                                        </p:tgtEl>
                                        <p:attrNameLst>
                                          <p:attrName>ppt_y</p:attrName>
                                        </p:attrNameLst>
                                      </p:cBhvr>
                                      <p:tavLst>
                                        <p:tav tm="0">
                                          <p:val>
                                            <p:strVal val="0-#ppt_h/2"/>
                                          </p:val>
                                        </p:tav>
                                        <p:tav tm="100000">
                                          <p:val>
                                            <p:strVal val="#ppt_y"/>
                                          </p:val>
                                        </p:tav>
                                      </p:tavLst>
                                    </p:anim>
                                  </p:childTnLst>
                                </p:cTn>
                              </p:par>
                              <p:par>
                                <p:cTn id="52" presetID="8" presetClass="emph" presetSubtype="0" repeatCount="indefinite" fill="hold" grpId="1" nodeType="withEffect">
                                  <p:stCondLst>
                                    <p:cond delay="0"/>
                                  </p:stCondLst>
                                  <p:childTnLst>
                                    <p:animRot by="21600000">
                                      <p:cBhvr>
                                        <p:cTn id="53" dur="3000" fill="hold"/>
                                        <p:tgtEl>
                                          <p:spTgt spid="4"/>
                                        </p:tgtEl>
                                        <p:attrNameLst>
                                          <p:attrName>r</p:attrName>
                                        </p:attrNameLst>
                                      </p:cBhvr>
                                    </p:animRot>
                                  </p:childTnLst>
                                </p:cTn>
                              </p:par>
                              <p:par>
                                <p:cTn id="54" presetID="2" presetClass="entr" presetSubtype="3" fill="hold" grpId="0" nodeType="withEffect">
                                  <p:stCondLst>
                                    <p:cond delay="0"/>
                                  </p:stCondLst>
                                  <p:childTnLst>
                                    <p:set>
                                      <p:cBhvr>
                                        <p:cTn id="55" dur="1" fill="hold">
                                          <p:stCondLst>
                                            <p:cond delay="0"/>
                                          </p:stCondLst>
                                        </p:cTn>
                                        <p:tgtEl>
                                          <p:spTgt spid="8"/>
                                        </p:tgtEl>
                                        <p:attrNameLst>
                                          <p:attrName>style.visibility</p:attrName>
                                        </p:attrNameLst>
                                      </p:cBhvr>
                                      <p:to>
                                        <p:strVal val="visible"/>
                                      </p:to>
                                    </p:set>
                                    <p:anim calcmode="lin" valueType="num">
                                      <p:cBhvr additive="base">
                                        <p:cTn id="56" dur="3000" fill="hold"/>
                                        <p:tgtEl>
                                          <p:spTgt spid="8"/>
                                        </p:tgtEl>
                                        <p:attrNameLst>
                                          <p:attrName>ppt_x</p:attrName>
                                        </p:attrNameLst>
                                      </p:cBhvr>
                                      <p:tavLst>
                                        <p:tav tm="0">
                                          <p:val>
                                            <p:strVal val="1+#ppt_w/2"/>
                                          </p:val>
                                        </p:tav>
                                        <p:tav tm="100000">
                                          <p:val>
                                            <p:strVal val="#ppt_x"/>
                                          </p:val>
                                        </p:tav>
                                      </p:tavLst>
                                    </p:anim>
                                    <p:anim calcmode="lin" valueType="num">
                                      <p:cBhvr additive="base">
                                        <p:cTn id="57" dur="3000" fill="hold"/>
                                        <p:tgtEl>
                                          <p:spTgt spid="8"/>
                                        </p:tgtEl>
                                        <p:attrNameLst>
                                          <p:attrName>ppt_y</p:attrName>
                                        </p:attrNameLst>
                                      </p:cBhvr>
                                      <p:tavLst>
                                        <p:tav tm="0">
                                          <p:val>
                                            <p:strVal val="0-#ppt_h/2"/>
                                          </p:val>
                                        </p:tav>
                                        <p:tav tm="100000">
                                          <p:val>
                                            <p:strVal val="#ppt_y"/>
                                          </p:val>
                                        </p:tav>
                                      </p:tavLst>
                                    </p:anim>
                                  </p:childTnLst>
                                </p:cTn>
                              </p:par>
                              <p:par>
                                <p:cTn id="58" presetID="8" presetClass="emph" presetSubtype="0" repeatCount="indefinite" fill="hold" grpId="1" nodeType="withEffect">
                                  <p:stCondLst>
                                    <p:cond delay="0"/>
                                  </p:stCondLst>
                                  <p:childTnLst>
                                    <p:animRot by="21600000">
                                      <p:cBhvr>
                                        <p:cTn id="59" dur="3000" fill="hold"/>
                                        <p:tgtEl>
                                          <p:spTgt spid="8"/>
                                        </p:tgtEl>
                                        <p:attrNameLst>
                                          <p:attrName>r</p:attrName>
                                        </p:attrNameLst>
                                      </p:cBhvr>
                                    </p:animRot>
                                  </p:childTnLst>
                                </p:cTn>
                              </p:par>
                              <p:par>
                                <p:cTn id="60" presetID="2" presetClass="entr" presetSubtype="12" fill="hold" grpId="0" nodeType="withEffect">
                                  <p:stCondLst>
                                    <p:cond delay="0"/>
                                  </p:stCondLst>
                                  <p:childTnLst>
                                    <p:set>
                                      <p:cBhvr>
                                        <p:cTn id="61" dur="1" fill="hold">
                                          <p:stCondLst>
                                            <p:cond delay="0"/>
                                          </p:stCondLst>
                                        </p:cTn>
                                        <p:tgtEl>
                                          <p:spTgt spid="11"/>
                                        </p:tgtEl>
                                        <p:attrNameLst>
                                          <p:attrName>style.visibility</p:attrName>
                                        </p:attrNameLst>
                                      </p:cBhvr>
                                      <p:to>
                                        <p:strVal val="visible"/>
                                      </p:to>
                                    </p:set>
                                    <p:anim calcmode="lin" valueType="num">
                                      <p:cBhvr additive="base">
                                        <p:cTn id="62" dur="3000" fill="hold"/>
                                        <p:tgtEl>
                                          <p:spTgt spid="11"/>
                                        </p:tgtEl>
                                        <p:attrNameLst>
                                          <p:attrName>ppt_x</p:attrName>
                                        </p:attrNameLst>
                                      </p:cBhvr>
                                      <p:tavLst>
                                        <p:tav tm="0">
                                          <p:val>
                                            <p:strVal val="0-#ppt_w/2"/>
                                          </p:val>
                                        </p:tav>
                                        <p:tav tm="100000">
                                          <p:val>
                                            <p:strVal val="#ppt_x"/>
                                          </p:val>
                                        </p:tav>
                                      </p:tavLst>
                                    </p:anim>
                                    <p:anim calcmode="lin" valueType="num">
                                      <p:cBhvr additive="base">
                                        <p:cTn id="63" dur="3000" fill="hold"/>
                                        <p:tgtEl>
                                          <p:spTgt spid="11"/>
                                        </p:tgtEl>
                                        <p:attrNameLst>
                                          <p:attrName>ppt_y</p:attrName>
                                        </p:attrNameLst>
                                      </p:cBhvr>
                                      <p:tavLst>
                                        <p:tav tm="0">
                                          <p:val>
                                            <p:strVal val="1+#ppt_h/2"/>
                                          </p:val>
                                        </p:tav>
                                        <p:tav tm="100000">
                                          <p:val>
                                            <p:strVal val="#ppt_y"/>
                                          </p:val>
                                        </p:tav>
                                      </p:tavLst>
                                    </p:anim>
                                  </p:childTnLst>
                                </p:cTn>
                              </p:par>
                              <p:par>
                                <p:cTn id="64" presetID="8" presetClass="emph" presetSubtype="0" repeatCount="indefinite" fill="hold" grpId="1" nodeType="withEffect">
                                  <p:stCondLst>
                                    <p:cond delay="0"/>
                                  </p:stCondLst>
                                  <p:childTnLst>
                                    <p:animRot by="21600000">
                                      <p:cBhvr>
                                        <p:cTn id="65" dur="3000" fill="hold"/>
                                        <p:tgtEl>
                                          <p:spTgt spid="11"/>
                                        </p:tgtEl>
                                        <p:attrNameLst>
                                          <p:attrName>r</p:attrName>
                                        </p:attrNameLst>
                                      </p:cBhvr>
                                    </p:animRot>
                                  </p:childTnLst>
                                </p:cTn>
                              </p:par>
                              <p:par>
                                <p:cTn id="66" presetID="2" presetClass="entr" presetSubtype="9" fill="hold" grpId="0" nodeType="withEffect">
                                  <p:stCondLst>
                                    <p:cond delay="0"/>
                                  </p:stCondLst>
                                  <p:childTnLst>
                                    <p:set>
                                      <p:cBhvr>
                                        <p:cTn id="67" dur="1" fill="hold">
                                          <p:stCondLst>
                                            <p:cond delay="0"/>
                                          </p:stCondLst>
                                        </p:cTn>
                                        <p:tgtEl>
                                          <p:spTgt spid="12"/>
                                        </p:tgtEl>
                                        <p:attrNameLst>
                                          <p:attrName>style.visibility</p:attrName>
                                        </p:attrNameLst>
                                      </p:cBhvr>
                                      <p:to>
                                        <p:strVal val="visible"/>
                                      </p:to>
                                    </p:set>
                                    <p:anim calcmode="lin" valueType="num">
                                      <p:cBhvr additive="base">
                                        <p:cTn id="68" dur="3000" fill="hold"/>
                                        <p:tgtEl>
                                          <p:spTgt spid="12"/>
                                        </p:tgtEl>
                                        <p:attrNameLst>
                                          <p:attrName>ppt_x</p:attrName>
                                        </p:attrNameLst>
                                      </p:cBhvr>
                                      <p:tavLst>
                                        <p:tav tm="0">
                                          <p:val>
                                            <p:strVal val="0-#ppt_w/2"/>
                                          </p:val>
                                        </p:tav>
                                        <p:tav tm="100000">
                                          <p:val>
                                            <p:strVal val="#ppt_x"/>
                                          </p:val>
                                        </p:tav>
                                      </p:tavLst>
                                    </p:anim>
                                    <p:anim calcmode="lin" valueType="num">
                                      <p:cBhvr additive="base">
                                        <p:cTn id="69" dur="3000" fill="hold"/>
                                        <p:tgtEl>
                                          <p:spTgt spid="12"/>
                                        </p:tgtEl>
                                        <p:attrNameLst>
                                          <p:attrName>ppt_y</p:attrName>
                                        </p:attrNameLst>
                                      </p:cBhvr>
                                      <p:tavLst>
                                        <p:tav tm="0">
                                          <p:val>
                                            <p:strVal val="0-#ppt_h/2"/>
                                          </p:val>
                                        </p:tav>
                                        <p:tav tm="100000">
                                          <p:val>
                                            <p:strVal val="#ppt_y"/>
                                          </p:val>
                                        </p:tav>
                                      </p:tavLst>
                                    </p:anim>
                                  </p:childTnLst>
                                </p:cTn>
                              </p:par>
                              <p:par>
                                <p:cTn id="70" presetID="8" presetClass="emph" presetSubtype="0" repeatCount="indefinite" fill="hold" grpId="1" nodeType="withEffect">
                                  <p:stCondLst>
                                    <p:cond delay="0"/>
                                  </p:stCondLst>
                                  <p:childTnLst>
                                    <p:animRot by="-21600000">
                                      <p:cBhvr>
                                        <p:cTn id="71" dur="3000" fill="hold"/>
                                        <p:tgtEl>
                                          <p:spTgt spid="12"/>
                                        </p:tgtEl>
                                        <p:attrNameLst>
                                          <p:attrName>r</p:attrName>
                                        </p:attrNameLst>
                                      </p:cBhvr>
                                    </p:animRot>
                                  </p:childTnLst>
                                </p:cTn>
                              </p:par>
                              <p:par>
                                <p:cTn id="72" presetID="2" presetClass="entr" presetSubtype="12" fill="hold" grpId="0" nodeType="withEffect">
                                  <p:stCondLst>
                                    <p:cond delay="0"/>
                                  </p:stCondLst>
                                  <p:childTnLst>
                                    <p:set>
                                      <p:cBhvr>
                                        <p:cTn id="73" dur="1" fill="hold">
                                          <p:stCondLst>
                                            <p:cond delay="0"/>
                                          </p:stCondLst>
                                        </p:cTn>
                                        <p:tgtEl>
                                          <p:spTgt spid="13"/>
                                        </p:tgtEl>
                                        <p:attrNameLst>
                                          <p:attrName>style.visibility</p:attrName>
                                        </p:attrNameLst>
                                      </p:cBhvr>
                                      <p:to>
                                        <p:strVal val="visible"/>
                                      </p:to>
                                    </p:set>
                                    <p:anim calcmode="lin" valueType="num">
                                      <p:cBhvr additive="base">
                                        <p:cTn id="74" dur="3000" fill="hold"/>
                                        <p:tgtEl>
                                          <p:spTgt spid="13"/>
                                        </p:tgtEl>
                                        <p:attrNameLst>
                                          <p:attrName>ppt_x</p:attrName>
                                        </p:attrNameLst>
                                      </p:cBhvr>
                                      <p:tavLst>
                                        <p:tav tm="0">
                                          <p:val>
                                            <p:strVal val="0-#ppt_w/2"/>
                                          </p:val>
                                        </p:tav>
                                        <p:tav tm="100000">
                                          <p:val>
                                            <p:strVal val="#ppt_x"/>
                                          </p:val>
                                        </p:tav>
                                      </p:tavLst>
                                    </p:anim>
                                    <p:anim calcmode="lin" valueType="num">
                                      <p:cBhvr additive="base">
                                        <p:cTn id="75" dur="3000" fill="hold"/>
                                        <p:tgtEl>
                                          <p:spTgt spid="13"/>
                                        </p:tgtEl>
                                        <p:attrNameLst>
                                          <p:attrName>ppt_y</p:attrName>
                                        </p:attrNameLst>
                                      </p:cBhvr>
                                      <p:tavLst>
                                        <p:tav tm="0">
                                          <p:val>
                                            <p:strVal val="1+#ppt_h/2"/>
                                          </p:val>
                                        </p:tav>
                                        <p:tav tm="100000">
                                          <p:val>
                                            <p:strVal val="#ppt_y"/>
                                          </p:val>
                                        </p:tav>
                                      </p:tavLst>
                                    </p:anim>
                                  </p:childTnLst>
                                </p:cTn>
                              </p:par>
                              <p:par>
                                <p:cTn id="76" presetID="8" presetClass="emph" presetSubtype="0" repeatCount="indefinite" fill="hold" grpId="1" nodeType="withEffect">
                                  <p:stCondLst>
                                    <p:cond delay="0"/>
                                  </p:stCondLst>
                                  <p:childTnLst>
                                    <p:animRot by="21600000">
                                      <p:cBhvr>
                                        <p:cTn id="77" dur="3000" fill="hold"/>
                                        <p:tgtEl>
                                          <p:spTgt spid="13"/>
                                        </p:tgtEl>
                                        <p:attrNameLst>
                                          <p:attrName>r</p:attrName>
                                        </p:attrNameLst>
                                      </p:cBhvr>
                                    </p:animRot>
                                  </p:childTnLst>
                                </p:cTn>
                              </p:par>
                              <p:par>
                                <p:cTn id="78" presetID="2" presetClass="entr" presetSubtype="12" fill="hold" grpId="0" nodeType="withEffect">
                                  <p:stCondLst>
                                    <p:cond delay="0"/>
                                  </p:stCondLst>
                                  <p:childTnLst>
                                    <p:set>
                                      <p:cBhvr>
                                        <p:cTn id="79" dur="1" fill="hold">
                                          <p:stCondLst>
                                            <p:cond delay="0"/>
                                          </p:stCondLst>
                                        </p:cTn>
                                        <p:tgtEl>
                                          <p:spTgt spid="14"/>
                                        </p:tgtEl>
                                        <p:attrNameLst>
                                          <p:attrName>style.visibility</p:attrName>
                                        </p:attrNameLst>
                                      </p:cBhvr>
                                      <p:to>
                                        <p:strVal val="visible"/>
                                      </p:to>
                                    </p:set>
                                    <p:anim calcmode="lin" valueType="num">
                                      <p:cBhvr additive="base">
                                        <p:cTn id="80" dur="3000" fill="hold"/>
                                        <p:tgtEl>
                                          <p:spTgt spid="14"/>
                                        </p:tgtEl>
                                        <p:attrNameLst>
                                          <p:attrName>ppt_x</p:attrName>
                                        </p:attrNameLst>
                                      </p:cBhvr>
                                      <p:tavLst>
                                        <p:tav tm="0">
                                          <p:val>
                                            <p:strVal val="0-#ppt_w/2"/>
                                          </p:val>
                                        </p:tav>
                                        <p:tav tm="100000">
                                          <p:val>
                                            <p:strVal val="#ppt_x"/>
                                          </p:val>
                                        </p:tav>
                                      </p:tavLst>
                                    </p:anim>
                                    <p:anim calcmode="lin" valueType="num">
                                      <p:cBhvr additive="base">
                                        <p:cTn id="81" dur="3000" fill="hold"/>
                                        <p:tgtEl>
                                          <p:spTgt spid="14"/>
                                        </p:tgtEl>
                                        <p:attrNameLst>
                                          <p:attrName>ppt_y</p:attrName>
                                        </p:attrNameLst>
                                      </p:cBhvr>
                                      <p:tavLst>
                                        <p:tav tm="0">
                                          <p:val>
                                            <p:strVal val="1+#ppt_h/2"/>
                                          </p:val>
                                        </p:tav>
                                        <p:tav tm="100000">
                                          <p:val>
                                            <p:strVal val="#ppt_y"/>
                                          </p:val>
                                        </p:tav>
                                      </p:tavLst>
                                    </p:anim>
                                  </p:childTnLst>
                                </p:cTn>
                              </p:par>
                              <p:par>
                                <p:cTn id="82" presetID="8" presetClass="emph" presetSubtype="0" repeatCount="indefinite" fill="hold" grpId="1" nodeType="withEffect">
                                  <p:stCondLst>
                                    <p:cond delay="0"/>
                                  </p:stCondLst>
                                  <p:childTnLst>
                                    <p:animRot by="21600000">
                                      <p:cBhvr>
                                        <p:cTn id="83" dur="3000" fill="hold"/>
                                        <p:tgtEl>
                                          <p:spTgt spid="14"/>
                                        </p:tgtEl>
                                        <p:attrNameLst>
                                          <p:attrName>r</p:attrName>
                                        </p:attrNameLst>
                                      </p:cBhvr>
                                    </p:animRot>
                                  </p:childTnLst>
                                </p:cTn>
                              </p:par>
                              <p:par>
                                <p:cTn id="84" presetID="2" presetClass="entr" presetSubtype="12" fill="hold" grpId="0" nodeType="withEffect">
                                  <p:stCondLst>
                                    <p:cond delay="0"/>
                                  </p:stCondLst>
                                  <p:childTnLst>
                                    <p:set>
                                      <p:cBhvr>
                                        <p:cTn id="85" dur="1" fill="hold">
                                          <p:stCondLst>
                                            <p:cond delay="0"/>
                                          </p:stCondLst>
                                        </p:cTn>
                                        <p:tgtEl>
                                          <p:spTgt spid="15"/>
                                        </p:tgtEl>
                                        <p:attrNameLst>
                                          <p:attrName>style.visibility</p:attrName>
                                        </p:attrNameLst>
                                      </p:cBhvr>
                                      <p:to>
                                        <p:strVal val="visible"/>
                                      </p:to>
                                    </p:set>
                                    <p:anim calcmode="lin" valueType="num">
                                      <p:cBhvr additive="base">
                                        <p:cTn id="86" dur="3000" fill="hold"/>
                                        <p:tgtEl>
                                          <p:spTgt spid="15"/>
                                        </p:tgtEl>
                                        <p:attrNameLst>
                                          <p:attrName>ppt_x</p:attrName>
                                        </p:attrNameLst>
                                      </p:cBhvr>
                                      <p:tavLst>
                                        <p:tav tm="0">
                                          <p:val>
                                            <p:strVal val="0-#ppt_w/2"/>
                                          </p:val>
                                        </p:tav>
                                        <p:tav tm="100000">
                                          <p:val>
                                            <p:strVal val="#ppt_x"/>
                                          </p:val>
                                        </p:tav>
                                      </p:tavLst>
                                    </p:anim>
                                    <p:anim calcmode="lin" valueType="num">
                                      <p:cBhvr additive="base">
                                        <p:cTn id="87" dur="3000" fill="hold"/>
                                        <p:tgtEl>
                                          <p:spTgt spid="15"/>
                                        </p:tgtEl>
                                        <p:attrNameLst>
                                          <p:attrName>ppt_y</p:attrName>
                                        </p:attrNameLst>
                                      </p:cBhvr>
                                      <p:tavLst>
                                        <p:tav tm="0">
                                          <p:val>
                                            <p:strVal val="1+#ppt_h/2"/>
                                          </p:val>
                                        </p:tav>
                                        <p:tav tm="100000">
                                          <p:val>
                                            <p:strVal val="#ppt_y"/>
                                          </p:val>
                                        </p:tav>
                                      </p:tavLst>
                                    </p:anim>
                                  </p:childTnLst>
                                </p:cTn>
                              </p:par>
                              <p:par>
                                <p:cTn id="88" presetID="8" presetClass="emph" presetSubtype="0" repeatCount="indefinite" fill="hold" grpId="1" nodeType="withEffect">
                                  <p:stCondLst>
                                    <p:cond delay="0"/>
                                  </p:stCondLst>
                                  <p:childTnLst>
                                    <p:animRot by="21600000">
                                      <p:cBhvr>
                                        <p:cTn id="89" dur="3000" fill="hold"/>
                                        <p:tgtEl>
                                          <p:spTgt spid="15"/>
                                        </p:tgtEl>
                                        <p:attrNameLst>
                                          <p:attrName>r</p:attrName>
                                        </p:attrNameLst>
                                      </p:cBhvr>
                                    </p:animRot>
                                  </p:childTnLst>
                                </p:cTn>
                              </p:par>
                              <p:par>
                                <p:cTn id="90" presetID="2" presetClass="entr" presetSubtype="9" fill="hold" grpId="0" nodeType="withEffect">
                                  <p:stCondLst>
                                    <p:cond delay="0"/>
                                  </p:stCondLst>
                                  <p:childTnLst>
                                    <p:set>
                                      <p:cBhvr>
                                        <p:cTn id="91" dur="1" fill="hold">
                                          <p:stCondLst>
                                            <p:cond delay="0"/>
                                          </p:stCondLst>
                                        </p:cTn>
                                        <p:tgtEl>
                                          <p:spTgt spid="17"/>
                                        </p:tgtEl>
                                        <p:attrNameLst>
                                          <p:attrName>style.visibility</p:attrName>
                                        </p:attrNameLst>
                                      </p:cBhvr>
                                      <p:to>
                                        <p:strVal val="visible"/>
                                      </p:to>
                                    </p:set>
                                    <p:anim calcmode="lin" valueType="num">
                                      <p:cBhvr additive="base">
                                        <p:cTn id="92" dur="3000" fill="hold"/>
                                        <p:tgtEl>
                                          <p:spTgt spid="17"/>
                                        </p:tgtEl>
                                        <p:attrNameLst>
                                          <p:attrName>ppt_x</p:attrName>
                                        </p:attrNameLst>
                                      </p:cBhvr>
                                      <p:tavLst>
                                        <p:tav tm="0">
                                          <p:val>
                                            <p:strVal val="0-#ppt_w/2"/>
                                          </p:val>
                                        </p:tav>
                                        <p:tav tm="100000">
                                          <p:val>
                                            <p:strVal val="#ppt_x"/>
                                          </p:val>
                                        </p:tav>
                                      </p:tavLst>
                                    </p:anim>
                                    <p:anim calcmode="lin" valueType="num">
                                      <p:cBhvr additive="base">
                                        <p:cTn id="93" dur="3000" fill="hold"/>
                                        <p:tgtEl>
                                          <p:spTgt spid="17"/>
                                        </p:tgtEl>
                                        <p:attrNameLst>
                                          <p:attrName>ppt_y</p:attrName>
                                        </p:attrNameLst>
                                      </p:cBhvr>
                                      <p:tavLst>
                                        <p:tav tm="0">
                                          <p:val>
                                            <p:strVal val="0-#ppt_h/2"/>
                                          </p:val>
                                        </p:tav>
                                        <p:tav tm="100000">
                                          <p:val>
                                            <p:strVal val="#ppt_y"/>
                                          </p:val>
                                        </p:tav>
                                      </p:tavLst>
                                    </p:anim>
                                  </p:childTnLst>
                                </p:cTn>
                              </p:par>
                              <p:par>
                                <p:cTn id="94" presetID="8" presetClass="emph" presetSubtype="0" repeatCount="indefinite" fill="hold" grpId="1" nodeType="withEffect">
                                  <p:stCondLst>
                                    <p:cond delay="0"/>
                                  </p:stCondLst>
                                  <p:childTnLst>
                                    <p:animRot by="-21600000">
                                      <p:cBhvr>
                                        <p:cTn id="95" dur="3000" fill="hold"/>
                                        <p:tgtEl>
                                          <p:spTgt spid="17"/>
                                        </p:tgtEl>
                                        <p:attrNameLst>
                                          <p:attrName>r</p:attrName>
                                        </p:attrNameLst>
                                      </p:cBhvr>
                                    </p:animRot>
                                  </p:childTnLst>
                                </p:cTn>
                              </p:par>
                              <p:par>
                                <p:cTn id="96" presetID="2" presetClass="entr" presetSubtype="9" fill="hold" grpId="0" nodeType="withEffect">
                                  <p:stCondLst>
                                    <p:cond delay="0"/>
                                  </p:stCondLst>
                                  <p:childTnLst>
                                    <p:set>
                                      <p:cBhvr>
                                        <p:cTn id="97" dur="1" fill="hold">
                                          <p:stCondLst>
                                            <p:cond delay="0"/>
                                          </p:stCondLst>
                                        </p:cTn>
                                        <p:tgtEl>
                                          <p:spTgt spid="18"/>
                                        </p:tgtEl>
                                        <p:attrNameLst>
                                          <p:attrName>style.visibility</p:attrName>
                                        </p:attrNameLst>
                                      </p:cBhvr>
                                      <p:to>
                                        <p:strVal val="visible"/>
                                      </p:to>
                                    </p:set>
                                    <p:anim calcmode="lin" valueType="num">
                                      <p:cBhvr additive="base">
                                        <p:cTn id="98" dur="3000" fill="hold"/>
                                        <p:tgtEl>
                                          <p:spTgt spid="18"/>
                                        </p:tgtEl>
                                        <p:attrNameLst>
                                          <p:attrName>ppt_x</p:attrName>
                                        </p:attrNameLst>
                                      </p:cBhvr>
                                      <p:tavLst>
                                        <p:tav tm="0">
                                          <p:val>
                                            <p:strVal val="0-#ppt_w/2"/>
                                          </p:val>
                                        </p:tav>
                                        <p:tav tm="100000">
                                          <p:val>
                                            <p:strVal val="#ppt_x"/>
                                          </p:val>
                                        </p:tav>
                                      </p:tavLst>
                                    </p:anim>
                                    <p:anim calcmode="lin" valueType="num">
                                      <p:cBhvr additive="base">
                                        <p:cTn id="99" dur="3000" fill="hold"/>
                                        <p:tgtEl>
                                          <p:spTgt spid="18"/>
                                        </p:tgtEl>
                                        <p:attrNameLst>
                                          <p:attrName>ppt_y</p:attrName>
                                        </p:attrNameLst>
                                      </p:cBhvr>
                                      <p:tavLst>
                                        <p:tav tm="0">
                                          <p:val>
                                            <p:strVal val="0-#ppt_h/2"/>
                                          </p:val>
                                        </p:tav>
                                        <p:tav tm="100000">
                                          <p:val>
                                            <p:strVal val="#ppt_y"/>
                                          </p:val>
                                        </p:tav>
                                      </p:tavLst>
                                    </p:anim>
                                  </p:childTnLst>
                                </p:cTn>
                              </p:par>
                              <p:par>
                                <p:cTn id="100" presetID="8" presetClass="emph" presetSubtype="0" repeatCount="indefinite" fill="hold" grpId="1" nodeType="withEffect">
                                  <p:stCondLst>
                                    <p:cond delay="0"/>
                                  </p:stCondLst>
                                  <p:childTnLst>
                                    <p:animRot by="-21600000">
                                      <p:cBhvr>
                                        <p:cTn id="101" dur="3000" fill="hold"/>
                                        <p:tgtEl>
                                          <p:spTgt spid="18"/>
                                        </p:tgtEl>
                                        <p:attrNameLst>
                                          <p:attrName>r</p:attrName>
                                        </p:attrNameLst>
                                      </p:cBhvr>
                                    </p:animRot>
                                  </p:childTnLst>
                                </p:cTn>
                              </p:par>
                              <p:par>
                                <p:cTn id="102" presetID="2" presetClass="entr" presetSubtype="9" fill="hold" grpId="0" nodeType="withEffect">
                                  <p:stCondLst>
                                    <p:cond delay="0"/>
                                  </p:stCondLst>
                                  <p:childTnLst>
                                    <p:set>
                                      <p:cBhvr>
                                        <p:cTn id="103" dur="1" fill="hold">
                                          <p:stCondLst>
                                            <p:cond delay="0"/>
                                          </p:stCondLst>
                                        </p:cTn>
                                        <p:tgtEl>
                                          <p:spTgt spid="16"/>
                                        </p:tgtEl>
                                        <p:attrNameLst>
                                          <p:attrName>style.visibility</p:attrName>
                                        </p:attrNameLst>
                                      </p:cBhvr>
                                      <p:to>
                                        <p:strVal val="visible"/>
                                      </p:to>
                                    </p:set>
                                    <p:anim calcmode="lin" valueType="num">
                                      <p:cBhvr additive="base">
                                        <p:cTn id="104" dur="3000" fill="hold"/>
                                        <p:tgtEl>
                                          <p:spTgt spid="16"/>
                                        </p:tgtEl>
                                        <p:attrNameLst>
                                          <p:attrName>ppt_x</p:attrName>
                                        </p:attrNameLst>
                                      </p:cBhvr>
                                      <p:tavLst>
                                        <p:tav tm="0">
                                          <p:val>
                                            <p:strVal val="0-#ppt_w/2"/>
                                          </p:val>
                                        </p:tav>
                                        <p:tav tm="100000">
                                          <p:val>
                                            <p:strVal val="#ppt_x"/>
                                          </p:val>
                                        </p:tav>
                                      </p:tavLst>
                                    </p:anim>
                                    <p:anim calcmode="lin" valueType="num">
                                      <p:cBhvr additive="base">
                                        <p:cTn id="105" dur="3000" fill="hold"/>
                                        <p:tgtEl>
                                          <p:spTgt spid="16"/>
                                        </p:tgtEl>
                                        <p:attrNameLst>
                                          <p:attrName>ppt_y</p:attrName>
                                        </p:attrNameLst>
                                      </p:cBhvr>
                                      <p:tavLst>
                                        <p:tav tm="0">
                                          <p:val>
                                            <p:strVal val="0-#ppt_h/2"/>
                                          </p:val>
                                        </p:tav>
                                        <p:tav tm="100000">
                                          <p:val>
                                            <p:strVal val="#ppt_y"/>
                                          </p:val>
                                        </p:tav>
                                      </p:tavLst>
                                    </p:anim>
                                  </p:childTnLst>
                                </p:cTn>
                              </p:par>
                              <p:par>
                                <p:cTn id="106" presetID="8" presetClass="emph" presetSubtype="0" repeatCount="indefinite" fill="hold" grpId="1" nodeType="withEffect">
                                  <p:stCondLst>
                                    <p:cond delay="0"/>
                                  </p:stCondLst>
                                  <p:childTnLst>
                                    <p:animRot by="-21600000">
                                      <p:cBhvr>
                                        <p:cTn id="107" dur="3000" fill="hold"/>
                                        <p:tgtEl>
                                          <p:spTgt spid="16"/>
                                        </p:tgtEl>
                                        <p:attrNameLst>
                                          <p:attrName>r</p:attrName>
                                        </p:attrNameLst>
                                      </p:cBhvr>
                                    </p:animRot>
                                  </p:childTnLst>
                                </p:cTn>
                              </p:par>
                              <p:par>
                                <p:cTn id="108" presetID="2" presetClass="exit" presetSubtype="2" fill="hold" grpId="2" nodeType="withEffect">
                                  <p:stCondLst>
                                    <p:cond delay="0"/>
                                  </p:stCondLst>
                                  <p:childTnLst>
                                    <p:anim calcmode="lin" valueType="num">
                                      <p:cBhvr additive="base">
                                        <p:cTn id="109" dur="3500"/>
                                        <p:tgtEl>
                                          <p:spTgt spid="7"/>
                                        </p:tgtEl>
                                        <p:attrNameLst>
                                          <p:attrName>ppt_x</p:attrName>
                                        </p:attrNameLst>
                                      </p:cBhvr>
                                      <p:tavLst>
                                        <p:tav tm="0">
                                          <p:val>
                                            <p:strVal val="ppt_x"/>
                                          </p:val>
                                        </p:tav>
                                        <p:tav tm="100000">
                                          <p:val>
                                            <p:strVal val="1+ppt_w/2"/>
                                          </p:val>
                                        </p:tav>
                                      </p:tavLst>
                                    </p:anim>
                                    <p:anim calcmode="lin" valueType="num">
                                      <p:cBhvr additive="base">
                                        <p:cTn id="110" dur="3500"/>
                                        <p:tgtEl>
                                          <p:spTgt spid="7"/>
                                        </p:tgtEl>
                                        <p:attrNameLst>
                                          <p:attrName>ppt_y</p:attrName>
                                        </p:attrNameLst>
                                      </p:cBhvr>
                                      <p:tavLst>
                                        <p:tav tm="0">
                                          <p:val>
                                            <p:strVal val="ppt_y"/>
                                          </p:val>
                                        </p:tav>
                                        <p:tav tm="100000">
                                          <p:val>
                                            <p:strVal val="ppt_y"/>
                                          </p:val>
                                        </p:tav>
                                      </p:tavLst>
                                    </p:anim>
                                    <p:set>
                                      <p:cBhvr>
                                        <p:cTn id="111" dur="1" fill="hold">
                                          <p:stCondLst>
                                            <p:cond delay="3499"/>
                                          </p:stCondLst>
                                        </p:cTn>
                                        <p:tgtEl>
                                          <p:spTgt spid="7"/>
                                        </p:tgtEl>
                                        <p:attrNameLst>
                                          <p:attrName>style.visibility</p:attrName>
                                        </p:attrNameLst>
                                      </p:cBhvr>
                                      <p:to>
                                        <p:strVal val="hidden"/>
                                      </p:to>
                                    </p:set>
                                  </p:childTnLst>
                                </p:cTn>
                              </p:par>
                              <p:par>
                                <p:cTn id="112" presetID="2" presetClass="exit" presetSubtype="8" fill="hold" grpId="2" nodeType="withEffect">
                                  <p:stCondLst>
                                    <p:cond delay="0"/>
                                  </p:stCondLst>
                                  <p:childTnLst>
                                    <p:anim calcmode="lin" valueType="num">
                                      <p:cBhvr additive="base">
                                        <p:cTn id="113" dur="3500"/>
                                        <p:tgtEl>
                                          <p:spTgt spid="16"/>
                                        </p:tgtEl>
                                        <p:attrNameLst>
                                          <p:attrName>ppt_x</p:attrName>
                                        </p:attrNameLst>
                                      </p:cBhvr>
                                      <p:tavLst>
                                        <p:tav tm="0">
                                          <p:val>
                                            <p:strVal val="ppt_x"/>
                                          </p:val>
                                        </p:tav>
                                        <p:tav tm="100000">
                                          <p:val>
                                            <p:strVal val="0-ppt_w/2"/>
                                          </p:val>
                                        </p:tav>
                                      </p:tavLst>
                                    </p:anim>
                                    <p:anim calcmode="lin" valueType="num">
                                      <p:cBhvr additive="base">
                                        <p:cTn id="114" dur="3500"/>
                                        <p:tgtEl>
                                          <p:spTgt spid="16"/>
                                        </p:tgtEl>
                                        <p:attrNameLst>
                                          <p:attrName>ppt_y</p:attrName>
                                        </p:attrNameLst>
                                      </p:cBhvr>
                                      <p:tavLst>
                                        <p:tav tm="0">
                                          <p:val>
                                            <p:strVal val="ppt_y"/>
                                          </p:val>
                                        </p:tav>
                                        <p:tav tm="100000">
                                          <p:val>
                                            <p:strVal val="ppt_y"/>
                                          </p:val>
                                        </p:tav>
                                      </p:tavLst>
                                    </p:anim>
                                    <p:set>
                                      <p:cBhvr>
                                        <p:cTn id="115" dur="1" fill="hold">
                                          <p:stCondLst>
                                            <p:cond delay="3499"/>
                                          </p:stCondLst>
                                        </p:cTn>
                                        <p:tgtEl>
                                          <p:spTgt spid="16"/>
                                        </p:tgtEl>
                                        <p:attrNameLst>
                                          <p:attrName>style.visibility</p:attrName>
                                        </p:attrNameLst>
                                      </p:cBhvr>
                                      <p:to>
                                        <p:strVal val="hidden"/>
                                      </p:to>
                                    </p:set>
                                  </p:childTnLst>
                                </p:cTn>
                              </p:par>
                              <p:par>
                                <p:cTn id="116" presetID="2" presetClass="exit" presetSubtype="8" fill="hold" grpId="2" nodeType="withEffect">
                                  <p:stCondLst>
                                    <p:cond delay="0"/>
                                  </p:stCondLst>
                                  <p:childTnLst>
                                    <p:anim calcmode="lin" valueType="num">
                                      <p:cBhvr additive="base">
                                        <p:cTn id="117" dur="3500"/>
                                        <p:tgtEl>
                                          <p:spTgt spid="18"/>
                                        </p:tgtEl>
                                        <p:attrNameLst>
                                          <p:attrName>ppt_x</p:attrName>
                                        </p:attrNameLst>
                                      </p:cBhvr>
                                      <p:tavLst>
                                        <p:tav tm="0">
                                          <p:val>
                                            <p:strVal val="ppt_x"/>
                                          </p:val>
                                        </p:tav>
                                        <p:tav tm="100000">
                                          <p:val>
                                            <p:strVal val="0-ppt_w/2"/>
                                          </p:val>
                                        </p:tav>
                                      </p:tavLst>
                                    </p:anim>
                                    <p:anim calcmode="lin" valueType="num">
                                      <p:cBhvr additive="base">
                                        <p:cTn id="118" dur="3500"/>
                                        <p:tgtEl>
                                          <p:spTgt spid="18"/>
                                        </p:tgtEl>
                                        <p:attrNameLst>
                                          <p:attrName>ppt_y</p:attrName>
                                        </p:attrNameLst>
                                      </p:cBhvr>
                                      <p:tavLst>
                                        <p:tav tm="0">
                                          <p:val>
                                            <p:strVal val="ppt_y"/>
                                          </p:val>
                                        </p:tav>
                                        <p:tav tm="100000">
                                          <p:val>
                                            <p:strVal val="ppt_y"/>
                                          </p:val>
                                        </p:tav>
                                      </p:tavLst>
                                    </p:anim>
                                    <p:set>
                                      <p:cBhvr>
                                        <p:cTn id="119" dur="1" fill="hold">
                                          <p:stCondLst>
                                            <p:cond delay="3499"/>
                                          </p:stCondLst>
                                        </p:cTn>
                                        <p:tgtEl>
                                          <p:spTgt spid="18"/>
                                        </p:tgtEl>
                                        <p:attrNameLst>
                                          <p:attrName>style.visibility</p:attrName>
                                        </p:attrNameLst>
                                      </p:cBhvr>
                                      <p:to>
                                        <p:strVal val="hidden"/>
                                      </p:to>
                                    </p:set>
                                  </p:childTnLst>
                                </p:cTn>
                              </p:par>
                              <p:par>
                                <p:cTn id="120" presetID="2" presetClass="exit" presetSubtype="2" fill="hold" grpId="2" nodeType="withEffect">
                                  <p:stCondLst>
                                    <p:cond delay="0"/>
                                  </p:stCondLst>
                                  <p:childTnLst>
                                    <p:anim calcmode="lin" valueType="num">
                                      <p:cBhvr additive="base">
                                        <p:cTn id="121" dur="3500"/>
                                        <p:tgtEl>
                                          <p:spTgt spid="3"/>
                                        </p:tgtEl>
                                        <p:attrNameLst>
                                          <p:attrName>ppt_x</p:attrName>
                                        </p:attrNameLst>
                                      </p:cBhvr>
                                      <p:tavLst>
                                        <p:tav tm="0">
                                          <p:val>
                                            <p:strVal val="ppt_x"/>
                                          </p:val>
                                        </p:tav>
                                        <p:tav tm="100000">
                                          <p:val>
                                            <p:strVal val="1+ppt_w/2"/>
                                          </p:val>
                                        </p:tav>
                                      </p:tavLst>
                                    </p:anim>
                                    <p:anim calcmode="lin" valueType="num">
                                      <p:cBhvr additive="base">
                                        <p:cTn id="122" dur="3500"/>
                                        <p:tgtEl>
                                          <p:spTgt spid="3"/>
                                        </p:tgtEl>
                                        <p:attrNameLst>
                                          <p:attrName>ppt_y</p:attrName>
                                        </p:attrNameLst>
                                      </p:cBhvr>
                                      <p:tavLst>
                                        <p:tav tm="0">
                                          <p:val>
                                            <p:strVal val="ppt_y"/>
                                          </p:val>
                                        </p:tav>
                                        <p:tav tm="100000">
                                          <p:val>
                                            <p:strVal val="ppt_y"/>
                                          </p:val>
                                        </p:tav>
                                      </p:tavLst>
                                    </p:anim>
                                    <p:set>
                                      <p:cBhvr>
                                        <p:cTn id="123" dur="1" fill="hold">
                                          <p:stCondLst>
                                            <p:cond delay="3499"/>
                                          </p:stCondLst>
                                        </p:cTn>
                                        <p:tgtEl>
                                          <p:spTgt spid="3"/>
                                        </p:tgtEl>
                                        <p:attrNameLst>
                                          <p:attrName>style.visibility</p:attrName>
                                        </p:attrNameLst>
                                      </p:cBhvr>
                                      <p:to>
                                        <p:strVal val="hidden"/>
                                      </p:to>
                                    </p:set>
                                  </p:childTnLst>
                                </p:cTn>
                              </p:par>
                              <p:par>
                                <p:cTn id="124" presetID="2" presetClass="exit" presetSubtype="2" fill="hold" grpId="2" nodeType="withEffect">
                                  <p:stCondLst>
                                    <p:cond delay="0"/>
                                  </p:stCondLst>
                                  <p:childTnLst>
                                    <p:anim calcmode="lin" valueType="num">
                                      <p:cBhvr additive="base">
                                        <p:cTn id="125" dur="3500"/>
                                        <p:tgtEl>
                                          <p:spTgt spid="5"/>
                                        </p:tgtEl>
                                        <p:attrNameLst>
                                          <p:attrName>ppt_x</p:attrName>
                                        </p:attrNameLst>
                                      </p:cBhvr>
                                      <p:tavLst>
                                        <p:tav tm="0">
                                          <p:val>
                                            <p:strVal val="ppt_x"/>
                                          </p:val>
                                        </p:tav>
                                        <p:tav tm="100000">
                                          <p:val>
                                            <p:strVal val="1+ppt_w/2"/>
                                          </p:val>
                                        </p:tav>
                                      </p:tavLst>
                                    </p:anim>
                                    <p:anim calcmode="lin" valueType="num">
                                      <p:cBhvr additive="base">
                                        <p:cTn id="126" dur="3500"/>
                                        <p:tgtEl>
                                          <p:spTgt spid="5"/>
                                        </p:tgtEl>
                                        <p:attrNameLst>
                                          <p:attrName>ppt_y</p:attrName>
                                        </p:attrNameLst>
                                      </p:cBhvr>
                                      <p:tavLst>
                                        <p:tav tm="0">
                                          <p:val>
                                            <p:strVal val="ppt_y"/>
                                          </p:val>
                                        </p:tav>
                                        <p:tav tm="100000">
                                          <p:val>
                                            <p:strVal val="ppt_y"/>
                                          </p:val>
                                        </p:tav>
                                      </p:tavLst>
                                    </p:anim>
                                    <p:set>
                                      <p:cBhvr>
                                        <p:cTn id="127" dur="1" fill="hold">
                                          <p:stCondLst>
                                            <p:cond delay="3499"/>
                                          </p:stCondLst>
                                        </p:cTn>
                                        <p:tgtEl>
                                          <p:spTgt spid="5"/>
                                        </p:tgtEl>
                                        <p:attrNameLst>
                                          <p:attrName>style.visibility</p:attrName>
                                        </p:attrNameLst>
                                      </p:cBhvr>
                                      <p:to>
                                        <p:strVal val="hidden"/>
                                      </p:to>
                                    </p:set>
                                  </p:childTnLst>
                                </p:cTn>
                              </p:par>
                              <p:par>
                                <p:cTn id="128" presetID="2" presetClass="exit" presetSubtype="2" fill="hold" grpId="2" nodeType="withEffect">
                                  <p:stCondLst>
                                    <p:cond delay="0"/>
                                  </p:stCondLst>
                                  <p:childTnLst>
                                    <p:anim calcmode="lin" valueType="num">
                                      <p:cBhvr additive="base">
                                        <p:cTn id="129" dur="3500"/>
                                        <p:tgtEl>
                                          <p:spTgt spid="6"/>
                                        </p:tgtEl>
                                        <p:attrNameLst>
                                          <p:attrName>ppt_x</p:attrName>
                                        </p:attrNameLst>
                                      </p:cBhvr>
                                      <p:tavLst>
                                        <p:tav tm="0">
                                          <p:val>
                                            <p:strVal val="ppt_x"/>
                                          </p:val>
                                        </p:tav>
                                        <p:tav tm="100000">
                                          <p:val>
                                            <p:strVal val="1+ppt_w/2"/>
                                          </p:val>
                                        </p:tav>
                                      </p:tavLst>
                                    </p:anim>
                                    <p:anim calcmode="lin" valueType="num">
                                      <p:cBhvr additive="base">
                                        <p:cTn id="130" dur="3500"/>
                                        <p:tgtEl>
                                          <p:spTgt spid="6"/>
                                        </p:tgtEl>
                                        <p:attrNameLst>
                                          <p:attrName>ppt_y</p:attrName>
                                        </p:attrNameLst>
                                      </p:cBhvr>
                                      <p:tavLst>
                                        <p:tav tm="0">
                                          <p:val>
                                            <p:strVal val="ppt_y"/>
                                          </p:val>
                                        </p:tav>
                                        <p:tav tm="100000">
                                          <p:val>
                                            <p:strVal val="ppt_y"/>
                                          </p:val>
                                        </p:tav>
                                      </p:tavLst>
                                    </p:anim>
                                    <p:set>
                                      <p:cBhvr>
                                        <p:cTn id="131" dur="1" fill="hold">
                                          <p:stCondLst>
                                            <p:cond delay="3499"/>
                                          </p:stCondLst>
                                        </p:cTn>
                                        <p:tgtEl>
                                          <p:spTgt spid="6"/>
                                        </p:tgtEl>
                                        <p:attrNameLst>
                                          <p:attrName>style.visibility</p:attrName>
                                        </p:attrNameLst>
                                      </p:cBhvr>
                                      <p:to>
                                        <p:strVal val="hidden"/>
                                      </p:to>
                                    </p:set>
                                  </p:childTnLst>
                                </p:cTn>
                              </p:par>
                              <p:par>
                                <p:cTn id="132" presetID="2" presetClass="exit" presetSubtype="2" fill="hold" grpId="2" nodeType="withEffect">
                                  <p:stCondLst>
                                    <p:cond delay="0"/>
                                  </p:stCondLst>
                                  <p:childTnLst>
                                    <p:anim calcmode="lin" valueType="num">
                                      <p:cBhvr additive="base">
                                        <p:cTn id="133" dur="3500"/>
                                        <p:tgtEl>
                                          <p:spTgt spid="10"/>
                                        </p:tgtEl>
                                        <p:attrNameLst>
                                          <p:attrName>ppt_x</p:attrName>
                                        </p:attrNameLst>
                                      </p:cBhvr>
                                      <p:tavLst>
                                        <p:tav tm="0">
                                          <p:val>
                                            <p:strVal val="ppt_x"/>
                                          </p:val>
                                        </p:tav>
                                        <p:tav tm="100000">
                                          <p:val>
                                            <p:strVal val="1+ppt_w/2"/>
                                          </p:val>
                                        </p:tav>
                                      </p:tavLst>
                                    </p:anim>
                                    <p:anim calcmode="lin" valueType="num">
                                      <p:cBhvr additive="base">
                                        <p:cTn id="134" dur="3500"/>
                                        <p:tgtEl>
                                          <p:spTgt spid="10"/>
                                        </p:tgtEl>
                                        <p:attrNameLst>
                                          <p:attrName>ppt_y</p:attrName>
                                        </p:attrNameLst>
                                      </p:cBhvr>
                                      <p:tavLst>
                                        <p:tav tm="0">
                                          <p:val>
                                            <p:strVal val="ppt_y"/>
                                          </p:val>
                                        </p:tav>
                                        <p:tav tm="100000">
                                          <p:val>
                                            <p:strVal val="ppt_y"/>
                                          </p:val>
                                        </p:tav>
                                      </p:tavLst>
                                    </p:anim>
                                    <p:set>
                                      <p:cBhvr>
                                        <p:cTn id="135" dur="1" fill="hold">
                                          <p:stCondLst>
                                            <p:cond delay="3499"/>
                                          </p:stCondLst>
                                        </p:cTn>
                                        <p:tgtEl>
                                          <p:spTgt spid="10"/>
                                        </p:tgtEl>
                                        <p:attrNameLst>
                                          <p:attrName>style.visibility</p:attrName>
                                        </p:attrNameLst>
                                      </p:cBhvr>
                                      <p:to>
                                        <p:strVal val="hidden"/>
                                      </p:to>
                                    </p:set>
                                  </p:childTnLst>
                                </p:cTn>
                              </p:par>
                              <p:par>
                                <p:cTn id="136" presetID="2" presetClass="exit" presetSubtype="2" fill="hold" grpId="2" nodeType="withEffect">
                                  <p:stCondLst>
                                    <p:cond delay="0"/>
                                  </p:stCondLst>
                                  <p:childTnLst>
                                    <p:anim calcmode="lin" valueType="num">
                                      <p:cBhvr additive="base">
                                        <p:cTn id="137" dur="3500"/>
                                        <p:tgtEl>
                                          <p:spTgt spid="9"/>
                                        </p:tgtEl>
                                        <p:attrNameLst>
                                          <p:attrName>ppt_x</p:attrName>
                                        </p:attrNameLst>
                                      </p:cBhvr>
                                      <p:tavLst>
                                        <p:tav tm="0">
                                          <p:val>
                                            <p:strVal val="ppt_x"/>
                                          </p:val>
                                        </p:tav>
                                        <p:tav tm="100000">
                                          <p:val>
                                            <p:strVal val="1+ppt_w/2"/>
                                          </p:val>
                                        </p:tav>
                                      </p:tavLst>
                                    </p:anim>
                                    <p:anim calcmode="lin" valueType="num">
                                      <p:cBhvr additive="base">
                                        <p:cTn id="138" dur="3500"/>
                                        <p:tgtEl>
                                          <p:spTgt spid="9"/>
                                        </p:tgtEl>
                                        <p:attrNameLst>
                                          <p:attrName>ppt_y</p:attrName>
                                        </p:attrNameLst>
                                      </p:cBhvr>
                                      <p:tavLst>
                                        <p:tav tm="0">
                                          <p:val>
                                            <p:strVal val="ppt_y"/>
                                          </p:val>
                                        </p:tav>
                                        <p:tav tm="100000">
                                          <p:val>
                                            <p:strVal val="ppt_y"/>
                                          </p:val>
                                        </p:tav>
                                      </p:tavLst>
                                    </p:anim>
                                    <p:set>
                                      <p:cBhvr>
                                        <p:cTn id="139" dur="1" fill="hold">
                                          <p:stCondLst>
                                            <p:cond delay="3499"/>
                                          </p:stCondLst>
                                        </p:cTn>
                                        <p:tgtEl>
                                          <p:spTgt spid="9"/>
                                        </p:tgtEl>
                                        <p:attrNameLst>
                                          <p:attrName>style.visibility</p:attrName>
                                        </p:attrNameLst>
                                      </p:cBhvr>
                                      <p:to>
                                        <p:strVal val="hidden"/>
                                      </p:to>
                                    </p:set>
                                  </p:childTnLst>
                                </p:cTn>
                              </p:par>
                              <p:par>
                                <p:cTn id="140" presetID="2" presetClass="exit" presetSubtype="2" fill="hold" grpId="2" nodeType="withEffect">
                                  <p:stCondLst>
                                    <p:cond delay="0"/>
                                  </p:stCondLst>
                                  <p:childTnLst>
                                    <p:anim calcmode="lin" valueType="num">
                                      <p:cBhvr additive="base">
                                        <p:cTn id="141" dur="3500"/>
                                        <p:tgtEl>
                                          <p:spTgt spid="4"/>
                                        </p:tgtEl>
                                        <p:attrNameLst>
                                          <p:attrName>ppt_x</p:attrName>
                                        </p:attrNameLst>
                                      </p:cBhvr>
                                      <p:tavLst>
                                        <p:tav tm="0">
                                          <p:val>
                                            <p:strVal val="ppt_x"/>
                                          </p:val>
                                        </p:tav>
                                        <p:tav tm="100000">
                                          <p:val>
                                            <p:strVal val="1+ppt_w/2"/>
                                          </p:val>
                                        </p:tav>
                                      </p:tavLst>
                                    </p:anim>
                                    <p:anim calcmode="lin" valueType="num">
                                      <p:cBhvr additive="base">
                                        <p:cTn id="142" dur="3500"/>
                                        <p:tgtEl>
                                          <p:spTgt spid="4"/>
                                        </p:tgtEl>
                                        <p:attrNameLst>
                                          <p:attrName>ppt_y</p:attrName>
                                        </p:attrNameLst>
                                      </p:cBhvr>
                                      <p:tavLst>
                                        <p:tav tm="0">
                                          <p:val>
                                            <p:strVal val="ppt_y"/>
                                          </p:val>
                                        </p:tav>
                                        <p:tav tm="100000">
                                          <p:val>
                                            <p:strVal val="ppt_y"/>
                                          </p:val>
                                        </p:tav>
                                      </p:tavLst>
                                    </p:anim>
                                    <p:set>
                                      <p:cBhvr>
                                        <p:cTn id="143" dur="1" fill="hold">
                                          <p:stCondLst>
                                            <p:cond delay="3499"/>
                                          </p:stCondLst>
                                        </p:cTn>
                                        <p:tgtEl>
                                          <p:spTgt spid="4"/>
                                        </p:tgtEl>
                                        <p:attrNameLst>
                                          <p:attrName>style.visibility</p:attrName>
                                        </p:attrNameLst>
                                      </p:cBhvr>
                                      <p:to>
                                        <p:strVal val="hidden"/>
                                      </p:to>
                                    </p:set>
                                  </p:childTnLst>
                                </p:cTn>
                              </p:par>
                              <p:par>
                                <p:cTn id="144" presetID="2" presetClass="exit" presetSubtype="2" fill="hold" grpId="2" nodeType="withEffect">
                                  <p:stCondLst>
                                    <p:cond delay="0"/>
                                  </p:stCondLst>
                                  <p:childTnLst>
                                    <p:anim calcmode="lin" valueType="num">
                                      <p:cBhvr additive="base">
                                        <p:cTn id="145" dur="3500"/>
                                        <p:tgtEl>
                                          <p:spTgt spid="8"/>
                                        </p:tgtEl>
                                        <p:attrNameLst>
                                          <p:attrName>ppt_x</p:attrName>
                                        </p:attrNameLst>
                                      </p:cBhvr>
                                      <p:tavLst>
                                        <p:tav tm="0">
                                          <p:val>
                                            <p:strVal val="ppt_x"/>
                                          </p:val>
                                        </p:tav>
                                        <p:tav tm="100000">
                                          <p:val>
                                            <p:strVal val="1+ppt_w/2"/>
                                          </p:val>
                                        </p:tav>
                                      </p:tavLst>
                                    </p:anim>
                                    <p:anim calcmode="lin" valueType="num">
                                      <p:cBhvr additive="base">
                                        <p:cTn id="146" dur="3500"/>
                                        <p:tgtEl>
                                          <p:spTgt spid="8"/>
                                        </p:tgtEl>
                                        <p:attrNameLst>
                                          <p:attrName>ppt_y</p:attrName>
                                        </p:attrNameLst>
                                      </p:cBhvr>
                                      <p:tavLst>
                                        <p:tav tm="0">
                                          <p:val>
                                            <p:strVal val="ppt_y"/>
                                          </p:val>
                                        </p:tav>
                                        <p:tav tm="100000">
                                          <p:val>
                                            <p:strVal val="ppt_y"/>
                                          </p:val>
                                        </p:tav>
                                      </p:tavLst>
                                    </p:anim>
                                    <p:set>
                                      <p:cBhvr>
                                        <p:cTn id="147" dur="1" fill="hold">
                                          <p:stCondLst>
                                            <p:cond delay="3499"/>
                                          </p:stCondLst>
                                        </p:cTn>
                                        <p:tgtEl>
                                          <p:spTgt spid="8"/>
                                        </p:tgtEl>
                                        <p:attrNameLst>
                                          <p:attrName>style.visibility</p:attrName>
                                        </p:attrNameLst>
                                      </p:cBhvr>
                                      <p:to>
                                        <p:strVal val="hidden"/>
                                      </p:to>
                                    </p:set>
                                  </p:childTnLst>
                                </p:cTn>
                              </p:par>
                              <p:par>
                                <p:cTn id="148" presetID="2" presetClass="exit" presetSubtype="8" fill="hold" grpId="2" nodeType="withEffect">
                                  <p:stCondLst>
                                    <p:cond delay="0"/>
                                  </p:stCondLst>
                                  <p:childTnLst>
                                    <p:anim calcmode="lin" valueType="num">
                                      <p:cBhvr additive="base">
                                        <p:cTn id="149" dur="3500"/>
                                        <p:tgtEl>
                                          <p:spTgt spid="11"/>
                                        </p:tgtEl>
                                        <p:attrNameLst>
                                          <p:attrName>ppt_x</p:attrName>
                                        </p:attrNameLst>
                                      </p:cBhvr>
                                      <p:tavLst>
                                        <p:tav tm="0">
                                          <p:val>
                                            <p:strVal val="ppt_x"/>
                                          </p:val>
                                        </p:tav>
                                        <p:tav tm="100000">
                                          <p:val>
                                            <p:strVal val="0-ppt_w/2"/>
                                          </p:val>
                                        </p:tav>
                                      </p:tavLst>
                                    </p:anim>
                                    <p:anim calcmode="lin" valueType="num">
                                      <p:cBhvr additive="base">
                                        <p:cTn id="150" dur="3500"/>
                                        <p:tgtEl>
                                          <p:spTgt spid="11"/>
                                        </p:tgtEl>
                                        <p:attrNameLst>
                                          <p:attrName>ppt_y</p:attrName>
                                        </p:attrNameLst>
                                      </p:cBhvr>
                                      <p:tavLst>
                                        <p:tav tm="0">
                                          <p:val>
                                            <p:strVal val="ppt_y"/>
                                          </p:val>
                                        </p:tav>
                                        <p:tav tm="100000">
                                          <p:val>
                                            <p:strVal val="ppt_y"/>
                                          </p:val>
                                        </p:tav>
                                      </p:tavLst>
                                    </p:anim>
                                    <p:set>
                                      <p:cBhvr>
                                        <p:cTn id="151" dur="1" fill="hold">
                                          <p:stCondLst>
                                            <p:cond delay="3499"/>
                                          </p:stCondLst>
                                        </p:cTn>
                                        <p:tgtEl>
                                          <p:spTgt spid="11"/>
                                        </p:tgtEl>
                                        <p:attrNameLst>
                                          <p:attrName>style.visibility</p:attrName>
                                        </p:attrNameLst>
                                      </p:cBhvr>
                                      <p:to>
                                        <p:strVal val="hidden"/>
                                      </p:to>
                                    </p:set>
                                  </p:childTnLst>
                                </p:cTn>
                              </p:par>
                              <p:par>
                                <p:cTn id="152" presetID="2" presetClass="exit" presetSubtype="8" fill="hold" grpId="2" nodeType="withEffect">
                                  <p:stCondLst>
                                    <p:cond delay="0"/>
                                  </p:stCondLst>
                                  <p:childTnLst>
                                    <p:anim calcmode="lin" valueType="num">
                                      <p:cBhvr additive="base">
                                        <p:cTn id="153" dur="3500"/>
                                        <p:tgtEl>
                                          <p:spTgt spid="12"/>
                                        </p:tgtEl>
                                        <p:attrNameLst>
                                          <p:attrName>ppt_x</p:attrName>
                                        </p:attrNameLst>
                                      </p:cBhvr>
                                      <p:tavLst>
                                        <p:tav tm="0">
                                          <p:val>
                                            <p:strVal val="ppt_x"/>
                                          </p:val>
                                        </p:tav>
                                        <p:tav tm="100000">
                                          <p:val>
                                            <p:strVal val="0-ppt_w/2"/>
                                          </p:val>
                                        </p:tav>
                                      </p:tavLst>
                                    </p:anim>
                                    <p:anim calcmode="lin" valueType="num">
                                      <p:cBhvr additive="base">
                                        <p:cTn id="154" dur="3500"/>
                                        <p:tgtEl>
                                          <p:spTgt spid="12"/>
                                        </p:tgtEl>
                                        <p:attrNameLst>
                                          <p:attrName>ppt_y</p:attrName>
                                        </p:attrNameLst>
                                      </p:cBhvr>
                                      <p:tavLst>
                                        <p:tav tm="0">
                                          <p:val>
                                            <p:strVal val="ppt_y"/>
                                          </p:val>
                                        </p:tav>
                                        <p:tav tm="100000">
                                          <p:val>
                                            <p:strVal val="ppt_y"/>
                                          </p:val>
                                        </p:tav>
                                      </p:tavLst>
                                    </p:anim>
                                    <p:set>
                                      <p:cBhvr>
                                        <p:cTn id="155" dur="1" fill="hold">
                                          <p:stCondLst>
                                            <p:cond delay="3499"/>
                                          </p:stCondLst>
                                        </p:cTn>
                                        <p:tgtEl>
                                          <p:spTgt spid="12"/>
                                        </p:tgtEl>
                                        <p:attrNameLst>
                                          <p:attrName>style.visibility</p:attrName>
                                        </p:attrNameLst>
                                      </p:cBhvr>
                                      <p:to>
                                        <p:strVal val="hidden"/>
                                      </p:to>
                                    </p:set>
                                  </p:childTnLst>
                                </p:cTn>
                              </p:par>
                              <p:par>
                                <p:cTn id="156" presetID="2" presetClass="exit" presetSubtype="8" fill="hold" grpId="2" nodeType="withEffect">
                                  <p:stCondLst>
                                    <p:cond delay="0"/>
                                  </p:stCondLst>
                                  <p:childTnLst>
                                    <p:anim calcmode="lin" valueType="num">
                                      <p:cBhvr additive="base">
                                        <p:cTn id="157" dur="3500"/>
                                        <p:tgtEl>
                                          <p:spTgt spid="13"/>
                                        </p:tgtEl>
                                        <p:attrNameLst>
                                          <p:attrName>ppt_x</p:attrName>
                                        </p:attrNameLst>
                                      </p:cBhvr>
                                      <p:tavLst>
                                        <p:tav tm="0">
                                          <p:val>
                                            <p:strVal val="ppt_x"/>
                                          </p:val>
                                        </p:tav>
                                        <p:tav tm="100000">
                                          <p:val>
                                            <p:strVal val="0-ppt_w/2"/>
                                          </p:val>
                                        </p:tav>
                                      </p:tavLst>
                                    </p:anim>
                                    <p:anim calcmode="lin" valueType="num">
                                      <p:cBhvr additive="base">
                                        <p:cTn id="158" dur="3500"/>
                                        <p:tgtEl>
                                          <p:spTgt spid="13"/>
                                        </p:tgtEl>
                                        <p:attrNameLst>
                                          <p:attrName>ppt_y</p:attrName>
                                        </p:attrNameLst>
                                      </p:cBhvr>
                                      <p:tavLst>
                                        <p:tav tm="0">
                                          <p:val>
                                            <p:strVal val="ppt_y"/>
                                          </p:val>
                                        </p:tav>
                                        <p:tav tm="100000">
                                          <p:val>
                                            <p:strVal val="ppt_y"/>
                                          </p:val>
                                        </p:tav>
                                      </p:tavLst>
                                    </p:anim>
                                    <p:set>
                                      <p:cBhvr>
                                        <p:cTn id="159" dur="1" fill="hold">
                                          <p:stCondLst>
                                            <p:cond delay="3499"/>
                                          </p:stCondLst>
                                        </p:cTn>
                                        <p:tgtEl>
                                          <p:spTgt spid="13"/>
                                        </p:tgtEl>
                                        <p:attrNameLst>
                                          <p:attrName>style.visibility</p:attrName>
                                        </p:attrNameLst>
                                      </p:cBhvr>
                                      <p:to>
                                        <p:strVal val="hidden"/>
                                      </p:to>
                                    </p:set>
                                  </p:childTnLst>
                                </p:cTn>
                              </p:par>
                              <p:par>
                                <p:cTn id="160" presetID="2" presetClass="exit" presetSubtype="8" fill="hold" grpId="2" nodeType="withEffect">
                                  <p:stCondLst>
                                    <p:cond delay="0"/>
                                  </p:stCondLst>
                                  <p:childTnLst>
                                    <p:anim calcmode="lin" valueType="num">
                                      <p:cBhvr additive="base">
                                        <p:cTn id="161" dur="3500"/>
                                        <p:tgtEl>
                                          <p:spTgt spid="14"/>
                                        </p:tgtEl>
                                        <p:attrNameLst>
                                          <p:attrName>ppt_x</p:attrName>
                                        </p:attrNameLst>
                                      </p:cBhvr>
                                      <p:tavLst>
                                        <p:tav tm="0">
                                          <p:val>
                                            <p:strVal val="ppt_x"/>
                                          </p:val>
                                        </p:tav>
                                        <p:tav tm="100000">
                                          <p:val>
                                            <p:strVal val="0-ppt_w/2"/>
                                          </p:val>
                                        </p:tav>
                                      </p:tavLst>
                                    </p:anim>
                                    <p:anim calcmode="lin" valueType="num">
                                      <p:cBhvr additive="base">
                                        <p:cTn id="162" dur="3500"/>
                                        <p:tgtEl>
                                          <p:spTgt spid="14"/>
                                        </p:tgtEl>
                                        <p:attrNameLst>
                                          <p:attrName>ppt_y</p:attrName>
                                        </p:attrNameLst>
                                      </p:cBhvr>
                                      <p:tavLst>
                                        <p:tav tm="0">
                                          <p:val>
                                            <p:strVal val="ppt_y"/>
                                          </p:val>
                                        </p:tav>
                                        <p:tav tm="100000">
                                          <p:val>
                                            <p:strVal val="ppt_y"/>
                                          </p:val>
                                        </p:tav>
                                      </p:tavLst>
                                    </p:anim>
                                    <p:set>
                                      <p:cBhvr>
                                        <p:cTn id="163" dur="1" fill="hold">
                                          <p:stCondLst>
                                            <p:cond delay="3499"/>
                                          </p:stCondLst>
                                        </p:cTn>
                                        <p:tgtEl>
                                          <p:spTgt spid="14"/>
                                        </p:tgtEl>
                                        <p:attrNameLst>
                                          <p:attrName>style.visibility</p:attrName>
                                        </p:attrNameLst>
                                      </p:cBhvr>
                                      <p:to>
                                        <p:strVal val="hidden"/>
                                      </p:to>
                                    </p:set>
                                  </p:childTnLst>
                                </p:cTn>
                              </p:par>
                              <p:par>
                                <p:cTn id="164" presetID="2" presetClass="exit" presetSubtype="8" fill="hold" grpId="2" nodeType="withEffect">
                                  <p:stCondLst>
                                    <p:cond delay="0"/>
                                  </p:stCondLst>
                                  <p:childTnLst>
                                    <p:anim calcmode="lin" valueType="num">
                                      <p:cBhvr additive="base">
                                        <p:cTn id="165" dur="3500"/>
                                        <p:tgtEl>
                                          <p:spTgt spid="15"/>
                                        </p:tgtEl>
                                        <p:attrNameLst>
                                          <p:attrName>ppt_x</p:attrName>
                                        </p:attrNameLst>
                                      </p:cBhvr>
                                      <p:tavLst>
                                        <p:tav tm="0">
                                          <p:val>
                                            <p:strVal val="ppt_x"/>
                                          </p:val>
                                        </p:tav>
                                        <p:tav tm="100000">
                                          <p:val>
                                            <p:strVal val="0-ppt_w/2"/>
                                          </p:val>
                                        </p:tav>
                                      </p:tavLst>
                                    </p:anim>
                                    <p:anim calcmode="lin" valueType="num">
                                      <p:cBhvr additive="base">
                                        <p:cTn id="166" dur="3500"/>
                                        <p:tgtEl>
                                          <p:spTgt spid="15"/>
                                        </p:tgtEl>
                                        <p:attrNameLst>
                                          <p:attrName>ppt_y</p:attrName>
                                        </p:attrNameLst>
                                      </p:cBhvr>
                                      <p:tavLst>
                                        <p:tav tm="0">
                                          <p:val>
                                            <p:strVal val="ppt_y"/>
                                          </p:val>
                                        </p:tav>
                                        <p:tav tm="100000">
                                          <p:val>
                                            <p:strVal val="ppt_y"/>
                                          </p:val>
                                        </p:tav>
                                      </p:tavLst>
                                    </p:anim>
                                    <p:set>
                                      <p:cBhvr>
                                        <p:cTn id="167" dur="1" fill="hold">
                                          <p:stCondLst>
                                            <p:cond delay="3499"/>
                                          </p:stCondLst>
                                        </p:cTn>
                                        <p:tgtEl>
                                          <p:spTgt spid="15"/>
                                        </p:tgtEl>
                                        <p:attrNameLst>
                                          <p:attrName>style.visibility</p:attrName>
                                        </p:attrNameLst>
                                      </p:cBhvr>
                                      <p:to>
                                        <p:strVal val="hidden"/>
                                      </p:to>
                                    </p:set>
                                  </p:childTnLst>
                                </p:cTn>
                              </p:par>
                              <p:par>
                                <p:cTn id="168" presetID="2" presetClass="exit" presetSubtype="8" fill="hold" grpId="2" nodeType="withEffect">
                                  <p:stCondLst>
                                    <p:cond delay="0"/>
                                  </p:stCondLst>
                                  <p:childTnLst>
                                    <p:anim calcmode="lin" valueType="num">
                                      <p:cBhvr additive="base">
                                        <p:cTn id="169" dur="3500"/>
                                        <p:tgtEl>
                                          <p:spTgt spid="17"/>
                                        </p:tgtEl>
                                        <p:attrNameLst>
                                          <p:attrName>ppt_x</p:attrName>
                                        </p:attrNameLst>
                                      </p:cBhvr>
                                      <p:tavLst>
                                        <p:tav tm="0">
                                          <p:val>
                                            <p:strVal val="ppt_x"/>
                                          </p:val>
                                        </p:tav>
                                        <p:tav tm="100000">
                                          <p:val>
                                            <p:strVal val="0-ppt_w/2"/>
                                          </p:val>
                                        </p:tav>
                                      </p:tavLst>
                                    </p:anim>
                                    <p:anim calcmode="lin" valueType="num">
                                      <p:cBhvr additive="base">
                                        <p:cTn id="170" dur="3500"/>
                                        <p:tgtEl>
                                          <p:spTgt spid="17"/>
                                        </p:tgtEl>
                                        <p:attrNameLst>
                                          <p:attrName>ppt_y</p:attrName>
                                        </p:attrNameLst>
                                      </p:cBhvr>
                                      <p:tavLst>
                                        <p:tav tm="0">
                                          <p:val>
                                            <p:strVal val="ppt_y"/>
                                          </p:val>
                                        </p:tav>
                                        <p:tav tm="100000">
                                          <p:val>
                                            <p:strVal val="ppt_y"/>
                                          </p:val>
                                        </p:tav>
                                      </p:tavLst>
                                    </p:anim>
                                    <p:set>
                                      <p:cBhvr>
                                        <p:cTn id="171" dur="1" fill="hold">
                                          <p:stCondLst>
                                            <p:cond delay="3499"/>
                                          </p:stCondLst>
                                        </p:cTn>
                                        <p:tgtEl>
                                          <p:spTgt spid="17"/>
                                        </p:tgtEl>
                                        <p:attrNameLst>
                                          <p:attrName>style.visibility</p:attrName>
                                        </p:attrNameLst>
                                      </p:cBhvr>
                                      <p:to>
                                        <p:strVal val="hidden"/>
                                      </p:to>
                                    </p:set>
                                  </p:childTnLst>
                                </p:cTn>
                              </p:par>
                              <p:par>
                                <p:cTn id="172" presetID="9" presetClass="emph" presetSubtype="0" grpId="0" nodeType="withEffect">
                                  <p:stCondLst>
                                    <p:cond delay="0"/>
                                  </p:stCondLst>
                                  <p:childTnLst>
                                    <p:set>
                                      <p:cBhvr rctx="PPT">
                                        <p:cTn id="173" dur="indefinite"/>
                                        <p:tgtEl>
                                          <p:spTgt spid="19"/>
                                        </p:tgtEl>
                                        <p:attrNameLst>
                                          <p:attrName>style.opacity</p:attrName>
                                        </p:attrNameLst>
                                      </p:cBhvr>
                                      <p:to>
                                        <p:strVal val="0"/>
                                      </p:to>
                                    </p:set>
                                    <p:animEffect filter="image" prLst="opacity: 0">
                                      <p:cBhvr rctx="IE">
                                        <p:cTn id="174" dur="indefinite"/>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11 Imagen" descr="Diapositiva6"/>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8114" y="-16279"/>
            <a:ext cx="9144000" cy="5143500"/>
          </a:xfrm>
          <a:prstGeom prst="rect">
            <a:avLst/>
          </a:prstGeom>
          <a:noFill/>
          <a:ln>
            <a:noFill/>
          </a:ln>
        </p:spPr>
      </p:pic>
      <p:sp>
        <p:nvSpPr>
          <p:cNvPr id="6" name="Forma libre 4"/>
          <p:cNvSpPr/>
          <p:nvPr/>
        </p:nvSpPr>
        <p:spPr>
          <a:xfrm rot="1084682" flipH="1">
            <a:off x="50606" y="592534"/>
            <a:ext cx="3518544" cy="1043275"/>
          </a:xfrm>
          <a:custGeom>
            <a:avLst/>
            <a:gdLst>
              <a:gd name="connsiteX0" fmla="*/ 0 w 6658928"/>
              <a:gd name="connsiteY0" fmla="*/ 1183530 h 1242866"/>
              <a:gd name="connsiteX1" fmla="*/ 51627 w 6658928"/>
              <a:gd name="connsiteY1" fmla="*/ 1154742 h 1242866"/>
              <a:gd name="connsiteX2" fmla="*/ 1784881 w 6658928"/>
              <a:gd name="connsiteY2" fmla="*/ 914400 h 1242866"/>
              <a:gd name="connsiteX3" fmla="*/ 2623483 w 6658928"/>
              <a:gd name="connsiteY3" fmla="*/ 957060 h 1242866"/>
              <a:gd name="connsiteX4" fmla="*/ 2814840 w 6658928"/>
              <a:gd name="connsiteY4" fmla="*/ 981658 h 1242866"/>
              <a:gd name="connsiteX5" fmla="*/ 2588021 w 6658928"/>
              <a:gd name="connsiteY5" fmla="*/ 929414 h 1242866"/>
              <a:gd name="connsiteX6" fmla="*/ 1560617 w 6658928"/>
              <a:gd name="connsiteY6" fmla="*/ 845684 h 1242866"/>
              <a:gd name="connsiteX7" fmla="*/ 203521 w 6658928"/>
              <a:gd name="connsiteY7" fmla="*/ 1011001 h 1242866"/>
              <a:gd name="connsiteX8" fmla="*/ 152399 w 6658928"/>
              <a:gd name="connsiteY8" fmla="*/ 1031130 h 1242866"/>
              <a:gd name="connsiteX9" fmla="*/ 204026 w 6658928"/>
              <a:gd name="connsiteY9" fmla="*/ 1002342 h 1242866"/>
              <a:gd name="connsiteX10" fmla="*/ 1937281 w 6658928"/>
              <a:gd name="connsiteY10" fmla="*/ 762000 h 1242866"/>
              <a:gd name="connsiteX11" fmla="*/ 2775883 w 6658928"/>
              <a:gd name="connsiteY11" fmla="*/ 804660 h 1242866"/>
              <a:gd name="connsiteX12" fmla="*/ 2967239 w 6658928"/>
              <a:gd name="connsiteY12" fmla="*/ 829258 h 1242866"/>
              <a:gd name="connsiteX13" fmla="*/ 2740421 w 6658928"/>
              <a:gd name="connsiteY13" fmla="*/ 777014 h 1242866"/>
              <a:gd name="connsiteX14" fmla="*/ 1713017 w 6658928"/>
              <a:gd name="connsiteY14" fmla="*/ 693284 h 1242866"/>
              <a:gd name="connsiteX15" fmla="*/ 355920 w 6658928"/>
              <a:gd name="connsiteY15" fmla="*/ 858601 h 1242866"/>
              <a:gd name="connsiteX16" fmla="*/ 304799 w 6658928"/>
              <a:gd name="connsiteY16" fmla="*/ 878730 h 1242866"/>
              <a:gd name="connsiteX17" fmla="*/ 356426 w 6658928"/>
              <a:gd name="connsiteY17" fmla="*/ 849941 h 1242866"/>
              <a:gd name="connsiteX18" fmla="*/ 2089682 w 6658928"/>
              <a:gd name="connsiteY18" fmla="*/ 609600 h 1242866"/>
              <a:gd name="connsiteX19" fmla="*/ 2928283 w 6658928"/>
              <a:gd name="connsiteY19" fmla="*/ 652260 h 1242866"/>
              <a:gd name="connsiteX20" fmla="*/ 3119639 w 6658928"/>
              <a:gd name="connsiteY20" fmla="*/ 676858 h 1242866"/>
              <a:gd name="connsiteX21" fmla="*/ 2892821 w 6658928"/>
              <a:gd name="connsiteY21" fmla="*/ 624614 h 1242866"/>
              <a:gd name="connsiteX22" fmla="*/ 1865417 w 6658928"/>
              <a:gd name="connsiteY22" fmla="*/ 540884 h 1242866"/>
              <a:gd name="connsiteX23" fmla="*/ 508320 w 6658928"/>
              <a:gd name="connsiteY23" fmla="*/ 706201 h 1242866"/>
              <a:gd name="connsiteX24" fmla="*/ 457200 w 6658928"/>
              <a:gd name="connsiteY24" fmla="*/ 726330 h 1242866"/>
              <a:gd name="connsiteX25" fmla="*/ 508826 w 6658928"/>
              <a:gd name="connsiteY25" fmla="*/ 697541 h 1242866"/>
              <a:gd name="connsiteX26" fmla="*/ 2242081 w 6658928"/>
              <a:gd name="connsiteY26" fmla="*/ 457200 h 1242866"/>
              <a:gd name="connsiteX27" fmla="*/ 3080683 w 6658928"/>
              <a:gd name="connsiteY27" fmla="*/ 499860 h 1242866"/>
              <a:gd name="connsiteX28" fmla="*/ 3272039 w 6658928"/>
              <a:gd name="connsiteY28" fmla="*/ 524458 h 1242866"/>
              <a:gd name="connsiteX29" fmla="*/ 3045221 w 6658928"/>
              <a:gd name="connsiteY29" fmla="*/ 472214 h 1242866"/>
              <a:gd name="connsiteX30" fmla="*/ 2017817 w 6658928"/>
              <a:gd name="connsiteY30" fmla="*/ 388484 h 1242866"/>
              <a:gd name="connsiteX31" fmla="*/ 660720 w 6658928"/>
              <a:gd name="connsiteY31" fmla="*/ 553801 h 1242866"/>
              <a:gd name="connsiteX32" fmla="*/ 609599 w 6658928"/>
              <a:gd name="connsiteY32" fmla="*/ 573930 h 1242866"/>
              <a:gd name="connsiteX33" fmla="*/ 661226 w 6658928"/>
              <a:gd name="connsiteY33" fmla="*/ 545141 h 1242866"/>
              <a:gd name="connsiteX34" fmla="*/ 2394481 w 6658928"/>
              <a:gd name="connsiteY34" fmla="*/ 304800 h 1242866"/>
              <a:gd name="connsiteX35" fmla="*/ 3233083 w 6658928"/>
              <a:gd name="connsiteY35" fmla="*/ 347460 h 1242866"/>
              <a:gd name="connsiteX36" fmla="*/ 3424439 w 6658928"/>
              <a:gd name="connsiteY36" fmla="*/ 372058 h 1242866"/>
              <a:gd name="connsiteX37" fmla="*/ 3197621 w 6658928"/>
              <a:gd name="connsiteY37" fmla="*/ 319814 h 1242866"/>
              <a:gd name="connsiteX38" fmla="*/ 2170217 w 6658928"/>
              <a:gd name="connsiteY38" fmla="*/ 236084 h 1242866"/>
              <a:gd name="connsiteX39" fmla="*/ 813120 w 6658928"/>
              <a:gd name="connsiteY39" fmla="*/ 401401 h 1242866"/>
              <a:gd name="connsiteX40" fmla="*/ 761999 w 6658928"/>
              <a:gd name="connsiteY40" fmla="*/ 421530 h 1242866"/>
              <a:gd name="connsiteX41" fmla="*/ 813626 w 6658928"/>
              <a:gd name="connsiteY41" fmla="*/ 392741 h 1242866"/>
              <a:gd name="connsiteX42" fmla="*/ 2546881 w 6658928"/>
              <a:gd name="connsiteY42" fmla="*/ 152400 h 1242866"/>
              <a:gd name="connsiteX43" fmla="*/ 3385482 w 6658928"/>
              <a:gd name="connsiteY43" fmla="*/ 195060 h 1242866"/>
              <a:gd name="connsiteX44" fmla="*/ 3576839 w 6658928"/>
              <a:gd name="connsiteY44" fmla="*/ 219658 h 1242866"/>
              <a:gd name="connsiteX45" fmla="*/ 3350021 w 6658928"/>
              <a:gd name="connsiteY45" fmla="*/ 167414 h 1242866"/>
              <a:gd name="connsiteX46" fmla="*/ 2322617 w 6658928"/>
              <a:gd name="connsiteY46" fmla="*/ 83684 h 1242866"/>
              <a:gd name="connsiteX47" fmla="*/ 965520 w 6658928"/>
              <a:gd name="connsiteY47" fmla="*/ 249001 h 1242866"/>
              <a:gd name="connsiteX48" fmla="*/ 914399 w 6658928"/>
              <a:gd name="connsiteY48" fmla="*/ 269130 h 1242866"/>
              <a:gd name="connsiteX49" fmla="*/ 966026 w 6658928"/>
              <a:gd name="connsiteY49" fmla="*/ 240341 h 1242866"/>
              <a:gd name="connsiteX50" fmla="*/ 2699281 w 6658928"/>
              <a:gd name="connsiteY50" fmla="*/ 0 h 1242866"/>
              <a:gd name="connsiteX51" fmla="*/ 3780770 w 6658928"/>
              <a:gd name="connsiteY51" fmla="*/ 73882 h 1242866"/>
              <a:gd name="connsiteX52" fmla="*/ 3924645 w 6658928"/>
              <a:gd name="connsiteY52" fmla="*/ 97944 h 1242866"/>
              <a:gd name="connsiteX53" fmla="*/ 3938757 w 6658928"/>
              <a:gd name="connsiteY53" fmla="*/ 93140 h 1242866"/>
              <a:gd name="connsiteX54" fmla="*/ 3966597 w 6658928"/>
              <a:gd name="connsiteY54" fmla="*/ 101922 h 1242866"/>
              <a:gd name="connsiteX55" fmla="*/ 5250710 w 6658928"/>
              <a:gd name="connsiteY55" fmla="*/ 244782 h 1242866"/>
              <a:gd name="connsiteX56" fmla="*/ 6607808 w 6658928"/>
              <a:gd name="connsiteY56" fmla="*/ 79465 h 1242866"/>
              <a:gd name="connsiteX57" fmla="*/ 6658928 w 6658928"/>
              <a:gd name="connsiteY57" fmla="*/ 59336 h 1242866"/>
              <a:gd name="connsiteX58" fmla="*/ 6607301 w 6658928"/>
              <a:gd name="connsiteY58" fmla="*/ 88124 h 1242866"/>
              <a:gd name="connsiteX59" fmla="*/ 4874047 w 6658928"/>
              <a:gd name="connsiteY59" fmla="*/ 328466 h 1242866"/>
              <a:gd name="connsiteX60" fmla="*/ 4035445 w 6658928"/>
              <a:gd name="connsiteY60" fmla="*/ 285806 h 1242866"/>
              <a:gd name="connsiteX61" fmla="*/ 3844089 w 6658928"/>
              <a:gd name="connsiteY61" fmla="*/ 261208 h 1242866"/>
              <a:gd name="connsiteX62" fmla="*/ 4070907 w 6658928"/>
              <a:gd name="connsiteY62" fmla="*/ 313452 h 1242866"/>
              <a:gd name="connsiteX63" fmla="*/ 5098310 w 6658928"/>
              <a:gd name="connsiteY63" fmla="*/ 397182 h 1242866"/>
              <a:gd name="connsiteX64" fmla="*/ 6455408 w 6658928"/>
              <a:gd name="connsiteY64" fmla="*/ 231865 h 1242866"/>
              <a:gd name="connsiteX65" fmla="*/ 6506528 w 6658928"/>
              <a:gd name="connsiteY65" fmla="*/ 211736 h 1242866"/>
              <a:gd name="connsiteX66" fmla="*/ 6454901 w 6658928"/>
              <a:gd name="connsiteY66" fmla="*/ 240524 h 1242866"/>
              <a:gd name="connsiteX67" fmla="*/ 4721647 w 6658928"/>
              <a:gd name="connsiteY67" fmla="*/ 480866 h 1242866"/>
              <a:gd name="connsiteX68" fmla="*/ 3883045 w 6658928"/>
              <a:gd name="connsiteY68" fmla="*/ 438206 h 1242866"/>
              <a:gd name="connsiteX69" fmla="*/ 3691689 w 6658928"/>
              <a:gd name="connsiteY69" fmla="*/ 413608 h 1242866"/>
              <a:gd name="connsiteX70" fmla="*/ 3918507 w 6658928"/>
              <a:gd name="connsiteY70" fmla="*/ 465852 h 1242866"/>
              <a:gd name="connsiteX71" fmla="*/ 4945910 w 6658928"/>
              <a:gd name="connsiteY71" fmla="*/ 549582 h 1242866"/>
              <a:gd name="connsiteX72" fmla="*/ 6303008 w 6658928"/>
              <a:gd name="connsiteY72" fmla="*/ 384265 h 1242866"/>
              <a:gd name="connsiteX73" fmla="*/ 6354128 w 6658928"/>
              <a:gd name="connsiteY73" fmla="*/ 364136 h 1242866"/>
              <a:gd name="connsiteX74" fmla="*/ 6302501 w 6658928"/>
              <a:gd name="connsiteY74" fmla="*/ 392924 h 1242866"/>
              <a:gd name="connsiteX75" fmla="*/ 4569247 w 6658928"/>
              <a:gd name="connsiteY75" fmla="*/ 633266 h 1242866"/>
              <a:gd name="connsiteX76" fmla="*/ 3730645 w 6658928"/>
              <a:gd name="connsiteY76" fmla="*/ 590606 h 1242866"/>
              <a:gd name="connsiteX77" fmla="*/ 3539290 w 6658928"/>
              <a:gd name="connsiteY77" fmla="*/ 566008 h 1242866"/>
              <a:gd name="connsiteX78" fmla="*/ 3766107 w 6658928"/>
              <a:gd name="connsiteY78" fmla="*/ 618252 h 1242866"/>
              <a:gd name="connsiteX79" fmla="*/ 4793510 w 6658928"/>
              <a:gd name="connsiteY79" fmla="*/ 701982 h 1242866"/>
              <a:gd name="connsiteX80" fmla="*/ 6150608 w 6658928"/>
              <a:gd name="connsiteY80" fmla="*/ 536665 h 1242866"/>
              <a:gd name="connsiteX81" fmla="*/ 6201728 w 6658928"/>
              <a:gd name="connsiteY81" fmla="*/ 516536 h 1242866"/>
              <a:gd name="connsiteX82" fmla="*/ 6150101 w 6658928"/>
              <a:gd name="connsiteY82" fmla="*/ 545324 h 1242866"/>
              <a:gd name="connsiteX83" fmla="*/ 4416847 w 6658928"/>
              <a:gd name="connsiteY83" fmla="*/ 785666 h 1242866"/>
              <a:gd name="connsiteX84" fmla="*/ 3578245 w 6658928"/>
              <a:gd name="connsiteY84" fmla="*/ 743006 h 1242866"/>
              <a:gd name="connsiteX85" fmla="*/ 3386889 w 6658928"/>
              <a:gd name="connsiteY85" fmla="*/ 718408 h 1242866"/>
              <a:gd name="connsiteX86" fmla="*/ 3613707 w 6658928"/>
              <a:gd name="connsiteY86" fmla="*/ 770652 h 1242866"/>
              <a:gd name="connsiteX87" fmla="*/ 4641110 w 6658928"/>
              <a:gd name="connsiteY87" fmla="*/ 854382 h 1242866"/>
              <a:gd name="connsiteX88" fmla="*/ 5998208 w 6658928"/>
              <a:gd name="connsiteY88" fmla="*/ 689065 h 1242866"/>
              <a:gd name="connsiteX89" fmla="*/ 6049328 w 6658928"/>
              <a:gd name="connsiteY89" fmla="*/ 668936 h 1242866"/>
              <a:gd name="connsiteX90" fmla="*/ 5997701 w 6658928"/>
              <a:gd name="connsiteY90" fmla="*/ 697724 h 1242866"/>
              <a:gd name="connsiteX91" fmla="*/ 4264447 w 6658928"/>
              <a:gd name="connsiteY91" fmla="*/ 938066 h 1242866"/>
              <a:gd name="connsiteX92" fmla="*/ 3425845 w 6658928"/>
              <a:gd name="connsiteY92" fmla="*/ 895406 h 1242866"/>
              <a:gd name="connsiteX93" fmla="*/ 3234489 w 6658928"/>
              <a:gd name="connsiteY93" fmla="*/ 870808 h 1242866"/>
              <a:gd name="connsiteX94" fmla="*/ 3461307 w 6658928"/>
              <a:gd name="connsiteY94" fmla="*/ 923052 h 1242866"/>
              <a:gd name="connsiteX95" fmla="*/ 4488710 w 6658928"/>
              <a:gd name="connsiteY95" fmla="*/ 1006782 h 1242866"/>
              <a:gd name="connsiteX96" fmla="*/ 5845808 w 6658928"/>
              <a:gd name="connsiteY96" fmla="*/ 841465 h 1242866"/>
              <a:gd name="connsiteX97" fmla="*/ 5896928 w 6658928"/>
              <a:gd name="connsiteY97" fmla="*/ 821336 h 1242866"/>
              <a:gd name="connsiteX98" fmla="*/ 5845301 w 6658928"/>
              <a:gd name="connsiteY98" fmla="*/ 850124 h 1242866"/>
              <a:gd name="connsiteX99" fmla="*/ 4112047 w 6658928"/>
              <a:gd name="connsiteY99" fmla="*/ 1090466 h 1242866"/>
              <a:gd name="connsiteX100" fmla="*/ 3273445 w 6658928"/>
              <a:gd name="connsiteY100" fmla="*/ 1047806 h 1242866"/>
              <a:gd name="connsiteX101" fmla="*/ 3082089 w 6658928"/>
              <a:gd name="connsiteY101" fmla="*/ 1023208 h 1242866"/>
              <a:gd name="connsiteX102" fmla="*/ 3308907 w 6658928"/>
              <a:gd name="connsiteY102" fmla="*/ 1075452 h 1242866"/>
              <a:gd name="connsiteX103" fmla="*/ 4336310 w 6658928"/>
              <a:gd name="connsiteY103" fmla="*/ 1159182 h 1242866"/>
              <a:gd name="connsiteX104" fmla="*/ 5693408 w 6658928"/>
              <a:gd name="connsiteY104" fmla="*/ 993865 h 1242866"/>
              <a:gd name="connsiteX105" fmla="*/ 5744528 w 6658928"/>
              <a:gd name="connsiteY105" fmla="*/ 973736 h 1242866"/>
              <a:gd name="connsiteX106" fmla="*/ 5692901 w 6658928"/>
              <a:gd name="connsiteY106" fmla="*/ 1002525 h 1242866"/>
              <a:gd name="connsiteX107" fmla="*/ 3959647 w 6658928"/>
              <a:gd name="connsiteY107" fmla="*/ 1242866 h 1242866"/>
              <a:gd name="connsiteX108" fmla="*/ 2878158 w 6658928"/>
              <a:gd name="connsiteY108" fmla="*/ 1168984 h 1242866"/>
              <a:gd name="connsiteX109" fmla="*/ 2734283 w 6658928"/>
              <a:gd name="connsiteY109" fmla="*/ 1144922 h 1242866"/>
              <a:gd name="connsiteX110" fmla="*/ 2720170 w 6658928"/>
              <a:gd name="connsiteY110" fmla="*/ 1149727 h 1242866"/>
              <a:gd name="connsiteX111" fmla="*/ 2692331 w 6658928"/>
              <a:gd name="connsiteY111" fmla="*/ 1140944 h 1242866"/>
              <a:gd name="connsiteX112" fmla="*/ 1408218 w 6658928"/>
              <a:gd name="connsiteY112" fmla="*/ 998084 h 1242866"/>
              <a:gd name="connsiteX113" fmla="*/ 51121 w 6658928"/>
              <a:gd name="connsiteY113" fmla="*/ 1163401 h 12428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Lst>
            <a:rect l="l" t="t" r="r" b="b"/>
            <a:pathLst>
              <a:path w="6658928" h="1242866">
                <a:moveTo>
                  <a:pt x="0" y="1183530"/>
                </a:moveTo>
                <a:lnTo>
                  <a:pt x="51627" y="1154742"/>
                </a:lnTo>
                <a:cubicBezTo>
                  <a:pt x="368142" y="1012294"/>
                  <a:pt x="1025395" y="914400"/>
                  <a:pt x="1784881" y="914400"/>
                </a:cubicBezTo>
                <a:cubicBezTo>
                  <a:pt x="2085337" y="914400"/>
                  <a:pt x="2369793" y="929721"/>
                  <a:pt x="2623483" y="957060"/>
                </a:cubicBezTo>
                <a:lnTo>
                  <a:pt x="2814840" y="981658"/>
                </a:lnTo>
                <a:lnTo>
                  <a:pt x="2588021" y="929414"/>
                </a:lnTo>
                <a:cubicBezTo>
                  <a:pt x="2305108" y="876965"/>
                  <a:pt x="1948348" y="845684"/>
                  <a:pt x="1560617" y="845684"/>
                </a:cubicBezTo>
                <a:cubicBezTo>
                  <a:pt x="1000563" y="845684"/>
                  <a:pt x="505125" y="910950"/>
                  <a:pt x="203521" y="1011001"/>
                </a:cubicBezTo>
                <a:lnTo>
                  <a:pt x="152399" y="1031130"/>
                </a:lnTo>
                <a:lnTo>
                  <a:pt x="204026" y="1002342"/>
                </a:lnTo>
                <a:cubicBezTo>
                  <a:pt x="520542" y="859894"/>
                  <a:pt x="1177795" y="762000"/>
                  <a:pt x="1937281" y="762000"/>
                </a:cubicBezTo>
                <a:cubicBezTo>
                  <a:pt x="2237737" y="762000"/>
                  <a:pt x="2522193" y="777321"/>
                  <a:pt x="2775883" y="804660"/>
                </a:cubicBezTo>
                <a:lnTo>
                  <a:pt x="2967239" y="829258"/>
                </a:lnTo>
                <a:lnTo>
                  <a:pt x="2740421" y="777014"/>
                </a:lnTo>
                <a:cubicBezTo>
                  <a:pt x="2457508" y="724565"/>
                  <a:pt x="2100748" y="693284"/>
                  <a:pt x="1713017" y="693284"/>
                </a:cubicBezTo>
                <a:cubicBezTo>
                  <a:pt x="1152963" y="693284"/>
                  <a:pt x="657525" y="758550"/>
                  <a:pt x="355920" y="858601"/>
                </a:cubicBezTo>
                <a:lnTo>
                  <a:pt x="304799" y="878730"/>
                </a:lnTo>
                <a:lnTo>
                  <a:pt x="356426" y="849941"/>
                </a:lnTo>
                <a:cubicBezTo>
                  <a:pt x="672942" y="707494"/>
                  <a:pt x="1330194" y="609600"/>
                  <a:pt x="2089682" y="609600"/>
                </a:cubicBezTo>
                <a:cubicBezTo>
                  <a:pt x="2390137" y="609600"/>
                  <a:pt x="2674593" y="624921"/>
                  <a:pt x="2928283" y="652260"/>
                </a:cubicBezTo>
                <a:lnTo>
                  <a:pt x="3119639" y="676858"/>
                </a:lnTo>
                <a:lnTo>
                  <a:pt x="2892821" y="624614"/>
                </a:lnTo>
                <a:cubicBezTo>
                  <a:pt x="2609908" y="572165"/>
                  <a:pt x="2253148" y="540884"/>
                  <a:pt x="1865417" y="540884"/>
                </a:cubicBezTo>
                <a:cubicBezTo>
                  <a:pt x="1305363" y="540884"/>
                  <a:pt x="809924" y="606150"/>
                  <a:pt x="508320" y="706201"/>
                </a:cubicBezTo>
                <a:lnTo>
                  <a:pt x="457200" y="726330"/>
                </a:lnTo>
                <a:lnTo>
                  <a:pt x="508826" y="697541"/>
                </a:lnTo>
                <a:cubicBezTo>
                  <a:pt x="825341" y="555094"/>
                  <a:pt x="1482594" y="457200"/>
                  <a:pt x="2242081" y="457200"/>
                </a:cubicBezTo>
                <a:cubicBezTo>
                  <a:pt x="2542537" y="457200"/>
                  <a:pt x="2826993" y="472521"/>
                  <a:pt x="3080683" y="499860"/>
                </a:cubicBezTo>
                <a:lnTo>
                  <a:pt x="3272039" y="524458"/>
                </a:lnTo>
                <a:lnTo>
                  <a:pt x="3045221" y="472214"/>
                </a:lnTo>
                <a:cubicBezTo>
                  <a:pt x="2762308" y="419765"/>
                  <a:pt x="2405548" y="388484"/>
                  <a:pt x="2017817" y="388484"/>
                </a:cubicBezTo>
                <a:cubicBezTo>
                  <a:pt x="1457762" y="388484"/>
                  <a:pt x="962324" y="453750"/>
                  <a:pt x="660720" y="553801"/>
                </a:cubicBezTo>
                <a:lnTo>
                  <a:pt x="609599" y="573930"/>
                </a:lnTo>
                <a:lnTo>
                  <a:pt x="661226" y="545141"/>
                </a:lnTo>
                <a:cubicBezTo>
                  <a:pt x="977741" y="402694"/>
                  <a:pt x="1634995" y="304800"/>
                  <a:pt x="2394481" y="304800"/>
                </a:cubicBezTo>
                <a:cubicBezTo>
                  <a:pt x="2694936" y="304800"/>
                  <a:pt x="2979393" y="320121"/>
                  <a:pt x="3233083" y="347460"/>
                </a:cubicBezTo>
                <a:lnTo>
                  <a:pt x="3424439" y="372058"/>
                </a:lnTo>
                <a:lnTo>
                  <a:pt x="3197621" y="319814"/>
                </a:lnTo>
                <a:cubicBezTo>
                  <a:pt x="2914708" y="267365"/>
                  <a:pt x="2557948" y="236084"/>
                  <a:pt x="2170217" y="236084"/>
                </a:cubicBezTo>
                <a:cubicBezTo>
                  <a:pt x="1610162" y="236084"/>
                  <a:pt x="1114724" y="301350"/>
                  <a:pt x="813120" y="401401"/>
                </a:cubicBezTo>
                <a:lnTo>
                  <a:pt x="761999" y="421530"/>
                </a:lnTo>
                <a:lnTo>
                  <a:pt x="813626" y="392741"/>
                </a:lnTo>
                <a:cubicBezTo>
                  <a:pt x="1130141" y="250294"/>
                  <a:pt x="1787394" y="152400"/>
                  <a:pt x="2546881" y="152400"/>
                </a:cubicBezTo>
                <a:cubicBezTo>
                  <a:pt x="2847336" y="152400"/>
                  <a:pt x="3131793" y="167721"/>
                  <a:pt x="3385482" y="195060"/>
                </a:cubicBezTo>
                <a:lnTo>
                  <a:pt x="3576839" y="219658"/>
                </a:lnTo>
                <a:lnTo>
                  <a:pt x="3350021" y="167414"/>
                </a:lnTo>
                <a:cubicBezTo>
                  <a:pt x="3067107" y="114965"/>
                  <a:pt x="2710348" y="83684"/>
                  <a:pt x="2322617" y="83684"/>
                </a:cubicBezTo>
                <a:cubicBezTo>
                  <a:pt x="1762562" y="83684"/>
                  <a:pt x="1267124" y="148950"/>
                  <a:pt x="965520" y="249001"/>
                </a:cubicBezTo>
                <a:lnTo>
                  <a:pt x="914399" y="269130"/>
                </a:lnTo>
                <a:lnTo>
                  <a:pt x="966026" y="240341"/>
                </a:lnTo>
                <a:cubicBezTo>
                  <a:pt x="1282541" y="97894"/>
                  <a:pt x="1939794" y="0"/>
                  <a:pt x="2699281" y="0"/>
                </a:cubicBezTo>
                <a:cubicBezTo>
                  <a:pt x="3099888" y="0"/>
                  <a:pt x="3472052" y="27237"/>
                  <a:pt x="3780770" y="73882"/>
                </a:cubicBezTo>
                <a:lnTo>
                  <a:pt x="3924645" y="97944"/>
                </a:lnTo>
                <a:lnTo>
                  <a:pt x="3938757" y="93140"/>
                </a:lnTo>
                <a:lnTo>
                  <a:pt x="3966597" y="101922"/>
                </a:lnTo>
                <a:cubicBezTo>
                  <a:pt x="4271821" y="189171"/>
                  <a:pt x="4733737" y="244782"/>
                  <a:pt x="5250710" y="244782"/>
                </a:cubicBezTo>
                <a:cubicBezTo>
                  <a:pt x="5810766" y="244782"/>
                  <a:pt x="6306204" y="179515"/>
                  <a:pt x="6607808" y="79465"/>
                </a:cubicBezTo>
                <a:lnTo>
                  <a:pt x="6658928" y="59336"/>
                </a:lnTo>
                <a:lnTo>
                  <a:pt x="6607301" y="88124"/>
                </a:lnTo>
                <a:cubicBezTo>
                  <a:pt x="6290786" y="230572"/>
                  <a:pt x="5633534" y="328466"/>
                  <a:pt x="4874047" y="328466"/>
                </a:cubicBezTo>
                <a:cubicBezTo>
                  <a:pt x="4573591" y="328466"/>
                  <a:pt x="4289135" y="313145"/>
                  <a:pt x="4035445" y="285806"/>
                </a:cubicBezTo>
                <a:lnTo>
                  <a:pt x="3844089" y="261208"/>
                </a:lnTo>
                <a:lnTo>
                  <a:pt x="4070907" y="313452"/>
                </a:lnTo>
                <a:cubicBezTo>
                  <a:pt x="4353820" y="365901"/>
                  <a:pt x="4710580" y="397182"/>
                  <a:pt x="5098310" y="397182"/>
                </a:cubicBezTo>
                <a:cubicBezTo>
                  <a:pt x="5658366" y="397182"/>
                  <a:pt x="6153804" y="331915"/>
                  <a:pt x="6455408" y="231865"/>
                </a:cubicBezTo>
                <a:lnTo>
                  <a:pt x="6506528" y="211736"/>
                </a:lnTo>
                <a:lnTo>
                  <a:pt x="6454901" y="240524"/>
                </a:lnTo>
                <a:cubicBezTo>
                  <a:pt x="6138386" y="382972"/>
                  <a:pt x="5481134" y="480866"/>
                  <a:pt x="4721647" y="480866"/>
                </a:cubicBezTo>
                <a:cubicBezTo>
                  <a:pt x="4421191" y="480866"/>
                  <a:pt x="4136735" y="465545"/>
                  <a:pt x="3883045" y="438206"/>
                </a:cubicBezTo>
                <a:lnTo>
                  <a:pt x="3691689" y="413608"/>
                </a:lnTo>
                <a:lnTo>
                  <a:pt x="3918507" y="465852"/>
                </a:lnTo>
                <a:cubicBezTo>
                  <a:pt x="4201420" y="518301"/>
                  <a:pt x="4558181" y="549582"/>
                  <a:pt x="4945910" y="549582"/>
                </a:cubicBezTo>
                <a:cubicBezTo>
                  <a:pt x="5505966" y="549582"/>
                  <a:pt x="6001404" y="484315"/>
                  <a:pt x="6303008" y="384265"/>
                </a:cubicBezTo>
                <a:lnTo>
                  <a:pt x="6354128" y="364136"/>
                </a:lnTo>
                <a:lnTo>
                  <a:pt x="6302501" y="392924"/>
                </a:lnTo>
                <a:cubicBezTo>
                  <a:pt x="5985986" y="535372"/>
                  <a:pt x="5328734" y="633266"/>
                  <a:pt x="4569247" y="633266"/>
                </a:cubicBezTo>
                <a:cubicBezTo>
                  <a:pt x="4268791" y="633266"/>
                  <a:pt x="3984335" y="617945"/>
                  <a:pt x="3730645" y="590606"/>
                </a:cubicBezTo>
                <a:lnTo>
                  <a:pt x="3539290" y="566008"/>
                </a:lnTo>
                <a:lnTo>
                  <a:pt x="3766107" y="618252"/>
                </a:lnTo>
                <a:cubicBezTo>
                  <a:pt x="4049020" y="670701"/>
                  <a:pt x="4405780" y="701982"/>
                  <a:pt x="4793510" y="701982"/>
                </a:cubicBezTo>
                <a:cubicBezTo>
                  <a:pt x="5353566" y="701982"/>
                  <a:pt x="5849004" y="636715"/>
                  <a:pt x="6150608" y="536665"/>
                </a:cubicBezTo>
                <a:lnTo>
                  <a:pt x="6201728" y="516536"/>
                </a:lnTo>
                <a:lnTo>
                  <a:pt x="6150101" y="545324"/>
                </a:lnTo>
                <a:cubicBezTo>
                  <a:pt x="5833586" y="687772"/>
                  <a:pt x="5176334" y="785666"/>
                  <a:pt x="4416847" y="785666"/>
                </a:cubicBezTo>
                <a:cubicBezTo>
                  <a:pt x="4116391" y="785666"/>
                  <a:pt x="3831935" y="770345"/>
                  <a:pt x="3578245" y="743006"/>
                </a:cubicBezTo>
                <a:lnTo>
                  <a:pt x="3386889" y="718408"/>
                </a:lnTo>
                <a:lnTo>
                  <a:pt x="3613707" y="770652"/>
                </a:lnTo>
                <a:cubicBezTo>
                  <a:pt x="3896620" y="823101"/>
                  <a:pt x="4253380" y="854382"/>
                  <a:pt x="4641110" y="854382"/>
                </a:cubicBezTo>
                <a:cubicBezTo>
                  <a:pt x="5201166" y="854382"/>
                  <a:pt x="5696604" y="789115"/>
                  <a:pt x="5998208" y="689065"/>
                </a:cubicBezTo>
                <a:lnTo>
                  <a:pt x="6049328" y="668936"/>
                </a:lnTo>
                <a:lnTo>
                  <a:pt x="5997701" y="697724"/>
                </a:lnTo>
                <a:cubicBezTo>
                  <a:pt x="5681186" y="840172"/>
                  <a:pt x="5023934" y="938066"/>
                  <a:pt x="4264447" y="938066"/>
                </a:cubicBezTo>
                <a:cubicBezTo>
                  <a:pt x="3963991" y="938066"/>
                  <a:pt x="3679535" y="922745"/>
                  <a:pt x="3425845" y="895406"/>
                </a:cubicBezTo>
                <a:lnTo>
                  <a:pt x="3234489" y="870808"/>
                </a:lnTo>
                <a:lnTo>
                  <a:pt x="3461307" y="923052"/>
                </a:lnTo>
                <a:cubicBezTo>
                  <a:pt x="3744220" y="975501"/>
                  <a:pt x="4100981" y="1006782"/>
                  <a:pt x="4488710" y="1006782"/>
                </a:cubicBezTo>
                <a:cubicBezTo>
                  <a:pt x="5048766" y="1006782"/>
                  <a:pt x="5544204" y="941516"/>
                  <a:pt x="5845808" y="841465"/>
                </a:cubicBezTo>
                <a:lnTo>
                  <a:pt x="5896928" y="821336"/>
                </a:lnTo>
                <a:lnTo>
                  <a:pt x="5845301" y="850124"/>
                </a:lnTo>
                <a:cubicBezTo>
                  <a:pt x="5528786" y="992572"/>
                  <a:pt x="4871534" y="1090466"/>
                  <a:pt x="4112047" y="1090466"/>
                </a:cubicBezTo>
                <a:cubicBezTo>
                  <a:pt x="3811591" y="1090466"/>
                  <a:pt x="3527135" y="1075145"/>
                  <a:pt x="3273445" y="1047806"/>
                </a:cubicBezTo>
                <a:lnTo>
                  <a:pt x="3082089" y="1023208"/>
                </a:lnTo>
                <a:lnTo>
                  <a:pt x="3308907" y="1075452"/>
                </a:lnTo>
                <a:cubicBezTo>
                  <a:pt x="3591820" y="1127901"/>
                  <a:pt x="3948580" y="1159182"/>
                  <a:pt x="4336310" y="1159182"/>
                </a:cubicBezTo>
                <a:cubicBezTo>
                  <a:pt x="4896366" y="1159182"/>
                  <a:pt x="5391804" y="1093916"/>
                  <a:pt x="5693408" y="993865"/>
                </a:cubicBezTo>
                <a:lnTo>
                  <a:pt x="5744528" y="973736"/>
                </a:lnTo>
                <a:lnTo>
                  <a:pt x="5692901" y="1002525"/>
                </a:lnTo>
                <a:cubicBezTo>
                  <a:pt x="5376386" y="1144972"/>
                  <a:pt x="4719134" y="1242866"/>
                  <a:pt x="3959647" y="1242866"/>
                </a:cubicBezTo>
                <a:cubicBezTo>
                  <a:pt x="3559039" y="1242866"/>
                  <a:pt x="3186875" y="1215629"/>
                  <a:pt x="2878158" y="1168984"/>
                </a:cubicBezTo>
                <a:lnTo>
                  <a:pt x="2734283" y="1144922"/>
                </a:lnTo>
                <a:lnTo>
                  <a:pt x="2720170" y="1149727"/>
                </a:lnTo>
                <a:lnTo>
                  <a:pt x="2692331" y="1140944"/>
                </a:lnTo>
                <a:cubicBezTo>
                  <a:pt x="2387106" y="1053695"/>
                  <a:pt x="1925192" y="998084"/>
                  <a:pt x="1408218" y="998084"/>
                </a:cubicBezTo>
                <a:cubicBezTo>
                  <a:pt x="848163" y="998084"/>
                  <a:pt x="352725" y="1063351"/>
                  <a:pt x="51121" y="1163401"/>
                </a:cubicBezTo>
                <a:close/>
              </a:path>
            </a:pathLst>
          </a:custGeom>
          <a:gradFill>
            <a:gsLst>
              <a:gs pos="44000">
                <a:schemeClr val="accent6">
                  <a:lumMod val="40000"/>
                  <a:lumOff val="60000"/>
                  <a:alpha val="73000"/>
                </a:schemeClr>
              </a:gs>
              <a:gs pos="24000">
                <a:srgbClr val="FF9966">
                  <a:lumMod val="18000"/>
                  <a:lumOff val="82000"/>
                  <a:alpha val="81000"/>
                </a:srgbClr>
              </a:gs>
              <a:gs pos="66000">
                <a:srgbClr val="FF6600">
                  <a:alpha val="71000"/>
                </a:srgbClr>
              </a:gs>
              <a:gs pos="100000">
                <a:schemeClr val="bg1"/>
              </a:gs>
            </a:gsLst>
            <a:path path="circle">
              <a:fillToRect l="100000" t="100000"/>
            </a:path>
          </a:gradFill>
          <a:ln>
            <a:noFill/>
          </a:ln>
          <a:effectLst>
            <a:reflection blurRad="6350" stA="41000" endPos="90000" dist="50800" dir="5400000" sy="-100000" algn="bl" rotWithShape="0"/>
          </a:effectLst>
          <a:scene3d>
            <a:camera prst="orthographicFront"/>
            <a:lightRig rig="morning"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solidFill>
                <a:prstClr val="white"/>
              </a:solidFill>
            </a:endParaRPr>
          </a:p>
        </p:txBody>
      </p:sp>
      <p:sp>
        <p:nvSpPr>
          <p:cNvPr id="7" name="Forma libre 4"/>
          <p:cNvSpPr/>
          <p:nvPr/>
        </p:nvSpPr>
        <p:spPr>
          <a:xfrm rot="1003844" flipH="1">
            <a:off x="46703" y="1660832"/>
            <a:ext cx="3518544" cy="1043275"/>
          </a:xfrm>
          <a:custGeom>
            <a:avLst/>
            <a:gdLst>
              <a:gd name="connsiteX0" fmla="*/ 0 w 6658928"/>
              <a:gd name="connsiteY0" fmla="*/ 1183530 h 1242866"/>
              <a:gd name="connsiteX1" fmla="*/ 51627 w 6658928"/>
              <a:gd name="connsiteY1" fmla="*/ 1154742 h 1242866"/>
              <a:gd name="connsiteX2" fmla="*/ 1784881 w 6658928"/>
              <a:gd name="connsiteY2" fmla="*/ 914400 h 1242866"/>
              <a:gd name="connsiteX3" fmla="*/ 2623483 w 6658928"/>
              <a:gd name="connsiteY3" fmla="*/ 957060 h 1242866"/>
              <a:gd name="connsiteX4" fmla="*/ 2814840 w 6658928"/>
              <a:gd name="connsiteY4" fmla="*/ 981658 h 1242866"/>
              <a:gd name="connsiteX5" fmla="*/ 2588021 w 6658928"/>
              <a:gd name="connsiteY5" fmla="*/ 929414 h 1242866"/>
              <a:gd name="connsiteX6" fmla="*/ 1560617 w 6658928"/>
              <a:gd name="connsiteY6" fmla="*/ 845684 h 1242866"/>
              <a:gd name="connsiteX7" fmla="*/ 203521 w 6658928"/>
              <a:gd name="connsiteY7" fmla="*/ 1011001 h 1242866"/>
              <a:gd name="connsiteX8" fmla="*/ 152399 w 6658928"/>
              <a:gd name="connsiteY8" fmla="*/ 1031130 h 1242866"/>
              <a:gd name="connsiteX9" fmla="*/ 204026 w 6658928"/>
              <a:gd name="connsiteY9" fmla="*/ 1002342 h 1242866"/>
              <a:gd name="connsiteX10" fmla="*/ 1937281 w 6658928"/>
              <a:gd name="connsiteY10" fmla="*/ 762000 h 1242866"/>
              <a:gd name="connsiteX11" fmla="*/ 2775883 w 6658928"/>
              <a:gd name="connsiteY11" fmla="*/ 804660 h 1242866"/>
              <a:gd name="connsiteX12" fmla="*/ 2967239 w 6658928"/>
              <a:gd name="connsiteY12" fmla="*/ 829258 h 1242866"/>
              <a:gd name="connsiteX13" fmla="*/ 2740421 w 6658928"/>
              <a:gd name="connsiteY13" fmla="*/ 777014 h 1242866"/>
              <a:gd name="connsiteX14" fmla="*/ 1713017 w 6658928"/>
              <a:gd name="connsiteY14" fmla="*/ 693284 h 1242866"/>
              <a:gd name="connsiteX15" fmla="*/ 355920 w 6658928"/>
              <a:gd name="connsiteY15" fmla="*/ 858601 h 1242866"/>
              <a:gd name="connsiteX16" fmla="*/ 304799 w 6658928"/>
              <a:gd name="connsiteY16" fmla="*/ 878730 h 1242866"/>
              <a:gd name="connsiteX17" fmla="*/ 356426 w 6658928"/>
              <a:gd name="connsiteY17" fmla="*/ 849941 h 1242866"/>
              <a:gd name="connsiteX18" fmla="*/ 2089682 w 6658928"/>
              <a:gd name="connsiteY18" fmla="*/ 609600 h 1242866"/>
              <a:gd name="connsiteX19" fmla="*/ 2928283 w 6658928"/>
              <a:gd name="connsiteY19" fmla="*/ 652260 h 1242866"/>
              <a:gd name="connsiteX20" fmla="*/ 3119639 w 6658928"/>
              <a:gd name="connsiteY20" fmla="*/ 676858 h 1242866"/>
              <a:gd name="connsiteX21" fmla="*/ 2892821 w 6658928"/>
              <a:gd name="connsiteY21" fmla="*/ 624614 h 1242866"/>
              <a:gd name="connsiteX22" fmla="*/ 1865417 w 6658928"/>
              <a:gd name="connsiteY22" fmla="*/ 540884 h 1242866"/>
              <a:gd name="connsiteX23" fmla="*/ 508320 w 6658928"/>
              <a:gd name="connsiteY23" fmla="*/ 706201 h 1242866"/>
              <a:gd name="connsiteX24" fmla="*/ 457200 w 6658928"/>
              <a:gd name="connsiteY24" fmla="*/ 726330 h 1242866"/>
              <a:gd name="connsiteX25" fmla="*/ 508826 w 6658928"/>
              <a:gd name="connsiteY25" fmla="*/ 697541 h 1242866"/>
              <a:gd name="connsiteX26" fmla="*/ 2242081 w 6658928"/>
              <a:gd name="connsiteY26" fmla="*/ 457200 h 1242866"/>
              <a:gd name="connsiteX27" fmla="*/ 3080683 w 6658928"/>
              <a:gd name="connsiteY27" fmla="*/ 499860 h 1242866"/>
              <a:gd name="connsiteX28" fmla="*/ 3272039 w 6658928"/>
              <a:gd name="connsiteY28" fmla="*/ 524458 h 1242866"/>
              <a:gd name="connsiteX29" fmla="*/ 3045221 w 6658928"/>
              <a:gd name="connsiteY29" fmla="*/ 472214 h 1242866"/>
              <a:gd name="connsiteX30" fmla="*/ 2017817 w 6658928"/>
              <a:gd name="connsiteY30" fmla="*/ 388484 h 1242866"/>
              <a:gd name="connsiteX31" fmla="*/ 660720 w 6658928"/>
              <a:gd name="connsiteY31" fmla="*/ 553801 h 1242866"/>
              <a:gd name="connsiteX32" fmla="*/ 609599 w 6658928"/>
              <a:gd name="connsiteY32" fmla="*/ 573930 h 1242866"/>
              <a:gd name="connsiteX33" fmla="*/ 661226 w 6658928"/>
              <a:gd name="connsiteY33" fmla="*/ 545141 h 1242866"/>
              <a:gd name="connsiteX34" fmla="*/ 2394481 w 6658928"/>
              <a:gd name="connsiteY34" fmla="*/ 304800 h 1242866"/>
              <a:gd name="connsiteX35" fmla="*/ 3233083 w 6658928"/>
              <a:gd name="connsiteY35" fmla="*/ 347460 h 1242866"/>
              <a:gd name="connsiteX36" fmla="*/ 3424439 w 6658928"/>
              <a:gd name="connsiteY36" fmla="*/ 372058 h 1242866"/>
              <a:gd name="connsiteX37" fmla="*/ 3197621 w 6658928"/>
              <a:gd name="connsiteY37" fmla="*/ 319814 h 1242866"/>
              <a:gd name="connsiteX38" fmla="*/ 2170217 w 6658928"/>
              <a:gd name="connsiteY38" fmla="*/ 236084 h 1242866"/>
              <a:gd name="connsiteX39" fmla="*/ 813120 w 6658928"/>
              <a:gd name="connsiteY39" fmla="*/ 401401 h 1242866"/>
              <a:gd name="connsiteX40" fmla="*/ 761999 w 6658928"/>
              <a:gd name="connsiteY40" fmla="*/ 421530 h 1242866"/>
              <a:gd name="connsiteX41" fmla="*/ 813626 w 6658928"/>
              <a:gd name="connsiteY41" fmla="*/ 392741 h 1242866"/>
              <a:gd name="connsiteX42" fmla="*/ 2546881 w 6658928"/>
              <a:gd name="connsiteY42" fmla="*/ 152400 h 1242866"/>
              <a:gd name="connsiteX43" fmla="*/ 3385482 w 6658928"/>
              <a:gd name="connsiteY43" fmla="*/ 195060 h 1242866"/>
              <a:gd name="connsiteX44" fmla="*/ 3576839 w 6658928"/>
              <a:gd name="connsiteY44" fmla="*/ 219658 h 1242866"/>
              <a:gd name="connsiteX45" fmla="*/ 3350021 w 6658928"/>
              <a:gd name="connsiteY45" fmla="*/ 167414 h 1242866"/>
              <a:gd name="connsiteX46" fmla="*/ 2322617 w 6658928"/>
              <a:gd name="connsiteY46" fmla="*/ 83684 h 1242866"/>
              <a:gd name="connsiteX47" fmla="*/ 965520 w 6658928"/>
              <a:gd name="connsiteY47" fmla="*/ 249001 h 1242866"/>
              <a:gd name="connsiteX48" fmla="*/ 914399 w 6658928"/>
              <a:gd name="connsiteY48" fmla="*/ 269130 h 1242866"/>
              <a:gd name="connsiteX49" fmla="*/ 966026 w 6658928"/>
              <a:gd name="connsiteY49" fmla="*/ 240341 h 1242866"/>
              <a:gd name="connsiteX50" fmla="*/ 2699281 w 6658928"/>
              <a:gd name="connsiteY50" fmla="*/ 0 h 1242866"/>
              <a:gd name="connsiteX51" fmla="*/ 3780770 w 6658928"/>
              <a:gd name="connsiteY51" fmla="*/ 73882 h 1242866"/>
              <a:gd name="connsiteX52" fmla="*/ 3924645 w 6658928"/>
              <a:gd name="connsiteY52" fmla="*/ 97944 h 1242866"/>
              <a:gd name="connsiteX53" fmla="*/ 3938757 w 6658928"/>
              <a:gd name="connsiteY53" fmla="*/ 93140 h 1242866"/>
              <a:gd name="connsiteX54" fmla="*/ 3966597 w 6658928"/>
              <a:gd name="connsiteY54" fmla="*/ 101922 h 1242866"/>
              <a:gd name="connsiteX55" fmla="*/ 5250710 w 6658928"/>
              <a:gd name="connsiteY55" fmla="*/ 244782 h 1242866"/>
              <a:gd name="connsiteX56" fmla="*/ 6607808 w 6658928"/>
              <a:gd name="connsiteY56" fmla="*/ 79465 h 1242866"/>
              <a:gd name="connsiteX57" fmla="*/ 6658928 w 6658928"/>
              <a:gd name="connsiteY57" fmla="*/ 59336 h 1242866"/>
              <a:gd name="connsiteX58" fmla="*/ 6607301 w 6658928"/>
              <a:gd name="connsiteY58" fmla="*/ 88124 h 1242866"/>
              <a:gd name="connsiteX59" fmla="*/ 4874047 w 6658928"/>
              <a:gd name="connsiteY59" fmla="*/ 328466 h 1242866"/>
              <a:gd name="connsiteX60" fmla="*/ 4035445 w 6658928"/>
              <a:gd name="connsiteY60" fmla="*/ 285806 h 1242866"/>
              <a:gd name="connsiteX61" fmla="*/ 3844089 w 6658928"/>
              <a:gd name="connsiteY61" fmla="*/ 261208 h 1242866"/>
              <a:gd name="connsiteX62" fmla="*/ 4070907 w 6658928"/>
              <a:gd name="connsiteY62" fmla="*/ 313452 h 1242866"/>
              <a:gd name="connsiteX63" fmla="*/ 5098310 w 6658928"/>
              <a:gd name="connsiteY63" fmla="*/ 397182 h 1242866"/>
              <a:gd name="connsiteX64" fmla="*/ 6455408 w 6658928"/>
              <a:gd name="connsiteY64" fmla="*/ 231865 h 1242866"/>
              <a:gd name="connsiteX65" fmla="*/ 6506528 w 6658928"/>
              <a:gd name="connsiteY65" fmla="*/ 211736 h 1242866"/>
              <a:gd name="connsiteX66" fmla="*/ 6454901 w 6658928"/>
              <a:gd name="connsiteY66" fmla="*/ 240524 h 1242866"/>
              <a:gd name="connsiteX67" fmla="*/ 4721647 w 6658928"/>
              <a:gd name="connsiteY67" fmla="*/ 480866 h 1242866"/>
              <a:gd name="connsiteX68" fmla="*/ 3883045 w 6658928"/>
              <a:gd name="connsiteY68" fmla="*/ 438206 h 1242866"/>
              <a:gd name="connsiteX69" fmla="*/ 3691689 w 6658928"/>
              <a:gd name="connsiteY69" fmla="*/ 413608 h 1242866"/>
              <a:gd name="connsiteX70" fmla="*/ 3918507 w 6658928"/>
              <a:gd name="connsiteY70" fmla="*/ 465852 h 1242866"/>
              <a:gd name="connsiteX71" fmla="*/ 4945910 w 6658928"/>
              <a:gd name="connsiteY71" fmla="*/ 549582 h 1242866"/>
              <a:gd name="connsiteX72" fmla="*/ 6303008 w 6658928"/>
              <a:gd name="connsiteY72" fmla="*/ 384265 h 1242866"/>
              <a:gd name="connsiteX73" fmla="*/ 6354128 w 6658928"/>
              <a:gd name="connsiteY73" fmla="*/ 364136 h 1242866"/>
              <a:gd name="connsiteX74" fmla="*/ 6302501 w 6658928"/>
              <a:gd name="connsiteY74" fmla="*/ 392924 h 1242866"/>
              <a:gd name="connsiteX75" fmla="*/ 4569247 w 6658928"/>
              <a:gd name="connsiteY75" fmla="*/ 633266 h 1242866"/>
              <a:gd name="connsiteX76" fmla="*/ 3730645 w 6658928"/>
              <a:gd name="connsiteY76" fmla="*/ 590606 h 1242866"/>
              <a:gd name="connsiteX77" fmla="*/ 3539290 w 6658928"/>
              <a:gd name="connsiteY77" fmla="*/ 566008 h 1242866"/>
              <a:gd name="connsiteX78" fmla="*/ 3766107 w 6658928"/>
              <a:gd name="connsiteY78" fmla="*/ 618252 h 1242866"/>
              <a:gd name="connsiteX79" fmla="*/ 4793510 w 6658928"/>
              <a:gd name="connsiteY79" fmla="*/ 701982 h 1242866"/>
              <a:gd name="connsiteX80" fmla="*/ 6150608 w 6658928"/>
              <a:gd name="connsiteY80" fmla="*/ 536665 h 1242866"/>
              <a:gd name="connsiteX81" fmla="*/ 6201728 w 6658928"/>
              <a:gd name="connsiteY81" fmla="*/ 516536 h 1242866"/>
              <a:gd name="connsiteX82" fmla="*/ 6150101 w 6658928"/>
              <a:gd name="connsiteY82" fmla="*/ 545324 h 1242866"/>
              <a:gd name="connsiteX83" fmla="*/ 4416847 w 6658928"/>
              <a:gd name="connsiteY83" fmla="*/ 785666 h 1242866"/>
              <a:gd name="connsiteX84" fmla="*/ 3578245 w 6658928"/>
              <a:gd name="connsiteY84" fmla="*/ 743006 h 1242866"/>
              <a:gd name="connsiteX85" fmla="*/ 3386889 w 6658928"/>
              <a:gd name="connsiteY85" fmla="*/ 718408 h 1242866"/>
              <a:gd name="connsiteX86" fmla="*/ 3613707 w 6658928"/>
              <a:gd name="connsiteY86" fmla="*/ 770652 h 1242866"/>
              <a:gd name="connsiteX87" fmla="*/ 4641110 w 6658928"/>
              <a:gd name="connsiteY87" fmla="*/ 854382 h 1242866"/>
              <a:gd name="connsiteX88" fmla="*/ 5998208 w 6658928"/>
              <a:gd name="connsiteY88" fmla="*/ 689065 h 1242866"/>
              <a:gd name="connsiteX89" fmla="*/ 6049328 w 6658928"/>
              <a:gd name="connsiteY89" fmla="*/ 668936 h 1242866"/>
              <a:gd name="connsiteX90" fmla="*/ 5997701 w 6658928"/>
              <a:gd name="connsiteY90" fmla="*/ 697724 h 1242866"/>
              <a:gd name="connsiteX91" fmla="*/ 4264447 w 6658928"/>
              <a:gd name="connsiteY91" fmla="*/ 938066 h 1242866"/>
              <a:gd name="connsiteX92" fmla="*/ 3425845 w 6658928"/>
              <a:gd name="connsiteY92" fmla="*/ 895406 h 1242866"/>
              <a:gd name="connsiteX93" fmla="*/ 3234489 w 6658928"/>
              <a:gd name="connsiteY93" fmla="*/ 870808 h 1242866"/>
              <a:gd name="connsiteX94" fmla="*/ 3461307 w 6658928"/>
              <a:gd name="connsiteY94" fmla="*/ 923052 h 1242866"/>
              <a:gd name="connsiteX95" fmla="*/ 4488710 w 6658928"/>
              <a:gd name="connsiteY95" fmla="*/ 1006782 h 1242866"/>
              <a:gd name="connsiteX96" fmla="*/ 5845808 w 6658928"/>
              <a:gd name="connsiteY96" fmla="*/ 841465 h 1242866"/>
              <a:gd name="connsiteX97" fmla="*/ 5896928 w 6658928"/>
              <a:gd name="connsiteY97" fmla="*/ 821336 h 1242866"/>
              <a:gd name="connsiteX98" fmla="*/ 5845301 w 6658928"/>
              <a:gd name="connsiteY98" fmla="*/ 850124 h 1242866"/>
              <a:gd name="connsiteX99" fmla="*/ 4112047 w 6658928"/>
              <a:gd name="connsiteY99" fmla="*/ 1090466 h 1242866"/>
              <a:gd name="connsiteX100" fmla="*/ 3273445 w 6658928"/>
              <a:gd name="connsiteY100" fmla="*/ 1047806 h 1242866"/>
              <a:gd name="connsiteX101" fmla="*/ 3082089 w 6658928"/>
              <a:gd name="connsiteY101" fmla="*/ 1023208 h 1242866"/>
              <a:gd name="connsiteX102" fmla="*/ 3308907 w 6658928"/>
              <a:gd name="connsiteY102" fmla="*/ 1075452 h 1242866"/>
              <a:gd name="connsiteX103" fmla="*/ 4336310 w 6658928"/>
              <a:gd name="connsiteY103" fmla="*/ 1159182 h 1242866"/>
              <a:gd name="connsiteX104" fmla="*/ 5693408 w 6658928"/>
              <a:gd name="connsiteY104" fmla="*/ 993865 h 1242866"/>
              <a:gd name="connsiteX105" fmla="*/ 5744528 w 6658928"/>
              <a:gd name="connsiteY105" fmla="*/ 973736 h 1242866"/>
              <a:gd name="connsiteX106" fmla="*/ 5692901 w 6658928"/>
              <a:gd name="connsiteY106" fmla="*/ 1002525 h 1242866"/>
              <a:gd name="connsiteX107" fmla="*/ 3959647 w 6658928"/>
              <a:gd name="connsiteY107" fmla="*/ 1242866 h 1242866"/>
              <a:gd name="connsiteX108" fmla="*/ 2878158 w 6658928"/>
              <a:gd name="connsiteY108" fmla="*/ 1168984 h 1242866"/>
              <a:gd name="connsiteX109" fmla="*/ 2734283 w 6658928"/>
              <a:gd name="connsiteY109" fmla="*/ 1144922 h 1242866"/>
              <a:gd name="connsiteX110" fmla="*/ 2720170 w 6658928"/>
              <a:gd name="connsiteY110" fmla="*/ 1149727 h 1242866"/>
              <a:gd name="connsiteX111" fmla="*/ 2692331 w 6658928"/>
              <a:gd name="connsiteY111" fmla="*/ 1140944 h 1242866"/>
              <a:gd name="connsiteX112" fmla="*/ 1408218 w 6658928"/>
              <a:gd name="connsiteY112" fmla="*/ 998084 h 1242866"/>
              <a:gd name="connsiteX113" fmla="*/ 51121 w 6658928"/>
              <a:gd name="connsiteY113" fmla="*/ 1163401 h 12428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Lst>
            <a:rect l="l" t="t" r="r" b="b"/>
            <a:pathLst>
              <a:path w="6658928" h="1242866">
                <a:moveTo>
                  <a:pt x="0" y="1183530"/>
                </a:moveTo>
                <a:lnTo>
                  <a:pt x="51627" y="1154742"/>
                </a:lnTo>
                <a:cubicBezTo>
                  <a:pt x="368142" y="1012294"/>
                  <a:pt x="1025395" y="914400"/>
                  <a:pt x="1784881" y="914400"/>
                </a:cubicBezTo>
                <a:cubicBezTo>
                  <a:pt x="2085337" y="914400"/>
                  <a:pt x="2369793" y="929721"/>
                  <a:pt x="2623483" y="957060"/>
                </a:cubicBezTo>
                <a:lnTo>
                  <a:pt x="2814840" y="981658"/>
                </a:lnTo>
                <a:lnTo>
                  <a:pt x="2588021" y="929414"/>
                </a:lnTo>
                <a:cubicBezTo>
                  <a:pt x="2305108" y="876965"/>
                  <a:pt x="1948348" y="845684"/>
                  <a:pt x="1560617" y="845684"/>
                </a:cubicBezTo>
                <a:cubicBezTo>
                  <a:pt x="1000563" y="845684"/>
                  <a:pt x="505125" y="910950"/>
                  <a:pt x="203521" y="1011001"/>
                </a:cubicBezTo>
                <a:lnTo>
                  <a:pt x="152399" y="1031130"/>
                </a:lnTo>
                <a:lnTo>
                  <a:pt x="204026" y="1002342"/>
                </a:lnTo>
                <a:cubicBezTo>
                  <a:pt x="520542" y="859894"/>
                  <a:pt x="1177795" y="762000"/>
                  <a:pt x="1937281" y="762000"/>
                </a:cubicBezTo>
                <a:cubicBezTo>
                  <a:pt x="2237737" y="762000"/>
                  <a:pt x="2522193" y="777321"/>
                  <a:pt x="2775883" y="804660"/>
                </a:cubicBezTo>
                <a:lnTo>
                  <a:pt x="2967239" y="829258"/>
                </a:lnTo>
                <a:lnTo>
                  <a:pt x="2740421" y="777014"/>
                </a:lnTo>
                <a:cubicBezTo>
                  <a:pt x="2457508" y="724565"/>
                  <a:pt x="2100748" y="693284"/>
                  <a:pt x="1713017" y="693284"/>
                </a:cubicBezTo>
                <a:cubicBezTo>
                  <a:pt x="1152963" y="693284"/>
                  <a:pt x="657525" y="758550"/>
                  <a:pt x="355920" y="858601"/>
                </a:cubicBezTo>
                <a:lnTo>
                  <a:pt x="304799" y="878730"/>
                </a:lnTo>
                <a:lnTo>
                  <a:pt x="356426" y="849941"/>
                </a:lnTo>
                <a:cubicBezTo>
                  <a:pt x="672942" y="707494"/>
                  <a:pt x="1330194" y="609600"/>
                  <a:pt x="2089682" y="609600"/>
                </a:cubicBezTo>
                <a:cubicBezTo>
                  <a:pt x="2390137" y="609600"/>
                  <a:pt x="2674593" y="624921"/>
                  <a:pt x="2928283" y="652260"/>
                </a:cubicBezTo>
                <a:lnTo>
                  <a:pt x="3119639" y="676858"/>
                </a:lnTo>
                <a:lnTo>
                  <a:pt x="2892821" y="624614"/>
                </a:lnTo>
                <a:cubicBezTo>
                  <a:pt x="2609908" y="572165"/>
                  <a:pt x="2253148" y="540884"/>
                  <a:pt x="1865417" y="540884"/>
                </a:cubicBezTo>
                <a:cubicBezTo>
                  <a:pt x="1305363" y="540884"/>
                  <a:pt x="809924" y="606150"/>
                  <a:pt x="508320" y="706201"/>
                </a:cubicBezTo>
                <a:lnTo>
                  <a:pt x="457200" y="726330"/>
                </a:lnTo>
                <a:lnTo>
                  <a:pt x="508826" y="697541"/>
                </a:lnTo>
                <a:cubicBezTo>
                  <a:pt x="825341" y="555094"/>
                  <a:pt x="1482594" y="457200"/>
                  <a:pt x="2242081" y="457200"/>
                </a:cubicBezTo>
                <a:cubicBezTo>
                  <a:pt x="2542537" y="457200"/>
                  <a:pt x="2826993" y="472521"/>
                  <a:pt x="3080683" y="499860"/>
                </a:cubicBezTo>
                <a:lnTo>
                  <a:pt x="3272039" y="524458"/>
                </a:lnTo>
                <a:lnTo>
                  <a:pt x="3045221" y="472214"/>
                </a:lnTo>
                <a:cubicBezTo>
                  <a:pt x="2762308" y="419765"/>
                  <a:pt x="2405548" y="388484"/>
                  <a:pt x="2017817" y="388484"/>
                </a:cubicBezTo>
                <a:cubicBezTo>
                  <a:pt x="1457762" y="388484"/>
                  <a:pt x="962324" y="453750"/>
                  <a:pt x="660720" y="553801"/>
                </a:cubicBezTo>
                <a:lnTo>
                  <a:pt x="609599" y="573930"/>
                </a:lnTo>
                <a:lnTo>
                  <a:pt x="661226" y="545141"/>
                </a:lnTo>
                <a:cubicBezTo>
                  <a:pt x="977741" y="402694"/>
                  <a:pt x="1634995" y="304800"/>
                  <a:pt x="2394481" y="304800"/>
                </a:cubicBezTo>
                <a:cubicBezTo>
                  <a:pt x="2694936" y="304800"/>
                  <a:pt x="2979393" y="320121"/>
                  <a:pt x="3233083" y="347460"/>
                </a:cubicBezTo>
                <a:lnTo>
                  <a:pt x="3424439" y="372058"/>
                </a:lnTo>
                <a:lnTo>
                  <a:pt x="3197621" y="319814"/>
                </a:lnTo>
                <a:cubicBezTo>
                  <a:pt x="2914708" y="267365"/>
                  <a:pt x="2557948" y="236084"/>
                  <a:pt x="2170217" y="236084"/>
                </a:cubicBezTo>
                <a:cubicBezTo>
                  <a:pt x="1610162" y="236084"/>
                  <a:pt x="1114724" y="301350"/>
                  <a:pt x="813120" y="401401"/>
                </a:cubicBezTo>
                <a:lnTo>
                  <a:pt x="761999" y="421530"/>
                </a:lnTo>
                <a:lnTo>
                  <a:pt x="813626" y="392741"/>
                </a:lnTo>
                <a:cubicBezTo>
                  <a:pt x="1130141" y="250294"/>
                  <a:pt x="1787394" y="152400"/>
                  <a:pt x="2546881" y="152400"/>
                </a:cubicBezTo>
                <a:cubicBezTo>
                  <a:pt x="2847336" y="152400"/>
                  <a:pt x="3131793" y="167721"/>
                  <a:pt x="3385482" y="195060"/>
                </a:cubicBezTo>
                <a:lnTo>
                  <a:pt x="3576839" y="219658"/>
                </a:lnTo>
                <a:lnTo>
                  <a:pt x="3350021" y="167414"/>
                </a:lnTo>
                <a:cubicBezTo>
                  <a:pt x="3067107" y="114965"/>
                  <a:pt x="2710348" y="83684"/>
                  <a:pt x="2322617" y="83684"/>
                </a:cubicBezTo>
                <a:cubicBezTo>
                  <a:pt x="1762562" y="83684"/>
                  <a:pt x="1267124" y="148950"/>
                  <a:pt x="965520" y="249001"/>
                </a:cubicBezTo>
                <a:lnTo>
                  <a:pt x="914399" y="269130"/>
                </a:lnTo>
                <a:lnTo>
                  <a:pt x="966026" y="240341"/>
                </a:lnTo>
                <a:cubicBezTo>
                  <a:pt x="1282541" y="97894"/>
                  <a:pt x="1939794" y="0"/>
                  <a:pt x="2699281" y="0"/>
                </a:cubicBezTo>
                <a:cubicBezTo>
                  <a:pt x="3099888" y="0"/>
                  <a:pt x="3472052" y="27237"/>
                  <a:pt x="3780770" y="73882"/>
                </a:cubicBezTo>
                <a:lnTo>
                  <a:pt x="3924645" y="97944"/>
                </a:lnTo>
                <a:lnTo>
                  <a:pt x="3938757" y="93140"/>
                </a:lnTo>
                <a:lnTo>
                  <a:pt x="3966597" y="101922"/>
                </a:lnTo>
                <a:cubicBezTo>
                  <a:pt x="4271821" y="189171"/>
                  <a:pt x="4733737" y="244782"/>
                  <a:pt x="5250710" y="244782"/>
                </a:cubicBezTo>
                <a:cubicBezTo>
                  <a:pt x="5810766" y="244782"/>
                  <a:pt x="6306204" y="179515"/>
                  <a:pt x="6607808" y="79465"/>
                </a:cubicBezTo>
                <a:lnTo>
                  <a:pt x="6658928" y="59336"/>
                </a:lnTo>
                <a:lnTo>
                  <a:pt x="6607301" y="88124"/>
                </a:lnTo>
                <a:cubicBezTo>
                  <a:pt x="6290786" y="230572"/>
                  <a:pt x="5633534" y="328466"/>
                  <a:pt x="4874047" y="328466"/>
                </a:cubicBezTo>
                <a:cubicBezTo>
                  <a:pt x="4573591" y="328466"/>
                  <a:pt x="4289135" y="313145"/>
                  <a:pt x="4035445" y="285806"/>
                </a:cubicBezTo>
                <a:lnTo>
                  <a:pt x="3844089" y="261208"/>
                </a:lnTo>
                <a:lnTo>
                  <a:pt x="4070907" y="313452"/>
                </a:lnTo>
                <a:cubicBezTo>
                  <a:pt x="4353820" y="365901"/>
                  <a:pt x="4710580" y="397182"/>
                  <a:pt x="5098310" y="397182"/>
                </a:cubicBezTo>
                <a:cubicBezTo>
                  <a:pt x="5658366" y="397182"/>
                  <a:pt x="6153804" y="331915"/>
                  <a:pt x="6455408" y="231865"/>
                </a:cubicBezTo>
                <a:lnTo>
                  <a:pt x="6506528" y="211736"/>
                </a:lnTo>
                <a:lnTo>
                  <a:pt x="6454901" y="240524"/>
                </a:lnTo>
                <a:cubicBezTo>
                  <a:pt x="6138386" y="382972"/>
                  <a:pt x="5481134" y="480866"/>
                  <a:pt x="4721647" y="480866"/>
                </a:cubicBezTo>
                <a:cubicBezTo>
                  <a:pt x="4421191" y="480866"/>
                  <a:pt x="4136735" y="465545"/>
                  <a:pt x="3883045" y="438206"/>
                </a:cubicBezTo>
                <a:lnTo>
                  <a:pt x="3691689" y="413608"/>
                </a:lnTo>
                <a:lnTo>
                  <a:pt x="3918507" y="465852"/>
                </a:lnTo>
                <a:cubicBezTo>
                  <a:pt x="4201420" y="518301"/>
                  <a:pt x="4558181" y="549582"/>
                  <a:pt x="4945910" y="549582"/>
                </a:cubicBezTo>
                <a:cubicBezTo>
                  <a:pt x="5505966" y="549582"/>
                  <a:pt x="6001404" y="484315"/>
                  <a:pt x="6303008" y="384265"/>
                </a:cubicBezTo>
                <a:lnTo>
                  <a:pt x="6354128" y="364136"/>
                </a:lnTo>
                <a:lnTo>
                  <a:pt x="6302501" y="392924"/>
                </a:lnTo>
                <a:cubicBezTo>
                  <a:pt x="5985986" y="535372"/>
                  <a:pt x="5328734" y="633266"/>
                  <a:pt x="4569247" y="633266"/>
                </a:cubicBezTo>
                <a:cubicBezTo>
                  <a:pt x="4268791" y="633266"/>
                  <a:pt x="3984335" y="617945"/>
                  <a:pt x="3730645" y="590606"/>
                </a:cubicBezTo>
                <a:lnTo>
                  <a:pt x="3539290" y="566008"/>
                </a:lnTo>
                <a:lnTo>
                  <a:pt x="3766107" y="618252"/>
                </a:lnTo>
                <a:cubicBezTo>
                  <a:pt x="4049020" y="670701"/>
                  <a:pt x="4405780" y="701982"/>
                  <a:pt x="4793510" y="701982"/>
                </a:cubicBezTo>
                <a:cubicBezTo>
                  <a:pt x="5353566" y="701982"/>
                  <a:pt x="5849004" y="636715"/>
                  <a:pt x="6150608" y="536665"/>
                </a:cubicBezTo>
                <a:lnTo>
                  <a:pt x="6201728" y="516536"/>
                </a:lnTo>
                <a:lnTo>
                  <a:pt x="6150101" y="545324"/>
                </a:lnTo>
                <a:cubicBezTo>
                  <a:pt x="5833586" y="687772"/>
                  <a:pt x="5176334" y="785666"/>
                  <a:pt x="4416847" y="785666"/>
                </a:cubicBezTo>
                <a:cubicBezTo>
                  <a:pt x="4116391" y="785666"/>
                  <a:pt x="3831935" y="770345"/>
                  <a:pt x="3578245" y="743006"/>
                </a:cubicBezTo>
                <a:lnTo>
                  <a:pt x="3386889" y="718408"/>
                </a:lnTo>
                <a:lnTo>
                  <a:pt x="3613707" y="770652"/>
                </a:lnTo>
                <a:cubicBezTo>
                  <a:pt x="3896620" y="823101"/>
                  <a:pt x="4253380" y="854382"/>
                  <a:pt x="4641110" y="854382"/>
                </a:cubicBezTo>
                <a:cubicBezTo>
                  <a:pt x="5201166" y="854382"/>
                  <a:pt x="5696604" y="789115"/>
                  <a:pt x="5998208" y="689065"/>
                </a:cubicBezTo>
                <a:lnTo>
                  <a:pt x="6049328" y="668936"/>
                </a:lnTo>
                <a:lnTo>
                  <a:pt x="5997701" y="697724"/>
                </a:lnTo>
                <a:cubicBezTo>
                  <a:pt x="5681186" y="840172"/>
                  <a:pt x="5023934" y="938066"/>
                  <a:pt x="4264447" y="938066"/>
                </a:cubicBezTo>
                <a:cubicBezTo>
                  <a:pt x="3963991" y="938066"/>
                  <a:pt x="3679535" y="922745"/>
                  <a:pt x="3425845" y="895406"/>
                </a:cubicBezTo>
                <a:lnTo>
                  <a:pt x="3234489" y="870808"/>
                </a:lnTo>
                <a:lnTo>
                  <a:pt x="3461307" y="923052"/>
                </a:lnTo>
                <a:cubicBezTo>
                  <a:pt x="3744220" y="975501"/>
                  <a:pt x="4100981" y="1006782"/>
                  <a:pt x="4488710" y="1006782"/>
                </a:cubicBezTo>
                <a:cubicBezTo>
                  <a:pt x="5048766" y="1006782"/>
                  <a:pt x="5544204" y="941516"/>
                  <a:pt x="5845808" y="841465"/>
                </a:cubicBezTo>
                <a:lnTo>
                  <a:pt x="5896928" y="821336"/>
                </a:lnTo>
                <a:lnTo>
                  <a:pt x="5845301" y="850124"/>
                </a:lnTo>
                <a:cubicBezTo>
                  <a:pt x="5528786" y="992572"/>
                  <a:pt x="4871534" y="1090466"/>
                  <a:pt x="4112047" y="1090466"/>
                </a:cubicBezTo>
                <a:cubicBezTo>
                  <a:pt x="3811591" y="1090466"/>
                  <a:pt x="3527135" y="1075145"/>
                  <a:pt x="3273445" y="1047806"/>
                </a:cubicBezTo>
                <a:lnTo>
                  <a:pt x="3082089" y="1023208"/>
                </a:lnTo>
                <a:lnTo>
                  <a:pt x="3308907" y="1075452"/>
                </a:lnTo>
                <a:cubicBezTo>
                  <a:pt x="3591820" y="1127901"/>
                  <a:pt x="3948580" y="1159182"/>
                  <a:pt x="4336310" y="1159182"/>
                </a:cubicBezTo>
                <a:cubicBezTo>
                  <a:pt x="4896366" y="1159182"/>
                  <a:pt x="5391804" y="1093916"/>
                  <a:pt x="5693408" y="993865"/>
                </a:cubicBezTo>
                <a:lnTo>
                  <a:pt x="5744528" y="973736"/>
                </a:lnTo>
                <a:lnTo>
                  <a:pt x="5692901" y="1002525"/>
                </a:lnTo>
                <a:cubicBezTo>
                  <a:pt x="5376386" y="1144972"/>
                  <a:pt x="4719134" y="1242866"/>
                  <a:pt x="3959647" y="1242866"/>
                </a:cubicBezTo>
                <a:cubicBezTo>
                  <a:pt x="3559039" y="1242866"/>
                  <a:pt x="3186875" y="1215629"/>
                  <a:pt x="2878158" y="1168984"/>
                </a:cubicBezTo>
                <a:lnTo>
                  <a:pt x="2734283" y="1144922"/>
                </a:lnTo>
                <a:lnTo>
                  <a:pt x="2720170" y="1149727"/>
                </a:lnTo>
                <a:lnTo>
                  <a:pt x="2692331" y="1140944"/>
                </a:lnTo>
                <a:cubicBezTo>
                  <a:pt x="2387106" y="1053695"/>
                  <a:pt x="1925192" y="998084"/>
                  <a:pt x="1408218" y="998084"/>
                </a:cubicBezTo>
                <a:cubicBezTo>
                  <a:pt x="848163" y="998084"/>
                  <a:pt x="352725" y="1063351"/>
                  <a:pt x="51121" y="1163401"/>
                </a:cubicBezTo>
                <a:close/>
              </a:path>
            </a:pathLst>
          </a:custGeom>
          <a:gradFill>
            <a:gsLst>
              <a:gs pos="44000">
                <a:schemeClr val="accent6">
                  <a:lumMod val="40000"/>
                  <a:lumOff val="60000"/>
                  <a:alpha val="73000"/>
                </a:schemeClr>
              </a:gs>
              <a:gs pos="24000">
                <a:srgbClr val="FF9966">
                  <a:lumMod val="18000"/>
                  <a:lumOff val="82000"/>
                  <a:alpha val="81000"/>
                </a:srgbClr>
              </a:gs>
              <a:gs pos="66000">
                <a:srgbClr val="FF6600">
                  <a:alpha val="71000"/>
                </a:srgbClr>
              </a:gs>
              <a:gs pos="100000">
                <a:schemeClr val="bg1"/>
              </a:gs>
            </a:gsLst>
            <a:path path="circle">
              <a:fillToRect l="100000" t="100000"/>
            </a:path>
          </a:gradFill>
          <a:ln>
            <a:noFill/>
          </a:ln>
          <a:effectLst>
            <a:reflection blurRad="6350" stA="41000" endPos="90000" dist="50800" dir="5400000" sy="-100000" algn="bl" rotWithShape="0"/>
          </a:effectLst>
          <a:scene3d>
            <a:camera prst="orthographicFront"/>
            <a:lightRig rig="morning"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solidFill>
                <a:prstClr val="white"/>
              </a:solidFill>
            </a:endParaRPr>
          </a:p>
        </p:txBody>
      </p:sp>
      <p:sp>
        <p:nvSpPr>
          <p:cNvPr id="8" name="Forma libre 4"/>
          <p:cNvSpPr/>
          <p:nvPr/>
        </p:nvSpPr>
        <p:spPr>
          <a:xfrm rot="1184127" flipH="1">
            <a:off x="16703" y="2741483"/>
            <a:ext cx="3518545" cy="1043275"/>
          </a:xfrm>
          <a:custGeom>
            <a:avLst/>
            <a:gdLst>
              <a:gd name="connsiteX0" fmla="*/ 0 w 6658928"/>
              <a:gd name="connsiteY0" fmla="*/ 1183530 h 1242866"/>
              <a:gd name="connsiteX1" fmla="*/ 51627 w 6658928"/>
              <a:gd name="connsiteY1" fmla="*/ 1154742 h 1242866"/>
              <a:gd name="connsiteX2" fmla="*/ 1784881 w 6658928"/>
              <a:gd name="connsiteY2" fmla="*/ 914400 h 1242866"/>
              <a:gd name="connsiteX3" fmla="*/ 2623483 w 6658928"/>
              <a:gd name="connsiteY3" fmla="*/ 957060 h 1242866"/>
              <a:gd name="connsiteX4" fmla="*/ 2814840 w 6658928"/>
              <a:gd name="connsiteY4" fmla="*/ 981658 h 1242866"/>
              <a:gd name="connsiteX5" fmla="*/ 2588021 w 6658928"/>
              <a:gd name="connsiteY5" fmla="*/ 929414 h 1242866"/>
              <a:gd name="connsiteX6" fmla="*/ 1560617 w 6658928"/>
              <a:gd name="connsiteY6" fmla="*/ 845684 h 1242866"/>
              <a:gd name="connsiteX7" fmla="*/ 203521 w 6658928"/>
              <a:gd name="connsiteY7" fmla="*/ 1011001 h 1242866"/>
              <a:gd name="connsiteX8" fmla="*/ 152399 w 6658928"/>
              <a:gd name="connsiteY8" fmla="*/ 1031130 h 1242866"/>
              <a:gd name="connsiteX9" fmla="*/ 204026 w 6658928"/>
              <a:gd name="connsiteY9" fmla="*/ 1002342 h 1242866"/>
              <a:gd name="connsiteX10" fmla="*/ 1937281 w 6658928"/>
              <a:gd name="connsiteY10" fmla="*/ 762000 h 1242866"/>
              <a:gd name="connsiteX11" fmla="*/ 2775883 w 6658928"/>
              <a:gd name="connsiteY11" fmla="*/ 804660 h 1242866"/>
              <a:gd name="connsiteX12" fmla="*/ 2967239 w 6658928"/>
              <a:gd name="connsiteY12" fmla="*/ 829258 h 1242866"/>
              <a:gd name="connsiteX13" fmla="*/ 2740421 w 6658928"/>
              <a:gd name="connsiteY13" fmla="*/ 777014 h 1242866"/>
              <a:gd name="connsiteX14" fmla="*/ 1713017 w 6658928"/>
              <a:gd name="connsiteY14" fmla="*/ 693284 h 1242866"/>
              <a:gd name="connsiteX15" fmla="*/ 355920 w 6658928"/>
              <a:gd name="connsiteY15" fmla="*/ 858601 h 1242866"/>
              <a:gd name="connsiteX16" fmla="*/ 304799 w 6658928"/>
              <a:gd name="connsiteY16" fmla="*/ 878730 h 1242866"/>
              <a:gd name="connsiteX17" fmla="*/ 356426 w 6658928"/>
              <a:gd name="connsiteY17" fmla="*/ 849941 h 1242866"/>
              <a:gd name="connsiteX18" fmla="*/ 2089682 w 6658928"/>
              <a:gd name="connsiteY18" fmla="*/ 609600 h 1242866"/>
              <a:gd name="connsiteX19" fmla="*/ 2928283 w 6658928"/>
              <a:gd name="connsiteY19" fmla="*/ 652260 h 1242866"/>
              <a:gd name="connsiteX20" fmla="*/ 3119639 w 6658928"/>
              <a:gd name="connsiteY20" fmla="*/ 676858 h 1242866"/>
              <a:gd name="connsiteX21" fmla="*/ 2892821 w 6658928"/>
              <a:gd name="connsiteY21" fmla="*/ 624614 h 1242866"/>
              <a:gd name="connsiteX22" fmla="*/ 1865417 w 6658928"/>
              <a:gd name="connsiteY22" fmla="*/ 540884 h 1242866"/>
              <a:gd name="connsiteX23" fmla="*/ 508320 w 6658928"/>
              <a:gd name="connsiteY23" fmla="*/ 706201 h 1242866"/>
              <a:gd name="connsiteX24" fmla="*/ 457200 w 6658928"/>
              <a:gd name="connsiteY24" fmla="*/ 726330 h 1242866"/>
              <a:gd name="connsiteX25" fmla="*/ 508826 w 6658928"/>
              <a:gd name="connsiteY25" fmla="*/ 697541 h 1242866"/>
              <a:gd name="connsiteX26" fmla="*/ 2242081 w 6658928"/>
              <a:gd name="connsiteY26" fmla="*/ 457200 h 1242866"/>
              <a:gd name="connsiteX27" fmla="*/ 3080683 w 6658928"/>
              <a:gd name="connsiteY27" fmla="*/ 499860 h 1242866"/>
              <a:gd name="connsiteX28" fmla="*/ 3272039 w 6658928"/>
              <a:gd name="connsiteY28" fmla="*/ 524458 h 1242866"/>
              <a:gd name="connsiteX29" fmla="*/ 3045221 w 6658928"/>
              <a:gd name="connsiteY29" fmla="*/ 472214 h 1242866"/>
              <a:gd name="connsiteX30" fmla="*/ 2017817 w 6658928"/>
              <a:gd name="connsiteY30" fmla="*/ 388484 h 1242866"/>
              <a:gd name="connsiteX31" fmla="*/ 660720 w 6658928"/>
              <a:gd name="connsiteY31" fmla="*/ 553801 h 1242866"/>
              <a:gd name="connsiteX32" fmla="*/ 609599 w 6658928"/>
              <a:gd name="connsiteY32" fmla="*/ 573930 h 1242866"/>
              <a:gd name="connsiteX33" fmla="*/ 661226 w 6658928"/>
              <a:gd name="connsiteY33" fmla="*/ 545141 h 1242866"/>
              <a:gd name="connsiteX34" fmla="*/ 2394481 w 6658928"/>
              <a:gd name="connsiteY34" fmla="*/ 304800 h 1242866"/>
              <a:gd name="connsiteX35" fmla="*/ 3233083 w 6658928"/>
              <a:gd name="connsiteY35" fmla="*/ 347460 h 1242866"/>
              <a:gd name="connsiteX36" fmla="*/ 3424439 w 6658928"/>
              <a:gd name="connsiteY36" fmla="*/ 372058 h 1242866"/>
              <a:gd name="connsiteX37" fmla="*/ 3197621 w 6658928"/>
              <a:gd name="connsiteY37" fmla="*/ 319814 h 1242866"/>
              <a:gd name="connsiteX38" fmla="*/ 2170217 w 6658928"/>
              <a:gd name="connsiteY38" fmla="*/ 236084 h 1242866"/>
              <a:gd name="connsiteX39" fmla="*/ 813120 w 6658928"/>
              <a:gd name="connsiteY39" fmla="*/ 401401 h 1242866"/>
              <a:gd name="connsiteX40" fmla="*/ 761999 w 6658928"/>
              <a:gd name="connsiteY40" fmla="*/ 421530 h 1242866"/>
              <a:gd name="connsiteX41" fmla="*/ 813626 w 6658928"/>
              <a:gd name="connsiteY41" fmla="*/ 392741 h 1242866"/>
              <a:gd name="connsiteX42" fmla="*/ 2546881 w 6658928"/>
              <a:gd name="connsiteY42" fmla="*/ 152400 h 1242866"/>
              <a:gd name="connsiteX43" fmla="*/ 3385482 w 6658928"/>
              <a:gd name="connsiteY43" fmla="*/ 195060 h 1242866"/>
              <a:gd name="connsiteX44" fmla="*/ 3576839 w 6658928"/>
              <a:gd name="connsiteY44" fmla="*/ 219658 h 1242866"/>
              <a:gd name="connsiteX45" fmla="*/ 3350021 w 6658928"/>
              <a:gd name="connsiteY45" fmla="*/ 167414 h 1242866"/>
              <a:gd name="connsiteX46" fmla="*/ 2322617 w 6658928"/>
              <a:gd name="connsiteY46" fmla="*/ 83684 h 1242866"/>
              <a:gd name="connsiteX47" fmla="*/ 965520 w 6658928"/>
              <a:gd name="connsiteY47" fmla="*/ 249001 h 1242866"/>
              <a:gd name="connsiteX48" fmla="*/ 914399 w 6658928"/>
              <a:gd name="connsiteY48" fmla="*/ 269130 h 1242866"/>
              <a:gd name="connsiteX49" fmla="*/ 966026 w 6658928"/>
              <a:gd name="connsiteY49" fmla="*/ 240341 h 1242866"/>
              <a:gd name="connsiteX50" fmla="*/ 2699281 w 6658928"/>
              <a:gd name="connsiteY50" fmla="*/ 0 h 1242866"/>
              <a:gd name="connsiteX51" fmla="*/ 3780770 w 6658928"/>
              <a:gd name="connsiteY51" fmla="*/ 73882 h 1242866"/>
              <a:gd name="connsiteX52" fmla="*/ 3924645 w 6658928"/>
              <a:gd name="connsiteY52" fmla="*/ 97944 h 1242866"/>
              <a:gd name="connsiteX53" fmla="*/ 3938757 w 6658928"/>
              <a:gd name="connsiteY53" fmla="*/ 93140 h 1242866"/>
              <a:gd name="connsiteX54" fmla="*/ 3966597 w 6658928"/>
              <a:gd name="connsiteY54" fmla="*/ 101922 h 1242866"/>
              <a:gd name="connsiteX55" fmla="*/ 5250710 w 6658928"/>
              <a:gd name="connsiteY55" fmla="*/ 244782 h 1242866"/>
              <a:gd name="connsiteX56" fmla="*/ 6607808 w 6658928"/>
              <a:gd name="connsiteY56" fmla="*/ 79465 h 1242866"/>
              <a:gd name="connsiteX57" fmla="*/ 6658928 w 6658928"/>
              <a:gd name="connsiteY57" fmla="*/ 59336 h 1242866"/>
              <a:gd name="connsiteX58" fmla="*/ 6607301 w 6658928"/>
              <a:gd name="connsiteY58" fmla="*/ 88124 h 1242866"/>
              <a:gd name="connsiteX59" fmla="*/ 4874047 w 6658928"/>
              <a:gd name="connsiteY59" fmla="*/ 328466 h 1242866"/>
              <a:gd name="connsiteX60" fmla="*/ 4035445 w 6658928"/>
              <a:gd name="connsiteY60" fmla="*/ 285806 h 1242866"/>
              <a:gd name="connsiteX61" fmla="*/ 3844089 w 6658928"/>
              <a:gd name="connsiteY61" fmla="*/ 261208 h 1242866"/>
              <a:gd name="connsiteX62" fmla="*/ 4070907 w 6658928"/>
              <a:gd name="connsiteY62" fmla="*/ 313452 h 1242866"/>
              <a:gd name="connsiteX63" fmla="*/ 5098310 w 6658928"/>
              <a:gd name="connsiteY63" fmla="*/ 397182 h 1242866"/>
              <a:gd name="connsiteX64" fmla="*/ 6455408 w 6658928"/>
              <a:gd name="connsiteY64" fmla="*/ 231865 h 1242866"/>
              <a:gd name="connsiteX65" fmla="*/ 6506528 w 6658928"/>
              <a:gd name="connsiteY65" fmla="*/ 211736 h 1242866"/>
              <a:gd name="connsiteX66" fmla="*/ 6454901 w 6658928"/>
              <a:gd name="connsiteY66" fmla="*/ 240524 h 1242866"/>
              <a:gd name="connsiteX67" fmla="*/ 4721647 w 6658928"/>
              <a:gd name="connsiteY67" fmla="*/ 480866 h 1242866"/>
              <a:gd name="connsiteX68" fmla="*/ 3883045 w 6658928"/>
              <a:gd name="connsiteY68" fmla="*/ 438206 h 1242866"/>
              <a:gd name="connsiteX69" fmla="*/ 3691689 w 6658928"/>
              <a:gd name="connsiteY69" fmla="*/ 413608 h 1242866"/>
              <a:gd name="connsiteX70" fmla="*/ 3918507 w 6658928"/>
              <a:gd name="connsiteY70" fmla="*/ 465852 h 1242866"/>
              <a:gd name="connsiteX71" fmla="*/ 4945910 w 6658928"/>
              <a:gd name="connsiteY71" fmla="*/ 549582 h 1242866"/>
              <a:gd name="connsiteX72" fmla="*/ 6303008 w 6658928"/>
              <a:gd name="connsiteY72" fmla="*/ 384265 h 1242866"/>
              <a:gd name="connsiteX73" fmla="*/ 6354128 w 6658928"/>
              <a:gd name="connsiteY73" fmla="*/ 364136 h 1242866"/>
              <a:gd name="connsiteX74" fmla="*/ 6302501 w 6658928"/>
              <a:gd name="connsiteY74" fmla="*/ 392924 h 1242866"/>
              <a:gd name="connsiteX75" fmla="*/ 4569247 w 6658928"/>
              <a:gd name="connsiteY75" fmla="*/ 633266 h 1242866"/>
              <a:gd name="connsiteX76" fmla="*/ 3730645 w 6658928"/>
              <a:gd name="connsiteY76" fmla="*/ 590606 h 1242866"/>
              <a:gd name="connsiteX77" fmla="*/ 3539290 w 6658928"/>
              <a:gd name="connsiteY77" fmla="*/ 566008 h 1242866"/>
              <a:gd name="connsiteX78" fmla="*/ 3766107 w 6658928"/>
              <a:gd name="connsiteY78" fmla="*/ 618252 h 1242866"/>
              <a:gd name="connsiteX79" fmla="*/ 4793510 w 6658928"/>
              <a:gd name="connsiteY79" fmla="*/ 701982 h 1242866"/>
              <a:gd name="connsiteX80" fmla="*/ 6150608 w 6658928"/>
              <a:gd name="connsiteY80" fmla="*/ 536665 h 1242866"/>
              <a:gd name="connsiteX81" fmla="*/ 6201728 w 6658928"/>
              <a:gd name="connsiteY81" fmla="*/ 516536 h 1242866"/>
              <a:gd name="connsiteX82" fmla="*/ 6150101 w 6658928"/>
              <a:gd name="connsiteY82" fmla="*/ 545324 h 1242866"/>
              <a:gd name="connsiteX83" fmla="*/ 4416847 w 6658928"/>
              <a:gd name="connsiteY83" fmla="*/ 785666 h 1242866"/>
              <a:gd name="connsiteX84" fmla="*/ 3578245 w 6658928"/>
              <a:gd name="connsiteY84" fmla="*/ 743006 h 1242866"/>
              <a:gd name="connsiteX85" fmla="*/ 3386889 w 6658928"/>
              <a:gd name="connsiteY85" fmla="*/ 718408 h 1242866"/>
              <a:gd name="connsiteX86" fmla="*/ 3613707 w 6658928"/>
              <a:gd name="connsiteY86" fmla="*/ 770652 h 1242866"/>
              <a:gd name="connsiteX87" fmla="*/ 4641110 w 6658928"/>
              <a:gd name="connsiteY87" fmla="*/ 854382 h 1242866"/>
              <a:gd name="connsiteX88" fmla="*/ 5998208 w 6658928"/>
              <a:gd name="connsiteY88" fmla="*/ 689065 h 1242866"/>
              <a:gd name="connsiteX89" fmla="*/ 6049328 w 6658928"/>
              <a:gd name="connsiteY89" fmla="*/ 668936 h 1242866"/>
              <a:gd name="connsiteX90" fmla="*/ 5997701 w 6658928"/>
              <a:gd name="connsiteY90" fmla="*/ 697724 h 1242866"/>
              <a:gd name="connsiteX91" fmla="*/ 4264447 w 6658928"/>
              <a:gd name="connsiteY91" fmla="*/ 938066 h 1242866"/>
              <a:gd name="connsiteX92" fmla="*/ 3425845 w 6658928"/>
              <a:gd name="connsiteY92" fmla="*/ 895406 h 1242866"/>
              <a:gd name="connsiteX93" fmla="*/ 3234489 w 6658928"/>
              <a:gd name="connsiteY93" fmla="*/ 870808 h 1242866"/>
              <a:gd name="connsiteX94" fmla="*/ 3461307 w 6658928"/>
              <a:gd name="connsiteY94" fmla="*/ 923052 h 1242866"/>
              <a:gd name="connsiteX95" fmla="*/ 4488710 w 6658928"/>
              <a:gd name="connsiteY95" fmla="*/ 1006782 h 1242866"/>
              <a:gd name="connsiteX96" fmla="*/ 5845808 w 6658928"/>
              <a:gd name="connsiteY96" fmla="*/ 841465 h 1242866"/>
              <a:gd name="connsiteX97" fmla="*/ 5896928 w 6658928"/>
              <a:gd name="connsiteY97" fmla="*/ 821336 h 1242866"/>
              <a:gd name="connsiteX98" fmla="*/ 5845301 w 6658928"/>
              <a:gd name="connsiteY98" fmla="*/ 850124 h 1242866"/>
              <a:gd name="connsiteX99" fmla="*/ 4112047 w 6658928"/>
              <a:gd name="connsiteY99" fmla="*/ 1090466 h 1242866"/>
              <a:gd name="connsiteX100" fmla="*/ 3273445 w 6658928"/>
              <a:gd name="connsiteY100" fmla="*/ 1047806 h 1242866"/>
              <a:gd name="connsiteX101" fmla="*/ 3082089 w 6658928"/>
              <a:gd name="connsiteY101" fmla="*/ 1023208 h 1242866"/>
              <a:gd name="connsiteX102" fmla="*/ 3308907 w 6658928"/>
              <a:gd name="connsiteY102" fmla="*/ 1075452 h 1242866"/>
              <a:gd name="connsiteX103" fmla="*/ 4336310 w 6658928"/>
              <a:gd name="connsiteY103" fmla="*/ 1159182 h 1242866"/>
              <a:gd name="connsiteX104" fmla="*/ 5693408 w 6658928"/>
              <a:gd name="connsiteY104" fmla="*/ 993865 h 1242866"/>
              <a:gd name="connsiteX105" fmla="*/ 5744528 w 6658928"/>
              <a:gd name="connsiteY105" fmla="*/ 973736 h 1242866"/>
              <a:gd name="connsiteX106" fmla="*/ 5692901 w 6658928"/>
              <a:gd name="connsiteY106" fmla="*/ 1002525 h 1242866"/>
              <a:gd name="connsiteX107" fmla="*/ 3959647 w 6658928"/>
              <a:gd name="connsiteY107" fmla="*/ 1242866 h 1242866"/>
              <a:gd name="connsiteX108" fmla="*/ 2878158 w 6658928"/>
              <a:gd name="connsiteY108" fmla="*/ 1168984 h 1242866"/>
              <a:gd name="connsiteX109" fmla="*/ 2734283 w 6658928"/>
              <a:gd name="connsiteY109" fmla="*/ 1144922 h 1242866"/>
              <a:gd name="connsiteX110" fmla="*/ 2720170 w 6658928"/>
              <a:gd name="connsiteY110" fmla="*/ 1149727 h 1242866"/>
              <a:gd name="connsiteX111" fmla="*/ 2692331 w 6658928"/>
              <a:gd name="connsiteY111" fmla="*/ 1140944 h 1242866"/>
              <a:gd name="connsiteX112" fmla="*/ 1408218 w 6658928"/>
              <a:gd name="connsiteY112" fmla="*/ 998084 h 1242866"/>
              <a:gd name="connsiteX113" fmla="*/ 51121 w 6658928"/>
              <a:gd name="connsiteY113" fmla="*/ 1163401 h 12428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Lst>
            <a:rect l="l" t="t" r="r" b="b"/>
            <a:pathLst>
              <a:path w="6658928" h="1242866">
                <a:moveTo>
                  <a:pt x="0" y="1183530"/>
                </a:moveTo>
                <a:lnTo>
                  <a:pt x="51627" y="1154742"/>
                </a:lnTo>
                <a:cubicBezTo>
                  <a:pt x="368142" y="1012294"/>
                  <a:pt x="1025395" y="914400"/>
                  <a:pt x="1784881" y="914400"/>
                </a:cubicBezTo>
                <a:cubicBezTo>
                  <a:pt x="2085337" y="914400"/>
                  <a:pt x="2369793" y="929721"/>
                  <a:pt x="2623483" y="957060"/>
                </a:cubicBezTo>
                <a:lnTo>
                  <a:pt x="2814840" y="981658"/>
                </a:lnTo>
                <a:lnTo>
                  <a:pt x="2588021" y="929414"/>
                </a:lnTo>
                <a:cubicBezTo>
                  <a:pt x="2305108" y="876965"/>
                  <a:pt x="1948348" y="845684"/>
                  <a:pt x="1560617" y="845684"/>
                </a:cubicBezTo>
                <a:cubicBezTo>
                  <a:pt x="1000563" y="845684"/>
                  <a:pt x="505125" y="910950"/>
                  <a:pt x="203521" y="1011001"/>
                </a:cubicBezTo>
                <a:lnTo>
                  <a:pt x="152399" y="1031130"/>
                </a:lnTo>
                <a:lnTo>
                  <a:pt x="204026" y="1002342"/>
                </a:lnTo>
                <a:cubicBezTo>
                  <a:pt x="520542" y="859894"/>
                  <a:pt x="1177795" y="762000"/>
                  <a:pt x="1937281" y="762000"/>
                </a:cubicBezTo>
                <a:cubicBezTo>
                  <a:pt x="2237737" y="762000"/>
                  <a:pt x="2522193" y="777321"/>
                  <a:pt x="2775883" y="804660"/>
                </a:cubicBezTo>
                <a:lnTo>
                  <a:pt x="2967239" y="829258"/>
                </a:lnTo>
                <a:lnTo>
                  <a:pt x="2740421" y="777014"/>
                </a:lnTo>
                <a:cubicBezTo>
                  <a:pt x="2457508" y="724565"/>
                  <a:pt x="2100748" y="693284"/>
                  <a:pt x="1713017" y="693284"/>
                </a:cubicBezTo>
                <a:cubicBezTo>
                  <a:pt x="1152963" y="693284"/>
                  <a:pt x="657525" y="758550"/>
                  <a:pt x="355920" y="858601"/>
                </a:cubicBezTo>
                <a:lnTo>
                  <a:pt x="304799" y="878730"/>
                </a:lnTo>
                <a:lnTo>
                  <a:pt x="356426" y="849941"/>
                </a:lnTo>
                <a:cubicBezTo>
                  <a:pt x="672942" y="707494"/>
                  <a:pt x="1330194" y="609600"/>
                  <a:pt x="2089682" y="609600"/>
                </a:cubicBezTo>
                <a:cubicBezTo>
                  <a:pt x="2390137" y="609600"/>
                  <a:pt x="2674593" y="624921"/>
                  <a:pt x="2928283" y="652260"/>
                </a:cubicBezTo>
                <a:lnTo>
                  <a:pt x="3119639" y="676858"/>
                </a:lnTo>
                <a:lnTo>
                  <a:pt x="2892821" y="624614"/>
                </a:lnTo>
                <a:cubicBezTo>
                  <a:pt x="2609908" y="572165"/>
                  <a:pt x="2253148" y="540884"/>
                  <a:pt x="1865417" y="540884"/>
                </a:cubicBezTo>
                <a:cubicBezTo>
                  <a:pt x="1305363" y="540884"/>
                  <a:pt x="809924" y="606150"/>
                  <a:pt x="508320" y="706201"/>
                </a:cubicBezTo>
                <a:lnTo>
                  <a:pt x="457200" y="726330"/>
                </a:lnTo>
                <a:lnTo>
                  <a:pt x="508826" y="697541"/>
                </a:lnTo>
                <a:cubicBezTo>
                  <a:pt x="825341" y="555094"/>
                  <a:pt x="1482594" y="457200"/>
                  <a:pt x="2242081" y="457200"/>
                </a:cubicBezTo>
                <a:cubicBezTo>
                  <a:pt x="2542537" y="457200"/>
                  <a:pt x="2826993" y="472521"/>
                  <a:pt x="3080683" y="499860"/>
                </a:cubicBezTo>
                <a:lnTo>
                  <a:pt x="3272039" y="524458"/>
                </a:lnTo>
                <a:lnTo>
                  <a:pt x="3045221" y="472214"/>
                </a:lnTo>
                <a:cubicBezTo>
                  <a:pt x="2762308" y="419765"/>
                  <a:pt x="2405548" y="388484"/>
                  <a:pt x="2017817" y="388484"/>
                </a:cubicBezTo>
                <a:cubicBezTo>
                  <a:pt x="1457762" y="388484"/>
                  <a:pt x="962324" y="453750"/>
                  <a:pt x="660720" y="553801"/>
                </a:cubicBezTo>
                <a:lnTo>
                  <a:pt x="609599" y="573930"/>
                </a:lnTo>
                <a:lnTo>
                  <a:pt x="661226" y="545141"/>
                </a:lnTo>
                <a:cubicBezTo>
                  <a:pt x="977741" y="402694"/>
                  <a:pt x="1634995" y="304800"/>
                  <a:pt x="2394481" y="304800"/>
                </a:cubicBezTo>
                <a:cubicBezTo>
                  <a:pt x="2694936" y="304800"/>
                  <a:pt x="2979393" y="320121"/>
                  <a:pt x="3233083" y="347460"/>
                </a:cubicBezTo>
                <a:lnTo>
                  <a:pt x="3424439" y="372058"/>
                </a:lnTo>
                <a:lnTo>
                  <a:pt x="3197621" y="319814"/>
                </a:lnTo>
                <a:cubicBezTo>
                  <a:pt x="2914708" y="267365"/>
                  <a:pt x="2557948" y="236084"/>
                  <a:pt x="2170217" y="236084"/>
                </a:cubicBezTo>
                <a:cubicBezTo>
                  <a:pt x="1610162" y="236084"/>
                  <a:pt x="1114724" y="301350"/>
                  <a:pt x="813120" y="401401"/>
                </a:cubicBezTo>
                <a:lnTo>
                  <a:pt x="761999" y="421530"/>
                </a:lnTo>
                <a:lnTo>
                  <a:pt x="813626" y="392741"/>
                </a:lnTo>
                <a:cubicBezTo>
                  <a:pt x="1130141" y="250294"/>
                  <a:pt x="1787394" y="152400"/>
                  <a:pt x="2546881" y="152400"/>
                </a:cubicBezTo>
                <a:cubicBezTo>
                  <a:pt x="2847336" y="152400"/>
                  <a:pt x="3131793" y="167721"/>
                  <a:pt x="3385482" y="195060"/>
                </a:cubicBezTo>
                <a:lnTo>
                  <a:pt x="3576839" y="219658"/>
                </a:lnTo>
                <a:lnTo>
                  <a:pt x="3350021" y="167414"/>
                </a:lnTo>
                <a:cubicBezTo>
                  <a:pt x="3067107" y="114965"/>
                  <a:pt x="2710348" y="83684"/>
                  <a:pt x="2322617" y="83684"/>
                </a:cubicBezTo>
                <a:cubicBezTo>
                  <a:pt x="1762562" y="83684"/>
                  <a:pt x="1267124" y="148950"/>
                  <a:pt x="965520" y="249001"/>
                </a:cubicBezTo>
                <a:lnTo>
                  <a:pt x="914399" y="269130"/>
                </a:lnTo>
                <a:lnTo>
                  <a:pt x="966026" y="240341"/>
                </a:lnTo>
                <a:cubicBezTo>
                  <a:pt x="1282541" y="97894"/>
                  <a:pt x="1939794" y="0"/>
                  <a:pt x="2699281" y="0"/>
                </a:cubicBezTo>
                <a:cubicBezTo>
                  <a:pt x="3099888" y="0"/>
                  <a:pt x="3472052" y="27237"/>
                  <a:pt x="3780770" y="73882"/>
                </a:cubicBezTo>
                <a:lnTo>
                  <a:pt x="3924645" y="97944"/>
                </a:lnTo>
                <a:lnTo>
                  <a:pt x="3938757" y="93140"/>
                </a:lnTo>
                <a:lnTo>
                  <a:pt x="3966597" y="101922"/>
                </a:lnTo>
                <a:cubicBezTo>
                  <a:pt x="4271821" y="189171"/>
                  <a:pt x="4733737" y="244782"/>
                  <a:pt x="5250710" y="244782"/>
                </a:cubicBezTo>
                <a:cubicBezTo>
                  <a:pt x="5810766" y="244782"/>
                  <a:pt x="6306204" y="179515"/>
                  <a:pt x="6607808" y="79465"/>
                </a:cubicBezTo>
                <a:lnTo>
                  <a:pt x="6658928" y="59336"/>
                </a:lnTo>
                <a:lnTo>
                  <a:pt x="6607301" y="88124"/>
                </a:lnTo>
                <a:cubicBezTo>
                  <a:pt x="6290786" y="230572"/>
                  <a:pt x="5633534" y="328466"/>
                  <a:pt x="4874047" y="328466"/>
                </a:cubicBezTo>
                <a:cubicBezTo>
                  <a:pt x="4573591" y="328466"/>
                  <a:pt x="4289135" y="313145"/>
                  <a:pt x="4035445" y="285806"/>
                </a:cubicBezTo>
                <a:lnTo>
                  <a:pt x="3844089" y="261208"/>
                </a:lnTo>
                <a:lnTo>
                  <a:pt x="4070907" y="313452"/>
                </a:lnTo>
                <a:cubicBezTo>
                  <a:pt x="4353820" y="365901"/>
                  <a:pt x="4710580" y="397182"/>
                  <a:pt x="5098310" y="397182"/>
                </a:cubicBezTo>
                <a:cubicBezTo>
                  <a:pt x="5658366" y="397182"/>
                  <a:pt x="6153804" y="331915"/>
                  <a:pt x="6455408" y="231865"/>
                </a:cubicBezTo>
                <a:lnTo>
                  <a:pt x="6506528" y="211736"/>
                </a:lnTo>
                <a:lnTo>
                  <a:pt x="6454901" y="240524"/>
                </a:lnTo>
                <a:cubicBezTo>
                  <a:pt x="6138386" y="382972"/>
                  <a:pt x="5481134" y="480866"/>
                  <a:pt x="4721647" y="480866"/>
                </a:cubicBezTo>
                <a:cubicBezTo>
                  <a:pt x="4421191" y="480866"/>
                  <a:pt x="4136735" y="465545"/>
                  <a:pt x="3883045" y="438206"/>
                </a:cubicBezTo>
                <a:lnTo>
                  <a:pt x="3691689" y="413608"/>
                </a:lnTo>
                <a:lnTo>
                  <a:pt x="3918507" y="465852"/>
                </a:lnTo>
                <a:cubicBezTo>
                  <a:pt x="4201420" y="518301"/>
                  <a:pt x="4558181" y="549582"/>
                  <a:pt x="4945910" y="549582"/>
                </a:cubicBezTo>
                <a:cubicBezTo>
                  <a:pt x="5505966" y="549582"/>
                  <a:pt x="6001404" y="484315"/>
                  <a:pt x="6303008" y="384265"/>
                </a:cubicBezTo>
                <a:lnTo>
                  <a:pt x="6354128" y="364136"/>
                </a:lnTo>
                <a:lnTo>
                  <a:pt x="6302501" y="392924"/>
                </a:lnTo>
                <a:cubicBezTo>
                  <a:pt x="5985986" y="535372"/>
                  <a:pt x="5328734" y="633266"/>
                  <a:pt x="4569247" y="633266"/>
                </a:cubicBezTo>
                <a:cubicBezTo>
                  <a:pt x="4268791" y="633266"/>
                  <a:pt x="3984335" y="617945"/>
                  <a:pt x="3730645" y="590606"/>
                </a:cubicBezTo>
                <a:lnTo>
                  <a:pt x="3539290" y="566008"/>
                </a:lnTo>
                <a:lnTo>
                  <a:pt x="3766107" y="618252"/>
                </a:lnTo>
                <a:cubicBezTo>
                  <a:pt x="4049020" y="670701"/>
                  <a:pt x="4405780" y="701982"/>
                  <a:pt x="4793510" y="701982"/>
                </a:cubicBezTo>
                <a:cubicBezTo>
                  <a:pt x="5353566" y="701982"/>
                  <a:pt x="5849004" y="636715"/>
                  <a:pt x="6150608" y="536665"/>
                </a:cubicBezTo>
                <a:lnTo>
                  <a:pt x="6201728" y="516536"/>
                </a:lnTo>
                <a:lnTo>
                  <a:pt x="6150101" y="545324"/>
                </a:lnTo>
                <a:cubicBezTo>
                  <a:pt x="5833586" y="687772"/>
                  <a:pt x="5176334" y="785666"/>
                  <a:pt x="4416847" y="785666"/>
                </a:cubicBezTo>
                <a:cubicBezTo>
                  <a:pt x="4116391" y="785666"/>
                  <a:pt x="3831935" y="770345"/>
                  <a:pt x="3578245" y="743006"/>
                </a:cubicBezTo>
                <a:lnTo>
                  <a:pt x="3386889" y="718408"/>
                </a:lnTo>
                <a:lnTo>
                  <a:pt x="3613707" y="770652"/>
                </a:lnTo>
                <a:cubicBezTo>
                  <a:pt x="3896620" y="823101"/>
                  <a:pt x="4253380" y="854382"/>
                  <a:pt x="4641110" y="854382"/>
                </a:cubicBezTo>
                <a:cubicBezTo>
                  <a:pt x="5201166" y="854382"/>
                  <a:pt x="5696604" y="789115"/>
                  <a:pt x="5998208" y="689065"/>
                </a:cubicBezTo>
                <a:lnTo>
                  <a:pt x="6049328" y="668936"/>
                </a:lnTo>
                <a:lnTo>
                  <a:pt x="5997701" y="697724"/>
                </a:lnTo>
                <a:cubicBezTo>
                  <a:pt x="5681186" y="840172"/>
                  <a:pt x="5023934" y="938066"/>
                  <a:pt x="4264447" y="938066"/>
                </a:cubicBezTo>
                <a:cubicBezTo>
                  <a:pt x="3963991" y="938066"/>
                  <a:pt x="3679535" y="922745"/>
                  <a:pt x="3425845" y="895406"/>
                </a:cubicBezTo>
                <a:lnTo>
                  <a:pt x="3234489" y="870808"/>
                </a:lnTo>
                <a:lnTo>
                  <a:pt x="3461307" y="923052"/>
                </a:lnTo>
                <a:cubicBezTo>
                  <a:pt x="3744220" y="975501"/>
                  <a:pt x="4100981" y="1006782"/>
                  <a:pt x="4488710" y="1006782"/>
                </a:cubicBezTo>
                <a:cubicBezTo>
                  <a:pt x="5048766" y="1006782"/>
                  <a:pt x="5544204" y="941516"/>
                  <a:pt x="5845808" y="841465"/>
                </a:cubicBezTo>
                <a:lnTo>
                  <a:pt x="5896928" y="821336"/>
                </a:lnTo>
                <a:lnTo>
                  <a:pt x="5845301" y="850124"/>
                </a:lnTo>
                <a:cubicBezTo>
                  <a:pt x="5528786" y="992572"/>
                  <a:pt x="4871534" y="1090466"/>
                  <a:pt x="4112047" y="1090466"/>
                </a:cubicBezTo>
                <a:cubicBezTo>
                  <a:pt x="3811591" y="1090466"/>
                  <a:pt x="3527135" y="1075145"/>
                  <a:pt x="3273445" y="1047806"/>
                </a:cubicBezTo>
                <a:lnTo>
                  <a:pt x="3082089" y="1023208"/>
                </a:lnTo>
                <a:lnTo>
                  <a:pt x="3308907" y="1075452"/>
                </a:lnTo>
                <a:cubicBezTo>
                  <a:pt x="3591820" y="1127901"/>
                  <a:pt x="3948580" y="1159182"/>
                  <a:pt x="4336310" y="1159182"/>
                </a:cubicBezTo>
                <a:cubicBezTo>
                  <a:pt x="4896366" y="1159182"/>
                  <a:pt x="5391804" y="1093916"/>
                  <a:pt x="5693408" y="993865"/>
                </a:cubicBezTo>
                <a:lnTo>
                  <a:pt x="5744528" y="973736"/>
                </a:lnTo>
                <a:lnTo>
                  <a:pt x="5692901" y="1002525"/>
                </a:lnTo>
                <a:cubicBezTo>
                  <a:pt x="5376386" y="1144972"/>
                  <a:pt x="4719134" y="1242866"/>
                  <a:pt x="3959647" y="1242866"/>
                </a:cubicBezTo>
                <a:cubicBezTo>
                  <a:pt x="3559039" y="1242866"/>
                  <a:pt x="3186875" y="1215629"/>
                  <a:pt x="2878158" y="1168984"/>
                </a:cubicBezTo>
                <a:lnTo>
                  <a:pt x="2734283" y="1144922"/>
                </a:lnTo>
                <a:lnTo>
                  <a:pt x="2720170" y="1149727"/>
                </a:lnTo>
                <a:lnTo>
                  <a:pt x="2692331" y="1140944"/>
                </a:lnTo>
                <a:cubicBezTo>
                  <a:pt x="2387106" y="1053695"/>
                  <a:pt x="1925192" y="998084"/>
                  <a:pt x="1408218" y="998084"/>
                </a:cubicBezTo>
                <a:cubicBezTo>
                  <a:pt x="848163" y="998084"/>
                  <a:pt x="352725" y="1063351"/>
                  <a:pt x="51121" y="1163401"/>
                </a:cubicBezTo>
                <a:close/>
              </a:path>
            </a:pathLst>
          </a:custGeom>
          <a:gradFill>
            <a:gsLst>
              <a:gs pos="44000">
                <a:schemeClr val="accent6">
                  <a:lumMod val="40000"/>
                  <a:lumOff val="60000"/>
                  <a:alpha val="73000"/>
                </a:schemeClr>
              </a:gs>
              <a:gs pos="24000">
                <a:srgbClr val="FF9966">
                  <a:lumMod val="18000"/>
                  <a:lumOff val="82000"/>
                  <a:alpha val="81000"/>
                </a:srgbClr>
              </a:gs>
              <a:gs pos="66000">
                <a:srgbClr val="FF6600">
                  <a:alpha val="71000"/>
                </a:srgbClr>
              </a:gs>
              <a:gs pos="100000">
                <a:schemeClr val="bg1"/>
              </a:gs>
            </a:gsLst>
            <a:path path="circle">
              <a:fillToRect l="100000" t="100000"/>
            </a:path>
          </a:gradFill>
          <a:ln>
            <a:noFill/>
          </a:ln>
          <a:effectLst>
            <a:reflection blurRad="6350" stA="41000" endPos="90000" dist="50800" dir="5400000" sy="-100000" algn="bl" rotWithShape="0"/>
          </a:effectLst>
          <a:scene3d>
            <a:camera prst="orthographicFront"/>
            <a:lightRig rig="morning"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solidFill>
                <a:prstClr val="white"/>
              </a:solidFill>
            </a:endParaRPr>
          </a:p>
        </p:txBody>
      </p:sp>
      <p:sp>
        <p:nvSpPr>
          <p:cNvPr id="13" name="Forma libre 4"/>
          <p:cNvSpPr/>
          <p:nvPr/>
        </p:nvSpPr>
        <p:spPr>
          <a:xfrm rot="20515318">
            <a:off x="5586549" y="698196"/>
            <a:ext cx="3518544" cy="1043275"/>
          </a:xfrm>
          <a:custGeom>
            <a:avLst/>
            <a:gdLst>
              <a:gd name="connsiteX0" fmla="*/ 0 w 6658928"/>
              <a:gd name="connsiteY0" fmla="*/ 1183530 h 1242866"/>
              <a:gd name="connsiteX1" fmla="*/ 51627 w 6658928"/>
              <a:gd name="connsiteY1" fmla="*/ 1154742 h 1242866"/>
              <a:gd name="connsiteX2" fmla="*/ 1784881 w 6658928"/>
              <a:gd name="connsiteY2" fmla="*/ 914400 h 1242866"/>
              <a:gd name="connsiteX3" fmla="*/ 2623483 w 6658928"/>
              <a:gd name="connsiteY3" fmla="*/ 957060 h 1242866"/>
              <a:gd name="connsiteX4" fmla="*/ 2814840 w 6658928"/>
              <a:gd name="connsiteY4" fmla="*/ 981658 h 1242866"/>
              <a:gd name="connsiteX5" fmla="*/ 2588021 w 6658928"/>
              <a:gd name="connsiteY5" fmla="*/ 929414 h 1242866"/>
              <a:gd name="connsiteX6" fmla="*/ 1560617 w 6658928"/>
              <a:gd name="connsiteY6" fmla="*/ 845684 h 1242866"/>
              <a:gd name="connsiteX7" fmla="*/ 203521 w 6658928"/>
              <a:gd name="connsiteY7" fmla="*/ 1011001 h 1242866"/>
              <a:gd name="connsiteX8" fmla="*/ 152399 w 6658928"/>
              <a:gd name="connsiteY8" fmla="*/ 1031130 h 1242866"/>
              <a:gd name="connsiteX9" fmla="*/ 204026 w 6658928"/>
              <a:gd name="connsiteY9" fmla="*/ 1002342 h 1242866"/>
              <a:gd name="connsiteX10" fmla="*/ 1937281 w 6658928"/>
              <a:gd name="connsiteY10" fmla="*/ 762000 h 1242866"/>
              <a:gd name="connsiteX11" fmla="*/ 2775883 w 6658928"/>
              <a:gd name="connsiteY11" fmla="*/ 804660 h 1242866"/>
              <a:gd name="connsiteX12" fmla="*/ 2967239 w 6658928"/>
              <a:gd name="connsiteY12" fmla="*/ 829258 h 1242866"/>
              <a:gd name="connsiteX13" fmla="*/ 2740421 w 6658928"/>
              <a:gd name="connsiteY13" fmla="*/ 777014 h 1242866"/>
              <a:gd name="connsiteX14" fmla="*/ 1713017 w 6658928"/>
              <a:gd name="connsiteY14" fmla="*/ 693284 h 1242866"/>
              <a:gd name="connsiteX15" fmla="*/ 355920 w 6658928"/>
              <a:gd name="connsiteY15" fmla="*/ 858601 h 1242866"/>
              <a:gd name="connsiteX16" fmla="*/ 304799 w 6658928"/>
              <a:gd name="connsiteY16" fmla="*/ 878730 h 1242866"/>
              <a:gd name="connsiteX17" fmla="*/ 356426 w 6658928"/>
              <a:gd name="connsiteY17" fmla="*/ 849941 h 1242866"/>
              <a:gd name="connsiteX18" fmla="*/ 2089682 w 6658928"/>
              <a:gd name="connsiteY18" fmla="*/ 609600 h 1242866"/>
              <a:gd name="connsiteX19" fmla="*/ 2928283 w 6658928"/>
              <a:gd name="connsiteY19" fmla="*/ 652260 h 1242866"/>
              <a:gd name="connsiteX20" fmla="*/ 3119639 w 6658928"/>
              <a:gd name="connsiteY20" fmla="*/ 676858 h 1242866"/>
              <a:gd name="connsiteX21" fmla="*/ 2892821 w 6658928"/>
              <a:gd name="connsiteY21" fmla="*/ 624614 h 1242866"/>
              <a:gd name="connsiteX22" fmla="*/ 1865417 w 6658928"/>
              <a:gd name="connsiteY22" fmla="*/ 540884 h 1242866"/>
              <a:gd name="connsiteX23" fmla="*/ 508320 w 6658928"/>
              <a:gd name="connsiteY23" fmla="*/ 706201 h 1242866"/>
              <a:gd name="connsiteX24" fmla="*/ 457200 w 6658928"/>
              <a:gd name="connsiteY24" fmla="*/ 726330 h 1242866"/>
              <a:gd name="connsiteX25" fmla="*/ 508826 w 6658928"/>
              <a:gd name="connsiteY25" fmla="*/ 697541 h 1242866"/>
              <a:gd name="connsiteX26" fmla="*/ 2242081 w 6658928"/>
              <a:gd name="connsiteY26" fmla="*/ 457200 h 1242866"/>
              <a:gd name="connsiteX27" fmla="*/ 3080683 w 6658928"/>
              <a:gd name="connsiteY27" fmla="*/ 499860 h 1242866"/>
              <a:gd name="connsiteX28" fmla="*/ 3272039 w 6658928"/>
              <a:gd name="connsiteY28" fmla="*/ 524458 h 1242866"/>
              <a:gd name="connsiteX29" fmla="*/ 3045221 w 6658928"/>
              <a:gd name="connsiteY29" fmla="*/ 472214 h 1242866"/>
              <a:gd name="connsiteX30" fmla="*/ 2017817 w 6658928"/>
              <a:gd name="connsiteY30" fmla="*/ 388484 h 1242866"/>
              <a:gd name="connsiteX31" fmla="*/ 660720 w 6658928"/>
              <a:gd name="connsiteY31" fmla="*/ 553801 h 1242866"/>
              <a:gd name="connsiteX32" fmla="*/ 609599 w 6658928"/>
              <a:gd name="connsiteY32" fmla="*/ 573930 h 1242866"/>
              <a:gd name="connsiteX33" fmla="*/ 661226 w 6658928"/>
              <a:gd name="connsiteY33" fmla="*/ 545141 h 1242866"/>
              <a:gd name="connsiteX34" fmla="*/ 2394481 w 6658928"/>
              <a:gd name="connsiteY34" fmla="*/ 304800 h 1242866"/>
              <a:gd name="connsiteX35" fmla="*/ 3233083 w 6658928"/>
              <a:gd name="connsiteY35" fmla="*/ 347460 h 1242866"/>
              <a:gd name="connsiteX36" fmla="*/ 3424439 w 6658928"/>
              <a:gd name="connsiteY36" fmla="*/ 372058 h 1242866"/>
              <a:gd name="connsiteX37" fmla="*/ 3197621 w 6658928"/>
              <a:gd name="connsiteY37" fmla="*/ 319814 h 1242866"/>
              <a:gd name="connsiteX38" fmla="*/ 2170217 w 6658928"/>
              <a:gd name="connsiteY38" fmla="*/ 236084 h 1242866"/>
              <a:gd name="connsiteX39" fmla="*/ 813120 w 6658928"/>
              <a:gd name="connsiteY39" fmla="*/ 401401 h 1242866"/>
              <a:gd name="connsiteX40" fmla="*/ 761999 w 6658928"/>
              <a:gd name="connsiteY40" fmla="*/ 421530 h 1242866"/>
              <a:gd name="connsiteX41" fmla="*/ 813626 w 6658928"/>
              <a:gd name="connsiteY41" fmla="*/ 392741 h 1242866"/>
              <a:gd name="connsiteX42" fmla="*/ 2546881 w 6658928"/>
              <a:gd name="connsiteY42" fmla="*/ 152400 h 1242866"/>
              <a:gd name="connsiteX43" fmla="*/ 3385482 w 6658928"/>
              <a:gd name="connsiteY43" fmla="*/ 195060 h 1242866"/>
              <a:gd name="connsiteX44" fmla="*/ 3576839 w 6658928"/>
              <a:gd name="connsiteY44" fmla="*/ 219658 h 1242866"/>
              <a:gd name="connsiteX45" fmla="*/ 3350021 w 6658928"/>
              <a:gd name="connsiteY45" fmla="*/ 167414 h 1242866"/>
              <a:gd name="connsiteX46" fmla="*/ 2322617 w 6658928"/>
              <a:gd name="connsiteY46" fmla="*/ 83684 h 1242866"/>
              <a:gd name="connsiteX47" fmla="*/ 965520 w 6658928"/>
              <a:gd name="connsiteY47" fmla="*/ 249001 h 1242866"/>
              <a:gd name="connsiteX48" fmla="*/ 914399 w 6658928"/>
              <a:gd name="connsiteY48" fmla="*/ 269130 h 1242866"/>
              <a:gd name="connsiteX49" fmla="*/ 966026 w 6658928"/>
              <a:gd name="connsiteY49" fmla="*/ 240341 h 1242866"/>
              <a:gd name="connsiteX50" fmla="*/ 2699281 w 6658928"/>
              <a:gd name="connsiteY50" fmla="*/ 0 h 1242866"/>
              <a:gd name="connsiteX51" fmla="*/ 3780770 w 6658928"/>
              <a:gd name="connsiteY51" fmla="*/ 73882 h 1242866"/>
              <a:gd name="connsiteX52" fmla="*/ 3924645 w 6658928"/>
              <a:gd name="connsiteY52" fmla="*/ 97944 h 1242866"/>
              <a:gd name="connsiteX53" fmla="*/ 3938757 w 6658928"/>
              <a:gd name="connsiteY53" fmla="*/ 93140 h 1242866"/>
              <a:gd name="connsiteX54" fmla="*/ 3966597 w 6658928"/>
              <a:gd name="connsiteY54" fmla="*/ 101922 h 1242866"/>
              <a:gd name="connsiteX55" fmla="*/ 5250710 w 6658928"/>
              <a:gd name="connsiteY55" fmla="*/ 244782 h 1242866"/>
              <a:gd name="connsiteX56" fmla="*/ 6607808 w 6658928"/>
              <a:gd name="connsiteY56" fmla="*/ 79465 h 1242866"/>
              <a:gd name="connsiteX57" fmla="*/ 6658928 w 6658928"/>
              <a:gd name="connsiteY57" fmla="*/ 59336 h 1242866"/>
              <a:gd name="connsiteX58" fmla="*/ 6607301 w 6658928"/>
              <a:gd name="connsiteY58" fmla="*/ 88124 h 1242866"/>
              <a:gd name="connsiteX59" fmla="*/ 4874047 w 6658928"/>
              <a:gd name="connsiteY59" fmla="*/ 328466 h 1242866"/>
              <a:gd name="connsiteX60" fmla="*/ 4035445 w 6658928"/>
              <a:gd name="connsiteY60" fmla="*/ 285806 h 1242866"/>
              <a:gd name="connsiteX61" fmla="*/ 3844089 w 6658928"/>
              <a:gd name="connsiteY61" fmla="*/ 261208 h 1242866"/>
              <a:gd name="connsiteX62" fmla="*/ 4070907 w 6658928"/>
              <a:gd name="connsiteY62" fmla="*/ 313452 h 1242866"/>
              <a:gd name="connsiteX63" fmla="*/ 5098310 w 6658928"/>
              <a:gd name="connsiteY63" fmla="*/ 397182 h 1242866"/>
              <a:gd name="connsiteX64" fmla="*/ 6455408 w 6658928"/>
              <a:gd name="connsiteY64" fmla="*/ 231865 h 1242866"/>
              <a:gd name="connsiteX65" fmla="*/ 6506528 w 6658928"/>
              <a:gd name="connsiteY65" fmla="*/ 211736 h 1242866"/>
              <a:gd name="connsiteX66" fmla="*/ 6454901 w 6658928"/>
              <a:gd name="connsiteY66" fmla="*/ 240524 h 1242866"/>
              <a:gd name="connsiteX67" fmla="*/ 4721647 w 6658928"/>
              <a:gd name="connsiteY67" fmla="*/ 480866 h 1242866"/>
              <a:gd name="connsiteX68" fmla="*/ 3883045 w 6658928"/>
              <a:gd name="connsiteY68" fmla="*/ 438206 h 1242866"/>
              <a:gd name="connsiteX69" fmla="*/ 3691689 w 6658928"/>
              <a:gd name="connsiteY69" fmla="*/ 413608 h 1242866"/>
              <a:gd name="connsiteX70" fmla="*/ 3918507 w 6658928"/>
              <a:gd name="connsiteY70" fmla="*/ 465852 h 1242866"/>
              <a:gd name="connsiteX71" fmla="*/ 4945910 w 6658928"/>
              <a:gd name="connsiteY71" fmla="*/ 549582 h 1242866"/>
              <a:gd name="connsiteX72" fmla="*/ 6303008 w 6658928"/>
              <a:gd name="connsiteY72" fmla="*/ 384265 h 1242866"/>
              <a:gd name="connsiteX73" fmla="*/ 6354128 w 6658928"/>
              <a:gd name="connsiteY73" fmla="*/ 364136 h 1242866"/>
              <a:gd name="connsiteX74" fmla="*/ 6302501 w 6658928"/>
              <a:gd name="connsiteY74" fmla="*/ 392924 h 1242866"/>
              <a:gd name="connsiteX75" fmla="*/ 4569247 w 6658928"/>
              <a:gd name="connsiteY75" fmla="*/ 633266 h 1242866"/>
              <a:gd name="connsiteX76" fmla="*/ 3730645 w 6658928"/>
              <a:gd name="connsiteY76" fmla="*/ 590606 h 1242866"/>
              <a:gd name="connsiteX77" fmla="*/ 3539290 w 6658928"/>
              <a:gd name="connsiteY77" fmla="*/ 566008 h 1242866"/>
              <a:gd name="connsiteX78" fmla="*/ 3766107 w 6658928"/>
              <a:gd name="connsiteY78" fmla="*/ 618252 h 1242866"/>
              <a:gd name="connsiteX79" fmla="*/ 4793510 w 6658928"/>
              <a:gd name="connsiteY79" fmla="*/ 701982 h 1242866"/>
              <a:gd name="connsiteX80" fmla="*/ 6150608 w 6658928"/>
              <a:gd name="connsiteY80" fmla="*/ 536665 h 1242866"/>
              <a:gd name="connsiteX81" fmla="*/ 6201728 w 6658928"/>
              <a:gd name="connsiteY81" fmla="*/ 516536 h 1242866"/>
              <a:gd name="connsiteX82" fmla="*/ 6150101 w 6658928"/>
              <a:gd name="connsiteY82" fmla="*/ 545324 h 1242866"/>
              <a:gd name="connsiteX83" fmla="*/ 4416847 w 6658928"/>
              <a:gd name="connsiteY83" fmla="*/ 785666 h 1242866"/>
              <a:gd name="connsiteX84" fmla="*/ 3578245 w 6658928"/>
              <a:gd name="connsiteY84" fmla="*/ 743006 h 1242866"/>
              <a:gd name="connsiteX85" fmla="*/ 3386889 w 6658928"/>
              <a:gd name="connsiteY85" fmla="*/ 718408 h 1242866"/>
              <a:gd name="connsiteX86" fmla="*/ 3613707 w 6658928"/>
              <a:gd name="connsiteY86" fmla="*/ 770652 h 1242866"/>
              <a:gd name="connsiteX87" fmla="*/ 4641110 w 6658928"/>
              <a:gd name="connsiteY87" fmla="*/ 854382 h 1242866"/>
              <a:gd name="connsiteX88" fmla="*/ 5998208 w 6658928"/>
              <a:gd name="connsiteY88" fmla="*/ 689065 h 1242866"/>
              <a:gd name="connsiteX89" fmla="*/ 6049328 w 6658928"/>
              <a:gd name="connsiteY89" fmla="*/ 668936 h 1242866"/>
              <a:gd name="connsiteX90" fmla="*/ 5997701 w 6658928"/>
              <a:gd name="connsiteY90" fmla="*/ 697724 h 1242866"/>
              <a:gd name="connsiteX91" fmla="*/ 4264447 w 6658928"/>
              <a:gd name="connsiteY91" fmla="*/ 938066 h 1242866"/>
              <a:gd name="connsiteX92" fmla="*/ 3425845 w 6658928"/>
              <a:gd name="connsiteY92" fmla="*/ 895406 h 1242866"/>
              <a:gd name="connsiteX93" fmla="*/ 3234489 w 6658928"/>
              <a:gd name="connsiteY93" fmla="*/ 870808 h 1242866"/>
              <a:gd name="connsiteX94" fmla="*/ 3461307 w 6658928"/>
              <a:gd name="connsiteY94" fmla="*/ 923052 h 1242866"/>
              <a:gd name="connsiteX95" fmla="*/ 4488710 w 6658928"/>
              <a:gd name="connsiteY95" fmla="*/ 1006782 h 1242866"/>
              <a:gd name="connsiteX96" fmla="*/ 5845808 w 6658928"/>
              <a:gd name="connsiteY96" fmla="*/ 841465 h 1242866"/>
              <a:gd name="connsiteX97" fmla="*/ 5896928 w 6658928"/>
              <a:gd name="connsiteY97" fmla="*/ 821336 h 1242866"/>
              <a:gd name="connsiteX98" fmla="*/ 5845301 w 6658928"/>
              <a:gd name="connsiteY98" fmla="*/ 850124 h 1242866"/>
              <a:gd name="connsiteX99" fmla="*/ 4112047 w 6658928"/>
              <a:gd name="connsiteY99" fmla="*/ 1090466 h 1242866"/>
              <a:gd name="connsiteX100" fmla="*/ 3273445 w 6658928"/>
              <a:gd name="connsiteY100" fmla="*/ 1047806 h 1242866"/>
              <a:gd name="connsiteX101" fmla="*/ 3082089 w 6658928"/>
              <a:gd name="connsiteY101" fmla="*/ 1023208 h 1242866"/>
              <a:gd name="connsiteX102" fmla="*/ 3308907 w 6658928"/>
              <a:gd name="connsiteY102" fmla="*/ 1075452 h 1242866"/>
              <a:gd name="connsiteX103" fmla="*/ 4336310 w 6658928"/>
              <a:gd name="connsiteY103" fmla="*/ 1159182 h 1242866"/>
              <a:gd name="connsiteX104" fmla="*/ 5693408 w 6658928"/>
              <a:gd name="connsiteY104" fmla="*/ 993865 h 1242866"/>
              <a:gd name="connsiteX105" fmla="*/ 5744528 w 6658928"/>
              <a:gd name="connsiteY105" fmla="*/ 973736 h 1242866"/>
              <a:gd name="connsiteX106" fmla="*/ 5692901 w 6658928"/>
              <a:gd name="connsiteY106" fmla="*/ 1002525 h 1242866"/>
              <a:gd name="connsiteX107" fmla="*/ 3959647 w 6658928"/>
              <a:gd name="connsiteY107" fmla="*/ 1242866 h 1242866"/>
              <a:gd name="connsiteX108" fmla="*/ 2878158 w 6658928"/>
              <a:gd name="connsiteY108" fmla="*/ 1168984 h 1242866"/>
              <a:gd name="connsiteX109" fmla="*/ 2734283 w 6658928"/>
              <a:gd name="connsiteY109" fmla="*/ 1144922 h 1242866"/>
              <a:gd name="connsiteX110" fmla="*/ 2720170 w 6658928"/>
              <a:gd name="connsiteY110" fmla="*/ 1149727 h 1242866"/>
              <a:gd name="connsiteX111" fmla="*/ 2692331 w 6658928"/>
              <a:gd name="connsiteY111" fmla="*/ 1140944 h 1242866"/>
              <a:gd name="connsiteX112" fmla="*/ 1408218 w 6658928"/>
              <a:gd name="connsiteY112" fmla="*/ 998084 h 1242866"/>
              <a:gd name="connsiteX113" fmla="*/ 51121 w 6658928"/>
              <a:gd name="connsiteY113" fmla="*/ 1163401 h 12428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Lst>
            <a:rect l="l" t="t" r="r" b="b"/>
            <a:pathLst>
              <a:path w="6658928" h="1242866">
                <a:moveTo>
                  <a:pt x="0" y="1183530"/>
                </a:moveTo>
                <a:lnTo>
                  <a:pt x="51627" y="1154742"/>
                </a:lnTo>
                <a:cubicBezTo>
                  <a:pt x="368142" y="1012294"/>
                  <a:pt x="1025395" y="914400"/>
                  <a:pt x="1784881" y="914400"/>
                </a:cubicBezTo>
                <a:cubicBezTo>
                  <a:pt x="2085337" y="914400"/>
                  <a:pt x="2369793" y="929721"/>
                  <a:pt x="2623483" y="957060"/>
                </a:cubicBezTo>
                <a:lnTo>
                  <a:pt x="2814840" y="981658"/>
                </a:lnTo>
                <a:lnTo>
                  <a:pt x="2588021" y="929414"/>
                </a:lnTo>
                <a:cubicBezTo>
                  <a:pt x="2305108" y="876965"/>
                  <a:pt x="1948348" y="845684"/>
                  <a:pt x="1560617" y="845684"/>
                </a:cubicBezTo>
                <a:cubicBezTo>
                  <a:pt x="1000563" y="845684"/>
                  <a:pt x="505125" y="910950"/>
                  <a:pt x="203521" y="1011001"/>
                </a:cubicBezTo>
                <a:lnTo>
                  <a:pt x="152399" y="1031130"/>
                </a:lnTo>
                <a:lnTo>
                  <a:pt x="204026" y="1002342"/>
                </a:lnTo>
                <a:cubicBezTo>
                  <a:pt x="520542" y="859894"/>
                  <a:pt x="1177795" y="762000"/>
                  <a:pt x="1937281" y="762000"/>
                </a:cubicBezTo>
                <a:cubicBezTo>
                  <a:pt x="2237737" y="762000"/>
                  <a:pt x="2522193" y="777321"/>
                  <a:pt x="2775883" y="804660"/>
                </a:cubicBezTo>
                <a:lnTo>
                  <a:pt x="2967239" y="829258"/>
                </a:lnTo>
                <a:lnTo>
                  <a:pt x="2740421" y="777014"/>
                </a:lnTo>
                <a:cubicBezTo>
                  <a:pt x="2457508" y="724565"/>
                  <a:pt x="2100748" y="693284"/>
                  <a:pt x="1713017" y="693284"/>
                </a:cubicBezTo>
                <a:cubicBezTo>
                  <a:pt x="1152963" y="693284"/>
                  <a:pt x="657525" y="758550"/>
                  <a:pt x="355920" y="858601"/>
                </a:cubicBezTo>
                <a:lnTo>
                  <a:pt x="304799" y="878730"/>
                </a:lnTo>
                <a:lnTo>
                  <a:pt x="356426" y="849941"/>
                </a:lnTo>
                <a:cubicBezTo>
                  <a:pt x="672942" y="707494"/>
                  <a:pt x="1330194" y="609600"/>
                  <a:pt x="2089682" y="609600"/>
                </a:cubicBezTo>
                <a:cubicBezTo>
                  <a:pt x="2390137" y="609600"/>
                  <a:pt x="2674593" y="624921"/>
                  <a:pt x="2928283" y="652260"/>
                </a:cubicBezTo>
                <a:lnTo>
                  <a:pt x="3119639" y="676858"/>
                </a:lnTo>
                <a:lnTo>
                  <a:pt x="2892821" y="624614"/>
                </a:lnTo>
                <a:cubicBezTo>
                  <a:pt x="2609908" y="572165"/>
                  <a:pt x="2253148" y="540884"/>
                  <a:pt x="1865417" y="540884"/>
                </a:cubicBezTo>
                <a:cubicBezTo>
                  <a:pt x="1305363" y="540884"/>
                  <a:pt x="809924" y="606150"/>
                  <a:pt x="508320" y="706201"/>
                </a:cubicBezTo>
                <a:lnTo>
                  <a:pt x="457200" y="726330"/>
                </a:lnTo>
                <a:lnTo>
                  <a:pt x="508826" y="697541"/>
                </a:lnTo>
                <a:cubicBezTo>
                  <a:pt x="825341" y="555094"/>
                  <a:pt x="1482594" y="457200"/>
                  <a:pt x="2242081" y="457200"/>
                </a:cubicBezTo>
                <a:cubicBezTo>
                  <a:pt x="2542537" y="457200"/>
                  <a:pt x="2826993" y="472521"/>
                  <a:pt x="3080683" y="499860"/>
                </a:cubicBezTo>
                <a:lnTo>
                  <a:pt x="3272039" y="524458"/>
                </a:lnTo>
                <a:lnTo>
                  <a:pt x="3045221" y="472214"/>
                </a:lnTo>
                <a:cubicBezTo>
                  <a:pt x="2762308" y="419765"/>
                  <a:pt x="2405548" y="388484"/>
                  <a:pt x="2017817" y="388484"/>
                </a:cubicBezTo>
                <a:cubicBezTo>
                  <a:pt x="1457762" y="388484"/>
                  <a:pt x="962324" y="453750"/>
                  <a:pt x="660720" y="553801"/>
                </a:cubicBezTo>
                <a:lnTo>
                  <a:pt x="609599" y="573930"/>
                </a:lnTo>
                <a:lnTo>
                  <a:pt x="661226" y="545141"/>
                </a:lnTo>
                <a:cubicBezTo>
                  <a:pt x="977741" y="402694"/>
                  <a:pt x="1634995" y="304800"/>
                  <a:pt x="2394481" y="304800"/>
                </a:cubicBezTo>
                <a:cubicBezTo>
                  <a:pt x="2694936" y="304800"/>
                  <a:pt x="2979393" y="320121"/>
                  <a:pt x="3233083" y="347460"/>
                </a:cubicBezTo>
                <a:lnTo>
                  <a:pt x="3424439" y="372058"/>
                </a:lnTo>
                <a:lnTo>
                  <a:pt x="3197621" y="319814"/>
                </a:lnTo>
                <a:cubicBezTo>
                  <a:pt x="2914708" y="267365"/>
                  <a:pt x="2557948" y="236084"/>
                  <a:pt x="2170217" y="236084"/>
                </a:cubicBezTo>
                <a:cubicBezTo>
                  <a:pt x="1610162" y="236084"/>
                  <a:pt x="1114724" y="301350"/>
                  <a:pt x="813120" y="401401"/>
                </a:cubicBezTo>
                <a:lnTo>
                  <a:pt x="761999" y="421530"/>
                </a:lnTo>
                <a:lnTo>
                  <a:pt x="813626" y="392741"/>
                </a:lnTo>
                <a:cubicBezTo>
                  <a:pt x="1130141" y="250294"/>
                  <a:pt x="1787394" y="152400"/>
                  <a:pt x="2546881" y="152400"/>
                </a:cubicBezTo>
                <a:cubicBezTo>
                  <a:pt x="2847336" y="152400"/>
                  <a:pt x="3131793" y="167721"/>
                  <a:pt x="3385482" y="195060"/>
                </a:cubicBezTo>
                <a:lnTo>
                  <a:pt x="3576839" y="219658"/>
                </a:lnTo>
                <a:lnTo>
                  <a:pt x="3350021" y="167414"/>
                </a:lnTo>
                <a:cubicBezTo>
                  <a:pt x="3067107" y="114965"/>
                  <a:pt x="2710348" y="83684"/>
                  <a:pt x="2322617" y="83684"/>
                </a:cubicBezTo>
                <a:cubicBezTo>
                  <a:pt x="1762562" y="83684"/>
                  <a:pt x="1267124" y="148950"/>
                  <a:pt x="965520" y="249001"/>
                </a:cubicBezTo>
                <a:lnTo>
                  <a:pt x="914399" y="269130"/>
                </a:lnTo>
                <a:lnTo>
                  <a:pt x="966026" y="240341"/>
                </a:lnTo>
                <a:cubicBezTo>
                  <a:pt x="1282541" y="97894"/>
                  <a:pt x="1939794" y="0"/>
                  <a:pt x="2699281" y="0"/>
                </a:cubicBezTo>
                <a:cubicBezTo>
                  <a:pt x="3099888" y="0"/>
                  <a:pt x="3472052" y="27237"/>
                  <a:pt x="3780770" y="73882"/>
                </a:cubicBezTo>
                <a:lnTo>
                  <a:pt x="3924645" y="97944"/>
                </a:lnTo>
                <a:lnTo>
                  <a:pt x="3938757" y="93140"/>
                </a:lnTo>
                <a:lnTo>
                  <a:pt x="3966597" y="101922"/>
                </a:lnTo>
                <a:cubicBezTo>
                  <a:pt x="4271821" y="189171"/>
                  <a:pt x="4733737" y="244782"/>
                  <a:pt x="5250710" y="244782"/>
                </a:cubicBezTo>
                <a:cubicBezTo>
                  <a:pt x="5810766" y="244782"/>
                  <a:pt x="6306204" y="179515"/>
                  <a:pt x="6607808" y="79465"/>
                </a:cubicBezTo>
                <a:lnTo>
                  <a:pt x="6658928" y="59336"/>
                </a:lnTo>
                <a:lnTo>
                  <a:pt x="6607301" y="88124"/>
                </a:lnTo>
                <a:cubicBezTo>
                  <a:pt x="6290786" y="230572"/>
                  <a:pt x="5633534" y="328466"/>
                  <a:pt x="4874047" y="328466"/>
                </a:cubicBezTo>
                <a:cubicBezTo>
                  <a:pt x="4573591" y="328466"/>
                  <a:pt x="4289135" y="313145"/>
                  <a:pt x="4035445" y="285806"/>
                </a:cubicBezTo>
                <a:lnTo>
                  <a:pt x="3844089" y="261208"/>
                </a:lnTo>
                <a:lnTo>
                  <a:pt x="4070907" y="313452"/>
                </a:lnTo>
                <a:cubicBezTo>
                  <a:pt x="4353820" y="365901"/>
                  <a:pt x="4710580" y="397182"/>
                  <a:pt x="5098310" y="397182"/>
                </a:cubicBezTo>
                <a:cubicBezTo>
                  <a:pt x="5658366" y="397182"/>
                  <a:pt x="6153804" y="331915"/>
                  <a:pt x="6455408" y="231865"/>
                </a:cubicBezTo>
                <a:lnTo>
                  <a:pt x="6506528" y="211736"/>
                </a:lnTo>
                <a:lnTo>
                  <a:pt x="6454901" y="240524"/>
                </a:lnTo>
                <a:cubicBezTo>
                  <a:pt x="6138386" y="382972"/>
                  <a:pt x="5481134" y="480866"/>
                  <a:pt x="4721647" y="480866"/>
                </a:cubicBezTo>
                <a:cubicBezTo>
                  <a:pt x="4421191" y="480866"/>
                  <a:pt x="4136735" y="465545"/>
                  <a:pt x="3883045" y="438206"/>
                </a:cubicBezTo>
                <a:lnTo>
                  <a:pt x="3691689" y="413608"/>
                </a:lnTo>
                <a:lnTo>
                  <a:pt x="3918507" y="465852"/>
                </a:lnTo>
                <a:cubicBezTo>
                  <a:pt x="4201420" y="518301"/>
                  <a:pt x="4558181" y="549582"/>
                  <a:pt x="4945910" y="549582"/>
                </a:cubicBezTo>
                <a:cubicBezTo>
                  <a:pt x="5505966" y="549582"/>
                  <a:pt x="6001404" y="484315"/>
                  <a:pt x="6303008" y="384265"/>
                </a:cubicBezTo>
                <a:lnTo>
                  <a:pt x="6354128" y="364136"/>
                </a:lnTo>
                <a:lnTo>
                  <a:pt x="6302501" y="392924"/>
                </a:lnTo>
                <a:cubicBezTo>
                  <a:pt x="5985986" y="535372"/>
                  <a:pt x="5328734" y="633266"/>
                  <a:pt x="4569247" y="633266"/>
                </a:cubicBezTo>
                <a:cubicBezTo>
                  <a:pt x="4268791" y="633266"/>
                  <a:pt x="3984335" y="617945"/>
                  <a:pt x="3730645" y="590606"/>
                </a:cubicBezTo>
                <a:lnTo>
                  <a:pt x="3539290" y="566008"/>
                </a:lnTo>
                <a:lnTo>
                  <a:pt x="3766107" y="618252"/>
                </a:lnTo>
                <a:cubicBezTo>
                  <a:pt x="4049020" y="670701"/>
                  <a:pt x="4405780" y="701982"/>
                  <a:pt x="4793510" y="701982"/>
                </a:cubicBezTo>
                <a:cubicBezTo>
                  <a:pt x="5353566" y="701982"/>
                  <a:pt x="5849004" y="636715"/>
                  <a:pt x="6150608" y="536665"/>
                </a:cubicBezTo>
                <a:lnTo>
                  <a:pt x="6201728" y="516536"/>
                </a:lnTo>
                <a:lnTo>
                  <a:pt x="6150101" y="545324"/>
                </a:lnTo>
                <a:cubicBezTo>
                  <a:pt x="5833586" y="687772"/>
                  <a:pt x="5176334" y="785666"/>
                  <a:pt x="4416847" y="785666"/>
                </a:cubicBezTo>
                <a:cubicBezTo>
                  <a:pt x="4116391" y="785666"/>
                  <a:pt x="3831935" y="770345"/>
                  <a:pt x="3578245" y="743006"/>
                </a:cubicBezTo>
                <a:lnTo>
                  <a:pt x="3386889" y="718408"/>
                </a:lnTo>
                <a:lnTo>
                  <a:pt x="3613707" y="770652"/>
                </a:lnTo>
                <a:cubicBezTo>
                  <a:pt x="3896620" y="823101"/>
                  <a:pt x="4253380" y="854382"/>
                  <a:pt x="4641110" y="854382"/>
                </a:cubicBezTo>
                <a:cubicBezTo>
                  <a:pt x="5201166" y="854382"/>
                  <a:pt x="5696604" y="789115"/>
                  <a:pt x="5998208" y="689065"/>
                </a:cubicBezTo>
                <a:lnTo>
                  <a:pt x="6049328" y="668936"/>
                </a:lnTo>
                <a:lnTo>
                  <a:pt x="5997701" y="697724"/>
                </a:lnTo>
                <a:cubicBezTo>
                  <a:pt x="5681186" y="840172"/>
                  <a:pt x="5023934" y="938066"/>
                  <a:pt x="4264447" y="938066"/>
                </a:cubicBezTo>
                <a:cubicBezTo>
                  <a:pt x="3963991" y="938066"/>
                  <a:pt x="3679535" y="922745"/>
                  <a:pt x="3425845" y="895406"/>
                </a:cubicBezTo>
                <a:lnTo>
                  <a:pt x="3234489" y="870808"/>
                </a:lnTo>
                <a:lnTo>
                  <a:pt x="3461307" y="923052"/>
                </a:lnTo>
                <a:cubicBezTo>
                  <a:pt x="3744220" y="975501"/>
                  <a:pt x="4100981" y="1006782"/>
                  <a:pt x="4488710" y="1006782"/>
                </a:cubicBezTo>
                <a:cubicBezTo>
                  <a:pt x="5048766" y="1006782"/>
                  <a:pt x="5544204" y="941516"/>
                  <a:pt x="5845808" y="841465"/>
                </a:cubicBezTo>
                <a:lnTo>
                  <a:pt x="5896928" y="821336"/>
                </a:lnTo>
                <a:lnTo>
                  <a:pt x="5845301" y="850124"/>
                </a:lnTo>
                <a:cubicBezTo>
                  <a:pt x="5528786" y="992572"/>
                  <a:pt x="4871534" y="1090466"/>
                  <a:pt x="4112047" y="1090466"/>
                </a:cubicBezTo>
                <a:cubicBezTo>
                  <a:pt x="3811591" y="1090466"/>
                  <a:pt x="3527135" y="1075145"/>
                  <a:pt x="3273445" y="1047806"/>
                </a:cubicBezTo>
                <a:lnTo>
                  <a:pt x="3082089" y="1023208"/>
                </a:lnTo>
                <a:lnTo>
                  <a:pt x="3308907" y="1075452"/>
                </a:lnTo>
                <a:cubicBezTo>
                  <a:pt x="3591820" y="1127901"/>
                  <a:pt x="3948580" y="1159182"/>
                  <a:pt x="4336310" y="1159182"/>
                </a:cubicBezTo>
                <a:cubicBezTo>
                  <a:pt x="4896366" y="1159182"/>
                  <a:pt x="5391804" y="1093916"/>
                  <a:pt x="5693408" y="993865"/>
                </a:cubicBezTo>
                <a:lnTo>
                  <a:pt x="5744528" y="973736"/>
                </a:lnTo>
                <a:lnTo>
                  <a:pt x="5692901" y="1002525"/>
                </a:lnTo>
                <a:cubicBezTo>
                  <a:pt x="5376386" y="1144972"/>
                  <a:pt x="4719134" y="1242866"/>
                  <a:pt x="3959647" y="1242866"/>
                </a:cubicBezTo>
                <a:cubicBezTo>
                  <a:pt x="3559039" y="1242866"/>
                  <a:pt x="3186875" y="1215629"/>
                  <a:pt x="2878158" y="1168984"/>
                </a:cubicBezTo>
                <a:lnTo>
                  <a:pt x="2734283" y="1144922"/>
                </a:lnTo>
                <a:lnTo>
                  <a:pt x="2720170" y="1149727"/>
                </a:lnTo>
                <a:lnTo>
                  <a:pt x="2692331" y="1140944"/>
                </a:lnTo>
                <a:cubicBezTo>
                  <a:pt x="2387106" y="1053695"/>
                  <a:pt x="1925192" y="998084"/>
                  <a:pt x="1408218" y="998084"/>
                </a:cubicBezTo>
                <a:cubicBezTo>
                  <a:pt x="848163" y="998084"/>
                  <a:pt x="352725" y="1063351"/>
                  <a:pt x="51121" y="1163401"/>
                </a:cubicBezTo>
                <a:close/>
              </a:path>
            </a:pathLst>
          </a:custGeom>
          <a:gradFill>
            <a:gsLst>
              <a:gs pos="44000">
                <a:schemeClr val="accent6">
                  <a:lumMod val="40000"/>
                  <a:lumOff val="60000"/>
                  <a:alpha val="73000"/>
                </a:schemeClr>
              </a:gs>
              <a:gs pos="24000">
                <a:srgbClr val="FF9966">
                  <a:lumMod val="18000"/>
                  <a:lumOff val="82000"/>
                  <a:alpha val="81000"/>
                </a:srgbClr>
              </a:gs>
              <a:gs pos="66000">
                <a:srgbClr val="FF6600">
                  <a:alpha val="71000"/>
                </a:srgbClr>
              </a:gs>
              <a:gs pos="100000">
                <a:schemeClr val="bg1"/>
              </a:gs>
            </a:gsLst>
            <a:path path="circle">
              <a:fillToRect l="100000" t="100000"/>
            </a:path>
          </a:gradFill>
          <a:ln>
            <a:noFill/>
          </a:ln>
          <a:effectLst>
            <a:reflection blurRad="6350" stA="41000" endPos="90000" dist="50800" dir="5400000" sy="-100000" algn="bl" rotWithShape="0"/>
          </a:effectLst>
          <a:scene3d>
            <a:camera prst="orthographicFront"/>
            <a:lightRig rig="morning"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solidFill>
                <a:prstClr val="white"/>
              </a:solidFill>
            </a:endParaRPr>
          </a:p>
        </p:txBody>
      </p:sp>
      <p:sp>
        <p:nvSpPr>
          <p:cNvPr id="14" name="Forma libre 4"/>
          <p:cNvSpPr/>
          <p:nvPr/>
        </p:nvSpPr>
        <p:spPr>
          <a:xfrm rot="20596156">
            <a:off x="5582646" y="1766494"/>
            <a:ext cx="3518544" cy="1043275"/>
          </a:xfrm>
          <a:custGeom>
            <a:avLst/>
            <a:gdLst>
              <a:gd name="connsiteX0" fmla="*/ 0 w 6658928"/>
              <a:gd name="connsiteY0" fmla="*/ 1183530 h 1242866"/>
              <a:gd name="connsiteX1" fmla="*/ 51627 w 6658928"/>
              <a:gd name="connsiteY1" fmla="*/ 1154742 h 1242866"/>
              <a:gd name="connsiteX2" fmla="*/ 1784881 w 6658928"/>
              <a:gd name="connsiteY2" fmla="*/ 914400 h 1242866"/>
              <a:gd name="connsiteX3" fmla="*/ 2623483 w 6658928"/>
              <a:gd name="connsiteY3" fmla="*/ 957060 h 1242866"/>
              <a:gd name="connsiteX4" fmla="*/ 2814840 w 6658928"/>
              <a:gd name="connsiteY4" fmla="*/ 981658 h 1242866"/>
              <a:gd name="connsiteX5" fmla="*/ 2588021 w 6658928"/>
              <a:gd name="connsiteY5" fmla="*/ 929414 h 1242866"/>
              <a:gd name="connsiteX6" fmla="*/ 1560617 w 6658928"/>
              <a:gd name="connsiteY6" fmla="*/ 845684 h 1242866"/>
              <a:gd name="connsiteX7" fmla="*/ 203521 w 6658928"/>
              <a:gd name="connsiteY7" fmla="*/ 1011001 h 1242866"/>
              <a:gd name="connsiteX8" fmla="*/ 152399 w 6658928"/>
              <a:gd name="connsiteY8" fmla="*/ 1031130 h 1242866"/>
              <a:gd name="connsiteX9" fmla="*/ 204026 w 6658928"/>
              <a:gd name="connsiteY9" fmla="*/ 1002342 h 1242866"/>
              <a:gd name="connsiteX10" fmla="*/ 1937281 w 6658928"/>
              <a:gd name="connsiteY10" fmla="*/ 762000 h 1242866"/>
              <a:gd name="connsiteX11" fmla="*/ 2775883 w 6658928"/>
              <a:gd name="connsiteY11" fmla="*/ 804660 h 1242866"/>
              <a:gd name="connsiteX12" fmla="*/ 2967239 w 6658928"/>
              <a:gd name="connsiteY12" fmla="*/ 829258 h 1242866"/>
              <a:gd name="connsiteX13" fmla="*/ 2740421 w 6658928"/>
              <a:gd name="connsiteY13" fmla="*/ 777014 h 1242866"/>
              <a:gd name="connsiteX14" fmla="*/ 1713017 w 6658928"/>
              <a:gd name="connsiteY14" fmla="*/ 693284 h 1242866"/>
              <a:gd name="connsiteX15" fmla="*/ 355920 w 6658928"/>
              <a:gd name="connsiteY15" fmla="*/ 858601 h 1242866"/>
              <a:gd name="connsiteX16" fmla="*/ 304799 w 6658928"/>
              <a:gd name="connsiteY16" fmla="*/ 878730 h 1242866"/>
              <a:gd name="connsiteX17" fmla="*/ 356426 w 6658928"/>
              <a:gd name="connsiteY17" fmla="*/ 849941 h 1242866"/>
              <a:gd name="connsiteX18" fmla="*/ 2089682 w 6658928"/>
              <a:gd name="connsiteY18" fmla="*/ 609600 h 1242866"/>
              <a:gd name="connsiteX19" fmla="*/ 2928283 w 6658928"/>
              <a:gd name="connsiteY19" fmla="*/ 652260 h 1242866"/>
              <a:gd name="connsiteX20" fmla="*/ 3119639 w 6658928"/>
              <a:gd name="connsiteY20" fmla="*/ 676858 h 1242866"/>
              <a:gd name="connsiteX21" fmla="*/ 2892821 w 6658928"/>
              <a:gd name="connsiteY21" fmla="*/ 624614 h 1242866"/>
              <a:gd name="connsiteX22" fmla="*/ 1865417 w 6658928"/>
              <a:gd name="connsiteY22" fmla="*/ 540884 h 1242866"/>
              <a:gd name="connsiteX23" fmla="*/ 508320 w 6658928"/>
              <a:gd name="connsiteY23" fmla="*/ 706201 h 1242866"/>
              <a:gd name="connsiteX24" fmla="*/ 457200 w 6658928"/>
              <a:gd name="connsiteY24" fmla="*/ 726330 h 1242866"/>
              <a:gd name="connsiteX25" fmla="*/ 508826 w 6658928"/>
              <a:gd name="connsiteY25" fmla="*/ 697541 h 1242866"/>
              <a:gd name="connsiteX26" fmla="*/ 2242081 w 6658928"/>
              <a:gd name="connsiteY26" fmla="*/ 457200 h 1242866"/>
              <a:gd name="connsiteX27" fmla="*/ 3080683 w 6658928"/>
              <a:gd name="connsiteY27" fmla="*/ 499860 h 1242866"/>
              <a:gd name="connsiteX28" fmla="*/ 3272039 w 6658928"/>
              <a:gd name="connsiteY28" fmla="*/ 524458 h 1242866"/>
              <a:gd name="connsiteX29" fmla="*/ 3045221 w 6658928"/>
              <a:gd name="connsiteY29" fmla="*/ 472214 h 1242866"/>
              <a:gd name="connsiteX30" fmla="*/ 2017817 w 6658928"/>
              <a:gd name="connsiteY30" fmla="*/ 388484 h 1242866"/>
              <a:gd name="connsiteX31" fmla="*/ 660720 w 6658928"/>
              <a:gd name="connsiteY31" fmla="*/ 553801 h 1242866"/>
              <a:gd name="connsiteX32" fmla="*/ 609599 w 6658928"/>
              <a:gd name="connsiteY32" fmla="*/ 573930 h 1242866"/>
              <a:gd name="connsiteX33" fmla="*/ 661226 w 6658928"/>
              <a:gd name="connsiteY33" fmla="*/ 545141 h 1242866"/>
              <a:gd name="connsiteX34" fmla="*/ 2394481 w 6658928"/>
              <a:gd name="connsiteY34" fmla="*/ 304800 h 1242866"/>
              <a:gd name="connsiteX35" fmla="*/ 3233083 w 6658928"/>
              <a:gd name="connsiteY35" fmla="*/ 347460 h 1242866"/>
              <a:gd name="connsiteX36" fmla="*/ 3424439 w 6658928"/>
              <a:gd name="connsiteY36" fmla="*/ 372058 h 1242866"/>
              <a:gd name="connsiteX37" fmla="*/ 3197621 w 6658928"/>
              <a:gd name="connsiteY37" fmla="*/ 319814 h 1242866"/>
              <a:gd name="connsiteX38" fmla="*/ 2170217 w 6658928"/>
              <a:gd name="connsiteY38" fmla="*/ 236084 h 1242866"/>
              <a:gd name="connsiteX39" fmla="*/ 813120 w 6658928"/>
              <a:gd name="connsiteY39" fmla="*/ 401401 h 1242866"/>
              <a:gd name="connsiteX40" fmla="*/ 761999 w 6658928"/>
              <a:gd name="connsiteY40" fmla="*/ 421530 h 1242866"/>
              <a:gd name="connsiteX41" fmla="*/ 813626 w 6658928"/>
              <a:gd name="connsiteY41" fmla="*/ 392741 h 1242866"/>
              <a:gd name="connsiteX42" fmla="*/ 2546881 w 6658928"/>
              <a:gd name="connsiteY42" fmla="*/ 152400 h 1242866"/>
              <a:gd name="connsiteX43" fmla="*/ 3385482 w 6658928"/>
              <a:gd name="connsiteY43" fmla="*/ 195060 h 1242866"/>
              <a:gd name="connsiteX44" fmla="*/ 3576839 w 6658928"/>
              <a:gd name="connsiteY44" fmla="*/ 219658 h 1242866"/>
              <a:gd name="connsiteX45" fmla="*/ 3350021 w 6658928"/>
              <a:gd name="connsiteY45" fmla="*/ 167414 h 1242866"/>
              <a:gd name="connsiteX46" fmla="*/ 2322617 w 6658928"/>
              <a:gd name="connsiteY46" fmla="*/ 83684 h 1242866"/>
              <a:gd name="connsiteX47" fmla="*/ 965520 w 6658928"/>
              <a:gd name="connsiteY47" fmla="*/ 249001 h 1242866"/>
              <a:gd name="connsiteX48" fmla="*/ 914399 w 6658928"/>
              <a:gd name="connsiteY48" fmla="*/ 269130 h 1242866"/>
              <a:gd name="connsiteX49" fmla="*/ 966026 w 6658928"/>
              <a:gd name="connsiteY49" fmla="*/ 240341 h 1242866"/>
              <a:gd name="connsiteX50" fmla="*/ 2699281 w 6658928"/>
              <a:gd name="connsiteY50" fmla="*/ 0 h 1242866"/>
              <a:gd name="connsiteX51" fmla="*/ 3780770 w 6658928"/>
              <a:gd name="connsiteY51" fmla="*/ 73882 h 1242866"/>
              <a:gd name="connsiteX52" fmla="*/ 3924645 w 6658928"/>
              <a:gd name="connsiteY52" fmla="*/ 97944 h 1242866"/>
              <a:gd name="connsiteX53" fmla="*/ 3938757 w 6658928"/>
              <a:gd name="connsiteY53" fmla="*/ 93140 h 1242866"/>
              <a:gd name="connsiteX54" fmla="*/ 3966597 w 6658928"/>
              <a:gd name="connsiteY54" fmla="*/ 101922 h 1242866"/>
              <a:gd name="connsiteX55" fmla="*/ 5250710 w 6658928"/>
              <a:gd name="connsiteY55" fmla="*/ 244782 h 1242866"/>
              <a:gd name="connsiteX56" fmla="*/ 6607808 w 6658928"/>
              <a:gd name="connsiteY56" fmla="*/ 79465 h 1242866"/>
              <a:gd name="connsiteX57" fmla="*/ 6658928 w 6658928"/>
              <a:gd name="connsiteY57" fmla="*/ 59336 h 1242866"/>
              <a:gd name="connsiteX58" fmla="*/ 6607301 w 6658928"/>
              <a:gd name="connsiteY58" fmla="*/ 88124 h 1242866"/>
              <a:gd name="connsiteX59" fmla="*/ 4874047 w 6658928"/>
              <a:gd name="connsiteY59" fmla="*/ 328466 h 1242866"/>
              <a:gd name="connsiteX60" fmla="*/ 4035445 w 6658928"/>
              <a:gd name="connsiteY60" fmla="*/ 285806 h 1242866"/>
              <a:gd name="connsiteX61" fmla="*/ 3844089 w 6658928"/>
              <a:gd name="connsiteY61" fmla="*/ 261208 h 1242866"/>
              <a:gd name="connsiteX62" fmla="*/ 4070907 w 6658928"/>
              <a:gd name="connsiteY62" fmla="*/ 313452 h 1242866"/>
              <a:gd name="connsiteX63" fmla="*/ 5098310 w 6658928"/>
              <a:gd name="connsiteY63" fmla="*/ 397182 h 1242866"/>
              <a:gd name="connsiteX64" fmla="*/ 6455408 w 6658928"/>
              <a:gd name="connsiteY64" fmla="*/ 231865 h 1242866"/>
              <a:gd name="connsiteX65" fmla="*/ 6506528 w 6658928"/>
              <a:gd name="connsiteY65" fmla="*/ 211736 h 1242866"/>
              <a:gd name="connsiteX66" fmla="*/ 6454901 w 6658928"/>
              <a:gd name="connsiteY66" fmla="*/ 240524 h 1242866"/>
              <a:gd name="connsiteX67" fmla="*/ 4721647 w 6658928"/>
              <a:gd name="connsiteY67" fmla="*/ 480866 h 1242866"/>
              <a:gd name="connsiteX68" fmla="*/ 3883045 w 6658928"/>
              <a:gd name="connsiteY68" fmla="*/ 438206 h 1242866"/>
              <a:gd name="connsiteX69" fmla="*/ 3691689 w 6658928"/>
              <a:gd name="connsiteY69" fmla="*/ 413608 h 1242866"/>
              <a:gd name="connsiteX70" fmla="*/ 3918507 w 6658928"/>
              <a:gd name="connsiteY70" fmla="*/ 465852 h 1242866"/>
              <a:gd name="connsiteX71" fmla="*/ 4945910 w 6658928"/>
              <a:gd name="connsiteY71" fmla="*/ 549582 h 1242866"/>
              <a:gd name="connsiteX72" fmla="*/ 6303008 w 6658928"/>
              <a:gd name="connsiteY72" fmla="*/ 384265 h 1242866"/>
              <a:gd name="connsiteX73" fmla="*/ 6354128 w 6658928"/>
              <a:gd name="connsiteY73" fmla="*/ 364136 h 1242866"/>
              <a:gd name="connsiteX74" fmla="*/ 6302501 w 6658928"/>
              <a:gd name="connsiteY74" fmla="*/ 392924 h 1242866"/>
              <a:gd name="connsiteX75" fmla="*/ 4569247 w 6658928"/>
              <a:gd name="connsiteY75" fmla="*/ 633266 h 1242866"/>
              <a:gd name="connsiteX76" fmla="*/ 3730645 w 6658928"/>
              <a:gd name="connsiteY76" fmla="*/ 590606 h 1242866"/>
              <a:gd name="connsiteX77" fmla="*/ 3539290 w 6658928"/>
              <a:gd name="connsiteY77" fmla="*/ 566008 h 1242866"/>
              <a:gd name="connsiteX78" fmla="*/ 3766107 w 6658928"/>
              <a:gd name="connsiteY78" fmla="*/ 618252 h 1242866"/>
              <a:gd name="connsiteX79" fmla="*/ 4793510 w 6658928"/>
              <a:gd name="connsiteY79" fmla="*/ 701982 h 1242866"/>
              <a:gd name="connsiteX80" fmla="*/ 6150608 w 6658928"/>
              <a:gd name="connsiteY80" fmla="*/ 536665 h 1242866"/>
              <a:gd name="connsiteX81" fmla="*/ 6201728 w 6658928"/>
              <a:gd name="connsiteY81" fmla="*/ 516536 h 1242866"/>
              <a:gd name="connsiteX82" fmla="*/ 6150101 w 6658928"/>
              <a:gd name="connsiteY82" fmla="*/ 545324 h 1242866"/>
              <a:gd name="connsiteX83" fmla="*/ 4416847 w 6658928"/>
              <a:gd name="connsiteY83" fmla="*/ 785666 h 1242866"/>
              <a:gd name="connsiteX84" fmla="*/ 3578245 w 6658928"/>
              <a:gd name="connsiteY84" fmla="*/ 743006 h 1242866"/>
              <a:gd name="connsiteX85" fmla="*/ 3386889 w 6658928"/>
              <a:gd name="connsiteY85" fmla="*/ 718408 h 1242866"/>
              <a:gd name="connsiteX86" fmla="*/ 3613707 w 6658928"/>
              <a:gd name="connsiteY86" fmla="*/ 770652 h 1242866"/>
              <a:gd name="connsiteX87" fmla="*/ 4641110 w 6658928"/>
              <a:gd name="connsiteY87" fmla="*/ 854382 h 1242866"/>
              <a:gd name="connsiteX88" fmla="*/ 5998208 w 6658928"/>
              <a:gd name="connsiteY88" fmla="*/ 689065 h 1242866"/>
              <a:gd name="connsiteX89" fmla="*/ 6049328 w 6658928"/>
              <a:gd name="connsiteY89" fmla="*/ 668936 h 1242866"/>
              <a:gd name="connsiteX90" fmla="*/ 5997701 w 6658928"/>
              <a:gd name="connsiteY90" fmla="*/ 697724 h 1242866"/>
              <a:gd name="connsiteX91" fmla="*/ 4264447 w 6658928"/>
              <a:gd name="connsiteY91" fmla="*/ 938066 h 1242866"/>
              <a:gd name="connsiteX92" fmla="*/ 3425845 w 6658928"/>
              <a:gd name="connsiteY92" fmla="*/ 895406 h 1242866"/>
              <a:gd name="connsiteX93" fmla="*/ 3234489 w 6658928"/>
              <a:gd name="connsiteY93" fmla="*/ 870808 h 1242866"/>
              <a:gd name="connsiteX94" fmla="*/ 3461307 w 6658928"/>
              <a:gd name="connsiteY94" fmla="*/ 923052 h 1242866"/>
              <a:gd name="connsiteX95" fmla="*/ 4488710 w 6658928"/>
              <a:gd name="connsiteY95" fmla="*/ 1006782 h 1242866"/>
              <a:gd name="connsiteX96" fmla="*/ 5845808 w 6658928"/>
              <a:gd name="connsiteY96" fmla="*/ 841465 h 1242866"/>
              <a:gd name="connsiteX97" fmla="*/ 5896928 w 6658928"/>
              <a:gd name="connsiteY97" fmla="*/ 821336 h 1242866"/>
              <a:gd name="connsiteX98" fmla="*/ 5845301 w 6658928"/>
              <a:gd name="connsiteY98" fmla="*/ 850124 h 1242866"/>
              <a:gd name="connsiteX99" fmla="*/ 4112047 w 6658928"/>
              <a:gd name="connsiteY99" fmla="*/ 1090466 h 1242866"/>
              <a:gd name="connsiteX100" fmla="*/ 3273445 w 6658928"/>
              <a:gd name="connsiteY100" fmla="*/ 1047806 h 1242866"/>
              <a:gd name="connsiteX101" fmla="*/ 3082089 w 6658928"/>
              <a:gd name="connsiteY101" fmla="*/ 1023208 h 1242866"/>
              <a:gd name="connsiteX102" fmla="*/ 3308907 w 6658928"/>
              <a:gd name="connsiteY102" fmla="*/ 1075452 h 1242866"/>
              <a:gd name="connsiteX103" fmla="*/ 4336310 w 6658928"/>
              <a:gd name="connsiteY103" fmla="*/ 1159182 h 1242866"/>
              <a:gd name="connsiteX104" fmla="*/ 5693408 w 6658928"/>
              <a:gd name="connsiteY104" fmla="*/ 993865 h 1242866"/>
              <a:gd name="connsiteX105" fmla="*/ 5744528 w 6658928"/>
              <a:gd name="connsiteY105" fmla="*/ 973736 h 1242866"/>
              <a:gd name="connsiteX106" fmla="*/ 5692901 w 6658928"/>
              <a:gd name="connsiteY106" fmla="*/ 1002525 h 1242866"/>
              <a:gd name="connsiteX107" fmla="*/ 3959647 w 6658928"/>
              <a:gd name="connsiteY107" fmla="*/ 1242866 h 1242866"/>
              <a:gd name="connsiteX108" fmla="*/ 2878158 w 6658928"/>
              <a:gd name="connsiteY108" fmla="*/ 1168984 h 1242866"/>
              <a:gd name="connsiteX109" fmla="*/ 2734283 w 6658928"/>
              <a:gd name="connsiteY109" fmla="*/ 1144922 h 1242866"/>
              <a:gd name="connsiteX110" fmla="*/ 2720170 w 6658928"/>
              <a:gd name="connsiteY110" fmla="*/ 1149727 h 1242866"/>
              <a:gd name="connsiteX111" fmla="*/ 2692331 w 6658928"/>
              <a:gd name="connsiteY111" fmla="*/ 1140944 h 1242866"/>
              <a:gd name="connsiteX112" fmla="*/ 1408218 w 6658928"/>
              <a:gd name="connsiteY112" fmla="*/ 998084 h 1242866"/>
              <a:gd name="connsiteX113" fmla="*/ 51121 w 6658928"/>
              <a:gd name="connsiteY113" fmla="*/ 1163401 h 12428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Lst>
            <a:rect l="l" t="t" r="r" b="b"/>
            <a:pathLst>
              <a:path w="6658928" h="1242866">
                <a:moveTo>
                  <a:pt x="0" y="1183530"/>
                </a:moveTo>
                <a:lnTo>
                  <a:pt x="51627" y="1154742"/>
                </a:lnTo>
                <a:cubicBezTo>
                  <a:pt x="368142" y="1012294"/>
                  <a:pt x="1025395" y="914400"/>
                  <a:pt x="1784881" y="914400"/>
                </a:cubicBezTo>
                <a:cubicBezTo>
                  <a:pt x="2085337" y="914400"/>
                  <a:pt x="2369793" y="929721"/>
                  <a:pt x="2623483" y="957060"/>
                </a:cubicBezTo>
                <a:lnTo>
                  <a:pt x="2814840" y="981658"/>
                </a:lnTo>
                <a:lnTo>
                  <a:pt x="2588021" y="929414"/>
                </a:lnTo>
                <a:cubicBezTo>
                  <a:pt x="2305108" y="876965"/>
                  <a:pt x="1948348" y="845684"/>
                  <a:pt x="1560617" y="845684"/>
                </a:cubicBezTo>
                <a:cubicBezTo>
                  <a:pt x="1000563" y="845684"/>
                  <a:pt x="505125" y="910950"/>
                  <a:pt x="203521" y="1011001"/>
                </a:cubicBezTo>
                <a:lnTo>
                  <a:pt x="152399" y="1031130"/>
                </a:lnTo>
                <a:lnTo>
                  <a:pt x="204026" y="1002342"/>
                </a:lnTo>
                <a:cubicBezTo>
                  <a:pt x="520542" y="859894"/>
                  <a:pt x="1177795" y="762000"/>
                  <a:pt x="1937281" y="762000"/>
                </a:cubicBezTo>
                <a:cubicBezTo>
                  <a:pt x="2237737" y="762000"/>
                  <a:pt x="2522193" y="777321"/>
                  <a:pt x="2775883" y="804660"/>
                </a:cubicBezTo>
                <a:lnTo>
                  <a:pt x="2967239" y="829258"/>
                </a:lnTo>
                <a:lnTo>
                  <a:pt x="2740421" y="777014"/>
                </a:lnTo>
                <a:cubicBezTo>
                  <a:pt x="2457508" y="724565"/>
                  <a:pt x="2100748" y="693284"/>
                  <a:pt x="1713017" y="693284"/>
                </a:cubicBezTo>
                <a:cubicBezTo>
                  <a:pt x="1152963" y="693284"/>
                  <a:pt x="657525" y="758550"/>
                  <a:pt x="355920" y="858601"/>
                </a:cubicBezTo>
                <a:lnTo>
                  <a:pt x="304799" y="878730"/>
                </a:lnTo>
                <a:lnTo>
                  <a:pt x="356426" y="849941"/>
                </a:lnTo>
                <a:cubicBezTo>
                  <a:pt x="672942" y="707494"/>
                  <a:pt x="1330194" y="609600"/>
                  <a:pt x="2089682" y="609600"/>
                </a:cubicBezTo>
                <a:cubicBezTo>
                  <a:pt x="2390137" y="609600"/>
                  <a:pt x="2674593" y="624921"/>
                  <a:pt x="2928283" y="652260"/>
                </a:cubicBezTo>
                <a:lnTo>
                  <a:pt x="3119639" y="676858"/>
                </a:lnTo>
                <a:lnTo>
                  <a:pt x="2892821" y="624614"/>
                </a:lnTo>
                <a:cubicBezTo>
                  <a:pt x="2609908" y="572165"/>
                  <a:pt x="2253148" y="540884"/>
                  <a:pt x="1865417" y="540884"/>
                </a:cubicBezTo>
                <a:cubicBezTo>
                  <a:pt x="1305363" y="540884"/>
                  <a:pt x="809924" y="606150"/>
                  <a:pt x="508320" y="706201"/>
                </a:cubicBezTo>
                <a:lnTo>
                  <a:pt x="457200" y="726330"/>
                </a:lnTo>
                <a:lnTo>
                  <a:pt x="508826" y="697541"/>
                </a:lnTo>
                <a:cubicBezTo>
                  <a:pt x="825341" y="555094"/>
                  <a:pt x="1482594" y="457200"/>
                  <a:pt x="2242081" y="457200"/>
                </a:cubicBezTo>
                <a:cubicBezTo>
                  <a:pt x="2542537" y="457200"/>
                  <a:pt x="2826993" y="472521"/>
                  <a:pt x="3080683" y="499860"/>
                </a:cubicBezTo>
                <a:lnTo>
                  <a:pt x="3272039" y="524458"/>
                </a:lnTo>
                <a:lnTo>
                  <a:pt x="3045221" y="472214"/>
                </a:lnTo>
                <a:cubicBezTo>
                  <a:pt x="2762308" y="419765"/>
                  <a:pt x="2405548" y="388484"/>
                  <a:pt x="2017817" y="388484"/>
                </a:cubicBezTo>
                <a:cubicBezTo>
                  <a:pt x="1457762" y="388484"/>
                  <a:pt x="962324" y="453750"/>
                  <a:pt x="660720" y="553801"/>
                </a:cubicBezTo>
                <a:lnTo>
                  <a:pt x="609599" y="573930"/>
                </a:lnTo>
                <a:lnTo>
                  <a:pt x="661226" y="545141"/>
                </a:lnTo>
                <a:cubicBezTo>
                  <a:pt x="977741" y="402694"/>
                  <a:pt x="1634995" y="304800"/>
                  <a:pt x="2394481" y="304800"/>
                </a:cubicBezTo>
                <a:cubicBezTo>
                  <a:pt x="2694936" y="304800"/>
                  <a:pt x="2979393" y="320121"/>
                  <a:pt x="3233083" y="347460"/>
                </a:cubicBezTo>
                <a:lnTo>
                  <a:pt x="3424439" y="372058"/>
                </a:lnTo>
                <a:lnTo>
                  <a:pt x="3197621" y="319814"/>
                </a:lnTo>
                <a:cubicBezTo>
                  <a:pt x="2914708" y="267365"/>
                  <a:pt x="2557948" y="236084"/>
                  <a:pt x="2170217" y="236084"/>
                </a:cubicBezTo>
                <a:cubicBezTo>
                  <a:pt x="1610162" y="236084"/>
                  <a:pt x="1114724" y="301350"/>
                  <a:pt x="813120" y="401401"/>
                </a:cubicBezTo>
                <a:lnTo>
                  <a:pt x="761999" y="421530"/>
                </a:lnTo>
                <a:lnTo>
                  <a:pt x="813626" y="392741"/>
                </a:lnTo>
                <a:cubicBezTo>
                  <a:pt x="1130141" y="250294"/>
                  <a:pt x="1787394" y="152400"/>
                  <a:pt x="2546881" y="152400"/>
                </a:cubicBezTo>
                <a:cubicBezTo>
                  <a:pt x="2847336" y="152400"/>
                  <a:pt x="3131793" y="167721"/>
                  <a:pt x="3385482" y="195060"/>
                </a:cubicBezTo>
                <a:lnTo>
                  <a:pt x="3576839" y="219658"/>
                </a:lnTo>
                <a:lnTo>
                  <a:pt x="3350021" y="167414"/>
                </a:lnTo>
                <a:cubicBezTo>
                  <a:pt x="3067107" y="114965"/>
                  <a:pt x="2710348" y="83684"/>
                  <a:pt x="2322617" y="83684"/>
                </a:cubicBezTo>
                <a:cubicBezTo>
                  <a:pt x="1762562" y="83684"/>
                  <a:pt x="1267124" y="148950"/>
                  <a:pt x="965520" y="249001"/>
                </a:cubicBezTo>
                <a:lnTo>
                  <a:pt x="914399" y="269130"/>
                </a:lnTo>
                <a:lnTo>
                  <a:pt x="966026" y="240341"/>
                </a:lnTo>
                <a:cubicBezTo>
                  <a:pt x="1282541" y="97894"/>
                  <a:pt x="1939794" y="0"/>
                  <a:pt x="2699281" y="0"/>
                </a:cubicBezTo>
                <a:cubicBezTo>
                  <a:pt x="3099888" y="0"/>
                  <a:pt x="3472052" y="27237"/>
                  <a:pt x="3780770" y="73882"/>
                </a:cubicBezTo>
                <a:lnTo>
                  <a:pt x="3924645" y="97944"/>
                </a:lnTo>
                <a:lnTo>
                  <a:pt x="3938757" y="93140"/>
                </a:lnTo>
                <a:lnTo>
                  <a:pt x="3966597" y="101922"/>
                </a:lnTo>
                <a:cubicBezTo>
                  <a:pt x="4271821" y="189171"/>
                  <a:pt x="4733737" y="244782"/>
                  <a:pt x="5250710" y="244782"/>
                </a:cubicBezTo>
                <a:cubicBezTo>
                  <a:pt x="5810766" y="244782"/>
                  <a:pt x="6306204" y="179515"/>
                  <a:pt x="6607808" y="79465"/>
                </a:cubicBezTo>
                <a:lnTo>
                  <a:pt x="6658928" y="59336"/>
                </a:lnTo>
                <a:lnTo>
                  <a:pt x="6607301" y="88124"/>
                </a:lnTo>
                <a:cubicBezTo>
                  <a:pt x="6290786" y="230572"/>
                  <a:pt x="5633534" y="328466"/>
                  <a:pt x="4874047" y="328466"/>
                </a:cubicBezTo>
                <a:cubicBezTo>
                  <a:pt x="4573591" y="328466"/>
                  <a:pt x="4289135" y="313145"/>
                  <a:pt x="4035445" y="285806"/>
                </a:cubicBezTo>
                <a:lnTo>
                  <a:pt x="3844089" y="261208"/>
                </a:lnTo>
                <a:lnTo>
                  <a:pt x="4070907" y="313452"/>
                </a:lnTo>
                <a:cubicBezTo>
                  <a:pt x="4353820" y="365901"/>
                  <a:pt x="4710580" y="397182"/>
                  <a:pt x="5098310" y="397182"/>
                </a:cubicBezTo>
                <a:cubicBezTo>
                  <a:pt x="5658366" y="397182"/>
                  <a:pt x="6153804" y="331915"/>
                  <a:pt x="6455408" y="231865"/>
                </a:cubicBezTo>
                <a:lnTo>
                  <a:pt x="6506528" y="211736"/>
                </a:lnTo>
                <a:lnTo>
                  <a:pt x="6454901" y="240524"/>
                </a:lnTo>
                <a:cubicBezTo>
                  <a:pt x="6138386" y="382972"/>
                  <a:pt x="5481134" y="480866"/>
                  <a:pt x="4721647" y="480866"/>
                </a:cubicBezTo>
                <a:cubicBezTo>
                  <a:pt x="4421191" y="480866"/>
                  <a:pt x="4136735" y="465545"/>
                  <a:pt x="3883045" y="438206"/>
                </a:cubicBezTo>
                <a:lnTo>
                  <a:pt x="3691689" y="413608"/>
                </a:lnTo>
                <a:lnTo>
                  <a:pt x="3918507" y="465852"/>
                </a:lnTo>
                <a:cubicBezTo>
                  <a:pt x="4201420" y="518301"/>
                  <a:pt x="4558181" y="549582"/>
                  <a:pt x="4945910" y="549582"/>
                </a:cubicBezTo>
                <a:cubicBezTo>
                  <a:pt x="5505966" y="549582"/>
                  <a:pt x="6001404" y="484315"/>
                  <a:pt x="6303008" y="384265"/>
                </a:cubicBezTo>
                <a:lnTo>
                  <a:pt x="6354128" y="364136"/>
                </a:lnTo>
                <a:lnTo>
                  <a:pt x="6302501" y="392924"/>
                </a:lnTo>
                <a:cubicBezTo>
                  <a:pt x="5985986" y="535372"/>
                  <a:pt x="5328734" y="633266"/>
                  <a:pt x="4569247" y="633266"/>
                </a:cubicBezTo>
                <a:cubicBezTo>
                  <a:pt x="4268791" y="633266"/>
                  <a:pt x="3984335" y="617945"/>
                  <a:pt x="3730645" y="590606"/>
                </a:cubicBezTo>
                <a:lnTo>
                  <a:pt x="3539290" y="566008"/>
                </a:lnTo>
                <a:lnTo>
                  <a:pt x="3766107" y="618252"/>
                </a:lnTo>
                <a:cubicBezTo>
                  <a:pt x="4049020" y="670701"/>
                  <a:pt x="4405780" y="701982"/>
                  <a:pt x="4793510" y="701982"/>
                </a:cubicBezTo>
                <a:cubicBezTo>
                  <a:pt x="5353566" y="701982"/>
                  <a:pt x="5849004" y="636715"/>
                  <a:pt x="6150608" y="536665"/>
                </a:cubicBezTo>
                <a:lnTo>
                  <a:pt x="6201728" y="516536"/>
                </a:lnTo>
                <a:lnTo>
                  <a:pt x="6150101" y="545324"/>
                </a:lnTo>
                <a:cubicBezTo>
                  <a:pt x="5833586" y="687772"/>
                  <a:pt x="5176334" y="785666"/>
                  <a:pt x="4416847" y="785666"/>
                </a:cubicBezTo>
                <a:cubicBezTo>
                  <a:pt x="4116391" y="785666"/>
                  <a:pt x="3831935" y="770345"/>
                  <a:pt x="3578245" y="743006"/>
                </a:cubicBezTo>
                <a:lnTo>
                  <a:pt x="3386889" y="718408"/>
                </a:lnTo>
                <a:lnTo>
                  <a:pt x="3613707" y="770652"/>
                </a:lnTo>
                <a:cubicBezTo>
                  <a:pt x="3896620" y="823101"/>
                  <a:pt x="4253380" y="854382"/>
                  <a:pt x="4641110" y="854382"/>
                </a:cubicBezTo>
                <a:cubicBezTo>
                  <a:pt x="5201166" y="854382"/>
                  <a:pt x="5696604" y="789115"/>
                  <a:pt x="5998208" y="689065"/>
                </a:cubicBezTo>
                <a:lnTo>
                  <a:pt x="6049328" y="668936"/>
                </a:lnTo>
                <a:lnTo>
                  <a:pt x="5997701" y="697724"/>
                </a:lnTo>
                <a:cubicBezTo>
                  <a:pt x="5681186" y="840172"/>
                  <a:pt x="5023934" y="938066"/>
                  <a:pt x="4264447" y="938066"/>
                </a:cubicBezTo>
                <a:cubicBezTo>
                  <a:pt x="3963991" y="938066"/>
                  <a:pt x="3679535" y="922745"/>
                  <a:pt x="3425845" y="895406"/>
                </a:cubicBezTo>
                <a:lnTo>
                  <a:pt x="3234489" y="870808"/>
                </a:lnTo>
                <a:lnTo>
                  <a:pt x="3461307" y="923052"/>
                </a:lnTo>
                <a:cubicBezTo>
                  <a:pt x="3744220" y="975501"/>
                  <a:pt x="4100981" y="1006782"/>
                  <a:pt x="4488710" y="1006782"/>
                </a:cubicBezTo>
                <a:cubicBezTo>
                  <a:pt x="5048766" y="1006782"/>
                  <a:pt x="5544204" y="941516"/>
                  <a:pt x="5845808" y="841465"/>
                </a:cubicBezTo>
                <a:lnTo>
                  <a:pt x="5896928" y="821336"/>
                </a:lnTo>
                <a:lnTo>
                  <a:pt x="5845301" y="850124"/>
                </a:lnTo>
                <a:cubicBezTo>
                  <a:pt x="5528786" y="992572"/>
                  <a:pt x="4871534" y="1090466"/>
                  <a:pt x="4112047" y="1090466"/>
                </a:cubicBezTo>
                <a:cubicBezTo>
                  <a:pt x="3811591" y="1090466"/>
                  <a:pt x="3527135" y="1075145"/>
                  <a:pt x="3273445" y="1047806"/>
                </a:cubicBezTo>
                <a:lnTo>
                  <a:pt x="3082089" y="1023208"/>
                </a:lnTo>
                <a:lnTo>
                  <a:pt x="3308907" y="1075452"/>
                </a:lnTo>
                <a:cubicBezTo>
                  <a:pt x="3591820" y="1127901"/>
                  <a:pt x="3948580" y="1159182"/>
                  <a:pt x="4336310" y="1159182"/>
                </a:cubicBezTo>
                <a:cubicBezTo>
                  <a:pt x="4896366" y="1159182"/>
                  <a:pt x="5391804" y="1093916"/>
                  <a:pt x="5693408" y="993865"/>
                </a:cubicBezTo>
                <a:lnTo>
                  <a:pt x="5744528" y="973736"/>
                </a:lnTo>
                <a:lnTo>
                  <a:pt x="5692901" y="1002525"/>
                </a:lnTo>
                <a:cubicBezTo>
                  <a:pt x="5376386" y="1144972"/>
                  <a:pt x="4719134" y="1242866"/>
                  <a:pt x="3959647" y="1242866"/>
                </a:cubicBezTo>
                <a:cubicBezTo>
                  <a:pt x="3559039" y="1242866"/>
                  <a:pt x="3186875" y="1215629"/>
                  <a:pt x="2878158" y="1168984"/>
                </a:cubicBezTo>
                <a:lnTo>
                  <a:pt x="2734283" y="1144922"/>
                </a:lnTo>
                <a:lnTo>
                  <a:pt x="2720170" y="1149727"/>
                </a:lnTo>
                <a:lnTo>
                  <a:pt x="2692331" y="1140944"/>
                </a:lnTo>
                <a:cubicBezTo>
                  <a:pt x="2387106" y="1053695"/>
                  <a:pt x="1925192" y="998084"/>
                  <a:pt x="1408218" y="998084"/>
                </a:cubicBezTo>
                <a:cubicBezTo>
                  <a:pt x="848163" y="998084"/>
                  <a:pt x="352725" y="1063351"/>
                  <a:pt x="51121" y="1163401"/>
                </a:cubicBezTo>
                <a:close/>
              </a:path>
            </a:pathLst>
          </a:custGeom>
          <a:gradFill>
            <a:gsLst>
              <a:gs pos="44000">
                <a:schemeClr val="accent6">
                  <a:lumMod val="40000"/>
                  <a:lumOff val="60000"/>
                  <a:alpha val="73000"/>
                </a:schemeClr>
              </a:gs>
              <a:gs pos="24000">
                <a:srgbClr val="FF9966">
                  <a:lumMod val="18000"/>
                  <a:lumOff val="82000"/>
                  <a:alpha val="81000"/>
                </a:srgbClr>
              </a:gs>
              <a:gs pos="66000">
                <a:srgbClr val="FF6600">
                  <a:alpha val="71000"/>
                </a:srgbClr>
              </a:gs>
              <a:gs pos="100000">
                <a:schemeClr val="bg1"/>
              </a:gs>
            </a:gsLst>
            <a:path path="circle">
              <a:fillToRect l="100000" t="100000"/>
            </a:path>
          </a:gradFill>
          <a:ln>
            <a:noFill/>
          </a:ln>
          <a:effectLst>
            <a:reflection blurRad="6350" stA="41000" endPos="90000" dist="50800" dir="5400000" sy="-100000" algn="bl" rotWithShape="0"/>
          </a:effectLst>
          <a:scene3d>
            <a:camera prst="orthographicFront"/>
            <a:lightRig rig="morning"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solidFill>
                <a:prstClr val="white"/>
              </a:solidFill>
            </a:endParaRPr>
          </a:p>
        </p:txBody>
      </p:sp>
      <p:sp>
        <p:nvSpPr>
          <p:cNvPr id="15" name="Forma libre 4"/>
          <p:cNvSpPr/>
          <p:nvPr/>
        </p:nvSpPr>
        <p:spPr>
          <a:xfrm rot="20415873">
            <a:off x="5552646" y="2847145"/>
            <a:ext cx="3518545" cy="1043275"/>
          </a:xfrm>
          <a:custGeom>
            <a:avLst/>
            <a:gdLst>
              <a:gd name="connsiteX0" fmla="*/ 0 w 6658928"/>
              <a:gd name="connsiteY0" fmla="*/ 1183530 h 1242866"/>
              <a:gd name="connsiteX1" fmla="*/ 51627 w 6658928"/>
              <a:gd name="connsiteY1" fmla="*/ 1154742 h 1242866"/>
              <a:gd name="connsiteX2" fmla="*/ 1784881 w 6658928"/>
              <a:gd name="connsiteY2" fmla="*/ 914400 h 1242866"/>
              <a:gd name="connsiteX3" fmla="*/ 2623483 w 6658928"/>
              <a:gd name="connsiteY3" fmla="*/ 957060 h 1242866"/>
              <a:gd name="connsiteX4" fmla="*/ 2814840 w 6658928"/>
              <a:gd name="connsiteY4" fmla="*/ 981658 h 1242866"/>
              <a:gd name="connsiteX5" fmla="*/ 2588021 w 6658928"/>
              <a:gd name="connsiteY5" fmla="*/ 929414 h 1242866"/>
              <a:gd name="connsiteX6" fmla="*/ 1560617 w 6658928"/>
              <a:gd name="connsiteY6" fmla="*/ 845684 h 1242866"/>
              <a:gd name="connsiteX7" fmla="*/ 203521 w 6658928"/>
              <a:gd name="connsiteY7" fmla="*/ 1011001 h 1242866"/>
              <a:gd name="connsiteX8" fmla="*/ 152399 w 6658928"/>
              <a:gd name="connsiteY8" fmla="*/ 1031130 h 1242866"/>
              <a:gd name="connsiteX9" fmla="*/ 204026 w 6658928"/>
              <a:gd name="connsiteY9" fmla="*/ 1002342 h 1242866"/>
              <a:gd name="connsiteX10" fmla="*/ 1937281 w 6658928"/>
              <a:gd name="connsiteY10" fmla="*/ 762000 h 1242866"/>
              <a:gd name="connsiteX11" fmla="*/ 2775883 w 6658928"/>
              <a:gd name="connsiteY11" fmla="*/ 804660 h 1242866"/>
              <a:gd name="connsiteX12" fmla="*/ 2967239 w 6658928"/>
              <a:gd name="connsiteY12" fmla="*/ 829258 h 1242866"/>
              <a:gd name="connsiteX13" fmla="*/ 2740421 w 6658928"/>
              <a:gd name="connsiteY13" fmla="*/ 777014 h 1242866"/>
              <a:gd name="connsiteX14" fmla="*/ 1713017 w 6658928"/>
              <a:gd name="connsiteY14" fmla="*/ 693284 h 1242866"/>
              <a:gd name="connsiteX15" fmla="*/ 355920 w 6658928"/>
              <a:gd name="connsiteY15" fmla="*/ 858601 h 1242866"/>
              <a:gd name="connsiteX16" fmla="*/ 304799 w 6658928"/>
              <a:gd name="connsiteY16" fmla="*/ 878730 h 1242866"/>
              <a:gd name="connsiteX17" fmla="*/ 356426 w 6658928"/>
              <a:gd name="connsiteY17" fmla="*/ 849941 h 1242866"/>
              <a:gd name="connsiteX18" fmla="*/ 2089682 w 6658928"/>
              <a:gd name="connsiteY18" fmla="*/ 609600 h 1242866"/>
              <a:gd name="connsiteX19" fmla="*/ 2928283 w 6658928"/>
              <a:gd name="connsiteY19" fmla="*/ 652260 h 1242866"/>
              <a:gd name="connsiteX20" fmla="*/ 3119639 w 6658928"/>
              <a:gd name="connsiteY20" fmla="*/ 676858 h 1242866"/>
              <a:gd name="connsiteX21" fmla="*/ 2892821 w 6658928"/>
              <a:gd name="connsiteY21" fmla="*/ 624614 h 1242866"/>
              <a:gd name="connsiteX22" fmla="*/ 1865417 w 6658928"/>
              <a:gd name="connsiteY22" fmla="*/ 540884 h 1242866"/>
              <a:gd name="connsiteX23" fmla="*/ 508320 w 6658928"/>
              <a:gd name="connsiteY23" fmla="*/ 706201 h 1242866"/>
              <a:gd name="connsiteX24" fmla="*/ 457200 w 6658928"/>
              <a:gd name="connsiteY24" fmla="*/ 726330 h 1242866"/>
              <a:gd name="connsiteX25" fmla="*/ 508826 w 6658928"/>
              <a:gd name="connsiteY25" fmla="*/ 697541 h 1242866"/>
              <a:gd name="connsiteX26" fmla="*/ 2242081 w 6658928"/>
              <a:gd name="connsiteY26" fmla="*/ 457200 h 1242866"/>
              <a:gd name="connsiteX27" fmla="*/ 3080683 w 6658928"/>
              <a:gd name="connsiteY27" fmla="*/ 499860 h 1242866"/>
              <a:gd name="connsiteX28" fmla="*/ 3272039 w 6658928"/>
              <a:gd name="connsiteY28" fmla="*/ 524458 h 1242866"/>
              <a:gd name="connsiteX29" fmla="*/ 3045221 w 6658928"/>
              <a:gd name="connsiteY29" fmla="*/ 472214 h 1242866"/>
              <a:gd name="connsiteX30" fmla="*/ 2017817 w 6658928"/>
              <a:gd name="connsiteY30" fmla="*/ 388484 h 1242866"/>
              <a:gd name="connsiteX31" fmla="*/ 660720 w 6658928"/>
              <a:gd name="connsiteY31" fmla="*/ 553801 h 1242866"/>
              <a:gd name="connsiteX32" fmla="*/ 609599 w 6658928"/>
              <a:gd name="connsiteY32" fmla="*/ 573930 h 1242866"/>
              <a:gd name="connsiteX33" fmla="*/ 661226 w 6658928"/>
              <a:gd name="connsiteY33" fmla="*/ 545141 h 1242866"/>
              <a:gd name="connsiteX34" fmla="*/ 2394481 w 6658928"/>
              <a:gd name="connsiteY34" fmla="*/ 304800 h 1242866"/>
              <a:gd name="connsiteX35" fmla="*/ 3233083 w 6658928"/>
              <a:gd name="connsiteY35" fmla="*/ 347460 h 1242866"/>
              <a:gd name="connsiteX36" fmla="*/ 3424439 w 6658928"/>
              <a:gd name="connsiteY36" fmla="*/ 372058 h 1242866"/>
              <a:gd name="connsiteX37" fmla="*/ 3197621 w 6658928"/>
              <a:gd name="connsiteY37" fmla="*/ 319814 h 1242866"/>
              <a:gd name="connsiteX38" fmla="*/ 2170217 w 6658928"/>
              <a:gd name="connsiteY38" fmla="*/ 236084 h 1242866"/>
              <a:gd name="connsiteX39" fmla="*/ 813120 w 6658928"/>
              <a:gd name="connsiteY39" fmla="*/ 401401 h 1242866"/>
              <a:gd name="connsiteX40" fmla="*/ 761999 w 6658928"/>
              <a:gd name="connsiteY40" fmla="*/ 421530 h 1242866"/>
              <a:gd name="connsiteX41" fmla="*/ 813626 w 6658928"/>
              <a:gd name="connsiteY41" fmla="*/ 392741 h 1242866"/>
              <a:gd name="connsiteX42" fmla="*/ 2546881 w 6658928"/>
              <a:gd name="connsiteY42" fmla="*/ 152400 h 1242866"/>
              <a:gd name="connsiteX43" fmla="*/ 3385482 w 6658928"/>
              <a:gd name="connsiteY43" fmla="*/ 195060 h 1242866"/>
              <a:gd name="connsiteX44" fmla="*/ 3576839 w 6658928"/>
              <a:gd name="connsiteY44" fmla="*/ 219658 h 1242866"/>
              <a:gd name="connsiteX45" fmla="*/ 3350021 w 6658928"/>
              <a:gd name="connsiteY45" fmla="*/ 167414 h 1242866"/>
              <a:gd name="connsiteX46" fmla="*/ 2322617 w 6658928"/>
              <a:gd name="connsiteY46" fmla="*/ 83684 h 1242866"/>
              <a:gd name="connsiteX47" fmla="*/ 965520 w 6658928"/>
              <a:gd name="connsiteY47" fmla="*/ 249001 h 1242866"/>
              <a:gd name="connsiteX48" fmla="*/ 914399 w 6658928"/>
              <a:gd name="connsiteY48" fmla="*/ 269130 h 1242866"/>
              <a:gd name="connsiteX49" fmla="*/ 966026 w 6658928"/>
              <a:gd name="connsiteY49" fmla="*/ 240341 h 1242866"/>
              <a:gd name="connsiteX50" fmla="*/ 2699281 w 6658928"/>
              <a:gd name="connsiteY50" fmla="*/ 0 h 1242866"/>
              <a:gd name="connsiteX51" fmla="*/ 3780770 w 6658928"/>
              <a:gd name="connsiteY51" fmla="*/ 73882 h 1242866"/>
              <a:gd name="connsiteX52" fmla="*/ 3924645 w 6658928"/>
              <a:gd name="connsiteY52" fmla="*/ 97944 h 1242866"/>
              <a:gd name="connsiteX53" fmla="*/ 3938757 w 6658928"/>
              <a:gd name="connsiteY53" fmla="*/ 93140 h 1242866"/>
              <a:gd name="connsiteX54" fmla="*/ 3966597 w 6658928"/>
              <a:gd name="connsiteY54" fmla="*/ 101922 h 1242866"/>
              <a:gd name="connsiteX55" fmla="*/ 5250710 w 6658928"/>
              <a:gd name="connsiteY55" fmla="*/ 244782 h 1242866"/>
              <a:gd name="connsiteX56" fmla="*/ 6607808 w 6658928"/>
              <a:gd name="connsiteY56" fmla="*/ 79465 h 1242866"/>
              <a:gd name="connsiteX57" fmla="*/ 6658928 w 6658928"/>
              <a:gd name="connsiteY57" fmla="*/ 59336 h 1242866"/>
              <a:gd name="connsiteX58" fmla="*/ 6607301 w 6658928"/>
              <a:gd name="connsiteY58" fmla="*/ 88124 h 1242866"/>
              <a:gd name="connsiteX59" fmla="*/ 4874047 w 6658928"/>
              <a:gd name="connsiteY59" fmla="*/ 328466 h 1242866"/>
              <a:gd name="connsiteX60" fmla="*/ 4035445 w 6658928"/>
              <a:gd name="connsiteY60" fmla="*/ 285806 h 1242866"/>
              <a:gd name="connsiteX61" fmla="*/ 3844089 w 6658928"/>
              <a:gd name="connsiteY61" fmla="*/ 261208 h 1242866"/>
              <a:gd name="connsiteX62" fmla="*/ 4070907 w 6658928"/>
              <a:gd name="connsiteY62" fmla="*/ 313452 h 1242866"/>
              <a:gd name="connsiteX63" fmla="*/ 5098310 w 6658928"/>
              <a:gd name="connsiteY63" fmla="*/ 397182 h 1242866"/>
              <a:gd name="connsiteX64" fmla="*/ 6455408 w 6658928"/>
              <a:gd name="connsiteY64" fmla="*/ 231865 h 1242866"/>
              <a:gd name="connsiteX65" fmla="*/ 6506528 w 6658928"/>
              <a:gd name="connsiteY65" fmla="*/ 211736 h 1242866"/>
              <a:gd name="connsiteX66" fmla="*/ 6454901 w 6658928"/>
              <a:gd name="connsiteY66" fmla="*/ 240524 h 1242866"/>
              <a:gd name="connsiteX67" fmla="*/ 4721647 w 6658928"/>
              <a:gd name="connsiteY67" fmla="*/ 480866 h 1242866"/>
              <a:gd name="connsiteX68" fmla="*/ 3883045 w 6658928"/>
              <a:gd name="connsiteY68" fmla="*/ 438206 h 1242866"/>
              <a:gd name="connsiteX69" fmla="*/ 3691689 w 6658928"/>
              <a:gd name="connsiteY69" fmla="*/ 413608 h 1242866"/>
              <a:gd name="connsiteX70" fmla="*/ 3918507 w 6658928"/>
              <a:gd name="connsiteY70" fmla="*/ 465852 h 1242866"/>
              <a:gd name="connsiteX71" fmla="*/ 4945910 w 6658928"/>
              <a:gd name="connsiteY71" fmla="*/ 549582 h 1242866"/>
              <a:gd name="connsiteX72" fmla="*/ 6303008 w 6658928"/>
              <a:gd name="connsiteY72" fmla="*/ 384265 h 1242866"/>
              <a:gd name="connsiteX73" fmla="*/ 6354128 w 6658928"/>
              <a:gd name="connsiteY73" fmla="*/ 364136 h 1242866"/>
              <a:gd name="connsiteX74" fmla="*/ 6302501 w 6658928"/>
              <a:gd name="connsiteY74" fmla="*/ 392924 h 1242866"/>
              <a:gd name="connsiteX75" fmla="*/ 4569247 w 6658928"/>
              <a:gd name="connsiteY75" fmla="*/ 633266 h 1242866"/>
              <a:gd name="connsiteX76" fmla="*/ 3730645 w 6658928"/>
              <a:gd name="connsiteY76" fmla="*/ 590606 h 1242866"/>
              <a:gd name="connsiteX77" fmla="*/ 3539290 w 6658928"/>
              <a:gd name="connsiteY77" fmla="*/ 566008 h 1242866"/>
              <a:gd name="connsiteX78" fmla="*/ 3766107 w 6658928"/>
              <a:gd name="connsiteY78" fmla="*/ 618252 h 1242866"/>
              <a:gd name="connsiteX79" fmla="*/ 4793510 w 6658928"/>
              <a:gd name="connsiteY79" fmla="*/ 701982 h 1242866"/>
              <a:gd name="connsiteX80" fmla="*/ 6150608 w 6658928"/>
              <a:gd name="connsiteY80" fmla="*/ 536665 h 1242866"/>
              <a:gd name="connsiteX81" fmla="*/ 6201728 w 6658928"/>
              <a:gd name="connsiteY81" fmla="*/ 516536 h 1242866"/>
              <a:gd name="connsiteX82" fmla="*/ 6150101 w 6658928"/>
              <a:gd name="connsiteY82" fmla="*/ 545324 h 1242866"/>
              <a:gd name="connsiteX83" fmla="*/ 4416847 w 6658928"/>
              <a:gd name="connsiteY83" fmla="*/ 785666 h 1242866"/>
              <a:gd name="connsiteX84" fmla="*/ 3578245 w 6658928"/>
              <a:gd name="connsiteY84" fmla="*/ 743006 h 1242866"/>
              <a:gd name="connsiteX85" fmla="*/ 3386889 w 6658928"/>
              <a:gd name="connsiteY85" fmla="*/ 718408 h 1242866"/>
              <a:gd name="connsiteX86" fmla="*/ 3613707 w 6658928"/>
              <a:gd name="connsiteY86" fmla="*/ 770652 h 1242866"/>
              <a:gd name="connsiteX87" fmla="*/ 4641110 w 6658928"/>
              <a:gd name="connsiteY87" fmla="*/ 854382 h 1242866"/>
              <a:gd name="connsiteX88" fmla="*/ 5998208 w 6658928"/>
              <a:gd name="connsiteY88" fmla="*/ 689065 h 1242866"/>
              <a:gd name="connsiteX89" fmla="*/ 6049328 w 6658928"/>
              <a:gd name="connsiteY89" fmla="*/ 668936 h 1242866"/>
              <a:gd name="connsiteX90" fmla="*/ 5997701 w 6658928"/>
              <a:gd name="connsiteY90" fmla="*/ 697724 h 1242866"/>
              <a:gd name="connsiteX91" fmla="*/ 4264447 w 6658928"/>
              <a:gd name="connsiteY91" fmla="*/ 938066 h 1242866"/>
              <a:gd name="connsiteX92" fmla="*/ 3425845 w 6658928"/>
              <a:gd name="connsiteY92" fmla="*/ 895406 h 1242866"/>
              <a:gd name="connsiteX93" fmla="*/ 3234489 w 6658928"/>
              <a:gd name="connsiteY93" fmla="*/ 870808 h 1242866"/>
              <a:gd name="connsiteX94" fmla="*/ 3461307 w 6658928"/>
              <a:gd name="connsiteY94" fmla="*/ 923052 h 1242866"/>
              <a:gd name="connsiteX95" fmla="*/ 4488710 w 6658928"/>
              <a:gd name="connsiteY95" fmla="*/ 1006782 h 1242866"/>
              <a:gd name="connsiteX96" fmla="*/ 5845808 w 6658928"/>
              <a:gd name="connsiteY96" fmla="*/ 841465 h 1242866"/>
              <a:gd name="connsiteX97" fmla="*/ 5896928 w 6658928"/>
              <a:gd name="connsiteY97" fmla="*/ 821336 h 1242866"/>
              <a:gd name="connsiteX98" fmla="*/ 5845301 w 6658928"/>
              <a:gd name="connsiteY98" fmla="*/ 850124 h 1242866"/>
              <a:gd name="connsiteX99" fmla="*/ 4112047 w 6658928"/>
              <a:gd name="connsiteY99" fmla="*/ 1090466 h 1242866"/>
              <a:gd name="connsiteX100" fmla="*/ 3273445 w 6658928"/>
              <a:gd name="connsiteY100" fmla="*/ 1047806 h 1242866"/>
              <a:gd name="connsiteX101" fmla="*/ 3082089 w 6658928"/>
              <a:gd name="connsiteY101" fmla="*/ 1023208 h 1242866"/>
              <a:gd name="connsiteX102" fmla="*/ 3308907 w 6658928"/>
              <a:gd name="connsiteY102" fmla="*/ 1075452 h 1242866"/>
              <a:gd name="connsiteX103" fmla="*/ 4336310 w 6658928"/>
              <a:gd name="connsiteY103" fmla="*/ 1159182 h 1242866"/>
              <a:gd name="connsiteX104" fmla="*/ 5693408 w 6658928"/>
              <a:gd name="connsiteY104" fmla="*/ 993865 h 1242866"/>
              <a:gd name="connsiteX105" fmla="*/ 5744528 w 6658928"/>
              <a:gd name="connsiteY105" fmla="*/ 973736 h 1242866"/>
              <a:gd name="connsiteX106" fmla="*/ 5692901 w 6658928"/>
              <a:gd name="connsiteY106" fmla="*/ 1002525 h 1242866"/>
              <a:gd name="connsiteX107" fmla="*/ 3959647 w 6658928"/>
              <a:gd name="connsiteY107" fmla="*/ 1242866 h 1242866"/>
              <a:gd name="connsiteX108" fmla="*/ 2878158 w 6658928"/>
              <a:gd name="connsiteY108" fmla="*/ 1168984 h 1242866"/>
              <a:gd name="connsiteX109" fmla="*/ 2734283 w 6658928"/>
              <a:gd name="connsiteY109" fmla="*/ 1144922 h 1242866"/>
              <a:gd name="connsiteX110" fmla="*/ 2720170 w 6658928"/>
              <a:gd name="connsiteY110" fmla="*/ 1149727 h 1242866"/>
              <a:gd name="connsiteX111" fmla="*/ 2692331 w 6658928"/>
              <a:gd name="connsiteY111" fmla="*/ 1140944 h 1242866"/>
              <a:gd name="connsiteX112" fmla="*/ 1408218 w 6658928"/>
              <a:gd name="connsiteY112" fmla="*/ 998084 h 1242866"/>
              <a:gd name="connsiteX113" fmla="*/ 51121 w 6658928"/>
              <a:gd name="connsiteY113" fmla="*/ 1163401 h 12428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Lst>
            <a:rect l="l" t="t" r="r" b="b"/>
            <a:pathLst>
              <a:path w="6658928" h="1242866">
                <a:moveTo>
                  <a:pt x="0" y="1183530"/>
                </a:moveTo>
                <a:lnTo>
                  <a:pt x="51627" y="1154742"/>
                </a:lnTo>
                <a:cubicBezTo>
                  <a:pt x="368142" y="1012294"/>
                  <a:pt x="1025395" y="914400"/>
                  <a:pt x="1784881" y="914400"/>
                </a:cubicBezTo>
                <a:cubicBezTo>
                  <a:pt x="2085337" y="914400"/>
                  <a:pt x="2369793" y="929721"/>
                  <a:pt x="2623483" y="957060"/>
                </a:cubicBezTo>
                <a:lnTo>
                  <a:pt x="2814840" y="981658"/>
                </a:lnTo>
                <a:lnTo>
                  <a:pt x="2588021" y="929414"/>
                </a:lnTo>
                <a:cubicBezTo>
                  <a:pt x="2305108" y="876965"/>
                  <a:pt x="1948348" y="845684"/>
                  <a:pt x="1560617" y="845684"/>
                </a:cubicBezTo>
                <a:cubicBezTo>
                  <a:pt x="1000563" y="845684"/>
                  <a:pt x="505125" y="910950"/>
                  <a:pt x="203521" y="1011001"/>
                </a:cubicBezTo>
                <a:lnTo>
                  <a:pt x="152399" y="1031130"/>
                </a:lnTo>
                <a:lnTo>
                  <a:pt x="204026" y="1002342"/>
                </a:lnTo>
                <a:cubicBezTo>
                  <a:pt x="520542" y="859894"/>
                  <a:pt x="1177795" y="762000"/>
                  <a:pt x="1937281" y="762000"/>
                </a:cubicBezTo>
                <a:cubicBezTo>
                  <a:pt x="2237737" y="762000"/>
                  <a:pt x="2522193" y="777321"/>
                  <a:pt x="2775883" y="804660"/>
                </a:cubicBezTo>
                <a:lnTo>
                  <a:pt x="2967239" y="829258"/>
                </a:lnTo>
                <a:lnTo>
                  <a:pt x="2740421" y="777014"/>
                </a:lnTo>
                <a:cubicBezTo>
                  <a:pt x="2457508" y="724565"/>
                  <a:pt x="2100748" y="693284"/>
                  <a:pt x="1713017" y="693284"/>
                </a:cubicBezTo>
                <a:cubicBezTo>
                  <a:pt x="1152963" y="693284"/>
                  <a:pt x="657525" y="758550"/>
                  <a:pt x="355920" y="858601"/>
                </a:cubicBezTo>
                <a:lnTo>
                  <a:pt x="304799" y="878730"/>
                </a:lnTo>
                <a:lnTo>
                  <a:pt x="356426" y="849941"/>
                </a:lnTo>
                <a:cubicBezTo>
                  <a:pt x="672942" y="707494"/>
                  <a:pt x="1330194" y="609600"/>
                  <a:pt x="2089682" y="609600"/>
                </a:cubicBezTo>
                <a:cubicBezTo>
                  <a:pt x="2390137" y="609600"/>
                  <a:pt x="2674593" y="624921"/>
                  <a:pt x="2928283" y="652260"/>
                </a:cubicBezTo>
                <a:lnTo>
                  <a:pt x="3119639" y="676858"/>
                </a:lnTo>
                <a:lnTo>
                  <a:pt x="2892821" y="624614"/>
                </a:lnTo>
                <a:cubicBezTo>
                  <a:pt x="2609908" y="572165"/>
                  <a:pt x="2253148" y="540884"/>
                  <a:pt x="1865417" y="540884"/>
                </a:cubicBezTo>
                <a:cubicBezTo>
                  <a:pt x="1305363" y="540884"/>
                  <a:pt x="809924" y="606150"/>
                  <a:pt x="508320" y="706201"/>
                </a:cubicBezTo>
                <a:lnTo>
                  <a:pt x="457200" y="726330"/>
                </a:lnTo>
                <a:lnTo>
                  <a:pt x="508826" y="697541"/>
                </a:lnTo>
                <a:cubicBezTo>
                  <a:pt x="825341" y="555094"/>
                  <a:pt x="1482594" y="457200"/>
                  <a:pt x="2242081" y="457200"/>
                </a:cubicBezTo>
                <a:cubicBezTo>
                  <a:pt x="2542537" y="457200"/>
                  <a:pt x="2826993" y="472521"/>
                  <a:pt x="3080683" y="499860"/>
                </a:cubicBezTo>
                <a:lnTo>
                  <a:pt x="3272039" y="524458"/>
                </a:lnTo>
                <a:lnTo>
                  <a:pt x="3045221" y="472214"/>
                </a:lnTo>
                <a:cubicBezTo>
                  <a:pt x="2762308" y="419765"/>
                  <a:pt x="2405548" y="388484"/>
                  <a:pt x="2017817" y="388484"/>
                </a:cubicBezTo>
                <a:cubicBezTo>
                  <a:pt x="1457762" y="388484"/>
                  <a:pt x="962324" y="453750"/>
                  <a:pt x="660720" y="553801"/>
                </a:cubicBezTo>
                <a:lnTo>
                  <a:pt x="609599" y="573930"/>
                </a:lnTo>
                <a:lnTo>
                  <a:pt x="661226" y="545141"/>
                </a:lnTo>
                <a:cubicBezTo>
                  <a:pt x="977741" y="402694"/>
                  <a:pt x="1634995" y="304800"/>
                  <a:pt x="2394481" y="304800"/>
                </a:cubicBezTo>
                <a:cubicBezTo>
                  <a:pt x="2694936" y="304800"/>
                  <a:pt x="2979393" y="320121"/>
                  <a:pt x="3233083" y="347460"/>
                </a:cubicBezTo>
                <a:lnTo>
                  <a:pt x="3424439" y="372058"/>
                </a:lnTo>
                <a:lnTo>
                  <a:pt x="3197621" y="319814"/>
                </a:lnTo>
                <a:cubicBezTo>
                  <a:pt x="2914708" y="267365"/>
                  <a:pt x="2557948" y="236084"/>
                  <a:pt x="2170217" y="236084"/>
                </a:cubicBezTo>
                <a:cubicBezTo>
                  <a:pt x="1610162" y="236084"/>
                  <a:pt x="1114724" y="301350"/>
                  <a:pt x="813120" y="401401"/>
                </a:cubicBezTo>
                <a:lnTo>
                  <a:pt x="761999" y="421530"/>
                </a:lnTo>
                <a:lnTo>
                  <a:pt x="813626" y="392741"/>
                </a:lnTo>
                <a:cubicBezTo>
                  <a:pt x="1130141" y="250294"/>
                  <a:pt x="1787394" y="152400"/>
                  <a:pt x="2546881" y="152400"/>
                </a:cubicBezTo>
                <a:cubicBezTo>
                  <a:pt x="2847336" y="152400"/>
                  <a:pt x="3131793" y="167721"/>
                  <a:pt x="3385482" y="195060"/>
                </a:cubicBezTo>
                <a:lnTo>
                  <a:pt x="3576839" y="219658"/>
                </a:lnTo>
                <a:lnTo>
                  <a:pt x="3350021" y="167414"/>
                </a:lnTo>
                <a:cubicBezTo>
                  <a:pt x="3067107" y="114965"/>
                  <a:pt x="2710348" y="83684"/>
                  <a:pt x="2322617" y="83684"/>
                </a:cubicBezTo>
                <a:cubicBezTo>
                  <a:pt x="1762562" y="83684"/>
                  <a:pt x="1267124" y="148950"/>
                  <a:pt x="965520" y="249001"/>
                </a:cubicBezTo>
                <a:lnTo>
                  <a:pt x="914399" y="269130"/>
                </a:lnTo>
                <a:lnTo>
                  <a:pt x="966026" y="240341"/>
                </a:lnTo>
                <a:cubicBezTo>
                  <a:pt x="1282541" y="97894"/>
                  <a:pt x="1939794" y="0"/>
                  <a:pt x="2699281" y="0"/>
                </a:cubicBezTo>
                <a:cubicBezTo>
                  <a:pt x="3099888" y="0"/>
                  <a:pt x="3472052" y="27237"/>
                  <a:pt x="3780770" y="73882"/>
                </a:cubicBezTo>
                <a:lnTo>
                  <a:pt x="3924645" y="97944"/>
                </a:lnTo>
                <a:lnTo>
                  <a:pt x="3938757" y="93140"/>
                </a:lnTo>
                <a:lnTo>
                  <a:pt x="3966597" y="101922"/>
                </a:lnTo>
                <a:cubicBezTo>
                  <a:pt x="4271821" y="189171"/>
                  <a:pt x="4733737" y="244782"/>
                  <a:pt x="5250710" y="244782"/>
                </a:cubicBezTo>
                <a:cubicBezTo>
                  <a:pt x="5810766" y="244782"/>
                  <a:pt x="6306204" y="179515"/>
                  <a:pt x="6607808" y="79465"/>
                </a:cubicBezTo>
                <a:lnTo>
                  <a:pt x="6658928" y="59336"/>
                </a:lnTo>
                <a:lnTo>
                  <a:pt x="6607301" y="88124"/>
                </a:lnTo>
                <a:cubicBezTo>
                  <a:pt x="6290786" y="230572"/>
                  <a:pt x="5633534" y="328466"/>
                  <a:pt x="4874047" y="328466"/>
                </a:cubicBezTo>
                <a:cubicBezTo>
                  <a:pt x="4573591" y="328466"/>
                  <a:pt x="4289135" y="313145"/>
                  <a:pt x="4035445" y="285806"/>
                </a:cubicBezTo>
                <a:lnTo>
                  <a:pt x="3844089" y="261208"/>
                </a:lnTo>
                <a:lnTo>
                  <a:pt x="4070907" y="313452"/>
                </a:lnTo>
                <a:cubicBezTo>
                  <a:pt x="4353820" y="365901"/>
                  <a:pt x="4710580" y="397182"/>
                  <a:pt x="5098310" y="397182"/>
                </a:cubicBezTo>
                <a:cubicBezTo>
                  <a:pt x="5658366" y="397182"/>
                  <a:pt x="6153804" y="331915"/>
                  <a:pt x="6455408" y="231865"/>
                </a:cubicBezTo>
                <a:lnTo>
                  <a:pt x="6506528" y="211736"/>
                </a:lnTo>
                <a:lnTo>
                  <a:pt x="6454901" y="240524"/>
                </a:lnTo>
                <a:cubicBezTo>
                  <a:pt x="6138386" y="382972"/>
                  <a:pt x="5481134" y="480866"/>
                  <a:pt x="4721647" y="480866"/>
                </a:cubicBezTo>
                <a:cubicBezTo>
                  <a:pt x="4421191" y="480866"/>
                  <a:pt x="4136735" y="465545"/>
                  <a:pt x="3883045" y="438206"/>
                </a:cubicBezTo>
                <a:lnTo>
                  <a:pt x="3691689" y="413608"/>
                </a:lnTo>
                <a:lnTo>
                  <a:pt x="3918507" y="465852"/>
                </a:lnTo>
                <a:cubicBezTo>
                  <a:pt x="4201420" y="518301"/>
                  <a:pt x="4558181" y="549582"/>
                  <a:pt x="4945910" y="549582"/>
                </a:cubicBezTo>
                <a:cubicBezTo>
                  <a:pt x="5505966" y="549582"/>
                  <a:pt x="6001404" y="484315"/>
                  <a:pt x="6303008" y="384265"/>
                </a:cubicBezTo>
                <a:lnTo>
                  <a:pt x="6354128" y="364136"/>
                </a:lnTo>
                <a:lnTo>
                  <a:pt x="6302501" y="392924"/>
                </a:lnTo>
                <a:cubicBezTo>
                  <a:pt x="5985986" y="535372"/>
                  <a:pt x="5328734" y="633266"/>
                  <a:pt x="4569247" y="633266"/>
                </a:cubicBezTo>
                <a:cubicBezTo>
                  <a:pt x="4268791" y="633266"/>
                  <a:pt x="3984335" y="617945"/>
                  <a:pt x="3730645" y="590606"/>
                </a:cubicBezTo>
                <a:lnTo>
                  <a:pt x="3539290" y="566008"/>
                </a:lnTo>
                <a:lnTo>
                  <a:pt x="3766107" y="618252"/>
                </a:lnTo>
                <a:cubicBezTo>
                  <a:pt x="4049020" y="670701"/>
                  <a:pt x="4405780" y="701982"/>
                  <a:pt x="4793510" y="701982"/>
                </a:cubicBezTo>
                <a:cubicBezTo>
                  <a:pt x="5353566" y="701982"/>
                  <a:pt x="5849004" y="636715"/>
                  <a:pt x="6150608" y="536665"/>
                </a:cubicBezTo>
                <a:lnTo>
                  <a:pt x="6201728" y="516536"/>
                </a:lnTo>
                <a:lnTo>
                  <a:pt x="6150101" y="545324"/>
                </a:lnTo>
                <a:cubicBezTo>
                  <a:pt x="5833586" y="687772"/>
                  <a:pt x="5176334" y="785666"/>
                  <a:pt x="4416847" y="785666"/>
                </a:cubicBezTo>
                <a:cubicBezTo>
                  <a:pt x="4116391" y="785666"/>
                  <a:pt x="3831935" y="770345"/>
                  <a:pt x="3578245" y="743006"/>
                </a:cubicBezTo>
                <a:lnTo>
                  <a:pt x="3386889" y="718408"/>
                </a:lnTo>
                <a:lnTo>
                  <a:pt x="3613707" y="770652"/>
                </a:lnTo>
                <a:cubicBezTo>
                  <a:pt x="3896620" y="823101"/>
                  <a:pt x="4253380" y="854382"/>
                  <a:pt x="4641110" y="854382"/>
                </a:cubicBezTo>
                <a:cubicBezTo>
                  <a:pt x="5201166" y="854382"/>
                  <a:pt x="5696604" y="789115"/>
                  <a:pt x="5998208" y="689065"/>
                </a:cubicBezTo>
                <a:lnTo>
                  <a:pt x="6049328" y="668936"/>
                </a:lnTo>
                <a:lnTo>
                  <a:pt x="5997701" y="697724"/>
                </a:lnTo>
                <a:cubicBezTo>
                  <a:pt x="5681186" y="840172"/>
                  <a:pt x="5023934" y="938066"/>
                  <a:pt x="4264447" y="938066"/>
                </a:cubicBezTo>
                <a:cubicBezTo>
                  <a:pt x="3963991" y="938066"/>
                  <a:pt x="3679535" y="922745"/>
                  <a:pt x="3425845" y="895406"/>
                </a:cubicBezTo>
                <a:lnTo>
                  <a:pt x="3234489" y="870808"/>
                </a:lnTo>
                <a:lnTo>
                  <a:pt x="3461307" y="923052"/>
                </a:lnTo>
                <a:cubicBezTo>
                  <a:pt x="3744220" y="975501"/>
                  <a:pt x="4100981" y="1006782"/>
                  <a:pt x="4488710" y="1006782"/>
                </a:cubicBezTo>
                <a:cubicBezTo>
                  <a:pt x="5048766" y="1006782"/>
                  <a:pt x="5544204" y="941516"/>
                  <a:pt x="5845808" y="841465"/>
                </a:cubicBezTo>
                <a:lnTo>
                  <a:pt x="5896928" y="821336"/>
                </a:lnTo>
                <a:lnTo>
                  <a:pt x="5845301" y="850124"/>
                </a:lnTo>
                <a:cubicBezTo>
                  <a:pt x="5528786" y="992572"/>
                  <a:pt x="4871534" y="1090466"/>
                  <a:pt x="4112047" y="1090466"/>
                </a:cubicBezTo>
                <a:cubicBezTo>
                  <a:pt x="3811591" y="1090466"/>
                  <a:pt x="3527135" y="1075145"/>
                  <a:pt x="3273445" y="1047806"/>
                </a:cubicBezTo>
                <a:lnTo>
                  <a:pt x="3082089" y="1023208"/>
                </a:lnTo>
                <a:lnTo>
                  <a:pt x="3308907" y="1075452"/>
                </a:lnTo>
                <a:cubicBezTo>
                  <a:pt x="3591820" y="1127901"/>
                  <a:pt x="3948580" y="1159182"/>
                  <a:pt x="4336310" y="1159182"/>
                </a:cubicBezTo>
                <a:cubicBezTo>
                  <a:pt x="4896366" y="1159182"/>
                  <a:pt x="5391804" y="1093916"/>
                  <a:pt x="5693408" y="993865"/>
                </a:cubicBezTo>
                <a:lnTo>
                  <a:pt x="5744528" y="973736"/>
                </a:lnTo>
                <a:lnTo>
                  <a:pt x="5692901" y="1002525"/>
                </a:lnTo>
                <a:cubicBezTo>
                  <a:pt x="5376386" y="1144972"/>
                  <a:pt x="4719134" y="1242866"/>
                  <a:pt x="3959647" y="1242866"/>
                </a:cubicBezTo>
                <a:cubicBezTo>
                  <a:pt x="3559039" y="1242866"/>
                  <a:pt x="3186875" y="1215629"/>
                  <a:pt x="2878158" y="1168984"/>
                </a:cubicBezTo>
                <a:lnTo>
                  <a:pt x="2734283" y="1144922"/>
                </a:lnTo>
                <a:lnTo>
                  <a:pt x="2720170" y="1149727"/>
                </a:lnTo>
                <a:lnTo>
                  <a:pt x="2692331" y="1140944"/>
                </a:lnTo>
                <a:cubicBezTo>
                  <a:pt x="2387106" y="1053695"/>
                  <a:pt x="1925192" y="998084"/>
                  <a:pt x="1408218" y="998084"/>
                </a:cubicBezTo>
                <a:cubicBezTo>
                  <a:pt x="848163" y="998084"/>
                  <a:pt x="352725" y="1063351"/>
                  <a:pt x="51121" y="1163401"/>
                </a:cubicBezTo>
                <a:close/>
              </a:path>
            </a:pathLst>
          </a:custGeom>
          <a:gradFill>
            <a:gsLst>
              <a:gs pos="44000">
                <a:schemeClr val="accent6">
                  <a:lumMod val="40000"/>
                  <a:lumOff val="60000"/>
                  <a:alpha val="73000"/>
                </a:schemeClr>
              </a:gs>
              <a:gs pos="24000">
                <a:srgbClr val="FF9966">
                  <a:lumMod val="18000"/>
                  <a:lumOff val="82000"/>
                  <a:alpha val="81000"/>
                </a:srgbClr>
              </a:gs>
              <a:gs pos="66000">
                <a:srgbClr val="FF6600">
                  <a:alpha val="71000"/>
                </a:srgbClr>
              </a:gs>
              <a:gs pos="100000">
                <a:schemeClr val="bg1"/>
              </a:gs>
            </a:gsLst>
            <a:path path="circle">
              <a:fillToRect l="100000" t="100000"/>
            </a:path>
          </a:gradFill>
          <a:ln>
            <a:noFill/>
          </a:ln>
          <a:effectLst>
            <a:reflection blurRad="6350" stA="41000" endPos="90000" dist="50800" dir="5400000" sy="-100000" algn="bl" rotWithShape="0"/>
          </a:effectLst>
          <a:scene3d>
            <a:camera prst="orthographicFront"/>
            <a:lightRig rig="morning"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solidFill>
                <a:prstClr val="white"/>
              </a:solidFill>
            </a:endParaRPr>
          </a:p>
        </p:txBody>
      </p:sp>
      <p:sp>
        <p:nvSpPr>
          <p:cNvPr id="9" name="8 Rectángulo"/>
          <p:cNvSpPr/>
          <p:nvPr/>
        </p:nvSpPr>
        <p:spPr>
          <a:xfrm rot="10800000">
            <a:off x="0" y="0"/>
            <a:ext cx="9144000" cy="5143500"/>
          </a:xfrm>
          <a:prstGeom prst="rect">
            <a:avLst/>
          </a:prstGeom>
          <a:gradFill>
            <a:gsLst>
              <a:gs pos="78000">
                <a:srgbClr val="FC4B04"/>
              </a:gs>
              <a:gs pos="0">
                <a:schemeClr val="tx1"/>
              </a:gs>
              <a:gs pos="100000">
                <a:srgbClr val="FF3300"/>
              </a:gs>
              <a:gs pos="66000">
                <a:schemeClr val="tx1"/>
              </a:gs>
              <a:gs pos="90000">
                <a:schemeClr val="tx1"/>
              </a:gs>
              <a:gs pos="44000">
                <a:schemeClr val="tx1"/>
              </a:gs>
              <a:gs pos="54000">
                <a:srgbClr val="FA4C06"/>
              </a:gs>
              <a:gs pos="33000">
                <a:srgbClr val="FD5003"/>
              </a:gs>
              <a:gs pos="23000">
                <a:schemeClr val="tx1"/>
              </a:gs>
              <a:gs pos="12000">
                <a:srgbClr val="FF4A01"/>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8080476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4500" fill="hold"/>
                                        <p:tgtEl>
                                          <p:spTgt spid="6"/>
                                        </p:tgtEl>
                                        <p:attrNameLst>
                                          <p:attrName>ppt_x</p:attrName>
                                        </p:attrNameLst>
                                      </p:cBhvr>
                                      <p:tavLst>
                                        <p:tav tm="0">
                                          <p:val>
                                            <p:strVal val="1+#ppt_w/2"/>
                                          </p:val>
                                        </p:tav>
                                        <p:tav tm="100000">
                                          <p:val>
                                            <p:strVal val="#ppt_x"/>
                                          </p:val>
                                        </p:tav>
                                      </p:tavLst>
                                    </p:anim>
                                    <p:anim calcmode="lin" valueType="num">
                                      <p:cBhvr additive="base">
                                        <p:cTn id="8" dur="4500" fill="hold"/>
                                        <p:tgtEl>
                                          <p:spTgt spid="6"/>
                                        </p:tgtEl>
                                        <p:attrNameLst>
                                          <p:attrName>ppt_y</p:attrName>
                                        </p:attrNameLst>
                                      </p:cBhvr>
                                      <p:tavLst>
                                        <p:tav tm="0">
                                          <p:val>
                                            <p:strVal val="#ppt_y"/>
                                          </p:val>
                                        </p:tav>
                                        <p:tav tm="100000">
                                          <p:val>
                                            <p:strVal val="#ppt_y"/>
                                          </p:val>
                                        </p:tav>
                                      </p:tavLst>
                                    </p:anim>
                                  </p:childTnLst>
                                </p:cTn>
                              </p:par>
                              <p:par>
                                <p:cTn id="9" presetID="19" presetClass="entr" presetSubtype="5" fill="hold" grpId="1"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4500" fill="hold"/>
                                        <p:tgtEl>
                                          <p:spTgt spid="6"/>
                                        </p:tgtEl>
                                        <p:attrNameLst>
                                          <p:attrName>ppt_w</p:attrName>
                                        </p:attrNameLst>
                                      </p:cBhvr>
                                      <p:tavLst>
                                        <p:tav tm="0">
                                          <p:val>
                                            <p:strVal val="#ppt_w"/>
                                          </p:val>
                                        </p:tav>
                                        <p:tav tm="100000">
                                          <p:val>
                                            <p:strVal val="#ppt_w"/>
                                          </p:val>
                                        </p:tav>
                                      </p:tavLst>
                                    </p:anim>
                                    <p:anim calcmode="lin" valueType="num">
                                      <p:cBhvr>
                                        <p:cTn id="12" dur="4500" fill="hold"/>
                                        <p:tgtEl>
                                          <p:spTgt spid="6"/>
                                        </p:tgtEl>
                                        <p:attrNameLst>
                                          <p:attrName>ppt_h</p:attrName>
                                        </p:attrNameLst>
                                      </p:cBhvr>
                                      <p:tavLst>
                                        <p:tav tm="0" fmla="#ppt_h*sin(2.5*pi*$)">
                                          <p:val>
                                            <p:fltVal val="0"/>
                                          </p:val>
                                        </p:tav>
                                        <p:tav tm="100000">
                                          <p:val>
                                            <p:fltVal val="1"/>
                                          </p:val>
                                        </p:tav>
                                      </p:tavLst>
                                    </p:anim>
                                  </p:childTnLst>
                                </p:cTn>
                              </p:par>
                              <p:par>
                                <p:cTn id="13" presetID="8" presetClass="emph" presetSubtype="0" repeatCount="indefinite" fill="hold" grpId="2" nodeType="withEffect">
                                  <p:stCondLst>
                                    <p:cond delay="0"/>
                                  </p:stCondLst>
                                  <p:childTnLst>
                                    <p:animRot by="21600000">
                                      <p:cBhvr>
                                        <p:cTn id="14" dur="4000" fill="hold"/>
                                        <p:tgtEl>
                                          <p:spTgt spid="6"/>
                                        </p:tgtEl>
                                        <p:attrNameLst>
                                          <p:attrName>r</p:attrName>
                                        </p:attrNameLst>
                                      </p:cBhvr>
                                    </p:animRot>
                                  </p:childTnLst>
                                </p:cTn>
                              </p:par>
                              <p:par>
                                <p:cTn id="15" presetID="2" presetClass="exit" presetSubtype="2" fill="hold" grpId="3" nodeType="withEffect">
                                  <p:stCondLst>
                                    <p:cond delay="0"/>
                                  </p:stCondLst>
                                  <p:childTnLst>
                                    <p:anim calcmode="lin" valueType="num">
                                      <p:cBhvr additive="base">
                                        <p:cTn id="16" dur="4500"/>
                                        <p:tgtEl>
                                          <p:spTgt spid="6"/>
                                        </p:tgtEl>
                                        <p:attrNameLst>
                                          <p:attrName>ppt_x</p:attrName>
                                        </p:attrNameLst>
                                      </p:cBhvr>
                                      <p:tavLst>
                                        <p:tav tm="0">
                                          <p:val>
                                            <p:strVal val="ppt_x"/>
                                          </p:val>
                                        </p:tav>
                                        <p:tav tm="100000">
                                          <p:val>
                                            <p:strVal val="1+ppt_w/2"/>
                                          </p:val>
                                        </p:tav>
                                      </p:tavLst>
                                    </p:anim>
                                    <p:anim calcmode="lin" valueType="num">
                                      <p:cBhvr additive="base">
                                        <p:cTn id="17" dur="4500"/>
                                        <p:tgtEl>
                                          <p:spTgt spid="6"/>
                                        </p:tgtEl>
                                        <p:attrNameLst>
                                          <p:attrName>ppt_y</p:attrName>
                                        </p:attrNameLst>
                                      </p:cBhvr>
                                      <p:tavLst>
                                        <p:tav tm="0">
                                          <p:val>
                                            <p:strVal val="ppt_y"/>
                                          </p:val>
                                        </p:tav>
                                        <p:tav tm="100000">
                                          <p:val>
                                            <p:strVal val="ppt_y"/>
                                          </p:val>
                                        </p:tav>
                                      </p:tavLst>
                                    </p:anim>
                                    <p:set>
                                      <p:cBhvr>
                                        <p:cTn id="18" dur="1" fill="hold">
                                          <p:stCondLst>
                                            <p:cond delay="4499"/>
                                          </p:stCondLst>
                                        </p:cTn>
                                        <p:tgtEl>
                                          <p:spTgt spid="6"/>
                                        </p:tgtEl>
                                        <p:attrNameLst>
                                          <p:attrName>style.visibility</p:attrName>
                                        </p:attrNameLst>
                                      </p:cBhvr>
                                      <p:to>
                                        <p:strVal val="hidden"/>
                                      </p:to>
                                    </p:set>
                                  </p:childTnLst>
                                </p:cTn>
                              </p:par>
                              <p:par>
                                <p:cTn id="19" presetID="2" presetClass="entr" presetSubtype="2"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4500" fill="hold"/>
                                        <p:tgtEl>
                                          <p:spTgt spid="7"/>
                                        </p:tgtEl>
                                        <p:attrNameLst>
                                          <p:attrName>ppt_x</p:attrName>
                                        </p:attrNameLst>
                                      </p:cBhvr>
                                      <p:tavLst>
                                        <p:tav tm="0">
                                          <p:val>
                                            <p:strVal val="1+#ppt_w/2"/>
                                          </p:val>
                                        </p:tav>
                                        <p:tav tm="100000">
                                          <p:val>
                                            <p:strVal val="#ppt_x"/>
                                          </p:val>
                                        </p:tav>
                                      </p:tavLst>
                                    </p:anim>
                                    <p:anim calcmode="lin" valueType="num">
                                      <p:cBhvr additive="base">
                                        <p:cTn id="22" dur="4500" fill="hold"/>
                                        <p:tgtEl>
                                          <p:spTgt spid="7"/>
                                        </p:tgtEl>
                                        <p:attrNameLst>
                                          <p:attrName>ppt_y</p:attrName>
                                        </p:attrNameLst>
                                      </p:cBhvr>
                                      <p:tavLst>
                                        <p:tav tm="0">
                                          <p:val>
                                            <p:strVal val="#ppt_y"/>
                                          </p:val>
                                        </p:tav>
                                        <p:tav tm="100000">
                                          <p:val>
                                            <p:strVal val="#ppt_y"/>
                                          </p:val>
                                        </p:tav>
                                      </p:tavLst>
                                    </p:anim>
                                  </p:childTnLst>
                                </p:cTn>
                              </p:par>
                              <p:par>
                                <p:cTn id="23" presetID="19" presetClass="entr" presetSubtype="5" fill="hold" grpId="1"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p:cTn id="25" dur="4500" fill="hold"/>
                                        <p:tgtEl>
                                          <p:spTgt spid="7"/>
                                        </p:tgtEl>
                                        <p:attrNameLst>
                                          <p:attrName>ppt_w</p:attrName>
                                        </p:attrNameLst>
                                      </p:cBhvr>
                                      <p:tavLst>
                                        <p:tav tm="0">
                                          <p:val>
                                            <p:strVal val="#ppt_w"/>
                                          </p:val>
                                        </p:tav>
                                        <p:tav tm="100000">
                                          <p:val>
                                            <p:strVal val="#ppt_w"/>
                                          </p:val>
                                        </p:tav>
                                      </p:tavLst>
                                    </p:anim>
                                    <p:anim calcmode="lin" valueType="num">
                                      <p:cBhvr>
                                        <p:cTn id="26" dur="4500" fill="hold"/>
                                        <p:tgtEl>
                                          <p:spTgt spid="7"/>
                                        </p:tgtEl>
                                        <p:attrNameLst>
                                          <p:attrName>ppt_h</p:attrName>
                                        </p:attrNameLst>
                                      </p:cBhvr>
                                      <p:tavLst>
                                        <p:tav tm="0" fmla="#ppt_h*sin(2.5*pi*$)">
                                          <p:val>
                                            <p:fltVal val="0"/>
                                          </p:val>
                                        </p:tav>
                                        <p:tav tm="100000">
                                          <p:val>
                                            <p:fltVal val="1"/>
                                          </p:val>
                                        </p:tav>
                                      </p:tavLst>
                                    </p:anim>
                                  </p:childTnLst>
                                </p:cTn>
                              </p:par>
                              <p:par>
                                <p:cTn id="27" presetID="8" presetClass="emph" presetSubtype="0" repeatCount="indefinite" fill="hold" grpId="2" nodeType="withEffect">
                                  <p:stCondLst>
                                    <p:cond delay="0"/>
                                  </p:stCondLst>
                                  <p:childTnLst>
                                    <p:animRot by="21600000">
                                      <p:cBhvr>
                                        <p:cTn id="28" dur="4000" fill="hold"/>
                                        <p:tgtEl>
                                          <p:spTgt spid="7"/>
                                        </p:tgtEl>
                                        <p:attrNameLst>
                                          <p:attrName>r</p:attrName>
                                        </p:attrNameLst>
                                      </p:cBhvr>
                                    </p:animRot>
                                  </p:childTnLst>
                                </p:cTn>
                              </p:par>
                              <p:par>
                                <p:cTn id="29" presetID="2" presetClass="exit" presetSubtype="2" fill="hold" grpId="3" nodeType="withEffect">
                                  <p:stCondLst>
                                    <p:cond delay="0"/>
                                  </p:stCondLst>
                                  <p:childTnLst>
                                    <p:anim calcmode="lin" valueType="num">
                                      <p:cBhvr additive="base">
                                        <p:cTn id="30" dur="4500"/>
                                        <p:tgtEl>
                                          <p:spTgt spid="7"/>
                                        </p:tgtEl>
                                        <p:attrNameLst>
                                          <p:attrName>ppt_x</p:attrName>
                                        </p:attrNameLst>
                                      </p:cBhvr>
                                      <p:tavLst>
                                        <p:tav tm="0">
                                          <p:val>
                                            <p:strVal val="ppt_x"/>
                                          </p:val>
                                        </p:tav>
                                        <p:tav tm="100000">
                                          <p:val>
                                            <p:strVal val="1+ppt_w/2"/>
                                          </p:val>
                                        </p:tav>
                                      </p:tavLst>
                                    </p:anim>
                                    <p:anim calcmode="lin" valueType="num">
                                      <p:cBhvr additive="base">
                                        <p:cTn id="31" dur="4500"/>
                                        <p:tgtEl>
                                          <p:spTgt spid="7"/>
                                        </p:tgtEl>
                                        <p:attrNameLst>
                                          <p:attrName>ppt_y</p:attrName>
                                        </p:attrNameLst>
                                      </p:cBhvr>
                                      <p:tavLst>
                                        <p:tav tm="0">
                                          <p:val>
                                            <p:strVal val="ppt_y"/>
                                          </p:val>
                                        </p:tav>
                                        <p:tav tm="100000">
                                          <p:val>
                                            <p:strVal val="ppt_y"/>
                                          </p:val>
                                        </p:tav>
                                      </p:tavLst>
                                    </p:anim>
                                    <p:set>
                                      <p:cBhvr>
                                        <p:cTn id="32" dur="1" fill="hold">
                                          <p:stCondLst>
                                            <p:cond delay="4499"/>
                                          </p:stCondLst>
                                        </p:cTn>
                                        <p:tgtEl>
                                          <p:spTgt spid="7"/>
                                        </p:tgtEl>
                                        <p:attrNameLst>
                                          <p:attrName>style.visibility</p:attrName>
                                        </p:attrNameLst>
                                      </p:cBhvr>
                                      <p:to>
                                        <p:strVal val="hidden"/>
                                      </p:to>
                                    </p:set>
                                  </p:childTnLst>
                                </p:cTn>
                              </p:par>
                              <p:par>
                                <p:cTn id="33" presetID="2" presetClass="entr" presetSubtype="2" fill="hold" grpId="0" nodeType="with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4500" fill="hold"/>
                                        <p:tgtEl>
                                          <p:spTgt spid="8"/>
                                        </p:tgtEl>
                                        <p:attrNameLst>
                                          <p:attrName>ppt_x</p:attrName>
                                        </p:attrNameLst>
                                      </p:cBhvr>
                                      <p:tavLst>
                                        <p:tav tm="0">
                                          <p:val>
                                            <p:strVal val="1+#ppt_w/2"/>
                                          </p:val>
                                        </p:tav>
                                        <p:tav tm="100000">
                                          <p:val>
                                            <p:strVal val="#ppt_x"/>
                                          </p:val>
                                        </p:tav>
                                      </p:tavLst>
                                    </p:anim>
                                    <p:anim calcmode="lin" valueType="num">
                                      <p:cBhvr additive="base">
                                        <p:cTn id="36" dur="4500" fill="hold"/>
                                        <p:tgtEl>
                                          <p:spTgt spid="8"/>
                                        </p:tgtEl>
                                        <p:attrNameLst>
                                          <p:attrName>ppt_y</p:attrName>
                                        </p:attrNameLst>
                                      </p:cBhvr>
                                      <p:tavLst>
                                        <p:tav tm="0">
                                          <p:val>
                                            <p:strVal val="#ppt_y"/>
                                          </p:val>
                                        </p:tav>
                                        <p:tav tm="100000">
                                          <p:val>
                                            <p:strVal val="#ppt_y"/>
                                          </p:val>
                                        </p:tav>
                                      </p:tavLst>
                                    </p:anim>
                                  </p:childTnLst>
                                </p:cTn>
                              </p:par>
                              <p:par>
                                <p:cTn id="37" presetID="19" presetClass="entr" presetSubtype="5" fill="hold" grpId="1" nodeType="with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p:cTn id="39" dur="4500" fill="hold"/>
                                        <p:tgtEl>
                                          <p:spTgt spid="8"/>
                                        </p:tgtEl>
                                        <p:attrNameLst>
                                          <p:attrName>ppt_w</p:attrName>
                                        </p:attrNameLst>
                                      </p:cBhvr>
                                      <p:tavLst>
                                        <p:tav tm="0">
                                          <p:val>
                                            <p:strVal val="#ppt_w"/>
                                          </p:val>
                                        </p:tav>
                                        <p:tav tm="100000">
                                          <p:val>
                                            <p:strVal val="#ppt_w"/>
                                          </p:val>
                                        </p:tav>
                                      </p:tavLst>
                                    </p:anim>
                                    <p:anim calcmode="lin" valueType="num">
                                      <p:cBhvr>
                                        <p:cTn id="40" dur="4500" fill="hold"/>
                                        <p:tgtEl>
                                          <p:spTgt spid="8"/>
                                        </p:tgtEl>
                                        <p:attrNameLst>
                                          <p:attrName>ppt_h</p:attrName>
                                        </p:attrNameLst>
                                      </p:cBhvr>
                                      <p:tavLst>
                                        <p:tav tm="0" fmla="#ppt_h*sin(2.5*pi*$)">
                                          <p:val>
                                            <p:fltVal val="0"/>
                                          </p:val>
                                        </p:tav>
                                        <p:tav tm="100000">
                                          <p:val>
                                            <p:fltVal val="1"/>
                                          </p:val>
                                        </p:tav>
                                      </p:tavLst>
                                    </p:anim>
                                  </p:childTnLst>
                                </p:cTn>
                              </p:par>
                              <p:par>
                                <p:cTn id="41" presetID="8" presetClass="emph" presetSubtype="0" repeatCount="indefinite" fill="hold" grpId="2" nodeType="withEffect">
                                  <p:stCondLst>
                                    <p:cond delay="0"/>
                                  </p:stCondLst>
                                  <p:childTnLst>
                                    <p:animRot by="21600000">
                                      <p:cBhvr>
                                        <p:cTn id="42" dur="4000" fill="hold"/>
                                        <p:tgtEl>
                                          <p:spTgt spid="8"/>
                                        </p:tgtEl>
                                        <p:attrNameLst>
                                          <p:attrName>r</p:attrName>
                                        </p:attrNameLst>
                                      </p:cBhvr>
                                    </p:animRot>
                                  </p:childTnLst>
                                </p:cTn>
                              </p:par>
                              <p:par>
                                <p:cTn id="43" presetID="2" presetClass="exit" presetSubtype="2" fill="hold" grpId="3" nodeType="withEffect">
                                  <p:stCondLst>
                                    <p:cond delay="0"/>
                                  </p:stCondLst>
                                  <p:childTnLst>
                                    <p:anim calcmode="lin" valueType="num">
                                      <p:cBhvr additive="base">
                                        <p:cTn id="44" dur="4500"/>
                                        <p:tgtEl>
                                          <p:spTgt spid="8"/>
                                        </p:tgtEl>
                                        <p:attrNameLst>
                                          <p:attrName>ppt_x</p:attrName>
                                        </p:attrNameLst>
                                      </p:cBhvr>
                                      <p:tavLst>
                                        <p:tav tm="0">
                                          <p:val>
                                            <p:strVal val="ppt_x"/>
                                          </p:val>
                                        </p:tav>
                                        <p:tav tm="100000">
                                          <p:val>
                                            <p:strVal val="1+ppt_w/2"/>
                                          </p:val>
                                        </p:tav>
                                      </p:tavLst>
                                    </p:anim>
                                    <p:anim calcmode="lin" valueType="num">
                                      <p:cBhvr additive="base">
                                        <p:cTn id="45" dur="4500"/>
                                        <p:tgtEl>
                                          <p:spTgt spid="8"/>
                                        </p:tgtEl>
                                        <p:attrNameLst>
                                          <p:attrName>ppt_y</p:attrName>
                                        </p:attrNameLst>
                                      </p:cBhvr>
                                      <p:tavLst>
                                        <p:tav tm="0">
                                          <p:val>
                                            <p:strVal val="ppt_y"/>
                                          </p:val>
                                        </p:tav>
                                        <p:tav tm="100000">
                                          <p:val>
                                            <p:strVal val="ppt_y"/>
                                          </p:val>
                                        </p:tav>
                                      </p:tavLst>
                                    </p:anim>
                                    <p:set>
                                      <p:cBhvr>
                                        <p:cTn id="46" dur="1" fill="hold">
                                          <p:stCondLst>
                                            <p:cond delay="4499"/>
                                          </p:stCondLst>
                                        </p:cTn>
                                        <p:tgtEl>
                                          <p:spTgt spid="8"/>
                                        </p:tgtEl>
                                        <p:attrNameLst>
                                          <p:attrName>style.visibility</p:attrName>
                                        </p:attrNameLst>
                                      </p:cBhvr>
                                      <p:to>
                                        <p:strVal val="hidden"/>
                                      </p:to>
                                    </p:set>
                                  </p:childTnLst>
                                </p:cTn>
                              </p:par>
                              <p:par>
                                <p:cTn id="47" presetID="2" presetClass="entr" presetSubtype="8"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4500" fill="hold"/>
                                        <p:tgtEl>
                                          <p:spTgt spid="13"/>
                                        </p:tgtEl>
                                        <p:attrNameLst>
                                          <p:attrName>ppt_x</p:attrName>
                                        </p:attrNameLst>
                                      </p:cBhvr>
                                      <p:tavLst>
                                        <p:tav tm="0">
                                          <p:val>
                                            <p:strVal val="0-#ppt_w/2"/>
                                          </p:val>
                                        </p:tav>
                                        <p:tav tm="100000">
                                          <p:val>
                                            <p:strVal val="#ppt_x"/>
                                          </p:val>
                                        </p:tav>
                                      </p:tavLst>
                                    </p:anim>
                                    <p:anim calcmode="lin" valueType="num">
                                      <p:cBhvr additive="base">
                                        <p:cTn id="50" dur="4500" fill="hold"/>
                                        <p:tgtEl>
                                          <p:spTgt spid="13"/>
                                        </p:tgtEl>
                                        <p:attrNameLst>
                                          <p:attrName>ppt_y</p:attrName>
                                        </p:attrNameLst>
                                      </p:cBhvr>
                                      <p:tavLst>
                                        <p:tav tm="0">
                                          <p:val>
                                            <p:strVal val="#ppt_y"/>
                                          </p:val>
                                        </p:tav>
                                        <p:tav tm="100000">
                                          <p:val>
                                            <p:strVal val="#ppt_y"/>
                                          </p:val>
                                        </p:tav>
                                      </p:tavLst>
                                    </p:anim>
                                  </p:childTnLst>
                                </p:cTn>
                              </p:par>
                              <p:par>
                                <p:cTn id="51" presetID="19" presetClass="entr" presetSubtype="5" fill="hold" grpId="1" nodeType="withEffect">
                                  <p:stCondLst>
                                    <p:cond delay="0"/>
                                  </p:stCondLst>
                                  <p:childTnLst>
                                    <p:set>
                                      <p:cBhvr>
                                        <p:cTn id="52" dur="1" fill="hold">
                                          <p:stCondLst>
                                            <p:cond delay="0"/>
                                          </p:stCondLst>
                                        </p:cTn>
                                        <p:tgtEl>
                                          <p:spTgt spid="13"/>
                                        </p:tgtEl>
                                        <p:attrNameLst>
                                          <p:attrName>style.visibility</p:attrName>
                                        </p:attrNameLst>
                                      </p:cBhvr>
                                      <p:to>
                                        <p:strVal val="visible"/>
                                      </p:to>
                                    </p:set>
                                    <p:anim calcmode="lin" valueType="num">
                                      <p:cBhvr>
                                        <p:cTn id="53" dur="4500" fill="hold"/>
                                        <p:tgtEl>
                                          <p:spTgt spid="13"/>
                                        </p:tgtEl>
                                        <p:attrNameLst>
                                          <p:attrName>ppt_w</p:attrName>
                                        </p:attrNameLst>
                                      </p:cBhvr>
                                      <p:tavLst>
                                        <p:tav tm="0">
                                          <p:val>
                                            <p:strVal val="#ppt_w"/>
                                          </p:val>
                                        </p:tav>
                                        <p:tav tm="100000">
                                          <p:val>
                                            <p:strVal val="#ppt_w"/>
                                          </p:val>
                                        </p:tav>
                                      </p:tavLst>
                                    </p:anim>
                                    <p:anim calcmode="lin" valueType="num">
                                      <p:cBhvr>
                                        <p:cTn id="54" dur="4500" fill="hold"/>
                                        <p:tgtEl>
                                          <p:spTgt spid="13"/>
                                        </p:tgtEl>
                                        <p:attrNameLst>
                                          <p:attrName>ppt_h</p:attrName>
                                        </p:attrNameLst>
                                      </p:cBhvr>
                                      <p:tavLst>
                                        <p:tav tm="0" fmla="#ppt_h*sin(2.5*pi*$)">
                                          <p:val>
                                            <p:fltVal val="0"/>
                                          </p:val>
                                        </p:tav>
                                        <p:tav tm="100000">
                                          <p:val>
                                            <p:fltVal val="1"/>
                                          </p:val>
                                        </p:tav>
                                      </p:tavLst>
                                    </p:anim>
                                  </p:childTnLst>
                                </p:cTn>
                              </p:par>
                              <p:par>
                                <p:cTn id="55" presetID="8" presetClass="emph" presetSubtype="0" repeatCount="indefinite" fill="hold" grpId="2" nodeType="withEffect">
                                  <p:stCondLst>
                                    <p:cond delay="0"/>
                                  </p:stCondLst>
                                  <p:childTnLst>
                                    <p:animRot by="-21600000">
                                      <p:cBhvr>
                                        <p:cTn id="56" dur="4000" fill="hold"/>
                                        <p:tgtEl>
                                          <p:spTgt spid="13"/>
                                        </p:tgtEl>
                                        <p:attrNameLst>
                                          <p:attrName>r</p:attrName>
                                        </p:attrNameLst>
                                      </p:cBhvr>
                                    </p:animRot>
                                  </p:childTnLst>
                                </p:cTn>
                              </p:par>
                              <p:par>
                                <p:cTn id="57" presetID="2" presetClass="exit" presetSubtype="8" fill="hold" grpId="3" nodeType="withEffect">
                                  <p:stCondLst>
                                    <p:cond delay="0"/>
                                  </p:stCondLst>
                                  <p:childTnLst>
                                    <p:anim calcmode="lin" valueType="num">
                                      <p:cBhvr additive="base">
                                        <p:cTn id="58" dur="4500"/>
                                        <p:tgtEl>
                                          <p:spTgt spid="13"/>
                                        </p:tgtEl>
                                        <p:attrNameLst>
                                          <p:attrName>ppt_x</p:attrName>
                                        </p:attrNameLst>
                                      </p:cBhvr>
                                      <p:tavLst>
                                        <p:tav tm="0">
                                          <p:val>
                                            <p:strVal val="ppt_x"/>
                                          </p:val>
                                        </p:tav>
                                        <p:tav tm="100000">
                                          <p:val>
                                            <p:strVal val="0-ppt_w/2"/>
                                          </p:val>
                                        </p:tav>
                                      </p:tavLst>
                                    </p:anim>
                                    <p:anim calcmode="lin" valueType="num">
                                      <p:cBhvr additive="base">
                                        <p:cTn id="59" dur="4500"/>
                                        <p:tgtEl>
                                          <p:spTgt spid="13"/>
                                        </p:tgtEl>
                                        <p:attrNameLst>
                                          <p:attrName>ppt_y</p:attrName>
                                        </p:attrNameLst>
                                      </p:cBhvr>
                                      <p:tavLst>
                                        <p:tav tm="0">
                                          <p:val>
                                            <p:strVal val="ppt_y"/>
                                          </p:val>
                                        </p:tav>
                                        <p:tav tm="100000">
                                          <p:val>
                                            <p:strVal val="ppt_y"/>
                                          </p:val>
                                        </p:tav>
                                      </p:tavLst>
                                    </p:anim>
                                    <p:set>
                                      <p:cBhvr>
                                        <p:cTn id="60" dur="1" fill="hold">
                                          <p:stCondLst>
                                            <p:cond delay="4499"/>
                                          </p:stCondLst>
                                        </p:cTn>
                                        <p:tgtEl>
                                          <p:spTgt spid="13"/>
                                        </p:tgtEl>
                                        <p:attrNameLst>
                                          <p:attrName>style.visibility</p:attrName>
                                        </p:attrNameLst>
                                      </p:cBhvr>
                                      <p:to>
                                        <p:strVal val="hidden"/>
                                      </p:to>
                                    </p:set>
                                  </p:childTnLst>
                                </p:cTn>
                              </p:par>
                              <p:par>
                                <p:cTn id="61" presetID="2" presetClass="entr" presetSubtype="8" fill="hold" grpId="0" nodeType="withEffect">
                                  <p:stCondLst>
                                    <p:cond delay="0"/>
                                  </p:stCondLst>
                                  <p:childTnLst>
                                    <p:set>
                                      <p:cBhvr>
                                        <p:cTn id="62" dur="1" fill="hold">
                                          <p:stCondLst>
                                            <p:cond delay="0"/>
                                          </p:stCondLst>
                                        </p:cTn>
                                        <p:tgtEl>
                                          <p:spTgt spid="14"/>
                                        </p:tgtEl>
                                        <p:attrNameLst>
                                          <p:attrName>style.visibility</p:attrName>
                                        </p:attrNameLst>
                                      </p:cBhvr>
                                      <p:to>
                                        <p:strVal val="visible"/>
                                      </p:to>
                                    </p:set>
                                    <p:anim calcmode="lin" valueType="num">
                                      <p:cBhvr additive="base">
                                        <p:cTn id="63" dur="4500" fill="hold"/>
                                        <p:tgtEl>
                                          <p:spTgt spid="14"/>
                                        </p:tgtEl>
                                        <p:attrNameLst>
                                          <p:attrName>ppt_x</p:attrName>
                                        </p:attrNameLst>
                                      </p:cBhvr>
                                      <p:tavLst>
                                        <p:tav tm="0">
                                          <p:val>
                                            <p:strVal val="0-#ppt_w/2"/>
                                          </p:val>
                                        </p:tav>
                                        <p:tav tm="100000">
                                          <p:val>
                                            <p:strVal val="#ppt_x"/>
                                          </p:val>
                                        </p:tav>
                                      </p:tavLst>
                                    </p:anim>
                                    <p:anim calcmode="lin" valueType="num">
                                      <p:cBhvr additive="base">
                                        <p:cTn id="64" dur="4500" fill="hold"/>
                                        <p:tgtEl>
                                          <p:spTgt spid="14"/>
                                        </p:tgtEl>
                                        <p:attrNameLst>
                                          <p:attrName>ppt_y</p:attrName>
                                        </p:attrNameLst>
                                      </p:cBhvr>
                                      <p:tavLst>
                                        <p:tav tm="0">
                                          <p:val>
                                            <p:strVal val="#ppt_y"/>
                                          </p:val>
                                        </p:tav>
                                        <p:tav tm="100000">
                                          <p:val>
                                            <p:strVal val="#ppt_y"/>
                                          </p:val>
                                        </p:tav>
                                      </p:tavLst>
                                    </p:anim>
                                  </p:childTnLst>
                                </p:cTn>
                              </p:par>
                              <p:par>
                                <p:cTn id="65" presetID="19" presetClass="entr" presetSubtype="5" fill="hold" grpId="1" nodeType="withEffect">
                                  <p:stCondLst>
                                    <p:cond delay="0"/>
                                  </p:stCondLst>
                                  <p:childTnLst>
                                    <p:set>
                                      <p:cBhvr>
                                        <p:cTn id="66" dur="1" fill="hold">
                                          <p:stCondLst>
                                            <p:cond delay="0"/>
                                          </p:stCondLst>
                                        </p:cTn>
                                        <p:tgtEl>
                                          <p:spTgt spid="14"/>
                                        </p:tgtEl>
                                        <p:attrNameLst>
                                          <p:attrName>style.visibility</p:attrName>
                                        </p:attrNameLst>
                                      </p:cBhvr>
                                      <p:to>
                                        <p:strVal val="visible"/>
                                      </p:to>
                                    </p:set>
                                    <p:anim calcmode="lin" valueType="num">
                                      <p:cBhvr>
                                        <p:cTn id="67" dur="4500" fill="hold"/>
                                        <p:tgtEl>
                                          <p:spTgt spid="14"/>
                                        </p:tgtEl>
                                        <p:attrNameLst>
                                          <p:attrName>ppt_w</p:attrName>
                                        </p:attrNameLst>
                                      </p:cBhvr>
                                      <p:tavLst>
                                        <p:tav tm="0">
                                          <p:val>
                                            <p:strVal val="#ppt_w"/>
                                          </p:val>
                                        </p:tav>
                                        <p:tav tm="100000">
                                          <p:val>
                                            <p:strVal val="#ppt_w"/>
                                          </p:val>
                                        </p:tav>
                                      </p:tavLst>
                                    </p:anim>
                                    <p:anim calcmode="lin" valueType="num">
                                      <p:cBhvr>
                                        <p:cTn id="68" dur="4500" fill="hold"/>
                                        <p:tgtEl>
                                          <p:spTgt spid="14"/>
                                        </p:tgtEl>
                                        <p:attrNameLst>
                                          <p:attrName>ppt_h</p:attrName>
                                        </p:attrNameLst>
                                      </p:cBhvr>
                                      <p:tavLst>
                                        <p:tav tm="0" fmla="#ppt_h*sin(2.5*pi*$)">
                                          <p:val>
                                            <p:fltVal val="0"/>
                                          </p:val>
                                        </p:tav>
                                        <p:tav tm="100000">
                                          <p:val>
                                            <p:fltVal val="1"/>
                                          </p:val>
                                        </p:tav>
                                      </p:tavLst>
                                    </p:anim>
                                  </p:childTnLst>
                                </p:cTn>
                              </p:par>
                              <p:par>
                                <p:cTn id="69" presetID="8" presetClass="emph" presetSubtype="0" repeatCount="indefinite" fill="hold" grpId="2" nodeType="withEffect">
                                  <p:stCondLst>
                                    <p:cond delay="0"/>
                                  </p:stCondLst>
                                  <p:childTnLst>
                                    <p:animRot by="-21600000">
                                      <p:cBhvr>
                                        <p:cTn id="70" dur="4000" fill="hold"/>
                                        <p:tgtEl>
                                          <p:spTgt spid="14"/>
                                        </p:tgtEl>
                                        <p:attrNameLst>
                                          <p:attrName>r</p:attrName>
                                        </p:attrNameLst>
                                      </p:cBhvr>
                                    </p:animRot>
                                  </p:childTnLst>
                                </p:cTn>
                              </p:par>
                              <p:par>
                                <p:cTn id="71" presetID="2" presetClass="exit" presetSubtype="8" fill="hold" grpId="3" nodeType="withEffect">
                                  <p:stCondLst>
                                    <p:cond delay="0"/>
                                  </p:stCondLst>
                                  <p:childTnLst>
                                    <p:anim calcmode="lin" valueType="num">
                                      <p:cBhvr additive="base">
                                        <p:cTn id="72" dur="4500"/>
                                        <p:tgtEl>
                                          <p:spTgt spid="14"/>
                                        </p:tgtEl>
                                        <p:attrNameLst>
                                          <p:attrName>ppt_x</p:attrName>
                                        </p:attrNameLst>
                                      </p:cBhvr>
                                      <p:tavLst>
                                        <p:tav tm="0">
                                          <p:val>
                                            <p:strVal val="ppt_x"/>
                                          </p:val>
                                        </p:tav>
                                        <p:tav tm="100000">
                                          <p:val>
                                            <p:strVal val="0-ppt_w/2"/>
                                          </p:val>
                                        </p:tav>
                                      </p:tavLst>
                                    </p:anim>
                                    <p:anim calcmode="lin" valueType="num">
                                      <p:cBhvr additive="base">
                                        <p:cTn id="73" dur="4500"/>
                                        <p:tgtEl>
                                          <p:spTgt spid="14"/>
                                        </p:tgtEl>
                                        <p:attrNameLst>
                                          <p:attrName>ppt_y</p:attrName>
                                        </p:attrNameLst>
                                      </p:cBhvr>
                                      <p:tavLst>
                                        <p:tav tm="0">
                                          <p:val>
                                            <p:strVal val="ppt_y"/>
                                          </p:val>
                                        </p:tav>
                                        <p:tav tm="100000">
                                          <p:val>
                                            <p:strVal val="ppt_y"/>
                                          </p:val>
                                        </p:tav>
                                      </p:tavLst>
                                    </p:anim>
                                    <p:set>
                                      <p:cBhvr>
                                        <p:cTn id="74" dur="1" fill="hold">
                                          <p:stCondLst>
                                            <p:cond delay="4499"/>
                                          </p:stCondLst>
                                        </p:cTn>
                                        <p:tgtEl>
                                          <p:spTgt spid="14"/>
                                        </p:tgtEl>
                                        <p:attrNameLst>
                                          <p:attrName>style.visibility</p:attrName>
                                        </p:attrNameLst>
                                      </p:cBhvr>
                                      <p:to>
                                        <p:strVal val="hidden"/>
                                      </p:to>
                                    </p:set>
                                  </p:childTnLst>
                                </p:cTn>
                              </p:par>
                              <p:par>
                                <p:cTn id="75" presetID="2" presetClass="entr" presetSubtype="8" fill="hold" grpId="0" nodeType="withEffect">
                                  <p:stCondLst>
                                    <p:cond delay="0"/>
                                  </p:stCondLst>
                                  <p:childTnLst>
                                    <p:set>
                                      <p:cBhvr>
                                        <p:cTn id="76" dur="1" fill="hold">
                                          <p:stCondLst>
                                            <p:cond delay="0"/>
                                          </p:stCondLst>
                                        </p:cTn>
                                        <p:tgtEl>
                                          <p:spTgt spid="15"/>
                                        </p:tgtEl>
                                        <p:attrNameLst>
                                          <p:attrName>style.visibility</p:attrName>
                                        </p:attrNameLst>
                                      </p:cBhvr>
                                      <p:to>
                                        <p:strVal val="visible"/>
                                      </p:to>
                                    </p:set>
                                    <p:anim calcmode="lin" valueType="num">
                                      <p:cBhvr additive="base">
                                        <p:cTn id="77" dur="4500" fill="hold"/>
                                        <p:tgtEl>
                                          <p:spTgt spid="15"/>
                                        </p:tgtEl>
                                        <p:attrNameLst>
                                          <p:attrName>ppt_x</p:attrName>
                                        </p:attrNameLst>
                                      </p:cBhvr>
                                      <p:tavLst>
                                        <p:tav tm="0">
                                          <p:val>
                                            <p:strVal val="0-#ppt_w/2"/>
                                          </p:val>
                                        </p:tav>
                                        <p:tav tm="100000">
                                          <p:val>
                                            <p:strVal val="#ppt_x"/>
                                          </p:val>
                                        </p:tav>
                                      </p:tavLst>
                                    </p:anim>
                                    <p:anim calcmode="lin" valueType="num">
                                      <p:cBhvr additive="base">
                                        <p:cTn id="78" dur="4500" fill="hold"/>
                                        <p:tgtEl>
                                          <p:spTgt spid="15"/>
                                        </p:tgtEl>
                                        <p:attrNameLst>
                                          <p:attrName>ppt_y</p:attrName>
                                        </p:attrNameLst>
                                      </p:cBhvr>
                                      <p:tavLst>
                                        <p:tav tm="0">
                                          <p:val>
                                            <p:strVal val="#ppt_y"/>
                                          </p:val>
                                        </p:tav>
                                        <p:tav tm="100000">
                                          <p:val>
                                            <p:strVal val="#ppt_y"/>
                                          </p:val>
                                        </p:tav>
                                      </p:tavLst>
                                    </p:anim>
                                  </p:childTnLst>
                                </p:cTn>
                              </p:par>
                              <p:par>
                                <p:cTn id="79" presetID="19" presetClass="entr" presetSubtype="5" fill="hold" grpId="1" nodeType="withEffect">
                                  <p:stCondLst>
                                    <p:cond delay="0"/>
                                  </p:stCondLst>
                                  <p:childTnLst>
                                    <p:set>
                                      <p:cBhvr>
                                        <p:cTn id="80" dur="1" fill="hold">
                                          <p:stCondLst>
                                            <p:cond delay="0"/>
                                          </p:stCondLst>
                                        </p:cTn>
                                        <p:tgtEl>
                                          <p:spTgt spid="15"/>
                                        </p:tgtEl>
                                        <p:attrNameLst>
                                          <p:attrName>style.visibility</p:attrName>
                                        </p:attrNameLst>
                                      </p:cBhvr>
                                      <p:to>
                                        <p:strVal val="visible"/>
                                      </p:to>
                                    </p:set>
                                    <p:anim calcmode="lin" valueType="num">
                                      <p:cBhvr>
                                        <p:cTn id="81" dur="4500" fill="hold"/>
                                        <p:tgtEl>
                                          <p:spTgt spid="15"/>
                                        </p:tgtEl>
                                        <p:attrNameLst>
                                          <p:attrName>ppt_w</p:attrName>
                                        </p:attrNameLst>
                                      </p:cBhvr>
                                      <p:tavLst>
                                        <p:tav tm="0">
                                          <p:val>
                                            <p:strVal val="#ppt_w"/>
                                          </p:val>
                                        </p:tav>
                                        <p:tav tm="100000">
                                          <p:val>
                                            <p:strVal val="#ppt_w"/>
                                          </p:val>
                                        </p:tav>
                                      </p:tavLst>
                                    </p:anim>
                                    <p:anim calcmode="lin" valueType="num">
                                      <p:cBhvr>
                                        <p:cTn id="82" dur="4500" fill="hold"/>
                                        <p:tgtEl>
                                          <p:spTgt spid="15"/>
                                        </p:tgtEl>
                                        <p:attrNameLst>
                                          <p:attrName>ppt_h</p:attrName>
                                        </p:attrNameLst>
                                      </p:cBhvr>
                                      <p:tavLst>
                                        <p:tav tm="0" fmla="#ppt_h*sin(2.5*pi*$)">
                                          <p:val>
                                            <p:fltVal val="0"/>
                                          </p:val>
                                        </p:tav>
                                        <p:tav tm="100000">
                                          <p:val>
                                            <p:fltVal val="1"/>
                                          </p:val>
                                        </p:tav>
                                      </p:tavLst>
                                    </p:anim>
                                  </p:childTnLst>
                                </p:cTn>
                              </p:par>
                              <p:par>
                                <p:cTn id="83" presetID="8" presetClass="emph" presetSubtype="0" repeatCount="indefinite" fill="hold" grpId="2" nodeType="withEffect">
                                  <p:stCondLst>
                                    <p:cond delay="0"/>
                                  </p:stCondLst>
                                  <p:childTnLst>
                                    <p:animRot by="-21600000">
                                      <p:cBhvr>
                                        <p:cTn id="84" dur="4000" fill="hold"/>
                                        <p:tgtEl>
                                          <p:spTgt spid="15"/>
                                        </p:tgtEl>
                                        <p:attrNameLst>
                                          <p:attrName>r</p:attrName>
                                        </p:attrNameLst>
                                      </p:cBhvr>
                                    </p:animRot>
                                  </p:childTnLst>
                                </p:cTn>
                              </p:par>
                              <p:par>
                                <p:cTn id="85" presetID="2" presetClass="exit" presetSubtype="8" fill="hold" grpId="3" nodeType="withEffect">
                                  <p:stCondLst>
                                    <p:cond delay="0"/>
                                  </p:stCondLst>
                                  <p:childTnLst>
                                    <p:anim calcmode="lin" valueType="num">
                                      <p:cBhvr additive="base">
                                        <p:cTn id="86" dur="4500"/>
                                        <p:tgtEl>
                                          <p:spTgt spid="15"/>
                                        </p:tgtEl>
                                        <p:attrNameLst>
                                          <p:attrName>ppt_x</p:attrName>
                                        </p:attrNameLst>
                                      </p:cBhvr>
                                      <p:tavLst>
                                        <p:tav tm="0">
                                          <p:val>
                                            <p:strVal val="ppt_x"/>
                                          </p:val>
                                        </p:tav>
                                        <p:tav tm="100000">
                                          <p:val>
                                            <p:strVal val="0-ppt_w/2"/>
                                          </p:val>
                                        </p:tav>
                                      </p:tavLst>
                                    </p:anim>
                                    <p:anim calcmode="lin" valueType="num">
                                      <p:cBhvr additive="base">
                                        <p:cTn id="87" dur="4500"/>
                                        <p:tgtEl>
                                          <p:spTgt spid="15"/>
                                        </p:tgtEl>
                                        <p:attrNameLst>
                                          <p:attrName>ppt_y</p:attrName>
                                        </p:attrNameLst>
                                      </p:cBhvr>
                                      <p:tavLst>
                                        <p:tav tm="0">
                                          <p:val>
                                            <p:strVal val="ppt_y"/>
                                          </p:val>
                                        </p:tav>
                                        <p:tav tm="100000">
                                          <p:val>
                                            <p:strVal val="ppt_y"/>
                                          </p:val>
                                        </p:tav>
                                      </p:tavLst>
                                    </p:anim>
                                    <p:set>
                                      <p:cBhvr>
                                        <p:cTn id="88" dur="1" fill="hold">
                                          <p:stCondLst>
                                            <p:cond delay="4499"/>
                                          </p:stCondLst>
                                        </p:cTn>
                                        <p:tgtEl>
                                          <p:spTgt spid="15"/>
                                        </p:tgtEl>
                                        <p:attrNameLst>
                                          <p:attrName>style.visibility</p:attrName>
                                        </p:attrNameLst>
                                      </p:cBhvr>
                                      <p:to>
                                        <p:strVal val="hidden"/>
                                      </p:to>
                                    </p:set>
                                  </p:childTnLst>
                                </p:cTn>
                              </p:par>
                              <p:par>
                                <p:cTn id="89" presetID="23" presetClass="entr" presetSubtype="272" fill="hold" nodeType="withEffect">
                                  <p:stCondLst>
                                    <p:cond delay="0"/>
                                  </p:stCondLst>
                                  <p:childTnLst>
                                    <p:set>
                                      <p:cBhvr>
                                        <p:cTn id="90" dur="1" fill="hold">
                                          <p:stCondLst>
                                            <p:cond delay="0"/>
                                          </p:stCondLst>
                                        </p:cTn>
                                        <p:tgtEl>
                                          <p:spTgt spid="12"/>
                                        </p:tgtEl>
                                        <p:attrNameLst>
                                          <p:attrName>style.visibility</p:attrName>
                                        </p:attrNameLst>
                                      </p:cBhvr>
                                      <p:to>
                                        <p:strVal val="visible"/>
                                      </p:to>
                                    </p:set>
                                    <p:anim calcmode="lin" valueType="num">
                                      <p:cBhvr>
                                        <p:cTn id="91" dur="4500" fill="hold"/>
                                        <p:tgtEl>
                                          <p:spTgt spid="12"/>
                                        </p:tgtEl>
                                        <p:attrNameLst>
                                          <p:attrName>ppt_w</p:attrName>
                                        </p:attrNameLst>
                                      </p:cBhvr>
                                      <p:tavLst>
                                        <p:tav tm="0">
                                          <p:val>
                                            <p:strVal val="2/3*#ppt_w"/>
                                          </p:val>
                                        </p:tav>
                                        <p:tav tm="100000">
                                          <p:val>
                                            <p:strVal val="#ppt_w"/>
                                          </p:val>
                                        </p:tav>
                                      </p:tavLst>
                                    </p:anim>
                                    <p:anim calcmode="lin" valueType="num">
                                      <p:cBhvr>
                                        <p:cTn id="92" dur="4500" fill="hold"/>
                                        <p:tgtEl>
                                          <p:spTgt spid="12"/>
                                        </p:tgtEl>
                                        <p:attrNameLst>
                                          <p:attrName>ppt_h</p:attrName>
                                        </p:attrNameLst>
                                      </p:cBhvr>
                                      <p:tavLst>
                                        <p:tav tm="0">
                                          <p:val>
                                            <p:strVal val="2/3*#ppt_h"/>
                                          </p:val>
                                        </p:tav>
                                        <p:tav tm="100000">
                                          <p:val>
                                            <p:strVal val="#ppt_h"/>
                                          </p:val>
                                        </p:tav>
                                      </p:tavLst>
                                    </p:anim>
                                  </p:childTnLst>
                                </p:cTn>
                              </p:par>
                              <p:par>
                                <p:cTn id="93" presetID="16" presetClass="entr" presetSubtype="37" fill="hold" nodeType="withEffect">
                                  <p:stCondLst>
                                    <p:cond delay="0"/>
                                  </p:stCondLst>
                                  <p:childTnLst>
                                    <p:set>
                                      <p:cBhvr>
                                        <p:cTn id="94" dur="1" fill="hold">
                                          <p:stCondLst>
                                            <p:cond delay="0"/>
                                          </p:stCondLst>
                                        </p:cTn>
                                        <p:tgtEl>
                                          <p:spTgt spid="12"/>
                                        </p:tgtEl>
                                        <p:attrNameLst>
                                          <p:attrName>style.visibility</p:attrName>
                                        </p:attrNameLst>
                                      </p:cBhvr>
                                      <p:to>
                                        <p:strVal val="visible"/>
                                      </p:to>
                                    </p:set>
                                    <p:animEffect transition="in" filter="barn(outVertical)">
                                      <p:cBhvr>
                                        <p:cTn id="95" dur="4500"/>
                                        <p:tgtEl>
                                          <p:spTgt spid="12"/>
                                        </p:tgtEl>
                                      </p:cBhvr>
                                    </p:animEffect>
                                  </p:childTnLst>
                                </p:cTn>
                              </p:par>
                              <p:par>
                                <p:cTn id="96" presetID="9" presetClass="emph" presetSubtype="0" grpId="0" nodeType="withEffect">
                                  <p:stCondLst>
                                    <p:cond delay="0"/>
                                  </p:stCondLst>
                                  <p:childTnLst>
                                    <p:set>
                                      <p:cBhvr rctx="PPT">
                                        <p:cTn id="97" dur="indefinite"/>
                                        <p:tgtEl>
                                          <p:spTgt spid="9"/>
                                        </p:tgtEl>
                                        <p:attrNameLst>
                                          <p:attrName>style.opacity</p:attrName>
                                        </p:attrNameLst>
                                      </p:cBhvr>
                                      <p:to>
                                        <p:strVal val="0"/>
                                      </p:to>
                                    </p:set>
                                    <p:animEffect filter="image" prLst="opacity: 0">
                                      <p:cBhvr rctx="IE">
                                        <p:cTn id="98" dur="indefinite"/>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9"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18 Imagen" descr="Diapositiva7"/>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2" name="1 Forma libre"/>
          <p:cNvSpPr/>
          <p:nvPr/>
        </p:nvSpPr>
        <p:spPr>
          <a:xfrm rot="13007275" flipV="1">
            <a:off x="4032878" y="981942"/>
            <a:ext cx="286163" cy="196753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25400" cap="flat" cmpd="sng" algn="ctr">
            <a:gradFill flip="none" rotWithShape="1">
              <a:gsLst>
                <a:gs pos="49000">
                  <a:srgbClr val="FF5050"/>
                </a:gs>
                <a:gs pos="100000">
                  <a:srgbClr val="00FF00"/>
                </a:gs>
              </a:gsLst>
              <a:lin ang="16200000" scaled="1"/>
              <a:tileRect/>
            </a:gradFill>
            <a:prstDash val="solid"/>
          </a:ln>
          <a:effectLst/>
          <a:scene3d>
            <a:camera prst="orthographicFront"/>
            <a:lightRig rig="flat" dir="t"/>
          </a:scene3d>
          <a:sp3d prstMaterial="powder">
            <a:bevelT/>
          </a:sp3d>
        </p:spPr>
        <p:txBody>
          <a:bodyPr rtlCol="0" anchor="ctr"/>
          <a:lstStyle/>
          <a:p>
            <a:pPr algn="ctr">
              <a:defRPr/>
            </a:pPr>
            <a:endParaRPr lang="es-ES_tradnl" kern="0">
              <a:solidFill>
                <a:prstClr val="white"/>
              </a:solidFill>
              <a:latin typeface="Calibri"/>
            </a:endParaRPr>
          </a:p>
        </p:txBody>
      </p:sp>
      <p:sp>
        <p:nvSpPr>
          <p:cNvPr id="3" name="2 Forma libre"/>
          <p:cNvSpPr/>
          <p:nvPr/>
        </p:nvSpPr>
        <p:spPr>
          <a:xfrm rot="8592725" flipH="1" flipV="1">
            <a:off x="4824965" y="981942"/>
            <a:ext cx="286163" cy="196753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25400" cap="flat" cmpd="sng" algn="ctr">
            <a:gradFill flip="none" rotWithShape="1">
              <a:gsLst>
                <a:gs pos="49000">
                  <a:srgbClr val="FF5050"/>
                </a:gs>
                <a:gs pos="100000">
                  <a:srgbClr val="00FF00"/>
                </a:gs>
              </a:gsLst>
              <a:lin ang="16200000" scaled="1"/>
              <a:tileRect/>
            </a:gradFill>
            <a:prstDash val="solid"/>
          </a:ln>
          <a:effectLst/>
          <a:scene3d>
            <a:camera prst="orthographicFront"/>
            <a:lightRig rig="flat" dir="t"/>
          </a:scene3d>
          <a:sp3d prstMaterial="powder">
            <a:bevelT/>
          </a:sp3d>
        </p:spPr>
        <p:txBody>
          <a:bodyPr rtlCol="0" anchor="ctr"/>
          <a:lstStyle/>
          <a:p>
            <a:pPr algn="ctr">
              <a:defRPr/>
            </a:pPr>
            <a:endParaRPr lang="es-ES_tradnl" kern="0">
              <a:solidFill>
                <a:prstClr val="white"/>
              </a:solidFill>
              <a:latin typeface="Calibri"/>
            </a:endParaRPr>
          </a:p>
        </p:txBody>
      </p:sp>
      <p:sp>
        <p:nvSpPr>
          <p:cNvPr id="4" name="3 Forma libre"/>
          <p:cNvSpPr/>
          <p:nvPr/>
        </p:nvSpPr>
        <p:spPr>
          <a:xfrm rot="8592725">
            <a:off x="4032878" y="2116067"/>
            <a:ext cx="286163" cy="196753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25400" cap="flat" cmpd="sng" algn="ctr">
            <a:gradFill flip="none" rotWithShape="1">
              <a:gsLst>
                <a:gs pos="49000">
                  <a:srgbClr val="FF5050"/>
                </a:gs>
                <a:gs pos="100000">
                  <a:srgbClr val="00FF00"/>
                </a:gs>
              </a:gsLst>
              <a:lin ang="16200000" scaled="1"/>
              <a:tileRect/>
            </a:gradFill>
            <a:prstDash val="solid"/>
          </a:ln>
          <a:effectLst/>
          <a:scene3d>
            <a:camera prst="orthographicFront"/>
            <a:lightRig rig="flat" dir="t"/>
          </a:scene3d>
          <a:sp3d prstMaterial="powder">
            <a:bevelT/>
          </a:sp3d>
        </p:spPr>
        <p:txBody>
          <a:bodyPr rtlCol="0" anchor="ctr"/>
          <a:lstStyle/>
          <a:p>
            <a:pPr algn="ctr">
              <a:defRPr/>
            </a:pPr>
            <a:endParaRPr lang="es-ES_tradnl" kern="0">
              <a:solidFill>
                <a:prstClr val="white"/>
              </a:solidFill>
              <a:latin typeface="Calibri"/>
            </a:endParaRPr>
          </a:p>
        </p:txBody>
      </p:sp>
      <p:sp>
        <p:nvSpPr>
          <p:cNvPr id="5" name="4 Forma libre"/>
          <p:cNvSpPr/>
          <p:nvPr/>
        </p:nvSpPr>
        <p:spPr>
          <a:xfrm rot="13007275" flipH="1">
            <a:off x="4824966" y="2116067"/>
            <a:ext cx="286163" cy="196753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25400" cap="flat" cmpd="sng" algn="ctr">
            <a:gradFill flip="none" rotWithShape="1">
              <a:gsLst>
                <a:gs pos="49000">
                  <a:srgbClr val="FF5050"/>
                </a:gs>
                <a:gs pos="100000">
                  <a:srgbClr val="00FF00"/>
                </a:gs>
              </a:gsLst>
              <a:lin ang="16200000" scaled="1"/>
              <a:tileRect/>
            </a:gradFill>
            <a:prstDash val="solid"/>
          </a:ln>
          <a:effectLst/>
          <a:scene3d>
            <a:camera prst="orthographicFront"/>
            <a:lightRig rig="flat" dir="t"/>
          </a:scene3d>
          <a:sp3d prstMaterial="powder">
            <a:bevelT/>
          </a:sp3d>
        </p:spPr>
        <p:txBody>
          <a:bodyPr rtlCol="0" anchor="ctr"/>
          <a:lstStyle/>
          <a:p>
            <a:pPr algn="ctr">
              <a:defRPr/>
            </a:pPr>
            <a:endParaRPr lang="es-ES_tradnl" kern="0">
              <a:solidFill>
                <a:prstClr val="white"/>
              </a:solidFill>
              <a:latin typeface="Calibri"/>
            </a:endParaRPr>
          </a:p>
        </p:txBody>
      </p:sp>
      <p:sp>
        <p:nvSpPr>
          <p:cNvPr id="6" name="5 Forma libre"/>
          <p:cNvSpPr/>
          <p:nvPr/>
        </p:nvSpPr>
        <p:spPr>
          <a:xfrm rot="8592725" flipH="1" flipV="1">
            <a:off x="5977094" y="549894"/>
            <a:ext cx="286163" cy="196753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25400" cap="flat" cmpd="sng" algn="ctr">
            <a:gradFill flip="none" rotWithShape="1">
              <a:gsLst>
                <a:gs pos="49000">
                  <a:srgbClr val="FF5050"/>
                </a:gs>
                <a:gs pos="100000">
                  <a:srgbClr val="00FF00"/>
                </a:gs>
              </a:gsLst>
              <a:lin ang="16200000" scaled="1"/>
              <a:tileRect/>
            </a:gradFill>
            <a:prstDash val="solid"/>
          </a:ln>
          <a:effectLst/>
          <a:scene3d>
            <a:camera prst="orthographicFront"/>
            <a:lightRig rig="flat" dir="t"/>
          </a:scene3d>
          <a:sp3d prstMaterial="powder">
            <a:bevelT/>
          </a:sp3d>
        </p:spPr>
        <p:txBody>
          <a:bodyPr rtlCol="0" anchor="ctr"/>
          <a:lstStyle/>
          <a:p>
            <a:pPr algn="ctr">
              <a:defRPr/>
            </a:pPr>
            <a:endParaRPr lang="es-ES_tradnl" kern="0">
              <a:solidFill>
                <a:prstClr val="white"/>
              </a:solidFill>
              <a:latin typeface="Calibri"/>
            </a:endParaRPr>
          </a:p>
        </p:txBody>
      </p:sp>
      <p:sp>
        <p:nvSpPr>
          <p:cNvPr id="7" name="6 Forma libre"/>
          <p:cNvSpPr/>
          <p:nvPr/>
        </p:nvSpPr>
        <p:spPr>
          <a:xfrm rot="8592725" flipH="1" flipV="1">
            <a:off x="6697173" y="171852"/>
            <a:ext cx="286163" cy="196753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25400" cap="flat" cmpd="sng" algn="ctr">
            <a:gradFill flip="none" rotWithShape="1">
              <a:gsLst>
                <a:gs pos="49000">
                  <a:srgbClr val="FF5050"/>
                </a:gs>
                <a:gs pos="100000">
                  <a:srgbClr val="00FF00"/>
                </a:gs>
              </a:gsLst>
              <a:lin ang="16200000" scaled="1"/>
              <a:tileRect/>
            </a:gradFill>
            <a:prstDash val="solid"/>
          </a:ln>
          <a:effectLst/>
          <a:scene3d>
            <a:camera prst="orthographicFront"/>
            <a:lightRig rig="flat" dir="t"/>
          </a:scene3d>
          <a:sp3d prstMaterial="powder">
            <a:bevelT/>
          </a:sp3d>
        </p:spPr>
        <p:txBody>
          <a:bodyPr rtlCol="0" anchor="ctr"/>
          <a:lstStyle/>
          <a:p>
            <a:pPr algn="ctr">
              <a:defRPr/>
            </a:pPr>
            <a:endParaRPr lang="es-ES_tradnl" kern="0">
              <a:solidFill>
                <a:prstClr val="white"/>
              </a:solidFill>
              <a:latin typeface="Calibri"/>
            </a:endParaRPr>
          </a:p>
        </p:txBody>
      </p:sp>
      <p:sp>
        <p:nvSpPr>
          <p:cNvPr id="8" name="7 Forma libre"/>
          <p:cNvSpPr/>
          <p:nvPr/>
        </p:nvSpPr>
        <p:spPr>
          <a:xfrm rot="8592725" flipH="1" flipV="1">
            <a:off x="7417254" y="-422214"/>
            <a:ext cx="286163" cy="196753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25400" cap="flat" cmpd="sng" algn="ctr">
            <a:gradFill flip="none" rotWithShape="1">
              <a:gsLst>
                <a:gs pos="49000">
                  <a:srgbClr val="FF5050"/>
                </a:gs>
                <a:gs pos="100000">
                  <a:srgbClr val="00FF00"/>
                </a:gs>
              </a:gsLst>
              <a:lin ang="16200000" scaled="1"/>
              <a:tileRect/>
            </a:gradFill>
            <a:prstDash val="solid"/>
          </a:ln>
          <a:effectLst/>
          <a:scene3d>
            <a:camera prst="orthographicFront"/>
            <a:lightRig rig="flat" dir="t"/>
          </a:scene3d>
          <a:sp3d prstMaterial="powder">
            <a:bevelT/>
          </a:sp3d>
        </p:spPr>
        <p:txBody>
          <a:bodyPr rtlCol="0" anchor="ctr"/>
          <a:lstStyle/>
          <a:p>
            <a:pPr algn="ctr">
              <a:defRPr/>
            </a:pPr>
            <a:endParaRPr lang="es-ES_tradnl" kern="0">
              <a:solidFill>
                <a:prstClr val="white"/>
              </a:solidFill>
              <a:latin typeface="Calibri"/>
            </a:endParaRPr>
          </a:p>
        </p:txBody>
      </p:sp>
      <p:sp>
        <p:nvSpPr>
          <p:cNvPr id="9" name="8 Forma libre"/>
          <p:cNvSpPr/>
          <p:nvPr/>
        </p:nvSpPr>
        <p:spPr>
          <a:xfrm rot="13007275" flipH="1">
            <a:off x="5977093" y="2602122"/>
            <a:ext cx="286163" cy="196753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25400" cap="flat" cmpd="sng" algn="ctr">
            <a:gradFill flip="none" rotWithShape="1">
              <a:gsLst>
                <a:gs pos="49000">
                  <a:srgbClr val="FF5050"/>
                </a:gs>
                <a:gs pos="100000">
                  <a:srgbClr val="00FF00"/>
                </a:gs>
              </a:gsLst>
              <a:lin ang="16200000" scaled="1"/>
              <a:tileRect/>
            </a:gradFill>
            <a:prstDash val="solid"/>
          </a:ln>
          <a:effectLst/>
          <a:scene3d>
            <a:camera prst="orthographicFront"/>
            <a:lightRig rig="flat" dir="t"/>
          </a:scene3d>
          <a:sp3d prstMaterial="powder">
            <a:bevelT/>
          </a:sp3d>
        </p:spPr>
        <p:txBody>
          <a:bodyPr rtlCol="0" anchor="ctr"/>
          <a:lstStyle/>
          <a:p>
            <a:pPr algn="ctr">
              <a:defRPr/>
            </a:pPr>
            <a:endParaRPr lang="es-ES_tradnl" kern="0">
              <a:solidFill>
                <a:prstClr val="white"/>
              </a:solidFill>
              <a:latin typeface="Calibri"/>
            </a:endParaRPr>
          </a:p>
        </p:txBody>
      </p:sp>
      <p:sp>
        <p:nvSpPr>
          <p:cNvPr id="10" name="9 Forma libre"/>
          <p:cNvSpPr/>
          <p:nvPr/>
        </p:nvSpPr>
        <p:spPr>
          <a:xfrm rot="13007275" flipH="1">
            <a:off x="6769179" y="3034170"/>
            <a:ext cx="286163" cy="196753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25400" cap="flat" cmpd="sng" algn="ctr">
            <a:gradFill flip="none" rotWithShape="1">
              <a:gsLst>
                <a:gs pos="49000">
                  <a:srgbClr val="FF5050"/>
                </a:gs>
                <a:gs pos="100000">
                  <a:srgbClr val="00FF00"/>
                </a:gs>
              </a:gsLst>
              <a:lin ang="16200000" scaled="1"/>
              <a:tileRect/>
            </a:gradFill>
            <a:prstDash val="solid"/>
          </a:ln>
          <a:effectLst/>
          <a:scene3d>
            <a:camera prst="orthographicFront"/>
            <a:lightRig rig="flat" dir="t"/>
          </a:scene3d>
          <a:sp3d prstMaterial="powder">
            <a:bevelT/>
          </a:sp3d>
        </p:spPr>
        <p:txBody>
          <a:bodyPr rtlCol="0" anchor="ctr"/>
          <a:lstStyle/>
          <a:p>
            <a:pPr algn="ctr">
              <a:defRPr/>
            </a:pPr>
            <a:endParaRPr lang="es-ES_tradnl" kern="0">
              <a:solidFill>
                <a:prstClr val="white"/>
              </a:solidFill>
              <a:latin typeface="Calibri"/>
            </a:endParaRPr>
          </a:p>
        </p:txBody>
      </p:sp>
      <p:sp>
        <p:nvSpPr>
          <p:cNvPr id="11" name="10 Forma libre"/>
          <p:cNvSpPr/>
          <p:nvPr/>
        </p:nvSpPr>
        <p:spPr>
          <a:xfrm rot="13007275" flipH="1">
            <a:off x="7417252" y="3574230"/>
            <a:ext cx="286163" cy="196753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25400" cap="flat" cmpd="sng" algn="ctr">
            <a:gradFill flip="none" rotWithShape="1">
              <a:gsLst>
                <a:gs pos="49000">
                  <a:srgbClr val="FF5050"/>
                </a:gs>
                <a:gs pos="100000">
                  <a:srgbClr val="00FF00"/>
                </a:gs>
              </a:gsLst>
              <a:lin ang="16200000" scaled="1"/>
              <a:tileRect/>
            </a:gradFill>
            <a:prstDash val="solid"/>
          </a:ln>
          <a:effectLst/>
          <a:scene3d>
            <a:camera prst="orthographicFront"/>
            <a:lightRig rig="flat" dir="t"/>
          </a:scene3d>
          <a:sp3d prstMaterial="powder">
            <a:bevelT/>
          </a:sp3d>
        </p:spPr>
        <p:txBody>
          <a:bodyPr rtlCol="0" anchor="ctr"/>
          <a:lstStyle/>
          <a:p>
            <a:pPr algn="ctr">
              <a:defRPr/>
            </a:pPr>
            <a:endParaRPr lang="es-ES_tradnl" kern="0">
              <a:solidFill>
                <a:prstClr val="white"/>
              </a:solidFill>
              <a:latin typeface="Calibri"/>
            </a:endParaRPr>
          </a:p>
        </p:txBody>
      </p:sp>
      <p:sp>
        <p:nvSpPr>
          <p:cNvPr id="12" name="11 Forma libre"/>
          <p:cNvSpPr/>
          <p:nvPr/>
        </p:nvSpPr>
        <p:spPr>
          <a:xfrm rot="8592725">
            <a:off x="3024765" y="2602122"/>
            <a:ext cx="286163" cy="196753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25400" cap="flat" cmpd="sng" algn="ctr">
            <a:gradFill flip="none" rotWithShape="1">
              <a:gsLst>
                <a:gs pos="49000">
                  <a:srgbClr val="FF5050"/>
                </a:gs>
                <a:gs pos="100000">
                  <a:srgbClr val="00FF00"/>
                </a:gs>
              </a:gsLst>
              <a:lin ang="16200000" scaled="1"/>
              <a:tileRect/>
            </a:gradFill>
            <a:prstDash val="solid"/>
          </a:ln>
          <a:effectLst/>
          <a:scene3d>
            <a:camera prst="orthographicFront"/>
            <a:lightRig rig="flat" dir="t"/>
          </a:scene3d>
          <a:sp3d prstMaterial="powder">
            <a:bevelT/>
          </a:sp3d>
        </p:spPr>
        <p:txBody>
          <a:bodyPr rtlCol="0" anchor="ctr"/>
          <a:lstStyle/>
          <a:p>
            <a:pPr algn="ctr">
              <a:defRPr/>
            </a:pPr>
            <a:endParaRPr lang="es-ES_tradnl" kern="0">
              <a:solidFill>
                <a:prstClr val="white"/>
              </a:solidFill>
              <a:latin typeface="Calibri"/>
            </a:endParaRPr>
          </a:p>
        </p:txBody>
      </p:sp>
      <p:sp>
        <p:nvSpPr>
          <p:cNvPr id="13" name="12 Forma libre"/>
          <p:cNvSpPr/>
          <p:nvPr/>
        </p:nvSpPr>
        <p:spPr>
          <a:xfrm rot="8592725">
            <a:off x="2088663" y="3034170"/>
            <a:ext cx="286163" cy="196753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25400" cap="flat" cmpd="sng" algn="ctr">
            <a:gradFill flip="none" rotWithShape="1">
              <a:gsLst>
                <a:gs pos="49000">
                  <a:srgbClr val="FF5050"/>
                </a:gs>
                <a:gs pos="100000">
                  <a:srgbClr val="00FF00"/>
                </a:gs>
              </a:gsLst>
              <a:lin ang="16200000" scaled="1"/>
              <a:tileRect/>
            </a:gradFill>
            <a:prstDash val="solid"/>
          </a:ln>
          <a:effectLst/>
          <a:scene3d>
            <a:camera prst="orthographicFront"/>
            <a:lightRig rig="flat" dir="t"/>
          </a:scene3d>
          <a:sp3d prstMaterial="powder">
            <a:bevelT/>
          </a:sp3d>
        </p:spPr>
        <p:txBody>
          <a:bodyPr rtlCol="0" anchor="ctr"/>
          <a:lstStyle/>
          <a:p>
            <a:pPr algn="ctr">
              <a:defRPr/>
            </a:pPr>
            <a:endParaRPr lang="es-ES_tradnl" kern="0">
              <a:solidFill>
                <a:prstClr val="white"/>
              </a:solidFill>
              <a:latin typeface="Calibri"/>
            </a:endParaRPr>
          </a:p>
        </p:txBody>
      </p:sp>
      <p:sp>
        <p:nvSpPr>
          <p:cNvPr id="14" name="13 Forma libre"/>
          <p:cNvSpPr/>
          <p:nvPr/>
        </p:nvSpPr>
        <p:spPr>
          <a:xfrm rot="8592725">
            <a:off x="1440588" y="3574230"/>
            <a:ext cx="286163" cy="196753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25400" cap="flat" cmpd="sng" algn="ctr">
            <a:gradFill flip="none" rotWithShape="1">
              <a:gsLst>
                <a:gs pos="49000">
                  <a:srgbClr val="FF5050"/>
                </a:gs>
                <a:gs pos="100000">
                  <a:srgbClr val="00FF00"/>
                </a:gs>
              </a:gsLst>
              <a:lin ang="16200000" scaled="1"/>
              <a:tileRect/>
            </a:gradFill>
            <a:prstDash val="solid"/>
          </a:ln>
          <a:effectLst/>
          <a:scene3d>
            <a:camera prst="orthographicFront"/>
            <a:lightRig rig="flat" dir="t"/>
          </a:scene3d>
          <a:sp3d prstMaterial="powder">
            <a:bevelT/>
          </a:sp3d>
        </p:spPr>
        <p:txBody>
          <a:bodyPr rtlCol="0" anchor="ctr"/>
          <a:lstStyle/>
          <a:p>
            <a:pPr algn="ctr">
              <a:defRPr/>
            </a:pPr>
            <a:endParaRPr lang="es-ES_tradnl" kern="0">
              <a:solidFill>
                <a:prstClr val="white"/>
              </a:solidFill>
              <a:latin typeface="Calibri"/>
            </a:endParaRPr>
          </a:p>
        </p:txBody>
      </p:sp>
      <p:sp>
        <p:nvSpPr>
          <p:cNvPr id="15" name="14 Forma libre"/>
          <p:cNvSpPr/>
          <p:nvPr/>
        </p:nvSpPr>
        <p:spPr>
          <a:xfrm rot="13007275" flipV="1">
            <a:off x="3024766" y="495890"/>
            <a:ext cx="286163" cy="196753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25400" cap="flat" cmpd="sng" algn="ctr">
            <a:gradFill flip="none" rotWithShape="1">
              <a:gsLst>
                <a:gs pos="49000">
                  <a:srgbClr val="FF5050"/>
                </a:gs>
                <a:gs pos="100000">
                  <a:srgbClr val="00FF00"/>
                </a:gs>
              </a:gsLst>
              <a:lin ang="16200000" scaled="1"/>
              <a:tileRect/>
            </a:gradFill>
            <a:prstDash val="solid"/>
          </a:ln>
          <a:effectLst/>
          <a:scene3d>
            <a:camera prst="orthographicFront"/>
            <a:lightRig rig="flat" dir="t"/>
          </a:scene3d>
          <a:sp3d prstMaterial="powder">
            <a:bevelT/>
          </a:sp3d>
        </p:spPr>
        <p:txBody>
          <a:bodyPr rtlCol="0" anchor="ctr"/>
          <a:lstStyle/>
          <a:p>
            <a:pPr algn="ctr">
              <a:defRPr/>
            </a:pPr>
            <a:endParaRPr lang="es-ES_tradnl" kern="0">
              <a:solidFill>
                <a:prstClr val="white"/>
              </a:solidFill>
              <a:latin typeface="Calibri"/>
            </a:endParaRPr>
          </a:p>
        </p:txBody>
      </p:sp>
      <p:sp>
        <p:nvSpPr>
          <p:cNvPr id="16" name="15 Forma libre"/>
          <p:cNvSpPr/>
          <p:nvPr/>
        </p:nvSpPr>
        <p:spPr>
          <a:xfrm rot="13007275" flipV="1">
            <a:off x="2160669" y="117846"/>
            <a:ext cx="286163" cy="196753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25400" cap="flat" cmpd="sng" algn="ctr">
            <a:gradFill flip="none" rotWithShape="1">
              <a:gsLst>
                <a:gs pos="49000">
                  <a:srgbClr val="FF5050"/>
                </a:gs>
                <a:gs pos="100000">
                  <a:srgbClr val="00FF00"/>
                </a:gs>
              </a:gsLst>
              <a:lin ang="16200000" scaled="1"/>
              <a:tileRect/>
            </a:gradFill>
            <a:prstDash val="solid"/>
          </a:ln>
          <a:effectLst/>
          <a:scene3d>
            <a:camera prst="orthographicFront"/>
            <a:lightRig rig="flat" dir="t"/>
          </a:scene3d>
          <a:sp3d prstMaterial="powder">
            <a:bevelT/>
          </a:sp3d>
        </p:spPr>
        <p:txBody>
          <a:bodyPr rtlCol="0" anchor="ctr"/>
          <a:lstStyle/>
          <a:p>
            <a:pPr algn="ctr">
              <a:defRPr/>
            </a:pPr>
            <a:endParaRPr lang="es-ES_tradnl" kern="0">
              <a:solidFill>
                <a:prstClr val="white"/>
              </a:solidFill>
              <a:latin typeface="Calibri"/>
            </a:endParaRPr>
          </a:p>
        </p:txBody>
      </p:sp>
      <p:sp>
        <p:nvSpPr>
          <p:cNvPr id="17" name="16 Forma libre"/>
          <p:cNvSpPr/>
          <p:nvPr/>
        </p:nvSpPr>
        <p:spPr>
          <a:xfrm rot="13007275" flipV="1">
            <a:off x="1440588" y="-368208"/>
            <a:ext cx="286163" cy="196753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25400" cap="flat" cmpd="sng" algn="ctr">
            <a:gradFill flip="none" rotWithShape="1">
              <a:gsLst>
                <a:gs pos="49000">
                  <a:srgbClr val="FF5050"/>
                </a:gs>
                <a:gs pos="100000">
                  <a:srgbClr val="00FF00"/>
                </a:gs>
              </a:gsLst>
              <a:lin ang="16200000" scaled="1"/>
              <a:tileRect/>
            </a:gradFill>
            <a:prstDash val="solid"/>
          </a:ln>
          <a:effectLst/>
          <a:scene3d>
            <a:camera prst="orthographicFront"/>
            <a:lightRig rig="flat" dir="t"/>
          </a:scene3d>
          <a:sp3d prstMaterial="powder">
            <a:bevelT/>
          </a:sp3d>
        </p:spPr>
        <p:txBody>
          <a:bodyPr rtlCol="0" anchor="ctr"/>
          <a:lstStyle/>
          <a:p>
            <a:pPr algn="ctr">
              <a:defRPr/>
            </a:pPr>
            <a:endParaRPr lang="es-ES_tradnl" kern="0">
              <a:solidFill>
                <a:prstClr val="white"/>
              </a:solidFill>
              <a:latin typeface="Calibri"/>
            </a:endParaRPr>
          </a:p>
        </p:txBody>
      </p:sp>
      <p:sp>
        <p:nvSpPr>
          <p:cNvPr id="20" name="19 Rectángulo"/>
          <p:cNvSpPr/>
          <p:nvPr/>
        </p:nvSpPr>
        <p:spPr>
          <a:xfrm rot="10800000">
            <a:off x="0" y="0"/>
            <a:ext cx="9144000" cy="5143500"/>
          </a:xfrm>
          <a:prstGeom prst="rect">
            <a:avLst/>
          </a:prstGeom>
          <a:gradFill>
            <a:gsLst>
              <a:gs pos="78000">
                <a:srgbClr val="FC4B04"/>
              </a:gs>
              <a:gs pos="0">
                <a:schemeClr val="tx1"/>
              </a:gs>
              <a:gs pos="100000">
                <a:srgbClr val="FF3300"/>
              </a:gs>
              <a:gs pos="66000">
                <a:schemeClr val="tx1"/>
              </a:gs>
              <a:gs pos="90000">
                <a:schemeClr val="tx1"/>
              </a:gs>
              <a:gs pos="44000">
                <a:schemeClr val="tx1"/>
              </a:gs>
              <a:gs pos="54000">
                <a:srgbClr val="FA4C06"/>
              </a:gs>
              <a:gs pos="33000">
                <a:srgbClr val="FD5003"/>
              </a:gs>
              <a:gs pos="23000">
                <a:schemeClr val="tx1"/>
              </a:gs>
              <a:gs pos="12000">
                <a:srgbClr val="FF4A01"/>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1519994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ppt_x</p:attrName>
                                        </p:attrNameLst>
                                      </p:cBhvr>
                                      <p:tavLst>
                                        <p:tav tm="0">
                                          <p:val>
                                            <p:strVal val="#ppt_x"/>
                                          </p:val>
                                        </p:tav>
                                        <p:tav tm="100000">
                                          <p:val>
                                            <p:strVal val="#ppt_x"/>
                                          </p:val>
                                        </p:tav>
                                      </p:tavLst>
                                    </p:anim>
                                    <p:anim calcmode="lin" valueType="num">
                                      <p:cBhvr>
                                        <p:cTn id="8" dur="3000" fill="hold"/>
                                        <p:tgtEl>
                                          <p:spTgt spid="2"/>
                                        </p:tgtEl>
                                        <p:attrNameLst>
                                          <p:attrName>ppt_y</p:attrName>
                                        </p:attrNameLst>
                                      </p:cBhvr>
                                      <p:tavLst>
                                        <p:tav tm="0">
                                          <p:val>
                                            <p:strVal val="#ppt_y+#ppt_h/2"/>
                                          </p:val>
                                        </p:tav>
                                        <p:tav tm="100000">
                                          <p:val>
                                            <p:strVal val="#ppt_y"/>
                                          </p:val>
                                        </p:tav>
                                      </p:tavLst>
                                    </p:anim>
                                    <p:anim calcmode="lin" valueType="num">
                                      <p:cBhvr>
                                        <p:cTn id="9" dur="3000" fill="hold"/>
                                        <p:tgtEl>
                                          <p:spTgt spid="2"/>
                                        </p:tgtEl>
                                        <p:attrNameLst>
                                          <p:attrName>ppt_w</p:attrName>
                                        </p:attrNameLst>
                                      </p:cBhvr>
                                      <p:tavLst>
                                        <p:tav tm="0">
                                          <p:val>
                                            <p:strVal val="#ppt_w"/>
                                          </p:val>
                                        </p:tav>
                                        <p:tav tm="100000">
                                          <p:val>
                                            <p:strVal val="#ppt_w"/>
                                          </p:val>
                                        </p:tav>
                                      </p:tavLst>
                                    </p:anim>
                                    <p:anim calcmode="lin" valueType="num">
                                      <p:cBhvr>
                                        <p:cTn id="10" dur="3000" fill="hold"/>
                                        <p:tgtEl>
                                          <p:spTgt spid="2"/>
                                        </p:tgtEl>
                                        <p:attrNameLst>
                                          <p:attrName>ppt_h</p:attrName>
                                        </p:attrNameLst>
                                      </p:cBhvr>
                                      <p:tavLst>
                                        <p:tav tm="0">
                                          <p:val>
                                            <p:fltVal val="0"/>
                                          </p:val>
                                        </p:tav>
                                        <p:tav tm="100000">
                                          <p:val>
                                            <p:strVal val="#ppt_h"/>
                                          </p:val>
                                        </p:tav>
                                      </p:tavLst>
                                    </p:anim>
                                  </p:childTnLst>
                                </p:cTn>
                              </p:par>
                              <p:par>
                                <p:cTn id="11" presetID="17" presetClass="entr" presetSubtype="4" fill="hold" grpId="0" nodeType="with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3000" fill="hold"/>
                                        <p:tgtEl>
                                          <p:spTgt spid="3"/>
                                        </p:tgtEl>
                                        <p:attrNameLst>
                                          <p:attrName>ppt_x</p:attrName>
                                        </p:attrNameLst>
                                      </p:cBhvr>
                                      <p:tavLst>
                                        <p:tav tm="0">
                                          <p:val>
                                            <p:strVal val="#ppt_x"/>
                                          </p:val>
                                        </p:tav>
                                        <p:tav tm="100000">
                                          <p:val>
                                            <p:strVal val="#ppt_x"/>
                                          </p:val>
                                        </p:tav>
                                      </p:tavLst>
                                    </p:anim>
                                    <p:anim calcmode="lin" valueType="num">
                                      <p:cBhvr>
                                        <p:cTn id="14" dur="3000" fill="hold"/>
                                        <p:tgtEl>
                                          <p:spTgt spid="3"/>
                                        </p:tgtEl>
                                        <p:attrNameLst>
                                          <p:attrName>ppt_y</p:attrName>
                                        </p:attrNameLst>
                                      </p:cBhvr>
                                      <p:tavLst>
                                        <p:tav tm="0">
                                          <p:val>
                                            <p:strVal val="#ppt_y+#ppt_h/2"/>
                                          </p:val>
                                        </p:tav>
                                        <p:tav tm="100000">
                                          <p:val>
                                            <p:strVal val="#ppt_y"/>
                                          </p:val>
                                        </p:tav>
                                      </p:tavLst>
                                    </p:anim>
                                    <p:anim calcmode="lin" valueType="num">
                                      <p:cBhvr>
                                        <p:cTn id="15" dur="3000" fill="hold"/>
                                        <p:tgtEl>
                                          <p:spTgt spid="3"/>
                                        </p:tgtEl>
                                        <p:attrNameLst>
                                          <p:attrName>ppt_w</p:attrName>
                                        </p:attrNameLst>
                                      </p:cBhvr>
                                      <p:tavLst>
                                        <p:tav tm="0">
                                          <p:val>
                                            <p:strVal val="#ppt_w"/>
                                          </p:val>
                                        </p:tav>
                                        <p:tav tm="100000">
                                          <p:val>
                                            <p:strVal val="#ppt_w"/>
                                          </p:val>
                                        </p:tav>
                                      </p:tavLst>
                                    </p:anim>
                                    <p:anim calcmode="lin" valueType="num">
                                      <p:cBhvr>
                                        <p:cTn id="16" dur="3000" fill="hold"/>
                                        <p:tgtEl>
                                          <p:spTgt spid="3"/>
                                        </p:tgtEl>
                                        <p:attrNameLst>
                                          <p:attrName>ppt_h</p:attrName>
                                        </p:attrNameLst>
                                      </p:cBhvr>
                                      <p:tavLst>
                                        <p:tav tm="0">
                                          <p:val>
                                            <p:fltVal val="0"/>
                                          </p:val>
                                        </p:tav>
                                        <p:tav tm="100000">
                                          <p:val>
                                            <p:strVal val="#ppt_h"/>
                                          </p:val>
                                        </p:tav>
                                      </p:tavLst>
                                    </p:anim>
                                  </p:childTnLst>
                                </p:cTn>
                              </p:par>
                              <p:par>
                                <p:cTn id="17" presetID="17" presetClass="entr" presetSubtype="1" fill="hold" grpId="0"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ppt_x</p:attrName>
                                        </p:attrNameLst>
                                      </p:cBhvr>
                                      <p:tavLst>
                                        <p:tav tm="0">
                                          <p:val>
                                            <p:strVal val="#ppt_x"/>
                                          </p:val>
                                        </p:tav>
                                        <p:tav tm="100000">
                                          <p:val>
                                            <p:strVal val="#ppt_x"/>
                                          </p:val>
                                        </p:tav>
                                      </p:tavLst>
                                    </p:anim>
                                    <p:anim calcmode="lin" valueType="num">
                                      <p:cBhvr>
                                        <p:cTn id="20" dur="3000" fill="hold"/>
                                        <p:tgtEl>
                                          <p:spTgt spid="4"/>
                                        </p:tgtEl>
                                        <p:attrNameLst>
                                          <p:attrName>ppt_y</p:attrName>
                                        </p:attrNameLst>
                                      </p:cBhvr>
                                      <p:tavLst>
                                        <p:tav tm="0">
                                          <p:val>
                                            <p:strVal val="#ppt_y-#ppt_h/2"/>
                                          </p:val>
                                        </p:tav>
                                        <p:tav tm="100000">
                                          <p:val>
                                            <p:strVal val="#ppt_y"/>
                                          </p:val>
                                        </p:tav>
                                      </p:tavLst>
                                    </p:anim>
                                    <p:anim calcmode="lin" valueType="num">
                                      <p:cBhvr>
                                        <p:cTn id="21" dur="3000" fill="hold"/>
                                        <p:tgtEl>
                                          <p:spTgt spid="4"/>
                                        </p:tgtEl>
                                        <p:attrNameLst>
                                          <p:attrName>ppt_w</p:attrName>
                                        </p:attrNameLst>
                                      </p:cBhvr>
                                      <p:tavLst>
                                        <p:tav tm="0">
                                          <p:val>
                                            <p:strVal val="#ppt_w"/>
                                          </p:val>
                                        </p:tav>
                                        <p:tav tm="100000">
                                          <p:val>
                                            <p:strVal val="#ppt_w"/>
                                          </p:val>
                                        </p:tav>
                                      </p:tavLst>
                                    </p:anim>
                                    <p:anim calcmode="lin" valueType="num">
                                      <p:cBhvr>
                                        <p:cTn id="22" dur="3000" fill="hold"/>
                                        <p:tgtEl>
                                          <p:spTgt spid="4"/>
                                        </p:tgtEl>
                                        <p:attrNameLst>
                                          <p:attrName>ppt_h</p:attrName>
                                        </p:attrNameLst>
                                      </p:cBhvr>
                                      <p:tavLst>
                                        <p:tav tm="0">
                                          <p:val>
                                            <p:fltVal val="0"/>
                                          </p:val>
                                        </p:tav>
                                        <p:tav tm="100000">
                                          <p:val>
                                            <p:strVal val="#ppt_h"/>
                                          </p:val>
                                        </p:tav>
                                      </p:tavLst>
                                    </p:anim>
                                  </p:childTnLst>
                                </p:cTn>
                              </p:par>
                              <p:par>
                                <p:cTn id="23" presetID="17" presetClass="entr" presetSubtype="1" fill="hold" grpId="0" nodeType="with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3000" fill="hold"/>
                                        <p:tgtEl>
                                          <p:spTgt spid="5"/>
                                        </p:tgtEl>
                                        <p:attrNameLst>
                                          <p:attrName>ppt_x</p:attrName>
                                        </p:attrNameLst>
                                      </p:cBhvr>
                                      <p:tavLst>
                                        <p:tav tm="0">
                                          <p:val>
                                            <p:strVal val="#ppt_x"/>
                                          </p:val>
                                        </p:tav>
                                        <p:tav tm="100000">
                                          <p:val>
                                            <p:strVal val="#ppt_x"/>
                                          </p:val>
                                        </p:tav>
                                      </p:tavLst>
                                    </p:anim>
                                    <p:anim calcmode="lin" valueType="num">
                                      <p:cBhvr>
                                        <p:cTn id="26" dur="3000" fill="hold"/>
                                        <p:tgtEl>
                                          <p:spTgt spid="5"/>
                                        </p:tgtEl>
                                        <p:attrNameLst>
                                          <p:attrName>ppt_y</p:attrName>
                                        </p:attrNameLst>
                                      </p:cBhvr>
                                      <p:tavLst>
                                        <p:tav tm="0">
                                          <p:val>
                                            <p:strVal val="#ppt_y-#ppt_h/2"/>
                                          </p:val>
                                        </p:tav>
                                        <p:tav tm="100000">
                                          <p:val>
                                            <p:strVal val="#ppt_y"/>
                                          </p:val>
                                        </p:tav>
                                      </p:tavLst>
                                    </p:anim>
                                    <p:anim calcmode="lin" valueType="num">
                                      <p:cBhvr>
                                        <p:cTn id="27" dur="3000" fill="hold"/>
                                        <p:tgtEl>
                                          <p:spTgt spid="5"/>
                                        </p:tgtEl>
                                        <p:attrNameLst>
                                          <p:attrName>ppt_w</p:attrName>
                                        </p:attrNameLst>
                                      </p:cBhvr>
                                      <p:tavLst>
                                        <p:tav tm="0">
                                          <p:val>
                                            <p:strVal val="#ppt_w"/>
                                          </p:val>
                                        </p:tav>
                                        <p:tav tm="100000">
                                          <p:val>
                                            <p:strVal val="#ppt_w"/>
                                          </p:val>
                                        </p:tav>
                                      </p:tavLst>
                                    </p:anim>
                                    <p:anim calcmode="lin" valueType="num">
                                      <p:cBhvr>
                                        <p:cTn id="28" dur="3000" fill="hold"/>
                                        <p:tgtEl>
                                          <p:spTgt spid="5"/>
                                        </p:tgtEl>
                                        <p:attrNameLst>
                                          <p:attrName>ppt_h</p:attrName>
                                        </p:attrNameLst>
                                      </p:cBhvr>
                                      <p:tavLst>
                                        <p:tav tm="0">
                                          <p:val>
                                            <p:fltVal val="0"/>
                                          </p:val>
                                        </p:tav>
                                        <p:tav tm="100000">
                                          <p:val>
                                            <p:strVal val="#ppt_h"/>
                                          </p:val>
                                        </p:tav>
                                      </p:tavLst>
                                    </p:anim>
                                  </p:childTnLst>
                                </p:cTn>
                              </p:par>
                              <p:par>
                                <p:cTn id="29" presetID="17" presetClass="entr" presetSubtype="4" fill="hold" grpId="0" nodeType="with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p:cTn id="31" dur="3000" fill="hold"/>
                                        <p:tgtEl>
                                          <p:spTgt spid="6"/>
                                        </p:tgtEl>
                                        <p:attrNameLst>
                                          <p:attrName>ppt_x</p:attrName>
                                        </p:attrNameLst>
                                      </p:cBhvr>
                                      <p:tavLst>
                                        <p:tav tm="0">
                                          <p:val>
                                            <p:strVal val="#ppt_x"/>
                                          </p:val>
                                        </p:tav>
                                        <p:tav tm="100000">
                                          <p:val>
                                            <p:strVal val="#ppt_x"/>
                                          </p:val>
                                        </p:tav>
                                      </p:tavLst>
                                    </p:anim>
                                    <p:anim calcmode="lin" valueType="num">
                                      <p:cBhvr>
                                        <p:cTn id="32" dur="3000" fill="hold"/>
                                        <p:tgtEl>
                                          <p:spTgt spid="6"/>
                                        </p:tgtEl>
                                        <p:attrNameLst>
                                          <p:attrName>ppt_y</p:attrName>
                                        </p:attrNameLst>
                                      </p:cBhvr>
                                      <p:tavLst>
                                        <p:tav tm="0">
                                          <p:val>
                                            <p:strVal val="#ppt_y+#ppt_h/2"/>
                                          </p:val>
                                        </p:tav>
                                        <p:tav tm="100000">
                                          <p:val>
                                            <p:strVal val="#ppt_y"/>
                                          </p:val>
                                        </p:tav>
                                      </p:tavLst>
                                    </p:anim>
                                    <p:anim calcmode="lin" valueType="num">
                                      <p:cBhvr>
                                        <p:cTn id="33" dur="3000" fill="hold"/>
                                        <p:tgtEl>
                                          <p:spTgt spid="6"/>
                                        </p:tgtEl>
                                        <p:attrNameLst>
                                          <p:attrName>ppt_w</p:attrName>
                                        </p:attrNameLst>
                                      </p:cBhvr>
                                      <p:tavLst>
                                        <p:tav tm="0">
                                          <p:val>
                                            <p:strVal val="#ppt_w"/>
                                          </p:val>
                                        </p:tav>
                                        <p:tav tm="100000">
                                          <p:val>
                                            <p:strVal val="#ppt_w"/>
                                          </p:val>
                                        </p:tav>
                                      </p:tavLst>
                                    </p:anim>
                                    <p:anim calcmode="lin" valueType="num">
                                      <p:cBhvr>
                                        <p:cTn id="34" dur="3000" fill="hold"/>
                                        <p:tgtEl>
                                          <p:spTgt spid="6"/>
                                        </p:tgtEl>
                                        <p:attrNameLst>
                                          <p:attrName>ppt_h</p:attrName>
                                        </p:attrNameLst>
                                      </p:cBhvr>
                                      <p:tavLst>
                                        <p:tav tm="0">
                                          <p:val>
                                            <p:fltVal val="0"/>
                                          </p:val>
                                        </p:tav>
                                        <p:tav tm="100000">
                                          <p:val>
                                            <p:strVal val="#ppt_h"/>
                                          </p:val>
                                        </p:tav>
                                      </p:tavLst>
                                    </p:anim>
                                  </p:childTnLst>
                                </p:cTn>
                              </p:par>
                              <p:par>
                                <p:cTn id="35" presetID="17" presetClass="entr" presetSubtype="4" fill="hold" grpId="0" nodeType="withEffect">
                                  <p:stCondLst>
                                    <p:cond delay="0"/>
                                  </p:stCondLst>
                                  <p:childTnLst>
                                    <p:set>
                                      <p:cBhvr>
                                        <p:cTn id="36" dur="1" fill="hold">
                                          <p:stCondLst>
                                            <p:cond delay="0"/>
                                          </p:stCondLst>
                                        </p:cTn>
                                        <p:tgtEl>
                                          <p:spTgt spid="7"/>
                                        </p:tgtEl>
                                        <p:attrNameLst>
                                          <p:attrName>style.visibility</p:attrName>
                                        </p:attrNameLst>
                                      </p:cBhvr>
                                      <p:to>
                                        <p:strVal val="visible"/>
                                      </p:to>
                                    </p:set>
                                    <p:anim calcmode="lin" valueType="num">
                                      <p:cBhvr>
                                        <p:cTn id="37" dur="3000" fill="hold"/>
                                        <p:tgtEl>
                                          <p:spTgt spid="7"/>
                                        </p:tgtEl>
                                        <p:attrNameLst>
                                          <p:attrName>ppt_x</p:attrName>
                                        </p:attrNameLst>
                                      </p:cBhvr>
                                      <p:tavLst>
                                        <p:tav tm="0">
                                          <p:val>
                                            <p:strVal val="#ppt_x"/>
                                          </p:val>
                                        </p:tav>
                                        <p:tav tm="100000">
                                          <p:val>
                                            <p:strVal val="#ppt_x"/>
                                          </p:val>
                                        </p:tav>
                                      </p:tavLst>
                                    </p:anim>
                                    <p:anim calcmode="lin" valueType="num">
                                      <p:cBhvr>
                                        <p:cTn id="38" dur="3000" fill="hold"/>
                                        <p:tgtEl>
                                          <p:spTgt spid="7"/>
                                        </p:tgtEl>
                                        <p:attrNameLst>
                                          <p:attrName>ppt_y</p:attrName>
                                        </p:attrNameLst>
                                      </p:cBhvr>
                                      <p:tavLst>
                                        <p:tav tm="0">
                                          <p:val>
                                            <p:strVal val="#ppt_y+#ppt_h/2"/>
                                          </p:val>
                                        </p:tav>
                                        <p:tav tm="100000">
                                          <p:val>
                                            <p:strVal val="#ppt_y"/>
                                          </p:val>
                                        </p:tav>
                                      </p:tavLst>
                                    </p:anim>
                                    <p:anim calcmode="lin" valueType="num">
                                      <p:cBhvr>
                                        <p:cTn id="39" dur="3000" fill="hold"/>
                                        <p:tgtEl>
                                          <p:spTgt spid="7"/>
                                        </p:tgtEl>
                                        <p:attrNameLst>
                                          <p:attrName>ppt_w</p:attrName>
                                        </p:attrNameLst>
                                      </p:cBhvr>
                                      <p:tavLst>
                                        <p:tav tm="0">
                                          <p:val>
                                            <p:strVal val="#ppt_w"/>
                                          </p:val>
                                        </p:tav>
                                        <p:tav tm="100000">
                                          <p:val>
                                            <p:strVal val="#ppt_w"/>
                                          </p:val>
                                        </p:tav>
                                      </p:tavLst>
                                    </p:anim>
                                    <p:anim calcmode="lin" valueType="num">
                                      <p:cBhvr>
                                        <p:cTn id="40" dur="3000" fill="hold"/>
                                        <p:tgtEl>
                                          <p:spTgt spid="7"/>
                                        </p:tgtEl>
                                        <p:attrNameLst>
                                          <p:attrName>ppt_h</p:attrName>
                                        </p:attrNameLst>
                                      </p:cBhvr>
                                      <p:tavLst>
                                        <p:tav tm="0">
                                          <p:val>
                                            <p:fltVal val="0"/>
                                          </p:val>
                                        </p:tav>
                                        <p:tav tm="100000">
                                          <p:val>
                                            <p:strVal val="#ppt_h"/>
                                          </p:val>
                                        </p:tav>
                                      </p:tavLst>
                                    </p:anim>
                                  </p:childTnLst>
                                </p:cTn>
                              </p:par>
                              <p:par>
                                <p:cTn id="41" presetID="17" presetClass="entr" presetSubtype="4" fill="hold" grpId="0" nodeType="withEffect">
                                  <p:stCondLst>
                                    <p:cond delay="0"/>
                                  </p:stCondLst>
                                  <p:childTnLst>
                                    <p:set>
                                      <p:cBhvr>
                                        <p:cTn id="42" dur="1" fill="hold">
                                          <p:stCondLst>
                                            <p:cond delay="0"/>
                                          </p:stCondLst>
                                        </p:cTn>
                                        <p:tgtEl>
                                          <p:spTgt spid="8"/>
                                        </p:tgtEl>
                                        <p:attrNameLst>
                                          <p:attrName>style.visibility</p:attrName>
                                        </p:attrNameLst>
                                      </p:cBhvr>
                                      <p:to>
                                        <p:strVal val="visible"/>
                                      </p:to>
                                    </p:set>
                                    <p:anim calcmode="lin" valueType="num">
                                      <p:cBhvr>
                                        <p:cTn id="43" dur="3000" fill="hold"/>
                                        <p:tgtEl>
                                          <p:spTgt spid="8"/>
                                        </p:tgtEl>
                                        <p:attrNameLst>
                                          <p:attrName>ppt_x</p:attrName>
                                        </p:attrNameLst>
                                      </p:cBhvr>
                                      <p:tavLst>
                                        <p:tav tm="0">
                                          <p:val>
                                            <p:strVal val="#ppt_x"/>
                                          </p:val>
                                        </p:tav>
                                        <p:tav tm="100000">
                                          <p:val>
                                            <p:strVal val="#ppt_x"/>
                                          </p:val>
                                        </p:tav>
                                      </p:tavLst>
                                    </p:anim>
                                    <p:anim calcmode="lin" valueType="num">
                                      <p:cBhvr>
                                        <p:cTn id="44" dur="3000" fill="hold"/>
                                        <p:tgtEl>
                                          <p:spTgt spid="8"/>
                                        </p:tgtEl>
                                        <p:attrNameLst>
                                          <p:attrName>ppt_y</p:attrName>
                                        </p:attrNameLst>
                                      </p:cBhvr>
                                      <p:tavLst>
                                        <p:tav tm="0">
                                          <p:val>
                                            <p:strVal val="#ppt_y+#ppt_h/2"/>
                                          </p:val>
                                        </p:tav>
                                        <p:tav tm="100000">
                                          <p:val>
                                            <p:strVal val="#ppt_y"/>
                                          </p:val>
                                        </p:tav>
                                      </p:tavLst>
                                    </p:anim>
                                    <p:anim calcmode="lin" valueType="num">
                                      <p:cBhvr>
                                        <p:cTn id="45" dur="3000" fill="hold"/>
                                        <p:tgtEl>
                                          <p:spTgt spid="8"/>
                                        </p:tgtEl>
                                        <p:attrNameLst>
                                          <p:attrName>ppt_w</p:attrName>
                                        </p:attrNameLst>
                                      </p:cBhvr>
                                      <p:tavLst>
                                        <p:tav tm="0">
                                          <p:val>
                                            <p:strVal val="#ppt_w"/>
                                          </p:val>
                                        </p:tav>
                                        <p:tav tm="100000">
                                          <p:val>
                                            <p:strVal val="#ppt_w"/>
                                          </p:val>
                                        </p:tav>
                                      </p:tavLst>
                                    </p:anim>
                                    <p:anim calcmode="lin" valueType="num">
                                      <p:cBhvr>
                                        <p:cTn id="46" dur="3000" fill="hold"/>
                                        <p:tgtEl>
                                          <p:spTgt spid="8"/>
                                        </p:tgtEl>
                                        <p:attrNameLst>
                                          <p:attrName>ppt_h</p:attrName>
                                        </p:attrNameLst>
                                      </p:cBhvr>
                                      <p:tavLst>
                                        <p:tav tm="0">
                                          <p:val>
                                            <p:fltVal val="0"/>
                                          </p:val>
                                        </p:tav>
                                        <p:tav tm="100000">
                                          <p:val>
                                            <p:strVal val="#ppt_h"/>
                                          </p:val>
                                        </p:tav>
                                      </p:tavLst>
                                    </p:anim>
                                  </p:childTnLst>
                                </p:cTn>
                              </p:par>
                              <p:par>
                                <p:cTn id="47" presetID="17" presetClass="entr" presetSubtype="1" fill="hold" grpId="0" nodeType="withEffect">
                                  <p:stCondLst>
                                    <p:cond delay="0"/>
                                  </p:stCondLst>
                                  <p:childTnLst>
                                    <p:set>
                                      <p:cBhvr>
                                        <p:cTn id="48" dur="1" fill="hold">
                                          <p:stCondLst>
                                            <p:cond delay="0"/>
                                          </p:stCondLst>
                                        </p:cTn>
                                        <p:tgtEl>
                                          <p:spTgt spid="9"/>
                                        </p:tgtEl>
                                        <p:attrNameLst>
                                          <p:attrName>style.visibility</p:attrName>
                                        </p:attrNameLst>
                                      </p:cBhvr>
                                      <p:to>
                                        <p:strVal val="visible"/>
                                      </p:to>
                                    </p:set>
                                    <p:anim calcmode="lin" valueType="num">
                                      <p:cBhvr>
                                        <p:cTn id="49" dur="3000" fill="hold"/>
                                        <p:tgtEl>
                                          <p:spTgt spid="9"/>
                                        </p:tgtEl>
                                        <p:attrNameLst>
                                          <p:attrName>ppt_x</p:attrName>
                                        </p:attrNameLst>
                                      </p:cBhvr>
                                      <p:tavLst>
                                        <p:tav tm="0">
                                          <p:val>
                                            <p:strVal val="#ppt_x"/>
                                          </p:val>
                                        </p:tav>
                                        <p:tav tm="100000">
                                          <p:val>
                                            <p:strVal val="#ppt_x"/>
                                          </p:val>
                                        </p:tav>
                                      </p:tavLst>
                                    </p:anim>
                                    <p:anim calcmode="lin" valueType="num">
                                      <p:cBhvr>
                                        <p:cTn id="50" dur="3000" fill="hold"/>
                                        <p:tgtEl>
                                          <p:spTgt spid="9"/>
                                        </p:tgtEl>
                                        <p:attrNameLst>
                                          <p:attrName>ppt_y</p:attrName>
                                        </p:attrNameLst>
                                      </p:cBhvr>
                                      <p:tavLst>
                                        <p:tav tm="0">
                                          <p:val>
                                            <p:strVal val="#ppt_y-#ppt_h/2"/>
                                          </p:val>
                                        </p:tav>
                                        <p:tav tm="100000">
                                          <p:val>
                                            <p:strVal val="#ppt_y"/>
                                          </p:val>
                                        </p:tav>
                                      </p:tavLst>
                                    </p:anim>
                                    <p:anim calcmode="lin" valueType="num">
                                      <p:cBhvr>
                                        <p:cTn id="51" dur="3000" fill="hold"/>
                                        <p:tgtEl>
                                          <p:spTgt spid="9"/>
                                        </p:tgtEl>
                                        <p:attrNameLst>
                                          <p:attrName>ppt_w</p:attrName>
                                        </p:attrNameLst>
                                      </p:cBhvr>
                                      <p:tavLst>
                                        <p:tav tm="0">
                                          <p:val>
                                            <p:strVal val="#ppt_w"/>
                                          </p:val>
                                        </p:tav>
                                        <p:tav tm="100000">
                                          <p:val>
                                            <p:strVal val="#ppt_w"/>
                                          </p:val>
                                        </p:tav>
                                      </p:tavLst>
                                    </p:anim>
                                    <p:anim calcmode="lin" valueType="num">
                                      <p:cBhvr>
                                        <p:cTn id="52" dur="3000" fill="hold"/>
                                        <p:tgtEl>
                                          <p:spTgt spid="9"/>
                                        </p:tgtEl>
                                        <p:attrNameLst>
                                          <p:attrName>ppt_h</p:attrName>
                                        </p:attrNameLst>
                                      </p:cBhvr>
                                      <p:tavLst>
                                        <p:tav tm="0">
                                          <p:val>
                                            <p:fltVal val="0"/>
                                          </p:val>
                                        </p:tav>
                                        <p:tav tm="100000">
                                          <p:val>
                                            <p:strVal val="#ppt_h"/>
                                          </p:val>
                                        </p:tav>
                                      </p:tavLst>
                                    </p:anim>
                                  </p:childTnLst>
                                </p:cTn>
                              </p:par>
                              <p:par>
                                <p:cTn id="53" presetID="17" presetClass="entr" presetSubtype="1" fill="hold" grpId="0" nodeType="withEffect">
                                  <p:stCondLst>
                                    <p:cond delay="0"/>
                                  </p:stCondLst>
                                  <p:childTnLst>
                                    <p:set>
                                      <p:cBhvr>
                                        <p:cTn id="54" dur="1" fill="hold">
                                          <p:stCondLst>
                                            <p:cond delay="0"/>
                                          </p:stCondLst>
                                        </p:cTn>
                                        <p:tgtEl>
                                          <p:spTgt spid="10"/>
                                        </p:tgtEl>
                                        <p:attrNameLst>
                                          <p:attrName>style.visibility</p:attrName>
                                        </p:attrNameLst>
                                      </p:cBhvr>
                                      <p:to>
                                        <p:strVal val="visible"/>
                                      </p:to>
                                    </p:set>
                                    <p:anim calcmode="lin" valueType="num">
                                      <p:cBhvr>
                                        <p:cTn id="55" dur="3000" fill="hold"/>
                                        <p:tgtEl>
                                          <p:spTgt spid="10"/>
                                        </p:tgtEl>
                                        <p:attrNameLst>
                                          <p:attrName>ppt_x</p:attrName>
                                        </p:attrNameLst>
                                      </p:cBhvr>
                                      <p:tavLst>
                                        <p:tav tm="0">
                                          <p:val>
                                            <p:strVal val="#ppt_x"/>
                                          </p:val>
                                        </p:tav>
                                        <p:tav tm="100000">
                                          <p:val>
                                            <p:strVal val="#ppt_x"/>
                                          </p:val>
                                        </p:tav>
                                      </p:tavLst>
                                    </p:anim>
                                    <p:anim calcmode="lin" valueType="num">
                                      <p:cBhvr>
                                        <p:cTn id="56" dur="3000" fill="hold"/>
                                        <p:tgtEl>
                                          <p:spTgt spid="10"/>
                                        </p:tgtEl>
                                        <p:attrNameLst>
                                          <p:attrName>ppt_y</p:attrName>
                                        </p:attrNameLst>
                                      </p:cBhvr>
                                      <p:tavLst>
                                        <p:tav tm="0">
                                          <p:val>
                                            <p:strVal val="#ppt_y-#ppt_h/2"/>
                                          </p:val>
                                        </p:tav>
                                        <p:tav tm="100000">
                                          <p:val>
                                            <p:strVal val="#ppt_y"/>
                                          </p:val>
                                        </p:tav>
                                      </p:tavLst>
                                    </p:anim>
                                    <p:anim calcmode="lin" valueType="num">
                                      <p:cBhvr>
                                        <p:cTn id="57" dur="3000" fill="hold"/>
                                        <p:tgtEl>
                                          <p:spTgt spid="10"/>
                                        </p:tgtEl>
                                        <p:attrNameLst>
                                          <p:attrName>ppt_w</p:attrName>
                                        </p:attrNameLst>
                                      </p:cBhvr>
                                      <p:tavLst>
                                        <p:tav tm="0">
                                          <p:val>
                                            <p:strVal val="#ppt_w"/>
                                          </p:val>
                                        </p:tav>
                                        <p:tav tm="100000">
                                          <p:val>
                                            <p:strVal val="#ppt_w"/>
                                          </p:val>
                                        </p:tav>
                                      </p:tavLst>
                                    </p:anim>
                                    <p:anim calcmode="lin" valueType="num">
                                      <p:cBhvr>
                                        <p:cTn id="58" dur="3000" fill="hold"/>
                                        <p:tgtEl>
                                          <p:spTgt spid="10"/>
                                        </p:tgtEl>
                                        <p:attrNameLst>
                                          <p:attrName>ppt_h</p:attrName>
                                        </p:attrNameLst>
                                      </p:cBhvr>
                                      <p:tavLst>
                                        <p:tav tm="0">
                                          <p:val>
                                            <p:fltVal val="0"/>
                                          </p:val>
                                        </p:tav>
                                        <p:tav tm="100000">
                                          <p:val>
                                            <p:strVal val="#ppt_h"/>
                                          </p:val>
                                        </p:tav>
                                      </p:tavLst>
                                    </p:anim>
                                  </p:childTnLst>
                                </p:cTn>
                              </p:par>
                              <p:par>
                                <p:cTn id="59" presetID="17" presetClass="entr" presetSubtype="1" fill="hold" grpId="0" nodeType="withEffect">
                                  <p:stCondLst>
                                    <p:cond delay="0"/>
                                  </p:stCondLst>
                                  <p:childTnLst>
                                    <p:set>
                                      <p:cBhvr>
                                        <p:cTn id="60" dur="1" fill="hold">
                                          <p:stCondLst>
                                            <p:cond delay="0"/>
                                          </p:stCondLst>
                                        </p:cTn>
                                        <p:tgtEl>
                                          <p:spTgt spid="11"/>
                                        </p:tgtEl>
                                        <p:attrNameLst>
                                          <p:attrName>style.visibility</p:attrName>
                                        </p:attrNameLst>
                                      </p:cBhvr>
                                      <p:to>
                                        <p:strVal val="visible"/>
                                      </p:to>
                                    </p:set>
                                    <p:anim calcmode="lin" valueType="num">
                                      <p:cBhvr>
                                        <p:cTn id="61" dur="3000" fill="hold"/>
                                        <p:tgtEl>
                                          <p:spTgt spid="11"/>
                                        </p:tgtEl>
                                        <p:attrNameLst>
                                          <p:attrName>ppt_x</p:attrName>
                                        </p:attrNameLst>
                                      </p:cBhvr>
                                      <p:tavLst>
                                        <p:tav tm="0">
                                          <p:val>
                                            <p:strVal val="#ppt_x"/>
                                          </p:val>
                                        </p:tav>
                                        <p:tav tm="100000">
                                          <p:val>
                                            <p:strVal val="#ppt_x"/>
                                          </p:val>
                                        </p:tav>
                                      </p:tavLst>
                                    </p:anim>
                                    <p:anim calcmode="lin" valueType="num">
                                      <p:cBhvr>
                                        <p:cTn id="62" dur="3000" fill="hold"/>
                                        <p:tgtEl>
                                          <p:spTgt spid="11"/>
                                        </p:tgtEl>
                                        <p:attrNameLst>
                                          <p:attrName>ppt_y</p:attrName>
                                        </p:attrNameLst>
                                      </p:cBhvr>
                                      <p:tavLst>
                                        <p:tav tm="0">
                                          <p:val>
                                            <p:strVal val="#ppt_y-#ppt_h/2"/>
                                          </p:val>
                                        </p:tav>
                                        <p:tav tm="100000">
                                          <p:val>
                                            <p:strVal val="#ppt_y"/>
                                          </p:val>
                                        </p:tav>
                                      </p:tavLst>
                                    </p:anim>
                                    <p:anim calcmode="lin" valueType="num">
                                      <p:cBhvr>
                                        <p:cTn id="63" dur="3000" fill="hold"/>
                                        <p:tgtEl>
                                          <p:spTgt spid="11"/>
                                        </p:tgtEl>
                                        <p:attrNameLst>
                                          <p:attrName>ppt_w</p:attrName>
                                        </p:attrNameLst>
                                      </p:cBhvr>
                                      <p:tavLst>
                                        <p:tav tm="0">
                                          <p:val>
                                            <p:strVal val="#ppt_w"/>
                                          </p:val>
                                        </p:tav>
                                        <p:tav tm="100000">
                                          <p:val>
                                            <p:strVal val="#ppt_w"/>
                                          </p:val>
                                        </p:tav>
                                      </p:tavLst>
                                    </p:anim>
                                    <p:anim calcmode="lin" valueType="num">
                                      <p:cBhvr>
                                        <p:cTn id="64" dur="3000" fill="hold"/>
                                        <p:tgtEl>
                                          <p:spTgt spid="11"/>
                                        </p:tgtEl>
                                        <p:attrNameLst>
                                          <p:attrName>ppt_h</p:attrName>
                                        </p:attrNameLst>
                                      </p:cBhvr>
                                      <p:tavLst>
                                        <p:tav tm="0">
                                          <p:val>
                                            <p:fltVal val="0"/>
                                          </p:val>
                                        </p:tav>
                                        <p:tav tm="100000">
                                          <p:val>
                                            <p:strVal val="#ppt_h"/>
                                          </p:val>
                                        </p:tav>
                                      </p:tavLst>
                                    </p:anim>
                                  </p:childTnLst>
                                </p:cTn>
                              </p:par>
                              <p:par>
                                <p:cTn id="65" presetID="17" presetClass="entr" presetSubtype="1" fill="hold" grpId="0" nodeType="withEffect">
                                  <p:stCondLst>
                                    <p:cond delay="0"/>
                                  </p:stCondLst>
                                  <p:childTnLst>
                                    <p:set>
                                      <p:cBhvr>
                                        <p:cTn id="66" dur="1" fill="hold">
                                          <p:stCondLst>
                                            <p:cond delay="0"/>
                                          </p:stCondLst>
                                        </p:cTn>
                                        <p:tgtEl>
                                          <p:spTgt spid="12"/>
                                        </p:tgtEl>
                                        <p:attrNameLst>
                                          <p:attrName>style.visibility</p:attrName>
                                        </p:attrNameLst>
                                      </p:cBhvr>
                                      <p:to>
                                        <p:strVal val="visible"/>
                                      </p:to>
                                    </p:set>
                                    <p:anim calcmode="lin" valueType="num">
                                      <p:cBhvr>
                                        <p:cTn id="67" dur="3000" fill="hold"/>
                                        <p:tgtEl>
                                          <p:spTgt spid="12"/>
                                        </p:tgtEl>
                                        <p:attrNameLst>
                                          <p:attrName>ppt_x</p:attrName>
                                        </p:attrNameLst>
                                      </p:cBhvr>
                                      <p:tavLst>
                                        <p:tav tm="0">
                                          <p:val>
                                            <p:strVal val="#ppt_x"/>
                                          </p:val>
                                        </p:tav>
                                        <p:tav tm="100000">
                                          <p:val>
                                            <p:strVal val="#ppt_x"/>
                                          </p:val>
                                        </p:tav>
                                      </p:tavLst>
                                    </p:anim>
                                    <p:anim calcmode="lin" valueType="num">
                                      <p:cBhvr>
                                        <p:cTn id="68" dur="3000" fill="hold"/>
                                        <p:tgtEl>
                                          <p:spTgt spid="12"/>
                                        </p:tgtEl>
                                        <p:attrNameLst>
                                          <p:attrName>ppt_y</p:attrName>
                                        </p:attrNameLst>
                                      </p:cBhvr>
                                      <p:tavLst>
                                        <p:tav tm="0">
                                          <p:val>
                                            <p:strVal val="#ppt_y-#ppt_h/2"/>
                                          </p:val>
                                        </p:tav>
                                        <p:tav tm="100000">
                                          <p:val>
                                            <p:strVal val="#ppt_y"/>
                                          </p:val>
                                        </p:tav>
                                      </p:tavLst>
                                    </p:anim>
                                    <p:anim calcmode="lin" valueType="num">
                                      <p:cBhvr>
                                        <p:cTn id="69" dur="3000" fill="hold"/>
                                        <p:tgtEl>
                                          <p:spTgt spid="12"/>
                                        </p:tgtEl>
                                        <p:attrNameLst>
                                          <p:attrName>ppt_w</p:attrName>
                                        </p:attrNameLst>
                                      </p:cBhvr>
                                      <p:tavLst>
                                        <p:tav tm="0">
                                          <p:val>
                                            <p:strVal val="#ppt_w"/>
                                          </p:val>
                                        </p:tav>
                                        <p:tav tm="100000">
                                          <p:val>
                                            <p:strVal val="#ppt_w"/>
                                          </p:val>
                                        </p:tav>
                                      </p:tavLst>
                                    </p:anim>
                                    <p:anim calcmode="lin" valueType="num">
                                      <p:cBhvr>
                                        <p:cTn id="70" dur="3000" fill="hold"/>
                                        <p:tgtEl>
                                          <p:spTgt spid="12"/>
                                        </p:tgtEl>
                                        <p:attrNameLst>
                                          <p:attrName>ppt_h</p:attrName>
                                        </p:attrNameLst>
                                      </p:cBhvr>
                                      <p:tavLst>
                                        <p:tav tm="0">
                                          <p:val>
                                            <p:fltVal val="0"/>
                                          </p:val>
                                        </p:tav>
                                        <p:tav tm="100000">
                                          <p:val>
                                            <p:strVal val="#ppt_h"/>
                                          </p:val>
                                        </p:tav>
                                      </p:tavLst>
                                    </p:anim>
                                  </p:childTnLst>
                                </p:cTn>
                              </p:par>
                              <p:par>
                                <p:cTn id="71" presetID="17" presetClass="entr" presetSubtype="1" fill="hold" grpId="0" nodeType="withEffect">
                                  <p:stCondLst>
                                    <p:cond delay="0"/>
                                  </p:stCondLst>
                                  <p:childTnLst>
                                    <p:set>
                                      <p:cBhvr>
                                        <p:cTn id="72" dur="1" fill="hold">
                                          <p:stCondLst>
                                            <p:cond delay="0"/>
                                          </p:stCondLst>
                                        </p:cTn>
                                        <p:tgtEl>
                                          <p:spTgt spid="13"/>
                                        </p:tgtEl>
                                        <p:attrNameLst>
                                          <p:attrName>style.visibility</p:attrName>
                                        </p:attrNameLst>
                                      </p:cBhvr>
                                      <p:to>
                                        <p:strVal val="visible"/>
                                      </p:to>
                                    </p:set>
                                    <p:anim calcmode="lin" valueType="num">
                                      <p:cBhvr>
                                        <p:cTn id="73" dur="3000" fill="hold"/>
                                        <p:tgtEl>
                                          <p:spTgt spid="13"/>
                                        </p:tgtEl>
                                        <p:attrNameLst>
                                          <p:attrName>ppt_x</p:attrName>
                                        </p:attrNameLst>
                                      </p:cBhvr>
                                      <p:tavLst>
                                        <p:tav tm="0">
                                          <p:val>
                                            <p:strVal val="#ppt_x"/>
                                          </p:val>
                                        </p:tav>
                                        <p:tav tm="100000">
                                          <p:val>
                                            <p:strVal val="#ppt_x"/>
                                          </p:val>
                                        </p:tav>
                                      </p:tavLst>
                                    </p:anim>
                                    <p:anim calcmode="lin" valueType="num">
                                      <p:cBhvr>
                                        <p:cTn id="74" dur="3000" fill="hold"/>
                                        <p:tgtEl>
                                          <p:spTgt spid="13"/>
                                        </p:tgtEl>
                                        <p:attrNameLst>
                                          <p:attrName>ppt_y</p:attrName>
                                        </p:attrNameLst>
                                      </p:cBhvr>
                                      <p:tavLst>
                                        <p:tav tm="0">
                                          <p:val>
                                            <p:strVal val="#ppt_y-#ppt_h/2"/>
                                          </p:val>
                                        </p:tav>
                                        <p:tav tm="100000">
                                          <p:val>
                                            <p:strVal val="#ppt_y"/>
                                          </p:val>
                                        </p:tav>
                                      </p:tavLst>
                                    </p:anim>
                                    <p:anim calcmode="lin" valueType="num">
                                      <p:cBhvr>
                                        <p:cTn id="75" dur="3000" fill="hold"/>
                                        <p:tgtEl>
                                          <p:spTgt spid="13"/>
                                        </p:tgtEl>
                                        <p:attrNameLst>
                                          <p:attrName>ppt_w</p:attrName>
                                        </p:attrNameLst>
                                      </p:cBhvr>
                                      <p:tavLst>
                                        <p:tav tm="0">
                                          <p:val>
                                            <p:strVal val="#ppt_w"/>
                                          </p:val>
                                        </p:tav>
                                        <p:tav tm="100000">
                                          <p:val>
                                            <p:strVal val="#ppt_w"/>
                                          </p:val>
                                        </p:tav>
                                      </p:tavLst>
                                    </p:anim>
                                    <p:anim calcmode="lin" valueType="num">
                                      <p:cBhvr>
                                        <p:cTn id="76" dur="3000" fill="hold"/>
                                        <p:tgtEl>
                                          <p:spTgt spid="13"/>
                                        </p:tgtEl>
                                        <p:attrNameLst>
                                          <p:attrName>ppt_h</p:attrName>
                                        </p:attrNameLst>
                                      </p:cBhvr>
                                      <p:tavLst>
                                        <p:tav tm="0">
                                          <p:val>
                                            <p:fltVal val="0"/>
                                          </p:val>
                                        </p:tav>
                                        <p:tav tm="100000">
                                          <p:val>
                                            <p:strVal val="#ppt_h"/>
                                          </p:val>
                                        </p:tav>
                                      </p:tavLst>
                                    </p:anim>
                                  </p:childTnLst>
                                </p:cTn>
                              </p:par>
                              <p:par>
                                <p:cTn id="77" presetID="17" presetClass="entr" presetSubtype="1" fill="hold" grpId="0" nodeType="withEffect">
                                  <p:stCondLst>
                                    <p:cond delay="0"/>
                                  </p:stCondLst>
                                  <p:childTnLst>
                                    <p:set>
                                      <p:cBhvr>
                                        <p:cTn id="78" dur="1" fill="hold">
                                          <p:stCondLst>
                                            <p:cond delay="0"/>
                                          </p:stCondLst>
                                        </p:cTn>
                                        <p:tgtEl>
                                          <p:spTgt spid="14"/>
                                        </p:tgtEl>
                                        <p:attrNameLst>
                                          <p:attrName>style.visibility</p:attrName>
                                        </p:attrNameLst>
                                      </p:cBhvr>
                                      <p:to>
                                        <p:strVal val="visible"/>
                                      </p:to>
                                    </p:set>
                                    <p:anim calcmode="lin" valueType="num">
                                      <p:cBhvr>
                                        <p:cTn id="79" dur="3000" fill="hold"/>
                                        <p:tgtEl>
                                          <p:spTgt spid="14"/>
                                        </p:tgtEl>
                                        <p:attrNameLst>
                                          <p:attrName>ppt_x</p:attrName>
                                        </p:attrNameLst>
                                      </p:cBhvr>
                                      <p:tavLst>
                                        <p:tav tm="0">
                                          <p:val>
                                            <p:strVal val="#ppt_x"/>
                                          </p:val>
                                        </p:tav>
                                        <p:tav tm="100000">
                                          <p:val>
                                            <p:strVal val="#ppt_x"/>
                                          </p:val>
                                        </p:tav>
                                      </p:tavLst>
                                    </p:anim>
                                    <p:anim calcmode="lin" valueType="num">
                                      <p:cBhvr>
                                        <p:cTn id="80" dur="3000" fill="hold"/>
                                        <p:tgtEl>
                                          <p:spTgt spid="14"/>
                                        </p:tgtEl>
                                        <p:attrNameLst>
                                          <p:attrName>ppt_y</p:attrName>
                                        </p:attrNameLst>
                                      </p:cBhvr>
                                      <p:tavLst>
                                        <p:tav tm="0">
                                          <p:val>
                                            <p:strVal val="#ppt_y-#ppt_h/2"/>
                                          </p:val>
                                        </p:tav>
                                        <p:tav tm="100000">
                                          <p:val>
                                            <p:strVal val="#ppt_y"/>
                                          </p:val>
                                        </p:tav>
                                      </p:tavLst>
                                    </p:anim>
                                    <p:anim calcmode="lin" valueType="num">
                                      <p:cBhvr>
                                        <p:cTn id="81" dur="3000" fill="hold"/>
                                        <p:tgtEl>
                                          <p:spTgt spid="14"/>
                                        </p:tgtEl>
                                        <p:attrNameLst>
                                          <p:attrName>ppt_w</p:attrName>
                                        </p:attrNameLst>
                                      </p:cBhvr>
                                      <p:tavLst>
                                        <p:tav tm="0">
                                          <p:val>
                                            <p:strVal val="#ppt_w"/>
                                          </p:val>
                                        </p:tav>
                                        <p:tav tm="100000">
                                          <p:val>
                                            <p:strVal val="#ppt_w"/>
                                          </p:val>
                                        </p:tav>
                                      </p:tavLst>
                                    </p:anim>
                                    <p:anim calcmode="lin" valueType="num">
                                      <p:cBhvr>
                                        <p:cTn id="82" dur="3000" fill="hold"/>
                                        <p:tgtEl>
                                          <p:spTgt spid="14"/>
                                        </p:tgtEl>
                                        <p:attrNameLst>
                                          <p:attrName>ppt_h</p:attrName>
                                        </p:attrNameLst>
                                      </p:cBhvr>
                                      <p:tavLst>
                                        <p:tav tm="0">
                                          <p:val>
                                            <p:fltVal val="0"/>
                                          </p:val>
                                        </p:tav>
                                        <p:tav tm="100000">
                                          <p:val>
                                            <p:strVal val="#ppt_h"/>
                                          </p:val>
                                        </p:tav>
                                      </p:tavLst>
                                    </p:anim>
                                  </p:childTnLst>
                                </p:cTn>
                              </p:par>
                              <p:par>
                                <p:cTn id="83" presetID="17" presetClass="entr" presetSubtype="4" fill="hold" grpId="0" nodeType="withEffect">
                                  <p:stCondLst>
                                    <p:cond delay="0"/>
                                  </p:stCondLst>
                                  <p:childTnLst>
                                    <p:set>
                                      <p:cBhvr>
                                        <p:cTn id="84" dur="1" fill="hold">
                                          <p:stCondLst>
                                            <p:cond delay="0"/>
                                          </p:stCondLst>
                                        </p:cTn>
                                        <p:tgtEl>
                                          <p:spTgt spid="15"/>
                                        </p:tgtEl>
                                        <p:attrNameLst>
                                          <p:attrName>style.visibility</p:attrName>
                                        </p:attrNameLst>
                                      </p:cBhvr>
                                      <p:to>
                                        <p:strVal val="visible"/>
                                      </p:to>
                                    </p:set>
                                    <p:anim calcmode="lin" valueType="num">
                                      <p:cBhvr>
                                        <p:cTn id="85" dur="3000" fill="hold"/>
                                        <p:tgtEl>
                                          <p:spTgt spid="15"/>
                                        </p:tgtEl>
                                        <p:attrNameLst>
                                          <p:attrName>ppt_x</p:attrName>
                                        </p:attrNameLst>
                                      </p:cBhvr>
                                      <p:tavLst>
                                        <p:tav tm="0">
                                          <p:val>
                                            <p:strVal val="#ppt_x"/>
                                          </p:val>
                                        </p:tav>
                                        <p:tav tm="100000">
                                          <p:val>
                                            <p:strVal val="#ppt_x"/>
                                          </p:val>
                                        </p:tav>
                                      </p:tavLst>
                                    </p:anim>
                                    <p:anim calcmode="lin" valueType="num">
                                      <p:cBhvr>
                                        <p:cTn id="86" dur="3000" fill="hold"/>
                                        <p:tgtEl>
                                          <p:spTgt spid="15"/>
                                        </p:tgtEl>
                                        <p:attrNameLst>
                                          <p:attrName>ppt_y</p:attrName>
                                        </p:attrNameLst>
                                      </p:cBhvr>
                                      <p:tavLst>
                                        <p:tav tm="0">
                                          <p:val>
                                            <p:strVal val="#ppt_y+#ppt_h/2"/>
                                          </p:val>
                                        </p:tav>
                                        <p:tav tm="100000">
                                          <p:val>
                                            <p:strVal val="#ppt_y"/>
                                          </p:val>
                                        </p:tav>
                                      </p:tavLst>
                                    </p:anim>
                                    <p:anim calcmode="lin" valueType="num">
                                      <p:cBhvr>
                                        <p:cTn id="87" dur="3000" fill="hold"/>
                                        <p:tgtEl>
                                          <p:spTgt spid="15"/>
                                        </p:tgtEl>
                                        <p:attrNameLst>
                                          <p:attrName>ppt_w</p:attrName>
                                        </p:attrNameLst>
                                      </p:cBhvr>
                                      <p:tavLst>
                                        <p:tav tm="0">
                                          <p:val>
                                            <p:strVal val="#ppt_w"/>
                                          </p:val>
                                        </p:tav>
                                        <p:tav tm="100000">
                                          <p:val>
                                            <p:strVal val="#ppt_w"/>
                                          </p:val>
                                        </p:tav>
                                      </p:tavLst>
                                    </p:anim>
                                    <p:anim calcmode="lin" valueType="num">
                                      <p:cBhvr>
                                        <p:cTn id="88" dur="3000" fill="hold"/>
                                        <p:tgtEl>
                                          <p:spTgt spid="15"/>
                                        </p:tgtEl>
                                        <p:attrNameLst>
                                          <p:attrName>ppt_h</p:attrName>
                                        </p:attrNameLst>
                                      </p:cBhvr>
                                      <p:tavLst>
                                        <p:tav tm="0">
                                          <p:val>
                                            <p:fltVal val="0"/>
                                          </p:val>
                                        </p:tav>
                                        <p:tav tm="100000">
                                          <p:val>
                                            <p:strVal val="#ppt_h"/>
                                          </p:val>
                                        </p:tav>
                                      </p:tavLst>
                                    </p:anim>
                                  </p:childTnLst>
                                </p:cTn>
                              </p:par>
                              <p:par>
                                <p:cTn id="89" presetID="17" presetClass="entr" presetSubtype="4" fill="hold" grpId="0" nodeType="withEffect">
                                  <p:stCondLst>
                                    <p:cond delay="0"/>
                                  </p:stCondLst>
                                  <p:childTnLst>
                                    <p:set>
                                      <p:cBhvr>
                                        <p:cTn id="90" dur="1" fill="hold">
                                          <p:stCondLst>
                                            <p:cond delay="0"/>
                                          </p:stCondLst>
                                        </p:cTn>
                                        <p:tgtEl>
                                          <p:spTgt spid="16"/>
                                        </p:tgtEl>
                                        <p:attrNameLst>
                                          <p:attrName>style.visibility</p:attrName>
                                        </p:attrNameLst>
                                      </p:cBhvr>
                                      <p:to>
                                        <p:strVal val="visible"/>
                                      </p:to>
                                    </p:set>
                                    <p:anim calcmode="lin" valueType="num">
                                      <p:cBhvr>
                                        <p:cTn id="91" dur="3000" fill="hold"/>
                                        <p:tgtEl>
                                          <p:spTgt spid="16"/>
                                        </p:tgtEl>
                                        <p:attrNameLst>
                                          <p:attrName>ppt_x</p:attrName>
                                        </p:attrNameLst>
                                      </p:cBhvr>
                                      <p:tavLst>
                                        <p:tav tm="0">
                                          <p:val>
                                            <p:strVal val="#ppt_x"/>
                                          </p:val>
                                        </p:tav>
                                        <p:tav tm="100000">
                                          <p:val>
                                            <p:strVal val="#ppt_x"/>
                                          </p:val>
                                        </p:tav>
                                      </p:tavLst>
                                    </p:anim>
                                    <p:anim calcmode="lin" valueType="num">
                                      <p:cBhvr>
                                        <p:cTn id="92" dur="3000" fill="hold"/>
                                        <p:tgtEl>
                                          <p:spTgt spid="16"/>
                                        </p:tgtEl>
                                        <p:attrNameLst>
                                          <p:attrName>ppt_y</p:attrName>
                                        </p:attrNameLst>
                                      </p:cBhvr>
                                      <p:tavLst>
                                        <p:tav tm="0">
                                          <p:val>
                                            <p:strVal val="#ppt_y+#ppt_h/2"/>
                                          </p:val>
                                        </p:tav>
                                        <p:tav tm="100000">
                                          <p:val>
                                            <p:strVal val="#ppt_y"/>
                                          </p:val>
                                        </p:tav>
                                      </p:tavLst>
                                    </p:anim>
                                    <p:anim calcmode="lin" valueType="num">
                                      <p:cBhvr>
                                        <p:cTn id="93" dur="3000" fill="hold"/>
                                        <p:tgtEl>
                                          <p:spTgt spid="16"/>
                                        </p:tgtEl>
                                        <p:attrNameLst>
                                          <p:attrName>ppt_w</p:attrName>
                                        </p:attrNameLst>
                                      </p:cBhvr>
                                      <p:tavLst>
                                        <p:tav tm="0">
                                          <p:val>
                                            <p:strVal val="#ppt_w"/>
                                          </p:val>
                                        </p:tav>
                                        <p:tav tm="100000">
                                          <p:val>
                                            <p:strVal val="#ppt_w"/>
                                          </p:val>
                                        </p:tav>
                                      </p:tavLst>
                                    </p:anim>
                                    <p:anim calcmode="lin" valueType="num">
                                      <p:cBhvr>
                                        <p:cTn id="94" dur="3000" fill="hold"/>
                                        <p:tgtEl>
                                          <p:spTgt spid="16"/>
                                        </p:tgtEl>
                                        <p:attrNameLst>
                                          <p:attrName>ppt_h</p:attrName>
                                        </p:attrNameLst>
                                      </p:cBhvr>
                                      <p:tavLst>
                                        <p:tav tm="0">
                                          <p:val>
                                            <p:fltVal val="0"/>
                                          </p:val>
                                        </p:tav>
                                        <p:tav tm="100000">
                                          <p:val>
                                            <p:strVal val="#ppt_h"/>
                                          </p:val>
                                        </p:tav>
                                      </p:tavLst>
                                    </p:anim>
                                  </p:childTnLst>
                                </p:cTn>
                              </p:par>
                              <p:par>
                                <p:cTn id="95" presetID="17" presetClass="entr" presetSubtype="4" fill="hold" grpId="0" nodeType="withEffect">
                                  <p:stCondLst>
                                    <p:cond delay="0"/>
                                  </p:stCondLst>
                                  <p:childTnLst>
                                    <p:set>
                                      <p:cBhvr>
                                        <p:cTn id="96" dur="1" fill="hold">
                                          <p:stCondLst>
                                            <p:cond delay="0"/>
                                          </p:stCondLst>
                                        </p:cTn>
                                        <p:tgtEl>
                                          <p:spTgt spid="17"/>
                                        </p:tgtEl>
                                        <p:attrNameLst>
                                          <p:attrName>style.visibility</p:attrName>
                                        </p:attrNameLst>
                                      </p:cBhvr>
                                      <p:to>
                                        <p:strVal val="visible"/>
                                      </p:to>
                                    </p:set>
                                    <p:anim calcmode="lin" valueType="num">
                                      <p:cBhvr>
                                        <p:cTn id="97" dur="3000" fill="hold"/>
                                        <p:tgtEl>
                                          <p:spTgt spid="17"/>
                                        </p:tgtEl>
                                        <p:attrNameLst>
                                          <p:attrName>ppt_x</p:attrName>
                                        </p:attrNameLst>
                                      </p:cBhvr>
                                      <p:tavLst>
                                        <p:tav tm="0">
                                          <p:val>
                                            <p:strVal val="#ppt_x"/>
                                          </p:val>
                                        </p:tav>
                                        <p:tav tm="100000">
                                          <p:val>
                                            <p:strVal val="#ppt_x"/>
                                          </p:val>
                                        </p:tav>
                                      </p:tavLst>
                                    </p:anim>
                                    <p:anim calcmode="lin" valueType="num">
                                      <p:cBhvr>
                                        <p:cTn id="98" dur="3000" fill="hold"/>
                                        <p:tgtEl>
                                          <p:spTgt spid="17"/>
                                        </p:tgtEl>
                                        <p:attrNameLst>
                                          <p:attrName>ppt_y</p:attrName>
                                        </p:attrNameLst>
                                      </p:cBhvr>
                                      <p:tavLst>
                                        <p:tav tm="0">
                                          <p:val>
                                            <p:strVal val="#ppt_y+#ppt_h/2"/>
                                          </p:val>
                                        </p:tav>
                                        <p:tav tm="100000">
                                          <p:val>
                                            <p:strVal val="#ppt_y"/>
                                          </p:val>
                                        </p:tav>
                                      </p:tavLst>
                                    </p:anim>
                                    <p:anim calcmode="lin" valueType="num">
                                      <p:cBhvr>
                                        <p:cTn id="99" dur="3000" fill="hold"/>
                                        <p:tgtEl>
                                          <p:spTgt spid="17"/>
                                        </p:tgtEl>
                                        <p:attrNameLst>
                                          <p:attrName>ppt_w</p:attrName>
                                        </p:attrNameLst>
                                      </p:cBhvr>
                                      <p:tavLst>
                                        <p:tav tm="0">
                                          <p:val>
                                            <p:strVal val="#ppt_w"/>
                                          </p:val>
                                        </p:tav>
                                        <p:tav tm="100000">
                                          <p:val>
                                            <p:strVal val="#ppt_w"/>
                                          </p:val>
                                        </p:tav>
                                      </p:tavLst>
                                    </p:anim>
                                    <p:anim calcmode="lin" valueType="num">
                                      <p:cBhvr>
                                        <p:cTn id="100" dur="3000" fill="hold"/>
                                        <p:tgtEl>
                                          <p:spTgt spid="17"/>
                                        </p:tgtEl>
                                        <p:attrNameLst>
                                          <p:attrName>ppt_h</p:attrName>
                                        </p:attrNameLst>
                                      </p:cBhvr>
                                      <p:tavLst>
                                        <p:tav tm="0">
                                          <p:val>
                                            <p:fltVal val="0"/>
                                          </p:val>
                                        </p:tav>
                                        <p:tav tm="100000">
                                          <p:val>
                                            <p:strVal val="#ppt_h"/>
                                          </p:val>
                                        </p:tav>
                                      </p:tavLst>
                                    </p:anim>
                                  </p:childTnLst>
                                </p:cTn>
                              </p:par>
                              <p:par>
                                <p:cTn id="101" presetID="6" presetClass="emph" presetSubtype="0" fill="hold" grpId="1" nodeType="withEffect">
                                  <p:stCondLst>
                                    <p:cond delay="0"/>
                                  </p:stCondLst>
                                  <p:childTnLst>
                                    <p:animScale>
                                      <p:cBhvr>
                                        <p:cTn id="102" dur="3000" fill="hold"/>
                                        <p:tgtEl>
                                          <p:spTgt spid="2"/>
                                        </p:tgtEl>
                                      </p:cBhvr>
                                      <p:by x="400000" y="100000"/>
                                    </p:animScale>
                                  </p:childTnLst>
                                </p:cTn>
                              </p:par>
                              <p:par>
                                <p:cTn id="103" presetID="2" presetClass="exit" presetSubtype="6" fill="hold" grpId="2" nodeType="withEffect">
                                  <p:stCondLst>
                                    <p:cond delay="0"/>
                                  </p:stCondLst>
                                  <p:childTnLst>
                                    <p:anim calcmode="lin" valueType="num">
                                      <p:cBhvr additive="base">
                                        <p:cTn id="104" dur="4000"/>
                                        <p:tgtEl>
                                          <p:spTgt spid="2"/>
                                        </p:tgtEl>
                                        <p:attrNameLst>
                                          <p:attrName>ppt_x</p:attrName>
                                        </p:attrNameLst>
                                      </p:cBhvr>
                                      <p:tavLst>
                                        <p:tav tm="0">
                                          <p:val>
                                            <p:strVal val="ppt_x"/>
                                          </p:val>
                                        </p:tav>
                                        <p:tav tm="100000">
                                          <p:val>
                                            <p:strVal val="1+ppt_w/2"/>
                                          </p:val>
                                        </p:tav>
                                      </p:tavLst>
                                    </p:anim>
                                    <p:anim calcmode="lin" valueType="num">
                                      <p:cBhvr additive="base">
                                        <p:cTn id="105" dur="4000"/>
                                        <p:tgtEl>
                                          <p:spTgt spid="2"/>
                                        </p:tgtEl>
                                        <p:attrNameLst>
                                          <p:attrName>ppt_y</p:attrName>
                                        </p:attrNameLst>
                                      </p:cBhvr>
                                      <p:tavLst>
                                        <p:tav tm="0">
                                          <p:val>
                                            <p:strVal val="ppt_y"/>
                                          </p:val>
                                        </p:tav>
                                        <p:tav tm="100000">
                                          <p:val>
                                            <p:strVal val="1+ppt_h/2"/>
                                          </p:val>
                                        </p:tav>
                                      </p:tavLst>
                                    </p:anim>
                                    <p:set>
                                      <p:cBhvr>
                                        <p:cTn id="106" dur="1" fill="hold">
                                          <p:stCondLst>
                                            <p:cond delay="3999"/>
                                          </p:stCondLst>
                                        </p:cTn>
                                        <p:tgtEl>
                                          <p:spTgt spid="2"/>
                                        </p:tgtEl>
                                        <p:attrNameLst>
                                          <p:attrName>style.visibility</p:attrName>
                                        </p:attrNameLst>
                                      </p:cBhvr>
                                      <p:to>
                                        <p:strVal val="hidden"/>
                                      </p:to>
                                    </p:set>
                                  </p:childTnLst>
                                </p:cTn>
                              </p:par>
                              <p:par>
                                <p:cTn id="107" presetID="6" presetClass="emph" presetSubtype="0" fill="hold" grpId="1" nodeType="withEffect">
                                  <p:stCondLst>
                                    <p:cond delay="0"/>
                                  </p:stCondLst>
                                  <p:childTnLst>
                                    <p:animScale>
                                      <p:cBhvr>
                                        <p:cTn id="108" dur="3000" fill="hold"/>
                                        <p:tgtEl>
                                          <p:spTgt spid="3"/>
                                        </p:tgtEl>
                                      </p:cBhvr>
                                      <p:by x="400000" y="100000"/>
                                    </p:animScale>
                                  </p:childTnLst>
                                </p:cTn>
                              </p:par>
                              <p:par>
                                <p:cTn id="109" presetID="2" presetClass="exit" presetSubtype="12" fill="hold" grpId="2" nodeType="withEffect">
                                  <p:stCondLst>
                                    <p:cond delay="0"/>
                                  </p:stCondLst>
                                  <p:childTnLst>
                                    <p:anim calcmode="lin" valueType="num">
                                      <p:cBhvr additive="base">
                                        <p:cTn id="110" dur="4000"/>
                                        <p:tgtEl>
                                          <p:spTgt spid="3"/>
                                        </p:tgtEl>
                                        <p:attrNameLst>
                                          <p:attrName>ppt_x</p:attrName>
                                        </p:attrNameLst>
                                      </p:cBhvr>
                                      <p:tavLst>
                                        <p:tav tm="0">
                                          <p:val>
                                            <p:strVal val="ppt_x"/>
                                          </p:val>
                                        </p:tav>
                                        <p:tav tm="100000">
                                          <p:val>
                                            <p:strVal val="0-ppt_w/2"/>
                                          </p:val>
                                        </p:tav>
                                      </p:tavLst>
                                    </p:anim>
                                    <p:anim calcmode="lin" valueType="num">
                                      <p:cBhvr additive="base">
                                        <p:cTn id="111" dur="4000"/>
                                        <p:tgtEl>
                                          <p:spTgt spid="3"/>
                                        </p:tgtEl>
                                        <p:attrNameLst>
                                          <p:attrName>ppt_y</p:attrName>
                                        </p:attrNameLst>
                                      </p:cBhvr>
                                      <p:tavLst>
                                        <p:tav tm="0">
                                          <p:val>
                                            <p:strVal val="ppt_y"/>
                                          </p:val>
                                        </p:tav>
                                        <p:tav tm="100000">
                                          <p:val>
                                            <p:strVal val="1+ppt_h/2"/>
                                          </p:val>
                                        </p:tav>
                                      </p:tavLst>
                                    </p:anim>
                                    <p:set>
                                      <p:cBhvr>
                                        <p:cTn id="112" dur="1" fill="hold">
                                          <p:stCondLst>
                                            <p:cond delay="3999"/>
                                          </p:stCondLst>
                                        </p:cTn>
                                        <p:tgtEl>
                                          <p:spTgt spid="3"/>
                                        </p:tgtEl>
                                        <p:attrNameLst>
                                          <p:attrName>style.visibility</p:attrName>
                                        </p:attrNameLst>
                                      </p:cBhvr>
                                      <p:to>
                                        <p:strVal val="hidden"/>
                                      </p:to>
                                    </p:set>
                                  </p:childTnLst>
                                </p:cTn>
                              </p:par>
                              <p:par>
                                <p:cTn id="113" presetID="6" presetClass="emph" presetSubtype="0" fill="hold" grpId="1" nodeType="withEffect">
                                  <p:stCondLst>
                                    <p:cond delay="0"/>
                                  </p:stCondLst>
                                  <p:childTnLst>
                                    <p:animScale>
                                      <p:cBhvr>
                                        <p:cTn id="114" dur="3000" fill="hold"/>
                                        <p:tgtEl>
                                          <p:spTgt spid="4"/>
                                        </p:tgtEl>
                                      </p:cBhvr>
                                      <p:by x="400000" y="100000"/>
                                    </p:animScale>
                                  </p:childTnLst>
                                </p:cTn>
                              </p:par>
                              <p:par>
                                <p:cTn id="115" presetID="2" presetClass="exit" presetSubtype="3" fill="hold" grpId="2" nodeType="withEffect">
                                  <p:stCondLst>
                                    <p:cond delay="0"/>
                                  </p:stCondLst>
                                  <p:childTnLst>
                                    <p:anim calcmode="lin" valueType="num">
                                      <p:cBhvr additive="base">
                                        <p:cTn id="116" dur="4000"/>
                                        <p:tgtEl>
                                          <p:spTgt spid="4"/>
                                        </p:tgtEl>
                                        <p:attrNameLst>
                                          <p:attrName>ppt_x</p:attrName>
                                        </p:attrNameLst>
                                      </p:cBhvr>
                                      <p:tavLst>
                                        <p:tav tm="0">
                                          <p:val>
                                            <p:strVal val="ppt_x"/>
                                          </p:val>
                                        </p:tav>
                                        <p:tav tm="100000">
                                          <p:val>
                                            <p:strVal val="1+ppt_w/2"/>
                                          </p:val>
                                        </p:tav>
                                      </p:tavLst>
                                    </p:anim>
                                    <p:anim calcmode="lin" valueType="num">
                                      <p:cBhvr additive="base">
                                        <p:cTn id="117" dur="4000"/>
                                        <p:tgtEl>
                                          <p:spTgt spid="4"/>
                                        </p:tgtEl>
                                        <p:attrNameLst>
                                          <p:attrName>ppt_y</p:attrName>
                                        </p:attrNameLst>
                                      </p:cBhvr>
                                      <p:tavLst>
                                        <p:tav tm="0">
                                          <p:val>
                                            <p:strVal val="ppt_y"/>
                                          </p:val>
                                        </p:tav>
                                        <p:tav tm="100000">
                                          <p:val>
                                            <p:strVal val="0-ppt_h/2"/>
                                          </p:val>
                                        </p:tav>
                                      </p:tavLst>
                                    </p:anim>
                                    <p:set>
                                      <p:cBhvr>
                                        <p:cTn id="118" dur="1" fill="hold">
                                          <p:stCondLst>
                                            <p:cond delay="3999"/>
                                          </p:stCondLst>
                                        </p:cTn>
                                        <p:tgtEl>
                                          <p:spTgt spid="4"/>
                                        </p:tgtEl>
                                        <p:attrNameLst>
                                          <p:attrName>style.visibility</p:attrName>
                                        </p:attrNameLst>
                                      </p:cBhvr>
                                      <p:to>
                                        <p:strVal val="hidden"/>
                                      </p:to>
                                    </p:set>
                                  </p:childTnLst>
                                </p:cTn>
                              </p:par>
                              <p:par>
                                <p:cTn id="119" presetID="6" presetClass="emph" presetSubtype="0" fill="hold" grpId="1" nodeType="withEffect">
                                  <p:stCondLst>
                                    <p:cond delay="0"/>
                                  </p:stCondLst>
                                  <p:childTnLst>
                                    <p:animScale>
                                      <p:cBhvr>
                                        <p:cTn id="120" dur="3000" fill="hold"/>
                                        <p:tgtEl>
                                          <p:spTgt spid="5"/>
                                        </p:tgtEl>
                                      </p:cBhvr>
                                      <p:by x="400000" y="100000"/>
                                    </p:animScale>
                                  </p:childTnLst>
                                </p:cTn>
                              </p:par>
                              <p:par>
                                <p:cTn id="121" presetID="2" presetClass="exit" presetSubtype="9" fill="hold" grpId="2" nodeType="withEffect">
                                  <p:stCondLst>
                                    <p:cond delay="0"/>
                                  </p:stCondLst>
                                  <p:childTnLst>
                                    <p:anim calcmode="lin" valueType="num">
                                      <p:cBhvr additive="base">
                                        <p:cTn id="122" dur="4000"/>
                                        <p:tgtEl>
                                          <p:spTgt spid="5"/>
                                        </p:tgtEl>
                                        <p:attrNameLst>
                                          <p:attrName>ppt_x</p:attrName>
                                        </p:attrNameLst>
                                      </p:cBhvr>
                                      <p:tavLst>
                                        <p:tav tm="0">
                                          <p:val>
                                            <p:strVal val="ppt_x"/>
                                          </p:val>
                                        </p:tav>
                                        <p:tav tm="100000">
                                          <p:val>
                                            <p:strVal val="0-ppt_w/2"/>
                                          </p:val>
                                        </p:tav>
                                      </p:tavLst>
                                    </p:anim>
                                    <p:anim calcmode="lin" valueType="num">
                                      <p:cBhvr additive="base">
                                        <p:cTn id="123" dur="4000"/>
                                        <p:tgtEl>
                                          <p:spTgt spid="5"/>
                                        </p:tgtEl>
                                        <p:attrNameLst>
                                          <p:attrName>ppt_y</p:attrName>
                                        </p:attrNameLst>
                                      </p:cBhvr>
                                      <p:tavLst>
                                        <p:tav tm="0">
                                          <p:val>
                                            <p:strVal val="ppt_y"/>
                                          </p:val>
                                        </p:tav>
                                        <p:tav tm="100000">
                                          <p:val>
                                            <p:strVal val="0-ppt_h/2"/>
                                          </p:val>
                                        </p:tav>
                                      </p:tavLst>
                                    </p:anim>
                                    <p:set>
                                      <p:cBhvr>
                                        <p:cTn id="124" dur="1" fill="hold">
                                          <p:stCondLst>
                                            <p:cond delay="3999"/>
                                          </p:stCondLst>
                                        </p:cTn>
                                        <p:tgtEl>
                                          <p:spTgt spid="5"/>
                                        </p:tgtEl>
                                        <p:attrNameLst>
                                          <p:attrName>style.visibility</p:attrName>
                                        </p:attrNameLst>
                                      </p:cBhvr>
                                      <p:to>
                                        <p:strVal val="hidden"/>
                                      </p:to>
                                    </p:set>
                                  </p:childTnLst>
                                </p:cTn>
                              </p:par>
                              <p:par>
                                <p:cTn id="125" presetID="6" presetClass="emph" presetSubtype="0" fill="hold" grpId="1" nodeType="withEffect">
                                  <p:stCondLst>
                                    <p:cond delay="0"/>
                                  </p:stCondLst>
                                  <p:childTnLst>
                                    <p:animScale>
                                      <p:cBhvr>
                                        <p:cTn id="126" dur="3000" fill="hold"/>
                                        <p:tgtEl>
                                          <p:spTgt spid="6"/>
                                        </p:tgtEl>
                                      </p:cBhvr>
                                      <p:by x="400000" y="100000"/>
                                    </p:animScale>
                                  </p:childTnLst>
                                </p:cTn>
                              </p:par>
                              <p:par>
                                <p:cTn id="127" presetID="2" presetClass="exit" presetSubtype="12" fill="hold" grpId="2" nodeType="withEffect">
                                  <p:stCondLst>
                                    <p:cond delay="0"/>
                                  </p:stCondLst>
                                  <p:childTnLst>
                                    <p:anim calcmode="lin" valueType="num">
                                      <p:cBhvr additive="base">
                                        <p:cTn id="128" dur="4000"/>
                                        <p:tgtEl>
                                          <p:spTgt spid="6"/>
                                        </p:tgtEl>
                                        <p:attrNameLst>
                                          <p:attrName>ppt_x</p:attrName>
                                        </p:attrNameLst>
                                      </p:cBhvr>
                                      <p:tavLst>
                                        <p:tav tm="0">
                                          <p:val>
                                            <p:strVal val="ppt_x"/>
                                          </p:val>
                                        </p:tav>
                                        <p:tav tm="100000">
                                          <p:val>
                                            <p:strVal val="0-ppt_w/2"/>
                                          </p:val>
                                        </p:tav>
                                      </p:tavLst>
                                    </p:anim>
                                    <p:anim calcmode="lin" valueType="num">
                                      <p:cBhvr additive="base">
                                        <p:cTn id="129" dur="4000"/>
                                        <p:tgtEl>
                                          <p:spTgt spid="6"/>
                                        </p:tgtEl>
                                        <p:attrNameLst>
                                          <p:attrName>ppt_y</p:attrName>
                                        </p:attrNameLst>
                                      </p:cBhvr>
                                      <p:tavLst>
                                        <p:tav tm="0">
                                          <p:val>
                                            <p:strVal val="ppt_y"/>
                                          </p:val>
                                        </p:tav>
                                        <p:tav tm="100000">
                                          <p:val>
                                            <p:strVal val="1+ppt_h/2"/>
                                          </p:val>
                                        </p:tav>
                                      </p:tavLst>
                                    </p:anim>
                                    <p:set>
                                      <p:cBhvr>
                                        <p:cTn id="130" dur="1" fill="hold">
                                          <p:stCondLst>
                                            <p:cond delay="3999"/>
                                          </p:stCondLst>
                                        </p:cTn>
                                        <p:tgtEl>
                                          <p:spTgt spid="6"/>
                                        </p:tgtEl>
                                        <p:attrNameLst>
                                          <p:attrName>style.visibility</p:attrName>
                                        </p:attrNameLst>
                                      </p:cBhvr>
                                      <p:to>
                                        <p:strVal val="hidden"/>
                                      </p:to>
                                    </p:set>
                                  </p:childTnLst>
                                </p:cTn>
                              </p:par>
                              <p:par>
                                <p:cTn id="131" presetID="6" presetClass="emph" presetSubtype="0" fill="hold" grpId="1" nodeType="withEffect">
                                  <p:stCondLst>
                                    <p:cond delay="0"/>
                                  </p:stCondLst>
                                  <p:childTnLst>
                                    <p:animScale>
                                      <p:cBhvr>
                                        <p:cTn id="132" dur="3000" fill="hold"/>
                                        <p:tgtEl>
                                          <p:spTgt spid="7"/>
                                        </p:tgtEl>
                                      </p:cBhvr>
                                      <p:by x="400000" y="100000"/>
                                    </p:animScale>
                                  </p:childTnLst>
                                </p:cTn>
                              </p:par>
                              <p:par>
                                <p:cTn id="133" presetID="2" presetClass="exit" presetSubtype="12" fill="hold" grpId="2" nodeType="withEffect">
                                  <p:stCondLst>
                                    <p:cond delay="0"/>
                                  </p:stCondLst>
                                  <p:childTnLst>
                                    <p:anim calcmode="lin" valueType="num">
                                      <p:cBhvr additive="base">
                                        <p:cTn id="134" dur="4000"/>
                                        <p:tgtEl>
                                          <p:spTgt spid="7"/>
                                        </p:tgtEl>
                                        <p:attrNameLst>
                                          <p:attrName>ppt_x</p:attrName>
                                        </p:attrNameLst>
                                      </p:cBhvr>
                                      <p:tavLst>
                                        <p:tav tm="0">
                                          <p:val>
                                            <p:strVal val="ppt_x"/>
                                          </p:val>
                                        </p:tav>
                                        <p:tav tm="100000">
                                          <p:val>
                                            <p:strVal val="0-ppt_w/2"/>
                                          </p:val>
                                        </p:tav>
                                      </p:tavLst>
                                    </p:anim>
                                    <p:anim calcmode="lin" valueType="num">
                                      <p:cBhvr additive="base">
                                        <p:cTn id="135" dur="4000"/>
                                        <p:tgtEl>
                                          <p:spTgt spid="7"/>
                                        </p:tgtEl>
                                        <p:attrNameLst>
                                          <p:attrName>ppt_y</p:attrName>
                                        </p:attrNameLst>
                                      </p:cBhvr>
                                      <p:tavLst>
                                        <p:tav tm="0">
                                          <p:val>
                                            <p:strVal val="ppt_y"/>
                                          </p:val>
                                        </p:tav>
                                        <p:tav tm="100000">
                                          <p:val>
                                            <p:strVal val="1+ppt_h/2"/>
                                          </p:val>
                                        </p:tav>
                                      </p:tavLst>
                                    </p:anim>
                                    <p:set>
                                      <p:cBhvr>
                                        <p:cTn id="136" dur="1" fill="hold">
                                          <p:stCondLst>
                                            <p:cond delay="3999"/>
                                          </p:stCondLst>
                                        </p:cTn>
                                        <p:tgtEl>
                                          <p:spTgt spid="7"/>
                                        </p:tgtEl>
                                        <p:attrNameLst>
                                          <p:attrName>style.visibility</p:attrName>
                                        </p:attrNameLst>
                                      </p:cBhvr>
                                      <p:to>
                                        <p:strVal val="hidden"/>
                                      </p:to>
                                    </p:set>
                                  </p:childTnLst>
                                </p:cTn>
                              </p:par>
                              <p:par>
                                <p:cTn id="137" presetID="6" presetClass="emph" presetSubtype="0" fill="hold" grpId="1" nodeType="withEffect">
                                  <p:stCondLst>
                                    <p:cond delay="0"/>
                                  </p:stCondLst>
                                  <p:childTnLst>
                                    <p:animScale>
                                      <p:cBhvr>
                                        <p:cTn id="138" dur="3000" fill="hold"/>
                                        <p:tgtEl>
                                          <p:spTgt spid="8"/>
                                        </p:tgtEl>
                                      </p:cBhvr>
                                      <p:by x="400000" y="100000"/>
                                    </p:animScale>
                                  </p:childTnLst>
                                </p:cTn>
                              </p:par>
                              <p:par>
                                <p:cTn id="139" presetID="2" presetClass="exit" presetSubtype="12" fill="hold" grpId="2" nodeType="withEffect">
                                  <p:stCondLst>
                                    <p:cond delay="0"/>
                                  </p:stCondLst>
                                  <p:childTnLst>
                                    <p:anim calcmode="lin" valueType="num">
                                      <p:cBhvr additive="base">
                                        <p:cTn id="140" dur="4000"/>
                                        <p:tgtEl>
                                          <p:spTgt spid="8"/>
                                        </p:tgtEl>
                                        <p:attrNameLst>
                                          <p:attrName>ppt_x</p:attrName>
                                        </p:attrNameLst>
                                      </p:cBhvr>
                                      <p:tavLst>
                                        <p:tav tm="0">
                                          <p:val>
                                            <p:strVal val="ppt_x"/>
                                          </p:val>
                                        </p:tav>
                                        <p:tav tm="100000">
                                          <p:val>
                                            <p:strVal val="0-ppt_w/2"/>
                                          </p:val>
                                        </p:tav>
                                      </p:tavLst>
                                    </p:anim>
                                    <p:anim calcmode="lin" valueType="num">
                                      <p:cBhvr additive="base">
                                        <p:cTn id="141" dur="4000"/>
                                        <p:tgtEl>
                                          <p:spTgt spid="8"/>
                                        </p:tgtEl>
                                        <p:attrNameLst>
                                          <p:attrName>ppt_y</p:attrName>
                                        </p:attrNameLst>
                                      </p:cBhvr>
                                      <p:tavLst>
                                        <p:tav tm="0">
                                          <p:val>
                                            <p:strVal val="ppt_y"/>
                                          </p:val>
                                        </p:tav>
                                        <p:tav tm="100000">
                                          <p:val>
                                            <p:strVal val="1+ppt_h/2"/>
                                          </p:val>
                                        </p:tav>
                                      </p:tavLst>
                                    </p:anim>
                                    <p:set>
                                      <p:cBhvr>
                                        <p:cTn id="142" dur="1" fill="hold">
                                          <p:stCondLst>
                                            <p:cond delay="3999"/>
                                          </p:stCondLst>
                                        </p:cTn>
                                        <p:tgtEl>
                                          <p:spTgt spid="8"/>
                                        </p:tgtEl>
                                        <p:attrNameLst>
                                          <p:attrName>style.visibility</p:attrName>
                                        </p:attrNameLst>
                                      </p:cBhvr>
                                      <p:to>
                                        <p:strVal val="hidden"/>
                                      </p:to>
                                    </p:set>
                                  </p:childTnLst>
                                </p:cTn>
                              </p:par>
                              <p:par>
                                <p:cTn id="143" presetID="6" presetClass="emph" presetSubtype="0" fill="hold" grpId="1" nodeType="withEffect">
                                  <p:stCondLst>
                                    <p:cond delay="0"/>
                                  </p:stCondLst>
                                  <p:childTnLst>
                                    <p:animScale>
                                      <p:cBhvr>
                                        <p:cTn id="144" dur="3000" fill="hold"/>
                                        <p:tgtEl>
                                          <p:spTgt spid="9"/>
                                        </p:tgtEl>
                                      </p:cBhvr>
                                      <p:by x="400000" y="100000"/>
                                    </p:animScale>
                                  </p:childTnLst>
                                </p:cTn>
                              </p:par>
                              <p:par>
                                <p:cTn id="145" presetID="2" presetClass="exit" presetSubtype="9" fill="hold" grpId="2" nodeType="withEffect">
                                  <p:stCondLst>
                                    <p:cond delay="0"/>
                                  </p:stCondLst>
                                  <p:childTnLst>
                                    <p:anim calcmode="lin" valueType="num">
                                      <p:cBhvr additive="base">
                                        <p:cTn id="146" dur="4000"/>
                                        <p:tgtEl>
                                          <p:spTgt spid="9"/>
                                        </p:tgtEl>
                                        <p:attrNameLst>
                                          <p:attrName>ppt_x</p:attrName>
                                        </p:attrNameLst>
                                      </p:cBhvr>
                                      <p:tavLst>
                                        <p:tav tm="0">
                                          <p:val>
                                            <p:strVal val="ppt_x"/>
                                          </p:val>
                                        </p:tav>
                                        <p:tav tm="100000">
                                          <p:val>
                                            <p:strVal val="0-ppt_w/2"/>
                                          </p:val>
                                        </p:tav>
                                      </p:tavLst>
                                    </p:anim>
                                    <p:anim calcmode="lin" valueType="num">
                                      <p:cBhvr additive="base">
                                        <p:cTn id="147" dur="4000"/>
                                        <p:tgtEl>
                                          <p:spTgt spid="9"/>
                                        </p:tgtEl>
                                        <p:attrNameLst>
                                          <p:attrName>ppt_y</p:attrName>
                                        </p:attrNameLst>
                                      </p:cBhvr>
                                      <p:tavLst>
                                        <p:tav tm="0">
                                          <p:val>
                                            <p:strVal val="ppt_y"/>
                                          </p:val>
                                        </p:tav>
                                        <p:tav tm="100000">
                                          <p:val>
                                            <p:strVal val="0-ppt_h/2"/>
                                          </p:val>
                                        </p:tav>
                                      </p:tavLst>
                                    </p:anim>
                                    <p:set>
                                      <p:cBhvr>
                                        <p:cTn id="148" dur="1" fill="hold">
                                          <p:stCondLst>
                                            <p:cond delay="3999"/>
                                          </p:stCondLst>
                                        </p:cTn>
                                        <p:tgtEl>
                                          <p:spTgt spid="9"/>
                                        </p:tgtEl>
                                        <p:attrNameLst>
                                          <p:attrName>style.visibility</p:attrName>
                                        </p:attrNameLst>
                                      </p:cBhvr>
                                      <p:to>
                                        <p:strVal val="hidden"/>
                                      </p:to>
                                    </p:set>
                                  </p:childTnLst>
                                </p:cTn>
                              </p:par>
                              <p:par>
                                <p:cTn id="149" presetID="6" presetClass="emph" presetSubtype="0" fill="hold" grpId="1" nodeType="withEffect">
                                  <p:stCondLst>
                                    <p:cond delay="0"/>
                                  </p:stCondLst>
                                  <p:childTnLst>
                                    <p:animScale>
                                      <p:cBhvr>
                                        <p:cTn id="150" dur="3000" fill="hold"/>
                                        <p:tgtEl>
                                          <p:spTgt spid="10"/>
                                        </p:tgtEl>
                                      </p:cBhvr>
                                      <p:by x="400000" y="100000"/>
                                    </p:animScale>
                                  </p:childTnLst>
                                </p:cTn>
                              </p:par>
                              <p:par>
                                <p:cTn id="151" presetID="2" presetClass="exit" presetSubtype="9" fill="hold" grpId="2" nodeType="withEffect">
                                  <p:stCondLst>
                                    <p:cond delay="0"/>
                                  </p:stCondLst>
                                  <p:childTnLst>
                                    <p:anim calcmode="lin" valueType="num">
                                      <p:cBhvr additive="base">
                                        <p:cTn id="152" dur="4000"/>
                                        <p:tgtEl>
                                          <p:spTgt spid="10"/>
                                        </p:tgtEl>
                                        <p:attrNameLst>
                                          <p:attrName>ppt_x</p:attrName>
                                        </p:attrNameLst>
                                      </p:cBhvr>
                                      <p:tavLst>
                                        <p:tav tm="0">
                                          <p:val>
                                            <p:strVal val="ppt_x"/>
                                          </p:val>
                                        </p:tav>
                                        <p:tav tm="100000">
                                          <p:val>
                                            <p:strVal val="0-ppt_w/2"/>
                                          </p:val>
                                        </p:tav>
                                      </p:tavLst>
                                    </p:anim>
                                    <p:anim calcmode="lin" valueType="num">
                                      <p:cBhvr additive="base">
                                        <p:cTn id="153" dur="4000"/>
                                        <p:tgtEl>
                                          <p:spTgt spid="10"/>
                                        </p:tgtEl>
                                        <p:attrNameLst>
                                          <p:attrName>ppt_y</p:attrName>
                                        </p:attrNameLst>
                                      </p:cBhvr>
                                      <p:tavLst>
                                        <p:tav tm="0">
                                          <p:val>
                                            <p:strVal val="ppt_y"/>
                                          </p:val>
                                        </p:tav>
                                        <p:tav tm="100000">
                                          <p:val>
                                            <p:strVal val="0-ppt_h/2"/>
                                          </p:val>
                                        </p:tav>
                                      </p:tavLst>
                                    </p:anim>
                                    <p:set>
                                      <p:cBhvr>
                                        <p:cTn id="154" dur="1" fill="hold">
                                          <p:stCondLst>
                                            <p:cond delay="3999"/>
                                          </p:stCondLst>
                                        </p:cTn>
                                        <p:tgtEl>
                                          <p:spTgt spid="10"/>
                                        </p:tgtEl>
                                        <p:attrNameLst>
                                          <p:attrName>style.visibility</p:attrName>
                                        </p:attrNameLst>
                                      </p:cBhvr>
                                      <p:to>
                                        <p:strVal val="hidden"/>
                                      </p:to>
                                    </p:set>
                                  </p:childTnLst>
                                </p:cTn>
                              </p:par>
                              <p:par>
                                <p:cTn id="155" presetID="6" presetClass="emph" presetSubtype="0" fill="hold" grpId="1" nodeType="withEffect">
                                  <p:stCondLst>
                                    <p:cond delay="0"/>
                                  </p:stCondLst>
                                  <p:childTnLst>
                                    <p:animScale>
                                      <p:cBhvr>
                                        <p:cTn id="156" dur="3000" fill="hold"/>
                                        <p:tgtEl>
                                          <p:spTgt spid="11"/>
                                        </p:tgtEl>
                                      </p:cBhvr>
                                      <p:by x="400000" y="100000"/>
                                    </p:animScale>
                                  </p:childTnLst>
                                </p:cTn>
                              </p:par>
                              <p:par>
                                <p:cTn id="157" presetID="2" presetClass="exit" presetSubtype="9" fill="hold" grpId="2" nodeType="withEffect">
                                  <p:stCondLst>
                                    <p:cond delay="0"/>
                                  </p:stCondLst>
                                  <p:childTnLst>
                                    <p:anim calcmode="lin" valueType="num">
                                      <p:cBhvr additive="base">
                                        <p:cTn id="158" dur="4000"/>
                                        <p:tgtEl>
                                          <p:spTgt spid="11"/>
                                        </p:tgtEl>
                                        <p:attrNameLst>
                                          <p:attrName>ppt_x</p:attrName>
                                        </p:attrNameLst>
                                      </p:cBhvr>
                                      <p:tavLst>
                                        <p:tav tm="0">
                                          <p:val>
                                            <p:strVal val="ppt_x"/>
                                          </p:val>
                                        </p:tav>
                                        <p:tav tm="100000">
                                          <p:val>
                                            <p:strVal val="0-ppt_w/2"/>
                                          </p:val>
                                        </p:tav>
                                      </p:tavLst>
                                    </p:anim>
                                    <p:anim calcmode="lin" valueType="num">
                                      <p:cBhvr additive="base">
                                        <p:cTn id="159" dur="4000"/>
                                        <p:tgtEl>
                                          <p:spTgt spid="11"/>
                                        </p:tgtEl>
                                        <p:attrNameLst>
                                          <p:attrName>ppt_y</p:attrName>
                                        </p:attrNameLst>
                                      </p:cBhvr>
                                      <p:tavLst>
                                        <p:tav tm="0">
                                          <p:val>
                                            <p:strVal val="ppt_y"/>
                                          </p:val>
                                        </p:tav>
                                        <p:tav tm="100000">
                                          <p:val>
                                            <p:strVal val="0-ppt_h/2"/>
                                          </p:val>
                                        </p:tav>
                                      </p:tavLst>
                                    </p:anim>
                                    <p:set>
                                      <p:cBhvr>
                                        <p:cTn id="160" dur="1" fill="hold">
                                          <p:stCondLst>
                                            <p:cond delay="3999"/>
                                          </p:stCondLst>
                                        </p:cTn>
                                        <p:tgtEl>
                                          <p:spTgt spid="11"/>
                                        </p:tgtEl>
                                        <p:attrNameLst>
                                          <p:attrName>style.visibility</p:attrName>
                                        </p:attrNameLst>
                                      </p:cBhvr>
                                      <p:to>
                                        <p:strVal val="hidden"/>
                                      </p:to>
                                    </p:set>
                                  </p:childTnLst>
                                </p:cTn>
                              </p:par>
                              <p:par>
                                <p:cTn id="161" presetID="6" presetClass="emph" presetSubtype="0" fill="hold" grpId="1" nodeType="withEffect">
                                  <p:stCondLst>
                                    <p:cond delay="0"/>
                                  </p:stCondLst>
                                  <p:childTnLst>
                                    <p:animScale>
                                      <p:cBhvr>
                                        <p:cTn id="162" dur="3000" fill="hold"/>
                                        <p:tgtEl>
                                          <p:spTgt spid="12"/>
                                        </p:tgtEl>
                                      </p:cBhvr>
                                      <p:by x="400000" y="100000"/>
                                    </p:animScale>
                                  </p:childTnLst>
                                </p:cTn>
                              </p:par>
                              <p:par>
                                <p:cTn id="163" presetID="2" presetClass="exit" presetSubtype="3" fill="hold" grpId="2" nodeType="withEffect">
                                  <p:stCondLst>
                                    <p:cond delay="0"/>
                                  </p:stCondLst>
                                  <p:childTnLst>
                                    <p:anim calcmode="lin" valueType="num">
                                      <p:cBhvr additive="base">
                                        <p:cTn id="164" dur="4000"/>
                                        <p:tgtEl>
                                          <p:spTgt spid="12"/>
                                        </p:tgtEl>
                                        <p:attrNameLst>
                                          <p:attrName>ppt_x</p:attrName>
                                        </p:attrNameLst>
                                      </p:cBhvr>
                                      <p:tavLst>
                                        <p:tav tm="0">
                                          <p:val>
                                            <p:strVal val="ppt_x"/>
                                          </p:val>
                                        </p:tav>
                                        <p:tav tm="100000">
                                          <p:val>
                                            <p:strVal val="1+ppt_w/2"/>
                                          </p:val>
                                        </p:tav>
                                      </p:tavLst>
                                    </p:anim>
                                    <p:anim calcmode="lin" valueType="num">
                                      <p:cBhvr additive="base">
                                        <p:cTn id="165" dur="4000"/>
                                        <p:tgtEl>
                                          <p:spTgt spid="12"/>
                                        </p:tgtEl>
                                        <p:attrNameLst>
                                          <p:attrName>ppt_y</p:attrName>
                                        </p:attrNameLst>
                                      </p:cBhvr>
                                      <p:tavLst>
                                        <p:tav tm="0">
                                          <p:val>
                                            <p:strVal val="ppt_y"/>
                                          </p:val>
                                        </p:tav>
                                        <p:tav tm="100000">
                                          <p:val>
                                            <p:strVal val="0-ppt_h/2"/>
                                          </p:val>
                                        </p:tav>
                                      </p:tavLst>
                                    </p:anim>
                                    <p:set>
                                      <p:cBhvr>
                                        <p:cTn id="166" dur="1" fill="hold">
                                          <p:stCondLst>
                                            <p:cond delay="3999"/>
                                          </p:stCondLst>
                                        </p:cTn>
                                        <p:tgtEl>
                                          <p:spTgt spid="12"/>
                                        </p:tgtEl>
                                        <p:attrNameLst>
                                          <p:attrName>style.visibility</p:attrName>
                                        </p:attrNameLst>
                                      </p:cBhvr>
                                      <p:to>
                                        <p:strVal val="hidden"/>
                                      </p:to>
                                    </p:set>
                                  </p:childTnLst>
                                </p:cTn>
                              </p:par>
                              <p:par>
                                <p:cTn id="167" presetID="6" presetClass="emph" presetSubtype="0" fill="hold" grpId="1" nodeType="withEffect">
                                  <p:stCondLst>
                                    <p:cond delay="0"/>
                                  </p:stCondLst>
                                  <p:childTnLst>
                                    <p:animScale>
                                      <p:cBhvr>
                                        <p:cTn id="168" dur="3000" fill="hold"/>
                                        <p:tgtEl>
                                          <p:spTgt spid="13"/>
                                        </p:tgtEl>
                                      </p:cBhvr>
                                      <p:by x="400000" y="100000"/>
                                    </p:animScale>
                                  </p:childTnLst>
                                </p:cTn>
                              </p:par>
                              <p:par>
                                <p:cTn id="169" presetID="2" presetClass="exit" presetSubtype="3" fill="hold" grpId="2" nodeType="withEffect">
                                  <p:stCondLst>
                                    <p:cond delay="0"/>
                                  </p:stCondLst>
                                  <p:childTnLst>
                                    <p:anim calcmode="lin" valueType="num">
                                      <p:cBhvr additive="base">
                                        <p:cTn id="170" dur="4000"/>
                                        <p:tgtEl>
                                          <p:spTgt spid="13"/>
                                        </p:tgtEl>
                                        <p:attrNameLst>
                                          <p:attrName>ppt_x</p:attrName>
                                        </p:attrNameLst>
                                      </p:cBhvr>
                                      <p:tavLst>
                                        <p:tav tm="0">
                                          <p:val>
                                            <p:strVal val="ppt_x"/>
                                          </p:val>
                                        </p:tav>
                                        <p:tav tm="100000">
                                          <p:val>
                                            <p:strVal val="1+ppt_w/2"/>
                                          </p:val>
                                        </p:tav>
                                      </p:tavLst>
                                    </p:anim>
                                    <p:anim calcmode="lin" valueType="num">
                                      <p:cBhvr additive="base">
                                        <p:cTn id="171" dur="4000"/>
                                        <p:tgtEl>
                                          <p:spTgt spid="13"/>
                                        </p:tgtEl>
                                        <p:attrNameLst>
                                          <p:attrName>ppt_y</p:attrName>
                                        </p:attrNameLst>
                                      </p:cBhvr>
                                      <p:tavLst>
                                        <p:tav tm="0">
                                          <p:val>
                                            <p:strVal val="ppt_y"/>
                                          </p:val>
                                        </p:tav>
                                        <p:tav tm="100000">
                                          <p:val>
                                            <p:strVal val="0-ppt_h/2"/>
                                          </p:val>
                                        </p:tav>
                                      </p:tavLst>
                                    </p:anim>
                                    <p:set>
                                      <p:cBhvr>
                                        <p:cTn id="172" dur="1" fill="hold">
                                          <p:stCondLst>
                                            <p:cond delay="3999"/>
                                          </p:stCondLst>
                                        </p:cTn>
                                        <p:tgtEl>
                                          <p:spTgt spid="13"/>
                                        </p:tgtEl>
                                        <p:attrNameLst>
                                          <p:attrName>style.visibility</p:attrName>
                                        </p:attrNameLst>
                                      </p:cBhvr>
                                      <p:to>
                                        <p:strVal val="hidden"/>
                                      </p:to>
                                    </p:set>
                                  </p:childTnLst>
                                </p:cTn>
                              </p:par>
                              <p:par>
                                <p:cTn id="173" presetID="6" presetClass="emph" presetSubtype="0" fill="hold" grpId="1" nodeType="withEffect">
                                  <p:stCondLst>
                                    <p:cond delay="0"/>
                                  </p:stCondLst>
                                  <p:childTnLst>
                                    <p:animScale>
                                      <p:cBhvr>
                                        <p:cTn id="174" dur="3000" fill="hold"/>
                                        <p:tgtEl>
                                          <p:spTgt spid="14"/>
                                        </p:tgtEl>
                                      </p:cBhvr>
                                      <p:by x="400000" y="100000"/>
                                    </p:animScale>
                                  </p:childTnLst>
                                </p:cTn>
                              </p:par>
                              <p:par>
                                <p:cTn id="175" presetID="2" presetClass="exit" presetSubtype="3" fill="hold" grpId="2" nodeType="withEffect">
                                  <p:stCondLst>
                                    <p:cond delay="0"/>
                                  </p:stCondLst>
                                  <p:childTnLst>
                                    <p:anim calcmode="lin" valueType="num">
                                      <p:cBhvr additive="base">
                                        <p:cTn id="176" dur="4000"/>
                                        <p:tgtEl>
                                          <p:spTgt spid="14"/>
                                        </p:tgtEl>
                                        <p:attrNameLst>
                                          <p:attrName>ppt_x</p:attrName>
                                        </p:attrNameLst>
                                      </p:cBhvr>
                                      <p:tavLst>
                                        <p:tav tm="0">
                                          <p:val>
                                            <p:strVal val="ppt_x"/>
                                          </p:val>
                                        </p:tav>
                                        <p:tav tm="100000">
                                          <p:val>
                                            <p:strVal val="1+ppt_w/2"/>
                                          </p:val>
                                        </p:tav>
                                      </p:tavLst>
                                    </p:anim>
                                    <p:anim calcmode="lin" valueType="num">
                                      <p:cBhvr additive="base">
                                        <p:cTn id="177" dur="4000"/>
                                        <p:tgtEl>
                                          <p:spTgt spid="14"/>
                                        </p:tgtEl>
                                        <p:attrNameLst>
                                          <p:attrName>ppt_y</p:attrName>
                                        </p:attrNameLst>
                                      </p:cBhvr>
                                      <p:tavLst>
                                        <p:tav tm="0">
                                          <p:val>
                                            <p:strVal val="ppt_y"/>
                                          </p:val>
                                        </p:tav>
                                        <p:tav tm="100000">
                                          <p:val>
                                            <p:strVal val="0-ppt_h/2"/>
                                          </p:val>
                                        </p:tav>
                                      </p:tavLst>
                                    </p:anim>
                                    <p:set>
                                      <p:cBhvr>
                                        <p:cTn id="178" dur="1" fill="hold">
                                          <p:stCondLst>
                                            <p:cond delay="3999"/>
                                          </p:stCondLst>
                                        </p:cTn>
                                        <p:tgtEl>
                                          <p:spTgt spid="14"/>
                                        </p:tgtEl>
                                        <p:attrNameLst>
                                          <p:attrName>style.visibility</p:attrName>
                                        </p:attrNameLst>
                                      </p:cBhvr>
                                      <p:to>
                                        <p:strVal val="hidden"/>
                                      </p:to>
                                    </p:set>
                                  </p:childTnLst>
                                </p:cTn>
                              </p:par>
                              <p:par>
                                <p:cTn id="179" presetID="6" presetClass="emph" presetSubtype="0" fill="hold" grpId="1" nodeType="withEffect">
                                  <p:stCondLst>
                                    <p:cond delay="0"/>
                                  </p:stCondLst>
                                  <p:childTnLst>
                                    <p:animScale>
                                      <p:cBhvr>
                                        <p:cTn id="180" dur="3000" fill="hold"/>
                                        <p:tgtEl>
                                          <p:spTgt spid="15"/>
                                        </p:tgtEl>
                                      </p:cBhvr>
                                      <p:by x="400000" y="100000"/>
                                    </p:animScale>
                                  </p:childTnLst>
                                </p:cTn>
                              </p:par>
                              <p:par>
                                <p:cTn id="181" presetID="2" presetClass="exit" presetSubtype="6" fill="hold" grpId="2" nodeType="withEffect">
                                  <p:stCondLst>
                                    <p:cond delay="0"/>
                                  </p:stCondLst>
                                  <p:childTnLst>
                                    <p:anim calcmode="lin" valueType="num">
                                      <p:cBhvr additive="base">
                                        <p:cTn id="182" dur="4000"/>
                                        <p:tgtEl>
                                          <p:spTgt spid="15"/>
                                        </p:tgtEl>
                                        <p:attrNameLst>
                                          <p:attrName>ppt_x</p:attrName>
                                        </p:attrNameLst>
                                      </p:cBhvr>
                                      <p:tavLst>
                                        <p:tav tm="0">
                                          <p:val>
                                            <p:strVal val="ppt_x"/>
                                          </p:val>
                                        </p:tav>
                                        <p:tav tm="100000">
                                          <p:val>
                                            <p:strVal val="1+ppt_w/2"/>
                                          </p:val>
                                        </p:tav>
                                      </p:tavLst>
                                    </p:anim>
                                    <p:anim calcmode="lin" valueType="num">
                                      <p:cBhvr additive="base">
                                        <p:cTn id="183" dur="4000"/>
                                        <p:tgtEl>
                                          <p:spTgt spid="15"/>
                                        </p:tgtEl>
                                        <p:attrNameLst>
                                          <p:attrName>ppt_y</p:attrName>
                                        </p:attrNameLst>
                                      </p:cBhvr>
                                      <p:tavLst>
                                        <p:tav tm="0">
                                          <p:val>
                                            <p:strVal val="ppt_y"/>
                                          </p:val>
                                        </p:tav>
                                        <p:tav tm="100000">
                                          <p:val>
                                            <p:strVal val="1+ppt_h/2"/>
                                          </p:val>
                                        </p:tav>
                                      </p:tavLst>
                                    </p:anim>
                                    <p:set>
                                      <p:cBhvr>
                                        <p:cTn id="184" dur="1" fill="hold">
                                          <p:stCondLst>
                                            <p:cond delay="3999"/>
                                          </p:stCondLst>
                                        </p:cTn>
                                        <p:tgtEl>
                                          <p:spTgt spid="15"/>
                                        </p:tgtEl>
                                        <p:attrNameLst>
                                          <p:attrName>style.visibility</p:attrName>
                                        </p:attrNameLst>
                                      </p:cBhvr>
                                      <p:to>
                                        <p:strVal val="hidden"/>
                                      </p:to>
                                    </p:set>
                                  </p:childTnLst>
                                </p:cTn>
                              </p:par>
                              <p:par>
                                <p:cTn id="185" presetID="6" presetClass="emph" presetSubtype="0" fill="hold" grpId="1" nodeType="withEffect">
                                  <p:stCondLst>
                                    <p:cond delay="0"/>
                                  </p:stCondLst>
                                  <p:childTnLst>
                                    <p:animScale>
                                      <p:cBhvr>
                                        <p:cTn id="186" dur="3000" fill="hold"/>
                                        <p:tgtEl>
                                          <p:spTgt spid="16"/>
                                        </p:tgtEl>
                                      </p:cBhvr>
                                      <p:by x="400000" y="100000"/>
                                    </p:animScale>
                                  </p:childTnLst>
                                </p:cTn>
                              </p:par>
                              <p:par>
                                <p:cTn id="187" presetID="2" presetClass="exit" presetSubtype="6" fill="hold" grpId="2" nodeType="withEffect">
                                  <p:stCondLst>
                                    <p:cond delay="0"/>
                                  </p:stCondLst>
                                  <p:childTnLst>
                                    <p:anim calcmode="lin" valueType="num">
                                      <p:cBhvr additive="base">
                                        <p:cTn id="188" dur="4000"/>
                                        <p:tgtEl>
                                          <p:spTgt spid="16"/>
                                        </p:tgtEl>
                                        <p:attrNameLst>
                                          <p:attrName>ppt_x</p:attrName>
                                        </p:attrNameLst>
                                      </p:cBhvr>
                                      <p:tavLst>
                                        <p:tav tm="0">
                                          <p:val>
                                            <p:strVal val="ppt_x"/>
                                          </p:val>
                                        </p:tav>
                                        <p:tav tm="100000">
                                          <p:val>
                                            <p:strVal val="1+ppt_w/2"/>
                                          </p:val>
                                        </p:tav>
                                      </p:tavLst>
                                    </p:anim>
                                    <p:anim calcmode="lin" valueType="num">
                                      <p:cBhvr additive="base">
                                        <p:cTn id="189" dur="4000"/>
                                        <p:tgtEl>
                                          <p:spTgt spid="16"/>
                                        </p:tgtEl>
                                        <p:attrNameLst>
                                          <p:attrName>ppt_y</p:attrName>
                                        </p:attrNameLst>
                                      </p:cBhvr>
                                      <p:tavLst>
                                        <p:tav tm="0">
                                          <p:val>
                                            <p:strVal val="ppt_y"/>
                                          </p:val>
                                        </p:tav>
                                        <p:tav tm="100000">
                                          <p:val>
                                            <p:strVal val="1+ppt_h/2"/>
                                          </p:val>
                                        </p:tav>
                                      </p:tavLst>
                                    </p:anim>
                                    <p:set>
                                      <p:cBhvr>
                                        <p:cTn id="190" dur="1" fill="hold">
                                          <p:stCondLst>
                                            <p:cond delay="3999"/>
                                          </p:stCondLst>
                                        </p:cTn>
                                        <p:tgtEl>
                                          <p:spTgt spid="16"/>
                                        </p:tgtEl>
                                        <p:attrNameLst>
                                          <p:attrName>style.visibility</p:attrName>
                                        </p:attrNameLst>
                                      </p:cBhvr>
                                      <p:to>
                                        <p:strVal val="hidden"/>
                                      </p:to>
                                    </p:set>
                                  </p:childTnLst>
                                </p:cTn>
                              </p:par>
                              <p:par>
                                <p:cTn id="191" presetID="6" presetClass="emph" presetSubtype="0" fill="hold" grpId="1" nodeType="withEffect">
                                  <p:stCondLst>
                                    <p:cond delay="0"/>
                                  </p:stCondLst>
                                  <p:childTnLst>
                                    <p:animScale>
                                      <p:cBhvr>
                                        <p:cTn id="192" dur="3000" fill="hold"/>
                                        <p:tgtEl>
                                          <p:spTgt spid="17"/>
                                        </p:tgtEl>
                                      </p:cBhvr>
                                      <p:by x="400000" y="100000"/>
                                    </p:animScale>
                                  </p:childTnLst>
                                </p:cTn>
                              </p:par>
                              <p:par>
                                <p:cTn id="193" presetID="2" presetClass="exit" presetSubtype="6" fill="hold" grpId="2" nodeType="withEffect">
                                  <p:stCondLst>
                                    <p:cond delay="0"/>
                                  </p:stCondLst>
                                  <p:childTnLst>
                                    <p:anim calcmode="lin" valueType="num">
                                      <p:cBhvr additive="base">
                                        <p:cTn id="194" dur="4000"/>
                                        <p:tgtEl>
                                          <p:spTgt spid="17"/>
                                        </p:tgtEl>
                                        <p:attrNameLst>
                                          <p:attrName>ppt_x</p:attrName>
                                        </p:attrNameLst>
                                      </p:cBhvr>
                                      <p:tavLst>
                                        <p:tav tm="0">
                                          <p:val>
                                            <p:strVal val="ppt_x"/>
                                          </p:val>
                                        </p:tav>
                                        <p:tav tm="100000">
                                          <p:val>
                                            <p:strVal val="1+ppt_w/2"/>
                                          </p:val>
                                        </p:tav>
                                      </p:tavLst>
                                    </p:anim>
                                    <p:anim calcmode="lin" valueType="num">
                                      <p:cBhvr additive="base">
                                        <p:cTn id="195" dur="4000"/>
                                        <p:tgtEl>
                                          <p:spTgt spid="17"/>
                                        </p:tgtEl>
                                        <p:attrNameLst>
                                          <p:attrName>ppt_y</p:attrName>
                                        </p:attrNameLst>
                                      </p:cBhvr>
                                      <p:tavLst>
                                        <p:tav tm="0">
                                          <p:val>
                                            <p:strVal val="ppt_y"/>
                                          </p:val>
                                        </p:tav>
                                        <p:tav tm="100000">
                                          <p:val>
                                            <p:strVal val="1+ppt_h/2"/>
                                          </p:val>
                                        </p:tav>
                                      </p:tavLst>
                                    </p:anim>
                                    <p:set>
                                      <p:cBhvr>
                                        <p:cTn id="196" dur="1" fill="hold">
                                          <p:stCondLst>
                                            <p:cond delay="3999"/>
                                          </p:stCondLst>
                                        </p:cTn>
                                        <p:tgtEl>
                                          <p:spTgt spid="17"/>
                                        </p:tgtEl>
                                        <p:attrNameLst>
                                          <p:attrName>style.visibility</p:attrName>
                                        </p:attrNameLst>
                                      </p:cBhvr>
                                      <p:to>
                                        <p:strVal val="hidden"/>
                                      </p:to>
                                    </p:set>
                                  </p:childTnLst>
                                </p:cTn>
                              </p:par>
                              <p:par>
                                <p:cTn id="197" presetID="23" presetClass="entr" presetSubtype="528" fill="hold" nodeType="withEffect">
                                  <p:stCondLst>
                                    <p:cond delay="0"/>
                                  </p:stCondLst>
                                  <p:childTnLst>
                                    <p:set>
                                      <p:cBhvr>
                                        <p:cTn id="198" dur="1" fill="hold">
                                          <p:stCondLst>
                                            <p:cond delay="0"/>
                                          </p:stCondLst>
                                        </p:cTn>
                                        <p:tgtEl>
                                          <p:spTgt spid="19"/>
                                        </p:tgtEl>
                                        <p:attrNameLst>
                                          <p:attrName>style.visibility</p:attrName>
                                        </p:attrNameLst>
                                      </p:cBhvr>
                                      <p:to>
                                        <p:strVal val="visible"/>
                                      </p:to>
                                    </p:set>
                                    <p:anim calcmode="lin" valueType="num">
                                      <p:cBhvr>
                                        <p:cTn id="199" dur="3250" fill="hold"/>
                                        <p:tgtEl>
                                          <p:spTgt spid="19"/>
                                        </p:tgtEl>
                                        <p:attrNameLst>
                                          <p:attrName>ppt_w</p:attrName>
                                        </p:attrNameLst>
                                      </p:cBhvr>
                                      <p:tavLst>
                                        <p:tav tm="0">
                                          <p:val>
                                            <p:fltVal val="0"/>
                                          </p:val>
                                        </p:tav>
                                        <p:tav tm="100000">
                                          <p:val>
                                            <p:strVal val="#ppt_w"/>
                                          </p:val>
                                        </p:tav>
                                      </p:tavLst>
                                    </p:anim>
                                    <p:anim calcmode="lin" valueType="num">
                                      <p:cBhvr>
                                        <p:cTn id="200" dur="3250" fill="hold"/>
                                        <p:tgtEl>
                                          <p:spTgt spid="19"/>
                                        </p:tgtEl>
                                        <p:attrNameLst>
                                          <p:attrName>ppt_h</p:attrName>
                                        </p:attrNameLst>
                                      </p:cBhvr>
                                      <p:tavLst>
                                        <p:tav tm="0">
                                          <p:val>
                                            <p:fltVal val="0"/>
                                          </p:val>
                                        </p:tav>
                                        <p:tav tm="100000">
                                          <p:val>
                                            <p:strVal val="#ppt_h"/>
                                          </p:val>
                                        </p:tav>
                                      </p:tavLst>
                                    </p:anim>
                                    <p:anim calcmode="lin" valueType="num">
                                      <p:cBhvr>
                                        <p:cTn id="201" dur="3250" fill="hold"/>
                                        <p:tgtEl>
                                          <p:spTgt spid="19"/>
                                        </p:tgtEl>
                                        <p:attrNameLst>
                                          <p:attrName>ppt_x</p:attrName>
                                        </p:attrNameLst>
                                      </p:cBhvr>
                                      <p:tavLst>
                                        <p:tav tm="0">
                                          <p:val>
                                            <p:fltVal val="0.5"/>
                                          </p:val>
                                        </p:tav>
                                        <p:tav tm="100000">
                                          <p:val>
                                            <p:strVal val="#ppt_x"/>
                                          </p:val>
                                        </p:tav>
                                      </p:tavLst>
                                    </p:anim>
                                    <p:anim calcmode="lin" valueType="num">
                                      <p:cBhvr>
                                        <p:cTn id="202" dur="3250" fill="hold"/>
                                        <p:tgtEl>
                                          <p:spTgt spid="19"/>
                                        </p:tgtEl>
                                        <p:attrNameLst>
                                          <p:attrName>ppt_y</p:attrName>
                                        </p:attrNameLst>
                                      </p:cBhvr>
                                      <p:tavLst>
                                        <p:tav tm="0">
                                          <p:val>
                                            <p:fltVal val="0.5"/>
                                          </p:val>
                                        </p:tav>
                                        <p:tav tm="100000">
                                          <p:val>
                                            <p:strVal val="#ppt_y"/>
                                          </p:val>
                                        </p:tav>
                                      </p:tavLst>
                                    </p:anim>
                                  </p:childTnLst>
                                </p:cTn>
                              </p:par>
                              <p:par>
                                <p:cTn id="203" presetID="8" presetClass="entr" presetSubtype="32" fill="hold" nodeType="withEffect">
                                  <p:stCondLst>
                                    <p:cond delay="0"/>
                                  </p:stCondLst>
                                  <p:childTnLst>
                                    <p:set>
                                      <p:cBhvr>
                                        <p:cTn id="204" dur="1" fill="hold">
                                          <p:stCondLst>
                                            <p:cond delay="0"/>
                                          </p:stCondLst>
                                        </p:cTn>
                                        <p:tgtEl>
                                          <p:spTgt spid="19"/>
                                        </p:tgtEl>
                                        <p:attrNameLst>
                                          <p:attrName>style.visibility</p:attrName>
                                        </p:attrNameLst>
                                      </p:cBhvr>
                                      <p:to>
                                        <p:strVal val="visible"/>
                                      </p:to>
                                    </p:set>
                                    <p:animEffect transition="in" filter="diamond(out)">
                                      <p:cBhvr>
                                        <p:cTn id="205" dur="3250"/>
                                        <p:tgtEl>
                                          <p:spTgt spid="19"/>
                                        </p:tgtEl>
                                      </p:cBhvr>
                                    </p:animEffect>
                                  </p:childTnLst>
                                </p:cTn>
                              </p:par>
                              <p:par>
                                <p:cTn id="206" presetID="9" presetClass="emph" presetSubtype="0" grpId="0" nodeType="withEffect">
                                  <p:stCondLst>
                                    <p:cond delay="0"/>
                                  </p:stCondLst>
                                  <p:childTnLst>
                                    <p:set>
                                      <p:cBhvr rctx="PPT">
                                        <p:cTn id="207" dur="indefinite"/>
                                        <p:tgtEl>
                                          <p:spTgt spid="20"/>
                                        </p:tgtEl>
                                        <p:attrNameLst>
                                          <p:attrName>style.opacity</p:attrName>
                                        </p:attrNameLst>
                                      </p:cBhvr>
                                      <p:to>
                                        <p:strVal val="0"/>
                                      </p:to>
                                    </p:set>
                                    <p:animEffect filter="image" prLst="opacity: 0">
                                      <p:cBhvr rctx="IE">
                                        <p:cTn id="208" dur="indefinite"/>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 grpId="2" animBg="1"/>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20"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8"/>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3364"/>
            <a:ext cx="9144000" cy="5144654"/>
          </a:xfrm>
          <a:prstGeom prst="rect">
            <a:avLst/>
          </a:prstGeom>
          <a:noFill/>
          <a:ln>
            <a:noFill/>
          </a:ln>
        </p:spPr>
      </p:pic>
      <p:grpSp>
        <p:nvGrpSpPr>
          <p:cNvPr id="26" name="25 Grupo"/>
          <p:cNvGrpSpPr/>
          <p:nvPr/>
        </p:nvGrpSpPr>
        <p:grpSpPr>
          <a:xfrm rot="10800000">
            <a:off x="23259" y="1707478"/>
            <a:ext cx="9036496" cy="668602"/>
            <a:chOff x="-3348880" y="-1980000"/>
            <a:chExt cx="12385376" cy="1599422"/>
          </a:xfrm>
          <a:effectLst/>
        </p:grpSpPr>
        <p:sp>
          <p:nvSpPr>
            <p:cNvPr id="27" name="Forma libre 26"/>
            <p:cNvSpPr/>
            <p:nvPr/>
          </p:nvSpPr>
          <p:spPr>
            <a:xfrm rot="10800000">
              <a:off x="-3348880" y="-1964754"/>
              <a:ext cx="6264696" cy="1584176"/>
            </a:xfrm>
            <a:custGeom>
              <a:avLst/>
              <a:gdLst>
                <a:gd name="connsiteX0" fmla="*/ 1354649 w 14191711"/>
                <a:gd name="connsiteY0" fmla="*/ 812608 h 812608"/>
                <a:gd name="connsiteX1" fmla="*/ 984222 w 14191711"/>
                <a:gd name="connsiteY1" fmla="*/ 664012 h 812608"/>
                <a:gd name="connsiteX2" fmla="*/ 936015 w 14191711"/>
                <a:gd name="connsiteY2" fmla="*/ 616673 h 812608"/>
                <a:gd name="connsiteX3" fmla="*/ 931702 w 14191711"/>
                <a:gd name="connsiteY3" fmla="*/ 625297 h 812608"/>
                <a:gd name="connsiteX4" fmla="*/ 922166 w 14191711"/>
                <a:gd name="connsiteY4" fmla="*/ 607632 h 812608"/>
                <a:gd name="connsiteX5" fmla="*/ 482337 w 14191711"/>
                <a:gd name="connsiteY5" fmla="*/ 320306 h 812608"/>
                <a:gd name="connsiteX6" fmla="*/ 17510 w 14191711"/>
                <a:gd name="connsiteY6" fmla="*/ 652800 h 812608"/>
                <a:gd name="connsiteX7" fmla="*/ 0 w 14191711"/>
                <a:gd name="connsiteY7" fmla="*/ 693284 h 812608"/>
                <a:gd name="connsiteX8" fmla="*/ 17683 w 14191711"/>
                <a:gd name="connsiteY8" fmla="*/ 635383 h 812608"/>
                <a:gd name="connsiteX9" fmla="*/ 611350 w 14191711"/>
                <a:gd name="connsiteY9" fmla="*/ 151998 h 812608"/>
                <a:gd name="connsiteX10" fmla="*/ 981777 w 14191711"/>
                <a:gd name="connsiteY10" fmla="*/ 300594 h 812608"/>
                <a:gd name="connsiteX11" fmla="*/ 1029983 w 14191711"/>
                <a:gd name="connsiteY11" fmla="*/ 347933 h 812608"/>
                <a:gd name="connsiteX12" fmla="*/ 1034297 w 14191711"/>
                <a:gd name="connsiteY12" fmla="*/ 339310 h 812608"/>
                <a:gd name="connsiteX13" fmla="*/ 1043833 w 14191711"/>
                <a:gd name="connsiteY13" fmla="*/ 356974 h 812608"/>
                <a:gd name="connsiteX14" fmla="*/ 1483662 w 14191711"/>
                <a:gd name="connsiteY14" fmla="*/ 644300 h 812608"/>
                <a:gd name="connsiteX15" fmla="*/ 1906724 w 14191711"/>
                <a:gd name="connsiteY15" fmla="*/ 383867 h 812608"/>
                <a:gd name="connsiteX16" fmla="*/ 1906976 w 14191711"/>
                <a:gd name="connsiteY16" fmla="*/ 383458 h 812608"/>
                <a:gd name="connsiteX17" fmla="*/ 1908468 w 14191711"/>
                <a:gd name="connsiteY17" fmla="*/ 380364 h 812608"/>
                <a:gd name="connsiteX18" fmla="*/ 1935254 w 14191711"/>
                <a:gd name="connsiteY18" fmla="*/ 332394 h 812608"/>
                <a:gd name="connsiteX19" fmla="*/ 1948509 w 14191711"/>
                <a:gd name="connsiteY19" fmla="*/ 311759 h 812608"/>
                <a:gd name="connsiteX20" fmla="*/ 1965999 w 14191711"/>
                <a:gd name="connsiteY20" fmla="*/ 271323 h 812608"/>
                <a:gd name="connsiteX21" fmla="*/ 1958307 w 14191711"/>
                <a:gd name="connsiteY21" fmla="*/ 296507 h 812608"/>
                <a:gd name="connsiteX22" fmla="*/ 1964417 w 14191711"/>
                <a:gd name="connsiteY22" fmla="*/ 286995 h 812608"/>
                <a:gd name="connsiteX23" fmla="*/ 2456169 w 14191711"/>
                <a:gd name="connsiteY23" fmla="*/ 5 h 812608"/>
                <a:gd name="connsiteX24" fmla="*/ 2826596 w 14191711"/>
                <a:gd name="connsiteY24" fmla="*/ 148601 h 812608"/>
                <a:gd name="connsiteX25" fmla="*/ 2874802 w 14191711"/>
                <a:gd name="connsiteY25" fmla="*/ 195940 h 812608"/>
                <a:gd name="connsiteX26" fmla="*/ 2879116 w 14191711"/>
                <a:gd name="connsiteY26" fmla="*/ 187316 h 812608"/>
                <a:gd name="connsiteX27" fmla="*/ 2888652 w 14191711"/>
                <a:gd name="connsiteY27" fmla="*/ 204981 h 812608"/>
                <a:gd name="connsiteX28" fmla="*/ 3328481 w 14191711"/>
                <a:gd name="connsiteY28" fmla="*/ 492306 h 812608"/>
                <a:gd name="connsiteX29" fmla="*/ 3594091 w 14191711"/>
                <a:gd name="connsiteY29" fmla="*/ 401519 h 812608"/>
                <a:gd name="connsiteX30" fmla="*/ 3639295 w 14191711"/>
                <a:gd name="connsiteY30" fmla="*/ 363610 h 812608"/>
                <a:gd name="connsiteX31" fmla="*/ 3644872 w 14191711"/>
                <a:gd name="connsiteY31" fmla="*/ 356534 h 812608"/>
                <a:gd name="connsiteX32" fmla="*/ 3679001 w 14191711"/>
                <a:gd name="connsiteY32" fmla="*/ 323696 h 812608"/>
                <a:gd name="connsiteX33" fmla="*/ 3704073 w 14191711"/>
                <a:gd name="connsiteY33" fmla="*/ 296657 h 812608"/>
                <a:gd name="connsiteX34" fmla="*/ 3793308 w 14191711"/>
                <a:gd name="connsiteY34" fmla="*/ 159813 h 812608"/>
                <a:gd name="connsiteX35" fmla="*/ 3810818 w 14191711"/>
                <a:gd name="connsiteY35" fmla="*/ 119329 h 812608"/>
                <a:gd name="connsiteX36" fmla="*/ 3793135 w 14191711"/>
                <a:gd name="connsiteY36" fmla="*/ 177230 h 812608"/>
                <a:gd name="connsiteX37" fmla="*/ 3756797 w 14191711"/>
                <a:gd name="connsiteY37" fmla="*/ 258678 h 812608"/>
                <a:gd name="connsiteX38" fmla="*/ 3798075 w 14191711"/>
                <a:gd name="connsiteY38" fmla="*/ 229401 h 812608"/>
                <a:gd name="connsiteX39" fmla="*/ 4071648 w 14191711"/>
                <a:gd name="connsiteY39" fmla="*/ 151996 h 812608"/>
                <a:gd name="connsiteX40" fmla="*/ 4442075 w 14191711"/>
                <a:gd name="connsiteY40" fmla="*/ 300592 h 812608"/>
                <a:gd name="connsiteX41" fmla="*/ 4490281 w 14191711"/>
                <a:gd name="connsiteY41" fmla="*/ 347931 h 812608"/>
                <a:gd name="connsiteX42" fmla="*/ 4494595 w 14191711"/>
                <a:gd name="connsiteY42" fmla="*/ 339308 h 812608"/>
                <a:gd name="connsiteX43" fmla="*/ 4504131 w 14191711"/>
                <a:gd name="connsiteY43" fmla="*/ 356972 h 812608"/>
                <a:gd name="connsiteX44" fmla="*/ 4943960 w 14191711"/>
                <a:gd name="connsiteY44" fmla="*/ 644298 h 812608"/>
                <a:gd name="connsiteX45" fmla="*/ 5367022 w 14191711"/>
                <a:gd name="connsiteY45" fmla="*/ 383865 h 812608"/>
                <a:gd name="connsiteX46" fmla="*/ 5367274 w 14191711"/>
                <a:gd name="connsiteY46" fmla="*/ 383456 h 812608"/>
                <a:gd name="connsiteX47" fmla="*/ 5368766 w 14191711"/>
                <a:gd name="connsiteY47" fmla="*/ 380362 h 812608"/>
                <a:gd name="connsiteX48" fmla="*/ 5395552 w 14191711"/>
                <a:gd name="connsiteY48" fmla="*/ 332392 h 812608"/>
                <a:gd name="connsiteX49" fmla="*/ 5408807 w 14191711"/>
                <a:gd name="connsiteY49" fmla="*/ 311757 h 812608"/>
                <a:gd name="connsiteX50" fmla="*/ 5426297 w 14191711"/>
                <a:gd name="connsiteY50" fmla="*/ 271321 h 812608"/>
                <a:gd name="connsiteX51" fmla="*/ 5418605 w 14191711"/>
                <a:gd name="connsiteY51" fmla="*/ 296505 h 812608"/>
                <a:gd name="connsiteX52" fmla="*/ 5424715 w 14191711"/>
                <a:gd name="connsiteY52" fmla="*/ 286993 h 812608"/>
                <a:gd name="connsiteX53" fmla="*/ 5916467 w 14191711"/>
                <a:gd name="connsiteY53" fmla="*/ 3 h 812608"/>
                <a:gd name="connsiteX54" fmla="*/ 6286894 w 14191711"/>
                <a:gd name="connsiteY54" fmla="*/ 148599 h 812608"/>
                <a:gd name="connsiteX55" fmla="*/ 6335100 w 14191711"/>
                <a:gd name="connsiteY55" fmla="*/ 195938 h 812608"/>
                <a:gd name="connsiteX56" fmla="*/ 6339414 w 14191711"/>
                <a:gd name="connsiteY56" fmla="*/ 187314 h 812608"/>
                <a:gd name="connsiteX57" fmla="*/ 6348950 w 14191711"/>
                <a:gd name="connsiteY57" fmla="*/ 204979 h 812608"/>
                <a:gd name="connsiteX58" fmla="*/ 6788779 w 14191711"/>
                <a:gd name="connsiteY58" fmla="*/ 492304 h 812608"/>
                <a:gd name="connsiteX59" fmla="*/ 7054389 w 14191711"/>
                <a:gd name="connsiteY59" fmla="*/ 401517 h 812608"/>
                <a:gd name="connsiteX60" fmla="*/ 7099593 w 14191711"/>
                <a:gd name="connsiteY60" fmla="*/ 363608 h 812608"/>
                <a:gd name="connsiteX61" fmla="*/ 7105170 w 14191711"/>
                <a:gd name="connsiteY61" fmla="*/ 356532 h 812608"/>
                <a:gd name="connsiteX62" fmla="*/ 7139299 w 14191711"/>
                <a:gd name="connsiteY62" fmla="*/ 323694 h 812608"/>
                <a:gd name="connsiteX63" fmla="*/ 7164371 w 14191711"/>
                <a:gd name="connsiteY63" fmla="*/ 296655 h 812608"/>
                <a:gd name="connsiteX64" fmla="*/ 7253606 w 14191711"/>
                <a:gd name="connsiteY64" fmla="*/ 159811 h 812608"/>
                <a:gd name="connsiteX65" fmla="*/ 7271116 w 14191711"/>
                <a:gd name="connsiteY65" fmla="*/ 119327 h 812608"/>
                <a:gd name="connsiteX66" fmla="*/ 7253432 w 14191711"/>
                <a:gd name="connsiteY66" fmla="*/ 177228 h 812608"/>
                <a:gd name="connsiteX67" fmla="*/ 7217094 w 14191711"/>
                <a:gd name="connsiteY67" fmla="*/ 258677 h 812608"/>
                <a:gd name="connsiteX68" fmla="*/ 7258373 w 14191711"/>
                <a:gd name="connsiteY68" fmla="*/ 229399 h 812608"/>
                <a:gd name="connsiteX69" fmla="*/ 7531946 w 14191711"/>
                <a:gd name="connsiteY69" fmla="*/ 151994 h 812608"/>
                <a:gd name="connsiteX70" fmla="*/ 7902373 w 14191711"/>
                <a:gd name="connsiteY70" fmla="*/ 300590 h 812608"/>
                <a:gd name="connsiteX71" fmla="*/ 7950579 w 14191711"/>
                <a:gd name="connsiteY71" fmla="*/ 347929 h 812608"/>
                <a:gd name="connsiteX72" fmla="*/ 7954893 w 14191711"/>
                <a:gd name="connsiteY72" fmla="*/ 339306 h 812608"/>
                <a:gd name="connsiteX73" fmla="*/ 7964429 w 14191711"/>
                <a:gd name="connsiteY73" fmla="*/ 356970 h 812608"/>
                <a:gd name="connsiteX74" fmla="*/ 8404257 w 14191711"/>
                <a:gd name="connsiteY74" fmla="*/ 644296 h 812608"/>
                <a:gd name="connsiteX75" fmla="*/ 8827320 w 14191711"/>
                <a:gd name="connsiteY75" fmla="*/ 383863 h 812608"/>
                <a:gd name="connsiteX76" fmla="*/ 8827571 w 14191711"/>
                <a:gd name="connsiteY76" fmla="*/ 383454 h 812608"/>
                <a:gd name="connsiteX77" fmla="*/ 8829064 w 14191711"/>
                <a:gd name="connsiteY77" fmla="*/ 380360 h 812608"/>
                <a:gd name="connsiteX78" fmla="*/ 8855850 w 14191711"/>
                <a:gd name="connsiteY78" fmla="*/ 332390 h 812608"/>
                <a:gd name="connsiteX79" fmla="*/ 8869104 w 14191711"/>
                <a:gd name="connsiteY79" fmla="*/ 311755 h 812608"/>
                <a:gd name="connsiteX80" fmla="*/ 8886595 w 14191711"/>
                <a:gd name="connsiteY80" fmla="*/ 271319 h 812608"/>
                <a:gd name="connsiteX81" fmla="*/ 8878903 w 14191711"/>
                <a:gd name="connsiteY81" fmla="*/ 296503 h 812608"/>
                <a:gd name="connsiteX82" fmla="*/ 8885013 w 14191711"/>
                <a:gd name="connsiteY82" fmla="*/ 286991 h 812608"/>
                <a:gd name="connsiteX83" fmla="*/ 9376765 w 14191711"/>
                <a:gd name="connsiteY83" fmla="*/ 1 h 812608"/>
                <a:gd name="connsiteX84" fmla="*/ 9747192 w 14191711"/>
                <a:gd name="connsiteY84" fmla="*/ 148597 h 812608"/>
                <a:gd name="connsiteX85" fmla="*/ 9795398 w 14191711"/>
                <a:gd name="connsiteY85" fmla="*/ 195936 h 812608"/>
                <a:gd name="connsiteX86" fmla="*/ 9799712 w 14191711"/>
                <a:gd name="connsiteY86" fmla="*/ 187312 h 812608"/>
                <a:gd name="connsiteX87" fmla="*/ 9809248 w 14191711"/>
                <a:gd name="connsiteY87" fmla="*/ 204977 h 812608"/>
                <a:gd name="connsiteX88" fmla="*/ 10249076 w 14191711"/>
                <a:gd name="connsiteY88" fmla="*/ 492302 h 812608"/>
                <a:gd name="connsiteX89" fmla="*/ 10514687 w 14191711"/>
                <a:gd name="connsiteY89" fmla="*/ 401515 h 812608"/>
                <a:gd name="connsiteX90" fmla="*/ 10559894 w 14191711"/>
                <a:gd name="connsiteY90" fmla="*/ 363604 h 812608"/>
                <a:gd name="connsiteX91" fmla="*/ 10565468 w 14191711"/>
                <a:gd name="connsiteY91" fmla="*/ 356531 h 812608"/>
                <a:gd name="connsiteX92" fmla="*/ 10599588 w 14191711"/>
                <a:gd name="connsiteY92" fmla="*/ 323702 h 812608"/>
                <a:gd name="connsiteX93" fmla="*/ 10624669 w 14191711"/>
                <a:gd name="connsiteY93" fmla="*/ 296653 h 812608"/>
                <a:gd name="connsiteX94" fmla="*/ 10713904 w 14191711"/>
                <a:gd name="connsiteY94" fmla="*/ 159809 h 812608"/>
                <a:gd name="connsiteX95" fmla="*/ 10731414 w 14191711"/>
                <a:gd name="connsiteY95" fmla="*/ 119325 h 812608"/>
                <a:gd name="connsiteX96" fmla="*/ 10713730 w 14191711"/>
                <a:gd name="connsiteY96" fmla="*/ 177226 h 812608"/>
                <a:gd name="connsiteX97" fmla="*/ 10677391 w 14191711"/>
                <a:gd name="connsiteY97" fmla="*/ 258676 h 812608"/>
                <a:gd name="connsiteX98" fmla="*/ 10718671 w 14191711"/>
                <a:gd name="connsiteY98" fmla="*/ 229399 h 812608"/>
                <a:gd name="connsiteX99" fmla="*/ 10992244 w 14191711"/>
                <a:gd name="connsiteY99" fmla="*/ 151993 h 812608"/>
                <a:gd name="connsiteX100" fmla="*/ 11362671 w 14191711"/>
                <a:gd name="connsiteY100" fmla="*/ 300589 h 812608"/>
                <a:gd name="connsiteX101" fmla="*/ 11410877 w 14191711"/>
                <a:gd name="connsiteY101" fmla="*/ 347928 h 812608"/>
                <a:gd name="connsiteX102" fmla="*/ 11415191 w 14191711"/>
                <a:gd name="connsiteY102" fmla="*/ 339305 h 812608"/>
                <a:gd name="connsiteX103" fmla="*/ 11424726 w 14191711"/>
                <a:gd name="connsiteY103" fmla="*/ 356969 h 812608"/>
                <a:gd name="connsiteX104" fmla="*/ 11864556 w 14191711"/>
                <a:gd name="connsiteY104" fmla="*/ 644295 h 812608"/>
                <a:gd name="connsiteX105" fmla="*/ 12287618 w 14191711"/>
                <a:gd name="connsiteY105" fmla="*/ 383862 h 812608"/>
                <a:gd name="connsiteX106" fmla="*/ 12287870 w 14191711"/>
                <a:gd name="connsiteY106" fmla="*/ 383453 h 812608"/>
                <a:gd name="connsiteX107" fmla="*/ 12289362 w 14191711"/>
                <a:gd name="connsiteY107" fmla="*/ 380359 h 812608"/>
                <a:gd name="connsiteX108" fmla="*/ 12316148 w 14191711"/>
                <a:gd name="connsiteY108" fmla="*/ 332389 h 812608"/>
                <a:gd name="connsiteX109" fmla="*/ 12329403 w 14191711"/>
                <a:gd name="connsiteY109" fmla="*/ 311754 h 812608"/>
                <a:gd name="connsiteX110" fmla="*/ 12346892 w 14191711"/>
                <a:gd name="connsiteY110" fmla="*/ 271318 h 812608"/>
                <a:gd name="connsiteX111" fmla="*/ 12339201 w 14191711"/>
                <a:gd name="connsiteY111" fmla="*/ 296502 h 812608"/>
                <a:gd name="connsiteX112" fmla="*/ 12345311 w 14191711"/>
                <a:gd name="connsiteY112" fmla="*/ 286990 h 812608"/>
                <a:gd name="connsiteX113" fmla="*/ 12837063 w 14191711"/>
                <a:gd name="connsiteY113" fmla="*/ 0 h 812608"/>
                <a:gd name="connsiteX114" fmla="*/ 13207490 w 14191711"/>
                <a:gd name="connsiteY114" fmla="*/ 148596 h 812608"/>
                <a:gd name="connsiteX115" fmla="*/ 13255696 w 14191711"/>
                <a:gd name="connsiteY115" fmla="*/ 195935 h 812608"/>
                <a:gd name="connsiteX116" fmla="*/ 13260010 w 14191711"/>
                <a:gd name="connsiteY116" fmla="*/ 187311 h 812608"/>
                <a:gd name="connsiteX117" fmla="*/ 13269546 w 14191711"/>
                <a:gd name="connsiteY117" fmla="*/ 204976 h 812608"/>
                <a:gd name="connsiteX118" fmla="*/ 13709375 w 14191711"/>
                <a:gd name="connsiteY118" fmla="*/ 492302 h 812608"/>
                <a:gd name="connsiteX119" fmla="*/ 14174202 w 14191711"/>
                <a:gd name="connsiteY119" fmla="*/ 159808 h 812608"/>
                <a:gd name="connsiteX120" fmla="*/ 14191711 w 14191711"/>
                <a:gd name="connsiteY120" fmla="*/ 119324 h 812608"/>
                <a:gd name="connsiteX121" fmla="*/ 14174028 w 14191711"/>
                <a:gd name="connsiteY121" fmla="*/ 177225 h 812608"/>
                <a:gd name="connsiteX122" fmla="*/ 13580362 w 14191711"/>
                <a:gd name="connsiteY122" fmla="*/ 660610 h 812608"/>
                <a:gd name="connsiteX123" fmla="*/ 13209935 w 14191711"/>
                <a:gd name="connsiteY123" fmla="*/ 512014 h 812608"/>
                <a:gd name="connsiteX124" fmla="*/ 13161729 w 14191711"/>
                <a:gd name="connsiteY124" fmla="*/ 464675 h 812608"/>
                <a:gd name="connsiteX125" fmla="*/ 13157414 w 14191711"/>
                <a:gd name="connsiteY125" fmla="*/ 473298 h 812608"/>
                <a:gd name="connsiteX126" fmla="*/ 13147879 w 14191711"/>
                <a:gd name="connsiteY126" fmla="*/ 455634 h 812608"/>
                <a:gd name="connsiteX127" fmla="*/ 12708050 w 14191711"/>
                <a:gd name="connsiteY127" fmla="*/ 168308 h 812608"/>
                <a:gd name="connsiteX128" fmla="*/ 12284988 w 14191711"/>
                <a:gd name="connsiteY128" fmla="*/ 428741 h 812608"/>
                <a:gd name="connsiteX129" fmla="*/ 12284736 w 14191711"/>
                <a:gd name="connsiteY129" fmla="*/ 429150 h 812608"/>
                <a:gd name="connsiteX130" fmla="*/ 12283244 w 14191711"/>
                <a:gd name="connsiteY130" fmla="*/ 432244 h 812608"/>
                <a:gd name="connsiteX131" fmla="*/ 12256457 w 14191711"/>
                <a:gd name="connsiteY131" fmla="*/ 480214 h 812608"/>
                <a:gd name="connsiteX132" fmla="*/ 12243203 w 14191711"/>
                <a:gd name="connsiteY132" fmla="*/ 500849 h 812608"/>
                <a:gd name="connsiteX133" fmla="*/ 12225713 w 14191711"/>
                <a:gd name="connsiteY133" fmla="*/ 541285 h 812608"/>
                <a:gd name="connsiteX134" fmla="*/ 12233404 w 14191711"/>
                <a:gd name="connsiteY134" fmla="*/ 516101 h 812608"/>
                <a:gd name="connsiteX135" fmla="*/ 12227295 w 14191711"/>
                <a:gd name="connsiteY135" fmla="*/ 525613 h 812608"/>
                <a:gd name="connsiteX136" fmla="*/ 11735542 w 14191711"/>
                <a:gd name="connsiteY136" fmla="*/ 812603 h 812608"/>
                <a:gd name="connsiteX137" fmla="*/ 11365115 w 14191711"/>
                <a:gd name="connsiteY137" fmla="*/ 664007 h 812608"/>
                <a:gd name="connsiteX138" fmla="*/ 11316909 w 14191711"/>
                <a:gd name="connsiteY138" fmla="*/ 616668 h 812608"/>
                <a:gd name="connsiteX139" fmla="*/ 11312595 w 14191711"/>
                <a:gd name="connsiteY139" fmla="*/ 625292 h 812608"/>
                <a:gd name="connsiteX140" fmla="*/ 11303060 w 14191711"/>
                <a:gd name="connsiteY140" fmla="*/ 607627 h 812608"/>
                <a:gd name="connsiteX141" fmla="*/ 10863231 w 14191711"/>
                <a:gd name="connsiteY141" fmla="*/ 320302 h 812608"/>
                <a:gd name="connsiteX142" fmla="*/ 10597620 w 14191711"/>
                <a:gd name="connsiteY142" fmla="*/ 411089 h 812608"/>
                <a:gd name="connsiteX143" fmla="*/ 10552413 w 14191711"/>
                <a:gd name="connsiteY143" fmla="*/ 449000 h 812608"/>
                <a:gd name="connsiteX144" fmla="*/ 10546840 w 14191711"/>
                <a:gd name="connsiteY144" fmla="*/ 456073 h 812608"/>
                <a:gd name="connsiteX145" fmla="*/ 10512719 w 14191711"/>
                <a:gd name="connsiteY145" fmla="*/ 488902 h 812608"/>
                <a:gd name="connsiteX146" fmla="*/ 10487638 w 14191711"/>
                <a:gd name="connsiteY146" fmla="*/ 515951 h 812608"/>
                <a:gd name="connsiteX147" fmla="*/ 10398403 w 14191711"/>
                <a:gd name="connsiteY147" fmla="*/ 652795 h 812608"/>
                <a:gd name="connsiteX148" fmla="*/ 10380893 w 14191711"/>
                <a:gd name="connsiteY148" fmla="*/ 693279 h 812608"/>
                <a:gd name="connsiteX149" fmla="*/ 10398577 w 14191711"/>
                <a:gd name="connsiteY149" fmla="*/ 635378 h 812608"/>
                <a:gd name="connsiteX150" fmla="*/ 10434916 w 14191711"/>
                <a:gd name="connsiteY150" fmla="*/ 553928 h 812608"/>
                <a:gd name="connsiteX151" fmla="*/ 10393636 w 14191711"/>
                <a:gd name="connsiteY151" fmla="*/ 583206 h 812608"/>
                <a:gd name="connsiteX152" fmla="*/ 10120064 w 14191711"/>
                <a:gd name="connsiteY152" fmla="*/ 660611 h 812608"/>
                <a:gd name="connsiteX153" fmla="*/ 9749637 w 14191711"/>
                <a:gd name="connsiteY153" fmla="*/ 512015 h 812608"/>
                <a:gd name="connsiteX154" fmla="*/ 9701430 w 14191711"/>
                <a:gd name="connsiteY154" fmla="*/ 464676 h 812608"/>
                <a:gd name="connsiteX155" fmla="*/ 9697117 w 14191711"/>
                <a:gd name="connsiteY155" fmla="*/ 473299 h 812608"/>
                <a:gd name="connsiteX156" fmla="*/ 9687581 w 14191711"/>
                <a:gd name="connsiteY156" fmla="*/ 455635 h 812608"/>
                <a:gd name="connsiteX157" fmla="*/ 9247751 w 14191711"/>
                <a:gd name="connsiteY157" fmla="*/ 168309 h 812608"/>
                <a:gd name="connsiteX158" fmla="*/ 8824689 w 14191711"/>
                <a:gd name="connsiteY158" fmla="*/ 428742 h 812608"/>
                <a:gd name="connsiteX159" fmla="*/ 8824438 w 14191711"/>
                <a:gd name="connsiteY159" fmla="*/ 429151 h 812608"/>
                <a:gd name="connsiteX160" fmla="*/ 8822946 w 14191711"/>
                <a:gd name="connsiteY160" fmla="*/ 432245 h 812608"/>
                <a:gd name="connsiteX161" fmla="*/ 8796160 w 14191711"/>
                <a:gd name="connsiteY161" fmla="*/ 480215 h 812608"/>
                <a:gd name="connsiteX162" fmla="*/ 8782904 w 14191711"/>
                <a:gd name="connsiteY162" fmla="*/ 500850 h 812608"/>
                <a:gd name="connsiteX163" fmla="*/ 8765415 w 14191711"/>
                <a:gd name="connsiteY163" fmla="*/ 541286 h 812608"/>
                <a:gd name="connsiteX164" fmla="*/ 8773106 w 14191711"/>
                <a:gd name="connsiteY164" fmla="*/ 516102 h 812608"/>
                <a:gd name="connsiteX165" fmla="*/ 8766996 w 14191711"/>
                <a:gd name="connsiteY165" fmla="*/ 525614 h 812608"/>
                <a:gd name="connsiteX166" fmla="*/ 8275245 w 14191711"/>
                <a:gd name="connsiteY166" fmla="*/ 812604 h 812608"/>
                <a:gd name="connsiteX167" fmla="*/ 7904817 w 14191711"/>
                <a:gd name="connsiteY167" fmla="*/ 664008 h 812608"/>
                <a:gd name="connsiteX168" fmla="*/ 7856611 w 14191711"/>
                <a:gd name="connsiteY168" fmla="*/ 616669 h 812608"/>
                <a:gd name="connsiteX169" fmla="*/ 7852297 w 14191711"/>
                <a:gd name="connsiteY169" fmla="*/ 625293 h 812608"/>
                <a:gd name="connsiteX170" fmla="*/ 7842762 w 14191711"/>
                <a:gd name="connsiteY170" fmla="*/ 607628 h 812608"/>
                <a:gd name="connsiteX171" fmla="*/ 7402932 w 14191711"/>
                <a:gd name="connsiteY171" fmla="*/ 320302 h 812608"/>
                <a:gd name="connsiteX172" fmla="*/ 7137323 w 14191711"/>
                <a:gd name="connsiteY172" fmla="*/ 411089 h 812608"/>
                <a:gd name="connsiteX173" fmla="*/ 7092118 w 14191711"/>
                <a:gd name="connsiteY173" fmla="*/ 448999 h 812608"/>
                <a:gd name="connsiteX174" fmla="*/ 7086542 w 14191711"/>
                <a:gd name="connsiteY174" fmla="*/ 456075 h 812608"/>
                <a:gd name="connsiteX175" fmla="*/ 7052412 w 14191711"/>
                <a:gd name="connsiteY175" fmla="*/ 488913 h 812608"/>
                <a:gd name="connsiteX176" fmla="*/ 7027340 w 14191711"/>
                <a:gd name="connsiteY176" fmla="*/ 515952 h 812608"/>
                <a:gd name="connsiteX177" fmla="*/ 6938105 w 14191711"/>
                <a:gd name="connsiteY177" fmla="*/ 652796 h 812608"/>
                <a:gd name="connsiteX178" fmla="*/ 6920596 w 14191711"/>
                <a:gd name="connsiteY178" fmla="*/ 693280 h 812608"/>
                <a:gd name="connsiteX179" fmla="*/ 6938279 w 14191711"/>
                <a:gd name="connsiteY179" fmla="*/ 635379 h 812608"/>
                <a:gd name="connsiteX180" fmla="*/ 6974617 w 14191711"/>
                <a:gd name="connsiteY180" fmla="*/ 553930 h 812608"/>
                <a:gd name="connsiteX181" fmla="*/ 6933338 w 14191711"/>
                <a:gd name="connsiteY181" fmla="*/ 583208 h 812608"/>
                <a:gd name="connsiteX182" fmla="*/ 6659766 w 14191711"/>
                <a:gd name="connsiteY182" fmla="*/ 660613 h 812608"/>
                <a:gd name="connsiteX183" fmla="*/ 6289339 w 14191711"/>
                <a:gd name="connsiteY183" fmla="*/ 512017 h 812608"/>
                <a:gd name="connsiteX184" fmla="*/ 6241132 w 14191711"/>
                <a:gd name="connsiteY184" fmla="*/ 464678 h 812608"/>
                <a:gd name="connsiteX185" fmla="*/ 6236819 w 14191711"/>
                <a:gd name="connsiteY185" fmla="*/ 473301 h 812608"/>
                <a:gd name="connsiteX186" fmla="*/ 6227283 w 14191711"/>
                <a:gd name="connsiteY186" fmla="*/ 455637 h 812608"/>
                <a:gd name="connsiteX187" fmla="*/ 5787454 w 14191711"/>
                <a:gd name="connsiteY187" fmla="*/ 168311 h 812608"/>
                <a:gd name="connsiteX188" fmla="*/ 5364392 w 14191711"/>
                <a:gd name="connsiteY188" fmla="*/ 428744 h 812608"/>
                <a:gd name="connsiteX189" fmla="*/ 5364140 w 14191711"/>
                <a:gd name="connsiteY189" fmla="*/ 429153 h 812608"/>
                <a:gd name="connsiteX190" fmla="*/ 5362648 w 14191711"/>
                <a:gd name="connsiteY190" fmla="*/ 432247 h 812608"/>
                <a:gd name="connsiteX191" fmla="*/ 5335862 w 14191711"/>
                <a:gd name="connsiteY191" fmla="*/ 480217 h 812608"/>
                <a:gd name="connsiteX192" fmla="*/ 5322606 w 14191711"/>
                <a:gd name="connsiteY192" fmla="*/ 500852 h 812608"/>
                <a:gd name="connsiteX193" fmla="*/ 5305117 w 14191711"/>
                <a:gd name="connsiteY193" fmla="*/ 541288 h 812608"/>
                <a:gd name="connsiteX194" fmla="*/ 5312809 w 14191711"/>
                <a:gd name="connsiteY194" fmla="*/ 516104 h 812608"/>
                <a:gd name="connsiteX195" fmla="*/ 5306698 w 14191711"/>
                <a:gd name="connsiteY195" fmla="*/ 525616 h 812608"/>
                <a:gd name="connsiteX196" fmla="*/ 4814947 w 14191711"/>
                <a:gd name="connsiteY196" fmla="*/ 812606 h 812608"/>
                <a:gd name="connsiteX197" fmla="*/ 4444520 w 14191711"/>
                <a:gd name="connsiteY197" fmla="*/ 664010 h 812608"/>
                <a:gd name="connsiteX198" fmla="*/ 4396313 w 14191711"/>
                <a:gd name="connsiteY198" fmla="*/ 616671 h 812608"/>
                <a:gd name="connsiteX199" fmla="*/ 4392000 w 14191711"/>
                <a:gd name="connsiteY199" fmla="*/ 625295 h 812608"/>
                <a:gd name="connsiteX200" fmla="*/ 4382464 w 14191711"/>
                <a:gd name="connsiteY200" fmla="*/ 607630 h 812608"/>
                <a:gd name="connsiteX201" fmla="*/ 3942635 w 14191711"/>
                <a:gd name="connsiteY201" fmla="*/ 320304 h 812608"/>
                <a:gd name="connsiteX202" fmla="*/ 3677025 w 14191711"/>
                <a:gd name="connsiteY202" fmla="*/ 411091 h 812608"/>
                <a:gd name="connsiteX203" fmla="*/ 3631821 w 14191711"/>
                <a:gd name="connsiteY203" fmla="*/ 449001 h 812608"/>
                <a:gd name="connsiteX204" fmla="*/ 3626244 w 14191711"/>
                <a:gd name="connsiteY204" fmla="*/ 456077 h 812608"/>
                <a:gd name="connsiteX205" fmla="*/ 3592115 w 14191711"/>
                <a:gd name="connsiteY205" fmla="*/ 488915 h 812608"/>
                <a:gd name="connsiteX206" fmla="*/ 3567043 w 14191711"/>
                <a:gd name="connsiteY206" fmla="*/ 515954 h 812608"/>
                <a:gd name="connsiteX207" fmla="*/ 3477808 w 14191711"/>
                <a:gd name="connsiteY207" fmla="*/ 652798 h 812608"/>
                <a:gd name="connsiteX208" fmla="*/ 3460298 w 14191711"/>
                <a:gd name="connsiteY208" fmla="*/ 693282 h 812608"/>
                <a:gd name="connsiteX209" fmla="*/ 3477981 w 14191711"/>
                <a:gd name="connsiteY209" fmla="*/ 635381 h 812608"/>
                <a:gd name="connsiteX210" fmla="*/ 3514319 w 14191711"/>
                <a:gd name="connsiteY210" fmla="*/ 553933 h 812608"/>
                <a:gd name="connsiteX211" fmla="*/ 3473041 w 14191711"/>
                <a:gd name="connsiteY211" fmla="*/ 583210 h 812608"/>
                <a:gd name="connsiteX212" fmla="*/ 3199468 w 14191711"/>
                <a:gd name="connsiteY212" fmla="*/ 660615 h 812608"/>
                <a:gd name="connsiteX213" fmla="*/ 2829041 w 14191711"/>
                <a:gd name="connsiteY213" fmla="*/ 512019 h 812608"/>
                <a:gd name="connsiteX214" fmla="*/ 2780835 w 14191711"/>
                <a:gd name="connsiteY214" fmla="*/ 464680 h 812608"/>
                <a:gd name="connsiteX215" fmla="*/ 2776521 w 14191711"/>
                <a:gd name="connsiteY215" fmla="*/ 473303 h 812608"/>
                <a:gd name="connsiteX216" fmla="*/ 2766985 w 14191711"/>
                <a:gd name="connsiteY216" fmla="*/ 455639 h 812608"/>
                <a:gd name="connsiteX217" fmla="*/ 2327156 w 14191711"/>
                <a:gd name="connsiteY217" fmla="*/ 168313 h 812608"/>
                <a:gd name="connsiteX218" fmla="*/ 1904094 w 14191711"/>
                <a:gd name="connsiteY218" fmla="*/ 428746 h 812608"/>
                <a:gd name="connsiteX219" fmla="*/ 1903842 w 14191711"/>
                <a:gd name="connsiteY219" fmla="*/ 429155 h 812608"/>
                <a:gd name="connsiteX220" fmla="*/ 1902350 w 14191711"/>
                <a:gd name="connsiteY220" fmla="*/ 432249 h 812608"/>
                <a:gd name="connsiteX221" fmla="*/ 1875564 w 14191711"/>
                <a:gd name="connsiteY221" fmla="*/ 480219 h 812608"/>
                <a:gd name="connsiteX222" fmla="*/ 1862308 w 14191711"/>
                <a:gd name="connsiteY222" fmla="*/ 500854 h 812608"/>
                <a:gd name="connsiteX223" fmla="*/ 1844819 w 14191711"/>
                <a:gd name="connsiteY223" fmla="*/ 541290 h 812608"/>
                <a:gd name="connsiteX224" fmla="*/ 1852511 w 14191711"/>
                <a:gd name="connsiteY224" fmla="*/ 516106 h 812608"/>
                <a:gd name="connsiteX225" fmla="*/ 1846400 w 14191711"/>
                <a:gd name="connsiteY225" fmla="*/ 525618 h 812608"/>
                <a:gd name="connsiteX226" fmla="*/ 1354649 w 14191711"/>
                <a:gd name="connsiteY226" fmla="*/ 812608 h 8126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Lst>
              <a:rect l="l" t="t" r="r" b="b"/>
              <a:pathLst>
                <a:path w="14191711" h="812608">
                  <a:moveTo>
                    <a:pt x="1354649" y="812608"/>
                  </a:moveTo>
                  <a:cubicBezTo>
                    <a:pt x="1217434" y="812608"/>
                    <a:pt x="1089962" y="757828"/>
                    <a:pt x="984222" y="664012"/>
                  </a:cubicBezTo>
                  <a:lnTo>
                    <a:pt x="936015" y="616673"/>
                  </a:lnTo>
                  <a:lnTo>
                    <a:pt x="931702" y="625297"/>
                  </a:lnTo>
                  <a:lnTo>
                    <a:pt x="922166" y="607632"/>
                  </a:lnTo>
                  <a:cubicBezTo>
                    <a:pt x="817622" y="432155"/>
                    <a:pt x="659408" y="320306"/>
                    <a:pt x="482337" y="320306"/>
                  </a:cubicBezTo>
                  <a:cubicBezTo>
                    <a:pt x="290509" y="320306"/>
                    <a:pt x="120814" y="451574"/>
                    <a:pt x="17510" y="652800"/>
                  </a:cubicBezTo>
                  <a:lnTo>
                    <a:pt x="0" y="693284"/>
                  </a:lnTo>
                  <a:lnTo>
                    <a:pt x="17683" y="635383"/>
                  </a:lnTo>
                  <a:cubicBezTo>
                    <a:pt x="126094" y="348887"/>
                    <a:pt x="351214" y="151998"/>
                    <a:pt x="611350" y="151998"/>
                  </a:cubicBezTo>
                  <a:cubicBezTo>
                    <a:pt x="748565" y="151998"/>
                    <a:pt x="876036" y="206778"/>
                    <a:pt x="981777" y="300594"/>
                  </a:cubicBezTo>
                  <a:lnTo>
                    <a:pt x="1029983" y="347933"/>
                  </a:lnTo>
                  <a:lnTo>
                    <a:pt x="1034297" y="339310"/>
                  </a:lnTo>
                  <a:lnTo>
                    <a:pt x="1043833" y="356974"/>
                  </a:lnTo>
                  <a:cubicBezTo>
                    <a:pt x="1148377" y="532451"/>
                    <a:pt x="1306590" y="644300"/>
                    <a:pt x="1483662" y="644300"/>
                  </a:cubicBezTo>
                  <a:cubicBezTo>
                    <a:pt x="1651511" y="644300"/>
                    <a:pt x="1802415" y="543798"/>
                    <a:pt x="1906724" y="383867"/>
                  </a:cubicBezTo>
                  <a:lnTo>
                    <a:pt x="1906976" y="383458"/>
                  </a:lnTo>
                  <a:lnTo>
                    <a:pt x="1908468" y="380364"/>
                  </a:lnTo>
                  <a:cubicBezTo>
                    <a:pt x="1916987" y="363963"/>
                    <a:pt x="1925923" y="347964"/>
                    <a:pt x="1935254" y="332394"/>
                  </a:cubicBezTo>
                  <a:lnTo>
                    <a:pt x="1948509" y="311759"/>
                  </a:lnTo>
                  <a:lnTo>
                    <a:pt x="1965999" y="271323"/>
                  </a:lnTo>
                  <a:lnTo>
                    <a:pt x="1958307" y="296507"/>
                  </a:lnTo>
                  <a:lnTo>
                    <a:pt x="1964417" y="286995"/>
                  </a:lnTo>
                  <a:cubicBezTo>
                    <a:pt x="2085662" y="110755"/>
                    <a:pt x="2261067" y="5"/>
                    <a:pt x="2456169" y="5"/>
                  </a:cubicBezTo>
                  <a:cubicBezTo>
                    <a:pt x="2593384" y="5"/>
                    <a:pt x="2720856" y="54785"/>
                    <a:pt x="2826596" y="148601"/>
                  </a:cubicBezTo>
                  <a:lnTo>
                    <a:pt x="2874802" y="195940"/>
                  </a:lnTo>
                  <a:lnTo>
                    <a:pt x="2879116" y="187316"/>
                  </a:lnTo>
                  <a:lnTo>
                    <a:pt x="2888652" y="204981"/>
                  </a:lnTo>
                  <a:cubicBezTo>
                    <a:pt x="2993196" y="380458"/>
                    <a:pt x="3151409" y="492306"/>
                    <a:pt x="3328481" y="492306"/>
                  </a:cubicBezTo>
                  <a:cubicBezTo>
                    <a:pt x="3424395" y="492306"/>
                    <a:pt x="3514776" y="459490"/>
                    <a:pt x="3594091" y="401519"/>
                  </a:cubicBezTo>
                  <a:lnTo>
                    <a:pt x="3639295" y="363610"/>
                  </a:lnTo>
                  <a:lnTo>
                    <a:pt x="3644872" y="356534"/>
                  </a:lnTo>
                  <a:lnTo>
                    <a:pt x="3679001" y="323696"/>
                  </a:lnTo>
                  <a:lnTo>
                    <a:pt x="3704073" y="296657"/>
                  </a:lnTo>
                  <a:cubicBezTo>
                    <a:pt x="3737507" y="256054"/>
                    <a:pt x="3767482" y="210119"/>
                    <a:pt x="3793308" y="159813"/>
                  </a:cubicBezTo>
                  <a:lnTo>
                    <a:pt x="3810818" y="119329"/>
                  </a:lnTo>
                  <a:lnTo>
                    <a:pt x="3793135" y="177230"/>
                  </a:lnTo>
                  <a:lnTo>
                    <a:pt x="3756797" y="258678"/>
                  </a:lnTo>
                  <a:lnTo>
                    <a:pt x="3798075" y="229401"/>
                  </a:lnTo>
                  <a:cubicBezTo>
                    <a:pt x="3881470" y="179684"/>
                    <a:pt x="3974097" y="151996"/>
                    <a:pt x="4071648" y="151996"/>
                  </a:cubicBezTo>
                  <a:cubicBezTo>
                    <a:pt x="4208863" y="151996"/>
                    <a:pt x="4336334" y="206776"/>
                    <a:pt x="4442075" y="300592"/>
                  </a:cubicBezTo>
                  <a:lnTo>
                    <a:pt x="4490281" y="347931"/>
                  </a:lnTo>
                  <a:lnTo>
                    <a:pt x="4494595" y="339308"/>
                  </a:lnTo>
                  <a:lnTo>
                    <a:pt x="4504131" y="356972"/>
                  </a:lnTo>
                  <a:cubicBezTo>
                    <a:pt x="4608675" y="532449"/>
                    <a:pt x="4766888" y="644298"/>
                    <a:pt x="4943960" y="644298"/>
                  </a:cubicBezTo>
                  <a:cubicBezTo>
                    <a:pt x="5111809" y="644298"/>
                    <a:pt x="5262713" y="543796"/>
                    <a:pt x="5367022" y="383865"/>
                  </a:cubicBezTo>
                  <a:lnTo>
                    <a:pt x="5367274" y="383456"/>
                  </a:lnTo>
                  <a:lnTo>
                    <a:pt x="5368766" y="380362"/>
                  </a:lnTo>
                  <a:cubicBezTo>
                    <a:pt x="5377285" y="363961"/>
                    <a:pt x="5386221" y="347962"/>
                    <a:pt x="5395552" y="332392"/>
                  </a:cubicBezTo>
                  <a:lnTo>
                    <a:pt x="5408807" y="311757"/>
                  </a:lnTo>
                  <a:lnTo>
                    <a:pt x="5426297" y="271321"/>
                  </a:lnTo>
                  <a:lnTo>
                    <a:pt x="5418605" y="296505"/>
                  </a:lnTo>
                  <a:lnTo>
                    <a:pt x="5424715" y="286993"/>
                  </a:lnTo>
                  <a:cubicBezTo>
                    <a:pt x="5545960" y="110753"/>
                    <a:pt x="5721365" y="3"/>
                    <a:pt x="5916467" y="3"/>
                  </a:cubicBezTo>
                  <a:cubicBezTo>
                    <a:pt x="6053682" y="3"/>
                    <a:pt x="6181154" y="54783"/>
                    <a:pt x="6286894" y="148599"/>
                  </a:cubicBezTo>
                  <a:lnTo>
                    <a:pt x="6335100" y="195938"/>
                  </a:lnTo>
                  <a:lnTo>
                    <a:pt x="6339414" y="187314"/>
                  </a:lnTo>
                  <a:lnTo>
                    <a:pt x="6348950" y="204979"/>
                  </a:lnTo>
                  <a:cubicBezTo>
                    <a:pt x="6453494" y="380456"/>
                    <a:pt x="6611707" y="492304"/>
                    <a:pt x="6788779" y="492304"/>
                  </a:cubicBezTo>
                  <a:cubicBezTo>
                    <a:pt x="6884693" y="492304"/>
                    <a:pt x="6975074" y="459488"/>
                    <a:pt x="7054389" y="401517"/>
                  </a:cubicBezTo>
                  <a:lnTo>
                    <a:pt x="7099593" y="363608"/>
                  </a:lnTo>
                  <a:lnTo>
                    <a:pt x="7105170" y="356532"/>
                  </a:lnTo>
                  <a:lnTo>
                    <a:pt x="7139299" y="323694"/>
                  </a:lnTo>
                  <a:lnTo>
                    <a:pt x="7164371" y="296655"/>
                  </a:lnTo>
                  <a:cubicBezTo>
                    <a:pt x="7197804" y="256052"/>
                    <a:pt x="7227780" y="210117"/>
                    <a:pt x="7253606" y="159811"/>
                  </a:cubicBezTo>
                  <a:lnTo>
                    <a:pt x="7271116" y="119327"/>
                  </a:lnTo>
                  <a:lnTo>
                    <a:pt x="7253432" y="177228"/>
                  </a:lnTo>
                  <a:lnTo>
                    <a:pt x="7217094" y="258677"/>
                  </a:lnTo>
                  <a:lnTo>
                    <a:pt x="7258373" y="229399"/>
                  </a:lnTo>
                  <a:cubicBezTo>
                    <a:pt x="7341767" y="179682"/>
                    <a:pt x="7434395" y="151994"/>
                    <a:pt x="7531946" y="151994"/>
                  </a:cubicBezTo>
                  <a:cubicBezTo>
                    <a:pt x="7669160" y="151994"/>
                    <a:pt x="7796632" y="206774"/>
                    <a:pt x="7902373" y="300590"/>
                  </a:cubicBezTo>
                  <a:lnTo>
                    <a:pt x="7950579" y="347929"/>
                  </a:lnTo>
                  <a:lnTo>
                    <a:pt x="7954893" y="339306"/>
                  </a:lnTo>
                  <a:lnTo>
                    <a:pt x="7964429" y="356970"/>
                  </a:lnTo>
                  <a:cubicBezTo>
                    <a:pt x="8068973" y="532447"/>
                    <a:pt x="8227186" y="644296"/>
                    <a:pt x="8404257" y="644296"/>
                  </a:cubicBezTo>
                  <a:cubicBezTo>
                    <a:pt x="8572107" y="644296"/>
                    <a:pt x="8723011" y="543794"/>
                    <a:pt x="8827320" y="383863"/>
                  </a:cubicBezTo>
                  <a:lnTo>
                    <a:pt x="8827571" y="383454"/>
                  </a:lnTo>
                  <a:lnTo>
                    <a:pt x="8829064" y="380360"/>
                  </a:lnTo>
                  <a:cubicBezTo>
                    <a:pt x="8837583" y="363959"/>
                    <a:pt x="8846518" y="347960"/>
                    <a:pt x="8855850" y="332390"/>
                  </a:cubicBezTo>
                  <a:lnTo>
                    <a:pt x="8869104" y="311755"/>
                  </a:lnTo>
                  <a:lnTo>
                    <a:pt x="8886595" y="271319"/>
                  </a:lnTo>
                  <a:lnTo>
                    <a:pt x="8878903" y="296503"/>
                  </a:lnTo>
                  <a:lnTo>
                    <a:pt x="8885013" y="286991"/>
                  </a:lnTo>
                  <a:cubicBezTo>
                    <a:pt x="9006258" y="110751"/>
                    <a:pt x="9181663" y="1"/>
                    <a:pt x="9376765" y="1"/>
                  </a:cubicBezTo>
                  <a:cubicBezTo>
                    <a:pt x="9513979" y="1"/>
                    <a:pt x="9641452" y="54781"/>
                    <a:pt x="9747192" y="148597"/>
                  </a:cubicBezTo>
                  <a:lnTo>
                    <a:pt x="9795398" y="195936"/>
                  </a:lnTo>
                  <a:lnTo>
                    <a:pt x="9799712" y="187312"/>
                  </a:lnTo>
                  <a:lnTo>
                    <a:pt x="9809248" y="204977"/>
                  </a:lnTo>
                  <a:cubicBezTo>
                    <a:pt x="9913792" y="380454"/>
                    <a:pt x="10072005" y="492302"/>
                    <a:pt x="10249076" y="492302"/>
                  </a:cubicBezTo>
                  <a:cubicBezTo>
                    <a:pt x="10344990" y="492302"/>
                    <a:pt x="10435372" y="459486"/>
                    <a:pt x="10514687" y="401515"/>
                  </a:cubicBezTo>
                  <a:lnTo>
                    <a:pt x="10559894" y="363604"/>
                  </a:lnTo>
                  <a:lnTo>
                    <a:pt x="10565468" y="356531"/>
                  </a:lnTo>
                  <a:lnTo>
                    <a:pt x="10599588" y="323702"/>
                  </a:lnTo>
                  <a:lnTo>
                    <a:pt x="10624669" y="296653"/>
                  </a:lnTo>
                  <a:cubicBezTo>
                    <a:pt x="10658102" y="256050"/>
                    <a:pt x="10688078" y="210115"/>
                    <a:pt x="10713904" y="159809"/>
                  </a:cubicBezTo>
                  <a:lnTo>
                    <a:pt x="10731414" y="119325"/>
                  </a:lnTo>
                  <a:lnTo>
                    <a:pt x="10713730" y="177226"/>
                  </a:lnTo>
                  <a:lnTo>
                    <a:pt x="10677391" y="258676"/>
                  </a:lnTo>
                  <a:lnTo>
                    <a:pt x="10718671" y="229399"/>
                  </a:lnTo>
                  <a:cubicBezTo>
                    <a:pt x="10802066" y="179681"/>
                    <a:pt x="10894693" y="151993"/>
                    <a:pt x="10992244" y="151993"/>
                  </a:cubicBezTo>
                  <a:cubicBezTo>
                    <a:pt x="11129458" y="151993"/>
                    <a:pt x="11256930" y="206773"/>
                    <a:pt x="11362671" y="300589"/>
                  </a:cubicBezTo>
                  <a:lnTo>
                    <a:pt x="11410877" y="347928"/>
                  </a:lnTo>
                  <a:lnTo>
                    <a:pt x="11415191" y="339305"/>
                  </a:lnTo>
                  <a:lnTo>
                    <a:pt x="11424726" y="356969"/>
                  </a:lnTo>
                  <a:cubicBezTo>
                    <a:pt x="11529270" y="532446"/>
                    <a:pt x="11687484" y="644295"/>
                    <a:pt x="11864556" y="644295"/>
                  </a:cubicBezTo>
                  <a:cubicBezTo>
                    <a:pt x="12032405" y="644295"/>
                    <a:pt x="12183309" y="543793"/>
                    <a:pt x="12287618" y="383862"/>
                  </a:cubicBezTo>
                  <a:lnTo>
                    <a:pt x="12287870" y="383453"/>
                  </a:lnTo>
                  <a:lnTo>
                    <a:pt x="12289362" y="380359"/>
                  </a:lnTo>
                  <a:cubicBezTo>
                    <a:pt x="12297881" y="363958"/>
                    <a:pt x="12306817" y="347959"/>
                    <a:pt x="12316148" y="332389"/>
                  </a:cubicBezTo>
                  <a:lnTo>
                    <a:pt x="12329403" y="311754"/>
                  </a:lnTo>
                  <a:lnTo>
                    <a:pt x="12346892" y="271318"/>
                  </a:lnTo>
                  <a:lnTo>
                    <a:pt x="12339201" y="296502"/>
                  </a:lnTo>
                  <a:lnTo>
                    <a:pt x="12345311" y="286990"/>
                  </a:lnTo>
                  <a:cubicBezTo>
                    <a:pt x="12466556" y="110750"/>
                    <a:pt x="12641961" y="0"/>
                    <a:pt x="12837063" y="0"/>
                  </a:cubicBezTo>
                  <a:cubicBezTo>
                    <a:pt x="12974278" y="0"/>
                    <a:pt x="13101750" y="54780"/>
                    <a:pt x="13207490" y="148596"/>
                  </a:cubicBezTo>
                  <a:lnTo>
                    <a:pt x="13255696" y="195935"/>
                  </a:lnTo>
                  <a:lnTo>
                    <a:pt x="13260010" y="187311"/>
                  </a:lnTo>
                  <a:lnTo>
                    <a:pt x="13269546" y="204976"/>
                  </a:lnTo>
                  <a:cubicBezTo>
                    <a:pt x="13374090" y="380453"/>
                    <a:pt x="13532303" y="492302"/>
                    <a:pt x="13709375" y="492302"/>
                  </a:cubicBezTo>
                  <a:cubicBezTo>
                    <a:pt x="13901203" y="492302"/>
                    <a:pt x="14070898" y="361034"/>
                    <a:pt x="14174202" y="159808"/>
                  </a:cubicBezTo>
                  <a:lnTo>
                    <a:pt x="14191711" y="119324"/>
                  </a:lnTo>
                  <a:lnTo>
                    <a:pt x="14174028" y="177225"/>
                  </a:lnTo>
                  <a:cubicBezTo>
                    <a:pt x="14065617" y="463721"/>
                    <a:pt x="13840498" y="660610"/>
                    <a:pt x="13580362" y="660610"/>
                  </a:cubicBezTo>
                  <a:cubicBezTo>
                    <a:pt x="13443147" y="660610"/>
                    <a:pt x="13315675" y="605830"/>
                    <a:pt x="13209935" y="512014"/>
                  </a:cubicBezTo>
                  <a:lnTo>
                    <a:pt x="13161729" y="464675"/>
                  </a:lnTo>
                  <a:lnTo>
                    <a:pt x="13157414" y="473298"/>
                  </a:lnTo>
                  <a:lnTo>
                    <a:pt x="13147879" y="455634"/>
                  </a:lnTo>
                  <a:cubicBezTo>
                    <a:pt x="13043335" y="280157"/>
                    <a:pt x="12885121" y="168308"/>
                    <a:pt x="12708050" y="168308"/>
                  </a:cubicBezTo>
                  <a:cubicBezTo>
                    <a:pt x="12540201" y="168308"/>
                    <a:pt x="12389296" y="268810"/>
                    <a:pt x="12284988" y="428741"/>
                  </a:cubicBezTo>
                  <a:lnTo>
                    <a:pt x="12284736" y="429150"/>
                  </a:lnTo>
                  <a:lnTo>
                    <a:pt x="12283244" y="432244"/>
                  </a:lnTo>
                  <a:cubicBezTo>
                    <a:pt x="12274725" y="448645"/>
                    <a:pt x="12265789" y="464644"/>
                    <a:pt x="12256457" y="480214"/>
                  </a:cubicBezTo>
                  <a:lnTo>
                    <a:pt x="12243203" y="500849"/>
                  </a:lnTo>
                  <a:lnTo>
                    <a:pt x="12225713" y="541285"/>
                  </a:lnTo>
                  <a:lnTo>
                    <a:pt x="12233404" y="516101"/>
                  </a:lnTo>
                  <a:lnTo>
                    <a:pt x="12227295" y="525613"/>
                  </a:lnTo>
                  <a:cubicBezTo>
                    <a:pt x="12106050" y="701853"/>
                    <a:pt x="11930644" y="812603"/>
                    <a:pt x="11735542" y="812603"/>
                  </a:cubicBezTo>
                  <a:cubicBezTo>
                    <a:pt x="11598328" y="812603"/>
                    <a:pt x="11470856" y="757823"/>
                    <a:pt x="11365115" y="664007"/>
                  </a:cubicBezTo>
                  <a:lnTo>
                    <a:pt x="11316909" y="616668"/>
                  </a:lnTo>
                  <a:lnTo>
                    <a:pt x="11312595" y="625292"/>
                  </a:lnTo>
                  <a:lnTo>
                    <a:pt x="11303060" y="607627"/>
                  </a:lnTo>
                  <a:cubicBezTo>
                    <a:pt x="11198516" y="432150"/>
                    <a:pt x="11040302" y="320302"/>
                    <a:pt x="10863231" y="320302"/>
                  </a:cubicBezTo>
                  <a:cubicBezTo>
                    <a:pt x="10767317" y="320302"/>
                    <a:pt x="10676936" y="353118"/>
                    <a:pt x="10597620" y="411089"/>
                  </a:cubicBezTo>
                  <a:lnTo>
                    <a:pt x="10552413" y="449000"/>
                  </a:lnTo>
                  <a:lnTo>
                    <a:pt x="10546840" y="456073"/>
                  </a:lnTo>
                  <a:lnTo>
                    <a:pt x="10512719" y="488902"/>
                  </a:lnTo>
                  <a:lnTo>
                    <a:pt x="10487638" y="515951"/>
                  </a:lnTo>
                  <a:cubicBezTo>
                    <a:pt x="10454205" y="556554"/>
                    <a:pt x="10424229" y="602489"/>
                    <a:pt x="10398403" y="652795"/>
                  </a:cubicBezTo>
                  <a:lnTo>
                    <a:pt x="10380893" y="693279"/>
                  </a:lnTo>
                  <a:lnTo>
                    <a:pt x="10398577" y="635378"/>
                  </a:lnTo>
                  <a:lnTo>
                    <a:pt x="10434916" y="553928"/>
                  </a:lnTo>
                  <a:lnTo>
                    <a:pt x="10393636" y="583206"/>
                  </a:lnTo>
                  <a:cubicBezTo>
                    <a:pt x="10310241" y="632923"/>
                    <a:pt x="10217615" y="660611"/>
                    <a:pt x="10120064" y="660611"/>
                  </a:cubicBezTo>
                  <a:cubicBezTo>
                    <a:pt x="9982849" y="660611"/>
                    <a:pt x="9855377" y="605831"/>
                    <a:pt x="9749637" y="512015"/>
                  </a:cubicBezTo>
                  <a:lnTo>
                    <a:pt x="9701430" y="464676"/>
                  </a:lnTo>
                  <a:lnTo>
                    <a:pt x="9697117" y="473299"/>
                  </a:lnTo>
                  <a:lnTo>
                    <a:pt x="9687581" y="455635"/>
                  </a:lnTo>
                  <a:cubicBezTo>
                    <a:pt x="9583037" y="280158"/>
                    <a:pt x="9424824" y="168309"/>
                    <a:pt x="9247751" y="168309"/>
                  </a:cubicBezTo>
                  <a:cubicBezTo>
                    <a:pt x="9079903" y="168309"/>
                    <a:pt x="8928998" y="268811"/>
                    <a:pt x="8824689" y="428742"/>
                  </a:cubicBezTo>
                  <a:lnTo>
                    <a:pt x="8824438" y="429151"/>
                  </a:lnTo>
                  <a:lnTo>
                    <a:pt x="8822946" y="432245"/>
                  </a:lnTo>
                  <a:cubicBezTo>
                    <a:pt x="8814426" y="448646"/>
                    <a:pt x="8805491" y="464645"/>
                    <a:pt x="8796160" y="480215"/>
                  </a:cubicBezTo>
                  <a:lnTo>
                    <a:pt x="8782904" y="500850"/>
                  </a:lnTo>
                  <a:lnTo>
                    <a:pt x="8765415" y="541286"/>
                  </a:lnTo>
                  <a:lnTo>
                    <a:pt x="8773106" y="516102"/>
                  </a:lnTo>
                  <a:lnTo>
                    <a:pt x="8766996" y="525614"/>
                  </a:lnTo>
                  <a:cubicBezTo>
                    <a:pt x="8645752" y="701854"/>
                    <a:pt x="8470347" y="812604"/>
                    <a:pt x="8275245" y="812604"/>
                  </a:cubicBezTo>
                  <a:cubicBezTo>
                    <a:pt x="8138029" y="812604"/>
                    <a:pt x="8010558" y="757824"/>
                    <a:pt x="7904817" y="664008"/>
                  </a:cubicBezTo>
                  <a:lnTo>
                    <a:pt x="7856611" y="616669"/>
                  </a:lnTo>
                  <a:lnTo>
                    <a:pt x="7852297" y="625293"/>
                  </a:lnTo>
                  <a:lnTo>
                    <a:pt x="7842762" y="607628"/>
                  </a:lnTo>
                  <a:cubicBezTo>
                    <a:pt x="7738218" y="432151"/>
                    <a:pt x="7580004" y="320302"/>
                    <a:pt x="7402932" y="320302"/>
                  </a:cubicBezTo>
                  <a:cubicBezTo>
                    <a:pt x="7307018" y="320302"/>
                    <a:pt x="7216637" y="353119"/>
                    <a:pt x="7137323" y="411089"/>
                  </a:cubicBezTo>
                  <a:lnTo>
                    <a:pt x="7092118" y="448999"/>
                  </a:lnTo>
                  <a:lnTo>
                    <a:pt x="7086542" y="456075"/>
                  </a:lnTo>
                  <a:lnTo>
                    <a:pt x="7052412" y="488913"/>
                  </a:lnTo>
                  <a:lnTo>
                    <a:pt x="7027340" y="515952"/>
                  </a:lnTo>
                  <a:cubicBezTo>
                    <a:pt x="6993907" y="556555"/>
                    <a:pt x="6963931" y="602489"/>
                    <a:pt x="6938105" y="652796"/>
                  </a:cubicBezTo>
                  <a:lnTo>
                    <a:pt x="6920596" y="693280"/>
                  </a:lnTo>
                  <a:lnTo>
                    <a:pt x="6938279" y="635379"/>
                  </a:lnTo>
                  <a:lnTo>
                    <a:pt x="6974617" y="553930"/>
                  </a:lnTo>
                  <a:lnTo>
                    <a:pt x="6933338" y="583208"/>
                  </a:lnTo>
                  <a:cubicBezTo>
                    <a:pt x="6849944" y="632925"/>
                    <a:pt x="6757317" y="660613"/>
                    <a:pt x="6659766" y="660613"/>
                  </a:cubicBezTo>
                  <a:cubicBezTo>
                    <a:pt x="6522551" y="660613"/>
                    <a:pt x="6395079" y="605833"/>
                    <a:pt x="6289339" y="512017"/>
                  </a:cubicBezTo>
                  <a:lnTo>
                    <a:pt x="6241132" y="464678"/>
                  </a:lnTo>
                  <a:lnTo>
                    <a:pt x="6236819" y="473301"/>
                  </a:lnTo>
                  <a:lnTo>
                    <a:pt x="6227283" y="455637"/>
                  </a:lnTo>
                  <a:cubicBezTo>
                    <a:pt x="6122739" y="280160"/>
                    <a:pt x="5964526" y="168311"/>
                    <a:pt x="5787454" y="168311"/>
                  </a:cubicBezTo>
                  <a:cubicBezTo>
                    <a:pt x="5619605" y="168311"/>
                    <a:pt x="5468701" y="268813"/>
                    <a:pt x="5364392" y="428744"/>
                  </a:cubicBezTo>
                  <a:lnTo>
                    <a:pt x="5364140" y="429153"/>
                  </a:lnTo>
                  <a:lnTo>
                    <a:pt x="5362648" y="432247"/>
                  </a:lnTo>
                  <a:cubicBezTo>
                    <a:pt x="5354128" y="448648"/>
                    <a:pt x="5345193" y="464647"/>
                    <a:pt x="5335862" y="480217"/>
                  </a:cubicBezTo>
                  <a:lnTo>
                    <a:pt x="5322606" y="500852"/>
                  </a:lnTo>
                  <a:lnTo>
                    <a:pt x="5305117" y="541288"/>
                  </a:lnTo>
                  <a:lnTo>
                    <a:pt x="5312809" y="516104"/>
                  </a:lnTo>
                  <a:lnTo>
                    <a:pt x="5306698" y="525616"/>
                  </a:lnTo>
                  <a:cubicBezTo>
                    <a:pt x="5185454" y="701856"/>
                    <a:pt x="5010049" y="812606"/>
                    <a:pt x="4814947" y="812606"/>
                  </a:cubicBezTo>
                  <a:cubicBezTo>
                    <a:pt x="4677732" y="812606"/>
                    <a:pt x="4550260" y="757826"/>
                    <a:pt x="4444520" y="664010"/>
                  </a:cubicBezTo>
                  <a:lnTo>
                    <a:pt x="4396313" y="616671"/>
                  </a:lnTo>
                  <a:lnTo>
                    <a:pt x="4392000" y="625295"/>
                  </a:lnTo>
                  <a:lnTo>
                    <a:pt x="4382464" y="607630"/>
                  </a:lnTo>
                  <a:cubicBezTo>
                    <a:pt x="4277920" y="432153"/>
                    <a:pt x="4119706" y="320304"/>
                    <a:pt x="3942635" y="320304"/>
                  </a:cubicBezTo>
                  <a:cubicBezTo>
                    <a:pt x="3846721" y="320304"/>
                    <a:pt x="3756340" y="353121"/>
                    <a:pt x="3677025" y="411091"/>
                  </a:cubicBezTo>
                  <a:lnTo>
                    <a:pt x="3631821" y="449001"/>
                  </a:lnTo>
                  <a:lnTo>
                    <a:pt x="3626244" y="456077"/>
                  </a:lnTo>
                  <a:lnTo>
                    <a:pt x="3592115" y="488915"/>
                  </a:lnTo>
                  <a:lnTo>
                    <a:pt x="3567043" y="515954"/>
                  </a:lnTo>
                  <a:cubicBezTo>
                    <a:pt x="3533609" y="556557"/>
                    <a:pt x="3503634" y="602492"/>
                    <a:pt x="3477808" y="652798"/>
                  </a:cubicBezTo>
                  <a:lnTo>
                    <a:pt x="3460298" y="693282"/>
                  </a:lnTo>
                  <a:lnTo>
                    <a:pt x="3477981" y="635381"/>
                  </a:lnTo>
                  <a:lnTo>
                    <a:pt x="3514319" y="553933"/>
                  </a:lnTo>
                  <a:lnTo>
                    <a:pt x="3473041" y="583210"/>
                  </a:lnTo>
                  <a:cubicBezTo>
                    <a:pt x="3389646" y="632927"/>
                    <a:pt x="3297019" y="660615"/>
                    <a:pt x="3199468" y="660615"/>
                  </a:cubicBezTo>
                  <a:cubicBezTo>
                    <a:pt x="3062253" y="660615"/>
                    <a:pt x="2934782" y="605835"/>
                    <a:pt x="2829041" y="512019"/>
                  </a:cubicBezTo>
                  <a:lnTo>
                    <a:pt x="2780835" y="464680"/>
                  </a:lnTo>
                  <a:lnTo>
                    <a:pt x="2776521" y="473303"/>
                  </a:lnTo>
                  <a:lnTo>
                    <a:pt x="2766985" y="455639"/>
                  </a:lnTo>
                  <a:cubicBezTo>
                    <a:pt x="2662441" y="280162"/>
                    <a:pt x="2504228" y="168313"/>
                    <a:pt x="2327156" y="168313"/>
                  </a:cubicBezTo>
                  <a:cubicBezTo>
                    <a:pt x="2159307" y="168313"/>
                    <a:pt x="2008403" y="268815"/>
                    <a:pt x="1904094" y="428746"/>
                  </a:cubicBezTo>
                  <a:lnTo>
                    <a:pt x="1903842" y="429155"/>
                  </a:lnTo>
                  <a:lnTo>
                    <a:pt x="1902350" y="432249"/>
                  </a:lnTo>
                  <a:cubicBezTo>
                    <a:pt x="1893830" y="448650"/>
                    <a:pt x="1884895" y="464649"/>
                    <a:pt x="1875564" y="480219"/>
                  </a:cubicBezTo>
                  <a:lnTo>
                    <a:pt x="1862308" y="500854"/>
                  </a:lnTo>
                  <a:lnTo>
                    <a:pt x="1844819" y="541290"/>
                  </a:lnTo>
                  <a:lnTo>
                    <a:pt x="1852511" y="516106"/>
                  </a:lnTo>
                  <a:lnTo>
                    <a:pt x="1846400" y="525618"/>
                  </a:lnTo>
                  <a:cubicBezTo>
                    <a:pt x="1725156" y="701858"/>
                    <a:pt x="1549751" y="812608"/>
                    <a:pt x="1354649" y="812608"/>
                  </a:cubicBezTo>
                  <a:close/>
                </a:path>
              </a:pathLst>
            </a:custGeom>
            <a:gradFill>
              <a:gsLst>
                <a:gs pos="15000">
                  <a:srgbClr val="009900"/>
                </a:gs>
                <a:gs pos="52000">
                  <a:srgbClr val="FF6600"/>
                </a:gs>
                <a:gs pos="100000">
                  <a:srgbClr val="C00000">
                    <a:shade val="100000"/>
                    <a:satMod val="115000"/>
                  </a:srgbClr>
                </a:gs>
              </a:gsLst>
              <a:lin ang="16200000" scaled="1"/>
            </a:gradFill>
            <a:ln>
              <a:noFill/>
            </a:ln>
            <a:scene3d>
              <a:camera prst="orthographicFront"/>
              <a:lightRig rig="flat" dir="t">
                <a:rot lat="0" lon="0" rev="36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sz="1350"/>
            </a:p>
          </p:txBody>
        </p:sp>
        <p:sp>
          <p:nvSpPr>
            <p:cNvPr id="28" name="Forma libre 26"/>
            <p:cNvSpPr/>
            <p:nvPr/>
          </p:nvSpPr>
          <p:spPr>
            <a:xfrm rot="10800000">
              <a:off x="2771800" y="-1980000"/>
              <a:ext cx="6264696" cy="1584176"/>
            </a:xfrm>
            <a:custGeom>
              <a:avLst/>
              <a:gdLst>
                <a:gd name="connsiteX0" fmla="*/ 1354649 w 14191711"/>
                <a:gd name="connsiteY0" fmla="*/ 812608 h 812608"/>
                <a:gd name="connsiteX1" fmla="*/ 984222 w 14191711"/>
                <a:gd name="connsiteY1" fmla="*/ 664012 h 812608"/>
                <a:gd name="connsiteX2" fmla="*/ 936015 w 14191711"/>
                <a:gd name="connsiteY2" fmla="*/ 616673 h 812608"/>
                <a:gd name="connsiteX3" fmla="*/ 931702 w 14191711"/>
                <a:gd name="connsiteY3" fmla="*/ 625297 h 812608"/>
                <a:gd name="connsiteX4" fmla="*/ 922166 w 14191711"/>
                <a:gd name="connsiteY4" fmla="*/ 607632 h 812608"/>
                <a:gd name="connsiteX5" fmla="*/ 482337 w 14191711"/>
                <a:gd name="connsiteY5" fmla="*/ 320306 h 812608"/>
                <a:gd name="connsiteX6" fmla="*/ 17510 w 14191711"/>
                <a:gd name="connsiteY6" fmla="*/ 652800 h 812608"/>
                <a:gd name="connsiteX7" fmla="*/ 0 w 14191711"/>
                <a:gd name="connsiteY7" fmla="*/ 693284 h 812608"/>
                <a:gd name="connsiteX8" fmla="*/ 17683 w 14191711"/>
                <a:gd name="connsiteY8" fmla="*/ 635383 h 812608"/>
                <a:gd name="connsiteX9" fmla="*/ 611350 w 14191711"/>
                <a:gd name="connsiteY9" fmla="*/ 151998 h 812608"/>
                <a:gd name="connsiteX10" fmla="*/ 981777 w 14191711"/>
                <a:gd name="connsiteY10" fmla="*/ 300594 h 812608"/>
                <a:gd name="connsiteX11" fmla="*/ 1029983 w 14191711"/>
                <a:gd name="connsiteY11" fmla="*/ 347933 h 812608"/>
                <a:gd name="connsiteX12" fmla="*/ 1034297 w 14191711"/>
                <a:gd name="connsiteY12" fmla="*/ 339310 h 812608"/>
                <a:gd name="connsiteX13" fmla="*/ 1043833 w 14191711"/>
                <a:gd name="connsiteY13" fmla="*/ 356974 h 812608"/>
                <a:gd name="connsiteX14" fmla="*/ 1483662 w 14191711"/>
                <a:gd name="connsiteY14" fmla="*/ 644300 h 812608"/>
                <a:gd name="connsiteX15" fmla="*/ 1906724 w 14191711"/>
                <a:gd name="connsiteY15" fmla="*/ 383867 h 812608"/>
                <a:gd name="connsiteX16" fmla="*/ 1906976 w 14191711"/>
                <a:gd name="connsiteY16" fmla="*/ 383458 h 812608"/>
                <a:gd name="connsiteX17" fmla="*/ 1908468 w 14191711"/>
                <a:gd name="connsiteY17" fmla="*/ 380364 h 812608"/>
                <a:gd name="connsiteX18" fmla="*/ 1935254 w 14191711"/>
                <a:gd name="connsiteY18" fmla="*/ 332394 h 812608"/>
                <a:gd name="connsiteX19" fmla="*/ 1948509 w 14191711"/>
                <a:gd name="connsiteY19" fmla="*/ 311759 h 812608"/>
                <a:gd name="connsiteX20" fmla="*/ 1965999 w 14191711"/>
                <a:gd name="connsiteY20" fmla="*/ 271323 h 812608"/>
                <a:gd name="connsiteX21" fmla="*/ 1958307 w 14191711"/>
                <a:gd name="connsiteY21" fmla="*/ 296507 h 812608"/>
                <a:gd name="connsiteX22" fmla="*/ 1964417 w 14191711"/>
                <a:gd name="connsiteY22" fmla="*/ 286995 h 812608"/>
                <a:gd name="connsiteX23" fmla="*/ 2456169 w 14191711"/>
                <a:gd name="connsiteY23" fmla="*/ 5 h 812608"/>
                <a:gd name="connsiteX24" fmla="*/ 2826596 w 14191711"/>
                <a:gd name="connsiteY24" fmla="*/ 148601 h 812608"/>
                <a:gd name="connsiteX25" fmla="*/ 2874802 w 14191711"/>
                <a:gd name="connsiteY25" fmla="*/ 195940 h 812608"/>
                <a:gd name="connsiteX26" fmla="*/ 2879116 w 14191711"/>
                <a:gd name="connsiteY26" fmla="*/ 187316 h 812608"/>
                <a:gd name="connsiteX27" fmla="*/ 2888652 w 14191711"/>
                <a:gd name="connsiteY27" fmla="*/ 204981 h 812608"/>
                <a:gd name="connsiteX28" fmla="*/ 3328481 w 14191711"/>
                <a:gd name="connsiteY28" fmla="*/ 492306 h 812608"/>
                <a:gd name="connsiteX29" fmla="*/ 3594091 w 14191711"/>
                <a:gd name="connsiteY29" fmla="*/ 401519 h 812608"/>
                <a:gd name="connsiteX30" fmla="*/ 3639295 w 14191711"/>
                <a:gd name="connsiteY30" fmla="*/ 363610 h 812608"/>
                <a:gd name="connsiteX31" fmla="*/ 3644872 w 14191711"/>
                <a:gd name="connsiteY31" fmla="*/ 356534 h 812608"/>
                <a:gd name="connsiteX32" fmla="*/ 3679001 w 14191711"/>
                <a:gd name="connsiteY32" fmla="*/ 323696 h 812608"/>
                <a:gd name="connsiteX33" fmla="*/ 3704073 w 14191711"/>
                <a:gd name="connsiteY33" fmla="*/ 296657 h 812608"/>
                <a:gd name="connsiteX34" fmla="*/ 3793308 w 14191711"/>
                <a:gd name="connsiteY34" fmla="*/ 159813 h 812608"/>
                <a:gd name="connsiteX35" fmla="*/ 3810818 w 14191711"/>
                <a:gd name="connsiteY35" fmla="*/ 119329 h 812608"/>
                <a:gd name="connsiteX36" fmla="*/ 3793135 w 14191711"/>
                <a:gd name="connsiteY36" fmla="*/ 177230 h 812608"/>
                <a:gd name="connsiteX37" fmla="*/ 3756797 w 14191711"/>
                <a:gd name="connsiteY37" fmla="*/ 258678 h 812608"/>
                <a:gd name="connsiteX38" fmla="*/ 3798075 w 14191711"/>
                <a:gd name="connsiteY38" fmla="*/ 229401 h 812608"/>
                <a:gd name="connsiteX39" fmla="*/ 4071648 w 14191711"/>
                <a:gd name="connsiteY39" fmla="*/ 151996 h 812608"/>
                <a:gd name="connsiteX40" fmla="*/ 4442075 w 14191711"/>
                <a:gd name="connsiteY40" fmla="*/ 300592 h 812608"/>
                <a:gd name="connsiteX41" fmla="*/ 4490281 w 14191711"/>
                <a:gd name="connsiteY41" fmla="*/ 347931 h 812608"/>
                <a:gd name="connsiteX42" fmla="*/ 4494595 w 14191711"/>
                <a:gd name="connsiteY42" fmla="*/ 339308 h 812608"/>
                <a:gd name="connsiteX43" fmla="*/ 4504131 w 14191711"/>
                <a:gd name="connsiteY43" fmla="*/ 356972 h 812608"/>
                <a:gd name="connsiteX44" fmla="*/ 4943960 w 14191711"/>
                <a:gd name="connsiteY44" fmla="*/ 644298 h 812608"/>
                <a:gd name="connsiteX45" fmla="*/ 5367022 w 14191711"/>
                <a:gd name="connsiteY45" fmla="*/ 383865 h 812608"/>
                <a:gd name="connsiteX46" fmla="*/ 5367274 w 14191711"/>
                <a:gd name="connsiteY46" fmla="*/ 383456 h 812608"/>
                <a:gd name="connsiteX47" fmla="*/ 5368766 w 14191711"/>
                <a:gd name="connsiteY47" fmla="*/ 380362 h 812608"/>
                <a:gd name="connsiteX48" fmla="*/ 5395552 w 14191711"/>
                <a:gd name="connsiteY48" fmla="*/ 332392 h 812608"/>
                <a:gd name="connsiteX49" fmla="*/ 5408807 w 14191711"/>
                <a:gd name="connsiteY49" fmla="*/ 311757 h 812608"/>
                <a:gd name="connsiteX50" fmla="*/ 5426297 w 14191711"/>
                <a:gd name="connsiteY50" fmla="*/ 271321 h 812608"/>
                <a:gd name="connsiteX51" fmla="*/ 5418605 w 14191711"/>
                <a:gd name="connsiteY51" fmla="*/ 296505 h 812608"/>
                <a:gd name="connsiteX52" fmla="*/ 5424715 w 14191711"/>
                <a:gd name="connsiteY52" fmla="*/ 286993 h 812608"/>
                <a:gd name="connsiteX53" fmla="*/ 5916467 w 14191711"/>
                <a:gd name="connsiteY53" fmla="*/ 3 h 812608"/>
                <a:gd name="connsiteX54" fmla="*/ 6286894 w 14191711"/>
                <a:gd name="connsiteY54" fmla="*/ 148599 h 812608"/>
                <a:gd name="connsiteX55" fmla="*/ 6335100 w 14191711"/>
                <a:gd name="connsiteY55" fmla="*/ 195938 h 812608"/>
                <a:gd name="connsiteX56" fmla="*/ 6339414 w 14191711"/>
                <a:gd name="connsiteY56" fmla="*/ 187314 h 812608"/>
                <a:gd name="connsiteX57" fmla="*/ 6348950 w 14191711"/>
                <a:gd name="connsiteY57" fmla="*/ 204979 h 812608"/>
                <a:gd name="connsiteX58" fmla="*/ 6788779 w 14191711"/>
                <a:gd name="connsiteY58" fmla="*/ 492304 h 812608"/>
                <a:gd name="connsiteX59" fmla="*/ 7054389 w 14191711"/>
                <a:gd name="connsiteY59" fmla="*/ 401517 h 812608"/>
                <a:gd name="connsiteX60" fmla="*/ 7099593 w 14191711"/>
                <a:gd name="connsiteY60" fmla="*/ 363608 h 812608"/>
                <a:gd name="connsiteX61" fmla="*/ 7105170 w 14191711"/>
                <a:gd name="connsiteY61" fmla="*/ 356532 h 812608"/>
                <a:gd name="connsiteX62" fmla="*/ 7139299 w 14191711"/>
                <a:gd name="connsiteY62" fmla="*/ 323694 h 812608"/>
                <a:gd name="connsiteX63" fmla="*/ 7164371 w 14191711"/>
                <a:gd name="connsiteY63" fmla="*/ 296655 h 812608"/>
                <a:gd name="connsiteX64" fmla="*/ 7253606 w 14191711"/>
                <a:gd name="connsiteY64" fmla="*/ 159811 h 812608"/>
                <a:gd name="connsiteX65" fmla="*/ 7271116 w 14191711"/>
                <a:gd name="connsiteY65" fmla="*/ 119327 h 812608"/>
                <a:gd name="connsiteX66" fmla="*/ 7253432 w 14191711"/>
                <a:gd name="connsiteY66" fmla="*/ 177228 h 812608"/>
                <a:gd name="connsiteX67" fmla="*/ 7217094 w 14191711"/>
                <a:gd name="connsiteY67" fmla="*/ 258677 h 812608"/>
                <a:gd name="connsiteX68" fmla="*/ 7258373 w 14191711"/>
                <a:gd name="connsiteY68" fmla="*/ 229399 h 812608"/>
                <a:gd name="connsiteX69" fmla="*/ 7531946 w 14191711"/>
                <a:gd name="connsiteY69" fmla="*/ 151994 h 812608"/>
                <a:gd name="connsiteX70" fmla="*/ 7902373 w 14191711"/>
                <a:gd name="connsiteY70" fmla="*/ 300590 h 812608"/>
                <a:gd name="connsiteX71" fmla="*/ 7950579 w 14191711"/>
                <a:gd name="connsiteY71" fmla="*/ 347929 h 812608"/>
                <a:gd name="connsiteX72" fmla="*/ 7954893 w 14191711"/>
                <a:gd name="connsiteY72" fmla="*/ 339306 h 812608"/>
                <a:gd name="connsiteX73" fmla="*/ 7964429 w 14191711"/>
                <a:gd name="connsiteY73" fmla="*/ 356970 h 812608"/>
                <a:gd name="connsiteX74" fmla="*/ 8404257 w 14191711"/>
                <a:gd name="connsiteY74" fmla="*/ 644296 h 812608"/>
                <a:gd name="connsiteX75" fmla="*/ 8827320 w 14191711"/>
                <a:gd name="connsiteY75" fmla="*/ 383863 h 812608"/>
                <a:gd name="connsiteX76" fmla="*/ 8827571 w 14191711"/>
                <a:gd name="connsiteY76" fmla="*/ 383454 h 812608"/>
                <a:gd name="connsiteX77" fmla="*/ 8829064 w 14191711"/>
                <a:gd name="connsiteY77" fmla="*/ 380360 h 812608"/>
                <a:gd name="connsiteX78" fmla="*/ 8855850 w 14191711"/>
                <a:gd name="connsiteY78" fmla="*/ 332390 h 812608"/>
                <a:gd name="connsiteX79" fmla="*/ 8869104 w 14191711"/>
                <a:gd name="connsiteY79" fmla="*/ 311755 h 812608"/>
                <a:gd name="connsiteX80" fmla="*/ 8886595 w 14191711"/>
                <a:gd name="connsiteY80" fmla="*/ 271319 h 812608"/>
                <a:gd name="connsiteX81" fmla="*/ 8878903 w 14191711"/>
                <a:gd name="connsiteY81" fmla="*/ 296503 h 812608"/>
                <a:gd name="connsiteX82" fmla="*/ 8885013 w 14191711"/>
                <a:gd name="connsiteY82" fmla="*/ 286991 h 812608"/>
                <a:gd name="connsiteX83" fmla="*/ 9376765 w 14191711"/>
                <a:gd name="connsiteY83" fmla="*/ 1 h 812608"/>
                <a:gd name="connsiteX84" fmla="*/ 9747192 w 14191711"/>
                <a:gd name="connsiteY84" fmla="*/ 148597 h 812608"/>
                <a:gd name="connsiteX85" fmla="*/ 9795398 w 14191711"/>
                <a:gd name="connsiteY85" fmla="*/ 195936 h 812608"/>
                <a:gd name="connsiteX86" fmla="*/ 9799712 w 14191711"/>
                <a:gd name="connsiteY86" fmla="*/ 187312 h 812608"/>
                <a:gd name="connsiteX87" fmla="*/ 9809248 w 14191711"/>
                <a:gd name="connsiteY87" fmla="*/ 204977 h 812608"/>
                <a:gd name="connsiteX88" fmla="*/ 10249076 w 14191711"/>
                <a:gd name="connsiteY88" fmla="*/ 492302 h 812608"/>
                <a:gd name="connsiteX89" fmla="*/ 10514687 w 14191711"/>
                <a:gd name="connsiteY89" fmla="*/ 401515 h 812608"/>
                <a:gd name="connsiteX90" fmla="*/ 10559894 w 14191711"/>
                <a:gd name="connsiteY90" fmla="*/ 363604 h 812608"/>
                <a:gd name="connsiteX91" fmla="*/ 10565468 w 14191711"/>
                <a:gd name="connsiteY91" fmla="*/ 356531 h 812608"/>
                <a:gd name="connsiteX92" fmla="*/ 10599588 w 14191711"/>
                <a:gd name="connsiteY92" fmla="*/ 323702 h 812608"/>
                <a:gd name="connsiteX93" fmla="*/ 10624669 w 14191711"/>
                <a:gd name="connsiteY93" fmla="*/ 296653 h 812608"/>
                <a:gd name="connsiteX94" fmla="*/ 10713904 w 14191711"/>
                <a:gd name="connsiteY94" fmla="*/ 159809 h 812608"/>
                <a:gd name="connsiteX95" fmla="*/ 10731414 w 14191711"/>
                <a:gd name="connsiteY95" fmla="*/ 119325 h 812608"/>
                <a:gd name="connsiteX96" fmla="*/ 10713730 w 14191711"/>
                <a:gd name="connsiteY96" fmla="*/ 177226 h 812608"/>
                <a:gd name="connsiteX97" fmla="*/ 10677391 w 14191711"/>
                <a:gd name="connsiteY97" fmla="*/ 258676 h 812608"/>
                <a:gd name="connsiteX98" fmla="*/ 10718671 w 14191711"/>
                <a:gd name="connsiteY98" fmla="*/ 229399 h 812608"/>
                <a:gd name="connsiteX99" fmla="*/ 10992244 w 14191711"/>
                <a:gd name="connsiteY99" fmla="*/ 151993 h 812608"/>
                <a:gd name="connsiteX100" fmla="*/ 11362671 w 14191711"/>
                <a:gd name="connsiteY100" fmla="*/ 300589 h 812608"/>
                <a:gd name="connsiteX101" fmla="*/ 11410877 w 14191711"/>
                <a:gd name="connsiteY101" fmla="*/ 347928 h 812608"/>
                <a:gd name="connsiteX102" fmla="*/ 11415191 w 14191711"/>
                <a:gd name="connsiteY102" fmla="*/ 339305 h 812608"/>
                <a:gd name="connsiteX103" fmla="*/ 11424726 w 14191711"/>
                <a:gd name="connsiteY103" fmla="*/ 356969 h 812608"/>
                <a:gd name="connsiteX104" fmla="*/ 11864556 w 14191711"/>
                <a:gd name="connsiteY104" fmla="*/ 644295 h 812608"/>
                <a:gd name="connsiteX105" fmla="*/ 12287618 w 14191711"/>
                <a:gd name="connsiteY105" fmla="*/ 383862 h 812608"/>
                <a:gd name="connsiteX106" fmla="*/ 12287870 w 14191711"/>
                <a:gd name="connsiteY106" fmla="*/ 383453 h 812608"/>
                <a:gd name="connsiteX107" fmla="*/ 12289362 w 14191711"/>
                <a:gd name="connsiteY107" fmla="*/ 380359 h 812608"/>
                <a:gd name="connsiteX108" fmla="*/ 12316148 w 14191711"/>
                <a:gd name="connsiteY108" fmla="*/ 332389 h 812608"/>
                <a:gd name="connsiteX109" fmla="*/ 12329403 w 14191711"/>
                <a:gd name="connsiteY109" fmla="*/ 311754 h 812608"/>
                <a:gd name="connsiteX110" fmla="*/ 12346892 w 14191711"/>
                <a:gd name="connsiteY110" fmla="*/ 271318 h 812608"/>
                <a:gd name="connsiteX111" fmla="*/ 12339201 w 14191711"/>
                <a:gd name="connsiteY111" fmla="*/ 296502 h 812608"/>
                <a:gd name="connsiteX112" fmla="*/ 12345311 w 14191711"/>
                <a:gd name="connsiteY112" fmla="*/ 286990 h 812608"/>
                <a:gd name="connsiteX113" fmla="*/ 12837063 w 14191711"/>
                <a:gd name="connsiteY113" fmla="*/ 0 h 812608"/>
                <a:gd name="connsiteX114" fmla="*/ 13207490 w 14191711"/>
                <a:gd name="connsiteY114" fmla="*/ 148596 h 812608"/>
                <a:gd name="connsiteX115" fmla="*/ 13255696 w 14191711"/>
                <a:gd name="connsiteY115" fmla="*/ 195935 h 812608"/>
                <a:gd name="connsiteX116" fmla="*/ 13260010 w 14191711"/>
                <a:gd name="connsiteY116" fmla="*/ 187311 h 812608"/>
                <a:gd name="connsiteX117" fmla="*/ 13269546 w 14191711"/>
                <a:gd name="connsiteY117" fmla="*/ 204976 h 812608"/>
                <a:gd name="connsiteX118" fmla="*/ 13709375 w 14191711"/>
                <a:gd name="connsiteY118" fmla="*/ 492302 h 812608"/>
                <a:gd name="connsiteX119" fmla="*/ 14174202 w 14191711"/>
                <a:gd name="connsiteY119" fmla="*/ 159808 h 812608"/>
                <a:gd name="connsiteX120" fmla="*/ 14191711 w 14191711"/>
                <a:gd name="connsiteY120" fmla="*/ 119324 h 812608"/>
                <a:gd name="connsiteX121" fmla="*/ 14174028 w 14191711"/>
                <a:gd name="connsiteY121" fmla="*/ 177225 h 812608"/>
                <a:gd name="connsiteX122" fmla="*/ 13580362 w 14191711"/>
                <a:gd name="connsiteY122" fmla="*/ 660610 h 812608"/>
                <a:gd name="connsiteX123" fmla="*/ 13209935 w 14191711"/>
                <a:gd name="connsiteY123" fmla="*/ 512014 h 812608"/>
                <a:gd name="connsiteX124" fmla="*/ 13161729 w 14191711"/>
                <a:gd name="connsiteY124" fmla="*/ 464675 h 812608"/>
                <a:gd name="connsiteX125" fmla="*/ 13157414 w 14191711"/>
                <a:gd name="connsiteY125" fmla="*/ 473298 h 812608"/>
                <a:gd name="connsiteX126" fmla="*/ 13147879 w 14191711"/>
                <a:gd name="connsiteY126" fmla="*/ 455634 h 812608"/>
                <a:gd name="connsiteX127" fmla="*/ 12708050 w 14191711"/>
                <a:gd name="connsiteY127" fmla="*/ 168308 h 812608"/>
                <a:gd name="connsiteX128" fmla="*/ 12284988 w 14191711"/>
                <a:gd name="connsiteY128" fmla="*/ 428741 h 812608"/>
                <a:gd name="connsiteX129" fmla="*/ 12284736 w 14191711"/>
                <a:gd name="connsiteY129" fmla="*/ 429150 h 812608"/>
                <a:gd name="connsiteX130" fmla="*/ 12283244 w 14191711"/>
                <a:gd name="connsiteY130" fmla="*/ 432244 h 812608"/>
                <a:gd name="connsiteX131" fmla="*/ 12256457 w 14191711"/>
                <a:gd name="connsiteY131" fmla="*/ 480214 h 812608"/>
                <a:gd name="connsiteX132" fmla="*/ 12243203 w 14191711"/>
                <a:gd name="connsiteY132" fmla="*/ 500849 h 812608"/>
                <a:gd name="connsiteX133" fmla="*/ 12225713 w 14191711"/>
                <a:gd name="connsiteY133" fmla="*/ 541285 h 812608"/>
                <a:gd name="connsiteX134" fmla="*/ 12233404 w 14191711"/>
                <a:gd name="connsiteY134" fmla="*/ 516101 h 812608"/>
                <a:gd name="connsiteX135" fmla="*/ 12227295 w 14191711"/>
                <a:gd name="connsiteY135" fmla="*/ 525613 h 812608"/>
                <a:gd name="connsiteX136" fmla="*/ 11735542 w 14191711"/>
                <a:gd name="connsiteY136" fmla="*/ 812603 h 812608"/>
                <a:gd name="connsiteX137" fmla="*/ 11365115 w 14191711"/>
                <a:gd name="connsiteY137" fmla="*/ 664007 h 812608"/>
                <a:gd name="connsiteX138" fmla="*/ 11316909 w 14191711"/>
                <a:gd name="connsiteY138" fmla="*/ 616668 h 812608"/>
                <a:gd name="connsiteX139" fmla="*/ 11312595 w 14191711"/>
                <a:gd name="connsiteY139" fmla="*/ 625292 h 812608"/>
                <a:gd name="connsiteX140" fmla="*/ 11303060 w 14191711"/>
                <a:gd name="connsiteY140" fmla="*/ 607627 h 812608"/>
                <a:gd name="connsiteX141" fmla="*/ 10863231 w 14191711"/>
                <a:gd name="connsiteY141" fmla="*/ 320302 h 812608"/>
                <a:gd name="connsiteX142" fmla="*/ 10597620 w 14191711"/>
                <a:gd name="connsiteY142" fmla="*/ 411089 h 812608"/>
                <a:gd name="connsiteX143" fmla="*/ 10552413 w 14191711"/>
                <a:gd name="connsiteY143" fmla="*/ 449000 h 812608"/>
                <a:gd name="connsiteX144" fmla="*/ 10546840 w 14191711"/>
                <a:gd name="connsiteY144" fmla="*/ 456073 h 812608"/>
                <a:gd name="connsiteX145" fmla="*/ 10512719 w 14191711"/>
                <a:gd name="connsiteY145" fmla="*/ 488902 h 812608"/>
                <a:gd name="connsiteX146" fmla="*/ 10487638 w 14191711"/>
                <a:gd name="connsiteY146" fmla="*/ 515951 h 812608"/>
                <a:gd name="connsiteX147" fmla="*/ 10398403 w 14191711"/>
                <a:gd name="connsiteY147" fmla="*/ 652795 h 812608"/>
                <a:gd name="connsiteX148" fmla="*/ 10380893 w 14191711"/>
                <a:gd name="connsiteY148" fmla="*/ 693279 h 812608"/>
                <a:gd name="connsiteX149" fmla="*/ 10398577 w 14191711"/>
                <a:gd name="connsiteY149" fmla="*/ 635378 h 812608"/>
                <a:gd name="connsiteX150" fmla="*/ 10434916 w 14191711"/>
                <a:gd name="connsiteY150" fmla="*/ 553928 h 812608"/>
                <a:gd name="connsiteX151" fmla="*/ 10393636 w 14191711"/>
                <a:gd name="connsiteY151" fmla="*/ 583206 h 812608"/>
                <a:gd name="connsiteX152" fmla="*/ 10120064 w 14191711"/>
                <a:gd name="connsiteY152" fmla="*/ 660611 h 812608"/>
                <a:gd name="connsiteX153" fmla="*/ 9749637 w 14191711"/>
                <a:gd name="connsiteY153" fmla="*/ 512015 h 812608"/>
                <a:gd name="connsiteX154" fmla="*/ 9701430 w 14191711"/>
                <a:gd name="connsiteY154" fmla="*/ 464676 h 812608"/>
                <a:gd name="connsiteX155" fmla="*/ 9697117 w 14191711"/>
                <a:gd name="connsiteY155" fmla="*/ 473299 h 812608"/>
                <a:gd name="connsiteX156" fmla="*/ 9687581 w 14191711"/>
                <a:gd name="connsiteY156" fmla="*/ 455635 h 812608"/>
                <a:gd name="connsiteX157" fmla="*/ 9247751 w 14191711"/>
                <a:gd name="connsiteY157" fmla="*/ 168309 h 812608"/>
                <a:gd name="connsiteX158" fmla="*/ 8824689 w 14191711"/>
                <a:gd name="connsiteY158" fmla="*/ 428742 h 812608"/>
                <a:gd name="connsiteX159" fmla="*/ 8824438 w 14191711"/>
                <a:gd name="connsiteY159" fmla="*/ 429151 h 812608"/>
                <a:gd name="connsiteX160" fmla="*/ 8822946 w 14191711"/>
                <a:gd name="connsiteY160" fmla="*/ 432245 h 812608"/>
                <a:gd name="connsiteX161" fmla="*/ 8796160 w 14191711"/>
                <a:gd name="connsiteY161" fmla="*/ 480215 h 812608"/>
                <a:gd name="connsiteX162" fmla="*/ 8782904 w 14191711"/>
                <a:gd name="connsiteY162" fmla="*/ 500850 h 812608"/>
                <a:gd name="connsiteX163" fmla="*/ 8765415 w 14191711"/>
                <a:gd name="connsiteY163" fmla="*/ 541286 h 812608"/>
                <a:gd name="connsiteX164" fmla="*/ 8773106 w 14191711"/>
                <a:gd name="connsiteY164" fmla="*/ 516102 h 812608"/>
                <a:gd name="connsiteX165" fmla="*/ 8766996 w 14191711"/>
                <a:gd name="connsiteY165" fmla="*/ 525614 h 812608"/>
                <a:gd name="connsiteX166" fmla="*/ 8275245 w 14191711"/>
                <a:gd name="connsiteY166" fmla="*/ 812604 h 812608"/>
                <a:gd name="connsiteX167" fmla="*/ 7904817 w 14191711"/>
                <a:gd name="connsiteY167" fmla="*/ 664008 h 812608"/>
                <a:gd name="connsiteX168" fmla="*/ 7856611 w 14191711"/>
                <a:gd name="connsiteY168" fmla="*/ 616669 h 812608"/>
                <a:gd name="connsiteX169" fmla="*/ 7852297 w 14191711"/>
                <a:gd name="connsiteY169" fmla="*/ 625293 h 812608"/>
                <a:gd name="connsiteX170" fmla="*/ 7842762 w 14191711"/>
                <a:gd name="connsiteY170" fmla="*/ 607628 h 812608"/>
                <a:gd name="connsiteX171" fmla="*/ 7402932 w 14191711"/>
                <a:gd name="connsiteY171" fmla="*/ 320302 h 812608"/>
                <a:gd name="connsiteX172" fmla="*/ 7137323 w 14191711"/>
                <a:gd name="connsiteY172" fmla="*/ 411089 h 812608"/>
                <a:gd name="connsiteX173" fmla="*/ 7092118 w 14191711"/>
                <a:gd name="connsiteY173" fmla="*/ 448999 h 812608"/>
                <a:gd name="connsiteX174" fmla="*/ 7086542 w 14191711"/>
                <a:gd name="connsiteY174" fmla="*/ 456075 h 812608"/>
                <a:gd name="connsiteX175" fmla="*/ 7052412 w 14191711"/>
                <a:gd name="connsiteY175" fmla="*/ 488913 h 812608"/>
                <a:gd name="connsiteX176" fmla="*/ 7027340 w 14191711"/>
                <a:gd name="connsiteY176" fmla="*/ 515952 h 812608"/>
                <a:gd name="connsiteX177" fmla="*/ 6938105 w 14191711"/>
                <a:gd name="connsiteY177" fmla="*/ 652796 h 812608"/>
                <a:gd name="connsiteX178" fmla="*/ 6920596 w 14191711"/>
                <a:gd name="connsiteY178" fmla="*/ 693280 h 812608"/>
                <a:gd name="connsiteX179" fmla="*/ 6938279 w 14191711"/>
                <a:gd name="connsiteY179" fmla="*/ 635379 h 812608"/>
                <a:gd name="connsiteX180" fmla="*/ 6974617 w 14191711"/>
                <a:gd name="connsiteY180" fmla="*/ 553930 h 812608"/>
                <a:gd name="connsiteX181" fmla="*/ 6933338 w 14191711"/>
                <a:gd name="connsiteY181" fmla="*/ 583208 h 812608"/>
                <a:gd name="connsiteX182" fmla="*/ 6659766 w 14191711"/>
                <a:gd name="connsiteY182" fmla="*/ 660613 h 812608"/>
                <a:gd name="connsiteX183" fmla="*/ 6289339 w 14191711"/>
                <a:gd name="connsiteY183" fmla="*/ 512017 h 812608"/>
                <a:gd name="connsiteX184" fmla="*/ 6241132 w 14191711"/>
                <a:gd name="connsiteY184" fmla="*/ 464678 h 812608"/>
                <a:gd name="connsiteX185" fmla="*/ 6236819 w 14191711"/>
                <a:gd name="connsiteY185" fmla="*/ 473301 h 812608"/>
                <a:gd name="connsiteX186" fmla="*/ 6227283 w 14191711"/>
                <a:gd name="connsiteY186" fmla="*/ 455637 h 812608"/>
                <a:gd name="connsiteX187" fmla="*/ 5787454 w 14191711"/>
                <a:gd name="connsiteY187" fmla="*/ 168311 h 812608"/>
                <a:gd name="connsiteX188" fmla="*/ 5364392 w 14191711"/>
                <a:gd name="connsiteY188" fmla="*/ 428744 h 812608"/>
                <a:gd name="connsiteX189" fmla="*/ 5364140 w 14191711"/>
                <a:gd name="connsiteY189" fmla="*/ 429153 h 812608"/>
                <a:gd name="connsiteX190" fmla="*/ 5362648 w 14191711"/>
                <a:gd name="connsiteY190" fmla="*/ 432247 h 812608"/>
                <a:gd name="connsiteX191" fmla="*/ 5335862 w 14191711"/>
                <a:gd name="connsiteY191" fmla="*/ 480217 h 812608"/>
                <a:gd name="connsiteX192" fmla="*/ 5322606 w 14191711"/>
                <a:gd name="connsiteY192" fmla="*/ 500852 h 812608"/>
                <a:gd name="connsiteX193" fmla="*/ 5305117 w 14191711"/>
                <a:gd name="connsiteY193" fmla="*/ 541288 h 812608"/>
                <a:gd name="connsiteX194" fmla="*/ 5312809 w 14191711"/>
                <a:gd name="connsiteY194" fmla="*/ 516104 h 812608"/>
                <a:gd name="connsiteX195" fmla="*/ 5306698 w 14191711"/>
                <a:gd name="connsiteY195" fmla="*/ 525616 h 812608"/>
                <a:gd name="connsiteX196" fmla="*/ 4814947 w 14191711"/>
                <a:gd name="connsiteY196" fmla="*/ 812606 h 812608"/>
                <a:gd name="connsiteX197" fmla="*/ 4444520 w 14191711"/>
                <a:gd name="connsiteY197" fmla="*/ 664010 h 812608"/>
                <a:gd name="connsiteX198" fmla="*/ 4396313 w 14191711"/>
                <a:gd name="connsiteY198" fmla="*/ 616671 h 812608"/>
                <a:gd name="connsiteX199" fmla="*/ 4392000 w 14191711"/>
                <a:gd name="connsiteY199" fmla="*/ 625295 h 812608"/>
                <a:gd name="connsiteX200" fmla="*/ 4382464 w 14191711"/>
                <a:gd name="connsiteY200" fmla="*/ 607630 h 812608"/>
                <a:gd name="connsiteX201" fmla="*/ 3942635 w 14191711"/>
                <a:gd name="connsiteY201" fmla="*/ 320304 h 812608"/>
                <a:gd name="connsiteX202" fmla="*/ 3677025 w 14191711"/>
                <a:gd name="connsiteY202" fmla="*/ 411091 h 812608"/>
                <a:gd name="connsiteX203" fmla="*/ 3631821 w 14191711"/>
                <a:gd name="connsiteY203" fmla="*/ 449001 h 812608"/>
                <a:gd name="connsiteX204" fmla="*/ 3626244 w 14191711"/>
                <a:gd name="connsiteY204" fmla="*/ 456077 h 812608"/>
                <a:gd name="connsiteX205" fmla="*/ 3592115 w 14191711"/>
                <a:gd name="connsiteY205" fmla="*/ 488915 h 812608"/>
                <a:gd name="connsiteX206" fmla="*/ 3567043 w 14191711"/>
                <a:gd name="connsiteY206" fmla="*/ 515954 h 812608"/>
                <a:gd name="connsiteX207" fmla="*/ 3477808 w 14191711"/>
                <a:gd name="connsiteY207" fmla="*/ 652798 h 812608"/>
                <a:gd name="connsiteX208" fmla="*/ 3460298 w 14191711"/>
                <a:gd name="connsiteY208" fmla="*/ 693282 h 812608"/>
                <a:gd name="connsiteX209" fmla="*/ 3477981 w 14191711"/>
                <a:gd name="connsiteY209" fmla="*/ 635381 h 812608"/>
                <a:gd name="connsiteX210" fmla="*/ 3514319 w 14191711"/>
                <a:gd name="connsiteY210" fmla="*/ 553933 h 812608"/>
                <a:gd name="connsiteX211" fmla="*/ 3473041 w 14191711"/>
                <a:gd name="connsiteY211" fmla="*/ 583210 h 812608"/>
                <a:gd name="connsiteX212" fmla="*/ 3199468 w 14191711"/>
                <a:gd name="connsiteY212" fmla="*/ 660615 h 812608"/>
                <a:gd name="connsiteX213" fmla="*/ 2829041 w 14191711"/>
                <a:gd name="connsiteY213" fmla="*/ 512019 h 812608"/>
                <a:gd name="connsiteX214" fmla="*/ 2780835 w 14191711"/>
                <a:gd name="connsiteY214" fmla="*/ 464680 h 812608"/>
                <a:gd name="connsiteX215" fmla="*/ 2776521 w 14191711"/>
                <a:gd name="connsiteY215" fmla="*/ 473303 h 812608"/>
                <a:gd name="connsiteX216" fmla="*/ 2766985 w 14191711"/>
                <a:gd name="connsiteY216" fmla="*/ 455639 h 812608"/>
                <a:gd name="connsiteX217" fmla="*/ 2327156 w 14191711"/>
                <a:gd name="connsiteY217" fmla="*/ 168313 h 812608"/>
                <a:gd name="connsiteX218" fmla="*/ 1904094 w 14191711"/>
                <a:gd name="connsiteY218" fmla="*/ 428746 h 812608"/>
                <a:gd name="connsiteX219" fmla="*/ 1903842 w 14191711"/>
                <a:gd name="connsiteY219" fmla="*/ 429155 h 812608"/>
                <a:gd name="connsiteX220" fmla="*/ 1902350 w 14191711"/>
                <a:gd name="connsiteY220" fmla="*/ 432249 h 812608"/>
                <a:gd name="connsiteX221" fmla="*/ 1875564 w 14191711"/>
                <a:gd name="connsiteY221" fmla="*/ 480219 h 812608"/>
                <a:gd name="connsiteX222" fmla="*/ 1862308 w 14191711"/>
                <a:gd name="connsiteY222" fmla="*/ 500854 h 812608"/>
                <a:gd name="connsiteX223" fmla="*/ 1844819 w 14191711"/>
                <a:gd name="connsiteY223" fmla="*/ 541290 h 812608"/>
                <a:gd name="connsiteX224" fmla="*/ 1852511 w 14191711"/>
                <a:gd name="connsiteY224" fmla="*/ 516106 h 812608"/>
                <a:gd name="connsiteX225" fmla="*/ 1846400 w 14191711"/>
                <a:gd name="connsiteY225" fmla="*/ 525618 h 812608"/>
                <a:gd name="connsiteX226" fmla="*/ 1354649 w 14191711"/>
                <a:gd name="connsiteY226" fmla="*/ 812608 h 8126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Lst>
              <a:rect l="l" t="t" r="r" b="b"/>
              <a:pathLst>
                <a:path w="14191711" h="812608">
                  <a:moveTo>
                    <a:pt x="1354649" y="812608"/>
                  </a:moveTo>
                  <a:cubicBezTo>
                    <a:pt x="1217434" y="812608"/>
                    <a:pt x="1089962" y="757828"/>
                    <a:pt x="984222" y="664012"/>
                  </a:cubicBezTo>
                  <a:lnTo>
                    <a:pt x="936015" y="616673"/>
                  </a:lnTo>
                  <a:lnTo>
                    <a:pt x="931702" y="625297"/>
                  </a:lnTo>
                  <a:lnTo>
                    <a:pt x="922166" y="607632"/>
                  </a:lnTo>
                  <a:cubicBezTo>
                    <a:pt x="817622" y="432155"/>
                    <a:pt x="659408" y="320306"/>
                    <a:pt x="482337" y="320306"/>
                  </a:cubicBezTo>
                  <a:cubicBezTo>
                    <a:pt x="290509" y="320306"/>
                    <a:pt x="120814" y="451574"/>
                    <a:pt x="17510" y="652800"/>
                  </a:cubicBezTo>
                  <a:lnTo>
                    <a:pt x="0" y="693284"/>
                  </a:lnTo>
                  <a:lnTo>
                    <a:pt x="17683" y="635383"/>
                  </a:lnTo>
                  <a:cubicBezTo>
                    <a:pt x="126094" y="348887"/>
                    <a:pt x="351214" y="151998"/>
                    <a:pt x="611350" y="151998"/>
                  </a:cubicBezTo>
                  <a:cubicBezTo>
                    <a:pt x="748565" y="151998"/>
                    <a:pt x="876036" y="206778"/>
                    <a:pt x="981777" y="300594"/>
                  </a:cubicBezTo>
                  <a:lnTo>
                    <a:pt x="1029983" y="347933"/>
                  </a:lnTo>
                  <a:lnTo>
                    <a:pt x="1034297" y="339310"/>
                  </a:lnTo>
                  <a:lnTo>
                    <a:pt x="1043833" y="356974"/>
                  </a:lnTo>
                  <a:cubicBezTo>
                    <a:pt x="1148377" y="532451"/>
                    <a:pt x="1306590" y="644300"/>
                    <a:pt x="1483662" y="644300"/>
                  </a:cubicBezTo>
                  <a:cubicBezTo>
                    <a:pt x="1651511" y="644300"/>
                    <a:pt x="1802415" y="543798"/>
                    <a:pt x="1906724" y="383867"/>
                  </a:cubicBezTo>
                  <a:lnTo>
                    <a:pt x="1906976" y="383458"/>
                  </a:lnTo>
                  <a:lnTo>
                    <a:pt x="1908468" y="380364"/>
                  </a:lnTo>
                  <a:cubicBezTo>
                    <a:pt x="1916987" y="363963"/>
                    <a:pt x="1925923" y="347964"/>
                    <a:pt x="1935254" y="332394"/>
                  </a:cubicBezTo>
                  <a:lnTo>
                    <a:pt x="1948509" y="311759"/>
                  </a:lnTo>
                  <a:lnTo>
                    <a:pt x="1965999" y="271323"/>
                  </a:lnTo>
                  <a:lnTo>
                    <a:pt x="1958307" y="296507"/>
                  </a:lnTo>
                  <a:lnTo>
                    <a:pt x="1964417" y="286995"/>
                  </a:lnTo>
                  <a:cubicBezTo>
                    <a:pt x="2085662" y="110755"/>
                    <a:pt x="2261067" y="5"/>
                    <a:pt x="2456169" y="5"/>
                  </a:cubicBezTo>
                  <a:cubicBezTo>
                    <a:pt x="2593384" y="5"/>
                    <a:pt x="2720856" y="54785"/>
                    <a:pt x="2826596" y="148601"/>
                  </a:cubicBezTo>
                  <a:lnTo>
                    <a:pt x="2874802" y="195940"/>
                  </a:lnTo>
                  <a:lnTo>
                    <a:pt x="2879116" y="187316"/>
                  </a:lnTo>
                  <a:lnTo>
                    <a:pt x="2888652" y="204981"/>
                  </a:lnTo>
                  <a:cubicBezTo>
                    <a:pt x="2993196" y="380458"/>
                    <a:pt x="3151409" y="492306"/>
                    <a:pt x="3328481" y="492306"/>
                  </a:cubicBezTo>
                  <a:cubicBezTo>
                    <a:pt x="3424395" y="492306"/>
                    <a:pt x="3514776" y="459490"/>
                    <a:pt x="3594091" y="401519"/>
                  </a:cubicBezTo>
                  <a:lnTo>
                    <a:pt x="3639295" y="363610"/>
                  </a:lnTo>
                  <a:lnTo>
                    <a:pt x="3644872" y="356534"/>
                  </a:lnTo>
                  <a:lnTo>
                    <a:pt x="3679001" y="323696"/>
                  </a:lnTo>
                  <a:lnTo>
                    <a:pt x="3704073" y="296657"/>
                  </a:lnTo>
                  <a:cubicBezTo>
                    <a:pt x="3737507" y="256054"/>
                    <a:pt x="3767482" y="210119"/>
                    <a:pt x="3793308" y="159813"/>
                  </a:cubicBezTo>
                  <a:lnTo>
                    <a:pt x="3810818" y="119329"/>
                  </a:lnTo>
                  <a:lnTo>
                    <a:pt x="3793135" y="177230"/>
                  </a:lnTo>
                  <a:lnTo>
                    <a:pt x="3756797" y="258678"/>
                  </a:lnTo>
                  <a:lnTo>
                    <a:pt x="3798075" y="229401"/>
                  </a:lnTo>
                  <a:cubicBezTo>
                    <a:pt x="3881470" y="179684"/>
                    <a:pt x="3974097" y="151996"/>
                    <a:pt x="4071648" y="151996"/>
                  </a:cubicBezTo>
                  <a:cubicBezTo>
                    <a:pt x="4208863" y="151996"/>
                    <a:pt x="4336334" y="206776"/>
                    <a:pt x="4442075" y="300592"/>
                  </a:cubicBezTo>
                  <a:lnTo>
                    <a:pt x="4490281" y="347931"/>
                  </a:lnTo>
                  <a:lnTo>
                    <a:pt x="4494595" y="339308"/>
                  </a:lnTo>
                  <a:lnTo>
                    <a:pt x="4504131" y="356972"/>
                  </a:lnTo>
                  <a:cubicBezTo>
                    <a:pt x="4608675" y="532449"/>
                    <a:pt x="4766888" y="644298"/>
                    <a:pt x="4943960" y="644298"/>
                  </a:cubicBezTo>
                  <a:cubicBezTo>
                    <a:pt x="5111809" y="644298"/>
                    <a:pt x="5262713" y="543796"/>
                    <a:pt x="5367022" y="383865"/>
                  </a:cubicBezTo>
                  <a:lnTo>
                    <a:pt x="5367274" y="383456"/>
                  </a:lnTo>
                  <a:lnTo>
                    <a:pt x="5368766" y="380362"/>
                  </a:lnTo>
                  <a:cubicBezTo>
                    <a:pt x="5377285" y="363961"/>
                    <a:pt x="5386221" y="347962"/>
                    <a:pt x="5395552" y="332392"/>
                  </a:cubicBezTo>
                  <a:lnTo>
                    <a:pt x="5408807" y="311757"/>
                  </a:lnTo>
                  <a:lnTo>
                    <a:pt x="5426297" y="271321"/>
                  </a:lnTo>
                  <a:lnTo>
                    <a:pt x="5418605" y="296505"/>
                  </a:lnTo>
                  <a:lnTo>
                    <a:pt x="5424715" y="286993"/>
                  </a:lnTo>
                  <a:cubicBezTo>
                    <a:pt x="5545960" y="110753"/>
                    <a:pt x="5721365" y="3"/>
                    <a:pt x="5916467" y="3"/>
                  </a:cubicBezTo>
                  <a:cubicBezTo>
                    <a:pt x="6053682" y="3"/>
                    <a:pt x="6181154" y="54783"/>
                    <a:pt x="6286894" y="148599"/>
                  </a:cubicBezTo>
                  <a:lnTo>
                    <a:pt x="6335100" y="195938"/>
                  </a:lnTo>
                  <a:lnTo>
                    <a:pt x="6339414" y="187314"/>
                  </a:lnTo>
                  <a:lnTo>
                    <a:pt x="6348950" y="204979"/>
                  </a:lnTo>
                  <a:cubicBezTo>
                    <a:pt x="6453494" y="380456"/>
                    <a:pt x="6611707" y="492304"/>
                    <a:pt x="6788779" y="492304"/>
                  </a:cubicBezTo>
                  <a:cubicBezTo>
                    <a:pt x="6884693" y="492304"/>
                    <a:pt x="6975074" y="459488"/>
                    <a:pt x="7054389" y="401517"/>
                  </a:cubicBezTo>
                  <a:lnTo>
                    <a:pt x="7099593" y="363608"/>
                  </a:lnTo>
                  <a:lnTo>
                    <a:pt x="7105170" y="356532"/>
                  </a:lnTo>
                  <a:lnTo>
                    <a:pt x="7139299" y="323694"/>
                  </a:lnTo>
                  <a:lnTo>
                    <a:pt x="7164371" y="296655"/>
                  </a:lnTo>
                  <a:cubicBezTo>
                    <a:pt x="7197804" y="256052"/>
                    <a:pt x="7227780" y="210117"/>
                    <a:pt x="7253606" y="159811"/>
                  </a:cubicBezTo>
                  <a:lnTo>
                    <a:pt x="7271116" y="119327"/>
                  </a:lnTo>
                  <a:lnTo>
                    <a:pt x="7253432" y="177228"/>
                  </a:lnTo>
                  <a:lnTo>
                    <a:pt x="7217094" y="258677"/>
                  </a:lnTo>
                  <a:lnTo>
                    <a:pt x="7258373" y="229399"/>
                  </a:lnTo>
                  <a:cubicBezTo>
                    <a:pt x="7341767" y="179682"/>
                    <a:pt x="7434395" y="151994"/>
                    <a:pt x="7531946" y="151994"/>
                  </a:cubicBezTo>
                  <a:cubicBezTo>
                    <a:pt x="7669160" y="151994"/>
                    <a:pt x="7796632" y="206774"/>
                    <a:pt x="7902373" y="300590"/>
                  </a:cubicBezTo>
                  <a:lnTo>
                    <a:pt x="7950579" y="347929"/>
                  </a:lnTo>
                  <a:lnTo>
                    <a:pt x="7954893" y="339306"/>
                  </a:lnTo>
                  <a:lnTo>
                    <a:pt x="7964429" y="356970"/>
                  </a:lnTo>
                  <a:cubicBezTo>
                    <a:pt x="8068973" y="532447"/>
                    <a:pt x="8227186" y="644296"/>
                    <a:pt x="8404257" y="644296"/>
                  </a:cubicBezTo>
                  <a:cubicBezTo>
                    <a:pt x="8572107" y="644296"/>
                    <a:pt x="8723011" y="543794"/>
                    <a:pt x="8827320" y="383863"/>
                  </a:cubicBezTo>
                  <a:lnTo>
                    <a:pt x="8827571" y="383454"/>
                  </a:lnTo>
                  <a:lnTo>
                    <a:pt x="8829064" y="380360"/>
                  </a:lnTo>
                  <a:cubicBezTo>
                    <a:pt x="8837583" y="363959"/>
                    <a:pt x="8846518" y="347960"/>
                    <a:pt x="8855850" y="332390"/>
                  </a:cubicBezTo>
                  <a:lnTo>
                    <a:pt x="8869104" y="311755"/>
                  </a:lnTo>
                  <a:lnTo>
                    <a:pt x="8886595" y="271319"/>
                  </a:lnTo>
                  <a:lnTo>
                    <a:pt x="8878903" y="296503"/>
                  </a:lnTo>
                  <a:lnTo>
                    <a:pt x="8885013" y="286991"/>
                  </a:lnTo>
                  <a:cubicBezTo>
                    <a:pt x="9006258" y="110751"/>
                    <a:pt x="9181663" y="1"/>
                    <a:pt x="9376765" y="1"/>
                  </a:cubicBezTo>
                  <a:cubicBezTo>
                    <a:pt x="9513979" y="1"/>
                    <a:pt x="9641452" y="54781"/>
                    <a:pt x="9747192" y="148597"/>
                  </a:cubicBezTo>
                  <a:lnTo>
                    <a:pt x="9795398" y="195936"/>
                  </a:lnTo>
                  <a:lnTo>
                    <a:pt x="9799712" y="187312"/>
                  </a:lnTo>
                  <a:lnTo>
                    <a:pt x="9809248" y="204977"/>
                  </a:lnTo>
                  <a:cubicBezTo>
                    <a:pt x="9913792" y="380454"/>
                    <a:pt x="10072005" y="492302"/>
                    <a:pt x="10249076" y="492302"/>
                  </a:cubicBezTo>
                  <a:cubicBezTo>
                    <a:pt x="10344990" y="492302"/>
                    <a:pt x="10435372" y="459486"/>
                    <a:pt x="10514687" y="401515"/>
                  </a:cubicBezTo>
                  <a:lnTo>
                    <a:pt x="10559894" y="363604"/>
                  </a:lnTo>
                  <a:lnTo>
                    <a:pt x="10565468" y="356531"/>
                  </a:lnTo>
                  <a:lnTo>
                    <a:pt x="10599588" y="323702"/>
                  </a:lnTo>
                  <a:lnTo>
                    <a:pt x="10624669" y="296653"/>
                  </a:lnTo>
                  <a:cubicBezTo>
                    <a:pt x="10658102" y="256050"/>
                    <a:pt x="10688078" y="210115"/>
                    <a:pt x="10713904" y="159809"/>
                  </a:cubicBezTo>
                  <a:lnTo>
                    <a:pt x="10731414" y="119325"/>
                  </a:lnTo>
                  <a:lnTo>
                    <a:pt x="10713730" y="177226"/>
                  </a:lnTo>
                  <a:lnTo>
                    <a:pt x="10677391" y="258676"/>
                  </a:lnTo>
                  <a:lnTo>
                    <a:pt x="10718671" y="229399"/>
                  </a:lnTo>
                  <a:cubicBezTo>
                    <a:pt x="10802066" y="179681"/>
                    <a:pt x="10894693" y="151993"/>
                    <a:pt x="10992244" y="151993"/>
                  </a:cubicBezTo>
                  <a:cubicBezTo>
                    <a:pt x="11129458" y="151993"/>
                    <a:pt x="11256930" y="206773"/>
                    <a:pt x="11362671" y="300589"/>
                  </a:cubicBezTo>
                  <a:lnTo>
                    <a:pt x="11410877" y="347928"/>
                  </a:lnTo>
                  <a:lnTo>
                    <a:pt x="11415191" y="339305"/>
                  </a:lnTo>
                  <a:lnTo>
                    <a:pt x="11424726" y="356969"/>
                  </a:lnTo>
                  <a:cubicBezTo>
                    <a:pt x="11529270" y="532446"/>
                    <a:pt x="11687484" y="644295"/>
                    <a:pt x="11864556" y="644295"/>
                  </a:cubicBezTo>
                  <a:cubicBezTo>
                    <a:pt x="12032405" y="644295"/>
                    <a:pt x="12183309" y="543793"/>
                    <a:pt x="12287618" y="383862"/>
                  </a:cubicBezTo>
                  <a:lnTo>
                    <a:pt x="12287870" y="383453"/>
                  </a:lnTo>
                  <a:lnTo>
                    <a:pt x="12289362" y="380359"/>
                  </a:lnTo>
                  <a:cubicBezTo>
                    <a:pt x="12297881" y="363958"/>
                    <a:pt x="12306817" y="347959"/>
                    <a:pt x="12316148" y="332389"/>
                  </a:cubicBezTo>
                  <a:lnTo>
                    <a:pt x="12329403" y="311754"/>
                  </a:lnTo>
                  <a:lnTo>
                    <a:pt x="12346892" y="271318"/>
                  </a:lnTo>
                  <a:lnTo>
                    <a:pt x="12339201" y="296502"/>
                  </a:lnTo>
                  <a:lnTo>
                    <a:pt x="12345311" y="286990"/>
                  </a:lnTo>
                  <a:cubicBezTo>
                    <a:pt x="12466556" y="110750"/>
                    <a:pt x="12641961" y="0"/>
                    <a:pt x="12837063" y="0"/>
                  </a:cubicBezTo>
                  <a:cubicBezTo>
                    <a:pt x="12974278" y="0"/>
                    <a:pt x="13101750" y="54780"/>
                    <a:pt x="13207490" y="148596"/>
                  </a:cubicBezTo>
                  <a:lnTo>
                    <a:pt x="13255696" y="195935"/>
                  </a:lnTo>
                  <a:lnTo>
                    <a:pt x="13260010" y="187311"/>
                  </a:lnTo>
                  <a:lnTo>
                    <a:pt x="13269546" y="204976"/>
                  </a:lnTo>
                  <a:cubicBezTo>
                    <a:pt x="13374090" y="380453"/>
                    <a:pt x="13532303" y="492302"/>
                    <a:pt x="13709375" y="492302"/>
                  </a:cubicBezTo>
                  <a:cubicBezTo>
                    <a:pt x="13901203" y="492302"/>
                    <a:pt x="14070898" y="361034"/>
                    <a:pt x="14174202" y="159808"/>
                  </a:cubicBezTo>
                  <a:lnTo>
                    <a:pt x="14191711" y="119324"/>
                  </a:lnTo>
                  <a:lnTo>
                    <a:pt x="14174028" y="177225"/>
                  </a:lnTo>
                  <a:cubicBezTo>
                    <a:pt x="14065617" y="463721"/>
                    <a:pt x="13840498" y="660610"/>
                    <a:pt x="13580362" y="660610"/>
                  </a:cubicBezTo>
                  <a:cubicBezTo>
                    <a:pt x="13443147" y="660610"/>
                    <a:pt x="13315675" y="605830"/>
                    <a:pt x="13209935" y="512014"/>
                  </a:cubicBezTo>
                  <a:lnTo>
                    <a:pt x="13161729" y="464675"/>
                  </a:lnTo>
                  <a:lnTo>
                    <a:pt x="13157414" y="473298"/>
                  </a:lnTo>
                  <a:lnTo>
                    <a:pt x="13147879" y="455634"/>
                  </a:lnTo>
                  <a:cubicBezTo>
                    <a:pt x="13043335" y="280157"/>
                    <a:pt x="12885121" y="168308"/>
                    <a:pt x="12708050" y="168308"/>
                  </a:cubicBezTo>
                  <a:cubicBezTo>
                    <a:pt x="12540201" y="168308"/>
                    <a:pt x="12389296" y="268810"/>
                    <a:pt x="12284988" y="428741"/>
                  </a:cubicBezTo>
                  <a:lnTo>
                    <a:pt x="12284736" y="429150"/>
                  </a:lnTo>
                  <a:lnTo>
                    <a:pt x="12283244" y="432244"/>
                  </a:lnTo>
                  <a:cubicBezTo>
                    <a:pt x="12274725" y="448645"/>
                    <a:pt x="12265789" y="464644"/>
                    <a:pt x="12256457" y="480214"/>
                  </a:cubicBezTo>
                  <a:lnTo>
                    <a:pt x="12243203" y="500849"/>
                  </a:lnTo>
                  <a:lnTo>
                    <a:pt x="12225713" y="541285"/>
                  </a:lnTo>
                  <a:lnTo>
                    <a:pt x="12233404" y="516101"/>
                  </a:lnTo>
                  <a:lnTo>
                    <a:pt x="12227295" y="525613"/>
                  </a:lnTo>
                  <a:cubicBezTo>
                    <a:pt x="12106050" y="701853"/>
                    <a:pt x="11930644" y="812603"/>
                    <a:pt x="11735542" y="812603"/>
                  </a:cubicBezTo>
                  <a:cubicBezTo>
                    <a:pt x="11598328" y="812603"/>
                    <a:pt x="11470856" y="757823"/>
                    <a:pt x="11365115" y="664007"/>
                  </a:cubicBezTo>
                  <a:lnTo>
                    <a:pt x="11316909" y="616668"/>
                  </a:lnTo>
                  <a:lnTo>
                    <a:pt x="11312595" y="625292"/>
                  </a:lnTo>
                  <a:lnTo>
                    <a:pt x="11303060" y="607627"/>
                  </a:lnTo>
                  <a:cubicBezTo>
                    <a:pt x="11198516" y="432150"/>
                    <a:pt x="11040302" y="320302"/>
                    <a:pt x="10863231" y="320302"/>
                  </a:cubicBezTo>
                  <a:cubicBezTo>
                    <a:pt x="10767317" y="320302"/>
                    <a:pt x="10676936" y="353118"/>
                    <a:pt x="10597620" y="411089"/>
                  </a:cubicBezTo>
                  <a:lnTo>
                    <a:pt x="10552413" y="449000"/>
                  </a:lnTo>
                  <a:lnTo>
                    <a:pt x="10546840" y="456073"/>
                  </a:lnTo>
                  <a:lnTo>
                    <a:pt x="10512719" y="488902"/>
                  </a:lnTo>
                  <a:lnTo>
                    <a:pt x="10487638" y="515951"/>
                  </a:lnTo>
                  <a:cubicBezTo>
                    <a:pt x="10454205" y="556554"/>
                    <a:pt x="10424229" y="602489"/>
                    <a:pt x="10398403" y="652795"/>
                  </a:cubicBezTo>
                  <a:lnTo>
                    <a:pt x="10380893" y="693279"/>
                  </a:lnTo>
                  <a:lnTo>
                    <a:pt x="10398577" y="635378"/>
                  </a:lnTo>
                  <a:lnTo>
                    <a:pt x="10434916" y="553928"/>
                  </a:lnTo>
                  <a:lnTo>
                    <a:pt x="10393636" y="583206"/>
                  </a:lnTo>
                  <a:cubicBezTo>
                    <a:pt x="10310241" y="632923"/>
                    <a:pt x="10217615" y="660611"/>
                    <a:pt x="10120064" y="660611"/>
                  </a:cubicBezTo>
                  <a:cubicBezTo>
                    <a:pt x="9982849" y="660611"/>
                    <a:pt x="9855377" y="605831"/>
                    <a:pt x="9749637" y="512015"/>
                  </a:cubicBezTo>
                  <a:lnTo>
                    <a:pt x="9701430" y="464676"/>
                  </a:lnTo>
                  <a:lnTo>
                    <a:pt x="9697117" y="473299"/>
                  </a:lnTo>
                  <a:lnTo>
                    <a:pt x="9687581" y="455635"/>
                  </a:lnTo>
                  <a:cubicBezTo>
                    <a:pt x="9583037" y="280158"/>
                    <a:pt x="9424824" y="168309"/>
                    <a:pt x="9247751" y="168309"/>
                  </a:cubicBezTo>
                  <a:cubicBezTo>
                    <a:pt x="9079903" y="168309"/>
                    <a:pt x="8928998" y="268811"/>
                    <a:pt x="8824689" y="428742"/>
                  </a:cubicBezTo>
                  <a:lnTo>
                    <a:pt x="8824438" y="429151"/>
                  </a:lnTo>
                  <a:lnTo>
                    <a:pt x="8822946" y="432245"/>
                  </a:lnTo>
                  <a:cubicBezTo>
                    <a:pt x="8814426" y="448646"/>
                    <a:pt x="8805491" y="464645"/>
                    <a:pt x="8796160" y="480215"/>
                  </a:cubicBezTo>
                  <a:lnTo>
                    <a:pt x="8782904" y="500850"/>
                  </a:lnTo>
                  <a:lnTo>
                    <a:pt x="8765415" y="541286"/>
                  </a:lnTo>
                  <a:lnTo>
                    <a:pt x="8773106" y="516102"/>
                  </a:lnTo>
                  <a:lnTo>
                    <a:pt x="8766996" y="525614"/>
                  </a:lnTo>
                  <a:cubicBezTo>
                    <a:pt x="8645752" y="701854"/>
                    <a:pt x="8470347" y="812604"/>
                    <a:pt x="8275245" y="812604"/>
                  </a:cubicBezTo>
                  <a:cubicBezTo>
                    <a:pt x="8138029" y="812604"/>
                    <a:pt x="8010558" y="757824"/>
                    <a:pt x="7904817" y="664008"/>
                  </a:cubicBezTo>
                  <a:lnTo>
                    <a:pt x="7856611" y="616669"/>
                  </a:lnTo>
                  <a:lnTo>
                    <a:pt x="7852297" y="625293"/>
                  </a:lnTo>
                  <a:lnTo>
                    <a:pt x="7842762" y="607628"/>
                  </a:lnTo>
                  <a:cubicBezTo>
                    <a:pt x="7738218" y="432151"/>
                    <a:pt x="7580004" y="320302"/>
                    <a:pt x="7402932" y="320302"/>
                  </a:cubicBezTo>
                  <a:cubicBezTo>
                    <a:pt x="7307018" y="320302"/>
                    <a:pt x="7216637" y="353119"/>
                    <a:pt x="7137323" y="411089"/>
                  </a:cubicBezTo>
                  <a:lnTo>
                    <a:pt x="7092118" y="448999"/>
                  </a:lnTo>
                  <a:lnTo>
                    <a:pt x="7086542" y="456075"/>
                  </a:lnTo>
                  <a:lnTo>
                    <a:pt x="7052412" y="488913"/>
                  </a:lnTo>
                  <a:lnTo>
                    <a:pt x="7027340" y="515952"/>
                  </a:lnTo>
                  <a:cubicBezTo>
                    <a:pt x="6993907" y="556555"/>
                    <a:pt x="6963931" y="602489"/>
                    <a:pt x="6938105" y="652796"/>
                  </a:cubicBezTo>
                  <a:lnTo>
                    <a:pt x="6920596" y="693280"/>
                  </a:lnTo>
                  <a:lnTo>
                    <a:pt x="6938279" y="635379"/>
                  </a:lnTo>
                  <a:lnTo>
                    <a:pt x="6974617" y="553930"/>
                  </a:lnTo>
                  <a:lnTo>
                    <a:pt x="6933338" y="583208"/>
                  </a:lnTo>
                  <a:cubicBezTo>
                    <a:pt x="6849944" y="632925"/>
                    <a:pt x="6757317" y="660613"/>
                    <a:pt x="6659766" y="660613"/>
                  </a:cubicBezTo>
                  <a:cubicBezTo>
                    <a:pt x="6522551" y="660613"/>
                    <a:pt x="6395079" y="605833"/>
                    <a:pt x="6289339" y="512017"/>
                  </a:cubicBezTo>
                  <a:lnTo>
                    <a:pt x="6241132" y="464678"/>
                  </a:lnTo>
                  <a:lnTo>
                    <a:pt x="6236819" y="473301"/>
                  </a:lnTo>
                  <a:lnTo>
                    <a:pt x="6227283" y="455637"/>
                  </a:lnTo>
                  <a:cubicBezTo>
                    <a:pt x="6122739" y="280160"/>
                    <a:pt x="5964526" y="168311"/>
                    <a:pt x="5787454" y="168311"/>
                  </a:cubicBezTo>
                  <a:cubicBezTo>
                    <a:pt x="5619605" y="168311"/>
                    <a:pt x="5468701" y="268813"/>
                    <a:pt x="5364392" y="428744"/>
                  </a:cubicBezTo>
                  <a:lnTo>
                    <a:pt x="5364140" y="429153"/>
                  </a:lnTo>
                  <a:lnTo>
                    <a:pt x="5362648" y="432247"/>
                  </a:lnTo>
                  <a:cubicBezTo>
                    <a:pt x="5354128" y="448648"/>
                    <a:pt x="5345193" y="464647"/>
                    <a:pt x="5335862" y="480217"/>
                  </a:cubicBezTo>
                  <a:lnTo>
                    <a:pt x="5322606" y="500852"/>
                  </a:lnTo>
                  <a:lnTo>
                    <a:pt x="5305117" y="541288"/>
                  </a:lnTo>
                  <a:lnTo>
                    <a:pt x="5312809" y="516104"/>
                  </a:lnTo>
                  <a:lnTo>
                    <a:pt x="5306698" y="525616"/>
                  </a:lnTo>
                  <a:cubicBezTo>
                    <a:pt x="5185454" y="701856"/>
                    <a:pt x="5010049" y="812606"/>
                    <a:pt x="4814947" y="812606"/>
                  </a:cubicBezTo>
                  <a:cubicBezTo>
                    <a:pt x="4677732" y="812606"/>
                    <a:pt x="4550260" y="757826"/>
                    <a:pt x="4444520" y="664010"/>
                  </a:cubicBezTo>
                  <a:lnTo>
                    <a:pt x="4396313" y="616671"/>
                  </a:lnTo>
                  <a:lnTo>
                    <a:pt x="4392000" y="625295"/>
                  </a:lnTo>
                  <a:lnTo>
                    <a:pt x="4382464" y="607630"/>
                  </a:lnTo>
                  <a:cubicBezTo>
                    <a:pt x="4277920" y="432153"/>
                    <a:pt x="4119706" y="320304"/>
                    <a:pt x="3942635" y="320304"/>
                  </a:cubicBezTo>
                  <a:cubicBezTo>
                    <a:pt x="3846721" y="320304"/>
                    <a:pt x="3756340" y="353121"/>
                    <a:pt x="3677025" y="411091"/>
                  </a:cubicBezTo>
                  <a:lnTo>
                    <a:pt x="3631821" y="449001"/>
                  </a:lnTo>
                  <a:lnTo>
                    <a:pt x="3626244" y="456077"/>
                  </a:lnTo>
                  <a:lnTo>
                    <a:pt x="3592115" y="488915"/>
                  </a:lnTo>
                  <a:lnTo>
                    <a:pt x="3567043" y="515954"/>
                  </a:lnTo>
                  <a:cubicBezTo>
                    <a:pt x="3533609" y="556557"/>
                    <a:pt x="3503634" y="602492"/>
                    <a:pt x="3477808" y="652798"/>
                  </a:cubicBezTo>
                  <a:lnTo>
                    <a:pt x="3460298" y="693282"/>
                  </a:lnTo>
                  <a:lnTo>
                    <a:pt x="3477981" y="635381"/>
                  </a:lnTo>
                  <a:lnTo>
                    <a:pt x="3514319" y="553933"/>
                  </a:lnTo>
                  <a:lnTo>
                    <a:pt x="3473041" y="583210"/>
                  </a:lnTo>
                  <a:cubicBezTo>
                    <a:pt x="3389646" y="632927"/>
                    <a:pt x="3297019" y="660615"/>
                    <a:pt x="3199468" y="660615"/>
                  </a:cubicBezTo>
                  <a:cubicBezTo>
                    <a:pt x="3062253" y="660615"/>
                    <a:pt x="2934782" y="605835"/>
                    <a:pt x="2829041" y="512019"/>
                  </a:cubicBezTo>
                  <a:lnTo>
                    <a:pt x="2780835" y="464680"/>
                  </a:lnTo>
                  <a:lnTo>
                    <a:pt x="2776521" y="473303"/>
                  </a:lnTo>
                  <a:lnTo>
                    <a:pt x="2766985" y="455639"/>
                  </a:lnTo>
                  <a:cubicBezTo>
                    <a:pt x="2662441" y="280162"/>
                    <a:pt x="2504228" y="168313"/>
                    <a:pt x="2327156" y="168313"/>
                  </a:cubicBezTo>
                  <a:cubicBezTo>
                    <a:pt x="2159307" y="168313"/>
                    <a:pt x="2008403" y="268815"/>
                    <a:pt x="1904094" y="428746"/>
                  </a:cubicBezTo>
                  <a:lnTo>
                    <a:pt x="1903842" y="429155"/>
                  </a:lnTo>
                  <a:lnTo>
                    <a:pt x="1902350" y="432249"/>
                  </a:lnTo>
                  <a:cubicBezTo>
                    <a:pt x="1893830" y="448650"/>
                    <a:pt x="1884895" y="464649"/>
                    <a:pt x="1875564" y="480219"/>
                  </a:cubicBezTo>
                  <a:lnTo>
                    <a:pt x="1862308" y="500854"/>
                  </a:lnTo>
                  <a:lnTo>
                    <a:pt x="1844819" y="541290"/>
                  </a:lnTo>
                  <a:lnTo>
                    <a:pt x="1852511" y="516106"/>
                  </a:lnTo>
                  <a:lnTo>
                    <a:pt x="1846400" y="525618"/>
                  </a:lnTo>
                  <a:cubicBezTo>
                    <a:pt x="1725156" y="701858"/>
                    <a:pt x="1549751" y="812608"/>
                    <a:pt x="1354649" y="812608"/>
                  </a:cubicBezTo>
                  <a:close/>
                </a:path>
              </a:pathLst>
            </a:custGeom>
            <a:gradFill>
              <a:gsLst>
                <a:gs pos="15000">
                  <a:srgbClr val="009900"/>
                </a:gs>
                <a:gs pos="52000">
                  <a:srgbClr val="FF6600"/>
                </a:gs>
                <a:gs pos="100000">
                  <a:srgbClr val="C00000">
                    <a:shade val="100000"/>
                    <a:satMod val="115000"/>
                  </a:srgbClr>
                </a:gs>
              </a:gsLst>
              <a:lin ang="16200000" scaled="1"/>
            </a:gradFill>
            <a:ln>
              <a:noFill/>
            </a:ln>
            <a:scene3d>
              <a:camera prst="orthographicFront"/>
              <a:lightRig rig="flat" dir="t">
                <a:rot lat="0" lon="0" rev="36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sz="1350"/>
            </a:p>
          </p:txBody>
        </p:sp>
      </p:grpSp>
      <p:grpSp>
        <p:nvGrpSpPr>
          <p:cNvPr id="29" name="28 Grupo"/>
          <p:cNvGrpSpPr/>
          <p:nvPr/>
        </p:nvGrpSpPr>
        <p:grpSpPr>
          <a:xfrm rot="10800000">
            <a:off x="-35091" y="915478"/>
            <a:ext cx="9036496" cy="668602"/>
            <a:chOff x="-3348880" y="-1980000"/>
            <a:chExt cx="12385376" cy="1599422"/>
          </a:xfrm>
          <a:effectLst/>
        </p:grpSpPr>
        <p:sp>
          <p:nvSpPr>
            <p:cNvPr id="30" name="Forma libre 26"/>
            <p:cNvSpPr/>
            <p:nvPr/>
          </p:nvSpPr>
          <p:spPr>
            <a:xfrm rot="10800000">
              <a:off x="-3348880" y="-1964754"/>
              <a:ext cx="6264696" cy="1584176"/>
            </a:xfrm>
            <a:custGeom>
              <a:avLst/>
              <a:gdLst>
                <a:gd name="connsiteX0" fmla="*/ 1354649 w 14191711"/>
                <a:gd name="connsiteY0" fmla="*/ 812608 h 812608"/>
                <a:gd name="connsiteX1" fmla="*/ 984222 w 14191711"/>
                <a:gd name="connsiteY1" fmla="*/ 664012 h 812608"/>
                <a:gd name="connsiteX2" fmla="*/ 936015 w 14191711"/>
                <a:gd name="connsiteY2" fmla="*/ 616673 h 812608"/>
                <a:gd name="connsiteX3" fmla="*/ 931702 w 14191711"/>
                <a:gd name="connsiteY3" fmla="*/ 625297 h 812608"/>
                <a:gd name="connsiteX4" fmla="*/ 922166 w 14191711"/>
                <a:gd name="connsiteY4" fmla="*/ 607632 h 812608"/>
                <a:gd name="connsiteX5" fmla="*/ 482337 w 14191711"/>
                <a:gd name="connsiteY5" fmla="*/ 320306 h 812608"/>
                <a:gd name="connsiteX6" fmla="*/ 17510 w 14191711"/>
                <a:gd name="connsiteY6" fmla="*/ 652800 h 812608"/>
                <a:gd name="connsiteX7" fmla="*/ 0 w 14191711"/>
                <a:gd name="connsiteY7" fmla="*/ 693284 h 812608"/>
                <a:gd name="connsiteX8" fmla="*/ 17683 w 14191711"/>
                <a:gd name="connsiteY8" fmla="*/ 635383 h 812608"/>
                <a:gd name="connsiteX9" fmla="*/ 611350 w 14191711"/>
                <a:gd name="connsiteY9" fmla="*/ 151998 h 812608"/>
                <a:gd name="connsiteX10" fmla="*/ 981777 w 14191711"/>
                <a:gd name="connsiteY10" fmla="*/ 300594 h 812608"/>
                <a:gd name="connsiteX11" fmla="*/ 1029983 w 14191711"/>
                <a:gd name="connsiteY11" fmla="*/ 347933 h 812608"/>
                <a:gd name="connsiteX12" fmla="*/ 1034297 w 14191711"/>
                <a:gd name="connsiteY12" fmla="*/ 339310 h 812608"/>
                <a:gd name="connsiteX13" fmla="*/ 1043833 w 14191711"/>
                <a:gd name="connsiteY13" fmla="*/ 356974 h 812608"/>
                <a:gd name="connsiteX14" fmla="*/ 1483662 w 14191711"/>
                <a:gd name="connsiteY14" fmla="*/ 644300 h 812608"/>
                <a:gd name="connsiteX15" fmla="*/ 1906724 w 14191711"/>
                <a:gd name="connsiteY15" fmla="*/ 383867 h 812608"/>
                <a:gd name="connsiteX16" fmla="*/ 1906976 w 14191711"/>
                <a:gd name="connsiteY16" fmla="*/ 383458 h 812608"/>
                <a:gd name="connsiteX17" fmla="*/ 1908468 w 14191711"/>
                <a:gd name="connsiteY17" fmla="*/ 380364 h 812608"/>
                <a:gd name="connsiteX18" fmla="*/ 1935254 w 14191711"/>
                <a:gd name="connsiteY18" fmla="*/ 332394 h 812608"/>
                <a:gd name="connsiteX19" fmla="*/ 1948509 w 14191711"/>
                <a:gd name="connsiteY19" fmla="*/ 311759 h 812608"/>
                <a:gd name="connsiteX20" fmla="*/ 1965999 w 14191711"/>
                <a:gd name="connsiteY20" fmla="*/ 271323 h 812608"/>
                <a:gd name="connsiteX21" fmla="*/ 1958307 w 14191711"/>
                <a:gd name="connsiteY21" fmla="*/ 296507 h 812608"/>
                <a:gd name="connsiteX22" fmla="*/ 1964417 w 14191711"/>
                <a:gd name="connsiteY22" fmla="*/ 286995 h 812608"/>
                <a:gd name="connsiteX23" fmla="*/ 2456169 w 14191711"/>
                <a:gd name="connsiteY23" fmla="*/ 5 h 812608"/>
                <a:gd name="connsiteX24" fmla="*/ 2826596 w 14191711"/>
                <a:gd name="connsiteY24" fmla="*/ 148601 h 812608"/>
                <a:gd name="connsiteX25" fmla="*/ 2874802 w 14191711"/>
                <a:gd name="connsiteY25" fmla="*/ 195940 h 812608"/>
                <a:gd name="connsiteX26" fmla="*/ 2879116 w 14191711"/>
                <a:gd name="connsiteY26" fmla="*/ 187316 h 812608"/>
                <a:gd name="connsiteX27" fmla="*/ 2888652 w 14191711"/>
                <a:gd name="connsiteY27" fmla="*/ 204981 h 812608"/>
                <a:gd name="connsiteX28" fmla="*/ 3328481 w 14191711"/>
                <a:gd name="connsiteY28" fmla="*/ 492306 h 812608"/>
                <a:gd name="connsiteX29" fmla="*/ 3594091 w 14191711"/>
                <a:gd name="connsiteY29" fmla="*/ 401519 h 812608"/>
                <a:gd name="connsiteX30" fmla="*/ 3639295 w 14191711"/>
                <a:gd name="connsiteY30" fmla="*/ 363610 h 812608"/>
                <a:gd name="connsiteX31" fmla="*/ 3644872 w 14191711"/>
                <a:gd name="connsiteY31" fmla="*/ 356534 h 812608"/>
                <a:gd name="connsiteX32" fmla="*/ 3679001 w 14191711"/>
                <a:gd name="connsiteY32" fmla="*/ 323696 h 812608"/>
                <a:gd name="connsiteX33" fmla="*/ 3704073 w 14191711"/>
                <a:gd name="connsiteY33" fmla="*/ 296657 h 812608"/>
                <a:gd name="connsiteX34" fmla="*/ 3793308 w 14191711"/>
                <a:gd name="connsiteY34" fmla="*/ 159813 h 812608"/>
                <a:gd name="connsiteX35" fmla="*/ 3810818 w 14191711"/>
                <a:gd name="connsiteY35" fmla="*/ 119329 h 812608"/>
                <a:gd name="connsiteX36" fmla="*/ 3793135 w 14191711"/>
                <a:gd name="connsiteY36" fmla="*/ 177230 h 812608"/>
                <a:gd name="connsiteX37" fmla="*/ 3756797 w 14191711"/>
                <a:gd name="connsiteY37" fmla="*/ 258678 h 812608"/>
                <a:gd name="connsiteX38" fmla="*/ 3798075 w 14191711"/>
                <a:gd name="connsiteY38" fmla="*/ 229401 h 812608"/>
                <a:gd name="connsiteX39" fmla="*/ 4071648 w 14191711"/>
                <a:gd name="connsiteY39" fmla="*/ 151996 h 812608"/>
                <a:gd name="connsiteX40" fmla="*/ 4442075 w 14191711"/>
                <a:gd name="connsiteY40" fmla="*/ 300592 h 812608"/>
                <a:gd name="connsiteX41" fmla="*/ 4490281 w 14191711"/>
                <a:gd name="connsiteY41" fmla="*/ 347931 h 812608"/>
                <a:gd name="connsiteX42" fmla="*/ 4494595 w 14191711"/>
                <a:gd name="connsiteY42" fmla="*/ 339308 h 812608"/>
                <a:gd name="connsiteX43" fmla="*/ 4504131 w 14191711"/>
                <a:gd name="connsiteY43" fmla="*/ 356972 h 812608"/>
                <a:gd name="connsiteX44" fmla="*/ 4943960 w 14191711"/>
                <a:gd name="connsiteY44" fmla="*/ 644298 h 812608"/>
                <a:gd name="connsiteX45" fmla="*/ 5367022 w 14191711"/>
                <a:gd name="connsiteY45" fmla="*/ 383865 h 812608"/>
                <a:gd name="connsiteX46" fmla="*/ 5367274 w 14191711"/>
                <a:gd name="connsiteY46" fmla="*/ 383456 h 812608"/>
                <a:gd name="connsiteX47" fmla="*/ 5368766 w 14191711"/>
                <a:gd name="connsiteY47" fmla="*/ 380362 h 812608"/>
                <a:gd name="connsiteX48" fmla="*/ 5395552 w 14191711"/>
                <a:gd name="connsiteY48" fmla="*/ 332392 h 812608"/>
                <a:gd name="connsiteX49" fmla="*/ 5408807 w 14191711"/>
                <a:gd name="connsiteY49" fmla="*/ 311757 h 812608"/>
                <a:gd name="connsiteX50" fmla="*/ 5426297 w 14191711"/>
                <a:gd name="connsiteY50" fmla="*/ 271321 h 812608"/>
                <a:gd name="connsiteX51" fmla="*/ 5418605 w 14191711"/>
                <a:gd name="connsiteY51" fmla="*/ 296505 h 812608"/>
                <a:gd name="connsiteX52" fmla="*/ 5424715 w 14191711"/>
                <a:gd name="connsiteY52" fmla="*/ 286993 h 812608"/>
                <a:gd name="connsiteX53" fmla="*/ 5916467 w 14191711"/>
                <a:gd name="connsiteY53" fmla="*/ 3 h 812608"/>
                <a:gd name="connsiteX54" fmla="*/ 6286894 w 14191711"/>
                <a:gd name="connsiteY54" fmla="*/ 148599 h 812608"/>
                <a:gd name="connsiteX55" fmla="*/ 6335100 w 14191711"/>
                <a:gd name="connsiteY55" fmla="*/ 195938 h 812608"/>
                <a:gd name="connsiteX56" fmla="*/ 6339414 w 14191711"/>
                <a:gd name="connsiteY56" fmla="*/ 187314 h 812608"/>
                <a:gd name="connsiteX57" fmla="*/ 6348950 w 14191711"/>
                <a:gd name="connsiteY57" fmla="*/ 204979 h 812608"/>
                <a:gd name="connsiteX58" fmla="*/ 6788779 w 14191711"/>
                <a:gd name="connsiteY58" fmla="*/ 492304 h 812608"/>
                <a:gd name="connsiteX59" fmla="*/ 7054389 w 14191711"/>
                <a:gd name="connsiteY59" fmla="*/ 401517 h 812608"/>
                <a:gd name="connsiteX60" fmla="*/ 7099593 w 14191711"/>
                <a:gd name="connsiteY60" fmla="*/ 363608 h 812608"/>
                <a:gd name="connsiteX61" fmla="*/ 7105170 w 14191711"/>
                <a:gd name="connsiteY61" fmla="*/ 356532 h 812608"/>
                <a:gd name="connsiteX62" fmla="*/ 7139299 w 14191711"/>
                <a:gd name="connsiteY62" fmla="*/ 323694 h 812608"/>
                <a:gd name="connsiteX63" fmla="*/ 7164371 w 14191711"/>
                <a:gd name="connsiteY63" fmla="*/ 296655 h 812608"/>
                <a:gd name="connsiteX64" fmla="*/ 7253606 w 14191711"/>
                <a:gd name="connsiteY64" fmla="*/ 159811 h 812608"/>
                <a:gd name="connsiteX65" fmla="*/ 7271116 w 14191711"/>
                <a:gd name="connsiteY65" fmla="*/ 119327 h 812608"/>
                <a:gd name="connsiteX66" fmla="*/ 7253432 w 14191711"/>
                <a:gd name="connsiteY66" fmla="*/ 177228 h 812608"/>
                <a:gd name="connsiteX67" fmla="*/ 7217094 w 14191711"/>
                <a:gd name="connsiteY67" fmla="*/ 258677 h 812608"/>
                <a:gd name="connsiteX68" fmla="*/ 7258373 w 14191711"/>
                <a:gd name="connsiteY68" fmla="*/ 229399 h 812608"/>
                <a:gd name="connsiteX69" fmla="*/ 7531946 w 14191711"/>
                <a:gd name="connsiteY69" fmla="*/ 151994 h 812608"/>
                <a:gd name="connsiteX70" fmla="*/ 7902373 w 14191711"/>
                <a:gd name="connsiteY70" fmla="*/ 300590 h 812608"/>
                <a:gd name="connsiteX71" fmla="*/ 7950579 w 14191711"/>
                <a:gd name="connsiteY71" fmla="*/ 347929 h 812608"/>
                <a:gd name="connsiteX72" fmla="*/ 7954893 w 14191711"/>
                <a:gd name="connsiteY72" fmla="*/ 339306 h 812608"/>
                <a:gd name="connsiteX73" fmla="*/ 7964429 w 14191711"/>
                <a:gd name="connsiteY73" fmla="*/ 356970 h 812608"/>
                <a:gd name="connsiteX74" fmla="*/ 8404257 w 14191711"/>
                <a:gd name="connsiteY74" fmla="*/ 644296 h 812608"/>
                <a:gd name="connsiteX75" fmla="*/ 8827320 w 14191711"/>
                <a:gd name="connsiteY75" fmla="*/ 383863 h 812608"/>
                <a:gd name="connsiteX76" fmla="*/ 8827571 w 14191711"/>
                <a:gd name="connsiteY76" fmla="*/ 383454 h 812608"/>
                <a:gd name="connsiteX77" fmla="*/ 8829064 w 14191711"/>
                <a:gd name="connsiteY77" fmla="*/ 380360 h 812608"/>
                <a:gd name="connsiteX78" fmla="*/ 8855850 w 14191711"/>
                <a:gd name="connsiteY78" fmla="*/ 332390 h 812608"/>
                <a:gd name="connsiteX79" fmla="*/ 8869104 w 14191711"/>
                <a:gd name="connsiteY79" fmla="*/ 311755 h 812608"/>
                <a:gd name="connsiteX80" fmla="*/ 8886595 w 14191711"/>
                <a:gd name="connsiteY80" fmla="*/ 271319 h 812608"/>
                <a:gd name="connsiteX81" fmla="*/ 8878903 w 14191711"/>
                <a:gd name="connsiteY81" fmla="*/ 296503 h 812608"/>
                <a:gd name="connsiteX82" fmla="*/ 8885013 w 14191711"/>
                <a:gd name="connsiteY82" fmla="*/ 286991 h 812608"/>
                <a:gd name="connsiteX83" fmla="*/ 9376765 w 14191711"/>
                <a:gd name="connsiteY83" fmla="*/ 1 h 812608"/>
                <a:gd name="connsiteX84" fmla="*/ 9747192 w 14191711"/>
                <a:gd name="connsiteY84" fmla="*/ 148597 h 812608"/>
                <a:gd name="connsiteX85" fmla="*/ 9795398 w 14191711"/>
                <a:gd name="connsiteY85" fmla="*/ 195936 h 812608"/>
                <a:gd name="connsiteX86" fmla="*/ 9799712 w 14191711"/>
                <a:gd name="connsiteY86" fmla="*/ 187312 h 812608"/>
                <a:gd name="connsiteX87" fmla="*/ 9809248 w 14191711"/>
                <a:gd name="connsiteY87" fmla="*/ 204977 h 812608"/>
                <a:gd name="connsiteX88" fmla="*/ 10249076 w 14191711"/>
                <a:gd name="connsiteY88" fmla="*/ 492302 h 812608"/>
                <a:gd name="connsiteX89" fmla="*/ 10514687 w 14191711"/>
                <a:gd name="connsiteY89" fmla="*/ 401515 h 812608"/>
                <a:gd name="connsiteX90" fmla="*/ 10559894 w 14191711"/>
                <a:gd name="connsiteY90" fmla="*/ 363604 h 812608"/>
                <a:gd name="connsiteX91" fmla="*/ 10565468 w 14191711"/>
                <a:gd name="connsiteY91" fmla="*/ 356531 h 812608"/>
                <a:gd name="connsiteX92" fmla="*/ 10599588 w 14191711"/>
                <a:gd name="connsiteY92" fmla="*/ 323702 h 812608"/>
                <a:gd name="connsiteX93" fmla="*/ 10624669 w 14191711"/>
                <a:gd name="connsiteY93" fmla="*/ 296653 h 812608"/>
                <a:gd name="connsiteX94" fmla="*/ 10713904 w 14191711"/>
                <a:gd name="connsiteY94" fmla="*/ 159809 h 812608"/>
                <a:gd name="connsiteX95" fmla="*/ 10731414 w 14191711"/>
                <a:gd name="connsiteY95" fmla="*/ 119325 h 812608"/>
                <a:gd name="connsiteX96" fmla="*/ 10713730 w 14191711"/>
                <a:gd name="connsiteY96" fmla="*/ 177226 h 812608"/>
                <a:gd name="connsiteX97" fmla="*/ 10677391 w 14191711"/>
                <a:gd name="connsiteY97" fmla="*/ 258676 h 812608"/>
                <a:gd name="connsiteX98" fmla="*/ 10718671 w 14191711"/>
                <a:gd name="connsiteY98" fmla="*/ 229399 h 812608"/>
                <a:gd name="connsiteX99" fmla="*/ 10992244 w 14191711"/>
                <a:gd name="connsiteY99" fmla="*/ 151993 h 812608"/>
                <a:gd name="connsiteX100" fmla="*/ 11362671 w 14191711"/>
                <a:gd name="connsiteY100" fmla="*/ 300589 h 812608"/>
                <a:gd name="connsiteX101" fmla="*/ 11410877 w 14191711"/>
                <a:gd name="connsiteY101" fmla="*/ 347928 h 812608"/>
                <a:gd name="connsiteX102" fmla="*/ 11415191 w 14191711"/>
                <a:gd name="connsiteY102" fmla="*/ 339305 h 812608"/>
                <a:gd name="connsiteX103" fmla="*/ 11424726 w 14191711"/>
                <a:gd name="connsiteY103" fmla="*/ 356969 h 812608"/>
                <a:gd name="connsiteX104" fmla="*/ 11864556 w 14191711"/>
                <a:gd name="connsiteY104" fmla="*/ 644295 h 812608"/>
                <a:gd name="connsiteX105" fmla="*/ 12287618 w 14191711"/>
                <a:gd name="connsiteY105" fmla="*/ 383862 h 812608"/>
                <a:gd name="connsiteX106" fmla="*/ 12287870 w 14191711"/>
                <a:gd name="connsiteY106" fmla="*/ 383453 h 812608"/>
                <a:gd name="connsiteX107" fmla="*/ 12289362 w 14191711"/>
                <a:gd name="connsiteY107" fmla="*/ 380359 h 812608"/>
                <a:gd name="connsiteX108" fmla="*/ 12316148 w 14191711"/>
                <a:gd name="connsiteY108" fmla="*/ 332389 h 812608"/>
                <a:gd name="connsiteX109" fmla="*/ 12329403 w 14191711"/>
                <a:gd name="connsiteY109" fmla="*/ 311754 h 812608"/>
                <a:gd name="connsiteX110" fmla="*/ 12346892 w 14191711"/>
                <a:gd name="connsiteY110" fmla="*/ 271318 h 812608"/>
                <a:gd name="connsiteX111" fmla="*/ 12339201 w 14191711"/>
                <a:gd name="connsiteY111" fmla="*/ 296502 h 812608"/>
                <a:gd name="connsiteX112" fmla="*/ 12345311 w 14191711"/>
                <a:gd name="connsiteY112" fmla="*/ 286990 h 812608"/>
                <a:gd name="connsiteX113" fmla="*/ 12837063 w 14191711"/>
                <a:gd name="connsiteY113" fmla="*/ 0 h 812608"/>
                <a:gd name="connsiteX114" fmla="*/ 13207490 w 14191711"/>
                <a:gd name="connsiteY114" fmla="*/ 148596 h 812608"/>
                <a:gd name="connsiteX115" fmla="*/ 13255696 w 14191711"/>
                <a:gd name="connsiteY115" fmla="*/ 195935 h 812608"/>
                <a:gd name="connsiteX116" fmla="*/ 13260010 w 14191711"/>
                <a:gd name="connsiteY116" fmla="*/ 187311 h 812608"/>
                <a:gd name="connsiteX117" fmla="*/ 13269546 w 14191711"/>
                <a:gd name="connsiteY117" fmla="*/ 204976 h 812608"/>
                <a:gd name="connsiteX118" fmla="*/ 13709375 w 14191711"/>
                <a:gd name="connsiteY118" fmla="*/ 492302 h 812608"/>
                <a:gd name="connsiteX119" fmla="*/ 14174202 w 14191711"/>
                <a:gd name="connsiteY119" fmla="*/ 159808 h 812608"/>
                <a:gd name="connsiteX120" fmla="*/ 14191711 w 14191711"/>
                <a:gd name="connsiteY120" fmla="*/ 119324 h 812608"/>
                <a:gd name="connsiteX121" fmla="*/ 14174028 w 14191711"/>
                <a:gd name="connsiteY121" fmla="*/ 177225 h 812608"/>
                <a:gd name="connsiteX122" fmla="*/ 13580362 w 14191711"/>
                <a:gd name="connsiteY122" fmla="*/ 660610 h 812608"/>
                <a:gd name="connsiteX123" fmla="*/ 13209935 w 14191711"/>
                <a:gd name="connsiteY123" fmla="*/ 512014 h 812608"/>
                <a:gd name="connsiteX124" fmla="*/ 13161729 w 14191711"/>
                <a:gd name="connsiteY124" fmla="*/ 464675 h 812608"/>
                <a:gd name="connsiteX125" fmla="*/ 13157414 w 14191711"/>
                <a:gd name="connsiteY125" fmla="*/ 473298 h 812608"/>
                <a:gd name="connsiteX126" fmla="*/ 13147879 w 14191711"/>
                <a:gd name="connsiteY126" fmla="*/ 455634 h 812608"/>
                <a:gd name="connsiteX127" fmla="*/ 12708050 w 14191711"/>
                <a:gd name="connsiteY127" fmla="*/ 168308 h 812608"/>
                <a:gd name="connsiteX128" fmla="*/ 12284988 w 14191711"/>
                <a:gd name="connsiteY128" fmla="*/ 428741 h 812608"/>
                <a:gd name="connsiteX129" fmla="*/ 12284736 w 14191711"/>
                <a:gd name="connsiteY129" fmla="*/ 429150 h 812608"/>
                <a:gd name="connsiteX130" fmla="*/ 12283244 w 14191711"/>
                <a:gd name="connsiteY130" fmla="*/ 432244 h 812608"/>
                <a:gd name="connsiteX131" fmla="*/ 12256457 w 14191711"/>
                <a:gd name="connsiteY131" fmla="*/ 480214 h 812608"/>
                <a:gd name="connsiteX132" fmla="*/ 12243203 w 14191711"/>
                <a:gd name="connsiteY132" fmla="*/ 500849 h 812608"/>
                <a:gd name="connsiteX133" fmla="*/ 12225713 w 14191711"/>
                <a:gd name="connsiteY133" fmla="*/ 541285 h 812608"/>
                <a:gd name="connsiteX134" fmla="*/ 12233404 w 14191711"/>
                <a:gd name="connsiteY134" fmla="*/ 516101 h 812608"/>
                <a:gd name="connsiteX135" fmla="*/ 12227295 w 14191711"/>
                <a:gd name="connsiteY135" fmla="*/ 525613 h 812608"/>
                <a:gd name="connsiteX136" fmla="*/ 11735542 w 14191711"/>
                <a:gd name="connsiteY136" fmla="*/ 812603 h 812608"/>
                <a:gd name="connsiteX137" fmla="*/ 11365115 w 14191711"/>
                <a:gd name="connsiteY137" fmla="*/ 664007 h 812608"/>
                <a:gd name="connsiteX138" fmla="*/ 11316909 w 14191711"/>
                <a:gd name="connsiteY138" fmla="*/ 616668 h 812608"/>
                <a:gd name="connsiteX139" fmla="*/ 11312595 w 14191711"/>
                <a:gd name="connsiteY139" fmla="*/ 625292 h 812608"/>
                <a:gd name="connsiteX140" fmla="*/ 11303060 w 14191711"/>
                <a:gd name="connsiteY140" fmla="*/ 607627 h 812608"/>
                <a:gd name="connsiteX141" fmla="*/ 10863231 w 14191711"/>
                <a:gd name="connsiteY141" fmla="*/ 320302 h 812608"/>
                <a:gd name="connsiteX142" fmla="*/ 10597620 w 14191711"/>
                <a:gd name="connsiteY142" fmla="*/ 411089 h 812608"/>
                <a:gd name="connsiteX143" fmla="*/ 10552413 w 14191711"/>
                <a:gd name="connsiteY143" fmla="*/ 449000 h 812608"/>
                <a:gd name="connsiteX144" fmla="*/ 10546840 w 14191711"/>
                <a:gd name="connsiteY144" fmla="*/ 456073 h 812608"/>
                <a:gd name="connsiteX145" fmla="*/ 10512719 w 14191711"/>
                <a:gd name="connsiteY145" fmla="*/ 488902 h 812608"/>
                <a:gd name="connsiteX146" fmla="*/ 10487638 w 14191711"/>
                <a:gd name="connsiteY146" fmla="*/ 515951 h 812608"/>
                <a:gd name="connsiteX147" fmla="*/ 10398403 w 14191711"/>
                <a:gd name="connsiteY147" fmla="*/ 652795 h 812608"/>
                <a:gd name="connsiteX148" fmla="*/ 10380893 w 14191711"/>
                <a:gd name="connsiteY148" fmla="*/ 693279 h 812608"/>
                <a:gd name="connsiteX149" fmla="*/ 10398577 w 14191711"/>
                <a:gd name="connsiteY149" fmla="*/ 635378 h 812608"/>
                <a:gd name="connsiteX150" fmla="*/ 10434916 w 14191711"/>
                <a:gd name="connsiteY150" fmla="*/ 553928 h 812608"/>
                <a:gd name="connsiteX151" fmla="*/ 10393636 w 14191711"/>
                <a:gd name="connsiteY151" fmla="*/ 583206 h 812608"/>
                <a:gd name="connsiteX152" fmla="*/ 10120064 w 14191711"/>
                <a:gd name="connsiteY152" fmla="*/ 660611 h 812608"/>
                <a:gd name="connsiteX153" fmla="*/ 9749637 w 14191711"/>
                <a:gd name="connsiteY153" fmla="*/ 512015 h 812608"/>
                <a:gd name="connsiteX154" fmla="*/ 9701430 w 14191711"/>
                <a:gd name="connsiteY154" fmla="*/ 464676 h 812608"/>
                <a:gd name="connsiteX155" fmla="*/ 9697117 w 14191711"/>
                <a:gd name="connsiteY155" fmla="*/ 473299 h 812608"/>
                <a:gd name="connsiteX156" fmla="*/ 9687581 w 14191711"/>
                <a:gd name="connsiteY156" fmla="*/ 455635 h 812608"/>
                <a:gd name="connsiteX157" fmla="*/ 9247751 w 14191711"/>
                <a:gd name="connsiteY157" fmla="*/ 168309 h 812608"/>
                <a:gd name="connsiteX158" fmla="*/ 8824689 w 14191711"/>
                <a:gd name="connsiteY158" fmla="*/ 428742 h 812608"/>
                <a:gd name="connsiteX159" fmla="*/ 8824438 w 14191711"/>
                <a:gd name="connsiteY159" fmla="*/ 429151 h 812608"/>
                <a:gd name="connsiteX160" fmla="*/ 8822946 w 14191711"/>
                <a:gd name="connsiteY160" fmla="*/ 432245 h 812608"/>
                <a:gd name="connsiteX161" fmla="*/ 8796160 w 14191711"/>
                <a:gd name="connsiteY161" fmla="*/ 480215 h 812608"/>
                <a:gd name="connsiteX162" fmla="*/ 8782904 w 14191711"/>
                <a:gd name="connsiteY162" fmla="*/ 500850 h 812608"/>
                <a:gd name="connsiteX163" fmla="*/ 8765415 w 14191711"/>
                <a:gd name="connsiteY163" fmla="*/ 541286 h 812608"/>
                <a:gd name="connsiteX164" fmla="*/ 8773106 w 14191711"/>
                <a:gd name="connsiteY164" fmla="*/ 516102 h 812608"/>
                <a:gd name="connsiteX165" fmla="*/ 8766996 w 14191711"/>
                <a:gd name="connsiteY165" fmla="*/ 525614 h 812608"/>
                <a:gd name="connsiteX166" fmla="*/ 8275245 w 14191711"/>
                <a:gd name="connsiteY166" fmla="*/ 812604 h 812608"/>
                <a:gd name="connsiteX167" fmla="*/ 7904817 w 14191711"/>
                <a:gd name="connsiteY167" fmla="*/ 664008 h 812608"/>
                <a:gd name="connsiteX168" fmla="*/ 7856611 w 14191711"/>
                <a:gd name="connsiteY168" fmla="*/ 616669 h 812608"/>
                <a:gd name="connsiteX169" fmla="*/ 7852297 w 14191711"/>
                <a:gd name="connsiteY169" fmla="*/ 625293 h 812608"/>
                <a:gd name="connsiteX170" fmla="*/ 7842762 w 14191711"/>
                <a:gd name="connsiteY170" fmla="*/ 607628 h 812608"/>
                <a:gd name="connsiteX171" fmla="*/ 7402932 w 14191711"/>
                <a:gd name="connsiteY171" fmla="*/ 320302 h 812608"/>
                <a:gd name="connsiteX172" fmla="*/ 7137323 w 14191711"/>
                <a:gd name="connsiteY172" fmla="*/ 411089 h 812608"/>
                <a:gd name="connsiteX173" fmla="*/ 7092118 w 14191711"/>
                <a:gd name="connsiteY173" fmla="*/ 448999 h 812608"/>
                <a:gd name="connsiteX174" fmla="*/ 7086542 w 14191711"/>
                <a:gd name="connsiteY174" fmla="*/ 456075 h 812608"/>
                <a:gd name="connsiteX175" fmla="*/ 7052412 w 14191711"/>
                <a:gd name="connsiteY175" fmla="*/ 488913 h 812608"/>
                <a:gd name="connsiteX176" fmla="*/ 7027340 w 14191711"/>
                <a:gd name="connsiteY176" fmla="*/ 515952 h 812608"/>
                <a:gd name="connsiteX177" fmla="*/ 6938105 w 14191711"/>
                <a:gd name="connsiteY177" fmla="*/ 652796 h 812608"/>
                <a:gd name="connsiteX178" fmla="*/ 6920596 w 14191711"/>
                <a:gd name="connsiteY178" fmla="*/ 693280 h 812608"/>
                <a:gd name="connsiteX179" fmla="*/ 6938279 w 14191711"/>
                <a:gd name="connsiteY179" fmla="*/ 635379 h 812608"/>
                <a:gd name="connsiteX180" fmla="*/ 6974617 w 14191711"/>
                <a:gd name="connsiteY180" fmla="*/ 553930 h 812608"/>
                <a:gd name="connsiteX181" fmla="*/ 6933338 w 14191711"/>
                <a:gd name="connsiteY181" fmla="*/ 583208 h 812608"/>
                <a:gd name="connsiteX182" fmla="*/ 6659766 w 14191711"/>
                <a:gd name="connsiteY182" fmla="*/ 660613 h 812608"/>
                <a:gd name="connsiteX183" fmla="*/ 6289339 w 14191711"/>
                <a:gd name="connsiteY183" fmla="*/ 512017 h 812608"/>
                <a:gd name="connsiteX184" fmla="*/ 6241132 w 14191711"/>
                <a:gd name="connsiteY184" fmla="*/ 464678 h 812608"/>
                <a:gd name="connsiteX185" fmla="*/ 6236819 w 14191711"/>
                <a:gd name="connsiteY185" fmla="*/ 473301 h 812608"/>
                <a:gd name="connsiteX186" fmla="*/ 6227283 w 14191711"/>
                <a:gd name="connsiteY186" fmla="*/ 455637 h 812608"/>
                <a:gd name="connsiteX187" fmla="*/ 5787454 w 14191711"/>
                <a:gd name="connsiteY187" fmla="*/ 168311 h 812608"/>
                <a:gd name="connsiteX188" fmla="*/ 5364392 w 14191711"/>
                <a:gd name="connsiteY188" fmla="*/ 428744 h 812608"/>
                <a:gd name="connsiteX189" fmla="*/ 5364140 w 14191711"/>
                <a:gd name="connsiteY189" fmla="*/ 429153 h 812608"/>
                <a:gd name="connsiteX190" fmla="*/ 5362648 w 14191711"/>
                <a:gd name="connsiteY190" fmla="*/ 432247 h 812608"/>
                <a:gd name="connsiteX191" fmla="*/ 5335862 w 14191711"/>
                <a:gd name="connsiteY191" fmla="*/ 480217 h 812608"/>
                <a:gd name="connsiteX192" fmla="*/ 5322606 w 14191711"/>
                <a:gd name="connsiteY192" fmla="*/ 500852 h 812608"/>
                <a:gd name="connsiteX193" fmla="*/ 5305117 w 14191711"/>
                <a:gd name="connsiteY193" fmla="*/ 541288 h 812608"/>
                <a:gd name="connsiteX194" fmla="*/ 5312809 w 14191711"/>
                <a:gd name="connsiteY194" fmla="*/ 516104 h 812608"/>
                <a:gd name="connsiteX195" fmla="*/ 5306698 w 14191711"/>
                <a:gd name="connsiteY195" fmla="*/ 525616 h 812608"/>
                <a:gd name="connsiteX196" fmla="*/ 4814947 w 14191711"/>
                <a:gd name="connsiteY196" fmla="*/ 812606 h 812608"/>
                <a:gd name="connsiteX197" fmla="*/ 4444520 w 14191711"/>
                <a:gd name="connsiteY197" fmla="*/ 664010 h 812608"/>
                <a:gd name="connsiteX198" fmla="*/ 4396313 w 14191711"/>
                <a:gd name="connsiteY198" fmla="*/ 616671 h 812608"/>
                <a:gd name="connsiteX199" fmla="*/ 4392000 w 14191711"/>
                <a:gd name="connsiteY199" fmla="*/ 625295 h 812608"/>
                <a:gd name="connsiteX200" fmla="*/ 4382464 w 14191711"/>
                <a:gd name="connsiteY200" fmla="*/ 607630 h 812608"/>
                <a:gd name="connsiteX201" fmla="*/ 3942635 w 14191711"/>
                <a:gd name="connsiteY201" fmla="*/ 320304 h 812608"/>
                <a:gd name="connsiteX202" fmla="*/ 3677025 w 14191711"/>
                <a:gd name="connsiteY202" fmla="*/ 411091 h 812608"/>
                <a:gd name="connsiteX203" fmla="*/ 3631821 w 14191711"/>
                <a:gd name="connsiteY203" fmla="*/ 449001 h 812608"/>
                <a:gd name="connsiteX204" fmla="*/ 3626244 w 14191711"/>
                <a:gd name="connsiteY204" fmla="*/ 456077 h 812608"/>
                <a:gd name="connsiteX205" fmla="*/ 3592115 w 14191711"/>
                <a:gd name="connsiteY205" fmla="*/ 488915 h 812608"/>
                <a:gd name="connsiteX206" fmla="*/ 3567043 w 14191711"/>
                <a:gd name="connsiteY206" fmla="*/ 515954 h 812608"/>
                <a:gd name="connsiteX207" fmla="*/ 3477808 w 14191711"/>
                <a:gd name="connsiteY207" fmla="*/ 652798 h 812608"/>
                <a:gd name="connsiteX208" fmla="*/ 3460298 w 14191711"/>
                <a:gd name="connsiteY208" fmla="*/ 693282 h 812608"/>
                <a:gd name="connsiteX209" fmla="*/ 3477981 w 14191711"/>
                <a:gd name="connsiteY209" fmla="*/ 635381 h 812608"/>
                <a:gd name="connsiteX210" fmla="*/ 3514319 w 14191711"/>
                <a:gd name="connsiteY210" fmla="*/ 553933 h 812608"/>
                <a:gd name="connsiteX211" fmla="*/ 3473041 w 14191711"/>
                <a:gd name="connsiteY211" fmla="*/ 583210 h 812608"/>
                <a:gd name="connsiteX212" fmla="*/ 3199468 w 14191711"/>
                <a:gd name="connsiteY212" fmla="*/ 660615 h 812608"/>
                <a:gd name="connsiteX213" fmla="*/ 2829041 w 14191711"/>
                <a:gd name="connsiteY213" fmla="*/ 512019 h 812608"/>
                <a:gd name="connsiteX214" fmla="*/ 2780835 w 14191711"/>
                <a:gd name="connsiteY214" fmla="*/ 464680 h 812608"/>
                <a:gd name="connsiteX215" fmla="*/ 2776521 w 14191711"/>
                <a:gd name="connsiteY215" fmla="*/ 473303 h 812608"/>
                <a:gd name="connsiteX216" fmla="*/ 2766985 w 14191711"/>
                <a:gd name="connsiteY216" fmla="*/ 455639 h 812608"/>
                <a:gd name="connsiteX217" fmla="*/ 2327156 w 14191711"/>
                <a:gd name="connsiteY217" fmla="*/ 168313 h 812608"/>
                <a:gd name="connsiteX218" fmla="*/ 1904094 w 14191711"/>
                <a:gd name="connsiteY218" fmla="*/ 428746 h 812608"/>
                <a:gd name="connsiteX219" fmla="*/ 1903842 w 14191711"/>
                <a:gd name="connsiteY219" fmla="*/ 429155 h 812608"/>
                <a:gd name="connsiteX220" fmla="*/ 1902350 w 14191711"/>
                <a:gd name="connsiteY220" fmla="*/ 432249 h 812608"/>
                <a:gd name="connsiteX221" fmla="*/ 1875564 w 14191711"/>
                <a:gd name="connsiteY221" fmla="*/ 480219 h 812608"/>
                <a:gd name="connsiteX222" fmla="*/ 1862308 w 14191711"/>
                <a:gd name="connsiteY222" fmla="*/ 500854 h 812608"/>
                <a:gd name="connsiteX223" fmla="*/ 1844819 w 14191711"/>
                <a:gd name="connsiteY223" fmla="*/ 541290 h 812608"/>
                <a:gd name="connsiteX224" fmla="*/ 1852511 w 14191711"/>
                <a:gd name="connsiteY224" fmla="*/ 516106 h 812608"/>
                <a:gd name="connsiteX225" fmla="*/ 1846400 w 14191711"/>
                <a:gd name="connsiteY225" fmla="*/ 525618 h 812608"/>
                <a:gd name="connsiteX226" fmla="*/ 1354649 w 14191711"/>
                <a:gd name="connsiteY226" fmla="*/ 812608 h 8126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Lst>
              <a:rect l="l" t="t" r="r" b="b"/>
              <a:pathLst>
                <a:path w="14191711" h="812608">
                  <a:moveTo>
                    <a:pt x="1354649" y="812608"/>
                  </a:moveTo>
                  <a:cubicBezTo>
                    <a:pt x="1217434" y="812608"/>
                    <a:pt x="1089962" y="757828"/>
                    <a:pt x="984222" y="664012"/>
                  </a:cubicBezTo>
                  <a:lnTo>
                    <a:pt x="936015" y="616673"/>
                  </a:lnTo>
                  <a:lnTo>
                    <a:pt x="931702" y="625297"/>
                  </a:lnTo>
                  <a:lnTo>
                    <a:pt x="922166" y="607632"/>
                  </a:lnTo>
                  <a:cubicBezTo>
                    <a:pt x="817622" y="432155"/>
                    <a:pt x="659408" y="320306"/>
                    <a:pt x="482337" y="320306"/>
                  </a:cubicBezTo>
                  <a:cubicBezTo>
                    <a:pt x="290509" y="320306"/>
                    <a:pt x="120814" y="451574"/>
                    <a:pt x="17510" y="652800"/>
                  </a:cubicBezTo>
                  <a:lnTo>
                    <a:pt x="0" y="693284"/>
                  </a:lnTo>
                  <a:lnTo>
                    <a:pt x="17683" y="635383"/>
                  </a:lnTo>
                  <a:cubicBezTo>
                    <a:pt x="126094" y="348887"/>
                    <a:pt x="351214" y="151998"/>
                    <a:pt x="611350" y="151998"/>
                  </a:cubicBezTo>
                  <a:cubicBezTo>
                    <a:pt x="748565" y="151998"/>
                    <a:pt x="876036" y="206778"/>
                    <a:pt x="981777" y="300594"/>
                  </a:cubicBezTo>
                  <a:lnTo>
                    <a:pt x="1029983" y="347933"/>
                  </a:lnTo>
                  <a:lnTo>
                    <a:pt x="1034297" y="339310"/>
                  </a:lnTo>
                  <a:lnTo>
                    <a:pt x="1043833" y="356974"/>
                  </a:lnTo>
                  <a:cubicBezTo>
                    <a:pt x="1148377" y="532451"/>
                    <a:pt x="1306590" y="644300"/>
                    <a:pt x="1483662" y="644300"/>
                  </a:cubicBezTo>
                  <a:cubicBezTo>
                    <a:pt x="1651511" y="644300"/>
                    <a:pt x="1802415" y="543798"/>
                    <a:pt x="1906724" y="383867"/>
                  </a:cubicBezTo>
                  <a:lnTo>
                    <a:pt x="1906976" y="383458"/>
                  </a:lnTo>
                  <a:lnTo>
                    <a:pt x="1908468" y="380364"/>
                  </a:lnTo>
                  <a:cubicBezTo>
                    <a:pt x="1916987" y="363963"/>
                    <a:pt x="1925923" y="347964"/>
                    <a:pt x="1935254" y="332394"/>
                  </a:cubicBezTo>
                  <a:lnTo>
                    <a:pt x="1948509" y="311759"/>
                  </a:lnTo>
                  <a:lnTo>
                    <a:pt x="1965999" y="271323"/>
                  </a:lnTo>
                  <a:lnTo>
                    <a:pt x="1958307" y="296507"/>
                  </a:lnTo>
                  <a:lnTo>
                    <a:pt x="1964417" y="286995"/>
                  </a:lnTo>
                  <a:cubicBezTo>
                    <a:pt x="2085662" y="110755"/>
                    <a:pt x="2261067" y="5"/>
                    <a:pt x="2456169" y="5"/>
                  </a:cubicBezTo>
                  <a:cubicBezTo>
                    <a:pt x="2593384" y="5"/>
                    <a:pt x="2720856" y="54785"/>
                    <a:pt x="2826596" y="148601"/>
                  </a:cubicBezTo>
                  <a:lnTo>
                    <a:pt x="2874802" y="195940"/>
                  </a:lnTo>
                  <a:lnTo>
                    <a:pt x="2879116" y="187316"/>
                  </a:lnTo>
                  <a:lnTo>
                    <a:pt x="2888652" y="204981"/>
                  </a:lnTo>
                  <a:cubicBezTo>
                    <a:pt x="2993196" y="380458"/>
                    <a:pt x="3151409" y="492306"/>
                    <a:pt x="3328481" y="492306"/>
                  </a:cubicBezTo>
                  <a:cubicBezTo>
                    <a:pt x="3424395" y="492306"/>
                    <a:pt x="3514776" y="459490"/>
                    <a:pt x="3594091" y="401519"/>
                  </a:cubicBezTo>
                  <a:lnTo>
                    <a:pt x="3639295" y="363610"/>
                  </a:lnTo>
                  <a:lnTo>
                    <a:pt x="3644872" y="356534"/>
                  </a:lnTo>
                  <a:lnTo>
                    <a:pt x="3679001" y="323696"/>
                  </a:lnTo>
                  <a:lnTo>
                    <a:pt x="3704073" y="296657"/>
                  </a:lnTo>
                  <a:cubicBezTo>
                    <a:pt x="3737507" y="256054"/>
                    <a:pt x="3767482" y="210119"/>
                    <a:pt x="3793308" y="159813"/>
                  </a:cubicBezTo>
                  <a:lnTo>
                    <a:pt x="3810818" y="119329"/>
                  </a:lnTo>
                  <a:lnTo>
                    <a:pt x="3793135" y="177230"/>
                  </a:lnTo>
                  <a:lnTo>
                    <a:pt x="3756797" y="258678"/>
                  </a:lnTo>
                  <a:lnTo>
                    <a:pt x="3798075" y="229401"/>
                  </a:lnTo>
                  <a:cubicBezTo>
                    <a:pt x="3881470" y="179684"/>
                    <a:pt x="3974097" y="151996"/>
                    <a:pt x="4071648" y="151996"/>
                  </a:cubicBezTo>
                  <a:cubicBezTo>
                    <a:pt x="4208863" y="151996"/>
                    <a:pt x="4336334" y="206776"/>
                    <a:pt x="4442075" y="300592"/>
                  </a:cubicBezTo>
                  <a:lnTo>
                    <a:pt x="4490281" y="347931"/>
                  </a:lnTo>
                  <a:lnTo>
                    <a:pt x="4494595" y="339308"/>
                  </a:lnTo>
                  <a:lnTo>
                    <a:pt x="4504131" y="356972"/>
                  </a:lnTo>
                  <a:cubicBezTo>
                    <a:pt x="4608675" y="532449"/>
                    <a:pt x="4766888" y="644298"/>
                    <a:pt x="4943960" y="644298"/>
                  </a:cubicBezTo>
                  <a:cubicBezTo>
                    <a:pt x="5111809" y="644298"/>
                    <a:pt x="5262713" y="543796"/>
                    <a:pt x="5367022" y="383865"/>
                  </a:cubicBezTo>
                  <a:lnTo>
                    <a:pt x="5367274" y="383456"/>
                  </a:lnTo>
                  <a:lnTo>
                    <a:pt x="5368766" y="380362"/>
                  </a:lnTo>
                  <a:cubicBezTo>
                    <a:pt x="5377285" y="363961"/>
                    <a:pt x="5386221" y="347962"/>
                    <a:pt x="5395552" y="332392"/>
                  </a:cubicBezTo>
                  <a:lnTo>
                    <a:pt x="5408807" y="311757"/>
                  </a:lnTo>
                  <a:lnTo>
                    <a:pt x="5426297" y="271321"/>
                  </a:lnTo>
                  <a:lnTo>
                    <a:pt x="5418605" y="296505"/>
                  </a:lnTo>
                  <a:lnTo>
                    <a:pt x="5424715" y="286993"/>
                  </a:lnTo>
                  <a:cubicBezTo>
                    <a:pt x="5545960" y="110753"/>
                    <a:pt x="5721365" y="3"/>
                    <a:pt x="5916467" y="3"/>
                  </a:cubicBezTo>
                  <a:cubicBezTo>
                    <a:pt x="6053682" y="3"/>
                    <a:pt x="6181154" y="54783"/>
                    <a:pt x="6286894" y="148599"/>
                  </a:cubicBezTo>
                  <a:lnTo>
                    <a:pt x="6335100" y="195938"/>
                  </a:lnTo>
                  <a:lnTo>
                    <a:pt x="6339414" y="187314"/>
                  </a:lnTo>
                  <a:lnTo>
                    <a:pt x="6348950" y="204979"/>
                  </a:lnTo>
                  <a:cubicBezTo>
                    <a:pt x="6453494" y="380456"/>
                    <a:pt x="6611707" y="492304"/>
                    <a:pt x="6788779" y="492304"/>
                  </a:cubicBezTo>
                  <a:cubicBezTo>
                    <a:pt x="6884693" y="492304"/>
                    <a:pt x="6975074" y="459488"/>
                    <a:pt x="7054389" y="401517"/>
                  </a:cubicBezTo>
                  <a:lnTo>
                    <a:pt x="7099593" y="363608"/>
                  </a:lnTo>
                  <a:lnTo>
                    <a:pt x="7105170" y="356532"/>
                  </a:lnTo>
                  <a:lnTo>
                    <a:pt x="7139299" y="323694"/>
                  </a:lnTo>
                  <a:lnTo>
                    <a:pt x="7164371" y="296655"/>
                  </a:lnTo>
                  <a:cubicBezTo>
                    <a:pt x="7197804" y="256052"/>
                    <a:pt x="7227780" y="210117"/>
                    <a:pt x="7253606" y="159811"/>
                  </a:cubicBezTo>
                  <a:lnTo>
                    <a:pt x="7271116" y="119327"/>
                  </a:lnTo>
                  <a:lnTo>
                    <a:pt x="7253432" y="177228"/>
                  </a:lnTo>
                  <a:lnTo>
                    <a:pt x="7217094" y="258677"/>
                  </a:lnTo>
                  <a:lnTo>
                    <a:pt x="7258373" y="229399"/>
                  </a:lnTo>
                  <a:cubicBezTo>
                    <a:pt x="7341767" y="179682"/>
                    <a:pt x="7434395" y="151994"/>
                    <a:pt x="7531946" y="151994"/>
                  </a:cubicBezTo>
                  <a:cubicBezTo>
                    <a:pt x="7669160" y="151994"/>
                    <a:pt x="7796632" y="206774"/>
                    <a:pt x="7902373" y="300590"/>
                  </a:cubicBezTo>
                  <a:lnTo>
                    <a:pt x="7950579" y="347929"/>
                  </a:lnTo>
                  <a:lnTo>
                    <a:pt x="7954893" y="339306"/>
                  </a:lnTo>
                  <a:lnTo>
                    <a:pt x="7964429" y="356970"/>
                  </a:lnTo>
                  <a:cubicBezTo>
                    <a:pt x="8068973" y="532447"/>
                    <a:pt x="8227186" y="644296"/>
                    <a:pt x="8404257" y="644296"/>
                  </a:cubicBezTo>
                  <a:cubicBezTo>
                    <a:pt x="8572107" y="644296"/>
                    <a:pt x="8723011" y="543794"/>
                    <a:pt x="8827320" y="383863"/>
                  </a:cubicBezTo>
                  <a:lnTo>
                    <a:pt x="8827571" y="383454"/>
                  </a:lnTo>
                  <a:lnTo>
                    <a:pt x="8829064" y="380360"/>
                  </a:lnTo>
                  <a:cubicBezTo>
                    <a:pt x="8837583" y="363959"/>
                    <a:pt x="8846518" y="347960"/>
                    <a:pt x="8855850" y="332390"/>
                  </a:cubicBezTo>
                  <a:lnTo>
                    <a:pt x="8869104" y="311755"/>
                  </a:lnTo>
                  <a:lnTo>
                    <a:pt x="8886595" y="271319"/>
                  </a:lnTo>
                  <a:lnTo>
                    <a:pt x="8878903" y="296503"/>
                  </a:lnTo>
                  <a:lnTo>
                    <a:pt x="8885013" y="286991"/>
                  </a:lnTo>
                  <a:cubicBezTo>
                    <a:pt x="9006258" y="110751"/>
                    <a:pt x="9181663" y="1"/>
                    <a:pt x="9376765" y="1"/>
                  </a:cubicBezTo>
                  <a:cubicBezTo>
                    <a:pt x="9513979" y="1"/>
                    <a:pt x="9641452" y="54781"/>
                    <a:pt x="9747192" y="148597"/>
                  </a:cubicBezTo>
                  <a:lnTo>
                    <a:pt x="9795398" y="195936"/>
                  </a:lnTo>
                  <a:lnTo>
                    <a:pt x="9799712" y="187312"/>
                  </a:lnTo>
                  <a:lnTo>
                    <a:pt x="9809248" y="204977"/>
                  </a:lnTo>
                  <a:cubicBezTo>
                    <a:pt x="9913792" y="380454"/>
                    <a:pt x="10072005" y="492302"/>
                    <a:pt x="10249076" y="492302"/>
                  </a:cubicBezTo>
                  <a:cubicBezTo>
                    <a:pt x="10344990" y="492302"/>
                    <a:pt x="10435372" y="459486"/>
                    <a:pt x="10514687" y="401515"/>
                  </a:cubicBezTo>
                  <a:lnTo>
                    <a:pt x="10559894" y="363604"/>
                  </a:lnTo>
                  <a:lnTo>
                    <a:pt x="10565468" y="356531"/>
                  </a:lnTo>
                  <a:lnTo>
                    <a:pt x="10599588" y="323702"/>
                  </a:lnTo>
                  <a:lnTo>
                    <a:pt x="10624669" y="296653"/>
                  </a:lnTo>
                  <a:cubicBezTo>
                    <a:pt x="10658102" y="256050"/>
                    <a:pt x="10688078" y="210115"/>
                    <a:pt x="10713904" y="159809"/>
                  </a:cubicBezTo>
                  <a:lnTo>
                    <a:pt x="10731414" y="119325"/>
                  </a:lnTo>
                  <a:lnTo>
                    <a:pt x="10713730" y="177226"/>
                  </a:lnTo>
                  <a:lnTo>
                    <a:pt x="10677391" y="258676"/>
                  </a:lnTo>
                  <a:lnTo>
                    <a:pt x="10718671" y="229399"/>
                  </a:lnTo>
                  <a:cubicBezTo>
                    <a:pt x="10802066" y="179681"/>
                    <a:pt x="10894693" y="151993"/>
                    <a:pt x="10992244" y="151993"/>
                  </a:cubicBezTo>
                  <a:cubicBezTo>
                    <a:pt x="11129458" y="151993"/>
                    <a:pt x="11256930" y="206773"/>
                    <a:pt x="11362671" y="300589"/>
                  </a:cubicBezTo>
                  <a:lnTo>
                    <a:pt x="11410877" y="347928"/>
                  </a:lnTo>
                  <a:lnTo>
                    <a:pt x="11415191" y="339305"/>
                  </a:lnTo>
                  <a:lnTo>
                    <a:pt x="11424726" y="356969"/>
                  </a:lnTo>
                  <a:cubicBezTo>
                    <a:pt x="11529270" y="532446"/>
                    <a:pt x="11687484" y="644295"/>
                    <a:pt x="11864556" y="644295"/>
                  </a:cubicBezTo>
                  <a:cubicBezTo>
                    <a:pt x="12032405" y="644295"/>
                    <a:pt x="12183309" y="543793"/>
                    <a:pt x="12287618" y="383862"/>
                  </a:cubicBezTo>
                  <a:lnTo>
                    <a:pt x="12287870" y="383453"/>
                  </a:lnTo>
                  <a:lnTo>
                    <a:pt x="12289362" y="380359"/>
                  </a:lnTo>
                  <a:cubicBezTo>
                    <a:pt x="12297881" y="363958"/>
                    <a:pt x="12306817" y="347959"/>
                    <a:pt x="12316148" y="332389"/>
                  </a:cubicBezTo>
                  <a:lnTo>
                    <a:pt x="12329403" y="311754"/>
                  </a:lnTo>
                  <a:lnTo>
                    <a:pt x="12346892" y="271318"/>
                  </a:lnTo>
                  <a:lnTo>
                    <a:pt x="12339201" y="296502"/>
                  </a:lnTo>
                  <a:lnTo>
                    <a:pt x="12345311" y="286990"/>
                  </a:lnTo>
                  <a:cubicBezTo>
                    <a:pt x="12466556" y="110750"/>
                    <a:pt x="12641961" y="0"/>
                    <a:pt x="12837063" y="0"/>
                  </a:cubicBezTo>
                  <a:cubicBezTo>
                    <a:pt x="12974278" y="0"/>
                    <a:pt x="13101750" y="54780"/>
                    <a:pt x="13207490" y="148596"/>
                  </a:cubicBezTo>
                  <a:lnTo>
                    <a:pt x="13255696" y="195935"/>
                  </a:lnTo>
                  <a:lnTo>
                    <a:pt x="13260010" y="187311"/>
                  </a:lnTo>
                  <a:lnTo>
                    <a:pt x="13269546" y="204976"/>
                  </a:lnTo>
                  <a:cubicBezTo>
                    <a:pt x="13374090" y="380453"/>
                    <a:pt x="13532303" y="492302"/>
                    <a:pt x="13709375" y="492302"/>
                  </a:cubicBezTo>
                  <a:cubicBezTo>
                    <a:pt x="13901203" y="492302"/>
                    <a:pt x="14070898" y="361034"/>
                    <a:pt x="14174202" y="159808"/>
                  </a:cubicBezTo>
                  <a:lnTo>
                    <a:pt x="14191711" y="119324"/>
                  </a:lnTo>
                  <a:lnTo>
                    <a:pt x="14174028" y="177225"/>
                  </a:lnTo>
                  <a:cubicBezTo>
                    <a:pt x="14065617" y="463721"/>
                    <a:pt x="13840498" y="660610"/>
                    <a:pt x="13580362" y="660610"/>
                  </a:cubicBezTo>
                  <a:cubicBezTo>
                    <a:pt x="13443147" y="660610"/>
                    <a:pt x="13315675" y="605830"/>
                    <a:pt x="13209935" y="512014"/>
                  </a:cubicBezTo>
                  <a:lnTo>
                    <a:pt x="13161729" y="464675"/>
                  </a:lnTo>
                  <a:lnTo>
                    <a:pt x="13157414" y="473298"/>
                  </a:lnTo>
                  <a:lnTo>
                    <a:pt x="13147879" y="455634"/>
                  </a:lnTo>
                  <a:cubicBezTo>
                    <a:pt x="13043335" y="280157"/>
                    <a:pt x="12885121" y="168308"/>
                    <a:pt x="12708050" y="168308"/>
                  </a:cubicBezTo>
                  <a:cubicBezTo>
                    <a:pt x="12540201" y="168308"/>
                    <a:pt x="12389296" y="268810"/>
                    <a:pt x="12284988" y="428741"/>
                  </a:cubicBezTo>
                  <a:lnTo>
                    <a:pt x="12284736" y="429150"/>
                  </a:lnTo>
                  <a:lnTo>
                    <a:pt x="12283244" y="432244"/>
                  </a:lnTo>
                  <a:cubicBezTo>
                    <a:pt x="12274725" y="448645"/>
                    <a:pt x="12265789" y="464644"/>
                    <a:pt x="12256457" y="480214"/>
                  </a:cubicBezTo>
                  <a:lnTo>
                    <a:pt x="12243203" y="500849"/>
                  </a:lnTo>
                  <a:lnTo>
                    <a:pt x="12225713" y="541285"/>
                  </a:lnTo>
                  <a:lnTo>
                    <a:pt x="12233404" y="516101"/>
                  </a:lnTo>
                  <a:lnTo>
                    <a:pt x="12227295" y="525613"/>
                  </a:lnTo>
                  <a:cubicBezTo>
                    <a:pt x="12106050" y="701853"/>
                    <a:pt x="11930644" y="812603"/>
                    <a:pt x="11735542" y="812603"/>
                  </a:cubicBezTo>
                  <a:cubicBezTo>
                    <a:pt x="11598328" y="812603"/>
                    <a:pt x="11470856" y="757823"/>
                    <a:pt x="11365115" y="664007"/>
                  </a:cubicBezTo>
                  <a:lnTo>
                    <a:pt x="11316909" y="616668"/>
                  </a:lnTo>
                  <a:lnTo>
                    <a:pt x="11312595" y="625292"/>
                  </a:lnTo>
                  <a:lnTo>
                    <a:pt x="11303060" y="607627"/>
                  </a:lnTo>
                  <a:cubicBezTo>
                    <a:pt x="11198516" y="432150"/>
                    <a:pt x="11040302" y="320302"/>
                    <a:pt x="10863231" y="320302"/>
                  </a:cubicBezTo>
                  <a:cubicBezTo>
                    <a:pt x="10767317" y="320302"/>
                    <a:pt x="10676936" y="353118"/>
                    <a:pt x="10597620" y="411089"/>
                  </a:cubicBezTo>
                  <a:lnTo>
                    <a:pt x="10552413" y="449000"/>
                  </a:lnTo>
                  <a:lnTo>
                    <a:pt x="10546840" y="456073"/>
                  </a:lnTo>
                  <a:lnTo>
                    <a:pt x="10512719" y="488902"/>
                  </a:lnTo>
                  <a:lnTo>
                    <a:pt x="10487638" y="515951"/>
                  </a:lnTo>
                  <a:cubicBezTo>
                    <a:pt x="10454205" y="556554"/>
                    <a:pt x="10424229" y="602489"/>
                    <a:pt x="10398403" y="652795"/>
                  </a:cubicBezTo>
                  <a:lnTo>
                    <a:pt x="10380893" y="693279"/>
                  </a:lnTo>
                  <a:lnTo>
                    <a:pt x="10398577" y="635378"/>
                  </a:lnTo>
                  <a:lnTo>
                    <a:pt x="10434916" y="553928"/>
                  </a:lnTo>
                  <a:lnTo>
                    <a:pt x="10393636" y="583206"/>
                  </a:lnTo>
                  <a:cubicBezTo>
                    <a:pt x="10310241" y="632923"/>
                    <a:pt x="10217615" y="660611"/>
                    <a:pt x="10120064" y="660611"/>
                  </a:cubicBezTo>
                  <a:cubicBezTo>
                    <a:pt x="9982849" y="660611"/>
                    <a:pt x="9855377" y="605831"/>
                    <a:pt x="9749637" y="512015"/>
                  </a:cubicBezTo>
                  <a:lnTo>
                    <a:pt x="9701430" y="464676"/>
                  </a:lnTo>
                  <a:lnTo>
                    <a:pt x="9697117" y="473299"/>
                  </a:lnTo>
                  <a:lnTo>
                    <a:pt x="9687581" y="455635"/>
                  </a:lnTo>
                  <a:cubicBezTo>
                    <a:pt x="9583037" y="280158"/>
                    <a:pt x="9424824" y="168309"/>
                    <a:pt x="9247751" y="168309"/>
                  </a:cubicBezTo>
                  <a:cubicBezTo>
                    <a:pt x="9079903" y="168309"/>
                    <a:pt x="8928998" y="268811"/>
                    <a:pt x="8824689" y="428742"/>
                  </a:cubicBezTo>
                  <a:lnTo>
                    <a:pt x="8824438" y="429151"/>
                  </a:lnTo>
                  <a:lnTo>
                    <a:pt x="8822946" y="432245"/>
                  </a:lnTo>
                  <a:cubicBezTo>
                    <a:pt x="8814426" y="448646"/>
                    <a:pt x="8805491" y="464645"/>
                    <a:pt x="8796160" y="480215"/>
                  </a:cubicBezTo>
                  <a:lnTo>
                    <a:pt x="8782904" y="500850"/>
                  </a:lnTo>
                  <a:lnTo>
                    <a:pt x="8765415" y="541286"/>
                  </a:lnTo>
                  <a:lnTo>
                    <a:pt x="8773106" y="516102"/>
                  </a:lnTo>
                  <a:lnTo>
                    <a:pt x="8766996" y="525614"/>
                  </a:lnTo>
                  <a:cubicBezTo>
                    <a:pt x="8645752" y="701854"/>
                    <a:pt x="8470347" y="812604"/>
                    <a:pt x="8275245" y="812604"/>
                  </a:cubicBezTo>
                  <a:cubicBezTo>
                    <a:pt x="8138029" y="812604"/>
                    <a:pt x="8010558" y="757824"/>
                    <a:pt x="7904817" y="664008"/>
                  </a:cubicBezTo>
                  <a:lnTo>
                    <a:pt x="7856611" y="616669"/>
                  </a:lnTo>
                  <a:lnTo>
                    <a:pt x="7852297" y="625293"/>
                  </a:lnTo>
                  <a:lnTo>
                    <a:pt x="7842762" y="607628"/>
                  </a:lnTo>
                  <a:cubicBezTo>
                    <a:pt x="7738218" y="432151"/>
                    <a:pt x="7580004" y="320302"/>
                    <a:pt x="7402932" y="320302"/>
                  </a:cubicBezTo>
                  <a:cubicBezTo>
                    <a:pt x="7307018" y="320302"/>
                    <a:pt x="7216637" y="353119"/>
                    <a:pt x="7137323" y="411089"/>
                  </a:cubicBezTo>
                  <a:lnTo>
                    <a:pt x="7092118" y="448999"/>
                  </a:lnTo>
                  <a:lnTo>
                    <a:pt x="7086542" y="456075"/>
                  </a:lnTo>
                  <a:lnTo>
                    <a:pt x="7052412" y="488913"/>
                  </a:lnTo>
                  <a:lnTo>
                    <a:pt x="7027340" y="515952"/>
                  </a:lnTo>
                  <a:cubicBezTo>
                    <a:pt x="6993907" y="556555"/>
                    <a:pt x="6963931" y="602489"/>
                    <a:pt x="6938105" y="652796"/>
                  </a:cubicBezTo>
                  <a:lnTo>
                    <a:pt x="6920596" y="693280"/>
                  </a:lnTo>
                  <a:lnTo>
                    <a:pt x="6938279" y="635379"/>
                  </a:lnTo>
                  <a:lnTo>
                    <a:pt x="6974617" y="553930"/>
                  </a:lnTo>
                  <a:lnTo>
                    <a:pt x="6933338" y="583208"/>
                  </a:lnTo>
                  <a:cubicBezTo>
                    <a:pt x="6849944" y="632925"/>
                    <a:pt x="6757317" y="660613"/>
                    <a:pt x="6659766" y="660613"/>
                  </a:cubicBezTo>
                  <a:cubicBezTo>
                    <a:pt x="6522551" y="660613"/>
                    <a:pt x="6395079" y="605833"/>
                    <a:pt x="6289339" y="512017"/>
                  </a:cubicBezTo>
                  <a:lnTo>
                    <a:pt x="6241132" y="464678"/>
                  </a:lnTo>
                  <a:lnTo>
                    <a:pt x="6236819" y="473301"/>
                  </a:lnTo>
                  <a:lnTo>
                    <a:pt x="6227283" y="455637"/>
                  </a:lnTo>
                  <a:cubicBezTo>
                    <a:pt x="6122739" y="280160"/>
                    <a:pt x="5964526" y="168311"/>
                    <a:pt x="5787454" y="168311"/>
                  </a:cubicBezTo>
                  <a:cubicBezTo>
                    <a:pt x="5619605" y="168311"/>
                    <a:pt x="5468701" y="268813"/>
                    <a:pt x="5364392" y="428744"/>
                  </a:cubicBezTo>
                  <a:lnTo>
                    <a:pt x="5364140" y="429153"/>
                  </a:lnTo>
                  <a:lnTo>
                    <a:pt x="5362648" y="432247"/>
                  </a:lnTo>
                  <a:cubicBezTo>
                    <a:pt x="5354128" y="448648"/>
                    <a:pt x="5345193" y="464647"/>
                    <a:pt x="5335862" y="480217"/>
                  </a:cubicBezTo>
                  <a:lnTo>
                    <a:pt x="5322606" y="500852"/>
                  </a:lnTo>
                  <a:lnTo>
                    <a:pt x="5305117" y="541288"/>
                  </a:lnTo>
                  <a:lnTo>
                    <a:pt x="5312809" y="516104"/>
                  </a:lnTo>
                  <a:lnTo>
                    <a:pt x="5306698" y="525616"/>
                  </a:lnTo>
                  <a:cubicBezTo>
                    <a:pt x="5185454" y="701856"/>
                    <a:pt x="5010049" y="812606"/>
                    <a:pt x="4814947" y="812606"/>
                  </a:cubicBezTo>
                  <a:cubicBezTo>
                    <a:pt x="4677732" y="812606"/>
                    <a:pt x="4550260" y="757826"/>
                    <a:pt x="4444520" y="664010"/>
                  </a:cubicBezTo>
                  <a:lnTo>
                    <a:pt x="4396313" y="616671"/>
                  </a:lnTo>
                  <a:lnTo>
                    <a:pt x="4392000" y="625295"/>
                  </a:lnTo>
                  <a:lnTo>
                    <a:pt x="4382464" y="607630"/>
                  </a:lnTo>
                  <a:cubicBezTo>
                    <a:pt x="4277920" y="432153"/>
                    <a:pt x="4119706" y="320304"/>
                    <a:pt x="3942635" y="320304"/>
                  </a:cubicBezTo>
                  <a:cubicBezTo>
                    <a:pt x="3846721" y="320304"/>
                    <a:pt x="3756340" y="353121"/>
                    <a:pt x="3677025" y="411091"/>
                  </a:cubicBezTo>
                  <a:lnTo>
                    <a:pt x="3631821" y="449001"/>
                  </a:lnTo>
                  <a:lnTo>
                    <a:pt x="3626244" y="456077"/>
                  </a:lnTo>
                  <a:lnTo>
                    <a:pt x="3592115" y="488915"/>
                  </a:lnTo>
                  <a:lnTo>
                    <a:pt x="3567043" y="515954"/>
                  </a:lnTo>
                  <a:cubicBezTo>
                    <a:pt x="3533609" y="556557"/>
                    <a:pt x="3503634" y="602492"/>
                    <a:pt x="3477808" y="652798"/>
                  </a:cubicBezTo>
                  <a:lnTo>
                    <a:pt x="3460298" y="693282"/>
                  </a:lnTo>
                  <a:lnTo>
                    <a:pt x="3477981" y="635381"/>
                  </a:lnTo>
                  <a:lnTo>
                    <a:pt x="3514319" y="553933"/>
                  </a:lnTo>
                  <a:lnTo>
                    <a:pt x="3473041" y="583210"/>
                  </a:lnTo>
                  <a:cubicBezTo>
                    <a:pt x="3389646" y="632927"/>
                    <a:pt x="3297019" y="660615"/>
                    <a:pt x="3199468" y="660615"/>
                  </a:cubicBezTo>
                  <a:cubicBezTo>
                    <a:pt x="3062253" y="660615"/>
                    <a:pt x="2934782" y="605835"/>
                    <a:pt x="2829041" y="512019"/>
                  </a:cubicBezTo>
                  <a:lnTo>
                    <a:pt x="2780835" y="464680"/>
                  </a:lnTo>
                  <a:lnTo>
                    <a:pt x="2776521" y="473303"/>
                  </a:lnTo>
                  <a:lnTo>
                    <a:pt x="2766985" y="455639"/>
                  </a:lnTo>
                  <a:cubicBezTo>
                    <a:pt x="2662441" y="280162"/>
                    <a:pt x="2504228" y="168313"/>
                    <a:pt x="2327156" y="168313"/>
                  </a:cubicBezTo>
                  <a:cubicBezTo>
                    <a:pt x="2159307" y="168313"/>
                    <a:pt x="2008403" y="268815"/>
                    <a:pt x="1904094" y="428746"/>
                  </a:cubicBezTo>
                  <a:lnTo>
                    <a:pt x="1903842" y="429155"/>
                  </a:lnTo>
                  <a:lnTo>
                    <a:pt x="1902350" y="432249"/>
                  </a:lnTo>
                  <a:cubicBezTo>
                    <a:pt x="1893830" y="448650"/>
                    <a:pt x="1884895" y="464649"/>
                    <a:pt x="1875564" y="480219"/>
                  </a:cubicBezTo>
                  <a:lnTo>
                    <a:pt x="1862308" y="500854"/>
                  </a:lnTo>
                  <a:lnTo>
                    <a:pt x="1844819" y="541290"/>
                  </a:lnTo>
                  <a:lnTo>
                    <a:pt x="1852511" y="516106"/>
                  </a:lnTo>
                  <a:lnTo>
                    <a:pt x="1846400" y="525618"/>
                  </a:lnTo>
                  <a:cubicBezTo>
                    <a:pt x="1725156" y="701858"/>
                    <a:pt x="1549751" y="812608"/>
                    <a:pt x="1354649" y="812608"/>
                  </a:cubicBezTo>
                  <a:close/>
                </a:path>
              </a:pathLst>
            </a:custGeom>
            <a:gradFill>
              <a:gsLst>
                <a:gs pos="15000">
                  <a:srgbClr val="009900"/>
                </a:gs>
                <a:gs pos="52000">
                  <a:srgbClr val="FF6600"/>
                </a:gs>
                <a:gs pos="100000">
                  <a:srgbClr val="C00000">
                    <a:shade val="100000"/>
                    <a:satMod val="115000"/>
                  </a:srgbClr>
                </a:gs>
              </a:gsLst>
              <a:lin ang="16200000" scaled="1"/>
            </a:gradFill>
            <a:ln>
              <a:noFill/>
            </a:ln>
            <a:scene3d>
              <a:camera prst="orthographicFront"/>
              <a:lightRig rig="flat" dir="t">
                <a:rot lat="0" lon="0" rev="36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sz="1350"/>
            </a:p>
          </p:txBody>
        </p:sp>
        <p:sp>
          <p:nvSpPr>
            <p:cNvPr id="31" name="Forma libre 26"/>
            <p:cNvSpPr/>
            <p:nvPr/>
          </p:nvSpPr>
          <p:spPr>
            <a:xfrm rot="10800000">
              <a:off x="2771800" y="-1980000"/>
              <a:ext cx="6264696" cy="1584176"/>
            </a:xfrm>
            <a:custGeom>
              <a:avLst/>
              <a:gdLst>
                <a:gd name="connsiteX0" fmla="*/ 1354649 w 14191711"/>
                <a:gd name="connsiteY0" fmla="*/ 812608 h 812608"/>
                <a:gd name="connsiteX1" fmla="*/ 984222 w 14191711"/>
                <a:gd name="connsiteY1" fmla="*/ 664012 h 812608"/>
                <a:gd name="connsiteX2" fmla="*/ 936015 w 14191711"/>
                <a:gd name="connsiteY2" fmla="*/ 616673 h 812608"/>
                <a:gd name="connsiteX3" fmla="*/ 931702 w 14191711"/>
                <a:gd name="connsiteY3" fmla="*/ 625297 h 812608"/>
                <a:gd name="connsiteX4" fmla="*/ 922166 w 14191711"/>
                <a:gd name="connsiteY4" fmla="*/ 607632 h 812608"/>
                <a:gd name="connsiteX5" fmla="*/ 482337 w 14191711"/>
                <a:gd name="connsiteY5" fmla="*/ 320306 h 812608"/>
                <a:gd name="connsiteX6" fmla="*/ 17510 w 14191711"/>
                <a:gd name="connsiteY6" fmla="*/ 652800 h 812608"/>
                <a:gd name="connsiteX7" fmla="*/ 0 w 14191711"/>
                <a:gd name="connsiteY7" fmla="*/ 693284 h 812608"/>
                <a:gd name="connsiteX8" fmla="*/ 17683 w 14191711"/>
                <a:gd name="connsiteY8" fmla="*/ 635383 h 812608"/>
                <a:gd name="connsiteX9" fmla="*/ 611350 w 14191711"/>
                <a:gd name="connsiteY9" fmla="*/ 151998 h 812608"/>
                <a:gd name="connsiteX10" fmla="*/ 981777 w 14191711"/>
                <a:gd name="connsiteY10" fmla="*/ 300594 h 812608"/>
                <a:gd name="connsiteX11" fmla="*/ 1029983 w 14191711"/>
                <a:gd name="connsiteY11" fmla="*/ 347933 h 812608"/>
                <a:gd name="connsiteX12" fmla="*/ 1034297 w 14191711"/>
                <a:gd name="connsiteY12" fmla="*/ 339310 h 812608"/>
                <a:gd name="connsiteX13" fmla="*/ 1043833 w 14191711"/>
                <a:gd name="connsiteY13" fmla="*/ 356974 h 812608"/>
                <a:gd name="connsiteX14" fmla="*/ 1483662 w 14191711"/>
                <a:gd name="connsiteY14" fmla="*/ 644300 h 812608"/>
                <a:gd name="connsiteX15" fmla="*/ 1906724 w 14191711"/>
                <a:gd name="connsiteY15" fmla="*/ 383867 h 812608"/>
                <a:gd name="connsiteX16" fmla="*/ 1906976 w 14191711"/>
                <a:gd name="connsiteY16" fmla="*/ 383458 h 812608"/>
                <a:gd name="connsiteX17" fmla="*/ 1908468 w 14191711"/>
                <a:gd name="connsiteY17" fmla="*/ 380364 h 812608"/>
                <a:gd name="connsiteX18" fmla="*/ 1935254 w 14191711"/>
                <a:gd name="connsiteY18" fmla="*/ 332394 h 812608"/>
                <a:gd name="connsiteX19" fmla="*/ 1948509 w 14191711"/>
                <a:gd name="connsiteY19" fmla="*/ 311759 h 812608"/>
                <a:gd name="connsiteX20" fmla="*/ 1965999 w 14191711"/>
                <a:gd name="connsiteY20" fmla="*/ 271323 h 812608"/>
                <a:gd name="connsiteX21" fmla="*/ 1958307 w 14191711"/>
                <a:gd name="connsiteY21" fmla="*/ 296507 h 812608"/>
                <a:gd name="connsiteX22" fmla="*/ 1964417 w 14191711"/>
                <a:gd name="connsiteY22" fmla="*/ 286995 h 812608"/>
                <a:gd name="connsiteX23" fmla="*/ 2456169 w 14191711"/>
                <a:gd name="connsiteY23" fmla="*/ 5 h 812608"/>
                <a:gd name="connsiteX24" fmla="*/ 2826596 w 14191711"/>
                <a:gd name="connsiteY24" fmla="*/ 148601 h 812608"/>
                <a:gd name="connsiteX25" fmla="*/ 2874802 w 14191711"/>
                <a:gd name="connsiteY25" fmla="*/ 195940 h 812608"/>
                <a:gd name="connsiteX26" fmla="*/ 2879116 w 14191711"/>
                <a:gd name="connsiteY26" fmla="*/ 187316 h 812608"/>
                <a:gd name="connsiteX27" fmla="*/ 2888652 w 14191711"/>
                <a:gd name="connsiteY27" fmla="*/ 204981 h 812608"/>
                <a:gd name="connsiteX28" fmla="*/ 3328481 w 14191711"/>
                <a:gd name="connsiteY28" fmla="*/ 492306 h 812608"/>
                <a:gd name="connsiteX29" fmla="*/ 3594091 w 14191711"/>
                <a:gd name="connsiteY29" fmla="*/ 401519 h 812608"/>
                <a:gd name="connsiteX30" fmla="*/ 3639295 w 14191711"/>
                <a:gd name="connsiteY30" fmla="*/ 363610 h 812608"/>
                <a:gd name="connsiteX31" fmla="*/ 3644872 w 14191711"/>
                <a:gd name="connsiteY31" fmla="*/ 356534 h 812608"/>
                <a:gd name="connsiteX32" fmla="*/ 3679001 w 14191711"/>
                <a:gd name="connsiteY32" fmla="*/ 323696 h 812608"/>
                <a:gd name="connsiteX33" fmla="*/ 3704073 w 14191711"/>
                <a:gd name="connsiteY33" fmla="*/ 296657 h 812608"/>
                <a:gd name="connsiteX34" fmla="*/ 3793308 w 14191711"/>
                <a:gd name="connsiteY34" fmla="*/ 159813 h 812608"/>
                <a:gd name="connsiteX35" fmla="*/ 3810818 w 14191711"/>
                <a:gd name="connsiteY35" fmla="*/ 119329 h 812608"/>
                <a:gd name="connsiteX36" fmla="*/ 3793135 w 14191711"/>
                <a:gd name="connsiteY36" fmla="*/ 177230 h 812608"/>
                <a:gd name="connsiteX37" fmla="*/ 3756797 w 14191711"/>
                <a:gd name="connsiteY37" fmla="*/ 258678 h 812608"/>
                <a:gd name="connsiteX38" fmla="*/ 3798075 w 14191711"/>
                <a:gd name="connsiteY38" fmla="*/ 229401 h 812608"/>
                <a:gd name="connsiteX39" fmla="*/ 4071648 w 14191711"/>
                <a:gd name="connsiteY39" fmla="*/ 151996 h 812608"/>
                <a:gd name="connsiteX40" fmla="*/ 4442075 w 14191711"/>
                <a:gd name="connsiteY40" fmla="*/ 300592 h 812608"/>
                <a:gd name="connsiteX41" fmla="*/ 4490281 w 14191711"/>
                <a:gd name="connsiteY41" fmla="*/ 347931 h 812608"/>
                <a:gd name="connsiteX42" fmla="*/ 4494595 w 14191711"/>
                <a:gd name="connsiteY42" fmla="*/ 339308 h 812608"/>
                <a:gd name="connsiteX43" fmla="*/ 4504131 w 14191711"/>
                <a:gd name="connsiteY43" fmla="*/ 356972 h 812608"/>
                <a:gd name="connsiteX44" fmla="*/ 4943960 w 14191711"/>
                <a:gd name="connsiteY44" fmla="*/ 644298 h 812608"/>
                <a:gd name="connsiteX45" fmla="*/ 5367022 w 14191711"/>
                <a:gd name="connsiteY45" fmla="*/ 383865 h 812608"/>
                <a:gd name="connsiteX46" fmla="*/ 5367274 w 14191711"/>
                <a:gd name="connsiteY46" fmla="*/ 383456 h 812608"/>
                <a:gd name="connsiteX47" fmla="*/ 5368766 w 14191711"/>
                <a:gd name="connsiteY47" fmla="*/ 380362 h 812608"/>
                <a:gd name="connsiteX48" fmla="*/ 5395552 w 14191711"/>
                <a:gd name="connsiteY48" fmla="*/ 332392 h 812608"/>
                <a:gd name="connsiteX49" fmla="*/ 5408807 w 14191711"/>
                <a:gd name="connsiteY49" fmla="*/ 311757 h 812608"/>
                <a:gd name="connsiteX50" fmla="*/ 5426297 w 14191711"/>
                <a:gd name="connsiteY50" fmla="*/ 271321 h 812608"/>
                <a:gd name="connsiteX51" fmla="*/ 5418605 w 14191711"/>
                <a:gd name="connsiteY51" fmla="*/ 296505 h 812608"/>
                <a:gd name="connsiteX52" fmla="*/ 5424715 w 14191711"/>
                <a:gd name="connsiteY52" fmla="*/ 286993 h 812608"/>
                <a:gd name="connsiteX53" fmla="*/ 5916467 w 14191711"/>
                <a:gd name="connsiteY53" fmla="*/ 3 h 812608"/>
                <a:gd name="connsiteX54" fmla="*/ 6286894 w 14191711"/>
                <a:gd name="connsiteY54" fmla="*/ 148599 h 812608"/>
                <a:gd name="connsiteX55" fmla="*/ 6335100 w 14191711"/>
                <a:gd name="connsiteY55" fmla="*/ 195938 h 812608"/>
                <a:gd name="connsiteX56" fmla="*/ 6339414 w 14191711"/>
                <a:gd name="connsiteY56" fmla="*/ 187314 h 812608"/>
                <a:gd name="connsiteX57" fmla="*/ 6348950 w 14191711"/>
                <a:gd name="connsiteY57" fmla="*/ 204979 h 812608"/>
                <a:gd name="connsiteX58" fmla="*/ 6788779 w 14191711"/>
                <a:gd name="connsiteY58" fmla="*/ 492304 h 812608"/>
                <a:gd name="connsiteX59" fmla="*/ 7054389 w 14191711"/>
                <a:gd name="connsiteY59" fmla="*/ 401517 h 812608"/>
                <a:gd name="connsiteX60" fmla="*/ 7099593 w 14191711"/>
                <a:gd name="connsiteY60" fmla="*/ 363608 h 812608"/>
                <a:gd name="connsiteX61" fmla="*/ 7105170 w 14191711"/>
                <a:gd name="connsiteY61" fmla="*/ 356532 h 812608"/>
                <a:gd name="connsiteX62" fmla="*/ 7139299 w 14191711"/>
                <a:gd name="connsiteY62" fmla="*/ 323694 h 812608"/>
                <a:gd name="connsiteX63" fmla="*/ 7164371 w 14191711"/>
                <a:gd name="connsiteY63" fmla="*/ 296655 h 812608"/>
                <a:gd name="connsiteX64" fmla="*/ 7253606 w 14191711"/>
                <a:gd name="connsiteY64" fmla="*/ 159811 h 812608"/>
                <a:gd name="connsiteX65" fmla="*/ 7271116 w 14191711"/>
                <a:gd name="connsiteY65" fmla="*/ 119327 h 812608"/>
                <a:gd name="connsiteX66" fmla="*/ 7253432 w 14191711"/>
                <a:gd name="connsiteY66" fmla="*/ 177228 h 812608"/>
                <a:gd name="connsiteX67" fmla="*/ 7217094 w 14191711"/>
                <a:gd name="connsiteY67" fmla="*/ 258677 h 812608"/>
                <a:gd name="connsiteX68" fmla="*/ 7258373 w 14191711"/>
                <a:gd name="connsiteY68" fmla="*/ 229399 h 812608"/>
                <a:gd name="connsiteX69" fmla="*/ 7531946 w 14191711"/>
                <a:gd name="connsiteY69" fmla="*/ 151994 h 812608"/>
                <a:gd name="connsiteX70" fmla="*/ 7902373 w 14191711"/>
                <a:gd name="connsiteY70" fmla="*/ 300590 h 812608"/>
                <a:gd name="connsiteX71" fmla="*/ 7950579 w 14191711"/>
                <a:gd name="connsiteY71" fmla="*/ 347929 h 812608"/>
                <a:gd name="connsiteX72" fmla="*/ 7954893 w 14191711"/>
                <a:gd name="connsiteY72" fmla="*/ 339306 h 812608"/>
                <a:gd name="connsiteX73" fmla="*/ 7964429 w 14191711"/>
                <a:gd name="connsiteY73" fmla="*/ 356970 h 812608"/>
                <a:gd name="connsiteX74" fmla="*/ 8404257 w 14191711"/>
                <a:gd name="connsiteY74" fmla="*/ 644296 h 812608"/>
                <a:gd name="connsiteX75" fmla="*/ 8827320 w 14191711"/>
                <a:gd name="connsiteY75" fmla="*/ 383863 h 812608"/>
                <a:gd name="connsiteX76" fmla="*/ 8827571 w 14191711"/>
                <a:gd name="connsiteY76" fmla="*/ 383454 h 812608"/>
                <a:gd name="connsiteX77" fmla="*/ 8829064 w 14191711"/>
                <a:gd name="connsiteY77" fmla="*/ 380360 h 812608"/>
                <a:gd name="connsiteX78" fmla="*/ 8855850 w 14191711"/>
                <a:gd name="connsiteY78" fmla="*/ 332390 h 812608"/>
                <a:gd name="connsiteX79" fmla="*/ 8869104 w 14191711"/>
                <a:gd name="connsiteY79" fmla="*/ 311755 h 812608"/>
                <a:gd name="connsiteX80" fmla="*/ 8886595 w 14191711"/>
                <a:gd name="connsiteY80" fmla="*/ 271319 h 812608"/>
                <a:gd name="connsiteX81" fmla="*/ 8878903 w 14191711"/>
                <a:gd name="connsiteY81" fmla="*/ 296503 h 812608"/>
                <a:gd name="connsiteX82" fmla="*/ 8885013 w 14191711"/>
                <a:gd name="connsiteY82" fmla="*/ 286991 h 812608"/>
                <a:gd name="connsiteX83" fmla="*/ 9376765 w 14191711"/>
                <a:gd name="connsiteY83" fmla="*/ 1 h 812608"/>
                <a:gd name="connsiteX84" fmla="*/ 9747192 w 14191711"/>
                <a:gd name="connsiteY84" fmla="*/ 148597 h 812608"/>
                <a:gd name="connsiteX85" fmla="*/ 9795398 w 14191711"/>
                <a:gd name="connsiteY85" fmla="*/ 195936 h 812608"/>
                <a:gd name="connsiteX86" fmla="*/ 9799712 w 14191711"/>
                <a:gd name="connsiteY86" fmla="*/ 187312 h 812608"/>
                <a:gd name="connsiteX87" fmla="*/ 9809248 w 14191711"/>
                <a:gd name="connsiteY87" fmla="*/ 204977 h 812608"/>
                <a:gd name="connsiteX88" fmla="*/ 10249076 w 14191711"/>
                <a:gd name="connsiteY88" fmla="*/ 492302 h 812608"/>
                <a:gd name="connsiteX89" fmla="*/ 10514687 w 14191711"/>
                <a:gd name="connsiteY89" fmla="*/ 401515 h 812608"/>
                <a:gd name="connsiteX90" fmla="*/ 10559894 w 14191711"/>
                <a:gd name="connsiteY90" fmla="*/ 363604 h 812608"/>
                <a:gd name="connsiteX91" fmla="*/ 10565468 w 14191711"/>
                <a:gd name="connsiteY91" fmla="*/ 356531 h 812608"/>
                <a:gd name="connsiteX92" fmla="*/ 10599588 w 14191711"/>
                <a:gd name="connsiteY92" fmla="*/ 323702 h 812608"/>
                <a:gd name="connsiteX93" fmla="*/ 10624669 w 14191711"/>
                <a:gd name="connsiteY93" fmla="*/ 296653 h 812608"/>
                <a:gd name="connsiteX94" fmla="*/ 10713904 w 14191711"/>
                <a:gd name="connsiteY94" fmla="*/ 159809 h 812608"/>
                <a:gd name="connsiteX95" fmla="*/ 10731414 w 14191711"/>
                <a:gd name="connsiteY95" fmla="*/ 119325 h 812608"/>
                <a:gd name="connsiteX96" fmla="*/ 10713730 w 14191711"/>
                <a:gd name="connsiteY96" fmla="*/ 177226 h 812608"/>
                <a:gd name="connsiteX97" fmla="*/ 10677391 w 14191711"/>
                <a:gd name="connsiteY97" fmla="*/ 258676 h 812608"/>
                <a:gd name="connsiteX98" fmla="*/ 10718671 w 14191711"/>
                <a:gd name="connsiteY98" fmla="*/ 229399 h 812608"/>
                <a:gd name="connsiteX99" fmla="*/ 10992244 w 14191711"/>
                <a:gd name="connsiteY99" fmla="*/ 151993 h 812608"/>
                <a:gd name="connsiteX100" fmla="*/ 11362671 w 14191711"/>
                <a:gd name="connsiteY100" fmla="*/ 300589 h 812608"/>
                <a:gd name="connsiteX101" fmla="*/ 11410877 w 14191711"/>
                <a:gd name="connsiteY101" fmla="*/ 347928 h 812608"/>
                <a:gd name="connsiteX102" fmla="*/ 11415191 w 14191711"/>
                <a:gd name="connsiteY102" fmla="*/ 339305 h 812608"/>
                <a:gd name="connsiteX103" fmla="*/ 11424726 w 14191711"/>
                <a:gd name="connsiteY103" fmla="*/ 356969 h 812608"/>
                <a:gd name="connsiteX104" fmla="*/ 11864556 w 14191711"/>
                <a:gd name="connsiteY104" fmla="*/ 644295 h 812608"/>
                <a:gd name="connsiteX105" fmla="*/ 12287618 w 14191711"/>
                <a:gd name="connsiteY105" fmla="*/ 383862 h 812608"/>
                <a:gd name="connsiteX106" fmla="*/ 12287870 w 14191711"/>
                <a:gd name="connsiteY106" fmla="*/ 383453 h 812608"/>
                <a:gd name="connsiteX107" fmla="*/ 12289362 w 14191711"/>
                <a:gd name="connsiteY107" fmla="*/ 380359 h 812608"/>
                <a:gd name="connsiteX108" fmla="*/ 12316148 w 14191711"/>
                <a:gd name="connsiteY108" fmla="*/ 332389 h 812608"/>
                <a:gd name="connsiteX109" fmla="*/ 12329403 w 14191711"/>
                <a:gd name="connsiteY109" fmla="*/ 311754 h 812608"/>
                <a:gd name="connsiteX110" fmla="*/ 12346892 w 14191711"/>
                <a:gd name="connsiteY110" fmla="*/ 271318 h 812608"/>
                <a:gd name="connsiteX111" fmla="*/ 12339201 w 14191711"/>
                <a:gd name="connsiteY111" fmla="*/ 296502 h 812608"/>
                <a:gd name="connsiteX112" fmla="*/ 12345311 w 14191711"/>
                <a:gd name="connsiteY112" fmla="*/ 286990 h 812608"/>
                <a:gd name="connsiteX113" fmla="*/ 12837063 w 14191711"/>
                <a:gd name="connsiteY113" fmla="*/ 0 h 812608"/>
                <a:gd name="connsiteX114" fmla="*/ 13207490 w 14191711"/>
                <a:gd name="connsiteY114" fmla="*/ 148596 h 812608"/>
                <a:gd name="connsiteX115" fmla="*/ 13255696 w 14191711"/>
                <a:gd name="connsiteY115" fmla="*/ 195935 h 812608"/>
                <a:gd name="connsiteX116" fmla="*/ 13260010 w 14191711"/>
                <a:gd name="connsiteY116" fmla="*/ 187311 h 812608"/>
                <a:gd name="connsiteX117" fmla="*/ 13269546 w 14191711"/>
                <a:gd name="connsiteY117" fmla="*/ 204976 h 812608"/>
                <a:gd name="connsiteX118" fmla="*/ 13709375 w 14191711"/>
                <a:gd name="connsiteY118" fmla="*/ 492302 h 812608"/>
                <a:gd name="connsiteX119" fmla="*/ 14174202 w 14191711"/>
                <a:gd name="connsiteY119" fmla="*/ 159808 h 812608"/>
                <a:gd name="connsiteX120" fmla="*/ 14191711 w 14191711"/>
                <a:gd name="connsiteY120" fmla="*/ 119324 h 812608"/>
                <a:gd name="connsiteX121" fmla="*/ 14174028 w 14191711"/>
                <a:gd name="connsiteY121" fmla="*/ 177225 h 812608"/>
                <a:gd name="connsiteX122" fmla="*/ 13580362 w 14191711"/>
                <a:gd name="connsiteY122" fmla="*/ 660610 h 812608"/>
                <a:gd name="connsiteX123" fmla="*/ 13209935 w 14191711"/>
                <a:gd name="connsiteY123" fmla="*/ 512014 h 812608"/>
                <a:gd name="connsiteX124" fmla="*/ 13161729 w 14191711"/>
                <a:gd name="connsiteY124" fmla="*/ 464675 h 812608"/>
                <a:gd name="connsiteX125" fmla="*/ 13157414 w 14191711"/>
                <a:gd name="connsiteY125" fmla="*/ 473298 h 812608"/>
                <a:gd name="connsiteX126" fmla="*/ 13147879 w 14191711"/>
                <a:gd name="connsiteY126" fmla="*/ 455634 h 812608"/>
                <a:gd name="connsiteX127" fmla="*/ 12708050 w 14191711"/>
                <a:gd name="connsiteY127" fmla="*/ 168308 h 812608"/>
                <a:gd name="connsiteX128" fmla="*/ 12284988 w 14191711"/>
                <a:gd name="connsiteY128" fmla="*/ 428741 h 812608"/>
                <a:gd name="connsiteX129" fmla="*/ 12284736 w 14191711"/>
                <a:gd name="connsiteY129" fmla="*/ 429150 h 812608"/>
                <a:gd name="connsiteX130" fmla="*/ 12283244 w 14191711"/>
                <a:gd name="connsiteY130" fmla="*/ 432244 h 812608"/>
                <a:gd name="connsiteX131" fmla="*/ 12256457 w 14191711"/>
                <a:gd name="connsiteY131" fmla="*/ 480214 h 812608"/>
                <a:gd name="connsiteX132" fmla="*/ 12243203 w 14191711"/>
                <a:gd name="connsiteY132" fmla="*/ 500849 h 812608"/>
                <a:gd name="connsiteX133" fmla="*/ 12225713 w 14191711"/>
                <a:gd name="connsiteY133" fmla="*/ 541285 h 812608"/>
                <a:gd name="connsiteX134" fmla="*/ 12233404 w 14191711"/>
                <a:gd name="connsiteY134" fmla="*/ 516101 h 812608"/>
                <a:gd name="connsiteX135" fmla="*/ 12227295 w 14191711"/>
                <a:gd name="connsiteY135" fmla="*/ 525613 h 812608"/>
                <a:gd name="connsiteX136" fmla="*/ 11735542 w 14191711"/>
                <a:gd name="connsiteY136" fmla="*/ 812603 h 812608"/>
                <a:gd name="connsiteX137" fmla="*/ 11365115 w 14191711"/>
                <a:gd name="connsiteY137" fmla="*/ 664007 h 812608"/>
                <a:gd name="connsiteX138" fmla="*/ 11316909 w 14191711"/>
                <a:gd name="connsiteY138" fmla="*/ 616668 h 812608"/>
                <a:gd name="connsiteX139" fmla="*/ 11312595 w 14191711"/>
                <a:gd name="connsiteY139" fmla="*/ 625292 h 812608"/>
                <a:gd name="connsiteX140" fmla="*/ 11303060 w 14191711"/>
                <a:gd name="connsiteY140" fmla="*/ 607627 h 812608"/>
                <a:gd name="connsiteX141" fmla="*/ 10863231 w 14191711"/>
                <a:gd name="connsiteY141" fmla="*/ 320302 h 812608"/>
                <a:gd name="connsiteX142" fmla="*/ 10597620 w 14191711"/>
                <a:gd name="connsiteY142" fmla="*/ 411089 h 812608"/>
                <a:gd name="connsiteX143" fmla="*/ 10552413 w 14191711"/>
                <a:gd name="connsiteY143" fmla="*/ 449000 h 812608"/>
                <a:gd name="connsiteX144" fmla="*/ 10546840 w 14191711"/>
                <a:gd name="connsiteY144" fmla="*/ 456073 h 812608"/>
                <a:gd name="connsiteX145" fmla="*/ 10512719 w 14191711"/>
                <a:gd name="connsiteY145" fmla="*/ 488902 h 812608"/>
                <a:gd name="connsiteX146" fmla="*/ 10487638 w 14191711"/>
                <a:gd name="connsiteY146" fmla="*/ 515951 h 812608"/>
                <a:gd name="connsiteX147" fmla="*/ 10398403 w 14191711"/>
                <a:gd name="connsiteY147" fmla="*/ 652795 h 812608"/>
                <a:gd name="connsiteX148" fmla="*/ 10380893 w 14191711"/>
                <a:gd name="connsiteY148" fmla="*/ 693279 h 812608"/>
                <a:gd name="connsiteX149" fmla="*/ 10398577 w 14191711"/>
                <a:gd name="connsiteY149" fmla="*/ 635378 h 812608"/>
                <a:gd name="connsiteX150" fmla="*/ 10434916 w 14191711"/>
                <a:gd name="connsiteY150" fmla="*/ 553928 h 812608"/>
                <a:gd name="connsiteX151" fmla="*/ 10393636 w 14191711"/>
                <a:gd name="connsiteY151" fmla="*/ 583206 h 812608"/>
                <a:gd name="connsiteX152" fmla="*/ 10120064 w 14191711"/>
                <a:gd name="connsiteY152" fmla="*/ 660611 h 812608"/>
                <a:gd name="connsiteX153" fmla="*/ 9749637 w 14191711"/>
                <a:gd name="connsiteY153" fmla="*/ 512015 h 812608"/>
                <a:gd name="connsiteX154" fmla="*/ 9701430 w 14191711"/>
                <a:gd name="connsiteY154" fmla="*/ 464676 h 812608"/>
                <a:gd name="connsiteX155" fmla="*/ 9697117 w 14191711"/>
                <a:gd name="connsiteY155" fmla="*/ 473299 h 812608"/>
                <a:gd name="connsiteX156" fmla="*/ 9687581 w 14191711"/>
                <a:gd name="connsiteY156" fmla="*/ 455635 h 812608"/>
                <a:gd name="connsiteX157" fmla="*/ 9247751 w 14191711"/>
                <a:gd name="connsiteY157" fmla="*/ 168309 h 812608"/>
                <a:gd name="connsiteX158" fmla="*/ 8824689 w 14191711"/>
                <a:gd name="connsiteY158" fmla="*/ 428742 h 812608"/>
                <a:gd name="connsiteX159" fmla="*/ 8824438 w 14191711"/>
                <a:gd name="connsiteY159" fmla="*/ 429151 h 812608"/>
                <a:gd name="connsiteX160" fmla="*/ 8822946 w 14191711"/>
                <a:gd name="connsiteY160" fmla="*/ 432245 h 812608"/>
                <a:gd name="connsiteX161" fmla="*/ 8796160 w 14191711"/>
                <a:gd name="connsiteY161" fmla="*/ 480215 h 812608"/>
                <a:gd name="connsiteX162" fmla="*/ 8782904 w 14191711"/>
                <a:gd name="connsiteY162" fmla="*/ 500850 h 812608"/>
                <a:gd name="connsiteX163" fmla="*/ 8765415 w 14191711"/>
                <a:gd name="connsiteY163" fmla="*/ 541286 h 812608"/>
                <a:gd name="connsiteX164" fmla="*/ 8773106 w 14191711"/>
                <a:gd name="connsiteY164" fmla="*/ 516102 h 812608"/>
                <a:gd name="connsiteX165" fmla="*/ 8766996 w 14191711"/>
                <a:gd name="connsiteY165" fmla="*/ 525614 h 812608"/>
                <a:gd name="connsiteX166" fmla="*/ 8275245 w 14191711"/>
                <a:gd name="connsiteY166" fmla="*/ 812604 h 812608"/>
                <a:gd name="connsiteX167" fmla="*/ 7904817 w 14191711"/>
                <a:gd name="connsiteY167" fmla="*/ 664008 h 812608"/>
                <a:gd name="connsiteX168" fmla="*/ 7856611 w 14191711"/>
                <a:gd name="connsiteY168" fmla="*/ 616669 h 812608"/>
                <a:gd name="connsiteX169" fmla="*/ 7852297 w 14191711"/>
                <a:gd name="connsiteY169" fmla="*/ 625293 h 812608"/>
                <a:gd name="connsiteX170" fmla="*/ 7842762 w 14191711"/>
                <a:gd name="connsiteY170" fmla="*/ 607628 h 812608"/>
                <a:gd name="connsiteX171" fmla="*/ 7402932 w 14191711"/>
                <a:gd name="connsiteY171" fmla="*/ 320302 h 812608"/>
                <a:gd name="connsiteX172" fmla="*/ 7137323 w 14191711"/>
                <a:gd name="connsiteY172" fmla="*/ 411089 h 812608"/>
                <a:gd name="connsiteX173" fmla="*/ 7092118 w 14191711"/>
                <a:gd name="connsiteY173" fmla="*/ 448999 h 812608"/>
                <a:gd name="connsiteX174" fmla="*/ 7086542 w 14191711"/>
                <a:gd name="connsiteY174" fmla="*/ 456075 h 812608"/>
                <a:gd name="connsiteX175" fmla="*/ 7052412 w 14191711"/>
                <a:gd name="connsiteY175" fmla="*/ 488913 h 812608"/>
                <a:gd name="connsiteX176" fmla="*/ 7027340 w 14191711"/>
                <a:gd name="connsiteY176" fmla="*/ 515952 h 812608"/>
                <a:gd name="connsiteX177" fmla="*/ 6938105 w 14191711"/>
                <a:gd name="connsiteY177" fmla="*/ 652796 h 812608"/>
                <a:gd name="connsiteX178" fmla="*/ 6920596 w 14191711"/>
                <a:gd name="connsiteY178" fmla="*/ 693280 h 812608"/>
                <a:gd name="connsiteX179" fmla="*/ 6938279 w 14191711"/>
                <a:gd name="connsiteY179" fmla="*/ 635379 h 812608"/>
                <a:gd name="connsiteX180" fmla="*/ 6974617 w 14191711"/>
                <a:gd name="connsiteY180" fmla="*/ 553930 h 812608"/>
                <a:gd name="connsiteX181" fmla="*/ 6933338 w 14191711"/>
                <a:gd name="connsiteY181" fmla="*/ 583208 h 812608"/>
                <a:gd name="connsiteX182" fmla="*/ 6659766 w 14191711"/>
                <a:gd name="connsiteY182" fmla="*/ 660613 h 812608"/>
                <a:gd name="connsiteX183" fmla="*/ 6289339 w 14191711"/>
                <a:gd name="connsiteY183" fmla="*/ 512017 h 812608"/>
                <a:gd name="connsiteX184" fmla="*/ 6241132 w 14191711"/>
                <a:gd name="connsiteY184" fmla="*/ 464678 h 812608"/>
                <a:gd name="connsiteX185" fmla="*/ 6236819 w 14191711"/>
                <a:gd name="connsiteY185" fmla="*/ 473301 h 812608"/>
                <a:gd name="connsiteX186" fmla="*/ 6227283 w 14191711"/>
                <a:gd name="connsiteY186" fmla="*/ 455637 h 812608"/>
                <a:gd name="connsiteX187" fmla="*/ 5787454 w 14191711"/>
                <a:gd name="connsiteY187" fmla="*/ 168311 h 812608"/>
                <a:gd name="connsiteX188" fmla="*/ 5364392 w 14191711"/>
                <a:gd name="connsiteY188" fmla="*/ 428744 h 812608"/>
                <a:gd name="connsiteX189" fmla="*/ 5364140 w 14191711"/>
                <a:gd name="connsiteY189" fmla="*/ 429153 h 812608"/>
                <a:gd name="connsiteX190" fmla="*/ 5362648 w 14191711"/>
                <a:gd name="connsiteY190" fmla="*/ 432247 h 812608"/>
                <a:gd name="connsiteX191" fmla="*/ 5335862 w 14191711"/>
                <a:gd name="connsiteY191" fmla="*/ 480217 h 812608"/>
                <a:gd name="connsiteX192" fmla="*/ 5322606 w 14191711"/>
                <a:gd name="connsiteY192" fmla="*/ 500852 h 812608"/>
                <a:gd name="connsiteX193" fmla="*/ 5305117 w 14191711"/>
                <a:gd name="connsiteY193" fmla="*/ 541288 h 812608"/>
                <a:gd name="connsiteX194" fmla="*/ 5312809 w 14191711"/>
                <a:gd name="connsiteY194" fmla="*/ 516104 h 812608"/>
                <a:gd name="connsiteX195" fmla="*/ 5306698 w 14191711"/>
                <a:gd name="connsiteY195" fmla="*/ 525616 h 812608"/>
                <a:gd name="connsiteX196" fmla="*/ 4814947 w 14191711"/>
                <a:gd name="connsiteY196" fmla="*/ 812606 h 812608"/>
                <a:gd name="connsiteX197" fmla="*/ 4444520 w 14191711"/>
                <a:gd name="connsiteY197" fmla="*/ 664010 h 812608"/>
                <a:gd name="connsiteX198" fmla="*/ 4396313 w 14191711"/>
                <a:gd name="connsiteY198" fmla="*/ 616671 h 812608"/>
                <a:gd name="connsiteX199" fmla="*/ 4392000 w 14191711"/>
                <a:gd name="connsiteY199" fmla="*/ 625295 h 812608"/>
                <a:gd name="connsiteX200" fmla="*/ 4382464 w 14191711"/>
                <a:gd name="connsiteY200" fmla="*/ 607630 h 812608"/>
                <a:gd name="connsiteX201" fmla="*/ 3942635 w 14191711"/>
                <a:gd name="connsiteY201" fmla="*/ 320304 h 812608"/>
                <a:gd name="connsiteX202" fmla="*/ 3677025 w 14191711"/>
                <a:gd name="connsiteY202" fmla="*/ 411091 h 812608"/>
                <a:gd name="connsiteX203" fmla="*/ 3631821 w 14191711"/>
                <a:gd name="connsiteY203" fmla="*/ 449001 h 812608"/>
                <a:gd name="connsiteX204" fmla="*/ 3626244 w 14191711"/>
                <a:gd name="connsiteY204" fmla="*/ 456077 h 812608"/>
                <a:gd name="connsiteX205" fmla="*/ 3592115 w 14191711"/>
                <a:gd name="connsiteY205" fmla="*/ 488915 h 812608"/>
                <a:gd name="connsiteX206" fmla="*/ 3567043 w 14191711"/>
                <a:gd name="connsiteY206" fmla="*/ 515954 h 812608"/>
                <a:gd name="connsiteX207" fmla="*/ 3477808 w 14191711"/>
                <a:gd name="connsiteY207" fmla="*/ 652798 h 812608"/>
                <a:gd name="connsiteX208" fmla="*/ 3460298 w 14191711"/>
                <a:gd name="connsiteY208" fmla="*/ 693282 h 812608"/>
                <a:gd name="connsiteX209" fmla="*/ 3477981 w 14191711"/>
                <a:gd name="connsiteY209" fmla="*/ 635381 h 812608"/>
                <a:gd name="connsiteX210" fmla="*/ 3514319 w 14191711"/>
                <a:gd name="connsiteY210" fmla="*/ 553933 h 812608"/>
                <a:gd name="connsiteX211" fmla="*/ 3473041 w 14191711"/>
                <a:gd name="connsiteY211" fmla="*/ 583210 h 812608"/>
                <a:gd name="connsiteX212" fmla="*/ 3199468 w 14191711"/>
                <a:gd name="connsiteY212" fmla="*/ 660615 h 812608"/>
                <a:gd name="connsiteX213" fmla="*/ 2829041 w 14191711"/>
                <a:gd name="connsiteY213" fmla="*/ 512019 h 812608"/>
                <a:gd name="connsiteX214" fmla="*/ 2780835 w 14191711"/>
                <a:gd name="connsiteY214" fmla="*/ 464680 h 812608"/>
                <a:gd name="connsiteX215" fmla="*/ 2776521 w 14191711"/>
                <a:gd name="connsiteY215" fmla="*/ 473303 h 812608"/>
                <a:gd name="connsiteX216" fmla="*/ 2766985 w 14191711"/>
                <a:gd name="connsiteY216" fmla="*/ 455639 h 812608"/>
                <a:gd name="connsiteX217" fmla="*/ 2327156 w 14191711"/>
                <a:gd name="connsiteY217" fmla="*/ 168313 h 812608"/>
                <a:gd name="connsiteX218" fmla="*/ 1904094 w 14191711"/>
                <a:gd name="connsiteY218" fmla="*/ 428746 h 812608"/>
                <a:gd name="connsiteX219" fmla="*/ 1903842 w 14191711"/>
                <a:gd name="connsiteY219" fmla="*/ 429155 h 812608"/>
                <a:gd name="connsiteX220" fmla="*/ 1902350 w 14191711"/>
                <a:gd name="connsiteY220" fmla="*/ 432249 h 812608"/>
                <a:gd name="connsiteX221" fmla="*/ 1875564 w 14191711"/>
                <a:gd name="connsiteY221" fmla="*/ 480219 h 812608"/>
                <a:gd name="connsiteX222" fmla="*/ 1862308 w 14191711"/>
                <a:gd name="connsiteY222" fmla="*/ 500854 h 812608"/>
                <a:gd name="connsiteX223" fmla="*/ 1844819 w 14191711"/>
                <a:gd name="connsiteY223" fmla="*/ 541290 h 812608"/>
                <a:gd name="connsiteX224" fmla="*/ 1852511 w 14191711"/>
                <a:gd name="connsiteY224" fmla="*/ 516106 h 812608"/>
                <a:gd name="connsiteX225" fmla="*/ 1846400 w 14191711"/>
                <a:gd name="connsiteY225" fmla="*/ 525618 h 812608"/>
                <a:gd name="connsiteX226" fmla="*/ 1354649 w 14191711"/>
                <a:gd name="connsiteY226" fmla="*/ 812608 h 8126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Lst>
              <a:rect l="l" t="t" r="r" b="b"/>
              <a:pathLst>
                <a:path w="14191711" h="812608">
                  <a:moveTo>
                    <a:pt x="1354649" y="812608"/>
                  </a:moveTo>
                  <a:cubicBezTo>
                    <a:pt x="1217434" y="812608"/>
                    <a:pt x="1089962" y="757828"/>
                    <a:pt x="984222" y="664012"/>
                  </a:cubicBezTo>
                  <a:lnTo>
                    <a:pt x="936015" y="616673"/>
                  </a:lnTo>
                  <a:lnTo>
                    <a:pt x="931702" y="625297"/>
                  </a:lnTo>
                  <a:lnTo>
                    <a:pt x="922166" y="607632"/>
                  </a:lnTo>
                  <a:cubicBezTo>
                    <a:pt x="817622" y="432155"/>
                    <a:pt x="659408" y="320306"/>
                    <a:pt x="482337" y="320306"/>
                  </a:cubicBezTo>
                  <a:cubicBezTo>
                    <a:pt x="290509" y="320306"/>
                    <a:pt x="120814" y="451574"/>
                    <a:pt x="17510" y="652800"/>
                  </a:cubicBezTo>
                  <a:lnTo>
                    <a:pt x="0" y="693284"/>
                  </a:lnTo>
                  <a:lnTo>
                    <a:pt x="17683" y="635383"/>
                  </a:lnTo>
                  <a:cubicBezTo>
                    <a:pt x="126094" y="348887"/>
                    <a:pt x="351214" y="151998"/>
                    <a:pt x="611350" y="151998"/>
                  </a:cubicBezTo>
                  <a:cubicBezTo>
                    <a:pt x="748565" y="151998"/>
                    <a:pt x="876036" y="206778"/>
                    <a:pt x="981777" y="300594"/>
                  </a:cubicBezTo>
                  <a:lnTo>
                    <a:pt x="1029983" y="347933"/>
                  </a:lnTo>
                  <a:lnTo>
                    <a:pt x="1034297" y="339310"/>
                  </a:lnTo>
                  <a:lnTo>
                    <a:pt x="1043833" y="356974"/>
                  </a:lnTo>
                  <a:cubicBezTo>
                    <a:pt x="1148377" y="532451"/>
                    <a:pt x="1306590" y="644300"/>
                    <a:pt x="1483662" y="644300"/>
                  </a:cubicBezTo>
                  <a:cubicBezTo>
                    <a:pt x="1651511" y="644300"/>
                    <a:pt x="1802415" y="543798"/>
                    <a:pt x="1906724" y="383867"/>
                  </a:cubicBezTo>
                  <a:lnTo>
                    <a:pt x="1906976" y="383458"/>
                  </a:lnTo>
                  <a:lnTo>
                    <a:pt x="1908468" y="380364"/>
                  </a:lnTo>
                  <a:cubicBezTo>
                    <a:pt x="1916987" y="363963"/>
                    <a:pt x="1925923" y="347964"/>
                    <a:pt x="1935254" y="332394"/>
                  </a:cubicBezTo>
                  <a:lnTo>
                    <a:pt x="1948509" y="311759"/>
                  </a:lnTo>
                  <a:lnTo>
                    <a:pt x="1965999" y="271323"/>
                  </a:lnTo>
                  <a:lnTo>
                    <a:pt x="1958307" y="296507"/>
                  </a:lnTo>
                  <a:lnTo>
                    <a:pt x="1964417" y="286995"/>
                  </a:lnTo>
                  <a:cubicBezTo>
                    <a:pt x="2085662" y="110755"/>
                    <a:pt x="2261067" y="5"/>
                    <a:pt x="2456169" y="5"/>
                  </a:cubicBezTo>
                  <a:cubicBezTo>
                    <a:pt x="2593384" y="5"/>
                    <a:pt x="2720856" y="54785"/>
                    <a:pt x="2826596" y="148601"/>
                  </a:cubicBezTo>
                  <a:lnTo>
                    <a:pt x="2874802" y="195940"/>
                  </a:lnTo>
                  <a:lnTo>
                    <a:pt x="2879116" y="187316"/>
                  </a:lnTo>
                  <a:lnTo>
                    <a:pt x="2888652" y="204981"/>
                  </a:lnTo>
                  <a:cubicBezTo>
                    <a:pt x="2993196" y="380458"/>
                    <a:pt x="3151409" y="492306"/>
                    <a:pt x="3328481" y="492306"/>
                  </a:cubicBezTo>
                  <a:cubicBezTo>
                    <a:pt x="3424395" y="492306"/>
                    <a:pt x="3514776" y="459490"/>
                    <a:pt x="3594091" y="401519"/>
                  </a:cubicBezTo>
                  <a:lnTo>
                    <a:pt x="3639295" y="363610"/>
                  </a:lnTo>
                  <a:lnTo>
                    <a:pt x="3644872" y="356534"/>
                  </a:lnTo>
                  <a:lnTo>
                    <a:pt x="3679001" y="323696"/>
                  </a:lnTo>
                  <a:lnTo>
                    <a:pt x="3704073" y="296657"/>
                  </a:lnTo>
                  <a:cubicBezTo>
                    <a:pt x="3737507" y="256054"/>
                    <a:pt x="3767482" y="210119"/>
                    <a:pt x="3793308" y="159813"/>
                  </a:cubicBezTo>
                  <a:lnTo>
                    <a:pt x="3810818" y="119329"/>
                  </a:lnTo>
                  <a:lnTo>
                    <a:pt x="3793135" y="177230"/>
                  </a:lnTo>
                  <a:lnTo>
                    <a:pt x="3756797" y="258678"/>
                  </a:lnTo>
                  <a:lnTo>
                    <a:pt x="3798075" y="229401"/>
                  </a:lnTo>
                  <a:cubicBezTo>
                    <a:pt x="3881470" y="179684"/>
                    <a:pt x="3974097" y="151996"/>
                    <a:pt x="4071648" y="151996"/>
                  </a:cubicBezTo>
                  <a:cubicBezTo>
                    <a:pt x="4208863" y="151996"/>
                    <a:pt x="4336334" y="206776"/>
                    <a:pt x="4442075" y="300592"/>
                  </a:cubicBezTo>
                  <a:lnTo>
                    <a:pt x="4490281" y="347931"/>
                  </a:lnTo>
                  <a:lnTo>
                    <a:pt x="4494595" y="339308"/>
                  </a:lnTo>
                  <a:lnTo>
                    <a:pt x="4504131" y="356972"/>
                  </a:lnTo>
                  <a:cubicBezTo>
                    <a:pt x="4608675" y="532449"/>
                    <a:pt x="4766888" y="644298"/>
                    <a:pt x="4943960" y="644298"/>
                  </a:cubicBezTo>
                  <a:cubicBezTo>
                    <a:pt x="5111809" y="644298"/>
                    <a:pt x="5262713" y="543796"/>
                    <a:pt x="5367022" y="383865"/>
                  </a:cubicBezTo>
                  <a:lnTo>
                    <a:pt x="5367274" y="383456"/>
                  </a:lnTo>
                  <a:lnTo>
                    <a:pt x="5368766" y="380362"/>
                  </a:lnTo>
                  <a:cubicBezTo>
                    <a:pt x="5377285" y="363961"/>
                    <a:pt x="5386221" y="347962"/>
                    <a:pt x="5395552" y="332392"/>
                  </a:cubicBezTo>
                  <a:lnTo>
                    <a:pt x="5408807" y="311757"/>
                  </a:lnTo>
                  <a:lnTo>
                    <a:pt x="5426297" y="271321"/>
                  </a:lnTo>
                  <a:lnTo>
                    <a:pt x="5418605" y="296505"/>
                  </a:lnTo>
                  <a:lnTo>
                    <a:pt x="5424715" y="286993"/>
                  </a:lnTo>
                  <a:cubicBezTo>
                    <a:pt x="5545960" y="110753"/>
                    <a:pt x="5721365" y="3"/>
                    <a:pt x="5916467" y="3"/>
                  </a:cubicBezTo>
                  <a:cubicBezTo>
                    <a:pt x="6053682" y="3"/>
                    <a:pt x="6181154" y="54783"/>
                    <a:pt x="6286894" y="148599"/>
                  </a:cubicBezTo>
                  <a:lnTo>
                    <a:pt x="6335100" y="195938"/>
                  </a:lnTo>
                  <a:lnTo>
                    <a:pt x="6339414" y="187314"/>
                  </a:lnTo>
                  <a:lnTo>
                    <a:pt x="6348950" y="204979"/>
                  </a:lnTo>
                  <a:cubicBezTo>
                    <a:pt x="6453494" y="380456"/>
                    <a:pt x="6611707" y="492304"/>
                    <a:pt x="6788779" y="492304"/>
                  </a:cubicBezTo>
                  <a:cubicBezTo>
                    <a:pt x="6884693" y="492304"/>
                    <a:pt x="6975074" y="459488"/>
                    <a:pt x="7054389" y="401517"/>
                  </a:cubicBezTo>
                  <a:lnTo>
                    <a:pt x="7099593" y="363608"/>
                  </a:lnTo>
                  <a:lnTo>
                    <a:pt x="7105170" y="356532"/>
                  </a:lnTo>
                  <a:lnTo>
                    <a:pt x="7139299" y="323694"/>
                  </a:lnTo>
                  <a:lnTo>
                    <a:pt x="7164371" y="296655"/>
                  </a:lnTo>
                  <a:cubicBezTo>
                    <a:pt x="7197804" y="256052"/>
                    <a:pt x="7227780" y="210117"/>
                    <a:pt x="7253606" y="159811"/>
                  </a:cubicBezTo>
                  <a:lnTo>
                    <a:pt x="7271116" y="119327"/>
                  </a:lnTo>
                  <a:lnTo>
                    <a:pt x="7253432" y="177228"/>
                  </a:lnTo>
                  <a:lnTo>
                    <a:pt x="7217094" y="258677"/>
                  </a:lnTo>
                  <a:lnTo>
                    <a:pt x="7258373" y="229399"/>
                  </a:lnTo>
                  <a:cubicBezTo>
                    <a:pt x="7341767" y="179682"/>
                    <a:pt x="7434395" y="151994"/>
                    <a:pt x="7531946" y="151994"/>
                  </a:cubicBezTo>
                  <a:cubicBezTo>
                    <a:pt x="7669160" y="151994"/>
                    <a:pt x="7796632" y="206774"/>
                    <a:pt x="7902373" y="300590"/>
                  </a:cubicBezTo>
                  <a:lnTo>
                    <a:pt x="7950579" y="347929"/>
                  </a:lnTo>
                  <a:lnTo>
                    <a:pt x="7954893" y="339306"/>
                  </a:lnTo>
                  <a:lnTo>
                    <a:pt x="7964429" y="356970"/>
                  </a:lnTo>
                  <a:cubicBezTo>
                    <a:pt x="8068973" y="532447"/>
                    <a:pt x="8227186" y="644296"/>
                    <a:pt x="8404257" y="644296"/>
                  </a:cubicBezTo>
                  <a:cubicBezTo>
                    <a:pt x="8572107" y="644296"/>
                    <a:pt x="8723011" y="543794"/>
                    <a:pt x="8827320" y="383863"/>
                  </a:cubicBezTo>
                  <a:lnTo>
                    <a:pt x="8827571" y="383454"/>
                  </a:lnTo>
                  <a:lnTo>
                    <a:pt x="8829064" y="380360"/>
                  </a:lnTo>
                  <a:cubicBezTo>
                    <a:pt x="8837583" y="363959"/>
                    <a:pt x="8846518" y="347960"/>
                    <a:pt x="8855850" y="332390"/>
                  </a:cubicBezTo>
                  <a:lnTo>
                    <a:pt x="8869104" y="311755"/>
                  </a:lnTo>
                  <a:lnTo>
                    <a:pt x="8886595" y="271319"/>
                  </a:lnTo>
                  <a:lnTo>
                    <a:pt x="8878903" y="296503"/>
                  </a:lnTo>
                  <a:lnTo>
                    <a:pt x="8885013" y="286991"/>
                  </a:lnTo>
                  <a:cubicBezTo>
                    <a:pt x="9006258" y="110751"/>
                    <a:pt x="9181663" y="1"/>
                    <a:pt x="9376765" y="1"/>
                  </a:cubicBezTo>
                  <a:cubicBezTo>
                    <a:pt x="9513979" y="1"/>
                    <a:pt x="9641452" y="54781"/>
                    <a:pt x="9747192" y="148597"/>
                  </a:cubicBezTo>
                  <a:lnTo>
                    <a:pt x="9795398" y="195936"/>
                  </a:lnTo>
                  <a:lnTo>
                    <a:pt x="9799712" y="187312"/>
                  </a:lnTo>
                  <a:lnTo>
                    <a:pt x="9809248" y="204977"/>
                  </a:lnTo>
                  <a:cubicBezTo>
                    <a:pt x="9913792" y="380454"/>
                    <a:pt x="10072005" y="492302"/>
                    <a:pt x="10249076" y="492302"/>
                  </a:cubicBezTo>
                  <a:cubicBezTo>
                    <a:pt x="10344990" y="492302"/>
                    <a:pt x="10435372" y="459486"/>
                    <a:pt x="10514687" y="401515"/>
                  </a:cubicBezTo>
                  <a:lnTo>
                    <a:pt x="10559894" y="363604"/>
                  </a:lnTo>
                  <a:lnTo>
                    <a:pt x="10565468" y="356531"/>
                  </a:lnTo>
                  <a:lnTo>
                    <a:pt x="10599588" y="323702"/>
                  </a:lnTo>
                  <a:lnTo>
                    <a:pt x="10624669" y="296653"/>
                  </a:lnTo>
                  <a:cubicBezTo>
                    <a:pt x="10658102" y="256050"/>
                    <a:pt x="10688078" y="210115"/>
                    <a:pt x="10713904" y="159809"/>
                  </a:cubicBezTo>
                  <a:lnTo>
                    <a:pt x="10731414" y="119325"/>
                  </a:lnTo>
                  <a:lnTo>
                    <a:pt x="10713730" y="177226"/>
                  </a:lnTo>
                  <a:lnTo>
                    <a:pt x="10677391" y="258676"/>
                  </a:lnTo>
                  <a:lnTo>
                    <a:pt x="10718671" y="229399"/>
                  </a:lnTo>
                  <a:cubicBezTo>
                    <a:pt x="10802066" y="179681"/>
                    <a:pt x="10894693" y="151993"/>
                    <a:pt x="10992244" y="151993"/>
                  </a:cubicBezTo>
                  <a:cubicBezTo>
                    <a:pt x="11129458" y="151993"/>
                    <a:pt x="11256930" y="206773"/>
                    <a:pt x="11362671" y="300589"/>
                  </a:cubicBezTo>
                  <a:lnTo>
                    <a:pt x="11410877" y="347928"/>
                  </a:lnTo>
                  <a:lnTo>
                    <a:pt x="11415191" y="339305"/>
                  </a:lnTo>
                  <a:lnTo>
                    <a:pt x="11424726" y="356969"/>
                  </a:lnTo>
                  <a:cubicBezTo>
                    <a:pt x="11529270" y="532446"/>
                    <a:pt x="11687484" y="644295"/>
                    <a:pt x="11864556" y="644295"/>
                  </a:cubicBezTo>
                  <a:cubicBezTo>
                    <a:pt x="12032405" y="644295"/>
                    <a:pt x="12183309" y="543793"/>
                    <a:pt x="12287618" y="383862"/>
                  </a:cubicBezTo>
                  <a:lnTo>
                    <a:pt x="12287870" y="383453"/>
                  </a:lnTo>
                  <a:lnTo>
                    <a:pt x="12289362" y="380359"/>
                  </a:lnTo>
                  <a:cubicBezTo>
                    <a:pt x="12297881" y="363958"/>
                    <a:pt x="12306817" y="347959"/>
                    <a:pt x="12316148" y="332389"/>
                  </a:cubicBezTo>
                  <a:lnTo>
                    <a:pt x="12329403" y="311754"/>
                  </a:lnTo>
                  <a:lnTo>
                    <a:pt x="12346892" y="271318"/>
                  </a:lnTo>
                  <a:lnTo>
                    <a:pt x="12339201" y="296502"/>
                  </a:lnTo>
                  <a:lnTo>
                    <a:pt x="12345311" y="286990"/>
                  </a:lnTo>
                  <a:cubicBezTo>
                    <a:pt x="12466556" y="110750"/>
                    <a:pt x="12641961" y="0"/>
                    <a:pt x="12837063" y="0"/>
                  </a:cubicBezTo>
                  <a:cubicBezTo>
                    <a:pt x="12974278" y="0"/>
                    <a:pt x="13101750" y="54780"/>
                    <a:pt x="13207490" y="148596"/>
                  </a:cubicBezTo>
                  <a:lnTo>
                    <a:pt x="13255696" y="195935"/>
                  </a:lnTo>
                  <a:lnTo>
                    <a:pt x="13260010" y="187311"/>
                  </a:lnTo>
                  <a:lnTo>
                    <a:pt x="13269546" y="204976"/>
                  </a:lnTo>
                  <a:cubicBezTo>
                    <a:pt x="13374090" y="380453"/>
                    <a:pt x="13532303" y="492302"/>
                    <a:pt x="13709375" y="492302"/>
                  </a:cubicBezTo>
                  <a:cubicBezTo>
                    <a:pt x="13901203" y="492302"/>
                    <a:pt x="14070898" y="361034"/>
                    <a:pt x="14174202" y="159808"/>
                  </a:cubicBezTo>
                  <a:lnTo>
                    <a:pt x="14191711" y="119324"/>
                  </a:lnTo>
                  <a:lnTo>
                    <a:pt x="14174028" y="177225"/>
                  </a:lnTo>
                  <a:cubicBezTo>
                    <a:pt x="14065617" y="463721"/>
                    <a:pt x="13840498" y="660610"/>
                    <a:pt x="13580362" y="660610"/>
                  </a:cubicBezTo>
                  <a:cubicBezTo>
                    <a:pt x="13443147" y="660610"/>
                    <a:pt x="13315675" y="605830"/>
                    <a:pt x="13209935" y="512014"/>
                  </a:cubicBezTo>
                  <a:lnTo>
                    <a:pt x="13161729" y="464675"/>
                  </a:lnTo>
                  <a:lnTo>
                    <a:pt x="13157414" y="473298"/>
                  </a:lnTo>
                  <a:lnTo>
                    <a:pt x="13147879" y="455634"/>
                  </a:lnTo>
                  <a:cubicBezTo>
                    <a:pt x="13043335" y="280157"/>
                    <a:pt x="12885121" y="168308"/>
                    <a:pt x="12708050" y="168308"/>
                  </a:cubicBezTo>
                  <a:cubicBezTo>
                    <a:pt x="12540201" y="168308"/>
                    <a:pt x="12389296" y="268810"/>
                    <a:pt x="12284988" y="428741"/>
                  </a:cubicBezTo>
                  <a:lnTo>
                    <a:pt x="12284736" y="429150"/>
                  </a:lnTo>
                  <a:lnTo>
                    <a:pt x="12283244" y="432244"/>
                  </a:lnTo>
                  <a:cubicBezTo>
                    <a:pt x="12274725" y="448645"/>
                    <a:pt x="12265789" y="464644"/>
                    <a:pt x="12256457" y="480214"/>
                  </a:cubicBezTo>
                  <a:lnTo>
                    <a:pt x="12243203" y="500849"/>
                  </a:lnTo>
                  <a:lnTo>
                    <a:pt x="12225713" y="541285"/>
                  </a:lnTo>
                  <a:lnTo>
                    <a:pt x="12233404" y="516101"/>
                  </a:lnTo>
                  <a:lnTo>
                    <a:pt x="12227295" y="525613"/>
                  </a:lnTo>
                  <a:cubicBezTo>
                    <a:pt x="12106050" y="701853"/>
                    <a:pt x="11930644" y="812603"/>
                    <a:pt x="11735542" y="812603"/>
                  </a:cubicBezTo>
                  <a:cubicBezTo>
                    <a:pt x="11598328" y="812603"/>
                    <a:pt x="11470856" y="757823"/>
                    <a:pt x="11365115" y="664007"/>
                  </a:cubicBezTo>
                  <a:lnTo>
                    <a:pt x="11316909" y="616668"/>
                  </a:lnTo>
                  <a:lnTo>
                    <a:pt x="11312595" y="625292"/>
                  </a:lnTo>
                  <a:lnTo>
                    <a:pt x="11303060" y="607627"/>
                  </a:lnTo>
                  <a:cubicBezTo>
                    <a:pt x="11198516" y="432150"/>
                    <a:pt x="11040302" y="320302"/>
                    <a:pt x="10863231" y="320302"/>
                  </a:cubicBezTo>
                  <a:cubicBezTo>
                    <a:pt x="10767317" y="320302"/>
                    <a:pt x="10676936" y="353118"/>
                    <a:pt x="10597620" y="411089"/>
                  </a:cubicBezTo>
                  <a:lnTo>
                    <a:pt x="10552413" y="449000"/>
                  </a:lnTo>
                  <a:lnTo>
                    <a:pt x="10546840" y="456073"/>
                  </a:lnTo>
                  <a:lnTo>
                    <a:pt x="10512719" y="488902"/>
                  </a:lnTo>
                  <a:lnTo>
                    <a:pt x="10487638" y="515951"/>
                  </a:lnTo>
                  <a:cubicBezTo>
                    <a:pt x="10454205" y="556554"/>
                    <a:pt x="10424229" y="602489"/>
                    <a:pt x="10398403" y="652795"/>
                  </a:cubicBezTo>
                  <a:lnTo>
                    <a:pt x="10380893" y="693279"/>
                  </a:lnTo>
                  <a:lnTo>
                    <a:pt x="10398577" y="635378"/>
                  </a:lnTo>
                  <a:lnTo>
                    <a:pt x="10434916" y="553928"/>
                  </a:lnTo>
                  <a:lnTo>
                    <a:pt x="10393636" y="583206"/>
                  </a:lnTo>
                  <a:cubicBezTo>
                    <a:pt x="10310241" y="632923"/>
                    <a:pt x="10217615" y="660611"/>
                    <a:pt x="10120064" y="660611"/>
                  </a:cubicBezTo>
                  <a:cubicBezTo>
                    <a:pt x="9982849" y="660611"/>
                    <a:pt x="9855377" y="605831"/>
                    <a:pt x="9749637" y="512015"/>
                  </a:cubicBezTo>
                  <a:lnTo>
                    <a:pt x="9701430" y="464676"/>
                  </a:lnTo>
                  <a:lnTo>
                    <a:pt x="9697117" y="473299"/>
                  </a:lnTo>
                  <a:lnTo>
                    <a:pt x="9687581" y="455635"/>
                  </a:lnTo>
                  <a:cubicBezTo>
                    <a:pt x="9583037" y="280158"/>
                    <a:pt x="9424824" y="168309"/>
                    <a:pt x="9247751" y="168309"/>
                  </a:cubicBezTo>
                  <a:cubicBezTo>
                    <a:pt x="9079903" y="168309"/>
                    <a:pt x="8928998" y="268811"/>
                    <a:pt x="8824689" y="428742"/>
                  </a:cubicBezTo>
                  <a:lnTo>
                    <a:pt x="8824438" y="429151"/>
                  </a:lnTo>
                  <a:lnTo>
                    <a:pt x="8822946" y="432245"/>
                  </a:lnTo>
                  <a:cubicBezTo>
                    <a:pt x="8814426" y="448646"/>
                    <a:pt x="8805491" y="464645"/>
                    <a:pt x="8796160" y="480215"/>
                  </a:cubicBezTo>
                  <a:lnTo>
                    <a:pt x="8782904" y="500850"/>
                  </a:lnTo>
                  <a:lnTo>
                    <a:pt x="8765415" y="541286"/>
                  </a:lnTo>
                  <a:lnTo>
                    <a:pt x="8773106" y="516102"/>
                  </a:lnTo>
                  <a:lnTo>
                    <a:pt x="8766996" y="525614"/>
                  </a:lnTo>
                  <a:cubicBezTo>
                    <a:pt x="8645752" y="701854"/>
                    <a:pt x="8470347" y="812604"/>
                    <a:pt x="8275245" y="812604"/>
                  </a:cubicBezTo>
                  <a:cubicBezTo>
                    <a:pt x="8138029" y="812604"/>
                    <a:pt x="8010558" y="757824"/>
                    <a:pt x="7904817" y="664008"/>
                  </a:cubicBezTo>
                  <a:lnTo>
                    <a:pt x="7856611" y="616669"/>
                  </a:lnTo>
                  <a:lnTo>
                    <a:pt x="7852297" y="625293"/>
                  </a:lnTo>
                  <a:lnTo>
                    <a:pt x="7842762" y="607628"/>
                  </a:lnTo>
                  <a:cubicBezTo>
                    <a:pt x="7738218" y="432151"/>
                    <a:pt x="7580004" y="320302"/>
                    <a:pt x="7402932" y="320302"/>
                  </a:cubicBezTo>
                  <a:cubicBezTo>
                    <a:pt x="7307018" y="320302"/>
                    <a:pt x="7216637" y="353119"/>
                    <a:pt x="7137323" y="411089"/>
                  </a:cubicBezTo>
                  <a:lnTo>
                    <a:pt x="7092118" y="448999"/>
                  </a:lnTo>
                  <a:lnTo>
                    <a:pt x="7086542" y="456075"/>
                  </a:lnTo>
                  <a:lnTo>
                    <a:pt x="7052412" y="488913"/>
                  </a:lnTo>
                  <a:lnTo>
                    <a:pt x="7027340" y="515952"/>
                  </a:lnTo>
                  <a:cubicBezTo>
                    <a:pt x="6993907" y="556555"/>
                    <a:pt x="6963931" y="602489"/>
                    <a:pt x="6938105" y="652796"/>
                  </a:cubicBezTo>
                  <a:lnTo>
                    <a:pt x="6920596" y="693280"/>
                  </a:lnTo>
                  <a:lnTo>
                    <a:pt x="6938279" y="635379"/>
                  </a:lnTo>
                  <a:lnTo>
                    <a:pt x="6974617" y="553930"/>
                  </a:lnTo>
                  <a:lnTo>
                    <a:pt x="6933338" y="583208"/>
                  </a:lnTo>
                  <a:cubicBezTo>
                    <a:pt x="6849944" y="632925"/>
                    <a:pt x="6757317" y="660613"/>
                    <a:pt x="6659766" y="660613"/>
                  </a:cubicBezTo>
                  <a:cubicBezTo>
                    <a:pt x="6522551" y="660613"/>
                    <a:pt x="6395079" y="605833"/>
                    <a:pt x="6289339" y="512017"/>
                  </a:cubicBezTo>
                  <a:lnTo>
                    <a:pt x="6241132" y="464678"/>
                  </a:lnTo>
                  <a:lnTo>
                    <a:pt x="6236819" y="473301"/>
                  </a:lnTo>
                  <a:lnTo>
                    <a:pt x="6227283" y="455637"/>
                  </a:lnTo>
                  <a:cubicBezTo>
                    <a:pt x="6122739" y="280160"/>
                    <a:pt x="5964526" y="168311"/>
                    <a:pt x="5787454" y="168311"/>
                  </a:cubicBezTo>
                  <a:cubicBezTo>
                    <a:pt x="5619605" y="168311"/>
                    <a:pt x="5468701" y="268813"/>
                    <a:pt x="5364392" y="428744"/>
                  </a:cubicBezTo>
                  <a:lnTo>
                    <a:pt x="5364140" y="429153"/>
                  </a:lnTo>
                  <a:lnTo>
                    <a:pt x="5362648" y="432247"/>
                  </a:lnTo>
                  <a:cubicBezTo>
                    <a:pt x="5354128" y="448648"/>
                    <a:pt x="5345193" y="464647"/>
                    <a:pt x="5335862" y="480217"/>
                  </a:cubicBezTo>
                  <a:lnTo>
                    <a:pt x="5322606" y="500852"/>
                  </a:lnTo>
                  <a:lnTo>
                    <a:pt x="5305117" y="541288"/>
                  </a:lnTo>
                  <a:lnTo>
                    <a:pt x="5312809" y="516104"/>
                  </a:lnTo>
                  <a:lnTo>
                    <a:pt x="5306698" y="525616"/>
                  </a:lnTo>
                  <a:cubicBezTo>
                    <a:pt x="5185454" y="701856"/>
                    <a:pt x="5010049" y="812606"/>
                    <a:pt x="4814947" y="812606"/>
                  </a:cubicBezTo>
                  <a:cubicBezTo>
                    <a:pt x="4677732" y="812606"/>
                    <a:pt x="4550260" y="757826"/>
                    <a:pt x="4444520" y="664010"/>
                  </a:cubicBezTo>
                  <a:lnTo>
                    <a:pt x="4396313" y="616671"/>
                  </a:lnTo>
                  <a:lnTo>
                    <a:pt x="4392000" y="625295"/>
                  </a:lnTo>
                  <a:lnTo>
                    <a:pt x="4382464" y="607630"/>
                  </a:lnTo>
                  <a:cubicBezTo>
                    <a:pt x="4277920" y="432153"/>
                    <a:pt x="4119706" y="320304"/>
                    <a:pt x="3942635" y="320304"/>
                  </a:cubicBezTo>
                  <a:cubicBezTo>
                    <a:pt x="3846721" y="320304"/>
                    <a:pt x="3756340" y="353121"/>
                    <a:pt x="3677025" y="411091"/>
                  </a:cubicBezTo>
                  <a:lnTo>
                    <a:pt x="3631821" y="449001"/>
                  </a:lnTo>
                  <a:lnTo>
                    <a:pt x="3626244" y="456077"/>
                  </a:lnTo>
                  <a:lnTo>
                    <a:pt x="3592115" y="488915"/>
                  </a:lnTo>
                  <a:lnTo>
                    <a:pt x="3567043" y="515954"/>
                  </a:lnTo>
                  <a:cubicBezTo>
                    <a:pt x="3533609" y="556557"/>
                    <a:pt x="3503634" y="602492"/>
                    <a:pt x="3477808" y="652798"/>
                  </a:cubicBezTo>
                  <a:lnTo>
                    <a:pt x="3460298" y="693282"/>
                  </a:lnTo>
                  <a:lnTo>
                    <a:pt x="3477981" y="635381"/>
                  </a:lnTo>
                  <a:lnTo>
                    <a:pt x="3514319" y="553933"/>
                  </a:lnTo>
                  <a:lnTo>
                    <a:pt x="3473041" y="583210"/>
                  </a:lnTo>
                  <a:cubicBezTo>
                    <a:pt x="3389646" y="632927"/>
                    <a:pt x="3297019" y="660615"/>
                    <a:pt x="3199468" y="660615"/>
                  </a:cubicBezTo>
                  <a:cubicBezTo>
                    <a:pt x="3062253" y="660615"/>
                    <a:pt x="2934782" y="605835"/>
                    <a:pt x="2829041" y="512019"/>
                  </a:cubicBezTo>
                  <a:lnTo>
                    <a:pt x="2780835" y="464680"/>
                  </a:lnTo>
                  <a:lnTo>
                    <a:pt x="2776521" y="473303"/>
                  </a:lnTo>
                  <a:lnTo>
                    <a:pt x="2766985" y="455639"/>
                  </a:lnTo>
                  <a:cubicBezTo>
                    <a:pt x="2662441" y="280162"/>
                    <a:pt x="2504228" y="168313"/>
                    <a:pt x="2327156" y="168313"/>
                  </a:cubicBezTo>
                  <a:cubicBezTo>
                    <a:pt x="2159307" y="168313"/>
                    <a:pt x="2008403" y="268815"/>
                    <a:pt x="1904094" y="428746"/>
                  </a:cubicBezTo>
                  <a:lnTo>
                    <a:pt x="1903842" y="429155"/>
                  </a:lnTo>
                  <a:lnTo>
                    <a:pt x="1902350" y="432249"/>
                  </a:lnTo>
                  <a:cubicBezTo>
                    <a:pt x="1893830" y="448650"/>
                    <a:pt x="1884895" y="464649"/>
                    <a:pt x="1875564" y="480219"/>
                  </a:cubicBezTo>
                  <a:lnTo>
                    <a:pt x="1862308" y="500854"/>
                  </a:lnTo>
                  <a:lnTo>
                    <a:pt x="1844819" y="541290"/>
                  </a:lnTo>
                  <a:lnTo>
                    <a:pt x="1852511" y="516106"/>
                  </a:lnTo>
                  <a:lnTo>
                    <a:pt x="1846400" y="525618"/>
                  </a:lnTo>
                  <a:cubicBezTo>
                    <a:pt x="1725156" y="701858"/>
                    <a:pt x="1549751" y="812608"/>
                    <a:pt x="1354649" y="812608"/>
                  </a:cubicBezTo>
                  <a:close/>
                </a:path>
              </a:pathLst>
            </a:custGeom>
            <a:gradFill>
              <a:gsLst>
                <a:gs pos="15000">
                  <a:srgbClr val="009900"/>
                </a:gs>
                <a:gs pos="52000">
                  <a:srgbClr val="FF6600"/>
                </a:gs>
                <a:gs pos="100000">
                  <a:srgbClr val="C00000">
                    <a:shade val="100000"/>
                    <a:satMod val="115000"/>
                  </a:srgbClr>
                </a:gs>
              </a:gsLst>
              <a:lin ang="16200000" scaled="1"/>
            </a:gradFill>
            <a:ln>
              <a:noFill/>
            </a:ln>
            <a:scene3d>
              <a:camera prst="orthographicFront"/>
              <a:lightRig rig="flat" dir="t">
                <a:rot lat="0" lon="0" rev="36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sz="1350"/>
            </a:p>
          </p:txBody>
        </p:sp>
      </p:grpSp>
      <p:grpSp>
        <p:nvGrpSpPr>
          <p:cNvPr id="32" name="31 Grupo"/>
          <p:cNvGrpSpPr/>
          <p:nvPr/>
        </p:nvGrpSpPr>
        <p:grpSpPr>
          <a:xfrm rot="10800000">
            <a:off x="0" y="123478"/>
            <a:ext cx="9036496" cy="668602"/>
            <a:chOff x="-3348880" y="-1980000"/>
            <a:chExt cx="12385376" cy="1599422"/>
          </a:xfrm>
          <a:effectLst/>
        </p:grpSpPr>
        <p:sp>
          <p:nvSpPr>
            <p:cNvPr id="33" name="Forma libre 26"/>
            <p:cNvSpPr/>
            <p:nvPr/>
          </p:nvSpPr>
          <p:spPr>
            <a:xfrm rot="10800000">
              <a:off x="-3348880" y="-1964754"/>
              <a:ext cx="6264696" cy="1584176"/>
            </a:xfrm>
            <a:custGeom>
              <a:avLst/>
              <a:gdLst>
                <a:gd name="connsiteX0" fmla="*/ 1354649 w 14191711"/>
                <a:gd name="connsiteY0" fmla="*/ 812608 h 812608"/>
                <a:gd name="connsiteX1" fmla="*/ 984222 w 14191711"/>
                <a:gd name="connsiteY1" fmla="*/ 664012 h 812608"/>
                <a:gd name="connsiteX2" fmla="*/ 936015 w 14191711"/>
                <a:gd name="connsiteY2" fmla="*/ 616673 h 812608"/>
                <a:gd name="connsiteX3" fmla="*/ 931702 w 14191711"/>
                <a:gd name="connsiteY3" fmla="*/ 625297 h 812608"/>
                <a:gd name="connsiteX4" fmla="*/ 922166 w 14191711"/>
                <a:gd name="connsiteY4" fmla="*/ 607632 h 812608"/>
                <a:gd name="connsiteX5" fmla="*/ 482337 w 14191711"/>
                <a:gd name="connsiteY5" fmla="*/ 320306 h 812608"/>
                <a:gd name="connsiteX6" fmla="*/ 17510 w 14191711"/>
                <a:gd name="connsiteY6" fmla="*/ 652800 h 812608"/>
                <a:gd name="connsiteX7" fmla="*/ 0 w 14191711"/>
                <a:gd name="connsiteY7" fmla="*/ 693284 h 812608"/>
                <a:gd name="connsiteX8" fmla="*/ 17683 w 14191711"/>
                <a:gd name="connsiteY8" fmla="*/ 635383 h 812608"/>
                <a:gd name="connsiteX9" fmla="*/ 611350 w 14191711"/>
                <a:gd name="connsiteY9" fmla="*/ 151998 h 812608"/>
                <a:gd name="connsiteX10" fmla="*/ 981777 w 14191711"/>
                <a:gd name="connsiteY10" fmla="*/ 300594 h 812608"/>
                <a:gd name="connsiteX11" fmla="*/ 1029983 w 14191711"/>
                <a:gd name="connsiteY11" fmla="*/ 347933 h 812608"/>
                <a:gd name="connsiteX12" fmla="*/ 1034297 w 14191711"/>
                <a:gd name="connsiteY12" fmla="*/ 339310 h 812608"/>
                <a:gd name="connsiteX13" fmla="*/ 1043833 w 14191711"/>
                <a:gd name="connsiteY13" fmla="*/ 356974 h 812608"/>
                <a:gd name="connsiteX14" fmla="*/ 1483662 w 14191711"/>
                <a:gd name="connsiteY14" fmla="*/ 644300 h 812608"/>
                <a:gd name="connsiteX15" fmla="*/ 1906724 w 14191711"/>
                <a:gd name="connsiteY15" fmla="*/ 383867 h 812608"/>
                <a:gd name="connsiteX16" fmla="*/ 1906976 w 14191711"/>
                <a:gd name="connsiteY16" fmla="*/ 383458 h 812608"/>
                <a:gd name="connsiteX17" fmla="*/ 1908468 w 14191711"/>
                <a:gd name="connsiteY17" fmla="*/ 380364 h 812608"/>
                <a:gd name="connsiteX18" fmla="*/ 1935254 w 14191711"/>
                <a:gd name="connsiteY18" fmla="*/ 332394 h 812608"/>
                <a:gd name="connsiteX19" fmla="*/ 1948509 w 14191711"/>
                <a:gd name="connsiteY19" fmla="*/ 311759 h 812608"/>
                <a:gd name="connsiteX20" fmla="*/ 1965999 w 14191711"/>
                <a:gd name="connsiteY20" fmla="*/ 271323 h 812608"/>
                <a:gd name="connsiteX21" fmla="*/ 1958307 w 14191711"/>
                <a:gd name="connsiteY21" fmla="*/ 296507 h 812608"/>
                <a:gd name="connsiteX22" fmla="*/ 1964417 w 14191711"/>
                <a:gd name="connsiteY22" fmla="*/ 286995 h 812608"/>
                <a:gd name="connsiteX23" fmla="*/ 2456169 w 14191711"/>
                <a:gd name="connsiteY23" fmla="*/ 5 h 812608"/>
                <a:gd name="connsiteX24" fmla="*/ 2826596 w 14191711"/>
                <a:gd name="connsiteY24" fmla="*/ 148601 h 812608"/>
                <a:gd name="connsiteX25" fmla="*/ 2874802 w 14191711"/>
                <a:gd name="connsiteY25" fmla="*/ 195940 h 812608"/>
                <a:gd name="connsiteX26" fmla="*/ 2879116 w 14191711"/>
                <a:gd name="connsiteY26" fmla="*/ 187316 h 812608"/>
                <a:gd name="connsiteX27" fmla="*/ 2888652 w 14191711"/>
                <a:gd name="connsiteY27" fmla="*/ 204981 h 812608"/>
                <a:gd name="connsiteX28" fmla="*/ 3328481 w 14191711"/>
                <a:gd name="connsiteY28" fmla="*/ 492306 h 812608"/>
                <a:gd name="connsiteX29" fmla="*/ 3594091 w 14191711"/>
                <a:gd name="connsiteY29" fmla="*/ 401519 h 812608"/>
                <a:gd name="connsiteX30" fmla="*/ 3639295 w 14191711"/>
                <a:gd name="connsiteY30" fmla="*/ 363610 h 812608"/>
                <a:gd name="connsiteX31" fmla="*/ 3644872 w 14191711"/>
                <a:gd name="connsiteY31" fmla="*/ 356534 h 812608"/>
                <a:gd name="connsiteX32" fmla="*/ 3679001 w 14191711"/>
                <a:gd name="connsiteY32" fmla="*/ 323696 h 812608"/>
                <a:gd name="connsiteX33" fmla="*/ 3704073 w 14191711"/>
                <a:gd name="connsiteY33" fmla="*/ 296657 h 812608"/>
                <a:gd name="connsiteX34" fmla="*/ 3793308 w 14191711"/>
                <a:gd name="connsiteY34" fmla="*/ 159813 h 812608"/>
                <a:gd name="connsiteX35" fmla="*/ 3810818 w 14191711"/>
                <a:gd name="connsiteY35" fmla="*/ 119329 h 812608"/>
                <a:gd name="connsiteX36" fmla="*/ 3793135 w 14191711"/>
                <a:gd name="connsiteY36" fmla="*/ 177230 h 812608"/>
                <a:gd name="connsiteX37" fmla="*/ 3756797 w 14191711"/>
                <a:gd name="connsiteY37" fmla="*/ 258678 h 812608"/>
                <a:gd name="connsiteX38" fmla="*/ 3798075 w 14191711"/>
                <a:gd name="connsiteY38" fmla="*/ 229401 h 812608"/>
                <a:gd name="connsiteX39" fmla="*/ 4071648 w 14191711"/>
                <a:gd name="connsiteY39" fmla="*/ 151996 h 812608"/>
                <a:gd name="connsiteX40" fmla="*/ 4442075 w 14191711"/>
                <a:gd name="connsiteY40" fmla="*/ 300592 h 812608"/>
                <a:gd name="connsiteX41" fmla="*/ 4490281 w 14191711"/>
                <a:gd name="connsiteY41" fmla="*/ 347931 h 812608"/>
                <a:gd name="connsiteX42" fmla="*/ 4494595 w 14191711"/>
                <a:gd name="connsiteY42" fmla="*/ 339308 h 812608"/>
                <a:gd name="connsiteX43" fmla="*/ 4504131 w 14191711"/>
                <a:gd name="connsiteY43" fmla="*/ 356972 h 812608"/>
                <a:gd name="connsiteX44" fmla="*/ 4943960 w 14191711"/>
                <a:gd name="connsiteY44" fmla="*/ 644298 h 812608"/>
                <a:gd name="connsiteX45" fmla="*/ 5367022 w 14191711"/>
                <a:gd name="connsiteY45" fmla="*/ 383865 h 812608"/>
                <a:gd name="connsiteX46" fmla="*/ 5367274 w 14191711"/>
                <a:gd name="connsiteY46" fmla="*/ 383456 h 812608"/>
                <a:gd name="connsiteX47" fmla="*/ 5368766 w 14191711"/>
                <a:gd name="connsiteY47" fmla="*/ 380362 h 812608"/>
                <a:gd name="connsiteX48" fmla="*/ 5395552 w 14191711"/>
                <a:gd name="connsiteY48" fmla="*/ 332392 h 812608"/>
                <a:gd name="connsiteX49" fmla="*/ 5408807 w 14191711"/>
                <a:gd name="connsiteY49" fmla="*/ 311757 h 812608"/>
                <a:gd name="connsiteX50" fmla="*/ 5426297 w 14191711"/>
                <a:gd name="connsiteY50" fmla="*/ 271321 h 812608"/>
                <a:gd name="connsiteX51" fmla="*/ 5418605 w 14191711"/>
                <a:gd name="connsiteY51" fmla="*/ 296505 h 812608"/>
                <a:gd name="connsiteX52" fmla="*/ 5424715 w 14191711"/>
                <a:gd name="connsiteY52" fmla="*/ 286993 h 812608"/>
                <a:gd name="connsiteX53" fmla="*/ 5916467 w 14191711"/>
                <a:gd name="connsiteY53" fmla="*/ 3 h 812608"/>
                <a:gd name="connsiteX54" fmla="*/ 6286894 w 14191711"/>
                <a:gd name="connsiteY54" fmla="*/ 148599 h 812608"/>
                <a:gd name="connsiteX55" fmla="*/ 6335100 w 14191711"/>
                <a:gd name="connsiteY55" fmla="*/ 195938 h 812608"/>
                <a:gd name="connsiteX56" fmla="*/ 6339414 w 14191711"/>
                <a:gd name="connsiteY56" fmla="*/ 187314 h 812608"/>
                <a:gd name="connsiteX57" fmla="*/ 6348950 w 14191711"/>
                <a:gd name="connsiteY57" fmla="*/ 204979 h 812608"/>
                <a:gd name="connsiteX58" fmla="*/ 6788779 w 14191711"/>
                <a:gd name="connsiteY58" fmla="*/ 492304 h 812608"/>
                <a:gd name="connsiteX59" fmla="*/ 7054389 w 14191711"/>
                <a:gd name="connsiteY59" fmla="*/ 401517 h 812608"/>
                <a:gd name="connsiteX60" fmla="*/ 7099593 w 14191711"/>
                <a:gd name="connsiteY60" fmla="*/ 363608 h 812608"/>
                <a:gd name="connsiteX61" fmla="*/ 7105170 w 14191711"/>
                <a:gd name="connsiteY61" fmla="*/ 356532 h 812608"/>
                <a:gd name="connsiteX62" fmla="*/ 7139299 w 14191711"/>
                <a:gd name="connsiteY62" fmla="*/ 323694 h 812608"/>
                <a:gd name="connsiteX63" fmla="*/ 7164371 w 14191711"/>
                <a:gd name="connsiteY63" fmla="*/ 296655 h 812608"/>
                <a:gd name="connsiteX64" fmla="*/ 7253606 w 14191711"/>
                <a:gd name="connsiteY64" fmla="*/ 159811 h 812608"/>
                <a:gd name="connsiteX65" fmla="*/ 7271116 w 14191711"/>
                <a:gd name="connsiteY65" fmla="*/ 119327 h 812608"/>
                <a:gd name="connsiteX66" fmla="*/ 7253432 w 14191711"/>
                <a:gd name="connsiteY66" fmla="*/ 177228 h 812608"/>
                <a:gd name="connsiteX67" fmla="*/ 7217094 w 14191711"/>
                <a:gd name="connsiteY67" fmla="*/ 258677 h 812608"/>
                <a:gd name="connsiteX68" fmla="*/ 7258373 w 14191711"/>
                <a:gd name="connsiteY68" fmla="*/ 229399 h 812608"/>
                <a:gd name="connsiteX69" fmla="*/ 7531946 w 14191711"/>
                <a:gd name="connsiteY69" fmla="*/ 151994 h 812608"/>
                <a:gd name="connsiteX70" fmla="*/ 7902373 w 14191711"/>
                <a:gd name="connsiteY70" fmla="*/ 300590 h 812608"/>
                <a:gd name="connsiteX71" fmla="*/ 7950579 w 14191711"/>
                <a:gd name="connsiteY71" fmla="*/ 347929 h 812608"/>
                <a:gd name="connsiteX72" fmla="*/ 7954893 w 14191711"/>
                <a:gd name="connsiteY72" fmla="*/ 339306 h 812608"/>
                <a:gd name="connsiteX73" fmla="*/ 7964429 w 14191711"/>
                <a:gd name="connsiteY73" fmla="*/ 356970 h 812608"/>
                <a:gd name="connsiteX74" fmla="*/ 8404257 w 14191711"/>
                <a:gd name="connsiteY74" fmla="*/ 644296 h 812608"/>
                <a:gd name="connsiteX75" fmla="*/ 8827320 w 14191711"/>
                <a:gd name="connsiteY75" fmla="*/ 383863 h 812608"/>
                <a:gd name="connsiteX76" fmla="*/ 8827571 w 14191711"/>
                <a:gd name="connsiteY76" fmla="*/ 383454 h 812608"/>
                <a:gd name="connsiteX77" fmla="*/ 8829064 w 14191711"/>
                <a:gd name="connsiteY77" fmla="*/ 380360 h 812608"/>
                <a:gd name="connsiteX78" fmla="*/ 8855850 w 14191711"/>
                <a:gd name="connsiteY78" fmla="*/ 332390 h 812608"/>
                <a:gd name="connsiteX79" fmla="*/ 8869104 w 14191711"/>
                <a:gd name="connsiteY79" fmla="*/ 311755 h 812608"/>
                <a:gd name="connsiteX80" fmla="*/ 8886595 w 14191711"/>
                <a:gd name="connsiteY80" fmla="*/ 271319 h 812608"/>
                <a:gd name="connsiteX81" fmla="*/ 8878903 w 14191711"/>
                <a:gd name="connsiteY81" fmla="*/ 296503 h 812608"/>
                <a:gd name="connsiteX82" fmla="*/ 8885013 w 14191711"/>
                <a:gd name="connsiteY82" fmla="*/ 286991 h 812608"/>
                <a:gd name="connsiteX83" fmla="*/ 9376765 w 14191711"/>
                <a:gd name="connsiteY83" fmla="*/ 1 h 812608"/>
                <a:gd name="connsiteX84" fmla="*/ 9747192 w 14191711"/>
                <a:gd name="connsiteY84" fmla="*/ 148597 h 812608"/>
                <a:gd name="connsiteX85" fmla="*/ 9795398 w 14191711"/>
                <a:gd name="connsiteY85" fmla="*/ 195936 h 812608"/>
                <a:gd name="connsiteX86" fmla="*/ 9799712 w 14191711"/>
                <a:gd name="connsiteY86" fmla="*/ 187312 h 812608"/>
                <a:gd name="connsiteX87" fmla="*/ 9809248 w 14191711"/>
                <a:gd name="connsiteY87" fmla="*/ 204977 h 812608"/>
                <a:gd name="connsiteX88" fmla="*/ 10249076 w 14191711"/>
                <a:gd name="connsiteY88" fmla="*/ 492302 h 812608"/>
                <a:gd name="connsiteX89" fmla="*/ 10514687 w 14191711"/>
                <a:gd name="connsiteY89" fmla="*/ 401515 h 812608"/>
                <a:gd name="connsiteX90" fmla="*/ 10559894 w 14191711"/>
                <a:gd name="connsiteY90" fmla="*/ 363604 h 812608"/>
                <a:gd name="connsiteX91" fmla="*/ 10565468 w 14191711"/>
                <a:gd name="connsiteY91" fmla="*/ 356531 h 812608"/>
                <a:gd name="connsiteX92" fmla="*/ 10599588 w 14191711"/>
                <a:gd name="connsiteY92" fmla="*/ 323702 h 812608"/>
                <a:gd name="connsiteX93" fmla="*/ 10624669 w 14191711"/>
                <a:gd name="connsiteY93" fmla="*/ 296653 h 812608"/>
                <a:gd name="connsiteX94" fmla="*/ 10713904 w 14191711"/>
                <a:gd name="connsiteY94" fmla="*/ 159809 h 812608"/>
                <a:gd name="connsiteX95" fmla="*/ 10731414 w 14191711"/>
                <a:gd name="connsiteY95" fmla="*/ 119325 h 812608"/>
                <a:gd name="connsiteX96" fmla="*/ 10713730 w 14191711"/>
                <a:gd name="connsiteY96" fmla="*/ 177226 h 812608"/>
                <a:gd name="connsiteX97" fmla="*/ 10677391 w 14191711"/>
                <a:gd name="connsiteY97" fmla="*/ 258676 h 812608"/>
                <a:gd name="connsiteX98" fmla="*/ 10718671 w 14191711"/>
                <a:gd name="connsiteY98" fmla="*/ 229399 h 812608"/>
                <a:gd name="connsiteX99" fmla="*/ 10992244 w 14191711"/>
                <a:gd name="connsiteY99" fmla="*/ 151993 h 812608"/>
                <a:gd name="connsiteX100" fmla="*/ 11362671 w 14191711"/>
                <a:gd name="connsiteY100" fmla="*/ 300589 h 812608"/>
                <a:gd name="connsiteX101" fmla="*/ 11410877 w 14191711"/>
                <a:gd name="connsiteY101" fmla="*/ 347928 h 812608"/>
                <a:gd name="connsiteX102" fmla="*/ 11415191 w 14191711"/>
                <a:gd name="connsiteY102" fmla="*/ 339305 h 812608"/>
                <a:gd name="connsiteX103" fmla="*/ 11424726 w 14191711"/>
                <a:gd name="connsiteY103" fmla="*/ 356969 h 812608"/>
                <a:gd name="connsiteX104" fmla="*/ 11864556 w 14191711"/>
                <a:gd name="connsiteY104" fmla="*/ 644295 h 812608"/>
                <a:gd name="connsiteX105" fmla="*/ 12287618 w 14191711"/>
                <a:gd name="connsiteY105" fmla="*/ 383862 h 812608"/>
                <a:gd name="connsiteX106" fmla="*/ 12287870 w 14191711"/>
                <a:gd name="connsiteY106" fmla="*/ 383453 h 812608"/>
                <a:gd name="connsiteX107" fmla="*/ 12289362 w 14191711"/>
                <a:gd name="connsiteY107" fmla="*/ 380359 h 812608"/>
                <a:gd name="connsiteX108" fmla="*/ 12316148 w 14191711"/>
                <a:gd name="connsiteY108" fmla="*/ 332389 h 812608"/>
                <a:gd name="connsiteX109" fmla="*/ 12329403 w 14191711"/>
                <a:gd name="connsiteY109" fmla="*/ 311754 h 812608"/>
                <a:gd name="connsiteX110" fmla="*/ 12346892 w 14191711"/>
                <a:gd name="connsiteY110" fmla="*/ 271318 h 812608"/>
                <a:gd name="connsiteX111" fmla="*/ 12339201 w 14191711"/>
                <a:gd name="connsiteY111" fmla="*/ 296502 h 812608"/>
                <a:gd name="connsiteX112" fmla="*/ 12345311 w 14191711"/>
                <a:gd name="connsiteY112" fmla="*/ 286990 h 812608"/>
                <a:gd name="connsiteX113" fmla="*/ 12837063 w 14191711"/>
                <a:gd name="connsiteY113" fmla="*/ 0 h 812608"/>
                <a:gd name="connsiteX114" fmla="*/ 13207490 w 14191711"/>
                <a:gd name="connsiteY114" fmla="*/ 148596 h 812608"/>
                <a:gd name="connsiteX115" fmla="*/ 13255696 w 14191711"/>
                <a:gd name="connsiteY115" fmla="*/ 195935 h 812608"/>
                <a:gd name="connsiteX116" fmla="*/ 13260010 w 14191711"/>
                <a:gd name="connsiteY116" fmla="*/ 187311 h 812608"/>
                <a:gd name="connsiteX117" fmla="*/ 13269546 w 14191711"/>
                <a:gd name="connsiteY117" fmla="*/ 204976 h 812608"/>
                <a:gd name="connsiteX118" fmla="*/ 13709375 w 14191711"/>
                <a:gd name="connsiteY118" fmla="*/ 492302 h 812608"/>
                <a:gd name="connsiteX119" fmla="*/ 14174202 w 14191711"/>
                <a:gd name="connsiteY119" fmla="*/ 159808 h 812608"/>
                <a:gd name="connsiteX120" fmla="*/ 14191711 w 14191711"/>
                <a:gd name="connsiteY120" fmla="*/ 119324 h 812608"/>
                <a:gd name="connsiteX121" fmla="*/ 14174028 w 14191711"/>
                <a:gd name="connsiteY121" fmla="*/ 177225 h 812608"/>
                <a:gd name="connsiteX122" fmla="*/ 13580362 w 14191711"/>
                <a:gd name="connsiteY122" fmla="*/ 660610 h 812608"/>
                <a:gd name="connsiteX123" fmla="*/ 13209935 w 14191711"/>
                <a:gd name="connsiteY123" fmla="*/ 512014 h 812608"/>
                <a:gd name="connsiteX124" fmla="*/ 13161729 w 14191711"/>
                <a:gd name="connsiteY124" fmla="*/ 464675 h 812608"/>
                <a:gd name="connsiteX125" fmla="*/ 13157414 w 14191711"/>
                <a:gd name="connsiteY125" fmla="*/ 473298 h 812608"/>
                <a:gd name="connsiteX126" fmla="*/ 13147879 w 14191711"/>
                <a:gd name="connsiteY126" fmla="*/ 455634 h 812608"/>
                <a:gd name="connsiteX127" fmla="*/ 12708050 w 14191711"/>
                <a:gd name="connsiteY127" fmla="*/ 168308 h 812608"/>
                <a:gd name="connsiteX128" fmla="*/ 12284988 w 14191711"/>
                <a:gd name="connsiteY128" fmla="*/ 428741 h 812608"/>
                <a:gd name="connsiteX129" fmla="*/ 12284736 w 14191711"/>
                <a:gd name="connsiteY129" fmla="*/ 429150 h 812608"/>
                <a:gd name="connsiteX130" fmla="*/ 12283244 w 14191711"/>
                <a:gd name="connsiteY130" fmla="*/ 432244 h 812608"/>
                <a:gd name="connsiteX131" fmla="*/ 12256457 w 14191711"/>
                <a:gd name="connsiteY131" fmla="*/ 480214 h 812608"/>
                <a:gd name="connsiteX132" fmla="*/ 12243203 w 14191711"/>
                <a:gd name="connsiteY132" fmla="*/ 500849 h 812608"/>
                <a:gd name="connsiteX133" fmla="*/ 12225713 w 14191711"/>
                <a:gd name="connsiteY133" fmla="*/ 541285 h 812608"/>
                <a:gd name="connsiteX134" fmla="*/ 12233404 w 14191711"/>
                <a:gd name="connsiteY134" fmla="*/ 516101 h 812608"/>
                <a:gd name="connsiteX135" fmla="*/ 12227295 w 14191711"/>
                <a:gd name="connsiteY135" fmla="*/ 525613 h 812608"/>
                <a:gd name="connsiteX136" fmla="*/ 11735542 w 14191711"/>
                <a:gd name="connsiteY136" fmla="*/ 812603 h 812608"/>
                <a:gd name="connsiteX137" fmla="*/ 11365115 w 14191711"/>
                <a:gd name="connsiteY137" fmla="*/ 664007 h 812608"/>
                <a:gd name="connsiteX138" fmla="*/ 11316909 w 14191711"/>
                <a:gd name="connsiteY138" fmla="*/ 616668 h 812608"/>
                <a:gd name="connsiteX139" fmla="*/ 11312595 w 14191711"/>
                <a:gd name="connsiteY139" fmla="*/ 625292 h 812608"/>
                <a:gd name="connsiteX140" fmla="*/ 11303060 w 14191711"/>
                <a:gd name="connsiteY140" fmla="*/ 607627 h 812608"/>
                <a:gd name="connsiteX141" fmla="*/ 10863231 w 14191711"/>
                <a:gd name="connsiteY141" fmla="*/ 320302 h 812608"/>
                <a:gd name="connsiteX142" fmla="*/ 10597620 w 14191711"/>
                <a:gd name="connsiteY142" fmla="*/ 411089 h 812608"/>
                <a:gd name="connsiteX143" fmla="*/ 10552413 w 14191711"/>
                <a:gd name="connsiteY143" fmla="*/ 449000 h 812608"/>
                <a:gd name="connsiteX144" fmla="*/ 10546840 w 14191711"/>
                <a:gd name="connsiteY144" fmla="*/ 456073 h 812608"/>
                <a:gd name="connsiteX145" fmla="*/ 10512719 w 14191711"/>
                <a:gd name="connsiteY145" fmla="*/ 488902 h 812608"/>
                <a:gd name="connsiteX146" fmla="*/ 10487638 w 14191711"/>
                <a:gd name="connsiteY146" fmla="*/ 515951 h 812608"/>
                <a:gd name="connsiteX147" fmla="*/ 10398403 w 14191711"/>
                <a:gd name="connsiteY147" fmla="*/ 652795 h 812608"/>
                <a:gd name="connsiteX148" fmla="*/ 10380893 w 14191711"/>
                <a:gd name="connsiteY148" fmla="*/ 693279 h 812608"/>
                <a:gd name="connsiteX149" fmla="*/ 10398577 w 14191711"/>
                <a:gd name="connsiteY149" fmla="*/ 635378 h 812608"/>
                <a:gd name="connsiteX150" fmla="*/ 10434916 w 14191711"/>
                <a:gd name="connsiteY150" fmla="*/ 553928 h 812608"/>
                <a:gd name="connsiteX151" fmla="*/ 10393636 w 14191711"/>
                <a:gd name="connsiteY151" fmla="*/ 583206 h 812608"/>
                <a:gd name="connsiteX152" fmla="*/ 10120064 w 14191711"/>
                <a:gd name="connsiteY152" fmla="*/ 660611 h 812608"/>
                <a:gd name="connsiteX153" fmla="*/ 9749637 w 14191711"/>
                <a:gd name="connsiteY153" fmla="*/ 512015 h 812608"/>
                <a:gd name="connsiteX154" fmla="*/ 9701430 w 14191711"/>
                <a:gd name="connsiteY154" fmla="*/ 464676 h 812608"/>
                <a:gd name="connsiteX155" fmla="*/ 9697117 w 14191711"/>
                <a:gd name="connsiteY155" fmla="*/ 473299 h 812608"/>
                <a:gd name="connsiteX156" fmla="*/ 9687581 w 14191711"/>
                <a:gd name="connsiteY156" fmla="*/ 455635 h 812608"/>
                <a:gd name="connsiteX157" fmla="*/ 9247751 w 14191711"/>
                <a:gd name="connsiteY157" fmla="*/ 168309 h 812608"/>
                <a:gd name="connsiteX158" fmla="*/ 8824689 w 14191711"/>
                <a:gd name="connsiteY158" fmla="*/ 428742 h 812608"/>
                <a:gd name="connsiteX159" fmla="*/ 8824438 w 14191711"/>
                <a:gd name="connsiteY159" fmla="*/ 429151 h 812608"/>
                <a:gd name="connsiteX160" fmla="*/ 8822946 w 14191711"/>
                <a:gd name="connsiteY160" fmla="*/ 432245 h 812608"/>
                <a:gd name="connsiteX161" fmla="*/ 8796160 w 14191711"/>
                <a:gd name="connsiteY161" fmla="*/ 480215 h 812608"/>
                <a:gd name="connsiteX162" fmla="*/ 8782904 w 14191711"/>
                <a:gd name="connsiteY162" fmla="*/ 500850 h 812608"/>
                <a:gd name="connsiteX163" fmla="*/ 8765415 w 14191711"/>
                <a:gd name="connsiteY163" fmla="*/ 541286 h 812608"/>
                <a:gd name="connsiteX164" fmla="*/ 8773106 w 14191711"/>
                <a:gd name="connsiteY164" fmla="*/ 516102 h 812608"/>
                <a:gd name="connsiteX165" fmla="*/ 8766996 w 14191711"/>
                <a:gd name="connsiteY165" fmla="*/ 525614 h 812608"/>
                <a:gd name="connsiteX166" fmla="*/ 8275245 w 14191711"/>
                <a:gd name="connsiteY166" fmla="*/ 812604 h 812608"/>
                <a:gd name="connsiteX167" fmla="*/ 7904817 w 14191711"/>
                <a:gd name="connsiteY167" fmla="*/ 664008 h 812608"/>
                <a:gd name="connsiteX168" fmla="*/ 7856611 w 14191711"/>
                <a:gd name="connsiteY168" fmla="*/ 616669 h 812608"/>
                <a:gd name="connsiteX169" fmla="*/ 7852297 w 14191711"/>
                <a:gd name="connsiteY169" fmla="*/ 625293 h 812608"/>
                <a:gd name="connsiteX170" fmla="*/ 7842762 w 14191711"/>
                <a:gd name="connsiteY170" fmla="*/ 607628 h 812608"/>
                <a:gd name="connsiteX171" fmla="*/ 7402932 w 14191711"/>
                <a:gd name="connsiteY171" fmla="*/ 320302 h 812608"/>
                <a:gd name="connsiteX172" fmla="*/ 7137323 w 14191711"/>
                <a:gd name="connsiteY172" fmla="*/ 411089 h 812608"/>
                <a:gd name="connsiteX173" fmla="*/ 7092118 w 14191711"/>
                <a:gd name="connsiteY173" fmla="*/ 448999 h 812608"/>
                <a:gd name="connsiteX174" fmla="*/ 7086542 w 14191711"/>
                <a:gd name="connsiteY174" fmla="*/ 456075 h 812608"/>
                <a:gd name="connsiteX175" fmla="*/ 7052412 w 14191711"/>
                <a:gd name="connsiteY175" fmla="*/ 488913 h 812608"/>
                <a:gd name="connsiteX176" fmla="*/ 7027340 w 14191711"/>
                <a:gd name="connsiteY176" fmla="*/ 515952 h 812608"/>
                <a:gd name="connsiteX177" fmla="*/ 6938105 w 14191711"/>
                <a:gd name="connsiteY177" fmla="*/ 652796 h 812608"/>
                <a:gd name="connsiteX178" fmla="*/ 6920596 w 14191711"/>
                <a:gd name="connsiteY178" fmla="*/ 693280 h 812608"/>
                <a:gd name="connsiteX179" fmla="*/ 6938279 w 14191711"/>
                <a:gd name="connsiteY179" fmla="*/ 635379 h 812608"/>
                <a:gd name="connsiteX180" fmla="*/ 6974617 w 14191711"/>
                <a:gd name="connsiteY180" fmla="*/ 553930 h 812608"/>
                <a:gd name="connsiteX181" fmla="*/ 6933338 w 14191711"/>
                <a:gd name="connsiteY181" fmla="*/ 583208 h 812608"/>
                <a:gd name="connsiteX182" fmla="*/ 6659766 w 14191711"/>
                <a:gd name="connsiteY182" fmla="*/ 660613 h 812608"/>
                <a:gd name="connsiteX183" fmla="*/ 6289339 w 14191711"/>
                <a:gd name="connsiteY183" fmla="*/ 512017 h 812608"/>
                <a:gd name="connsiteX184" fmla="*/ 6241132 w 14191711"/>
                <a:gd name="connsiteY184" fmla="*/ 464678 h 812608"/>
                <a:gd name="connsiteX185" fmla="*/ 6236819 w 14191711"/>
                <a:gd name="connsiteY185" fmla="*/ 473301 h 812608"/>
                <a:gd name="connsiteX186" fmla="*/ 6227283 w 14191711"/>
                <a:gd name="connsiteY186" fmla="*/ 455637 h 812608"/>
                <a:gd name="connsiteX187" fmla="*/ 5787454 w 14191711"/>
                <a:gd name="connsiteY187" fmla="*/ 168311 h 812608"/>
                <a:gd name="connsiteX188" fmla="*/ 5364392 w 14191711"/>
                <a:gd name="connsiteY188" fmla="*/ 428744 h 812608"/>
                <a:gd name="connsiteX189" fmla="*/ 5364140 w 14191711"/>
                <a:gd name="connsiteY189" fmla="*/ 429153 h 812608"/>
                <a:gd name="connsiteX190" fmla="*/ 5362648 w 14191711"/>
                <a:gd name="connsiteY190" fmla="*/ 432247 h 812608"/>
                <a:gd name="connsiteX191" fmla="*/ 5335862 w 14191711"/>
                <a:gd name="connsiteY191" fmla="*/ 480217 h 812608"/>
                <a:gd name="connsiteX192" fmla="*/ 5322606 w 14191711"/>
                <a:gd name="connsiteY192" fmla="*/ 500852 h 812608"/>
                <a:gd name="connsiteX193" fmla="*/ 5305117 w 14191711"/>
                <a:gd name="connsiteY193" fmla="*/ 541288 h 812608"/>
                <a:gd name="connsiteX194" fmla="*/ 5312809 w 14191711"/>
                <a:gd name="connsiteY194" fmla="*/ 516104 h 812608"/>
                <a:gd name="connsiteX195" fmla="*/ 5306698 w 14191711"/>
                <a:gd name="connsiteY195" fmla="*/ 525616 h 812608"/>
                <a:gd name="connsiteX196" fmla="*/ 4814947 w 14191711"/>
                <a:gd name="connsiteY196" fmla="*/ 812606 h 812608"/>
                <a:gd name="connsiteX197" fmla="*/ 4444520 w 14191711"/>
                <a:gd name="connsiteY197" fmla="*/ 664010 h 812608"/>
                <a:gd name="connsiteX198" fmla="*/ 4396313 w 14191711"/>
                <a:gd name="connsiteY198" fmla="*/ 616671 h 812608"/>
                <a:gd name="connsiteX199" fmla="*/ 4392000 w 14191711"/>
                <a:gd name="connsiteY199" fmla="*/ 625295 h 812608"/>
                <a:gd name="connsiteX200" fmla="*/ 4382464 w 14191711"/>
                <a:gd name="connsiteY200" fmla="*/ 607630 h 812608"/>
                <a:gd name="connsiteX201" fmla="*/ 3942635 w 14191711"/>
                <a:gd name="connsiteY201" fmla="*/ 320304 h 812608"/>
                <a:gd name="connsiteX202" fmla="*/ 3677025 w 14191711"/>
                <a:gd name="connsiteY202" fmla="*/ 411091 h 812608"/>
                <a:gd name="connsiteX203" fmla="*/ 3631821 w 14191711"/>
                <a:gd name="connsiteY203" fmla="*/ 449001 h 812608"/>
                <a:gd name="connsiteX204" fmla="*/ 3626244 w 14191711"/>
                <a:gd name="connsiteY204" fmla="*/ 456077 h 812608"/>
                <a:gd name="connsiteX205" fmla="*/ 3592115 w 14191711"/>
                <a:gd name="connsiteY205" fmla="*/ 488915 h 812608"/>
                <a:gd name="connsiteX206" fmla="*/ 3567043 w 14191711"/>
                <a:gd name="connsiteY206" fmla="*/ 515954 h 812608"/>
                <a:gd name="connsiteX207" fmla="*/ 3477808 w 14191711"/>
                <a:gd name="connsiteY207" fmla="*/ 652798 h 812608"/>
                <a:gd name="connsiteX208" fmla="*/ 3460298 w 14191711"/>
                <a:gd name="connsiteY208" fmla="*/ 693282 h 812608"/>
                <a:gd name="connsiteX209" fmla="*/ 3477981 w 14191711"/>
                <a:gd name="connsiteY209" fmla="*/ 635381 h 812608"/>
                <a:gd name="connsiteX210" fmla="*/ 3514319 w 14191711"/>
                <a:gd name="connsiteY210" fmla="*/ 553933 h 812608"/>
                <a:gd name="connsiteX211" fmla="*/ 3473041 w 14191711"/>
                <a:gd name="connsiteY211" fmla="*/ 583210 h 812608"/>
                <a:gd name="connsiteX212" fmla="*/ 3199468 w 14191711"/>
                <a:gd name="connsiteY212" fmla="*/ 660615 h 812608"/>
                <a:gd name="connsiteX213" fmla="*/ 2829041 w 14191711"/>
                <a:gd name="connsiteY213" fmla="*/ 512019 h 812608"/>
                <a:gd name="connsiteX214" fmla="*/ 2780835 w 14191711"/>
                <a:gd name="connsiteY214" fmla="*/ 464680 h 812608"/>
                <a:gd name="connsiteX215" fmla="*/ 2776521 w 14191711"/>
                <a:gd name="connsiteY215" fmla="*/ 473303 h 812608"/>
                <a:gd name="connsiteX216" fmla="*/ 2766985 w 14191711"/>
                <a:gd name="connsiteY216" fmla="*/ 455639 h 812608"/>
                <a:gd name="connsiteX217" fmla="*/ 2327156 w 14191711"/>
                <a:gd name="connsiteY217" fmla="*/ 168313 h 812608"/>
                <a:gd name="connsiteX218" fmla="*/ 1904094 w 14191711"/>
                <a:gd name="connsiteY218" fmla="*/ 428746 h 812608"/>
                <a:gd name="connsiteX219" fmla="*/ 1903842 w 14191711"/>
                <a:gd name="connsiteY219" fmla="*/ 429155 h 812608"/>
                <a:gd name="connsiteX220" fmla="*/ 1902350 w 14191711"/>
                <a:gd name="connsiteY220" fmla="*/ 432249 h 812608"/>
                <a:gd name="connsiteX221" fmla="*/ 1875564 w 14191711"/>
                <a:gd name="connsiteY221" fmla="*/ 480219 h 812608"/>
                <a:gd name="connsiteX222" fmla="*/ 1862308 w 14191711"/>
                <a:gd name="connsiteY222" fmla="*/ 500854 h 812608"/>
                <a:gd name="connsiteX223" fmla="*/ 1844819 w 14191711"/>
                <a:gd name="connsiteY223" fmla="*/ 541290 h 812608"/>
                <a:gd name="connsiteX224" fmla="*/ 1852511 w 14191711"/>
                <a:gd name="connsiteY224" fmla="*/ 516106 h 812608"/>
                <a:gd name="connsiteX225" fmla="*/ 1846400 w 14191711"/>
                <a:gd name="connsiteY225" fmla="*/ 525618 h 812608"/>
                <a:gd name="connsiteX226" fmla="*/ 1354649 w 14191711"/>
                <a:gd name="connsiteY226" fmla="*/ 812608 h 8126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Lst>
              <a:rect l="l" t="t" r="r" b="b"/>
              <a:pathLst>
                <a:path w="14191711" h="812608">
                  <a:moveTo>
                    <a:pt x="1354649" y="812608"/>
                  </a:moveTo>
                  <a:cubicBezTo>
                    <a:pt x="1217434" y="812608"/>
                    <a:pt x="1089962" y="757828"/>
                    <a:pt x="984222" y="664012"/>
                  </a:cubicBezTo>
                  <a:lnTo>
                    <a:pt x="936015" y="616673"/>
                  </a:lnTo>
                  <a:lnTo>
                    <a:pt x="931702" y="625297"/>
                  </a:lnTo>
                  <a:lnTo>
                    <a:pt x="922166" y="607632"/>
                  </a:lnTo>
                  <a:cubicBezTo>
                    <a:pt x="817622" y="432155"/>
                    <a:pt x="659408" y="320306"/>
                    <a:pt x="482337" y="320306"/>
                  </a:cubicBezTo>
                  <a:cubicBezTo>
                    <a:pt x="290509" y="320306"/>
                    <a:pt x="120814" y="451574"/>
                    <a:pt x="17510" y="652800"/>
                  </a:cubicBezTo>
                  <a:lnTo>
                    <a:pt x="0" y="693284"/>
                  </a:lnTo>
                  <a:lnTo>
                    <a:pt x="17683" y="635383"/>
                  </a:lnTo>
                  <a:cubicBezTo>
                    <a:pt x="126094" y="348887"/>
                    <a:pt x="351214" y="151998"/>
                    <a:pt x="611350" y="151998"/>
                  </a:cubicBezTo>
                  <a:cubicBezTo>
                    <a:pt x="748565" y="151998"/>
                    <a:pt x="876036" y="206778"/>
                    <a:pt x="981777" y="300594"/>
                  </a:cubicBezTo>
                  <a:lnTo>
                    <a:pt x="1029983" y="347933"/>
                  </a:lnTo>
                  <a:lnTo>
                    <a:pt x="1034297" y="339310"/>
                  </a:lnTo>
                  <a:lnTo>
                    <a:pt x="1043833" y="356974"/>
                  </a:lnTo>
                  <a:cubicBezTo>
                    <a:pt x="1148377" y="532451"/>
                    <a:pt x="1306590" y="644300"/>
                    <a:pt x="1483662" y="644300"/>
                  </a:cubicBezTo>
                  <a:cubicBezTo>
                    <a:pt x="1651511" y="644300"/>
                    <a:pt x="1802415" y="543798"/>
                    <a:pt x="1906724" y="383867"/>
                  </a:cubicBezTo>
                  <a:lnTo>
                    <a:pt x="1906976" y="383458"/>
                  </a:lnTo>
                  <a:lnTo>
                    <a:pt x="1908468" y="380364"/>
                  </a:lnTo>
                  <a:cubicBezTo>
                    <a:pt x="1916987" y="363963"/>
                    <a:pt x="1925923" y="347964"/>
                    <a:pt x="1935254" y="332394"/>
                  </a:cubicBezTo>
                  <a:lnTo>
                    <a:pt x="1948509" y="311759"/>
                  </a:lnTo>
                  <a:lnTo>
                    <a:pt x="1965999" y="271323"/>
                  </a:lnTo>
                  <a:lnTo>
                    <a:pt x="1958307" y="296507"/>
                  </a:lnTo>
                  <a:lnTo>
                    <a:pt x="1964417" y="286995"/>
                  </a:lnTo>
                  <a:cubicBezTo>
                    <a:pt x="2085662" y="110755"/>
                    <a:pt x="2261067" y="5"/>
                    <a:pt x="2456169" y="5"/>
                  </a:cubicBezTo>
                  <a:cubicBezTo>
                    <a:pt x="2593384" y="5"/>
                    <a:pt x="2720856" y="54785"/>
                    <a:pt x="2826596" y="148601"/>
                  </a:cubicBezTo>
                  <a:lnTo>
                    <a:pt x="2874802" y="195940"/>
                  </a:lnTo>
                  <a:lnTo>
                    <a:pt x="2879116" y="187316"/>
                  </a:lnTo>
                  <a:lnTo>
                    <a:pt x="2888652" y="204981"/>
                  </a:lnTo>
                  <a:cubicBezTo>
                    <a:pt x="2993196" y="380458"/>
                    <a:pt x="3151409" y="492306"/>
                    <a:pt x="3328481" y="492306"/>
                  </a:cubicBezTo>
                  <a:cubicBezTo>
                    <a:pt x="3424395" y="492306"/>
                    <a:pt x="3514776" y="459490"/>
                    <a:pt x="3594091" y="401519"/>
                  </a:cubicBezTo>
                  <a:lnTo>
                    <a:pt x="3639295" y="363610"/>
                  </a:lnTo>
                  <a:lnTo>
                    <a:pt x="3644872" y="356534"/>
                  </a:lnTo>
                  <a:lnTo>
                    <a:pt x="3679001" y="323696"/>
                  </a:lnTo>
                  <a:lnTo>
                    <a:pt x="3704073" y="296657"/>
                  </a:lnTo>
                  <a:cubicBezTo>
                    <a:pt x="3737507" y="256054"/>
                    <a:pt x="3767482" y="210119"/>
                    <a:pt x="3793308" y="159813"/>
                  </a:cubicBezTo>
                  <a:lnTo>
                    <a:pt x="3810818" y="119329"/>
                  </a:lnTo>
                  <a:lnTo>
                    <a:pt x="3793135" y="177230"/>
                  </a:lnTo>
                  <a:lnTo>
                    <a:pt x="3756797" y="258678"/>
                  </a:lnTo>
                  <a:lnTo>
                    <a:pt x="3798075" y="229401"/>
                  </a:lnTo>
                  <a:cubicBezTo>
                    <a:pt x="3881470" y="179684"/>
                    <a:pt x="3974097" y="151996"/>
                    <a:pt x="4071648" y="151996"/>
                  </a:cubicBezTo>
                  <a:cubicBezTo>
                    <a:pt x="4208863" y="151996"/>
                    <a:pt x="4336334" y="206776"/>
                    <a:pt x="4442075" y="300592"/>
                  </a:cubicBezTo>
                  <a:lnTo>
                    <a:pt x="4490281" y="347931"/>
                  </a:lnTo>
                  <a:lnTo>
                    <a:pt x="4494595" y="339308"/>
                  </a:lnTo>
                  <a:lnTo>
                    <a:pt x="4504131" y="356972"/>
                  </a:lnTo>
                  <a:cubicBezTo>
                    <a:pt x="4608675" y="532449"/>
                    <a:pt x="4766888" y="644298"/>
                    <a:pt x="4943960" y="644298"/>
                  </a:cubicBezTo>
                  <a:cubicBezTo>
                    <a:pt x="5111809" y="644298"/>
                    <a:pt x="5262713" y="543796"/>
                    <a:pt x="5367022" y="383865"/>
                  </a:cubicBezTo>
                  <a:lnTo>
                    <a:pt x="5367274" y="383456"/>
                  </a:lnTo>
                  <a:lnTo>
                    <a:pt x="5368766" y="380362"/>
                  </a:lnTo>
                  <a:cubicBezTo>
                    <a:pt x="5377285" y="363961"/>
                    <a:pt x="5386221" y="347962"/>
                    <a:pt x="5395552" y="332392"/>
                  </a:cubicBezTo>
                  <a:lnTo>
                    <a:pt x="5408807" y="311757"/>
                  </a:lnTo>
                  <a:lnTo>
                    <a:pt x="5426297" y="271321"/>
                  </a:lnTo>
                  <a:lnTo>
                    <a:pt x="5418605" y="296505"/>
                  </a:lnTo>
                  <a:lnTo>
                    <a:pt x="5424715" y="286993"/>
                  </a:lnTo>
                  <a:cubicBezTo>
                    <a:pt x="5545960" y="110753"/>
                    <a:pt x="5721365" y="3"/>
                    <a:pt x="5916467" y="3"/>
                  </a:cubicBezTo>
                  <a:cubicBezTo>
                    <a:pt x="6053682" y="3"/>
                    <a:pt x="6181154" y="54783"/>
                    <a:pt x="6286894" y="148599"/>
                  </a:cubicBezTo>
                  <a:lnTo>
                    <a:pt x="6335100" y="195938"/>
                  </a:lnTo>
                  <a:lnTo>
                    <a:pt x="6339414" y="187314"/>
                  </a:lnTo>
                  <a:lnTo>
                    <a:pt x="6348950" y="204979"/>
                  </a:lnTo>
                  <a:cubicBezTo>
                    <a:pt x="6453494" y="380456"/>
                    <a:pt x="6611707" y="492304"/>
                    <a:pt x="6788779" y="492304"/>
                  </a:cubicBezTo>
                  <a:cubicBezTo>
                    <a:pt x="6884693" y="492304"/>
                    <a:pt x="6975074" y="459488"/>
                    <a:pt x="7054389" y="401517"/>
                  </a:cubicBezTo>
                  <a:lnTo>
                    <a:pt x="7099593" y="363608"/>
                  </a:lnTo>
                  <a:lnTo>
                    <a:pt x="7105170" y="356532"/>
                  </a:lnTo>
                  <a:lnTo>
                    <a:pt x="7139299" y="323694"/>
                  </a:lnTo>
                  <a:lnTo>
                    <a:pt x="7164371" y="296655"/>
                  </a:lnTo>
                  <a:cubicBezTo>
                    <a:pt x="7197804" y="256052"/>
                    <a:pt x="7227780" y="210117"/>
                    <a:pt x="7253606" y="159811"/>
                  </a:cubicBezTo>
                  <a:lnTo>
                    <a:pt x="7271116" y="119327"/>
                  </a:lnTo>
                  <a:lnTo>
                    <a:pt x="7253432" y="177228"/>
                  </a:lnTo>
                  <a:lnTo>
                    <a:pt x="7217094" y="258677"/>
                  </a:lnTo>
                  <a:lnTo>
                    <a:pt x="7258373" y="229399"/>
                  </a:lnTo>
                  <a:cubicBezTo>
                    <a:pt x="7341767" y="179682"/>
                    <a:pt x="7434395" y="151994"/>
                    <a:pt x="7531946" y="151994"/>
                  </a:cubicBezTo>
                  <a:cubicBezTo>
                    <a:pt x="7669160" y="151994"/>
                    <a:pt x="7796632" y="206774"/>
                    <a:pt x="7902373" y="300590"/>
                  </a:cubicBezTo>
                  <a:lnTo>
                    <a:pt x="7950579" y="347929"/>
                  </a:lnTo>
                  <a:lnTo>
                    <a:pt x="7954893" y="339306"/>
                  </a:lnTo>
                  <a:lnTo>
                    <a:pt x="7964429" y="356970"/>
                  </a:lnTo>
                  <a:cubicBezTo>
                    <a:pt x="8068973" y="532447"/>
                    <a:pt x="8227186" y="644296"/>
                    <a:pt x="8404257" y="644296"/>
                  </a:cubicBezTo>
                  <a:cubicBezTo>
                    <a:pt x="8572107" y="644296"/>
                    <a:pt x="8723011" y="543794"/>
                    <a:pt x="8827320" y="383863"/>
                  </a:cubicBezTo>
                  <a:lnTo>
                    <a:pt x="8827571" y="383454"/>
                  </a:lnTo>
                  <a:lnTo>
                    <a:pt x="8829064" y="380360"/>
                  </a:lnTo>
                  <a:cubicBezTo>
                    <a:pt x="8837583" y="363959"/>
                    <a:pt x="8846518" y="347960"/>
                    <a:pt x="8855850" y="332390"/>
                  </a:cubicBezTo>
                  <a:lnTo>
                    <a:pt x="8869104" y="311755"/>
                  </a:lnTo>
                  <a:lnTo>
                    <a:pt x="8886595" y="271319"/>
                  </a:lnTo>
                  <a:lnTo>
                    <a:pt x="8878903" y="296503"/>
                  </a:lnTo>
                  <a:lnTo>
                    <a:pt x="8885013" y="286991"/>
                  </a:lnTo>
                  <a:cubicBezTo>
                    <a:pt x="9006258" y="110751"/>
                    <a:pt x="9181663" y="1"/>
                    <a:pt x="9376765" y="1"/>
                  </a:cubicBezTo>
                  <a:cubicBezTo>
                    <a:pt x="9513979" y="1"/>
                    <a:pt x="9641452" y="54781"/>
                    <a:pt x="9747192" y="148597"/>
                  </a:cubicBezTo>
                  <a:lnTo>
                    <a:pt x="9795398" y="195936"/>
                  </a:lnTo>
                  <a:lnTo>
                    <a:pt x="9799712" y="187312"/>
                  </a:lnTo>
                  <a:lnTo>
                    <a:pt x="9809248" y="204977"/>
                  </a:lnTo>
                  <a:cubicBezTo>
                    <a:pt x="9913792" y="380454"/>
                    <a:pt x="10072005" y="492302"/>
                    <a:pt x="10249076" y="492302"/>
                  </a:cubicBezTo>
                  <a:cubicBezTo>
                    <a:pt x="10344990" y="492302"/>
                    <a:pt x="10435372" y="459486"/>
                    <a:pt x="10514687" y="401515"/>
                  </a:cubicBezTo>
                  <a:lnTo>
                    <a:pt x="10559894" y="363604"/>
                  </a:lnTo>
                  <a:lnTo>
                    <a:pt x="10565468" y="356531"/>
                  </a:lnTo>
                  <a:lnTo>
                    <a:pt x="10599588" y="323702"/>
                  </a:lnTo>
                  <a:lnTo>
                    <a:pt x="10624669" y="296653"/>
                  </a:lnTo>
                  <a:cubicBezTo>
                    <a:pt x="10658102" y="256050"/>
                    <a:pt x="10688078" y="210115"/>
                    <a:pt x="10713904" y="159809"/>
                  </a:cubicBezTo>
                  <a:lnTo>
                    <a:pt x="10731414" y="119325"/>
                  </a:lnTo>
                  <a:lnTo>
                    <a:pt x="10713730" y="177226"/>
                  </a:lnTo>
                  <a:lnTo>
                    <a:pt x="10677391" y="258676"/>
                  </a:lnTo>
                  <a:lnTo>
                    <a:pt x="10718671" y="229399"/>
                  </a:lnTo>
                  <a:cubicBezTo>
                    <a:pt x="10802066" y="179681"/>
                    <a:pt x="10894693" y="151993"/>
                    <a:pt x="10992244" y="151993"/>
                  </a:cubicBezTo>
                  <a:cubicBezTo>
                    <a:pt x="11129458" y="151993"/>
                    <a:pt x="11256930" y="206773"/>
                    <a:pt x="11362671" y="300589"/>
                  </a:cubicBezTo>
                  <a:lnTo>
                    <a:pt x="11410877" y="347928"/>
                  </a:lnTo>
                  <a:lnTo>
                    <a:pt x="11415191" y="339305"/>
                  </a:lnTo>
                  <a:lnTo>
                    <a:pt x="11424726" y="356969"/>
                  </a:lnTo>
                  <a:cubicBezTo>
                    <a:pt x="11529270" y="532446"/>
                    <a:pt x="11687484" y="644295"/>
                    <a:pt x="11864556" y="644295"/>
                  </a:cubicBezTo>
                  <a:cubicBezTo>
                    <a:pt x="12032405" y="644295"/>
                    <a:pt x="12183309" y="543793"/>
                    <a:pt x="12287618" y="383862"/>
                  </a:cubicBezTo>
                  <a:lnTo>
                    <a:pt x="12287870" y="383453"/>
                  </a:lnTo>
                  <a:lnTo>
                    <a:pt x="12289362" y="380359"/>
                  </a:lnTo>
                  <a:cubicBezTo>
                    <a:pt x="12297881" y="363958"/>
                    <a:pt x="12306817" y="347959"/>
                    <a:pt x="12316148" y="332389"/>
                  </a:cubicBezTo>
                  <a:lnTo>
                    <a:pt x="12329403" y="311754"/>
                  </a:lnTo>
                  <a:lnTo>
                    <a:pt x="12346892" y="271318"/>
                  </a:lnTo>
                  <a:lnTo>
                    <a:pt x="12339201" y="296502"/>
                  </a:lnTo>
                  <a:lnTo>
                    <a:pt x="12345311" y="286990"/>
                  </a:lnTo>
                  <a:cubicBezTo>
                    <a:pt x="12466556" y="110750"/>
                    <a:pt x="12641961" y="0"/>
                    <a:pt x="12837063" y="0"/>
                  </a:cubicBezTo>
                  <a:cubicBezTo>
                    <a:pt x="12974278" y="0"/>
                    <a:pt x="13101750" y="54780"/>
                    <a:pt x="13207490" y="148596"/>
                  </a:cubicBezTo>
                  <a:lnTo>
                    <a:pt x="13255696" y="195935"/>
                  </a:lnTo>
                  <a:lnTo>
                    <a:pt x="13260010" y="187311"/>
                  </a:lnTo>
                  <a:lnTo>
                    <a:pt x="13269546" y="204976"/>
                  </a:lnTo>
                  <a:cubicBezTo>
                    <a:pt x="13374090" y="380453"/>
                    <a:pt x="13532303" y="492302"/>
                    <a:pt x="13709375" y="492302"/>
                  </a:cubicBezTo>
                  <a:cubicBezTo>
                    <a:pt x="13901203" y="492302"/>
                    <a:pt x="14070898" y="361034"/>
                    <a:pt x="14174202" y="159808"/>
                  </a:cubicBezTo>
                  <a:lnTo>
                    <a:pt x="14191711" y="119324"/>
                  </a:lnTo>
                  <a:lnTo>
                    <a:pt x="14174028" y="177225"/>
                  </a:lnTo>
                  <a:cubicBezTo>
                    <a:pt x="14065617" y="463721"/>
                    <a:pt x="13840498" y="660610"/>
                    <a:pt x="13580362" y="660610"/>
                  </a:cubicBezTo>
                  <a:cubicBezTo>
                    <a:pt x="13443147" y="660610"/>
                    <a:pt x="13315675" y="605830"/>
                    <a:pt x="13209935" y="512014"/>
                  </a:cubicBezTo>
                  <a:lnTo>
                    <a:pt x="13161729" y="464675"/>
                  </a:lnTo>
                  <a:lnTo>
                    <a:pt x="13157414" y="473298"/>
                  </a:lnTo>
                  <a:lnTo>
                    <a:pt x="13147879" y="455634"/>
                  </a:lnTo>
                  <a:cubicBezTo>
                    <a:pt x="13043335" y="280157"/>
                    <a:pt x="12885121" y="168308"/>
                    <a:pt x="12708050" y="168308"/>
                  </a:cubicBezTo>
                  <a:cubicBezTo>
                    <a:pt x="12540201" y="168308"/>
                    <a:pt x="12389296" y="268810"/>
                    <a:pt x="12284988" y="428741"/>
                  </a:cubicBezTo>
                  <a:lnTo>
                    <a:pt x="12284736" y="429150"/>
                  </a:lnTo>
                  <a:lnTo>
                    <a:pt x="12283244" y="432244"/>
                  </a:lnTo>
                  <a:cubicBezTo>
                    <a:pt x="12274725" y="448645"/>
                    <a:pt x="12265789" y="464644"/>
                    <a:pt x="12256457" y="480214"/>
                  </a:cubicBezTo>
                  <a:lnTo>
                    <a:pt x="12243203" y="500849"/>
                  </a:lnTo>
                  <a:lnTo>
                    <a:pt x="12225713" y="541285"/>
                  </a:lnTo>
                  <a:lnTo>
                    <a:pt x="12233404" y="516101"/>
                  </a:lnTo>
                  <a:lnTo>
                    <a:pt x="12227295" y="525613"/>
                  </a:lnTo>
                  <a:cubicBezTo>
                    <a:pt x="12106050" y="701853"/>
                    <a:pt x="11930644" y="812603"/>
                    <a:pt x="11735542" y="812603"/>
                  </a:cubicBezTo>
                  <a:cubicBezTo>
                    <a:pt x="11598328" y="812603"/>
                    <a:pt x="11470856" y="757823"/>
                    <a:pt x="11365115" y="664007"/>
                  </a:cubicBezTo>
                  <a:lnTo>
                    <a:pt x="11316909" y="616668"/>
                  </a:lnTo>
                  <a:lnTo>
                    <a:pt x="11312595" y="625292"/>
                  </a:lnTo>
                  <a:lnTo>
                    <a:pt x="11303060" y="607627"/>
                  </a:lnTo>
                  <a:cubicBezTo>
                    <a:pt x="11198516" y="432150"/>
                    <a:pt x="11040302" y="320302"/>
                    <a:pt x="10863231" y="320302"/>
                  </a:cubicBezTo>
                  <a:cubicBezTo>
                    <a:pt x="10767317" y="320302"/>
                    <a:pt x="10676936" y="353118"/>
                    <a:pt x="10597620" y="411089"/>
                  </a:cubicBezTo>
                  <a:lnTo>
                    <a:pt x="10552413" y="449000"/>
                  </a:lnTo>
                  <a:lnTo>
                    <a:pt x="10546840" y="456073"/>
                  </a:lnTo>
                  <a:lnTo>
                    <a:pt x="10512719" y="488902"/>
                  </a:lnTo>
                  <a:lnTo>
                    <a:pt x="10487638" y="515951"/>
                  </a:lnTo>
                  <a:cubicBezTo>
                    <a:pt x="10454205" y="556554"/>
                    <a:pt x="10424229" y="602489"/>
                    <a:pt x="10398403" y="652795"/>
                  </a:cubicBezTo>
                  <a:lnTo>
                    <a:pt x="10380893" y="693279"/>
                  </a:lnTo>
                  <a:lnTo>
                    <a:pt x="10398577" y="635378"/>
                  </a:lnTo>
                  <a:lnTo>
                    <a:pt x="10434916" y="553928"/>
                  </a:lnTo>
                  <a:lnTo>
                    <a:pt x="10393636" y="583206"/>
                  </a:lnTo>
                  <a:cubicBezTo>
                    <a:pt x="10310241" y="632923"/>
                    <a:pt x="10217615" y="660611"/>
                    <a:pt x="10120064" y="660611"/>
                  </a:cubicBezTo>
                  <a:cubicBezTo>
                    <a:pt x="9982849" y="660611"/>
                    <a:pt x="9855377" y="605831"/>
                    <a:pt x="9749637" y="512015"/>
                  </a:cubicBezTo>
                  <a:lnTo>
                    <a:pt x="9701430" y="464676"/>
                  </a:lnTo>
                  <a:lnTo>
                    <a:pt x="9697117" y="473299"/>
                  </a:lnTo>
                  <a:lnTo>
                    <a:pt x="9687581" y="455635"/>
                  </a:lnTo>
                  <a:cubicBezTo>
                    <a:pt x="9583037" y="280158"/>
                    <a:pt x="9424824" y="168309"/>
                    <a:pt x="9247751" y="168309"/>
                  </a:cubicBezTo>
                  <a:cubicBezTo>
                    <a:pt x="9079903" y="168309"/>
                    <a:pt x="8928998" y="268811"/>
                    <a:pt x="8824689" y="428742"/>
                  </a:cubicBezTo>
                  <a:lnTo>
                    <a:pt x="8824438" y="429151"/>
                  </a:lnTo>
                  <a:lnTo>
                    <a:pt x="8822946" y="432245"/>
                  </a:lnTo>
                  <a:cubicBezTo>
                    <a:pt x="8814426" y="448646"/>
                    <a:pt x="8805491" y="464645"/>
                    <a:pt x="8796160" y="480215"/>
                  </a:cubicBezTo>
                  <a:lnTo>
                    <a:pt x="8782904" y="500850"/>
                  </a:lnTo>
                  <a:lnTo>
                    <a:pt x="8765415" y="541286"/>
                  </a:lnTo>
                  <a:lnTo>
                    <a:pt x="8773106" y="516102"/>
                  </a:lnTo>
                  <a:lnTo>
                    <a:pt x="8766996" y="525614"/>
                  </a:lnTo>
                  <a:cubicBezTo>
                    <a:pt x="8645752" y="701854"/>
                    <a:pt x="8470347" y="812604"/>
                    <a:pt x="8275245" y="812604"/>
                  </a:cubicBezTo>
                  <a:cubicBezTo>
                    <a:pt x="8138029" y="812604"/>
                    <a:pt x="8010558" y="757824"/>
                    <a:pt x="7904817" y="664008"/>
                  </a:cubicBezTo>
                  <a:lnTo>
                    <a:pt x="7856611" y="616669"/>
                  </a:lnTo>
                  <a:lnTo>
                    <a:pt x="7852297" y="625293"/>
                  </a:lnTo>
                  <a:lnTo>
                    <a:pt x="7842762" y="607628"/>
                  </a:lnTo>
                  <a:cubicBezTo>
                    <a:pt x="7738218" y="432151"/>
                    <a:pt x="7580004" y="320302"/>
                    <a:pt x="7402932" y="320302"/>
                  </a:cubicBezTo>
                  <a:cubicBezTo>
                    <a:pt x="7307018" y="320302"/>
                    <a:pt x="7216637" y="353119"/>
                    <a:pt x="7137323" y="411089"/>
                  </a:cubicBezTo>
                  <a:lnTo>
                    <a:pt x="7092118" y="448999"/>
                  </a:lnTo>
                  <a:lnTo>
                    <a:pt x="7086542" y="456075"/>
                  </a:lnTo>
                  <a:lnTo>
                    <a:pt x="7052412" y="488913"/>
                  </a:lnTo>
                  <a:lnTo>
                    <a:pt x="7027340" y="515952"/>
                  </a:lnTo>
                  <a:cubicBezTo>
                    <a:pt x="6993907" y="556555"/>
                    <a:pt x="6963931" y="602489"/>
                    <a:pt x="6938105" y="652796"/>
                  </a:cubicBezTo>
                  <a:lnTo>
                    <a:pt x="6920596" y="693280"/>
                  </a:lnTo>
                  <a:lnTo>
                    <a:pt x="6938279" y="635379"/>
                  </a:lnTo>
                  <a:lnTo>
                    <a:pt x="6974617" y="553930"/>
                  </a:lnTo>
                  <a:lnTo>
                    <a:pt x="6933338" y="583208"/>
                  </a:lnTo>
                  <a:cubicBezTo>
                    <a:pt x="6849944" y="632925"/>
                    <a:pt x="6757317" y="660613"/>
                    <a:pt x="6659766" y="660613"/>
                  </a:cubicBezTo>
                  <a:cubicBezTo>
                    <a:pt x="6522551" y="660613"/>
                    <a:pt x="6395079" y="605833"/>
                    <a:pt x="6289339" y="512017"/>
                  </a:cubicBezTo>
                  <a:lnTo>
                    <a:pt x="6241132" y="464678"/>
                  </a:lnTo>
                  <a:lnTo>
                    <a:pt x="6236819" y="473301"/>
                  </a:lnTo>
                  <a:lnTo>
                    <a:pt x="6227283" y="455637"/>
                  </a:lnTo>
                  <a:cubicBezTo>
                    <a:pt x="6122739" y="280160"/>
                    <a:pt x="5964526" y="168311"/>
                    <a:pt x="5787454" y="168311"/>
                  </a:cubicBezTo>
                  <a:cubicBezTo>
                    <a:pt x="5619605" y="168311"/>
                    <a:pt x="5468701" y="268813"/>
                    <a:pt x="5364392" y="428744"/>
                  </a:cubicBezTo>
                  <a:lnTo>
                    <a:pt x="5364140" y="429153"/>
                  </a:lnTo>
                  <a:lnTo>
                    <a:pt x="5362648" y="432247"/>
                  </a:lnTo>
                  <a:cubicBezTo>
                    <a:pt x="5354128" y="448648"/>
                    <a:pt x="5345193" y="464647"/>
                    <a:pt x="5335862" y="480217"/>
                  </a:cubicBezTo>
                  <a:lnTo>
                    <a:pt x="5322606" y="500852"/>
                  </a:lnTo>
                  <a:lnTo>
                    <a:pt x="5305117" y="541288"/>
                  </a:lnTo>
                  <a:lnTo>
                    <a:pt x="5312809" y="516104"/>
                  </a:lnTo>
                  <a:lnTo>
                    <a:pt x="5306698" y="525616"/>
                  </a:lnTo>
                  <a:cubicBezTo>
                    <a:pt x="5185454" y="701856"/>
                    <a:pt x="5010049" y="812606"/>
                    <a:pt x="4814947" y="812606"/>
                  </a:cubicBezTo>
                  <a:cubicBezTo>
                    <a:pt x="4677732" y="812606"/>
                    <a:pt x="4550260" y="757826"/>
                    <a:pt x="4444520" y="664010"/>
                  </a:cubicBezTo>
                  <a:lnTo>
                    <a:pt x="4396313" y="616671"/>
                  </a:lnTo>
                  <a:lnTo>
                    <a:pt x="4392000" y="625295"/>
                  </a:lnTo>
                  <a:lnTo>
                    <a:pt x="4382464" y="607630"/>
                  </a:lnTo>
                  <a:cubicBezTo>
                    <a:pt x="4277920" y="432153"/>
                    <a:pt x="4119706" y="320304"/>
                    <a:pt x="3942635" y="320304"/>
                  </a:cubicBezTo>
                  <a:cubicBezTo>
                    <a:pt x="3846721" y="320304"/>
                    <a:pt x="3756340" y="353121"/>
                    <a:pt x="3677025" y="411091"/>
                  </a:cubicBezTo>
                  <a:lnTo>
                    <a:pt x="3631821" y="449001"/>
                  </a:lnTo>
                  <a:lnTo>
                    <a:pt x="3626244" y="456077"/>
                  </a:lnTo>
                  <a:lnTo>
                    <a:pt x="3592115" y="488915"/>
                  </a:lnTo>
                  <a:lnTo>
                    <a:pt x="3567043" y="515954"/>
                  </a:lnTo>
                  <a:cubicBezTo>
                    <a:pt x="3533609" y="556557"/>
                    <a:pt x="3503634" y="602492"/>
                    <a:pt x="3477808" y="652798"/>
                  </a:cubicBezTo>
                  <a:lnTo>
                    <a:pt x="3460298" y="693282"/>
                  </a:lnTo>
                  <a:lnTo>
                    <a:pt x="3477981" y="635381"/>
                  </a:lnTo>
                  <a:lnTo>
                    <a:pt x="3514319" y="553933"/>
                  </a:lnTo>
                  <a:lnTo>
                    <a:pt x="3473041" y="583210"/>
                  </a:lnTo>
                  <a:cubicBezTo>
                    <a:pt x="3389646" y="632927"/>
                    <a:pt x="3297019" y="660615"/>
                    <a:pt x="3199468" y="660615"/>
                  </a:cubicBezTo>
                  <a:cubicBezTo>
                    <a:pt x="3062253" y="660615"/>
                    <a:pt x="2934782" y="605835"/>
                    <a:pt x="2829041" y="512019"/>
                  </a:cubicBezTo>
                  <a:lnTo>
                    <a:pt x="2780835" y="464680"/>
                  </a:lnTo>
                  <a:lnTo>
                    <a:pt x="2776521" y="473303"/>
                  </a:lnTo>
                  <a:lnTo>
                    <a:pt x="2766985" y="455639"/>
                  </a:lnTo>
                  <a:cubicBezTo>
                    <a:pt x="2662441" y="280162"/>
                    <a:pt x="2504228" y="168313"/>
                    <a:pt x="2327156" y="168313"/>
                  </a:cubicBezTo>
                  <a:cubicBezTo>
                    <a:pt x="2159307" y="168313"/>
                    <a:pt x="2008403" y="268815"/>
                    <a:pt x="1904094" y="428746"/>
                  </a:cubicBezTo>
                  <a:lnTo>
                    <a:pt x="1903842" y="429155"/>
                  </a:lnTo>
                  <a:lnTo>
                    <a:pt x="1902350" y="432249"/>
                  </a:lnTo>
                  <a:cubicBezTo>
                    <a:pt x="1893830" y="448650"/>
                    <a:pt x="1884895" y="464649"/>
                    <a:pt x="1875564" y="480219"/>
                  </a:cubicBezTo>
                  <a:lnTo>
                    <a:pt x="1862308" y="500854"/>
                  </a:lnTo>
                  <a:lnTo>
                    <a:pt x="1844819" y="541290"/>
                  </a:lnTo>
                  <a:lnTo>
                    <a:pt x="1852511" y="516106"/>
                  </a:lnTo>
                  <a:lnTo>
                    <a:pt x="1846400" y="525618"/>
                  </a:lnTo>
                  <a:cubicBezTo>
                    <a:pt x="1725156" y="701858"/>
                    <a:pt x="1549751" y="812608"/>
                    <a:pt x="1354649" y="812608"/>
                  </a:cubicBezTo>
                  <a:close/>
                </a:path>
              </a:pathLst>
            </a:custGeom>
            <a:gradFill>
              <a:gsLst>
                <a:gs pos="15000">
                  <a:srgbClr val="009900"/>
                </a:gs>
                <a:gs pos="52000">
                  <a:srgbClr val="FF6600"/>
                </a:gs>
                <a:gs pos="100000">
                  <a:srgbClr val="C00000">
                    <a:shade val="100000"/>
                    <a:satMod val="115000"/>
                  </a:srgbClr>
                </a:gs>
              </a:gsLst>
              <a:lin ang="16200000" scaled="1"/>
            </a:gradFill>
            <a:ln>
              <a:noFill/>
            </a:ln>
            <a:scene3d>
              <a:camera prst="orthographicFront"/>
              <a:lightRig rig="flat" dir="t">
                <a:rot lat="0" lon="0" rev="36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sz="1350"/>
            </a:p>
          </p:txBody>
        </p:sp>
        <p:sp>
          <p:nvSpPr>
            <p:cNvPr id="34" name="Forma libre 26"/>
            <p:cNvSpPr/>
            <p:nvPr/>
          </p:nvSpPr>
          <p:spPr>
            <a:xfrm rot="10800000">
              <a:off x="2771800" y="-1980000"/>
              <a:ext cx="6264696" cy="1584176"/>
            </a:xfrm>
            <a:custGeom>
              <a:avLst/>
              <a:gdLst>
                <a:gd name="connsiteX0" fmla="*/ 1354649 w 14191711"/>
                <a:gd name="connsiteY0" fmla="*/ 812608 h 812608"/>
                <a:gd name="connsiteX1" fmla="*/ 984222 w 14191711"/>
                <a:gd name="connsiteY1" fmla="*/ 664012 h 812608"/>
                <a:gd name="connsiteX2" fmla="*/ 936015 w 14191711"/>
                <a:gd name="connsiteY2" fmla="*/ 616673 h 812608"/>
                <a:gd name="connsiteX3" fmla="*/ 931702 w 14191711"/>
                <a:gd name="connsiteY3" fmla="*/ 625297 h 812608"/>
                <a:gd name="connsiteX4" fmla="*/ 922166 w 14191711"/>
                <a:gd name="connsiteY4" fmla="*/ 607632 h 812608"/>
                <a:gd name="connsiteX5" fmla="*/ 482337 w 14191711"/>
                <a:gd name="connsiteY5" fmla="*/ 320306 h 812608"/>
                <a:gd name="connsiteX6" fmla="*/ 17510 w 14191711"/>
                <a:gd name="connsiteY6" fmla="*/ 652800 h 812608"/>
                <a:gd name="connsiteX7" fmla="*/ 0 w 14191711"/>
                <a:gd name="connsiteY7" fmla="*/ 693284 h 812608"/>
                <a:gd name="connsiteX8" fmla="*/ 17683 w 14191711"/>
                <a:gd name="connsiteY8" fmla="*/ 635383 h 812608"/>
                <a:gd name="connsiteX9" fmla="*/ 611350 w 14191711"/>
                <a:gd name="connsiteY9" fmla="*/ 151998 h 812608"/>
                <a:gd name="connsiteX10" fmla="*/ 981777 w 14191711"/>
                <a:gd name="connsiteY10" fmla="*/ 300594 h 812608"/>
                <a:gd name="connsiteX11" fmla="*/ 1029983 w 14191711"/>
                <a:gd name="connsiteY11" fmla="*/ 347933 h 812608"/>
                <a:gd name="connsiteX12" fmla="*/ 1034297 w 14191711"/>
                <a:gd name="connsiteY12" fmla="*/ 339310 h 812608"/>
                <a:gd name="connsiteX13" fmla="*/ 1043833 w 14191711"/>
                <a:gd name="connsiteY13" fmla="*/ 356974 h 812608"/>
                <a:gd name="connsiteX14" fmla="*/ 1483662 w 14191711"/>
                <a:gd name="connsiteY14" fmla="*/ 644300 h 812608"/>
                <a:gd name="connsiteX15" fmla="*/ 1906724 w 14191711"/>
                <a:gd name="connsiteY15" fmla="*/ 383867 h 812608"/>
                <a:gd name="connsiteX16" fmla="*/ 1906976 w 14191711"/>
                <a:gd name="connsiteY16" fmla="*/ 383458 h 812608"/>
                <a:gd name="connsiteX17" fmla="*/ 1908468 w 14191711"/>
                <a:gd name="connsiteY17" fmla="*/ 380364 h 812608"/>
                <a:gd name="connsiteX18" fmla="*/ 1935254 w 14191711"/>
                <a:gd name="connsiteY18" fmla="*/ 332394 h 812608"/>
                <a:gd name="connsiteX19" fmla="*/ 1948509 w 14191711"/>
                <a:gd name="connsiteY19" fmla="*/ 311759 h 812608"/>
                <a:gd name="connsiteX20" fmla="*/ 1965999 w 14191711"/>
                <a:gd name="connsiteY20" fmla="*/ 271323 h 812608"/>
                <a:gd name="connsiteX21" fmla="*/ 1958307 w 14191711"/>
                <a:gd name="connsiteY21" fmla="*/ 296507 h 812608"/>
                <a:gd name="connsiteX22" fmla="*/ 1964417 w 14191711"/>
                <a:gd name="connsiteY22" fmla="*/ 286995 h 812608"/>
                <a:gd name="connsiteX23" fmla="*/ 2456169 w 14191711"/>
                <a:gd name="connsiteY23" fmla="*/ 5 h 812608"/>
                <a:gd name="connsiteX24" fmla="*/ 2826596 w 14191711"/>
                <a:gd name="connsiteY24" fmla="*/ 148601 h 812608"/>
                <a:gd name="connsiteX25" fmla="*/ 2874802 w 14191711"/>
                <a:gd name="connsiteY25" fmla="*/ 195940 h 812608"/>
                <a:gd name="connsiteX26" fmla="*/ 2879116 w 14191711"/>
                <a:gd name="connsiteY26" fmla="*/ 187316 h 812608"/>
                <a:gd name="connsiteX27" fmla="*/ 2888652 w 14191711"/>
                <a:gd name="connsiteY27" fmla="*/ 204981 h 812608"/>
                <a:gd name="connsiteX28" fmla="*/ 3328481 w 14191711"/>
                <a:gd name="connsiteY28" fmla="*/ 492306 h 812608"/>
                <a:gd name="connsiteX29" fmla="*/ 3594091 w 14191711"/>
                <a:gd name="connsiteY29" fmla="*/ 401519 h 812608"/>
                <a:gd name="connsiteX30" fmla="*/ 3639295 w 14191711"/>
                <a:gd name="connsiteY30" fmla="*/ 363610 h 812608"/>
                <a:gd name="connsiteX31" fmla="*/ 3644872 w 14191711"/>
                <a:gd name="connsiteY31" fmla="*/ 356534 h 812608"/>
                <a:gd name="connsiteX32" fmla="*/ 3679001 w 14191711"/>
                <a:gd name="connsiteY32" fmla="*/ 323696 h 812608"/>
                <a:gd name="connsiteX33" fmla="*/ 3704073 w 14191711"/>
                <a:gd name="connsiteY33" fmla="*/ 296657 h 812608"/>
                <a:gd name="connsiteX34" fmla="*/ 3793308 w 14191711"/>
                <a:gd name="connsiteY34" fmla="*/ 159813 h 812608"/>
                <a:gd name="connsiteX35" fmla="*/ 3810818 w 14191711"/>
                <a:gd name="connsiteY35" fmla="*/ 119329 h 812608"/>
                <a:gd name="connsiteX36" fmla="*/ 3793135 w 14191711"/>
                <a:gd name="connsiteY36" fmla="*/ 177230 h 812608"/>
                <a:gd name="connsiteX37" fmla="*/ 3756797 w 14191711"/>
                <a:gd name="connsiteY37" fmla="*/ 258678 h 812608"/>
                <a:gd name="connsiteX38" fmla="*/ 3798075 w 14191711"/>
                <a:gd name="connsiteY38" fmla="*/ 229401 h 812608"/>
                <a:gd name="connsiteX39" fmla="*/ 4071648 w 14191711"/>
                <a:gd name="connsiteY39" fmla="*/ 151996 h 812608"/>
                <a:gd name="connsiteX40" fmla="*/ 4442075 w 14191711"/>
                <a:gd name="connsiteY40" fmla="*/ 300592 h 812608"/>
                <a:gd name="connsiteX41" fmla="*/ 4490281 w 14191711"/>
                <a:gd name="connsiteY41" fmla="*/ 347931 h 812608"/>
                <a:gd name="connsiteX42" fmla="*/ 4494595 w 14191711"/>
                <a:gd name="connsiteY42" fmla="*/ 339308 h 812608"/>
                <a:gd name="connsiteX43" fmla="*/ 4504131 w 14191711"/>
                <a:gd name="connsiteY43" fmla="*/ 356972 h 812608"/>
                <a:gd name="connsiteX44" fmla="*/ 4943960 w 14191711"/>
                <a:gd name="connsiteY44" fmla="*/ 644298 h 812608"/>
                <a:gd name="connsiteX45" fmla="*/ 5367022 w 14191711"/>
                <a:gd name="connsiteY45" fmla="*/ 383865 h 812608"/>
                <a:gd name="connsiteX46" fmla="*/ 5367274 w 14191711"/>
                <a:gd name="connsiteY46" fmla="*/ 383456 h 812608"/>
                <a:gd name="connsiteX47" fmla="*/ 5368766 w 14191711"/>
                <a:gd name="connsiteY47" fmla="*/ 380362 h 812608"/>
                <a:gd name="connsiteX48" fmla="*/ 5395552 w 14191711"/>
                <a:gd name="connsiteY48" fmla="*/ 332392 h 812608"/>
                <a:gd name="connsiteX49" fmla="*/ 5408807 w 14191711"/>
                <a:gd name="connsiteY49" fmla="*/ 311757 h 812608"/>
                <a:gd name="connsiteX50" fmla="*/ 5426297 w 14191711"/>
                <a:gd name="connsiteY50" fmla="*/ 271321 h 812608"/>
                <a:gd name="connsiteX51" fmla="*/ 5418605 w 14191711"/>
                <a:gd name="connsiteY51" fmla="*/ 296505 h 812608"/>
                <a:gd name="connsiteX52" fmla="*/ 5424715 w 14191711"/>
                <a:gd name="connsiteY52" fmla="*/ 286993 h 812608"/>
                <a:gd name="connsiteX53" fmla="*/ 5916467 w 14191711"/>
                <a:gd name="connsiteY53" fmla="*/ 3 h 812608"/>
                <a:gd name="connsiteX54" fmla="*/ 6286894 w 14191711"/>
                <a:gd name="connsiteY54" fmla="*/ 148599 h 812608"/>
                <a:gd name="connsiteX55" fmla="*/ 6335100 w 14191711"/>
                <a:gd name="connsiteY55" fmla="*/ 195938 h 812608"/>
                <a:gd name="connsiteX56" fmla="*/ 6339414 w 14191711"/>
                <a:gd name="connsiteY56" fmla="*/ 187314 h 812608"/>
                <a:gd name="connsiteX57" fmla="*/ 6348950 w 14191711"/>
                <a:gd name="connsiteY57" fmla="*/ 204979 h 812608"/>
                <a:gd name="connsiteX58" fmla="*/ 6788779 w 14191711"/>
                <a:gd name="connsiteY58" fmla="*/ 492304 h 812608"/>
                <a:gd name="connsiteX59" fmla="*/ 7054389 w 14191711"/>
                <a:gd name="connsiteY59" fmla="*/ 401517 h 812608"/>
                <a:gd name="connsiteX60" fmla="*/ 7099593 w 14191711"/>
                <a:gd name="connsiteY60" fmla="*/ 363608 h 812608"/>
                <a:gd name="connsiteX61" fmla="*/ 7105170 w 14191711"/>
                <a:gd name="connsiteY61" fmla="*/ 356532 h 812608"/>
                <a:gd name="connsiteX62" fmla="*/ 7139299 w 14191711"/>
                <a:gd name="connsiteY62" fmla="*/ 323694 h 812608"/>
                <a:gd name="connsiteX63" fmla="*/ 7164371 w 14191711"/>
                <a:gd name="connsiteY63" fmla="*/ 296655 h 812608"/>
                <a:gd name="connsiteX64" fmla="*/ 7253606 w 14191711"/>
                <a:gd name="connsiteY64" fmla="*/ 159811 h 812608"/>
                <a:gd name="connsiteX65" fmla="*/ 7271116 w 14191711"/>
                <a:gd name="connsiteY65" fmla="*/ 119327 h 812608"/>
                <a:gd name="connsiteX66" fmla="*/ 7253432 w 14191711"/>
                <a:gd name="connsiteY66" fmla="*/ 177228 h 812608"/>
                <a:gd name="connsiteX67" fmla="*/ 7217094 w 14191711"/>
                <a:gd name="connsiteY67" fmla="*/ 258677 h 812608"/>
                <a:gd name="connsiteX68" fmla="*/ 7258373 w 14191711"/>
                <a:gd name="connsiteY68" fmla="*/ 229399 h 812608"/>
                <a:gd name="connsiteX69" fmla="*/ 7531946 w 14191711"/>
                <a:gd name="connsiteY69" fmla="*/ 151994 h 812608"/>
                <a:gd name="connsiteX70" fmla="*/ 7902373 w 14191711"/>
                <a:gd name="connsiteY70" fmla="*/ 300590 h 812608"/>
                <a:gd name="connsiteX71" fmla="*/ 7950579 w 14191711"/>
                <a:gd name="connsiteY71" fmla="*/ 347929 h 812608"/>
                <a:gd name="connsiteX72" fmla="*/ 7954893 w 14191711"/>
                <a:gd name="connsiteY72" fmla="*/ 339306 h 812608"/>
                <a:gd name="connsiteX73" fmla="*/ 7964429 w 14191711"/>
                <a:gd name="connsiteY73" fmla="*/ 356970 h 812608"/>
                <a:gd name="connsiteX74" fmla="*/ 8404257 w 14191711"/>
                <a:gd name="connsiteY74" fmla="*/ 644296 h 812608"/>
                <a:gd name="connsiteX75" fmla="*/ 8827320 w 14191711"/>
                <a:gd name="connsiteY75" fmla="*/ 383863 h 812608"/>
                <a:gd name="connsiteX76" fmla="*/ 8827571 w 14191711"/>
                <a:gd name="connsiteY76" fmla="*/ 383454 h 812608"/>
                <a:gd name="connsiteX77" fmla="*/ 8829064 w 14191711"/>
                <a:gd name="connsiteY77" fmla="*/ 380360 h 812608"/>
                <a:gd name="connsiteX78" fmla="*/ 8855850 w 14191711"/>
                <a:gd name="connsiteY78" fmla="*/ 332390 h 812608"/>
                <a:gd name="connsiteX79" fmla="*/ 8869104 w 14191711"/>
                <a:gd name="connsiteY79" fmla="*/ 311755 h 812608"/>
                <a:gd name="connsiteX80" fmla="*/ 8886595 w 14191711"/>
                <a:gd name="connsiteY80" fmla="*/ 271319 h 812608"/>
                <a:gd name="connsiteX81" fmla="*/ 8878903 w 14191711"/>
                <a:gd name="connsiteY81" fmla="*/ 296503 h 812608"/>
                <a:gd name="connsiteX82" fmla="*/ 8885013 w 14191711"/>
                <a:gd name="connsiteY82" fmla="*/ 286991 h 812608"/>
                <a:gd name="connsiteX83" fmla="*/ 9376765 w 14191711"/>
                <a:gd name="connsiteY83" fmla="*/ 1 h 812608"/>
                <a:gd name="connsiteX84" fmla="*/ 9747192 w 14191711"/>
                <a:gd name="connsiteY84" fmla="*/ 148597 h 812608"/>
                <a:gd name="connsiteX85" fmla="*/ 9795398 w 14191711"/>
                <a:gd name="connsiteY85" fmla="*/ 195936 h 812608"/>
                <a:gd name="connsiteX86" fmla="*/ 9799712 w 14191711"/>
                <a:gd name="connsiteY86" fmla="*/ 187312 h 812608"/>
                <a:gd name="connsiteX87" fmla="*/ 9809248 w 14191711"/>
                <a:gd name="connsiteY87" fmla="*/ 204977 h 812608"/>
                <a:gd name="connsiteX88" fmla="*/ 10249076 w 14191711"/>
                <a:gd name="connsiteY88" fmla="*/ 492302 h 812608"/>
                <a:gd name="connsiteX89" fmla="*/ 10514687 w 14191711"/>
                <a:gd name="connsiteY89" fmla="*/ 401515 h 812608"/>
                <a:gd name="connsiteX90" fmla="*/ 10559894 w 14191711"/>
                <a:gd name="connsiteY90" fmla="*/ 363604 h 812608"/>
                <a:gd name="connsiteX91" fmla="*/ 10565468 w 14191711"/>
                <a:gd name="connsiteY91" fmla="*/ 356531 h 812608"/>
                <a:gd name="connsiteX92" fmla="*/ 10599588 w 14191711"/>
                <a:gd name="connsiteY92" fmla="*/ 323702 h 812608"/>
                <a:gd name="connsiteX93" fmla="*/ 10624669 w 14191711"/>
                <a:gd name="connsiteY93" fmla="*/ 296653 h 812608"/>
                <a:gd name="connsiteX94" fmla="*/ 10713904 w 14191711"/>
                <a:gd name="connsiteY94" fmla="*/ 159809 h 812608"/>
                <a:gd name="connsiteX95" fmla="*/ 10731414 w 14191711"/>
                <a:gd name="connsiteY95" fmla="*/ 119325 h 812608"/>
                <a:gd name="connsiteX96" fmla="*/ 10713730 w 14191711"/>
                <a:gd name="connsiteY96" fmla="*/ 177226 h 812608"/>
                <a:gd name="connsiteX97" fmla="*/ 10677391 w 14191711"/>
                <a:gd name="connsiteY97" fmla="*/ 258676 h 812608"/>
                <a:gd name="connsiteX98" fmla="*/ 10718671 w 14191711"/>
                <a:gd name="connsiteY98" fmla="*/ 229399 h 812608"/>
                <a:gd name="connsiteX99" fmla="*/ 10992244 w 14191711"/>
                <a:gd name="connsiteY99" fmla="*/ 151993 h 812608"/>
                <a:gd name="connsiteX100" fmla="*/ 11362671 w 14191711"/>
                <a:gd name="connsiteY100" fmla="*/ 300589 h 812608"/>
                <a:gd name="connsiteX101" fmla="*/ 11410877 w 14191711"/>
                <a:gd name="connsiteY101" fmla="*/ 347928 h 812608"/>
                <a:gd name="connsiteX102" fmla="*/ 11415191 w 14191711"/>
                <a:gd name="connsiteY102" fmla="*/ 339305 h 812608"/>
                <a:gd name="connsiteX103" fmla="*/ 11424726 w 14191711"/>
                <a:gd name="connsiteY103" fmla="*/ 356969 h 812608"/>
                <a:gd name="connsiteX104" fmla="*/ 11864556 w 14191711"/>
                <a:gd name="connsiteY104" fmla="*/ 644295 h 812608"/>
                <a:gd name="connsiteX105" fmla="*/ 12287618 w 14191711"/>
                <a:gd name="connsiteY105" fmla="*/ 383862 h 812608"/>
                <a:gd name="connsiteX106" fmla="*/ 12287870 w 14191711"/>
                <a:gd name="connsiteY106" fmla="*/ 383453 h 812608"/>
                <a:gd name="connsiteX107" fmla="*/ 12289362 w 14191711"/>
                <a:gd name="connsiteY107" fmla="*/ 380359 h 812608"/>
                <a:gd name="connsiteX108" fmla="*/ 12316148 w 14191711"/>
                <a:gd name="connsiteY108" fmla="*/ 332389 h 812608"/>
                <a:gd name="connsiteX109" fmla="*/ 12329403 w 14191711"/>
                <a:gd name="connsiteY109" fmla="*/ 311754 h 812608"/>
                <a:gd name="connsiteX110" fmla="*/ 12346892 w 14191711"/>
                <a:gd name="connsiteY110" fmla="*/ 271318 h 812608"/>
                <a:gd name="connsiteX111" fmla="*/ 12339201 w 14191711"/>
                <a:gd name="connsiteY111" fmla="*/ 296502 h 812608"/>
                <a:gd name="connsiteX112" fmla="*/ 12345311 w 14191711"/>
                <a:gd name="connsiteY112" fmla="*/ 286990 h 812608"/>
                <a:gd name="connsiteX113" fmla="*/ 12837063 w 14191711"/>
                <a:gd name="connsiteY113" fmla="*/ 0 h 812608"/>
                <a:gd name="connsiteX114" fmla="*/ 13207490 w 14191711"/>
                <a:gd name="connsiteY114" fmla="*/ 148596 h 812608"/>
                <a:gd name="connsiteX115" fmla="*/ 13255696 w 14191711"/>
                <a:gd name="connsiteY115" fmla="*/ 195935 h 812608"/>
                <a:gd name="connsiteX116" fmla="*/ 13260010 w 14191711"/>
                <a:gd name="connsiteY116" fmla="*/ 187311 h 812608"/>
                <a:gd name="connsiteX117" fmla="*/ 13269546 w 14191711"/>
                <a:gd name="connsiteY117" fmla="*/ 204976 h 812608"/>
                <a:gd name="connsiteX118" fmla="*/ 13709375 w 14191711"/>
                <a:gd name="connsiteY118" fmla="*/ 492302 h 812608"/>
                <a:gd name="connsiteX119" fmla="*/ 14174202 w 14191711"/>
                <a:gd name="connsiteY119" fmla="*/ 159808 h 812608"/>
                <a:gd name="connsiteX120" fmla="*/ 14191711 w 14191711"/>
                <a:gd name="connsiteY120" fmla="*/ 119324 h 812608"/>
                <a:gd name="connsiteX121" fmla="*/ 14174028 w 14191711"/>
                <a:gd name="connsiteY121" fmla="*/ 177225 h 812608"/>
                <a:gd name="connsiteX122" fmla="*/ 13580362 w 14191711"/>
                <a:gd name="connsiteY122" fmla="*/ 660610 h 812608"/>
                <a:gd name="connsiteX123" fmla="*/ 13209935 w 14191711"/>
                <a:gd name="connsiteY123" fmla="*/ 512014 h 812608"/>
                <a:gd name="connsiteX124" fmla="*/ 13161729 w 14191711"/>
                <a:gd name="connsiteY124" fmla="*/ 464675 h 812608"/>
                <a:gd name="connsiteX125" fmla="*/ 13157414 w 14191711"/>
                <a:gd name="connsiteY125" fmla="*/ 473298 h 812608"/>
                <a:gd name="connsiteX126" fmla="*/ 13147879 w 14191711"/>
                <a:gd name="connsiteY126" fmla="*/ 455634 h 812608"/>
                <a:gd name="connsiteX127" fmla="*/ 12708050 w 14191711"/>
                <a:gd name="connsiteY127" fmla="*/ 168308 h 812608"/>
                <a:gd name="connsiteX128" fmla="*/ 12284988 w 14191711"/>
                <a:gd name="connsiteY128" fmla="*/ 428741 h 812608"/>
                <a:gd name="connsiteX129" fmla="*/ 12284736 w 14191711"/>
                <a:gd name="connsiteY129" fmla="*/ 429150 h 812608"/>
                <a:gd name="connsiteX130" fmla="*/ 12283244 w 14191711"/>
                <a:gd name="connsiteY130" fmla="*/ 432244 h 812608"/>
                <a:gd name="connsiteX131" fmla="*/ 12256457 w 14191711"/>
                <a:gd name="connsiteY131" fmla="*/ 480214 h 812608"/>
                <a:gd name="connsiteX132" fmla="*/ 12243203 w 14191711"/>
                <a:gd name="connsiteY132" fmla="*/ 500849 h 812608"/>
                <a:gd name="connsiteX133" fmla="*/ 12225713 w 14191711"/>
                <a:gd name="connsiteY133" fmla="*/ 541285 h 812608"/>
                <a:gd name="connsiteX134" fmla="*/ 12233404 w 14191711"/>
                <a:gd name="connsiteY134" fmla="*/ 516101 h 812608"/>
                <a:gd name="connsiteX135" fmla="*/ 12227295 w 14191711"/>
                <a:gd name="connsiteY135" fmla="*/ 525613 h 812608"/>
                <a:gd name="connsiteX136" fmla="*/ 11735542 w 14191711"/>
                <a:gd name="connsiteY136" fmla="*/ 812603 h 812608"/>
                <a:gd name="connsiteX137" fmla="*/ 11365115 w 14191711"/>
                <a:gd name="connsiteY137" fmla="*/ 664007 h 812608"/>
                <a:gd name="connsiteX138" fmla="*/ 11316909 w 14191711"/>
                <a:gd name="connsiteY138" fmla="*/ 616668 h 812608"/>
                <a:gd name="connsiteX139" fmla="*/ 11312595 w 14191711"/>
                <a:gd name="connsiteY139" fmla="*/ 625292 h 812608"/>
                <a:gd name="connsiteX140" fmla="*/ 11303060 w 14191711"/>
                <a:gd name="connsiteY140" fmla="*/ 607627 h 812608"/>
                <a:gd name="connsiteX141" fmla="*/ 10863231 w 14191711"/>
                <a:gd name="connsiteY141" fmla="*/ 320302 h 812608"/>
                <a:gd name="connsiteX142" fmla="*/ 10597620 w 14191711"/>
                <a:gd name="connsiteY142" fmla="*/ 411089 h 812608"/>
                <a:gd name="connsiteX143" fmla="*/ 10552413 w 14191711"/>
                <a:gd name="connsiteY143" fmla="*/ 449000 h 812608"/>
                <a:gd name="connsiteX144" fmla="*/ 10546840 w 14191711"/>
                <a:gd name="connsiteY144" fmla="*/ 456073 h 812608"/>
                <a:gd name="connsiteX145" fmla="*/ 10512719 w 14191711"/>
                <a:gd name="connsiteY145" fmla="*/ 488902 h 812608"/>
                <a:gd name="connsiteX146" fmla="*/ 10487638 w 14191711"/>
                <a:gd name="connsiteY146" fmla="*/ 515951 h 812608"/>
                <a:gd name="connsiteX147" fmla="*/ 10398403 w 14191711"/>
                <a:gd name="connsiteY147" fmla="*/ 652795 h 812608"/>
                <a:gd name="connsiteX148" fmla="*/ 10380893 w 14191711"/>
                <a:gd name="connsiteY148" fmla="*/ 693279 h 812608"/>
                <a:gd name="connsiteX149" fmla="*/ 10398577 w 14191711"/>
                <a:gd name="connsiteY149" fmla="*/ 635378 h 812608"/>
                <a:gd name="connsiteX150" fmla="*/ 10434916 w 14191711"/>
                <a:gd name="connsiteY150" fmla="*/ 553928 h 812608"/>
                <a:gd name="connsiteX151" fmla="*/ 10393636 w 14191711"/>
                <a:gd name="connsiteY151" fmla="*/ 583206 h 812608"/>
                <a:gd name="connsiteX152" fmla="*/ 10120064 w 14191711"/>
                <a:gd name="connsiteY152" fmla="*/ 660611 h 812608"/>
                <a:gd name="connsiteX153" fmla="*/ 9749637 w 14191711"/>
                <a:gd name="connsiteY153" fmla="*/ 512015 h 812608"/>
                <a:gd name="connsiteX154" fmla="*/ 9701430 w 14191711"/>
                <a:gd name="connsiteY154" fmla="*/ 464676 h 812608"/>
                <a:gd name="connsiteX155" fmla="*/ 9697117 w 14191711"/>
                <a:gd name="connsiteY155" fmla="*/ 473299 h 812608"/>
                <a:gd name="connsiteX156" fmla="*/ 9687581 w 14191711"/>
                <a:gd name="connsiteY156" fmla="*/ 455635 h 812608"/>
                <a:gd name="connsiteX157" fmla="*/ 9247751 w 14191711"/>
                <a:gd name="connsiteY157" fmla="*/ 168309 h 812608"/>
                <a:gd name="connsiteX158" fmla="*/ 8824689 w 14191711"/>
                <a:gd name="connsiteY158" fmla="*/ 428742 h 812608"/>
                <a:gd name="connsiteX159" fmla="*/ 8824438 w 14191711"/>
                <a:gd name="connsiteY159" fmla="*/ 429151 h 812608"/>
                <a:gd name="connsiteX160" fmla="*/ 8822946 w 14191711"/>
                <a:gd name="connsiteY160" fmla="*/ 432245 h 812608"/>
                <a:gd name="connsiteX161" fmla="*/ 8796160 w 14191711"/>
                <a:gd name="connsiteY161" fmla="*/ 480215 h 812608"/>
                <a:gd name="connsiteX162" fmla="*/ 8782904 w 14191711"/>
                <a:gd name="connsiteY162" fmla="*/ 500850 h 812608"/>
                <a:gd name="connsiteX163" fmla="*/ 8765415 w 14191711"/>
                <a:gd name="connsiteY163" fmla="*/ 541286 h 812608"/>
                <a:gd name="connsiteX164" fmla="*/ 8773106 w 14191711"/>
                <a:gd name="connsiteY164" fmla="*/ 516102 h 812608"/>
                <a:gd name="connsiteX165" fmla="*/ 8766996 w 14191711"/>
                <a:gd name="connsiteY165" fmla="*/ 525614 h 812608"/>
                <a:gd name="connsiteX166" fmla="*/ 8275245 w 14191711"/>
                <a:gd name="connsiteY166" fmla="*/ 812604 h 812608"/>
                <a:gd name="connsiteX167" fmla="*/ 7904817 w 14191711"/>
                <a:gd name="connsiteY167" fmla="*/ 664008 h 812608"/>
                <a:gd name="connsiteX168" fmla="*/ 7856611 w 14191711"/>
                <a:gd name="connsiteY168" fmla="*/ 616669 h 812608"/>
                <a:gd name="connsiteX169" fmla="*/ 7852297 w 14191711"/>
                <a:gd name="connsiteY169" fmla="*/ 625293 h 812608"/>
                <a:gd name="connsiteX170" fmla="*/ 7842762 w 14191711"/>
                <a:gd name="connsiteY170" fmla="*/ 607628 h 812608"/>
                <a:gd name="connsiteX171" fmla="*/ 7402932 w 14191711"/>
                <a:gd name="connsiteY171" fmla="*/ 320302 h 812608"/>
                <a:gd name="connsiteX172" fmla="*/ 7137323 w 14191711"/>
                <a:gd name="connsiteY172" fmla="*/ 411089 h 812608"/>
                <a:gd name="connsiteX173" fmla="*/ 7092118 w 14191711"/>
                <a:gd name="connsiteY173" fmla="*/ 448999 h 812608"/>
                <a:gd name="connsiteX174" fmla="*/ 7086542 w 14191711"/>
                <a:gd name="connsiteY174" fmla="*/ 456075 h 812608"/>
                <a:gd name="connsiteX175" fmla="*/ 7052412 w 14191711"/>
                <a:gd name="connsiteY175" fmla="*/ 488913 h 812608"/>
                <a:gd name="connsiteX176" fmla="*/ 7027340 w 14191711"/>
                <a:gd name="connsiteY176" fmla="*/ 515952 h 812608"/>
                <a:gd name="connsiteX177" fmla="*/ 6938105 w 14191711"/>
                <a:gd name="connsiteY177" fmla="*/ 652796 h 812608"/>
                <a:gd name="connsiteX178" fmla="*/ 6920596 w 14191711"/>
                <a:gd name="connsiteY178" fmla="*/ 693280 h 812608"/>
                <a:gd name="connsiteX179" fmla="*/ 6938279 w 14191711"/>
                <a:gd name="connsiteY179" fmla="*/ 635379 h 812608"/>
                <a:gd name="connsiteX180" fmla="*/ 6974617 w 14191711"/>
                <a:gd name="connsiteY180" fmla="*/ 553930 h 812608"/>
                <a:gd name="connsiteX181" fmla="*/ 6933338 w 14191711"/>
                <a:gd name="connsiteY181" fmla="*/ 583208 h 812608"/>
                <a:gd name="connsiteX182" fmla="*/ 6659766 w 14191711"/>
                <a:gd name="connsiteY182" fmla="*/ 660613 h 812608"/>
                <a:gd name="connsiteX183" fmla="*/ 6289339 w 14191711"/>
                <a:gd name="connsiteY183" fmla="*/ 512017 h 812608"/>
                <a:gd name="connsiteX184" fmla="*/ 6241132 w 14191711"/>
                <a:gd name="connsiteY184" fmla="*/ 464678 h 812608"/>
                <a:gd name="connsiteX185" fmla="*/ 6236819 w 14191711"/>
                <a:gd name="connsiteY185" fmla="*/ 473301 h 812608"/>
                <a:gd name="connsiteX186" fmla="*/ 6227283 w 14191711"/>
                <a:gd name="connsiteY186" fmla="*/ 455637 h 812608"/>
                <a:gd name="connsiteX187" fmla="*/ 5787454 w 14191711"/>
                <a:gd name="connsiteY187" fmla="*/ 168311 h 812608"/>
                <a:gd name="connsiteX188" fmla="*/ 5364392 w 14191711"/>
                <a:gd name="connsiteY188" fmla="*/ 428744 h 812608"/>
                <a:gd name="connsiteX189" fmla="*/ 5364140 w 14191711"/>
                <a:gd name="connsiteY189" fmla="*/ 429153 h 812608"/>
                <a:gd name="connsiteX190" fmla="*/ 5362648 w 14191711"/>
                <a:gd name="connsiteY190" fmla="*/ 432247 h 812608"/>
                <a:gd name="connsiteX191" fmla="*/ 5335862 w 14191711"/>
                <a:gd name="connsiteY191" fmla="*/ 480217 h 812608"/>
                <a:gd name="connsiteX192" fmla="*/ 5322606 w 14191711"/>
                <a:gd name="connsiteY192" fmla="*/ 500852 h 812608"/>
                <a:gd name="connsiteX193" fmla="*/ 5305117 w 14191711"/>
                <a:gd name="connsiteY193" fmla="*/ 541288 h 812608"/>
                <a:gd name="connsiteX194" fmla="*/ 5312809 w 14191711"/>
                <a:gd name="connsiteY194" fmla="*/ 516104 h 812608"/>
                <a:gd name="connsiteX195" fmla="*/ 5306698 w 14191711"/>
                <a:gd name="connsiteY195" fmla="*/ 525616 h 812608"/>
                <a:gd name="connsiteX196" fmla="*/ 4814947 w 14191711"/>
                <a:gd name="connsiteY196" fmla="*/ 812606 h 812608"/>
                <a:gd name="connsiteX197" fmla="*/ 4444520 w 14191711"/>
                <a:gd name="connsiteY197" fmla="*/ 664010 h 812608"/>
                <a:gd name="connsiteX198" fmla="*/ 4396313 w 14191711"/>
                <a:gd name="connsiteY198" fmla="*/ 616671 h 812608"/>
                <a:gd name="connsiteX199" fmla="*/ 4392000 w 14191711"/>
                <a:gd name="connsiteY199" fmla="*/ 625295 h 812608"/>
                <a:gd name="connsiteX200" fmla="*/ 4382464 w 14191711"/>
                <a:gd name="connsiteY200" fmla="*/ 607630 h 812608"/>
                <a:gd name="connsiteX201" fmla="*/ 3942635 w 14191711"/>
                <a:gd name="connsiteY201" fmla="*/ 320304 h 812608"/>
                <a:gd name="connsiteX202" fmla="*/ 3677025 w 14191711"/>
                <a:gd name="connsiteY202" fmla="*/ 411091 h 812608"/>
                <a:gd name="connsiteX203" fmla="*/ 3631821 w 14191711"/>
                <a:gd name="connsiteY203" fmla="*/ 449001 h 812608"/>
                <a:gd name="connsiteX204" fmla="*/ 3626244 w 14191711"/>
                <a:gd name="connsiteY204" fmla="*/ 456077 h 812608"/>
                <a:gd name="connsiteX205" fmla="*/ 3592115 w 14191711"/>
                <a:gd name="connsiteY205" fmla="*/ 488915 h 812608"/>
                <a:gd name="connsiteX206" fmla="*/ 3567043 w 14191711"/>
                <a:gd name="connsiteY206" fmla="*/ 515954 h 812608"/>
                <a:gd name="connsiteX207" fmla="*/ 3477808 w 14191711"/>
                <a:gd name="connsiteY207" fmla="*/ 652798 h 812608"/>
                <a:gd name="connsiteX208" fmla="*/ 3460298 w 14191711"/>
                <a:gd name="connsiteY208" fmla="*/ 693282 h 812608"/>
                <a:gd name="connsiteX209" fmla="*/ 3477981 w 14191711"/>
                <a:gd name="connsiteY209" fmla="*/ 635381 h 812608"/>
                <a:gd name="connsiteX210" fmla="*/ 3514319 w 14191711"/>
                <a:gd name="connsiteY210" fmla="*/ 553933 h 812608"/>
                <a:gd name="connsiteX211" fmla="*/ 3473041 w 14191711"/>
                <a:gd name="connsiteY211" fmla="*/ 583210 h 812608"/>
                <a:gd name="connsiteX212" fmla="*/ 3199468 w 14191711"/>
                <a:gd name="connsiteY212" fmla="*/ 660615 h 812608"/>
                <a:gd name="connsiteX213" fmla="*/ 2829041 w 14191711"/>
                <a:gd name="connsiteY213" fmla="*/ 512019 h 812608"/>
                <a:gd name="connsiteX214" fmla="*/ 2780835 w 14191711"/>
                <a:gd name="connsiteY214" fmla="*/ 464680 h 812608"/>
                <a:gd name="connsiteX215" fmla="*/ 2776521 w 14191711"/>
                <a:gd name="connsiteY215" fmla="*/ 473303 h 812608"/>
                <a:gd name="connsiteX216" fmla="*/ 2766985 w 14191711"/>
                <a:gd name="connsiteY216" fmla="*/ 455639 h 812608"/>
                <a:gd name="connsiteX217" fmla="*/ 2327156 w 14191711"/>
                <a:gd name="connsiteY217" fmla="*/ 168313 h 812608"/>
                <a:gd name="connsiteX218" fmla="*/ 1904094 w 14191711"/>
                <a:gd name="connsiteY218" fmla="*/ 428746 h 812608"/>
                <a:gd name="connsiteX219" fmla="*/ 1903842 w 14191711"/>
                <a:gd name="connsiteY219" fmla="*/ 429155 h 812608"/>
                <a:gd name="connsiteX220" fmla="*/ 1902350 w 14191711"/>
                <a:gd name="connsiteY220" fmla="*/ 432249 h 812608"/>
                <a:gd name="connsiteX221" fmla="*/ 1875564 w 14191711"/>
                <a:gd name="connsiteY221" fmla="*/ 480219 h 812608"/>
                <a:gd name="connsiteX222" fmla="*/ 1862308 w 14191711"/>
                <a:gd name="connsiteY222" fmla="*/ 500854 h 812608"/>
                <a:gd name="connsiteX223" fmla="*/ 1844819 w 14191711"/>
                <a:gd name="connsiteY223" fmla="*/ 541290 h 812608"/>
                <a:gd name="connsiteX224" fmla="*/ 1852511 w 14191711"/>
                <a:gd name="connsiteY224" fmla="*/ 516106 h 812608"/>
                <a:gd name="connsiteX225" fmla="*/ 1846400 w 14191711"/>
                <a:gd name="connsiteY225" fmla="*/ 525618 h 812608"/>
                <a:gd name="connsiteX226" fmla="*/ 1354649 w 14191711"/>
                <a:gd name="connsiteY226" fmla="*/ 812608 h 8126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Lst>
              <a:rect l="l" t="t" r="r" b="b"/>
              <a:pathLst>
                <a:path w="14191711" h="812608">
                  <a:moveTo>
                    <a:pt x="1354649" y="812608"/>
                  </a:moveTo>
                  <a:cubicBezTo>
                    <a:pt x="1217434" y="812608"/>
                    <a:pt x="1089962" y="757828"/>
                    <a:pt x="984222" y="664012"/>
                  </a:cubicBezTo>
                  <a:lnTo>
                    <a:pt x="936015" y="616673"/>
                  </a:lnTo>
                  <a:lnTo>
                    <a:pt x="931702" y="625297"/>
                  </a:lnTo>
                  <a:lnTo>
                    <a:pt x="922166" y="607632"/>
                  </a:lnTo>
                  <a:cubicBezTo>
                    <a:pt x="817622" y="432155"/>
                    <a:pt x="659408" y="320306"/>
                    <a:pt x="482337" y="320306"/>
                  </a:cubicBezTo>
                  <a:cubicBezTo>
                    <a:pt x="290509" y="320306"/>
                    <a:pt x="120814" y="451574"/>
                    <a:pt x="17510" y="652800"/>
                  </a:cubicBezTo>
                  <a:lnTo>
                    <a:pt x="0" y="693284"/>
                  </a:lnTo>
                  <a:lnTo>
                    <a:pt x="17683" y="635383"/>
                  </a:lnTo>
                  <a:cubicBezTo>
                    <a:pt x="126094" y="348887"/>
                    <a:pt x="351214" y="151998"/>
                    <a:pt x="611350" y="151998"/>
                  </a:cubicBezTo>
                  <a:cubicBezTo>
                    <a:pt x="748565" y="151998"/>
                    <a:pt x="876036" y="206778"/>
                    <a:pt x="981777" y="300594"/>
                  </a:cubicBezTo>
                  <a:lnTo>
                    <a:pt x="1029983" y="347933"/>
                  </a:lnTo>
                  <a:lnTo>
                    <a:pt x="1034297" y="339310"/>
                  </a:lnTo>
                  <a:lnTo>
                    <a:pt x="1043833" y="356974"/>
                  </a:lnTo>
                  <a:cubicBezTo>
                    <a:pt x="1148377" y="532451"/>
                    <a:pt x="1306590" y="644300"/>
                    <a:pt x="1483662" y="644300"/>
                  </a:cubicBezTo>
                  <a:cubicBezTo>
                    <a:pt x="1651511" y="644300"/>
                    <a:pt x="1802415" y="543798"/>
                    <a:pt x="1906724" y="383867"/>
                  </a:cubicBezTo>
                  <a:lnTo>
                    <a:pt x="1906976" y="383458"/>
                  </a:lnTo>
                  <a:lnTo>
                    <a:pt x="1908468" y="380364"/>
                  </a:lnTo>
                  <a:cubicBezTo>
                    <a:pt x="1916987" y="363963"/>
                    <a:pt x="1925923" y="347964"/>
                    <a:pt x="1935254" y="332394"/>
                  </a:cubicBezTo>
                  <a:lnTo>
                    <a:pt x="1948509" y="311759"/>
                  </a:lnTo>
                  <a:lnTo>
                    <a:pt x="1965999" y="271323"/>
                  </a:lnTo>
                  <a:lnTo>
                    <a:pt x="1958307" y="296507"/>
                  </a:lnTo>
                  <a:lnTo>
                    <a:pt x="1964417" y="286995"/>
                  </a:lnTo>
                  <a:cubicBezTo>
                    <a:pt x="2085662" y="110755"/>
                    <a:pt x="2261067" y="5"/>
                    <a:pt x="2456169" y="5"/>
                  </a:cubicBezTo>
                  <a:cubicBezTo>
                    <a:pt x="2593384" y="5"/>
                    <a:pt x="2720856" y="54785"/>
                    <a:pt x="2826596" y="148601"/>
                  </a:cubicBezTo>
                  <a:lnTo>
                    <a:pt x="2874802" y="195940"/>
                  </a:lnTo>
                  <a:lnTo>
                    <a:pt x="2879116" y="187316"/>
                  </a:lnTo>
                  <a:lnTo>
                    <a:pt x="2888652" y="204981"/>
                  </a:lnTo>
                  <a:cubicBezTo>
                    <a:pt x="2993196" y="380458"/>
                    <a:pt x="3151409" y="492306"/>
                    <a:pt x="3328481" y="492306"/>
                  </a:cubicBezTo>
                  <a:cubicBezTo>
                    <a:pt x="3424395" y="492306"/>
                    <a:pt x="3514776" y="459490"/>
                    <a:pt x="3594091" y="401519"/>
                  </a:cubicBezTo>
                  <a:lnTo>
                    <a:pt x="3639295" y="363610"/>
                  </a:lnTo>
                  <a:lnTo>
                    <a:pt x="3644872" y="356534"/>
                  </a:lnTo>
                  <a:lnTo>
                    <a:pt x="3679001" y="323696"/>
                  </a:lnTo>
                  <a:lnTo>
                    <a:pt x="3704073" y="296657"/>
                  </a:lnTo>
                  <a:cubicBezTo>
                    <a:pt x="3737507" y="256054"/>
                    <a:pt x="3767482" y="210119"/>
                    <a:pt x="3793308" y="159813"/>
                  </a:cubicBezTo>
                  <a:lnTo>
                    <a:pt x="3810818" y="119329"/>
                  </a:lnTo>
                  <a:lnTo>
                    <a:pt x="3793135" y="177230"/>
                  </a:lnTo>
                  <a:lnTo>
                    <a:pt x="3756797" y="258678"/>
                  </a:lnTo>
                  <a:lnTo>
                    <a:pt x="3798075" y="229401"/>
                  </a:lnTo>
                  <a:cubicBezTo>
                    <a:pt x="3881470" y="179684"/>
                    <a:pt x="3974097" y="151996"/>
                    <a:pt x="4071648" y="151996"/>
                  </a:cubicBezTo>
                  <a:cubicBezTo>
                    <a:pt x="4208863" y="151996"/>
                    <a:pt x="4336334" y="206776"/>
                    <a:pt x="4442075" y="300592"/>
                  </a:cubicBezTo>
                  <a:lnTo>
                    <a:pt x="4490281" y="347931"/>
                  </a:lnTo>
                  <a:lnTo>
                    <a:pt x="4494595" y="339308"/>
                  </a:lnTo>
                  <a:lnTo>
                    <a:pt x="4504131" y="356972"/>
                  </a:lnTo>
                  <a:cubicBezTo>
                    <a:pt x="4608675" y="532449"/>
                    <a:pt x="4766888" y="644298"/>
                    <a:pt x="4943960" y="644298"/>
                  </a:cubicBezTo>
                  <a:cubicBezTo>
                    <a:pt x="5111809" y="644298"/>
                    <a:pt x="5262713" y="543796"/>
                    <a:pt x="5367022" y="383865"/>
                  </a:cubicBezTo>
                  <a:lnTo>
                    <a:pt x="5367274" y="383456"/>
                  </a:lnTo>
                  <a:lnTo>
                    <a:pt x="5368766" y="380362"/>
                  </a:lnTo>
                  <a:cubicBezTo>
                    <a:pt x="5377285" y="363961"/>
                    <a:pt x="5386221" y="347962"/>
                    <a:pt x="5395552" y="332392"/>
                  </a:cubicBezTo>
                  <a:lnTo>
                    <a:pt x="5408807" y="311757"/>
                  </a:lnTo>
                  <a:lnTo>
                    <a:pt x="5426297" y="271321"/>
                  </a:lnTo>
                  <a:lnTo>
                    <a:pt x="5418605" y="296505"/>
                  </a:lnTo>
                  <a:lnTo>
                    <a:pt x="5424715" y="286993"/>
                  </a:lnTo>
                  <a:cubicBezTo>
                    <a:pt x="5545960" y="110753"/>
                    <a:pt x="5721365" y="3"/>
                    <a:pt x="5916467" y="3"/>
                  </a:cubicBezTo>
                  <a:cubicBezTo>
                    <a:pt x="6053682" y="3"/>
                    <a:pt x="6181154" y="54783"/>
                    <a:pt x="6286894" y="148599"/>
                  </a:cubicBezTo>
                  <a:lnTo>
                    <a:pt x="6335100" y="195938"/>
                  </a:lnTo>
                  <a:lnTo>
                    <a:pt x="6339414" y="187314"/>
                  </a:lnTo>
                  <a:lnTo>
                    <a:pt x="6348950" y="204979"/>
                  </a:lnTo>
                  <a:cubicBezTo>
                    <a:pt x="6453494" y="380456"/>
                    <a:pt x="6611707" y="492304"/>
                    <a:pt x="6788779" y="492304"/>
                  </a:cubicBezTo>
                  <a:cubicBezTo>
                    <a:pt x="6884693" y="492304"/>
                    <a:pt x="6975074" y="459488"/>
                    <a:pt x="7054389" y="401517"/>
                  </a:cubicBezTo>
                  <a:lnTo>
                    <a:pt x="7099593" y="363608"/>
                  </a:lnTo>
                  <a:lnTo>
                    <a:pt x="7105170" y="356532"/>
                  </a:lnTo>
                  <a:lnTo>
                    <a:pt x="7139299" y="323694"/>
                  </a:lnTo>
                  <a:lnTo>
                    <a:pt x="7164371" y="296655"/>
                  </a:lnTo>
                  <a:cubicBezTo>
                    <a:pt x="7197804" y="256052"/>
                    <a:pt x="7227780" y="210117"/>
                    <a:pt x="7253606" y="159811"/>
                  </a:cubicBezTo>
                  <a:lnTo>
                    <a:pt x="7271116" y="119327"/>
                  </a:lnTo>
                  <a:lnTo>
                    <a:pt x="7253432" y="177228"/>
                  </a:lnTo>
                  <a:lnTo>
                    <a:pt x="7217094" y="258677"/>
                  </a:lnTo>
                  <a:lnTo>
                    <a:pt x="7258373" y="229399"/>
                  </a:lnTo>
                  <a:cubicBezTo>
                    <a:pt x="7341767" y="179682"/>
                    <a:pt x="7434395" y="151994"/>
                    <a:pt x="7531946" y="151994"/>
                  </a:cubicBezTo>
                  <a:cubicBezTo>
                    <a:pt x="7669160" y="151994"/>
                    <a:pt x="7796632" y="206774"/>
                    <a:pt x="7902373" y="300590"/>
                  </a:cubicBezTo>
                  <a:lnTo>
                    <a:pt x="7950579" y="347929"/>
                  </a:lnTo>
                  <a:lnTo>
                    <a:pt x="7954893" y="339306"/>
                  </a:lnTo>
                  <a:lnTo>
                    <a:pt x="7964429" y="356970"/>
                  </a:lnTo>
                  <a:cubicBezTo>
                    <a:pt x="8068973" y="532447"/>
                    <a:pt x="8227186" y="644296"/>
                    <a:pt x="8404257" y="644296"/>
                  </a:cubicBezTo>
                  <a:cubicBezTo>
                    <a:pt x="8572107" y="644296"/>
                    <a:pt x="8723011" y="543794"/>
                    <a:pt x="8827320" y="383863"/>
                  </a:cubicBezTo>
                  <a:lnTo>
                    <a:pt x="8827571" y="383454"/>
                  </a:lnTo>
                  <a:lnTo>
                    <a:pt x="8829064" y="380360"/>
                  </a:lnTo>
                  <a:cubicBezTo>
                    <a:pt x="8837583" y="363959"/>
                    <a:pt x="8846518" y="347960"/>
                    <a:pt x="8855850" y="332390"/>
                  </a:cubicBezTo>
                  <a:lnTo>
                    <a:pt x="8869104" y="311755"/>
                  </a:lnTo>
                  <a:lnTo>
                    <a:pt x="8886595" y="271319"/>
                  </a:lnTo>
                  <a:lnTo>
                    <a:pt x="8878903" y="296503"/>
                  </a:lnTo>
                  <a:lnTo>
                    <a:pt x="8885013" y="286991"/>
                  </a:lnTo>
                  <a:cubicBezTo>
                    <a:pt x="9006258" y="110751"/>
                    <a:pt x="9181663" y="1"/>
                    <a:pt x="9376765" y="1"/>
                  </a:cubicBezTo>
                  <a:cubicBezTo>
                    <a:pt x="9513979" y="1"/>
                    <a:pt x="9641452" y="54781"/>
                    <a:pt x="9747192" y="148597"/>
                  </a:cubicBezTo>
                  <a:lnTo>
                    <a:pt x="9795398" y="195936"/>
                  </a:lnTo>
                  <a:lnTo>
                    <a:pt x="9799712" y="187312"/>
                  </a:lnTo>
                  <a:lnTo>
                    <a:pt x="9809248" y="204977"/>
                  </a:lnTo>
                  <a:cubicBezTo>
                    <a:pt x="9913792" y="380454"/>
                    <a:pt x="10072005" y="492302"/>
                    <a:pt x="10249076" y="492302"/>
                  </a:cubicBezTo>
                  <a:cubicBezTo>
                    <a:pt x="10344990" y="492302"/>
                    <a:pt x="10435372" y="459486"/>
                    <a:pt x="10514687" y="401515"/>
                  </a:cubicBezTo>
                  <a:lnTo>
                    <a:pt x="10559894" y="363604"/>
                  </a:lnTo>
                  <a:lnTo>
                    <a:pt x="10565468" y="356531"/>
                  </a:lnTo>
                  <a:lnTo>
                    <a:pt x="10599588" y="323702"/>
                  </a:lnTo>
                  <a:lnTo>
                    <a:pt x="10624669" y="296653"/>
                  </a:lnTo>
                  <a:cubicBezTo>
                    <a:pt x="10658102" y="256050"/>
                    <a:pt x="10688078" y="210115"/>
                    <a:pt x="10713904" y="159809"/>
                  </a:cubicBezTo>
                  <a:lnTo>
                    <a:pt x="10731414" y="119325"/>
                  </a:lnTo>
                  <a:lnTo>
                    <a:pt x="10713730" y="177226"/>
                  </a:lnTo>
                  <a:lnTo>
                    <a:pt x="10677391" y="258676"/>
                  </a:lnTo>
                  <a:lnTo>
                    <a:pt x="10718671" y="229399"/>
                  </a:lnTo>
                  <a:cubicBezTo>
                    <a:pt x="10802066" y="179681"/>
                    <a:pt x="10894693" y="151993"/>
                    <a:pt x="10992244" y="151993"/>
                  </a:cubicBezTo>
                  <a:cubicBezTo>
                    <a:pt x="11129458" y="151993"/>
                    <a:pt x="11256930" y="206773"/>
                    <a:pt x="11362671" y="300589"/>
                  </a:cubicBezTo>
                  <a:lnTo>
                    <a:pt x="11410877" y="347928"/>
                  </a:lnTo>
                  <a:lnTo>
                    <a:pt x="11415191" y="339305"/>
                  </a:lnTo>
                  <a:lnTo>
                    <a:pt x="11424726" y="356969"/>
                  </a:lnTo>
                  <a:cubicBezTo>
                    <a:pt x="11529270" y="532446"/>
                    <a:pt x="11687484" y="644295"/>
                    <a:pt x="11864556" y="644295"/>
                  </a:cubicBezTo>
                  <a:cubicBezTo>
                    <a:pt x="12032405" y="644295"/>
                    <a:pt x="12183309" y="543793"/>
                    <a:pt x="12287618" y="383862"/>
                  </a:cubicBezTo>
                  <a:lnTo>
                    <a:pt x="12287870" y="383453"/>
                  </a:lnTo>
                  <a:lnTo>
                    <a:pt x="12289362" y="380359"/>
                  </a:lnTo>
                  <a:cubicBezTo>
                    <a:pt x="12297881" y="363958"/>
                    <a:pt x="12306817" y="347959"/>
                    <a:pt x="12316148" y="332389"/>
                  </a:cubicBezTo>
                  <a:lnTo>
                    <a:pt x="12329403" y="311754"/>
                  </a:lnTo>
                  <a:lnTo>
                    <a:pt x="12346892" y="271318"/>
                  </a:lnTo>
                  <a:lnTo>
                    <a:pt x="12339201" y="296502"/>
                  </a:lnTo>
                  <a:lnTo>
                    <a:pt x="12345311" y="286990"/>
                  </a:lnTo>
                  <a:cubicBezTo>
                    <a:pt x="12466556" y="110750"/>
                    <a:pt x="12641961" y="0"/>
                    <a:pt x="12837063" y="0"/>
                  </a:cubicBezTo>
                  <a:cubicBezTo>
                    <a:pt x="12974278" y="0"/>
                    <a:pt x="13101750" y="54780"/>
                    <a:pt x="13207490" y="148596"/>
                  </a:cubicBezTo>
                  <a:lnTo>
                    <a:pt x="13255696" y="195935"/>
                  </a:lnTo>
                  <a:lnTo>
                    <a:pt x="13260010" y="187311"/>
                  </a:lnTo>
                  <a:lnTo>
                    <a:pt x="13269546" y="204976"/>
                  </a:lnTo>
                  <a:cubicBezTo>
                    <a:pt x="13374090" y="380453"/>
                    <a:pt x="13532303" y="492302"/>
                    <a:pt x="13709375" y="492302"/>
                  </a:cubicBezTo>
                  <a:cubicBezTo>
                    <a:pt x="13901203" y="492302"/>
                    <a:pt x="14070898" y="361034"/>
                    <a:pt x="14174202" y="159808"/>
                  </a:cubicBezTo>
                  <a:lnTo>
                    <a:pt x="14191711" y="119324"/>
                  </a:lnTo>
                  <a:lnTo>
                    <a:pt x="14174028" y="177225"/>
                  </a:lnTo>
                  <a:cubicBezTo>
                    <a:pt x="14065617" y="463721"/>
                    <a:pt x="13840498" y="660610"/>
                    <a:pt x="13580362" y="660610"/>
                  </a:cubicBezTo>
                  <a:cubicBezTo>
                    <a:pt x="13443147" y="660610"/>
                    <a:pt x="13315675" y="605830"/>
                    <a:pt x="13209935" y="512014"/>
                  </a:cubicBezTo>
                  <a:lnTo>
                    <a:pt x="13161729" y="464675"/>
                  </a:lnTo>
                  <a:lnTo>
                    <a:pt x="13157414" y="473298"/>
                  </a:lnTo>
                  <a:lnTo>
                    <a:pt x="13147879" y="455634"/>
                  </a:lnTo>
                  <a:cubicBezTo>
                    <a:pt x="13043335" y="280157"/>
                    <a:pt x="12885121" y="168308"/>
                    <a:pt x="12708050" y="168308"/>
                  </a:cubicBezTo>
                  <a:cubicBezTo>
                    <a:pt x="12540201" y="168308"/>
                    <a:pt x="12389296" y="268810"/>
                    <a:pt x="12284988" y="428741"/>
                  </a:cubicBezTo>
                  <a:lnTo>
                    <a:pt x="12284736" y="429150"/>
                  </a:lnTo>
                  <a:lnTo>
                    <a:pt x="12283244" y="432244"/>
                  </a:lnTo>
                  <a:cubicBezTo>
                    <a:pt x="12274725" y="448645"/>
                    <a:pt x="12265789" y="464644"/>
                    <a:pt x="12256457" y="480214"/>
                  </a:cubicBezTo>
                  <a:lnTo>
                    <a:pt x="12243203" y="500849"/>
                  </a:lnTo>
                  <a:lnTo>
                    <a:pt x="12225713" y="541285"/>
                  </a:lnTo>
                  <a:lnTo>
                    <a:pt x="12233404" y="516101"/>
                  </a:lnTo>
                  <a:lnTo>
                    <a:pt x="12227295" y="525613"/>
                  </a:lnTo>
                  <a:cubicBezTo>
                    <a:pt x="12106050" y="701853"/>
                    <a:pt x="11930644" y="812603"/>
                    <a:pt x="11735542" y="812603"/>
                  </a:cubicBezTo>
                  <a:cubicBezTo>
                    <a:pt x="11598328" y="812603"/>
                    <a:pt x="11470856" y="757823"/>
                    <a:pt x="11365115" y="664007"/>
                  </a:cubicBezTo>
                  <a:lnTo>
                    <a:pt x="11316909" y="616668"/>
                  </a:lnTo>
                  <a:lnTo>
                    <a:pt x="11312595" y="625292"/>
                  </a:lnTo>
                  <a:lnTo>
                    <a:pt x="11303060" y="607627"/>
                  </a:lnTo>
                  <a:cubicBezTo>
                    <a:pt x="11198516" y="432150"/>
                    <a:pt x="11040302" y="320302"/>
                    <a:pt x="10863231" y="320302"/>
                  </a:cubicBezTo>
                  <a:cubicBezTo>
                    <a:pt x="10767317" y="320302"/>
                    <a:pt x="10676936" y="353118"/>
                    <a:pt x="10597620" y="411089"/>
                  </a:cubicBezTo>
                  <a:lnTo>
                    <a:pt x="10552413" y="449000"/>
                  </a:lnTo>
                  <a:lnTo>
                    <a:pt x="10546840" y="456073"/>
                  </a:lnTo>
                  <a:lnTo>
                    <a:pt x="10512719" y="488902"/>
                  </a:lnTo>
                  <a:lnTo>
                    <a:pt x="10487638" y="515951"/>
                  </a:lnTo>
                  <a:cubicBezTo>
                    <a:pt x="10454205" y="556554"/>
                    <a:pt x="10424229" y="602489"/>
                    <a:pt x="10398403" y="652795"/>
                  </a:cubicBezTo>
                  <a:lnTo>
                    <a:pt x="10380893" y="693279"/>
                  </a:lnTo>
                  <a:lnTo>
                    <a:pt x="10398577" y="635378"/>
                  </a:lnTo>
                  <a:lnTo>
                    <a:pt x="10434916" y="553928"/>
                  </a:lnTo>
                  <a:lnTo>
                    <a:pt x="10393636" y="583206"/>
                  </a:lnTo>
                  <a:cubicBezTo>
                    <a:pt x="10310241" y="632923"/>
                    <a:pt x="10217615" y="660611"/>
                    <a:pt x="10120064" y="660611"/>
                  </a:cubicBezTo>
                  <a:cubicBezTo>
                    <a:pt x="9982849" y="660611"/>
                    <a:pt x="9855377" y="605831"/>
                    <a:pt x="9749637" y="512015"/>
                  </a:cubicBezTo>
                  <a:lnTo>
                    <a:pt x="9701430" y="464676"/>
                  </a:lnTo>
                  <a:lnTo>
                    <a:pt x="9697117" y="473299"/>
                  </a:lnTo>
                  <a:lnTo>
                    <a:pt x="9687581" y="455635"/>
                  </a:lnTo>
                  <a:cubicBezTo>
                    <a:pt x="9583037" y="280158"/>
                    <a:pt x="9424824" y="168309"/>
                    <a:pt x="9247751" y="168309"/>
                  </a:cubicBezTo>
                  <a:cubicBezTo>
                    <a:pt x="9079903" y="168309"/>
                    <a:pt x="8928998" y="268811"/>
                    <a:pt x="8824689" y="428742"/>
                  </a:cubicBezTo>
                  <a:lnTo>
                    <a:pt x="8824438" y="429151"/>
                  </a:lnTo>
                  <a:lnTo>
                    <a:pt x="8822946" y="432245"/>
                  </a:lnTo>
                  <a:cubicBezTo>
                    <a:pt x="8814426" y="448646"/>
                    <a:pt x="8805491" y="464645"/>
                    <a:pt x="8796160" y="480215"/>
                  </a:cubicBezTo>
                  <a:lnTo>
                    <a:pt x="8782904" y="500850"/>
                  </a:lnTo>
                  <a:lnTo>
                    <a:pt x="8765415" y="541286"/>
                  </a:lnTo>
                  <a:lnTo>
                    <a:pt x="8773106" y="516102"/>
                  </a:lnTo>
                  <a:lnTo>
                    <a:pt x="8766996" y="525614"/>
                  </a:lnTo>
                  <a:cubicBezTo>
                    <a:pt x="8645752" y="701854"/>
                    <a:pt x="8470347" y="812604"/>
                    <a:pt x="8275245" y="812604"/>
                  </a:cubicBezTo>
                  <a:cubicBezTo>
                    <a:pt x="8138029" y="812604"/>
                    <a:pt x="8010558" y="757824"/>
                    <a:pt x="7904817" y="664008"/>
                  </a:cubicBezTo>
                  <a:lnTo>
                    <a:pt x="7856611" y="616669"/>
                  </a:lnTo>
                  <a:lnTo>
                    <a:pt x="7852297" y="625293"/>
                  </a:lnTo>
                  <a:lnTo>
                    <a:pt x="7842762" y="607628"/>
                  </a:lnTo>
                  <a:cubicBezTo>
                    <a:pt x="7738218" y="432151"/>
                    <a:pt x="7580004" y="320302"/>
                    <a:pt x="7402932" y="320302"/>
                  </a:cubicBezTo>
                  <a:cubicBezTo>
                    <a:pt x="7307018" y="320302"/>
                    <a:pt x="7216637" y="353119"/>
                    <a:pt x="7137323" y="411089"/>
                  </a:cubicBezTo>
                  <a:lnTo>
                    <a:pt x="7092118" y="448999"/>
                  </a:lnTo>
                  <a:lnTo>
                    <a:pt x="7086542" y="456075"/>
                  </a:lnTo>
                  <a:lnTo>
                    <a:pt x="7052412" y="488913"/>
                  </a:lnTo>
                  <a:lnTo>
                    <a:pt x="7027340" y="515952"/>
                  </a:lnTo>
                  <a:cubicBezTo>
                    <a:pt x="6993907" y="556555"/>
                    <a:pt x="6963931" y="602489"/>
                    <a:pt x="6938105" y="652796"/>
                  </a:cubicBezTo>
                  <a:lnTo>
                    <a:pt x="6920596" y="693280"/>
                  </a:lnTo>
                  <a:lnTo>
                    <a:pt x="6938279" y="635379"/>
                  </a:lnTo>
                  <a:lnTo>
                    <a:pt x="6974617" y="553930"/>
                  </a:lnTo>
                  <a:lnTo>
                    <a:pt x="6933338" y="583208"/>
                  </a:lnTo>
                  <a:cubicBezTo>
                    <a:pt x="6849944" y="632925"/>
                    <a:pt x="6757317" y="660613"/>
                    <a:pt x="6659766" y="660613"/>
                  </a:cubicBezTo>
                  <a:cubicBezTo>
                    <a:pt x="6522551" y="660613"/>
                    <a:pt x="6395079" y="605833"/>
                    <a:pt x="6289339" y="512017"/>
                  </a:cubicBezTo>
                  <a:lnTo>
                    <a:pt x="6241132" y="464678"/>
                  </a:lnTo>
                  <a:lnTo>
                    <a:pt x="6236819" y="473301"/>
                  </a:lnTo>
                  <a:lnTo>
                    <a:pt x="6227283" y="455637"/>
                  </a:lnTo>
                  <a:cubicBezTo>
                    <a:pt x="6122739" y="280160"/>
                    <a:pt x="5964526" y="168311"/>
                    <a:pt x="5787454" y="168311"/>
                  </a:cubicBezTo>
                  <a:cubicBezTo>
                    <a:pt x="5619605" y="168311"/>
                    <a:pt x="5468701" y="268813"/>
                    <a:pt x="5364392" y="428744"/>
                  </a:cubicBezTo>
                  <a:lnTo>
                    <a:pt x="5364140" y="429153"/>
                  </a:lnTo>
                  <a:lnTo>
                    <a:pt x="5362648" y="432247"/>
                  </a:lnTo>
                  <a:cubicBezTo>
                    <a:pt x="5354128" y="448648"/>
                    <a:pt x="5345193" y="464647"/>
                    <a:pt x="5335862" y="480217"/>
                  </a:cubicBezTo>
                  <a:lnTo>
                    <a:pt x="5322606" y="500852"/>
                  </a:lnTo>
                  <a:lnTo>
                    <a:pt x="5305117" y="541288"/>
                  </a:lnTo>
                  <a:lnTo>
                    <a:pt x="5312809" y="516104"/>
                  </a:lnTo>
                  <a:lnTo>
                    <a:pt x="5306698" y="525616"/>
                  </a:lnTo>
                  <a:cubicBezTo>
                    <a:pt x="5185454" y="701856"/>
                    <a:pt x="5010049" y="812606"/>
                    <a:pt x="4814947" y="812606"/>
                  </a:cubicBezTo>
                  <a:cubicBezTo>
                    <a:pt x="4677732" y="812606"/>
                    <a:pt x="4550260" y="757826"/>
                    <a:pt x="4444520" y="664010"/>
                  </a:cubicBezTo>
                  <a:lnTo>
                    <a:pt x="4396313" y="616671"/>
                  </a:lnTo>
                  <a:lnTo>
                    <a:pt x="4392000" y="625295"/>
                  </a:lnTo>
                  <a:lnTo>
                    <a:pt x="4382464" y="607630"/>
                  </a:lnTo>
                  <a:cubicBezTo>
                    <a:pt x="4277920" y="432153"/>
                    <a:pt x="4119706" y="320304"/>
                    <a:pt x="3942635" y="320304"/>
                  </a:cubicBezTo>
                  <a:cubicBezTo>
                    <a:pt x="3846721" y="320304"/>
                    <a:pt x="3756340" y="353121"/>
                    <a:pt x="3677025" y="411091"/>
                  </a:cubicBezTo>
                  <a:lnTo>
                    <a:pt x="3631821" y="449001"/>
                  </a:lnTo>
                  <a:lnTo>
                    <a:pt x="3626244" y="456077"/>
                  </a:lnTo>
                  <a:lnTo>
                    <a:pt x="3592115" y="488915"/>
                  </a:lnTo>
                  <a:lnTo>
                    <a:pt x="3567043" y="515954"/>
                  </a:lnTo>
                  <a:cubicBezTo>
                    <a:pt x="3533609" y="556557"/>
                    <a:pt x="3503634" y="602492"/>
                    <a:pt x="3477808" y="652798"/>
                  </a:cubicBezTo>
                  <a:lnTo>
                    <a:pt x="3460298" y="693282"/>
                  </a:lnTo>
                  <a:lnTo>
                    <a:pt x="3477981" y="635381"/>
                  </a:lnTo>
                  <a:lnTo>
                    <a:pt x="3514319" y="553933"/>
                  </a:lnTo>
                  <a:lnTo>
                    <a:pt x="3473041" y="583210"/>
                  </a:lnTo>
                  <a:cubicBezTo>
                    <a:pt x="3389646" y="632927"/>
                    <a:pt x="3297019" y="660615"/>
                    <a:pt x="3199468" y="660615"/>
                  </a:cubicBezTo>
                  <a:cubicBezTo>
                    <a:pt x="3062253" y="660615"/>
                    <a:pt x="2934782" y="605835"/>
                    <a:pt x="2829041" y="512019"/>
                  </a:cubicBezTo>
                  <a:lnTo>
                    <a:pt x="2780835" y="464680"/>
                  </a:lnTo>
                  <a:lnTo>
                    <a:pt x="2776521" y="473303"/>
                  </a:lnTo>
                  <a:lnTo>
                    <a:pt x="2766985" y="455639"/>
                  </a:lnTo>
                  <a:cubicBezTo>
                    <a:pt x="2662441" y="280162"/>
                    <a:pt x="2504228" y="168313"/>
                    <a:pt x="2327156" y="168313"/>
                  </a:cubicBezTo>
                  <a:cubicBezTo>
                    <a:pt x="2159307" y="168313"/>
                    <a:pt x="2008403" y="268815"/>
                    <a:pt x="1904094" y="428746"/>
                  </a:cubicBezTo>
                  <a:lnTo>
                    <a:pt x="1903842" y="429155"/>
                  </a:lnTo>
                  <a:lnTo>
                    <a:pt x="1902350" y="432249"/>
                  </a:lnTo>
                  <a:cubicBezTo>
                    <a:pt x="1893830" y="448650"/>
                    <a:pt x="1884895" y="464649"/>
                    <a:pt x="1875564" y="480219"/>
                  </a:cubicBezTo>
                  <a:lnTo>
                    <a:pt x="1862308" y="500854"/>
                  </a:lnTo>
                  <a:lnTo>
                    <a:pt x="1844819" y="541290"/>
                  </a:lnTo>
                  <a:lnTo>
                    <a:pt x="1852511" y="516106"/>
                  </a:lnTo>
                  <a:lnTo>
                    <a:pt x="1846400" y="525618"/>
                  </a:lnTo>
                  <a:cubicBezTo>
                    <a:pt x="1725156" y="701858"/>
                    <a:pt x="1549751" y="812608"/>
                    <a:pt x="1354649" y="812608"/>
                  </a:cubicBezTo>
                  <a:close/>
                </a:path>
              </a:pathLst>
            </a:custGeom>
            <a:gradFill>
              <a:gsLst>
                <a:gs pos="15000">
                  <a:srgbClr val="009900"/>
                </a:gs>
                <a:gs pos="52000">
                  <a:srgbClr val="FF6600"/>
                </a:gs>
                <a:gs pos="100000">
                  <a:srgbClr val="C00000">
                    <a:shade val="100000"/>
                    <a:satMod val="115000"/>
                  </a:srgbClr>
                </a:gs>
              </a:gsLst>
              <a:lin ang="16200000" scaled="1"/>
            </a:gradFill>
            <a:ln>
              <a:noFill/>
            </a:ln>
            <a:scene3d>
              <a:camera prst="orthographicFront"/>
              <a:lightRig rig="flat" dir="t">
                <a:rot lat="0" lon="0" rev="36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sz="1350"/>
            </a:p>
          </p:txBody>
        </p:sp>
      </p:grpSp>
      <p:grpSp>
        <p:nvGrpSpPr>
          <p:cNvPr id="35" name="34 Grupo"/>
          <p:cNvGrpSpPr/>
          <p:nvPr/>
        </p:nvGrpSpPr>
        <p:grpSpPr>
          <a:xfrm>
            <a:off x="93172" y="4299766"/>
            <a:ext cx="9036496" cy="720256"/>
            <a:chOff x="-3348880" y="-1980000"/>
            <a:chExt cx="12385376" cy="1599422"/>
          </a:xfrm>
          <a:effectLst/>
        </p:grpSpPr>
        <p:sp>
          <p:nvSpPr>
            <p:cNvPr id="36" name="Forma libre 26"/>
            <p:cNvSpPr/>
            <p:nvPr/>
          </p:nvSpPr>
          <p:spPr>
            <a:xfrm rot="10800000">
              <a:off x="-3348880" y="-1964754"/>
              <a:ext cx="6264696" cy="1584176"/>
            </a:xfrm>
            <a:custGeom>
              <a:avLst/>
              <a:gdLst>
                <a:gd name="connsiteX0" fmla="*/ 1354649 w 14191711"/>
                <a:gd name="connsiteY0" fmla="*/ 812608 h 812608"/>
                <a:gd name="connsiteX1" fmla="*/ 984222 w 14191711"/>
                <a:gd name="connsiteY1" fmla="*/ 664012 h 812608"/>
                <a:gd name="connsiteX2" fmla="*/ 936015 w 14191711"/>
                <a:gd name="connsiteY2" fmla="*/ 616673 h 812608"/>
                <a:gd name="connsiteX3" fmla="*/ 931702 w 14191711"/>
                <a:gd name="connsiteY3" fmla="*/ 625297 h 812608"/>
                <a:gd name="connsiteX4" fmla="*/ 922166 w 14191711"/>
                <a:gd name="connsiteY4" fmla="*/ 607632 h 812608"/>
                <a:gd name="connsiteX5" fmla="*/ 482337 w 14191711"/>
                <a:gd name="connsiteY5" fmla="*/ 320306 h 812608"/>
                <a:gd name="connsiteX6" fmla="*/ 17510 w 14191711"/>
                <a:gd name="connsiteY6" fmla="*/ 652800 h 812608"/>
                <a:gd name="connsiteX7" fmla="*/ 0 w 14191711"/>
                <a:gd name="connsiteY7" fmla="*/ 693284 h 812608"/>
                <a:gd name="connsiteX8" fmla="*/ 17683 w 14191711"/>
                <a:gd name="connsiteY8" fmla="*/ 635383 h 812608"/>
                <a:gd name="connsiteX9" fmla="*/ 611350 w 14191711"/>
                <a:gd name="connsiteY9" fmla="*/ 151998 h 812608"/>
                <a:gd name="connsiteX10" fmla="*/ 981777 w 14191711"/>
                <a:gd name="connsiteY10" fmla="*/ 300594 h 812608"/>
                <a:gd name="connsiteX11" fmla="*/ 1029983 w 14191711"/>
                <a:gd name="connsiteY11" fmla="*/ 347933 h 812608"/>
                <a:gd name="connsiteX12" fmla="*/ 1034297 w 14191711"/>
                <a:gd name="connsiteY12" fmla="*/ 339310 h 812608"/>
                <a:gd name="connsiteX13" fmla="*/ 1043833 w 14191711"/>
                <a:gd name="connsiteY13" fmla="*/ 356974 h 812608"/>
                <a:gd name="connsiteX14" fmla="*/ 1483662 w 14191711"/>
                <a:gd name="connsiteY14" fmla="*/ 644300 h 812608"/>
                <a:gd name="connsiteX15" fmla="*/ 1906724 w 14191711"/>
                <a:gd name="connsiteY15" fmla="*/ 383867 h 812608"/>
                <a:gd name="connsiteX16" fmla="*/ 1906976 w 14191711"/>
                <a:gd name="connsiteY16" fmla="*/ 383458 h 812608"/>
                <a:gd name="connsiteX17" fmla="*/ 1908468 w 14191711"/>
                <a:gd name="connsiteY17" fmla="*/ 380364 h 812608"/>
                <a:gd name="connsiteX18" fmla="*/ 1935254 w 14191711"/>
                <a:gd name="connsiteY18" fmla="*/ 332394 h 812608"/>
                <a:gd name="connsiteX19" fmla="*/ 1948509 w 14191711"/>
                <a:gd name="connsiteY19" fmla="*/ 311759 h 812608"/>
                <a:gd name="connsiteX20" fmla="*/ 1965999 w 14191711"/>
                <a:gd name="connsiteY20" fmla="*/ 271323 h 812608"/>
                <a:gd name="connsiteX21" fmla="*/ 1958307 w 14191711"/>
                <a:gd name="connsiteY21" fmla="*/ 296507 h 812608"/>
                <a:gd name="connsiteX22" fmla="*/ 1964417 w 14191711"/>
                <a:gd name="connsiteY22" fmla="*/ 286995 h 812608"/>
                <a:gd name="connsiteX23" fmla="*/ 2456169 w 14191711"/>
                <a:gd name="connsiteY23" fmla="*/ 5 h 812608"/>
                <a:gd name="connsiteX24" fmla="*/ 2826596 w 14191711"/>
                <a:gd name="connsiteY24" fmla="*/ 148601 h 812608"/>
                <a:gd name="connsiteX25" fmla="*/ 2874802 w 14191711"/>
                <a:gd name="connsiteY25" fmla="*/ 195940 h 812608"/>
                <a:gd name="connsiteX26" fmla="*/ 2879116 w 14191711"/>
                <a:gd name="connsiteY26" fmla="*/ 187316 h 812608"/>
                <a:gd name="connsiteX27" fmla="*/ 2888652 w 14191711"/>
                <a:gd name="connsiteY27" fmla="*/ 204981 h 812608"/>
                <a:gd name="connsiteX28" fmla="*/ 3328481 w 14191711"/>
                <a:gd name="connsiteY28" fmla="*/ 492306 h 812608"/>
                <a:gd name="connsiteX29" fmla="*/ 3594091 w 14191711"/>
                <a:gd name="connsiteY29" fmla="*/ 401519 h 812608"/>
                <a:gd name="connsiteX30" fmla="*/ 3639295 w 14191711"/>
                <a:gd name="connsiteY30" fmla="*/ 363610 h 812608"/>
                <a:gd name="connsiteX31" fmla="*/ 3644872 w 14191711"/>
                <a:gd name="connsiteY31" fmla="*/ 356534 h 812608"/>
                <a:gd name="connsiteX32" fmla="*/ 3679001 w 14191711"/>
                <a:gd name="connsiteY32" fmla="*/ 323696 h 812608"/>
                <a:gd name="connsiteX33" fmla="*/ 3704073 w 14191711"/>
                <a:gd name="connsiteY33" fmla="*/ 296657 h 812608"/>
                <a:gd name="connsiteX34" fmla="*/ 3793308 w 14191711"/>
                <a:gd name="connsiteY34" fmla="*/ 159813 h 812608"/>
                <a:gd name="connsiteX35" fmla="*/ 3810818 w 14191711"/>
                <a:gd name="connsiteY35" fmla="*/ 119329 h 812608"/>
                <a:gd name="connsiteX36" fmla="*/ 3793135 w 14191711"/>
                <a:gd name="connsiteY36" fmla="*/ 177230 h 812608"/>
                <a:gd name="connsiteX37" fmla="*/ 3756797 w 14191711"/>
                <a:gd name="connsiteY37" fmla="*/ 258678 h 812608"/>
                <a:gd name="connsiteX38" fmla="*/ 3798075 w 14191711"/>
                <a:gd name="connsiteY38" fmla="*/ 229401 h 812608"/>
                <a:gd name="connsiteX39" fmla="*/ 4071648 w 14191711"/>
                <a:gd name="connsiteY39" fmla="*/ 151996 h 812608"/>
                <a:gd name="connsiteX40" fmla="*/ 4442075 w 14191711"/>
                <a:gd name="connsiteY40" fmla="*/ 300592 h 812608"/>
                <a:gd name="connsiteX41" fmla="*/ 4490281 w 14191711"/>
                <a:gd name="connsiteY41" fmla="*/ 347931 h 812608"/>
                <a:gd name="connsiteX42" fmla="*/ 4494595 w 14191711"/>
                <a:gd name="connsiteY42" fmla="*/ 339308 h 812608"/>
                <a:gd name="connsiteX43" fmla="*/ 4504131 w 14191711"/>
                <a:gd name="connsiteY43" fmla="*/ 356972 h 812608"/>
                <a:gd name="connsiteX44" fmla="*/ 4943960 w 14191711"/>
                <a:gd name="connsiteY44" fmla="*/ 644298 h 812608"/>
                <a:gd name="connsiteX45" fmla="*/ 5367022 w 14191711"/>
                <a:gd name="connsiteY45" fmla="*/ 383865 h 812608"/>
                <a:gd name="connsiteX46" fmla="*/ 5367274 w 14191711"/>
                <a:gd name="connsiteY46" fmla="*/ 383456 h 812608"/>
                <a:gd name="connsiteX47" fmla="*/ 5368766 w 14191711"/>
                <a:gd name="connsiteY47" fmla="*/ 380362 h 812608"/>
                <a:gd name="connsiteX48" fmla="*/ 5395552 w 14191711"/>
                <a:gd name="connsiteY48" fmla="*/ 332392 h 812608"/>
                <a:gd name="connsiteX49" fmla="*/ 5408807 w 14191711"/>
                <a:gd name="connsiteY49" fmla="*/ 311757 h 812608"/>
                <a:gd name="connsiteX50" fmla="*/ 5426297 w 14191711"/>
                <a:gd name="connsiteY50" fmla="*/ 271321 h 812608"/>
                <a:gd name="connsiteX51" fmla="*/ 5418605 w 14191711"/>
                <a:gd name="connsiteY51" fmla="*/ 296505 h 812608"/>
                <a:gd name="connsiteX52" fmla="*/ 5424715 w 14191711"/>
                <a:gd name="connsiteY52" fmla="*/ 286993 h 812608"/>
                <a:gd name="connsiteX53" fmla="*/ 5916467 w 14191711"/>
                <a:gd name="connsiteY53" fmla="*/ 3 h 812608"/>
                <a:gd name="connsiteX54" fmla="*/ 6286894 w 14191711"/>
                <a:gd name="connsiteY54" fmla="*/ 148599 h 812608"/>
                <a:gd name="connsiteX55" fmla="*/ 6335100 w 14191711"/>
                <a:gd name="connsiteY55" fmla="*/ 195938 h 812608"/>
                <a:gd name="connsiteX56" fmla="*/ 6339414 w 14191711"/>
                <a:gd name="connsiteY56" fmla="*/ 187314 h 812608"/>
                <a:gd name="connsiteX57" fmla="*/ 6348950 w 14191711"/>
                <a:gd name="connsiteY57" fmla="*/ 204979 h 812608"/>
                <a:gd name="connsiteX58" fmla="*/ 6788779 w 14191711"/>
                <a:gd name="connsiteY58" fmla="*/ 492304 h 812608"/>
                <a:gd name="connsiteX59" fmla="*/ 7054389 w 14191711"/>
                <a:gd name="connsiteY59" fmla="*/ 401517 h 812608"/>
                <a:gd name="connsiteX60" fmla="*/ 7099593 w 14191711"/>
                <a:gd name="connsiteY60" fmla="*/ 363608 h 812608"/>
                <a:gd name="connsiteX61" fmla="*/ 7105170 w 14191711"/>
                <a:gd name="connsiteY61" fmla="*/ 356532 h 812608"/>
                <a:gd name="connsiteX62" fmla="*/ 7139299 w 14191711"/>
                <a:gd name="connsiteY62" fmla="*/ 323694 h 812608"/>
                <a:gd name="connsiteX63" fmla="*/ 7164371 w 14191711"/>
                <a:gd name="connsiteY63" fmla="*/ 296655 h 812608"/>
                <a:gd name="connsiteX64" fmla="*/ 7253606 w 14191711"/>
                <a:gd name="connsiteY64" fmla="*/ 159811 h 812608"/>
                <a:gd name="connsiteX65" fmla="*/ 7271116 w 14191711"/>
                <a:gd name="connsiteY65" fmla="*/ 119327 h 812608"/>
                <a:gd name="connsiteX66" fmla="*/ 7253432 w 14191711"/>
                <a:gd name="connsiteY66" fmla="*/ 177228 h 812608"/>
                <a:gd name="connsiteX67" fmla="*/ 7217094 w 14191711"/>
                <a:gd name="connsiteY67" fmla="*/ 258677 h 812608"/>
                <a:gd name="connsiteX68" fmla="*/ 7258373 w 14191711"/>
                <a:gd name="connsiteY68" fmla="*/ 229399 h 812608"/>
                <a:gd name="connsiteX69" fmla="*/ 7531946 w 14191711"/>
                <a:gd name="connsiteY69" fmla="*/ 151994 h 812608"/>
                <a:gd name="connsiteX70" fmla="*/ 7902373 w 14191711"/>
                <a:gd name="connsiteY70" fmla="*/ 300590 h 812608"/>
                <a:gd name="connsiteX71" fmla="*/ 7950579 w 14191711"/>
                <a:gd name="connsiteY71" fmla="*/ 347929 h 812608"/>
                <a:gd name="connsiteX72" fmla="*/ 7954893 w 14191711"/>
                <a:gd name="connsiteY72" fmla="*/ 339306 h 812608"/>
                <a:gd name="connsiteX73" fmla="*/ 7964429 w 14191711"/>
                <a:gd name="connsiteY73" fmla="*/ 356970 h 812608"/>
                <a:gd name="connsiteX74" fmla="*/ 8404257 w 14191711"/>
                <a:gd name="connsiteY74" fmla="*/ 644296 h 812608"/>
                <a:gd name="connsiteX75" fmla="*/ 8827320 w 14191711"/>
                <a:gd name="connsiteY75" fmla="*/ 383863 h 812608"/>
                <a:gd name="connsiteX76" fmla="*/ 8827571 w 14191711"/>
                <a:gd name="connsiteY76" fmla="*/ 383454 h 812608"/>
                <a:gd name="connsiteX77" fmla="*/ 8829064 w 14191711"/>
                <a:gd name="connsiteY77" fmla="*/ 380360 h 812608"/>
                <a:gd name="connsiteX78" fmla="*/ 8855850 w 14191711"/>
                <a:gd name="connsiteY78" fmla="*/ 332390 h 812608"/>
                <a:gd name="connsiteX79" fmla="*/ 8869104 w 14191711"/>
                <a:gd name="connsiteY79" fmla="*/ 311755 h 812608"/>
                <a:gd name="connsiteX80" fmla="*/ 8886595 w 14191711"/>
                <a:gd name="connsiteY80" fmla="*/ 271319 h 812608"/>
                <a:gd name="connsiteX81" fmla="*/ 8878903 w 14191711"/>
                <a:gd name="connsiteY81" fmla="*/ 296503 h 812608"/>
                <a:gd name="connsiteX82" fmla="*/ 8885013 w 14191711"/>
                <a:gd name="connsiteY82" fmla="*/ 286991 h 812608"/>
                <a:gd name="connsiteX83" fmla="*/ 9376765 w 14191711"/>
                <a:gd name="connsiteY83" fmla="*/ 1 h 812608"/>
                <a:gd name="connsiteX84" fmla="*/ 9747192 w 14191711"/>
                <a:gd name="connsiteY84" fmla="*/ 148597 h 812608"/>
                <a:gd name="connsiteX85" fmla="*/ 9795398 w 14191711"/>
                <a:gd name="connsiteY85" fmla="*/ 195936 h 812608"/>
                <a:gd name="connsiteX86" fmla="*/ 9799712 w 14191711"/>
                <a:gd name="connsiteY86" fmla="*/ 187312 h 812608"/>
                <a:gd name="connsiteX87" fmla="*/ 9809248 w 14191711"/>
                <a:gd name="connsiteY87" fmla="*/ 204977 h 812608"/>
                <a:gd name="connsiteX88" fmla="*/ 10249076 w 14191711"/>
                <a:gd name="connsiteY88" fmla="*/ 492302 h 812608"/>
                <a:gd name="connsiteX89" fmla="*/ 10514687 w 14191711"/>
                <a:gd name="connsiteY89" fmla="*/ 401515 h 812608"/>
                <a:gd name="connsiteX90" fmla="*/ 10559894 w 14191711"/>
                <a:gd name="connsiteY90" fmla="*/ 363604 h 812608"/>
                <a:gd name="connsiteX91" fmla="*/ 10565468 w 14191711"/>
                <a:gd name="connsiteY91" fmla="*/ 356531 h 812608"/>
                <a:gd name="connsiteX92" fmla="*/ 10599588 w 14191711"/>
                <a:gd name="connsiteY92" fmla="*/ 323702 h 812608"/>
                <a:gd name="connsiteX93" fmla="*/ 10624669 w 14191711"/>
                <a:gd name="connsiteY93" fmla="*/ 296653 h 812608"/>
                <a:gd name="connsiteX94" fmla="*/ 10713904 w 14191711"/>
                <a:gd name="connsiteY94" fmla="*/ 159809 h 812608"/>
                <a:gd name="connsiteX95" fmla="*/ 10731414 w 14191711"/>
                <a:gd name="connsiteY95" fmla="*/ 119325 h 812608"/>
                <a:gd name="connsiteX96" fmla="*/ 10713730 w 14191711"/>
                <a:gd name="connsiteY96" fmla="*/ 177226 h 812608"/>
                <a:gd name="connsiteX97" fmla="*/ 10677391 w 14191711"/>
                <a:gd name="connsiteY97" fmla="*/ 258676 h 812608"/>
                <a:gd name="connsiteX98" fmla="*/ 10718671 w 14191711"/>
                <a:gd name="connsiteY98" fmla="*/ 229399 h 812608"/>
                <a:gd name="connsiteX99" fmla="*/ 10992244 w 14191711"/>
                <a:gd name="connsiteY99" fmla="*/ 151993 h 812608"/>
                <a:gd name="connsiteX100" fmla="*/ 11362671 w 14191711"/>
                <a:gd name="connsiteY100" fmla="*/ 300589 h 812608"/>
                <a:gd name="connsiteX101" fmla="*/ 11410877 w 14191711"/>
                <a:gd name="connsiteY101" fmla="*/ 347928 h 812608"/>
                <a:gd name="connsiteX102" fmla="*/ 11415191 w 14191711"/>
                <a:gd name="connsiteY102" fmla="*/ 339305 h 812608"/>
                <a:gd name="connsiteX103" fmla="*/ 11424726 w 14191711"/>
                <a:gd name="connsiteY103" fmla="*/ 356969 h 812608"/>
                <a:gd name="connsiteX104" fmla="*/ 11864556 w 14191711"/>
                <a:gd name="connsiteY104" fmla="*/ 644295 h 812608"/>
                <a:gd name="connsiteX105" fmla="*/ 12287618 w 14191711"/>
                <a:gd name="connsiteY105" fmla="*/ 383862 h 812608"/>
                <a:gd name="connsiteX106" fmla="*/ 12287870 w 14191711"/>
                <a:gd name="connsiteY106" fmla="*/ 383453 h 812608"/>
                <a:gd name="connsiteX107" fmla="*/ 12289362 w 14191711"/>
                <a:gd name="connsiteY107" fmla="*/ 380359 h 812608"/>
                <a:gd name="connsiteX108" fmla="*/ 12316148 w 14191711"/>
                <a:gd name="connsiteY108" fmla="*/ 332389 h 812608"/>
                <a:gd name="connsiteX109" fmla="*/ 12329403 w 14191711"/>
                <a:gd name="connsiteY109" fmla="*/ 311754 h 812608"/>
                <a:gd name="connsiteX110" fmla="*/ 12346892 w 14191711"/>
                <a:gd name="connsiteY110" fmla="*/ 271318 h 812608"/>
                <a:gd name="connsiteX111" fmla="*/ 12339201 w 14191711"/>
                <a:gd name="connsiteY111" fmla="*/ 296502 h 812608"/>
                <a:gd name="connsiteX112" fmla="*/ 12345311 w 14191711"/>
                <a:gd name="connsiteY112" fmla="*/ 286990 h 812608"/>
                <a:gd name="connsiteX113" fmla="*/ 12837063 w 14191711"/>
                <a:gd name="connsiteY113" fmla="*/ 0 h 812608"/>
                <a:gd name="connsiteX114" fmla="*/ 13207490 w 14191711"/>
                <a:gd name="connsiteY114" fmla="*/ 148596 h 812608"/>
                <a:gd name="connsiteX115" fmla="*/ 13255696 w 14191711"/>
                <a:gd name="connsiteY115" fmla="*/ 195935 h 812608"/>
                <a:gd name="connsiteX116" fmla="*/ 13260010 w 14191711"/>
                <a:gd name="connsiteY116" fmla="*/ 187311 h 812608"/>
                <a:gd name="connsiteX117" fmla="*/ 13269546 w 14191711"/>
                <a:gd name="connsiteY117" fmla="*/ 204976 h 812608"/>
                <a:gd name="connsiteX118" fmla="*/ 13709375 w 14191711"/>
                <a:gd name="connsiteY118" fmla="*/ 492302 h 812608"/>
                <a:gd name="connsiteX119" fmla="*/ 14174202 w 14191711"/>
                <a:gd name="connsiteY119" fmla="*/ 159808 h 812608"/>
                <a:gd name="connsiteX120" fmla="*/ 14191711 w 14191711"/>
                <a:gd name="connsiteY120" fmla="*/ 119324 h 812608"/>
                <a:gd name="connsiteX121" fmla="*/ 14174028 w 14191711"/>
                <a:gd name="connsiteY121" fmla="*/ 177225 h 812608"/>
                <a:gd name="connsiteX122" fmla="*/ 13580362 w 14191711"/>
                <a:gd name="connsiteY122" fmla="*/ 660610 h 812608"/>
                <a:gd name="connsiteX123" fmla="*/ 13209935 w 14191711"/>
                <a:gd name="connsiteY123" fmla="*/ 512014 h 812608"/>
                <a:gd name="connsiteX124" fmla="*/ 13161729 w 14191711"/>
                <a:gd name="connsiteY124" fmla="*/ 464675 h 812608"/>
                <a:gd name="connsiteX125" fmla="*/ 13157414 w 14191711"/>
                <a:gd name="connsiteY125" fmla="*/ 473298 h 812608"/>
                <a:gd name="connsiteX126" fmla="*/ 13147879 w 14191711"/>
                <a:gd name="connsiteY126" fmla="*/ 455634 h 812608"/>
                <a:gd name="connsiteX127" fmla="*/ 12708050 w 14191711"/>
                <a:gd name="connsiteY127" fmla="*/ 168308 h 812608"/>
                <a:gd name="connsiteX128" fmla="*/ 12284988 w 14191711"/>
                <a:gd name="connsiteY128" fmla="*/ 428741 h 812608"/>
                <a:gd name="connsiteX129" fmla="*/ 12284736 w 14191711"/>
                <a:gd name="connsiteY129" fmla="*/ 429150 h 812608"/>
                <a:gd name="connsiteX130" fmla="*/ 12283244 w 14191711"/>
                <a:gd name="connsiteY130" fmla="*/ 432244 h 812608"/>
                <a:gd name="connsiteX131" fmla="*/ 12256457 w 14191711"/>
                <a:gd name="connsiteY131" fmla="*/ 480214 h 812608"/>
                <a:gd name="connsiteX132" fmla="*/ 12243203 w 14191711"/>
                <a:gd name="connsiteY132" fmla="*/ 500849 h 812608"/>
                <a:gd name="connsiteX133" fmla="*/ 12225713 w 14191711"/>
                <a:gd name="connsiteY133" fmla="*/ 541285 h 812608"/>
                <a:gd name="connsiteX134" fmla="*/ 12233404 w 14191711"/>
                <a:gd name="connsiteY134" fmla="*/ 516101 h 812608"/>
                <a:gd name="connsiteX135" fmla="*/ 12227295 w 14191711"/>
                <a:gd name="connsiteY135" fmla="*/ 525613 h 812608"/>
                <a:gd name="connsiteX136" fmla="*/ 11735542 w 14191711"/>
                <a:gd name="connsiteY136" fmla="*/ 812603 h 812608"/>
                <a:gd name="connsiteX137" fmla="*/ 11365115 w 14191711"/>
                <a:gd name="connsiteY137" fmla="*/ 664007 h 812608"/>
                <a:gd name="connsiteX138" fmla="*/ 11316909 w 14191711"/>
                <a:gd name="connsiteY138" fmla="*/ 616668 h 812608"/>
                <a:gd name="connsiteX139" fmla="*/ 11312595 w 14191711"/>
                <a:gd name="connsiteY139" fmla="*/ 625292 h 812608"/>
                <a:gd name="connsiteX140" fmla="*/ 11303060 w 14191711"/>
                <a:gd name="connsiteY140" fmla="*/ 607627 h 812608"/>
                <a:gd name="connsiteX141" fmla="*/ 10863231 w 14191711"/>
                <a:gd name="connsiteY141" fmla="*/ 320302 h 812608"/>
                <a:gd name="connsiteX142" fmla="*/ 10597620 w 14191711"/>
                <a:gd name="connsiteY142" fmla="*/ 411089 h 812608"/>
                <a:gd name="connsiteX143" fmla="*/ 10552413 w 14191711"/>
                <a:gd name="connsiteY143" fmla="*/ 449000 h 812608"/>
                <a:gd name="connsiteX144" fmla="*/ 10546840 w 14191711"/>
                <a:gd name="connsiteY144" fmla="*/ 456073 h 812608"/>
                <a:gd name="connsiteX145" fmla="*/ 10512719 w 14191711"/>
                <a:gd name="connsiteY145" fmla="*/ 488902 h 812608"/>
                <a:gd name="connsiteX146" fmla="*/ 10487638 w 14191711"/>
                <a:gd name="connsiteY146" fmla="*/ 515951 h 812608"/>
                <a:gd name="connsiteX147" fmla="*/ 10398403 w 14191711"/>
                <a:gd name="connsiteY147" fmla="*/ 652795 h 812608"/>
                <a:gd name="connsiteX148" fmla="*/ 10380893 w 14191711"/>
                <a:gd name="connsiteY148" fmla="*/ 693279 h 812608"/>
                <a:gd name="connsiteX149" fmla="*/ 10398577 w 14191711"/>
                <a:gd name="connsiteY149" fmla="*/ 635378 h 812608"/>
                <a:gd name="connsiteX150" fmla="*/ 10434916 w 14191711"/>
                <a:gd name="connsiteY150" fmla="*/ 553928 h 812608"/>
                <a:gd name="connsiteX151" fmla="*/ 10393636 w 14191711"/>
                <a:gd name="connsiteY151" fmla="*/ 583206 h 812608"/>
                <a:gd name="connsiteX152" fmla="*/ 10120064 w 14191711"/>
                <a:gd name="connsiteY152" fmla="*/ 660611 h 812608"/>
                <a:gd name="connsiteX153" fmla="*/ 9749637 w 14191711"/>
                <a:gd name="connsiteY153" fmla="*/ 512015 h 812608"/>
                <a:gd name="connsiteX154" fmla="*/ 9701430 w 14191711"/>
                <a:gd name="connsiteY154" fmla="*/ 464676 h 812608"/>
                <a:gd name="connsiteX155" fmla="*/ 9697117 w 14191711"/>
                <a:gd name="connsiteY155" fmla="*/ 473299 h 812608"/>
                <a:gd name="connsiteX156" fmla="*/ 9687581 w 14191711"/>
                <a:gd name="connsiteY156" fmla="*/ 455635 h 812608"/>
                <a:gd name="connsiteX157" fmla="*/ 9247751 w 14191711"/>
                <a:gd name="connsiteY157" fmla="*/ 168309 h 812608"/>
                <a:gd name="connsiteX158" fmla="*/ 8824689 w 14191711"/>
                <a:gd name="connsiteY158" fmla="*/ 428742 h 812608"/>
                <a:gd name="connsiteX159" fmla="*/ 8824438 w 14191711"/>
                <a:gd name="connsiteY159" fmla="*/ 429151 h 812608"/>
                <a:gd name="connsiteX160" fmla="*/ 8822946 w 14191711"/>
                <a:gd name="connsiteY160" fmla="*/ 432245 h 812608"/>
                <a:gd name="connsiteX161" fmla="*/ 8796160 w 14191711"/>
                <a:gd name="connsiteY161" fmla="*/ 480215 h 812608"/>
                <a:gd name="connsiteX162" fmla="*/ 8782904 w 14191711"/>
                <a:gd name="connsiteY162" fmla="*/ 500850 h 812608"/>
                <a:gd name="connsiteX163" fmla="*/ 8765415 w 14191711"/>
                <a:gd name="connsiteY163" fmla="*/ 541286 h 812608"/>
                <a:gd name="connsiteX164" fmla="*/ 8773106 w 14191711"/>
                <a:gd name="connsiteY164" fmla="*/ 516102 h 812608"/>
                <a:gd name="connsiteX165" fmla="*/ 8766996 w 14191711"/>
                <a:gd name="connsiteY165" fmla="*/ 525614 h 812608"/>
                <a:gd name="connsiteX166" fmla="*/ 8275245 w 14191711"/>
                <a:gd name="connsiteY166" fmla="*/ 812604 h 812608"/>
                <a:gd name="connsiteX167" fmla="*/ 7904817 w 14191711"/>
                <a:gd name="connsiteY167" fmla="*/ 664008 h 812608"/>
                <a:gd name="connsiteX168" fmla="*/ 7856611 w 14191711"/>
                <a:gd name="connsiteY168" fmla="*/ 616669 h 812608"/>
                <a:gd name="connsiteX169" fmla="*/ 7852297 w 14191711"/>
                <a:gd name="connsiteY169" fmla="*/ 625293 h 812608"/>
                <a:gd name="connsiteX170" fmla="*/ 7842762 w 14191711"/>
                <a:gd name="connsiteY170" fmla="*/ 607628 h 812608"/>
                <a:gd name="connsiteX171" fmla="*/ 7402932 w 14191711"/>
                <a:gd name="connsiteY171" fmla="*/ 320302 h 812608"/>
                <a:gd name="connsiteX172" fmla="*/ 7137323 w 14191711"/>
                <a:gd name="connsiteY172" fmla="*/ 411089 h 812608"/>
                <a:gd name="connsiteX173" fmla="*/ 7092118 w 14191711"/>
                <a:gd name="connsiteY173" fmla="*/ 448999 h 812608"/>
                <a:gd name="connsiteX174" fmla="*/ 7086542 w 14191711"/>
                <a:gd name="connsiteY174" fmla="*/ 456075 h 812608"/>
                <a:gd name="connsiteX175" fmla="*/ 7052412 w 14191711"/>
                <a:gd name="connsiteY175" fmla="*/ 488913 h 812608"/>
                <a:gd name="connsiteX176" fmla="*/ 7027340 w 14191711"/>
                <a:gd name="connsiteY176" fmla="*/ 515952 h 812608"/>
                <a:gd name="connsiteX177" fmla="*/ 6938105 w 14191711"/>
                <a:gd name="connsiteY177" fmla="*/ 652796 h 812608"/>
                <a:gd name="connsiteX178" fmla="*/ 6920596 w 14191711"/>
                <a:gd name="connsiteY178" fmla="*/ 693280 h 812608"/>
                <a:gd name="connsiteX179" fmla="*/ 6938279 w 14191711"/>
                <a:gd name="connsiteY179" fmla="*/ 635379 h 812608"/>
                <a:gd name="connsiteX180" fmla="*/ 6974617 w 14191711"/>
                <a:gd name="connsiteY180" fmla="*/ 553930 h 812608"/>
                <a:gd name="connsiteX181" fmla="*/ 6933338 w 14191711"/>
                <a:gd name="connsiteY181" fmla="*/ 583208 h 812608"/>
                <a:gd name="connsiteX182" fmla="*/ 6659766 w 14191711"/>
                <a:gd name="connsiteY182" fmla="*/ 660613 h 812608"/>
                <a:gd name="connsiteX183" fmla="*/ 6289339 w 14191711"/>
                <a:gd name="connsiteY183" fmla="*/ 512017 h 812608"/>
                <a:gd name="connsiteX184" fmla="*/ 6241132 w 14191711"/>
                <a:gd name="connsiteY184" fmla="*/ 464678 h 812608"/>
                <a:gd name="connsiteX185" fmla="*/ 6236819 w 14191711"/>
                <a:gd name="connsiteY185" fmla="*/ 473301 h 812608"/>
                <a:gd name="connsiteX186" fmla="*/ 6227283 w 14191711"/>
                <a:gd name="connsiteY186" fmla="*/ 455637 h 812608"/>
                <a:gd name="connsiteX187" fmla="*/ 5787454 w 14191711"/>
                <a:gd name="connsiteY187" fmla="*/ 168311 h 812608"/>
                <a:gd name="connsiteX188" fmla="*/ 5364392 w 14191711"/>
                <a:gd name="connsiteY188" fmla="*/ 428744 h 812608"/>
                <a:gd name="connsiteX189" fmla="*/ 5364140 w 14191711"/>
                <a:gd name="connsiteY189" fmla="*/ 429153 h 812608"/>
                <a:gd name="connsiteX190" fmla="*/ 5362648 w 14191711"/>
                <a:gd name="connsiteY190" fmla="*/ 432247 h 812608"/>
                <a:gd name="connsiteX191" fmla="*/ 5335862 w 14191711"/>
                <a:gd name="connsiteY191" fmla="*/ 480217 h 812608"/>
                <a:gd name="connsiteX192" fmla="*/ 5322606 w 14191711"/>
                <a:gd name="connsiteY192" fmla="*/ 500852 h 812608"/>
                <a:gd name="connsiteX193" fmla="*/ 5305117 w 14191711"/>
                <a:gd name="connsiteY193" fmla="*/ 541288 h 812608"/>
                <a:gd name="connsiteX194" fmla="*/ 5312809 w 14191711"/>
                <a:gd name="connsiteY194" fmla="*/ 516104 h 812608"/>
                <a:gd name="connsiteX195" fmla="*/ 5306698 w 14191711"/>
                <a:gd name="connsiteY195" fmla="*/ 525616 h 812608"/>
                <a:gd name="connsiteX196" fmla="*/ 4814947 w 14191711"/>
                <a:gd name="connsiteY196" fmla="*/ 812606 h 812608"/>
                <a:gd name="connsiteX197" fmla="*/ 4444520 w 14191711"/>
                <a:gd name="connsiteY197" fmla="*/ 664010 h 812608"/>
                <a:gd name="connsiteX198" fmla="*/ 4396313 w 14191711"/>
                <a:gd name="connsiteY198" fmla="*/ 616671 h 812608"/>
                <a:gd name="connsiteX199" fmla="*/ 4392000 w 14191711"/>
                <a:gd name="connsiteY199" fmla="*/ 625295 h 812608"/>
                <a:gd name="connsiteX200" fmla="*/ 4382464 w 14191711"/>
                <a:gd name="connsiteY200" fmla="*/ 607630 h 812608"/>
                <a:gd name="connsiteX201" fmla="*/ 3942635 w 14191711"/>
                <a:gd name="connsiteY201" fmla="*/ 320304 h 812608"/>
                <a:gd name="connsiteX202" fmla="*/ 3677025 w 14191711"/>
                <a:gd name="connsiteY202" fmla="*/ 411091 h 812608"/>
                <a:gd name="connsiteX203" fmla="*/ 3631821 w 14191711"/>
                <a:gd name="connsiteY203" fmla="*/ 449001 h 812608"/>
                <a:gd name="connsiteX204" fmla="*/ 3626244 w 14191711"/>
                <a:gd name="connsiteY204" fmla="*/ 456077 h 812608"/>
                <a:gd name="connsiteX205" fmla="*/ 3592115 w 14191711"/>
                <a:gd name="connsiteY205" fmla="*/ 488915 h 812608"/>
                <a:gd name="connsiteX206" fmla="*/ 3567043 w 14191711"/>
                <a:gd name="connsiteY206" fmla="*/ 515954 h 812608"/>
                <a:gd name="connsiteX207" fmla="*/ 3477808 w 14191711"/>
                <a:gd name="connsiteY207" fmla="*/ 652798 h 812608"/>
                <a:gd name="connsiteX208" fmla="*/ 3460298 w 14191711"/>
                <a:gd name="connsiteY208" fmla="*/ 693282 h 812608"/>
                <a:gd name="connsiteX209" fmla="*/ 3477981 w 14191711"/>
                <a:gd name="connsiteY209" fmla="*/ 635381 h 812608"/>
                <a:gd name="connsiteX210" fmla="*/ 3514319 w 14191711"/>
                <a:gd name="connsiteY210" fmla="*/ 553933 h 812608"/>
                <a:gd name="connsiteX211" fmla="*/ 3473041 w 14191711"/>
                <a:gd name="connsiteY211" fmla="*/ 583210 h 812608"/>
                <a:gd name="connsiteX212" fmla="*/ 3199468 w 14191711"/>
                <a:gd name="connsiteY212" fmla="*/ 660615 h 812608"/>
                <a:gd name="connsiteX213" fmla="*/ 2829041 w 14191711"/>
                <a:gd name="connsiteY213" fmla="*/ 512019 h 812608"/>
                <a:gd name="connsiteX214" fmla="*/ 2780835 w 14191711"/>
                <a:gd name="connsiteY214" fmla="*/ 464680 h 812608"/>
                <a:gd name="connsiteX215" fmla="*/ 2776521 w 14191711"/>
                <a:gd name="connsiteY215" fmla="*/ 473303 h 812608"/>
                <a:gd name="connsiteX216" fmla="*/ 2766985 w 14191711"/>
                <a:gd name="connsiteY216" fmla="*/ 455639 h 812608"/>
                <a:gd name="connsiteX217" fmla="*/ 2327156 w 14191711"/>
                <a:gd name="connsiteY217" fmla="*/ 168313 h 812608"/>
                <a:gd name="connsiteX218" fmla="*/ 1904094 w 14191711"/>
                <a:gd name="connsiteY218" fmla="*/ 428746 h 812608"/>
                <a:gd name="connsiteX219" fmla="*/ 1903842 w 14191711"/>
                <a:gd name="connsiteY219" fmla="*/ 429155 h 812608"/>
                <a:gd name="connsiteX220" fmla="*/ 1902350 w 14191711"/>
                <a:gd name="connsiteY220" fmla="*/ 432249 h 812608"/>
                <a:gd name="connsiteX221" fmla="*/ 1875564 w 14191711"/>
                <a:gd name="connsiteY221" fmla="*/ 480219 h 812608"/>
                <a:gd name="connsiteX222" fmla="*/ 1862308 w 14191711"/>
                <a:gd name="connsiteY222" fmla="*/ 500854 h 812608"/>
                <a:gd name="connsiteX223" fmla="*/ 1844819 w 14191711"/>
                <a:gd name="connsiteY223" fmla="*/ 541290 h 812608"/>
                <a:gd name="connsiteX224" fmla="*/ 1852511 w 14191711"/>
                <a:gd name="connsiteY224" fmla="*/ 516106 h 812608"/>
                <a:gd name="connsiteX225" fmla="*/ 1846400 w 14191711"/>
                <a:gd name="connsiteY225" fmla="*/ 525618 h 812608"/>
                <a:gd name="connsiteX226" fmla="*/ 1354649 w 14191711"/>
                <a:gd name="connsiteY226" fmla="*/ 812608 h 8126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Lst>
              <a:rect l="l" t="t" r="r" b="b"/>
              <a:pathLst>
                <a:path w="14191711" h="812608">
                  <a:moveTo>
                    <a:pt x="1354649" y="812608"/>
                  </a:moveTo>
                  <a:cubicBezTo>
                    <a:pt x="1217434" y="812608"/>
                    <a:pt x="1089962" y="757828"/>
                    <a:pt x="984222" y="664012"/>
                  </a:cubicBezTo>
                  <a:lnTo>
                    <a:pt x="936015" y="616673"/>
                  </a:lnTo>
                  <a:lnTo>
                    <a:pt x="931702" y="625297"/>
                  </a:lnTo>
                  <a:lnTo>
                    <a:pt x="922166" y="607632"/>
                  </a:lnTo>
                  <a:cubicBezTo>
                    <a:pt x="817622" y="432155"/>
                    <a:pt x="659408" y="320306"/>
                    <a:pt x="482337" y="320306"/>
                  </a:cubicBezTo>
                  <a:cubicBezTo>
                    <a:pt x="290509" y="320306"/>
                    <a:pt x="120814" y="451574"/>
                    <a:pt x="17510" y="652800"/>
                  </a:cubicBezTo>
                  <a:lnTo>
                    <a:pt x="0" y="693284"/>
                  </a:lnTo>
                  <a:lnTo>
                    <a:pt x="17683" y="635383"/>
                  </a:lnTo>
                  <a:cubicBezTo>
                    <a:pt x="126094" y="348887"/>
                    <a:pt x="351214" y="151998"/>
                    <a:pt x="611350" y="151998"/>
                  </a:cubicBezTo>
                  <a:cubicBezTo>
                    <a:pt x="748565" y="151998"/>
                    <a:pt x="876036" y="206778"/>
                    <a:pt x="981777" y="300594"/>
                  </a:cubicBezTo>
                  <a:lnTo>
                    <a:pt x="1029983" y="347933"/>
                  </a:lnTo>
                  <a:lnTo>
                    <a:pt x="1034297" y="339310"/>
                  </a:lnTo>
                  <a:lnTo>
                    <a:pt x="1043833" y="356974"/>
                  </a:lnTo>
                  <a:cubicBezTo>
                    <a:pt x="1148377" y="532451"/>
                    <a:pt x="1306590" y="644300"/>
                    <a:pt x="1483662" y="644300"/>
                  </a:cubicBezTo>
                  <a:cubicBezTo>
                    <a:pt x="1651511" y="644300"/>
                    <a:pt x="1802415" y="543798"/>
                    <a:pt x="1906724" y="383867"/>
                  </a:cubicBezTo>
                  <a:lnTo>
                    <a:pt x="1906976" y="383458"/>
                  </a:lnTo>
                  <a:lnTo>
                    <a:pt x="1908468" y="380364"/>
                  </a:lnTo>
                  <a:cubicBezTo>
                    <a:pt x="1916987" y="363963"/>
                    <a:pt x="1925923" y="347964"/>
                    <a:pt x="1935254" y="332394"/>
                  </a:cubicBezTo>
                  <a:lnTo>
                    <a:pt x="1948509" y="311759"/>
                  </a:lnTo>
                  <a:lnTo>
                    <a:pt x="1965999" y="271323"/>
                  </a:lnTo>
                  <a:lnTo>
                    <a:pt x="1958307" y="296507"/>
                  </a:lnTo>
                  <a:lnTo>
                    <a:pt x="1964417" y="286995"/>
                  </a:lnTo>
                  <a:cubicBezTo>
                    <a:pt x="2085662" y="110755"/>
                    <a:pt x="2261067" y="5"/>
                    <a:pt x="2456169" y="5"/>
                  </a:cubicBezTo>
                  <a:cubicBezTo>
                    <a:pt x="2593384" y="5"/>
                    <a:pt x="2720856" y="54785"/>
                    <a:pt x="2826596" y="148601"/>
                  </a:cubicBezTo>
                  <a:lnTo>
                    <a:pt x="2874802" y="195940"/>
                  </a:lnTo>
                  <a:lnTo>
                    <a:pt x="2879116" y="187316"/>
                  </a:lnTo>
                  <a:lnTo>
                    <a:pt x="2888652" y="204981"/>
                  </a:lnTo>
                  <a:cubicBezTo>
                    <a:pt x="2993196" y="380458"/>
                    <a:pt x="3151409" y="492306"/>
                    <a:pt x="3328481" y="492306"/>
                  </a:cubicBezTo>
                  <a:cubicBezTo>
                    <a:pt x="3424395" y="492306"/>
                    <a:pt x="3514776" y="459490"/>
                    <a:pt x="3594091" y="401519"/>
                  </a:cubicBezTo>
                  <a:lnTo>
                    <a:pt x="3639295" y="363610"/>
                  </a:lnTo>
                  <a:lnTo>
                    <a:pt x="3644872" y="356534"/>
                  </a:lnTo>
                  <a:lnTo>
                    <a:pt x="3679001" y="323696"/>
                  </a:lnTo>
                  <a:lnTo>
                    <a:pt x="3704073" y="296657"/>
                  </a:lnTo>
                  <a:cubicBezTo>
                    <a:pt x="3737507" y="256054"/>
                    <a:pt x="3767482" y="210119"/>
                    <a:pt x="3793308" y="159813"/>
                  </a:cubicBezTo>
                  <a:lnTo>
                    <a:pt x="3810818" y="119329"/>
                  </a:lnTo>
                  <a:lnTo>
                    <a:pt x="3793135" y="177230"/>
                  </a:lnTo>
                  <a:lnTo>
                    <a:pt x="3756797" y="258678"/>
                  </a:lnTo>
                  <a:lnTo>
                    <a:pt x="3798075" y="229401"/>
                  </a:lnTo>
                  <a:cubicBezTo>
                    <a:pt x="3881470" y="179684"/>
                    <a:pt x="3974097" y="151996"/>
                    <a:pt x="4071648" y="151996"/>
                  </a:cubicBezTo>
                  <a:cubicBezTo>
                    <a:pt x="4208863" y="151996"/>
                    <a:pt x="4336334" y="206776"/>
                    <a:pt x="4442075" y="300592"/>
                  </a:cubicBezTo>
                  <a:lnTo>
                    <a:pt x="4490281" y="347931"/>
                  </a:lnTo>
                  <a:lnTo>
                    <a:pt x="4494595" y="339308"/>
                  </a:lnTo>
                  <a:lnTo>
                    <a:pt x="4504131" y="356972"/>
                  </a:lnTo>
                  <a:cubicBezTo>
                    <a:pt x="4608675" y="532449"/>
                    <a:pt x="4766888" y="644298"/>
                    <a:pt x="4943960" y="644298"/>
                  </a:cubicBezTo>
                  <a:cubicBezTo>
                    <a:pt x="5111809" y="644298"/>
                    <a:pt x="5262713" y="543796"/>
                    <a:pt x="5367022" y="383865"/>
                  </a:cubicBezTo>
                  <a:lnTo>
                    <a:pt x="5367274" y="383456"/>
                  </a:lnTo>
                  <a:lnTo>
                    <a:pt x="5368766" y="380362"/>
                  </a:lnTo>
                  <a:cubicBezTo>
                    <a:pt x="5377285" y="363961"/>
                    <a:pt x="5386221" y="347962"/>
                    <a:pt x="5395552" y="332392"/>
                  </a:cubicBezTo>
                  <a:lnTo>
                    <a:pt x="5408807" y="311757"/>
                  </a:lnTo>
                  <a:lnTo>
                    <a:pt x="5426297" y="271321"/>
                  </a:lnTo>
                  <a:lnTo>
                    <a:pt x="5418605" y="296505"/>
                  </a:lnTo>
                  <a:lnTo>
                    <a:pt x="5424715" y="286993"/>
                  </a:lnTo>
                  <a:cubicBezTo>
                    <a:pt x="5545960" y="110753"/>
                    <a:pt x="5721365" y="3"/>
                    <a:pt x="5916467" y="3"/>
                  </a:cubicBezTo>
                  <a:cubicBezTo>
                    <a:pt x="6053682" y="3"/>
                    <a:pt x="6181154" y="54783"/>
                    <a:pt x="6286894" y="148599"/>
                  </a:cubicBezTo>
                  <a:lnTo>
                    <a:pt x="6335100" y="195938"/>
                  </a:lnTo>
                  <a:lnTo>
                    <a:pt x="6339414" y="187314"/>
                  </a:lnTo>
                  <a:lnTo>
                    <a:pt x="6348950" y="204979"/>
                  </a:lnTo>
                  <a:cubicBezTo>
                    <a:pt x="6453494" y="380456"/>
                    <a:pt x="6611707" y="492304"/>
                    <a:pt x="6788779" y="492304"/>
                  </a:cubicBezTo>
                  <a:cubicBezTo>
                    <a:pt x="6884693" y="492304"/>
                    <a:pt x="6975074" y="459488"/>
                    <a:pt x="7054389" y="401517"/>
                  </a:cubicBezTo>
                  <a:lnTo>
                    <a:pt x="7099593" y="363608"/>
                  </a:lnTo>
                  <a:lnTo>
                    <a:pt x="7105170" y="356532"/>
                  </a:lnTo>
                  <a:lnTo>
                    <a:pt x="7139299" y="323694"/>
                  </a:lnTo>
                  <a:lnTo>
                    <a:pt x="7164371" y="296655"/>
                  </a:lnTo>
                  <a:cubicBezTo>
                    <a:pt x="7197804" y="256052"/>
                    <a:pt x="7227780" y="210117"/>
                    <a:pt x="7253606" y="159811"/>
                  </a:cubicBezTo>
                  <a:lnTo>
                    <a:pt x="7271116" y="119327"/>
                  </a:lnTo>
                  <a:lnTo>
                    <a:pt x="7253432" y="177228"/>
                  </a:lnTo>
                  <a:lnTo>
                    <a:pt x="7217094" y="258677"/>
                  </a:lnTo>
                  <a:lnTo>
                    <a:pt x="7258373" y="229399"/>
                  </a:lnTo>
                  <a:cubicBezTo>
                    <a:pt x="7341767" y="179682"/>
                    <a:pt x="7434395" y="151994"/>
                    <a:pt x="7531946" y="151994"/>
                  </a:cubicBezTo>
                  <a:cubicBezTo>
                    <a:pt x="7669160" y="151994"/>
                    <a:pt x="7796632" y="206774"/>
                    <a:pt x="7902373" y="300590"/>
                  </a:cubicBezTo>
                  <a:lnTo>
                    <a:pt x="7950579" y="347929"/>
                  </a:lnTo>
                  <a:lnTo>
                    <a:pt x="7954893" y="339306"/>
                  </a:lnTo>
                  <a:lnTo>
                    <a:pt x="7964429" y="356970"/>
                  </a:lnTo>
                  <a:cubicBezTo>
                    <a:pt x="8068973" y="532447"/>
                    <a:pt x="8227186" y="644296"/>
                    <a:pt x="8404257" y="644296"/>
                  </a:cubicBezTo>
                  <a:cubicBezTo>
                    <a:pt x="8572107" y="644296"/>
                    <a:pt x="8723011" y="543794"/>
                    <a:pt x="8827320" y="383863"/>
                  </a:cubicBezTo>
                  <a:lnTo>
                    <a:pt x="8827571" y="383454"/>
                  </a:lnTo>
                  <a:lnTo>
                    <a:pt x="8829064" y="380360"/>
                  </a:lnTo>
                  <a:cubicBezTo>
                    <a:pt x="8837583" y="363959"/>
                    <a:pt x="8846518" y="347960"/>
                    <a:pt x="8855850" y="332390"/>
                  </a:cubicBezTo>
                  <a:lnTo>
                    <a:pt x="8869104" y="311755"/>
                  </a:lnTo>
                  <a:lnTo>
                    <a:pt x="8886595" y="271319"/>
                  </a:lnTo>
                  <a:lnTo>
                    <a:pt x="8878903" y="296503"/>
                  </a:lnTo>
                  <a:lnTo>
                    <a:pt x="8885013" y="286991"/>
                  </a:lnTo>
                  <a:cubicBezTo>
                    <a:pt x="9006258" y="110751"/>
                    <a:pt x="9181663" y="1"/>
                    <a:pt x="9376765" y="1"/>
                  </a:cubicBezTo>
                  <a:cubicBezTo>
                    <a:pt x="9513979" y="1"/>
                    <a:pt x="9641452" y="54781"/>
                    <a:pt x="9747192" y="148597"/>
                  </a:cubicBezTo>
                  <a:lnTo>
                    <a:pt x="9795398" y="195936"/>
                  </a:lnTo>
                  <a:lnTo>
                    <a:pt x="9799712" y="187312"/>
                  </a:lnTo>
                  <a:lnTo>
                    <a:pt x="9809248" y="204977"/>
                  </a:lnTo>
                  <a:cubicBezTo>
                    <a:pt x="9913792" y="380454"/>
                    <a:pt x="10072005" y="492302"/>
                    <a:pt x="10249076" y="492302"/>
                  </a:cubicBezTo>
                  <a:cubicBezTo>
                    <a:pt x="10344990" y="492302"/>
                    <a:pt x="10435372" y="459486"/>
                    <a:pt x="10514687" y="401515"/>
                  </a:cubicBezTo>
                  <a:lnTo>
                    <a:pt x="10559894" y="363604"/>
                  </a:lnTo>
                  <a:lnTo>
                    <a:pt x="10565468" y="356531"/>
                  </a:lnTo>
                  <a:lnTo>
                    <a:pt x="10599588" y="323702"/>
                  </a:lnTo>
                  <a:lnTo>
                    <a:pt x="10624669" y="296653"/>
                  </a:lnTo>
                  <a:cubicBezTo>
                    <a:pt x="10658102" y="256050"/>
                    <a:pt x="10688078" y="210115"/>
                    <a:pt x="10713904" y="159809"/>
                  </a:cubicBezTo>
                  <a:lnTo>
                    <a:pt x="10731414" y="119325"/>
                  </a:lnTo>
                  <a:lnTo>
                    <a:pt x="10713730" y="177226"/>
                  </a:lnTo>
                  <a:lnTo>
                    <a:pt x="10677391" y="258676"/>
                  </a:lnTo>
                  <a:lnTo>
                    <a:pt x="10718671" y="229399"/>
                  </a:lnTo>
                  <a:cubicBezTo>
                    <a:pt x="10802066" y="179681"/>
                    <a:pt x="10894693" y="151993"/>
                    <a:pt x="10992244" y="151993"/>
                  </a:cubicBezTo>
                  <a:cubicBezTo>
                    <a:pt x="11129458" y="151993"/>
                    <a:pt x="11256930" y="206773"/>
                    <a:pt x="11362671" y="300589"/>
                  </a:cubicBezTo>
                  <a:lnTo>
                    <a:pt x="11410877" y="347928"/>
                  </a:lnTo>
                  <a:lnTo>
                    <a:pt x="11415191" y="339305"/>
                  </a:lnTo>
                  <a:lnTo>
                    <a:pt x="11424726" y="356969"/>
                  </a:lnTo>
                  <a:cubicBezTo>
                    <a:pt x="11529270" y="532446"/>
                    <a:pt x="11687484" y="644295"/>
                    <a:pt x="11864556" y="644295"/>
                  </a:cubicBezTo>
                  <a:cubicBezTo>
                    <a:pt x="12032405" y="644295"/>
                    <a:pt x="12183309" y="543793"/>
                    <a:pt x="12287618" y="383862"/>
                  </a:cubicBezTo>
                  <a:lnTo>
                    <a:pt x="12287870" y="383453"/>
                  </a:lnTo>
                  <a:lnTo>
                    <a:pt x="12289362" y="380359"/>
                  </a:lnTo>
                  <a:cubicBezTo>
                    <a:pt x="12297881" y="363958"/>
                    <a:pt x="12306817" y="347959"/>
                    <a:pt x="12316148" y="332389"/>
                  </a:cubicBezTo>
                  <a:lnTo>
                    <a:pt x="12329403" y="311754"/>
                  </a:lnTo>
                  <a:lnTo>
                    <a:pt x="12346892" y="271318"/>
                  </a:lnTo>
                  <a:lnTo>
                    <a:pt x="12339201" y="296502"/>
                  </a:lnTo>
                  <a:lnTo>
                    <a:pt x="12345311" y="286990"/>
                  </a:lnTo>
                  <a:cubicBezTo>
                    <a:pt x="12466556" y="110750"/>
                    <a:pt x="12641961" y="0"/>
                    <a:pt x="12837063" y="0"/>
                  </a:cubicBezTo>
                  <a:cubicBezTo>
                    <a:pt x="12974278" y="0"/>
                    <a:pt x="13101750" y="54780"/>
                    <a:pt x="13207490" y="148596"/>
                  </a:cubicBezTo>
                  <a:lnTo>
                    <a:pt x="13255696" y="195935"/>
                  </a:lnTo>
                  <a:lnTo>
                    <a:pt x="13260010" y="187311"/>
                  </a:lnTo>
                  <a:lnTo>
                    <a:pt x="13269546" y="204976"/>
                  </a:lnTo>
                  <a:cubicBezTo>
                    <a:pt x="13374090" y="380453"/>
                    <a:pt x="13532303" y="492302"/>
                    <a:pt x="13709375" y="492302"/>
                  </a:cubicBezTo>
                  <a:cubicBezTo>
                    <a:pt x="13901203" y="492302"/>
                    <a:pt x="14070898" y="361034"/>
                    <a:pt x="14174202" y="159808"/>
                  </a:cubicBezTo>
                  <a:lnTo>
                    <a:pt x="14191711" y="119324"/>
                  </a:lnTo>
                  <a:lnTo>
                    <a:pt x="14174028" y="177225"/>
                  </a:lnTo>
                  <a:cubicBezTo>
                    <a:pt x="14065617" y="463721"/>
                    <a:pt x="13840498" y="660610"/>
                    <a:pt x="13580362" y="660610"/>
                  </a:cubicBezTo>
                  <a:cubicBezTo>
                    <a:pt x="13443147" y="660610"/>
                    <a:pt x="13315675" y="605830"/>
                    <a:pt x="13209935" y="512014"/>
                  </a:cubicBezTo>
                  <a:lnTo>
                    <a:pt x="13161729" y="464675"/>
                  </a:lnTo>
                  <a:lnTo>
                    <a:pt x="13157414" y="473298"/>
                  </a:lnTo>
                  <a:lnTo>
                    <a:pt x="13147879" y="455634"/>
                  </a:lnTo>
                  <a:cubicBezTo>
                    <a:pt x="13043335" y="280157"/>
                    <a:pt x="12885121" y="168308"/>
                    <a:pt x="12708050" y="168308"/>
                  </a:cubicBezTo>
                  <a:cubicBezTo>
                    <a:pt x="12540201" y="168308"/>
                    <a:pt x="12389296" y="268810"/>
                    <a:pt x="12284988" y="428741"/>
                  </a:cubicBezTo>
                  <a:lnTo>
                    <a:pt x="12284736" y="429150"/>
                  </a:lnTo>
                  <a:lnTo>
                    <a:pt x="12283244" y="432244"/>
                  </a:lnTo>
                  <a:cubicBezTo>
                    <a:pt x="12274725" y="448645"/>
                    <a:pt x="12265789" y="464644"/>
                    <a:pt x="12256457" y="480214"/>
                  </a:cubicBezTo>
                  <a:lnTo>
                    <a:pt x="12243203" y="500849"/>
                  </a:lnTo>
                  <a:lnTo>
                    <a:pt x="12225713" y="541285"/>
                  </a:lnTo>
                  <a:lnTo>
                    <a:pt x="12233404" y="516101"/>
                  </a:lnTo>
                  <a:lnTo>
                    <a:pt x="12227295" y="525613"/>
                  </a:lnTo>
                  <a:cubicBezTo>
                    <a:pt x="12106050" y="701853"/>
                    <a:pt x="11930644" y="812603"/>
                    <a:pt x="11735542" y="812603"/>
                  </a:cubicBezTo>
                  <a:cubicBezTo>
                    <a:pt x="11598328" y="812603"/>
                    <a:pt x="11470856" y="757823"/>
                    <a:pt x="11365115" y="664007"/>
                  </a:cubicBezTo>
                  <a:lnTo>
                    <a:pt x="11316909" y="616668"/>
                  </a:lnTo>
                  <a:lnTo>
                    <a:pt x="11312595" y="625292"/>
                  </a:lnTo>
                  <a:lnTo>
                    <a:pt x="11303060" y="607627"/>
                  </a:lnTo>
                  <a:cubicBezTo>
                    <a:pt x="11198516" y="432150"/>
                    <a:pt x="11040302" y="320302"/>
                    <a:pt x="10863231" y="320302"/>
                  </a:cubicBezTo>
                  <a:cubicBezTo>
                    <a:pt x="10767317" y="320302"/>
                    <a:pt x="10676936" y="353118"/>
                    <a:pt x="10597620" y="411089"/>
                  </a:cubicBezTo>
                  <a:lnTo>
                    <a:pt x="10552413" y="449000"/>
                  </a:lnTo>
                  <a:lnTo>
                    <a:pt x="10546840" y="456073"/>
                  </a:lnTo>
                  <a:lnTo>
                    <a:pt x="10512719" y="488902"/>
                  </a:lnTo>
                  <a:lnTo>
                    <a:pt x="10487638" y="515951"/>
                  </a:lnTo>
                  <a:cubicBezTo>
                    <a:pt x="10454205" y="556554"/>
                    <a:pt x="10424229" y="602489"/>
                    <a:pt x="10398403" y="652795"/>
                  </a:cubicBezTo>
                  <a:lnTo>
                    <a:pt x="10380893" y="693279"/>
                  </a:lnTo>
                  <a:lnTo>
                    <a:pt x="10398577" y="635378"/>
                  </a:lnTo>
                  <a:lnTo>
                    <a:pt x="10434916" y="553928"/>
                  </a:lnTo>
                  <a:lnTo>
                    <a:pt x="10393636" y="583206"/>
                  </a:lnTo>
                  <a:cubicBezTo>
                    <a:pt x="10310241" y="632923"/>
                    <a:pt x="10217615" y="660611"/>
                    <a:pt x="10120064" y="660611"/>
                  </a:cubicBezTo>
                  <a:cubicBezTo>
                    <a:pt x="9982849" y="660611"/>
                    <a:pt x="9855377" y="605831"/>
                    <a:pt x="9749637" y="512015"/>
                  </a:cubicBezTo>
                  <a:lnTo>
                    <a:pt x="9701430" y="464676"/>
                  </a:lnTo>
                  <a:lnTo>
                    <a:pt x="9697117" y="473299"/>
                  </a:lnTo>
                  <a:lnTo>
                    <a:pt x="9687581" y="455635"/>
                  </a:lnTo>
                  <a:cubicBezTo>
                    <a:pt x="9583037" y="280158"/>
                    <a:pt x="9424824" y="168309"/>
                    <a:pt x="9247751" y="168309"/>
                  </a:cubicBezTo>
                  <a:cubicBezTo>
                    <a:pt x="9079903" y="168309"/>
                    <a:pt x="8928998" y="268811"/>
                    <a:pt x="8824689" y="428742"/>
                  </a:cubicBezTo>
                  <a:lnTo>
                    <a:pt x="8824438" y="429151"/>
                  </a:lnTo>
                  <a:lnTo>
                    <a:pt x="8822946" y="432245"/>
                  </a:lnTo>
                  <a:cubicBezTo>
                    <a:pt x="8814426" y="448646"/>
                    <a:pt x="8805491" y="464645"/>
                    <a:pt x="8796160" y="480215"/>
                  </a:cubicBezTo>
                  <a:lnTo>
                    <a:pt x="8782904" y="500850"/>
                  </a:lnTo>
                  <a:lnTo>
                    <a:pt x="8765415" y="541286"/>
                  </a:lnTo>
                  <a:lnTo>
                    <a:pt x="8773106" y="516102"/>
                  </a:lnTo>
                  <a:lnTo>
                    <a:pt x="8766996" y="525614"/>
                  </a:lnTo>
                  <a:cubicBezTo>
                    <a:pt x="8645752" y="701854"/>
                    <a:pt x="8470347" y="812604"/>
                    <a:pt x="8275245" y="812604"/>
                  </a:cubicBezTo>
                  <a:cubicBezTo>
                    <a:pt x="8138029" y="812604"/>
                    <a:pt x="8010558" y="757824"/>
                    <a:pt x="7904817" y="664008"/>
                  </a:cubicBezTo>
                  <a:lnTo>
                    <a:pt x="7856611" y="616669"/>
                  </a:lnTo>
                  <a:lnTo>
                    <a:pt x="7852297" y="625293"/>
                  </a:lnTo>
                  <a:lnTo>
                    <a:pt x="7842762" y="607628"/>
                  </a:lnTo>
                  <a:cubicBezTo>
                    <a:pt x="7738218" y="432151"/>
                    <a:pt x="7580004" y="320302"/>
                    <a:pt x="7402932" y="320302"/>
                  </a:cubicBezTo>
                  <a:cubicBezTo>
                    <a:pt x="7307018" y="320302"/>
                    <a:pt x="7216637" y="353119"/>
                    <a:pt x="7137323" y="411089"/>
                  </a:cubicBezTo>
                  <a:lnTo>
                    <a:pt x="7092118" y="448999"/>
                  </a:lnTo>
                  <a:lnTo>
                    <a:pt x="7086542" y="456075"/>
                  </a:lnTo>
                  <a:lnTo>
                    <a:pt x="7052412" y="488913"/>
                  </a:lnTo>
                  <a:lnTo>
                    <a:pt x="7027340" y="515952"/>
                  </a:lnTo>
                  <a:cubicBezTo>
                    <a:pt x="6993907" y="556555"/>
                    <a:pt x="6963931" y="602489"/>
                    <a:pt x="6938105" y="652796"/>
                  </a:cubicBezTo>
                  <a:lnTo>
                    <a:pt x="6920596" y="693280"/>
                  </a:lnTo>
                  <a:lnTo>
                    <a:pt x="6938279" y="635379"/>
                  </a:lnTo>
                  <a:lnTo>
                    <a:pt x="6974617" y="553930"/>
                  </a:lnTo>
                  <a:lnTo>
                    <a:pt x="6933338" y="583208"/>
                  </a:lnTo>
                  <a:cubicBezTo>
                    <a:pt x="6849944" y="632925"/>
                    <a:pt x="6757317" y="660613"/>
                    <a:pt x="6659766" y="660613"/>
                  </a:cubicBezTo>
                  <a:cubicBezTo>
                    <a:pt x="6522551" y="660613"/>
                    <a:pt x="6395079" y="605833"/>
                    <a:pt x="6289339" y="512017"/>
                  </a:cubicBezTo>
                  <a:lnTo>
                    <a:pt x="6241132" y="464678"/>
                  </a:lnTo>
                  <a:lnTo>
                    <a:pt x="6236819" y="473301"/>
                  </a:lnTo>
                  <a:lnTo>
                    <a:pt x="6227283" y="455637"/>
                  </a:lnTo>
                  <a:cubicBezTo>
                    <a:pt x="6122739" y="280160"/>
                    <a:pt x="5964526" y="168311"/>
                    <a:pt x="5787454" y="168311"/>
                  </a:cubicBezTo>
                  <a:cubicBezTo>
                    <a:pt x="5619605" y="168311"/>
                    <a:pt x="5468701" y="268813"/>
                    <a:pt x="5364392" y="428744"/>
                  </a:cubicBezTo>
                  <a:lnTo>
                    <a:pt x="5364140" y="429153"/>
                  </a:lnTo>
                  <a:lnTo>
                    <a:pt x="5362648" y="432247"/>
                  </a:lnTo>
                  <a:cubicBezTo>
                    <a:pt x="5354128" y="448648"/>
                    <a:pt x="5345193" y="464647"/>
                    <a:pt x="5335862" y="480217"/>
                  </a:cubicBezTo>
                  <a:lnTo>
                    <a:pt x="5322606" y="500852"/>
                  </a:lnTo>
                  <a:lnTo>
                    <a:pt x="5305117" y="541288"/>
                  </a:lnTo>
                  <a:lnTo>
                    <a:pt x="5312809" y="516104"/>
                  </a:lnTo>
                  <a:lnTo>
                    <a:pt x="5306698" y="525616"/>
                  </a:lnTo>
                  <a:cubicBezTo>
                    <a:pt x="5185454" y="701856"/>
                    <a:pt x="5010049" y="812606"/>
                    <a:pt x="4814947" y="812606"/>
                  </a:cubicBezTo>
                  <a:cubicBezTo>
                    <a:pt x="4677732" y="812606"/>
                    <a:pt x="4550260" y="757826"/>
                    <a:pt x="4444520" y="664010"/>
                  </a:cubicBezTo>
                  <a:lnTo>
                    <a:pt x="4396313" y="616671"/>
                  </a:lnTo>
                  <a:lnTo>
                    <a:pt x="4392000" y="625295"/>
                  </a:lnTo>
                  <a:lnTo>
                    <a:pt x="4382464" y="607630"/>
                  </a:lnTo>
                  <a:cubicBezTo>
                    <a:pt x="4277920" y="432153"/>
                    <a:pt x="4119706" y="320304"/>
                    <a:pt x="3942635" y="320304"/>
                  </a:cubicBezTo>
                  <a:cubicBezTo>
                    <a:pt x="3846721" y="320304"/>
                    <a:pt x="3756340" y="353121"/>
                    <a:pt x="3677025" y="411091"/>
                  </a:cubicBezTo>
                  <a:lnTo>
                    <a:pt x="3631821" y="449001"/>
                  </a:lnTo>
                  <a:lnTo>
                    <a:pt x="3626244" y="456077"/>
                  </a:lnTo>
                  <a:lnTo>
                    <a:pt x="3592115" y="488915"/>
                  </a:lnTo>
                  <a:lnTo>
                    <a:pt x="3567043" y="515954"/>
                  </a:lnTo>
                  <a:cubicBezTo>
                    <a:pt x="3533609" y="556557"/>
                    <a:pt x="3503634" y="602492"/>
                    <a:pt x="3477808" y="652798"/>
                  </a:cubicBezTo>
                  <a:lnTo>
                    <a:pt x="3460298" y="693282"/>
                  </a:lnTo>
                  <a:lnTo>
                    <a:pt x="3477981" y="635381"/>
                  </a:lnTo>
                  <a:lnTo>
                    <a:pt x="3514319" y="553933"/>
                  </a:lnTo>
                  <a:lnTo>
                    <a:pt x="3473041" y="583210"/>
                  </a:lnTo>
                  <a:cubicBezTo>
                    <a:pt x="3389646" y="632927"/>
                    <a:pt x="3297019" y="660615"/>
                    <a:pt x="3199468" y="660615"/>
                  </a:cubicBezTo>
                  <a:cubicBezTo>
                    <a:pt x="3062253" y="660615"/>
                    <a:pt x="2934782" y="605835"/>
                    <a:pt x="2829041" y="512019"/>
                  </a:cubicBezTo>
                  <a:lnTo>
                    <a:pt x="2780835" y="464680"/>
                  </a:lnTo>
                  <a:lnTo>
                    <a:pt x="2776521" y="473303"/>
                  </a:lnTo>
                  <a:lnTo>
                    <a:pt x="2766985" y="455639"/>
                  </a:lnTo>
                  <a:cubicBezTo>
                    <a:pt x="2662441" y="280162"/>
                    <a:pt x="2504228" y="168313"/>
                    <a:pt x="2327156" y="168313"/>
                  </a:cubicBezTo>
                  <a:cubicBezTo>
                    <a:pt x="2159307" y="168313"/>
                    <a:pt x="2008403" y="268815"/>
                    <a:pt x="1904094" y="428746"/>
                  </a:cubicBezTo>
                  <a:lnTo>
                    <a:pt x="1903842" y="429155"/>
                  </a:lnTo>
                  <a:lnTo>
                    <a:pt x="1902350" y="432249"/>
                  </a:lnTo>
                  <a:cubicBezTo>
                    <a:pt x="1893830" y="448650"/>
                    <a:pt x="1884895" y="464649"/>
                    <a:pt x="1875564" y="480219"/>
                  </a:cubicBezTo>
                  <a:lnTo>
                    <a:pt x="1862308" y="500854"/>
                  </a:lnTo>
                  <a:lnTo>
                    <a:pt x="1844819" y="541290"/>
                  </a:lnTo>
                  <a:lnTo>
                    <a:pt x="1852511" y="516106"/>
                  </a:lnTo>
                  <a:lnTo>
                    <a:pt x="1846400" y="525618"/>
                  </a:lnTo>
                  <a:cubicBezTo>
                    <a:pt x="1725156" y="701858"/>
                    <a:pt x="1549751" y="812608"/>
                    <a:pt x="1354649" y="812608"/>
                  </a:cubicBezTo>
                  <a:close/>
                </a:path>
              </a:pathLst>
            </a:custGeom>
            <a:gradFill>
              <a:gsLst>
                <a:gs pos="15000">
                  <a:srgbClr val="009900"/>
                </a:gs>
                <a:gs pos="52000">
                  <a:srgbClr val="FF6600"/>
                </a:gs>
                <a:gs pos="100000">
                  <a:srgbClr val="C00000">
                    <a:shade val="100000"/>
                    <a:satMod val="115000"/>
                  </a:srgbClr>
                </a:gs>
              </a:gsLst>
              <a:lin ang="16200000" scaled="1"/>
            </a:gradFill>
            <a:ln>
              <a:noFill/>
            </a:ln>
            <a:scene3d>
              <a:camera prst="orthographicFront"/>
              <a:lightRig rig="flat" dir="t">
                <a:rot lat="0" lon="0" rev="36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sz="1350"/>
            </a:p>
          </p:txBody>
        </p:sp>
        <p:sp>
          <p:nvSpPr>
            <p:cNvPr id="37" name="Forma libre 26"/>
            <p:cNvSpPr/>
            <p:nvPr/>
          </p:nvSpPr>
          <p:spPr>
            <a:xfrm rot="10800000">
              <a:off x="2771800" y="-1980000"/>
              <a:ext cx="6264696" cy="1584176"/>
            </a:xfrm>
            <a:custGeom>
              <a:avLst/>
              <a:gdLst>
                <a:gd name="connsiteX0" fmla="*/ 1354649 w 14191711"/>
                <a:gd name="connsiteY0" fmla="*/ 812608 h 812608"/>
                <a:gd name="connsiteX1" fmla="*/ 984222 w 14191711"/>
                <a:gd name="connsiteY1" fmla="*/ 664012 h 812608"/>
                <a:gd name="connsiteX2" fmla="*/ 936015 w 14191711"/>
                <a:gd name="connsiteY2" fmla="*/ 616673 h 812608"/>
                <a:gd name="connsiteX3" fmla="*/ 931702 w 14191711"/>
                <a:gd name="connsiteY3" fmla="*/ 625297 h 812608"/>
                <a:gd name="connsiteX4" fmla="*/ 922166 w 14191711"/>
                <a:gd name="connsiteY4" fmla="*/ 607632 h 812608"/>
                <a:gd name="connsiteX5" fmla="*/ 482337 w 14191711"/>
                <a:gd name="connsiteY5" fmla="*/ 320306 h 812608"/>
                <a:gd name="connsiteX6" fmla="*/ 17510 w 14191711"/>
                <a:gd name="connsiteY6" fmla="*/ 652800 h 812608"/>
                <a:gd name="connsiteX7" fmla="*/ 0 w 14191711"/>
                <a:gd name="connsiteY7" fmla="*/ 693284 h 812608"/>
                <a:gd name="connsiteX8" fmla="*/ 17683 w 14191711"/>
                <a:gd name="connsiteY8" fmla="*/ 635383 h 812608"/>
                <a:gd name="connsiteX9" fmla="*/ 611350 w 14191711"/>
                <a:gd name="connsiteY9" fmla="*/ 151998 h 812608"/>
                <a:gd name="connsiteX10" fmla="*/ 981777 w 14191711"/>
                <a:gd name="connsiteY10" fmla="*/ 300594 h 812608"/>
                <a:gd name="connsiteX11" fmla="*/ 1029983 w 14191711"/>
                <a:gd name="connsiteY11" fmla="*/ 347933 h 812608"/>
                <a:gd name="connsiteX12" fmla="*/ 1034297 w 14191711"/>
                <a:gd name="connsiteY12" fmla="*/ 339310 h 812608"/>
                <a:gd name="connsiteX13" fmla="*/ 1043833 w 14191711"/>
                <a:gd name="connsiteY13" fmla="*/ 356974 h 812608"/>
                <a:gd name="connsiteX14" fmla="*/ 1483662 w 14191711"/>
                <a:gd name="connsiteY14" fmla="*/ 644300 h 812608"/>
                <a:gd name="connsiteX15" fmla="*/ 1906724 w 14191711"/>
                <a:gd name="connsiteY15" fmla="*/ 383867 h 812608"/>
                <a:gd name="connsiteX16" fmla="*/ 1906976 w 14191711"/>
                <a:gd name="connsiteY16" fmla="*/ 383458 h 812608"/>
                <a:gd name="connsiteX17" fmla="*/ 1908468 w 14191711"/>
                <a:gd name="connsiteY17" fmla="*/ 380364 h 812608"/>
                <a:gd name="connsiteX18" fmla="*/ 1935254 w 14191711"/>
                <a:gd name="connsiteY18" fmla="*/ 332394 h 812608"/>
                <a:gd name="connsiteX19" fmla="*/ 1948509 w 14191711"/>
                <a:gd name="connsiteY19" fmla="*/ 311759 h 812608"/>
                <a:gd name="connsiteX20" fmla="*/ 1965999 w 14191711"/>
                <a:gd name="connsiteY20" fmla="*/ 271323 h 812608"/>
                <a:gd name="connsiteX21" fmla="*/ 1958307 w 14191711"/>
                <a:gd name="connsiteY21" fmla="*/ 296507 h 812608"/>
                <a:gd name="connsiteX22" fmla="*/ 1964417 w 14191711"/>
                <a:gd name="connsiteY22" fmla="*/ 286995 h 812608"/>
                <a:gd name="connsiteX23" fmla="*/ 2456169 w 14191711"/>
                <a:gd name="connsiteY23" fmla="*/ 5 h 812608"/>
                <a:gd name="connsiteX24" fmla="*/ 2826596 w 14191711"/>
                <a:gd name="connsiteY24" fmla="*/ 148601 h 812608"/>
                <a:gd name="connsiteX25" fmla="*/ 2874802 w 14191711"/>
                <a:gd name="connsiteY25" fmla="*/ 195940 h 812608"/>
                <a:gd name="connsiteX26" fmla="*/ 2879116 w 14191711"/>
                <a:gd name="connsiteY26" fmla="*/ 187316 h 812608"/>
                <a:gd name="connsiteX27" fmla="*/ 2888652 w 14191711"/>
                <a:gd name="connsiteY27" fmla="*/ 204981 h 812608"/>
                <a:gd name="connsiteX28" fmla="*/ 3328481 w 14191711"/>
                <a:gd name="connsiteY28" fmla="*/ 492306 h 812608"/>
                <a:gd name="connsiteX29" fmla="*/ 3594091 w 14191711"/>
                <a:gd name="connsiteY29" fmla="*/ 401519 h 812608"/>
                <a:gd name="connsiteX30" fmla="*/ 3639295 w 14191711"/>
                <a:gd name="connsiteY30" fmla="*/ 363610 h 812608"/>
                <a:gd name="connsiteX31" fmla="*/ 3644872 w 14191711"/>
                <a:gd name="connsiteY31" fmla="*/ 356534 h 812608"/>
                <a:gd name="connsiteX32" fmla="*/ 3679001 w 14191711"/>
                <a:gd name="connsiteY32" fmla="*/ 323696 h 812608"/>
                <a:gd name="connsiteX33" fmla="*/ 3704073 w 14191711"/>
                <a:gd name="connsiteY33" fmla="*/ 296657 h 812608"/>
                <a:gd name="connsiteX34" fmla="*/ 3793308 w 14191711"/>
                <a:gd name="connsiteY34" fmla="*/ 159813 h 812608"/>
                <a:gd name="connsiteX35" fmla="*/ 3810818 w 14191711"/>
                <a:gd name="connsiteY35" fmla="*/ 119329 h 812608"/>
                <a:gd name="connsiteX36" fmla="*/ 3793135 w 14191711"/>
                <a:gd name="connsiteY36" fmla="*/ 177230 h 812608"/>
                <a:gd name="connsiteX37" fmla="*/ 3756797 w 14191711"/>
                <a:gd name="connsiteY37" fmla="*/ 258678 h 812608"/>
                <a:gd name="connsiteX38" fmla="*/ 3798075 w 14191711"/>
                <a:gd name="connsiteY38" fmla="*/ 229401 h 812608"/>
                <a:gd name="connsiteX39" fmla="*/ 4071648 w 14191711"/>
                <a:gd name="connsiteY39" fmla="*/ 151996 h 812608"/>
                <a:gd name="connsiteX40" fmla="*/ 4442075 w 14191711"/>
                <a:gd name="connsiteY40" fmla="*/ 300592 h 812608"/>
                <a:gd name="connsiteX41" fmla="*/ 4490281 w 14191711"/>
                <a:gd name="connsiteY41" fmla="*/ 347931 h 812608"/>
                <a:gd name="connsiteX42" fmla="*/ 4494595 w 14191711"/>
                <a:gd name="connsiteY42" fmla="*/ 339308 h 812608"/>
                <a:gd name="connsiteX43" fmla="*/ 4504131 w 14191711"/>
                <a:gd name="connsiteY43" fmla="*/ 356972 h 812608"/>
                <a:gd name="connsiteX44" fmla="*/ 4943960 w 14191711"/>
                <a:gd name="connsiteY44" fmla="*/ 644298 h 812608"/>
                <a:gd name="connsiteX45" fmla="*/ 5367022 w 14191711"/>
                <a:gd name="connsiteY45" fmla="*/ 383865 h 812608"/>
                <a:gd name="connsiteX46" fmla="*/ 5367274 w 14191711"/>
                <a:gd name="connsiteY46" fmla="*/ 383456 h 812608"/>
                <a:gd name="connsiteX47" fmla="*/ 5368766 w 14191711"/>
                <a:gd name="connsiteY47" fmla="*/ 380362 h 812608"/>
                <a:gd name="connsiteX48" fmla="*/ 5395552 w 14191711"/>
                <a:gd name="connsiteY48" fmla="*/ 332392 h 812608"/>
                <a:gd name="connsiteX49" fmla="*/ 5408807 w 14191711"/>
                <a:gd name="connsiteY49" fmla="*/ 311757 h 812608"/>
                <a:gd name="connsiteX50" fmla="*/ 5426297 w 14191711"/>
                <a:gd name="connsiteY50" fmla="*/ 271321 h 812608"/>
                <a:gd name="connsiteX51" fmla="*/ 5418605 w 14191711"/>
                <a:gd name="connsiteY51" fmla="*/ 296505 h 812608"/>
                <a:gd name="connsiteX52" fmla="*/ 5424715 w 14191711"/>
                <a:gd name="connsiteY52" fmla="*/ 286993 h 812608"/>
                <a:gd name="connsiteX53" fmla="*/ 5916467 w 14191711"/>
                <a:gd name="connsiteY53" fmla="*/ 3 h 812608"/>
                <a:gd name="connsiteX54" fmla="*/ 6286894 w 14191711"/>
                <a:gd name="connsiteY54" fmla="*/ 148599 h 812608"/>
                <a:gd name="connsiteX55" fmla="*/ 6335100 w 14191711"/>
                <a:gd name="connsiteY55" fmla="*/ 195938 h 812608"/>
                <a:gd name="connsiteX56" fmla="*/ 6339414 w 14191711"/>
                <a:gd name="connsiteY56" fmla="*/ 187314 h 812608"/>
                <a:gd name="connsiteX57" fmla="*/ 6348950 w 14191711"/>
                <a:gd name="connsiteY57" fmla="*/ 204979 h 812608"/>
                <a:gd name="connsiteX58" fmla="*/ 6788779 w 14191711"/>
                <a:gd name="connsiteY58" fmla="*/ 492304 h 812608"/>
                <a:gd name="connsiteX59" fmla="*/ 7054389 w 14191711"/>
                <a:gd name="connsiteY59" fmla="*/ 401517 h 812608"/>
                <a:gd name="connsiteX60" fmla="*/ 7099593 w 14191711"/>
                <a:gd name="connsiteY60" fmla="*/ 363608 h 812608"/>
                <a:gd name="connsiteX61" fmla="*/ 7105170 w 14191711"/>
                <a:gd name="connsiteY61" fmla="*/ 356532 h 812608"/>
                <a:gd name="connsiteX62" fmla="*/ 7139299 w 14191711"/>
                <a:gd name="connsiteY62" fmla="*/ 323694 h 812608"/>
                <a:gd name="connsiteX63" fmla="*/ 7164371 w 14191711"/>
                <a:gd name="connsiteY63" fmla="*/ 296655 h 812608"/>
                <a:gd name="connsiteX64" fmla="*/ 7253606 w 14191711"/>
                <a:gd name="connsiteY64" fmla="*/ 159811 h 812608"/>
                <a:gd name="connsiteX65" fmla="*/ 7271116 w 14191711"/>
                <a:gd name="connsiteY65" fmla="*/ 119327 h 812608"/>
                <a:gd name="connsiteX66" fmla="*/ 7253432 w 14191711"/>
                <a:gd name="connsiteY66" fmla="*/ 177228 h 812608"/>
                <a:gd name="connsiteX67" fmla="*/ 7217094 w 14191711"/>
                <a:gd name="connsiteY67" fmla="*/ 258677 h 812608"/>
                <a:gd name="connsiteX68" fmla="*/ 7258373 w 14191711"/>
                <a:gd name="connsiteY68" fmla="*/ 229399 h 812608"/>
                <a:gd name="connsiteX69" fmla="*/ 7531946 w 14191711"/>
                <a:gd name="connsiteY69" fmla="*/ 151994 h 812608"/>
                <a:gd name="connsiteX70" fmla="*/ 7902373 w 14191711"/>
                <a:gd name="connsiteY70" fmla="*/ 300590 h 812608"/>
                <a:gd name="connsiteX71" fmla="*/ 7950579 w 14191711"/>
                <a:gd name="connsiteY71" fmla="*/ 347929 h 812608"/>
                <a:gd name="connsiteX72" fmla="*/ 7954893 w 14191711"/>
                <a:gd name="connsiteY72" fmla="*/ 339306 h 812608"/>
                <a:gd name="connsiteX73" fmla="*/ 7964429 w 14191711"/>
                <a:gd name="connsiteY73" fmla="*/ 356970 h 812608"/>
                <a:gd name="connsiteX74" fmla="*/ 8404257 w 14191711"/>
                <a:gd name="connsiteY74" fmla="*/ 644296 h 812608"/>
                <a:gd name="connsiteX75" fmla="*/ 8827320 w 14191711"/>
                <a:gd name="connsiteY75" fmla="*/ 383863 h 812608"/>
                <a:gd name="connsiteX76" fmla="*/ 8827571 w 14191711"/>
                <a:gd name="connsiteY76" fmla="*/ 383454 h 812608"/>
                <a:gd name="connsiteX77" fmla="*/ 8829064 w 14191711"/>
                <a:gd name="connsiteY77" fmla="*/ 380360 h 812608"/>
                <a:gd name="connsiteX78" fmla="*/ 8855850 w 14191711"/>
                <a:gd name="connsiteY78" fmla="*/ 332390 h 812608"/>
                <a:gd name="connsiteX79" fmla="*/ 8869104 w 14191711"/>
                <a:gd name="connsiteY79" fmla="*/ 311755 h 812608"/>
                <a:gd name="connsiteX80" fmla="*/ 8886595 w 14191711"/>
                <a:gd name="connsiteY80" fmla="*/ 271319 h 812608"/>
                <a:gd name="connsiteX81" fmla="*/ 8878903 w 14191711"/>
                <a:gd name="connsiteY81" fmla="*/ 296503 h 812608"/>
                <a:gd name="connsiteX82" fmla="*/ 8885013 w 14191711"/>
                <a:gd name="connsiteY82" fmla="*/ 286991 h 812608"/>
                <a:gd name="connsiteX83" fmla="*/ 9376765 w 14191711"/>
                <a:gd name="connsiteY83" fmla="*/ 1 h 812608"/>
                <a:gd name="connsiteX84" fmla="*/ 9747192 w 14191711"/>
                <a:gd name="connsiteY84" fmla="*/ 148597 h 812608"/>
                <a:gd name="connsiteX85" fmla="*/ 9795398 w 14191711"/>
                <a:gd name="connsiteY85" fmla="*/ 195936 h 812608"/>
                <a:gd name="connsiteX86" fmla="*/ 9799712 w 14191711"/>
                <a:gd name="connsiteY86" fmla="*/ 187312 h 812608"/>
                <a:gd name="connsiteX87" fmla="*/ 9809248 w 14191711"/>
                <a:gd name="connsiteY87" fmla="*/ 204977 h 812608"/>
                <a:gd name="connsiteX88" fmla="*/ 10249076 w 14191711"/>
                <a:gd name="connsiteY88" fmla="*/ 492302 h 812608"/>
                <a:gd name="connsiteX89" fmla="*/ 10514687 w 14191711"/>
                <a:gd name="connsiteY89" fmla="*/ 401515 h 812608"/>
                <a:gd name="connsiteX90" fmla="*/ 10559894 w 14191711"/>
                <a:gd name="connsiteY90" fmla="*/ 363604 h 812608"/>
                <a:gd name="connsiteX91" fmla="*/ 10565468 w 14191711"/>
                <a:gd name="connsiteY91" fmla="*/ 356531 h 812608"/>
                <a:gd name="connsiteX92" fmla="*/ 10599588 w 14191711"/>
                <a:gd name="connsiteY92" fmla="*/ 323702 h 812608"/>
                <a:gd name="connsiteX93" fmla="*/ 10624669 w 14191711"/>
                <a:gd name="connsiteY93" fmla="*/ 296653 h 812608"/>
                <a:gd name="connsiteX94" fmla="*/ 10713904 w 14191711"/>
                <a:gd name="connsiteY94" fmla="*/ 159809 h 812608"/>
                <a:gd name="connsiteX95" fmla="*/ 10731414 w 14191711"/>
                <a:gd name="connsiteY95" fmla="*/ 119325 h 812608"/>
                <a:gd name="connsiteX96" fmla="*/ 10713730 w 14191711"/>
                <a:gd name="connsiteY96" fmla="*/ 177226 h 812608"/>
                <a:gd name="connsiteX97" fmla="*/ 10677391 w 14191711"/>
                <a:gd name="connsiteY97" fmla="*/ 258676 h 812608"/>
                <a:gd name="connsiteX98" fmla="*/ 10718671 w 14191711"/>
                <a:gd name="connsiteY98" fmla="*/ 229399 h 812608"/>
                <a:gd name="connsiteX99" fmla="*/ 10992244 w 14191711"/>
                <a:gd name="connsiteY99" fmla="*/ 151993 h 812608"/>
                <a:gd name="connsiteX100" fmla="*/ 11362671 w 14191711"/>
                <a:gd name="connsiteY100" fmla="*/ 300589 h 812608"/>
                <a:gd name="connsiteX101" fmla="*/ 11410877 w 14191711"/>
                <a:gd name="connsiteY101" fmla="*/ 347928 h 812608"/>
                <a:gd name="connsiteX102" fmla="*/ 11415191 w 14191711"/>
                <a:gd name="connsiteY102" fmla="*/ 339305 h 812608"/>
                <a:gd name="connsiteX103" fmla="*/ 11424726 w 14191711"/>
                <a:gd name="connsiteY103" fmla="*/ 356969 h 812608"/>
                <a:gd name="connsiteX104" fmla="*/ 11864556 w 14191711"/>
                <a:gd name="connsiteY104" fmla="*/ 644295 h 812608"/>
                <a:gd name="connsiteX105" fmla="*/ 12287618 w 14191711"/>
                <a:gd name="connsiteY105" fmla="*/ 383862 h 812608"/>
                <a:gd name="connsiteX106" fmla="*/ 12287870 w 14191711"/>
                <a:gd name="connsiteY106" fmla="*/ 383453 h 812608"/>
                <a:gd name="connsiteX107" fmla="*/ 12289362 w 14191711"/>
                <a:gd name="connsiteY107" fmla="*/ 380359 h 812608"/>
                <a:gd name="connsiteX108" fmla="*/ 12316148 w 14191711"/>
                <a:gd name="connsiteY108" fmla="*/ 332389 h 812608"/>
                <a:gd name="connsiteX109" fmla="*/ 12329403 w 14191711"/>
                <a:gd name="connsiteY109" fmla="*/ 311754 h 812608"/>
                <a:gd name="connsiteX110" fmla="*/ 12346892 w 14191711"/>
                <a:gd name="connsiteY110" fmla="*/ 271318 h 812608"/>
                <a:gd name="connsiteX111" fmla="*/ 12339201 w 14191711"/>
                <a:gd name="connsiteY111" fmla="*/ 296502 h 812608"/>
                <a:gd name="connsiteX112" fmla="*/ 12345311 w 14191711"/>
                <a:gd name="connsiteY112" fmla="*/ 286990 h 812608"/>
                <a:gd name="connsiteX113" fmla="*/ 12837063 w 14191711"/>
                <a:gd name="connsiteY113" fmla="*/ 0 h 812608"/>
                <a:gd name="connsiteX114" fmla="*/ 13207490 w 14191711"/>
                <a:gd name="connsiteY114" fmla="*/ 148596 h 812608"/>
                <a:gd name="connsiteX115" fmla="*/ 13255696 w 14191711"/>
                <a:gd name="connsiteY115" fmla="*/ 195935 h 812608"/>
                <a:gd name="connsiteX116" fmla="*/ 13260010 w 14191711"/>
                <a:gd name="connsiteY116" fmla="*/ 187311 h 812608"/>
                <a:gd name="connsiteX117" fmla="*/ 13269546 w 14191711"/>
                <a:gd name="connsiteY117" fmla="*/ 204976 h 812608"/>
                <a:gd name="connsiteX118" fmla="*/ 13709375 w 14191711"/>
                <a:gd name="connsiteY118" fmla="*/ 492302 h 812608"/>
                <a:gd name="connsiteX119" fmla="*/ 14174202 w 14191711"/>
                <a:gd name="connsiteY119" fmla="*/ 159808 h 812608"/>
                <a:gd name="connsiteX120" fmla="*/ 14191711 w 14191711"/>
                <a:gd name="connsiteY120" fmla="*/ 119324 h 812608"/>
                <a:gd name="connsiteX121" fmla="*/ 14174028 w 14191711"/>
                <a:gd name="connsiteY121" fmla="*/ 177225 h 812608"/>
                <a:gd name="connsiteX122" fmla="*/ 13580362 w 14191711"/>
                <a:gd name="connsiteY122" fmla="*/ 660610 h 812608"/>
                <a:gd name="connsiteX123" fmla="*/ 13209935 w 14191711"/>
                <a:gd name="connsiteY123" fmla="*/ 512014 h 812608"/>
                <a:gd name="connsiteX124" fmla="*/ 13161729 w 14191711"/>
                <a:gd name="connsiteY124" fmla="*/ 464675 h 812608"/>
                <a:gd name="connsiteX125" fmla="*/ 13157414 w 14191711"/>
                <a:gd name="connsiteY125" fmla="*/ 473298 h 812608"/>
                <a:gd name="connsiteX126" fmla="*/ 13147879 w 14191711"/>
                <a:gd name="connsiteY126" fmla="*/ 455634 h 812608"/>
                <a:gd name="connsiteX127" fmla="*/ 12708050 w 14191711"/>
                <a:gd name="connsiteY127" fmla="*/ 168308 h 812608"/>
                <a:gd name="connsiteX128" fmla="*/ 12284988 w 14191711"/>
                <a:gd name="connsiteY128" fmla="*/ 428741 h 812608"/>
                <a:gd name="connsiteX129" fmla="*/ 12284736 w 14191711"/>
                <a:gd name="connsiteY129" fmla="*/ 429150 h 812608"/>
                <a:gd name="connsiteX130" fmla="*/ 12283244 w 14191711"/>
                <a:gd name="connsiteY130" fmla="*/ 432244 h 812608"/>
                <a:gd name="connsiteX131" fmla="*/ 12256457 w 14191711"/>
                <a:gd name="connsiteY131" fmla="*/ 480214 h 812608"/>
                <a:gd name="connsiteX132" fmla="*/ 12243203 w 14191711"/>
                <a:gd name="connsiteY132" fmla="*/ 500849 h 812608"/>
                <a:gd name="connsiteX133" fmla="*/ 12225713 w 14191711"/>
                <a:gd name="connsiteY133" fmla="*/ 541285 h 812608"/>
                <a:gd name="connsiteX134" fmla="*/ 12233404 w 14191711"/>
                <a:gd name="connsiteY134" fmla="*/ 516101 h 812608"/>
                <a:gd name="connsiteX135" fmla="*/ 12227295 w 14191711"/>
                <a:gd name="connsiteY135" fmla="*/ 525613 h 812608"/>
                <a:gd name="connsiteX136" fmla="*/ 11735542 w 14191711"/>
                <a:gd name="connsiteY136" fmla="*/ 812603 h 812608"/>
                <a:gd name="connsiteX137" fmla="*/ 11365115 w 14191711"/>
                <a:gd name="connsiteY137" fmla="*/ 664007 h 812608"/>
                <a:gd name="connsiteX138" fmla="*/ 11316909 w 14191711"/>
                <a:gd name="connsiteY138" fmla="*/ 616668 h 812608"/>
                <a:gd name="connsiteX139" fmla="*/ 11312595 w 14191711"/>
                <a:gd name="connsiteY139" fmla="*/ 625292 h 812608"/>
                <a:gd name="connsiteX140" fmla="*/ 11303060 w 14191711"/>
                <a:gd name="connsiteY140" fmla="*/ 607627 h 812608"/>
                <a:gd name="connsiteX141" fmla="*/ 10863231 w 14191711"/>
                <a:gd name="connsiteY141" fmla="*/ 320302 h 812608"/>
                <a:gd name="connsiteX142" fmla="*/ 10597620 w 14191711"/>
                <a:gd name="connsiteY142" fmla="*/ 411089 h 812608"/>
                <a:gd name="connsiteX143" fmla="*/ 10552413 w 14191711"/>
                <a:gd name="connsiteY143" fmla="*/ 449000 h 812608"/>
                <a:gd name="connsiteX144" fmla="*/ 10546840 w 14191711"/>
                <a:gd name="connsiteY144" fmla="*/ 456073 h 812608"/>
                <a:gd name="connsiteX145" fmla="*/ 10512719 w 14191711"/>
                <a:gd name="connsiteY145" fmla="*/ 488902 h 812608"/>
                <a:gd name="connsiteX146" fmla="*/ 10487638 w 14191711"/>
                <a:gd name="connsiteY146" fmla="*/ 515951 h 812608"/>
                <a:gd name="connsiteX147" fmla="*/ 10398403 w 14191711"/>
                <a:gd name="connsiteY147" fmla="*/ 652795 h 812608"/>
                <a:gd name="connsiteX148" fmla="*/ 10380893 w 14191711"/>
                <a:gd name="connsiteY148" fmla="*/ 693279 h 812608"/>
                <a:gd name="connsiteX149" fmla="*/ 10398577 w 14191711"/>
                <a:gd name="connsiteY149" fmla="*/ 635378 h 812608"/>
                <a:gd name="connsiteX150" fmla="*/ 10434916 w 14191711"/>
                <a:gd name="connsiteY150" fmla="*/ 553928 h 812608"/>
                <a:gd name="connsiteX151" fmla="*/ 10393636 w 14191711"/>
                <a:gd name="connsiteY151" fmla="*/ 583206 h 812608"/>
                <a:gd name="connsiteX152" fmla="*/ 10120064 w 14191711"/>
                <a:gd name="connsiteY152" fmla="*/ 660611 h 812608"/>
                <a:gd name="connsiteX153" fmla="*/ 9749637 w 14191711"/>
                <a:gd name="connsiteY153" fmla="*/ 512015 h 812608"/>
                <a:gd name="connsiteX154" fmla="*/ 9701430 w 14191711"/>
                <a:gd name="connsiteY154" fmla="*/ 464676 h 812608"/>
                <a:gd name="connsiteX155" fmla="*/ 9697117 w 14191711"/>
                <a:gd name="connsiteY155" fmla="*/ 473299 h 812608"/>
                <a:gd name="connsiteX156" fmla="*/ 9687581 w 14191711"/>
                <a:gd name="connsiteY156" fmla="*/ 455635 h 812608"/>
                <a:gd name="connsiteX157" fmla="*/ 9247751 w 14191711"/>
                <a:gd name="connsiteY157" fmla="*/ 168309 h 812608"/>
                <a:gd name="connsiteX158" fmla="*/ 8824689 w 14191711"/>
                <a:gd name="connsiteY158" fmla="*/ 428742 h 812608"/>
                <a:gd name="connsiteX159" fmla="*/ 8824438 w 14191711"/>
                <a:gd name="connsiteY159" fmla="*/ 429151 h 812608"/>
                <a:gd name="connsiteX160" fmla="*/ 8822946 w 14191711"/>
                <a:gd name="connsiteY160" fmla="*/ 432245 h 812608"/>
                <a:gd name="connsiteX161" fmla="*/ 8796160 w 14191711"/>
                <a:gd name="connsiteY161" fmla="*/ 480215 h 812608"/>
                <a:gd name="connsiteX162" fmla="*/ 8782904 w 14191711"/>
                <a:gd name="connsiteY162" fmla="*/ 500850 h 812608"/>
                <a:gd name="connsiteX163" fmla="*/ 8765415 w 14191711"/>
                <a:gd name="connsiteY163" fmla="*/ 541286 h 812608"/>
                <a:gd name="connsiteX164" fmla="*/ 8773106 w 14191711"/>
                <a:gd name="connsiteY164" fmla="*/ 516102 h 812608"/>
                <a:gd name="connsiteX165" fmla="*/ 8766996 w 14191711"/>
                <a:gd name="connsiteY165" fmla="*/ 525614 h 812608"/>
                <a:gd name="connsiteX166" fmla="*/ 8275245 w 14191711"/>
                <a:gd name="connsiteY166" fmla="*/ 812604 h 812608"/>
                <a:gd name="connsiteX167" fmla="*/ 7904817 w 14191711"/>
                <a:gd name="connsiteY167" fmla="*/ 664008 h 812608"/>
                <a:gd name="connsiteX168" fmla="*/ 7856611 w 14191711"/>
                <a:gd name="connsiteY168" fmla="*/ 616669 h 812608"/>
                <a:gd name="connsiteX169" fmla="*/ 7852297 w 14191711"/>
                <a:gd name="connsiteY169" fmla="*/ 625293 h 812608"/>
                <a:gd name="connsiteX170" fmla="*/ 7842762 w 14191711"/>
                <a:gd name="connsiteY170" fmla="*/ 607628 h 812608"/>
                <a:gd name="connsiteX171" fmla="*/ 7402932 w 14191711"/>
                <a:gd name="connsiteY171" fmla="*/ 320302 h 812608"/>
                <a:gd name="connsiteX172" fmla="*/ 7137323 w 14191711"/>
                <a:gd name="connsiteY172" fmla="*/ 411089 h 812608"/>
                <a:gd name="connsiteX173" fmla="*/ 7092118 w 14191711"/>
                <a:gd name="connsiteY173" fmla="*/ 448999 h 812608"/>
                <a:gd name="connsiteX174" fmla="*/ 7086542 w 14191711"/>
                <a:gd name="connsiteY174" fmla="*/ 456075 h 812608"/>
                <a:gd name="connsiteX175" fmla="*/ 7052412 w 14191711"/>
                <a:gd name="connsiteY175" fmla="*/ 488913 h 812608"/>
                <a:gd name="connsiteX176" fmla="*/ 7027340 w 14191711"/>
                <a:gd name="connsiteY176" fmla="*/ 515952 h 812608"/>
                <a:gd name="connsiteX177" fmla="*/ 6938105 w 14191711"/>
                <a:gd name="connsiteY177" fmla="*/ 652796 h 812608"/>
                <a:gd name="connsiteX178" fmla="*/ 6920596 w 14191711"/>
                <a:gd name="connsiteY178" fmla="*/ 693280 h 812608"/>
                <a:gd name="connsiteX179" fmla="*/ 6938279 w 14191711"/>
                <a:gd name="connsiteY179" fmla="*/ 635379 h 812608"/>
                <a:gd name="connsiteX180" fmla="*/ 6974617 w 14191711"/>
                <a:gd name="connsiteY180" fmla="*/ 553930 h 812608"/>
                <a:gd name="connsiteX181" fmla="*/ 6933338 w 14191711"/>
                <a:gd name="connsiteY181" fmla="*/ 583208 h 812608"/>
                <a:gd name="connsiteX182" fmla="*/ 6659766 w 14191711"/>
                <a:gd name="connsiteY182" fmla="*/ 660613 h 812608"/>
                <a:gd name="connsiteX183" fmla="*/ 6289339 w 14191711"/>
                <a:gd name="connsiteY183" fmla="*/ 512017 h 812608"/>
                <a:gd name="connsiteX184" fmla="*/ 6241132 w 14191711"/>
                <a:gd name="connsiteY184" fmla="*/ 464678 h 812608"/>
                <a:gd name="connsiteX185" fmla="*/ 6236819 w 14191711"/>
                <a:gd name="connsiteY185" fmla="*/ 473301 h 812608"/>
                <a:gd name="connsiteX186" fmla="*/ 6227283 w 14191711"/>
                <a:gd name="connsiteY186" fmla="*/ 455637 h 812608"/>
                <a:gd name="connsiteX187" fmla="*/ 5787454 w 14191711"/>
                <a:gd name="connsiteY187" fmla="*/ 168311 h 812608"/>
                <a:gd name="connsiteX188" fmla="*/ 5364392 w 14191711"/>
                <a:gd name="connsiteY188" fmla="*/ 428744 h 812608"/>
                <a:gd name="connsiteX189" fmla="*/ 5364140 w 14191711"/>
                <a:gd name="connsiteY189" fmla="*/ 429153 h 812608"/>
                <a:gd name="connsiteX190" fmla="*/ 5362648 w 14191711"/>
                <a:gd name="connsiteY190" fmla="*/ 432247 h 812608"/>
                <a:gd name="connsiteX191" fmla="*/ 5335862 w 14191711"/>
                <a:gd name="connsiteY191" fmla="*/ 480217 h 812608"/>
                <a:gd name="connsiteX192" fmla="*/ 5322606 w 14191711"/>
                <a:gd name="connsiteY192" fmla="*/ 500852 h 812608"/>
                <a:gd name="connsiteX193" fmla="*/ 5305117 w 14191711"/>
                <a:gd name="connsiteY193" fmla="*/ 541288 h 812608"/>
                <a:gd name="connsiteX194" fmla="*/ 5312809 w 14191711"/>
                <a:gd name="connsiteY194" fmla="*/ 516104 h 812608"/>
                <a:gd name="connsiteX195" fmla="*/ 5306698 w 14191711"/>
                <a:gd name="connsiteY195" fmla="*/ 525616 h 812608"/>
                <a:gd name="connsiteX196" fmla="*/ 4814947 w 14191711"/>
                <a:gd name="connsiteY196" fmla="*/ 812606 h 812608"/>
                <a:gd name="connsiteX197" fmla="*/ 4444520 w 14191711"/>
                <a:gd name="connsiteY197" fmla="*/ 664010 h 812608"/>
                <a:gd name="connsiteX198" fmla="*/ 4396313 w 14191711"/>
                <a:gd name="connsiteY198" fmla="*/ 616671 h 812608"/>
                <a:gd name="connsiteX199" fmla="*/ 4392000 w 14191711"/>
                <a:gd name="connsiteY199" fmla="*/ 625295 h 812608"/>
                <a:gd name="connsiteX200" fmla="*/ 4382464 w 14191711"/>
                <a:gd name="connsiteY200" fmla="*/ 607630 h 812608"/>
                <a:gd name="connsiteX201" fmla="*/ 3942635 w 14191711"/>
                <a:gd name="connsiteY201" fmla="*/ 320304 h 812608"/>
                <a:gd name="connsiteX202" fmla="*/ 3677025 w 14191711"/>
                <a:gd name="connsiteY202" fmla="*/ 411091 h 812608"/>
                <a:gd name="connsiteX203" fmla="*/ 3631821 w 14191711"/>
                <a:gd name="connsiteY203" fmla="*/ 449001 h 812608"/>
                <a:gd name="connsiteX204" fmla="*/ 3626244 w 14191711"/>
                <a:gd name="connsiteY204" fmla="*/ 456077 h 812608"/>
                <a:gd name="connsiteX205" fmla="*/ 3592115 w 14191711"/>
                <a:gd name="connsiteY205" fmla="*/ 488915 h 812608"/>
                <a:gd name="connsiteX206" fmla="*/ 3567043 w 14191711"/>
                <a:gd name="connsiteY206" fmla="*/ 515954 h 812608"/>
                <a:gd name="connsiteX207" fmla="*/ 3477808 w 14191711"/>
                <a:gd name="connsiteY207" fmla="*/ 652798 h 812608"/>
                <a:gd name="connsiteX208" fmla="*/ 3460298 w 14191711"/>
                <a:gd name="connsiteY208" fmla="*/ 693282 h 812608"/>
                <a:gd name="connsiteX209" fmla="*/ 3477981 w 14191711"/>
                <a:gd name="connsiteY209" fmla="*/ 635381 h 812608"/>
                <a:gd name="connsiteX210" fmla="*/ 3514319 w 14191711"/>
                <a:gd name="connsiteY210" fmla="*/ 553933 h 812608"/>
                <a:gd name="connsiteX211" fmla="*/ 3473041 w 14191711"/>
                <a:gd name="connsiteY211" fmla="*/ 583210 h 812608"/>
                <a:gd name="connsiteX212" fmla="*/ 3199468 w 14191711"/>
                <a:gd name="connsiteY212" fmla="*/ 660615 h 812608"/>
                <a:gd name="connsiteX213" fmla="*/ 2829041 w 14191711"/>
                <a:gd name="connsiteY213" fmla="*/ 512019 h 812608"/>
                <a:gd name="connsiteX214" fmla="*/ 2780835 w 14191711"/>
                <a:gd name="connsiteY214" fmla="*/ 464680 h 812608"/>
                <a:gd name="connsiteX215" fmla="*/ 2776521 w 14191711"/>
                <a:gd name="connsiteY215" fmla="*/ 473303 h 812608"/>
                <a:gd name="connsiteX216" fmla="*/ 2766985 w 14191711"/>
                <a:gd name="connsiteY216" fmla="*/ 455639 h 812608"/>
                <a:gd name="connsiteX217" fmla="*/ 2327156 w 14191711"/>
                <a:gd name="connsiteY217" fmla="*/ 168313 h 812608"/>
                <a:gd name="connsiteX218" fmla="*/ 1904094 w 14191711"/>
                <a:gd name="connsiteY218" fmla="*/ 428746 h 812608"/>
                <a:gd name="connsiteX219" fmla="*/ 1903842 w 14191711"/>
                <a:gd name="connsiteY219" fmla="*/ 429155 h 812608"/>
                <a:gd name="connsiteX220" fmla="*/ 1902350 w 14191711"/>
                <a:gd name="connsiteY220" fmla="*/ 432249 h 812608"/>
                <a:gd name="connsiteX221" fmla="*/ 1875564 w 14191711"/>
                <a:gd name="connsiteY221" fmla="*/ 480219 h 812608"/>
                <a:gd name="connsiteX222" fmla="*/ 1862308 w 14191711"/>
                <a:gd name="connsiteY222" fmla="*/ 500854 h 812608"/>
                <a:gd name="connsiteX223" fmla="*/ 1844819 w 14191711"/>
                <a:gd name="connsiteY223" fmla="*/ 541290 h 812608"/>
                <a:gd name="connsiteX224" fmla="*/ 1852511 w 14191711"/>
                <a:gd name="connsiteY224" fmla="*/ 516106 h 812608"/>
                <a:gd name="connsiteX225" fmla="*/ 1846400 w 14191711"/>
                <a:gd name="connsiteY225" fmla="*/ 525618 h 812608"/>
                <a:gd name="connsiteX226" fmla="*/ 1354649 w 14191711"/>
                <a:gd name="connsiteY226" fmla="*/ 812608 h 8126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Lst>
              <a:rect l="l" t="t" r="r" b="b"/>
              <a:pathLst>
                <a:path w="14191711" h="812608">
                  <a:moveTo>
                    <a:pt x="1354649" y="812608"/>
                  </a:moveTo>
                  <a:cubicBezTo>
                    <a:pt x="1217434" y="812608"/>
                    <a:pt x="1089962" y="757828"/>
                    <a:pt x="984222" y="664012"/>
                  </a:cubicBezTo>
                  <a:lnTo>
                    <a:pt x="936015" y="616673"/>
                  </a:lnTo>
                  <a:lnTo>
                    <a:pt x="931702" y="625297"/>
                  </a:lnTo>
                  <a:lnTo>
                    <a:pt x="922166" y="607632"/>
                  </a:lnTo>
                  <a:cubicBezTo>
                    <a:pt x="817622" y="432155"/>
                    <a:pt x="659408" y="320306"/>
                    <a:pt x="482337" y="320306"/>
                  </a:cubicBezTo>
                  <a:cubicBezTo>
                    <a:pt x="290509" y="320306"/>
                    <a:pt x="120814" y="451574"/>
                    <a:pt x="17510" y="652800"/>
                  </a:cubicBezTo>
                  <a:lnTo>
                    <a:pt x="0" y="693284"/>
                  </a:lnTo>
                  <a:lnTo>
                    <a:pt x="17683" y="635383"/>
                  </a:lnTo>
                  <a:cubicBezTo>
                    <a:pt x="126094" y="348887"/>
                    <a:pt x="351214" y="151998"/>
                    <a:pt x="611350" y="151998"/>
                  </a:cubicBezTo>
                  <a:cubicBezTo>
                    <a:pt x="748565" y="151998"/>
                    <a:pt x="876036" y="206778"/>
                    <a:pt x="981777" y="300594"/>
                  </a:cubicBezTo>
                  <a:lnTo>
                    <a:pt x="1029983" y="347933"/>
                  </a:lnTo>
                  <a:lnTo>
                    <a:pt x="1034297" y="339310"/>
                  </a:lnTo>
                  <a:lnTo>
                    <a:pt x="1043833" y="356974"/>
                  </a:lnTo>
                  <a:cubicBezTo>
                    <a:pt x="1148377" y="532451"/>
                    <a:pt x="1306590" y="644300"/>
                    <a:pt x="1483662" y="644300"/>
                  </a:cubicBezTo>
                  <a:cubicBezTo>
                    <a:pt x="1651511" y="644300"/>
                    <a:pt x="1802415" y="543798"/>
                    <a:pt x="1906724" y="383867"/>
                  </a:cubicBezTo>
                  <a:lnTo>
                    <a:pt x="1906976" y="383458"/>
                  </a:lnTo>
                  <a:lnTo>
                    <a:pt x="1908468" y="380364"/>
                  </a:lnTo>
                  <a:cubicBezTo>
                    <a:pt x="1916987" y="363963"/>
                    <a:pt x="1925923" y="347964"/>
                    <a:pt x="1935254" y="332394"/>
                  </a:cubicBezTo>
                  <a:lnTo>
                    <a:pt x="1948509" y="311759"/>
                  </a:lnTo>
                  <a:lnTo>
                    <a:pt x="1965999" y="271323"/>
                  </a:lnTo>
                  <a:lnTo>
                    <a:pt x="1958307" y="296507"/>
                  </a:lnTo>
                  <a:lnTo>
                    <a:pt x="1964417" y="286995"/>
                  </a:lnTo>
                  <a:cubicBezTo>
                    <a:pt x="2085662" y="110755"/>
                    <a:pt x="2261067" y="5"/>
                    <a:pt x="2456169" y="5"/>
                  </a:cubicBezTo>
                  <a:cubicBezTo>
                    <a:pt x="2593384" y="5"/>
                    <a:pt x="2720856" y="54785"/>
                    <a:pt x="2826596" y="148601"/>
                  </a:cubicBezTo>
                  <a:lnTo>
                    <a:pt x="2874802" y="195940"/>
                  </a:lnTo>
                  <a:lnTo>
                    <a:pt x="2879116" y="187316"/>
                  </a:lnTo>
                  <a:lnTo>
                    <a:pt x="2888652" y="204981"/>
                  </a:lnTo>
                  <a:cubicBezTo>
                    <a:pt x="2993196" y="380458"/>
                    <a:pt x="3151409" y="492306"/>
                    <a:pt x="3328481" y="492306"/>
                  </a:cubicBezTo>
                  <a:cubicBezTo>
                    <a:pt x="3424395" y="492306"/>
                    <a:pt x="3514776" y="459490"/>
                    <a:pt x="3594091" y="401519"/>
                  </a:cubicBezTo>
                  <a:lnTo>
                    <a:pt x="3639295" y="363610"/>
                  </a:lnTo>
                  <a:lnTo>
                    <a:pt x="3644872" y="356534"/>
                  </a:lnTo>
                  <a:lnTo>
                    <a:pt x="3679001" y="323696"/>
                  </a:lnTo>
                  <a:lnTo>
                    <a:pt x="3704073" y="296657"/>
                  </a:lnTo>
                  <a:cubicBezTo>
                    <a:pt x="3737507" y="256054"/>
                    <a:pt x="3767482" y="210119"/>
                    <a:pt x="3793308" y="159813"/>
                  </a:cubicBezTo>
                  <a:lnTo>
                    <a:pt x="3810818" y="119329"/>
                  </a:lnTo>
                  <a:lnTo>
                    <a:pt x="3793135" y="177230"/>
                  </a:lnTo>
                  <a:lnTo>
                    <a:pt x="3756797" y="258678"/>
                  </a:lnTo>
                  <a:lnTo>
                    <a:pt x="3798075" y="229401"/>
                  </a:lnTo>
                  <a:cubicBezTo>
                    <a:pt x="3881470" y="179684"/>
                    <a:pt x="3974097" y="151996"/>
                    <a:pt x="4071648" y="151996"/>
                  </a:cubicBezTo>
                  <a:cubicBezTo>
                    <a:pt x="4208863" y="151996"/>
                    <a:pt x="4336334" y="206776"/>
                    <a:pt x="4442075" y="300592"/>
                  </a:cubicBezTo>
                  <a:lnTo>
                    <a:pt x="4490281" y="347931"/>
                  </a:lnTo>
                  <a:lnTo>
                    <a:pt x="4494595" y="339308"/>
                  </a:lnTo>
                  <a:lnTo>
                    <a:pt x="4504131" y="356972"/>
                  </a:lnTo>
                  <a:cubicBezTo>
                    <a:pt x="4608675" y="532449"/>
                    <a:pt x="4766888" y="644298"/>
                    <a:pt x="4943960" y="644298"/>
                  </a:cubicBezTo>
                  <a:cubicBezTo>
                    <a:pt x="5111809" y="644298"/>
                    <a:pt x="5262713" y="543796"/>
                    <a:pt x="5367022" y="383865"/>
                  </a:cubicBezTo>
                  <a:lnTo>
                    <a:pt x="5367274" y="383456"/>
                  </a:lnTo>
                  <a:lnTo>
                    <a:pt x="5368766" y="380362"/>
                  </a:lnTo>
                  <a:cubicBezTo>
                    <a:pt x="5377285" y="363961"/>
                    <a:pt x="5386221" y="347962"/>
                    <a:pt x="5395552" y="332392"/>
                  </a:cubicBezTo>
                  <a:lnTo>
                    <a:pt x="5408807" y="311757"/>
                  </a:lnTo>
                  <a:lnTo>
                    <a:pt x="5426297" y="271321"/>
                  </a:lnTo>
                  <a:lnTo>
                    <a:pt x="5418605" y="296505"/>
                  </a:lnTo>
                  <a:lnTo>
                    <a:pt x="5424715" y="286993"/>
                  </a:lnTo>
                  <a:cubicBezTo>
                    <a:pt x="5545960" y="110753"/>
                    <a:pt x="5721365" y="3"/>
                    <a:pt x="5916467" y="3"/>
                  </a:cubicBezTo>
                  <a:cubicBezTo>
                    <a:pt x="6053682" y="3"/>
                    <a:pt x="6181154" y="54783"/>
                    <a:pt x="6286894" y="148599"/>
                  </a:cubicBezTo>
                  <a:lnTo>
                    <a:pt x="6335100" y="195938"/>
                  </a:lnTo>
                  <a:lnTo>
                    <a:pt x="6339414" y="187314"/>
                  </a:lnTo>
                  <a:lnTo>
                    <a:pt x="6348950" y="204979"/>
                  </a:lnTo>
                  <a:cubicBezTo>
                    <a:pt x="6453494" y="380456"/>
                    <a:pt x="6611707" y="492304"/>
                    <a:pt x="6788779" y="492304"/>
                  </a:cubicBezTo>
                  <a:cubicBezTo>
                    <a:pt x="6884693" y="492304"/>
                    <a:pt x="6975074" y="459488"/>
                    <a:pt x="7054389" y="401517"/>
                  </a:cubicBezTo>
                  <a:lnTo>
                    <a:pt x="7099593" y="363608"/>
                  </a:lnTo>
                  <a:lnTo>
                    <a:pt x="7105170" y="356532"/>
                  </a:lnTo>
                  <a:lnTo>
                    <a:pt x="7139299" y="323694"/>
                  </a:lnTo>
                  <a:lnTo>
                    <a:pt x="7164371" y="296655"/>
                  </a:lnTo>
                  <a:cubicBezTo>
                    <a:pt x="7197804" y="256052"/>
                    <a:pt x="7227780" y="210117"/>
                    <a:pt x="7253606" y="159811"/>
                  </a:cubicBezTo>
                  <a:lnTo>
                    <a:pt x="7271116" y="119327"/>
                  </a:lnTo>
                  <a:lnTo>
                    <a:pt x="7253432" y="177228"/>
                  </a:lnTo>
                  <a:lnTo>
                    <a:pt x="7217094" y="258677"/>
                  </a:lnTo>
                  <a:lnTo>
                    <a:pt x="7258373" y="229399"/>
                  </a:lnTo>
                  <a:cubicBezTo>
                    <a:pt x="7341767" y="179682"/>
                    <a:pt x="7434395" y="151994"/>
                    <a:pt x="7531946" y="151994"/>
                  </a:cubicBezTo>
                  <a:cubicBezTo>
                    <a:pt x="7669160" y="151994"/>
                    <a:pt x="7796632" y="206774"/>
                    <a:pt x="7902373" y="300590"/>
                  </a:cubicBezTo>
                  <a:lnTo>
                    <a:pt x="7950579" y="347929"/>
                  </a:lnTo>
                  <a:lnTo>
                    <a:pt x="7954893" y="339306"/>
                  </a:lnTo>
                  <a:lnTo>
                    <a:pt x="7964429" y="356970"/>
                  </a:lnTo>
                  <a:cubicBezTo>
                    <a:pt x="8068973" y="532447"/>
                    <a:pt x="8227186" y="644296"/>
                    <a:pt x="8404257" y="644296"/>
                  </a:cubicBezTo>
                  <a:cubicBezTo>
                    <a:pt x="8572107" y="644296"/>
                    <a:pt x="8723011" y="543794"/>
                    <a:pt x="8827320" y="383863"/>
                  </a:cubicBezTo>
                  <a:lnTo>
                    <a:pt x="8827571" y="383454"/>
                  </a:lnTo>
                  <a:lnTo>
                    <a:pt x="8829064" y="380360"/>
                  </a:lnTo>
                  <a:cubicBezTo>
                    <a:pt x="8837583" y="363959"/>
                    <a:pt x="8846518" y="347960"/>
                    <a:pt x="8855850" y="332390"/>
                  </a:cubicBezTo>
                  <a:lnTo>
                    <a:pt x="8869104" y="311755"/>
                  </a:lnTo>
                  <a:lnTo>
                    <a:pt x="8886595" y="271319"/>
                  </a:lnTo>
                  <a:lnTo>
                    <a:pt x="8878903" y="296503"/>
                  </a:lnTo>
                  <a:lnTo>
                    <a:pt x="8885013" y="286991"/>
                  </a:lnTo>
                  <a:cubicBezTo>
                    <a:pt x="9006258" y="110751"/>
                    <a:pt x="9181663" y="1"/>
                    <a:pt x="9376765" y="1"/>
                  </a:cubicBezTo>
                  <a:cubicBezTo>
                    <a:pt x="9513979" y="1"/>
                    <a:pt x="9641452" y="54781"/>
                    <a:pt x="9747192" y="148597"/>
                  </a:cubicBezTo>
                  <a:lnTo>
                    <a:pt x="9795398" y="195936"/>
                  </a:lnTo>
                  <a:lnTo>
                    <a:pt x="9799712" y="187312"/>
                  </a:lnTo>
                  <a:lnTo>
                    <a:pt x="9809248" y="204977"/>
                  </a:lnTo>
                  <a:cubicBezTo>
                    <a:pt x="9913792" y="380454"/>
                    <a:pt x="10072005" y="492302"/>
                    <a:pt x="10249076" y="492302"/>
                  </a:cubicBezTo>
                  <a:cubicBezTo>
                    <a:pt x="10344990" y="492302"/>
                    <a:pt x="10435372" y="459486"/>
                    <a:pt x="10514687" y="401515"/>
                  </a:cubicBezTo>
                  <a:lnTo>
                    <a:pt x="10559894" y="363604"/>
                  </a:lnTo>
                  <a:lnTo>
                    <a:pt x="10565468" y="356531"/>
                  </a:lnTo>
                  <a:lnTo>
                    <a:pt x="10599588" y="323702"/>
                  </a:lnTo>
                  <a:lnTo>
                    <a:pt x="10624669" y="296653"/>
                  </a:lnTo>
                  <a:cubicBezTo>
                    <a:pt x="10658102" y="256050"/>
                    <a:pt x="10688078" y="210115"/>
                    <a:pt x="10713904" y="159809"/>
                  </a:cubicBezTo>
                  <a:lnTo>
                    <a:pt x="10731414" y="119325"/>
                  </a:lnTo>
                  <a:lnTo>
                    <a:pt x="10713730" y="177226"/>
                  </a:lnTo>
                  <a:lnTo>
                    <a:pt x="10677391" y="258676"/>
                  </a:lnTo>
                  <a:lnTo>
                    <a:pt x="10718671" y="229399"/>
                  </a:lnTo>
                  <a:cubicBezTo>
                    <a:pt x="10802066" y="179681"/>
                    <a:pt x="10894693" y="151993"/>
                    <a:pt x="10992244" y="151993"/>
                  </a:cubicBezTo>
                  <a:cubicBezTo>
                    <a:pt x="11129458" y="151993"/>
                    <a:pt x="11256930" y="206773"/>
                    <a:pt x="11362671" y="300589"/>
                  </a:cubicBezTo>
                  <a:lnTo>
                    <a:pt x="11410877" y="347928"/>
                  </a:lnTo>
                  <a:lnTo>
                    <a:pt x="11415191" y="339305"/>
                  </a:lnTo>
                  <a:lnTo>
                    <a:pt x="11424726" y="356969"/>
                  </a:lnTo>
                  <a:cubicBezTo>
                    <a:pt x="11529270" y="532446"/>
                    <a:pt x="11687484" y="644295"/>
                    <a:pt x="11864556" y="644295"/>
                  </a:cubicBezTo>
                  <a:cubicBezTo>
                    <a:pt x="12032405" y="644295"/>
                    <a:pt x="12183309" y="543793"/>
                    <a:pt x="12287618" y="383862"/>
                  </a:cubicBezTo>
                  <a:lnTo>
                    <a:pt x="12287870" y="383453"/>
                  </a:lnTo>
                  <a:lnTo>
                    <a:pt x="12289362" y="380359"/>
                  </a:lnTo>
                  <a:cubicBezTo>
                    <a:pt x="12297881" y="363958"/>
                    <a:pt x="12306817" y="347959"/>
                    <a:pt x="12316148" y="332389"/>
                  </a:cubicBezTo>
                  <a:lnTo>
                    <a:pt x="12329403" y="311754"/>
                  </a:lnTo>
                  <a:lnTo>
                    <a:pt x="12346892" y="271318"/>
                  </a:lnTo>
                  <a:lnTo>
                    <a:pt x="12339201" y="296502"/>
                  </a:lnTo>
                  <a:lnTo>
                    <a:pt x="12345311" y="286990"/>
                  </a:lnTo>
                  <a:cubicBezTo>
                    <a:pt x="12466556" y="110750"/>
                    <a:pt x="12641961" y="0"/>
                    <a:pt x="12837063" y="0"/>
                  </a:cubicBezTo>
                  <a:cubicBezTo>
                    <a:pt x="12974278" y="0"/>
                    <a:pt x="13101750" y="54780"/>
                    <a:pt x="13207490" y="148596"/>
                  </a:cubicBezTo>
                  <a:lnTo>
                    <a:pt x="13255696" y="195935"/>
                  </a:lnTo>
                  <a:lnTo>
                    <a:pt x="13260010" y="187311"/>
                  </a:lnTo>
                  <a:lnTo>
                    <a:pt x="13269546" y="204976"/>
                  </a:lnTo>
                  <a:cubicBezTo>
                    <a:pt x="13374090" y="380453"/>
                    <a:pt x="13532303" y="492302"/>
                    <a:pt x="13709375" y="492302"/>
                  </a:cubicBezTo>
                  <a:cubicBezTo>
                    <a:pt x="13901203" y="492302"/>
                    <a:pt x="14070898" y="361034"/>
                    <a:pt x="14174202" y="159808"/>
                  </a:cubicBezTo>
                  <a:lnTo>
                    <a:pt x="14191711" y="119324"/>
                  </a:lnTo>
                  <a:lnTo>
                    <a:pt x="14174028" y="177225"/>
                  </a:lnTo>
                  <a:cubicBezTo>
                    <a:pt x="14065617" y="463721"/>
                    <a:pt x="13840498" y="660610"/>
                    <a:pt x="13580362" y="660610"/>
                  </a:cubicBezTo>
                  <a:cubicBezTo>
                    <a:pt x="13443147" y="660610"/>
                    <a:pt x="13315675" y="605830"/>
                    <a:pt x="13209935" y="512014"/>
                  </a:cubicBezTo>
                  <a:lnTo>
                    <a:pt x="13161729" y="464675"/>
                  </a:lnTo>
                  <a:lnTo>
                    <a:pt x="13157414" y="473298"/>
                  </a:lnTo>
                  <a:lnTo>
                    <a:pt x="13147879" y="455634"/>
                  </a:lnTo>
                  <a:cubicBezTo>
                    <a:pt x="13043335" y="280157"/>
                    <a:pt x="12885121" y="168308"/>
                    <a:pt x="12708050" y="168308"/>
                  </a:cubicBezTo>
                  <a:cubicBezTo>
                    <a:pt x="12540201" y="168308"/>
                    <a:pt x="12389296" y="268810"/>
                    <a:pt x="12284988" y="428741"/>
                  </a:cubicBezTo>
                  <a:lnTo>
                    <a:pt x="12284736" y="429150"/>
                  </a:lnTo>
                  <a:lnTo>
                    <a:pt x="12283244" y="432244"/>
                  </a:lnTo>
                  <a:cubicBezTo>
                    <a:pt x="12274725" y="448645"/>
                    <a:pt x="12265789" y="464644"/>
                    <a:pt x="12256457" y="480214"/>
                  </a:cubicBezTo>
                  <a:lnTo>
                    <a:pt x="12243203" y="500849"/>
                  </a:lnTo>
                  <a:lnTo>
                    <a:pt x="12225713" y="541285"/>
                  </a:lnTo>
                  <a:lnTo>
                    <a:pt x="12233404" y="516101"/>
                  </a:lnTo>
                  <a:lnTo>
                    <a:pt x="12227295" y="525613"/>
                  </a:lnTo>
                  <a:cubicBezTo>
                    <a:pt x="12106050" y="701853"/>
                    <a:pt x="11930644" y="812603"/>
                    <a:pt x="11735542" y="812603"/>
                  </a:cubicBezTo>
                  <a:cubicBezTo>
                    <a:pt x="11598328" y="812603"/>
                    <a:pt x="11470856" y="757823"/>
                    <a:pt x="11365115" y="664007"/>
                  </a:cubicBezTo>
                  <a:lnTo>
                    <a:pt x="11316909" y="616668"/>
                  </a:lnTo>
                  <a:lnTo>
                    <a:pt x="11312595" y="625292"/>
                  </a:lnTo>
                  <a:lnTo>
                    <a:pt x="11303060" y="607627"/>
                  </a:lnTo>
                  <a:cubicBezTo>
                    <a:pt x="11198516" y="432150"/>
                    <a:pt x="11040302" y="320302"/>
                    <a:pt x="10863231" y="320302"/>
                  </a:cubicBezTo>
                  <a:cubicBezTo>
                    <a:pt x="10767317" y="320302"/>
                    <a:pt x="10676936" y="353118"/>
                    <a:pt x="10597620" y="411089"/>
                  </a:cubicBezTo>
                  <a:lnTo>
                    <a:pt x="10552413" y="449000"/>
                  </a:lnTo>
                  <a:lnTo>
                    <a:pt x="10546840" y="456073"/>
                  </a:lnTo>
                  <a:lnTo>
                    <a:pt x="10512719" y="488902"/>
                  </a:lnTo>
                  <a:lnTo>
                    <a:pt x="10487638" y="515951"/>
                  </a:lnTo>
                  <a:cubicBezTo>
                    <a:pt x="10454205" y="556554"/>
                    <a:pt x="10424229" y="602489"/>
                    <a:pt x="10398403" y="652795"/>
                  </a:cubicBezTo>
                  <a:lnTo>
                    <a:pt x="10380893" y="693279"/>
                  </a:lnTo>
                  <a:lnTo>
                    <a:pt x="10398577" y="635378"/>
                  </a:lnTo>
                  <a:lnTo>
                    <a:pt x="10434916" y="553928"/>
                  </a:lnTo>
                  <a:lnTo>
                    <a:pt x="10393636" y="583206"/>
                  </a:lnTo>
                  <a:cubicBezTo>
                    <a:pt x="10310241" y="632923"/>
                    <a:pt x="10217615" y="660611"/>
                    <a:pt x="10120064" y="660611"/>
                  </a:cubicBezTo>
                  <a:cubicBezTo>
                    <a:pt x="9982849" y="660611"/>
                    <a:pt x="9855377" y="605831"/>
                    <a:pt x="9749637" y="512015"/>
                  </a:cubicBezTo>
                  <a:lnTo>
                    <a:pt x="9701430" y="464676"/>
                  </a:lnTo>
                  <a:lnTo>
                    <a:pt x="9697117" y="473299"/>
                  </a:lnTo>
                  <a:lnTo>
                    <a:pt x="9687581" y="455635"/>
                  </a:lnTo>
                  <a:cubicBezTo>
                    <a:pt x="9583037" y="280158"/>
                    <a:pt x="9424824" y="168309"/>
                    <a:pt x="9247751" y="168309"/>
                  </a:cubicBezTo>
                  <a:cubicBezTo>
                    <a:pt x="9079903" y="168309"/>
                    <a:pt x="8928998" y="268811"/>
                    <a:pt x="8824689" y="428742"/>
                  </a:cubicBezTo>
                  <a:lnTo>
                    <a:pt x="8824438" y="429151"/>
                  </a:lnTo>
                  <a:lnTo>
                    <a:pt x="8822946" y="432245"/>
                  </a:lnTo>
                  <a:cubicBezTo>
                    <a:pt x="8814426" y="448646"/>
                    <a:pt x="8805491" y="464645"/>
                    <a:pt x="8796160" y="480215"/>
                  </a:cubicBezTo>
                  <a:lnTo>
                    <a:pt x="8782904" y="500850"/>
                  </a:lnTo>
                  <a:lnTo>
                    <a:pt x="8765415" y="541286"/>
                  </a:lnTo>
                  <a:lnTo>
                    <a:pt x="8773106" y="516102"/>
                  </a:lnTo>
                  <a:lnTo>
                    <a:pt x="8766996" y="525614"/>
                  </a:lnTo>
                  <a:cubicBezTo>
                    <a:pt x="8645752" y="701854"/>
                    <a:pt x="8470347" y="812604"/>
                    <a:pt x="8275245" y="812604"/>
                  </a:cubicBezTo>
                  <a:cubicBezTo>
                    <a:pt x="8138029" y="812604"/>
                    <a:pt x="8010558" y="757824"/>
                    <a:pt x="7904817" y="664008"/>
                  </a:cubicBezTo>
                  <a:lnTo>
                    <a:pt x="7856611" y="616669"/>
                  </a:lnTo>
                  <a:lnTo>
                    <a:pt x="7852297" y="625293"/>
                  </a:lnTo>
                  <a:lnTo>
                    <a:pt x="7842762" y="607628"/>
                  </a:lnTo>
                  <a:cubicBezTo>
                    <a:pt x="7738218" y="432151"/>
                    <a:pt x="7580004" y="320302"/>
                    <a:pt x="7402932" y="320302"/>
                  </a:cubicBezTo>
                  <a:cubicBezTo>
                    <a:pt x="7307018" y="320302"/>
                    <a:pt x="7216637" y="353119"/>
                    <a:pt x="7137323" y="411089"/>
                  </a:cubicBezTo>
                  <a:lnTo>
                    <a:pt x="7092118" y="448999"/>
                  </a:lnTo>
                  <a:lnTo>
                    <a:pt x="7086542" y="456075"/>
                  </a:lnTo>
                  <a:lnTo>
                    <a:pt x="7052412" y="488913"/>
                  </a:lnTo>
                  <a:lnTo>
                    <a:pt x="7027340" y="515952"/>
                  </a:lnTo>
                  <a:cubicBezTo>
                    <a:pt x="6993907" y="556555"/>
                    <a:pt x="6963931" y="602489"/>
                    <a:pt x="6938105" y="652796"/>
                  </a:cubicBezTo>
                  <a:lnTo>
                    <a:pt x="6920596" y="693280"/>
                  </a:lnTo>
                  <a:lnTo>
                    <a:pt x="6938279" y="635379"/>
                  </a:lnTo>
                  <a:lnTo>
                    <a:pt x="6974617" y="553930"/>
                  </a:lnTo>
                  <a:lnTo>
                    <a:pt x="6933338" y="583208"/>
                  </a:lnTo>
                  <a:cubicBezTo>
                    <a:pt x="6849944" y="632925"/>
                    <a:pt x="6757317" y="660613"/>
                    <a:pt x="6659766" y="660613"/>
                  </a:cubicBezTo>
                  <a:cubicBezTo>
                    <a:pt x="6522551" y="660613"/>
                    <a:pt x="6395079" y="605833"/>
                    <a:pt x="6289339" y="512017"/>
                  </a:cubicBezTo>
                  <a:lnTo>
                    <a:pt x="6241132" y="464678"/>
                  </a:lnTo>
                  <a:lnTo>
                    <a:pt x="6236819" y="473301"/>
                  </a:lnTo>
                  <a:lnTo>
                    <a:pt x="6227283" y="455637"/>
                  </a:lnTo>
                  <a:cubicBezTo>
                    <a:pt x="6122739" y="280160"/>
                    <a:pt x="5964526" y="168311"/>
                    <a:pt x="5787454" y="168311"/>
                  </a:cubicBezTo>
                  <a:cubicBezTo>
                    <a:pt x="5619605" y="168311"/>
                    <a:pt x="5468701" y="268813"/>
                    <a:pt x="5364392" y="428744"/>
                  </a:cubicBezTo>
                  <a:lnTo>
                    <a:pt x="5364140" y="429153"/>
                  </a:lnTo>
                  <a:lnTo>
                    <a:pt x="5362648" y="432247"/>
                  </a:lnTo>
                  <a:cubicBezTo>
                    <a:pt x="5354128" y="448648"/>
                    <a:pt x="5345193" y="464647"/>
                    <a:pt x="5335862" y="480217"/>
                  </a:cubicBezTo>
                  <a:lnTo>
                    <a:pt x="5322606" y="500852"/>
                  </a:lnTo>
                  <a:lnTo>
                    <a:pt x="5305117" y="541288"/>
                  </a:lnTo>
                  <a:lnTo>
                    <a:pt x="5312809" y="516104"/>
                  </a:lnTo>
                  <a:lnTo>
                    <a:pt x="5306698" y="525616"/>
                  </a:lnTo>
                  <a:cubicBezTo>
                    <a:pt x="5185454" y="701856"/>
                    <a:pt x="5010049" y="812606"/>
                    <a:pt x="4814947" y="812606"/>
                  </a:cubicBezTo>
                  <a:cubicBezTo>
                    <a:pt x="4677732" y="812606"/>
                    <a:pt x="4550260" y="757826"/>
                    <a:pt x="4444520" y="664010"/>
                  </a:cubicBezTo>
                  <a:lnTo>
                    <a:pt x="4396313" y="616671"/>
                  </a:lnTo>
                  <a:lnTo>
                    <a:pt x="4392000" y="625295"/>
                  </a:lnTo>
                  <a:lnTo>
                    <a:pt x="4382464" y="607630"/>
                  </a:lnTo>
                  <a:cubicBezTo>
                    <a:pt x="4277920" y="432153"/>
                    <a:pt x="4119706" y="320304"/>
                    <a:pt x="3942635" y="320304"/>
                  </a:cubicBezTo>
                  <a:cubicBezTo>
                    <a:pt x="3846721" y="320304"/>
                    <a:pt x="3756340" y="353121"/>
                    <a:pt x="3677025" y="411091"/>
                  </a:cubicBezTo>
                  <a:lnTo>
                    <a:pt x="3631821" y="449001"/>
                  </a:lnTo>
                  <a:lnTo>
                    <a:pt x="3626244" y="456077"/>
                  </a:lnTo>
                  <a:lnTo>
                    <a:pt x="3592115" y="488915"/>
                  </a:lnTo>
                  <a:lnTo>
                    <a:pt x="3567043" y="515954"/>
                  </a:lnTo>
                  <a:cubicBezTo>
                    <a:pt x="3533609" y="556557"/>
                    <a:pt x="3503634" y="602492"/>
                    <a:pt x="3477808" y="652798"/>
                  </a:cubicBezTo>
                  <a:lnTo>
                    <a:pt x="3460298" y="693282"/>
                  </a:lnTo>
                  <a:lnTo>
                    <a:pt x="3477981" y="635381"/>
                  </a:lnTo>
                  <a:lnTo>
                    <a:pt x="3514319" y="553933"/>
                  </a:lnTo>
                  <a:lnTo>
                    <a:pt x="3473041" y="583210"/>
                  </a:lnTo>
                  <a:cubicBezTo>
                    <a:pt x="3389646" y="632927"/>
                    <a:pt x="3297019" y="660615"/>
                    <a:pt x="3199468" y="660615"/>
                  </a:cubicBezTo>
                  <a:cubicBezTo>
                    <a:pt x="3062253" y="660615"/>
                    <a:pt x="2934782" y="605835"/>
                    <a:pt x="2829041" y="512019"/>
                  </a:cubicBezTo>
                  <a:lnTo>
                    <a:pt x="2780835" y="464680"/>
                  </a:lnTo>
                  <a:lnTo>
                    <a:pt x="2776521" y="473303"/>
                  </a:lnTo>
                  <a:lnTo>
                    <a:pt x="2766985" y="455639"/>
                  </a:lnTo>
                  <a:cubicBezTo>
                    <a:pt x="2662441" y="280162"/>
                    <a:pt x="2504228" y="168313"/>
                    <a:pt x="2327156" y="168313"/>
                  </a:cubicBezTo>
                  <a:cubicBezTo>
                    <a:pt x="2159307" y="168313"/>
                    <a:pt x="2008403" y="268815"/>
                    <a:pt x="1904094" y="428746"/>
                  </a:cubicBezTo>
                  <a:lnTo>
                    <a:pt x="1903842" y="429155"/>
                  </a:lnTo>
                  <a:lnTo>
                    <a:pt x="1902350" y="432249"/>
                  </a:lnTo>
                  <a:cubicBezTo>
                    <a:pt x="1893830" y="448650"/>
                    <a:pt x="1884895" y="464649"/>
                    <a:pt x="1875564" y="480219"/>
                  </a:cubicBezTo>
                  <a:lnTo>
                    <a:pt x="1862308" y="500854"/>
                  </a:lnTo>
                  <a:lnTo>
                    <a:pt x="1844819" y="541290"/>
                  </a:lnTo>
                  <a:lnTo>
                    <a:pt x="1852511" y="516106"/>
                  </a:lnTo>
                  <a:lnTo>
                    <a:pt x="1846400" y="525618"/>
                  </a:lnTo>
                  <a:cubicBezTo>
                    <a:pt x="1725156" y="701858"/>
                    <a:pt x="1549751" y="812608"/>
                    <a:pt x="1354649" y="812608"/>
                  </a:cubicBezTo>
                  <a:close/>
                </a:path>
              </a:pathLst>
            </a:custGeom>
            <a:gradFill>
              <a:gsLst>
                <a:gs pos="15000">
                  <a:srgbClr val="009900"/>
                </a:gs>
                <a:gs pos="52000">
                  <a:srgbClr val="FF6600"/>
                </a:gs>
                <a:gs pos="100000">
                  <a:srgbClr val="C00000">
                    <a:shade val="100000"/>
                    <a:satMod val="115000"/>
                  </a:srgbClr>
                </a:gs>
              </a:gsLst>
              <a:lin ang="16200000" scaled="1"/>
            </a:gradFill>
            <a:ln>
              <a:noFill/>
            </a:ln>
            <a:scene3d>
              <a:camera prst="orthographicFront"/>
              <a:lightRig rig="flat" dir="t">
                <a:rot lat="0" lon="0" rev="36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sz="1350"/>
            </a:p>
          </p:txBody>
        </p:sp>
      </p:grpSp>
      <p:grpSp>
        <p:nvGrpSpPr>
          <p:cNvPr id="38" name="37 Grupo"/>
          <p:cNvGrpSpPr/>
          <p:nvPr/>
        </p:nvGrpSpPr>
        <p:grpSpPr>
          <a:xfrm>
            <a:off x="34822" y="3507766"/>
            <a:ext cx="9036496" cy="720256"/>
            <a:chOff x="-3348880" y="-1980000"/>
            <a:chExt cx="12385376" cy="1599422"/>
          </a:xfrm>
          <a:effectLst/>
        </p:grpSpPr>
        <p:sp>
          <p:nvSpPr>
            <p:cNvPr id="39" name="Forma libre 26"/>
            <p:cNvSpPr/>
            <p:nvPr/>
          </p:nvSpPr>
          <p:spPr>
            <a:xfrm rot="10800000">
              <a:off x="-3348880" y="-1964754"/>
              <a:ext cx="6264696" cy="1584176"/>
            </a:xfrm>
            <a:custGeom>
              <a:avLst/>
              <a:gdLst>
                <a:gd name="connsiteX0" fmla="*/ 1354649 w 14191711"/>
                <a:gd name="connsiteY0" fmla="*/ 812608 h 812608"/>
                <a:gd name="connsiteX1" fmla="*/ 984222 w 14191711"/>
                <a:gd name="connsiteY1" fmla="*/ 664012 h 812608"/>
                <a:gd name="connsiteX2" fmla="*/ 936015 w 14191711"/>
                <a:gd name="connsiteY2" fmla="*/ 616673 h 812608"/>
                <a:gd name="connsiteX3" fmla="*/ 931702 w 14191711"/>
                <a:gd name="connsiteY3" fmla="*/ 625297 h 812608"/>
                <a:gd name="connsiteX4" fmla="*/ 922166 w 14191711"/>
                <a:gd name="connsiteY4" fmla="*/ 607632 h 812608"/>
                <a:gd name="connsiteX5" fmla="*/ 482337 w 14191711"/>
                <a:gd name="connsiteY5" fmla="*/ 320306 h 812608"/>
                <a:gd name="connsiteX6" fmla="*/ 17510 w 14191711"/>
                <a:gd name="connsiteY6" fmla="*/ 652800 h 812608"/>
                <a:gd name="connsiteX7" fmla="*/ 0 w 14191711"/>
                <a:gd name="connsiteY7" fmla="*/ 693284 h 812608"/>
                <a:gd name="connsiteX8" fmla="*/ 17683 w 14191711"/>
                <a:gd name="connsiteY8" fmla="*/ 635383 h 812608"/>
                <a:gd name="connsiteX9" fmla="*/ 611350 w 14191711"/>
                <a:gd name="connsiteY9" fmla="*/ 151998 h 812608"/>
                <a:gd name="connsiteX10" fmla="*/ 981777 w 14191711"/>
                <a:gd name="connsiteY10" fmla="*/ 300594 h 812608"/>
                <a:gd name="connsiteX11" fmla="*/ 1029983 w 14191711"/>
                <a:gd name="connsiteY11" fmla="*/ 347933 h 812608"/>
                <a:gd name="connsiteX12" fmla="*/ 1034297 w 14191711"/>
                <a:gd name="connsiteY12" fmla="*/ 339310 h 812608"/>
                <a:gd name="connsiteX13" fmla="*/ 1043833 w 14191711"/>
                <a:gd name="connsiteY13" fmla="*/ 356974 h 812608"/>
                <a:gd name="connsiteX14" fmla="*/ 1483662 w 14191711"/>
                <a:gd name="connsiteY14" fmla="*/ 644300 h 812608"/>
                <a:gd name="connsiteX15" fmla="*/ 1906724 w 14191711"/>
                <a:gd name="connsiteY15" fmla="*/ 383867 h 812608"/>
                <a:gd name="connsiteX16" fmla="*/ 1906976 w 14191711"/>
                <a:gd name="connsiteY16" fmla="*/ 383458 h 812608"/>
                <a:gd name="connsiteX17" fmla="*/ 1908468 w 14191711"/>
                <a:gd name="connsiteY17" fmla="*/ 380364 h 812608"/>
                <a:gd name="connsiteX18" fmla="*/ 1935254 w 14191711"/>
                <a:gd name="connsiteY18" fmla="*/ 332394 h 812608"/>
                <a:gd name="connsiteX19" fmla="*/ 1948509 w 14191711"/>
                <a:gd name="connsiteY19" fmla="*/ 311759 h 812608"/>
                <a:gd name="connsiteX20" fmla="*/ 1965999 w 14191711"/>
                <a:gd name="connsiteY20" fmla="*/ 271323 h 812608"/>
                <a:gd name="connsiteX21" fmla="*/ 1958307 w 14191711"/>
                <a:gd name="connsiteY21" fmla="*/ 296507 h 812608"/>
                <a:gd name="connsiteX22" fmla="*/ 1964417 w 14191711"/>
                <a:gd name="connsiteY22" fmla="*/ 286995 h 812608"/>
                <a:gd name="connsiteX23" fmla="*/ 2456169 w 14191711"/>
                <a:gd name="connsiteY23" fmla="*/ 5 h 812608"/>
                <a:gd name="connsiteX24" fmla="*/ 2826596 w 14191711"/>
                <a:gd name="connsiteY24" fmla="*/ 148601 h 812608"/>
                <a:gd name="connsiteX25" fmla="*/ 2874802 w 14191711"/>
                <a:gd name="connsiteY25" fmla="*/ 195940 h 812608"/>
                <a:gd name="connsiteX26" fmla="*/ 2879116 w 14191711"/>
                <a:gd name="connsiteY26" fmla="*/ 187316 h 812608"/>
                <a:gd name="connsiteX27" fmla="*/ 2888652 w 14191711"/>
                <a:gd name="connsiteY27" fmla="*/ 204981 h 812608"/>
                <a:gd name="connsiteX28" fmla="*/ 3328481 w 14191711"/>
                <a:gd name="connsiteY28" fmla="*/ 492306 h 812608"/>
                <a:gd name="connsiteX29" fmla="*/ 3594091 w 14191711"/>
                <a:gd name="connsiteY29" fmla="*/ 401519 h 812608"/>
                <a:gd name="connsiteX30" fmla="*/ 3639295 w 14191711"/>
                <a:gd name="connsiteY30" fmla="*/ 363610 h 812608"/>
                <a:gd name="connsiteX31" fmla="*/ 3644872 w 14191711"/>
                <a:gd name="connsiteY31" fmla="*/ 356534 h 812608"/>
                <a:gd name="connsiteX32" fmla="*/ 3679001 w 14191711"/>
                <a:gd name="connsiteY32" fmla="*/ 323696 h 812608"/>
                <a:gd name="connsiteX33" fmla="*/ 3704073 w 14191711"/>
                <a:gd name="connsiteY33" fmla="*/ 296657 h 812608"/>
                <a:gd name="connsiteX34" fmla="*/ 3793308 w 14191711"/>
                <a:gd name="connsiteY34" fmla="*/ 159813 h 812608"/>
                <a:gd name="connsiteX35" fmla="*/ 3810818 w 14191711"/>
                <a:gd name="connsiteY35" fmla="*/ 119329 h 812608"/>
                <a:gd name="connsiteX36" fmla="*/ 3793135 w 14191711"/>
                <a:gd name="connsiteY36" fmla="*/ 177230 h 812608"/>
                <a:gd name="connsiteX37" fmla="*/ 3756797 w 14191711"/>
                <a:gd name="connsiteY37" fmla="*/ 258678 h 812608"/>
                <a:gd name="connsiteX38" fmla="*/ 3798075 w 14191711"/>
                <a:gd name="connsiteY38" fmla="*/ 229401 h 812608"/>
                <a:gd name="connsiteX39" fmla="*/ 4071648 w 14191711"/>
                <a:gd name="connsiteY39" fmla="*/ 151996 h 812608"/>
                <a:gd name="connsiteX40" fmla="*/ 4442075 w 14191711"/>
                <a:gd name="connsiteY40" fmla="*/ 300592 h 812608"/>
                <a:gd name="connsiteX41" fmla="*/ 4490281 w 14191711"/>
                <a:gd name="connsiteY41" fmla="*/ 347931 h 812608"/>
                <a:gd name="connsiteX42" fmla="*/ 4494595 w 14191711"/>
                <a:gd name="connsiteY42" fmla="*/ 339308 h 812608"/>
                <a:gd name="connsiteX43" fmla="*/ 4504131 w 14191711"/>
                <a:gd name="connsiteY43" fmla="*/ 356972 h 812608"/>
                <a:gd name="connsiteX44" fmla="*/ 4943960 w 14191711"/>
                <a:gd name="connsiteY44" fmla="*/ 644298 h 812608"/>
                <a:gd name="connsiteX45" fmla="*/ 5367022 w 14191711"/>
                <a:gd name="connsiteY45" fmla="*/ 383865 h 812608"/>
                <a:gd name="connsiteX46" fmla="*/ 5367274 w 14191711"/>
                <a:gd name="connsiteY46" fmla="*/ 383456 h 812608"/>
                <a:gd name="connsiteX47" fmla="*/ 5368766 w 14191711"/>
                <a:gd name="connsiteY47" fmla="*/ 380362 h 812608"/>
                <a:gd name="connsiteX48" fmla="*/ 5395552 w 14191711"/>
                <a:gd name="connsiteY48" fmla="*/ 332392 h 812608"/>
                <a:gd name="connsiteX49" fmla="*/ 5408807 w 14191711"/>
                <a:gd name="connsiteY49" fmla="*/ 311757 h 812608"/>
                <a:gd name="connsiteX50" fmla="*/ 5426297 w 14191711"/>
                <a:gd name="connsiteY50" fmla="*/ 271321 h 812608"/>
                <a:gd name="connsiteX51" fmla="*/ 5418605 w 14191711"/>
                <a:gd name="connsiteY51" fmla="*/ 296505 h 812608"/>
                <a:gd name="connsiteX52" fmla="*/ 5424715 w 14191711"/>
                <a:gd name="connsiteY52" fmla="*/ 286993 h 812608"/>
                <a:gd name="connsiteX53" fmla="*/ 5916467 w 14191711"/>
                <a:gd name="connsiteY53" fmla="*/ 3 h 812608"/>
                <a:gd name="connsiteX54" fmla="*/ 6286894 w 14191711"/>
                <a:gd name="connsiteY54" fmla="*/ 148599 h 812608"/>
                <a:gd name="connsiteX55" fmla="*/ 6335100 w 14191711"/>
                <a:gd name="connsiteY55" fmla="*/ 195938 h 812608"/>
                <a:gd name="connsiteX56" fmla="*/ 6339414 w 14191711"/>
                <a:gd name="connsiteY56" fmla="*/ 187314 h 812608"/>
                <a:gd name="connsiteX57" fmla="*/ 6348950 w 14191711"/>
                <a:gd name="connsiteY57" fmla="*/ 204979 h 812608"/>
                <a:gd name="connsiteX58" fmla="*/ 6788779 w 14191711"/>
                <a:gd name="connsiteY58" fmla="*/ 492304 h 812608"/>
                <a:gd name="connsiteX59" fmla="*/ 7054389 w 14191711"/>
                <a:gd name="connsiteY59" fmla="*/ 401517 h 812608"/>
                <a:gd name="connsiteX60" fmla="*/ 7099593 w 14191711"/>
                <a:gd name="connsiteY60" fmla="*/ 363608 h 812608"/>
                <a:gd name="connsiteX61" fmla="*/ 7105170 w 14191711"/>
                <a:gd name="connsiteY61" fmla="*/ 356532 h 812608"/>
                <a:gd name="connsiteX62" fmla="*/ 7139299 w 14191711"/>
                <a:gd name="connsiteY62" fmla="*/ 323694 h 812608"/>
                <a:gd name="connsiteX63" fmla="*/ 7164371 w 14191711"/>
                <a:gd name="connsiteY63" fmla="*/ 296655 h 812608"/>
                <a:gd name="connsiteX64" fmla="*/ 7253606 w 14191711"/>
                <a:gd name="connsiteY64" fmla="*/ 159811 h 812608"/>
                <a:gd name="connsiteX65" fmla="*/ 7271116 w 14191711"/>
                <a:gd name="connsiteY65" fmla="*/ 119327 h 812608"/>
                <a:gd name="connsiteX66" fmla="*/ 7253432 w 14191711"/>
                <a:gd name="connsiteY66" fmla="*/ 177228 h 812608"/>
                <a:gd name="connsiteX67" fmla="*/ 7217094 w 14191711"/>
                <a:gd name="connsiteY67" fmla="*/ 258677 h 812608"/>
                <a:gd name="connsiteX68" fmla="*/ 7258373 w 14191711"/>
                <a:gd name="connsiteY68" fmla="*/ 229399 h 812608"/>
                <a:gd name="connsiteX69" fmla="*/ 7531946 w 14191711"/>
                <a:gd name="connsiteY69" fmla="*/ 151994 h 812608"/>
                <a:gd name="connsiteX70" fmla="*/ 7902373 w 14191711"/>
                <a:gd name="connsiteY70" fmla="*/ 300590 h 812608"/>
                <a:gd name="connsiteX71" fmla="*/ 7950579 w 14191711"/>
                <a:gd name="connsiteY71" fmla="*/ 347929 h 812608"/>
                <a:gd name="connsiteX72" fmla="*/ 7954893 w 14191711"/>
                <a:gd name="connsiteY72" fmla="*/ 339306 h 812608"/>
                <a:gd name="connsiteX73" fmla="*/ 7964429 w 14191711"/>
                <a:gd name="connsiteY73" fmla="*/ 356970 h 812608"/>
                <a:gd name="connsiteX74" fmla="*/ 8404257 w 14191711"/>
                <a:gd name="connsiteY74" fmla="*/ 644296 h 812608"/>
                <a:gd name="connsiteX75" fmla="*/ 8827320 w 14191711"/>
                <a:gd name="connsiteY75" fmla="*/ 383863 h 812608"/>
                <a:gd name="connsiteX76" fmla="*/ 8827571 w 14191711"/>
                <a:gd name="connsiteY76" fmla="*/ 383454 h 812608"/>
                <a:gd name="connsiteX77" fmla="*/ 8829064 w 14191711"/>
                <a:gd name="connsiteY77" fmla="*/ 380360 h 812608"/>
                <a:gd name="connsiteX78" fmla="*/ 8855850 w 14191711"/>
                <a:gd name="connsiteY78" fmla="*/ 332390 h 812608"/>
                <a:gd name="connsiteX79" fmla="*/ 8869104 w 14191711"/>
                <a:gd name="connsiteY79" fmla="*/ 311755 h 812608"/>
                <a:gd name="connsiteX80" fmla="*/ 8886595 w 14191711"/>
                <a:gd name="connsiteY80" fmla="*/ 271319 h 812608"/>
                <a:gd name="connsiteX81" fmla="*/ 8878903 w 14191711"/>
                <a:gd name="connsiteY81" fmla="*/ 296503 h 812608"/>
                <a:gd name="connsiteX82" fmla="*/ 8885013 w 14191711"/>
                <a:gd name="connsiteY82" fmla="*/ 286991 h 812608"/>
                <a:gd name="connsiteX83" fmla="*/ 9376765 w 14191711"/>
                <a:gd name="connsiteY83" fmla="*/ 1 h 812608"/>
                <a:gd name="connsiteX84" fmla="*/ 9747192 w 14191711"/>
                <a:gd name="connsiteY84" fmla="*/ 148597 h 812608"/>
                <a:gd name="connsiteX85" fmla="*/ 9795398 w 14191711"/>
                <a:gd name="connsiteY85" fmla="*/ 195936 h 812608"/>
                <a:gd name="connsiteX86" fmla="*/ 9799712 w 14191711"/>
                <a:gd name="connsiteY86" fmla="*/ 187312 h 812608"/>
                <a:gd name="connsiteX87" fmla="*/ 9809248 w 14191711"/>
                <a:gd name="connsiteY87" fmla="*/ 204977 h 812608"/>
                <a:gd name="connsiteX88" fmla="*/ 10249076 w 14191711"/>
                <a:gd name="connsiteY88" fmla="*/ 492302 h 812608"/>
                <a:gd name="connsiteX89" fmla="*/ 10514687 w 14191711"/>
                <a:gd name="connsiteY89" fmla="*/ 401515 h 812608"/>
                <a:gd name="connsiteX90" fmla="*/ 10559894 w 14191711"/>
                <a:gd name="connsiteY90" fmla="*/ 363604 h 812608"/>
                <a:gd name="connsiteX91" fmla="*/ 10565468 w 14191711"/>
                <a:gd name="connsiteY91" fmla="*/ 356531 h 812608"/>
                <a:gd name="connsiteX92" fmla="*/ 10599588 w 14191711"/>
                <a:gd name="connsiteY92" fmla="*/ 323702 h 812608"/>
                <a:gd name="connsiteX93" fmla="*/ 10624669 w 14191711"/>
                <a:gd name="connsiteY93" fmla="*/ 296653 h 812608"/>
                <a:gd name="connsiteX94" fmla="*/ 10713904 w 14191711"/>
                <a:gd name="connsiteY94" fmla="*/ 159809 h 812608"/>
                <a:gd name="connsiteX95" fmla="*/ 10731414 w 14191711"/>
                <a:gd name="connsiteY95" fmla="*/ 119325 h 812608"/>
                <a:gd name="connsiteX96" fmla="*/ 10713730 w 14191711"/>
                <a:gd name="connsiteY96" fmla="*/ 177226 h 812608"/>
                <a:gd name="connsiteX97" fmla="*/ 10677391 w 14191711"/>
                <a:gd name="connsiteY97" fmla="*/ 258676 h 812608"/>
                <a:gd name="connsiteX98" fmla="*/ 10718671 w 14191711"/>
                <a:gd name="connsiteY98" fmla="*/ 229399 h 812608"/>
                <a:gd name="connsiteX99" fmla="*/ 10992244 w 14191711"/>
                <a:gd name="connsiteY99" fmla="*/ 151993 h 812608"/>
                <a:gd name="connsiteX100" fmla="*/ 11362671 w 14191711"/>
                <a:gd name="connsiteY100" fmla="*/ 300589 h 812608"/>
                <a:gd name="connsiteX101" fmla="*/ 11410877 w 14191711"/>
                <a:gd name="connsiteY101" fmla="*/ 347928 h 812608"/>
                <a:gd name="connsiteX102" fmla="*/ 11415191 w 14191711"/>
                <a:gd name="connsiteY102" fmla="*/ 339305 h 812608"/>
                <a:gd name="connsiteX103" fmla="*/ 11424726 w 14191711"/>
                <a:gd name="connsiteY103" fmla="*/ 356969 h 812608"/>
                <a:gd name="connsiteX104" fmla="*/ 11864556 w 14191711"/>
                <a:gd name="connsiteY104" fmla="*/ 644295 h 812608"/>
                <a:gd name="connsiteX105" fmla="*/ 12287618 w 14191711"/>
                <a:gd name="connsiteY105" fmla="*/ 383862 h 812608"/>
                <a:gd name="connsiteX106" fmla="*/ 12287870 w 14191711"/>
                <a:gd name="connsiteY106" fmla="*/ 383453 h 812608"/>
                <a:gd name="connsiteX107" fmla="*/ 12289362 w 14191711"/>
                <a:gd name="connsiteY107" fmla="*/ 380359 h 812608"/>
                <a:gd name="connsiteX108" fmla="*/ 12316148 w 14191711"/>
                <a:gd name="connsiteY108" fmla="*/ 332389 h 812608"/>
                <a:gd name="connsiteX109" fmla="*/ 12329403 w 14191711"/>
                <a:gd name="connsiteY109" fmla="*/ 311754 h 812608"/>
                <a:gd name="connsiteX110" fmla="*/ 12346892 w 14191711"/>
                <a:gd name="connsiteY110" fmla="*/ 271318 h 812608"/>
                <a:gd name="connsiteX111" fmla="*/ 12339201 w 14191711"/>
                <a:gd name="connsiteY111" fmla="*/ 296502 h 812608"/>
                <a:gd name="connsiteX112" fmla="*/ 12345311 w 14191711"/>
                <a:gd name="connsiteY112" fmla="*/ 286990 h 812608"/>
                <a:gd name="connsiteX113" fmla="*/ 12837063 w 14191711"/>
                <a:gd name="connsiteY113" fmla="*/ 0 h 812608"/>
                <a:gd name="connsiteX114" fmla="*/ 13207490 w 14191711"/>
                <a:gd name="connsiteY114" fmla="*/ 148596 h 812608"/>
                <a:gd name="connsiteX115" fmla="*/ 13255696 w 14191711"/>
                <a:gd name="connsiteY115" fmla="*/ 195935 h 812608"/>
                <a:gd name="connsiteX116" fmla="*/ 13260010 w 14191711"/>
                <a:gd name="connsiteY116" fmla="*/ 187311 h 812608"/>
                <a:gd name="connsiteX117" fmla="*/ 13269546 w 14191711"/>
                <a:gd name="connsiteY117" fmla="*/ 204976 h 812608"/>
                <a:gd name="connsiteX118" fmla="*/ 13709375 w 14191711"/>
                <a:gd name="connsiteY118" fmla="*/ 492302 h 812608"/>
                <a:gd name="connsiteX119" fmla="*/ 14174202 w 14191711"/>
                <a:gd name="connsiteY119" fmla="*/ 159808 h 812608"/>
                <a:gd name="connsiteX120" fmla="*/ 14191711 w 14191711"/>
                <a:gd name="connsiteY120" fmla="*/ 119324 h 812608"/>
                <a:gd name="connsiteX121" fmla="*/ 14174028 w 14191711"/>
                <a:gd name="connsiteY121" fmla="*/ 177225 h 812608"/>
                <a:gd name="connsiteX122" fmla="*/ 13580362 w 14191711"/>
                <a:gd name="connsiteY122" fmla="*/ 660610 h 812608"/>
                <a:gd name="connsiteX123" fmla="*/ 13209935 w 14191711"/>
                <a:gd name="connsiteY123" fmla="*/ 512014 h 812608"/>
                <a:gd name="connsiteX124" fmla="*/ 13161729 w 14191711"/>
                <a:gd name="connsiteY124" fmla="*/ 464675 h 812608"/>
                <a:gd name="connsiteX125" fmla="*/ 13157414 w 14191711"/>
                <a:gd name="connsiteY125" fmla="*/ 473298 h 812608"/>
                <a:gd name="connsiteX126" fmla="*/ 13147879 w 14191711"/>
                <a:gd name="connsiteY126" fmla="*/ 455634 h 812608"/>
                <a:gd name="connsiteX127" fmla="*/ 12708050 w 14191711"/>
                <a:gd name="connsiteY127" fmla="*/ 168308 h 812608"/>
                <a:gd name="connsiteX128" fmla="*/ 12284988 w 14191711"/>
                <a:gd name="connsiteY128" fmla="*/ 428741 h 812608"/>
                <a:gd name="connsiteX129" fmla="*/ 12284736 w 14191711"/>
                <a:gd name="connsiteY129" fmla="*/ 429150 h 812608"/>
                <a:gd name="connsiteX130" fmla="*/ 12283244 w 14191711"/>
                <a:gd name="connsiteY130" fmla="*/ 432244 h 812608"/>
                <a:gd name="connsiteX131" fmla="*/ 12256457 w 14191711"/>
                <a:gd name="connsiteY131" fmla="*/ 480214 h 812608"/>
                <a:gd name="connsiteX132" fmla="*/ 12243203 w 14191711"/>
                <a:gd name="connsiteY132" fmla="*/ 500849 h 812608"/>
                <a:gd name="connsiteX133" fmla="*/ 12225713 w 14191711"/>
                <a:gd name="connsiteY133" fmla="*/ 541285 h 812608"/>
                <a:gd name="connsiteX134" fmla="*/ 12233404 w 14191711"/>
                <a:gd name="connsiteY134" fmla="*/ 516101 h 812608"/>
                <a:gd name="connsiteX135" fmla="*/ 12227295 w 14191711"/>
                <a:gd name="connsiteY135" fmla="*/ 525613 h 812608"/>
                <a:gd name="connsiteX136" fmla="*/ 11735542 w 14191711"/>
                <a:gd name="connsiteY136" fmla="*/ 812603 h 812608"/>
                <a:gd name="connsiteX137" fmla="*/ 11365115 w 14191711"/>
                <a:gd name="connsiteY137" fmla="*/ 664007 h 812608"/>
                <a:gd name="connsiteX138" fmla="*/ 11316909 w 14191711"/>
                <a:gd name="connsiteY138" fmla="*/ 616668 h 812608"/>
                <a:gd name="connsiteX139" fmla="*/ 11312595 w 14191711"/>
                <a:gd name="connsiteY139" fmla="*/ 625292 h 812608"/>
                <a:gd name="connsiteX140" fmla="*/ 11303060 w 14191711"/>
                <a:gd name="connsiteY140" fmla="*/ 607627 h 812608"/>
                <a:gd name="connsiteX141" fmla="*/ 10863231 w 14191711"/>
                <a:gd name="connsiteY141" fmla="*/ 320302 h 812608"/>
                <a:gd name="connsiteX142" fmla="*/ 10597620 w 14191711"/>
                <a:gd name="connsiteY142" fmla="*/ 411089 h 812608"/>
                <a:gd name="connsiteX143" fmla="*/ 10552413 w 14191711"/>
                <a:gd name="connsiteY143" fmla="*/ 449000 h 812608"/>
                <a:gd name="connsiteX144" fmla="*/ 10546840 w 14191711"/>
                <a:gd name="connsiteY144" fmla="*/ 456073 h 812608"/>
                <a:gd name="connsiteX145" fmla="*/ 10512719 w 14191711"/>
                <a:gd name="connsiteY145" fmla="*/ 488902 h 812608"/>
                <a:gd name="connsiteX146" fmla="*/ 10487638 w 14191711"/>
                <a:gd name="connsiteY146" fmla="*/ 515951 h 812608"/>
                <a:gd name="connsiteX147" fmla="*/ 10398403 w 14191711"/>
                <a:gd name="connsiteY147" fmla="*/ 652795 h 812608"/>
                <a:gd name="connsiteX148" fmla="*/ 10380893 w 14191711"/>
                <a:gd name="connsiteY148" fmla="*/ 693279 h 812608"/>
                <a:gd name="connsiteX149" fmla="*/ 10398577 w 14191711"/>
                <a:gd name="connsiteY149" fmla="*/ 635378 h 812608"/>
                <a:gd name="connsiteX150" fmla="*/ 10434916 w 14191711"/>
                <a:gd name="connsiteY150" fmla="*/ 553928 h 812608"/>
                <a:gd name="connsiteX151" fmla="*/ 10393636 w 14191711"/>
                <a:gd name="connsiteY151" fmla="*/ 583206 h 812608"/>
                <a:gd name="connsiteX152" fmla="*/ 10120064 w 14191711"/>
                <a:gd name="connsiteY152" fmla="*/ 660611 h 812608"/>
                <a:gd name="connsiteX153" fmla="*/ 9749637 w 14191711"/>
                <a:gd name="connsiteY153" fmla="*/ 512015 h 812608"/>
                <a:gd name="connsiteX154" fmla="*/ 9701430 w 14191711"/>
                <a:gd name="connsiteY154" fmla="*/ 464676 h 812608"/>
                <a:gd name="connsiteX155" fmla="*/ 9697117 w 14191711"/>
                <a:gd name="connsiteY155" fmla="*/ 473299 h 812608"/>
                <a:gd name="connsiteX156" fmla="*/ 9687581 w 14191711"/>
                <a:gd name="connsiteY156" fmla="*/ 455635 h 812608"/>
                <a:gd name="connsiteX157" fmla="*/ 9247751 w 14191711"/>
                <a:gd name="connsiteY157" fmla="*/ 168309 h 812608"/>
                <a:gd name="connsiteX158" fmla="*/ 8824689 w 14191711"/>
                <a:gd name="connsiteY158" fmla="*/ 428742 h 812608"/>
                <a:gd name="connsiteX159" fmla="*/ 8824438 w 14191711"/>
                <a:gd name="connsiteY159" fmla="*/ 429151 h 812608"/>
                <a:gd name="connsiteX160" fmla="*/ 8822946 w 14191711"/>
                <a:gd name="connsiteY160" fmla="*/ 432245 h 812608"/>
                <a:gd name="connsiteX161" fmla="*/ 8796160 w 14191711"/>
                <a:gd name="connsiteY161" fmla="*/ 480215 h 812608"/>
                <a:gd name="connsiteX162" fmla="*/ 8782904 w 14191711"/>
                <a:gd name="connsiteY162" fmla="*/ 500850 h 812608"/>
                <a:gd name="connsiteX163" fmla="*/ 8765415 w 14191711"/>
                <a:gd name="connsiteY163" fmla="*/ 541286 h 812608"/>
                <a:gd name="connsiteX164" fmla="*/ 8773106 w 14191711"/>
                <a:gd name="connsiteY164" fmla="*/ 516102 h 812608"/>
                <a:gd name="connsiteX165" fmla="*/ 8766996 w 14191711"/>
                <a:gd name="connsiteY165" fmla="*/ 525614 h 812608"/>
                <a:gd name="connsiteX166" fmla="*/ 8275245 w 14191711"/>
                <a:gd name="connsiteY166" fmla="*/ 812604 h 812608"/>
                <a:gd name="connsiteX167" fmla="*/ 7904817 w 14191711"/>
                <a:gd name="connsiteY167" fmla="*/ 664008 h 812608"/>
                <a:gd name="connsiteX168" fmla="*/ 7856611 w 14191711"/>
                <a:gd name="connsiteY168" fmla="*/ 616669 h 812608"/>
                <a:gd name="connsiteX169" fmla="*/ 7852297 w 14191711"/>
                <a:gd name="connsiteY169" fmla="*/ 625293 h 812608"/>
                <a:gd name="connsiteX170" fmla="*/ 7842762 w 14191711"/>
                <a:gd name="connsiteY170" fmla="*/ 607628 h 812608"/>
                <a:gd name="connsiteX171" fmla="*/ 7402932 w 14191711"/>
                <a:gd name="connsiteY171" fmla="*/ 320302 h 812608"/>
                <a:gd name="connsiteX172" fmla="*/ 7137323 w 14191711"/>
                <a:gd name="connsiteY172" fmla="*/ 411089 h 812608"/>
                <a:gd name="connsiteX173" fmla="*/ 7092118 w 14191711"/>
                <a:gd name="connsiteY173" fmla="*/ 448999 h 812608"/>
                <a:gd name="connsiteX174" fmla="*/ 7086542 w 14191711"/>
                <a:gd name="connsiteY174" fmla="*/ 456075 h 812608"/>
                <a:gd name="connsiteX175" fmla="*/ 7052412 w 14191711"/>
                <a:gd name="connsiteY175" fmla="*/ 488913 h 812608"/>
                <a:gd name="connsiteX176" fmla="*/ 7027340 w 14191711"/>
                <a:gd name="connsiteY176" fmla="*/ 515952 h 812608"/>
                <a:gd name="connsiteX177" fmla="*/ 6938105 w 14191711"/>
                <a:gd name="connsiteY177" fmla="*/ 652796 h 812608"/>
                <a:gd name="connsiteX178" fmla="*/ 6920596 w 14191711"/>
                <a:gd name="connsiteY178" fmla="*/ 693280 h 812608"/>
                <a:gd name="connsiteX179" fmla="*/ 6938279 w 14191711"/>
                <a:gd name="connsiteY179" fmla="*/ 635379 h 812608"/>
                <a:gd name="connsiteX180" fmla="*/ 6974617 w 14191711"/>
                <a:gd name="connsiteY180" fmla="*/ 553930 h 812608"/>
                <a:gd name="connsiteX181" fmla="*/ 6933338 w 14191711"/>
                <a:gd name="connsiteY181" fmla="*/ 583208 h 812608"/>
                <a:gd name="connsiteX182" fmla="*/ 6659766 w 14191711"/>
                <a:gd name="connsiteY182" fmla="*/ 660613 h 812608"/>
                <a:gd name="connsiteX183" fmla="*/ 6289339 w 14191711"/>
                <a:gd name="connsiteY183" fmla="*/ 512017 h 812608"/>
                <a:gd name="connsiteX184" fmla="*/ 6241132 w 14191711"/>
                <a:gd name="connsiteY184" fmla="*/ 464678 h 812608"/>
                <a:gd name="connsiteX185" fmla="*/ 6236819 w 14191711"/>
                <a:gd name="connsiteY185" fmla="*/ 473301 h 812608"/>
                <a:gd name="connsiteX186" fmla="*/ 6227283 w 14191711"/>
                <a:gd name="connsiteY186" fmla="*/ 455637 h 812608"/>
                <a:gd name="connsiteX187" fmla="*/ 5787454 w 14191711"/>
                <a:gd name="connsiteY187" fmla="*/ 168311 h 812608"/>
                <a:gd name="connsiteX188" fmla="*/ 5364392 w 14191711"/>
                <a:gd name="connsiteY188" fmla="*/ 428744 h 812608"/>
                <a:gd name="connsiteX189" fmla="*/ 5364140 w 14191711"/>
                <a:gd name="connsiteY189" fmla="*/ 429153 h 812608"/>
                <a:gd name="connsiteX190" fmla="*/ 5362648 w 14191711"/>
                <a:gd name="connsiteY190" fmla="*/ 432247 h 812608"/>
                <a:gd name="connsiteX191" fmla="*/ 5335862 w 14191711"/>
                <a:gd name="connsiteY191" fmla="*/ 480217 h 812608"/>
                <a:gd name="connsiteX192" fmla="*/ 5322606 w 14191711"/>
                <a:gd name="connsiteY192" fmla="*/ 500852 h 812608"/>
                <a:gd name="connsiteX193" fmla="*/ 5305117 w 14191711"/>
                <a:gd name="connsiteY193" fmla="*/ 541288 h 812608"/>
                <a:gd name="connsiteX194" fmla="*/ 5312809 w 14191711"/>
                <a:gd name="connsiteY194" fmla="*/ 516104 h 812608"/>
                <a:gd name="connsiteX195" fmla="*/ 5306698 w 14191711"/>
                <a:gd name="connsiteY195" fmla="*/ 525616 h 812608"/>
                <a:gd name="connsiteX196" fmla="*/ 4814947 w 14191711"/>
                <a:gd name="connsiteY196" fmla="*/ 812606 h 812608"/>
                <a:gd name="connsiteX197" fmla="*/ 4444520 w 14191711"/>
                <a:gd name="connsiteY197" fmla="*/ 664010 h 812608"/>
                <a:gd name="connsiteX198" fmla="*/ 4396313 w 14191711"/>
                <a:gd name="connsiteY198" fmla="*/ 616671 h 812608"/>
                <a:gd name="connsiteX199" fmla="*/ 4392000 w 14191711"/>
                <a:gd name="connsiteY199" fmla="*/ 625295 h 812608"/>
                <a:gd name="connsiteX200" fmla="*/ 4382464 w 14191711"/>
                <a:gd name="connsiteY200" fmla="*/ 607630 h 812608"/>
                <a:gd name="connsiteX201" fmla="*/ 3942635 w 14191711"/>
                <a:gd name="connsiteY201" fmla="*/ 320304 h 812608"/>
                <a:gd name="connsiteX202" fmla="*/ 3677025 w 14191711"/>
                <a:gd name="connsiteY202" fmla="*/ 411091 h 812608"/>
                <a:gd name="connsiteX203" fmla="*/ 3631821 w 14191711"/>
                <a:gd name="connsiteY203" fmla="*/ 449001 h 812608"/>
                <a:gd name="connsiteX204" fmla="*/ 3626244 w 14191711"/>
                <a:gd name="connsiteY204" fmla="*/ 456077 h 812608"/>
                <a:gd name="connsiteX205" fmla="*/ 3592115 w 14191711"/>
                <a:gd name="connsiteY205" fmla="*/ 488915 h 812608"/>
                <a:gd name="connsiteX206" fmla="*/ 3567043 w 14191711"/>
                <a:gd name="connsiteY206" fmla="*/ 515954 h 812608"/>
                <a:gd name="connsiteX207" fmla="*/ 3477808 w 14191711"/>
                <a:gd name="connsiteY207" fmla="*/ 652798 h 812608"/>
                <a:gd name="connsiteX208" fmla="*/ 3460298 w 14191711"/>
                <a:gd name="connsiteY208" fmla="*/ 693282 h 812608"/>
                <a:gd name="connsiteX209" fmla="*/ 3477981 w 14191711"/>
                <a:gd name="connsiteY209" fmla="*/ 635381 h 812608"/>
                <a:gd name="connsiteX210" fmla="*/ 3514319 w 14191711"/>
                <a:gd name="connsiteY210" fmla="*/ 553933 h 812608"/>
                <a:gd name="connsiteX211" fmla="*/ 3473041 w 14191711"/>
                <a:gd name="connsiteY211" fmla="*/ 583210 h 812608"/>
                <a:gd name="connsiteX212" fmla="*/ 3199468 w 14191711"/>
                <a:gd name="connsiteY212" fmla="*/ 660615 h 812608"/>
                <a:gd name="connsiteX213" fmla="*/ 2829041 w 14191711"/>
                <a:gd name="connsiteY213" fmla="*/ 512019 h 812608"/>
                <a:gd name="connsiteX214" fmla="*/ 2780835 w 14191711"/>
                <a:gd name="connsiteY214" fmla="*/ 464680 h 812608"/>
                <a:gd name="connsiteX215" fmla="*/ 2776521 w 14191711"/>
                <a:gd name="connsiteY215" fmla="*/ 473303 h 812608"/>
                <a:gd name="connsiteX216" fmla="*/ 2766985 w 14191711"/>
                <a:gd name="connsiteY216" fmla="*/ 455639 h 812608"/>
                <a:gd name="connsiteX217" fmla="*/ 2327156 w 14191711"/>
                <a:gd name="connsiteY217" fmla="*/ 168313 h 812608"/>
                <a:gd name="connsiteX218" fmla="*/ 1904094 w 14191711"/>
                <a:gd name="connsiteY218" fmla="*/ 428746 h 812608"/>
                <a:gd name="connsiteX219" fmla="*/ 1903842 w 14191711"/>
                <a:gd name="connsiteY219" fmla="*/ 429155 h 812608"/>
                <a:gd name="connsiteX220" fmla="*/ 1902350 w 14191711"/>
                <a:gd name="connsiteY220" fmla="*/ 432249 h 812608"/>
                <a:gd name="connsiteX221" fmla="*/ 1875564 w 14191711"/>
                <a:gd name="connsiteY221" fmla="*/ 480219 h 812608"/>
                <a:gd name="connsiteX222" fmla="*/ 1862308 w 14191711"/>
                <a:gd name="connsiteY222" fmla="*/ 500854 h 812608"/>
                <a:gd name="connsiteX223" fmla="*/ 1844819 w 14191711"/>
                <a:gd name="connsiteY223" fmla="*/ 541290 h 812608"/>
                <a:gd name="connsiteX224" fmla="*/ 1852511 w 14191711"/>
                <a:gd name="connsiteY224" fmla="*/ 516106 h 812608"/>
                <a:gd name="connsiteX225" fmla="*/ 1846400 w 14191711"/>
                <a:gd name="connsiteY225" fmla="*/ 525618 h 812608"/>
                <a:gd name="connsiteX226" fmla="*/ 1354649 w 14191711"/>
                <a:gd name="connsiteY226" fmla="*/ 812608 h 8126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Lst>
              <a:rect l="l" t="t" r="r" b="b"/>
              <a:pathLst>
                <a:path w="14191711" h="812608">
                  <a:moveTo>
                    <a:pt x="1354649" y="812608"/>
                  </a:moveTo>
                  <a:cubicBezTo>
                    <a:pt x="1217434" y="812608"/>
                    <a:pt x="1089962" y="757828"/>
                    <a:pt x="984222" y="664012"/>
                  </a:cubicBezTo>
                  <a:lnTo>
                    <a:pt x="936015" y="616673"/>
                  </a:lnTo>
                  <a:lnTo>
                    <a:pt x="931702" y="625297"/>
                  </a:lnTo>
                  <a:lnTo>
                    <a:pt x="922166" y="607632"/>
                  </a:lnTo>
                  <a:cubicBezTo>
                    <a:pt x="817622" y="432155"/>
                    <a:pt x="659408" y="320306"/>
                    <a:pt x="482337" y="320306"/>
                  </a:cubicBezTo>
                  <a:cubicBezTo>
                    <a:pt x="290509" y="320306"/>
                    <a:pt x="120814" y="451574"/>
                    <a:pt x="17510" y="652800"/>
                  </a:cubicBezTo>
                  <a:lnTo>
                    <a:pt x="0" y="693284"/>
                  </a:lnTo>
                  <a:lnTo>
                    <a:pt x="17683" y="635383"/>
                  </a:lnTo>
                  <a:cubicBezTo>
                    <a:pt x="126094" y="348887"/>
                    <a:pt x="351214" y="151998"/>
                    <a:pt x="611350" y="151998"/>
                  </a:cubicBezTo>
                  <a:cubicBezTo>
                    <a:pt x="748565" y="151998"/>
                    <a:pt x="876036" y="206778"/>
                    <a:pt x="981777" y="300594"/>
                  </a:cubicBezTo>
                  <a:lnTo>
                    <a:pt x="1029983" y="347933"/>
                  </a:lnTo>
                  <a:lnTo>
                    <a:pt x="1034297" y="339310"/>
                  </a:lnTo>
                  <a:lnTo>
                    <a:pt x="1043833" y="356974"/>
                  </a:lnTo>
                  <a:cubicBezTo>
                    <a:pt x="1148377" y="532451"/>
                    <a:pt x="1306590" y="644300"/>
                    <a:pt x="1483662" y="644300"/>
                  </a:cubicBezTo>
                  <a:cubicBezTo>
                    <a:pt x="1651511" y="644300"/>
                    <a:pt x="1802415" y="543798"/>
                    <a:pt x="1906724" y="383867"/>
                  </a:cubicBezTo>
                  <a:lnTo>
                    <a:pt x="1906976" y="383458"/>
                  </a:lnTo>
                  <a:lnTo>
                    <a:pt x="1908468" y="380364"/>
                  </a:lnTo>
                  <a:cubicBezTo>
                    <a:pt x="1916987" y="363963"/>
                    <a:pt x="1925923" y="347964"/>
                    <a:pt x="1935254" y="332394"/>
                  </a:cubicBezTo>
                  <a:lnTo>
                    <a:pt x="1948509" y="311759"/>
                  </a:lnTo>
                  <a:lnTo>
                    <a:pt x="1965999" y="271323"/>
                  </a:lnTo>
                  <a:lnTo>
                    <a:pt x="1958307" y="296507"/>
                  </a:lnTo>
                  <a:lnTo>
                    <a:pt x="1964417" y="286995"/>
                  </a:lnTo>
                  <a:cubicBezTo>
                    <a:pt x="2085662" y="110755"/>
                    <a:pt x="2261067" y="5"/>
                    <a:pt x="2456169" y="5"/>
                  </a:cubicBezTo>
                  <a:cubicBezTo>
                    <a:pt x="2593384" y="5"/>
                    <a:pt x="2720856" y="54785"/>
                    <a:pt x="2826596" y="148601"/>
                  </a:cubicBezTo>
                  <a:lnTo>
                    <a:pt x="2874802" y="195940"/>
                  </a:lnTo>
                  <a:lnTo>
                    <a:pt x="2879116" y="187316"/>
                  </a:lnTo>
                  <a:lnTo>
                    <a:pt x="2888652" y="204981"/>
                  </a:lnTo>
                  <a:cubicBezTo>
                    <a:pt x="2993196" y="380458"/>
                    <a:pt x="3151409" y="492306"/>
                    <a:pt x="3328481" y="492306"/>
                  </a:cubicBezTo>
                  <a:cubicBezTo>
                    <a:pt x="3424395" y="492306"/>
                    <a:pt x="3514776" y="459490"/>
                    <a:pt x="3594091" y="401519"/>
                  </a:cubicBezTo>
                  <a:lnTo>
                    <a:pt x="3639295" y="363610"/>
                  </a:lnTo>
                  <a:lnTo>
                    <a:pt x="3644872" y="356534"/>
                  </a:lnTo>
                  <a:lnTo>
                    <a:pt x="3679001" y="323696"/>
                  </a:lnTo>
                  <a:lnTo>
                    <a:pt x="3704073" y="296657"/>
                  </a:lnTo>
                  <a:cubicBezTo>
                    <a:pt x="3737507" y="256054"/>
                    <a:pt x="3767482" y="210119"/>
                    <a:pt x="3793308" y="159813"/>
                  </a:cubicBezTo>
                  <a:lnTo>
                    <a:pt x="3810818" y="119329"/>
                  </a:lnTo>
                  <a:lnTo>
                    <a:pt x="3793135" y="177230"/>
                  </a:lnTo>
                  <a:lnTo>
                    <a:pt x="3756797" y="258678"/>
                  </a:lnTo>
                  <a:lnTo>
                    <a:pt x="3798075" y="229401"/>
                  </a:lnTo>
                  <a:cubicBezTo>
                    <a:pt x="3881470" y="179684"/>
                    <a:pt x="3974097" y="151996"/>
                    <a:pt x="4071648" y="151996"/>
                  </a:cubicBezTo>
                  <a:cubicBezTo>
                    <a:pt x="4208863" y="151996"/>
                    <a:pt x="4336334" y="206776"/>
                    <a:pt x="4442075" y="300592"/>
                  </a:cubicBezTo>
                  <a:lnTo>
                    <a:pt x="4490281" y="347931"/>
                  </a:lnTo>
                  <a:lnTo>
                    <a:pt x="4494595" y="339308"/>
                  </a:lnTo>
                  <a:lnTo>
                    <a:pt x="4504131" y="356972"/>
                  </a:lnTo>
                  <a:cubicBezTo>
                    <a:pt x="4608675" y="532449"/>
                    <a:pt x="4766888" y="644298"/>
                    <a:pt x="4943960" y="644298"/>
                  </a:cubicBezTo>
                  <a:cubicBezTo>
                    <a:pt x="5111809" y="644298"/>
                    <a:pt x="5262713" y="543796"/>
                    <a:pt x="5367022" y="383865"/>
                  </a:cubicBezTo>
                  <a:lnTo>
                    <a:pt x="5367274" y="383456"/>
                  </a:lnTo>
                  <a:lnTo>
                    <a:pt x="5368766" y="380362"/>
                  </a:lnTo>
                  <a:cubicBezTo>
                    <a:pt x="5377285" y="363961"/>
                    <a:pt x="5386221" y="347962"/>
                    <a:pt x="5395552" y="332392"/>
                  </a:cubicBezTo>
                  <a:lnTo>
                    <a:pt x="5408807" y="311757"/>
                  </a:lnTo>
                  <a:lnTo>
                    <a:pt x="5426297" y="271321"/>
                  </a:lnTo>
                  <a:lnTo>
                    <a:pt x="5418605" y="296505"/>
                  </a:lnTo>
                  <a:lnTo>
                    <a:pt x="5424715" y="286993"/>
                  </a:lnTo>
                  <a:cubicBezTo>
                    <a:pt x="5545960" y="110753"/>
                    <a:pt x="5721365" y="3"/>
                    <a:pt x="5916467" y="3"/>
                  </a:cubicBezTo>
                  <a:cubicBezTo>
                    <a:pt x="6053682" y="3"/>
                    <a:pt x="6181154" y="54783"/>
                    <a:pt x="6286894" y="148599"/>
                  </a:cubicBezTo>
                  <a:lnTo>
                    <a:pt x="6335100" y="195938"/>
                  </a:lnTo>
                  <a:lnTo>
                    <a:pt x="6339414" y="187314"/>
                  </a:lnTo>
                  <a:lnTo>
                    <a:pt x="6348950" y="204979"/>
                  </a:lnTo>
                  <a:cubicBezTo>
                    <a:pt x="6453494" y="380456"/>
                    <a:pt x="6611707" y="492304"/>
                    <a:pt x="6788779" y="492304"/>
                  </a:cubicBezTo>
                  <a:cubicBezTo>
                    <a:pt x="6884693" y="492304"/>
                    <a:pt x="6975074" y="459488"/>
                    <a:pt x="7054389" y="401517"/>
                  </a:cubicBezTo>
                  <a:lnTo>
                    <a:pt x="7099593" y="363608"/>
                  </a:lnTo>
                  <a:lnTo>
                    <a:pt x="7105170" y="356532"/>
                  </a:lnTo>
                  <a:lnTo>
                    <a:pt x="7139299" y="323694"/>
                  </a:lnTo>
                  <a:lnTo>
                    <a:pt x="7164371" y="296655"/>
                  </a:lnTo>
                  <a:cubicBezTo>
                    <a:pt x="7197804" y="256052"/>
                    <a:pt x="7227780" y="210117"/>
                    <a:pt x="7253606" y="159811"/>
                  </a:cubicBezTo>
                  <a:lnTo>
                    <a:pt x="7271116" y="119327"/>
                  </a:lnTo>
                  <a:lnTo>
                    <a:pt x="7253432" y="177228"/>
                  </a:lnTo>
                  <a:lnTo>
                    <a:pt x="7217094" y="258677"/>
                  </a:lnTo>
                  <a:lnTo>
                    <a:pt x="7258373" y="229399"/>
                  </a:lnTo>
                  <a:cubicBezTo>
                    <a:pt x="7341767" y="179682"/>
                    <a:pt x="7434395" y="151994"/>
                    <a:pt x="7531946" y="151994"/>
                  </a:cubicBezTo>
                  <a:cubicBezTo>
                    <a:pt x="7669160" y="151994"/>
                    <a:pt x="7796632" y="206774"/>
                    <a:pt x="7902373" y="300590"/>
                  </a:cubicBezTo>
                  <a:lnTo>
                    <a:pt x="7950579" y="347929"/>
                  </a:lnTo>
                  <a:lnTo>
                    <a:pt x="7954893" y="339306"/>
                  </a:lnTo>
                  <a:lnTo>
                    <a:pt x="7964429" y="356970"/>
                  </a:lnTo>
                  <a:cubicBezTo>
                    <a:pt x="8068973" y="532447"/>
                    <a:pt x="8227186" y="644296"/>
                    <a:pt x="8404257" y="644296"/>
                  </a:cubicBezTo>
                  <a:cubicBezTo>
                    <a:pt x="8572107" y="644296"/>
                    <a:pt x="8723011" y="543794"/>
                    <a:pt x="8827320" y="383863"/>
                  </a:cubicBezTo>
                  <a:lnTo>
                    <a:pt x="8827571" y="383454"/>
                  </a:lnTo>
                  <a:lnTo>
                    <a:pt x="8829064" y="380360"/>
                  </a:lnTo>
                  <a:cubicBezTo>
                    <a:pt x="8837583" y="363959"/>
                    <a:pt x="8846518" y="347960"/>
                    <a:pt x="8855850" y="332390"/>
                  </a:cubicBezTo>
                  <a:lnTo>
                    <a:pt x="8869104" y="311755"/>
                  </a:lnTo>
                  <a:lnTo>
                    <a:pt x="8886595" y="271319"/>
                  </a:lnTo>
                  <a:lnTo>
                    <a:pt x="8878903" y="296503"/>
                  </a:lnTo>
                  <a:lnTo>
                    <a:pt x="8885013" y="286991"/>
                  </a:lnTo>
                  <a:cubicBezTo>
                    <a:pt x="9006258" y="110751"/>
                    <a:pt x="9181663" y="1"/>
                    <a:pt x="9376765" y="1"/>
                  </a:cubicBezTo>
                  <a:cubicBezTo>
                    <a:pt x="9513979" y="1"/>
                    <a:pt x="9641452" y="54781"/>
                    <a:pt x="9747192" y="148597"/>
                  </a:cubicBezTo>
                  <a:lnTo>
                    <a:pt x="9795398" y="195936"/>
                  </a:lnTo>
                  <a:lnTo>
                    <a:pt x="9799712" y="187312"/>
                  </a:lnTo>
                  <a:lnTo>
                    <a:pt x="9809248" y="204977"/>
                  </a:lnTo>
                  <a:cubicBezTo>
                    <a:pt x="9913792" y="380454"/>
                    <a:pt x="10072005" y="492302"/>
                    <a:pt x="10249076" y="492302"/>
                  </a:cubicBezTo>
                  <a:cubicBezTo>
                    <a:pt x="10344990" y="492302"/>
                    <a:pt x="10435372" y="459486"/>
                    <a:pt x="10514687" y="401515"/>
                  </a:cubicBezTo>
                  <a:lnTo>
                    <a:pt x="10559894" y="363604"/>
                  </a:lnTo>
                  <a:lnTo>
                    <a:pt x="10565468" y="356531"/>
                  </a:lnTo>
                  <a:lnTo>
                    <a:pt x="10599588" y="323702"/>
                  </a:lnTo>
                  <a:lnTo>
                    <a:pt x="10624669" y="296653"/>
                  </a:lnTo>
                  <a:cubicBezTo>
                    <a:pt x="10658102" y="256050"/>
                    <a:pt x="10688078" y="210115"/>
                    <a:pt x="10713904" y="159809"/>
                  </a:cubicBezTo>
                  <a:lnTo>
                    <a:pt x="10731414" y="119325"/>
                  </a:lnTo>
                  <a:lnTo>
                    <a:pt x="10713730" y="177226"/>
                  </a:lnTo>
                  <a:lnTo>
                    <a:pt x="10677391" y="258676"/>
                  </a:lnTo>
                  <a:lnTo>
                    <a:pt x="10718671" y="229399"/>
                  </a:lnTo>
                  <a:cubicBezTo>
                    <a:pt x="10802066" y="179681"/>
                    <a:pt x="10894693" y="151993"/>
                    <a:pt x="10992244" y="151993"/>
                  </a:cubicBezTo>
                  <a:cubicBezTo>
                    <a:pt x="11129458" y="151993"/>
                    <a:pt x="11256930" y="206773"/>
                    <a:pt x="11362671" y="300589"/>
                  </a:cubicBezTo>
                  <a:lnTo>
                    <a:pt x="11410877" y="347928"/>
                  </a:lnTo>
                  <a:lnTo>
                    <a:pt x="11415191" y="339305"/>
                  </a:lnTo>
                  <a:lnTo>
                    <a:pt x="11424726" y="356969"/>
                  </a:lnTo>
                  <a:cubicBezTo>
                    <a:pt x="11529270" y="532446"/>
                    <a:pt x="11687484" y="644295"/>
                    <a:pt x="11864556" y="644295"/>
                  </a:cubicBezTo>
                  <a:cubicBezTo>
                    <a:pt x="12032405" y="644295"/>
                    <a:pt x="12183309" y="543793"/>
                    <a:pt x="12287618" y="383862"/>
                  </a:cubicBezTo>
                  <a:lnTo>
                    <a:pt x="12287870" y="383453"/>
                  </a:lnTo>
                  <a:lnTo>
                    <a:pt x="12289362" y="380359"/>
                  </a:lnTo>
                  <a:cubicBezTo>
                    <a:pt x="12297881" y="363958"/>
                    <a:pt x="12306817" y="347959"/>
                    <a:pt x="12316148" y="332389"/>
                  </a:cubicBezTo>
                  <a:lnTo>
                    <a:pt x="12329403" y="311754"/>
                  </a:lnTo>
                  <a:lnTo>
                    <a:pt x="12346892" y="271318"/>
                  </a:lnTo>
                  <a:lnTo>
                    <a:pt x="12339201" y="296502"/>
                  </a:lnTo>
                  <a:lnTo>
                    <a:pt x="12345311" y="286990"/>
                  </a:lnTo>
                  <a:cubicBezTo>
                    <a:pt x="12466556" y="110750"/>
                    <a:pt x="12641961" y="0"/>
                    <a:pt x="12837063" y="0"/>
                  </a:cubicBezTo>
                  <a:cubicBezTo>
                    <a:pt x="12974278" y="0"/>
                    <a:pt x="13101750" y="54780"/>
                    <a:pt x="13207490" y="148596"/>
                  </a:cubicBezTo>
                  <a:lnTo>
                    <a:pt x="13255696" y="195935"/>
                  </a:lnTo>
                  <a:lnTo>
                    <a:pt x="13260010" y="187311"/>
                  </a:lnTo>
                  <a:lnTo>
                    <a:pt x="13269546" y="204976"/>
                  </a:lnTo>
                  <a:cubicBezTo>
                    <a:pt x="13374090" y="380453"/>
                    <a:pt x="13532303" y="492302"/>
                    <a:pt x="13709375" y="492302"/>
                  </a:cubicBezTo>
                  <a:cubicBezTo>
                    <a:pt x="13901203" y="492302"/>
                    <a:pt x="14070898" y="361034"/>
                    <a:pt x="14174202" y="159808"/>
                  </a:cubicBezTo>
                  <a:lnTo>
                    <a:pt x="14191711" y="119324"/>
                  </a:lnTo>
                  <a:lnTo>
                    <a:pt x="14174028" y="177225"/>
                  </a:lnTo>
                  <a:cubicBezTo>
                    <a:pt x="14065617" y="463721"/>
                    <a:pt x="13840498" y="660610"/>
                    <a:pt x="13580362" y="660610"/>
                  </a:cubicBezTo>
                  <a:cubicBezTo>
                    <a:pt x="13443147" y="660610"/>
                    <a:pt x="13315675" y="605830"/>
                    <a:pt x="13209935" y="512014"/>
                  </a:cubicBezTo>
                  <a:lnTo>
                    <a:pt x="13161729" y="464675"/>
                  </a:lnTo>
                  <a:lnTo>
                    <a:pt x="13157414" y="473298"/>
                  </a:lnTo>
                  <a:lnTo>
                    <a:pt x="13147879" y="455634"/>
                  </a:lnTo>
                  <a:cubicBezTo>
                    <a:pt x="13043335" y="280157"/>
                    <a:pt x="12885121" y="168308"/>
                    <a:pt x="12708050" y="168308"/>
                  </a:cubicBezTo>
                  <a:cubicBezTo>
                    <a:pt x="12540201" y="168308"/>
                    <a:pt x="12389296" y="268810"/>
                    <a:pt x="12284988" y="428741"/>
                  </a:cubicBezTo>
                  <a:lnTo>
                    <a:pt x="12284736" y="429150"/>
                  </a:lnTo>
                  <a:lnTo>
                    <a:pt x="12283244" y="432244"/>
                  </a:lnTo>
                  <a:cubicBezTo>
                    <a:pt x="12274725" y="448645"/>
                    <a:pt x="12265789" y="464644"/>
                    <a:pt x="12256457" y="480214"/>
                  </a:cubicBezTo>
                  <a:lnTo>
                    <a:pt x="12243203" y="500849"/>
                  </a:lnTo>
                  <a:lnTo>
                    <a:pt x="12225713" y="541285"/>
                  </a:lnTo>
                  <a:lnTo>
                    <a:pt x="12233404" y="516101"/>
                  </a:lnTo>
                  <a:lnTo>
                    <a:pt x="12227295" y="525613"/>
                  </a:lnTo>
                  <a:cubicBezTo>
                    <a:pt x="12106050" y="701853"/>
                    <a:pt x="11930644" y="812603"/>
                    <a:pt x="11735542" y="812603"/>
                  </a:cubicBezTo>
                  <a:cubicBezTo>
                    <a:pt x="11598328" y="812603"/>
                    <a:pt x="11470856" y="757823"/>
                    <a:pt x="11365115" y="664007"/>
                  </a:cubicBezTo>
                  <a:lnTo>
                    <a:pt x="11316909" y="616668"/>
                  </a:lnTo>
                  <a:lnTo>
                    <a:pt x="11312595" y="625292"/>
                  </a:lnTo>
                  <a:lnTo>
                    <a:pt x="11303060" y="607627"/>
                  </a:lnTo>
                  <a:cubicBezTo>
                    <a:pt x="11198516" y="432150"/>
                    <a:pt x="11040302" y="320302"/>
                    <a:pt x="10863231" y="320302"/>
                  </a:cubicBezTo>
                  <a:cubicBezTo>
                    <a:pt x="10767317" y="320302"/>
                    <a:pt x="10676936" y="353118"/>
                    <a:pt x="10597620" y="411089"/>
                  </a:cubicBezTo>
                  <a:lnTo>
                    <a:pt x="10552413" y="449000"/>
                  </a:lnTo>
                  <a:lnTo>
                    <a:pt x="10546840" y="456073"/>
                  </a:lnTo>
                  <a:lnTo>
                    <a:pt x="10512719" y="488902"/>
                  </a:lnTo>
                  <a:lnTo>
                    <a:pt x="10487638" y="515951"/>
                  </a:lnTo>
                  <a:cubicBezTo>
                    <a:pt x="10454205" y="556554"/>
                    <a:pt x="10424229" y="602489"/>
                    <a:pt x="10398403" y="652795"/>
                  </a:cubicBezTo>
                  <a:lnTo>
                    <a:pt x="10380893" y="693279"/>
                  </a:lnTo>
                  <a:lnTo>
                    <a:pt x="10398577" y="635378"/>
                  </a:lnTo>
                  <a:lnTo>
                    <a:pt x="10434916" y="553928"/>
                  </a:lnTo>
                  <a:lnTo>
                    <a:pt x="10393636" y="583206"/>
                  </a:lnTo>
                  <a:cubicBezTo>
                    <a:pt x="10310241" y="632923"/>
                    <a:pt x="10217615" y="660611"/>
                    <a:pt x="10120064" y="660611"/>
                  </a:cubicBezTo>
                  <a:cubicBezTo>
                    <a:pt x="9982849" y="660611"/>
                    <a:pt x="9855377" y="605831"/>
                    <a:pt x="9749637" y="512015"/>
                  </a:cubicBezTo>
                  <a:lnTo>
                    <a:pt x="9701430" y="464676"/>
                  </a:lnTo>
                  <a:lnTo>
                    <a:pt x="9697117" y="473299"/>
                  </a:lnTo>
                  <a:lnTo>
                    <a:pt x="9687581" y="455635"/>
                  </a:lnTo>
                  <a:cubicBezTo>
                    <a:pt x="9583037" y="280158"/>
                    <a:pt x="9424824" y="168309"/>
                    <a:pt x="9247751" y="168309"/>
                  </a:cubicBezTo>
                  <a:cubicBezTo>
                    <a:pt x="9079903" y="168309"/>
                    <a:pt x="8928998" y="268811"/>
                    <a:pt x="8824689" y="428742"/>
                  </a:cubicBezTo>
                  <a:lnTo>
                    <a:pt x="8824438" y="429151"/>
                  </a:lnTo>
                  <a:lnTo>
                    <a:pt x="8822946" y="432245"/>
                  </a:lnTo>
                  <a:cubicBezTo>
                    <a:pt x="8814426" y="448646"/>
                    <a:pt x="8805491" y="464645"/>
                    <a:pt x="8796160" y="480215"/>
                  </a:cubicBezTo>
                  <a:lnTo>
                    <a:pt x="8782904" y="500850"/>
                  </a:lnTo>
                  <a:lnTo>
                    <a:pt x="8765415" y="541286"/>
                  </a:lnTo>
                  <a:lnTo>
                    <a:pt x="8773106" y="516102"/>
                  </a:lnTo>
                  <a:lnTo>
                    <a:pt x="8766996" y="525614"/>
                  </a:lnTo>
                  <a:cubicBezTo>
                    <a:pt x="8645752" y="701854"/>
                    <a:pt x="8470347" y="812604"/>
                    <a:pt x="8275245" y="812604"/>
                  </a:cubicBezTo>
                  <a:cubicBezTo>
                    <a:pt x="8138029" y="812604"/>
                    <a:pt x="8010558" y="757824"/>
                    <a:pt x="7904817" y="664008"/>
                  </a:cubicBezTo>
                  <a:lnTo>
                    <a:pt x="7856611" y="616669"/>
                  </a:lnTo>
                  <a:lnTo>
                    <a:pt x="7852297" y="625293"/>
                  </a:lnTo>
                  <a:lnTo>
                    <a:pt x="7842762" y="607628"/>
                  </a:lnTo>
                  <a:cubicBezTo>
                    <a:pt x="7738218" y="432151"/>
                    <a:pt x="7580004" y="320302"/>
                    <a:pt x="7402932" y="320302"/>
                  </a:cubicBezTo>
                  <a:cubicBezTo>
                    <a:pt x="7307018" y="320302"/>
                    <a:pt x="7216637" y="353119"/>
                    <a:pt x="7137323" y="411089"/>
                  </a:cubicBezTo>
                  <a:lnTo>
                    <a:pt x="7092118" y="448999"/>
                  </a:lnTo>
                  <a:lnTo>
                    <a:pt x="7086542" y="456075"/>
                  </a:lnTo>
                  <a:lnTo>
                    <a:pt x="7052412" y="488913"/>
                  </a:lnTo>
                  <a:lnTo>
                    <a:pt x="7027340" y="515952"/>
                  </a:lnTo>
                  <a:cubicBezTo>
                    <a:pt x="6993907" y="556555"/>
                    <a:pt x="6963931" y="602489"/>
                    <a:pt x="6938105" y="652796"/>
                  </a:cubicBezTo>
                  <a:lnTo>
                    <a:pt x="6920596" y="693280"/>
                  </a:lnTo>
                  <a:lnTo>
                    <a:pt x="6938279" y="635379"/>
                  </a:lnTo>
                  <a:lnTo>
                    <a:pt x="6974617" y="553930"/>
                  </a:lnTo>
                  <a:lnTo>
                    <a:pt x="6933338" y="583208"/>
                  </a:lnTo>
                  <a:cubicBezTo>
                    <a:pt x="6849944" y="632925"/>
                    <a:pt x="6757317" y="660613"/>
                    <a:pt x="6659766" y="660613"/>
                  </a:cubicBezTo>
                  <a:cubicBezTo>
                    <a:pt x="6522551" y="660613"/>
                    <a:pt x="6395079" y="605833"/>
                    <a:pt x="6289339" y="512017"/>
                  </a:cubicBezTo>
                  <a:lnTo>
                    <a:pt x="6241132" y="464678"/>
                  </a:lnTo>
                  <a:lnTo>
                    <a:pt x="6236819" y="473301"/>
                  </a:lnTo>
                  <a:lnTo>
                    <a:pt x="6227283" y="455637"/>
                  </a:lnTo>
                  <a:cubicBezTo>
                    <a:pt x="6122739" y="280160"/>
                    <a:pt x="5964526" y="168311"/>
                    <a:pt x="5787454" y="168311"/>
                  </a:cubicBezTo>
                  <a:cubicBezTo>
                    <a:pt x="5619605" y="168311"/>
                    <a:pt x="5468701" y="268813"/>
                    <a:pt x="5364392" y="428744"/>
                  </a:cubicBezTo>
                  <a:lnTo>
                    <a:pt x="5364140" y="429153"/>
                  </a:lnTo>
                  <a:lnTo>
                    <a:pt x="5362648" y="432247"/>
                  </a:lnTo>
                  <a:cubicBezTo>
                    <a:pt x="5354128" y="448648"/>
                    <a:pt x="5345193" y="464647"/>
                    <a:pt x="5335862" y="480217"/>
                  </a:cubicBezTo>
                  <a:lnTo>
                    <a:pt x="5322606" y="500852"/>
                  </a:lnTo>
                  <a:lnTo>
                    <a:pt x="5305117" y="541288"/>
                  </a:lnTo>
                  <a:lnTo>
                    <a:pt x="5312809" y="516104"/>
                  </a:lnTo>
                  <a:lnTo>
                    <a:pt x="5306698" y="525616"/>
                  </a:lnTo>
                  <a:cubicBezTo>
                    <a:pt x="5185454" y="701856"/>
                    <a:pt x="5010049" y="812606"/>
                    <a:pt x="4814947" y="812606"/>
                  </a:cubicBezTo>
                  <a:cubicBezTo>
                    <a:pt x="4677732" y="812606"/>
                    <a:pt x="4550260" y="757826"/>
                    <a:pt x="4444520" y="664010"/>
                  </a:cubicBezTo>
                  <a:lnTo>
                    <a:pt x="4396313" y="616671"/>
                  </a:lnTo>
                  <a:lnTo>
                    <a:pt x="4392000" y="625295"/>
                  </a:lnTo>
                  <a:lnTo>
                    <a:pt x="4382464" y="607630"/>
                  </a:lnTo>
                  <a:cubicBezTo>
                    <a:pt x="4277920" y="432153"/>
                    <a:pt x="4119706" y="320304"/>
                    <a:pt x="3942635" y="320304"/>
                  </a:cubicBezTo>
                  <a:cubicBezTo>
                    <a:pt x="3846721" y="320304"/>
                    <a:pt x="3756340" y="353121"/>
                    <a:pt x="3677025" y="411091"/>
                  </a:cubicBezTo>
                  <a:lnTo>
                    <a:pt x="3631821" y="449001"/>
                  </a:lnTo>
                  <a:lnTo>
                    <a:pt x="3626244" y="456077"/>
                  </a:lnTo>
                  <a:lnTo>
                    <a:pt x="3592115" y="488915"/>
                  </a:lnTo>
                  <a:lnTo>
                    <a:pt x="3567043" y="515954"/>
                  </a:lnTo>
                  <a:cubicBezTo>
                    <a:pt x="3533609" y="556557"/>
                    <a:pt x="3503634" y="602492"/>
                    <a:pt x="3477808" y="652798"/>
                  </a:cubicBezTo>
                  <a:lnTo>
                    <a:pt x="3460298" y="693282"/>
                  </a:lnTo>
                  <a:lnTo>
                    <a:pt x="3477981" y="635381"/>
                  </a:lnTo>
                  <a:lnTo>
                    <a:pt x="3514319" y="553933"/>
                  </a:lnTo>
                  <a:lnTo>
                    <a:pt x="3473041" y="583210"/>
                  </a:lnTo>
                  <a:cubicBezTo>
                    <a:pt x="3389646" y="632927"/>
                    <a:pt x="3297019" y="660615"/>
                    <a:pt x="3199468" y="660615"/>
                  </a:cubicBezTo>
                  <a:cubicBezTo>
                    <a:pt x="3062253" y="660615"/>
                    <a:pt x="2934782" y="605835"/>
                    <a:pt x="2829041" y="512019"/>
                  </a:cubicBezTo>
                  <a:lnTo>
                    <a:pt x="2780835" y="464680"/>
                  </a:lnTo>
                  <a:lnTo>
                    <a:pt x="2776521" y="473303"/>
                  </a:lnTo>
                  <a:lnTo>
                    <a:pt x="2766985" y="455639"/>
                  </a:lnTo>
                  <a:cubicBezTo>
                    <a:pt x="2662441" y="280162"/>
                    <a:pt x="2504228" y="168313"/>
                    <a:pt x="2327156" y="168313"/>
                  </a:cubicBezTo>
                  <a:cubicBezTo>
                    <a:pt x="2159307" y="168313"/>
                    <a:pt x="2008403" y="268815"/>
                    <a:pt x="1904094" y="428746"/>
                  </a:cubicBezTo>
                  <a:lnTo>
                    <a:pt x="1903842" y="429155"/>
                  </a:lnTo>
                  <a:lnTo>
                    <a:pt x="1902350" y="432249"/>
                  </a:lnTo>
                  <a:cubicBezTo>
                    <a:pt x="1893830" y="448650"/>
                    <a:pt x="1884895" y="464649"/>
                    <a:pt x="1875564" y="480219"/>
                  </a:cubicBezTo>
                  <a:lnTo>
                    <a:pt x="1862308" y="500854"/>
                  </a:lnTo>
                  <a:lnTo>
                    <a:pt x="1844819" y="541290"/>
                  </a:lnTo>
                  <a:lnTo>
                    <a:pt x="1852511" y="516106"/>
                  </a:lnTo>
                  <a:lnTo>
                    <a:pt x="1846400" y="525618"/>
                  </a:lnTo>
                  <a:cubicBezTo>
                    <a:pt x="1725156" y="701858"/>
                    <a:pt x="1549751" y="812608"/>
                    <a:pt x="1354649" y="812608"/>
                  </a:cubicBezTo>
                  <a:close/>
                </a:path>
              </a:pathLst>
            </a:custGeom>
            <a:gradFill>
              <a:gsLst>
                <a:gs pos="15000">
                  <a:srgbClr val="009900"/>
                </a:gs>
                <a:gs pos="52000">
                  <a:srgbClr val="FF6600"/>
                </a:gs>
                <a:gs pos="100000">
                  <a:srgbClr val="C00000">
                    <a:shade val="100000"/>
                    <a:satMod val="115000"/>
                  </a:srgbClr>
                </a:gs>
              </a:gsLst>
              <a:lin ang="16200000" scaled="1"/>
            </a:gradFill>
            <a:ln>
              <a:noFill/>
            </a:ln>
            <a:scene3d>
              <a:camera prst="orthographicFront"/>
              <a:lightRig rig="flat" dir="t">
                <a:rot lat="0" lon="0" rev="36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sz="1350"/>
            </a:p>
          </p:txBody>
        </p:sp>
        <p:sp>
          <p:nvSpPr>
            <p:cNvPr id="40" name="Forma libre 26"/>
            <p:cNvSpPr/>
            <p:nvPr/>
          </p:nvSpPr>
          <p:spPr>
            <a:xfrm rot="10800000">
              <a:off x="2771800" y="-1980000"/>
              <a:ext cx="6264696" cy="1584176"/>
            </a:xfrm>
            <a:custGeom>
              <a:avLst/>
              <a:gdLst>
                <a:gd name="connsiteX0" fmla="*/ 1354649 w 14191711"/>
                <a:gd name="connsiteY0" fmla="*/ 812608 h 812608"/>
                <a:gd name="connsiteX1" fmla="*/ 984222 w 14191711"/>
                <a:gd name="connsiteY1" fmla="*/ 664012 h 812608"/>
                <a:gd name="connsiteX2" fmla="*/ 936015 w 14191711"/>
                <a:gd name="connsiteY2" fmla="*/ 616673 h 812608"/>
                <a:gd name="connsiteX3" fmla="*/ 931702 w 14191711"/>
                <a:gd name="connsiteY3" fmla="*/ 625297 h 812608"/>
                <a:gd name="connsiteX4" fmla="*/ 922166 w 14191711"/>
                <a:gd name="connsiteY4" fmla="*/ 607632 h 812608"/>
                <a:gd name="connsiteX5" fmla="*/ 482337 w 14191711"/>
                <a:gd name="connsiteY5" fmla="*/ 320306 h 812608"/>
                <a:gd name="connsiteX6" fmla="*/ 17510 w 14191711"/>
                <a:gd name="connsiteY6" fmla="*/ 652800 h 812608"/>
                <a:gd name="connsiteX7" fmla="*/ 0 w 14191711"/>
                <a:gd name="connsiteY7" fmla="*/ 693284 h 812608"/>
                <a:gd name="connsiteX8" fmla="*/ 17683 w 14191711"/>
                <a:gd name="connsiteY8" fmla="*/ 635383 h 812608"/>
                <a:gd name="connsiteX9" fmla="*/ 611350 w 14191711"/>
                <a:gd name="connsiteY9" fmla="*/ 151998 h 812608"/>
                <a:gd name="connsiteX10" fmla="*/ 981777 w 14191711"/>
                <a:gd name="connsiteY10" fmla="*/ 300594 h 812608"/>
                <a:gd name="connsiteX11" fmla="*/ 1029983 w 14191711"/>
                <a:gd name="connsiteY11" fmla="*/ 347933 h 812608"/>
                <a:gd name="connsiteX12" fmla="*/ 1034297 w 14191711"/>
                <a:gd name="connsiteY12" fmla="*/ 339310 h 812608"/>
                <a:gd name="connsiteX13" fmla="*/ 1043833 w 14191711"/>
                <a:gd name="connsiteY13" fmla="*/ 356974 h 812608"/>
                <a:gd name="connsiteX14" fmla="*/ 1483662 w 14191711"/>
                <a:gd name="connsiteY14" fmla="*/ 644300 h 812608"/>
                <a:gd name="connsiteX15" fmla="*/ 1906724 w 14191711"/>
                <a:gd name="connsiteY15" fmla="*/ 383867 h 812608"/>
                <a:gd name="connsiteX16" fmla="*/ 1906976 w 14191711"/>
                <a:gd name="connsiteY16" fmla="*/ 383458 h 812608"/>
                <a:gd name="connsiteX17" fmla="*/ 1908468 w 14191711"/>
                <a:gd name="connsiteY17" fmla="*/ 380364 h 812608"/>
                <a:gd name="connsiteX18" fmla="*/ 1935254 w 14191711"/>
                <a:gd name="connsiteY18" fmla="*/ 332394 h 812608"/>
                <a:gd name="connsiteX19" fmla="*/ 1948509 w 14191711"/>
                <a:gd name="connsiteY19" fmla="*/ 311759 h 812608"/>
                <a:gd name="connsiteX20" fmla="*/ 1965999 w 14191711"/>
                <a:gd name="connsiteY20" fmla="*/ 271323 h 812608"/>
                <a:gd name="connsiteX21" fmla="*/ 1958307 w 14191711"/>
                <a:gd name="connsiteY21" fmla="*/ 296507 h 812608"/>
                <a:gd name="connsiteX22" fmla="*/ 1964417 w 14191711"/>
                <a:gd name="connsiteY22" fmla="*/ 286995 h 812608"/>
                <a:gd name="connsiteX23" fmla="*/ 2456169 w 14191711"/>
                <a:gd name="connsiteY23" fmla="*/ 5 h 812608"/>
                <a:gd name="connsiteX24" fmla="*/ 2826596 w 14191711"/>
                <a:gd name="connsiteY24" fmla="*/ 148601 h 812608"/>
                <a:gd name="connsiteX25" fmla="*/ 2874802 w 14191711"/>
                <a:gd name="connsiteY25" fmla="*/ 195940 h 812608"/>
                <a:gd name="connsiteX26" fmla="*/ 2879116 w 14191711"/>
                <a:gd name="connsiteY26" fmla="*/ 187316 h 812608"/>
                <a:gd name="connsiteX27" fmla="*/ 2888652 w 14191711"/>
                <a:gd name="connsiteY27" fmla="*/ 204981 h 812608"/>
                <a:gd name="connsiteX28" fmla="*/ 3328481 w 14191711"/>
                <a:gd name="connsiteY28" fmla="*/ 492306 h 812608"/>
                <a:gd name="connsiteX29" fmla="*/ 3594091 w 14191711"/>
                <a:gd name="connsiteY29" fmla="*/ 401519 h 812608"/>
                <a:gd name="connsiteX30" fmla="*/ 3639295 w 14191711"/>
                <a:gd name="connsiteY30" fmla="*/ 363610 h 812608"/>
                <a:gd name="connsiteX31" fmla="*/ 3644872 w 14191711"/>
                <a:gd name="connsiteY31" fmla="*/ 356534 h 812608"/>
                <a:gd name="connsiteX32" fmla="*/ 3679001 w 14191711"/>
                <a:gd name="connsiteY32" fmla="*/ 323696 h 812608"/>
                <a:gd name="connsiteX33" fmla="*/ 3704073 w 14191711"/>
                <a:gd name="connsiteY33" fmla="*/ 296657 h 812608"/>
                <a:gd name="connsiteX34" fmla="*/ 3793308 w 14191711"/>
                <a:gd name="connsiteY34" fmla="*/ 159813 h 812608"/>
                <a:gd name="connsiteX35" fmla="*/ 3810818 w 14191711"/>
                <a:gd name="connsiteY35" fmla="*/ 119329 h 812608"/>
                <a:gd name="connsiteX36" fmla="*/ 3793135 w 14191711"/>
                <a:gd name="connsiteY36" fmla="*/ 177230 h 812608"/>
                <a:gd name="connsiteX37" fmla="*/ 3756797 w 14191711"/>
                <a:gd name="connsiteY37" fmla="*/ 258678 h 812608"/>
                <a:gd name="connsiteX38" fmla="*/ 3798075 w 14191711"/>
                <a:gd name="connsiteY38" fmla="*/ 229401 h 812608"/>
                <a:gd name="connsiteX39" fmla="*/ 4071648 w 14191711"/>
                <a:gd name="connsiteY39" fmla="*/ 151996 h 812608"/>
                <a:gd name="connsiteX40" fmla="*/ 4442075 w 14191711"/>
                <a:gd name="connsiteY40" fmla="*/ 300592 h 812608"/>
                <a:gd name="connsiteX41" fmla="*/ 4490281 w 14191711"/>
                <a:gd name="connsiteY41" fmla="*/ 347931 h 812608"/>
                <a:gd name="connsiteX42" fmla="*/ 4494595 w 14191711"/>
                <a:gd name="connsiteY42" fmla="*/ 339308 h 812608"/>
                <a:gd name="connsiteX43" fmla="*/ 4504131 w 14191711"/>
                <a:gd name="connsiteY43" fmla="*/ 356972 h 812608"/>
                <a:gd name="connsiteX44" fmla="*/ 4943960 w 14191711"/>
                <a:gd name="connsiteY44" fmla="*/ 644298 h 812608"/>
                <a:gd name="connsiteX45" fmla="*/ 5367022 w 14191711"/>
                <a:gd name="connsiteY45" fmla="*/ 383865 h 812608"/>
                <a:gd name="connsiteX46" fmla="*/ 5367274 w 14191711"/>
                <a:gd name="connsiteY46" fmla="*/ 383456 h 812608"/>
                <a:gd name="connsiteX47" fmla="*/ 5368766 w 14191711"/>
                <a:gd name="connsiteY47" fmla="*/ 380362 h 812608"/>
                <a:gd name="connsiteX48" fmla="*/ 5395552 w 14191711"/>
                <a:gd name="connsiteY48" fmla="*/ 332392 h 812608"/>
                <a:gd name="connsiteX49" fmla="*/ 5408807 w 14191711"/>
                <a:gd name="connsiteY49" fmla="*/ 311757 h 812608"/>
                <a:gd name="connsiteX50" fmla="*/ 5426297 w 14191711"/>
                <a:gd name="connsiteY50" fmla="*/ 271321 h 812608"/>
                <a:gd name="connsiteX51" fmla="*/ 5418605 w 14191711"/>
                <a:gd name="connsiteY51" fmla="*/ 296505 h 812608"/>
                <a:gd name="connsiteX52" fmla="*/ 5424715 w 14191711"/>
                <a:gd name="connsiteY52" fmla="*/ 286993 h 812608"/>
                <a:gd name="connsiteX53" fmla="*/ 5916467 w 14191711"/>
                <a:gd name="connsiteY53" fmla="*/ 3 h 812608"/>
                <a:gd name="connsiteX54" fmla="*/ 6286894 w 14191711"/>
                <a:gd name="connsiteY54" fmla="*/ 148599 h 812608"/>
                <a:gd name="connsiteX55" fmla="*/ 6335100 w 14191711"/>
                <a:gd name="connsiteY55" fmla="*/ 195938 h 812608"/>
                <a:gd name="connsiteX56" fmla="*/ 6339414 w 14191711"/>
                <a:gd name="connsiteY56" fmla="*/ 187314 h 812608"/>
                <a:gd name="connsiteX57" fmla="*/ 6348950 w 14191711"/>
                <a:gd name="connsiteY57" fmla="*/ 204979 h 812608"/>
                <a:gd name="connsiteX58" fmla="*/ 6788779 w 14191711"/>
                <a:gd name="connsiteY58" fmla="*/ 492304 h 812608"/>
                <a:gd name="connsiteX59" fmla="*/ 7054389 w 14191711"/>
                <a:gd name="connsiteY59" fmla="*/ 401517 h 812608"/>
                <a:gd name="connsiteX60" fmla="*/ 7099593 w 14191711"/>
                <a:gd name="connsiteY60" fmla="*/ 363608 h 812608"/>
                <a:gd name="connsiteX61" fmla="*/ 7105170 w 14191711"/>
                <a:gd name="connsiteY61" fmla="*/ 356532 h 812608"/>
                <a:gd name="connsiteX62" fmla="*/ 7139299 w 14191711"/>
                <a:gd name="connsiteY62" fmla="*/ 323694 h 812608"/>
                <a:gd name="connsiteX63" fmla="*/ 7164371 w 14191711"/>
                <a:gd name="connsiteY63" fmla="*/ 296655 h 812608"/>
                <a:gd name="connsiteX64" fmla="*/ 7253606 w 14191711"/>
                <a:gd name="connsiteY64" fmla="*/ 159811 h 812608"/>
                <a:gd name="connsiteX65" fmla="*/ 7271116 w 14191711"/>
                <a:gd name="connsiteY65" fmla="*/ 119327 h 812608"/>
                <a:gd name="connsiteX66" fmla="*/ 7253432 w 14191711"/>
                <a:gd name="connsiteY66" fmla="*/ 177228 h 812608"/>
                <a:gd name="connsiteX67" fmla="*/ 7217094 w 14191711"/>
                <a:gd name="connsiteY67" fmla="*/ 258677 h 812608"/>
                <a:gd name="connsiteX68" fmla="*/ 7258373 w 14191711"/>
                <a:gd name="connsiteY68" fmla="*/ 229399 h 812608"/>
                <a:gd name="connsiteX69" fmla="*/ 7531946 w 14191711"/>
                <a:gd name="connsiteY69" fmla="*/ 151994 h 812608"/>
                <a:gd name="connsiteX70" fmla="*/ 7902373 w 14191711"/>
                <a:gd name="connsiteY70" fmla="*/ 300590 h 812608"/>
                <a:gd name="connsiteX71" fmla="*/ 7950579 w 14191711"/>
                <a:gd name="connsiteY71" fmla="*/ 347929 h 812608"/>
                <a:gd name="connsiteX72" fmla="*/ 7954893 w 14191711"/>
                <a:gd name="connsiteY72" fmla="*/ 339306 h 812608"/>
                <a:gd name="connsiteX73" fmla="*/ 7964429 w 14191711"/>
                <a:gd name="connsiteY73" fmla="*/ 356970 h 812608"/>
                <a:gd name="connsiteX74" fmla="*/ 8404257 w 14191711"/>
                <a:gd name="connsiteY74" fmla="*/ 644296 h 812608"/>
                <a:gd name="connsiteX75" fmla="*/ 8827320 w 14191711"/>
                <a:gd name="connsiteY75" fmla="*/ 383863 h 812608"/>
                <a:gd name="connsiteX76" fmla="*/ 8827571 w 14191711"/>
                <a:gd name="connsiteY76" fmla="*/ 383454 h 812608"/>
                <a:gd name="connsiteX77" fmla="*/ 8829064 w 14191711"/>
                <a:gd name="connsiteY77" fmla="*/ 380360 h 812608"/>
                <a:gd name="connsiteX78" fmla="*/ 8855850 w 14191711"/>
                <a:gd name="connsiteY78" fmla="*/ 332390 h 812608"/>
                <a:gd name="connsiteX79" fmla="*/ 8869104 w 14191711"/>
                <a:gd name="connsiteY79" fmla="*/ 311755 h 812608"/>
                <a:gd name="connsiteX80" fmla="*/ 8886595 w 14191711"/>
                <a:gd name="connsiteY80" fmla="*/ 271319 h 812608"/>
                <a:gd name="connsiteX81" fmla="*/ 8878903 w 14191711"/>
                <a:gd name="connsiteY81" fmla="*/ 296503 h 812608"/>
                <a:gd name="connsiteX82" fmla="*/ 8885013 w 14191711"/>
                <a:gd name="connsiteY82" fmla="*/ 286991 h 812608"/>
                <a:gd name="connsiteX83" fmla="*/ 9376765 w 14191711"/>
                <a:gd name="connsiteY83" fmla="*/ 1 h 812608"/>
                <a:gd name="connsiteX84" fmla="*/ 9747192 w 14191711"/>
                <a:gd name="connsiteY84" fmla="*/ 148597 h 812608"/>
                <a:gd name="connsiteX85" fmla="*/ 9795398 w 14191711"/>
                <a:gd name="connsiteY85" fmla="*/ 195936 h 812608"/>
                <a:gd name="connsiteX86" fmla="*/ 9799712 w 14191711"/>
                <a:gd name="connsiteY86" fmla="*/ 187312 h 812608"/>
                <a:gd name="connsiteX87" fmla="*/ 9809248 w 14191711"/>
                <a:gd name="connsiteY87" fmla="*/ 204977 h 812608"/>
                <a:gd name="connsiteX88" fmla="*/ 10249076 w 14191711"/>
                <a:gd name="connsiteY88" fmla="*/ 492302 h 812608"/>
                <a:gd name="connsiteX89" fmla="*/ 10514687 w 14191711"/>
                <a:gd name="connsiteY89" fmla="*/ 401515 h 812608"/>
                <a:gd name="connsiteX90" fmla="*/ 10559894 w 14191711"/>
                <a:gd name="connsiteY90" fmla="*/ 363604 h 812608"/>
                <a:gd name="connsiteX91" fmla="*/ 10565468 w 14191711"/>
                <a:gd name="connsiteY91" fmla="*/ 356531 h 812608"/>
                <a:gd name="connsiteX92" fmla="*/ 10599588 w 14191711"/>
                <a:gd name="connsiteY92" fmla="*/ 323702 h 812608"/>
                <a:gd name="connsiteX93" fmla="*/ 10624669 w 14191711"/>
                <a:gd name="connsiteY93" fmla="*/ 296653 h 812608"/>
                <a:gd name="connsiteX94" fmla="*/ 10713904 w 14191711"/>
                <a:gd name="connsiteY94" fmla="*/ 159809 h 812608"/>
                <a:gd name="connsiteX95" fmla="*/ 10731414 w 14191711"/>
                <a:gd name="connsiteY95" fmla="*/ 119325 h 812608"/>
                <a:gd name="connsiteX96" fmla="*/ 10713730 w 14191711"/>
                <a:gd name="connsiteY96" fmla="*/ 177226 h 812608"/>
                <a:gd name="connsiteX97" fmla="*/ 10677391 w 14191711"/>
                <a:gd name="connsiteY97" fmla="*/ 258676 h 812608"/>
                <a:gd name="connsiteX98" fmla="*/ 10718671 w 14191711"/>
                <a:gd name="connsiteY98" fmla="*/ 229399 h 812608"/>
                <a:gd name="connsiteX99" fmla="*/ 10992244 w 14191711"/>
                <a:gd name="connsiteY99" fmla="*/ 151993 h 812608"/>
                <a:gd name="connsiteX100" fmla="*/ 11362671 w 14191711"/>
                <a:gd name="connsiteY100" fmla="*/ 300589 h 812608"/>
                <a:gd name="connsiteX101" fmla="*/ 11410877 w 14191711"/>
                <a:gd name="connsiteY101" fmla="*/ 347928 h 812608"/>
                <a:gd name="connsiteX102" fmla="*/ 11415191 w 14191711"/>
                <a:gd name="connsiteY102" fmla="*/ 339305 h 812608"/>
                <a:gd name="connsiteX103" fmla="*/ 11424726 w 14191711"/>
                <a:gd name="connsiteY103" fmla="*/ 356969 h 812608"/>
                <a:gd name="connsiteX104" fmla="*/ 11864556 w 14191711"/>
                <a:gd name="connsiteY104" fmla="*/ 644295 h 812608"/>
                <a:gd name="connsiteX105" fmla="*/ 12287618 w 14191711"/>
                <a:gd name="connsiteY105" fmla="*/ 383862 h 812608"/>
                <a:gd name="connsiteX106" fmla="*/ 12287870 w 14191711"/>
                <a:gd name="connsiteY106" fmla="*/ 383453 h 812608"/>
                <a:gd name="connsiteX107" fmla="*/ 12289362 w 14191711"/>
                <a:gd name="connsiteY107" fmla="*/ 380359 h 812608"/>
                <a:gd name="connsiteX108" fmla="*/ 12316148 w 14191711"/>
                <a:gd name="connsiteY108" fmla="*/ 332389 h 812608"/>
                <a:gd name="connsiteX109" fmla="*/ 12329403 w 14191711"/>
                <a:gd name="connsiteY109" fmla="*/ 311754 h 812608"/>
                <a:gd name="connsiteX110" fmla="*/ 12346892 w 14191711"/>
                <a:gd name="connsiteY110" fmla="*/ 271318 h 812608"/>
                <a:gd name="connsiteX111" fmla="*/ 12339201 w 14191711"/>
                <a:gd name="connsiteY111" fmla="*/ 296502 h 812608"/>
                <a:gd name="connsiteX112" fmla="*/ 12345311 w 14191711"/>
                <a:gd name="connsiteY112" fmla="*/ 286990 h 812608"/>
                <a:gd name="connsiteX113" fmla="*/ 12837063 w 14191711"/>
                <a:gd name="connsiteY113" fmla="*/ 0 h 812608"/>
                <a:gd name="connsiteX114" fmla="*/ 13207490 w 14191711"/>
                <a:gd name="connsiteY114" fmla="*/ 148596 h 812608"/>
                <a:gd name="connsiteX115" fmla="*/ 13255696 w 14191711"/>
                <a:gd name="connsiteY115" fmla="*/ 195935 h 812608"/>
                <a:gd name="connsiteX116" fmla="*/ 13260010 w 14191711"/>
                <a:gd name="connsiteY116" fmla="*/ 187311 h 812608"/>
                <a:gd name="connsiteX117" fmla="*/ 13269546 w 14191711"/>
                <a:gd name="connsiteY117" fmla="*/ 204976 h 812608"/>
                <a:gd name="connsiteX118" fmla="*/ 13709375 w 14191711"/>
                <a:gd name="connsiteY118" fmla="*/ 492302 h 812608"/>
                <a:gd name="connsiteX119" fmla="*/ 14174202 w 14191711"/>
                <a:gd name="connsiteY119" fmla="*/ 159808 h 812608"/>
                <a:gd name="connsiteX120" fmla="*/ 14191711 w 14191711"/>
                <a:gd name="connsiteY120" fmla="*/ 119324 h 812608"/>
                <a:gd name="connsiteX121" fmla="*/ 14174028 w 14191711"/>
                <a:gd name="connsiteY121" fmla="*/ 177225 h 812608"/>
                <a:gd name="connsiteX122" fmla="*/ 13580362 w 14191711"/>
                <a:gd name="connsiteY122" fmla="*/ 660610 h 812608"/>
                <a:gd name="connsiteX123" fmla="*/ 13209935 w 14191711"/>
                <a:gd name="connsiteY123" fmla="*/ 512014 h 812608"/>
                <a:gd name="connsiteX124" fmla="*/ 13161729 w 14191711"/>
                <a:gd name="connsiteY124" fmla="*/ 464675 h 812608"/>
                <a:gd name="connsiteX125" fmla="*/ 13157414 w 14191711"/>
                <a:gd name="connsiteY125" fmla="*/ 473298 h 812608"/>
                <a:gd name="connsiteX126" fmla="*/ 13147879 w 14191711"/>
                <a:gd name="connsiteY126" fmla="*/ 455634 h 812608"/>
                <a:gd name="connsiteX127" fmla="*/ 12708050 w 14191711"/>
                <a:gd name="connsiteY127" fmla="*/ 168308 h 812608"/>
                <a:gd name="connsiteX128" fmla="*/ 12284988 w 14191711"/>
                <a:gd name="connsiteY128" fmla="*/ 428741 h 812608"/>
                <a:gd name="connsiteX129" fmla="*/ 12284736 w 14191711"/>
                <a:gd name="connsiteY129" fmla="*/ 429150 h 812608"/>
                <a:gd name="connsiteX130" fmla="*/ 12283244 w 14191711"/>
                <a:gd name="connsiteY130" fmla="*/ 432244 h 812608"/>
                <a:gd name="connsiteX131" fmla="*/ 12256457 w 14191711"/>
                <a:gd name="connsiteY131" fmla="*/ 480214 h 812608"/>
                <a:gd name="connsiteX132" fmla="*/ 12243203 w 14191711"/>
                <a:gd name="connsiteY132" fmla="*/ 500849 h 812608"/>
                <a:gd name="connsiteX133" fmla="*/ 12225713 w 14191711"/>
                <a:gd name="connsiteY133" fmla="*/ 541285 h 812608"/>
                <a:gd name="connsiteX134" fmla="*/ 12233404 w 14191711"/>
                <a:gd name="connsiteY134" fmla="*/ 516101 h 812608"/>
                <a:gd name="connsiteX135" fmla="*/ 12227295 w 14191711"/>
                <a:gd name="connsiteY135" fmla="*/ 525613 h 812608"/>
                <a:gd name="connsiteX136" fmla="*/ 11735542 w 14191711"/>
                <a:gd name="connsiteY136" fmla="*/ 812603 h 812608"/>
                <a:gd name="connsiteX137" fmla="*/ 11365115 w 14191711"/>
                <a:gd name="connsiteY137" fmla="*/ 664007 h 812608"/>
                <a:gd name="connsiteX138" fmla="*/ 11316909 w 14191711"/>
                <a:gd name="connsiteY138" fmla="*/ 616668 h 812608"/>
                <a:gd name="connsiteX139" fmla="*/ 11312595 w 14191711"/>
                <a:gd name="connsiteY139" fmla="*/ 625292 h 812608"/>
                <a:gd name="connsiteX140" fmla="*/ 11303060 w 14191711"/>
                <a:gd name="connsiteY140" fmla="*/ 607627 h 812608"/>
                <a:gd name="connsiteX141" fmla="*/ 10863231 w 14191711"/>
                <a:gd name="connsiteY141" fmla="*/ 320302 h 812608"/>
                <a:gd name="connsiteX142" fmla="*/ 10597620 w 14191711"/>
                <a:gd name="connsiteY142" fmla="*/ 411089 h 812608"/>
                <a:gd name="connsiteX143" fmla="*/ 10552413 w 14191711"/>
                <a:gd name="connsiteY143" fmla="*/ 449000 h 812608"/>
                <a:gd name="connsiteX144" fmla="*/ 10546840 w 14191711"/>
                <a:gd name="connsiteY144" fmla="*/ 456073 h 812608"/>
                <a:gd name="connsiteX145" fmla="*/ 10512719 w 14191711"/>
                <a:gd name="connsiteY145" fmla="*/ 488902 h 812608"/>
                <a:gd name="connsiteX146" fmla="*/ 10487638 w 14191711"/>
                <a:gd name="connsiteY146" fmla="*/ 515951 h 812608"/>
                <a:gd name="connsiteX147" fmla="*/ 10398403 w 14191711"/>
                <a:gd name="connsiteY147" fmla="*/ 652795 h 812608"/>
                <a:gd name="connsiteX148" fmla="*/ 10380893 w 14191711"/>
                <a:gd name="connsiteY148" fmla="*/ 693279 h 812608"/>
                <a:gd name="connsiteX149" fmla="*/ 10398577 w 14191711"/>
                <a:gd name="connsiteY149" fmla="*/ 635378 h 812608"/>
                <a:gd name="connsiteX150" fmla="*/ 10434916 w 14191711"/>
                <a:gd name="connsiteY150" fmla="*/ 553928 h 812608"/>
                <a:gd name="connsiteX151" fmla="*/ 10393636 w 14191711"/>
                <a:gd name="connsiteY151" fmla="*/ 583206 h 812608"/>
                <a:gd name="connsiteX152" fmla="*/ 10120064 w 14191711"/>
                <a:gd name="connsiteY152" fmla="*/ 660611 h 812608"/>
                <a:gd name="connsiteX153" fmla="*/ 9749637 w 14191711"/>
                <a:gd name="connsiteY153" fmla="*/ 512015 h 812608"/>
                <a:gd name="connsiteX154" fmla="*/ 9701430 w 14191711"/>
                <a:gd name="connsiteY154" fmla="*/ 464676 h 812608"/>
                <a:gd name="connsiteX155" fmla="*/ 9697117 w 14191711"/>
                <a:gd name="connsiteY155" fmla="*/ 473299 h 812608"/>
                <a:gd name="connsiteX156" fmla="*/ 9687581 w 14191711"/>
                <a:gd name="connsiteY156" fmla="*/ 455635 h 812608"/>
                <a:gd name="connsiteX157" fmla="*/ 9247751 w 14191711"/>
                <a:gd name="connsiteY157" fmla="*/ 168309 h 812608"/>
                <a:gd name="connsiteX158" fmla="*/ 8824689 w 14191711"/>
                <a:gd name="connsiteY158" fmla="*/ 428742 h 812608"/>
                <a:gd name="connsiteX159" fmla="*/ 8824438 w 14191711"/>
                <a:gd name="connsiteY159" fmla="*/ 429151 h 812608"/>
                <a:gd name="connsiteX160" fmla="*/ 8822946 w 14191711"/>
                <a:gd name="connsiteY160" fmla="*/ 432245 h 812608"/>
                <a:gd name="connsiteX161" fmla="*/ 8796160 w 14191711"/>
                <a:gd name="connsiteY161" fmla="*/ 480215 h 812608"/>
                <a:gd name="connsiteX162" fmla="*/ 8782904 w 14191711"/>
                <a:gd name="connsiteY162" fmla="*/ 500850 h 812608"/>
                <a:gd name="connsiteX163" fmla="*/ 8765415 w 14191711"/>
                <a:gd name="connsiteY163" fmla="*/ 541286 h 812608"/>
                <a:gd name="connsiteX164" fmla="*/ 8773106 w 14191711"/>
                <a:gd name="connsiteY164" fmla="*/ 516102 h 812608"/>
                <a:gd name="connsiteX165" fmla="*/ 8766996 w 14191711"/>
                <a:gd name="connsiteY165" fmla="*/ 525614 h 812608"/>
                <a:gd name="connsiteX166" fmla="*/ 8275245 w 14191711"/>
                <a:gd name="connsiteY166" fmla="*/ 812604 h 812608"/>
                <a:gd name="connsiteX167" fmla="*/ 7904817 w 14191711"/>
                <a:gd name="connsiteY167" fmla="*/ 664008 h 812608"/>
                <a:gd name="connsiteX168" fmla="*/ 7856611 w 14191711"/>
                <a:gd name="connsiteY168" fmla="*/ 616669 h 812608"/>
                <a:gd name="connsiteX169" fmla="*/ 7852297 w 14191711"/>
                <a:gd name="connsiteY169" fmla="*/ 625293 h 812608"/>
                <a:gd name="connsiteX170" fmla="*/ 7842762 w 14191711"/>
                <a:gd name="connsiteY170" fmla="*/ 607628 h 812608"/>
                <a:gd name="connsiteX171" fmla="*/ 7402932 w 14191711"/>
                <a:gd name="connsiteY171" fmla="*/ 320302 h 812608"/>
                <a:gd name="connsiteX172" fmla="*/ 7137323 w 14191711"/>
                <a:gd name="connsiteY172" fmla="*/ 411089 h 812608"/>
                <a:gd name="connsiteX173" fmla="*/ 7092118 w 14191711"/>
                <a:gd name="connsiteY173" fmla="*/ 448999 h 812608"/>
                <a:gd name="connsiteX174" fmla="*/ 7086542 w 14191711"/>
                <a:gd name="connsiteY174" fmla="*/ 456075 h 812608"/>
                <a:gd name="connsiteX175" fmla="*/ 7052412 w 14191711"/>
                <a:gd name="connsiteY175" fmla="*/ 488913 h 812608"/>
                <a:gd name="connsiteX176" fmla="*/ 7027340 w 14191711"/>
                <a:gd name="connsiteY176" fmla="*/ 515952 h 812608"/>
                <a:gd name="connsiteX177" fmla="*/ 6938105 w 14191711"/>
                <a:gd name="connsiteY177" fmla="*/ 652796 h 812608"/>
                <a:gd name="connsiteX178" fmla="*/ 6920596 w 14191711"/>
                <a:gd name="connsiteY178" fmla="*/ 693280 h 812608"/>
                <a:gd name="connsiteX179" fmla="*/ 6938279 w 14191711"/>
                <a:gd name="connsiteY179" fmla="*/ 635379 h 812608"/>
                <a:gd name="connsiteX180" fmla="*/ 6974617 w 14191711"/>
                <a:gd name="connsiteY180" fmla="*/ 553930 h 812608"/>
                <a:gd name="connsiteX181" fmla="*/ 6933338 w 14191711"/>
                <a:gd name="connsiteY181" fmla="*/ 583208 h 812608"/>
                <a:gd name="connsiteX182" fmla="*/ 6659766 w 14191711"/>
                <a:gd name="connsiteY182" fmla="*/ 660613 h 812608"/>
                <a:gd name="connsiteX183" fmla="*/ 6289339 w 14191711"/>
                <a:gd name="connsiteY183" fmla="*/ 512017 h 812608"/>
                <a:gd name="connsiteX184" fmla="*/ 6241132 w 14191711"/>
                <a:gd name="connsiteY184" fmla="*/ 464678 h 812608"/>
                <a:gd name="connsiteX185" fmla="*/ 6236819 w 14191711"/>
                <a:gd name="connsiteY185" fmla="*/ 473301 h 812608"/>
                <a:gd name="connsiteX186" fmla="*/ 6227283 w 14191711"/>
                <a:gd name="connsiteY186" fmla="*/ 455637 h 812608"/>
                <a:gd name="connsiteX187" fmla="*/ 5787454 w 14191711"/>
                <a:gd name="connsiteY187" fmla="*/ 168311 h 812608"/>
                <a:gd name="connsiteX188" fmla="*/ 5364392 w 14191711"/>
                <a:gd name="connsiteY188" fmla="*/ 428744 h 812608"/>
                <a:gd name="connsiteX189" fmla="*/ 5364140 w 14191711"/>
                <a:gd name="connsiteY189" fmla="*/ 429153 h 812608"/>
                <a:gd name="connsiteX190" fmla="*/ 5362648 w 14191711"/>
                <a:gd name="connsiteY190" fmla="*/ 432247 h 812608"/>
                <a:gd name="connsiteX191" fmla="*/ 5335862 w 14191711"/>
                <a:gd name="connsiteY191" fmla="*/ 480217 h 812608"/>
                <a:gd name="connsiteX192" fmla="*/ 5322606 w 14191711"/>
                <a:gd name="connsiteY192" fmla="*/ 500852 h 812608"/>
                <a:gd name="connsiteX193" fmla="*/ 5305117 w 14191711"/>
                <a:gd name="connsiteY193" fmla="*/ 541288 h 812608"/>
                <a:gd name="connsiteX194" fmla="*/ 5312809 w 14191711"/>
                <a:gd name="connsiteY194" fmla="*/ 516104 h 812608"/>
                <a:gd name="connsiteX195" fmla="*/ 5306698 w 14191711"/>
                <a:gd name="connsiteY195" fmla="*/ 525616 h 812608"/>
                <a:gd name="connsiteX196" fmla="*/ 4814947 w 14191711"/>
                <a:gd name="connsiteY196" fmla="*/ 812606 h 812608"/>
                <a:gd name="connsiteX197" fmla="*/ 4444520 w 14191711"/>
                <a:gd name="connsiteY197" fmla="*/ 664010 h 812608"/>
                <a:gd name="connsiteX198" fmla="*/ 4396313 w 14191711"/>
                <a:gd name="connsiteY198" fmla="*/ 616671 h 812608"/>
                <a:gd name="connsiteX199" fmla="*/ 4392000 w 14191711"/>
                <a:gd name="connsiteY199" fmla="*/ 625295 h 812608"/>
                <a:gd name="connsiteX200" fmla="*/ 4382464 w 14191711"/>
                <a:gd name="connsiteY200" fmla="*/ 607630 h 812608"/>
                <a:gd name="connsiteX201" fmla="*/ 3942635 w 14191711"/>
                <a:gd name="connsiteY201" fmla="*/ 320304 h 812608"/>
                <a:gd name="connsiteX202" fmla="*/ 3677025 w 14191711"/>
                <a:gd name="connsiteY202" fmla="*/ 411091 h 812608"/>
                <a:gd name="connsiteX203" fmla="*/ 3631821 w 14191711"/>
                <a:gd name="connsiteY203" fmla="*/ 449001 h 812608"/>
                <a:gd name="connsiteX204" fmla="*/ 3626244 w 14191711"/>
                <a:gd name="connsiteY204" fmla="*/ 456077 h 812608"/>
                <a:gd name="connsiteX205" fmla="*/ 3592115 w 14191711"/>
                <a:gd name="connsiteY205" fmla="*/ 488915 h 812608"/>
                <a:gd name="connsiteX206" fmla="*/ 3567043 w 14191711"/>
                <a:gd name="connsiteY206" fmla="*/ 515954 h 812608"/>
                <a:gd name="connsiteX207" fmla="*/ 3477808 w 14191711"/>
                <a:gd name="connsiteY207" fmla="*/ 652798 h 812608"/>
                <a:gd name="connsiteX208" fmla="*/ 3460298 w 14191711"/>
                <a:gd name="connsiteY208" fmla="*/ 693282 h 812608"/>
                <a:gd name="connsiteX209" fmla="*/ 3477981 w 14191711"/>
                <a:gd name="connsiteY209" fmla="*/ 635381 h 812608"/>
                <a:gd name="connsiteX210" fmla="*/ 3514319 w 14191711"/>
                <a:gd name="connsiteY210" fmla="*/ 553933 h 812608"/>
                <a:gd name="connsiteX211" fmla="*/ 3473041 w 14191711"/>
                <a:gd name="connsiteY211" fmla="*/ 583210 h 812608"/>
                <a:gd name="connsiteX212" fmla="*/ 3199468 w 14191711"/>
                <a:gd name="connsiteY212" fmla="*/ 660615 h 812608"/>
                <a:gd name="connsiteX213" fmla="*/ 2829041 w 14191711"/>
                <a:gd name="connsiteY213" fmla="*/ 512019 h 812608"/>
                <a:gd name="connsiteX214" fmla="*/ 2780835 w 14191711"/>
                <a:gd name="connsiteY214" fmla="*/ 464680 h 812608"/>
                <a:gd name="connsiteX215" fmla="*/ 2776521 w 14191711"/>
                <a:gd name="connsiteY215" fmla="*/ 473303 h 812608"/>
                <a:gd name="connsiteX216" fmla="*/ 2766985 w 14191711"/>
                <a:gd name="connsiteY216" fmla="*/ 455639 h 812608"/>
                <a:gd name="connsiteX217" fmla="*/ 2327156 w 14191711"/>
                <a:gd name="connsiteY217" fmla="*/ 168313 h 812608"/>
                <a:gd name="connsiteX218" fmla="*/ 1904094 w 14191711"/>
                <a:gd name="connsiteY218" fmla="*/ 428746 h 812608"/>
                <a:gd name="connsiteX219" fmla="*/ 1903842 w 14191711"/>
                <a:gd name="connsiteY219" fmla="*/ 429155 h 812608"/>
                <a:gd name="connsiteX220" fmla="*/ 1902350 w 14191711"/>
                <a:gd name="connsiteY220" fmla="*/ 432249 h 812608"/>
                <a:gd name="connsiteX221" fmla="*/ 1875564 w 14191711"/>
                <a:gd name="connsiteY221" fmla="*/ 480219 h 812608"/>
                <a:gd name="connsiteX222" fmla="*/ 1862308 w 14191711"/>
                <a:gd name="connsiteY222" fmla="*/ 500854 h 812608"/>
                <a:gd name="connsiteX223" fmla="*/ 1844819 w 14191711"/>
                <a:gd name="connsiteY223" fmla="*/ 541290 h 812608"/>
                <a:gd name="connsiteX224" fmla="*/ 1852511 w 14191711"/>
                <a:gd name="connsiteY224" fmla="*/ 516106 h 812608"/>
                <a:gd name="connsiteX225" fmla="*/ 1846400 w 14191711"/>
                <a:gd name="connsiteY225" fmla="*/ 525618 h 812608"/>
                <a:gd name="connsiteX226" fmla="*/ 1354649 w 14191711"/>
                <a:gd name="connsiteY226" fmla="*/ 812608 h 8126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Lst>
              <a:rect l="l" t="t" r="r" b="b"/>
              <a:pathLst>
                <a:path w="14191711" h="812608">
                  <a:moveTo>
                    <a:pt x="1354649" y="812608"/>
                  </a:moveTo>
                  <a:cubicBezTo>
                    <a:pt x="1217434" y="812608"/>
                    <a:pt x="1089962" y="757828"/>
                    <a:pt x="984222" y="664012"/>
                  </a:cubicBezTo>
                  <a:lnTo>
                    <a:pt x="936015" y="616673"/>
                  </a:lnTo>
                  <a:lnTo>
                    <a:pt x="931702" y="625297"/>
                  </a:lnTo>
                  <a:lnTo>
                    <a:pt x="922166" y="607632"/>
                  </a:lnTo>
                  <a:cubicBezTo>
                    <a:pt x="817622" y="432155"/>
                    <a:pt x="659408" y="320306"/>
                    <a:pt x="482337" y="320306"/>
                  </a:cubicBezTo>
                  <a:cubicBezTo>
                    <a:pt x="290509" y="320306"/>
                    <a:pt x="120814" y="451574"/>
                    <a:pt x="17510" y="652800"/>
                  </a:cubicBezTo>
                  <a:lnTo>
                    <a:pt x="0" y="693284"/>
                  </a:lnTo>
                  <a:lnTo>
                    <a:pt x="17683" y="635383"/>
                  </a:lnTo>
                  <a:cubicBezTo>
                    <a:pt x="126094" y="348887"/>
                    <a:pt x="351214" y="151998"/>
                    <a:pt x="611350" y="151998"/>
                  </a:cubicBezTo>
                  <a:cubicBezTo>
                    <a:pt x="748565" y="151998"/>
                    <a:pt x="876036" y="206778"/>
                    <a:pt x="981777" y="300594"/>
                  </a:cubicBezTo>
                  <a:lnTo>
                    <a:pt x="1029983" y="347933"/>
                  </a:lnTo>
                  <a:lnTo>
                    <a:pt x="1034297" y="339310"/>
                  </a:lnTo>
                  <a:lnTo>
                    <a:pt x="1043833" y="356974"/>
                  </a:lnTo>
                  <a:cubicBezTo>
                    <a:pt x="1148377" y="532451"/>
                    <a:pt x="1306590" y="644300"/>
                    <a:pt x="1483662" y="644300"/>
                  </a:cubicBezTo>
                  <a:cubicBezTo>
                    <a:pt x="1651511" y="644300"/>
                    <a:pt x="1802415" y="543798"/>
                    <a:pt x="1906724" y="383867"/>
                  </a:cubicBezTo>
                  <a:lnTo>
                    <a:pt x="1906976" y="383458"/>
                  </a:lnTo>
                  <a:lnTo>
                    <a:pt x="1908468" y="380364"/>
                  </a:lnTo>
                  <a:cubicBezTo>
                    <a:pt x="1916987" y="363963"/>
                    <a:pt x="1925923" y="347964"/>
                    <a:pt x="1935254" y="332394"/>
                  </a:cubicBezTo>
                  <a:lnTo>
                    <a:pt x="1948509" y="311759"/>
                  </a:lnTo>
                  <a:lnTo>
                    <a:pt x="1965999" y="271323"/>
                  </a:lnTo>
                  <a:lnTo>
                    <a:pt x="1958307" y="296507"/>
                  </a:lnTo>
                  <a:lnTo>
                    <a:pt x="1964417" y="286995"/>
                  </a:lnTo>
                  <a:cubicBezTo>
                    <a:pt x="2085662" y="110755"/>
                    <a:pt x="2261067" y="5"/>
                    <a:pt x="2456169" y="5"/>
                  </a:cubicBezTo>
                  <a:cubicBezTo>
                    <a:pt x="2593384" y="5"/>
                    <a:pt x="2720856" y="54785"/>
                    <a:pt x="2826596" y="148601"/>
                  </a:cubicBezTo>
                  <a:lnTo>
                    <a:pt x="2874802" y="195940"/>
                  </a:lnTo>
                  <a:lnTo>
                    <a:pt x="2879116" y="187316"/>
                  </a:lnTo>
                  <a:lnTo>
                    <a:pt x="2888652" y="204981"/>
                  </a:lnTo>
                  <a:cubicBezTo>
                    <a:pt x="2993196" y="380458"/>
                    <a:pt x="3151409" y="492306"/>
                    <a:pt x="3328481" y="492306"/>
                  </a:cubicBezTo>
                  <a:cubicBezTo>
                    <a:pt x="3424395" y="492306"/>
                    <a:pt x="3514776" y="459490"/>
                    <a:pt x="3594091" y="401519"/>
                  </a:cubicBezTo>
                  <a:lnTo>
                    <a:pt x="3639295" y="363610"/>
                  </a:lnTo>
                  <a:lnTo>
                    <a:pt x="3644872" y="356534"/>
                  </a:lnTo>
                  <a:lnTo>
                    <a:pt x="3679001" y="323696"/>
                  </a:lnTo>
                  <a:lnTo>
                    <a:pt x="3704073" y="296657"/>
                  </a:lnTo>
                  <a:cubicBezTo>
                    <a:pt x="3737507" y="256054"/>
                    <a:pt x="3767482" y="210119"/>
                    <a:pt x="3793308" y="159813"/>
                  </a:cubicBezTo>
                  <a:lnTo>
                    <a:pt x="3810818" y="119329"/>
                  </a:lnTo>
                  <a:lnTo>
                    <a:pt x="3793135" y="177230"/>
                  </a:lnTo>
                  <a:lnTo>
                    <a:pt x="3756797" y="258678"/>
                  </a:lnTo>
                  <a:lnTo>
                    <a:pt x="3798075" y="229401"/>
                  </a:lnTo>
                  <a:cubicBezTo>
                    <a:pt x="3881470" y="179684"/>
                    <a:pt x="3974097" y="151996"/>
                    <a:pt x="4071648" y="151996"/>
                  </a:cubicBezTo>
                  <a:cubicBezTo>
                    <a:pt x="4208863" y="151996"/>
                    <a:pt x="4336334" y="206776"/>
                    <a:pt x="4442075" y="300592"/>
                  </a:cubicBezTo>
                  <a:lnTo>
                    <a:pt x="4490281" y="347931"/>
                  </a:lnTo>
                  <a:lnTo>
                    <a:pt x="4494595" y="339308"/>
                  </a:lnTo>
                  <a:lnTo>
                    <a:pt x="4504131" y="356972"/>
                  </a:lnTo>
                  <a:cubicBezTo>
                    <a:pt x="4608675" y="532449"/>
                    <a:pt x="4766888" y="644298"/>
                    <a:pt x="4943960" y="644298"/>
                  </a:cubicBezTo>
                  <a:cubicBezTo>
                    <a:pt x="5111809" y="644298"/>
                    <a:pt x="5262713" y="543796"/>
                    <a:pt x="5367022" y="383865"/>
                  </a:cubicBezTo>
                  <a:lnTo>
                    <a:pt x="5367274" y="383456"/>
                  </a:lnTo>
                  <a:lnTo>
                    <a:pt x="5368766" y="380362"/>
                  </a:lnTo>
                  <a:cubicBezTo>
                    <a:pt x="5377285" y="363961"/>
                    <a:pt x="5386221" y="347962"/>
                    <a:pt x="5395552" y="332392"/>
                  </a:cubicBezTo>
                  <a:lnTo>
                    <a:pt x="5408807" y="311757"/>
                  </a:lnTo>
                  <a:lnTo>
                    <a:pt x="5426297" y="271321"/>
                  </a:lnTo>
                  <a:lnTo>
                    <a:pt x="5418605" y="296505"/>
                  </a:lnTo>
                  <a:lnTo>
                    <a:pt x="5424715" y="286993"/>
                  </a:lnTo>
                  <a:cubicBezTo>
                    <a:pt x="5545960" y="110753"/>
                    <a:pt x="5721365" y="3"/>
                    <a:pt x="5916467" y="3"/>
                  </a:cubicBezTo>
                  <a:cubicBezTo>
                    <a:pt x="6053682" y="3"/>
                    <a:pt x="6181154" y="54783"/>
                    <a:pt x="6286894" y="148599"/>
                  </a:cubicBezTo>
                  <a:lnTo>
                    <a:pt x="6335100" y="195938"/>
                  </a:lnTo>
                  <a:lnTo>
                    <a:pt x="6339414" y="187314"/>
                  </a:lnTo>
                  <a:lnTo>
                    <a:pt x="6348950" y="204979"/>
                  </a:lnTo>
                  <a:cubicBezTo>
                    <a:pt x="6453494" y="380456"/>
                    <a:pt x="6611707" y="492304"/>
                    <a:pt x="6788779" y="492304"/>
                  </a:cubicBezTo>
                  <a:cubicBezTo>
                    <a:pt x="6884693" y="492304"/>
                    <a:pt x="6975074" y="459488"/>
                    <a:pt x="7054389" y="401517"/>
                  </a:cubicBezTo>
                  <a:lnTo>
                    <a:pt x="7099593" y="363608"/>
                  </a:lnTo>
                  <a:lnTo>
                    <a:pt x="7105170" y="356532"/>
                  </a:lnTo>
                  <a:lnTo>
                    <a:pt x="7139299" y="323694"/>
                  </a:lnTo>
                  <a:lnTo>
                    <a:pt x="7164371" y="296655"/>
                  </a:lnTo>
                  <a:cubicBezTo>
                    <a:pt x="7197804" y="256052"/>
                    <a:pt x="7227780" y="210117"/>
                    <a:pt x="7253606" y="159811"/>
                  </a:cubicBezTo>
                  <a:lnTo>
                    <a:pt x="7271116" y="119327"/>
                  </a:lnTo>
                  <a:lnTo>
                    <a:pt x="7253432" y="177228"/>
                  </a:lnTo>
                  <a:lnTo>
                    <a:pt x="7217094" y="258677"/>
                  </a:lnTo>
                  <a:lnTo>
                    <a:pt x="7258373" y="229399"/>
                  </a:lnTo>
                  <a:cubicBezTo>
                    <a:pt x="7341767" y="179682"/>
                    <a:pt x="7434395" y="151994"/>
                    <a:pt x="7531946" y="151994"/>
                  </a:cubicBezTo>
                  <a:cubicBezTo>
                    <a:pt x="7669160" y="151994"/>
                    <a:pt x="7796632" y="206774"/>
                    <a:pt x="7902373" y="300590"/>
                  </a:cubicBezTo>
                  <a:lnTo>
                    <a:pt x="7950579" y="347929"/>
                  </a:lnTo>
                  <a:lnTo>
                    <a:pt x="7954893" y="339306"/>
                  </a:lnTo>
                  <a:lnTo>
                    <a:pt x="7964429" y="356970"/>
                  </a:lnTo>
                  <a:cubicBezTo>
                    <a:pt x="8068973" y="532447"/>
                    <a:pt x="8227186" y="644296"/>
                    <a:pt x="8404257" y="644296"/>
                  </a:cubicBezTo>
                  <a:cubicBezTo>
                    <a:pt x="8572107" y="644296"/>
                    <a:pt x="8723011" y="543794"/>
                    <a:pt x="8827320" y="383863"/>
                  </a:cubicBezTo>
                  <a:lnTo>
                    <a:pt x="8827571" y="383454"/>
                  </a:lnTo>
                  <a:lnTo>
                    <a:pt x="8829064" y="380360"/>
                  </a:lnTo>
                  <a:cubicBezTo>
                    <a:pt x="8837583" y="363959"/>
                    <a:pt x="8846518" y="347960"/>
                    <a:pt x="8855850" y="332390"/>
                  </a:cubicBezTo>
                  <a:lnTo>
                    <a:pt x="8869104" y="311755"/>
                  </a:lnTo>
                  <a:lnTo>
                    <a:pt x="8886595" y="271319"/>
                  </a:lnTo>
                  <a:lnTo>
                    <a:pt x="8878903" y="296503"/>
                  </a:lnTo>
                  <a:lnTo>
                    <a:pt x="8885013" y="286991"/>
                  </a:lnTo>
                  <a:cubicBezTo>
                    <a:pt x="9006258" y="110751"/>
                    <a:pt x="9181663" y="1"/>
                    <a:pt x="9376765" y="1"/>
                  </a:cubicBezTo>
                  <a:cubicBezTo>
                    <a:pt x="9513979" y="1"/>
                    <a:pt x="9641452" y="54781"/>
                    <a:pt x="9747192" y="148597"/>
                  </a:cubicBezTo>
                  <a:lnTo>
                    <a:pt x="9795398" y="195936"/>
                  </a:lnTo>
                  <a:lnTo>
                    <a:pt x="9799712" y="187312"/>
                  </a:lnTo>
                  <a:lnTo>
                    <a:pt x="9809248" y="204977"/>
                  </a:lnTo>
                  <a:cubicBezTo>
                    <a:pt x="9913792" y="380454"/>
                    <a:pt x="10072005" y="492302"/>
                    <a:pt x="10249076" y="492302"/>
                  </a:cubicBezTo>
                  <a:cubicBezTo>
                    <a:pt x="10344990" y="492302"/>
                    <a:pt x="10435372" y="459486"/>
                    <a:pt x="10514687" y="401515"/>
                  </a:cubicBezTo>
                  <a:lnTo>
                    <a:pt x="10559894" y="363604"/>
                  </a:lnTo>
                  <a:lnTo>
                    <a:pt x="10565468" y="356531"/>
                  </a:lnTo>
                  <a:lnTo>
                    <a:pt x="10599588" y="323702"/>
                  </a:lnTo>
                  <a:lnTo>
                    <a:pt x="10624669" y="296653"/>
                  </a:lnTo>
                  <a:cubicBezTo>
                    <a:pt x="10658102" y="256050"/>
                    <a:pt x="10688078" y="210115"/>
                    <a:pt x="10713904" y="159809"/>
                  </a:cubicBezTo>
                  <a:lnTo>
                    <a:pt x="10731414" y="119325"/>
                  </a:lnTo>
                  <a:lnTo>
                    <a:pt x="10713730" y="177226"/>
                  </a:lnTo>
                  <a:lnTo>
                    <a:pt x="10677391" y="258676"/>
                  </a:lnTo>
                  <a:lnTo>
                    <a:pt x="10718671" y="229399"/>
                  </a:lnTo>
                  <a:cubicBezTo>
                    <a:pt x="10802066" y="179681"/>
                    <a:pt x="10894693" y="151993"/>
                    <a:pt x="10992244" y="151993"/>
                  </a:cubicBezTo>
                  <a:cubicBezTo>
                    <a:pt x="11129458" y="151993"/>
                    <a:pt x="11256930" y="206773"/>
                    <a:pt x="11362671" y="300589"/>
                  </a:cubicBezTo>
                  <a:lnTo>
                    <a:pt x="11410877" y="347928"/>
                  </a:lnTo>
                  <a:lnTo>
                    <a:pt x="11415191" y="339305"/>
                  </a:lnTo>
                  <a:lnTo>
                    <a:pt x="11424726" y="356969"/>
                  </a:lnTo>
                  <a:cubicBezTo>
                    <a:pt x="11529270" y="532446"/>
                    <a:pt x="11687484" y="644295"/>
                    <a:pt x="11864556" y="644295"/>
                  </a:cubicBezTo>
                  <a:cubicBezTo>
                    <a:pt x="12032405" y="644295"/>
                    <a:pt x="12183309" y="543793"/>
                    <a:pt x="12287618" y="383862"/>
                  </a:cubicBezTo>
                  <a:lnTo>
                    <a:pt x="12287870" y="383453"/>
                  </a:lnTo>
                  <a:lnTo>
                    <a:pt x="12289362" y="380359"/>
                  </a:lnTo>
                  <a:cubicBezTo>
                    <a:pt x="12297881" y="363958"/>
                    <a:pt x="12306817" y="347959"/>
                    <a:pt x="12316148" y="332389"/>
                  </a:cubicBezTo>
                  <a:lnTo>
                    <a:pt x="12329403" y="311754"/>
                  </a:lnTo>
                  <a:lnTo>
                    <a:pt x="12346892" y="271318"/>
                  </a:lnTo>
                  <a:lnTo>
                    <a:pt x="12339201" y="296502"/>
                  </a:lnTo>
                  <a:lnTo>
                    <a:pt x="12345311" y="286990"/>
                  </a:lnTo>
                  <a:cubicBezTo>
                    <a:pt x="12466556" y="110750"/>
                    <a:pt x="12641961" y="0"/>
                    <a:pt x="12837063" y="0"/>
                  </a:cubicBezTo>
                  <a:cubicBezTo>
                    <a:pt x="12974278" y="0"/>
                    <a:pt x="13101750" y="54780"/>
                    <a:pt x="13207490" y="148596"/>
                  </a:cubicBezTo>
                  <a:lnTo>
                    <a:pt x="13255696" y="195935"/>
                  </a:lnTo>
                  <a:lnTo>
                    <a:pt x="13260010" y="187311"/>
                  </a:lnTo>
                  <a:lnTo>
                    <a:pt x="13269546" y="204976"/>
                  </a:lnTo>
                  <a:cubicBezTo>
                    <a:pt x="13374090" y="380453"/>
                    <a:pt x="13532303" y="492302"/>
                    <a:pt x="13709375" y="492302"/>
                  </a:cubicBezTo>
                  <a:cubicBezTo>
                    <a:pt x="13901203" y="492302"/>
                    <a:pt x="14070898" y="361034"/>
                    <a:pt x="14174202" y="159808"/>
                  </a:cubicBezTo>
                  <a:lnTo>
                    <a:pt x="14191711" y="119324"/>
                  </a:lnTo>
                  <a:lnTo>
                    <a:pt x="14174028" y="177225"/>
                  </a:lnTo>
                  <a:cubicBezTo>
                    <a:pt x="14065617" y="463721"/>
                    <a:pt x="13840498" y="660610"/>
                    <a:pt x="13580362" y="660610"/>
                  </a:cubicBezTo>
                  <a:cubicBezTo>
                    <a:pt x="13443147" y="660610"/>
                    <a:pt x="13315675" y="605830"/>
                    <a:pt x="13209935" y="512014"/>
                  </a:cubicBezTo>
                  <a:lnTo>
                    <a:pt x="13161729" y="464675"/>
                  </a:lnTo>
                  <a:lnTo>
                    <a:pt x="13157414" y="473298"/>
                  </a:lnTo>
                  <a:lnTo>
                    <a:pt x="13147879" y="455634"/>
                  </a:lnTo>
                  <a:cubicBezTo>
                    <a:pt x="13043335" y="280157"/>
                    <a:pt x="12885121" y="168308"/>
                    <a:pt x="12708050" y="168308"/>
                  </a:cubicBezTo>
                  <a:cubicBezTo>
                    <a:pt x="12540201" y="168308"/>
                    <a:pt x="12389296" y="268810"/>
                    <a:pt x="12284988" y="428741"/>
                  </a:cubicBezTo>
                  <a:lnTo>
                    <a:pt x="12284736" y="429150"/>
                  </a:lnTo>
                  <a:lnTo>
                    <a:pt x="12283244" y="432244"/>
                  </a:lnTo>
                  <a:cubicBezTo>
                    <a:pt x="12274725" y="448645"/>
                    <a:pt x="12265789" y="464644"/>
                    <a:pt x="12256457" y="480214"/>
                  </a:cubicBezTo>
                  <a:lnTo>
                    <a:pt x="12243203" y="500849"/>
                  </a:lnTo>
                  <a:lnTo>
                    <a:pt x="12225713" y="541285"/>
                  </a:lnTo>
                  <a:lnTo>
                    <a:pt x="12233404" y="516101"/>
                  </a:lnTo>
                  <a:lnTo>
                    <a:pt x="12227295" y="525613"/>
                  </a:lnTo>
                  <a:cubicBezTo>
                    <a:pt x="12106050" y="701853"/>
                    <a:pt x="11930644" y="812603"/>
                    <a:pt x="11735542" y="812603"/>
                  </a:cubicBezTo>
                  <a:cubicBezTo>
                    <a:pt x="11598328" y="812603"/>
                    <a:pt x="11470856" y="757823"/>
                    <a:pt x="11365115" y="664007"/>
                  </a:cubicBezTo>
                  <a:lnTo>
                    <a:pt x="11316909" y="616668"/>
                  </a:lnTo>
                  <a:lnTo>
                    <a:pt x="11312595" y="625292"/>
                  </a:lnTo>
                  <a:lnTo>
                    <a:pt x="11303060" y="607627"/>
                  </a:lnTo>
                  <a:cubicBezTo>
                    <a:pt x="11198516" y="432150"/>
                    <a:pt x="11040302" y="320302"/>
                    <a:pt x="10863231" y="320302"/>
                  </a:cubicBezTo>
                  <a:cubicBezTo>
                    <a:pt x="10767317" y="320302"/>
                    <a:pt x="10676936" y="353118"/>
                    <a:pt x="10597620" y="411089"/>
                  </a:cubicBezTo>
                  <a:lnTo>
                    <a:pt x="10552413" y="449000"/>
                  </a:lnTo>
                  <a:lnTo>
                    <a:pt x="10546840" y="456073"/>
                  </a:lnTo>
                  <a:lnTo>
                    <a:pt x="10512719" y="488902"/>
                  </a:lnTo>
                  <a:lnTo>
                    <a:pt x="10487638" y="515951"/>
                  </a:lnTo>
                  <a:cubicBezTo>
                    <a:pt x="10454205" y="556554"/>
                    <a:pt x="10424229" y="602489"/>
                    <a:pt x="10398403" y="652795"/>
                  </a:cubicBezTo>
                  <a:lnTo>
                    <a:pt x="10380893" y="693279"/>
                  </a:lnTo>
                  <a:lnTo>
                    <a:pt x="10398577" y="635378"/>
                  </a:lnTo>
                  <a:lnTo>
                    <a:pt x="10434916" y="553928"/>
                  </a:lnTo>
                  <a:lnTo>
                    <a:pt x="10393636" y="583206"/>
                  </a:lnTo>
                  <a:cubicBezTo>
                    <a:pt x="10310241" y="632923"/>
                    <a:pt x="10217615" y="660611"/>
                    <a:pt x="10120064" y="660611"/>
                  </a:cubicBezTo>
                  <a:cubicBezTo>
                    <a:pt x="9982849" y="660611"/>
                    <a:pt x="9855377" y="605831"/>
                    <a:pt x="9749637" y="512015"/>
                  </a:cubicBezTo>
                  <a:lnTo>
                    <a:pt x="9701430" y="464676"/>
                  </a:lnTo>
                  <a:lnTo>
                    <a:pt x="9697117" y="473299"/>
                  </a:lnTo>
                  <a:lnTo>
                    <a:pt x="9687581" y="455635"/>
                  </a:lnTo>
                  <a:cubicBezTo>
                    <a:pt x="9583037" y="280158"/>
                    <a:pt x="9424824" y="168309"/>
                    <a:pt x="9247751" y="168309"/>
                  </a:cubicBezTo>
                  <a:cubicBezTo>
                    <a:pt x="9079903" y="168309"/>
                    <a:pt x="8928998" y="268811"/>
                    <a:pt x="8824689" y="428742"/>
                  </a:cubicBezTo>
                  <a:lnTo>
                    <a:pt x="8824438" y="429151"/>
                  </a:lnTo>
                  <a:lnTo>
                    <a:pt x="8822946" y="432245"/>
                  </a:lnTo>
                  <a:cubicBezTo>
                    <a:pt x="8814426" y="448646"/>
                    <a:pt x="8805491" y="464645"/>
                    <a:pt x="8796160" y="480215"/>
                  </a:cubicBezTo>
                  <a:lnTo>
                    <a:pt x="8782904" y="500850"/>
                  </a:lnTo>
                  <a:lnTo>
                    <a:pt x="8765415" y="541286"/>
                  </a:lnTo>
                  <a:lnTo>
                    <a:pt x="8773106" y="516102"/>
                  </a:lnTo>
                  <a:lnTo>
                    <a:pt x="8766996" y="525614"/>
                  </a:lnTo>
                  <a:cubicBezTo>
                    <a:pt x="8645752" y="701854"/>
                    <a:pt x="8470347" y="812604"/>
                    <a:pt x="8275245" y="812604"/>
                  </a:cubicBezTo>
                  <a:cubicBezTo>
                    <a:pt x="8138029" y="812604"/>
                    <a:pt x="8010558" y="757824"/>
                    <a:pt x="7904817" y="664008"/>
                  </a:cubicBezTo>
                  <a:lnTo>
                    <a:pt x="7856611" y="616669"/>
                  </a:lnTo>
                  <a:lnTo>
                    <a:pt x="7852297" y="625293"/>
                  </a:lnTo>
                  <a:lnTo>
                    <a:pt x="7842762" y="607628"/>
                  </a:lnTo>
                  <a:cubicBezTo>
                    <a:pt x="7738218" y="432151"/>
                    <a:pt x="7580004" y="320302"/>
                    <a:pt x="7402932" y="320302"/>
                  </a:cubicBezTo>
                  <a:cubicBezTo>
                    <a:pt x="7307018" y="320302"/>
                    <a:pt x="7216637" y="353119"/>
                    <a:pt x="7137323" y="411089"/>
                  </a:cubicBezTo>
                  <a:lnTo>
                    <a:pt x="7092118" y="448999"/>
                  </a:lnTo>
                  <a:lnTo>
                    <a:pt x="7086542" y="456075"/>
                  </a:lnTo>
                  <a:lnTo>
                    <a:pt x="7052412" y="488913"/>
                  </a:lnTo>
                  <a:lnTo>
                    <a:pt x="7027340" y="515952"/>
                  </a:lnTo>
                  <a:cubicBezTo>
                    <a:pt x="6993907" y="556555"/>
                    <a:pt x="6963931" y="602489"/>
                    <a:pt x="6938105" y="652796"/>
                  </a:cubicBezTo>
                  <a:lnTo>
                    <a:pt x="6920596" y="693280"/>
                  </a:lnTo>
                  <a:lnTo>
                    <a:pt x="6938279" y="635379"/>
                  </a:lnTo>
                  <a:lnTo>
                    <a:pt x="6974617" y="553930"/>
                  </a:lnTo>
                  <a:lnTo>
                    <a:pt x="6933338" y="583208"/>
                  </a:lnTo>
                  <a:cubicBezTo>
                    <a:pt x="6849944" y="632925"/>
                    <a:pt x="6757317" y="660613"/>
                    <a:pt x="6659766" y="660613"/>
                  </a:cubicBezTo>
                  <a:cubicBezTo>
                    <a:pt x="6522551" y="660613"/>
                    <a:pt x="6395079" y="605833"/>
                    <a:pt x="6289339" y="512017"/>
                  </a:cubicBezTo>
                  <a:lnTo>
                    <a:pt x="6241132" y="464678"/>
                  </a:lnTo>
                  <a:lnTo>
                    <a:pt x="6236819" y="473301"/>
                  </a:lnTo>
                  <a:lnTo>
                    <a:pt x="6227283" y="455637"/>
                  </a:lnTo>
                  <a:cubicBezTo>
                    <a:pt x="6122739" y="280160"/>
                    <a:pt x="5964526" y="168311"/>
                    <a:pt x="5787454" y="168311"/>
                  </a:cubicBezTo>
                  <a:cubicBezTo>
                    <a:pt x="5619605" y="168311"/>
                    <a:pt x="5468701" y="268813"/>
                    <a:pt x="5364392" y="428744"/>
                  </a:cubicBezTo>
                  <a:lnTo>
                    <a:pt x="5364140" y="429153"/>
                  </a:lnTo>
                  <a:lnTo>
                    <a:pt x="5362648" y="432247"/>
                  </a:lnTo>
                  <a:cubicBezTo>
                    <a:pt x="5354128" y="448648"/>
                    <a:pt x="5345193" y="464647"/>
                    <a:pt x="5335862" y="480217"/>
                  </a:cubicBezTo>
                  <a:lnTo>
                    <a:pt x="5322606" y="500852"/>
                  </a:lnTo>
                  <a:lnTo>
                    <a:pt x="5305117" y="541288"/>
                  </a:lnTo>
                  <a:lnTo>
                    <a:pt x="5312809" y="516104"/>
                  </a:lnTo>
                  <a:lnTo>
                    <a:pt x="5306698" y="525616"/>
                  </a:lnTo>
                  <a:cubicBezTo>
                    <a:pt x="5185454" y="701856"/>
                    <a:pt x="5010049" y="812606"/>
                    <a:pt x="4814947" y="812606"/>
                  </a:cubicBezTo>
                  <a:cubicBezTo>
                    <a:pt x="4677732" y="812606"/>
                    <a:pt x="4550260" y="757826"/>
                    <a:pt x="4444520" y="664010"/>
                  </a:cubicBezTo>
                  <a:lnTo>
                    <a:pt x="4396313" y="616671"/>
                  </a:lnTo>
                  <a:lnTo>
                    <a:pt x="4392000" y="625295"/>
                  </a:lnTo>
                  <a:lnTo>
                    <a:pt x="4382464" y="607630"/>
                  </a:lnTo>
                  <a:cubicBezTo>
                    <a:pt x="4277920" y="432153"/>
                    <a:pt x="4119706" y="320304"/>
                    <a:pt x="3942635" y="320304"/>
                  </a:cubicBezTo>
                  <a:cubicBezTo>
                    <a:pt x="3846721" y="320304"/>
                    <a:pt x="3756340" y="353121"/>
                    <a:pt x="3677025" y="411091"/>
                  </a:cubicBezTo>
                  <a:lnTo>
                    <a:pt x="3631821" y="449001"/>
                  </a:lnTo>
                  <a:lnTo>
                    <a:pt x="3626244" y="456077"/>
                  </a:lnTo>
                  <a:lnTo>
                    <a:pt x="3592115" y="488915"/>
                  </a:lnTo>
                  <a:lnTo>
                    <a:pt x="3567043" y="515954"/>
                  </a:lnTo>
                  <a:cubicBezTo>
                    <a:pt x="3533609" y="556557"/>
                    <a:pt x="3503634" y="602492"/>
                    <a:pt x="3477808" y="652798"/>
                  </a:cubicBezTo>
                  <a:lnTo>
                    <a:pt x="3460298" y="693282"/>
                  </a:lnTo>
                  <a:lnTo>
                    <a:pt x="3477981" y="635381"/>
                  </a:lnTo>
                  <a:lnTo>
                    <a:pt x="3514319" y="553933"/>
                  </a:lnTo>
                  <a:lnTo>
                    <a:pt x="3473041" y="583210"/>
                  </a:lnTo>
                  <a:cubicBezTo>
                    <a:pt x="3389646" y="632927"/>
                    <a:pt x="3297019" y="660615"/>
                    <a:pt x="3199468" y="660615"/>
                  </a:cubicBezTo>
                  <a:cubicBezTo>
                    <a:pt x="3062253" y="660615"/>
                    <a:pt x="2934782" y="605835"/>
                    <a:pt x="2829041" y="512019"/>
                  </a:cubicBezTo>
                  <a:lnTo>
                    <a:pt x="2780835" y="464680"/>
                  </a:lnTo>
                  <a:lnTo>
                    <a:pt x="2776521" y="473303"/>
                  </a:lnTo>
                  <a:lnTo>
                    <a:pt x="2766985" y="455639"/>
                  </a:lnTo>
                  <a:cubicBezTo>
                    <a:pt x="2662441" y="280162"/>
                    <a:pt x="2504228" y="168313"/>
                    <a:pt x="2327156" y="168313"/>
                  </a:cubicBezTo>
                  <a:cubicBezTo>
                    <a:pt x="2159307" y="168313"/>
                    <a:pt x="2008403" y="268815"/>
                    <a:pt x="1904094" y="428746"/>
                  </a:cubicBezTo>
                  <a:lnTo>
                    <a:pt x="1903842" y="429155"/>
                  </a:lnTo>
                  <a:lnTo>
                    <a:pt x="1902350" y="432249"/>
                  </a:lnTo>
                  <a:cubicBezTo>
                    <a:pt x="1893830" y="448650"/>
                    <a:pt x="1884895" y="464649"/>
                    <a:pt x="1875564" y="480219"/>
                  </a:cubicBezTo>
                  <a:lnTo>
                    <a:pt x="1862308" y="500854"/>
                  </a:lnTo>
                  <a:lnTo>
                    <a:pt x="1844819" y="541290"/>
                  </a:lnTo>
                  <a:lnTo>
                    <a:pt x="1852511" y="516106"/>
                  </a:lnTo>
                  <a:lnTo>
                    <a:pt x="1846400" y="525618"/>
                  </a:lnTo>
                  <a:cubicBezTo>
                    <a:pt x="1725156" y="701858"/>
                    <a:pt x="1549751" y="812608"/>
                    <a:pt x="1354649" y="812608"/>
                  </a:cubicBezTo>
                  <a:close/>
                </a:path>
              </a:pathLst>
            </a:custGeom>
            <a:gradFill>
              <a:gsLst>
                <a:gs pos="15000">
                  <a:srgbClr val="009900"/>
                </a:gs>
                <a:gs pos="52000">
                  <a:srgbClr val="FF6600"/>
                </a:gs>
                <a:gs pos="100000">
                  <a:srgbClr val="C00000">
                    <a:shade val="100000"/>
                    <a:satMod val="115000"/>
                  </a:srgbClr>
                </a:gs>
              </a:gsLst>
              <a:lin ang="16200000" scaled="1"/>
            </a:gradFill>
            <a:ln>
              <a:noFill/>
            </a:ln>
            <a:scene3d>
              <a:camera prst="orthographicFront"/>
              <a:lightRig rig="flat" dir="t">
                <a:rot lat="0" lon="0" rev="36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sz="1350"/>
            </a:p>
          </p:txBody>
        </p:sp>
      </p:grpSp>
      <p:grpSp>
        <p:nvGrpSpPr>
          <p:cNvPr id="41" name="40 Grupo"/>
          <p:cNvGrpSpPr/>
          <p:nvPr/>
        </p:nvGrpSpPr>
        <p:grpSpPr>
          <a:xfrm>
            <a:off x="69913" y="2715766"/>
            <a:ext cx="9036496" cy="720256"/>
            <a:chOff x="-3348880" y="-1980000"/>
            <a:chExt cx="12385376" cy="1599422"/>
          </a:xfrm>
          <a:effectLst/>
        </p:grpSpPr>
        <p:sp>
          <p:nvSpPr>
            <p:cNvPr id="42" name="Forma libre 26"/>
            <p:cNvSpPr/>
            <p:nvPr/>
          </p:nvSpPr>
          <p:spPr>
            <a:xfrm rot="10800000">
              <a:off x="-3348880" y="-1964754"/>
              <a:ext cx="6264696" cy="1584176"/>
            </a:xfrm>
            <a:custGeom>
              <a:avLst/>
              <a:gdLst>
                <a:gd name="connsiteX0" fmla="*/ 1354649 w 14191711"/>
                <a:gd name="connsiteY0" fmla="*/ 812608 h 812608"/>
                <a:gd name="connsiteX1" fmla="*/ 984222 w 14191711"/>
                <a:gd name="connsiteY1" fmla="*/ 664012 h 812608"/>
                <a:gd name="connsiteX2" fmla="*/ 936015 w 14191711"/>
                <a:gd name="connsiteY2" fmla="*/ 616673 h 812608"/>
                <a:gd name="connsiteX3" fmla="*/ 931702 w 14191711"/>
                <a:gd name="connsiteY3" fmla="*/ 625297 h 812608"/>
                <a:gd name="connsiteX4" fmla="*/ 922166 w 14191711"/>
                <a:gd name="connsiteY4" fmla="*/ 607632 h 812608"/>
                <a:gd name="connsiteX5" fmla="*/ 482337 w 14191711"/>
                <a:gd name="connsiteY5" fmla="*/ 320306 h 812608"/>
                <a:gd name="connsiteX6" fmla="*/ 17510 w 14191711"/>
                <a:gd name="connsiteY6" fmla="*/ 652800 h 812608"/>
                <a:gd name="connsiteX7" fmla="*/ 0 w 14191711"/>
                <a:gd name="connsiteY7" fmla="*/ 693284 h 812608"/>
                <a:gd name="connsiteX8" fmla="*/ 17683 w 14191711"/>
                <a:gd name="connsiteY8" fmla="*/ 635383 h 812608"/>
                <a:gd name="connsiteX9" fmla="*/ 611350 w 14191711"/>
                <a:gd name="connsiteY9" fmla="*/ 151998 h 812608"/>
                <a:gd name="connsiteX10" fmla="*/ 981777 w 14191711"/>
                <a:gd name="connsiteY10" fmla="*/ 300594 h 812608"/>
                <a:gd name="connsiteX11" fmla="*/ 1029983 w 14191711"/>
                <a:gd name="connsiteY11" fmla="*/ 347933 h 812608"/>
                <a:gd name="connsiteX12" fmla="*/ 1034297 w 14191711"/>
                <a:gd name="connsiteY12" fmla="*/ 339310 h 812608"/>
                <a:gd name="connsiteX13" fmla="*/ 1043833 w 14191711"/>
                <a:gd name="connsiteY13" fmla="*/ 356974 h 812608"/>
                <a:gd name="connsiteX14" fmla="*/ 1483662 w 14191711"/>
                <a:gd name="connsiteY14" fmla="*/ 644300 h 812608"/>
                <a:gd name="connsiteX15" fmla="*/ 1906724 w 14191711"/>
                <a:gd name="connsiteY15" fmla="*/ 383867 h 812608"/>
                <a:gd name="connsiteX16" fmla="*/ 1906976 w 14191711"/>
                <a:gd name="connsiteY16" fmla="*/ 383458 h 812608"/>
                <a:gd name="connsiteX17" fmla="*/ 1908468 w 14191711"/>
                <a:gd name="connsiteY17" fmla="*/ 380364 h 812608"/>
                <a:gd name="connsiteX18" fmla="*/ 1935254 w 14191711"/>
                <a:gd name="connsiteY18" fmla="*/ 332394 h 812608"/>
                <a:gd name="connsiteX19" fmla="*/ 1948509 w 14191711"/>
                <a:gd name="connsiteY19" fmla="*/ 311759 h 812608"/>
                <a:gd name="connsiteX20" fmla="*/ 1965999 w 14191711"/>
                <a:gd name="connsiteY20" fmla="*/ 271323 h 812608"/>
                <a:gd name="connsiteX21" fmla="*/ 1958307 w 14191711"/>
                <a:gd name="connsiteY21" fmla="*/ 296507 h 812608"/>
                <a:gd name="connsiteX22" fmla="*/ 1964417 w 14191711"/>
                <a:gd name="connsiteY22" fmla="*/ 286995 h 812608"/>
                <a:gd name="connsiteX23" fmla="*/ 2456169 w 14191711"/>
                <a:gd name="connsiteY23" fmla="*/ 5 h 812608"/>
                <a:gd name="connsiteX24" fmla="*/ 2826596 w 14191711"/>
                <a:gd name="connsiteY24" fmla="*/ 148601 h 812608"/>
                <a:gd name="connsiteX25" fmla="*/ 2874802 w 14191711"/>
                <a:gd name="connsiteY25" fmla="*/ 195940 h 812608"/>
                <a:gd name="connsiteX26" fmla="*/ 2879116 w 14191711"/>
                <a:gd name="connsiteY26" fmla="*/ 187316 h 812608"/>
                <a:gd name="connsiteX27" fmla="*/ 2888652 w 14191711"/>
                <a:gd name="connsiteY27" fmla="*/ 204981 h 812608"/>
                <a:gd name="connsiteX28" fmla="*/ 3328481 w 14191711"/>
                <a:gd name="connsiteY28" fmla="*/ 492306 h 812608"/>
                <a:gd name="connsiteX29" fmla="*/ 3594091 w 14191711"/>
                <a:gd name="connsiteY29" fmla="*/ 401519 h 812608"/>
                <a:gd name="connsiteX30" fmla="*/ 3639295 w 14191711"/>
                <a:gd name="connsiteY30" fmla="*/ 363610 h 812608"/>
                <a:gd name="connsiteX31" fmla="*/ 3644872 w 14191711"/>
                <a:gd name="connsiteY31" fmla="*/ 356534 h 812608"/>
                <a:gd name="connsiteX32" fmla="*/ 3679001 w 14191711"/>
                <a:gd name="connsiteY32" fmla="*/ 323696 h 812608"/>
                <a:gd name="connsiteX33" fmla="*/ 3704073 w 14191711"/>
                <a:gd name="connsiteY33" fmla="*/ 296657 h 812608"/>
                <a:gd name="connsiteX34" fmla="*/ 3793308 w 14191711"/>
                <a:gd name="connsiteY34" fmla="*/ 159813 h 812608"/>
                <a:gd name="connsiteX35" fmla="*/ 3810818 w 14191711"/>
                <a:gd name="connsiteY35" fmla="*/ 119329 h 812608"/>
                <a:gd name="connsiteX36" fmla="*/ 3793135 w 14191711"/>
                <a:gd name="connsiteY36" fmla="*/ 177230 h 812608"/>
                <a:gd name="connsiteX37" fmla="*/ 3756797 w 14191711"/>
                <a:gd name="connsiteY37" fmla="*/ 258678 h 812608"/>
                <a:gd name="connsiteX38" fmla="*/ 3798075 w 14191711"/>
                <a:gd name="connsiteY38" fmla="*/ 229401 h 812608"/>
                <a:gd name="connsiteX39" fmla="*/ 4071648 w 14191711"/>
                <a:gd name="connsiteY39" fmla="*/ 151996 h 812608"/>
                <a:gd name="connsiteX40" fmla="*/ 4442075 w 14191711"/>
                <a:gd name="connsiteY40" fmla="*/ 300592 h 812608"/>
                <a:gd name="connsiteX41" fmla="*/ 4490281 w 14191711"/>
                <a:gd name="connsiteY41" fmla="*/ 347931 h 812608"/>
                <a:gd name="connsiteX42" fmla="*/ 4494595 w 14191711"/>
                <a:gd name="connsiteY42" fmla="*/ 339308 h 812608"/>
                <a:gd name="connsiteX43" fmla="*/ 4504131 w 14191711"/>
                <a:gd name="connsiteY43" fmla="*/ 356972 h 812608"/>
                <a:gd name="connsiteX44" fmla="*/ 4943960 w 14191711"/>
                <a:gd name="connsiteY44" fmla="*/ 644298 h 812608"/>
                <a:gd name="connsiteX45" fmla="*/ 5367022 w 14191711"/>
                <a:gd name="connsiteY45" fmla="*/ 383865 h 812608"/>
                <a:gd name="connsiteX46" fmla="*/ 5367274 w 14191711"/>
                <a:gd name="connsiteY46" fmla="*/ 383456 h 812608"/>
                <a:gd name="connsiteX47" fmla="*/ 5368766 w 14191711"/>
                <a:gd name="connsiteY47" fmla="*/ 380362 h 812608"/>
                <a:gd name="connsiteX48" fmla="*/ 5395552 w 14191711"/>
                <a:gd name="connsiteY48" fmla="*/ 332392 h 812608"/>
                <a:gd name="connsiteX49" fmla="*/ 5408807 w 14191711"/>
                <a:gd name="connsiteY49" fmla="*/ 311757 h 812608"/>
                <a:gd name="connsiteX50" fmla="*/ 5426297 w 14191711"/>
                <a:gd name="connsiteY50" fmla="*/ 271321 h 812608"/>
                <a:gd name="connsiteX51" fmla="*/ 5418605 w 14191711"/>
                <a:gd name="connsiteY51" fmla="*/ 296505 h 812608"/>
                <a:gd name="connsiteX52" fmla="*/ 5424715 w 14191711"/>
                <a:gd name="connsiteY52" fmla="*/ 286993 h 812608"/>
                <a:gd name="connsiteX53" fmla="*/ 5916467 w 14191711"/>
                <a:gd name="connsiteY53" fmla="*/ 3 h 812608"/>
                <a:gd name="connsiteX54" fmla="*/ 6286894 w 14191711"/>
                <a:gd name="connsiteY54" fmla="*/ 148599 h 812608"/>
                <a:gd name="connsiteX55" fmla="*/ 6335100 w 14191711"/>
                <a:gd name="connsiteY55" fmla="*/ 195938 h 812608"/>
                <a:gd name="connsiteX56" fmla="*/ 6339414 w 14191711"/>
                <a:gd name="connsiteY56" fmla="*/ 187314 h 812608"/>
                <a:gd name="connsiteX57" fmla="*/ 6348950 w 14191711"/>
                <a:gd name="connsiteY57" fmla="*/ 204979 h 812608"/>
                <a:gd name="connsiteX58" fmla="*/ 6788779 w 14191711"/>
                <a:gd name="connsiteY58" fmla="*/ 492304 h 812608"/>
                <a:gd name="connsiteX59" fmla="*/ 7054389 w 14191711"/>
                <a:gd name="connsiteY59" fmla="*/ 401517 h 812608"/>
                <a:gd name="connsiteX60" fmla="*/ 7099593 w 14191711"/>
                <a:gd name="connsiteY60" fmla="*/ 363608 h 812608"/>
                <a:gd name="connsiteX61" fmla="*/ 7105170 w 14191711"/>
                <a:gd name="connsiteY61" fmla="*/ 356532 h 812608"/>
                <a:gd name="connsiteX62" fmla="*/ 7139299 w 14191711"/>
                <a:gd name="connsiteY62" fmla="*/ 323694 h 812608"/>
                <a:gd name="connsiteX63" fmla="*/ 7164371 w 14191711"/>
                <a:gd name="connsiteY63" fmla="*/ 296655 h 812608"/>
                <a:gd name="connsiteX64" fmla="*/ 7253606 w 14191711"/>
                <a:gd name="connsiteY64" fmla="*/ 159811 h 812608"/>
                <a:gd name="connsiteX65" fmla="*/ 7271116 w 14191711"/>
                <a:gd name="connsiteY65" fmla="*/ 119327 h 812608"/>
                <a:gd name="connsiteX66" fmla="*/ 7253432 w 14191711"/>
                <a:gd name="connsiteY66" fmla="*/ 177228 h 812608"/>
                <a:gd name="connsiteX67" fmla="*/ 7217094 w 14191711"/>
                <a:gd name="connsiteY67" fmla="*/ 258677 h 812608"/>
                <a:gd name="connsiteX68" fmla="*/ 7258373 w 14191711"/>
                <a:gd name="connsiteY68" fmla="*/ 229399 h 812608"/>
                <a:gd name="connsiteX69" fmla="*/ 7531946 w 14191711"/>
                <a:gd name="connsiteY69" fmla="*/ 151994 h 812608"/>
                <a:gd name="connsiteX70" fmla="*/ 7902373 w 14191711"/>
                <a:gd name="connsiteY70" fmla="*/ 300590 h 812608"/>
                <a:gd name="connsiteX71" fmla="*/ 7950579 w 14191711"/>
                <a:gd name="connsiteY71" fmla="*/ 347929 h 812608"/>
                <a:gd name="connsiteX72" fmla="*/ 7954893 w 14191711"/>
                <a:gd name="connsiteY72" fmla="*/ 339306 h 812608"/>
                <a:gd name="connsiteX73" fmla="*/ 7964429 w 14191711"/>
                <a:gd name="connsiteY73" fmla="*/ 356970 h 812608"/>
                <a:gd name="connsiteX74" fmla="*/ 8404257 w 14191711"/>
                <a:gd name="connsiteY74" fmla="*/ 644296 h 812608"/>
                <a:gd name="connsiteX75" fmla="*/ 8827320 w 14191711"/>
                <a:gd name="connsiteY75" fmla="*/ 383863 h 812608"/>
                <a:gd name="connsiteX76" fmla="*/ 8827571 w 14191711"/>
                <a:gd name="connsiteY76" fmla="*/ 383454 h 812608"/>
                <a:gd name="connsiteX77" fmla="*/ 8829064 w 14191711"/>
                <a:gd name="connsiteY77" fmla="*/ 380360 h 812608"/>
                <a:gd name="connsiteX78" fmla="*/ 8855850 w 14191711"/>
                <a:gd name="connsiteY78" fmla="*/ 332390 h 812608"/>
                <a:gd name="connsiteX79" fmla="*/ 8869104 w 14191711"/>
                <a:gd name="connsiteY79" fmla="*/ 311755 h 812608"/>
                <a:gd name="connsiteX80" fmla="*/ 8886595 w 14191711"/>
                <a:gd name="connsiteY80" fmla="*/ 271319 h 812608"/>
                <a:gd name="connsiteX81" fmla="*/ 8878903 w 14191711"/>
                <a:gd name="connsiteY81" fmla="*/ 296503 h 812608"/>
                <a:gd name="connsiteX82" fmla="*/ 8885013 w 14191711"/>
                <a:gd name="connsiteY82" fmla="*/ 286991 h 812608"/>
                <a:gd name="connsiteX83" fmla="*/ 9376765 w 14191711"/>
                <a:gd name="connsiteY83" fmla="*/ 1 h 812608"/>
                <a:gd name="connsiteX84" fmla="*/ 9747192 w 14191711"/>
                <a:gd name="connsiteY84" fmla="*/ 148597 h 812608"/>
                <a:gd name="connsiteX85" fmla="*/ 9795398 w 14191711"/>
                <a:gd name="connsiteY85" fmla="*/ 195936 h 812608"/>
                <a:gd name="connsiteX86" fmla="*/ 9799712 w 14191711"/>
                <a:gd name="connsiteY86" fmla="*/ 187312 h 812608"/>
                <a:gd name="connsiteX87" fmla="*/ 9809248 w 14191711"/>
                <a:gd name="connsiteY87" fmla="*/ 204977 h 812608"/>
                <a:gd name="connsiteX88" fmla="*/ 10249076 w 14191711"/>
                <a:gd name="connsiteY88" fmla="*/ 492302 h 812608"/>
                <a:gd name="connsiteX89" fmla="*/ 10514687 w 14191711"/>
                <a:gd name="connsiteY89" fmla="*/ 401515 h 812608"/>
                <a:gd name="connsiteX90" fmla="*/ 10559894 w 14191711"/>
                <a:gd name="connsiteY90" fmla="*/ 363604 h 812608"/>
                <a:gd name="connsiteX91" fmla="*/ 10565468 w 14191711"/>
                <a:gd name="connsiteY91" fmla="*/ 356531 h 812608"/>
                <a:gd name="connsiteX92" fmla="*/ 10599588 w 14191711"/>
                <a:gd name="connsiteY92" fmla="*/ 323702 h 812608"/>
                <a:gd name="connsiteX93" fmla="*/ 10624669 w 14191711"/>
                <a:gd name="connsiteY93" fmla="*/ 296653 h 812608"/>
                <a:gd name="connsiteX94" fmla="*/ 10713904 w 14191711"/>
                <a:gd name="connsiteY94" fmla="*/ 159809 h 812608"/>
                <a:gd name="connsiteX95" fmla="*/ 10731414 w 14191711"/>
                <a:gd name="connsiteY95" fmla="*/ 119325 h 812608"/>
                <a:gd name="connsiteX96" fmla="*/ 10713730 w 14191711"/>
                <a:gd name="connsiteY96" fmla="*/ 177226 h 812608"/>
                <a:gd name="connsiteX97" fmla="*/ 10677391 w 14191711"/>
                <a:gd name="connsiteY97" fmla="*/ 258676 h 812608"/>
                <a:gd name="connsiteX98" fmla="*/ 10718671 w 14191711"/>
                <a:gd name="connsiteY98" fmla="*/ 229399 h 812608"/>
                <a:gd name="connsiteX99" fmla="*/ 10992244 w 14191711"/>
                <a:gd name="connsiteY99" fmla="*/ 151993 h 812608"/>
                <a:gd name="connsiteX100" fmla="*/ 11362671 w 14191711"/>
                <a:gd name="connsiteY100" fmla="*/ 300589 h 812608"/>
                <a:gd name="connsiteX101" fmla="*/ 11410877 w 14191711"/>
                <a:gd name="connsiteY101" fmla="*/ 347928 h 812608"/>
                <a:gd name="connsiteX102" fmla="*/ 11415191 w 14191711"/>
                <a:gd name="connsiteY102" fmla="*/ 339305 h 812608"/>
                <a:gd name="connsiteX103" fmla="*/ 11424726 w 14191711"/>
                <a:gd name="connsiteY103" fmla="*/ 356969 h 812608"/>
                <a:gd name="connsiteX104" fmla="*/ 11864556 w 14191711"/>
                <a:gd name="connsiteY104" fmla="*/ 644295 h 812608"/>
                <a:gd name="connsiteX105" fmla="*/ 12287618 w 14191711"/>
                <a:gd name="connsiteY105" fmla="*/ 383862 h 812608"/>
                <a:gd name="connsiteX106" fmla="*/ 12287870 w 14191711"/>
                <a:gd name="connsiteY106" fmla="*/ 383453 h 812608"/>
                <a:gd name="connsiteX107" fmla="*/ 12289362 w 14191711"/>
                <a:gd name="connsiteY107" fmla="*/ 380359 h 812608"/>
                <a:gd name="connsiteX108" fmla="*/ 12316148 w 14191711"/>
                <a:gd name="connsiteY108" fmla="*/ 332389 h 812608"/>
                <a:gd name="connsiteX109" fmla="*/ 12329403 w 14191711"/>
                <a:gd name="connsiteY109" fmla="*/ 311754 h 812608"/>
                <a:gd name="connsiteX110" fmla="*/ 12346892 w 14191711"/>
                <a:gd name="connsiteY110" fmla="*/ 271318 h 812608"/>
                <a:gd name="connsiteX111" fmla="*/ 12339201 w 14191711"/>
                <a:gd name="connsiteY111" fmla="*/ 296502 h 812608"/>
                <a:gd name="connsiteX112" fmla="*/ 12345311 w 14191711"/>
                <a:gd name="connsiteY112" fmla="*/ 286990 h 812608"/>
                <a:gd name="connsiteX113" fmla="*/ 12837063 w 14191711"/>
                <a:gd name="connsiteY113" fmla="*/ 0 h 812608"/>
                <a:gd name="connsiteX114" fmla="*/ 13207490 w 14191711"/>
                <a:gd name="connsiteY114" fmla="*/ 148596 h 812608"/>
                <a:gd name="connsiteX115" fmla="*/ 13255696 w 14191711"/>
                <a:gd name="connsiteY115" fmla="*/ 195935 h 812608"/>
                <a:gd name="connsiteX116" fmla="*/ 13260010 w 14191711"/>
                <a:gd name="connsiteY116" fmla="*/ 187311 h 812608"/>
                <a:gd name="connsiteX117" fmla="*/ 13269546 w 14191711"/>
                <a:gd name="connsiteY117" fmla="*/ 204976 h 812608"/>
                <a:gd name="connsiteX118" fmla="*/ 13709375 w 14191711"/>
                <a:gd name="connsiteY118" fmla="*/ 492302 h 812608"/>
                <a:gd name="connsiteX119" fmla="*/ 14174202 w 14191711"/>
                <a:gd name="connsiteY119" fmla="*/ 159808 h 812608"/>
                <a:gd name="connsiteX120" fmla="*/ 14191711 w 14191711"/>
                <a:gd name="connsiteY120" fmla="*/ 119324 h 812608"/>
                <a:gd name="connsiteX121" fmla="*/ 14174028 w 14191711"/>
                <a:gd name="connsiteY121" fmla="*/ 177225 h 812608"/>
                <a:gd name="connsiteX122" fmla="*/ 13580362 w 14191711"/>
                <a:gd name="connsiteY122" fmla="*/ 660610 h 812608"/>
                <a:gd name="connsiteX123" fmla="*/ 13209935 w 14191711"/>
                <a:gd name="connsiteY123" fmla="*/ 512014 h 812608"/>
                <a:gd name="connsiteX124" fmla="*/ 13161729 w 14191711"/>
                <a:gd name="connsiteY124" fmla="*/ 464675 h 812608"/>
                <a:gd name="connsiteX125" fmla="*/ 13157414 w 14191711"/>
                <a:gd name="connsiteY125" fmla="*/ 473298 h 812608"/>
                <a:gd name="connsiteX126" fmla="*/ 13147879 w 14191711"/>
                <a:gd name="connsiteY126" fmla="*/ 455634 h 812608"/>
                <a:gd name="connsiteX127" fmla="*/ 12708050 w 14191711"/>
                <a:gd name="connsiteY127" fmla="*/ 168308 h 812608"/>
                <a:gd name="connsiteX128" fmla="*/ 12284988 w 14191711"/>
                <a:gd name="connsiteY128" fmla="*/ 428741 h 812608"/>
                <a:gd name="connsiteX129" fmla="*/ 12284736 w 14191711"/>
                <a:gd name="connsiteY129" fmla="*/ 429150 h 812608"/>
                <a:gd name="connsiteX130" fmla="*/ 12283244 w 14191711"/>
                <a:gd name="connsiteY130" fmla="*/ 432244 h 812608"/>
                <a:gd name="connsiteX131" fmla="*/ 12256457 w 14191711"/>
                <a:gd name="connsiteY131" fmla="*/ 480214 h 812608"/>
                <a:gd name="connsiteX132" fmla="*/ 12243203 w 14191711"/>
                <a:gd name="connsiteY132" fmla="*/ 500849 h 812608"/>
                <a:gd name="connsiteX133" fmla="*/ 12225713 w 14191711"/>
                <a:gd name="connsiteY133" fmla="*/ 541285 h 812608"/>
                <a:gd name="connsiteX134" fmla="*/ 12233404 w 14191711"/>
                <a:gd name="connsiteY134" fmla="*/ 516101 h 812608"/>
                <a:gd name="connsiteX135" fmla="*/ 12227295 w 14191711"/>
                <a:gd name="connsiteY135" fmla="*/ 525613 h 812608"/>
                <a:gd name="connsiteX136" fmla="*/ 11735542 w 14191711"/>
                <a:gd name="connsiteY136" fmla="*/ 812603 h 812608"/>
                <a:gd name="connsiteX137" fmla="*/ 11365115 w 14191711"/>
                <a:gd name="connsiteY137" fmla="*/ 664007 h 812608"/>
                <a:gd name="connsiteX138" fmla="*/ 11316909 w 14191711"/>
                <a:gd name="connsiteY138" fmla="*/ 616668 h 812608"/>
                <a:gd name="connsiteX139" fmla="*/ 11312595 w 14191711"/>
                <a:gd name="connsiteY139" fmla="*/ 625292 h 812608"/>
                <a:gd name="connsiteX140" fmla="*/ 11303060 w 14191711"/>
                <a:gd name="connsiteY140" fmla="*/ 607627 h 812608"/>
                <a:gd name="connsiteX141" fmla="*/ 10863231 w 14191711"/>
                <a:gd name="connsiteY141" fmla="*/ 320302 h 812608"/>
                <a:gd name="connsiteX142" fmla="*/ 10597620 w 14191711"/>
                <a:gd name="connsiteY142" fmla="*/ 411089 h 812608"/>
                <a:gd name="connsiteX143" fmla="*/ 10552413 w 14191711"/>
                <a:gd name="connsiteY143" fmla="*/ 449000 h 812608"/>
                <a:gd name="connsiteX144" fmla="*/ 10546840 w 14191711"/>
                <a:gd name="connsiteY144" fmla="*/ 456073 h 812608"/>
                <a:gd name="connsiteX145" fmla="*/ 10512719 w 14191711"/>
                <a:gd name="connsiteY145" fmla="*/ 488902 h 812608"/>
                <a:gd name="connsiteX146" fmla="*/ 10487638 w 14191711"/>
                <a:gd name="connsiteY146" fmla="*/ 515951 h 812608"/>
                <a:gd name="connsiteX147" fmla="*/ 10398403 w 14191711"/>
                <a:gd name="connsiteY147" fmla="*/ 652795 h 812608"/>
                <a:gd name="connsiteX148" fmla="*/ 10380893 w 14191711"/>
                <a:gd name="connsiteY148" fmla="*/ 693279 h 812608"/>
                <a:gd name="connsiteX149" fmla="*/ 10398577 w 14191711"/>
                <a:gd name="connsiteY149" fmla="*/ 635378 h 812608"/>
                <a:gd name="connsiteX150" fmla="*/ 10434916 w 14191711"/>
                <a:gd name="connsiteY150" fmla="*/ 553928 h 812608"/>
                <a:gd name="connsiteX151" fmla="*/ 10393636 w 14191711"/>
                <a:gd name="connsiteY151" fmla="*/ 583206 h 812608"/>
                <a:gd name="connsiteX152" fmla="*/ 10120064 w 14191711"/>
                <a:gd name="connsiteY152" fmla="*/ 660611 h 812608"/>
                <a:gd name="connsiteX153" fmla="*/ 9749637 w 14191711"/>
                <a:gd name="connsiteY153" fmla="*/ 512015 h 812608"/>
                <a:gd name="connsiteX154" fmla="*/ 9701430 w 14191711"/>
                <a:gd name="connsiteY154" fmla="*/ 464676 h 812608"/>
                <a:gd name="connsiteX155" fmla="*/ 9697117 w 14191711"/>
                <a:gd name="connsiteY155" fmla="*/ 473299 h 812608"/>
                <a:gd name="connsiteX156" fmla="*/ 9687581 w 14191711"/>
                <a:gd name="connsiteY156" fmla="*/ 455635 h 812608"/>
                <a:gd name="connsiteX157" fmla="*/ 9247751 w 14191711"/>
                <a:gd name="connsiteY157" fmla="*/ 168309 h 812608"/>
                <a:gd name="connsiteX158" fmla="*/ 8824689 w 14191711"/>
                <a:gd name="connsiteY158" fmla="*/ 428742 h 812608"/>
                <a:gd name="connsiteX159" fmla="*/ 8824438 w 14191711"/>
                <a:gd name="connsiteY159" fmla="*/ 429151 h 812608"/>
                <a:gd name="connsiteX160" fmla="*/ 8822946 w 14191711"/>
                <a:gd name="connsiteY160" fmla="*/ 432245 h 812608"/>
                <a:gd name="connsiteX161" fmla="*/ 8796160 w 14191711"/>
                <a:gd name="connsiteY161" fmla="*/ 480215 h 812608"/>
                <a:gd name="connsiteX162" fmla="*/ 8782904 w 14191711"/>
                <a:gd name="connsiteY162" fmla="*/ 500850 h 812608"/>
                <a:gd name="connsiteX163" fmla="*/ 8765415 w 14191711"/>
                <a:gd name="connsiteY163" fmla="*/ 541286 h 812608"/>
                <a:gd name="connsiteX164" fmla="*/ 8773106 w 14191711"/>
                <a:gd name="connsiteY164" fmla="*/ 516102 h 812608"/>
                <a:gd name="connsiteX165" fmla="*/ 8766996 w 14191711"/>
                <a:gd name="connsiteY165" fmla="*/ 525614 h 812608"/>
                <a:gd name="connsiteX166" fmla="*/ 8275245 w 14191711"/>
                <a:gd name="connsiteY166" fmla="*/ 812604 h 812608"/>
                <a:gd name="connsiteX167" fmla="*/ 7904817 w 14191711"/>
                <a:gd name="connsiteY167" fmla="*/ 664008 h 812608"/>
                <a:gd name="connsiteX168" fmla="*/ 7856611 w 14191711"/>
                <a:gd name="connsiteY168" fmla="*/ 616669 h 812608"/>
                <a:gd name="connsiteX169" fmla="*/ 7852297 w 14191711"/>
                <a:gd name="connsiteY169" fmla="*/ 625293 h 812608"/>
                <a:gd name="connsiteX170" fmla="*/ 7842762 w 14191711"/>
                <a:gd name="connsiteY170" fmla="*/ 607628 h 812608"/>
                <a:gd name="connsiteX171" fmla="*/ 7402932 w 14191711"/>
                <a:gd name="connsiteY171" fmla="*/ 320302 h 812608"/>
                <a:gd name="connsiteX172" fmla="*/ 7137323 w 14191711"/>
                <a:gd name="connsiteY172" fmla="*/ 411089 h 812608"/>
                <a:gd name="connsiteX173" fmla="*/ 7092118 w 14191711"/>
                <a:gd name="connsiteY173" fmla="*/ 448999 h 812608"/>
                <a:gd name="connsiteX174" fmla="*/ 7086542 w 14191711"/>
                <a:gd name="connsiteY174" fmla="*/ 456075 h 812608"/>
                <a:gd name="connsiteX175" fmla="*/ 7052412 w 14191711"/>
                <a:gd name="connsiteY175" fmla="*/ 488913 h 812608"/>
                <a:gd name="connsiteX176" fmla="*/ 7027340 w 14191711"/>
                <a:gd name="connsiteY176" fmla="*/ 515952 h 812608"/>
                <a:gd name="connsiteX177" fmla="*/ 6938105 w 14191711"/>
                <a:gd name="connsiteY177" fmla="*/ 652796 h 812608"/>
                <a:gd name="connsiteX178" fmla="*/ 6920596 w 14191711"/>
                <a:gd name="connsiteY178" fmla="*/ 693280 h 812608"/>
                <a:gd name="connsiteX179" fmla="*/ 6938279 w 14191711"/>
                <a:gd name="connsiteY179" fmla="*/ 635379 h 812608"/>
                <a:gd name="connsiteX180" fmla="*/ 6974617 w 14191711"/>
                <a:gd name="connsiteY180" fmla="*/ 553930 h 812608"/>
                <a:gd name="connsiteX181" fmla="*/ 6933338 w 14191711"/>
                <a:gd name="connsiteY181" fmla="*/ 583208 h 812608"/>
                <a:gd name="connsiteX182" fmla="*/ 6659766 w 14191711"/>
                <a:gd name="connsiteY182" fmla="*/ 660613 h 812608"/>
                <a:gd name="connsiteX183" fmla="*/ 6289339 w 14191711"/>
                <a:gd name="connsiteY183" fmla="*/ 512017 h 812608"/>
                <a:gd name="connsiteX184" fmla="*/ 6241132 w 14191711"/>
                <a:gd name="connsiteY184" fmla="*/ 464678 h 812608"/>
                <a:gd name="connsiteX185" fmla="*/ 6236819 w 14191711"/>
                <a:gd name="connsiteY185" fmla="*/ 473301 h 812608"/>
                <a:gd name="connsiteX186" fmla="*/ 6227283 w 14191711"/>
                <a:gd name="connsiteY186" fmla="*/ 455637 h 812608"/>
                <a:gd name="connsiteX187" fmla="*/ 5787454 w 14191711"/>
                <a:gd name="connsiteY187" fmla="*/ 168311 h 812608"/>
                <a:gd name="connsiteX188" fmla="*/ 5364392 w 14191711"/>
                <a:gd name="connsiteY188" fmla="*/ 428744 h 812608"/>
                <a:gd name="connsiteX189" fmla="*/ 5364140 w 14191711"/>
                <a:gd name="connsiteY189" fmla="*/ 429153 h 812608"/>
                <a:gd name="connsiteX190" fmla="*/ 5362648 w 14191711"/>
                <a:gd name="connsiteY190" fmla="*/ 432247 h 812608"/>
                <a:gd name="connsiteX191" fmla="*/ 5335862 w 14191711"/>
                <a:gd name="connsiteY191" fmla="*/ 480217 h 812608"/>
                <a:gd name="connsiteX192" fmla="*/ 5322606 w 14191711"/>
                <a:gd name="connsiteY192" fmla="*/ 500852 h 812608"/>
                <a:gd name="connsiteX193" fmla="*/ 5305117 w 14191711"/>
                <a:gd name="connsiteY193" fmla="*/ 541288 h 812608"/>
                <a:gd name="connsiteX194" fmla="*/ 5312809 w 14191711"/>
                <a:gd name="connsiteY194" fmla="*/ 516104 h 812608"/>
                <a:gd name="connsiteX195" fmla="*/ 5306698 w 14191711"/>
                <a:gd name="connsiteY195" fmla="*/ 525616 h 812608"/>
                <a:gd name="connsiteX196" fmla="*/ 4814947 w 14191711"/>
                <a:gd name="connsiteY196" fmla="*/ 812606 h 812608"/>
                <a:gd name="connsiteX197" fmla="*/ 4444520 w 14191711"/>
                <a:gd name="connsiteY197" fmla="*/ 664010 h 812608"/>
                <a:gd name="connsiteX198" fmla="*/ 4396313 w 14191711"/>
                <a:gd name="connsiteY198" fmla="*/ 616671 h 812608"/>
                <a:gd name="connsiteX199" fmla="*/ 4392000 w 14191711"/>
                <a:gd name="connsiteY199" fmla="*/ 625295 h 812608"/>
                <a:gd name="connsiteX200" fmla="*/ 4382464 w 14191711"/>
                <a:gd name="connsiteY200" fmla="*/ 607630 h 812608"/>
                <a:gd name="connsiteX201" fmla="*/ 3942635 w 14191711"/>
                <a:gd name="connsiteY201" fmla="*/ 320304 h 812608"/>
                <a:gd name="connsiteX202" fmla="*/ 3677025 w 14191711"/>
                <a:gd name="connsiteY202" fmla="*/ 411091 h 812608"/>
                <a:gd name="connsiteX203" fmla="*/ 3631821 w 14191711"/>
                <a:gd name="connsiteY203" fmla="*/ 449001 h 812608"/>
                <a:gd name="connsiteX204" fmla="*/ 3626244 w 14191711"/>
                <a:gd name="connsiteY204" fmla="*/ 456077 h 812608"/>
                <a:gd name="connsiteX205" fmla="*/ 3592115 w 14191711"/>
                <a:gd name="connsiteY205" fmla="*/ 488915 h 812608"/>
                <a:gd name="connsiteX206" fmla="*/ 3567043 w 14191711"/>
                <a:gd name="connsiteY206" fmla="*/ 515954 h 812608"/>
                <a:gd name="connsiteX207" fmla="*/ 3477808 w 14191711"/>
                <a:gd name="connsiteY207" fmla="*/ 652798 h 812608"/>
                <a:gd name="connsiteX208" fmla="*/ 3460298 w 14191711"/>
                <a:gd name="connsiteY208" fmla="*/ 693282 h 812608"/>
                <a:gd name="connsiteX209" fmla="*/ 3477981 w 14191711"/>
                <a:gd name="connsiteY209" fmla="*/ 635381 h 812608"/>
                <a:gd name="connsiteX210" fmla="*/ 3514319 w 14191711"/>
                <a:gd name="connsiteY210" fmla="*/ 553933 h 812608"/>
                <a:gd name="connsiteX211" fmla="*/ 3473041 w 14191711"/>
                <a:gd name="connsiteY211" fmla="*/ 583210 h 812608"/>
                <a:gd name="connsiteX212" fmla="*/ 3199468 w 14191711"/>
                <a:gd name="connsiteY212" fmla="*/ 660615 h 812608"/>
                <a:gd name="connsiteX213" fmla="*/ 2829041 w 14191711"/>
                <a:gd name="connsiteY213" fmla="*/ 512019 h 812608"/>
                <a:gd name="connsiteX214" fmla="*/ 2780835 w 14191711"/>
                <a:gd name="connsiteY214" fmla="*/ 464680 h 812608"/>
                <a:gd name="connsiteX215" fmla="*/ 2776521 w 14191711"/>
                <a:gd name="connsiteY215" fmla="*/ 473303 h 812608"/>
                <a:gd name="connsiteX216" fmla="*/ 2766985 w 14191711"/>
                <a:gd name="connsiteY216" fmla="*/ 455639 h 812608"/>
                <a:gd name="connsiteX217" fmla="*/ 2327156 w 14191711"/>
                <a:gd name="connsiteY217" fmla="*/ 168313 h 812608"/>
                <a:gd name="connsiteX218" fmla="*/ 1904094 w 14191711"/>
                <a:gd name="connsiteY218" fmla="*/ 428746 h 812608"/>
                <a:gd name="connsiteX219" fmla="*/ 1903842 w 14191711"/>
                <a:gd name="connsiteY219" fmla="*/ 429155 h 812608"/>
                <a:gd name="connsiteX220" fmla="*/ 1902350 w 14191711"/>
                <a:gd name="connsiteY220" fmla="*/ 432249 h 812608"/>
                <a:gd name="connsiteX221" fmla="*/ 1875564 w 14191711"/>
                <a:gd name="connsiteY221" fmla="*/ 480219 h 812608"/>
                <a:gd name="connsiteX222" fmla="*/ 1862308 w 14191711"/>
                <a:gd name="connsiteY222" fmla="*/ 500854 h 812608"/>
                <a:gd name="connsiteX223" fmla="*/ 1844819 w 14191711"/>
                <a:gd name="connsiteY223" fmla="*/ 541290 h 812608"/>
                <a:gd name="connsiteX224" fmla="*/ 1852511 w 14191711"/>
                <a:gd name="connsiteY224" fmla="*/ 516106 h 812608"/>
                <a:gd name="connsiteX225" fmla="*/ 1846400 w 14191711"/>
                <a:gd name="connsiteY225" fmla="*/ 525618 h 812608"/>
                <a:gd name="connsiteX226" fmla="*/ 1354649 w 14191711"/>
                <a:gd name="connsiteY226" fmla="*/ 812608 h 8126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Lst>
              <a:rect l="l" t="t" r="r" b="b"/>
              <a:pathLst>
                <a:path w="14191711" h="812608">
                  <a:moveTo>
                    <a:pt x="1354649" y="812608"/>
                  </a:moveTo>
                  <a:cubicBezTo>
                    <a:pt x="1217434" y="812608"/>
                    <a:pt x="1089962" y="757828"/>
                    <a:pt x="984222" y="664012"/>
                  </a:cubicBezTo>
                  <a:lnTo>
                    <a:pt x="936015" y="616673"/>
                  </a:lnTo>
                  <a:lnTo>
                    <a:pt x="931702" y="625297"/>
                  </a:lnTo>
                  <a:lnTo>
                    <a:pt x="922166" y="607632"/>
                  </a:lnTo>
                  <a:cubicBezTo>
                    <a:pt x="817622" y="432155"/>
                    <a:pt x="659408" y="320306"/>
                    <a:pt x="482337" y="320306"/>
                  </a:cubicBezTo>
                  <a:cubicBezTo>
                    <a:pt x="290509" y="320306"/>
                    <a:pt x="120814" y="451574"/>
                    <a:pt x="17510" y="652800"/>
                  </a:cubicBezTo>
                  <a:lnTo>
                    <a:pt x="0" y="693284"/>
                  </a:lnTo>
                  <a:lnTo>
                    <a:pt x="17683" y="635383"/>
                  </a:lnTo>
                  <a:cubicBezTo>
                    <a:pt x="126094" y="348887"/>
                    <a:pt x="351214" y="151998"/>
                    <a:pt x="611350" y="151998"/>
                  </a:cubicBezTo>
                  <a:cubicBezTo>
                    <a:pt x="748565" y="151998"/>
                    <a:pt x="876036" y="206778"/>
                    <a:pt x="981777" y="300594"/>
                  </a:cubicBezTo>
                  <a:lnTo>
                    <a:pt x="1029983" y="347933"/>
                  </a:lnTo>
                  <a:lnTo>
                    <a:pt x="1034297" y="339310"/>
                  </a:lnTo>
                  <a:lnTo>
                    <a:pt x="1043833" y="356974"/>
                  </a:lnTo>
                  <a:cubicBezTo>
                    <a:pt x="1148377" y="532451"/>
                    <a:pt x="1306590" y="644300"/>
                    <a:pt x="1483662" y="644300"/>
                  </a:cubicBezTo>
                  <a:cubicBezTo>
                    <a:pt x="1651511" y="644300"/>
                    <a:pt x="1802415" y="543798"/>
                    <a:pt x="1906724" y="383867"/>
                  </a:cubicBezTo>
                  <a:lnTo>
                    <a:pt x="1906976" y="383458"/>
                  </a:lnTo>
                  <a:lnTo>
                    <a:pt x="1908468" y="380364"/>
                  </a:lnTo>
                  <a:cubicBezTo>
                    <a:pt x="1916987" y="363963"/>
                    <a:pt x="1925923" y="347964"/>
                    <a:pt x="1935254" y="332394"/>
                  </a:cubicBezTo>
                  <a:lnTo>
                    <a:pt x="1948509" y="311759"/>
                  </a:lnTo>
                  <a:lnTo>
                    <a:pt x="1965999" y="271323"/>
                  </a:lnTo>
                  <a:lnTo>
                    <a:pt x="1958307" y="296507"/>
                  </a:lnTo>
                  <a:lnTo>
                    <a:pt x="1964417" y="286995"/>
                  </a:lnTo>
                  <a:cubicBezTo>
                    <a:pt x="2085662" y="110755"/>
                    <a:pt x="2261067" y="5"/>
                    <a:pt x="2456169" y="5"/>
                  </a:cubicBezTo>
                  <a:cubicBezTo>
                    <a:pt x="2593384" y="5"/>
                    <a:pt x="2720856" y="54785"/>
                    <a:pt x="2826596" y="148601"/>
                  </a:cubicBezTo>
                  <a:lnTo>
                    <a:pt x="2874802" y="195940"/>
                  </a:lnTo>
                  <a:lnTo>
                    <a:pt x="2879116" y="187316"/>
                  </a:lnTo>
                  <a:lnTo>
                    <a:pt x="2888652" y="204981"/>
                  </a:lnTo>
                  <a:cubicBezTo>
                    <a:pt x="2993196" y="380458"/>
                    <a:pt x="3151409" y="492306"/>
                    <a:pt x="3328481" y="492306"/>
                  </a:cubicBezTo>
                  <a:cubicBezTo>
                    <a:pt x="3424395" y="492306"/>
                    <a:pt x="3514776" y="459490"/>
                    <a:pt x="3594091" y="401519"/>
                  </a:cubicBezTo>
                  <a:lnTo>
                    <a:pt x="3639295" y="363610"/>
                  </a:lnTo>
                  <a:lnTo>
                    <a:pt x="3644872" y="356534"/>
                  </a:lnTo>
                  <a:lnTo>
                    <a:pt x="3679001" y="323696"/>
                  </a:lnTo>
                  <a:lnTo>
                    <a:pt x="3704073" y="296657"/>
                  </a:lnTo>
                  <a:cubicBezTo>
                    <a:pt x="3737507" y="256054"/>
                    <a:pt x="3767482" y="210119"/>
                    <a:pt x="3793308" y="159813"/>
                  </a:cubicBezTo>
                  <a:lnTo>
                    <a:pt x="3810818" y="119329"/>
                  </a:lnTo>
                  <a:lnTo>
                    <a:pt x="3793135" y="177230"/>
                  </a:lnTo>
                  <a:lnTo>
                    <a:pt x="3756797" y="258678"/>
                  </a:lnTo>
                  <a:lnTo>
                    <a:pt x="3798075" y="229401"/>
                  </a:lnTo>
                  <a:cubicBezTo>
                    <a:pt x="3881470" y="179684"/>
                    <a:pt x="3974097" y="151996"/>
                    <a:pt x="4071648" y="151996"/>
                  </a:cubicBezTo>
                  <a:cubicBezTo>
                    <a:pt x="4208863" y="151996"/>
                    <a:pt x="4336334" y="206776"/>
                    <a:pt x="4442075" y="300592"/>
                  </a:cubicBezTo>
                  <a:lnTo>
                    <a:pt x="4490281" y="347931"/>
                  </a:lnTo>
                  <a:lnTo>
                    <a:pt x="4494595" y="339308"/>
                  </a:lnTo>
                  <a:lnTo>
                    <a:pt x="4504131" y="356972"/>
                  </a:lnTo>
                  <a:cubicBezTo>
                    <a:pt x="4608675" y="532449"/>
                    <a:pt x="4766888" y="644298"/>
                    <a:pt x="4943960" y="644298"/>
                  </a:cubicBezTo>
                  <a:cubicBezTo>
                    <a:pt x="5111809" y="644298"/>
                    <a:pt x="5262713" y="543796"/>
                    <a:pt x="5367022" y="383865"/>
                  </a:cubicBezTo>
                  <a:lnTo>
                    <a:pt x="5367274" y="383456"/>
                  </a:lnTo>
                  <a:lnTo>
                    <a:pt x="5368766" y="380362"/>
                  </a:lnTo>
                  <a:cubicBezTo>
                    <a:pt x="5377285" y="363961"/>
                    <a:pt x="5386221" y="347962"/>
                    <a:pt x="5395552" y="332392"/>
                  </a:cubicBezTo>
                  <a:lnTo>
                    <a:pt x="5408807" y="311757"/>
                  </a:lnTo>
                  <a:lnTo>
                    <a:pt x="5426297" y="271321"/>
                  </a:lnTo>
                  <a:lnTo>
                    <a:pt x="5418605" y="296505"/>
                  </a:lnTo>
                  <a:lnTo>
                    <a:pt x="5424715" y="286993"/>
                  </a:lnTo>
                  <a:cubicBezTo>
                    <a:pt x="5545960" y="110753"/>
                    <a:pt x="5721365" y="3"/>
                    <a:pt x="5916467" y="3"/>
                  </a:cubicBezTo>
                  <a:cubicBezTo>
                    <a:pt x="6053682" y="3"/>
                    <a:pt x="6181154" y="54783"/>
                    <a:pt x="6286894" y="148599"/>
                  </a:cubicBezTo>
                  <a:lnTo>
                    <a:pt x="6335100" y="195938"/>
                  </a:lnTo>
                  <a:lnTo>
                    <a:pt x="6339414" y="187314"/>
                  </a:lnTo>
                  <a:lnTo>
                    <a:pt x="6348950" y="204979"/>
                  </a:lnTo>
                  <a:cubicBezTo>
                    <a:pt x="6453494" y="380456"/>
                    <a:pt x="6611707" y="492304"/>
                    <a:pt x="6788779" y="492304"/>
                  </a:cubicBezTo>
                  <a:cubicBezTo>
                    <a:pt x="6884693" y="492304"/>
                    <a:pt x="6975074" y="459488"/>
                    <a:pt x="7054389" y="401517"/>
                  </a:cubicBezTo>
                  <a:lnTo>
                    <a:pt x="7099593" y="363608"/>
                  </a:lnTo>
                  <a:lnTo>
                    <a:pt x="7105170" y="356532"/>
                  </a:lnTo>
                  <a:lnTo>
                    <a:pt x="7139299" y="323694"/>
                  </a:lnTo>
                  <a:lnTo>
                    <a:pt x="7164371" y="296655"/>
                  </a:lnTo>
                  <a:cubicBezTo>
                    <a:pt x="7197804" y="256052"/>
                    <a:pt x="7227780" y="210117"/>
                    <a:pt x="7253606" y="159811"/>
                  </a:cubicBezTo>
                  <a:lnTo>
                    <a:pt x="7271116" y="119327"/>
                  </a:lnTo>
                  <a:lnTo>
                    <a:pt x="7253432" y="177228"/>
                  </a:lnTo>
                  <a:lnTo>
                    <a:pt x="7217094" y="258677"/>
                  </a:lnTo>
                  <a:lnTo>
                    <a:pt x="7258373" y="229399"/>
                  </a:lnTo>
                  <a:cubicBezTo>
                    <a:pt x="7341767" y="179682"/>
                    <a:pt x="7434395" y="151994"/>
                    <a:pt x="7531946" y="151994"/>
                  </a:cubicBezTo>
                  <a:cubicBezTo>
                    <a:pt x="7669160" y="151994"/>
                    <a:pt x="7796632" y="206774"/>
                    <a:pt x="7902373" y="300590"/>
                  </a:cubicBezTo>
                  <a:lnTo>
                    <a:pt x="7950579" y="347929"/>
                  </a:lnTo>
                  <a:lnTo>
                    <a:pt x="7954893" y="339306"/>
                  </a:lnTo>
                  <a:lnTo>
                    <a:pt x="7964429" y="356970"/>
                  </a:lnTo>
                  <a:cubicBezTo>
                    <a:pt x="8068973" y="532447"/>
                    <a:pt x="8227186" y="644296"/>
                    <a:pt x="8404257" y="644296"/>
                  </a:cubicBezTo>
                  <a:cubicBezTo>
                    <a:pt x="8572107" y="644296"/>
                    <a:pt x="8723011" y="543794"/>
                    <a:pt x="8827320" y="383863"/>
                  </a:cubicBezTo>
                  <a:lnTo>
                    <a:pt x="8827571" y="383454"/>
                  </a:lnTo>
                  <a:lnTo>
                    <a:pt x="8829064" y="380360"/>
                  </a:lnTo>
                  <a:cubicBezTo>
                    <a:pt x="8837583" y="363959"/>
                    <a:pt x="8846518" y="347960"/>
                    <a:pt x="8855850" y="332390"/>
                  </a:cubicBezTo>
                  <a:lnTo>
                    <a:pt x="8869104" y="311755"/>
                  </a:lnTo>
                  <a:lnTo>
                    <a:pt x="8886595" y="271319"/>
                  </a:lnTo>
                  <a:lnTo>
                    <a:pt x="8878903" y="296503"/>
                  </a:lnTo>
                  <a:lnTo>
                    <a:pt x="8885013" y="286991"/>
                  </a:lnTo>
                  <a:cubicBezTo>
                    <a:pt x="9006258" y="110751"/>
                    <a:pt x="9181663" y="1"/>
                    <a:pt x="9376765" y="1"/>
                  </a:cubicBezTo>
                  <a:cubicBezTo>
                    <a:pt x="9513979" y="1"/>
                    <a:pt x="9641452" y="54781"/>
                    <a:pt x="9747192" y="148597"/>
                  </a:cubicBezTo>
                  <a:lnTo>
                    <a:pt x="9795398" y="195936"/>
                  </a:lnTo>
                  <a:lnTo>
                    <a:pt x="9799712" y="187312"/>
                  </a:lnTo>
                  <a:lnTo>
                    <a:pt x="9809248" y="204977"/>
                  </a:lnTo>
                  <a:cubicBezTo>
                    <a:pt x="9913792" y="380454"/>
                    <a:pt x="10072005" y="492302"/>
                    <a:pt x="10249076" y="492302"/>
                  </a:cubicBezTo>
                  <a:cubicBezTo>
                    <a:pt x="10344990" y="492302"/>
                    <a:pt x="10435372" y="459486"/>
                    <a:pt x="10514687" y="401515"/>
                  </a:cubicBezTo>
                  <a:lnTo>
                    <a:pt x="10559894" y="363604"/>
                  </a:lnTo>
                  <a:lnTo>
                    <a:pt x="10565468" y="356531"/>
                  </a:lnTo>
                  <a:lnTo>
                    <a:pt x="10599588" y="323702"/>
                  </a:lnTo>
                  <a:lnTo>
                    <a:pt x="10624669" y="296653"/>
                  </a:lnTo>
                  <a:cubicBezTo>
                    <a:pt x="10658102" y="256050"/>
                    <a:pt x="10688078" y="210115"/>
                    <a:pt x="10713904" y="159809"/>
                  </a:cubicBezTo>
                  <a:lnTo>
                    <a:pt x="10731414" y="119325"/>
                  </a:lnTo>
                  <a:lnTo>
                    <a:pt x="10713730" y="177226"/>
                  </a:lnTo>
                  <a:lnTo>
                    <a:pt x="10677391" y="258676"/>
                  </a:lnTo>
                  <a:lnTo>
                    <a:pt x="10718671" y="229399"/>
                  </a:lnTo>
                  <a:cubicBezTo>
                    <a:pt x="10802066" y="179681"/>
                    <a:pt x="10894693" y="151993"/>
                    <a:pt x="10992244" y="151993"/>
                  </a:cubicBezTo>
                  <a:cubicBezTo>
                    <a:pt x="11129458" y="151993"/>
                    <a:pt x="11256930" y="206773"/>
                    <a:pt x="11362671" y="300589"/>
                  </a:cubicBezTo>
                  <a:lnTo>
                    <a:pt x="11410877" y="347928"/>
                  </a:lnTo>
                  <a:lnTo>
                    <a:pt x="11415191" y="339305"/>
                  </a:lnTo>
                  <a:lnTo>
                    <a:pt x="11424726" y="356969"/>
                  </a:lnTo>
                  <a:cubicBezTo>
                    <a:pt x="11529270" y="532446"/>
                    <a:pt x="11687484" y="644295"/>
                    <a:pt x="11864556" y="644295"/>
                  </a:cubicBezTo>
                  <a:cubicBezTo>
                    <a:pt x="12032405" y="644295"/>
                    <a:pt x="12183309" y="543793"/>
                    <a:pt x="12287618" y="383862"/>
                  </a:cubicBezTo>
                  <a:lnTo>
                    <a:pt x="12287870" y="383453"/>
                  </a:lnTo>
                  <a:lnTo>
                    <a:pt x="12289362" y="380359"/>
                  </a:lnTo>
                  <a:cubicBezTo>
                    <a:pt x="12297881" y="363958"/>
                    <a:pt x="12306817" y="347959"/>
                    <a:pt x="12316148" y="332389"/>
                  </a:cubicBezTo>
                  <a:lnTo>
                    <a:pt x="12329403" y="311754"/>
                  </a:lnTo>
                  <a:lnTo>
                    <a:pt x="12346892" y="271318"/>
                  </a:lnTo>
                  <a:lnTo>
                    <a:pt x="12339201" y="296502"/>
                  </a:lnTo>
                  <a:lnTo>
                    <a:pt x="12345311" y="286990"/>
                  </a:lnTo>
                  <a:cubicBezTo>
                    <a:pt x="12466556" y="110750"/>
                    <a:pt x="12641961" y="0"/>
                    <a:pt x="12837063" y="0"/>
                  </a:cubicBezTo>
                  <a:cubicBezTo>
                    <a:pt x="12974278" y="0"/>
                    <a:pt x="13101750" y="54780"/>
                    <a:pt x="13207490" y="148596"/>
                  </a:cubicBezTo>
                  <a:lnTo>
                    <a:pt x="13255696" y="195935"/>
                  </a:lnTo>
                  <a:lnTo>
                    <a:pt x="13260010" y="187311"/>
                  </a:lnTo>
                  <a:lnTo>
                    <a:pt x="13269546" y="204976"/>
                  </a:lnTo>
                  <a:cubicBezTo>
                    <a:pt x="13374090" y="380453"/>
                    <a:pt x="13532303" y="492302"/>
                    <a:pt x="13709375" y="492302"/>
                  </a:cubicBezTo>
                  <a:cubicBezTo>
                    <a:pt x="13901203" y="492302"/>
                    <a:pt x="14070898" y="361034"/>
                    <a:pt x="14174202" y="159808"/>
                  </a:cubicBezTo>
                  <a:lnTo>
                    <a:pt x="14191711" y="119324"/>
                  </a:lnTo>
                  <a:lnTo>
                    <a:pt x="14174028" y="177225"/>
                  </a:lnTo>
                  <a:cubicBezTo>
                    <a:pt x="14065617" y="463721"/>
                    <a:pt x="13840498" y="660610"/>
                    <a:pt x="13580362" y="660610"/>
                  </a:cubicBezTo>
                  <a:cubicBezTo>
                    <a:pt x="13443147" y="660610"/>
                    <a:pt x="13315675" y="605830"/>
                    <a:pt x="13209935" y="512014"/>
                  </a:cubicBezTo>
                  <a:lnTo>
                    <a:pt x="13161729" y="464675"/>
                  </a:lnTo>
                  <a:lnTo>
                    <a:pt x="13157414" y="473298"/>
                  </a:lnTo>
                  <a:lnTo>
                    <a:pt x="13147879" y="455634"/>
                  </a:lnTo>
                  <a:cubicBezTo>
                    <a:pt x="13043335" y="280157"/>
                    <a:pt x="12885121" y="168308"/>
                    <a:pt x="12708050" y="168308"/>
                  </a:cubicBezTo>
                  <a:cubicBezTo>
                    <a:pt x="12540201" y="168308"/>
                    <a:pt x="12389296" y="268810"/>
                    <a:pt x="12284988" y="428741"/>
                  </a:cubicBezTo>
                  <a:lnTo>
                    <a:pt x="12284736" y="429150"/>
                  </a:lnTo>
                  <a:lnTo>
                    <a:pt x="12283244" y="432244"/>
                  </a:lnTo>
                  <a:cubicBezTo>
                    <a:pt x="12274725" y="448645"/>
                    <a:pt x="12265789" y="464644"/>
                    <a:pt x="12256457" y="480214"/>
                  </a:cubicBezTo>
                  <a:lnTo>
                    <a:pt x="12243203" y="500849"/>
                  </a:lnTo>
                  <a:lnTo>
                    <a:pt x="12225713" y="541285"/>
                  </a:lnTo>
                  <a:lnTo>
                    <a:pt x="12233404" y="516101"/>
                  </a:lnTo>
                  <a:lnTo>
                    <a:pt x="12227295" y="525613"/>
                  </a:lnTo>
                  <a:cubicBezTo>
                    <a:pt x="12106050" y="701853"/>
                    <a:pt x="11930644" y="812603"/>
                    <a:pt x="11735542" y="812603"/>
                  </a:cubicBezTo>
                  <a:cubicBezTo>
                    <a:pt x="11598328" y="812603"/>
                    <a:pt x="11470856" y="757823"/>
                    <a:pt x="11365115" y="664007"/>
                  </a:cubicBezTo>
                  <a:lnTo>
                    <a:pt x="11316909" y="616668"/>
                  </a:lnTo>
                  <a:lnTo>
                    <a:pt x="11312595" y="625292"/>
                  </a:lnTo>
                  <a:lnTo>
                    <a:pt x="11303060" y="607627"/>
                  </a:lnTo>
                  <a:cubicBezTo>
                    <a:pt x="11198516" y="432150"/>
                    <a:pt x="11040302" y="320302"/>
                    <a:pt x="10863231" y="320302"/>
                  </a:cubicBezTo>
                  <a:cubicBezTo>
                    <a:pt x="10767317" y="320302"/>
                    <a:pt x="10676936" y="353118"/>
                    <a:pt x="10597620" y="411089"/>
                  </a:cubicBezTo>
                  <a:lnTo>
                    <a:pt x="10552413" y="449000"/>
                  </a:lnTo>
                  <a:lnTo>
                    <a:pt x="10546840" y="456073"/>
                  </a:lnTo>
                  <a:lnTo>
                    <a:pt x="10512719" y="488902"/>
                  </a:lnTo>
                  <a:lnTo>
                    <a:pt x="10487638" y="515951"/>
                  </a:lnTo>
                  <a:cubicBezTo>
                    <a:pt x="10454205" y="556554"/>
                    <a:pt x="10424229" y="602489"/>
                    <a:pt x="10398403" y="652795"/>
                  </a:cubicBezTo>
                  <a:lnTo>
                    <a:pt x="10380893" y="693279"/>
                  </a:lnTo>
                  <a:lnTo>
                    <a:pt x="10398577" y="635378"/>
                  </a:lnTo>
                  <a:lnTo>
                    <a:pt x="10434916" y="553928"/>
                  </a:lnTo>
                  <a:lnTo>
                    <a:pt x="10393636" y="583206"/>
                  </a:lnTo>
                  <a:cubicBezTo>
                    <a:pt x="10310241" y="632923"/>
                    <a:pt x="10217615" y="660611"/>
                    <a:pt x="10120064" y="660611"/>
                  </a:cubicBezTo>
                  <a:cubicBezTo>
                    <a:pt x="9982849" y="660611"/>
                    <a:pt x="9855377" y="605831"/>
                    <a:pt x="9749637" y="512015"/>
                  </a:cubicBezTo>
                  <a:lnTo>
                    <a:pt x="9701430" y="464676"/>
                  </a:lnTo>
                  <a:lnTo>
                    <a:pt x="9697117" y="473299"/>
                  </a:lnTo>
                  <a:lnTo>
                    <a:pt x="9687581" y="455635"/>
                  </a:lnTo>
                  <a:cubicBezTo>
                    <a:pt x="9583037" y="280158"/>
                    <a:pt x="9424824" y="168309"/>
                    <a:pt x="9247751" y="168309"/>
                  </a:cubicBezTo>
                  <a:cubicBezTo>
                    <a:pt x="9079903" y="168309"/>
                    <a:pt x="8928998" y="268811"/>
                    <a:pt x="8824689" y="428742"/>
                  </a:cubicBezTo>
                  <a:lnTo>
                    <a:pt x="8824438" y="429151"/>
                  </a:lnTo>
                  <a:lnTo>
                    <a:pt x="8822946" y="432245"/>
                  </a:lnTo>
                  <a:cubicBezTo>
                    <a:pt x="8814426" y="448646"/>
                    <a:pt x="8805491" y="464645"/>
                    <a:pt x="8796160" y="480215"/>
                  </a:cubicBezTo>
                  <a:lnTo>
                    <a:pt x="8782904" y="500850"/>
                  </a:lnTo>
                  <a:lnTo>
                    <a:pt x="8765415" y="541286"/>
                  </a:lnTo>
                  <a:lnTo>
                    <a:pt x="8773106" y="516102"/>
                  </a:lnTo>
                  <a:lnTo>
                    <a:pt x="8766996" y="525614"/>
                  </a:lnTo>
                  <a:cubicBezTo>
                    <a:pt x="8645752" y="701854"/>
                    <a:pt x="8470347" y="812604"/>
                    <a:pt x="8275245" y="812604"/>
                  </a:cubicBezTo>
                  <a:cubicBezTo>
                    <a:pt x="8138029" y="812604"/>
                    <a:pt x="8010558" y="757824"/>
                    <a:pt x="7904817" y="664008"/>
                  </a:cubicBezTo>
                  <a:lnTo>
                    <a:pt x="7856611" y="616669"/>
                  </a:lnTo>
                  <a:lnTo>
                    <a:pt x="7852297" y="625293"/>
                  </a:lnTo>
                  <a:lnTo>
                    <a:pt x="7842762" y="607628"/>
                  </a:lnTo>
                  <a:cubicBezTo>
                    <a:pt x="7738218" y="432151"/>
                    <a:pt x="7580004" y="320302"/>
                    <a:pt x="7402932" y="320302"/>
                  </a:cubicBezTo>
                  <a:cubicBezTo>
                    <a:pt x="7307018" y="320302"/>
                    <a:pt x="7216637" y="353119"/>
                    <a:pt x="7137323" y="411089"/>
                  </a:cubicBezTo>
                  <a:lnTo>
                    <a:pt x="7092118" y="448999"/>
                  </a:lnTo>
                  <a:lnTo>
                    <a:pt x="7086542" y="456075"/>
                  </a:lnTo>
                  <a:lnTo>
                    <a:pt x="7052412" y="488913"/>
                  </a:lnTo>
                  <a:lnTo>
                    <a:pt x="7027340" y="515952"/>
                  </a:lnTo>
                  <a:cubicBezTo>
                    <a:pt x="6993907" y="556555"/>
                    <a:pt x="6963931" y="602489"/>
                    <a:pt x="6938105" y="652796"/>
                  </a:cubicBezTo>
                  <a:lnTo>
                    <a:pt x="6920596" y="693280"/>
                  </a:lnTo>
                  <a:lnTo>
                    <a:pt x="6938279" y="635379"/>
                  </a:lnTo>
                  <a:lnTo>
                    <a:pt x="6974617" y="553930"/>
                  </a:lnTo>
                  <a:lnTo>
                    <a:pt x="6933338" y="583208"/>
                  </a:lnTo>
                  <a:cubicBezTo>
                    <a:pt x="6849944" y="632925"/>
                    <a:pt x="6757317" y="660613"/>
                    <a:pt x="6659766" y="660613"/>
                  </a:cubicBezTo>
                  <a:cubicBezTo>
                    <a:pt x="6522551" y="660613"/>
                    <a:pt x="6395079" y="605833"/>
                    <a:pt x="6289339" y="512017"/>
                  </a:cubicBezTo>
                  <a:lnTo>
                    <a:pt x="6241132" y="464678"/>
                  </a:lnTo>
                  <a:lnTo>
                    <a:pt x="6236819" y="473301"/>
                  </a:lnTo>
                  <a:lnTo>
                    <a:pt x="6227283" y="455637"/>
                  </a:lnTo>
                  <a:cubicBezTo>
                    <a:pt x="6122739" y="280160"/>
                    <a:pt x="5964526" y="168311"/>
                    <a:pt x="5787454" y="168311"/>
                  </a:cubicBezTo>
                  <a:cubicBezTo>
                    <a:pt x="5619605" y="168311"/>
                    <a:pt x="5468701" y="268813"/>
                    <a:pt x="5364392" y="428744"/>
                  </a:cubicBezTo>
                  <a:lnTo>
                    <a:pt x="5364140" y="429153"/>
                  </a:lnTo>
                  <a:lnTo>
                    <a:pt x="5362648" y="432247"/>
                  </a:lnTo>
                  <a:cubicBezTo>
                    <a:pt x="5354128" y="448648"/>
                    <a:pt x="5345193" y="464647"/>
                    <a:pt x="5335862" y="480217"/>
                  </a:cubicBezTo>
                  <a:lnTo>
                    <a:pt x="5322606" y="500852"/>
                  </a:lnTo>
                  <a:lnTo>
                    <a:pt x="5305117" y="541288"/>
                  </a:lnTo>
                  <a:lnTo>
                    <a:pt x="5312809" y="516104"/>
                  </a:lnTo>
                  <a:lnTo>
                    <a:pt x="5306698" y="525616"/>
                  </a:lnTo>
                  <a:cubicBezTo>
                    <a:pt x="5185454" y="701856"/>
                    <a:pt x="5010049" y="812606"/>
                    <a:pt x="4814947" y="812606"/>
                  </a:cubicBezTo>
                  <a:cubicBezTo>
                    <a:pt x="4677732" y="812606"/>
                    <a:pt x="4550260" y="757826"/>
                    <a:pt x="4444520" y="664010"/>
                  </a:cubicBezTo>
                  <a:lnTo>
                    <a:pt x="4396313" y="616671"/>
                  </a:lnTo>
                  <a:lnTo>
                    <a:pt x="4392000" y="625295"/>
                  </a:lnTo>
                  <a:lnTo>
                    <a:pt x="4382464" y="607630"/>
                  </a:lnTo>
                  <a:cubicBezTo>
                    <a:pt x="4277920" y="432153"/>
                    <a:pt x="4119706" y="320304"/>
                    <a:pt x="3942635" y="320304"/>
                  </a:cubicBezTo>
                  <a:cubicBezTo>
                    <a:pt x="3846721" y="320304"/>
                    <a:pt x="3756340" y="353121"/>
                    <a:pt x="3677025" y="411091"/>
                  </a:cubicBezTo>
                  <a:lnTo>
                    <a:pt x="3631821" y="449001"/>
                  </a:lnTo>
                  <a:lnTo>
                    <a:pt x="3626244" y="456077"/>
                  </a:lnTo>
                  <a:lnTo>
                    <a:pt x="3592115" y="488915"/>
                  </a:lnTo>
                  <a:lnTo>
                    <a:pt x="3567043" y="515954"/>
                  </a:lnTo>
                  <a:cubicBezTo>
                    <a:pt x="3533609" y="556557"/>
                    <a:pt x="3503634" y="602492"/>
                    <a:pt x="3477808" y="652798"/>
                  </a:cubicBezTo>
                  <a:lnTo>
                    <a:pt x="3460298" y="693282"/>
                  </a:lnTo>
                  <a:lnTo>
                    <a:pt x="3477981" y="635381"/>
                  </a:lnTo>
                  <a:lnTo>
                    <a:pt x="3514319" y="553933"/>
                  </a:lnTo>
                  <a:lnTo>
                    <a:pt x="3473041" y="583210"/>
                  </a:lnTo>
                  <a:cubicBezTo>
                    <a:pt x="3389646" y="632927"/>
                    <a:pt x="3297019" y="660615"/>
                    <a:pt x="3199468" y="660615"/>
                  </a:cubicBezTo>
                  <a:cubicBezTo>
                    <a:pt x="3062253" y="660615"/>
                    <a:pt x="2934782" y="605835"/>
                    <a:pt x="2829041" y="512019"/>
                  </a:cubicBezTo>
                  <a:lnTo>
                    <a:pt x="2780835" y="464680"/>
                  </a:lnTo>
                  <a:lnTo>
                    <a:pt x="2776521" y="473303"/>
                  </a:lnTo>
                  <a:lnTo>
                    <a:pt x="2766985" y="455639"/>
                  </a:lnTo>
                  <a:cubicBezTo>
                    <a:pt x="2662441" y="280162"/>
                    <a:pt x="2504228" y="168313"/>
                    <a:pt x="2327156" y="168313"/>
                  </a:cubicBezTo>
                  <a:cubicBezTo>
                    <a:pt x="2159307" y="168313"/>
                    <a:pt x="2008403" y="268815"/>
                    <a:pt x="1904094" y="428746"/>
                  </a:cubicBezTo>
                  <a:lnTo>
                    <a:pt x="1903842" y="429155"/>
                  </a:lnTo>
                  <a:lnTo>
                    <a:pt x="1902350" y="432249"/>
                  </a:lnTo>
                  <a:cubicBezTo>
                    <a:pt x="1893830" y="448650"/>
                    <a:pt x="1884895" y="464649"/>
                    <a:pt x="1875564" y="480219"/>
                  </a:cubicBezTo>
                  <a:lnTo>
                    <a:pt x="1862308" y="500854"/>
                  </a:lnTo>
                  <a:lnTo>
                    <a:pt x="1844819" y="541290"/>
                  </a:lnTo>
                  <a:lnTo>
                    <a:pt x="1852511" y="516106"/>
                  </a:lnTo>
                  <a:lnTo>
                    <a:pt x="1846400" y="525618"/>
                  </a:lnTo>
                  <a:cubicBezTo>
                    <a:pt x="1725156" y="701858"/>
                    <a:pt x="1549751" y="812608"/>
                    <a:pt x="1354649" y="812608"/>
                  </a:cubicBezTo>
                  <a:close/>
                </a:path>
              </a:pathLst>
            </a:custGeom>
            <a:gradFill>
              <a:gsLst>
                <a:gs pos="15000">
                  <a:srgbClr val="009900"/>
                </a:gs>
                <a:gs pos="52000">
                  <a:srgbClr val="FF6600"/>
                </a:gs>
                <a:gs pos="100000">
                  <a:srgbClr val="C00000">
                    <a:shade val="100000"/>
                    <a:satMod val="115000"/>
                  </a:srgbClr>
                </a:gs>
              </a:gsLst>
              <a:lin ang="16200000" scaled="1"/>
            </a:gradFill>
            <a:ln>
              <a:noFill/>
            </a:ln>
            <a:scene3d>
              <a:camera prst="orthographicFront"/>
              <a:lightRig rig="flat" dir="t">
                <a:rot lat="0" lon="0" rev="36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sz="1350"/>
            </a:p>
          </p:txBody>
        </p:sp>
        <p:sp>
          <p:nvSpPr>
            <p:cNvPr id="43" name="Forma libre 26"/>
            <p:cNvSpPr/>
            <p:nvPr/>
          </p:nvSpPr>
          <p:spPr>
            <a:xfrm rot="10800000">
              <a:off x="2771800" y="-1980000"/>
              <a:ext cx="6264696" cy="1584176"/>
            </a:xfrm>
            <a:custGeom>
              <a:avLst/>
              <a:gdLst>
                <a:gd name="connsiteX0" fmla="*/ 1354649 w 14191711"/>
                <a:gd name="connsiteY0" fmla="*/ 812608 h 812608"/>
                <a:gd name="connsiteX1" fmla="*/ 984222 w 14191711"/>
                <a:gd name="connsiteY1" fmla="*/ 664012 h 812608"/>
                <a:gd name="connsiteX2" fmla="*/ 936015 w 14191711"/>
                <a:gd name="connsiteY2" fmla="*/ 616673 h 812608"/>
                <a:gd name="connsiteX3" fmla="*/ 931702 w 14191711"/>
                <a:gd name="connsiteY3" fmla="*/ 625297 h 812608"/>
                <a:gd name="connsiteX4" fmla="*/ 922166 w 14191711"/>
                <a:gd name="connsiteY4" fmla="*/ 607632 h 812608"/>
                <a:gd name="connsiteX5" fmla="*/ 482337 w 14191711"/>
                <a:gd name="connsiteY5" fmla="*/ 320306 h 812608"/>
                <a:gd name="connsiteX6" fmla="*/ 17510 w 14191711"/>
                <a:gd name="connsiteY6" fmla="*/ 652800 h 812608"/>
                <a:gd name="connsiteX7" fmla="*/ 0 w 14191711"/>
                <a:gd name="connsiteY7" fmla="*/ 693284 h 812608"/>
                <a:gd name="connsiteX8" fmla="*/ 17683 w 14191711"/>
                <a:gd name="connsiteY8" fmla="*/ 635383 h 812608"/>
                <a:gd name="connsiteX9" fmla="*/ 611350 w 14191711"/>
                <a:gd name="connsiteY9" fmla="*/ 151998 h 812608"/>
                <a:gd name="connsiteX10" fmla="*/ 981777 w 14191711"/>
                <a:gd name="connsiteY10" fmla="*/ 300594 h 812608"/>
                <a:gd name="connsiteX11" fmla="*/ 1029983 w 14191711"/>
                <a:gd name="connsiteY11" fmla="*/ 347933 h 812608"/>
                <a:gd name="connsiteX12" fmla="*/ 1034297 w 14191711"/>
                <a:gd name="connsiteY12" fmla="*/ 339310 h 812608"/>
                <a:gd name="connsiteX13" fmla="*/ 1043833 w 14191711"/>
                <a:gd name="connsiteY13" fmla="*/ 356974 h 812608"/>
                <a:gd name="connsiteX14" fmla="*/ 1483662 w 14191711"/>
                <a:gd name="connsiteY14" fmla="*/ 644300 h 812608"/>
                <a:gd name="connsiteX15" fmla="*/ 1906724 w 14191711"/>
                <a:gd name="connsiteY15" fmla="*/ 383867 h 812608"/>
                <a:gd name="connsiteX16" fmla="*/ 1906976 w 14191711"/>
                <a:gd name="connsiteY16" fmla="*/ 383458 h 812608"/>
                <a:gd name="connsiteX17" fmla="*/ 1908468 w 14191711"/>
                <a:gd name="connsiteY17" fmla="*/ 380364 h 812608"/>
                <a:gd name="connsiteX18" fmla="*/ 1935254 w 14191711"/>
                <a:gd name="connsiteY18" fmla="*/ 332394 h 812608"/>
                <a:gd name="connsiteX19" fmla="*/ 1948509 w 14191711"/>
                <a:gd name="connsiteY19" fmla="*/ 311759 h 812608"/>
                <a:gd name="connsiteX20" fmla="*/ 1965999 w 14191711"/>
                <a:gd name="connsiteY20" fmla="*/ 271323 h 812608"/>
                <a:gd name="connsiteX21" fmla="*/ 1958307 w 14191711"/>
                <a:gd name="connsiteY21" fmla="*/ 296507 h 812608"/>
                <a:gd name="connsiteX22" fmla="*/ 1964417 w 14191711"/>
                <a:gd name="connsiteY22" fmla="*/ 286995 h 812608"/>
                <a:gd name="connsiteX23" fmla="*/ 2456169 w 14191711"/>
                <a:gd name="connsiteY23" fmla="*/ 5 h 812608"/>
                <a:gd name="connsiteX24" fmla="*/ 2826596 w 14191711"/>
                <a:gd name="connsiteY24" fmla="*/ 148601 h 812608"/>
                <a:gd name="connsiteX25" fmla="*/ 2874802 w 14191711"/>
                <a:gd name="connsiteY25" fmla="*/ 195940 h 812608"/>
                <a:gd name="connsiteX26" fmla="*/ 2879116 w 14191711"/>
                <a:gd name="connsiteY26" fmla="*/ 187316 h 812608"/>
                <a:gd name="connsiteX27" fmla="*/ 2888652 w 14191711"/>
                <a:gd name="connsiteY27" fmla="*/ 204981 h 812608"/>
                <a:gd name="connsiteX28" fmla="*/ 3328481 w 14191711"/>
                <a:gd name="connsiteY28" fmla="*/ 492306 h 812608"/>
                <a:gd name="connsiteX29" fmla="*/ 3594091 w 14191711"/>
                <a:gd name="connsiteY29" fmla="*/ 401519 h 812608"/>
                <a:gd name="connsiteX30" fmla="*/ 3639295 w 14191711"/>
                <a:gd name="connsiteY30" fmla="*/ 363610 h 812608"/>
                <a:gd name="connsiteX31" fmla="*/ 3644872 w 14191711"/>
                <a:gd name="connsiteY31" fmla="*/ 356534 h 812608"/>
                <a:gd name="connsiteX32" fmla="*/ 3679001 w 14191711"/>
                <a:gd name="connsiteY32" fmla="*/ 323696 h 812608"/>
                <a:gd name="connsiteX33" fmla="*/ 3704073 w 14191711"/>
                <a:gd name="connsiteY33" fmla="*/ 296657 h 812608"/>
                <a:gd name="connsiteX34" fmla="*/ 3793308 w 14191711"/>
                <a:gd name="connsiteY34" fmla="*/ 159813 h 812608"/>
                <a:gd name="connsiteX35" fmla="*/ 3810818 w 14191711"/>
                <a:gd name="connsiteY35" fmla="*/ 119329 h 812608"/>
                <a:gd name="connsiteX36" fmla="*/ 3793135 w 14191711"/>
                <a:gd name="connsiteY36" fmla="*/ 177230 h 812608"/>
                <a:gd name="connsiteX37" fmla="*/ 3756797 w 14191711"/>
                <a:gd name="connsiteY37" fmla="*/ 258678 h 812608"/>
                <a:gd name="connsiteX38" fmla="*/ 3798075 w 14191711"/>
                <a:gd name="connsiteY38" fmla="*/ 229401 h 812608"/>
                <a:gd name="connsiteX39" fmla="*/ 4071648 w 14191711"/>
                <a:gd name="connsiteY39" fmla="*/ 151996 h 812608"/>
                <a:gd name="connsiteX40" fmla="*/ 4442075 w 14191711"/>
                <a:gd name="connsiteY40" fmla="*/ 300592 h 812608"/>
                <a:gd name="connsiteX41" fmla="*/ 4490281 w 14191711"/>
                <a:gd name="connsiteY41" fmla="*/ 347931 h 812608"/>
                <a:gd name="connsiteX42" fmla="*/ 4494595 w 14191711"/>
                <a:gd name="connsiteY42" fmla="*/ 339308 h 812608"/>
                <a:gd name="connsiteX43" fmla="*/ 4504131 w 14191711"/>
                <a:gd name="connsiteY43" fmla="*/ 356972 h 812608"/>
                <a:gd name="connsiteX44" fmla="*/ 4943960 w 14191711"/>
                <a:gd name="connsiteY44" fmla="*/ 644298 h 812608"/>
                <a:gd name="connsiteX45" fmla="*/ 5367022 w 14191711"/>
                <a:gd name="connsiteY45" fmla="*/ 383865 h 812608"/>
                <a:gd name="connsiteX46" fmla="*/ 5367274 w 14191711"/>
                <a:gd name="connsiteY46" fmla="*/ 383456 h 812608"/>
                <a:gd name="connsiteX47" fmla="*/ 5368766 w 14191711"/>
                <a:gd name="connsiteY47" fmla="*/ 380362 h 812608"/>
                <a:gd name="connsiteX48" fmla="*/ 5395552 w 14191711"/>
                <a:gd name="connsiteY48" fmla="*/ 332392 h 812608"/>
                <a:gd name="connsiteX49" fmla="*/ 5408807 w 14191711"/>
                <a:gd name="connsiteY49" fmla="*/ 311757 h 812608"/>
                <a:gd name="connsiteX50" fmla="*/ 5426297 w 14191711"/>
                <a:gd name="connsiteY50" fmla="*/ 271321 h 812608"/>
                <a:gd name="connsiteX51" fmla="*/ 5418605 w 14191711"/>
                <a:gd name="connsiteY51" fmla="*/ 296505 h 812608"/>
                <a:gd name="connsiteX52" fmla="*/ 5424715 w 14191711"/>
                <a:gd name="connsiteY52" fmla="*/ 286993 h 812608"/>
                <a:gd name="connsiteX53" fmla="*/ 5916467 w 14191711"/>
                <a:gd name="connsiteY53" fmla="*/ 3 h 812608"/>
                <a:gd name="connsiteX54" fmla="*/ 6286894 w 14191711"/>
                <a:gd name="connsiteY54" fmla="*/ 148599 h 812608"/>
                <a:gd name="connsiteX55" fmla="*/ 6335100 w 14191711"/>
                <a:gd name="connsiteY55" fmla="*/ 195938 h 812608"/>
                <a:gd name="connsiteX56" fmla="*/ 6339414 w 14191711"/>
                <a:gd name="connsiteY56" fmla="*/ 187314 h 812608"/>
                <a:gd name="connsiteX57" fmla="*/ 6348950 w 14191711"/>
                <a:gd name="connsiteY57" fmla="*/ 204979 h 812608"/>
                <a:gd name="connsiteX58" fmla="*/ 6788779 w 14191711"/>
                <a:gd name="connsiteY58" fmla="*/ 492304 h 812608"/>
                <a:gd name="connsiteX59" fmla="*/ 7054389 w 14191711"/>
                <a:gd name="connsiteY59" fmla="*/ 401517 h 812608"/>
                <a:gd name="connsiteX60" fmla="*/ 7099593 w 14191711"/>
                <a:gd name="connsiteY60" fmla="*/ 363608 h 812608"/>
                <a:gd name="connsiteX61" fmla="*/ 7105170 w 14191711"/>
                <a:gd name="connsiteY61" fmla="*/ 356532 h 812608"/>
                <a:gd name="connsiteX62" fmla="*/ 7139299 w 14191711"/>
                <a:gd name="connsiteY62" fmla="*/ 323694 h 812608"/>
                <a:gd name="connsiteX63" fmla="*/ 7164371 w 14191711"/>
                <a:gd name="connsiteY63" fmla="*/ 296655 h 812608"/>
                <a:gd name="connsiteX64" fmla="*/ 7253606 w 14191711"/>
                <a:gd name="connsiteY64" fmla="*/ 159811 h 812608"/>
                <a:gd name="connsiteX65" fmla="*/ 7271116 w 14191711"/>
                <a:gd name="connsiteY65" fmla="*/ 119327 h 812608"/>
                <a:gd name="connsiteX66" fmla="*/ 7253432 w 14191711"/>
                <a:gd name="connsiteY66" fmla="*/ 177228 h 812608"/>
                <a:gd name="connsiteX67" fmla="*/ 7217094 w 14191711"/>
                <a:gd name="connsiteY67" fmla="*/ 258677 h 812608"/>
                <a:gd name="connsiteX68" fmla="*/ 7258373 w 14191711"/>
                <a:gd name="connsiteY68" fmla="*/ 229399 h 812608"/>
                <a:gd name="connsiteX69" fmla="*/ 7531946 w 14191711"/>
                <a:gd name="connsiteY69" fmla="*/ 151994 h 812608"/>
                <a:gd name="connsiteX70" fmla="*/ 7902373 w 14191711"/>
                <a:gd name="connsiteY70" fmla="*/ 300590 h 812608"/>
                <a:gd name="connsiteX71" fmla="*/ 7950579 w 14191711"/>
                <a:gd name="connsiteY71" fmla="*/ 347929 h 812608"/>
                <a:gd name="connsiteX72" fmla="*/ 7954893 w 14191711"/>
                <a:gd name="connsiteY72" fmla="*/ 339306 h 812608"/>
                <a:gd name="connsiteX73" fmla="*/ 7964429 w 14191711"/>
                <a:gd name="connsiteY73" fmla="*/ 356970 h 812608"/>
                <a:gd name="connsiteX74" fmla="*/ 8404257 w 14191711"/>
                <a:gd name="connsiteY74" fmla="*/ 644296 h 812608"/>
                <a:gd name="connsiteX75" fmla="*/ 8827320 w 14191711"/>
                <a:gd name="connsiteY75" fmla="*/ 383863 h 812608"/>
                <a:gd name="connsiteX76" fmla="*/ 8827571 w 14191711"/>
                <a:gd name="connsiteY76" fmla="*/ 383454 h 812608"/>
                <a:gd name="connsiteX77" fmla="*/ 8829064 w 14191711"/>
                <a:gd name="connsiteY77" fmla="*/ 380360 h 812608"/>
                <a:gd name="connsiteX78" fmla="*/ 8855850 w 14191711"/>
                <a:gd name="connsiteY78" fmla="*/ 332390 h 812608"/>
                <a:gd name="connsiteX79" fmla="*/ 8869104 w 14191711"/>
                <a:gd name="connsiteY79" fmla="*/ 311755 h 812608"/>
                <a:gd name="connsiteX80" fmla="*/ 8886595 w 14191711"/>
                <a:gd name="connsiteY80" fmla="*/ 271319 h 812608"/>
                <a:gd name="connsiteX81" fmla="*/ 8878903 w 14191711"/>
                <a:gd name="connsiteY81" fmla="*/ 296503 h 812608"/>
                <a:gd name="connsiteX82" fmla="*/ 8885013 w 14191711"/>
                <a:gd name="connsiteY82" fmla="*/ 286991 h 812608"/>
                <a:gd name="connsiteX83" fmla="*/ 9376765 w 14191711"/>
                <a:gd name="connsiteY83" fmla="*/ 1 h 812608"/>
                <a:gd name="connsiteX84" fmla="*/ 9747192 w 14191711"/>
                <a:gd name="connsiteY84" fmla="*/ 148597 h 812608"/>
                <a:gd name="connsiteX85" fmla="*/ 9795398 w 14191711"/>
                <a:gd name="connsiteY85" fmla="*/ 195936 h 812608"/>
                <a:gd name="connsiteX86" fmla="*/ 9799712 w 14191711"/>
                <a:gd name="connsiteY86" fmla="*/ 187312 h 812608"/>
                <a:gd name="connsiteX87" fmla="*/ 9809248 w 14191711"/>
                <a:gd name="connsiteY87" fmla="*/ 204977 h 812608"/>
                <a:gd name="connsiteX88" fmla="*/ 10249076 w 14191711"/>
                <a:gd name="connsiteY88" fmla="*/ 492302 h 812608"/>
                <a:gd name="connsiteX89" fmla="*/ 10514687 w 14191711"/>
                <a:gd name="connsiteY89" fmla="*/ 401515 h 812608"/>
                <a:gd name="connsiteX90" fmla="*/ 10559894 w 14191711"/>
                <a:gd name="connsiteY90" fmla="*/ 363604 h 812608"/>
                <a:gd name="connsiteX91" fmla="*/ 10565468 w 14191711"/>
                <a:gd name="connsiteY91" fmla="*/ 356531 h 812608"/>
                <a:gd name="connsiteX92" fmla="*/ 10599588 w 14191711"/>
                <a:gd name="connsiteY92" fmla="*/ 323702 h 812608"/>
                <a:gd name="connsiteX93" fmla="*/ 10624669 w 14191711"/>
                <a:gd name="connsiteY93" fmla="*/ 296653 h 812608"/>
                <a:gd name="connsiteX94" fmla="*/ 10713904 w 14191711"/>
                <a:gd name="connsiteY94" fmla="*/ 159809 h 812608"/>
                <a:gd name="connsiteX95" fmla="*/ 10731414 w 14191711"/>
                <a:gd name="connsiteY95" fmla="*/ 119325 h 812608"/>
                <a:gd name="connsiteX96" fmla="*/ 10713730 w 14191711"/>
                <a:gd name="connsiteY96" fmla="*/ 177226 h 812608"/>
                <a:gd name="connsiteX97" fmla="*/ 10677391 w 14191711"/>
                <a:gd name="connsiteY97" fmla="*/ 258676 h 812608"/>
                <a:gd name="connsiteX98" fmla="*/ 10718671 w 14191711"/>
                <a:gd name="connsiteY98" fmla="*/ 229399 h 812608"/>
                <a:gd name="connsiteX99" fmla="*/ 10992244 w 14191711"/>
                <a:gd name="connsiteY99" fmla="*/ 151993 h 812608"/>
                <a:gd name="connsiteX100" fmla="*/ 11362671 w 14191711"/>
                <a:gd name="connsiteY100" fmla="*/ 300589 h 812608"/>
                <a:gd name="connsiteX101" fmla="*/ 11410877 w 14191711"/>
                <a:gd name="connsiteY101" fmla="*/ 347928 h 812608"/>
                <a:gd name="connsiteX102" fmla="*/ 11415191 w 14191711"/>
                <a:gd name="connsiteY102" fmla="*/ 339305 h 812608"/>
                <a:gd name="connsiteX103" fmla="*/ 11424726 w 14191711"/>
                <a:gd name="connsiteY103" fmla="*/ 356969 h 812608"/>
                <a:gd name="connsiteX104" fmla="*/ 11864556 w 14191711"/>
                <a:gd name="connsiteY104" fmla="*/ 644295 h 812608"/>
                <a:gd name="connsiteX105" fmla="*/ 12287618 w 14191711"/>
                <a:gd name="connsiteY105" fmla="*/ 383862 h 812608"/>
                <a:gd name="connsiteX106" fmla="*/ 12287870 w 14191711"/>
                <a:gd name="connsiteY106" fmla="*/ 383453 h 812608"/>
                <a:gd name="connsiteX107" fmla="*/ 12289362 w 14191711"/>
                <a:gd name="connsiteY107" fmla="*/ 380359 h 812608"/>
                <a:gd name="connsiteX108" fmla="*/ 12316148 w 14191711"/>
                <a:gd name="connsiteY108" fmla="*/ 332389 h 812608"/>
                <a:gd name="connsiteX109" fmla="*/ 12329403 w 14191711"/>
                <a:gd name="connsiteY109" fmla="*/ 311754 h 812608"/>
                <a:gd name="connsiteX110" fmla="*/ 12346892 w 14191711"/>
                <a:gd name="connsiteY110" fmla="*/ 271318 h 812608"/>
                <a:gd name="connsiteX111" fmla="*/ 12339201 w 14191711"/>
                <a:gd name="connsiteY111" fmla="*/ 296502 h 812608"/>
                <a:gd name="connsiteX112" fmla="*/ 12345311 w 14191711"/>
                <a:gd name="connsiteY112" fmla="*/ 286990 h 812608"/>
                <a:gd name="connsiteX113" fmla="*/ 12837063 w 14191711"/>
                <a:gd name="connsiteY113" fmla="*/ 0 h 812608"/>
                <a:gd name="connsiteX114" fmla="*/ 13207490 w 14191711"/>
                <a:gd name="connsiteY114" fmla="*/ 148596 h 812608"/>
                <a:gd name="connsiteX115" fmla="*/ 13255696 w 14191711"/>
                <a:gd name="connsiteY115" fmla="*/ 195935 h 812608"/>
                <a:gd name="connsiteX116" fmla="*/ 13260010 w 14191711"/>
                <a:gd name="connsiteY116" fmla="*/ 187311 h 812608"/>
                <a:gd name="connsiteX117" fmla="*/ 13269546 w 14191711"/>
                <a:gd name="connsiteY117" fmla="*/ 204976 h 812608"/>
                <a:gd name="connsiteX118" fmla="*/ 13709375 w 14191711"/>
                <a:gd name="connsiteY118" fmla="*/ 492302 h 812608"/>
                <a:gd name="connsiteX119" fmla="*/ 14174202 w 14191711"/>
                <a:gd name="connsiteY119" fmla="*/ 159808 h 812608"/>
                <a:gd name="connsiteX120" fmla="*/ 14191711 w 14191711"/>
                <a:gd name="connsiteY120" fmla="*/ 119324 h 812608"/>
                <a:gd name="connsiteX121" fmla="*/ 14174028 w 14191711"/>
                <a:gd name="connsiteY121" fmla="*/ 177225 h 812608"/>
                <a:gd name="connsiteX122" fmla="*/ 13580362 w 14191711"/>
                <a:gd name="connsiteY122" fmla="*/ 660610 h 812608"/>
                <a:gd name="connsiteX123" fmla="*/ 13209935 w 14191711"/>
                <a:gd name="connsiteY123" fmla="*/ 512014 h 812608"/>
                <a:gd name="connsiteX124" fmla="*/ 13161729 w 14191711"/>
                <a:gd name="connsiteY124" fmla="*/ 464675 h 812608"/>
                <a:gd name="connsiteX125" fmla="*/ 13157414 w 14191711"/>
                <a:gd name="connsiteY125" fmla="*/ 473298 h 812608"/>
                <a:gd name="connsiteX126" fmla="*/ 13147879 w 14191711"/>
                <a:gd name="connsiteY126" fmla="*/ 455634 h 812608"/>
                <a:gd name="connsiteX127" fmla="*/ 12708050 w 14191711"/>
                <a:gd name="connsiteY127" fmla="*/ 168308 h 812608"/>
                <a:gd name="connsiteX128" fmla="*/ 12284988 w 14191711"/>
                <a:gd name="connsiteY128" fmla="*/ 428741 h 812608"/>
                <a:gd name="connsiteX129" fmla="*/ 12284736 w 14191711"/>
                <a:gd name="connsiteY129" fmla="*/ 429150 h 812608"/>
                <a:gd name="connsiteX130" fmla="*/ 12283244 w 14191711"/>
                <a:gd name="connsiteY130" fmla="*/ 432244 h 812608"/>
                <a:gd name="connsiteX131" fmla="*/ 12256457 w 14191711"/>
                <a:gd name="connsiteY131" fmla="*/ 480214 h 812608"/>
                <a:gd name="connsiteX132" fmla="*/ 12243203 w 14191711"/>
                <a:gd name="connsiteY132" fmla="*/ 500849 h 812608"/>
                <a:gd name="connsiteX133" fmla="*/ 12225713 w 14191711"/>
                <a:gd name="connsiteY133" fmla="*/ 541285 h 812608"/>
                <a:gd name="connsiteX134" fmla="*/ 12233404 w 14191711"/>
                <a:gd name="connsiteY134" fmla="*/ 516101 h 812608"/>
                <a:gd name="connsiteX135" fmla="*/ 12227295 w 14191711"/>
                <a:gd name="connsiteY135" fmla="*/ 525613 h 812608"/>
                <a:gd name="connsiteX136" fmla="*/ 11735542 w 14191711"/>
                <a:gd name="connsiteY136" fmla="*/ 812603 h 812608"/>
                <a:gd name="connsiteX137" fmla="*/ 11365115 w 14191711"/>
                <a:gd name="connsiteY137" fmla="*/ 664007 h 812608"/>
                <a:gd name="connsiteX138" fmla="*/ 11316909 w 14191711"/>
                <a:gd name="connsiteY138" fmla="*/ 616668 h 812608"/>
                <a:gd name="connsiteX139" fmla="*/ 11312595 w 14191711"/>
                <a:gd name="connsiteY139" fmla="*/ 625292 h 812608"/>
                <a:gd name="connsiteX140" fmla="*/ 11303060 w 14191711"/>
                <a:gd name="connsiteY140" fmla="*/ 607627 h 812608"/>
                <a:gd name="connsiteX141" fmla="*/ 10863231 w 14191711"/>
                <a:gd name="connsiteY141" fmla="*/ 320302 h 812608"/>
                <a:gd name="connsiteX142" fmla="*/ 10597620 w 14191711"/>
                <a:gd name="connsiteY142" fmla="*/ 411089 h 812608"/>
                <a:gd name="connsiteX143" fmla="*/ 10552413 w 14191711"/>
                <a:gd name="connsiteY143" fmla="*/ 449000 h 812608"/>
                <a:gd name="connsiteX144" fmla="*/ 10546840 w 14191711"/>
                <a:gd name="connsiteY144" fmla="*/ 456073 h 812608"/>
                <a:gd name="connsiteX145" fmla="*/ 10512719 w 14191711"/>
                <a:gd name="connsiteY145" fmla="*/ 488902 h 812608"/>
                <a:gd name="connsiteX146" fmla="*/ 10487638 w 14191711"/>
                <a:gd name="connsiteY146" fmla="*/ 515951 h 812608"/>
                <a:gd name="connsiteX147" fmla="*/ 10398403 w 14191711"/>
                <a:gd name="connsiteY147" fmla="*/ 652795 h 812608"/>
                <a:gd name="connsiteX148" fmla="*/ 10380893 w 14191711"/>
                <a:gd name="connsiteY148" fmla="*/ 693279 h 812608"/>
                <a:gd name="connsiteX149" fmla="*/ 10398577 w 14191711"/>
                <a:gd name="connsiteY149" fmla="*/ 635378 h 812608"/>
                <a:gd name="connsiteX150" fmla="*/ 10434916 w 14191711"/>
                <a:gd name="connsiteY150" fmla="*/ 553928 h 812608"/>
                <a:gd name="connsiteX151" fmla="*/ 10393636 w 14191711"/>
                <a:gd name="connsiteY151" fmla="*/ 583206 h 812608"/>
                <a:gd name="connsiteX152" fmla="*/ 10120064 w 14191711"/>
                <a:gd name="connsiteY152" fmla="*/ 660611 h 812608"/>
                <a:gd name="connsiteX153" fmla="*/ 9749637 w 14191711"/>
                <a:gd name="connsiteY153" fmla="*/ 512015 h 812608"/>
                <a:gd name="connsiteX154" fmla="*/ 9701430 w 14191711"/>
                <a:gd name="connsiteY154" fmla="*/ 464676 h 812608"/>
                <a:gd name="connsiteX155" fmla="*/ 9697117 w 14191711"/>
                <a:gd name="connsiteY155" fmla="*/ 473299 h 812608"/>
                <a:gd name="connsiteX156" fmla="*/ 9687581 w 14191711"/>
                <a:gd name="connsiteY156" fmla="*/ 455635 h 812608"/>
                <a:gd name="connsiteX157" fmla="*/ 9247751 w 14191711"/>
                <a:gd name="connsiteY157" fmla="*/ 168309 h 812608"/>
                <a:gd name="connsiteX158" fmla="*/ 8824689 w 14191711"/>
                <a:gd name="connsiteY158" fmla="*/ 428742 h 812608"/>
                <a:gd name="connsiteX159" fmla="*/ 8824438 w 14191711"/>
                <a:gd name="connsiteY159" fmla="*/ 429151 h 812608"/>
                <a:gd name="connsiteX160" fmla="*/ 8822946 w 14191711"/>
                <a:gd name="connsiteY160" fmla="*/ 432245 h 812608"/>
                <a:gd name="connsiteX161" fmla="*/ 8796160 w 14191711"/>
                <a:gd name="connsiteY161" fmla="*/ 480215 h 812608"/>
                <a:gd name="connsiteX162" fmla="*/ 8782904 w 14191711"/>
                <a:gd name="connsiteY162" fmla="*/ 500850 h 812608"/>
                <a:gd name="connsiteX163" fmla="*/ 8765415 w 14191711"/>
                <a:gd name="connsiteY163" fmla="*/ 541286 h 812608"/>
                <a:gd name="connsiteX164" fmla="*/ 8773106 w 14191711"/>
                <a:gd name="connsiteY164" fmla="*/ 516102 h 812608"/>
                <a:gd name="connsiteX165" fmla="*/ 8766996 w 14191711"/>
                <a:gd name="connsiteY165" fmla="*/ 525614 h 812608"/>
                <a:gd name="connsiteX166" fmla="*/ 8275245 w 14191711"/>
                <a:gd name="connsiteY166" fmla="*/ 812604 h 812608"/>
                <a:gd name="connsiteX167" fmla="*/ 7904817 w 14191711"/>
                <a:gd name="connsiteY167" fmla="*/ 664008 h 812608"/>
                <a:gd name="connsiteX168" fmla="*/ 7856611 w 14191711"/>
                <a:gd name="connsiteY168" fmla="*/ 616669 h 812608"/>
                <a:gd name="connsiteX169" fmla="*/ 7852297 w 14191711"/>
                <a:gd name="connsiteY169" fmla="*/ 625293 h 812608"/>
                <a:gd name="connsiteX170" fmla="*/ 7842762 w 14191711"/>
                <a:gd name="connsiteY170" fmla="*/ 607628 h 812608"/>
                <a:gd name="connsiteX171" fmla="*/ 7402932 w 14191711"/>
                <a:gd name="connsiteY171" fmla="*/ 320302 h 812608"/>
                <a:gd name="connsiteX172" fmla="*/ 7137323 w 14191711"/>
                <a:gd name="connsiteY172" fmla="*/ 411089 h 812608"/>
                <a:gd name="connsiteX173" fmla="*/ 7092118 w 14191711"/>
                <a:gd name="connsiteY173" fmla="*/ 448999 h 812608"/>
                <a:gd name="connsiteX174" fmla="*/ 7086542 w 14191711"/>
                <a:gd name="connsiteY174" fmla="*/ 456075 h 812608"/>
                <a:gd name="connsiteX175" fmla="*/ 7052412 w 14191711"/>
                <a:gd name="connsiteY175" fmla="*/ 488913 h 812608"/>
                <a:gd name="connsiteX176" fmla="*/ 7027340 w 14191711"/>
                <a:gd name="connsiteY176" fmla="*/ 515952 h 812608"/>
                <a:gd name="connsiteX177" fmla="*/ 6938105 w 14191711"/>
                <a:gd name="connsiteY177" fmla="*/ 652796 h 812608"/>
                <a:gd name="connsiteX178" fmla="*/ 6920596 w 14191711"/>
                <a:gd name="connsiteY178" fmla="*/ 693280 h 812608"/>
                <a:gd name="connsiteX179" fmla="*/ 6938279 w 14191711"/>
                <a:gd name="connsiteY179" fmla="*/ 635379 h 812608"/>
                <a:gd name="connsiteX180" fmla="*/ 6974617 w 14191711"/>
                <a:gd name="connsiteY180" fmla="*/ 553930 h 812608"/>
                <a:gd name="connsiteX181" fmla="*/ 6933338 w 14191711"/>
                <a:gd name="connsiteY181" fmla="*/ 583208 h 812608"/>
                <a:gd name="connsiteX182" fmla="*/ 6659766 w 14191711"/>
                <a:gd name="connsiteY182" fmla="*/ 660613 h 812608"/>
                <a:gd name="connsiteX183" fmla="*/ 6289339 w 14191711"/>
                <a:gd name="connsiteY183" fmla="*/ 512017 h 812608"/>
                <a:gd name="connsiteX184" fmla="*/ 6241132 w 14191711"/>
                <a:gd name="connsiteY184" fmla="*/ 464678 h 812608"/>
                <a:gd name="connsiteX185" fmla="*/ 6236819 w 14191711"/>
                <a:gd name="connsiteY185" fmla="*/ 473301 h 812608"/>
                <a:gd name="connsiteX186" fmla="*/ 6227283 w 14191711"/>
                <a:gd name="connsiteY186" fmla="*/ 455637 h 812608"/>
                <a:gd name="connsiteX187" fmla="*/ 5787454 w 14191711"/>
                <a:gd name="connsiteY187" fmla="*/ 168311 h 812608"/>
                <a:gd name="connsiteX188" fmla="*/ 5364392 w 14191711"/>
                <a:gd name="connsiteY188" fmla="*/ 428744 h 812608"/>
                <a:gd name="connsiteX189" fmla="*/ 5364140 w 14191711"/>
                <a:gd name="connsiteY189" fmla="*/ 429153 h 812608"/>
                <a:gd name="connsiteX190" fmla="*/ 5362648 w 14191711"/>
                <a:gd name="connsiteY190" fmla="*/ 432247 h 812608"/>
                <a:gd name="connsiteX191" fmla="*/ 5335862 w 14191711"/>
                <a:gd name="connsiteY191" fmla="*/ 480217 h 812608"/>
                <a:gd name="connsiteX192" fmla="*/ 5322606 w 14191711"/>
                <a:gd name="connsiteY192" fmla="*/ 500852 h 812608"/>
                <a:gd name="connsiteX193" fmla="*/ 5305117 w 14191711"/>
                <a:gd name="connsiteY193" fmla="*/ 541288 h 812608"/>
                <a:gd name="connsiteX194" fmla="*/ 5312809 w 14191711"/>
                <a:gd name="connsiteY194" fmla="*/ 516104 h 812608"/>
                <a:gd name="connsiteX195" fmla="*/ 5306698 w 14191711"/>
                <a:gd name="connsiteY195" fmla="*/ 525616 h 812608"/>
                <a:gd name="connsiteX196" fmla="*/ 4814947 w 14191711"/>
                <a:gd name="connsiteY196" fmla="*/ 812606 h 812608"/>
                <a:gd name="connsiteX197" fmla="*/ 4444520 w 14191711"/>
                <a:gd name="connsiteY197" fmla="*/ 664010 h 812608"/>
                <a:gd name="connsiteX198" fmla="*/ 4396313 w 14191711"/>
                <a:gd name="connsiteY198" fmla="*/ 616671 h 812608"/>
                <a:gd name="connsiteX199" fmla="*/ 4392000 w 14191711"/>
                <a:gd name="connsiteY199" fmla="*/ 625295 h 812608"/>
                <a:gd name="connsiteX200" fmla="*/ 4382464 w 14191711"/>
                <a:gd name="connsiteY200" fmla="*/ 607630 h 812608"/>
                <a:gd name="connsiteX201" fmla="*/ 3942635 w 14191711"/>
                <a:gd name="connsiteY201" fmla="*/ 320304 h 812608"/>
                <a:gd name="connsiteX202" fmla="*/ 3677025 w 14191711"/>
                <a:gd name="connsiteY202" fmla="*/ 411091 h 812608"/>
                <a:gd name="connsiteX203" fmla="*/ 3631821 w 14191711"/>
                <a:gd name="connsiteY203" fmla="*/ 449001 h 812608"/>
                <a:gd name="connsiteX204" fmla="*/ 3626244 w 14191711"/>
                <a:gd name="connsiteY204" fmla="*/ 456077 h 812608"/>
                <a:gd name="connsiteX205" fmla="*/ 3592115 w 14191711"/>
                <a:gd name="connsiteY205" fmla="*/ 488915 h 812608"/>
                <a:gd name="connsiteX206" fmla="*/ 3567043 w 14191711"/>
                <a:gd name="connsiteY206" fmla="*/ 515954 h 812608"/>
                <a:gd name="connsiteX207" fmla="*/ 3477808 w 14191711"/>
                <a:gd name="connsiteY207" fmla="*/ 652798 h 812608"/>
                <a:gd name="connsiteX208" fmla="*/ 3460298 w 14191711"/>
                <a:gd name="connsiteY208" fmla="*/ 693282 h 812608"/>
                <a:gd name="connsiteX209" fmla="*/ 3477981 w 14191711"/>
                <a:gd name="connsiteY209" fmla="*/ 635381 h 812608"/>
                <a:gd name="connsiteX210" fmla="*/ 3514319 w 14191711"/>
                <a:gd name="connsiteY210" fmla="*/ 553933 h 812608"/>
                <a:gd name="connsiteX211" fmla="*/ 3473041 w 14191711"/>
                <a:gd name="connsiteY211" fmla="*/ 583210 h 812608"/>
                <a:gd name="connsiteX212" fmla="*/ 3199468 w 14191711"/>
                <a:gd name="connsiteY212" fmla="*/ 660615 h 812608"/>
                <a:gd name="connsiteX213" fmla="*/ 2829041 w 14191711"/>
                <a:gd name="connsiteY213" fmla="*/ 512019 h 812608"/>
                <a:gd name="connsiteX214" fmla="*/ 2780835 w 14191711"/>
                <a:gd name="connsiteY214" fmla="*/ 464680 h 812608"/>
                <a:gd name="connsiteX215" fmla="*/ 2776521 w 14191711"/>
                <a:gd name="connsiteY215" fmla="*/ 473303 h 812608"/>
                <a:gd name="connsiteX216" fmla="*/ 2766985 w 14191711"/>
                <a:gd name="connsiteY216" fmla="*/ 455639 h 812608"/>
                <a:gd name="connsiteX217" fmla="*/ 2327156 w 14191711"/>
                <a:gd name="connsiteY217" fmla="*/ 168313 h 812608"/>
                <a:gd name="connsiteX218" fmla="*/ 1904094 w 14191711"/>
                <a:gd name="connsiteY218" fmla="*/ 428746 h 812608"/>
                <a:gd name="connsiteX219" fmla="*/ 1903842 w 14191711"/>
                <a:gd name="connsiteY219" fmla="*/ 429155 h 812608"/>
                <a:gd name="connsiteX220" fmla="*/ 1902350 w 14191711"/>
                <a:gd name="connsiteY220" fmla="*/ 432249 h 812608"/>
                <a:gd name="connsiteX221" fmla="*/ 1875564 w 14191711"/>
                <a:gd name="connsiteY221" fmla="*/ 480219 h 812608"/>
                <a:gd name="connsiteX222" fmla="*/ 1862308 w 14191711"/>
                <a:gd name="connsiteY222" fmla="*/ 500854 h 812608"/>
                <a:gd name="connsiteX223" fmla="*/ 1844819 w 14191711"/>
                <a:gd name="connsiteY223" fmla="*/ 541290 h 812608"/>
                <a:gd name="connsiteX224" fmla="*/ 1852511 w 14191711"/>
                <a:gd name="connsiteY224" fmla="*/ 516106 h 812608"/>
                <a:gd name="connsiteX225" fmla="*/ 1846400 w 14191711"/>
                <a:gd name="connsiteY225" fmla="*/ 525618 h 812608"/>
                <a:gd name="connsiteX226" fmla="*/ 1354649 w 14191711"/>
                <a:gd name="connsiteY226" fmla="*/ 812608 h 8126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Lst>
              <a:rect l="l" t="t" r="r" b="b"/>
              <a:pathLst>
                <a:path w="14191711" h="812608">
                  <a:moveTo>
                    <a:pt x="1354649" y="812608"/>
                  </a:moveTo>
                  <a:cubicBezTo>
                    <a:pt x="1217434" y="812608"/>
                    <a:pt x="1089962" y="757828"/>
                    <a:pt x="984222" y="664012"/>
                  </a:cubicBezTo>
                  <a:lnTo>
                    <a:pt x="936015" y="616673"/>
                  </a:lnTo>
                  <a:lnTo>
                    <a:pt x="931702" y="625297"/>
                  </a:lnTo>
                  <a:lnTo>
                    <a:pt x="922166" y="607632"/>
                  </a:lnTo>
                  <a:cubicBezTo>
                    <a:pt x="817622" y="432155"/>
                    <a:pt x="659408" y="320306"/>
                    <a:pt x="482337" y="320306"/>
                  </a:cubicBezTo>
                  <a:cubicBezTo>
                    <a:pt x="290509" y="320306"/>
                    <a:pt x="120814" y="451574"/>
                    <a:pt x="17510" y="652800"/>
                  </a:cubicBezTo>
                  <a:lnTo>
                    <a:pt x="0" y="693284"/>
                  </a:lnTo>
                  <a:lnTo>
                    <a:pt x="17683" y="635383"/>
                  </a:lnTo>
                  <a:cubicBezTo>
                    <a:pt x="126094" y="348887"/>
                    <a:pt x="351214" y="151998"/>
                    <a:pt x="611350" y="151998"/>
                  </a:cubicBezTo>
                  <a:cubicBezTo>
                    <a:pt x="748565" y="151998"/>
                    <a:pt x="876036" y="206778"/>
                    <a:pt x="981777" y="300594"/>
                  </a:cubicBezTo>
                  <a:lnTo>
                    <a:pt x="1029983" y="347933"/>
                  </a:lnTo>
                  <a:lnTo>
                    <a:pt x="1034297" y="339310"/>
                  </a:lnTo>
                  <a:lnTo>
                    <a:pt x="1043833" y="356974"/>
                  </a:lnTo>
                  <a:cubicBezTo>
                    <a:pt x="1148377" y="532451"/>
                    <a:pt x="1306590" y="644300"/>
                    <a:pt x="1483662" y="644300"/>
                  </a:cubicBezTo>
                  <a:cubicBezTo>
                    <a:pt x="1651511" y="644300"/>
                    <a:pt x="1802415" y="543798"/>
                    <a:pt x="1906724" y="383867"/>
                  </a:cubicBezTo>
                  <a:lnTo>
                    <a:pt x="1906976" y="383458"/>
                  </a:lnTo>
                  <a:lnTo>
                    <a:pt x="1908468" y="380364"/>
                  </a:lnTo>
                  <a:cubicBezTo>
                    <a:pt x="1916987" y="363963"/>
                    <a:pt x="1925923" y="347964"/>
                    <a:pt x="1935254" y="332394"/>
                  </a:cubicBezTo>
                  <a:lnTo>
                    <a:pt x="1948509" y="311759"/>
                  </a:lnTo>
                  <a:lnTo>
                    <a:pt x="1965999" y="271323"/>
                  </a:lnTo>
                  <a:lnTo>
                    <a:pt x="1958307" y="296507"/>
                  </a:lnTo>
                  <a:lnTo>
                    <a:pt x="1964417" y="286995"/>
                  </a:lnTo>
                  <a:cubicBezTo>
                    <a:pt x="2085662" y="110755"/>
                    <a:pt x="2261067" y="5"/>
                    <a:pt x="2456169" y="5"/>
                  </a:cubicBezTo>
                  <a:cubicBezTo>
                    <a:pt x="2593384" y="5"/>
                    <a:pt x="2720856" y="54785"/>
                    <a:pt x="2826596" y="148601"/>
                  </a:cubicBezTo>
                  <a:lnTo>
                    <a:pt x="2874802" y="195940"/>
                  </a:lnTo>
                  <a:lnTo>
                    <a:pt x="2879116" y="187316"/>
                  </a:lnTo>
                  <a:lnTo>
                    <a:pt x="2888652" y="204981"/>
                  </a:lnTo>
                  <a:cubicBezTo>
                    <a:pt x="2993196" y="380458"/>
                    <a:pt x="3151409" y="492306"/>
                    <a:pt x="3328481" y="492306"/>
                  </a:cubicBezTo>
                  <a:cubicBezTo>
                    <a:pt x="3424395" y="492306"/>
                    <a:pt x="3514776" y="459490"/>
                    <a:pt x="3594091" y="401519"/>
                  </a:cubicBezTo>
                  <a:lnTo>
                    <a:pt x="3639295" y="363610"/>
                  </a:lnTo>
                  <a:lnTo>
                    <a:pt x="3644872" y="356534"/>
                  </a:lnTo>
                  <a:lnTo>
                    <a:pt x="3679001" y="323696"/>
                  </a:lnTo>
                  <a:lnTo>
                    <a:pt x="3704073" y="296657"/>
                  </a:lnTo>
                  <a:cubicBezTo>
                    <a:pt x="3737507" y="256054"/>
                    <a:pt x="3767482" y="210119"/>
                    <a:pt x="3793308" y="159813"/>
                  </a:cubicBezTo>
                  <a:lnTo>
                    <a:pt x="3810818" y="119329"/>
                  </a:lnTo>
                  <a:lnTo>
                    <a:pt x="3793135" y="177230"/>
                  </a:lnTo>
                  <a:lnTo>
                    <a:pt x="3756797" y="258678"/>
                  </a:lnTo>
                  <a:lnTo>
                    <a:pt x="3798075" y="229401"/>
                  </a:lnTo>
                  <a:cubicBezTo>
                    <a:pt x="3881470" y="179684"/>
                    <a:pt x="3974097" y="151996"/>
                    <a:pt x="4071648" y="151996"/>
                  </a:cubicBezTo>
                  <a:cubicBezTo>
                    <a:pt x="4208863" y="151996"/>
                    <a:pt x="4336334" y="206776"/>
                    <a:pt x="4442075" y="300592"/>
                  </a:cubicBezTo>
                  <a:lnTo>
                    <a:pt x="4490281" y="347931"/>
                  </a:lnTo>
                  <a:lnTo>
                    <a:pt x="4494595" y="339308"/>
                  </a:lnTo>
                  <a:lnTo>
                    <a:pt x="4504131" y="356972"/>
                  </a:lnTo>
                  <a:cubicBezTo>
                    <a:pt x="4608675" y="532449"/>
                    <a:pt x="4766888" y="644298"/>
                    <a:pt x="4943960" y="644298"/>
                  </a:cubicBezTo>
                  <a:cubicBezTo>
                    <a:pt x="5111809" y="644298"/>
                    <a:pt x="5262713" y="543796"/>
                    <a:pt x="5367022" y="383865"/>
                  </a:cubicBezTo>
                  <a:lnTo>
                    <a:pt x="5367274" y="383456"/>
                  </a:lnTo>
                  <a:lnTo>
                    <a:pt x="5368766" y="380362"/>
                  </a:lnTo>
                  <a:cubicBezTo>
                    <a:pt x="5377285" y="363961"/>
                    <a:pt x="5386221" y="347962"/>
                    <a:pt x="5395552" y="332392"/>
                  </a:cubicBezTo>
                  <a:lnTo>
                    <a:pt x="5408807" y="311757"/>
                  </a:lnTo>
                  <a:lnTo>
                    <a:pt x="5426297" y="271321"/>
                  </a:lnTo>
                  <a:lnTo>
                    <a:pt x="5418605" y="296505"/>
                  </a:lnTo>
                  <a:lnTo>
                    <a:pt x="5424715" y="286993"/>
                  </a:lnTo>
                  <a:cubicBezTo>
                    <a:pt x="5545960" y="110753"/>
                    <a:pt x="5721365" y="3"/>
                    <a:pt x="5916467" y="3"/>
                  </a:cubicBezTo>
                  <a:cubicBezTo>
                    <a:pt x="6053682" y="3"/>
                    <a:pt x="6181154" y="54783"/>
                    <a:pt x="6286894" y="148599"/>
                  </a:cubicBezTo>
                  <a:lnTo>
                    <a:pt x="6335100" y="195938"/>
                  </a:lnTo>
                  <a:lnTo>
                    <a:pt x="6339414" y="187314"/>
                  </a:lnTo>
                  <a:lnTo>
                    <a:pt x="6348950" y="204979"/>
                  </a:lnTo>
                  <a:cubicBezTo>
                    <a:pt x="6453494" y="380456"/>
                    <a:pt x="6611707" y="492304"/>
                    <a:pt x="6788779" y="492304"/>
                  </a:cubicBezTo>
                  <a:cubicBezTo>
                    <a:pt x="6884693" y="492304"/>
                    <a:pt x="6975074" y="459488"/>
                    <a:pt x="7054389" y="401517"/>
                  </a:cubicBezTo>
                  <a:lnTo>
                    <a:pt x="7099593" y="363608"/>
                  </a:lnTo>
                  <a:lnTo>
                    <a:pt x="7105170" y="356532"/>
                  </a:lnTo>
                  <a:lnTo>
                    <a:pt x="7139299" y="323694"/>
                  </a:lnTo>
                  <a:lnTo>
                    <a:pt x="7164371" y="296655"/>
                  </a:lnTo>
                  <a:cubicBezTo>
                    <a:pt x="7197804" y="256052"/>
                    <a:pt x="7227780" y="210117"/>
                    <a:pt x="7253606" y="159811"/>
                  </a:cubicBezTo>
                  <a:lnTo>
                    <a:pt x="7271116" y="119327"/>
                  </a:lnTo>
                  <a:lnTo>
                    <a:pt x="7253432" y="177228"/>
                  </a:lnTo>
                  <a:lnTo>
                    <a:pt x="7217094" y="258677"/>
                  </a:lnTo>
                  <a:lnTo>
                    <a:pt x="7258373" y="229399"/>
                  </a:lnTo>
                  <a:cubicBezTo>
                    <a:pt x="7341767" y="179682"/>
                    <a:pt x="7434395" y="151994"/>
                    <a:pt x="7531946" y="151994"/>
                  </a:cubicBezTo>
                  <a:cubicBezTo>
                    <a:pt x="7669160" y="151994"/>
                    <a:pt x="7796632" y="206774"/>
                    <a:pt x="7902373" y="300590"/>
                  </a:cubicBezTo>
                  <a:lnTo>
                    <a:pt x="7950579" y="347929"/>
                  </a:lnTo>
                  <a:lnTo>
                    <a:pt x="7954893" y="339306"/>
                  </a:lnTo>
                  <a:lnTo>
                    <a:pt x="7964429" y="356970"/>
                  </a:lnTo>
                  <a:cubicBezTo>
                    <a:pt x="8068973" y="532447"/>
                    <a:pt x="8227186" y="644296"/>
                    <a:pt x="8404257" y="644296"/>
                  </a:cubicBezTo>
                  <a:cubicBezTo>
                    <a:pt x="8572107" y="644296"/>
                    <a:pt x="8723011" y="543794"/>
                    <a:pt x="8827320" y="383863"/>
                  </a:cubicBezTo>
                  <a:lnTo>
                    <a:pt x="8827571" y="383454"/>
                  </a:lnTo>
                  <a:lnTo>
                    <a:pt x="8829064" y="380360"/>
                  </a:lnTo>
                  <a:cubicBezTo>
                    <a:pt x="8837583" y="363959"/>
                    <a:pt x="8846518" y="347960"/>
                    <a:pt x="8855850" y="332390"/>
                  </a:cubicBezTo>
                  <a:lnTo>
                    <a:pt x="8869104" y="311755"/>
                  </a:lnTo>
                  <a:lnTo>
                    <a:pt x="8886595" y="271319"/>
                  </a:lnTo>
                  <a:lnTo>
                    <a:pt x="8878903" y="296503"/>
                  </a:lnTo>
                  <a:lnTo>
                    <a:pt x="8885013" y="286991"/>
                  </a:lnTo>
                  <a:cubicBezTo>
                    <a:pt x="9006258" y="110751"/>
                    <a:pt x="9181663" y="1"/>
                    <a:pt x="9376765" y="1"/>
                  </a:cubicBezTo>
                  <a:cubicBezTo>
                    <a:pt x="9513979" y="1"/>
                    <a:pt x="9641452" y="54781"/>
                    <a:pt x="9747192" y="148597"/>
                  </a:cubicBezTo>
                  <a:lnTo>
                    <a:pt x="9795398" y="195936"/>
                  </a:lnTo>
                  <a:lnTo>
                    <a:pt x="9799712" y="187312"/>
                  </a:lnTo>
                  <a:lnTo>
                    <a:pt x="9809248" y="204977"/>
                  </a:lnTo>
                  <a:cubicBezTo>
                    <a:pt x="9913792" y="380454"/>
                    <a:pt x="10072005" y="492302"/>
                    <a:pt x="10249076" y="492302"/>
                  </a:cubicBezTo>
                  <a:cubicBezTo>
                    <a:pt x="10344990" y="492302"/>
                    <a:pt x="10435372" y="459486"/>
                    <a:pt x="10514687" y="401515"/>
                  </a:cubicBezTo>
                  <a:lnTo>
                    <a:pt x="10559894" y="363604"/>
                  </a:lnTo>
                  <a:lnTo>
                    <a:pt x="10565468" y="356531"/>
                  </a:lnTo>
                  <a:lnTo>
                    <a:pt x="10599588" y="323702"/>
                  </a:lnTo>
                  <a:lnTo>
                    <a:pt x="10624669" y="296653"/>
                  </a:lnTo>
                  <a:cubicBezTo>
                    <a:pt x="10658102" y="256050"/>
                    <a:pt x="10688078" y="210115"/>
                    <a:pt x="10713904" y="159809"/>
                  </a:cubicBezTo>
                  <a:lnTo>
                    <a:pt x="10731414" y="119325"/>
                  </a:lnTo>
                  <a:lnTo>
                    <a:pt x="10713730" y="177226"/>
                  </a:lnTo>
                  <a:lnTo>
                    <a:pt x="10677391" y="258676"/>
                  </a:lnTo>
                  <a:lnTo>
                    <a:pt x="10718671" y="229399"/>
                  </a:lnTo>
                  <a:cubicBezTo>
                    <a:pt x="10802066" y="179681"/>
                    <a:pt x="10894693" y="151993"/>
                    <a:pt x="10992244" y="151993"/>
                  </a:cubicBezTo>
                  <a:cubicBezTo>
                    <a:pt x="11129458" y="151993"/>
                    <a:pt x="11256930" y="206773"/>
                    <a:pt x="11362671" y="300589"/>
                  </a:cubicBezTo>
                  <a:lnTo>
                    <a:pt x="11410877" y="347928"/>
                  </a:lnTo>
                  <a:lnTo>
                    <a:pt x="11415191" y="339305"/>
                  </a:lnTo>
                  <a:lnTo>
                    <a:pt x="11424726" y="356969"/>
                  </a:lnTo>
                  <a:cubicBezTo>
                    <a:pt x="11529270" y="532446"/>
                    <a:pt x="11687484" y="644295"/>
                    <a:pt x="11864556" y="644295"/>
                  </a:cubicBezTo>
                  <a:cubicBezTo>
                    <a:pt x="12032405" y="644295"/>
                    <a:pt x="12183309" y="543793"/>
                    <a:pt x="12287618" y="383862"/>
                  </a:cubicBezTo>
                  <a:lnTo>
                    <a:pt x="12287870" y="383453"/>
                  </a:lnTo>
                  <a:lnTo>
                    <a:pt x="12289362" y="380359"/>
                  </a:lnTo>
                  <a:cubicBezTo>
                    <a:pt x="12297881" y="363958"/>
                    <a:pt x="12306817" y="347959"/>
                    <a:pt x="12316148" y="332389"/>
                  </a:cubicBezTo>
                  <a:lnTo>
                    <a:pt x="12329403" y="311754"/>
                  </a:lnTo>
                  <a:lnTo>
                    <a:pt x="12346892" y="271318"/>
                  </a:lnTo>
                  <a:lnTo>
                    <a:pt x="12339201" y="296502"/>
                  </a:lnTo>
                  <a:lnTo>
                    <a:pt x="12345311" y="286990"/>
                  </a:lnTo>
                  <a:cubicBezTo>
                    <a:pt x="12466556" y="110750"/>
                    <a:pt x="12641961" y="0"/>
                    <a:pt x="12837063" y="0"/>
                  </a:cubicBezTo>
                  <a:cubicBezTo>
                    <a:pt x="12974278" y="0"/>
                    <a:pt x="13101750" y="54780"/>
                    <a:pt x="13207490" y="148596"/>
                  </a:cubicBezTo>
                  <a:lnTo>
                    <a:pt x="13255696" y="195935"/>
                  </a:lnTo>
                  <a:lnTo>
                    <a:pt x="13260010" y="187311"/>
                  </a:lnTo>
                  <a:lnTo>
                    <a:pt x="13269546" y="204976"/>
                  </a:lnTo>
                  <a:cubicBezTo>
                    <a:pt x="13374090" y="380453"/>
                    <a:pt x="13532303" y="492302"/>
                    <a:pt x="13709375" y="492302"/>
                  </a:cubicBezTo>
                  <a:cubicBezTo>
                    <a:pt x="13901203" y="492302"/>
                    <a:pt x="14070898" y="361034"/>
                    <a:pt x="14174202" y="159808"/>
                  </a:cubicBezTo>
                  <a:lnTo>
                    <a:pt x="14191711" y="119324"/>
                  </a:lnTo>
                  <a:lnTo>
                    <a:pt x="14174028" y="177225"/>
                  </a:lnTo>
                  <a:cubicBezTo>
                    <a:pt x="14065617" y="463721"/>
                    <a:pt x="13840498" y="660610"/>
                    <a:pt x="13580362" y="660610"/>
                  </a:cubicBezTo>
                  <a:cubicBezTo>
                    <a:pt x="13443147" y="660610"/>
                    <a:pt x="13315675" y="605830"/>
                    <a:pt x="13209935" y="512014"/>
                  </a:cubicBezTo>
                  <a:lnTo>
                    <a:pt x="13161729" y="464675"/>
                  </a:lnTo>
                  <a:lnTo>
                    <a:pt x="13157414" y="473298"/>
                  </a:lnTo>
                  <a:lnTo>
                    <a:pt x="13147879" y="455634"/>
                  </a:lnTo>
                  <a:cubicBezTo>
                    <a:pt x="13043335" y="280157"/>
                    <a:pt x="12885121" y="168308"/>
                    <a:pt x="12708050" y="168308"/>
                  </a:cubicBezTo>
                  <a:cubicBezTo>
                    <a:pt x="12540201" y="168308"/>
                    <a:pt x="12389296" y="268810"/>
                    <a:pt x="12284988" y="428741"/>
                  </a:cubicBezTo>
                  <a:lnTo>
                    <a:pt x="12284736" y="429150"/>
                  </a:lnTo>
                  <a:lnTo>
                    <a:pt x="12283244" y="432244"/>
                  </a:lnTo>
                  <a:cubicBezTo>
                    <a:pt x="12274725" y="448645"/>
                    <a:pt x="12265789" y="464644"/>
                    <a:pt x="12256457" y="480214"/>
                  </a:cubicBezTo>
                  <a:lnTo>
                    <a:pt x="12243203" y="500849"/>
                  </a:lnTo>
                  <a:lnTo>
                    <a:pt x="12225713" y="541285"/>
                  </a:lnTo>
                  <a:lnTo>
                    <a:pt x="12233404" y="516101"/>
                  </a:lnTo>
                  <a:lnTo>
                    <a:pt x="12227295" y="525613"/>
                  </a:lnTo>
                  <a:cubicBezTo>
                    <a:pt x="12106050" y="701853"/>
                    <a:pt x="11930644" y="812603"/>
                    <a:pt x="11735542" y="812603"/>
                  </a:cubicBezTo>
                  <a:cubicBezTo>
                    <a:pt x="11598328" y="812603"/>
                    <a:pt x="11470856" y="757823"/>
                    <a:pt x="11365115" y="664007"/>
                  </a:cubicBezTo>
                  <a:lnTo>
                    <a:pt x="11316909" y="616668"/>
                  </a:lnTo>
                  <a:lnTo>
                    <a:pt x="11312595" y="625292"/>
                  </a:lnTo>
                  <a:lnTo>
                    <a:pt x="11303060" y="607627"/>
                  </a:lnTo>
                  <a:cubicBezTo>
                    <a:pt x="11198516" y="432150"/>
                    <a:pt x="11040302" y="320302"/>
                    <a:pt x="10863231" y="320302"/>
                  </a:cubicBezTo>
                  <a:cubicBezTo>
                    <a:pt x="10767317" y="320302"/>
                    <a:pt x="10676936" y="353118"/>
                    <a:pt x="10597620" y="411089"/>
                  </a:cubicBezTo>
                  <a:lnTo>
                    <a:pt x="10552413" y="449000"/>
                  </a:lnTo>
                  <a:lnTo>
                    <a:pt x="10546840" y="456073"/>
                  </a:lnTo>
                  <a:lnTo>
                    <a:pt x="10512719" y="488902"/>
                  </a:lnTo>
                  <a:lnTo>
                    <a:pt x="10487638" y="515951"/>
                  </a:lnTo>
                  <a:cubicBezTo>
                    <a:pt x="10454205" y="556554"/>
                    <a:pt x="10424229" y="602489"/>
                    <a:pt x="10398403" y="652795"/>
                  </a:cubicBezTo>
                  <a:lnTo>
                    <a:pt x="10380893" y="693279"/>
                  </a:lnTo>
                  <a:lnTo>
                    <a:pt x="10398577" y="635378"/>
                  </a:lnTo>
                  <a:lnTo>
                    <a:pt x="10434916" y="553928"/>
                  </a:lnTo>
                  <a:lnTo>
                    <a:pt x="10393636" y="583206"/>
                  </a:lnTo>
                  <a:cubicBezTo>
                    <a:pt x="10310241" y="632923"/>
                    <a:pt x="10217615" y="660611"/>
                    <a:pt x="10120064" y="660611"/>
                  </a:cubicBezTo>
                  <a:cubicBezTo>
                    <a:pt x="9982849" y="660611"/>
                    <a:pt x="9855377" y="605831"/>
                    <a:pt x="9749637" y="512015"/>
                  </a:cubicBezTo>
                  <a:lnTo>
                    <a:pt x="9701430" y="464676"/>
                  </a:lnTo>
                  <a:lnTo>
                    <a:pt x="9697117" y="473299"/>
                  </a:lnTo>
                  <a:lnTo>
                    <a:pt x="9687581" y="455635"/>
                  </a:lnTo>
                  <a:cubicBezTo>
                    <a:pt x="9583037" y="280158"/>
                    <a:pt x="9424824" y="168309"/>
                    <a:pt x="9247751" y="168309"/>
                  </a:cubicBezTo>
                  <a:cubicBezTo>
                    <a:pt x="9079903" y="168309"/>
                    <a:pt x="8928998" y="268811"/>
                    <a:pt x="8824689" y="428742"/>
                  </a:cubicBezTo>
                  <a:lnTo>
                    <a:pt x="8824438" y="429151"/>
                  </a:lnTo>
                  <a:lnTo>
                    <a:pt x="8822946" y="432245"/>
                  </a:lnTo>
                  <a:cubicBezTo>
                    <a:pt x="8814426" y="448646"/>
                    <a:pt x="8805491" y="464645"/>
                    <a:pt x="8796160" y="480215"/>
                  </a:cubicBezTo>
                  <a:lnTo>
                    <a:pt x="8782904" y="500850"/>
                  </a:lnTo>
                  <a:lnTo>
                    <a:pt x="8765415" y="541286"/>
                  </a:lnTo>
                  <a:lnTo>
                    <a:pt x="8773106" y="516102"/>
                  </a:lnTo>
                  <a:lnTo>
                    <a:pt x="8766996" y="525614"/>
                  </a:lnTo>
                  <a:cubicBezTo>
                    <a:pt x="8645752" y="701854"/>
                    <a:pt x="8470347" y="812604"/>
                    <a:pt x="8275245" y="812604"/>
                  </a:cubicBezTo>
                  <a:cubicBezTo>
                    <a:pt x="8138029" y="812604"/>
                    <a:pt x="8010558" y="757824"/>
                    <a:pt x="7904817" y="664008"/>
                  </a:cubicBezTo>
                  <a:lnTo>
                    <a:pt x="7856611" y="616669"/>
                  </a:lnTo>
                  <a:lnTo>
                    <a:pt x="7852297" y="625293"/>
                  </a:lnTo>
                  <a:lnTo>
                    <a:pt x="7842762" y="607628"/>
                  </a:lnTo>
                  <a:cubicBezTo>
                    <a:pt x="7738218" y="432151"/>
                    <a:pt x="7580004" y="320302"/>
                    <a:pt x="7402932" y="320302"/>
                  </a:cubicBezTo>
                  <a:cubicBezTo>
                    <a:pt x="7307018" y="320302"/>
                    <a:pt x="7216637" y="353119"/>
                    <a:pt x="7137323" y="411089"/>
                  </a:cubicBezTo>
                  <a:lnTo>
                    <a:pt x="7092118" y="448999"/>
                  </a:lnTo>
                  <a:lnTo>
                    <a:pt x="7086542" y="456075"/>
                  </a:lnTo>
                  <a:lnTo>
                    <a:pt x="7052412" y="488913"/>
                  </a:lnTo>
                  <a:lnTo>
                    <a:pt x="7027340" y="515952"/>
                  </a:lnTo>
                  <a:cubicBezTo>
                    <a:pt x="6993907" y="556555"/>
                    <a:pt x="6963931" y="602489"/>
                    <a:pt x="6938105" y="652796"/>
                  </a:cubicBezTo>
                  <a:lnTo>
                    <a:pt x="6920596" y="693280"/>
                  </a:lnTo>
                  <a:lnTo>
                    <a:pt x="6938279" y="635379"/>
                  </a:lnTo>
                  <a:lnTo>
                    <a:pt x="6974617" y="553930"/>
                  </a:lnTo>
                  <a:lnTo>
                    <a:pt x="6933338" y="583208"/>
                  </a:lnTo>
                  <a:cubicBezTo>
                    <a:pt x="6849944" y="632925"/>
                    <a:pt x="6757317" y="660613"/>
                    <a:pt x="6659766" y="660613"/>
                  </a:cubicBezTo>
                  <a:cubicBezTo>
                    <a:pt x="6522551" y="660613"/>
                    <a:pt x="6395079" y="605833"/>
                    <a:pt x="6289339" y="512017"/>
                  </a:cubicBezTo>
                  <a:lnTo>
                    <a:pt x="6241132" y="464678"/>
                  </a:lnTo>
                  <a:lnTo>
                    <a:pt x="6236819" y="473301"/>
                  </a:lnTo>
                  <a:lnTo>
                    <a:pt x="6227283" y="455637"/>
                  </a:lnTo>
                  <a:cubicBezTo>
                    <a:pt x="6122739" y="280160"/>
                    <a:pt x="5964526" y="168311"/>
                    <a:pt x="5787454" y="168311"/>
                  </a:cubicBezTo>
                  <a:cubicBezTo>
                    <a:pt x="5619605" y="168311"/>
                    <a:pt x="5468701" y="268813"/>
                    <a:pt x="5364392" y="428744"/>
                  </a:cubicBezTo>
                  <a:lnTo>
                    <a:pt x="5364140" y="429153"/>
                  </a:lnTo>
                  <a:lnTo>
                    <a:pt x="5362648" y="432247"/>
                  </a:lnTo>
                  <a:cubicBezTo>
                    <a:pt x="5354128" y="448648"/>
                    <a:pt x="5345193" y="464647"/>
                    <a:pt x="5335862" y="480217"/>
                  </a:cubicBezTo>
                  <a:lnTo>
                    <a:pt x="5322606" y="500852"/>
                  </a:lnTo>
                  <a:lnTo>
                    <a:pt x="5305117" y="541288"/>
                  </a:lnTo>
                  <a:lnTo>
                    <a:pt x="5312809" y="516104"/>
                  </a:lnTo>
                  <a:lnTo>
                    <a:pt x="5306698" y="525616"/>
                  </a:lnTo>
                  <a:cubicBezTo>
                    <a:pt x="5185454" y="701856"/>
                    <a:pt x="5010049" y="812606"/>
                    <a:pt x="4814947" y="812606"/>
                  </a:cubicBezTo>
                  <a:cubicBezTo>
                    <a:pt x="4677732" y="812606"/>
                    <a:pt x="4550260" y="757826"/>
                    <a:pt x="4444520" y="664010"/>
                  </a:cubicBezTo>
                  <a:lnTo>
                    <a:pt x="4396313" y="616671"/>
                  </a:lnTo>
                  <a:lnTo>
                    <a:pt x="4392000" y="625295"/>
                  </a:lnTo>
                  <a:lnTo>
                    <a:pt x="4382464" y="607630"/>
                  </a:lnTo>
                  <a:cubicBezTo>
                    <a:pt x="4277920" y="432153"/>
                    <a:pt x="4119706" y="320304"/>
                    <a:pt x="3942635" y="320304"/>
                  </a:cubicBezTo>
                  <a:cubicBezTo>
                    <a:pt x="3846721" y="320304"/>
                    <a:pt x="3756340" y="353121"/>
                    <a:pt x="3677025" y="411091"/>
                  </a:cubicBezTo>
                  <a:lnTo>
                    <a:pt x="3631821" y="449001"/>
                  </a:lnTo>
                  <a:lnTo>
                    <a:pt x="3626244" y="456077"/>
                  </a:lnTo>
                  <a:lnTo>
                    <a:pt x="3592115" y="488915"/>
                  </a:lnTo>
                  <a:lnTo>
                    <a:pt x="3567043" y="515954"/>
                  </a:lnTo>
                  <a:cubicBezTo>
                    <a:pt x="3533609" y="556557"/>
                    <a:pt x="3503634" y="602492"/>
                    <a:pt x="3477808" y="652798"/>
                  </a:cubicBezTo>
                  <a:lnTo>
                    <a:pt x="3460298" y="693282"/>
                  </a:lnTo>
                  <a:lnTo>
                    <a:pt x="3477981" y="635381"/>
                  </a:lnTo>
                  <a:lnTo>
                    <a:pt x="3514319" y="553933"/>
                  </a:lnTo>
                  <a:lnTo>
                    <a:pt x="3473041" y="583210"/>
                  </a:lnTo>
                  <a:cubicBezTo>
                    <a:pt x="3389646" y="632927"/>
                    <a:pt x="3297019" y="660615"/>
                    <a:pt x="3199468" y="660615"/>
                  </a:cubicBezTo>
                  <a:cubicBezTo>
                    <a:pt x="3062253" y="660615"/>
                    <a:pt x="2934782" y="605835"/>
                    <a:pt x="2829041" y="512019"/>
                  </a:cubicBezTo>
                  <a:lnTo>
                    <a:pt x="2780835" y="464680"/>
                  </a:lnTo>
                  <a:lnTo>
                    <a:pt x="2776521" y="473303"/>
                  </a:lnTo>
                  <a:lnTo>
                    <a:pt x="2766985" y="455639"/>
                  </a:lnTo>
                  <a:cubicBezTo>
                    <a:pt x="2662441" y="280162"/>
                    <a:pt x="2504228" y="168313"/>
                    <a:pt x="2327156" y="168313"/>
                  </a:cubicBezTo>
                  <a:cubicBezTo>
                    <a:pt x="2159307" y="168313"/>
                    <a:pt x="2008403" y="268815"/>
                    <a:pt x="1904094" y="428746"/>
                  </a:cubicBezTo>
                  <a:lnTo>
                    <a:pt x="1903842" y="429155"/>
                  </a:lnTo>
                  <a:lnTo>
                    <a:pt x="1902350" y="432249"/>
                  </a:lnTo>
                  <a:cubicBezTo>
                    <a:pt x="1893830" y="448650"/>
                    <a:pt x="1884895" y="464649"/>
                    <a:pt x="1875564" y="480219"/>
                  </a:cubicBezTo>
                  <a:lnTo>
                    <a:pt x="1862308" y="500854"/>
                  </a:lnTo>
                  <a:lnTo>
                    <a:pt x="1844819" y="541290"/>
                  </a:lnTo>
                  <a:lnTo>
                    <a:pt x="1852511" y="516106"/>
                  </a:lnTo>
                  <a:lnTo>
                    <a:pt x="1846400" y="525618"/>
                  </a:lnTo>
                  <a:cubicBezTo>
                    <a:pt x="1725156" y="701858"/>
                    <a:pt x="1549751" y="812608"/>
                    <a:pt x="1354649" y="812608"/>
                  </a:cubicBezTo>
                  <a:close/>
                </a:path>
              </a:pathLst>
            </a:custGeom>
            <a:gradFill>
              <a:gsLst>
                <a:gs pos="15000">
                  <a:srgbClr val="009900"/>
                </a:gs>
                <a:gs pos="52000">
                  <a:srgbClr val="FF6600"/>
                </a:gs>
                <a:gs pos="100000">
                  <a:srgbClr val="C00000">
                    <a:shade val="100000"/>
                    <a:satMod val="115000"/>
                  </a:srgbClr>
                </a:gs>
              </a:gsLst>
              <a:lin ang="16200000" scaled="1"/>
            </a:gradFill>
            <a:ln>
              <a:noFill/>
            </a:ln>
            <a:scene3d>
              <a:camera prst="orthographicFront"/>
              <a:lightRig rig="flat" dir="t">
                <a:rot lat="0" lon="0" rev="36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sz="1350"/>
            </a:p>
          </p:txBody>
        </p:sp>
      </p:grpSp>
      <p:sp>
        <p:nvSpPr>
          <p:cNvPr id="22" name="21 Rectángulo"/>
          <p:cNvSpPr/>
          <p:nvPr/>
        </p:nvSpPr>
        <p:spPr>
          <a:xfrm rot="10800000">
            <a:off x="0" y="0"/>
            <a:ext cx="9144000" cy="5143500"/>
          </a:xfrm>
          <a:prstGeom prst="rect">
            <a:avLst/>
          </a:prstGeom>
          <a:gradFill>
            <a:gsLst>
              <a:gs pos="78000">
                <a:srgbClr val="FC4B04"/>
              </a:gs>
              <a:gs pos="0">
                <a:schemeClr val="tx1"/>
              </a:gs>
              <a:gs pos="100000">
                <a:srgbClr val="FF3300"/>
              </a:gs>
              <a:gs pos="66000">
                <a:schemeClr val="tx1"/>
              </a:gs>
              <a:gs pos="90000">
                <a:schemeClr val="tx1"/>
              </a:gs>
              <a:gs pos="44000">
                <a:schemeClr val="tx1"/>
              </a:gs>
              <a:gs pos="54000">
                <a:srgbClr val="FA4C06"/>
              </a:gs>
              <a:gs pos="33000">
                <a:srgbClr val="FD5003"/>
              </a:gs>
              <a:gs pos="23000">
                <a:schemeClr val="tx1"/>
              </a:gs>
              <a:gs pos="12000">
                <a:srgbClr val="FF4A01"/>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41335150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4150" fill="hold"/>
                                        <p:tgtEl>
                                          <p:spTgt spid="26"/>
                                        </p:tgtEl>
                                        <p:attrNameLst>
                                          <p:attrName>ppt_x</p:attrName>
                                        </p:attrNameLst>
                                      </p:cBhvr>
                                      <p:tavLst>
                                        <p:tav tm="0">
                                          <p:val>
                                            <p:strVal val="#ppt_x"/>
                                          </p:val>
                                        </p:tav>
                                        <p:tav tm="100000">
                                          <p:val>
                                            <p:strVal val="#ppt_x"/>
                                          </p:val>
                                        </p:tav>
                                      </p:tavLst>
                                    </p:anim>
                                    <p:anim calcmode="lin" valueType="num">
                                      <p:cBhvr additive="base">
                                        <p:cTn id="8" dur="4150" fill="hold"/>
                                        <p:tgtEl>
                                          <p:spTgt spid="26"/>
                                        </p:tgtEl>
                                        <p:attrNameLst>
                                          <p:attrName>ppt_y</p:attrName>
                                        </p:attrNameLst>
                                      </p:cBhvr>
                                      <p:tavLst>
                                        <p:tav tm="0">
                                          <p:val>
                                            <p:strVal val="1+#ppt_h/2"/>
                                          </p:val>
                                        </p:tav>
                                        <p:tav tm="100000">
                                          <p:val>
                                            <p:strVal val="#ppt_y"/>
                                          </p:val>
                                        </p:tav>
                                      </p:tavLst>
                                    </p:anim>
                                  </p:childTnLst>
                                </p:cTn>
                              </p:par>
                              <p:par>
                                <p:cTn id="9" presetID="19" presetClass="entr" presetSubtype="5" fill="hold" nodeType="withEffect">
                                  <p:stCondLst>
                                    <p:cond delay="0"/>
                                  </p:stCondLst>
                                  <p:childTnLst>
                                    <p:set>
                                      <p:cBhvr>
                                        <p:cTn id="10" dur="1" fill="hold">
                                          <p:stCondLst>
                                            <p:cond delay="0"/>
                                          </p:stCondLst>
                                        </p:cTn>
                                        <p:tgtEl>
                                          <p:spTgt spid="26"/>
                                        </p:tgtEl>
                                        <p:attrNameLst>
                                          <p:attrName>style.visibility</p:attrName>
                                        </p:attrNameLst>
                                      </p:cBhvr>
                                      <p:to>
                                        <p:strVal val="visible"/>
                                      </p:to>
                                    </p:set>
                                    <p:anim calcmode="lin" valueType="num">
                                      <p:cBhvr>
                                        <p:cTn id="11" dur="4150" fill="hold"/>
                                        <p:tgtEl>
                                          <p:spTgt spid="26"/>
                                        </p:tgtEl>
                                        <p:attrNameLst>
                                          <p:attrName>ppt_w</p:attrName>
                                        </p:attrNameLst>
                                      </p:cBhvr>
                                      <p:tavLst>
                                        <p:tav tm="0">
                                          <p:val>
                                            <p:strVal val="#ppt_w"/>
                                          </p:val>
                                        </p:tav>
                                        <p:tav tm="100000">
                                          <p:val>
                                            <p:strVal val="#ppt_w"/>
                                          </p:val>
                                        </p:tav>
                                      </p:tavLst>
                                    </p:anim>
                                    <p:anim calcmode="lin" valueType="num">
                                      <p:cBhvr>
                                        <p:cTn id="12" dur="4150" fill="hold"/>
                                        <p:tgtEl>
                                          <p:spTgt spid="26"/>
                                        </p:tgtEl>
                                        <p:attrNameLst>
                                          <p:attrName>ppt_h</p:attrName>
                                        </p:attrNameLst>
                                      </p:cBhvr>
                                      <p:tavLst>
                                        <p:tav tm="0" fmla="#ppt_h*sin(2.5*pi*$)">
                                          <p:val>
                                            <p:fltVal val="0"/>
                                          </p:val>
                                        </p:tav>
                                        <p:tav tm="100000">
                                          <p:val>
                                            <p:fltVal val="1"/>
                                          </p:val>
                                        </p:tav>
                                      </p:tavLst>
                                    </p:anim>
                                  </p:childTnLst>
                                </p:cTn>
                              </p:par>
                              <p:par>
                                <p:cTn id="13" presetID="2" presetClass="exit" presetSubtype="4" fill="hold" nodeType="withEffect">
                                  <p:stCondLst>
                                    <p:cond delay="0"/>
                                  </p:stCondLst>
                                  <p:childTnLst>
                                    <p:anim calcmode="lin" valueType="num">
                                      <p:cBhvr additive="base">
                                        <p:cTn id="14" dur="4150"/>
                                        <p:tgtEl>
                                          <p:spTgt spid="26"/>
                                        </p:tgtEl>
                                        <p:attrNameLst>
                                          <p:attrName>ppt_x</p:attrName>
                                        </p:attrNameLst>
                                      </p:cBhvr>
                                      <p:tavLst>
                                        <p:tav tm="0">
                                          <p:val>
                                            <p:strVal val="ppt_x"/>
                                          </p:val>
                                        </p:tav>
                                        <p:tav tm="100000">
                                          <p:val>
                                            <p:strVal val="ppt_x"/>
                                          </p:val>
                                        </p:tav>
                                      </p:tavLst>
                                    </p:anim>
                                    <p:anim calcmode="lin" valueType="num">
                                      <p:cBhvr additive="base">
                                        <p:cTn id="15" dur="4150"/>
                                        <p:tgtEl>
                                          <p:spTgt spid="26"/>
                                        </p:tgtEl>
                                        <p:attrNameLst>
                                          <p:attrName>ppt_y</p:attrName>
                                        </p:attrNameLst>
                                      </p:cBhvr>
                                      <p:tavLst>
                                        <p:tav tm="0">
                                          <p:val>
                                            <p:strVal val="ppt_y"/>
                                          </p:val>
                                        </p:tav>
                                        <p:tav tm="100000">
                                          <p:val>
                                            <p:strVal val="1+ppt_h/2"/>
                                          </p:val>
                                        </p:tav>
                                      </p:tavLst>
                                    </p:anim>
                                    <p:set>
                                      <p:cBhvr>
                                        <p:cTn id="16" dur="1" fill="hold">
                                          <p:stCondLst>
                                            <p:cond delay="4149"/>
                                          </p:stCondLst>
                                        </p:cTn>
                                        <p:tgtEl>
                                          <p:spTgt spid="26"/>
                                        </p:tgtEl>
                                        <p:attrNameLst>
                                          <p:attrName>style.visibility</p:attrName>
                                        </p:attrNameLst>
                                      </p:cBhvr>
                                      <p:to>
                                        <p:strVal val="hidden"/>
                                      </p:to>
                                    </p:set>
                                  </p:childTnLst>
                                </p:cTn>
                              </p:par>
                              <p:par>
                                <p:cTn id="17" presetID="2" presetClass="entr" presetSubtype="4" fill="hold" nodeType="withEffect">
                                  <p:stCondLst>
                                    <p:cond delay="0"/>
                                  </p:stCondLst>
                                  <p:childTnLst>
                                    <p:set>
                                      <p:cBhvr>
                                        <p:cTn id="18" dur="1" fill="hold">
                                          <p:stCondLst>
                                            <p:cond delay="0"/>
                                          </p:stCondLst>
                                        </p:cTn>
                                        <p:tgtEl>
                                          <p:spTgt spid="29"/>
                                        </p:tgtEl>
                                        <p:attrNameLst>
                                          <p:attrName>style.visibility</p:attrName>
                                        </p:attrNameLst>
                                      </p:cBhvr>
                                      <p:to>
                                        <p:strVal val="visible"/>
                                      </p:to>
                                    </p:set>
                                    <p:anim calcmode="lin" valueType="num">
                                      <p:cBhvr additive="base">
                                        <p:cTn id="19" dur="4150" fill="hold"/>
                                        <p:tgtEl>
                                          <p:spTgt spid="29"/>
                                        </p:tgtEl>
                                        <p:attrNameLst>
                                          <p:attrName>ppt_x</p:attrName>
                                        </p:attrNameLst>
                                      </p:cBhvr>
                                      <p:tavLst>
                                        <p:tav tm="0">
                                          <p:val>
                                            <p:strVal val="#ppt_x"/>
                                          </p:val>
                                        </p:tav>
                                        <p:tav tm="100000">
                                          <p:val>
                                            <p:strVal val="#ppt_x"/>
                                          </p:val>
                                        </p:tav>
                                      </p:tavLst>
                                    </p:anim>
                                    <p:anim calcmode="lin" valueType="num">
                                      <p:cBhvr additive="base">
                                        <p:cTn id="20" dur="4150" fill="hold"/>
                                        <p:tgtEl>
                                          <p:spTgt spid="29"/>
                                        </p:tgtEl>
                                        <p:attrNameLst>
                                          <p:attrName>ppt_y</p:attrName>
                                        </p:attrNameLst>
                                      </p:cBhvr>
                                      <p:tavLst>
                                        <p:tav tm="0">
                                          <p:val>
                                            <p:strVal val="1+#ppt_h/2"/>
                                          </p:val>
                                        </p:tav>
                                        <p:tav tm="100000">
                                          <p:val>
                                            <p:strVal val="#ppt_y"/>
                                          </p:val>
                                        </p:tav>
                                      </p:tavLst>
                                    </p:anim>
                                  </p:childTnLst>
                                </p:cTn>
                              </p:par>
                              <p:par>
                                <p:cTn id="21" presetID="19" presetClass="entr" presetSubtype="5" fill="hold" nodeType="withEffect">
                                  <p:stCondLst>
                                    <p:cond delay="0"/>
                                  </p:stCondLst>
                                  <p:childTnLst>
                                    <p:set>
                                      <p:cBhvr>
                                        <p:cTn id="22" dur="1" fill="hold">
                                          <p:stCondLst>
                                            <p:cond delay="0"/>
                                          </p:stCondLst>
                                        </p:cTn>
                                        <p:tgtEl>
                                          <p:spTgt spid="29"/>
                                        </p:tgtEl>
                                        <p:attrNameLst>
                                          <p:attrName>style.visibility</p:attrName>
                                        </p:attrNameLst>
                                      </p:cBhvr>
                                      <p:to>
                                        <p:strVal val="visible"/>
                                      </p:to>
                                    </p:set>
                                    <p:anim calcmode="lin" valueType="num">
                                      <p:cBhvr>
                                        <p:cTn id="23" dur="4150" fill="hold"/>
                                        <p:tgtEl>
                                          <p:spTgt spid="29"/>
                                        </p:tgtEl>
                                        <p:attrNameLst>
                                          <p:attrName>ppt_w</p:attrName>
                                        </p:attrNameLst>
                                      </p:cBhvr>
                                      <p:tavLst>
                                        <p:tav tm="0">
                                          <p:val>
                                            <p:strVal val="#ppt_w"/>
                                          </p:val>
                                        </p:tav>
                                        <p:tav tm="100000">
                                          <p:val>
                                            <p:strVal val="#ppt_w"/>
                                          </p:val>
                                        </p:tav>
                                      </p:tavLst>
                                    </p:anim>
                                    <p:anim calcmode="lin" valueType="num">
                                      <p:cBhvr>
                                        <p:cTn id="24" dur="4150" fill="hold"/>
                                        <p:tgtEl>
                                          <p:spTgt spid="29"/>
                                        </p:tgtEl>
                                        <p:attrNameLst>
                                          <p:attrName>ppt_h</p:attrName>
                                        </p:attrNameLst>
                                      </p:cBhvr>
                                      <p:tavLst>
                                        <p:tav tm="0" fmla="#ppt_h*sin(2.5*pi*$)">
                                          <p:val>
                                            <p:fltVal val="0"/>
                                          </p:val>
                                        </p:tav>
                                        <p:tav tm="100000">
                                          <p:val>
                                            <p:fltVal val="1"/>
                                          </p:val>
                                        </p:tav>
                                      </p:tavLst>
                                    </p:anim>
                                  </p:childTnLst>
                                </p:cTn>
                              </p:par>
                              <p:par>
                                <p:cTn id="25" presetID="2" presetClass="exit" presetSubtype="4" fill="hold" nodeType="withEffect">
                                  <p:stCondLst>
                                    <p:cond delay="0"/>
                                  </p:stCondLst>
                                  <p:childTnLst>
                                    <p:anim calcmode="lin" valueType="num">
                                      <p:cBhvr additive="base">
                                        <p:cTn id="26" dur="4160"/>
                                        <p:tgtEl>
                                          <p:spTgt spid="29"/>
                                        </p:tgtEl>
                                        <p:attrNameLst>
                                          <p:attrName>ppt_x</p:attrName>
                                        </p:attrNameLst>
                                      </p:cBhvr>
                                      <p:tavLst>
                                        <p:tav tm="0">
                                          <p:val>
                                            <p:strVal val="ppt_x"/>
                                          </p:val>
                                        </p:tav>
                                        <p:tav tm="100000">
                                          <p:val>
                                            <p:strVal val="ppt_x"/>
                                          </p:val>
                                        </p:tav>
                                      </p:tavLst>
                                    </p:anim>
                                    <p:anim calcmode="lin" valueType="num">
                                      <p:cBhvr additive="base">
                                        <p:cTn id="27" dur="4160"/>
                                        <p:tgtEl>
                                          <p:spTgt spid="29"/>
                                        </p:tgtEl>
                                        <p:attrNameLst>
                                          <p:attrName>ppt_y</p:attrName>
                                        </p:attrNameLst>
                                      </p:cBhvr>
                                      <p:tavLst>
                                        <p:tav tm="0">
                                          <p:val>
                                            <p:strVal val="ppt_y"/>
                                          </p:val>
                                        </p:tav>
                                        <p:tav tm="100000">
                                          <p:val>
                                            <p:strVal val="1+ppt_h/2"/>
                                          </p:val>
                                        </p:tav>
                                      </p:tavLst>
                                    </p:anim>
                                    <p:set>
                                      <p:cBhvr>
                                        <p:cTn id="28" dur="1" fill="hold">
                                          <p:stCondLst>
                                            <p:cond delay="4159"/>
                                          </p:stCondLst>
                                        </p:cTn>
                                        <p:tgtEl>
                                          <p:spTgt spid="29"/>
                                        </p:tgtEl>
                                        <p:attrNameLst>
                                          <p:attrName>style.visibility</p:attrName>
                                        </p:attrNameLst>
                                      </p:cBhvr>
                                      <p:to>
                                        <p:strVal val="hidden"/>
                                      </p:to>
                                    </p:set>
                                  </p:childTnLst>
                                </p:cTn>
                              </p:par>
                              <p:par>
                                <p:cTn id="29" presetID="2" presetClass="entr" presetSubtype="4" fill="hold" nodeType="withEffect">
                                  <p:stCondLst>
                                    <p:cond delay="0"/>
                                  </p:stCondLst>
                                  <p:childTnLst>
                                    <p:set>
                                      <p:cBhvr>
                                        <p:cTn id="30" dur="1" fill="hold">
                                          <p:stCondLst>
                                            <p:cond delay="0"/>
                                          </p:stCondLst>
                                        </p:cTn>
                                        <p:tgtEl>
                                          <p:spTgt spid="32"/>
                                        </p:tgtEl>
                                        <p:attrNameLst>
                                          <p:attrName>style.visibility</p:attrName>
                                        </p:attrNameLst>
                                      </p:cBhvr>
                                      <p:to>
                                        <p:strVal val="visible"/>
                                      </p:to>
                                    </p:set>
                                    <p:anim calcmode="lin" valueType="num">
                                      <p:cBhvr additive="base">
                                        <p:cTn id="31" dur="4150" fill="hold"/>
                                        <p:tgtEl>
                                          <p:spTgt spid="32"/>
                                        </p:tgtEl>
                                        <p:attrNameLst>
                                          <p:attrName>ppt_x</p:attrName>
                                        </p:attrNameLst>
                                      </p:cBhvr>
                                      <p:tavLst>
                                        <p:tav tm="0">
                                          <p:val>
                                            <p:strVal val="#ppt_x"/>
                                          </p:val>
                                        </p:tav>
                                        <p:tav tm="100000">
                                          <p:val>
                                            <p:strVal val="#ppt_x"/>
                                          </p:val>
                                        </p:tav>
                                      </p:tavLst>
                                    </p:anim>
                                    <p:anim calcmode="lin" valueType="num">
                                      <p:cBhvr additive="base">
                                        <p:cTn id="32" dur="4150" fill="hold"/>
                                        <p:tgtEl>
                                          <p:spTgt spid="32"/>
                                        </p:tgtEl>
                                        <p:attrNameLst>
                                          <p:attrName>ppt_y</p:attrName>
                                        </p:attrNameLst>
                                      </p:cBhvr>
                                      <p:tavLst>
                                        <p:tav tm="0">
                                          <p:val>
                                            <p:strVal val="1+#ppt_h/2"/>
                                          </p:val>
                                        </p:tav>
                                        <p:tav tm="100000">
                                          <p:val>
                                            <p:strVal val="#ppt_y"/>
                                          </p:val>
                                        </p:tav>
                                      </p:tavLst>
                                    </p:anim>
                                  </p:childTnLst>
                                </p:cTn>
                              </p:par>
                              <p:par>
                                <p:cTn id="33" presetID="19" presetClass="entr" presetSubtype="5" fill="hold" nodeType="withEffect">
                                  <p:stCondLst>
                                    <p:cond delay="0"/>
                                  </p:stCondLst>
                                  <p:childTnLst>
                                    <p:set>
                                      <p:cBhvr>
                                        <p:cTn id="34" dur="1" fill="hold">
                                          <p:stCondLst>
                                            <p:cond delay="0"/>
                                          </p:stCondLst>
                                        </p:cTn>
                                        <p:tgtEl>
                                          <p:spTgt spid="32"/>
                                        </p:tgtEl>
                                        <p:attrNameLst>
                                          <p:attrName>style.visibility</p:attrName>
                                        </p:attrNameLst>
                                      </p:cBhvr>
                                      <p:to>
                                        <p:strVal val="visible"/>
                                      </p:to>
                                    </p:set>
                                    <p:anim calcmode="lin" valueType="num">
                                      <p:cBhvr>
                                        <p:cTn id="35" dur="4150" fill="hold"/>
                                        <p:tgtEl>
                                          <p:spTgt spid="32"/>
                                        </p:tgtEl>
                                        <p:attrNameLst>
                                          <p:attrName>ppt_w</p:attrName>
                                        </p:attrNameLst>
                                      </p:cBhvr>
                                      <p:tavLst>
                                        <p:tav tm="0">
                                          <p:val>
                                            <p:strVal val="#ppt_w"/>
                                          </p:val>
                                        </p:tav>
                                        <p:tav tm="100000">
                                          <p:val>
                                            <p:strVal val="#ppt_w"/>
                                          </p:val>
                                        </p:tav>
                                      </p:tavLst>
                                    </p:anim>
                                    <p:anim calcmode="lin" valueType="num">
                                      <p:cBhvr>
                                        <p:cTn id="36" dur="4150" fill="hold"/>
                                        <p:tgtEl>
                                          <p:spTgt spid="32"/>
                                        </p:tgtEl>
                                        <p:attrNameLst>
                                          <p:attrName>ppt_h</p:attrName>
                                        </p:attrNameLst>
                                      </p:cBhvr>
                                      <p:tavLst>
                                        <p:tav tm="0" fmla="#ppt_h*sin(2.5*pi*$)">
                                          <p:val>
                                            <p:fltVal val="0"/>
                                          </p:val>
                                        </p:tav>
                                        <p:tav tm="100000">
                                          <p:val>
                                            <p:fltVal val="1"/>
                                          </p:val>
                                        </p:tav>
                                      </p:tavLst>
                                    </p:anim>
                                  </p:childTnLst>
                                </p:cTn>
                              </p:par>
                              <p:par>
                                <p:cTn id="37" presetID="2" presetClass="exit" presetSubtype="4" fill="hold" nodeType="withEffect">
                                  <p:stCondLst>
                                    <p:cond delay="0"/>
                                  </p:stCondLst>
                                  <p:childTnLst>
                                    <p:anim calcmode="lin" valueType="num">
                                      <p:cBhvr additive="base">
                                        <p:cTn id="38" dur="4170"/>
                                        <p:tgtEl>
                                          <p:spTgt spid="32"/>
                                        </p:tgtEl>
                                        <p:attrNameLst>
                                          <p:attrName>ppt_x</p:attrName>
                                        </p:attrNameLst>
                                      </p:cBhvr>
                                      <p:tavLst>
                                        <p:tav tm="0">
                                          <p:val>
                                            <p:strVal val="ppt_x"/>
                                          </p:val>
                                        </p:tav>
                                        <p:tav tm="100000">
                                          <p:val>
                                            <p:strVal val="ppt_x"/>
                                          </p:val>
                                        </p:tav>
                                      </p:tavLst>
                                    </p:anim>
                                    <p:anim calcmode="lin" valueType="num">
                                      <p:cBhvr additive="base">
                                        <p:cTn id="39" dur="4170"/>
                                        <p:tgtEl>
                                          <p:spTgt spid="32"/>
                                        </p:tgtEl>
                                        <p:attrNameLst>
                                          <p:attrName>ppt_y</p:attrName>
                                        </p:attrNameLst>
                                      </p:cBhvr>
                                      <p:tavLst>
                                        <p:tav tm="0">
                                          <p:val>
                                            <p:strVal val="ppt_y"/>
                                          </p:val>
                                        </p:tav>
                                        <p:tav tm="100000">
                                          <p:val>
                                            <p:strVal val="1+ppt_h/2"/>
                                          </p:val>
                                        </p:tav>
                                      </p:tavLst>
                                    </p:anim>
                                    <p:set>
                                      <p:cBhvr>
                                        <p:cTn id="40" dur="1" fill="hold">
                                          <p:stCondLst>
                                            <p:cond delay="4169"/>
                                          </p:stCondLst>
                                        </p:cTn>
                                        <p:tgtEl>
                                          <p:spTgt spid="32"/>
                                        </p:tgtEl>
                                        <p:attrNameLst>
                                          <p:attrName>style.visibility</p:attrName>
                                        </p:attrNameLst>
                                      </p:cBhvr>
                                      <p:to>
                                        <p:strVal val="hidden"/>
                                      </p:to>
                                    </p:set>
                                  </p:childTnLst>
                                </p:cTn>
                              </p:par>
                              <p:par>
                                <p:cTn id="41" presetID="2" presetClass="entr" presetSubtype="1" fill="hold" nodeType="withEffect">
                                  <p:stCondLst>
                                    <p:cond delay="0"/>
                                  </p:stCondLst>
                                  <p:childTnLst>
                                    <p:set>
                                      <p:cBhvr>
                                        <p:cTn id="42" dur="1" fill="hold">
                                          <p:stCondLst>
                                            <p:cond delay="0"/>
                                          </p:stCondLst>
                                        </p:cTn>
                                        <p:tgtEl>
                                          <p:spTgt spid="35"/>
                                        </p:tgtEl>
                                        <p:attrNameLst>
                                          <p:attrName>style.visibility</p:attrName>
                                        </p:attrNameLst>
                                      </p:cBhvr>
                                      <p:to>
                                        <p:strVal val="visible"/>
                                      </p:to>
                                    </p:set>
                                    <p:anim calcmode="lin" valueType="num">
                                      <p:cBhvr additive="base">
                                        <p:cTn id="43" dur="4170" fill="hold"/>
                                        <p:tgtEl>
                                          <p:spTgt spid="35"/>
                                        </p:tgtEl>
                                        <p:attrNameLst>
                                          <p:attrName>ppt_x</p:attrName>
                                        </p:attrNameLst>
                                      </p:cBhvr>
                                      <p:tavLst>
                                        <p:tav tm="0">
                                          <p:val>
                                            <p:strVal val="#ppt_x"/>
                                          </p:val>
                                        </p:tav>
                                        <p:tav tm="100000">
                                          <p:val>
                                            <p:strVal val="#ppt_x"/>
                                          </p:val>
                                        </p:tav>
                                      </p:tavLst>
                                    </p:anim>
                                    <p:anim calcmode="lin" valueType="num">
                                      <p:cBhvr additive="base">
                                        <p:cTn id="44" dur="4170" fill="hold"/>
                                        <p:tgtEl>
                                          <p:spTgt spid="35"/>
                                        </p:tgtEl>
                                        <p:attrNameLst>
                                          <p:attrName>ppt_y</p:attrName>
                                        </p:attrNameLst>
                                      </p:cBhvr>
                                      <p:tavLst>
                                        <p:tav tm="0">
                                          <p:val>
                                            <p:strVal val="0-#ppt_h/2"/>
                                          </p:val>
                                        </p:tav>
                                        <p:tav tm="100000">
                                          <p:val>
                                            <p:strVal val="#ppt_y"/>
                                          </p:val>
                                        </p:tav>
                                      </p:tavLst>
                                    </p:anim>
                                  </p:childTnLst>
                                </p:cTn>
                              </p:par>
                              <p:par>
                                <p:cTn id="45" presetID="19" presetClass="entr" presetSubtype="5" fill="hold" nodeType="withEffect">
                                  <p:stCondLst>
                                    <p:cond delay="0"/>
                                  </p:stCondLst>
                                  <p:childTnLst>
                                    <p:set>
                                      <p:cBhvr>
                                        <p:cTn id="46" dur="1" fill="hold">
                                          <p:stCondLst>
                                            <p:cond delay="0"/>
                                          </p:stCondLst>
                                        </p:cTn>
                                        <p:tgtEl>
                                          <p:spTgt spid="35"/>
                                        </p:tgtEl>
                                        <p:attrNameLst>
                                          <p:attrName>style.visibility</p:attrName>
                                        </p:attrNameLst>
                                      </p:cBhvr>
                                      <p:to>
                                        <p:strVal val="visible"/>
                                      </p:to>
                                    </p:set>
                                    <p:anim calcmode="lin" valueType="num">
                                      <p:cBhvr>
                                        <p:cTn id="47" dur="4170" fill="hold"/>
                                        <p:tgtEl>
                                          <p:spTgt spid="35"/>
                                        </p:tgtEl>
                                        <p:attrNameLst>
                                          <p:attrName>ppt_w</p:attrName>
                                        </p:attrNameLst>
                                      </p:cBhvr>
                                      <p:tavLst>
                                        <p:tav tm="0">
                                          <p:val>
                                            <p:strVal val="#ppt_w"/>
                                          </p:val>
                                        </p:tav>
                                        <p:tav tm="100000">
                                          <p:val>
                                            <p:strVal val="#ppt_w"/>
                                          </p:val>
                                        </p:tav>
                                      </p:tavLst>
                                    </p:anim>
                                    <p:anim calcmode="lin" valueType="num">
                                      <p:cBhvr>
                                        <p:cTn id="48" dur="4170" fill="hold"/>
                                        <p:tgtEl>
                                          <p:spTgt spid="35"/>
                                        </p:tgtEl>
                                        <p:attrNameLst>
                                          <p:attrName>ppt_h</p:attrName>
                                        </p:attrNameLst>
                                      </p:cBhvr>
                                      <p:tavLst>
                                        <p:tav tm="0" fmla="#ppt_h*sin(2.5*pi*$)">
                                          <p:val>
                                            <p:fltVal val="0"/>
                                          </p:val>
                                        </p:tav>
                                        <p:tav tm="100000">
                                          <p:val>
                                            <p:fltVal val="1"/>
                                          </p:val>
                                        </p:tav>
                                      </p:tavLst>
                                    </p:anim>
                                  </p:childTnLst>
                                </p:cTn>
                              </p:par>
                              <p:par>
                                <p:cTn id="49" presetID="2" presetClass="exit" presetSubtype="1" fill="hold" nodeType="withEffect">
                                  <p:stCondLst>
                                    <p:cond delay="0"/>
                                  </p:stCondLst>
                                  <p:childTnLst>
                                    <p:anim calcmode="lin" valueType="num">
                                      <p:cBhvr additive="base">
                                        <p:cTn id="50" dur="4170"/>
                                        <p:tgtEl>
                                          <p:spTgt spid="35"/>
                                        </p:tgtEl>
                                        <p:attrNameLst>
                                          <p:attrName>ppt_x</p:attrName>
                                        </p:attrNameLst>
                                      </p:cBhvr>
                                      <p:tavLst>
                                        <p:tav tm="0">
                                          <p:val>
                                            <p:strVal val="ppt_x"/>
                                          </p:val>
                                        </p:tav>
                                        <p:tav tm="100000">
                                          <p:val>
                                            <p:strVal val="ppt_x"/>
                                          </p:val>
                                        </p:tav>
                                      </p:tavLst>
                                    </p:anim>
                                    <p:anim calcmode="lin" valueType="num">
                                      <p:cBhvr additive="base">
                                        <p:cTn id="51" dur="4170"/>
                                        <p:tgtEl>
                                          <p:spTgt spid="35"/>
                                        </p:tgtEl>
                                        <p:attrNameLst>
                                          <p:attrName>ppt_y</p:attrName>
                                        </p:attrNameLst>
                                      </p:cBhvr>
                                      <p:tavLst>
                                        <p:tav tm="0">
                                          <p:val>
                                            <p:strVal val="ppt_y"/>
                                          </p:val>
                                        </p:tav>
                                        <p:tav tm="100000">
                                          <p:val>
                                            <p:strVal val="0-ppt_h/2"/>
                                          </p:val>
                                        </p:tav>
                                      </p:tavLst>
                                    </p:anim>
                                    <p:set>
                                      <p:cBhvr>
                                        <p:cTn id="52" dur="1" fill="hold">
                                          <p:stCondLst>
                                            <p:cond delay="4169"/>
                                          </p:stCondLst>
                                        </p:cTn>
                                        <p:tgtEl>
                                          <p:spTgt spid="35"/>
                                        </p:tgtEl>
                                        <p:attrNameLst>
                                          <p:attrName>style.visibility</p:attrName>
                                        </p:attrNameLst>
                                      </p:cBhvr>
                                      <p:to>
                                        <p:strVal val="hidden"/>
                                      </p:to>
                                    </p:set>
                                  </p:childTnLst>
                                </p:cTn>
                              </p:par>
                              <p:par>
                                <p:cTn id="53" presetID="2" presetClass="entr" presetSubtype="1" fill="hold" nodeType="withEffect">
                                  <p:stCondLst>
                                    <p:cond delay="0"/>
                                  </p:stCondLst>
                                  <p:childTnLst>
                                    <p:set>
                                      <p:cBhvr>
                                        <p:cTn id="54" dur="1" fill="hold">
                                          <p:stCondLst>
                                            <p:cond delay="0"/>
                                          </p:stCondLst>
                                        </p:cTn>
                                        <p:tgtEl>
                                          <p:spTgt spid="38"/>
                                        </p:tgtEl>
                                        <p:attrNameLst>
                                          <p:attrName>style.visibility</p:attrName>
                                        </p:attrNameLst>
                                      </p:cBhvr>
                                      <p:to>
                                        <p:strVal val="visible"/>
                                      </p:to>
                                    </p:set>
                                    <p:anim calcmode="lin" valueType="num">
                                      <p:cBhvr additive="base">
                                        <p:cTn id="55" dur="4160" fill="hold"/>
                                        <p:tgtEl>
                                          <p:spTgt spid="38"/>
                                        </p:tgtEl>
                                        <p:attrNameLst>
                                          <p:attrName>ppt_x</p:attrName>
                                        </p:attrNameLst>
                                      </p:cBhvr>
                                      <p:tavLst>
                                        <p:tav tm="0">
                                          <p:val>
                                            <p:strVal val="#ppt_x"/>
                                          </p:val>
                                        </p:tav>
                                        <p:tav tm="100000">
                                          <p:val>
                                            <p:strVal val="#ppt_x"/>
                                          </p:val>
                                        </p:tav>
                                      </p:tavLst>
                                    </p:anim>
                                    <p:anim calcmode="lin" valueType="num">
                                      <p:cBhvr additive="base">
                                        <p:cTn id="56" dur="4160" fill="hold"/>
                                        <p:tgtEl>
                                          <p:spTgt spid="38"/>
                                        </p:tgtEl>
                                        <p:attrNameLst>
                                          <p:attrName>ppt_y</p:attrName>
                                        </p:attrNameLst>
                                      </p:cBhvr>
                                      <p:tavLst>
                                        <p:tav tm="0">
                                          <p:val>
                                            <p:strVal val="0-#ppt_h/2"/>
                                          </p:val>
                                        </p:tav>
                                        <p:tav tm="100000">
                                          <p:val>
                                            <p:strVal val="#ppt_y"/>
                                          </p:val>
                                        </p:tav>
                                      </p:tavLst>
                                    </p:anim>
                                  </p:childTnLst>
                                </p:cTn>
                              </p:par>
                              <p:par>
                                <p:cTn id="57" presetID="19" presetClass="entr" presetSubtype="5" fill="hold" nodeType="withEffect">
                                  <p:stCondLst>
                                    <p:cond delay="0"/>
                                  </p:stCondLst>
                                  <p:childTnLst>
                                    <p:set>
                                      <p:cBhvr>
                                        <p:cTn id="58" dur="1" fill="hold">
                                          <p:stCondLst>
                                            <p:cond delay="0"/>
                                          </p:stCondLst>
                                        </p:cTn>
                                        <p:tgtEl>
                                          <p:spTgt spid="38"/>
                                        </p:tgtEl>
                                        <p:attrNameLst>
                                          <p:attrName>style.visibility</p:attrName>
                                        </p:attrNameLst>
                                      </p:cBhvr>
                                      <p:to>
                                        <p:strVal val="visible"/>
                                      </p:to>
                                    </p:set>
                                    <p:anim calcmode="lin" valueType="num">
                                      <p:cBhvr>
                                        <p:cTn id="59" dur="4160" fill="hold"/>
                                        <p:tgtEl>
                                          <p:spTgt spid="38"/>
                                        </p:tgtEl>
                                        <p:attrNameLst>
                                          <p:attrName>ppt_w</p:attrName>
                                        </p:attrNameLst>
                                      </p:cBhvr>
                                      <p:tavLst>
                                        <p:tav tm="0">
                                          <p:val>
                                            <p:strVal val="#ppt_w"/>
                                          </p:val>
                                        </p:tav>
                                        <p:tav tm="100000">
                                          <p:val>
                                            <p:strVal val="#ppt_w"/>
                                          </p:val>
                                        </p:tav>
                                      </p:tavLst>
                                    </p:anim>
                                    <p:anim calcmode="lin" valueType="num">
                                      <p:cBhvr>
                                        <p:cTn id="60" dur="4160" fill="hold"/>
                                        <p:tgtEl>
                                          <p:spTgt spid="38"/>
                                        </p:tgtEl>
                                        <p:attrNameLst>
                                          <p:attrName>ppt_h</p:attrName>
                                        </p:attrNameLst>
                                      </p:cBhvr>
                                      <p:tavLst>
                                        <p:tav tm="0" fmla="#ppt_h*sin(2.5*pi*$)">
                                          <p:val>
                                            <p:fltVal val="0"/>
                                          </p:val>
                                        </p:tav>
                                        <p:tav tm="100000">
                                          <p:val>
                                            <p:fltVal val="1"/>
                                          </p:val>
                                        </p:tav>
                                      </p:tavLst>
                                    </p:anim>
                                  </p:childTnLst>
                                </p:cTn>
                              </p:par>
                              <p:par>
                                <p:cTn id="61" presetID="2" presetClass="exit" presetSubtype="1" fill="hold" nodeType="withEffect">
                                  <p:stCondLst>
                                    <p:cond delay="0"/>
                                  </p:stCondLst>
                                  <p:childTnLst>
                                    <p:anim calcmode="lin" valueType="num">
                                      <p:cBhvr additive="base">
                                        <p:cTn id="62" dur="4160"/>
                                        <p:tgtEl>
                                          <p:spTgt spid="38"/>
                                        </p:tgtEl>
                                        <p:attrNameLst>
                                          <p:attrName>ppt_x</p:attrName>
                                        </p:attrNameLst>
                                      </p:cBhvr>
                                      <p:tavLst>
                                        <p:tav tm="0">
                                          <p:val>
                                            <p:strVal val="ppt_x"/>
                                          </p:val>
                                        </p:tav>
                                        <p:tav tm="100000">
                                          <p:val>
                                            <p:strVal val="ppt_x"/>
                                          </p:val>
                                        </p:tav>
                                      </p:tavLst>
                                    </p:anim>
                                    <p:anim calcmode="lin" valueType="num">
                                      <p:cBhvr additive="base">
                                        <p:cTn id="63" dur="4160"/>
                                        <p:tgtEl>
                                          <p:spTgt spid="38"/>
                                        </p:tgtEl>
                                        <p:attrNameLst>
                                          <p:attrName>ppt_y</p:attrName>
                                        </p:attrNameLst>
                                      </p:cBhvr>
                                      <p:tavLst>
                                        <p:tav tm="0">
                                          <p:val>
                                            <p:strVal val="ppt_y"/>
                                          </p:val>
                                        </p:tav>
                                        <p:tav tm="100000">
                                          <p:val>
                                            <p:strVal val="0-ppt_h/2"/>
                                          </p:val>
                                        </p:tav>
                                      </p:tavLst>
                                    </p:anim>
                                    <p:set>
                                      <p:cBhvr>
                                        <p:cTn id="64" dur="1" fill="hold">
                                          <p:stCondLst>
                                            <p:cond delay="4159"/>
                                          </p:stCondLst>
                                        </p:cTn>
                                        <p:tgtEl>
                                          <p:spTgt spid="38"/>
                                        </p:tgtEl>
                                        <p:attrNameLst>
                                          <p:attrName>style.visibility</p:attrName>
                                        </p:attrNameLst>
                                      </p:cBhvr>
                                      <p:to>
                                        <p:strVal val="hidden"/>
                                      </p:to>
                                    </p:set>
                                  </p:childTnLst>
                                </p:cTn>
                              </p:par>
                              <p:par>
                                <p:cTn id="65" presetID="2" presetClass="entr" presetSubtype="1" fill="hold" nodeType="withEffect">
                                  <p:stCondLst>
                                    <p:cond delay="0"/>
                                  </p:stCondLst>
                                  <p:childTnLst>
                                    <p:set>
                                      <p:cBhvr>
                                        <p:cTn id="66" dur="1" fill="hold">
                                          <p:stCondLst>
                                            <p:cond delay="0"/>
                                          </p:stCondLst>
                                        </p:cTn>
                                        <p:tgtEl>
                                          <p:spTgt spid="41"/>
                                        </p:tgtEl>
                                        <p:attrNameLst>
                                          <p:attrName>style.visibility</p:attrName>
                                        </p:attrNameLst>
                                      </p:cBhvr>
                                      <p:to>
                                        <p:strVal val="visible"/>
                                      </p:to>
                                    </p:set>
                                    <p:anim calcmode="lin" valueType="num">
                                      <p:cBhvr additive="base">
                                        <p:cTn id="67" dur="4150" fill="hold"/>
                                        <p:tgtEl>
                                          <p:spTgt spid="41"/>
                                        </p:tgtEl>
                                        <p:attrNameLst>
                                          <p:attrName>ppt_x</p:attrName>
                                        </p:attrNameLst>
                                      </p:cBhvr>
                                      <p:tavLst>
                                        <p:tav tm="0">
                                          <p:val>
                                            <p:strVal val="#ppt_x"/>
                                          </p:val>
                                        </p:tav>
                                        <p:tav tm="100000">
                                          <p:val>
                                            <p:strVal val="#ppt_x"/>
                                          </p:val>
                                        </p:tav>
                                      </p:tavLst>
                                    </p:anim>
                                    <p:anim calcmode="lin" valueType="num">
                                      <p:cBhvr additive="base">
                                        <p:cTn id="68" dur="4150" fill="hold"/>
                                        <p:tgtEl>
                                          <p:spTgt spid="41"/>
                                        </p:tgtEl>
                                        <p:attrNameLst>
                                          <p:attrName>ppt_y</p:attrName>
                                        </p:attrNameLst>
                                      </p:cBhvr>
                                      <p:tavLst>
                                        <p:tav tm="0">
                                          <p:val>
                                            <p:strVal val="0-#ppt_h/2"/>
                                          </p:val>
                                        </p:tav>
                                        <p:tav tm="100000">
                                          <p:val>
                                            <p:strVal val="#ppt_y"/>
                                          </p:val>
                                        </p:tav>
                                      </p:tavLst>
                                    </p:anim>
                                  </p:childTnLst>
                                </p:cTn>
                              </p:par>
                              <p:par>
                                <p:cTn id="69" presetID="19" presetClass="entr" presetSubtype="5" fill="hold" nodeType="withEffect">
                                  <p:stCondLst>
                                    <p:cond delay="0"/>
                                  </p:stCondLst>
                                  <p:childTnLst>
                                    <p:set>
                                      <p:cBhvr>
                                        <p:cTn id="70" dur="1" fill="hold">
                                          <p:stCondLst>
                                            <p:cond delay="0"/>
                                          </p:stCondLst>
                                        </p:cTn>
                                        <p:tgtEl>
                                          <p:spTgt spid="41"/>
                                        </p:tgtEl>
                                        <p:attrNameLst>
                                          <p:attrName>style.visibility</p:attrName>
                                        </p:attrNameLst>
                                      </p:cBhvr>
                                      <p:to>
                                        <p:strVal val="visible"/>
                                      </p:to>
                                    </p:set>
                                    <p:anim calcmode="lin" valueType="num">
                                      <p:cBhvr>
                                        <p:cTn id="71" dur="4150" fill="hold"/>
                                        <p:tgtEl>
                                          <p:spTgt spid="41"/>
                                        </p:tgtEl>
                                        <p:attrNameLst>
                                          <p:attrName>ppt_w</p:attrName>
                                        </p:attrNameLst>
                                      </p:cBhvr>
                                      <p:tavLst>
                                        <p:tav tm="0">
                                          <p:val>
                                            <p:strVal val="#ppt_w"/>
                                          </p:val>
                                        </p:tav>
                                        <p:tav tm="100000">
                                          <p:val>
                                            <p:strVal val="#ppt_w"/>
                                          </p:val>
                                        </p:tav>
                                      </p:tavLst>
                                    </p:anim>
                                    <p:anim calcmode="lin" valueType="num">
                                      <p:cBhvr>
                                        <p:cTn id="72" dur="4150" fill="hold"/>
                                        <p:tgtEl>
                                          <p:spTgt spid="41"/>
                                        </p:tgtEl>
                                        <p:attrNameLst>
                                          <p:attrName>ppt_h</p:attrName>
                                        </p:attrNameLst>
                                      </p:cBhvr>
                                      <p:tavLst>
                                        <p:tav tm="0" fmla="#ppt_h*sin(2.5*pi*$)">
                                          <p:val>
                                            <p:fltVal val="0"/>
                                          </p:val>
                                        </p:tav>
                                        <p:tav tm="100000">
                                          <p:val>
                                            <p:fltVal val="1"/>
                                          </p:val>
                                        </p:tav>
                                      </p:tavLst>
                                    </p:anim>
                                  </p:childTnLst>
                                </p:cTn>
                              </p:par>
                              <p:par>
                                <p:cTn id="73" presetID="2" presetClass="exit" presetSubtype="1" fill="hold" nodeType="withEffect">
                                  <p:stCondLst>
                                    <p:cond delay="0"/>
                                  </p:stCondLst>
                                  <p:childTnLst>
                                    <p:anim calcmode="lin" valueType="num">
                                      <p:cBhvr additive="base">
                                        <p:cTn id="74" dur="4150"/>
                                        <p:tgtEl>
                                          <p:spTgt spid="41"/>
                                        </p:tgtEl>
                                        <p:attrNameLst>
                                          <p:attrName>ppt_x</p:attrName>
                                        </p:attrNameLst>
                                      </p:cBhvr>
                                      <p:tavLst>
                                        <p:tav tm="0">
                                          <p:val>
                                            <p:strVal val="ppt_x"/>
                                          </p:val>
                                        </p:tav>
                                        <p:tav tm="100000">
                                          <p:val>
                                            <p:strVal val="ppt_x"/>
                                          </p:val>
                                        </p:tav>
                                      </p:tavLst>
                                    </p:anim>
                                    <p:anim calcmode="lin" valueType="num">
                                      <p:cBhvr additive="base">
                                        <p:cTn id="75" dur="4150"/>
                                        <p:tgtEl>
                                          <p:spTgt spid="41"/>
                                        </p:tgtEl>
                                        <p:attrNameLst>
                                          <p:attrName>ppt_y</p:attrName>
                                        </p:attrNameLst>
                                      </p:cBhvr>
                                      <p:tavLst>
                                        <p:tav tm="0">
                                          <p:val>
                                            <p:strVal val="ppt_y"/>
                                          </p:val>
                                        </p:tav>
                                        <p:tav tm="100000">
                                          <p:val>
                                            <p:strVal val="0-ppt_h/2"/>
                                          </p:val>
                                        </p:tav>
                                      </p:tavLst>
                                    </p:anim>
                                    <p:set>
                                      <p:cBhvr>
                                        <p:cTn id="76" dur="1" fill="hold">
                                          <p:stCondLst>
                                            <p:cond delay="4149"/>
                                          </p:stCondLst>
                                        </p:cTn>
                                        <p:tgtEl>
                                          <p:spTgt spid="41"/>
                                        </p:tgtEl>
                                        <p:attrNameLst>
                                          <p:attrName>style.visibility</p:attrName>
                                        </p:attrNameLst>
                                      </p:cBhvr>
                                      <p:to>
                                        <p:strVal val="hidden"/>
                                      </p:to>
                                    </p:set>
                                  </p:childTnLst>
                                </p:cTn>
                              </p:par>
                              <p:par>
                                <p:cTn id="77" presetID="23" presetClass="entr" presetSubtype="288" fill="hold" nodeType="withEffect">
                                  <p:stCondLst>
                                    <p:cond delay="500"/>
                                  </p:stCondLst>
                                  <p:childTnLst>
                                    <p:set>
                                      <p:cBhvr>
                                        <p:cTn id="78" dur="1" fill="hold">
                                          <p:stCondLst>
                                            <p:cond delay="0"/>
                                          </p:stCondLst>
                                        </p:cTn>
                                        <p:tgtEl>
                                          <p:spTgt spid="2"/>
                                        </p:tgtEl>
                                        <p:attrNameLst>
                                          <p:attrName>style.visibility</p:attrName>
                                        </p:attrNameLst>
                                      </p:cBhvr>
                                      <p:to>
                                        <p:strVal val="visible"/>
                                      </p:to>
                                    </p:set>
                                    <p:anim calcmode="lin" valueType="num">
                                      <p:cBhvr>
                                        <p:cTn id="79" dur="3300" fill="hold"/>
                                        <p:tgtEl>
                                          <p:spTgt spid="2"/>
                                        </p:tgtEl>
                                        <p:attrNameLst>
                                          <p:attrName>ppt_w</p:attrName>
                                        </p:attrNameLst>
                                      </p:cBhvr>
                                      <p:tavLst>
                                        <p:tav tm="0">
                                          <p:val>
                                            <p:strVal val="4/3*#ppt_w"/>
                                          </p:val>
                                        </p:tav>
                                        <p:tav tm="100000">
                                          <p:val>
                                            <p:strVal val="#ppt_w"/>
                                          </p:val>
                                        </p:tav>
                                      </p:tavLst>
                                    </p:anim>
                                    <p:anim calcmode="lin" valueType="num">
                                      <p:cBhvr>
                                        <p:cTn id="80" dur="3300" fill="hold"/>
                                        <p:tgtEl>
                                          <p:spTgt spid="2"/>
                                        </p:tgtEl>
                                        <p:attrNameLst>
                                          <p:attrName>ppt_h</p:attrName>
                                        </p:attrNameLst>
                                      </p:cBhvr>
                                      <p:tavLst>
                                        <p:tav tm="0">
                                          <p:val>
                                            <p:strVal val="4/3*#ppt_h"/>
                                          </p:val>
                                        </p:tav>
                                        <p:tav tm="100000">
                                          <p:val>
                                            <p:strVal val="#ppt_h"/>
                                          </p:val>
                                        </p:tav>
                                      </p:tavLst>
                                    </p:anim>
                                  </p:childTnLst>
                                </p:cTn>
                              </p:par>
                              <p:par>
                                <p:cTn id="81" presetID="16" presetClass="entr" presetSubtype="42" fill="hold" nodeType="withEffect">
                                  <p:stCondLst>
                                    <p:cond delay="500"/>
                                  </p:stCondLst>
                                  <p:childTnLst>
                                    <p:set>
                                      <p:cBhvr>
                                        <p:cTn id="82" dur="1" fill="hold">
                                          <p:stCondLst>
                                            <p:cond delay="0"/>
                                          </p:stCondLst>
                                        </p:cTn>
                                        <p:tgtEl>
                                          <p:spTgt spid="2"/>
                                        </p:tgtEl>
                                        <p:attrNameLst>
                                          <p:attrName>style.visibility</p:attrName>
                                        </p:attrNameLst>
                                      </p:cBhvr>
                                      <p:to>
                                        <p:strVal val="visible"/>
                                      </p:to>
                                    </p:set>
                                    <p:animEffect transition="in" filter="barn(outHorizontal)">
                                      <p:cBhvr>
                                        <p:cTn id="83" dur="3300"/>
                                        <p:tgtEl>
                                          <p:spTgt spid="2"/>
                                        </p:tgtEl>
                                      </p:cBhvr>
                                    </p:animEffect>
                                  </p:childTnLst>
                                </p:cTn>
                              </p:par>
                              <p:par>
                                <p:cTn id="84" presetID="9" presetClass="emph" presetSubtype="0" grpId="0" nodeType="withEffect">
                                  <p:stCondLst>
                                    <p:cond delay="0"/>
                                  </p:stCondLst>
                                  <p:childTnLst>
                                    <p:set>
                                      <p:cBhvr rctx="PPT">
                                        <p:cTn id="85" dur="indefinite"/>
                                        <p:tgtEl>
                                          <p:spTgt spid="22"/>
                                        </p:tgtEl>
                                        <p:attrNameLst>
                                          <p:attrName>style.opacity</p:attrName>
                                        </p:attrNameLst>
                                      </p:cBhvr>
                                      <p:to>
                                        <p:strVal val="0"/>
                                      </p:to>
                                    </p:set>
                                    <p:animEffect filter="image" prLst="opacity: 0">
                                      <p:cBhvr rctx="IE">
                                        <p:cTn id="86" dur="indefinite"/>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EL SALMONNNNN"/>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2 Rectángulo"/>
          <p:cNvSpPr/>
          <p:nvPr/>
        </p:nvSpPr>
        <p:spPr>
          <a:xfrm>
            <a:off x="611560" y="987574"/>
            <a:ext cx="5616624" cy="3077766"/>
          </a:xfrm>
          <a:prstGeom prst="rect">
            <a:avLst/>
          </a:prstGeom>
        </p:spPr>
        <p:txBody>
          <a:bodyPr wrap="square">
            <a:spAutoFit/>
            <a:scene3d>
              <a:camera prst="obliqueBottomLeft"/>
              <a:lightRig rig="threePt" dir="t"/>
            </a:scene3d>
            <a:sp3d extrusionH="31750">
              <a:extrusionClr>
                <a:srgbClr val="FFC000"/>
              </a:extrusionClr>
            </a:sp3d>
          </a:bodyPr>
          <a:lstStyle/>
          <a:p>
            <a:pPr algn="ctr"/>
            <a:r>
              <a:rPr lang="es-ES" dirty="0" smtClean="0">
                <a:solidFill>
                  <a:srgbClr val="460000"/>
                </a:solidFill>
                <a:latin typeface="Hobo Std" pitchFamily="34" charset="0"/>
              </a:rPr>
              <a:t>Beneficios </a:t>
            </a:r>
            <a:r>
              <a:rPr lang="es-ES" dirty="0">
                <a:solidFill>
                  <a:srgbClr val="460000"/>
                </a:solidFill>
                <a:latin typeface="Hobo Std" pitchFamily="34" charset="0"/>
              </a:rPr>
              <a:t>para la salud del </a:t>
            </a:r>
            <a:r>
              <a:rPr lang="es-ES" dirty="0" smtClean="0">
                <a:solidFill>
                  <a:srgbClr val="460000"/>
                </a:solidFill>
                <a:latin typeface="Hobo Std" pitchFamily="34" charset="0"/>
              </a:rPr>
              <a:t>corazón</a:t>
            </a:r>
          </a:p>
          <a:p>
            <a:pPr algn="ctr"/>
            <a:r>
              <a:rPr lang="es-ES" sz="1600" dirty="0">
                <a:solidFill>
                  <a:srgbClr val="460000"/>
                </a:solidFill>
                <a:latin typeface="Hobo Std" pitchFamily="34" charset="0"/>
              </a:rPr>
              <a:t>En general, el consumo regular de salmón </a:t>
            </a:r>
            <a:r>
              <a:rPr lang="es-ES" sz="1600" dirty="0" smtClean="0">
                <a:solidFill>
                  <a:srgbClr val="460000"/>
                </a:solidFill>
                <a:latin typeface="Hobo Std" pitchFamily="34" charset="0"/>
              </a:rPr>
              <a:t>representa </a:t>
            </a:r>
            <a:r>
              <a:rPr lang="es-ES" sz="1600" dirty="0">
                <a:solidFill>
                  <a:srgbClr val="460000"/>
                </a:solidFill>
                <a:latin typeface="Hobo Std" pitchFamily="34" charset="0"/>
              </a:rPr>
              <a:t>beneficios a nivel del corazón y el sistema circulatorio gracias a su contenido de omega-3, reparando los tejidos </a:t>
            </a:r>
            <a:endParaRPr lang="es-ES" sz="1600" dirty="0" smtClean="0">
              <a:solidFill>
                <a:srgbClr val="460000"/>
              </a:solidFill>
              <a:latin typeface="Hobo Std" pitchFamily="34" charset="0"/>
            </a:endParaRPr>
          </a:p>
          <a:p>
            <a:pPr algn="ctr"/>
            <a:r>
              <a:rPr lang="es-ES" sz="1600" dirty="0" smtClean="0">
                <a:solidFill>
                  <a:srgbClr val="460000"/>
                </a:solidFill>
                <a:latin typeface="Hobo Std" pitchFamily="34" charset="0"/>
              </a:rPr>
              <a:t>y </a:t>
            </a:r>
            <a:r>
              <a:rPr lang="es-ES" sz="1600" dirty="0">
                <a:solidFill>
                  <a:srgbClr val="460000"/>
                </a:solidFill>
                <a:latin typeface="Hobo Std" pitchFamily="34" charset="0"/>
              </a:rPr>
              <a:t>bajando las cifras de presión arterial, y ayuda a prevenir los </a:t>
            </a:r>
            <a:r>
              <a:rPr lang="es-ES" sz="1600" dirty="0" err="1">
                <a:solidFill>
                  <a:srgbClr val="460000"/>
                </a:solidFill>
                <a:latin typeface="Hobo Std" pitchFamily="34" charset="0"/>
              </a:rPr>
              <a:t>los</a:t>
            </a:r>
            <a:r>
              <a:rPr lang="es-ES" sz="1600" dirty="0">
                <a:solidFill>
                  <a:srgbClr val="460000"/>
                </a:solidFill>
                <a:latin typeface="Hobo Std" pitchFamily="34" charset="0"/>
              </a:rPr>
              <a:t> famosos ACV (accidentes cerebrovasculares). </a:t>
            </a:r>
          </a:p>
          <a:p>
            <a:pPr algn="ctr"/>
            <a:r>
              <a:rPr lang="es-ES" sz="1600" dirty="0" smtClean="0">
                <a:solidFill>
                  <a:srgbClr val="460000"/>
                </a:solidFill>
                <a:latin typeface="Hobo Std" pitchFamily="34" charset="0"/>
              </a:rPr>
              <a:t>Además</a:t>
            </a:r>
            <a:r>
              <a:rPr lang="es-ES" sz="1600" dirty="0">
                <a:solidFill>
                  <a:srgbClr val="460000"/>
                </a:solidFill>
                <a:latin typeface="Hobo Std" pitchFamily="34" charset="0"/>
              </a:rPr>
              <a:t>, previene del endurecimiento de las arterias, lo que a su vez aleja la posibilidad de sufrir ataques al corazón. Aunque la mayoría de carnes de </a:t>
            </a:r>
            <a:r>
              <a:rPr lang="es-ES" sz="1600" dirty="0" smtClean="0">
                <a:solidFill>
                  <a:srgbClr val="460000"/>
                </a:solidFill>
                <a:latin typeface="Hobo Std" pitchFamily="34" charset="0"/>
              </a:rPr>
              <a:t>pescado</a:t>
            </a:r>
          </a:p>
          <a:p>
            <a:pPr algn="ctr"/>
            <a:r>
              <a:rPr lang="es-ES" sz="1600" dirty="0" smtClean="0">
                <a:solidFill>
                  <a:srgbClr val="460000"/>
                </a:solidFill>
                <a:latin typeface="Hobo Std" pitchFamily="34" charset="0"/>
              </a:rPr>
              <a:t> </a:t>
            </a:r>
            <a:r>
              <a:rPr lang="es-ES" sz="1600" dirty="0">
                <a:solidFill>
                  <a:srgbClr val="460000"/>
                </a:solidFill>
                <a:latin typeface="Hobo Std" pitchFamily="34" charset="0"/>
              </a:rPr>
              <a:t>tienen este tipo de beneficios, vale la pena decir </a:t>
            </a:r>
            <a:endParaRPr lang="es-ES" sz="1600" dirty="0" smtClean="0">
              <a:solidFill>
                <a:srgbClr val="460000"/>
              </a:solidFill>
              <a:latin typeface="Hobo Std" pitchFamily="34" charset="0"/>
            </a:endParaRPr>
          </a:p>
          <a:p>
            <a:pPr algn="ctr"/>
            <a:r>
              <a:rPr lang="es-ES" sz="1600" dirty="0" smtClean="0">
                <a:solidFill>
                  <a:srgbClr val="460000"/>
                </a:solidFill>
                <a:latin typeface="Hobo Std" pitchFamily="34" charset="0"/>
              </a:rPr>
              <a:t>que el salmón es </a:t>
            </a:r>
            <a:r>
              <a:rPr lang="es-ES" sz="1600" dirty="0">
                <a:solidFill>
                  <a:srgbClr val="460000"/>
                </a:solidFill>
                <a:latin typeface="Hobo Std" pitchFamily="34" charset="0"/>
              </a:rPr>
              <a:t>uno de los alimentos más </a:t>
            </a:r>
            <a:endParaRPr lang="es-ES" sz="1600" dirty="0" smtClean="0">
              <a:solidFill>
                <a:srgbClr val="460000"/>
              </a:solidFill>
              <a:latin typeface="Hobo Std" pitchFamily="34" charset="0"/>
            </a:endParaRPr>
          </a:p>
          <a:p>
            <a:pPr algn="ctr"/>
            <a:r>
              <a:rPr lang="es-ES" sz="1600" dirty="0" smtClean="0">
                <a:solidFill>
                  <a:srgbClr val="460000"/>
                </a:solidFill>
                <a:latin typeface="Hobo Std" pitchFamily="34" charset="0"/>
              </a:rPr>
              <a:t>completos en </a:t>
            </a:r>
            <a:r>
              <a:rPr lang="es-ES" sz="1600" dirty="0">
                <a:solidFill>
                  <a:srgbClr val="460000"/>
                </a:solidFill>
                <a:latin typeface="Hobo Std" pitchFamily="34" charset="0"/>
              </a:rPr>
              <a:t>esa </a:t>
            </a:r>
            <a:r>
              <a:rPr lang="es-ES" sz="1600" dirty="0" smtClean="0">
                <a:solidFill>
                  <a:srgbClr val="460000"/>
                </a:solidFill>
                <a:latin typeface="Hobo Std" pitchFamily="34" charset="0"/>
              </a:rPr>
              <a:t>amplia </a:t>
            </a:r>
            <a:r>
              <a:rPr lang="es-ES" sz="1600" dirty="0">
                <a:solidFill>
                  <a:srgbClr val="460000"/>
                </a:solidFill>
                <a:latin typeface="Hobo Std" pitchFamily="34" charset="0"/>
              </a:rPr>
              <a:t>variedad.</a:t>
            </a:r>
          </a:p>
        </p:txBody>
      </p:sp>
    </p:spTree>
    <p:extLst>
      <p:ext uri="{BB962C8B-B14F-4D97-AF65-F5344CB8AC3E}">
        <p14:creationId xmlns:p14="http://schemas.microsoft.com/office/powerpoint/2010/main" val="21059432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anim calcmode="lin" valueType="num">
                                      <p:cBhvr>
                                        <p:cTn id="8" dur="1500" fill="hold"/>
                                        <p:tgtEl>
                                          <p:spTgt spid="3"/>
                                        </p:tgtEl>
                                        <p:attrNameLst>
                                          <p:attrName>ppt_x</p:attrName>
                                        </p:attrNameLst>
                                      </p:cBhvr>
                                      <p:tavLst>
                                        <p:tav tm="0">
                                          <p:val>
                                            <p:strVal val="#ppt_x"/>
                                          </p:val>
                                        </p:tav>
                                        <p:tav tm="100000">
                                          <p:val>
                                            <p:strVal val="#ppt_x"/>
                                          </p:val>
                                        </p:tav>
                                      </p:tavLst>
                                    </p:anim>
                                    <p:anim calcmode="lin" valueType="num">
                                      <p:cBhvr>
                                        <p:cTn id="9" dur="15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0"/>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35808" y="0"/>
            <a:ext cx="9144000" cy="5143500"/>
          </a:xfrm>
          <a:prstGeom prst="rect">
            <a:avLst/>
          </a:prstGeom>
          <a:noFill/>
          <a:ln>
            <a:noFill/>
          </a:ln>
        </p:spPr>
      </p:pic>
      <p:sp>
        <p:nvSpPr>
          <p:cNvPr id="3" name="Forma libre 30"/>
          <p:cNvSpPr/>
          <p:nvPr/>
        </p:nvSpPr>
        <p:spPr>
          <a:xfrm rot="14031242" flipH="1">
            <a:off x="2828066" y="1152000"/>
            <a:ext cx="1879342" cy="1389479"/>
          </a:xfrm>
          <a:custGeom>
            <a:avLst/>
            <a:gdLst>
              <a:gd name="connsiteX0" fmla="*/ 4516253 w 6336030"/>
              <a:gd name="connsiteY0" fmla="*/ 2662857 h 3783330"/>
              <a:gd name="connsiteX1" fmla="*/ 4535447 w 6336030"/>
              <a:gd name="connsiteY1" fmla="*/ 2726846 h 3783330"/>
              <a:gd name="connsiteX2" fmla="*/ 5139690 w 6336030"/>
              <a:gd name="connsiteY2" fmla="*/ 3141327 h 3783330"/>
              <a:gd name="connsiteX3" fmla="*/ 5143130 w 6336030"/>
              <a:gd name="connsiteY3" fmla="*/ 3140968 h 3783330"/>
              <a:gd name="connsiteX4" fmla="*/ 5139690 w 6336030"/>
              <a:gd name="connsiteY4" fmla="*/ 3175635 h 3783330"/>
              <a:gd name="connsiteX5" fmla="*/ 5147166 w 6336030"/>
              <a:gd name="connsiteY5" fmla="*/ 3250970 h 3783330"/>
              <a:gd name="connsiteX6" fmla="*/ 5139690 w 6336030"/>
              <a:gd name="connsiteY6" fmla="*/ 3251359 h 3783330"/>
              <a:gd name="connsiteX7" fmla="*/ 4434061 w 6336030"/>
              <a:gd name="connsiteY7" fmla="*/ 2769675 h 3783330"/>
              <a:gd name="connsiteX8" fmla="*/ 4410994 w 6336030"/>
              <a:gd name="connsiteY8" fmla="*/ 2693146 h 3783330"/>
              <a:gd name="connsiteX9" fmla="*/ 4475327 w 6336030"/>
              <a:gd name="connsiteY9" fmla="*/ 2677251 h 3783330"/>
              <a:gd name="connsiteX10" fmla="*/ 5764984 w 6336030"/>
              <a:gd name="connsiteY10" fmla="*/ 2656670 h 3783330"/>
              <a:gd name="connsiteX11" fmla="*/ 5841091 w 6336030"/>
              <a:gd name="connsiteY11" fmla="*/ 2664485 h 3783330"/>
              <a:gd name="connsiteX12" fmla="*/ 5873899 w 6336030"/>
              <a:gd name="connsiteY12" fmla="*/ 2674859 h 3783330"/>
              <a:gd name="connsiteX13" fmla="*/ 5845319 w 6336030"/>
              <a:gd name="connsiteY13" fmla="*/ 2769675 h 3783330"/>
              <a:gd name="connsiteX14" fmla="*/ 5294028 w 6336030"/>
              <a:gd name="connsiteY14" fmla="*/ 3235336 h 3783330"/>
              <a:gd name="connsiteX15" fmla="*/ 5232501 w 6336030"/>
              <a:gd name="connsiteY15" fmla="*/ 3245007 h 3783330"/>
              <a:gd name="connsiteX16" fmla="*/ 5225635 w 6336030"/>
              <a:gd name="connsiteY16" fmla="*/ 3175635 h 3783330"/>
              <a:gd name="connsiteX17" fmla="*/ 5229963 w 6336030"/>
              <a:gd name="connsiteY17" fmla="*/ 3131910 h 3783330"/>
              <a:gd name="connsiteX18" fmla="*/ 5271852 w 6336030"/>
              <a:gd name="connsiteY18" fmla="*/ 3127540 h 3783330"/>
              <a:gd name="connsiteX19" fmla="*/ 5743934 w 6336030"/>
              <a:gd name="connsiteY19" fmla="*/ 2726846 h 3783330"/>
              <a:gd name="connsiteX20" fmla="*/ 5892924 w 6336030"/>
              <a:gd name="connsiteY20" fmla="*/ 2591170 h 3783330"/>
              <a:gd name="connsiteX21" fmla="*/ 5970695 w 6336030"/>
              <a:gd name="connsiteY21" fmla="*/ 2615696 h 3783330"/>
              <a:gd name="connsiteX22" fmla="*/ 6336030 w 6336030"/>
              <a:gd name="connsiteY22" fmla="*/ 3175635 h 3783330"/>
              <a:gd name="connsiteX23" fmla="*/ 5737860 w 6336030"/>
              <a:gd name="connsiteY23" fmla="*/ 3783330 h 3783330"/>
              <a:gd name="connsiteX24" fmla="*/ 5151843 w 6336030"/>
              <a:gd name="connsiteY24" fmla="*/ 3298107 h 3783330"/>
              <a:gd name="connsiteX25" fmla="*/ 5147166 w 6336030"/>
              <a:gd name="connsiteY25" fmla="*/ 3250970 h 3783330"/>
              <a:gd name="connsiteX26" fmla="*/ 5217990 w 6336030"/>
              <a:gd name="connsiteY26" fmla="*/ 3247287 h 3783330"/>
              <a:gd name="connsiteX27" fmla="*/ 5232501 w 6336030"/>
              <a:gd name="connsiteY27" fmla="*/ 3245007 h 3783330"/>
              <a:gd name="connsiteX28" fmla="*/ 5236042 w 6336030"/>
              <a:gd name="connsiteY28" fmla="*/ 3280786 h 3783330"/>
              <a:gd name="connsiteX29" fmla="*/ 5737860 w 6336030"/>
              <a:gd name="connsiteY29" fmla="*/ 3697385 h 3783330"/>
              <a:gd name="connsiteX30" fmla="*/ 6250085 w 6336030"/>
              <a:gd name="connsiteY30" fmla="*/ 3175635 h 3783330"/>
              <a:gd name="connsiteX31" fmla="*/ 5937241 w 6336030"/>
              <a:gd name="connsiteY31" fmla="*/ 2694887 h 3783330"/>
              <a:gd name="connsiteX32" fmla="*/ 5873899 w 6336030"/>
              <a:gd name="connsiteY32" fmla="*/ 2674859 h 3783330"/>
              <a:gd name="connsiteX33" fmla="*/ 5889942 w 6336030"/>
              <a:gd name="connsiteY33" fmla="*/ 2621634 h 3783330"/>
              <a:gd name="connsiteX34" fmla="*/ 5737860 w 6336030"/>
              <a:gd name="connsiteY34" fmla="*/ 2567940 h 3783330"/>
              <a:gd name="connsiteX35" fmla="*/ 5784748 w 6336030"/>
              <a:gd name="connsiteY35" fmla="*/ 2572742 h 3783330"/>
              <a:gd name="connsiteX36" fmla="*/ 5782145 w 6336030"/>
              <a:gd name="connsiteY36" fmla="*/ 2599458 h 3783330"/>
              <a:gd name="connsiteX37" fmla="*/ 5764984 w 6336030"/>
              <a:gd name="connsiteY37" fmla="*/ 2656670 h 3783330"/>
              <a:gd name="connsiteX38" fmla="*/ 5737860 w 6336030"/>
              <a:gd name="connsiteY38" fmla="*/ 2653885 h 3783330"/>
              <a:gd name="connsiteX39" fmla="*/ 5236042 w 6336030"/>
              <a:gd name="connsiteY39" fmla="*/ 3070484 h 3783330"/>
              <a:gd name="connsiteX40" fmla="*/ 5229963 w 6336030"/>
              <a:gd name="connsiteY40" fmla="*/ 3131910 h 3783330"/>
              <a:gd name="connsiteX41" fmla="*/ 5143130 w 6336030"/>
              <a:gd name="connsiteY41" fmla="*/ 3140968 h 3783330"/>
              <a:gd name="connsiteX42" fmla="*/ 5151843 w 6336030"/>
              <a:gd name="connsiteY42" fmla="*/ 3053163 h 3783330"/>
              <a:gd name="connsiteX43" fmla="*/ 5737860 w 6336030"/>
              <a:gd name="connsiteY43" fmla="*/ 2567940 h 3783330"/>
              <a:gd name="connsiteX44" fmla="*/ 3672662 w 6336030"/>
              <a:gd name="connsiteY44" fmla="*/ 2461436 h 3783330"/>
              <a:gd name="connsiteX45" fmla="*/ 3694389 w 6336030"/>
              <a:gd name="connsiteY45" fmla="*/ 2478584 h 3783330"/>
              <a:gd name="connsiteX46" fmla="*/ 4185285 w 6336030"/>
              <a:gd name="connsiteY46" fmla="*/ 2622025 h 3783330"/>
              <a:gd name="connsiteX47" fmla="*/ 4362232 w 6336030"/>
              <a:gd name="connsiteY47" fmla="*/ 2604961 h 3783330"/>
              <a:gd name="connsiteX48" fmla="*/ 4387206 w 6336030"/>
              <a:gd name="connsiteY48" fmla="*/ 2598819 h 3783330"/>
              <a:gd name="connsiteX49" fmla="*/ 4389439 w 6336030"/>
              <a:gd name="connsiteY49" fmla="*/ 2621634 h 3783330"/>
              <a:gd name="connsiteX50" fmla="*/ 4410994 w 6336030"/>
              <a:gd name="connsiteY50" fmla="*/ 2693146 h 3783330"/>
              <a:gd name="connsiteX51" fmla="*/ 4381854 w 6336030"/>
              <a:gd name="connsiteY51" fmla="*/ 2700346 h 3783330"/>
              <a:gd name="connsiteX52" fmla="*/ 4185285 w 6336030"/>
              <a:gd name="connsiteY52" fmla="*/ 2719388 h 3783330"/>
              <a:gd name="connsiteX53" fmla="*/ 3639952 w 6336030"/>
              <a:gd name="connsiteY53" fmla="*/ 2559319 h 3783330"/>
              <a:gd name="connsiteX54" fmla="*/ 3589123 w 6336030"/>
              <a:gd name="connsiteY54" fmla="*/ 2519019 h 3783330"/>
              <a:gd name="connsiteX55" fmla="*/ 3618726 w 6336030"/>
              <a:gd name="connsiteY55" fmla="*/ 2501261 h 3783330"/>
              <a:gd name="connsiteX56" fmla="*/ 3487363 w 6336030"/>
              <a:gd name="connsiteY56" fmla="*/ 2435275 h 3783330"/>
              <a:gd name="connsiteX57" fmla="*/ 3495602 w 6336030"/>
              <a:gd name="connsiteY57" fmla="*/ 2444871 h 3783330"/>
              <a:gd name="connsiteX58" fmla="*/ 3589123 w 6336030"/>
              <a:gd name="connsiteY58" fmla="*/ 2519019 h 3783330"/>
              <a:gd name="connsiteX59" fmla="*/ 3518831 w 6336030"/>
              <a:gd name="connsiteY59" fmla="*/ 2561185 h 3783330"/>
              <a:gd name="connsiteX60" fmla="*/ 2941320 w 6336030"/>
              <a:gd name="connsiteY60" fmla="*/ 2705577 h 3783330"/>
              <a:gd name="connsiteX61" fmla="*/ 2363809 w 6336030"/>
              <a:gd name="connsiteY61" fmla="*/ 2561185 h 3783330"/>
              <a:gd name="connsiteX62" fmla="*/ 2359261 w 6336030"/>
              <a:gd name="connsiteY62" fmla="*/ 2558457 h 3783330"/>
              <a:gd name="connsiteX63" fmla="*/ 2406136 w 6336030"/>
              <a:gd name="connsiteY63" fmla="*/ 2524493 h 3783330"/>
              <a:gd name="connsiteX64" fmla="*/ 2465607 w 6336030"/>
              <a:gd name="connsiteY64" fmla="*/ 2472124 h 3783330"/>
              <a:gd name="connsiteX65" fmla="*/ 2518093 w 6336030"/>
              <a:gd name="connsiteY65" fmla="*/ 2497053 h 3783330"/>
              <a:gd name="connsiteX66" fmla="*/ 2941320 w 6336030"/>
              <a:gd name="connsiteY66" fmla="*/ 2581301 h 3783330"/>
              <a:gd name="connsiteX67" fmla="*/ 3459594 w 6336030"/>
              <a:gd name="connsiteY67" fmla="*/ 2451909 h 3783330"/>
              <a:gd name="connsiteX68" fmla="*/ 5139690 w 6336030"/>
              <a:gd name="connsiteY68" fmla="*/ 1784051 h 3783330"/>
              <a:gd name="connsiteX69" fmla="*/ 5160219 w 6336030"/>
              <a:gd name="connsiteY69" fmla="*/ 1786193 h 3783330"/>
              <a:gd name="connsiteX70" fmla="*/ 5140829 w 6336030"/>
              <a:gd name="connsiteY70" fmla="*/ 1971019 h 3783330"/>
              <a:gd name="connsiteX71" fmla="*/ 4564939 w 6336030"/>
              <a:gd name="connsiteY71" fmla="*/ 2645734 h 3783330"/>
              <a:gd name="connsiteX72" fmla="*/ 4516253 w 6336030"/>
              <a:gd name="connsiteY72" fmla="*/ 2662857 h 3783330"/>
              <a:gd name="connsiteX73" fmla="*/ 4497235 w 6336030"/>
              <a:gd name="connsiteY73" fmla="*/ 2599458 h 3783330"/>
              <a:gd name="connsiteX74" fmla="*/ 4494127 w 6336030"/>
              <a:gd name="connsiteY74" fmla="*/ 2567546 h 3783330"/>
              <a:gd name="connsiteX75" fmla="*/ 4527041 w 6336030"/>
              <a:gd name="connsiteY75" fmla="*/ 2556022 h 3783330"/>
              <a:gd name="connsiteX76" fmla="*/ 5045444 w 6336030"/>
              <a:gd name="connsiteY76" fmla="*/ 1951397 h 3783330"/>
              <a:gd name="connsiteX77" fmla="*/ 5062228 w 6336030"/>
              <a:gd name="connsiteY77" fmla="*/ 1792132 h 3783330"/>
              <a:gd name="connsiteX78" fmla="*/ 5052466 w 6336030"/>
              <a:gd name="connsiteY78" fmla="*/ 1679494 h 3783330"/>
              <a:gd name="connsiteX79" fmla="*/ 5063282 w 6336030"/>
              <a:gd name="connsiteY79" fmla="*/ 1782128 h 3783330"/>
              <a:gd name="connsiteX80" fmla="*/ 5062228 w 6336030"/>
              <a:gd name="connsiteY80" fmla="*/ 1792132 h 3783330"/>
              <a:gd name="connsiteX81" fmla="*/ 5007528 w 6336030"/>
              <a:gd name="connsiteY81" fmla="*/ 1797839 h 3783330"/>
              <a:gd name="connsiteX82" fmla="*/ 4483912 w 6336030"/>
              <a:gd name="connsiteY82" fmla="*/ 2462689 h 3783330"/>
              <a:gd name="connsiteX83" fmla="*/ 4494127 w 6336030"/>
              <a:gd name="connsiteY83" fmla="*/ 2567546 h 3783330"/>
              <a:gd name="connsiteX84" fmla="*/ 4446375 w 6336030"/>
              <a:gd name="connsiteY84" fmla="*/ 2584265 h 3783330"/>
              <a:gd name="connsiteX85" fmla="*/ 4387206 w 6336030"/>
              <a:gd name="connsiteY85" fmla="*/ 2598819 h 3783330"/>
              <a:gd name="connsiteX86" fmla="*/ 4373880 w 6336030"/>
              <a:gd name="connsiteY86" fmla="*/ 2462689 h 3783330"/>
              <a:gd name="connsiteX87" fmla="*/ 4985353 w 6336030"/>
              <a:gd name="connsiteY87" fmla="*/ 1690042 h 3783330"/>
              <a:gd name="connsiteX88" fmla="*/ 5149357 w 6336030"/>
              <a:gd name="connsiteY88" fmla="*/ 1674522 h 3783330"/>
              <a:gd name="connsiteX89" fmla="*/ 5217990 w 6336030"/>
              <a:gd name="connsiteY89" fmla="*/ 1678091 h 3783330"/>
              <a:gd name="connsiteX90" fmla="*/ 5905500 w 6336030"/>
              <a:gd name="connsiteY90" fmla="*/ 2462689 h 3783330"/>
              <a:gd name="connsiteX91" fmla="*/ 5892924 w 6336030"/>
              <a:gd name="connsiteY91" fmla="*/ 2591170 h 3783330"/>
              <a:gd name="connsiteX92" fmla="*/ 5858412 w 6336030"/>
              <a:gd name="connsiteY92" fmla="*/ 2580286 h 3783330"/>
              <a:gd name="connsiteX93" fmla="*/ 5784748 w 6336030"/>
              <a:gd name="connsiteY93" fmla="*/ 2572742 h 3783330"/>
              <a:gd name="connsiteX94" fmla="*/ 5795468 w 6336030"/>
              <a:gd name="connsiteY94" fmla="*/ 2462689 h 3783330"/>
              <a:gd name="connsiteX95" fmla="*/ 5271852 w 6336030"/>
              <a:gd name="connsiteY95" fmla="*/ 1797839 h 3783330"/>
              <a:gd name="connsiteX96" fmla="*/ 5160219 w 6336030"/>
              <a:gd name="connsiteY96" fmla="*/ 1786193 h 3783330"/>
              <a:gd name="connsiteX97" fmla="*/ 5160645 w 6336030"/>
              <a:gd name="connsiteY97" fmla="*/ 1782128 h 3783330"/>
              <a:gd name="connsiteX98" fmla="*/ 4011139 w 6336030"/>
              <a:gd name="connsiteY98" fmla="*/ 958886 h 3783330"/>
              <a:gd name="connsiteX99" fmla="*/ 4057688 w 6336030"/>
              <a:gd name="connsiteY99" fmla="*/ 1043568 h 3783330"/>
              <a:gd name="connsiteX100" fmla="*/ 4152900 w 6336030"/>
              <a:gd name="connsiteY100" fmla="*/ 1509237 h 3783330"/>
              <a:gd name="connsiteX101" fmla="*/ 3711998 w 6336030"/>
              <a:gd name="connsiteY101" fmla="*/ 2432391 h 3783330"/>
              <a:gd name="connsiteX102" fmla="*/ 3672662 w 6336030"/>
              <a:gd name="connsiteY102" fmla="*/ 2461436 h 3783330"/>
              <a:gd name="connsiteX103" fmla="*/ 3571636 w 6336030"/>
              <a:gd name="connsiteY103" fmla="*/ 2381698 h 3783330"/>
              <a:gd name="connsiteX104" fmla="*/ 3632946 w 6336030"/>
              <a:gd name="connsiteY104" fmla="*/ 2336494 h 3783330"/>
              <a:gd name="connsiteX105" fmla="*/ 4028624 w 6336030"/>
              <a:gd name="connsiteY105" fmla="*/ 1509237 h 3783330"/>
              <a:gd name="connsiteX106" fmla="*/ 3943178 w 6336030"/>
              <a:gd name="connsiteY106" fmla="*/ 1091941 h 3783330"/>
              <a:gd name="connsiteX107" fmla="*/ 3888442 w 6336030"/>
              <a:gd name="connsiteY107" fmla="*/ 992510 h 3783330"/>
              <a:gd name="connsiteX108" fmla="*/ 3924196 w 6336030"/>
              <a:gd name="connsiteY108" fmla="*/ 979991 h 3783330"/>
              <a:gd name="connsiteX109" fmla="*/ 4008338 w 6336030"/>
              <a:gd name="connsiteY109" fmla="*/ 959295 h 3783330"/>
              <a:gd name="connsiteX110" fmla="*/ 3840065 w 6336030"/>
              <a:gd name="connsiteY110" fmla="*/ 906412 h 3783330"/>
              <a:gd name="connsiteX111" fmla="*/ 3842930 w 6336030"/>
              <a:gd name="connsiteY111" fmla="*/ 909836 h 3783330"/>
              <a:gd name="connsiteX112" fmla="*/ 3888442 w 6336030"/>
              <a:gd name="connsiteY112" fmla="*/ 992510 h 3783330"/>
              <a:gd name="connsiteX113" fmla="*/ 3843529 w 6336030"/>
              <a:gd name="connsiteY113" fmla="*/ 1008234 h 3783330"/>
              <a:gd name="connsiteX114" fmla="*/ 3307288 w 6336030"/>
              <a:gd name="connsiteY114" fmla="*/ 1782128 h 3783330"/>
              <a:gd name="connsiteX115" fmla="*/ 3564448 w 6336030"/>
              <a:gd name="connsiteY115" fmla="*/ 2376025 h 3783330"/>
              <a:gd name="connsiteX116" fmla="*/ 3571636 w 6336030"/>
              <a:gd name="connsiteY116" fmla="*/ 2381698 h 3783330"/>
              <a:gd name="connsiteX117" fmla="*/ 3549242 w 6336030"/>
              <a:gd name="connsiteY117" fmla="*/ 2398210 h 3783330"/>
              <a:gd name="connsiteX118" fmla="*/ 3487363 w 6336030"/>
              <a:gd name="connsiteY118" fmla="*/ 2435275 h 3783330"/>
              <a:gd name="connsiteX119" fmla="*/ 3376502 w 6336030"/>
              <a:gd name="connsiteY119" fmla="*/ 2306159 h 3783330"/>
              <a:gd name="connsiteX120" fmla="*/ 3209925 w 6336030"/>
              <a:gd name="connsiteY120" fmla="*/ 1782128 h 3783330"/>
              <a:gd name="connsiteX121" fmla="*/ 3805631 w 6336030"/>
              <a:gd name="connsiteY121" fmla="*/ 918523 h 3783330"/>
              <a:gd name="connsiteX122" fmla="*/ 4185285 w 6336030"/>
              <a:gd name="connsiteY122" fmla="*/ 844868 h 3783330"/>
              <a:gd name="connsiteX123" fmla="*/ 5140829 w 6336030"/>
              <a:gd name="connsiteY123" fmla="*/ 1593238 h 3783330"/>
              <a:gd name="connsiteX124" fmla="*/ 5149357 w 6336030"/>
              <a:gd name="connsiteY124" fmla="*/ 1674522 h 3783330"/>
              <a:gd name="connsiteX125" fmla="*/ 5139690 w 6336030"/>
              <a:gd name="connsiteY125" fmla="*/ 1674019 h 3783330"/>
              <a:gd name="connsiteX126" fmla="*/ 5061391 w 6336030"/>
              <a:gd name="connsiteY126" fmla="*/ 1678091 h 3783330"/>
              <a:gd name="connsiteX127" fmla="*/ 5052466 w 6336030"/>
              <a:gd name="connsiteY127" fmla="*/ 1679494 h 3783330"/>
              <a:gd name="connsiteX128" fmla="*/ 5045444 w 6336030"/>
              <a:gd name="connsiteY128" fmla="*/ 1612860 h 3783330"/>
              <a:gd name="connsiteX129" fmla="*/ 4185285 w 6336030"/>
              <a:gd name="connsiteY129" fmla="*/ 942231 h 3783330"/>
              <a:gd name="connsiteX130" fmla="*/ 4095515 w 6336030"/>
              <a:gd name="connsiteY130" fmla="*/ 946567 h 3783330"/>
              <a:gd name="connsiteX131" fmla="*/ 4011139 w 6336030"/>
              <a:gd name="connsiteY131" fmla="*/ 958886 h 3783330"/>
              <a:gd name="connsiteX132" fmla="*/ 3962493 w 6336030"/>
              <a:gd name="connsiteY132" fmla="*/ 870389 h 3783330"/>
              <a:gd name="connsiteX133" fmla="*/ 3988716 w 6336030"/>
              <a:gd name="connsiteY133" fmla="*/ 863910 h 3783330"/>
              <a:gd name="connsiteX134" fmla="*/ 4185285 w 6336030"/>
              <a:gd name="connsiteY134" fmla="*/ 844868 h 3783330"/>
              <a:gd name="connsiteX135" fmla="*/ 2585405 w 6336030"/>
              <a:gd name="connsiteY135" fmla="*/ 497130 h 3783330"/>
              <a:gd name="connsiteX136" fmla="*/ 2605493 w 6336030"/>
              <a:gd name="connsiteY136" fmla="*/ 518546 h 3783330"/>
              <a:gd name="connsiteX137" fmla="*/ 2941320 w 6336030"/>
              <a:gd name="connsiteY137" fmla="*/ 1424940 h 3783330"/>
              <a:gd name="connsiteX138" fmla="*/ 2510574 w 6336030"/>
              <a:gd name="connsiteY138" fmla="*/ 2432525 h 3783330"/>
              <a:gd name="connsiteX139" fmla="*/ 2465607 w 6336030"/>
              <a:gd name="connsiteY139" fmla="*/ 2472124 h 3783330"/>
              <a:gd name="connsiteX140" fmla="*/ 2423047 w 6336030"/>
              <a:gd name="connsiteY140" fmla="*/ 2451909 h 3783330"/>
              <a:gd name="connsiteX141" fmla="*/ 2342644 w 6336030"/>
              <a:gd name="connsiteY141" fmla="*/ 2403748 h 3783330"/>
              <a:gd name="connsiteX142" fmla="*/ 2416748 w 6336030"/>
              <a:gd name="connsiteY142" fmla="*/ 2338699 h 3783330"/>
              <a:gd name="connsiteX143" fmla="*/ 2808630 w 6336030"/>
              <a:gd name="connsiteY143" fmla="*/ 1424940 h 3783330"/>
              <a:gd name="connsiteX144" fmla="*/ 2503103 w 6336030"/>
              <a:gd name="connsiteY144" fmla="*/ 602949 h 3783330"/>
              <a:gd name="connsiteX145" fmla="*/ 2454712 w 6336030"/>
              <a:gd name="connsiteY145" fmla="*/ 551525 h 3783330"/>
              <a:gd name="connsiteX146" fmla="*/ 2518093 w 6336030"/>
              <a:gd name="connsiteY146" fmla="*/ 521421 h 3783330"/>
              <a:gd name="connsiteX147" fmla="*/ 2358786 w 6336030"/>
              <a:gd name="connsiteY147" fmla="*/ 460302 h 3783330"/>
              <a:gd name="connsiteX148" fmla="*/ 2416748 w 6336030"/>
              <a:gd name="connsiteY148" fmla="*/ 511181 h 3783330"/>
              <a:gd name="connsiteX149" fmla="*/ 2454712 w 6336030"/>
              <a:gd name="connsiteY149" fmla="*/ 551525 h 3783330"/>
              <a:gd name="connsiteX150" fmla="*/ 2423047 w 6336030"/>
              <a:gd name="connsiteY150" fmla="*/ 566565 h 3783330"/>
              <a:gd name="connsiteX151" fmla="*/ 1854016 w 6336030"/>
              <a:gd name="connsiteY151" fmla="*/ 1509237 h 3783330"/>
              <a:gd name="connsiteX152" fmla="*/ 2333398 w 6336030"/>
              <a:gd name="connsiteY152" fmla="*/ 2398210 h 3783330"/>
              <a:gd name="connsiteX153" fmla="*/ 2342644 w 6336030"/>
              <a:gd name="connsiteY153" fmla="*/ 2403748 h 3783330"/>
              <a:gd name="connsiteX154" fmla="*/ 2321733 w 6336030"/>
              <a:gd name="connsiteY154" fmla="*/ 2422103 h 3783330"/>
              <a:gd name="connsiteX155" fmla="*/ 2238309 w 6336030"/>
              <a:gd name="connsiteY155" fmla="*/ 2482355 h 3783330"/>
              <a:gd name="connsiteX156" fmla="*/ 2170643 w 6336030"/>
              <a:gd name="connsiteY156" fmla="*/ 2432391 h 3783330"/>
              <a:gd name="connsiteX157" fmla="*/ 1729740 w 6336030"/>
              <a:gd name="connsiteY157" fmla="*/ 1509237 h 3783330"/>
              <a:gd name="connsiteX158" fmla="*/ 2263914 w 6336030"/>
              <a:gd name="connsiteY158" fmla="*/ 517213 h 3783330"/>
              <a:gd name="connsiteX159" fmla="*/ 2941320 w 6336030"/>
              <a:gd name="connsiteY159" fmla="*/ 312897 h 3783330"/>
              <a:gd name="connsiteX160" fmla="*/ 3945981 w 6336030"/>
              <a:gd name="connsiteY160" fmla="*/ 840352 h 3783330"/>
              <a:gd name="connsiteX161" fmla="*/ 3962493 w 6336030"/>
              <a:gd name="connsiteY161" fmla="*/ 870389 h 3783330"/>
              <a:gd name="connsiteX162" fmla="*/ 3895243 w 6336030"/>
              <a:gd name="connsiteY162" fmla="*/ 887006 h 3783330"/>
              <a:gd name="connsiteX163" fmla="*/ 3840065 w 6336030"/>
              <a:gd name="connsiteY163" fmla="*/ 906412 h 3783330"/>
              <a:gd name="connsiteX164" fmla="*/ 3710160 w 6336030"/>
              <a:gd name="connsiteY164" fmla="*/ 751173 h 3783330"/>
              <a:gd name="connsiteX165" fmla="*/ 2941320 w 6336030"/>
              <a:gd name="connsiteY165" fmla="*/ 437173 h 3783330"/>
              <a:gd name="connsiteX166" fmla="*/ 2617989 w 6336030"/>
              <a:gd name="connsiteY166" fmla="*/ 485371 h 3783330"/>
              <a:gd name="connsiteX167" fmla="*/ 2585405 w 6336030"/>
              <a:gd name="connsiteY167" fmla="*/ 497130 h 3783330"/>
              <a:gd name="connsiteX168" fmla="*/ 2510574 w 6336030"/>
              <a:gd name="connsiteY168" fmla="*/ 417355 h 3783330"/>
              <a:gd name="connsiteX169" fmla="*/ 2490277 w 6336030"/>
              <a:gd name="connsiteY169" fmla="*/ 399482 h 3783330"/>
              <a:gd name="connsiteX170" fmla="*/ 2581033 w 6336030"/>
              <a:gd name="connsiteY170" fmla="*/ 366682 h 3783330"/>
              <a:gd name="connsiteX171" fmla="*/ 2941320 w 6336030"/>
              <a:gd name="connsiteY171" fmla="*/ 312897 h 3783330"/>
              <a:gd name="connsiteX172" fmla="*/ 1470660 w 6336030"/>
              <a:gd name="connsiteY172" fmla="*/ 0 h 3783330"/>
              <a:gd name="connsiteX173" fmla="*/ 2406136 w 6336030"/>
              <a:gd name="connsiteY173" fmla="*/ 325387 h 3783330"/>
              <a:gd name="connsiteX174" fmla="*/ 2490277 w 6336030"/>
              <a:gd name="connsiteY174" fmla="*/ 399482 h 3783330"/>
              <a:gd name="connsiteX175" fmla="*/ 2469719 w 6336030"/>
              <a:gd name="connsiteY175" fmla="*/ 406912 h 3783330"/>
              <a:gd name="connsiteX176" fmla="*/ 2363809 w 6336030"/>
              <a:gd name="connsiteY176" fmla="*/ 457289 h 3783330"/>
              <a:gd name="connsiteX177" fmla="*/ 2358786 w 6336030"/>
              <a:gd name="connsiteY177" fmla="*/ 460302 h 3783330"/>
              <a:gd name="connsiteX178" fmla="*/ 2321733 w 6336030"/>
              <a:gd name="connsiteY178" fmla="*/ 427777 h 3783330"/>
              <a:gd name="connsiteX179" fmla="*/ 1470660 w 6336030"/>
              <a:gd name="connsiteY179" fmla="*/ 132690 h 3783330"/>
              <a:gd name="connsiteX180" fmla="*/ 132690 w 6336030"/>
              <a:gd name="connsiteY180" fmla="*/ 1424940 h 3783330"/>
              <a:gd name="connsiteX181" fmla="*/ 1470660 w 6336030"/>
              <a:gd name="connsiteY181" fmla="*/ 2717190 h 3783330"/>
              <a:gd name="connsiteX182" fmla="*/ 2218732 w 6336030"/>
              <a:gd name="connsiteY182" fmla="*/ 2496494 h 3783330"/>
              <a:gd name="connsiteX183" fmla="*/ 2238309 w 6336030"/>
              <a:gd name="connsiteY183" fmla="*/ 2482355 h 3783330"/>
              <a:gd name="connsiteX184" fmla="*/ 2263914 w 6336030"/>
              <a:gd name="connsiteY184" fmla="*/ 2501261 h 3783330"/>
              <a:gd name="connsiteX185" fmla="*/ 2359261 w 6336030"/>
              <a:gd name="connsiteY185" fmla="*/ 2558457 h 3783330"/>
              <a:gd name="connsiteX186" fmla="*/ 2292920 w 6336030"/>
              <a:gd name="connsiteY186" fmla="*/ 2606523 h 3783330"/>
              <a:gd name="connsiteX187" fmla="*/ 1470660 w 6336030"/>
              <a:gd name="connsiteY187" fmla="*/ 2849880 h 3783330"/>
              <a:gd name="connsiteX188" fmla="*/ 0 w 6336030"/>
              <a:gd name="connsiteY188" fmla="*/ 1424940 h 3783330"/>
              <a:gd name="connsiteX189" fmla="*/ 1470660 w 6336030"/>
              <a:gd name="connsiteY189" fmla="*/ 0 h 37833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Lst>
            <a:rect l="l" t="t" r="r" b="b"/>
            <a:pathLst>
              <a:path w="6336030" h="3783330">
                <a:moveTo>
                  <a:pt x="4516253" y="2662857"/>
                </a:moveTo>
                <a:lnTo>
                  <a:pt x="4535447" y="2726846"/>
                </a:lnTo>
                <a:cubicBezTo>
                  <a:pt x="4634999" y="2970419"/>
                  <a:pt x="4868058" y="3141327"/>
                  <a:pt x="5139690" y="3141327"/>
                </a:cubicBezTo>
                <a:lnTo>
                  <a:pt x="5143130" y="3140968"/>
                </a:lnTo>
                <a:lnTo>
                  <a:pt x="5139690" y="3175635"/>
                </a:lnTo>
                <a:lnTo>
                  <a:pt x="5147166" y="3250970"/>
                </a:lnTo>
                <a:lnTo>
                  <a:pt x="5139690" y="3251359"/>
                </a:lnTo>
                <a:cubicBezTo>
                  <a:pt x="4822482" y="3251359"/>
                  <a:pt x="4550318" y="3052740"/>
                  <a:pt x="4434061" y="2769675"/>
                </a:cubicBezTo>
                <a:lnTo>
                  <a:pt x="4410994" y="2693146"/>
                </a:lnTo>
                <a:lnTo>
                  <a:pt x="4475327" y="2677251"/>
                </a:lnTo>
                <a:close/>
                <a:moveTo>
                  <a:pt x="5764984" y="2656670"/>
                </a:moveTo>
                <a:lnTo>
                  <a:pt x="5841091" y="2664485"/>
                </a:lnTo>
                <a:lnTo>
                  <a:pt x="5873899" y="2674859"/>
                </a:lnTo>
                <a:lnTo>
                  <a:pt x="5845319" y="2769675"/>
                </a:lnTo>
                <a:cubicBezTo>
                  <a:pt x="5748439" y="3005563"/>
                  <a:pt x="5543290" y="3182807"/>
                  <a:pt x="5294028" y="3235336"/>
                </a:cubicBezTo>
                <a:lnTo>
                  <a:pt x="5232501" y="3245007"/>
                </a:lnTo>
                <a:lnTo>
                  <a:pt x="5225635" y="3175635"/>
                </a:lnTo>
                <a:lnTo>
                  <a:pt x="5229963" y="3131910"/>
                </a:lnTo>
                <a:lnTo>
                  <a:pt x="5271852" y="3127540"/>
                </a:lnTo>
                <a:cubicBezTo>
                  <a:pt x="5485300" y="3082339"/>
                  <a:pt x="5660973" y="2929823"/>
                  <a:pt x="5743934" y="2726846"/>
                </a:cubicBezTo>
                <a:close/>
                <a:moveTo>
                  <a:pt x="5892924" y="2591170"/>
                </a:moveTo>
                <a:lnTo>
                  <a:pt x="5970695" y="2615696"/>
                </a:lnTo>
                <a:cubicBezTo>
                  <a:pt x="6185387" y="2707949"/>
                  <a:pt x="6336030" y="2923920"/>
                  <a:pt x="6336030" y="3175635"/>
                </a:cubicBezTo>
                <a:cubicBezTo>
                  <a:pt x="6336030" y="3511256"/>
                  <a:pt x="6068220" y="3783330"/>
                  <a:pt x="5737860" y="3783330"/>
                </a:cubicBezTo>
                <a:cubicBezTo>
                  <a:pt x="5448795" y="3783330"/>
                  <a:pt x="5207620" y="3575024"/>
                  <a:pt x="5151843" y="3298107"/>
                </a:cubicBezTo>
                <a:lnTo>
                  <a:pt x="5147166" y="3250970"/>
                </a:lnTo>
                <a:lnTo>
                  <a:pt x="5217990" y="3247287"/>
                </a:lnTo>
                <a:lnTo>
                  <a:pt x="5232501" y="3245007"/>
                </a:lnTo>
                <a:lnTo>
                  <a:pt x="5236042" y="3280786"/>
                </a:lnTo>
                <a:cubicBezTo>
                  <a:pt x="5283805" y="3518539"/>
                  <a:pt x="5490328" y="3697385"/>
                  <a:pt x="5737860" y="3697385"/>
                </a:cubicBezTo>
                <a:cubicBezTo>
                  <a:pt x="6020754" y="3697385"/>
                  <a:pt x="6250085" y="3463790"/>
                  <a:pt x="6250085" y="3175635"/>
                </a:cubicBezTo>
                <a:cubicBezTo>
                  <a:pt x="6250085" y="2959519"/>
                  <a:pt x="6121087" y="2774093"/>
                  <a:pt x="5937241" y="2694887"/>
                </a:cubicBezTo>
                <a:lnTo>
                  <a:pt x="5873899" y="2674859"/>
                </a:lnTo>
                <a:lnTo>
                  <a:pt x="5889942" y="2621634"/>
                </a:lnTo>
                <a:close/>
                <a:moveTo>
                  <a:pt x="5737860" y="2567940"/>
                </a:moveTo>
                <a:lnTo>
                  <a:pt x="5784748" y="2572742"/>
                </a:lnTo>
                <a:lnTo>
                  <a:pt x="5782145" y="2599458"/>
                </a:lnTo>
                <a:lnTo>
                  <a:pt x="5764984" y="2656670"/>
                </a:lnTo>
                <a:lnTo>
                  <a:pt x="5737860" y="2653885"/>
                </a:lnTo>
                <a:cubicBezTo>
                  <a:pt x="5490328" y="2653885"/>
                  <a:pt x="5283805" y="2832731"/>
                  <a:pt x="5236042" y="3070484"/>
                </a:cubicBezTo>
                <a:lnTo>
                  <a:pt x="5229963" y="3131910"/>
                </a:lnTo>
                <a:lnTo>
                  <a:pt x="5143130" y="3140968"/>
                </a:lnTo>
                <a:lnTo>
                  <a:pt x="5151843" y="3053163"/>
                </a:lnTo>
                <a:cubicBezTo>
                  <a:pt x="5207620" y="2776247"/>
                  <a:pt x="5448795" y="2567940"/>
                  <a:pt x="5737860" y="2567940"/>
                </a:cubicBezTo>
                <a:close/>
                <a:moveTo>
                  <a:pt x="3672662" y="2461436"/>
                </a:moveTo>
                <a:lnTo>
                  <a:pt x="3694389" y="2478584"/>
                </a:lnTo>
                <a:cubicBezTo>
                  <a:pt x="3834518" y="2569145"/>
                  <a:pt x="4003446" y="2622025"/>
                  <a:pt x="4185285" y="2622025"/>
                </a:cubicBezTo>
                <a:cubicBezTo>
                  <a:pt x="4245898" y="2622025"/>
                  <a:pt x="4305077" y="2616150"/>
                  <a:pt x="4362232" y="2604961"/>
                </a:cubicBezTo>
                <a:lnTo>
                  <a:pt x="4387206" y="2598819"/>
                </a:lnTo>
                <a:lnTo>
                  <a:pt x="4389439" y="2621634"/>
                </a:lnTo>
                <a:lnTo>
                  <a:pt x="4410994" y="2693146"/>
                </a:lnTo>
                <a:lnTo>
                  <a:pt x="4381854" y="2700346"/>
                </a:lnTo>
                <a:cubicBezTo>
                  <a:pt x="4318361" y="2712831"/>
                  <a:pt x="4252620" y="2719388"/>
                  <a:pt x="4185285" y="2719388"/>
                </a:cubicBezTo>
                <a:cubicBezTo>
                  <a:pt x="3983282" y="2719388"/>
                  <a:pt x="3795621" y="2660378"/>
                  <a:pt x="3639952" y="2559319"/>
                </a:cubicBezTo>
                <a:lnTo>
                  <a:pt x="3589123" y="2519019"/>
                </a:lnTo>
                <a:lnTo>
                  <a:pt x="3618726" y="2501261"/>
                </a:lnTo>
                <a:close/>
                <a:moveTo>
                  <a:pt x="3487363" y="2435275"/>
                </a:moveTo>
                <a:lnTo>
                  <a:pt x="3495602" y="2444871"/>
                </a:lnTo>
                <a:lnTo>
                  <a:pt x="3589123" y="2519019"/>
                </a:lnTo>
                <a:lnTo>
                  <a:pt x="3518831" y="2561185"/>
                </a:lnTo>
                <a:cubicBezTo>
                  <a:pt x="3347158" y="2653271"/>
                  <a:pt x="3150426" y="2705577"/>
                  <a:pt x="2941320" y="2705577"/>
                </a:cubicBezTo>
                <a:cubicBezTo>
                  <a:pt x="2732215" y="2705577"/>
                  <a:pt x="2535482" y="2653271"/>
                  <a:pt x="2363809" y="2561185"/>
                </a:cubicBezTo>
                <a:lnTo>
                  <a:pt x="2359261" y="2558457"/>
                </a:lnTo>
                <a:lnTo>
                  <a:pt x="2406136" y="2524493"/>
                </a:lnTo>
                <a:lnTo>
                  <a:pt x="2465607" y="2472124"/>
                </a:lnTo>
                <a:lnTo>
                  <a:pt x="2518093" y="2497053"/>
                </a:lnTo>
                <a:cubicBezTo>
                  <a:pt x="2648176" y="2551302"/>
                  <a:pt x="2791195" y="2581301"/>
                  <a:pt x="2941320" y="2581301"/>
                </a:cubicBezTo>
                <a:cubicBezTo>
                  <a:pt x="3128977" y="2581301"/>
                  <a:pt x="3305530" y="2534428"/>
                  <a:pt x="3459594" y="2451909"/>
                </a:cubicBezTo>
                <a:close/>
                <a:moveTo>
                  <a:pt x="5139690" y="1784051"/>
                </a:moveTo>
                <a:lnTo>
                  <a:pt x="5160219" y="1786193"/>
                </a:lnTo>
                <a:lnTo>
                  <a:pt x="5140829" y="1971019"/>
                </a:lnTo>
                <a:cubicBezTo>
                  <a:pt x="5075866" y="2276085"/>
                  <a:pt x="4856665" y="2527164"/>
                  <a:pt x="4564939" y="2645734"/>
                </a:cubicBezTo>
                <a:lnTo>
                  <a:pt x="4516253" y="2662857"/>
                </a:lnTo>
                <a:lnTo>
                  <a:pt x="4497235" y="2599458"/>
                </a:lnTo>
                <a:lnTo>
                  <a:pt x="4494127" y="2567546"/>
                </a:lnTo>
                <a:lnTo>
                  <a:pt x="4527041" y="2556022"/>
                </a:lnTo>
                <a:cubicBezTo>
                  <a:pt x="4789646" y="2449769"/>
                  <a:pt x="4986966" y="2224773"/>
                  <a:pt x="5045444" y="1951397"/>
                </a:cubicBezTo>
                <a:lnTo>
                  <a:pt x="5062228" y="1792132"/>
                </a:lnTo>
                <a:close/>
                <a:moveTo>
                  <a:pt x="5052466" y="1679494"/>
                </a:moveTo>
                <a:lnTo>
                  <a:pt x="5063282" y="1782128"/>
                </a:lnTo>
                <a:lnTo>
                  <a:pt x="5062228" y="1792132"/>
                </a:lnTo>
                <a:lnTo>
                  <a:pt x="5007528" y="1797839"/>
                </a:lnTo>
                <a:cubicBezTo>
                  <a:pt x="4708701" y="1861119"/>
                  <a:pt x="4483912" y="2134738"/>
                  <a:pt x="4483912" y="2462689"/>
                </a:cubicBezTo>
                <a:lnTo>
                  <a:pt x="4494127" y="2567546"/>
                </a:lnTo>
                <a:lnTo>
                  <a:pt x="4446375" y="2584265"/>
                </a:lnTo>
                <a:lnTo>
                  <a:pt x="4387206" y="2598819"/>
                </a:lnTo>
                <a:lnTo>
                  <a:pt x="4373880" y="2462689"/>
                </a:lnTo>
                <a:cubicBezTo>
                  <a:pt x="4373880" y="2081565"/>
                  <a:pt x="4636386" y="1763583"/>
                  <a:pt x="4985353" y="1690042"/>
                </a:cubicBezTo>
                <a:close/>
                <a:moveTo>
                  <a:pt x="5149357" y="1674522"/>
                </a:moveTo>
                <a:lnTo>
                  <a:pt x="5217990" y="1678091"/>
                </a:lnTo>
                <a:cubicBezTo>
                  <a:pt x="5604154" y="1718479"/>
                  <a:pt x="5905500" y="2054342"/>
                  <a:pt x="5905500" y="2462689"/>
                </a:cubicBezTo>
                <a:lnTo>
                  <a:pt x="5892924" y="2591170"/>
                </a:lnTo>
                <a:lnTo>
                  <a:pt x="5858412" y="2580286"/>
                </a:lnTo>
                <a:lnTo>
                  <a:pt x="5784748" y="2572742"/>
                </a:lnTo>
                <a:lnTo>
                  <a:pt x="5795468" y="2462689"/>
                </a:lnTo>
                <a:cubicBezTo>
                  <a:pt x="5795468" y="2134738"/>
                  <a:pt x="5570679" y="1861119"/>
                  <a:pt x="5271852" y="1797839"/>
                </a:cubicBezTo>
                <a:lnTo>
                  <a:pt x="5160219" y="1786193"/>
                </a:lnTo>
                <a:lnTo>
                  <a:pt x="5160645" y="1782128"/>
                </a:lnTo>
                <a:close/>
                <a:moveTo>
                  <a:pt x="4011139" y="958886"/>
                </a:moveTo>
                <a:lnTo>
                  <a:pt x="4057688" y="1043568"/>
                </a:lnTo>
                <a:cubicBezTo>
                  <a:pt x="4118998" y="1186696"/>
                  <a:pt x="4152900" y="1344057"/>
                  <a:pt x="4152900" y="1509237"/>
                </a:cubicBezTo>
                <a:cubicBezTo>
                  <a:pt x="4152900" y="1880892"/>
                  <a:pt x="3981268" y="2212965"/>
                  <a:pt x="3711998" y="2432391"/>
                </a:cubicBezTo>
                <a:lnTo>
                  <a:pt x="3672662" y="2461436"/>
                </a:lnTo>
                <a:lnTo>
                  <a:pt x="3571636" y="2381698"/>
                </a:lnTo>
                <a:lnTo>
                  <a:pt x="3632946" y="2336494"/>
                </a:lnTo>
                <a:cubicBezTo>
                  <a:pt x="3874597" y="2139862"/>
                  <a:pt x="4028624" y="1842285"/>
                  <a:pt x="4028624" y="1509237"/>
                </a:cubicBezTo>
                <a:cubicBezTo>
                  <a:pt x="4028624" y="1361216"/>
                  <a:pt x="3998199" y="1220201"/>
                  <a:pt x="3943178" y="1091941"/>
                </a:cubicBezTo>
                <a:lnTo>
                  <a:pt x="3888442" y="992510"/>
                </a:lnTo>
                <a:lnTo>
                  <a:pt x="3924196" y="979991"/>
                </a:lnTo>
                <a:cubicBezTo>
                  <a:pt x="3951689" y="971811"/>
                  <a:pt x="3979761" y="964889"/>
                  <a:pt x="4008338" y="959295"/>
                </a:cubicBezTo>
                <a:close/>
                <a:moveTo>
                  <a:pt x="3840065" y="906412"/>
                </a:moveTo>
                <a:lnTo>
                  <a:pt x="3842930" y="909836"/>
                </a:lnTo>
                <a:lnTo>
                  <a:pt x="3888442" y="992510"/>
                </a:lnTo>
                <a:lnTo>
                  <a:pt x="3843529" y="1008234"/>
                </a:lnTo>
                <a:cubicBezTo>
                  <a:pt x="3528403" y="1135738"/>
                  <a:pt x="3307288" y="1434232"/>
                  <a:pt x="3307288" y="1782128"/>
                </a:cubicBezTo>
                <a:cubicBezTo>
                  <a:pt x="3307288" y="2014059"/>
                  <a:pt x="3405562" y="2224033"/>
                  <a:pt x="3564448" y="2376025"/>
                </a:cubicBezTo>
                <a:lnTo>
                  <a:pt x="3571636" y="2381698"/>
                </a:lnTo>
                <a:lnTo>
                  <a:pt x="3549242" y="2398210"/>
                </a:lnTo>
                <a:lnTo>
                  <a:pt x="3487363" y="2435275"/>
                </a:lnTo>
                <a:lnTo>
                  <a:pt x="3376502" y="2306159"/>
                </a:lnTo>
                <a:cubicBezTo>
                  <a:pt x="3271334" y="2156571"/>
                  <a:pt x="3209925" y="1976241"/>
                  <a:pt x="3209925" y="1782128"/>
                </a:cubicBezTo>
                <a:cubicBezTo>
                  <a:pt x="3209925" y="1393903"/>
                  <a:pt x="3455560" y="1060807"/>
                  <a:pt x="3805631" y="918523"/>
                </a:cubicBezTo>
                <a:close/>
                <a:moveTo>
                  <a:pt x="4185285" y="844868"/>
                </a:moveTo>
                <a:cubicBezTo>
                  <a:pt x="4656627" y="844868"/>
                  <a:pt x="5049881" y="1166144"/>
                  <a:pt x="5140829" y="1593238"/>
                </a:cubicBezTo>
                <a:lnTo>
                  <a:pt x="5149357" y="1674522"/>
                </a:lnTo>
                <a:lnTo>
                  <a:pt x="5139690" y="1674019"/>
                </a:lnTo>
                <a:cubicBezTo>
                  <a:pt x="5113256" y="1674019"/>
                  <a:pt x="5087135" y="1675398"/>
                  <a:pt x="5061391" y="1678091"/>
                </a:cubicBezTo>
                <a:lnTo>
                  <a:pt x="5052466" y="1679494"/>
                </a:lnTo>
                <a:lnTo>
                  <a:pt x="5045444" y="1612860"/>
                </a:lnTo>
                <a:cubicBezTo>
                  <a:pt x="4963574" y="1230133"/>
                  <a:pt x="4609576" y="942231"/>
                  <a:pt x="4185285" y="942231"/>
                </a:cubicBezTo>
                <a:cubicBezTo>
                  <a:pt x="4154979" y="942231"/>
                  <a:pt x="4125031" y="943700"/>
                  <a:pt x="4095515" y="946567"/>
                </a:cubicBezTo>
                <a:lnTo>
                  <a:pt x="4011139" y="958886"/>
                </a:lnTo>
                <a:lnTo>
                  <a:pt x="3962493" y="870389"/>
                </a:lnTo>
                <a:lnTo>
                  <a:pt x="3988716" y="863910"/>
                </a:lnTo>
                <a:cubicBezTo>
                  <a:pt x="4052210" y="851425"/>
                  <a:pt x="4117951" y="844868"/>
                  <a:pt x="4185285" y="844868"/>
                </a:cubicBezTo>
                <a:close/>
                <a:moveTo>
                  <a:pt x="2585405" y="497130"/>
                </a:moveTo>
                <a:lnTo>
                  <a:pt x="2605493" y="518546"/>
                </a:lnTo>
                <a:cubicBezTo>
                  <a:pt x="2815291" y="764859"/>
                  <a:pt x="2941320" y="1080639"/>
                  <a:pt x="2941320" y="1424940"/>
                </a:cubicBezTo>
                <a:cubicBezTo>
                  <a:pt x="2941320" y="1818427"/>
                  <a:pt x="2776711" y="2174662"/>
                  <a:pt x="2510574" y="2432525"/>
                </a:cubicBezTo>
                <a:lnTo>
                  <a:pt x="2465607" y="2472124"/>
                </a:lnTo>
                <a:lnTo>
                  <a:pt x="2423047" y="2451909"/>
                </a:lnTo>
                <a:lnTo>
                  <a:pt x="2342644" y="2403748"/>
                </a:lnTo>
                <a:lnTo>
                  <a:pt x="2416748" y="2338699"/>
                </a:lnTo>
                <a:cubicBezTo>
                  <a:pt x="2658873" y="2104848"/>
                  <a:pt x="2808630" y="1781785"/>
                  <a:pt x="2808630" y="1424940"/>
                </a:cubicBezTo>
                <a:cubicBezTo>
                  <a:pt x="2808630" y="1112701"/>
                  <a:pt x="2693972" y="826326"/>
                  <a:pt x="2503103" y="602949"/>
                </a:cubicBezTo>
                <a:lnTo>
                  <a:pt x="2454712" y="551525"/>
                </a:lnTo>
                <a:lnTo>
                  <a:pt x="2518093" y="521421"/>
                </a:lnTo>
                <a:close/>
                <a:moveTo>
                  <a:pt x="2358786" y="460302"/>
                </a:moveTo>
                <a:lnTo>
                  <a:pt x="2416748" y="511181"/>
                </a:lnTo>
                <a:lnTo>
                  <a:pt x="2454712" y="551525"/>
                </a:lnTo>
                <a:lnTo>
                  <a:pt x="2423047" y="566565"/>
                </a:lnTo>
                <a:cubicBezTo>
                  <a:pt x="2084107" y="748108"/>
                  <a:pt x="1854016" y="1102179"/>
                  <a:pt x="1854016" y="1509237"/>
                </a:cubicBezTo>
                <a:cubicBezTo>
                  <a:pt x="1854016" y="1879290"/>
                  <a:pt x="2044174" y="2205552"/>
                  <a:pt x="2333398" y="2398210"/>
                </a:cubicBezTo>
                <a:lnTo>
                  <a:pt x="2342644" y="2403748"/>
                </a:lnTo>
                <a:lnTo>
                  <a:pt x="2321733" y="2422103"/>
                </a:lnTo>
                <a:lnTo>
                  <a:pt x="2238309" y="2482355"/>
                </a:lnTo>
                <a:lnTo>
                  <a:pt x="2170643" y="2432391"/>
                </a:lnTo>
                <a:cubicBezTo>
                  <a:pt x="1901373" y="2212965"/>
                  <a:pt x="1729740" y="1880892"/>
                  <a:pt x="1729740" y="1509237"/>
                </a:cubicBezTo>
                <a:cubicBezTo>
                  <a:pt x="1729740" y="1096287"/>
                  <a:pt x="1941632" y="732204"/>
                  <a:pt x="2263914" y="517213"/>
                </a:cubicBezTo>
                <a:close/>
                <a:moveTo>
                  <a:pt x="2941320" y="312897"/>
                </a:moveTo>
                <a:cubicBezTo>
                  <a:pt x="3359531" y="312897"/>
                  <a:pt x="3728252" y="522124"/>
                  <a:pt x="3945981" y="840352"/>
                </a:cubicBezTo>
                <a:lnTo>
                  <a:pt x="3962493" y="870389"/>
                </a:lnTo>
                <a:lnTo>
                  <a:pt x="3895243" y="887006"/>
                </a:lnTo>
                <a:lnTo>
                  <a:pt x="3840065" y="906412"/>
                </a:lnTo>
                <a:lnTo>
                  <a:pt x="3710160" y="751173"/>
                </a:lnTo>
                <a:cubicBezTo>
                  <a:pt x="3513397" y="557168"/>
                  <a:pt x="3241571" y="437173"/>
                  <a:pt x="2941320" y="437173"/>
                </a:cubicBezTo>
                <a:cubicBezTo>
                  <a:pt x="2828726" y="437173"/>
                  <a:pt x="2720130" y="454047"/>
                  <a:pt x="2617989" y="485371"/>
                </a:cubicBezTo>
                <a:lnTo>
                  <a:pt x="2585405" y="497130"/>
                </a:lnTo>
                <a:lnTo>
                  <a:pt x="2510574" y="417355"/>
                </a:lnTo>
                <a:lnTo>
                  <a:pt x="2490277" y="399482"/>
                </a:lnTo>
                <a:lnTo>
                  <a:pt x="2581033" y="366682"/>
                </a:lnTo>
                <a:cubicBezTo>
                  <a:pt x="2694848" y="331728"/>
                  <a:pt x="2815857" y="312897"/>
                  <a:pt x="2941320" y="312897"/>
                </a:cubicBezTo>
                <a:close/>
                <a:moveTo>
                  <a:pt x="1470660" y="0"/>
                </a:moveTo>
                <a:cubicBezTo>
                  <a:pt x="1826008" y="0"/>
                  <a:pt x="2151920" y="122111"/>
                  <a:pt x="2406136" y="325387"/>
                </a:cubicBezTo>
                <a:lnTo>
                  <a:pt x="2490277" y="399482"/>
                </a:lnTo>
                <a:lnTo>
                  <a:pt x="2469719" y="406912"/>
                </a:lnTo>
                <a:cubicBezTo>
                  <a:pt x="2433481" y="422046"/>
                  <a:pt x="2398144" y="438872"/>
                  <a:pt x="2363809" y="457289"/>
                </a:cubicBezTo>
                <a:lnTo>
                  <a:pt x="2358786" y="460302"/>
                </a:lnTo>
                <a:lnTo>
                  <a:pt x="2321733" y="427777"/>
                </a:lnTo>
                <a:cubicBezTo>
                  <a:pt x="2090453" y="243430"/>
                  <a:pt x="1793946" y="132690"/>
                  <a:pt x="1470660" y="132690"/>
                </a:cubicBezTo>
                <a:cubicBezTo>
                  <a:pt x="731720" y="132690"/>
                  <a:pt x="132690" y="711250"/>
                  <a:pt x="132690" y="1424940"/>
                </a:cubicBezTo>
                <a:cubicBezTo>
                  <a:pt x="132690" y="2138630"/>
                  <a:pt x="731720" y="2717190"/>
                  <a:pt x="1470660" y="2717190"/>
                </a:cubicBezTo>
                <a:cubicBezTo>
                  <a:pt x="1747763" y="2717190"/>
                  <a:pt x="2005190" y="2635830"/>
                  <a:pt x="2218732" y="2496494"/>
                </a:cubicBezTo>
                <a:lnTo>
                  <a:pt x="2238309" y="2482355"/>
                </a:lnTo>
                <a:lnTo>
                  <a:pt x="2263914" y="2501261"/>
                </a:lnTo>
                <a:lnTo>
                  <a:pt x="2359261" y="2558457"/>
                </a:lnTo>
                <a:lnTo>
                  <a:pt x="2292920" y="2606523"/>
                </a:lnTo>
                <a:cubicBezTo>
                  <a:pt x="2058201" y="2760166"/>
                  <a:pt x="1775244" y="2849880"/>
                  <a:pt x="1470660" y="2849880"/>
                </a:cubicBezTo>
                <a:cubicBezTo>
                  <a:pt x="658437" y="2849880"/>
                  <a:pt x="0" y="2211913"/>
                  <a:pt x="0" y="1424940"/>
                </a:cubicBezTo>
                <a:cubicBezTo>
                  <a:pt x="0" y="637967"/>
                  <a:pt x="658437" y="0"/>
                  <a:pt x="1470660" y="0"/>
                </a:cubicBezTo>
                <a:close/>
              </a:path>
            </a:pathLst>
          </a:custGeom>
          <a:gradFill>
            <a:gsLst>
              <a:gs pos="1667">
                <a:schemeClr val="tx1"/>
              </a:gs>
              <a:gs pos="35000">
                <a:srgbClr val="FFF200"/>
              </a:gs>
              <a:gs pos="56000">
                <a:srgbClr val="FF7A00"/>
              </a:gs>
              <a:gs pos="100000">
                <a:srgbClr val="4D0808"/>
              </a:gs>
            </a:gsLst>
            <a:lin ang="5400000" scaled="0"/>
          </a:gradFill>
          <a:ln>
            <a:noFill/>
          </a:ln>
          <a:scene3d>
            <a:camera prst="orthographicFront"/>
            <a:lightRig rig="morning"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Forma libre 30"/>
          <p:cNvSpPr/>
          <p:nvPr/>
        </p:nvSpPr>
        <p:spPr>
          <a:xfrm rot="7623448">
            <a:off x="4264274" y="1164645"/>
            <a:ext cx="1997170" cy="1307503"/>
          </a:xfrm>
          <a:custGeom>
            <a:avLst/>
            <a:gdLst>
              <a:gd name="connsiteX0" fmla="*/ 4516253 w 6336030"/>
              <a:gd name="connsiteY0" fmla="*/ 2662857 h 3783330"/>
              <a:gd name="connsiteX1" fmla="*/ 4535447 w 6336030"/>
              <a:gd name="connsiteY1" fmla="*/ 2726846 h 3783330"/>
              <a:gd name="connsiteX2" fmla="*/ 5139690 w 6336030"/>
              <a:gd name="connsiteY2" fmla="*/ 3141327 h 3783330"/>
              <a:gd name="connsiteX3" fmla="*/ 5143130 w 6336030"/>
              <a:gd name="connsiteY3" fmla="*/ 3140968 h 3783330"/>
              <a:gd name="connsiteX4" fmla="*/ 5139690 w 6336030"/>
              <a:gd name="connsiteY4" fmla="*/ 3175635 h 3783330"/>
              <a:gd name="connsiteX5" fmla="*/ 5147166 w 6336030"/>
              <a:gd name="connsiteY5" fmla="*/ 3250970 h 3783330"/>
              <a:gd name="connsiteX6" fmla="*/ 5139690 w 6336030"/>
              <a:gd name="connsiteY6" fmla="*/ 3251359 h 3783330"/>
              <a:gd name="connsiteX7" fmla="*/ 4434061 w 6336030"/>
              <a:gd name="connsiteY7" fmla="*/ 2769675 h 3783330"/>
              <a:gd name="connsiteX8" fmla="*/ 4410994 w 6336030"/>
              <a:gd name="connsiteY8" fmla="*/ 2693146 h 3783330"/>
              <a:gd name="connsiteX9" fmla="*/ 4475327 w 6336030"/>
              <a:gd name="connsiteY9" fmla="*/ 2677251 h 3783330"/>
              <a:gd name="connsiteX10" fmla="*/ 5764984 w 6336030"/>
              <a:gd name="connsiteY10" fmla="*/ 2656670 h 3783330"/>
              <a:gd name="connsiteX11" fmla="*/ 5841091 w 6336030"/>
              <a:gd name="connsiteY11" fmla="*/ 2664485 h 3783330"/>
              <a:gd name="connsiteX12" fmla="*/ 5873899 w 6336030"/>
              <a:gd name="connsiteY12" fmla="*/ 2674859 h 3783330"/>
              <a:gd name="connsiteX13" fmla="*/ 5845319 w 6336030"/>
              <a:gd name="connsiteY13" fmla="*/ 2769675 h 3783330"/>
              <a:gd name="connsiteX14" fmla="*/ 5294028 w 6336030"/>
              <a:gd name="connsiteY14" fmla="*/ 3235336 h 3783330"/>
              <a:gd name="connsiteX15" fmla="*/ 5232501 w 6336030"/>
              <a:gd name="connsiteY15" fmla="*/ 3245007 h 3783330"/>
              <a:gd name="connsiteX16" fmla="*/ 5225635 w 6336030"/>
              <a:gd name="connsiteY16" fmla="*/ 3175635 h 3783330"/>
              <a:gd name="connsiteX17" fmla="*/ 5229963 w 6336030"/>
              <a:gd name="connsiteY17" fmla="*/ 3131910 h 3783330"/>
              <a:gd name="connsiteX18" fmla="*/ 5271852 w 6336030"/>
              <a:gd name="connsiteY18" fmla="*/ 3127540 h 3783330"/>
              <a:gd name="connsiteX19" fmla="*/ 5743934 w 6336030"/>
              <a:gd name="connsiteY19" fmla="*/ 2726846 h 3783330"/>
              <a:gd name="connsiteX20" fmla="*/ 5892924 w 6336030"/>
              <a:gd name="connsiteY20" fmla="*/ 2591170 h 3783330"/>
              <a:gd name="connsiteX21" fmla="*/ 5970695 w 6336030"/>
              <a:gd name="connsiteY21" fmla="*/ 2615696 h 3783330"/>
              <a:gd name="connsiteX22" fmla="*/ 6336030 w 6336030"/>
              <a:gd name="connsiteY22" fmla="*/ 3175635 h 3783330"/>
              <a:gd name="connsiteX23" fmla="*/ 5737860 w 6336030"/>
              <a:gd name="connsiteY23" fmla="*/ 3783330 h 3783330"/>
              <a:gd name="connsiteX24" fmla="*/ 5151843 w 6336030"/>
              <a:gd name="connsiteY24" fmla="*/ 3298107 h 3783330"/>
              <a:gd name="connsiteX25" fmla="*/ 5147166 w 6336030"/>
              <a:gd name="connsiteY25" fmla="*/ 3250970 h 3783330"/>
              <a:gd name="connsiteX26" fmla="*/ 5217990 w 6336030"/>
              <a:gd name="connsiteY26" fmla="*/ 3247287 h 3783330"/>
              <a:gd name="connsiteX27" fmla="*/ 5232501 w 6336030"/>
              <a:gd name="connsiteY27" fmla="*/ 3245007 h 3783330"/>
              <a:gd name="connsiteX28" fmla="*/ 5236042 w 6336030"/>
              <a:gd name="connsiteY28" fmla="*/ 3280786 h 3783330"/>
              <a:gd name="connsiteX29" fmla="*/ 5737860 w 6336030"/>
              <a:gd name="connsiteY29" fmla="*/ 3697385 h 3783330"/>
              <a:gd name="connsiteX30" fmla="*/ 6250085 w 6336030"/>
              <a:gd name="connsiteY30" fmla="*/ 3175635 h 3783330"/>
              <a:gd name="connsiteX31" fmla="*/ 5937241 w 6336030"/>
              <a:gd name="connsiteY31" fmla="*/ 2694887 h 3783330"/>
              <a:gd name="connsiteX32" fmla="*/ 5873899 w 6336030"/>
              <a:gd name="connsiteY32" fmla="*/ 2674859 h 3783330"/>
              <a:gd name="connsiteX33" fmla="*/ 5889942 w 6336030"/>
              <a:gd name="connsiteY33" fmla="*/ 2621634 h 3783330"/>
              <a:gd name="connsiteX34" fmla="*/ 5737860 w 6336030"/>
              <a:gd name="connsiteY34" fmla="*/ 2567940 h 3783330"/>
              <a:gd name="connsiteX35" fmla="*/ 5784748 w 6336030"/>
              <a:gd name="connsiteY35" fmla="*/ 2572742 h 3783330"/>
              <a:gd name="connsiteX36" fmla="*/ 5782145 w 6336030"/>
              <a:gd name="connsiteY36" fmla="*/ 2599458 h 3783330"/>
              <a:gd name="connsiteX37" fmla="*/ 5764984 w 6336030"/>
              <a:gd name="connsiteY37" fmla="*/ 2656670 h 3783330"/>
              <a:gd name="connsiteX38" fmla="*/ 5737860 w 6336030"/>
              <a:gd name="connsiteY38" fmla="*/ 2653885 h 3783330"/>
              <a:gd name="connsiteX39" fmla="*/ 5236042 w 6336030"/>
              <a:gd name="connsiteY39" fmla="*/ 3070484 h 3783330"/>
              <a:gd name="connsiteX40" fmla="*/ 5229963 w 6336030"/>
              <a:gd name="connsiteY40" fmla="*/ 3131910 h 3783330"/>
              <a:gd name="connsiteX41" fmla="*/ 5143130 w 6336030"/>
              <a:gd name="connsiteY41" fmla="*/ 3140968 h 3783330"/>
              <a:gd name="connsiteX42" fmla="*/ 5151843 w 6336030"/>
              <a:gd name="connsiteY42" fmla="*/ 3053163 h 3783330"/>
              <a:gd name="connsiteX43" fmla="*/ 5737860 w 6336030"/>
              <a:gd name="connsiteY43" fmla="*/ 2567940 h 3783330"/>
              <a:gd name="connsiteX44" fmla="*/ 3672662 w 6336030"/>
              <a:gd name="connsiteY44" fmla="*/ 2461436 h 3783330"/>
              <a:gd name="connsiteX45" fmla="*/ 3694389 w 6336030"/>
              <a:gd name="connsiteY45" fmla="*/ 2478584 h 3783330"/>
              <a:gd name="connsiteX46" fmla="*/ 4185285 w 6336030"/>
              <a:gd name="connsiteY46" fmla="*/ 2622025 h 3783330"/>
              <a:gd name="connsiteX47" fmla="*/ 4362232 w 6336030"/>
              <a:gd name="connsiteY47" fmla="*/ 2604961 h 3783330"/>
              <a:gd name="connsiteX48" fmla="*/ 4387206 w 6336030"/>
              <a:gd name="connsiteY48" fmla="*/ 2598819 h 3783330"/>
              <a:gd name="connsiteX49" fmla="*/ 4389439 w 6336030"/>
              <a:gd name="connsiteY49" fmla="*/ 2621634 h 3783330"/>
              <a:gd name="connsiteX50" fmla="*/ 4410994 w 6336030"/>
              <a:gd name="connsiteY50" fmla="*/ 2693146 h 3783330"/>
              <a:gd name="connsiteX51" fmla="*/ 4381854 w 6336030"/>
              <a:gd name="connsiteY51" fmla="*/ 2700346 h 3783330"/>
              <a:gd name="connsiteX52" fmla="*/ 4185285 w 6336030"/>
              <a:gd name="connsiteY52" fmla="*/ 2719388 h 3783330"/>
              <a:gd name="connsiteX53" fmla="*/ 3639952 w 6336030"/>
              <a:gd name="connsiteY53" fmla="*/ 2559319 h 3783330"/>
              <a:gd name="connsiteX54" fmla="*/ 3589123 w 6336030"/>
              <a:gd name="connsiteY54" fmla="*/ 2519019 h 3783330"/>
              <a:gd name="connsiteX55" fmla="*/ 3618726 w 6336030"/>
              <a:gd name="connsiteY55" fmla="*/ 2501261 h 3783330"/>
              <a:gd name="connsiteX56" fmla="*/ 3487363 w 6336030"/>
              <a:gd name="connsiteY56" fmla="*/ 2435275 h 3783330"/>
              <a:gd name="connsiteX57" fmla="*/ 3495602 w 6336030"/>
              <a:gd name="connsiteY57" fmla="*/ 2444871 h 3783330"/>
              <a:gd name="connsiteX58" fmla="*/ 3589123 w 6336030"/>
              <a:gd name="connsiteY58" fmla="*/ 2519019 h 3783330"/>
              <a:gd name="connsiteX59" fmla="*/ 3518831 w 6336030"/>
              <a:gd name="connsiteY59" fmla="*/ 2561185 h 3783330"/>
              <a:gd name="connsiteX60" fmla="*/ 2941320 w 6336030"/>
              <a:gd name="connsiteY60" fmla="*/ 2705577 h 3783330"/>
              <a:gd name="connsiteX61" fmla="*/ 2363809 w 6336030"/>
              <a:gd name="connsiteY61" fmla="*/ 2561185 h 3783330"/>
              <a:gd name="connsiteX62" fmla="*/ 2359261 w 6336030"/>
              <a:gd name="connsiteY62" fmla="*/ 2558457 h 3783330"/>
              <a:gd name="connsiteX63" fmla="*/ 2406136 w 6336030"/>
              <a:gd name="connsiteY63" fmla="*/ 2524493 h 3783330"/>
              <a:gd name="connsiteX64" fmla="*/ 2465607 w 6336030"/>
              <a:gd name="connsiteY64" fmla="*/ 2472124 h 3783330"/>
              <a:gd name="connsiteX65" fmla="*/ 2518093 w 6336030"/>
              <a:gd name="connsiteY65" fmla="*/ 2497053 h 3783330"/>
              <a:gd name="connsiteX66" fmla="*/ 2941320 w 6336030"/>
              <a:gd name="connsiteY66" fmla="*/ 2581301 h 3783330"/>
              <a:gd name="connsiteX67" fmla="*/ 3459594 w 6336030"/>
              <a:gd name="connsiteY67" fmla="*/ 2451909 h 3783330"/>
              <a:gd name="connsiteX68" fmla="*/ 5139690 w 6336030"/>
              <a:gd name="connsiteY68" fmla="*/ 1784051 h 3783330"/>
              <a:gd name="connsiteX69" fmla="*/ 5160219 w 6336030"/>
              <a:gd name="connsiteY69" fmla="*/ 1786193 h 3783330"/>
              <a:gd name="connsiteX70" fmla="*/ 5140829 w 6336030"/>
              <a:gd name="connsiteY70" fmla="*/ 1971019 h 3783330"/>
              <a:gd name="connsiteX71" fmla="*/ 4564939 w 6336030"/>
              <a:gd name="connsiteY71" fmla="*/ 2645734 h 3783330"/>
              <a:gd name="connsiteX72" fmla="*/ 4516253 w 6336030"/>
              <a:gd name="connsiteY72" fmla="*/ 2662857 h 3783330"/>
              <a:gd name="connsiteX73" fmla="*/ 4497235 w 6336030"/>
              <a:gd name="connsiteY73" fmla="*/ 2599458 h 3783330"/>
              <a:gd name="connsiteX74" fmla="*/ 4494127 w 6336030"/>
              <a:gd name="connsiteY74" fmla="*/ 2567546 h 3783330"/>
              <a:gd name="connsiteX75" fmla="*/ 4527041 w 6336030"/>
              <a:gd name="connsiteY75" fmla="*/ 2556022 h 3783330"/>
              <a:gd name="connsiteX76" fmla="*/ 5045444 w 6336030"/>
              <a:gd name="connsiteY76" fmla="*/ 1951397 h 3783330"/>
              <a:gd name="connsiteX77" fmla="*/ 5062228 w 6336030"/>
              <a:gd name="connsiteY77" fmla="*/ 1792132 h 3783330"/>
              <a:gd name="connsiteX78" fmla="*/ 5052466 w 6336030"/>
              <a:gd name="connsiteY78" fmla="*/ 1679494 h 3783330"/>
              <a:gd name="connsiteX79" fmla="*/ 5063282 w 6336030"/>
              <a:gd name="connsiteY79" fmla="*/ 1782128 h 3783330"/>
              <a:gd name="connsiteX80" fmla="*/ 5062228 w 6336030"/>
              <a:gd name="connsiteY80" fmla="*/ 1792132 h 3783330"/>
              <a:gd name="connsiteX81" fmla="*/ 5007528 w 6336030"/>
              <a:gd name="connsiteY81" fmla="*/ 1797839 h 3783330"/>
              <a:gd name="connsiteX82" fmla="*/ 4483912 w 6336030"/>
              <a:gd name="connsiteY82" fmla="*/ 2462689 h 3783330"/>
              <a:gd name="connsiteX83" fmla="*/ 4494127 w 6336030"/>
              <a:gd name="connsiteY83" fmla="*/ 2567546 h 3783330"/>
              <a:gd name="connsiteX84" fmla="*/ 4446375 w 6336030"/>
              <a:gd name="connsiteY84" fmla="*/ 2584265 h 3783330"/>
              <a:gd name="connsiteX85" fmla="*/ 4387206 w 6336030"/>
              <a:gd name="connsiteY85" fmla="*/ 2598819 h 3783330"/>
              <a:gd name="connsiteX86" fmla="*/ 4373880 w 6336030"/>
              <a:gd name="connsiteY86" fmla="*/ 2462689 h 3783330"/>
              <a:gd name="connsiteX87" fmla="*/ 4985353 w 6336030"/>
              <a:gd name="connsiteY87" fmla="*/ 1690042 h 3783330"/>
              <a:gd name="connsiteX88" fmla="*/ 5149357 w 6336030"/>
              <a:gd name="connsiteY88" fmla="*/ 1674522 h 3783330"/>
              <a:gd name="connsiteX89" fmla="*/ 5217990 w 6336030"/>
              <a:gd name="connsiteY89" fmla="*/ 1678091 h 3783330"/>
              <a:gd name="connsiteX90" fmla="*/ 5905500 w 6336030"/>
              <a:gd name="connsiteY90" fmla="*/ 2462689 h 3783330"/>
              <a:gd name="connsiteX91" fmla="*/ 5892924 w 6336030"/>
              <a:gd name="connsiteY91" fmla="*/ 2591170 h 3783330"/>
              <a:gd name="connsiteX92" fmla="*/ 5858412 w 6336030"/>
              <a:gd name="connsiteY92" fmla="*/ 2580286 h 3783330"/>
              <a:gd name="connsiteX93" fmla="*/ 5784748 w 6336030"/>
              <a:gd name="connsiteY93" fmla="*/ 2572742 h 3783330"/>
              <a:gd name="connsiteX94" fmla="*/ 5795468 w 6336030"/>
              <a:gd name="connsiteY94" fmla="*/ 2462689 h 3783330"/>
              <a:gd name="connsiteX95" fmla="*/ 5271852 w 6336030"/>
              <a:gd name="connsiteY95" fmla="*/ 1797839 h 3783330"/>
              <a:gd name="connsiteX96" fmla="*/ 5160219 w 6336030"/>
              <a:gd name="connsiteY96" fmla="*/ 1786193 h 3783330"/>
              <a:gd name="connsiteX97" fmla="*/ 5160645 w 6336030"/>
              <a:gd name="connsiteY97" fmla="*/ 1782128 h 3783330"/>
              <a:gd name="connsiteX98" fmla="*/ 4011139 w 6336030"/>
              <a:gd name="connsiteY98" fmla="*/ 958886 h 3783330"/>
              <a:gd name="connsiteX99" fmla="*/ 4057688 w 6336030"/>
              <a:gd name="connsiteY99" fmla="*/ 1043568 h 3783330"/>
              <a:gd name="connsiteX100" fmla="*/ 4152900 w 6336030"/>
              <a:gd name="connsiteY100" fmla="*/ 1509237 h 3783330"/>
              <a:gd name="connsiteX101" fmla="*/ 3711998 w 6336030"/>
              <a:gd name="connsiteY101" fmla="*/ 2432391 h 3783330"/>
              <a:gd name="connsiteX102" fmla="*/ 3672662 w 6336030"/>
              <a:gd name="connsiteY102" fmla="*/ 2461436 h 3783330"/>
              <a:gd name="connsiteX103" fmla="*/ 3571636 w 6336030"/>
              <a:gd name="connsiteY103" fmla="*/ 2381698 h 3783330"/>
              <a:gd name="connsiteX104" fmla="*/ 3632946 w 6336030"/>
              <a:gd name="connsiteY104" fmla="*/ 2336494 h 3783330"/>
              <a:gd name="connsiteX105" fmla="*/ 4028624 w 6336030"/>
              <a:gd name="connsiteY105" fmla="*/ 1509237 h 3783330"/>
              <a:gd name="connsiteX106" fmla="*/ 3943178 w 6336030"/>
              <a:gd name="connsiteY106" fmla="*/ 1091941 h 3783330"/>
              <a:gd name="connsiteX107" fmla="*/ 3888442 w 6336030"/>
              <a:gd name="connsiteY107" fmla="*/ 992510 h 3783330"/>
              <a:gd name="connsiteX108" fmla="*/ 3924196 w 6336030"/>
              <a:gd name="connsiteY108" fmla="*/ 979991 h 3783330"/>
              <a:gd name="connsiteX109" fmla="*/ 4008338 w 6336030"/>
              <a:gd name="connsiteY109" fmla="*/ 959295 h 3783330"/>
              <a:gd name="connsiteX110" fmla="*/ 3840065 w 6336030"/>
              <a:gd name="connsiteY110" fmla="*/ 906412 h 3783330"/>
              <a:gd name="connsiteX111" fmla="*/ 3842930 w 6336030"/>
              <a:gd name="connsiteY111" fmla="*/ 909836 h 3783330"/>
              <a:gd name="connsiteX112" fmla="*/ 3888442 w 6336030"/>
              <a:gd name="connsiteY112" fmla="*/ 992510 h 3783330"/>
              <a:gd name="connsiteX113" fmla="*/ 3843529 w 6336030"/>
              <a:gd name="connsiteY113" fmla="*/ 1008234 h 3783330"/>
              <a:gd name="connsiteX114" fmla="*/ 3307288 w 6336030"/>
              <a:gd name="connsiteY114" fmla="*/ 1782128 h 3783330"/>
              <a:gd name="connsiteX115" fmla="*/ 3564448 w 6336030"/>
              <a:gd name="connsiteY115" fmla="*/ 2376025 h 3783330"/>
              <a:gd name="connsiteX116" fmla="*/ 3571636 w 6336030"/>
              <a:gd name="connsiteY116" fmla="*/ 2381698 h 3783330"/>
              <a:gd name="connsiteX117" fmla="*/ 3549242 w 6336030"/>
              <a:gd name="connsiteY117" fmla="*/ 2398210 h 3783330"/>
              <a:gd name="connsiteX118" fmla="*/ 3487363 w 6336030"/>
              <a:gd name="connsiteY118" fmla="*/ 2435275 h 3783330"/>
              <a:gd name="connsiteX119" fmla="*/ 3376502 w 6336030"/>
              <a:gd name="connsiteY119" fmla="*/ 2306159 h 3783330"/>
              <a:gd name="connsiteX120" fmla="*/ 3209925 w 6336030"/>
              <a:gd name="connsiteY120" fmla="*/ 1782128 h 3783330"/>
              <a:gd name="connsiteX121" fmla="*/ 3805631 w 6336030"/>
              <a:gd name="connsiteY121" fmla="*/ 918523 h 3783330"/>
              <a:gd name="connsiteX122" fmla="*/ 4185285 w 6336030"/>
              <a:gd name="connsiteY122" fmla="*/ 844868 h 3783330"/>
              <a:gd name="connsiteX123" fmla="*/ 5140829 w 6336030"/>
              <a:gd name="connsiteY123" fmla="*/ 1593238 h 3783330"/>
              <a:gd name="connsiteX124" fmla="*/ 5149357 w 6336030"/>
              <a:gd name="connsiteY124" fmla="*/ 1674522 h 3783330"/>
              <a:gd name="connsiteX125" fmla="*/ 5139690 w 6336030"/>
              <a:gd name="connsiteY125" fmla="*/ 1674019 h 3783330"/>
              <a:gd name="connsiteX126" fmla="*/ 5061391 w 6336030"/>
              <a:gd name="connsiteY126" fmla="*/ 1678091 h 3783330"/>
              <a:gd name="connsiteX127" fmla="*/ 5052466 w 6336030"/>
              <a:gd name="connsiteY127" fmla="*/ 1679494 h 3783330"/>
              <a:gd name="connsiteX128" fmla="*/ 5045444 w 6336030"/>
              <a:gd name="connsiteY128" fmla="*/ 1612860 h 3783330"/>
              <a:gd name="connsiteX129" fmla="*/ 4185285 w 6336030"/>
              <a:gd name="connsiteY129" fmla="*/ 942231 h 3783330"/>
              <a:gd name="connsiteX130" fmla="*/ 4095515 w 6336030"/>
              <a:gd name="connsiteY130" fmla="*/ 946567 h 3783330"/>
              <a:gd name="connsiteX131" fmla="*/ 4011139 w 6336030"/>
              <a:gd name="connsiteY131" fmla="*/ 958886 h 3783330"/>
              <a:gd name="connsiteX132" fmla="*/ 3962493 w 6336030"/>
              <a:gd name="connsiteY132" fmla="*/ 870389 h 3783330"/>
              <a:gd name="connsiteX133" fmla="*/ 3988716 w 6336030"/>
              <a:gd name="connsiteY133" fmla="*/ 863910 h 3783330"/>
              <a:gd name="connsiteX134" fmla="*/ 4185285 w 6336030"/>
              <a:gd name="connsiteY134" fmla="*/ 844868 h 3783330"/>
              <a:gd name="connsiteX135" fmla="*/ 2585405 w 6336030"/>
              <a:gd name="connsiteY135" fmla="*/ 497130 h 3783330"/>
              <a:gd name="connsiteX136" fmla="*/ 2605493 w 6336030"/>
              <a:gd name="connsiteY136" fmla="*/ 518546 h 3783330"/>
              <a:gd name="connsiteX137" fmla="*/ 2941320 w 6336030"/>
              <a:gd name="connsiteY137" fmla="*/ 1424940 h 3783330"/>
              <a:gd name="connsiteX138" fmla="*/ 2510574 w 6336030"/>
              <a:gd name="connsiteY138" fmla="*/ 2432525 h 3783330"/>
              <a:gd name="connsiteX139" fmla="*/ 2465607 w 6336030"/>
              <a:gd name="connsiteY139" fmla="*/ 2472124 h 3783330"/>
              <a:gd name="connsiteX140" fmla="*/ 2423047 w 6336030"/>
              <a:gd name="connsiteY140" fmla="*/ 2451909 h 3783330"/>
              <a:gd name="connsiteX141" fmla="*/ 2342644 w 6336030"/>
              <a:gd name="connsiteY141" fmla="*/ 2403748 h 3783330"/>
              <a:gd name="connsiteX142" fmla="*/ 2416748 w 6336030"/>
              <a:gd name="connsiteY142" fmla="*/ 2338699 h 3783330"/>
              <a:gd name="connsiteX143" fmla="*/ 2808630 w 6336030"/>
              <a:gd name="connsiteY143" fmla="*/ 1424940 h 3783330"/>
              <a:gd name="connsiteX144" fmla="*/ 2503103 w 6336030"/>
              <a:gd name="connsiteY144" fmla="*/ 602949 h 3783330"/>
              <a:gd name="connsiteX145" fmla="*/ 2454712 w 6336030"/>
              <a:gd name="connsiteY145" fmla="*/ 551525 h 3783330"/>
              <a:gd name="connsiteX146" fmla="*/ 2518093 w 6336030"/>
              <a:gd name="connsiteY146" fmla="*/ 521421 h 3783330"/>
              <a:gd name="connsiteX147" fmla="*/ 2358786 w 6336030"/>
              <a:gd name="connsiteY147" fmla="*/ 460302 h 3783330"/>
              <a:gd name="connsiteX148" fmla="*/ 2416748 w 6336030"/>
              <a:gd name="connsiteY148" fmla="*/ 511181 h 3783330"/>
              <a:gd name="connsiteX149" fmla="*/ 2454712 w 6336030"/>
              <a:gd name="connsiteY149" fmla="*/ 551525 h 3783330"/>
              <a:gd name="connsiteX150" fmla="*/ 2423047 w 6336030"/>
              <a:gd name="connsiteY150" fmla="*/ 566565 h 3783330"/>
              <a:gd name="connsiteX151" fmla="*/ 1854016 w 6336030"/>
              <a:gd name="connsiteY151" fmla="*/ 1509237 h 3783330"/>
              <a:gd name="connsiteX152" fmla="*/ 2333398 w 6336030"/>
              <a:gd name="connsiteY152" fmla="*/ 2398210 h 3783330"/>
              <a:gd name="connsiteX153" fmla="*/ 2342644 w 6336030"/>
              <a:gd name="connsiteY153" fmla="*/ 2403748 h 3783330"/>
              <a:gd name="connsiteX154" fmla="*/ 2321733 w 6336030"/>
              <a:gd name="connsiteY154" fmla="*/ 2422103 h 3783330"/>
              <a:gd name="connsiteX155" fmla="*/ 2238309 w 6336030"/>
              <a:gd name="connsiteY155" fmla="*/ 2482355 h 3783330"/>
              <a:gd name="connsiteX156" fmla="*/ 2170643 w 6336030"/>
              <a:gd name="connsiteY156" fmla="*/ 2432391 h 3783330"/>
              <a:gd name="connsiteX157" fmla="*/ 1729740 w 6336030"/>
              <a:gd name="connsiteY157" fmla="*/ 1509237 h 3783330"/>
              <a:gd name="connsiteX158" fmla="*/ 2263914 w 6336030"/>
              <a:gd name="connsiteY158" fmla="*/ 517213 h 3783330"/>
              <a:gd name="connsiteX159" fmla="*/ 2941320 w 6336030"/>
              <a:gd name="connsiteY159" fmla="*/ 312897 h 3783330"/>
              <a:gd name="connsiteX160" fmla="*/ 3945981 w 6336030"/>
              <a:gd name="connsiteY160" fmla="*/ 840352 h 3783330"/>
              <a:gd name="connsiteX161" fmla="*/ 3962493 w 6336030"/>
              <a:gd name="connsiteY161" fmla="*/ 870389 h 3783330"/>
              <a:gd name="connsiteX162" fmla="*/ 3895243 w 6336030"/>
              <a:gd name="connsiteY162" fmla="*/ 887006 h 3783330"/>
              <a:gd name="connsiteX163" fmla="*/ 3840065 w 6336030"/>
              <a:gd name="connsiteY163" fmla="*/ 906412 h 3783330"/>
              <a:gd name="connsiteX164" fmla="*/ 3710160 w 6336030"/>
              <a:gd name="connsiteY164" fmla="*/ 751173 h 3783330"/>
              <a:gd name="connsiteX165" fmla="*/ 2941320 w 6336030"/>
              <a:gd name="connsiteY165" fmla="*/ 437173 h 3783330"/>
              <a:gd name="connsiteX166" fmla="*/ 2617989 w 6336030"/>
              <a:gd name="connsiteY166" fmla="*/ 485371 h 3783330"/>
              <a:gd name="connsiteX167" fmla="*/ 2585405 w 6336030"/>
              <a:gd name="connsiteY167" fmla="*/ 497130 h 3783330"/>
              <a:gd name="connsiteX168" fmla="*/ 2510574 w 6336030"/>
              <a:gd name="connsiteY168" fmla="*/ 417355 h 3783330"/>
              <a:gd name="connsiteX169" fmla="*/ 2490277 w 6336030"/>
              <a:gd name="connsiteY169" fmla="*/ 399482 h 3783330"/>
              <a:gd name="connsiteX170" fmla="*/ 2581033 w 6336030"/>
              <a:gd name="connsiteY170" fmla="*/ 366682 h 3783330"/>
              <a:gd name="connsiteX171" fmla="*/ 2941320 w 6336030"/>
              <a:gd name="connsiteY171" fmla="*/ 312897 h 3783330"/>
              <a:gd name="connsiteX172" fmla="*/ 1470660 w 6336030"/>
              <a:gd name="connsiteY172" fmla="*/ 0 h 3783330"/>
              <a:gd name="connsiteX173" fmla="*/ 2406136 w 6336030"/>
              <a:gd name="connsiteY173" fmla="*/ 325387 h 3783330"/>
              <a:gd name="connsiteX174" fmla="*/ 2490277 w 6336030"/>
              <a:gd name="connsiteY174" fmla="*/ 399482 h 3783330"/>
              <a:gd name="connsiteX175" fmla="*/ 2469719 w 6336030"/>
              <a:gd name="connsiteY175" fmla="*/ 406912 h 3783330"/>
              <a:gd name="connsiteX176" fmla="*/ 2363809 w 6336030"/>
              <a:gd name="connsiteY176" fmla="*/ 457289 h 3783330"/>
              <a:gd name="connsiteX177" fmla="*/ 2358786 w 6336030"/>
              <a:gd name="connsiteY177" fmla="*/ 460302 h 3783330"/>
              <a:gd name="connsiteX178" fmla="*/ 2321733 w 6336030"/>
              <a:gd name="connsiteY178" fmla="*/ 427777 h 3783330"/>
              <a:gd name="connsiteX179" fmla="*/ 1470660 w 6336030"/>
              <a:gd name="connsiteY179" fmla="*/ 132690 h 3783330"/>
              <a:gd name="connsiteX180" fmla="*/ 132690 w 6336030"/>
              <a:gd name="connsiteY180" fmla="*/ 1424940 h 3783330"/>
              <a:gd name="connsiteX181" fmla="*/ 1470660 w 6336030"/>
              <a:gd name="connsiteY181" fmla="*/ 2717190 h 3783330"/>
              <a:gd name="connsiteX182" fmla="*/ 2218732 w 6336030"/>
              <a:gd name="connsiteY182" fmla="*/ 2496494 h 3783330"/>
              <a:gd name="connsiteX183" fmla="*/ 2238309 w 6336030"/>
              <a:gd name="connsiteY183" fmla="*/ 2482355 h 3783330"/>
              <a:gd name="connsiteX184" fmla="*/ 2263914 w 6336030"/>
              <a:gd name="connsiteY184" fmla="*/ 2501261 h 3783330"/>
              <a:gd name="connsiteX185" fmla="*/ 2359261 w 6336030"/>
              <a:gd name="connsiteY185" fmla="*/ 2558457 h 3783330"/>
              <a:gd name="connsiteX186" fmla="*/ 2292920 w 6336030"/>
              <a:gd name="connsiteY186" fmla="*/ 2606523 h 3783330"/>
              <a:gd name="connsiteX187" fmla="*/ 1470660 w 6336030"/>
              <a:gd name="connsiteY187" fmla="*/ 2849880 h 3783330"/>
              <a:gd name="connsiteX188" fmla="*/ 0 w 6336030"/>
              <a:gd name="connsiteY188" fmla="*/ 1424940 h 3783330"/>
              <a:gd name="connsiteX189" fmla="*/ 1470660 w 6336030"/>
              <a:gd name="connsiteY189" fmla="*/ 0 h 37833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Lst>
            <a:rect l="l" t="t" r="r" b="b"/>
            <a:pathLst>
              <a:path w="6336030" h="3783330">
                <a:moveTo>
                  <a:pt x="4516253" y="2662857"/>
                </a:moveTo>
                <a:lnTo>
                  <a:pt x="4535447" y="2726846"/>
                </a:lnTo>
                <a:cubicBezTo>
                  <a:pt x="4634999" y="2970419"/>
                  <a:pt x="4868058" y="3141327"/>
                  <a:pt x="5139690" y="3141327"/>
                </a:cubicBezTo>
                <a:lnTo>
                  <a:pt x="5143130" y="3140968"/>
                </a:lnTo>
                <a:lnTo>
                  <a:pt x="5139690" y="3175635"/>
                </a:lnTo>
                <a:lnTo>
                  <a:pt x="5147166" y="3250970"/>
                </a:lnTo>
                <a:lnTo>
                  <a:pt x="5139690" y="3251359"/>
                </a:lnTo>
                <a:cubicBezTo>
                  <a:pt x="4822482" y="3251359"/>
                  <a:pt x="4550318" y="3052740"/>
                  <a:pt x="4434061" y="2769675"/>
                </a:cubicBezTo>
                <a:lnTo>
                  <a:pt x="4410994" y="2693146"/>
                </a:lnTo>
                <a:lnTo>
                  <a:pt x="4475327" y="2677251"/>
                </a:lnTo>
                <a:close/>
                <a:moveTo>
                  <a:pt x="5764984" y="2656670"/>
                </a:moveTo>
                <a:lnTo>
                  <a:pt x="5841091" y="2664485"/>
                </a:lnTo>
                <a:lnTo>
                  <a:pt x="5873899" y="2674859"/>
                </a:lnTo>
                <a:lnTo>
                  <a:pt x="5845319" y="2769675"/>
                </a:lnTo>
                <a:cubicBezTo>
                  <a:pt x="5748439" y="3005563"/>
                  <a:pt x="5543290" y="3182807"/>
                  <a:pt x="5294028" y="3235336"/>
                </a:cubicBezTo>
                <a:lnTo>
                  <a:pt x="5232501" y="3245007"/>
                </a:lnTo>
                <a:lnTo>
                  <a:pt x="5225635" y="3175635"/>
                </a:lnTo>
                <a:lnTo>
                  <a:pt x="5229963" y="3131910"/>
                </a:lnTo>
                <a:lnTo>
                  <a:pt x="5271852" y="3127540"/>
                </a:lnTo>
                <a:cubicBezTo>
                  <a:pt x="5485300" y="3082339"/>
                  <a:pt x="5660973" y="2929823"/>
                  <a:pt x="5743934" y="2726846"/>
                </a:cubicBezTo>
                <a:close/>
                <a:moveTo>
                  <a:pt x="5892924" y="2591170"/>
                </a:moveTo>
                <a:lnTo>
                  <a:pt x="5970695" y="2615696"/>
                </a:lnTo>
                <a:cubicBezTo>
                  <a:pt x="6185387" y="2707949"/>
                  <a:pt x="6336030" y="2923920"/>
                  <a:pt x="6336030" y="3175635"/>
                </a:cubicBezTo>
                <a:cubicBezTo>
                  <a:pt x="6336030" y="3511256"/>
                  <a:pt x="6068220" y="3783330"/>
                  <a:pt x="5737860" y="3783330"/>
                </a:cubicBezTo>
                <a:cubicBezTo>
                  <a:pt x="5448795" y="3783330"/>
                  <a:pt x="5207620" y="3575024"/>
                  <a:pt x="5151843" y="3298107"/>
                </a:cubicBezTo>
                <a:lnTo>
                  <a:pt x="5147166" y="3250970"/>
                </a:lnTo>
                <a:lnTo>
                  <a:pt x="5217990" y="3247287"/>
                </a:lnTo>
                <a:lnTo>
                  <a:pt x="5232501" y="3245007"/>
                </a:lnTo>
                <a:lnTo>
                  <a:pt x="5236042" y="3280786"/>
                </a:lnTo>
                <a:cubicBezTo>
                  <a:pt x="5283805" y="3518539"/>
                  <a:pt x="5490328" y="3697385"/>
                  <a:pt x="5737860" y="3697385"/>
                </a:cubicBezTo>
                <a:cubicBezTo>
                  <a:pt x="6020754" y="3697385"/>
                  <a:pt x="6250085" y="3463790"/>
                  <a:pt x="6250085" y="3175635"/>
                </a:cubicBezTo>
                <a:cubicBezTo>
                  <a:pt x="6250085" y="2959519"/>
                  <a:pt x="6121087" y="2774093"/>
                  <a:pt x="5937241" y="2694887"/>
                </a:cubicBezTo>
                <a:lnTo>
                  <a:pt x="5873899" y="2674859"/>
                </a:lnTo>
                <a:lnTo>
                  <a:pt x="5889942" y="2621634"/>
                </a:lnTo>
                <a:close/>
                <a:moveTo>
                  <a:pt x="5737860" y="2567940"/>
                </a:moveTo>
                <a:lnTo>
                  <a:pt x="5784748" y="2572742"/>
                </a:lnTo>
                <a:lnTo>
                  <a:pt x="5782145" y="2599458"/>
                </a:lnTo>
                <a:lnTo>
                  <a:pt x="5764984" y="2656670"/>
                </a:lnTo>
                <a:lnTo>
                  <a:pt x="5737860" y="2653885"/>
                </a:lnTo>
                <a:cubicBezTo>
                  <a:pt x="5490328" y="2653885"/>
                  <a:pt x="5283805" y="2832731"/>
                  <a:pt x="5236042" y="3070484"/>
                </a:cubicBezTo>
                <a:lnTo>
                  <a:pt x="5229963" y="3131910"/>
                </a:lnTo>
                <a:lnTo>
                  <a:pt x="5143130" y="3140968"/>
                </a:lnTo>
                <a:lnTo>
                  <a:pt x="5151843" y="3053163"/>
                </a:lnTo>
                <a:cubicBezTo>
                  <a:pt x="5207620" y="2776247"/>
                  <a:pt x="5448795" y="2567940"/>
                  <a:pt x="5737860" y="2567940"/>
                </a:cubicBezTo>
                <a:close/>
                <a:moveTo>
                  <a:pt x="3672662" y="2461436"/>
                </a:moveTo>
                <a:lnTo>
                  <a:pt x="3694389" y="2478584"/>
                </a:lnTo>
                <a:cubicBezTo>
                  <a:pt x="3834518" y="2569145"/>
                  <a:pt x="4003446" y="2622025"/>
                  <a:pt x="4185285" y="2622025"/>
                </a:cubicBezTo>
                <a:cubicBezTo>
                  <a:pt x="4245898" y="2622025"/>
                  <a:pt x="4305077" y="2616150"/>
                  <a:pt x="4362232" y="2604961"/>
                </a:cubicBezTo>
                <a:lnTo>
                  <a:pt x="4387206" y="2598819"/>
                </a:lnTo>
                <a:lnTo>
                  <a:pt x="4389439" y="2621634"/>
                </a:lnTo>
                <a:lnTo>
                  <a:pt x="4410994" y="2693146"/>
                </a:lnTo>
                <a:lnTo>
                  <a:pt x="4381854" y="2700346"/>
                </a:lnTo>
                <a:cubicBezTo>
                  <a:pt x="4318361" y="2712831"/>
                  <a:pt x="4252620" y="2719388"/>
                  <a:pt x="4185285" y="2719388"/>
                </a:cubicBezTo>
                <a:cubicBezTo>
                  <a:pt x="3983282" y="2719388"/>
                  <a:pt x="3795621" y="2660378"/>
                  <a:pt x="3639952" y="2559319"/>
                </a:cubicBezTo>
                <a:lnTo>
                  <a:pt x="3589123" y="2519019"/>
                </a:lnTo>
                <a:lnTo>
                  <a:pt x="3618726" y="2501261"/>
                </a:lnTo>
                <a:close/>
                <a:moveTo>
                  <a:pt x="3487363" y="2435275"/>
                </a:moveTo>
                <a:lnTo>
                  <a:pt x="3495602" y="2444871"/>
                </a:lnTo>
                <a:lnTo>
                  <a:pt x="3589123" y="2519019"/>
                </a:lnTo>
                <a:lnTo>
                  <a:pt x="3518831" y="2561185"/>
                </a:lnTo>
                <a:cubicBezTo>
                  <a:pt x="3347158" y="2653271"/>
                  <a:pt x="3150426" y="2705577"/>
                  <a:pt x="2941320" y="2705577"/>
                </a:cubicBezTo>
                <a:cubicBezTo>
                  <a:pt x="2732215" y="2705577"/>
                  <a:pt x="2535482" y="2653271"/>
                  <a:pt x="2363809" y="2561185"/>
                </a:cubicBezTo>
                <a:lnTo>
                  <a:pt x="2359261" y="2558457"/>
                </a:lnTo>
                <a:lnTo>
                  <a:pt x="2406136" y="2524493"/>
                </a:lnTo>
                <a:lnTo>
                  <a:pt x="2465607" y="2472124"/>
                </a:lnTo>
                <a:lnTo>
                  <a:pt x="2518093" y="2497053"/>
                </a:lnTo>
                <a:cubicBezTo>
                  <a:pt x="2648176" y="2551302"/>
                  <a:pt x="2791195" y="2581301"/>
                  <a:pt x="2941320" y="2581301"/>
                </a:cubicBezTo>
                <a:cubicBezTo>
                  <a:pt x="3128977" y="2581301"/>
                  <a:pt x="3305530" y="2534428"/>
                  <a:pt x="3459594" y="2451909"/>
                </a:cubicBezTo>
                <a:close/>
                <a:moveTo>
                  <a:pt x="5139690" y="1784051"/>
                </a:moveTo>
                <a:lnTo>
                  <a:pt x="5160219" y="1786193"/>
                </a:lnTo>
                <a:lnTo>
                  <a:pt x="5140829" y="1971019"/>
                </a:lnTo>
                <a:cubicBezTo>
                  <a:pt x="5075866" y="2276085"/>
                  <a:pt x="4856665" y="2527164"/>
                  <a:pt x="4564939" y="2645734"/>
                </a:cubicBezTo>
                <a:lnTo>
                  <a:pt x="4516253" y="2662857"/>
                </a:lnTo>
                <a:lnTo>
                  <a:pt x="4497235" y="2599458"/>
                </a:lnTo>
                <a:lnTo>
                  <a:pt x="4494127" y="2567546"/>
                </a:lnTo>
                <a:lnTo>
                  <a:pt x="4527041" y="2556022"/>
                </a:lnTo>
                <a:cubicBezTo>
                  <a:pt x="4789646" y="2449769"/>
                  <a:pt x="4986966" y="2224773"/>
                  <a:pt x="5045444" y="1951397"/>
                </a:cubicBezTo>
                <a:lnTo>
                  <a:pt x="5062228" y="1792132"/>
                </a:lnTo>
                <a:close/>
                <a:moveTo>
                  <a:pt x="5052466" y="1679494"/>
                </a:moveTo>
                <a:lnTo>
                  <a:pt x="5063282" y="1782128"/>
                </a:lnTo>
                <a:lnTo>
                  <a:pt x="5062228" y="1792132"/>
                </a:lnTo>
                <a:lnTo>
                  <a:pt x="5007528" y="1797839"/>
                </a:lnTo>
                <a:cubicBezTo>
                  <a:pt x="4708701" y="1861119"/>
                  <a:pt x="4483912" y="2134738"/>
                  <a:pt x="4483912" y="2462689"/>
                </a:cubicBezTo>
                <a:lnTo>
                  <a:pt x="4494127" y="2567546"/>
                </a:lnTo>
                <a:lnTo>
                  <a:pt x="4446375" y="2584265"/>
                </a:lnTo>
                <a:lnTo>
                  <a:pt x="4387206" y="2598819"/>
                </a:lnTo>
                <a:lnTo>
                  <a:pt x="4373880" y="2462689"/>
                </a:lnTo>
                <a:cubicBezTo>
                  <a:pt x="4373880" y="2081565"/>
                  <a:pt x="4636386" y="1763583"/>
                  <a:pt x="4985353" y="1690042"/>
                </a:cubicBezTo>
                <a:close/>
                <a:moveTo>
                  <a:pt x="5149357" y="1674522"/>
                </a:moveTo>
                <a:lnTo>
                  <a:pt x="5217990" y="1678091"/>
                </a:lnTo>
                <a:cubicBezTo>
                  <a:pt x="5604154" y="1718479"/>
                  <a:pt x="5905500" y="2054342"/>
                  <a:pt x="5905500" y="2462689"/>
                </a:cubicBezTo>
                <a:lnTo>
                  <a:pt x="5892924" y="2591170"/>
                </a:lnTo>
                <a:lnTo>
                  <a:pt x="5858412" y="2580286"/>
                </a:lnTo>
                <a:lnTo>
                  <a:pt x="5784748" y="2572742"/>
                </a:lnTo>
                <a:lnTo>
                  <a:pt x="5795468" y="2462689"/>
                </a:lnTo>
                <a:cubicBezTo>
                  <a:pt x="5795468" y="2134738"/>
                  <a:pt x="5570679" y="1861119"/>
                  <a:pt x="5271852" y="1797839"/>
                </a:cubicBezTo>
                <a:lnTo>
                  <a:pt x="5160219" y="1786193"/>
                </a:lnTo>
                <a:lnTo>
                  <a:pt x="5160645" y="1782128"/>
                </a:lnTo>
                <a:close/>
                <a:moveTo>
                  <a:pt x="4011139" y="958886"/>
                </a:moveTo>
                <a:lnTo>
                  <a:pt x="4057688" y="1043568"/>
                </a:lnTo>
                <a:cubicBezTo>
                  <a:pt x="4118998" y="1186696"/>
                  <a:pt x="4152900" y="1344057"/>
                  <a:pt x="4152900" y="1509237"/>
                </a:cubicBezTo>
                <a:cubicBezTo>
                  <a:pt x="4152900" y="1880892"/>
                  <a:pt x="3981268" y="2212965"/>
                  <a:pt x="3711998" y="2432391"/>
                </a:cubicBezTo>
                <a:lnTo>
                  <a:pt x="3672662" y="2461436"/>
                </a:lnTo>
                <a:lnTo>
                  <a:pt x="3571636" y="2381698"/>
                </a:lnTo>
                <a:lnTo>
                  <a:pt x="3632946" y="2336494"/>
                </a:lnTo>
                <a:cubicBezTo>
                  <a:pt x="3874597" y="2139862"/>
                  <a:pt x="4028624" y="1842285"/>
                  <a:pt x="4028624" y="1509237"/>
                </a:cubicBezTo>
                <a:cubicBezTo>
                  <a:pt x="4028624" y="1361216"/>
                  <a:pt x="3998199" y="1220201"/>
                  <a:pt x="3943178" y="1091941"/>
                </a:cubicBezTo>
                <a:lnTo>
                  <a:pt x="3888442" y="992510"/>
                </a:lnTo>
                <a:lnTo>
                  <a:pt x="3924196" y="979991"/>
                </a:lnTo>
                <a:cubicBezTo>
                  <a:pt x="3951689" y="971811"/>
                  <a:pt x="3979761" y="964889"/>
                  <a:pt x="4008338" y="959295"/>
                </a:cubicBezTo>
                <a:close/>
                <a:moveTo>
                  <a:pt x="3840065" y="906412"/>
                </a:moveTo>
                <a:lnTo>
                  <a:pt x="3842930" y="909836"/>
                </a:lnTo>
                <a:lnTo>
                  <a:pt x="3888442" y="992510"/>
                </a:lnTo>
                <a:lnTo>
                  <a:pt x="3843529" y="1008234"/>
                </a:lnTo>
                <a:cubicBezTo>
                  <a:pt x="3528403" y="1135738"/>
                  <a:pt x="3307288" y="1434232"/>
                  <a:pt x="3307288" y="1782128"/>
                </a:cubicBezTo>
                <a:cubicBezTo>
                  <a:pt x="3307288" y="2014059"/>
                  <a:pt x="3405562" y="2224033"/>
                  <a:pt x="3564448" y="2376025"/>
                </a:cubicBezTo>
                <a:lnTo>
                  <a:pt x="3571636" y="2381698"/>
                </a:lnTo>
                <a:lnTo>
                  <a:pt x="3549242" y="2398210"/>
                </a:lnTo>
                <a:lnTo>
                  <a:pt x="3487363" y="2435275"/>
                </a:lnTo>
                <a:lnTo>
                  <a:pt x="3376502" y="2306159"/>
                </a:lnTo>
                <a:cubicBezTo>
                  <a:pt x="3271334" y="2156571"/>
                  <a:pt x="3209925" y="1976241"/>
                  <a:pt x="3209925" y="1782128"/>
                </a:cubicBezTo>
                <a:cubicBezTo>
                  <a:pt x="3209925" y="1393903"/>
                  <a:pt x="3455560" y="1060807"/>
                  <a:pt x="3805631" y="918523"/>
                </a:cubicBezTo>
                <a:close/>
                <a:moveTo>
                  <a:pt x="4185285" y="844868"/>
                </a:moveTo>
                <a:cubicBezTo>
                  <a:pt x="4656627" y="844868"/>
                  <a:pt x="5049881" y="1166144"/>
                  <a:pt x="5140829" y="1593238"/>
                </a:cubicBezTo>
                <a:lnTo>
                  <a:pt x="5149357" y="1674522"/>
                </a:lnTo>
                <a:lnTo>
                  <a:pt x="5139690" y="1674019"/>
                </a:lnTo>
                <a:cubicBezTo>
                  <a:pt x="5113256" y="1674019"/>
                  <a:pt x="5087135" y="1675398"/>
                  <a:pt x="5061391" y="1678091"/>
                </a:cubicBezTo>
                <a:lnTo>
                  <a:pt x="5052466" y="1679494"/>
                </a:lnTo>
                <a:lnTo>
                  <a:pt x="5045444" y="1612860"/>
                </a:lnTo>
                <a:cubicBezTo>
                  <a:pt x="4963574" y="1230133"/>
                  <a:pt x="4609576" y="942231"/>
                  <a:pt x="4185285" y="942231"/>
                </a:cubicBezTo>
                <a:cubicBezTo>
                  <a:pt x="4154979" y="942231"/>
                  <a:pt x="4125031" y="943700"/>
                  <a:pt x="4095515" y="946567"/>
                </a:cubicBezTo>
                <a:lnTo>
                  <a:pt x="4011139" y="958886"/>
                </a:lnTo>
                <a:lnTo>
                  <a:pt x="3962493" y="870389"/>
                </a:lnTo>
                <a:lnTo>
                  <a:pt x="3988716" y="863910"/>
                </a:lnTo>
                <a:cubicBezTo>
                  <a:pt x="4052210" y="851425"/>
                  <a:pt x="4117951" y="844868"/>
                  <a:pt x="4185285" y="844868"/>
                </a:cubicBezTo>
                <a:close/>
                <a:moveTo>
                  <a:pt x="2585405" y="497130"/>
                </a:moveTo>
                <a:lnTo>
                  <a:pt x="2605493" y="518546"/>
                </a:lnTo>
                <a:cubicBezTo>
                  <a:pt x="2815291" y="764859"/>
                  <a:pt x="2941320" y="1080639"/>
                  <a:pt x="2941320" y="1424940"/>
                </a:cubicBezTo>
                <a:cubicBezTo>
                  <a:pt x="2941320" y="1818427"/>
                  <a:pt x="2776711" y="2174662"/>
                  <a:pt x="2510574" y="2432525"/>
                </a:cubicBezTo>
                <a:lnTo>
                  <a:pt x="2465607" y="2472124"/>
                </a:lnTo>
                <a:lnTo>
                  <a:pt x="2423047" y="2451909"/>
                </a:lnTo>
                <a:lnTo>
                  <a:pt x="2342644" y="2403748"/>
                </a:lnTo>
                <a:lnTo>
                  <a:pt x="2416748" y="2338699"/>
                </a:lnTo>
                <a:cubicBezTo>
                  <a:pt x="2658873" y="2104848"/>
                  <a:pt x="2808630" y="1781785"/>
                  <a:pt x="2808630" y="1424940"/>
                </a:cubicBezTo>
                <a:cubicBezTo>
                  <a:pt x="2808630" y="1112701"/>
                  <a:pt x="2693972" y="826326"/>
                  <a:pt x="2503103" y="602949"/>
                </a:cubicBezTo>
                <a:lnTo>
                  <a:pt x="2454712" y="551525"/>
                </a:lnTo>
                <a:lnTo>
                  <a:pt x="2518093" y="521421"/>
                </a:lnTo>
                <a:close/>
                <a:moveTo>
                  <a:pt x="2358786" y="460302"/>
                </a:moveTo>
                <a:lnTo>
                  <a:pt x="2416748" y="511181"/>
                </a:lnTo>
                <a:lnTo>
                  <a:pt x="2454712" y="551525"/>
                </a:lnTo>
                <a:lnTo>
                  <a:pt x="2423047" y="566565"/>
                </a:lnTo>
                <a:cubicBezTo>
                  <a:pt x="2084107" y="748108"/>
                  <a:pt x="1854016" y="1102179"/>
                  <a:pt x="1854016" y="1509237"/>
                </a:cubicBezTo>
                <a:cubicBezTo>
                  <a:pt x="1854016" y="1879290"/>
                  <a:pt x="2044174" y="2205552"/>
                  <a:pt x="2333398" y="2398210"/>
                </a:cubicBezTo>
                <a:lnTo>
                  <a:pt x="2342644" y="2403748"/>
                </a:lnTo>
                <a:lnTo>
                  <a:pt x="2321733" y="2422103"/>
                </a:lnTo>
                <a:lnTo>
                  <a:pt x="2238309" y="2482355"/>
                </a:lnTo>
                <a:lnTo>
                  <a:pt x="2170643" y="2432391"/>
                </a:lnTo>
                <a:cubicBezTo>
                  <a:pt x="1901373" y="2212965"/>
                  <a:pt x="1729740" y="1880892"/>
                  <a:pt x="1729740" y="1509237"/>
                </a:cubicBezTo>
                <a:cubicBezTo>
                  <a:pt x="1729740" y="1096287"/>
                  <a:pt x="1941632" y="732204"/>
                  <a:pt x="2263914" y="517213"/>
                </a:cubicBezTo>
                <a:close/>
                <a:moveTo>
                  <a:pt x="2941320" y="312897"/>
                </a:moveTo>
                <a:cubicBezTo>
                  <a:pt x="3359531" y="312897"/>
                  <a:pt x="3728252" y="522124"/>
                  <a:pt x="3945981" y="840352"/>
                </a:cubicBezTo>
                <a:lnTo>
                  <a:pt x="3962493" y="870389"/>
                </a:lnTo>
                <a:lnTo>
                  <a:pt x="3895243" y="887006"/>
                </a:lnTo>
                <a:lnTo>
                  <a:pt x="3840065" y="906412"/>
                </a:lnTo>
                <a:lnTo>
                  <a:pt x="3710160" y="751173"/>
                </a:lnTo>
                <a:cubicBezTo>
                  <a:pt x="3513397" y="557168"/>
                  <a:pt x="3241571" y="437173"/>
                  <a:pt x="2941320" y="437173"/>
                </a:cubicBezTo>
                <a:cubicBezTo>
                  <a:pt x="2828726" y="437173"/>
                  <a:pt x="2720130" y="454047"/>
                  <a:pt x="2617989" y="485371"/>
                </a:cubicBezTo>
                <a:lnTo>
                  <a:pt x="2585405" y="497130"/>
                </a:lnTo>
                <a:lnTo>
                  <a:pt x="2510574" y="417355"/>
                </a:lnTo>
                <a:lnTo>
                  <a:pt x="2490277" y="399482"/>
                </a:lnTo>
                <a:lnTo>
                  <a:pt x="2581033" y="366682"/>
                </a:lnTo>
                <a:cubicBezTo>
                  <a:pt x="2694848" y="331728"/>
                  <a:pt x="2815857" y="312897"/>
                  <a:pt x="2941320" y="312897"/>
                </a:cubicBezTo>
                <a:close/>
                <a:moveTo>
                  <a:pt x="1470660" y="0"/>
                </a:moveTo>
                <a:cubicBezTo>
                  <a:pt x="1826008" y="0"/>
                  <a:pt x="2151920" y="122111"/>
                  <a:pt x="2406136" y="325387"/>
                </a:cubicBezTo>
                <a:lnTo>
                  <a:pt x="2490277" y="399482"/>
                </a:lnTo>
                <a:lnTo>
                  <a:pt x="2469719" y="406912"/>
                </a:lnTo>
                <a:cubicBezTo>
                  <a:pt x="2433481" y="422046"/>
                  <a:pt x="2398144" y="438872"/>
                  <a:pt x="2363809" y="457289"/>
                </a:cubicBezTo>
                <a:lnTo>
                  <a:pt x="2358786" y="460302"/>
                </a:lnTo>
                <a:lnTo>
                  <a:pt x="2321733" y="427777"/>
                </a:lnTo>
                <a:cubicBezTo>
                  <a:pt x="2090453" y="243430"/>
                  <a:pt x="1793946" y="132690"/>
                  <a:pt x="1470660" y="132690"/>
                </a:cubicBezTo>
                <a:cubicBezTo>
                  <a:pt x="731720" y="132690"/>
                  <a:pt x="132690" y="711250"/>
                  <a:pt x="132690" y="1424940"/>
                </a:cubicBezTo>
                <a:cubicBezTo>
                  <a:pt x="132690" y="2138630"/>
                  <a:pt x="731720" y="2717190"/>
                  <a:pt x="1470660" y="2717190"/>
                </a:cubicBezTo>
                <a:cubicBezTo>
                  <a:pt x="1747763" y="2717190"/>
                  <a:pt x="2005190" y="2635830"/>
                  <a:pt x="2218732" y="2496494"/>
                </a:cubicBezTo>
                <a:lnTo>
                  <a:pt x="2238309" y="2482355"/>
                </a:lnTo>
                <a:lnTo>
                  <a:pt x="2263914" y="2501261"/>
                </a:lnTo>
                <a:lnTo>
                  <a:pt x="2359261" y="2558457"/>
                </a:lnTo>
                <a:lnTo>
                  <a:pt x="2292920" y="2606523"/>
                </a:lnTo>
                <a:cubicBezTo>
                  <a:pt x="2058201" y="2760166"/>
                  <a:pt x="1775244" y="2849880"/>
                  <a:pt x="1470660" y="2849880"/>
                </a:cubicBezTo>
                <a:cubicBezTo>
                  <a:pt x="658437" y="2849880"/>
                  <a:pt x="0" y="2211913"/>
                  <a:pt x="0" y="1424940"/>
                </a:cubicBezTo>
                <a:cubicBezTo>
                  <a:pt x="0" y="637967"/>
                  <a:pt x="658437" y="0"/>
                  <a:pt x="1470660" y="0"/>
                </a:cubicBezTo>
                <a:close/>
              </a:path>
            </a:pathLst>
          </a:custGeom>
          <a:gradFill>
            <a:gsLst>
              <a:gs pos="1667">
                <a:schemeClr val="tx1"/>
              </a:gs>
              <a:gs pos="35000">
                <a:srgbClr val="FFF200"/>
              </a:gs>
              <a:gs pos="56000">
                <a:srgbClr val="FF7A00"/>
              </a:gs>
              <a:gs pos="100000">
                <a:srgbClr val="4D0808"/>
              </a:gs>
            </a:gsLst>
            <a:lin ang="5400000" scaled="0"/>
          </a:gradFill>
          <a:ln>
            <a:noFill/>
          </a:ln>
          <a:scene3d>
            <a:camera prst="orthographicFront"/>
            <a:lightRig rig="morning"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Forma libre 30"/>
          <p:cNvSpPr/>
          <p:nvPr/>
        </p:nvSpPr>
        <p:spPr>
          <a:xfrm rot="3057740" flipH="1">
            <a:off x="4386124" y="2602858"/>
            <a:ext cx="1833442" cy="1344744"/>
          </a:xfrm>
          <a:custGeom>
            <a:avLst/>
            <a:gdLst>
              <a:gd name="connsiteX0" fmla="*/ 4516253 w 6336030"/>
              <a:gd name="connsiteY0" fmla="*/ 2662857 h 3783330"/>
              <a:gd name="connsiteX1" fmla="*/ 4535447 w 6336030"/>
              <a:gd name="connsiteY1" fmla="*/ 2726846 h 3783330"/>
              <a:gd name="connsiteX2" fmla="*/ 5139690 w 6336030"/>
              <a:gd name="connsiteY2" fmla="*/ 3141327 h 3783330"/>
              <a:gd name="connsiteX3" fmla="*/ 5143130 w 6336030"/>
              <a:gd name="connsiteY3" fmla="*/ 3140968 h 3783330"/>
              <a:gd name="connsiteX4" fmla="*/ 5139690 w 6336030"/>
              <a:gd name="connsiteY4" fmla="*/ 3175635 h 3783330"/>
              <a:gd name="connsiteX5" fmla="*/ 5147166 w 6336030"/>
              <a:gd name="connsiteY5" fmla="*/ 3250970 h 3783330"/>
              <a:gd name="connsiteX6" fmla="*/ 5139690 w 6336030"/>
              <a:gd name="connsiteY6" fmla="*/ 3251359 h 3783330"/>
              <a:gd name="connsiteX7" fmla="*/ 4434061 w 6336030"/>
              <a:gd name="connsiteY7" fmla="*/ 2769675 h 3783330"/>
              <a:gd name="connsiteX8" fmla="*/ 4410994 w 6336030"/>
              <a:gd name="connsiteY8" fmla="*/ 2693146 h 3783330"/>
              <a:gd name="connsiteX9" fmla="*/ 4475327 w 6336030"/>
              <a:gd name="connsiteY9" fmla="*/ 2677251 h 3783330"/>
              <a:gd name="connsiteX10" fmla="*/ 5764984 w 6336030"/>
              <a:gd name="connsiteY10" fmla="*/ 2656670 h 3783330"/>
              <a:gd name="connsiteX11" fmla="*/ 5841091 w 6336030"/>
              <a:gd name="connsiteY11" fmla="*/ 2664485 h 3783330"/>
              <a:gd name="connsiteX12" fmla="*/ 5873899 w 6336030"/>
              <a:gd name="connsiteY12" fmla="*/ 2674859 h 3783330"/>
              <a:gd name="connsiteX13" fmla="*/ 5845319 w 6336030"/>
              <a:gd name="connsiteY13" fmla="*/ 2769675 h 3783330"/>
              <a:gd name="connsiteX14" fmla="*/ 5294028 w 6336030"/>
              <a:gd name="connsiteY14" fmla="*/ 3235336 h 3783330"/>
              <a:gd name="connsiteX15" fmla="*/ 5232501 w 6336030"/>
              <a:gd name="connsiteY15" fmla="*/ 3245007 h 3783330"/>
              <a:gd name="connsiteX16" fmla="*/ 5225635 w 6336030"/>
              <a:gd name="connsiteY16" fmla="*/ 3175635 h 3783330"/>
              <a:gd name="connsiteX17" fmla="*/ 5229963 w 6336030"/>
              <a:gd name="connsiteY17" fmla="*/ 3131910 h 3783330"/>
              <a:gd name="connsiteX18" fmla="*/ 5271852 w 6336030"/>
              <a:gd name="connsiteY18" fmla="*/ 3127540 h 3783330"/>
              <a:gd name="connsiteX19" fmla="*/ 5743934 w 6336030"/>
              <a:gd name="connsiteY19" fmla="*/ 2726846 h 3783330"/>
              <a:gd name="connsiteX20" fmla="*/ 5892924 w 6336030"/>
              <a:gd name="connsiteY20" fmla="*/ 2591170 h 3783330"/>
              <a:gd name="connsiteX21" fmla="*/ 5970695 w 6336030"/>
              <a:gd name="connsiteY21" fmla="*/ 2615696 h 3783330"/>
              <a:gd name="connsiteX22" fmla="*/ 6336030 w 6336030"/>
              <a:gd name="connsiteY22" fmla="*/ 3175635 h 3783330"/>
              <a:gd name="connsiteX23" fmla="*/ 5737860 w 6336030"/>
              <a:gd name="connsiteY23" fmla="*/ 3783330 h 3783330"/>
              <a:gd name="connsiteX24" fmla="*/ 5151843 w 6336030"/>
              <a:gd name="connsiteY24" fmla="*/ 3298107 h 3783330"/>
              <a:gd name="connsiteX25" fmla="*/ 5147166 w 6336030"/>
              <a:gd name="connsiteY25" fmla="*/ 3250970 h 3783330"/>
              <a:gd name="connsiteX26" fmla="*/ 5217990 w 6336030"/>
              <a:gd name="connsiteY26" fmla="*/ 3247287 h 3783330"/>
              <a:gd name="connsiteX27" fmla="*/ 5232501 w 6336030"/>
              <a:gd name="connsiteY27" fmla="*/ 3245007 h 3783330"/>
              <a:gd name="connsiteX28" fmla="*/ 5236042 w 6336030"/>
              <a:gd name="connsiteY28" fmla="*/ 3280786 h 3783330"/>
              <a:gd name="connsiteX29" fmla="*/ 5737860 w 6336030"/>
              <a:gd name="connsiteY29" fmla="*/ 3697385 h 3783330"/>
              <a:gd name="connsiteX30" fmla="*/ 6250085 w 6336030"/>
              <a:gd name="connsiteY30" fmla="*/ 3175635 h 3783330"/>
              <a:gd name="connsiteX31" fmla="*/ 5937241 w 6336030"/>
              <a:gd name="connsiteY31" fmla="*/ 2694887 h 3783330"/>
              <a:gd name="connsiteX32" fmla="*/ 5873899 w 6336030"/>
              <a:gd name="connsiteY32" fmla="*/ 2674859 h 3783330"/>
              <a:gd name="connsiteX33" fmla="*/ 5889942 w 6336030"/>
              <a:gd name="connsiteY33" fmla="*/ 2621634 h 3783330"/>
              <a:gd name="connsiteX34" fmla="*/ 5737860 w 6336030"/>
              <a:gd name="connsiteY34" fmla="*/ 2567940 h 3783330"/>
              <a:gd name="connsiteX35" fmla="*/ 5784748 w 6336030"/>
              <a:gd name="connsiteY35" fmla="*/ 2572742 h 3783330"/>
              <a:gd name="connsiteX36" fmla="*/ 5782145 w 6336030"/>
              <a:gd name="connsiteY36" fmla="*/ 2599458 h 3783330"/>
              <a:gd name="connsiteX37" fmla="*/ 5764984 w 6336030"/>
              <a:gd name="connsiteY37" fmla="*/ 2656670 h 3783330"/>
              <a:gd name="connsiteX38" fmla="*/ 5737860 w 6336030"/>
              <a:gd name="connsiteY38" fmla="*/ 2653885 h 3783330"/>
              <a:gd name="connsiteX39" fmla="*/ 5236042 w 6336030"/>
              <a:gd name="connsiteY39" fmla="*/ 3070484 h 3783330"/>
              <a:gd name="connsiteX40" fmla="*/ 5229963 w 6336030"/>
              <a:gd name="connsiteY40" fmla="*/ 3131910 h 3783330"/>
              <a:gd name="connsiteX41" fmla="*/ 5143130 w 6336030"/>
              <a:gd name="connsiteY41" fmla="*/ 3140968 h 3783330"/>
              <a:gd name="connsiteX42" fmla="*/ 5151843 w 6336030"/>
              <a:gd name="connsiteY42" fmla="*/ 3053163 h 3783330"/>
              <a:gd name="connsiteX43" fmla="*/ 5737860 w 6336030"/>
              <a:gd name="connsiteY43" fmla="*/ 2567940 h 3783330"/>
              <a:gd name="connsiteX44" fmla="*/ 3672662 w 6336030"/>
              <a:gd name="connsiteY44" fmla="*/ 2461436 h 3783330"/>
              <a:gd name="connsiteX45" fmla="*/ 3694389 w 6336030"/>
              <a:gd name="connsiteY45" fmla="*/ 2478584 h 3783330"/>
              <a:gd name="connsiteX46" fmla="*/ 4185285 w 6336030"/>
              <a:gd name="connsiteY46" fmla="*/ 2622025 h 3783330"/>
              <a:gd name="connsiteX47" fmla="*/ 4362232 w 6336030"/>
              <a:gd name="connsiteY47" fmla="*/ 2604961 h 3783330"/>
              <a:gd name="connsiteX48" fmla="*/ 4387206 w 6336030"/>
              <a:gd name="connsiteY48" fmla="*/ 2598819 h 3783330"/>
              <a:gd name="connsiteX49" fmla="*/ 4389439 w 6336030"/>
              <a:gd name="connsiteY49" fmla="*/ 2621634 h 3783330"/>
              <a:gd name="connsiteX50" fmla="*/ 4410994 w 6336030"/>
              <a:gd name="connsiteY50" fmla="*/ 2693146 h 3783330"/>
              <a:gd name="connsiteX51" fmla="*/ 4381854 w 6336030"/>
              <a:gd name="connsiteY51" fmla="*/ 2700346 h 3783330"/>
              <a:gd name="connsiteX52" fmla="*/ 4185285 w 6336030"/>
              <a:gd name="connsiteY52" fmla="*/ 2719388 h 3783330"/>
              <a:gd name="connsiteX53" fmla="*/ 3639952 w 6336030"/>
              <a:gd name="connsiteY53" fmla="*/ 2559319 h 3783330"/>
              <a:gd name="connsiteX54" fmla="*/ 3589123 w 6336030"/>
              <a:gd name="connsiteY54" fmla="*/ 2519019 h 3783330"/>
              <a:gd name="connsiteX55" fmla="*/ 3618726 w 6336030"/>
              <a:gd name="connsiteY55" fmla="*/ 2501261 h 3783330"/>
              <a:gd name="connsiteX56" fmla="*/ 3487363 w 6336030"/>
              <a:gd name="connsiteY56" fmla="*/ 2435275 h 3783330"/>
              <a:gd name="connsiteX57" fmla="*/ 3495602 w 6336030"/>
              <a:gd name="connsiteY57" fmla="*/ 2444871 h 3783330"/>
              <a:gd name="connsiteX58" fmla="*/ 3589123 w 6336030"/>
              <a:gd name="connsiteY58" fmla="*/ 2519019 h 3783330"/>
              <a:gd name="connsiteX59" fmla="*/ 3518831 w 6336030"/>
              <a:gd name="connsiteY59" fmla="*/ 2561185 h 3783330"/>
              <a:gd name="connsiteX60" fmla="*/ 2941320 w 6336030"/>
              <a:gd name="connsiteY60" fmla="*/ 2705577 h 3783330"/>
              <a:gd name="connsiteX61" fmla="*/ 2363809 w 6336030"/>
              <a:gd name="connsiteY61" fmla="*/ 2561185 h 3783330"/>
              <a:gd name="connsiteX62" fmla="*/ 2359261 w 6336030"/>
              <a:gd name="connsiteY62" fmla="*/ 2558457 h 3783330"/>
              <a:gd name="connsiteX63" fmla="*/ 2406136 w 6336030"/>
              <a:gd name="connsiteY63" fmla="*/ 2524493 h 3783330"/>
              <a:gd name="connsiteX64" fmla="*/ 2465607 w 6336030"/>
              <a:gd name="connsiteY64" fmla="*/ 2472124 h 3783330"/>
              <a:gd name="connsiteX65" fmla="*/ 2518093 w 6336030"/>
              <a:gd name="connsiteY65" fmla="*/ 2497053 h 3783330"/>
              <a:gd name="connsiteX66" fmla="*/ 2941320 w 6336030"/>
              <a:gd name="connsiteY66" fmla="*/ 2581301 h 3783330"/>
              <a:gd name="connsiteX67" fmla="*/ 3459594 w 6336030"/>
              <a:gd name="connsiteY67" fmla="*/ 2451909 h 3783330"/>
              <a:gd name="connsiteX68" fmla="*/ 5139690 w 6336030"/>
              <a:gd name="connsiteY68" fmla="*/ 1784051 h 3783330"/>
              <a:gd name="connsiteX69" fmla="*/ 5160219 w 6336030"/>
              <a:gd name="connsiteY69" fmla="*/ 1786193 h 3783330"/>
              <a:gd name="connsiteX70" fmla="*/ 5140829 w 6336030"/>
              <a:gd name="connsiteY70" fmla="*/ 1971019 h 3783330"/>
              <a:gd name="connsiteX71" fmla="*/ 4564939 w 6336030"/>
              <a:gd name="connsiteY71" fmla="*/ 2645734 h 3783330"/>
              <a:gd name="connsiteX72" fmla="*/ 4516253 w 6336030"/>
              <a:gd name="connsiteY72" fmla="*/ 2662857 h 3783330"/>
              <a:gd name="connsiteX73" fmla="*/ 4497235 w 6336030"/>
              <a:gd name="connsiteY73" fmla="*/ 2599458 h 3783330"/>
              <a:gd name="connsiteX74" fmla="*/ 4494127 w 6336030"/>
              <a:gd name="connsiteY74" fmla="*/ 2567546 h 3783330"/>
              <a:gd name="connsiteX75" fmla="*/ 4527041 w 6336030"/>
              <a:gd name="connsiteY75" fmla="*/ 2556022 h 3783330"/>
              <a:gd name="connsiteX76" fmla="*/ 5045444 w 6336030"/>
              <a:gd name="connsiteY76" fmla="*/ 1951397 h 3783330"/>
              <a:gd name="connsiteX77" fmla="*/ 5062228 w 6336030"/>
              <a:gd name="connsiteY77" fmla="*/ 1792132 h 3783330"/>
              <a:gd name="connsiteX78" fmla="*/ 5052466 w 6336030"/>
              <a:gd name="connsiteY78" fmla="*/ 1679494 h 3783330"/>
              <a:gd name="connsiteX79" fmla="*/ 5063282 w 6336030"/>
              <a:gd name="connsiteY79" fmla="*/ 1782128 h 3783330"/>
              <a:gd name="connsiteX80" fmla="*/ 5062228 w 6336030"/>
              <a:gd name="connsiteY80" fmla="*/ 1792132 h 3783330"/>
              <a:gd name="connsiteX81" fmla="*/ 5007528 w 6336030"/>
              <a:gd name="connsiteY81" fmla="*/ 1797839 h 3783330"/>
              <a:gd name="connsiteX82" fmla="*/ 4483912 w 6336030"/>
              <a:gd name="connsiteY82" fmla="*/ 2462689 h 3783330"/>
              <a:gd name="connsiteX83" fmla="*/ 4494127 w 6336030"/>
              <a:gd name="connsiteY83" fmla="*/ 2567546 h 3783330"/>
              <a:gd name="connsiteX84" fmla="*/ 4446375 w 6336030"/>
              <a:gd name="connsiteY84" fmla="*/ 2584265 h 3783330"/>
              <a:gd name="connsiteX85" fmla="*/ 4387206 w 6336030"/>
              <a:gd name="connsiteY85" fmla="*/ 2598819 h 3783330"/>
              <a:gd name="connsiteX86" fmla="*/ 4373880 w 6336030"/>
              <a:gd name="connsiteY86" fmla="*/ 2462689 h 3783330"/>
              <a:gd name="connsiteX87" fmla="*/ 4985353 w 6336030"/>
              <a:gd name="connsiteY87" fmla="*/ 1690042 h 3783330"/>
              <a:gd name="connsiteX88" fmla="*/ 5149357 w 6336030"/>
              <a:gd name="connsiteY88" fmla="*/ 1674522 h 3783330"/>
              <a:gd name="connsiteX89" fmla="*/ 5217990 w 6336030"/>
              <a:gd name="connsiteY89" fmla="*/ 1678091 h 3783330"/>
              <a:gd name="connsiteX90" fmla="*/ 5905500 w 6336030"/>
              <a:gd name="connsiteY90" fmla="*/ 2462689 h 3783330"/>
              <a:gd name="connsiteX91" fmla="*/ 5892924 w 6336030"/>
              <a:gd name="connsiteY91" fmla="*/ 2591170 h 3783330"/>
              <a:gd name="connsiteX92" fmla="*/ 5858412 w 6336030"/>
              <a:gd name="connsiteY92" fmla="*/ 2580286 h 3783330"/>
              <a:gd name="connsiteX93" fmla="*/ 5784748 w 6336030"/>
              <a:gd name="connsiteY93" fmla="*/ 2572742 h 3783330"/>
              <a:gd name="connsiteX94" fmla="*/ 5795468 w 6336030"/>
              <a:gd name="connsiteY94" fmla="*/ 2462689 h 3783330"/>
              <a:gd name="connsiteX95" fmla="*/ 5271852 w 6336030"/>
              <a:gd name="connsiteY95" fmla="*/ 1797839 h 3783330"/>
              <a:gd name="connsiteX96" fmla="*/ 5160219 w 6336030"/>
              <a:gd name="connsiteY96" fmla="*/ 1786193 h 3783330"/>
              <a:gd name="connsiteX97" fmla="*/ 5160645 w 6336030"/>
              <a:gd name="connsiteY97" fmla="*/ 1782128 h 3783330"/>
              <a:gd name="connsiteX98" fmla="*/ 4011139 w 6336030"/>
              <a:gd name="connsiteY98" fmla="*/ 958886 h 3783330"/>
              <a:gd name="connsiteX99" fmla="*/ 4057688 w 6336030"/>
              <a:gd name="connsiteY99" fmla="*/ 1043568 h 3783330"/>
              <a:gd name="connsiteX100" fmla="*/ 4152900 w 6336030"/>
              <a:gd name="connsiteY100" fmla="*/ 1509237 h 3783330"/>
              <a:gd name="connsiteX101" fmla="*/ 3711998 w 6336030"/>
              <a:gd name="connsiteY101" fmla="*/ 2432391 h 3783330"/>
              <a:gd name="connsiteX102" fmla="*/ 3672662 w 6336030"/>
              <a:gd name="connsiteY102" fmla="*/ 2461436 h 3783330"/>
              <a:gd name="connsiteX103" fmla="*/ 3571636 w 6336030"/>
              <a:gd name="connsiteY103" fmla="*/ 2381698 h 3783330"/>
              <a:gd name="connsiteX104" fmla="*/ 3632946 w 6336030"/>
              <a:gd name="connsiteY104" fmla="*/ 2336494 h 3783330"/>
              <a:gd name="connsiteX105" fmla="*/ 4028624 w 6336030"/>
              <a:gd name="connsiteY105" fmla="*/ 1509237 h 3783330"/>
              <a:gd name="connsiteX106" fmla="*/ 3943178 w 6336030"/>
              <a:gd name="connsiteY106" fmla="*/ 1091941 h 3783330"/>
              <a:gd name="connsiteX107" fmla="*/ 3888442 w 6336030"/>
              <a:gd name="connsiteY107" fmla="*/ 992510 h 3783330"/>
              <a:gd name="connsiteX108" fmla="*/ 3924196 w 6336030"/>
              <a:gd name="connsiteY108" fmla="*/ 979991 h 3783330"/>
              <a:gd name="connsiteX109" fmla="*/ 4008338 w 6336030"/>
              <a:gd name="connsiteY109" fmla="*/ 959295 h 3783330"/>
              <a:gd name="connsiteX110" fmla="*/ 3840065 w 6336030"/>
              <a:gd name="connsiteY110" fmla="*/ 906412 h 3783330"/>
              <a:gd name="connsiteX111" fmla="*/ 3842930 w 6336030"/>
              <a:gd name="connsiteY111" fmla="*/ 909836 h 3783330"/>
              <a:gd name="connsiteX112" fmla="*/ 3888442 w 6336030"/>
              <a:gd name="connsiteY112" fmla="*/ 992510 h 3783330"/>
              <a:gd name="connsiteX113" fmla="*/ 3843529 w 6336030"/>
              <a:gd name="connsiteY113" fmla="*/ 1008234 h 3783330"/>
              <a:gd name="connsiteX114" fmla="*/ 3307288 w 6336030"/>
              <a:gd name="connsiteY114" fmla="*/ 1782128 h 3783330"/>
              <a:gd name="connsiteX115" fmla="*/ 3564448 w 6336030"/>
              <a:gd name="connsiteY115" fmla="*/ 2376025 h 3783330"/>
              <a:gd name="connsiteX116" fmla="*/ 3571636 w 6336030"/>
              <a:gd name="connsiteY116" fmla="*/ 2381698 h 3783330"/>
              <a:gd name="connsiteX117" fmla="*/ 3549242 w 6336030"/>
              <a:gd name="connsiteY117" fmla="*/ 2398210 h 3783330"/>
              <a:gd name="connsiteX118" fmla="*/ 3487363 w 6336030"/>
              <a:gd name="connsiteY118" fmla="*/ 2435275 h 3783330"/>
              <a:gd name="connsiteX119" fmla="*/ 3376502 w 6336030"/>
              <a:gd name="connsiteY119" fmla="*/ 2306159 h 3783330"/>
              <a:gd name="connsiteX120" fmla="*/ 3209925 w 6336030"/>
              <a:gd name="connsiteY120" fmla="*/ 1782128 h 3783330"/>
              <a:gd name="connsiteX121" fmla="*/ 3805631 w 6336030"/>
              <a:gd name="connsiteY121" fmla="*/ 918523 h 3783330"/>
              <a:gd name="connsiteX122" fmla="*/ 4185285 w 6336030"/>
              <a:gd name="connsiteY122" fmla="*/ 844868 h 3783330"/>
              <a:gd name="connsiteX123" fmla="*/ 5140829 w 6336030"/>
              <a:gd name="connsiteY123" fmla="*/ 1593238 h 3783330"/>
              <a:gd name="connsiteX124" fmla="*/ 5149357 w 6336030"/>
              <a:gd name="connsiteY124" fmla="*/ 1674522 h 3783330"/>
              <a:gd name="connsiteX125" fmla="*/ 5139690 w 6336030"/>
              <a:gd name="connsiteY125" fmla="*/ 1674019 h 3783330"/>
              <a:gd name="connsiteX126" fmla="*/ 5061391 w 6336030"/>
              <a:gd name="connsiteY126" fmla="*/ 1678091 h 3783330"/>
              <a:gd name="connsiteX127" fmla="*/ 5052466 w 6336030"/>
              <a:gd name="connsiteY127" fmla="*/ 1679494 h 3783330"/>
              <a:gd name="connsiteX128" fmla="*/ 5045444 w 6336030"/>
              <a:gd name="connsiteY128" fmla="*/ 1612860 h 3783330"/>
              <a:gd name="connsiteX129" fmla="*/ 4185285 w 6336030"/>
              <a:gd name="connsiteY129" fmla="*/ 942231 h 3783330"/>
              <a:gd name="connsiteX130" fmla="*/ 4095515 w 6336030"/>
              <a:gd name="connsiteY130" fmla="*/ 946567 h 3783330"/>
              <a:gd name="connsiteX131" fmla="*/ 4011139 w 6336030"/>
              <a:gd name="connsiteY131" fmla="*/ 958886 h 3783330"/>
              <a:gd name="connsiteX132" fmla="*/ 3962493 w 6336030"/>
              <a:gd name="connsiteY132" fmla="*/ 870389 h 3783330"/>
              <a:gd name="connsiteX133" fmla="*/ 3988716 w 6336030"/>
              <a:gd name="connsiteY133" fmla="*/ 863910 h 3783330"/>
              <a:gd name="connsiteX134" fmla="*/ 4185285 w 6336030"/>
              <a:gd name="connsiteY134" fmla="*/ 844868 h 3783330"/>
              <a:gd name="connsiteX135" fmla="*/ 2585405 w 6336030"/>
              <a:gd name="connsiteY135" fmla="*/ 497130 h 3783330"/>
              <a:gd name="connsiteX136" fmla="*/ 2605493 w 6336030"/>
              <a:gd name="connsiteY136" fmla="*/ 518546 h 3783330"/>
              <a:gd name="connsiteX137" fmla="*/ 2941320 w 6336030"/>
              <a:gd name="connsiteY137" fmla="*/ 1424940 h 3783330"/>
              <a:gd name="connsiteX138" fmla="*/ 2510574 w 6336030"/>
              <a:gd name="connsiteY138" fmla="*/ 2432525 h 3783330"/>
              <a:gd name="connsiteX139" fmla="*/ 2465607 w 6336030"/>
              <a:gd name="connsiteY139" fmla="*/ 2472124 h 3783330"/>
              <a:gd name="connsiteX140" fmla="*/ 2423047 w 6336030"/>
              <a:gd name="connsiteY140" fmla="*/ 2451909 h 3783330"/>
              <a:gd name="connsiteX141" fmla="*/ 2342644 w 6336030"/>
              <a:gd name="connsiteY141" fmla="*/ 2403748 h 3783330"/>
              <a:gd name="connsiteX142" fmla="*/ 2416748 w 6336030"/>
              <a:gd name="connsiteY142" fmla="*/ 2338699 h 3783330"/>
              <a:gd name="connsiteX143" fmla="*/ 2808630 w 6336030"/>
              <a:gd name="connsiteY143" fmla="*/ 1424940 h 3783330"/>
              <a:gd name="connsiteX144" fmla="*/ 2503103 w 6336030"/>
              <a:gd name="connsiteY144" fmla="*/ 602949 h 3783330"/>
              <a:gd name="connsiteX145" fmla="*/ 2454712 w 6336030"/>
              <a:gd name="connsiteY145" fmla="*/ 551525 h 3783330"/>
              <a:gd name="connsiteX146" fmla="*/ 2518093 w 6336030"/>
              <a:gd name="connsiteY146" fmla="*/ 521421 h 3783330"/>
              <a:gd name="connsiteX147" fmla="*/ 2358786 w 6336030"/>
              <a:gd name="connsiteY147" fmla="*/ 460302 h 3783330"/>
              <a:gd name="connsiteX148" fmla="*/ 2416748 w 6336030"/>
              <a:gd name="connsiteY148" fmla="*/ 511181 h 3783330"/>
              <a:gd name="connsiteX149" fmla="*/ 2454712 w 6336030"/>
              <a:gd name="connsiteY149" fmla="*/ 551525 h 3783330"/>
              <a:gd name="connsiteX150" fmla="*/ 2423047 w 6336030"/>
              <a:gd name="connsiteY150" fmla="*/ 566565 h 3783330"/>
              <a:gd name="connsiteX151" fmla="*/ 1854016 w 6336030"/>
              <a:gd name="connsiteY151" fmla="*/ 1509237 h 3783330"/>
              <a:gd name="connsiteX152" fmla="*/ 2333398 w 6336030"/>
              <a:gd name="connsiteY152" fmla="*/ 2398210 h 3783330"/>
              <a:gd name="connsiteX153" fmla="*/ 2342644 w 6336030"/>
              <a:gd name="connsiteY153" fmla="*/ 2403748 h 3783330"/>
              <a:gd name="connsiteX154" fmla="*/ 2321733 w 6336030"/>
              <a:gd name="connsiteY154" fmla="*/ 2422103 h 3783330"/>
              <a:gd name="connsiteX155" fmla="*/ 2238309 w 6336030"/>
              <a:gd name="connsiteY155" fmla="*/ 2482355 h 3783330"/>
              <a:gd name="connsiteX156" fmla="*/ 2170643 w 6336030"/>
              <a:gd name="connsiteY156" fmla="*/ 2432391 h 3783330"/>
              <a:gd name="connsiteX157" fmla="*/ 1729740 w 6336030"/>
              <a:gd name="connsiteY157" fmla="*/ 1509237 h 3783330"/>
              <a:gd name="connsiteX158" fmla="*/ 2263914 w 6336030"/>
              <a:gd name="connsiteY158" fmla="*/ 517213 h 3783330"/>
              <a:gd name="connsiteX159" fmla="*/ 2941320 w 6336030"/>
              <a:gd name="connsiteY159" fmla="*/ 312897 h 3783330"/>
              <a:gd name="connsiteX160" fmla="*/ 3945981 w 6336030"/>
              <a:gd name="connsiteY160" fmla="*/ 840352 h 3783330"/>
              <a:gd name="connsiteX161" fmla="*/ 3962493 w 6336030"/>
              <a:gd name="connsiteY161" fmla="*/ 870389 h 3783330"/>
              <a:gd name="connsiteX162" fmla="*/ 3895243 w 6336030"/>
              <a:gd name="connsiteY162" fmla="*/ 887006 h 3783330"/>
              <a:gd name="connsiteX163" fmla="*/ 3840065 w 6336030"/>
              <a:gd name="connsiteY163" fmla="*/ 906412 h 3783330"/>
              <a:gd name="connsiteX164" fmla="*/ 3710160 w 6336030"/>
              <a:gd name="connsiteY164" fmla="*/ 751173 h 3783330"/>
              <a:gd name="connsiteX165" fmla="*/ 2941320 w 6336030"/>
              <a:gd name="connsiteY165" fmla="*/ 437173 h 3783330"/>
              <a:gd name="connsiteX166" fmla="*/ 2617989 w 6336030"/>
              <a:gd name="connsiteY166" fmla="*/ 485371 h 3783330"/>
              <a:gd name="connsiteX167" fmla="*/ 2585405 w 6336030"/>
              <a:gd name="connsiteY167" fmla="*/ 497130 h 3783330"/>
              <a:gd name="connsiteX168" fmla="*/ 2510574 w 6336030"/>
              <a:gd name="connsiteY168" fmla="*/ 417355 h 3783330"/>
              <a:gd name="connsiteX169" fmla="*/ 2490277 w 6336030"/>
              <a:gd name="connsiteY169" fmla="*/ 399482 h 3783330"/>
              <a:gd name="connsiteX170" fmla="*/ 2581033 w 6336030"/>
              <a:gd name="connsiteY170" fmla="*/ 366682 h 3783330"/>
              <a:gd name="connsiteX171" fmla="*/ 2941320 w 6336030"/>
              <a:gd name="connsiteY171" fmla="*/ 312897 h 3783330"/>
              <a:gd name="connsiteX172" fmla="*/ 1470660 w 6336030"/>
              <a:gd name="connsiteY172" fmla="*/ 0 h 3783330"/>
              <a:gd name="connsiteX173" fmla="*/ 2406136 w 6336030"/>
              <a:gd name="connsiteY173" fmla="*/ 325387 h 3783330"/>
              <a:gd name="connsiteX174" fmla="*/ 2490277 w 6336030"/>
              <a:gd name="connsiteY174" fmla="*/ 399482 h 3783330"/>
              <a:gd name="connsiteX175" fmla="*/ 2469719 w 6336030"/>
              <a:gd name="connsiteY175" fmla="*/ 406912 h 3783330"/>
              <a:gd name="connsiteX176" fmla="*/ 2363809 w 6336030"/>
              <a:gd name="connsiteY176" fmla="*/ 457289 h 3783330"/>
              <a:gd name="connsiteX177" fmla="*/ 2358786 w 6336030"/>
              <a:gd name="connsiteY177" fmla="*/ 460302 h 3783330"/>
              <a:gd name="connsiteX178" fmla="*/ 2321733 w 6336030"/>
              <a:gd name="connsiteY178" fmla="*/ 427777 h 3783330"/>
              <a:gd name="connsiteX179" fmla="*/ 1470660 w 6336030"/>
              <a:gd name="connsiteY179" fmla="*/ 132690 h 3783330"/>
              <a:gd name="connsiteX180" fmla="*/ 132690 w 6336030"/>
              <a:gd name="connsiteY180" fmla="*/ 1424940 h 3783330"/>
              <a:gd name="connsiteX181" fmla="*/ 1470660 w 6336030"/>
              <a:gd name="connsiteY181" fmla="*/ 2717190 h 3783330"/>
              <a:gd name="connsiteX182" fmla="*/ 2218732 w 6336030"/>
              <a:gd name="connsiteY182" fmla="*/ 2496494 h 3783330"/>
              <a:gd name="connsiteX183" fmla="*/ 2238309 w 6336030"/>
              <a:gd name="connsiteY183" fmla="*/ 2482355 h 3783330"/>
              <a:gd name="connsiteX184" fmla="*/ 2263914 w 6336030"/>
              <a:gd name="connsiteY184" fmla="*/ 2501261 h 3783330"/>
              <a:gd name="connsiteX185" fmla="*/ 2359261 w 6336030"/>
              <a:gd name="connsiteY185" fmla="*/ 2558457 h 3783330"/>
              <a:gd name="connsiteX186" fmla="*/ 2292920 w 6336030"/>
              <a:gd name="connsiteY186" fmla="*/ 2606523 h 3783330"/>
              <a:gd name="connsiteX187" fmla="*/ 1470660 w 6336030"/>
              <a:gd name="connsiteY187" fmla="*/ 2849880 h 3783330"/>
              <a:gd name="connsiteX188" fmla="*/ 0 w 6336030"/>
              <a:gd name="connsiteY188" fmla="*/ 1424940 h 3783330"/>
              <a:gd name="connsiteX189" fmla="*/ 1470660 w 6336030"/>
              <a:gd name="connsiteY189" fmla="*/ 0 h 37833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Lst>
            <a:rect l="l" t="t" r="r" b="b"/>
            <a:pathLst>
              <a:path w="6336030" h="3783330">
                <a:moveTo>
                  <a:pt x="4516253" y="2662857"/>
                </a:moveTo>
                <a:lnTo>
                  <a:pt x="4535447" y="2726846"/>
                </a:lnTo>
                <a:cubicBezTo>
                  <a:pt x="4634999" y="2970419"/>
                  <a:pt x="4868058" y="3141327"/>
                  <a:pt x="5139690" y="3141327"/>
                </a:cubicBezTo>
                <a:lnTo>
                  <a:pt x="5143130" y="3140968"/>
                </a:lnTo>
                <a:lnTo>
                  <a:pt x="5139690" y="3175635"/>
                </a:lnTo>
                <a:lnTo>
                  <a:pt x="5147166" y="3250970"/>
                </a:lnTo>
                <a:lnTo>
                  <a:pt x="5139690" y="3251359"/>
                </a:lnTo>
                <a:cubicBezTo>
                  <a:pt x="4822482" y="3251359"/>
                  <a:pt x="4550318" y="3052740"/>
                  <a:pt x="4434061" y="2769675"/>
                </a:cubicBezTo>
                <a:lnTo>
                  <a:pt x="4410994" y="2693146"/>
                </a:lnTo>
                <a:lnTo>
                  <a:pt x="4475327" y="2677251"/>
                </a:lnTo>
                <a:close/>
                <a:moveTo>
                  <a:pt x="5764984" y="2656670"/>
                </a:moveTo>
                <a:lnTo>
                  <a:pt x="5841091" y="2664485"/>
                </a:lnTo>
                <a:lnTo>
                  <a:pt x="5873899" y="2674859"/>
                </a:lnTo>
                <a:lnTo>
                  <a:pt x="5845319" y="2769675"/>
                </a:lnTo>
                <a:cubicBezTo>
                  <a:pt x="5748439" y="3005563"/>
                  <a:pt x="5543290" y="3182807"/>
                  <a:pt x="5294028" y="3235336"/>
                </a:cubicBezTo>
                <a:lnTo>
                  <a:pt x="5232501" y="3245007"/>
                </a:lnTo>
                <a:lnTo>
                  <a:pt x="5225635" y="3175635"/>
                </a:lnTo>
                <a:lnTo>
                  <a:pt x="5229963" y="3131910"/>
                </a:lnTo>
                <a:lnTo>
                  <a:pt x="5271852" y="3127540"/>
                </a:lnTo>
                <a:cubicBezTo>
                  <a:pt x="5485300" y="3082339"/>
                  <a:pt x="5660973" y="2929823"/>
                  <a:pt x="5743934" y="2726846"/>
                </a:cubicBezTo>
                <a:close/>
                <a:moveTo>
                  <a:pt x="5892924" y="2591170"/>
                </a:moveTo>
                <a:lnTo>
                  <a:pt x="5970695" y="2615696"/>
                </a:lnTo>
                <a:cubicBezTo>
                  <a:pt x="6185387" y="2707949"/>
                  <a:pt x="6336030" y="2923920"/>
                  <a:pt x="6336030" y="3175635"/>
                </a:cubicBezTo>
                <a:cubicBezTo>
                  <a:pt x="6336030" y="3511256"/>
                  <a:pt x="6068220" y="3783330"/>
                  <a:pt x="5737860" y="3783330"/>
                </a:cubicBezTo>
                <a:cubicBezTo>
                  <a:pt x="5448795" y="3783330"/>
                  <a:pt x="5207620" y="3575024"/>
                  <a:pt x="5151843" y="3298107"/>
                </a:cubicBezTo>
                <a:lnTo>
                  <a:pt x="5147166" y="3250970"/>
                </a:lnTo>
                <a:lnTo>
                  <a:pt x="5217990" y="3247287"/>
                </a:lnTo>
                <a:lnTo>
                  <a:pt x="5232501" y="3245007"/>
                </a:lnTo>
                <a:lnTo>
                  <a:pt x="5236042" y="3280786"/>
                </a:lnTo>
                <a:cubicBezTo>
                  <a:pt x="5283805" y="3518539"/>
                  <a:pt x="5490328" y="3697385"/>
                  <a:pt x="5737860" y="3697385"/>
                </a:cubicBezTo>
                <a:cubicBezTo>
                  <a:pt x="6020754" y="3697385"/>
                  <a:pt x="6250085" y="3463790"/>
                  <a:pt x="6250085" y="3175635"/>
                </a:cubicBezTo>
                <a:cubicBezTo>
                  <a:pt x="6250085" y="2959519"/>
                  <a:pt x="6121087" y="2774093"/>
                  <a:pt x="5937241" y="2694887"/>
                </a:cubicBezTo>
                <a:lnTo>
                  <a:pt x="5873899" y="2674859"/>
                </a:lnTo>
                <a:lnTo>
                  <a:pt x="5889942" y="2621634"/>
                </a:lnTo>
                <a:close/>
                <a:moveTo>
                  <a:pt x="5737860" y="2567940"/>
                </a:moveTo>
                <a:lnTo>
                  <a:pt x="5784748" y="2572742"/>
                </a:lnTo>
                <a:lnTo>
                  <a:pt x="5782145" y="2599458"/>
                </a:lnTo>
                <a:lnTo>
                  <a:pt x="5764984" y="2656670"/>
                </a:lnTo>
                <a:lnTo>
                  <a:pt x="5737860" y="2653885"/>
                </a:lnTo>
                <a:cubicBezTo>
                  <a:pt x="5490328" y="2653885"/>
                  <a:pt x="5283805" y="2832731"/>
                  <a:pt x="5236042" y="3070484"/>
                </a:cubicBezTo>
                <a:lnTo>
                  <a:pt x="5229963" y="3131910"/>
                </a:lnTo>
                <a:lnTo>
                  <a:pt x="5143130" y="3140968"/>
                </a:lnTo>
                <a:lnTo>
                  <a:pt x="5151843" y="3053163"/>
                </a:lnTo>
                <a:cubicBezTo>
                  <a:pt x="5207620" y="2776247"/>
                  <a:pt x="5448795" y="2567940"/>
                  <a:pt x="5737860" y="2567940"/>
                </a:cubicBezTo>
                <a:close/>
                <a:moveTo>
                  <a:pt x="3672662" y="2461436"/>
                </a:moveTo>
                <a:lnTo>
                  <a:pt x="3694389" y="2478584"/>
                </a:lnTo>
                <a:cubicBezTo>
                  <a:pt x="3834518" y="2569145"/>
                  <a:pt x="4003446" y="2622025"/>
                  <a:pt x="4185285" y="2622025"/>
                </a:cubicBezTo>
                <a:cubicBezTo>
                  <a:pt x="4245898" y="2622025"/>
                  <a:pt x="4305077" y="2616150"/>
                  <a:pt x="4362232" y="2604961"/>
                </a:cubicBezTo>
                <a:lnTo>
                  <a:pt x="4387206" y="2598819"/>
                </a:lnTo>
                <a:lnTo>
                  <a:pt x="4389439" y="2621634"/>
                </a:lnTo>
                <a:lnTo>
                  <a:pt x="4410994" y="2693146"/>
                </a:lnTo>
                <a:lnTo>
                  <a:pt x="4381854" y="2700346"/>
                </a:lnTo>
                <a:cubicBezTo>
                  <a:pt x="4318361" y="2712831"/>
                  <a:pt x="4252620" y="2719388"/>
                  <a:pt x="4185285" y="2719388"/>
                </a:cubicBezTo>
                <a:cubicBezTo>
                  <a:pt x="3983282" y="2719388"/>
                  <a:pt x="3795621" y="2660378"/>
                  <a:pt x="3639952" y="2559319"/>
                </a:cubicBezTo>
                <a:lnTo>
                  <a:pt x="3589123" y="2519019"/>
                </a:lnTo>
                <a:lnTo>
                  <a:pt x="3618726" y="2501261"/>
                </a:lnTo>
                <a:close/>
                <a:moveTo>
                  <a:pt x="3487363" y="2435275"/>
                </a:moveTo>
                <a:lnTo>
                  <a:pt x="3495602" y="2444871"/>
                </a:lnTo>
                <a:lnTo>
                  <a:pt x="3589123" y="2519019"/>
                </a:lnTo>
                <a:lnTo>
                  <a:pt x="3518831" y="2561185"/>
                </a:lnTo>
                <a:cubicBezTo>
                  <a:pt x="3347158" y="2653271"/>
                  <a:pt x="3150426" y="2705577"/>
                  <a:pt x="2941320" y="2705577"/>
                </a:cubicBezTo>
                <a:cubicBezTo>
                  <a:pt x="2732215" y="2705577"/>
                  <a:pt x="2535482" y="2653271"/>
                  <a:pt x="2363809" y="2561185"/>
                </a:cubicBezTo>
                <a:lnTo>
                  <a:pt x="2359261" y="2558457"/>
                </a:lnTo>
                <a:lnTo>
                  <a:pt x="2406136" y="2524493"/>
                </a:lnTo>
                <a:lnTo>
                  <a:pt x="2465607" y="2472124"/>
                </a:lnTo>
                <a:lnTo>
                  <a:pt x="2518093" y="2497053"/>
                </a:lnTo>
                <a:cubicBezTo>
                  <a:pt x="2648176" y="2551302"/>
                  <a:pt x="2791195" y="2581301"/>
                  <a:pt x="2941320" y="2581301"/>
                </a:cubicBezTo>
                <a:cubicBezTo>
                  <a:pt x="3128977" y="2581301"/>
                  <a:pt x="3305530" y="2534428"/>
                  <a:pt x="3459594" y="2451909"/>
                </a:cubicBezTo>
                <a:close/>
                <a:moveTo>
                  <a:pt x="5139690" y="1784051"/>
                </a:moveTo>
                <a:lnTo>
                  <a:pt x="5160219" y="1786193"/>
                </a:lnTo>
                <a:lnTo>
                  <a:pt x="5140829" y="1971019"/>
                </a:lnTo>
                <a:cubicBezTo>
                  <a:pt x="5075866" y="2276085"/>
                  <a:pt x="4856665" y="2527164"/>
                  <a:pt x="4564939" y="2645734"/>
                </a:cubicBezTo>
                <a:lnTo>
                  <a:pt x="4516253" y="2662857"/>
                </a:lnTo>
                <a:lnTo>
                  <a:pt x="4497235" y="2599458"/>
                </a:lnTo>
                <a:lnTo>
                  <a:pt x="4494127" y="2567546"/>
                </a:lnTo>
                <a:lnTo>
                  <a:pt x="4527041" y="2556022"/>
                </a:lnTo>
                <a:cubicBezTo>
                  <a:pt x="4789646" y="2449769"/>
                  <a:pt x="4986966" y="2224773"/>
                  <a:pt x="5045444" y="1951397"/>
                </a:cubicBezTo>
                <a:lnTo>
                  <a:pt x="5062228" y="1792132"/>
                </a:lnTo>
                <a:close/>
                <a:moveTo>
                  <a:pt x="5052466" y="1679494"/>
                </a:moveTo>
                <a:lnTo>
                  <a:pt x="5063282" y="1782128"/>
                </a:lnTo>
                <a:lnTo>
                  <a:pt x="5062228" y="1792132"/>
                </a:lnTo>
                <a:lnTo>
                  <a:pt x="5007528" y="1797839"/>
                </a:lnTo>
                <a:cubicBezTo>
                  <a:pt x="4708701" y="1861119"/>
                  <a:pt x="4483912" y="2134738"/>
                  <a:pt x="4483912" y="2462689"/>
                </a:cubicBezTo>
                <a:lnTo>
                  <a:pt x="4494127" y="2567546"/>
                </a:lnTo>
                <a:lnTo>
                  <a:pt x="4446375" y="2584265"/>
                </a:lnTo>
                <a:lnTo>
                  <a:pt x="4387206" y="2598819"/>
                </a:lnTo>
                <a:lnTo>
                  <a:pt x="4373880" y="2462689"/>
                </a:lnTo>
                <a:cubicBezTo>
                  <a:pt x="4373880" y="2081565"/>
                  <a:pt x="4636386" y="1763583"/>
                  <a:pt x="4985353" y="1690042"/>
                </a:cubicBezTo>
                <a:close/>
                <a:moveTo>
                  <a:pt x="5149357" y="1674522"/>
                </a:moveTo>
                <a:lnTo>
                  <a:pt x="5217990" y="1678091"/>
                </a:lnTo>
                <a:cubicBezTo>
                  <a:pt x="5604154" y="1718479"/>
                  <a:pt x="5905500" y="2054342"/>
                  <a:pt x="5905500" y="2462689"/>
                </a:cubicBezTo>
                <a:lnTo>
                  <a:pt x="5892924" y="2591170"/>
                </a:lnTo>
                <a:lnTo>
                  <a:pt x="5858412" y="2580286"/>
                </a:lnTo>
                <a:lnTo>
                  <a:pt x="5784748" y="2572742"/>
                </a:lnTo>
                <a:lnTo>
                  <a:pt x="5795468" y="2462689"/>
                </a:lnTo>
                <a:cubicBezTo>
                  <a:pt x="5795468" y="2134738"/>
                  <a:pt x="5570679" y="1861119"/>
                  <a:pt x="5271852" y="1797839"/>
                </a:cubicBezTo>
                <a:lnTo>
                  <a:pt x="5160219" y="1786193"/>
                </a:lnTo>
                <a:lnTo>
                  <a:pt x="5160645" y="1782128"/>
                </a:lnTo>
                <a:close/>
                <a:moveTo>
                  <a:pt x="4011139" y="958886"/>
                </a:moveTo>
                <a:lnTo>
                  <a:pt x="4057688" y="1043568"/>
                </a:lnTo>
                <a:cubicBezTo>
                  <a:pt x="4118998" y="1186696"/>
                  <a:pt x="4152900" y="1344057"/>
                  <a:pt x="4152900" y="1509237"/>
                </a:cubicBezTo>
                <a:cubicBezTo>
                  <a:pt x="4152900" y="1880892"/>
                  <a:pt x="3981268" y="2212965"/>
                  <a:pt x="3711998" y="2432391"/>
                </a:cubicBezTo>
                <a:lnTo>
                  <a:pt x="3672662" y="2461436"/>
                </a:lnTo>
                <a:lnTo>
                  <a:pt x="3571636" y="2381698"/>
                </a:lnTo>
                <a:lnTo>
                  <a:pt x="3632946" y="2336494"/>
                </a:lnTo>
                <a:cubicBezTo>
                  <a:pt x="3874597" y="2139862"/>
                  <a:pt x="4028624" y="1842285"/>
                  <a:pt x="4028624" y="1509237"/>
                </a:cubicBezTo>
                <a:cubicBezTo>
                  <a:pt x="4028624" y="1361216"/>
                  <a:pt x="3998199" y="1220201"/>
                  <a:pt x="3943178" y="1091941"/>
                </a:cubicBezTo>
                <a:lnTo>
                  <a:pt x="3888442" y="992510"/>
                </a:lnTo>
                <a:lnTo>
                  <a:pt x="3924196" y="979991"/>
                </a:lnTo>
                <a:cubicBezTo>
                  <a:pt x="3951689" y="971811"/>
                  <a:pt x="3979761" y="964889"/>
                  <a:pt x="4008338" y="959295"/>
                </a:cubicBezTo>
                <a:close/>
                <a:moveTo>
                  <a:pt x="3840065" y="906412"/>
                </a:moveTo>
                <a:lnTo>
                  <a:pt x="3842930" y="909836"/>
                </a:lnTo>
                <a:lnTo>
                  <a:pt x="3888442" y="992510"/>
                </a:lnTo>
                <a:lnTo>
                  <a:pt x="3843529" y="1008234"/>
                </a:lnTo>
                <a:cubicBezTo>
                  <a:pt x="3528403" y="1135738"/>
                  <a:pt x="3307288" y="1434232"/>
                  <a:pt x="3307288" y="1782128"/>
                </a:cubicBezTo>
                <a:cubicBezTo>
                  <a:pt x="3307288" y="2014059"/>
                  <a:pt x="3405562" y="2224033"/>
                  <a:pt x="3564448" y="2376025"/>
                </a:cubicBezTo>
                <a:lnTo>
                  <a:pt x="3571636" y="2381698"/>
                </a:lnTo>
                <a:lnTo>
                  <a:pt x="3549242" y="2398210"/>
                </a:lnTo>
                <a:lnTo>
                  <a:pt x="3487363" y="2435275"/>
                </a:lnTo>
                <a:lnTo>
                  <a:pt x="3376502" y="2306159"/>
                </a:lnTo>
                <a:cubicBezTo>
                  <a:pt x="3271334" y="2156571"/>
                  <a:pt x="3209925" y="1976241"/>
                  <a:pt x="3209925" y="1782128"/>
                </a:cubicBezTo>
                <a:cubicBezTo>
                  <a:pt x="3209925" y="1393903"/>
                  <a:pt x="3455560" y="1060807"/>
                  <a:pt x="3805631" y="918523"/>
                </a:cubicBezTo>
                <a:close/>
                <a:moveTo>
                  <a:pt x="4185285" y="844868"/>
                </a:moveTo>
                <a:cubicBezTo>
                  <a:pt x="4656627" y="844868"/>
                  <a:pt x="5049881" y="1166144"/>
                  <a:pt x="5140829" y="1593238"/>
                </a:cubicBezTo>
                <a:lnTo>
                  <a:pt x="5149357" y="1674522"/>
                </a:lnTo>
                <a:lnTo>
                  <a:pt x="5139690" y="1674019"/>
                </a:lnTo>
                <a:cubicBezTo>
                  <a:pt x="5113256" y="1674019"/>
                  <a:pt x="5087135" y="1675398"/>
                  <a:pt x="5061391" y="1678091"/>
                </a:cubicBezTo>
                <a:lnTo>
                  <a:pt x="5052466" y="1679494"/>
                </a:lnTo>
                <a:lnTo>
                  <a:pt x="5045444" y="1612860"/>
                </a:lnTo>
                <a:cubicBezTo>
                  <a:pt x="4963574" y="1230133"/>
                  <a:pt x="4609576" y="942231"/>
                  <a:pt x="4185285" y="942231"/>
                </a:cubicBezTo>
                <a:cubicBezTo>
                  <a:pt x="4154979" y="942231"/>
                  <a:pt x="4125031" y="943700"/>
                  <a:pt x="4095515" y="946567"/>
                </a:cubicBezTo>
                <a:lnTo>
                  <a:pt x="4011139" y="958886"/>
                </a:lnTo>
                <a:lnTo>
                  <a:pt x="3962493" y="870389"/>
                </a:lnTo>
                <a:lnTo>
                  <a:pt x="3988716" y="863910"/>
                </a:lnTo>
                <a:cubicBezTo>
                  <a:pt x="4052210" y="851425"/>
                  <a:pt x="4117951" y="844868"/>
                  <a:pt x="4185285" y="844868"/>
                </a:cubicBezTo>
                <a:close/>
                <a:moveTo>
                  <a:pt x="2585405" y="497130"/>
                </a:moveTo>
                <a:lnTo>
                  <a:pt x="2605493" y="518546"/>
                </a:lnTo>
                <a:cubicBezTo>
                  <a:pt x="2815291" y="764859"/>
                  <a:pt x="2941320" y="1080639"/>
                  <a:pt x="2941320" y="1424940"/>
                </a:cubicBezTo>
                <a:cubicBezTo>
                  <a:pt x="2941320" y="1818427"/>
                  <a:pt x="2776711" y="2174662"/>
                  <a:pt x="2510574" y="2432525"/>
                </a:cubicBezTo>
                <a:lnTo>
                  <a:pt x="2465607" y="2472124"/>
                </a:lnTo>
                <a:lnTo>
                  <a:pt x="2423047" y="2451909"/>
                </a:lnTo>
                <a:lnTo>
                  <a:pt x="2342644" y="2403748"/>
                </a:lnTo>
                <a:lnTo>
                  <a:pt x="2416748" y="2338699"/>
                </a:lnTo>
                <a:cubicBezTo>
                  <a:pt x="2658873" y="2104848"/>
                  <a:pt x="2808630" y="1781785"/>
                  <a:pt x="2808630" y="1424940"/>
                </a:cubicBezTo>
                <a:cubicBezTo>
                  <a:pt x="2808630" y="1112701"/>
                  <a:pt x="2693972" y="826326"/>
                  <a:pt x="2503103" y="602949"/>
                </a:cubicBezTo>
                <a:lnTo>
                  <a:pt x="2454712" y="551525"/>
                </a:lnTo>
                <a:lnTo>
                  <a:pt x="2518093" y="521421"/>
                </a:lnTo>
                <a:close/>
                <a:moveTo>
                  <a:pt x="2358786" y="460302"/>
                </a:moveTo>
                <a:lnTo>
                  <a:pt x="2416748" y="511181"/>
                </a:lnTo>
                <a:lnTo>
                  <a:pt x="2454712" y="551525"/>
                </a:lnTo>
                <a:lnTo>
                  <a:pt x="2423047" y="566565"/>
                </a:lnTo>
                <a:cubicBezTo>
                  <a:pt x="2084107" y="748108"/>
                  <a:pt x="1854016" y="1102179"/>
                  <a:pt x="1854016" y="1509237"/>
                </a:cubicBezTo>
                <a:cubicBezTo>
                  <a:pt x="1854016" y="1879290"/>
                  <a:pt x="2044174" y="2205552"/>
                  <a:pt x="2333398" y="2398210"/>
                </a:cubicBezTo>
                <a:lnTo>
                  <a:pt x="2342644" y="2403748"/>
                </a:lnTo>
                <a:lnTo>
                  <a:pt x="2321733" y="2422103"/>
                </a:lnTo>
                <a:lnTo>
                  <a:pt x="2238309" y="2482355"/>
                </a:lnTo>
                <a:lnTo>
                  <a:pt x="2170643" y="2432391"/>
                </a:lnTo>
                <a:cubicBezTo>
                  <a:pt x="1901373" y="2212965"/>
                  <a:pt x="1729740" y="1880892"/>
                  <a:pt x="1729740" y="1509237"/>
                </a:cubicBezTo>
                <a:cubicBezTo>
                  <a:pt x="1729740" y="1096287"/>
                  <a:pt x="1941632" y="732204"/>
                  <a:pt x="2263914" y="517213"/>
                </a:cubicBezTo>
                <a:close/>
                <a:moveTo>
                  <a:pt x="2941320" y="312897"/>
                </a:moveTo>
                <a:cubicBezTo>
                  <a:pt x="3359531" y="312897"/>
                  <a:pt x="3728252" y="522124"/>
                  <a:pt x="3945981" y="840352"/>
                </a:cubicBezTo>
                <a:lnTo>
                  <a:pt x="3962493" y="870389"/>
                </a:lnTo>
                <a:lnTo>
                  <a:pt x="3895243" y="887006"/>
                </a:lnTo>
                <a:lnTo>
                  <a:pt x="3840065" y="906412"/>
                </a:lnTo>
                <a:lnTo>
                  <a:pt x="3710160" y="751173"/>
                </a:lnTo>
                <a:cubicBezTo>
                  <a:pt x="3513397" y="557168"/>
                  <a:pt x="3241571" y="437173"/>
                  <a:pt x="2941320" y="437173"/>
                </a:cubicBezTo>
                <a:cubicBezTo>
                  <a:pt x="2828726" y="437173"/>
                  <a:pt x="2720130" y="454047"/>
                  <a:pt x="2617989" y="485371"/>
                </a:cubicBezTo>
                <a:lnTo>
                  <a:pt x="2585405" y="497130"/>
                </a:lnTo>
                <a:lnTo>
                  <a:pt x="2510574" y="417355"/>
                </a:lnTo>
                <a:lnTo>
                  <a:pt x="2490277" y="399482"/>
                </a:lnTo>
                <a:lnTo>
                  <a:pt x="2581033" y="366682"/>
                </a:lnTo>
                <a:cubicBezTo>
                  <a:pt x="2694848" y="331728"/>
                  <a:pt x="2815857" y="312897"/>
                  <a:pt x="2941320" y="312897"/>
                </a:cubicBezTo>
                <a:close/>
                <a:moveTo>
                  <a:pt x="1470660" y="0"/>
                </a:moveTo>
                <a:cubicBezTo>
                  <a:pt x="1826008" y="0"/>
                  <a:pt x="2151920" y="122111"/>
                  <a:pt x="2406136" y="325387"/>
                </a:cubicBezTo>
                <a:lnTo>
                  <a:pt x="2490277" y="399482"/>
                </a:lnTo>
                <a:lnTo>
                  <a:pt x="2469719" y="406912"/>
                </a:lnTo>
                <a:cubicBezTo>
                  <a:pt x="2433481" y="422046"/>
                  <a:pt x="2398144" y="438872"/>
                  <a:pt x="2363809" y="457289"/>
                </a:cubicBezTo>
                <a:lnTo>
                  <a:pt x="2358786" y="460302"/>
                </a:lnTo>
                <a:lnTo>
                  <a:pt x="2321733" y="427777"/>
                </a:lnTo>
                <a:cubicBezTo>
                  <a:pt x="2090453" y="243430"/>
                  <a:pt x="1793946" y="132690"/>
                  <a:pt x="1470660" y="132690"/>
                </a:cubicBezTo>
                <a:cubicBezTo>
                  <a:pt x="731720" y="132690"/>
                  <a:pt x="132690" y="711250"/>
                  <a:pt x="132690" y="1424940"/>
                </a:cubicBezTo>
                <a:cubicBezTo>
                  <a:pt x="132690" y="2138630"/>
                  <a:pt x="731720" y="2717190"/>
                  <a:pt x="1470660" y="2717190"/>
                </a:cubicBezTo>
                <a:cubicBezTo>
                  <a:pt x="1747763" y="2717190"/>
                  <a:pt x="2005190" y="2635830"/>
                  <a:pt x="2218732" y="2496494"/>
                </a:cubicBezTo>
                <a:lnTo>
                  <a:pt x="2238309" y="2482355"/>
                </a:lnTo>
                <a:lnTo>
                  <a:pt x="2263914" y="2501261"/>
                </a:lnTo>
                <a:lnTo>
                  <a:pt x="2359261" y="2558457"/>
                </a:lnTo>
                <a:lnTo>
                  <a:pt x="2292920" y="2606523"/>
                </a:lnTo>
                <a:cubicBezTo>
                  <a:pt x="2058201" y="2760166"/>
                  <a:pt x="1775244" y="2849880"/>
                  <a:pt x="1470660" y="2849880"/>
                </a:cubicBezTo>
                <a:cubicBezTo>
                  <a:pt x="658437" y="2849880"/>
                  <a:pt x="0" y="2211913"/>
                  <a:pt x="0" y="1424940"/>
                </a:cubicBezTo>
                <a:cubicBezTo>
                  <a:pt x="0" y="637967"/>
                  <a:pt x="658437" y="0"/>
                  <a:pt x="1470660" y="0"/>
                </a:cubicBezTo>
                <a:close/>
              </a:path>
            </a:pathLst>
          </a:custGeom>
          <a:gradFill>
            <a:gsLst>
              <a:gs pos="1667">
                <a:schemeClr val="tx1"/>
              </a:gs>
              <a:gs pos="35000">
                <a:srgbClr val="FFF200"/>
              </a:gs>
              <a:gs pos="56000">
                <a:srgbClr val="FF7A00"/>
              </a:gs>
              <a:gs pos="100000">
                <a:srgbClr val="4D0808"/>
              </a:gs>
            </a:gsLst>
            <a:lin ang="5400000" scaled="0"/>
          </a:gradFill>
          <a:ln>
            <a:noFill/>
          </a:ln>
          <a:scene3d>
            <a:camera prst="orthographicFront"/>
            <a:lightRig rig="morning"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Forma libre 30"/>
          <p:cNvSpPr/>
          <p:nvPr/>
        </p:nvSpPr>
        <p:spPr>
          <a:xfrm rot="18735187">
            <a:off x="2893298" y="2609062"/>
            <a:ext cx="1865845" cy="1321390"/>
          </a:xfrm>
          <a:custGeom>
            <a:avLst/>
            <a:gdLst>
              <a:gd name="connsiteX0" fmla="*/ 4516253 w 6336030"/>
              <a:gd name="connsiteY0" fmla="*/ 2662857 h 3783330"/>
              <a:gd name="connsiteX1" fmla="*/ 4535447 w 6336030"/>
              <a:gd name="connsiteY1" fmla="*/ 2726846 h 3783330"/>
              <a:gd name="connsiteX2" fmla="*/ 5139690 w 6336030"/>
              <a:gd name="connsiteY2" fmla="*/ 3141327 h 3783330"/>
              <a:gd name="connsiteX3" fmla="*/ 5143130 w 6336030"/>
              <a:gd name="connsiteY3" fmla="*/ 3140968 h 3783330"/>
              <a:gd name="connsiteX4" fmla="*/ 5139690 w 6336030"/>
              <a:gd name="connsiteY4" fmla="*/ 3175635 h 3783330"/>
              <a:gd name="connsiteX5" fmla="*/ 5147166 w 6336030"/>
              <a:gd name="connsiteY5" fmla="*/ 3250970 h 3783330"/>
              <a:gd name="connsiteX6" fmla="*/ 5139690 w 6336030"/>
              <a:gd name="connsiteY6" fmla="*/ 3251359 h 3783330"/>
              <a:gd name="connsiteX7" fmla="*/ 4434061 w 6336030"/>
              <a:gd name="connsiteY7" fmla="*/ 2769675 h 3783330"/>
              <a:gd name="connsiteX8" fmla="*/ 4410994 w 6336030"/>
              <a:gd name="connsiteY8" fmla="*/ 2693146 h 3783330"/>
              <a:gd name="connsiteX9" fmla="*/ 4475327 w 6336030"/>
              <a:gd name="connsiteY9" fmla="*/ 2677251 h 3783330"/>
              <a:gd name="connsiteX10" fmla="*/ 5764984 w 6336030"/>
              <a:gd name="connsiteY10" fmla="*/ 2656670 h 3783330"/>
              <a:gd name="connsiteX11" fmla="*/ 5841091 w 6336030"/>
              <a:gd name="connsiteY11" fmla="*/ 2664485 h 3783330"/>
              <a:gd name="connsiteX12" fmla="*/ 5873899 w 6336030"/>
              <a:gd name="connsiteY12" fmla="*/ 2674859 h 3783330"/>
              <a:gd name="connsiteX13" fmla="*/ 5845319 w 6336030"/>
              <a:gd name="connsiteY13" fmla="*/ 2769675 h 3783330"/>
              <a:gd name="connsiteX14" fmla="*/ 5294028 w 6336030"/>
              <a:gd name="connsiteY14" fmla="*/ 3235336 h 3783330"/>
              <a:gd name="connsiteX15" fmla="*/ 5232501 w 6336030"/>
              <a:gd name="connsiteY15" fmla="*/ 3245007 h 3783330"/>
              <a:gd name="connsiteX16" fmla="*/ 5225635 w 6336030"/>
              <a:gd name="connsiteY16" fmla="*/ 3175635 h 3783330"/>
              <a:gd name="connsiteX17" fmla="*/ 5229963 w 6336030"/>
              <a:gd name="connsiteY17" fmla="*/ 3131910 h 3783330"/>
              <a:gd name="connsiteX18" fmla="*/ 5271852 w 6336030"/>
              <a:gd name="connsiteY18" fmla="*/ 3127540 h 3783330"/>
              <a:gd name="connsiteX19" fmla="*/ 5743934 w 6336030"/>
              <a:gd name="connsiteY19" fmla="*/ 2726846 h 3783330"/>
              <a:gd name="connsiteX20" fmla="*/ 5892924 w 6336030"/>
              <a:gd name="connsiteY20" fmla="*/ 2591170 h 3783330"/>
              <a:gd name="connsiteX21" fmla="*/ 5970695 w 6336030"/>
              <a:gd name="connsiteY21" fmla="*/ 2615696 h 3783330"/>
              <a:gd name="connsiteX22" fmla="*/ 6336030 w 6336030"/>
              <a:gd name="connsiteY22" fmla="*/ 3175635 h 3783330"/>
              <a:gd name="connsiteX23" fmla="*/ 5737860 w 6336030"/>
              <a:gd name="connsiteY23" fmla="*/ 3783330 h 3783330"/>
              <a:gd name="connsiteX24" fmla="*/ 5151843 w 6336030"/>
              <a:gd name="connsiteY24" fmla="*/ 3298107 h 3783330"/>
              <a:gd name="connsiteX25" fmla="*/ 5147166 w 6336030"/>
              <a:gd name="connsiteY25" fmla="*/ 3250970 h 3783330"/>
              <a:gd name="connsiteX26" fmla="*/ 5217990 w 6336030"/>
              <a:gd name="connsiteY26" fmla="*/ 3247287 h 3783330"/>
              <a:gd name="connsiteX27" fmla="*/ 5232501 w 6336030"/>
              <a:gd name="connsiteY27" fmla="*/ 3245007 h 3783330"/>
              <a:gd name="connsiteX28" fmla="*/ 5236042 w 6336030"/>
              <a:gd name="connsiteY28" fmla="*/ 3280786 h 3783330"/>
              <a:gd name="connsiteX29" fmla="*/ 5737860 w 6336030"/>
              <a:gd name="connsiteY29" fmla="*/ 3697385 h 3783330"/>
              <a:gd name="connsiteX30" fmla="*/ 6250085 w 6336030"/>
              <a:gd name="connsiteY30" fmla="*/ 3175635 h 3783330"/>
              <a:gd name="connsiteX31" fmla="*/ 5937241 w 6336030"/>
              <a:gd name="connsiteY31" fmla="*/ 2694887 h 3783330"/>
              <a:gd name="connsiteX32" fmla="*/ 5873899 w 6336030"/>
              <a:gd name="connsiteY32" fmla="*/ 2674859 h 3783330"/>
              <a:gd name="connsiteX33" fmla="*/ 5889942 w 6336030"/>
              <a:gd name="connsiteY33" fmla="*/ 2621634 h 3783330"/>
              <a:gd name="connsiteX34" fmla="*/ 5737860 w 6336030"/>
              <a:gd name="connsiteY34" fmla="*/ 2567940 h 3783330"/>
              <a:gd name="connsiteX35" fmla="*/ 5784748 w 6336030"/>
              <a:gd name="connsiteY35" fmla="*/ 2572742 h 3783330"/>
              <a:gd name="connsiteX36" fmla="*/ 5782145 w 6336030"/>
              <a:gd name="connsiteY36" fmla="*/ 2599458 h 3783330"/>
              <a:gd name="connsiteX37" fmla="*/ 5764984 w 6336030"/>
              <a:gd name="connsiteY37" fmla="*/ 2656670 h 3783330"/>
              <a:gd name="connsiteX38" fmla="*/ 5737860 w 6336030"/>
              <a:gd name="connsiteY38" fmla="*/ 2653885 h 3783330"/>
              <a:gd name="connsiteX39" fmla="*/ 5236042 w 6336030"/>
              <a:gd name="connsiteY39" fmla="*/ 3070484 h 3783330"/>
              <a:gd name="connsiteX40" fmla="*/ 5229963 w 6336030"/>
              <a:gd name="connsiteY40" fmla="*/ 3131910 h 3783330"/>
              <a:gd name="connsiteX41" fmla="*/ 5143130 w 6336030"/>
              <a:gd name="connsiteY41" fmla="*/ 3140968 h 3783330"/>
              <a:gd name="connsiteX42" fmla="*/ 5151843 w 6336030"/>
              <a:gd name="connsiteY42" fmla="*/ 3053163 h 3783330"/>
              <a:gd name="connsiteX43" fmla="*/ 5737860 w 6336030"/>
              <a:gd name="connsiteY43" fmla="*/ 2567940 h 3783330"/>
              <a:gd name="connsiteX44" fmla="*/ 3672662 w 6336030"/>
              <a:gd name="connsiteY44" fmla="*/ 2461436 h 3783330"/>
              <a:gd name="connsiteX45" fmla="*/ 3694389 w 6336030"/>
              <a:gd name="connsiteY45" fmla="*/ 2478584 h 3783330"/>
              <a:gd name="connsiteX46" fmla="*/ 4185285 w 6336030"/>
              <a:gd name="connsiteY46" fmla="*/ 2622025 h 3783330"/>
              <a:gd name="connsiteX47" fmla="*/ 4362232 w 6336030"/>
              <a:gd name="connsiteY47" fmla="*/ 2604961 h 3783330"/>
              <a:gd name="connsiteX48" fmla="*/ 4387206 w 6336030"/>
              <a:gd name="connsiteY48" fmla="*/ 2598819 h 3783330"/>
              <a:gd name="connsiteX49" fmla="*/ 4389439 w 6336030"/>
              <a:gd name="connsiteY49" fmla="*/ 2621634 h 3783330"/>
              <a:gd name="connsiteX50" fmla="*/ 4410994 w 6336030"/>
              <a:gd name="connsiteY50" fmla="*/ 2693146 h 3783330"/>
              <a:gd name="connsiteX51" fmla="*/ 4381854 w 6336030"/>
              <a:gd name="connsiteY51" fmla="*/ 2700346 h 3783330"/>
              <a:gd name="connsiteX52" fmla="*/ 4185285 w 6336030"/>
              <a:gd name="connsiteY52" fmla="*/ 2719388 h 3783330"/>
              <a:gd name="connsiteX53" fmla="*/ 3639952 w 6336030"/>
              <a:gd name="connsiteY53" fmla="*/ 2559319 h 3783330"/>
              <a:gd name="connsiteX54" fmla="*/ 3589123 w 6336030"/>
              <a:gd name="connsiteY54" fmla="*/ 2519019 h 3783330"/>
              <a:gd name="connsiteX55" fmla="*/ 3618726 w 6336030"/>
              <a:gd name="connsiteY55" fmla="*/ 2501261 h 3783330"/>
              <a:gd name="connsiteX56" fmla="*/ 3487363 w 6336030"/>
              <a:gd name="connsiteY56" fmla="*/ 2435275 h 3783330"/>
              <a:gd name="connsiteX57" fmla="*/ 3495602 w 6336030"/>
              <a:gd name="connsiteY57" fmla="*/ 2444871 h 3783330"/>
              <a:gd name="connsiteX58" fmla="*/ 3589123 w 6336030"/>
              <a:gd name="connsiteY58" fmla="*/ 2519019 h 3783330"/>
              <a:gd name="connsiteX59" fmla="*/ 3518831 w 6336030"/>
              <a:gd name="connsiteY59" fmla="*/ 2561185 h 3783330"/>
              <a:gd name="connsiteX60" fmla="*/ 2941320 w 6336030"/>
              <a:gd name="connsiteY60" fmla="*/ 2705577 h 3783330"/>
              <a:gd name="connsiteX61" fmla="*/ 2363809 w 6336030"/>
              <a:gd name="connsiteY61" fmla="*/ 2561185 h 3783330"/>
              <a:gd name="connsiteX62" fmla="*/ 2359261 w 6336030"/>
              <a:gd name="connsiteY62" fmla="*/ 2558457 h 3783330"/>
              <a:gd name="connsiteX63" fmla="*/ 2406136 w 6336030"/>
              <a:gd name="connsiteY63" fmla="*/ 2524493 h 3783330"/>
              <a:gd name="connsiteX64" fmla="*/ 2465607 w 6336030"/>
              <a:gd name="connsiteY64" fmla="*/ 2472124 h 3783330"/>
              <a:gd name="connsiteX65" fmla="*/ 2518093 w 6336030"/>
              <a:gd name="connsiteY65" fmla="*/ 2497053 h 3783330"/>
              <a:gd name="connsiteX66" fmla="*/ 2941320 w 6336030"/>
              <a:gd name="connsiteY66" fmla="*/ 2581301 h 3783330"/>
              <a:gd name="connsiteX67" fmla="*/ 3459594 w 6336030"/>
              <a:gd name="connsiteY67" fmla="*/ 2451909 h 3783330"/>
              <a:gd name="connsiteX68" fmla="*/ 5139690 w 6336030"/>
              <a:gd name="connsiteY68" fmla="*/ 1784051 h 3783330"/>
              <a:gd name="connsiteX69" fmla="*/ 5160219 w 6336030"/>
              <a:gd name="connsiteY69" fmla="*/ 1786193 h 3783330"/>
              <a:gd name="connsiteX70" fmla="*/ 5140829 w 6336030"/>
              <a:gd name="connsiteY70" fmla="*/ 1971019 h 3783330"/>
              <a:gd name="connsiteX71" fmla="*/ 4564939 w 6336030"/>
              <a:gd name="connsiteY71" fmla="*/ 2645734 h 3783330"/>
              <a:gd name="connsiteX72" fmla="*/ 4516253 w 6336030"/>
              <a:gd name="connsiteY72" fmla="*/ 2662857 h 3783330"/>
              <a:gd name="connsiteX73" fmla="*/ 4497235 w 6336030"/>
              <a:gd name="connsiteY73" fmla="*/ 2599458 h 3783330"/>
              <a:gd name="connsiteX74" fmla="*/ 4494127 w 6336030"/>
              <a:gd name="connsiteY74" fmla="*/ 2567546 h 3783330"/>
              <a:gd name="connsiteX75" fmla="*/ 4527041 w 6336030"/>
              <a:gd name="connsiteY75" fmla="*/ 2556022 h 3783330"/>
              <a:gd name="connsiteX76" fmla="*/ 5045444 w 6336030"/>
              <a:gd name="connsiteY76" fmla="*/ 1951397 h 3783330"/>
              <a:gd name="connsiteX77" fmla="*/ 5062228 w 6336030"/>
              <a:gd name="connsiteY77" fmla="*/ 1792132 h 3783330"/>
              <a:gd name="connsiteX78" fmla="*/ 5052466 w 6336030"/>
              <a:gd name="connsiteY78" fmla="*/ 1679494 h 3783330"/>
              <a:gd name="connsiteX79" fmla="*/ 5063282 w 6336030"/>
              <a:gd name="connsiteY79" fmla="*/ 1782128 h 3783330"/>
              <a:gd name="connsiteX80" fmla="*/ 5062228 w 6336030"/>
              <a:gd name="connsiteY80" fmla="*/ 1792132 h 3783330"/>
              <a:gd name="connsiteX81" fmla="*/ 5007528 w 6336030"/>
              <a:gd name="connsiteY81" fmla="*/ 1797839 h 3783330"/>
              <a:gd name="connsiteX82" fmla="*/ 4483912 w 6336030"/>
              <a:gd name="connsiteY82" fmla="*/ 2462689 h 3783330"/>
              <a:gd name="connsiteX83" fmla="*/ 4494127 w 6336030"/>
              <a:gd name="connsiteY83" fmla="*/ 2567546 h 3783330"/>
              <a:gd name="connsiteX84" fmla="*/ 4446375 w 6336030"/>
              <a:gd name="connsiteY84" fmla="*/ 2584265 h 3783330"/>
              <a:gd name="connsiteX85" fmla="*/ 4387206 w 6336030"/>
              <a:gd name="connsiteY85" fmla="*/ 2598819 h 3783330"/>
              <a:gd name="connsiteX86" fmla="*/ 4373880 w 6336030"/>
              <a:gd name="connsiteY86" fmla="*/ 2462689 h 3783330"/>
              <a:gd name="connsiteX87" fmla="*/ 4985353 w 6336030"/>
              <a:gd name="connsiteY87" fmla="*/ 1690042 h 3783330"/>
              <a:gd name="connsiteX88" fmla="*/ 5149357 w 6336030"/>
              <a:gd name="connsiteY88" fmla="*/ 1674522 h 3783330"/>
              <a:gd name="connsiteX89" fmla="*/ 5217990 w 6336030"/>
              <a:gd name="connsiteY89" fmla="*/ 1678091 h 3783330"/>
              <a:gd name="connsiteX90" fmla="*/ 5905500 w 6336030"/>
              <a:gd name="connsiteY90" fmla="*/ 2462689 h 3783330"/>
              <a:gd name="connsiteX91" fmla="*/ 5892924 w 6336030"/>
              <a:gd name="connsiteY91" fmla="*/ 2591170 h 3783330"/>
              <a:gd name="connsiteX92" fmla="*/ 5858412 w 6336030"/>
              <a:gd name="connsiteY92" fmla="*/ 2580286 h 3783330"/>
              <a:gd name="connsiteX93" fmla="*/ 5784748 w 6336030"/>
              <a:gd name="connsiteY93" fmla="*/ 2572742 h 3783330"/>
              <a:gd name="connsiteX94" fmla="*/ 5795468 w 6336030"/>
              <a:gd name="connsiteY94" fmla="*/ 2462689 h 3783330"/>
              <a:gd name="connsiteX95" fmla="*/ 5271852 w 6336030"/>
              <a:gd name="connsiteY95" fmla="*/ 1797839 h 3783330"/>
              <a:gd name="connsiteX96" fmla="*/ 5160219 w 6336030"/>
              <a:gd name="connsiteY96" fmla="*/ 1786193 h 3783330"/>
              <a:gd name="connsiteX97" fmla="*/ 5160645 w 6336030"/>
              <a:gd name="connsiteY97" fmla="*/ 1782128 h 3783330"/>
              <a:gd name="connsiteX98" fmla="*/ 4011139 w 6336030"/>
              <a:gd name="connsiteY98" fmla="*/ 958886 h 3783330"/>
              <a:gd name="connsiteX99" fmla="*/ 4057688 w 6336030"/>
              <a:gd name="connsiteY99" fmla="*/ 1043568 h 3783330"/>
              <a:gd name="connsiteX100" fmla="*/ 4152900 w 6336030"/>
              <a:gd name="connsiteY100" fmla="*/ 1509237 h 3783330"/>
              <a:gd name="connsiteX101" fmla="*/ 3711998 w 6336030"/>
              <a:gd name="connsiteY101" fmla="*/ 2432391 h 3783330"/>
              <a:gd name="connsiteX102" fmla="*/ 3672662 w 6336030"/>
              <a:gd name="connsiteY102" fmla="*/ 2461436 h 3783330"/>
              <a:gd name="connsiteX103" fmla="*/ 3571636 w 6336030"/>
              <a:gd name="connsiteY103" fmla="*/ 2381698 h 3783330"/>
              <a:gd name="connsiteX104" fmla="*/ 3632946 w 6336030"/>
              <a:gd name="connsiteY104" fmla="*/ 2336494 h 3783330"/>
              <a:gd name="connsiteX105" fmla="*/ 4028624 w 6336030"/>
              <a:gd name="connsiteY105" fmla="*/ 1509237 h 3783330"/>
              <a:gd name="connsiteX106" fmla="*/ 3943178 w 6336030"/>
              <a:gd name="connsiteY106" fmla="*/ 1091941 h 3783330"/>
              <a:gd name="connsiteX107" fmla="*/ 3888442 w 6336030"/>
              <a:gd name="connsiteY107" fmla="*/ 992510 h 3783330"/>
              <a:gd name="connsiteX108" fmla="*/ 3924196 w 6336030"/>
              <a:gd name="connsiteY108" fmla="*/ 979991 h 3783330"/>
              <a:gd name="connsiteX109" fmla="*/ 4008338 w 6336030"/>
              <a:gd name="connsiteY109" fmla="*/ 959295 h 3783330"/>
              <a:gd name="connsiteX110" fmla="*/ 3840065 w 6336030"/>
              <a:gd name="connsiteY110" fmla="*/ 906412 h 3783330"/>
              <a:gd name="connsiteX111" fmla="*/ 3842930 w 6336030"/>
              <a:gd name="connsiteY111" fmla="*/ 909836 h 3783330"/>
              <a:gd name="connsiteX112" fmla="*/ 3888442 w 6336030"/>
              <a:gd name="connsiteY112" fmla="*/ 992510 h 3783330"/>
              <a:gd name="connsiteX113" fmla="*/ 3843529 w 6336030"/>
              <a:gd name="connsiteY113" fmla="*/ 1008234 h 3783330"/>
              <a:gd name="connsiteX114" fmla="*/ 3307288 w 6336030"/>
              <a:gd name="connsiteY114" fmla="*/ 1782128 h 3783330"/>
              <a:gd name="connsiteX115" fmla="*/ 3564448 w 6336030"/>
              <a:gd name="connsiteY115" fmla="*/ 2376025 h 3783330"/>
              <a:gd name="connsiteX116" fmla="*/ 3571636 w 6336030"/>
              <a:gd name="connsiteY116" fmla="*/ 2381698 h 3783330"/>
              <a:gd name="connsiteX117" fmla="*/ 3549242 w 6336030"/>
              <a:gd name="connsiteY117" fmla="*/ 2398210 h 3783330"/>
              <a:gd name="connsiteX118" fmla="*/ 3487363 w 6336030"/>
              <a:gd name="connsiteY118" fmla="*/ 2435275 h 3783330"/>
              <a:gd name="connsiteX119" fmla="*/ 3376502 w 6336030"/>
              <a:gd name="connsiteY119" fmla="*/ 2306159 h 3783330"/>
              <a:gd name="connsiteX120" fmla="*/ 3209925 w 6336030"/>
              <a:gd name="connsiteY120" fmla="*/ 1782128 h 3783330"/>
              <a:gd name="connsiteX121" fmla="*/ 3805631 w 6336030"/>
              <a:gd name="connsiteY121" fmla="*/ 918523 h 3783330"/>
              <a:gd name="connsiteX122" fmla="*/ 4185285 w 6336030"/>
              <a:gd name="connsiteY122" fmla="*/ 844868 h 3783330"/>
              <a:gd name="connsiteX123" fmla="*/ 5140829 w 6336030"/>
              <a:gd name="connsiteY123" fmla="*/ 1593238 h 3783330"/>
              <a:gd name="connsiteX124" fmla="*/ 5149357 w 6336030"/>
              <a:gd name="connsiteY124" fmla="*/ 1674522 h 3783330"/>
              <a:gd name="connsiteX125" fmla="*/ 5139690 w 6336030"/>
              <a:gd name="connsiteY125" fmla="*/ 1674019 h 3783330"/>
              <a:gd name="connsiteX126" fmla="*/ 5061391 w 6336030"/>
              <a:gd name="connsiteY126" fmla="*/ 1678091 h 3783330"/>
              <a:gd name="connsiteX127" fmla="*/ 5052466 w 6336030"/>
              <a:gd name="connsiteY127" fmla="*/ 1679494 h 3783330"/>
              <a:gd name="connsiteX128" fmla="*/ 5045444 w 6336030"/>
              <a:gd name="connsiteY128" fmla="*/ 1612860 h 3783330"/>
              <a:gd name="connsiteX129" fmla="*/ 4185285 w 6336030"/>
              <a:gd name="connsiteY129" fmla="*/ 942231 h 3783330"/>
              <a:gd name="connsiteX130" fmla="*/ 4095515 w 6336030"/>
              <a:gd name="connsiteY130" fmla="*/ 946567 h 3783330"/>
              <a:gd name="connsiteX131" fmla="*/ 4011139 w 6336030"/>
              <a:gd name="connsiteY131" fmla="*/ 958886 h 3783330"/>
              <a:gd name="connsiteX132" fmla="*/ 3962493 w 6336030"/>
              <a:gd name="connsiteY132" fmla="*/ 870389 h 3783330"/>
              <a:gd name="connsiteX133" fmla="*/ 3988716 w 6336030"/>
              <a:gd name="connsiteY133" fmla="*/ 863910 h 3783330"/>
              <a:gd name="connsiteX134" fmla="*/ 4185285 w 6336030"/>
              <a:gd name="connsiteY134" fmla="*/ 844868 h 3783330"/>
              <a:gd name="connsiteX135" fmla="*/ 2585405 w 6336030"/>
              <a:gd name="connsiteY135" fmla="*/ 497130 h 3783330"/>
              <a:gd name="connsiteX136" fmla="*/ 2605493 w 6336030"/>
              <a:gd name="connsiteY136" fmla="*/ 518546 h 3783330"/>
              <a:gd name="connsiteX137" fmla="*/ 2941320 w 6336030"/>
              <a:gd name="connsiteY137" fmla="*/ 1424940 h 3783330"/>
              <a:gd name="connsiteX138" fmla="*/ 2510574 w 6336030"/>
              <a:gd name="connsiteY138" fmla="*/ 2432525 h 3783330"/>
              <a:gd name="connsiteX139" fmla="*/ 2465607 w 6336030"/>
              <a:gd name="connsiteY139" fmla="*/ 2472124 h 3783330"/>
              <a:gd name="connsiteX140" fmla="*/ 2423047 w 6336030"/>
              <a:gd name="connsiteY140" fmla="*/ 2451909 h 3783330"/>
              <a:gd name="connsiteX141" fmla="*/ 2342644 w 6336030"/>
              <a:gd name="connsiteY141" fmla="*/ 2403748 h 3783330"/>
              <a:gd name="connsiteX142" fmla="*/ 2416748 w 6336030"/>
              <a:gd name="connsiteY142" fmla="*/ 2338699 h 3783330"/>
              <a:gd name="connsiteX143" fmla="*/ 2808630 w 6336030"/>
              <a:gd name="connsiteY143" fmla="*/ 1424940 h 3783330"/>
              <a:gd name="connsiteX144" fmla="*/ 2503103 w 6336030"/>
              <a:gd name="connsiteY144" fmla="*/ 602949 h 3783330"/>
              <a:gd name="connsiteX145" fmla="*/ 2454712 w 6336030"/>
              <a:gd name="connsiteY145" fmla="*/ 551525 h 3783330"/>
              <a:gd name="connsiteX146" fmla="*/ 2518093 w 6336030"/>
              <a:gd name="connsiteY146" fmla="*/ 521421 h 3783330"/>
              <a:gd name="connsiteX147" fmla="*/ 2358786 w 6336030"/>
              <a:gd name="connsiteY147" fmla="*/ 460302 h 3783330"/>
              <a:gd name="connsiteX148" fmla="*/ 2416748 w 6336030"/>
              <a:gd name="connsiteY148" fmla="*/ 511181 h 3783330"/>
              <a:gd name="connsiteX149" fmla="*/ 2454712 w 6336030"/>
              <a:gd name="connsiteY149" fmla="*/ 551525 h 3783330"/>
              <a:gd name="connsiteX150" fmla="*/ 2423047 w 6336030"/>
              <a:gd name="connsiteY150" fmla="*/ 566565 h 3783330"/>
              <a:gd name="connsiteX151" fmla="*/ 1854016 w 6336030"/>
              <a:gd name="connsiteY151" fmla="*/ 1509237 h 3783330"/>
              <a:gd name="connsiteX152" fmla="*/ 2333398 w 6336030"/>
              <a:gd name="connsiteY152" fmla="*/ 2398210 h 3783330"/>
              <a:gd name="connsiteX153" fmla="*/ 2342644 w 6336030"/>
              <a:gd name="connsiteY153" fmla="*/ 2403748 h 3783330"/>
              <a:gd name="connsiteX154" fmla="*/ 2321733 w 6336030"/>
              <a:gd name="connsiteY154" fmla="*/ 2422103 h 3783330"/>
              <a:gd name="connsiteX155" fmla="*/ 2238309 w 6336030"/>
              <a:gd name="connsiteY155" fmla="*/ 2482355 h 3783330"/>
              <a:gd name="connsiteX156" fmla="*/ 2170643 w 6336030"/>
              <a:gd name="connsiteY156" fmla="*/ 2432391 h 3783330"/>
              <a:gd name="connsiteX157" fmla="*/ 1729740 w 6336030"/>
              <a:gd name="connsiteY157" fmla="*/ 1509237 h 3783330"/>
              <a:gd name="connsiteX158" fmla="*/ 2263914 w 6336030"/>
              <a:gd name="connsiteY158" fmla="*/ 517213 h 3783330"/>
              <a:gd name="connsiteX159" fmla="*/ 2941320 w 6336030"/>
              <a:gd name="connsiteY159" fmla="*/ 312897 h 3783330"/>
              <a:gd name="connsiteX160" fmla="*/ 3945981 w 6336030"/>
              <a:gd name="connsiteY160" fmla="*/ 840352 h 3783330"/>
              <a:gd name="connsiteX161" fmla="*/ 3962493 w 6336030"/>
              <a:gd name="connsiteY161" fmla="*/ 870389 h 3783330"/>
              <a:gd name="connsiteX162" fmla="*/ 3895243 w 6336030"/>
              <a:gd name="connsiteY162" fmla="*/ 887006 h 3783330"/>
              <a:gd name="connsiteX163" fmla="*/ 3840065 w 6336030"/>
              <a:gd name="connsiteY163" fmla="*/ 906412 h 3783330"/>
              <a:gd name="connsiteX164" fmla="*/ 3710160 w 6336030"/>
              <a:gd name="connsiteY164" fmla="*/ 751173 h 3783330"/>
              <a:gd name="connsiteX165" fmla="*/ 2941320 w 6336030"/>
              <a:gd name="connsiteY165" fmla="*/ 437173 h 3783330"/>
              <a:gd name="connsiteX166" fmla="*/ 2617989 w 6336030"/>
              <a:gd name="connsiteY166" fmla="*/ 485371 h 3783330"/>
              <a:gd name="connsiteX167" fmla="*/ 2585405 w 6336030"/>
              <a:gd name="connsiteY167" fmla="*/ 497130 h 3783330"/>
              <a:gd name="connsiteX168" fmla="*/ 2510574 w 6336030"/>
              <a:gd name="connsiteY168" fmla="*/ 417355 h 3783330"/>
              <a:gd name="connsiteX169" fmla="*/ 2490277 w 6336030"/>
              <a:gd name="connsiteY169" fmla="*/ 399482 h 3783330"/>
              <a:gd name="connsiteX170" fmla="*/ 2581033 w 6336030"/>
              <a:gd name="connsiteY170" fmla="*/ 366682 h 3783330"/>
              <a:gd name="connsiteX171" fmla="*/ 2941320 w 6336030"/>
              <a:gd name="connsiteY171" fmla="*/ 312897 h 3783330"/>
              <a:gd name="connsiteX172" fmla="*/ 1470660 w 6336030"/>
              <a:gd name="connsiteY172" fmla="*/ 0 h 3783330"/>
              <a:gd name="connsiteX173" fmla="*/ 2406136 w 6336030"/>
              <a:gd name="connsiteY173" fmla="*/ 325387 h 3783330"/>
              <a:gd name="connsiteX174" fmla="*/ 2490277 w 6336030"/>
              <a:gd name="connsiteY174" fmla="*/ 399482 h 3783330"/>
              <a:gd name="connsiteX175" fmla="*/ 2469719 w 6336030"/>
              <a:gd name="connsiteY175" fmla="*/ 406912 h 3783330"/>
              <a:gd name="connsiteX176" fmla="*/ 2363809 w 6336030"/>
              <a:gd name="connsiteY176" fmla="*/ 457289 h 3783330"/>
              <a:gd name="connsiteX177" fmla="*/ 2358786 w 6336030"/>
              <a:gd name="connsiteY177" fmla="*/ 460302 h 3783330"/>
              <a:gd name="connsiteX178" fmla="*/ 2321733 w 6336030"/>
              <a:gd name="connsiteY178" fmla="*/ 427777 h 3783330"/>
              <a:gd name="connsiteX179" fmla="*/ 1470660 w 6336030"/>
              <a:gd name="connsiteY179" fmla="*/ 132690 h 3783330"/>
              <a:gd name="connsiteX180" fmla="*/ 132690 w 6336030"/>
              <a:gd name="connsiteY180" fmla="*/ 1424940 h 3783330"/>
              <a:gd name="connsiteX181" fmla="*/ 1470660 w 6336030"/>
              <a:gd name="connsiteY181" fmla="*/ 2717190 h 3783330"/>
              <a:gd name="connsiteX182" fmla="*/ 2218732 w 6336030"/>
              <a:gd name="connsiteY182" fmla="*/ 2496494 h 3783330"/>
              <a:gd name="connsiteX183" fmla="*/ 2238309 w 6336030"/>
              <a:gd name="connsiteY183" fmla="*/ 2482355 h 3783330"/>
              <a:gd name="connsiteX184" fmla="*/ 2263914 w 6336030"/>
              <a:gd name="connsiteY184" fmla="*/ 2501261 h 3783330"/>
              <a:gd name="connsiteX185" fmla="*/ 2359261 w 6336030"/>
              <a:gd name="connsiteY185" fmla="*/ 2558457 h 3783330"/>
              <a:gd name="connsiteX186" fmla="*/ 2292920 w 6336030"/>
              <a:gd name="connsiteY186" fmla="*/ 2606523 h 3783330"/>
              <a:gd name="connsiteX187" fmla="*/ 1470660 w 6336030"/>
              <a:gd name="connsiteY187" fmla="*/ 2849880 h 3783330"/>
              <a:gd name="connsiteX188" fmla="*/ 0 w 6336030"/>
              <a:gd name="connsiteY188" fmla="*/ 1424940 h 3783330"/>
              <a:gd name="connsiteX189" fmla="*/ 1470660 w 6336030"/>
              <a:gd name="connsiteY189" fmla="*/ 0 h 37833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Lst>
            <a:rect l="l" t="t" r="r" b="b"/>
            <a:pathLst>
              <a:path w="6336030" h="3783330">
                <a:moveTo>
                  <a:pt x="4516253" y="2662857"/>
                </a:moveTo>
                <a:lnTo>
                  <a:pt x="4535447" y="2726846"/>
                </a:lnTo>
                <a:cubicBezTo>
                  <a:pt x="4634999" y="2970419"/>
                  <a:pt x="4868058" y="3141327"/>
                  <a:pt x="5139690" y="3141327"/>
                </a:cubicBezTo>
                <a:lnTo>
                  <a:pt x="5143130" y="3140968"/>
                </a:lnTo>
                <a:lnTo>
                  <a:pt x="5139690" y="3175635"/>
                </a:lnTo>
                <a:lnTo>
                  <a:pt x="5147166" y="3250970"/>
                </a:lnTo>
                <a:lnTo>
                  <a:pt x="5139690" y="3251359"/>
                </a:lnTo>
                <a:cubicBezTo>
                  <a:pt x="4822482" y="3251359"/>
                  <a:pt x="4550318" y="3052740"/>
                  <a:pt x="4434061" y="2769675"/>
                </a:cubicBezTo>
                <a:lnTo>
                  <a:pt x="4410994" y="2693146"/>
                </a:lnTo>
                <a:lnTo>
                  <a:pt x="4475327" y="2677251"/>
                </a:lnTo>
                <a:close/>
                <a:moveTo>
                  <a:pt x="5764984" y="2656670"/>
                </a:moveTo>
                <a:lnTo>
                  <a:pt x="5841091" y="2664485"/>
                </a:lnTo>
                <a:lnTo>
                  <a:pt x="5873899" y="2674859"/>
                </a:lnTo>
                <a:lnTo>
                  <a:pt x="5845319" y="2769675"/>
                </a:lnTo>
                <a:cubicBezTo>
                  <a:pt x="5748439" y="3005563"/>
                  <a:pt x="5543290" y="3182807"/>
                  <a:pt x="5294028" y="3235336"/>
                </a:cubicBezTo>
                <a:lnTo>
                  <a:pt x="5232501" y="3245007"/>
                </a:lnTo>
                <a:lnTo>
                  <a:pt x="5225635" y="3175635"/>
                </a:lnTo>
                <a:lnTo>
                  <a:pt x="5229963" y="3131910"/>
                </a:lnTo>
                <a:lnTo>
                  <a:pt x="5271852" y="3127540"/>
                </a:lnTo>
                <a:cubicBezTo>
                  <a:pt x="5485300" y="3082339"/>
                  <a:pt x="5660973" y="2929823"/>
                  <a:pt x="5743934" y="2726846"/>
                </a:cubicBezTo>
                <a:close/>
                <a:moveTo>
                  <a:pt x="5892924" y="2591170"/>
                </a:moveTo>
                <a:lnTo>
                  <a:pt x="5970695" y="2615696"/>
                </a:lnTo>
                <a:cubicBezTo>
                  <a:pt x="6185387" y="2707949"/>
                  <a:pt x="6336030" y="2923920"/>
                  <a:pt x="6336030" y="3175635"/>
                </a:cubicBezTo>
                <a:cubicBezTo>
                  <a:pt x="6336030" y="3511256"/>
                  <a:pt x="6068220" y="3783330"/>
                  <a:pt x="5737860" y="3783330"/>
                </a:cubicBezTo>
                <a:cubicBezTo>
                  <a:pt x="5448795" y="3783330"/>
                  <a:pt x="5207620" y="3575024"/>
                  <a:pt x="5151843" y="3298107"/>
                </a:cubicBezTo>
                <a:lnTo>
                  <a:pt x="5147166" y="3250970"/>
                </a:lnTo>
                <a:lnTo>
                  <a:pt x="5217990" y="3247287"/>
                </a:lnTo>
                <a:lnTo>
                  <a:pt x="5232501" y="3245007"/>
                </a:lnTo>
                <a:lnTo>
                  <a:pt x="5236042" y="3280786"/>
                </a:lnTo>
                <a:cubicBezTo>
                  <a:pt x="5283805" y="3518539"/>
                  <a:pt x="5490328" y="3697385"/>
                  <a:pt x="5737860" y="3697385"/>
                </a:cubicBezTo>
                <a:cubicBezTo>
                  <a:pt x="6020754" y="3697385"/>
                  <a:pt x="6250085" y="3463790"/>
                  <a:pt x="6250085" y="3175635"/>
                </a:cubicBezTo>
                <a:cubicBezTo>
                  <a:pt x="6250085" y="2959519"/>
                  <a:pt x="6121087" y="2774093"/>
                  <a:pt x="5937241" y="2694887"/>
                </a:cubicBezTo>
                <a:lnTo>
                  <a:pt x="5873899" y="2674859"/>
                </a:lnTo>
                <a:lnTo>
                  <a:pt x="5889942" y="2621634"/>
                </a:lnTo>
                <a:close/>
                <a:moveTo>
                  <a:pt x="5737860" y="2567940"/>
                </a:moveTo>
                <a:lnTo>
                  <a:pt x="5784748" y="2572742"/>
                </a:lnTo>
                <a:lnTo>
                  <a:pt x="5782145" y="2599458"/>
                </a:lnTo>
                <a:lnTo>
                  <a:pt x="5764984" y="2656670"/>
                </a:lnTo>
                <a:lnTo>
                  <a:pt x="5737860" y="2653885"/>
                </a:lnTo>
                <a:cubicBezTo>
                  <a:pt x="5490328" y="2653885"/>
                  <a:pt x="5283805" y="2832731"/>
                  <a:pt x="5236042" y="3070484"/>
                </a:cubicBezTo>
                <a:lnTo>
                  <a:pt x="5229963" y="3131910"/>
                </a:lnTo>
                <a:lnTo>
                  <a:pt x="5143130" y="3140968"/>
                </a:lnTo>
                <a:lnTo>
                  <a:pt x="5151843" y="3053163"/>
                </a:lnTo>
                <a:cubicBezTo>
                  <a:pt x="5207620" y="2776247"/>
                  <a:pt x="5448795" y="2567940"/>
                  <a:pt x="5737860" y="2567940"/>
                </a:cubicBezTo>
                <a:close/>
                <a:moveTo>
                  <a:pt x="3672662" y="2461436"/>
                </a:moveTo>
                <a:lnTo>
                  <a:pt x="3694389" y="2478584"/>
                </a:lnTo>
                <a:cubicBezTo>
                  <a:pt x="3834518" y="2569145"/>
                  <a:pt x="4003446" y="2622025"/>
                  <a:pt x="4185285" y="2622025"/>
                </a:cubicBezTo>
                <a:cubicBezTo>
                  <a:pt x="4245898" y="2622025"/>
                  <a:pt x="4305077" y="2616150"/>
                  <a:pt x="4362232" y="2604961"/>
                </a:cubicBezTo>
                <a:lnTo>
                  <a:pt x="4387206" y="2598819"/>
                </a:lnTo>
                <a:lnTo>
                  <a:pt x="4389439" y="2621634"/>
                </a:lnTo>
                <a:lnTo>
                  <a:pt x="4410994" y="2693146"/>
                </a:lnTo>
                <a:lnTo>
                  <a:pt x="4381854" y="2700346"/>
                </a:lnTo>
                <a:cubicBezTo>
                  <a:pt x="4318361" y="2712831"/>
                  <a:pt x="4252620" y="2719388"/>
                  <a:pt x="4185285" y="2719388"/>
                </a:cubicBezTo>
                <a:cubicBezTo>
                  <a:pt x="3983282" y="2719388"/>
                  <a:pt x="3795621" y="2660378"/>
                  <a:pt x="3639952" y="2559319"/>
                </a:cubicBezTo>
                <a:lnTo>
                  <a:pt x="3589123" y="2519019"/>
                </a:lnTo>
                <a:lnTo>
                  <a:pt x="3618726" y="2501261"/>
                </a:lnTo>
                <a:close/>
                <a:moveTo>
                  <a:pt x="3487363" y="2435275"/>
                </a:moveTo>
                <a:lnTo>
                  <a:pt x="3495602" y="2444871"/>
                </a:lnTo>
                <a:lnTo>
                  <a:pt x="3589123" y="2519019"/>
                </a:lnTo>
                <a:lnTo>
                  <a:pt x="3518831" y="2561185"/>
                </a:lnTo>
                <a:cubicBezTo>
                  <a:pt x="3347158" y="2653271"/>
                  <a:pt x="3150426" y="2705577"/>
                  <a:pt x="2941320" y="2705577"/>
                </a:cubicBezTo>
                <a:cubicBezTo>
                  <a:pt x="2732215" y="2705577"/>
                  <a:pt x="2535482" y="2653271"/>
                  <a:pt x="2363809" y="2561185"/>
                </a:cubicBezTo>
                <a:lnTo>
                  <a:pt x="2359261" y="2558457"/>
                </a:lnTo>
                <a:lnTo>
                  <a:pt x="2406136" y="2524493"/>
                </a:lnTo>
                <a:lnTo>
                  <a:pt x="2465607" y="2472124"/>
                </a:lnTo>
                <a:lnTo>
                  <a:pt x="2518093" y="2497053"/>
                </a:lnTo>
                <a:cubicBezTo>
                  <a:pt x="2648176" y="2551302"/>
                  <a:pt x="2791195" y="2581301"/>
                  <a:pt x="2941320" y="2581301"/>
                </a:cubicBezTo>
                <a:cubicBezTo>
                  <a:pt x="3128977" y="2581301"/>
                  <a:pt x="3305530" y="2534428"/>
                  <a:pt x="3459594" y="2451909"/>
                </a:cubicBezTo>
                <a:close/>
                <a:moveTo>
                  <a:pt x="5139690" y="1784051"/>
                </a:moveTo>
                <a:lnTo>
                  <a:pt x="5160219" y="1786193"/>
                </a:lnTo>
                <a:lnTo>
                  <a:pt x="5140829" y="1971019"/>
                </a:lnTo>
                <a:cubicBezTo>
                  <a:pt x="5075866" y="2276085"/>
                  <a:pt x="4856665" y="2527164"/>
                  <a:pt x="4564939" y="2645734"/>
                </a:cubicBezTo>
                <a:lnTo>
                  <a:pt x="4516253" y="2662857"/>
                </a:lnTo>
                <a:lnTo>
                  <a:pt x="4497235" y="2599458"/>
                </a:lnTo>
                <a:lnTo>
                  <a:pt x="4494127" y="2567546"/>
                </a:lnTo>
                <a:lnTo>
                  <a:pt x="4527041" y="2556022"/>
                </a:lnTo>
                <a:cubicBezTo>
                  <a:pt x="4789646" y="2449769"/>
                  <a:pt x="4986966" y="2224773"/>
                  <a:pt x="5045444" y="1951397"/>
                </a:cubicBezTo>
                <a:lnTo>
                  <a:pt x="5062228" y="1792132"/>
                </a:lnTo>
                <a:close/>
                <a:moveTo>
                  <a:pt x="5052466" y="1679494"/>
                </a:moveTo>
                <a:lnTo>
                  <a:pt x="5063282" y="1782128"/>
                </a:lnTo>
                <a:lnTo>
                  <a:pt x="5062228" y="1792132"/>
                </a:lnTo>
                <a:lnTo>
                  <a:pt x="5007528" y="1797839"/>
                </a:lnTo>
                <a:cubicBezTo>
                  <a:pt x="4708701" y="1861119"/>
                  <a:pt x="4483912" y="2134738"/>
                  <a:pt x="4483912" y="2462689"/>
                </a:cubicBezTo>
                <a:lnTo>
                  <a:pt x="4494127" y="2567546"/>
                </a:lnTo>
                <a:lnTo>
                  <a:pt x="4446375" y="2584265"/>
                </a:lnTo>
                <a:lnTo>
                  <a:pt x="4387206" y="2598819"/>
                </a:lnTo>
                <a:lnTo>
                  <a:pt x="4373880" y="2462689"/>
                </a:lnTo>
                <a:cubicBezTo>
                  <a:pt x="4373880" y="2081565"/>
                  <a:pt x="4636386" y="1763583"/>
                  <a:pt x="4985353" y="1690042"/>
                </a:cubicBezTo>
                <a:close/>
                <a:moveTo>
                  <a:pt x="5149357" y="1674522"/>
                </a:moveTo>
                <a:lnTo>
                  <a:pt x="5217990" y="1678091"/>
                </a:lnTo>
                <a:cubicBezTo>
                  <a:pt x="5604154" y="1718479"/>
                  <a:pt x="5905500" y="2054342"/>
                  <a:pt x="5905500" y="2462689"/>
                </a:cubicBezTo>
                <a:lnTo>
                  <a:pt x="5892924" y="2591170"/>
                </a:lnTo>
                <a:lnTo>
                  <a:pt x="5858412" y="2580286"/>
                </a:lnTo>
                <a:lnTo>
                  <a:pt x="5784748" y="2572742"/>
                </a:lnTo>
                <a:lnTo>
                  <a:pt x="5795468" y="2462689"/>
                </a:lnTo>
                <a:cubicBezTo>
                  <a:pt x="5795468" y="2134738"/>
                  <a:pt x="5570679" y="1861119"/>
                  <a:pt x="5271852" y="1797839"/>
                </a:cubicBezTo>
                <a:lnTo>
                  <a:pt x="5160219" y="1786193"/>
                </a:lnTo>
                <a:lnTo>
                  <a:pt x="5160645" y="1782128"/>
                </a:lnTo>
                <a:close/>
                <a:moveTo>
                  <a:pt x="4011139" y="958886"/>
                </a:moveTo>
                <a:lnTo>
                  <a:pt x="4057688" y="1043568"/>
                </a:lnTo>
                <a:cubicBezTo>
                  <a:pt x="4118998" y="1186696"/>
                  <a:pt x="4152900" y="1344057"/>
                  <a:pt x="4152900" y="1509237"/>
                </a:cubicBezTo>
                <a:cubicBezTo>
                  <a:pt x="4152900" y="1880892"/>
                  <a:pt x="3981268" y="2212965"/>
                  <a:pt x="3711998" y="2432391"/>
                </a:cubicBezTo>
                <a:lnTo>
                  <a:pt x="3672662" y="2461436"/>
                </a:lnTo>
                <a:lnTo>
                  <a:pt x="3571636" y="2381698"/>
                </a:lnTo>
                <a:lnTo>
                  <a:pt x="3632946" y="2336494"/>
                </a:lnTo>
                <a:cubicBezTo>
                  <a:pt x="3874597" y="2139862"/>
                  <a:pt x="4028624" y="1842285"/>
                  <a:pt x="4028624" y="1509237"/>
                </a:cubicBezTo>
                <a:cubicBezTo>
                  <a:pt x="4028624" y="1361216"/>
                  <a:pt x="3998199" y="1220201"/>
                  <a:pt x="3943178" y="1091941"/>
                </a:cubicBezTo>
                <a:lnTo>
                  <a:pt x="3888442" y="992510"/>
                </a:lnTo>
                <a:lnTo>
                  <a:pt x="3924196" y="979991"/>
                </a:lnTo>
                <a:cubicBezTo>
                  <a:pt x="3951689" y="971811"/>
                  <a:pt x="3979761" y="964889"/>
                  <a:pt x="4008338" y="959295"/>
                </a:cubicBezTo>
                <a:close/>
                <a:moveTo>
                  <a:pt x="3840065" y="906412"/>
                </a:moveTo>
                <a:lnTo>
                  <a:pt x="3842930" y="909836"/>
                </a:lnTo>
                <a:lnTo>
                  <a:pt x="3888442" y="992510"/>
                </a:lnTo>
                <a:lnTo>
                  <a:pt x="3843529" y="1008234"/>
                </a:lnTo>
                <a:cubicBezTo>
                  <a:pt x="3528403" y="1135738"/>
                  <a:pt x="3307288" y="1434232"/>
                  <a:pt x="3307288" y="1782128"/>
                </a:cubicBezTo>
                <a:cubicBezTo>
                  <a:pt x="3307288" y="2014059"/>
                  <a:pt x="3405562" y="2224033"/>
                  <a:pt x="3564448" y="2376025"/>
                </a:cubicBezTo>
                <a:lnTo>
                  <a:pt x="3571636" y="2381698"/>
                </a:lnTo>
                <a:lnTo>
                  <a:pt x="3549242" y="2398210"/>
                </a:lnTo>
                <a:lnTo>
                  <a:pt x="3487363" y="2435275"/>
                </a:lnTo>
                <a:lnTo>
                  <a:pt x="3376502" y="2306159"/>
                </a:lnTo>
                <a:cubicBezTo>
                  <a:pt x="3271334" y="2156571"/>
                  <a:pt x="3209925" y="1976241"/>
                  <a:pt x="3209925" y="1782128"/>
                </a:cubicBezTo>
                <a:cubicBezTo>
                  <a:pt x="3209925" y="1393903"/>
                  <a:pt x="3455560" y="1060807"/>
                  <a:pt x="3805631" y="918523"/>
                </a:cubicBezTo>
                <a:close/>
                <a:moveTo>
                  <a:pt x="4185285" y="844868"/>
                </a:moveTo>
                <a:cubicBezTo>
                  <a:pt x="4656627" y="844868"/>
                  <a:pt x="5049881" y="1166144"/>
                  <a:pt x="5140829" y="1593238"/>
                </a:cubicBezTo>
                <a:lnTo>
                  <a:pt x="5149357" y="1674522"/>
                </a:lnTo>
                <a:lnTo>
                  <a:pt x="5139690" y="1674019"/>
                </a:lnTo>
                <a:cubicBezTo>
                  <a:pt x="5113256" y="1674019"/>
                  <a:pt x="5087135" y="1675398"/>
                  <a:pt x="5061391" y="1678091"/>
                </a:cubicBezTo>
                <a:lnTo>
                  <a:pt x="5052466" y="1679494"/>
                </a:lnTo>
                <a:lnTo>
                  <a:pt x="5045444" y="1612860"/>
                </a:lnTo>
                <a:cubicBezTo>
                  <a:pt x="4963574" y="1230133"/>
                  <a:pt x="4609576" y="942231"/>
                  <a:pt x="4185285" y="942231"/>
                </a:cubicBezTo>
                <a:cubicBezTo>
                  <a:pt x="4154979" y="942231"/>
                  <a:pt x="4125031" y="943700"/>
                  <a:pt x="4095515" y="946567"/>
                </a:cubicBezTo>
                <a:lnTo>
                  <a:pt x="4011139" y="958886"/>
                </a:lnTo>
                <a:lnTo>
                  <a:pt x="3962493" y="870389"/>
                </a:lnTo>
                <a:lnTo>
                  <a:pt x="3988716" y="863910"/>
                </a:lnTo>
                <a:cubicBezTo>
                  <a:pt x="4052210" y="851425"/>
                  <a:pt x="4117951" y="844868"/>
                  <a:pt x="4185285" y="844868"/>
                </a:cubicBezTo>
                <a:close/>
                <a:moveTo>
                  <a:pt x="2585405" y="497130"/>
                </a:moveTo>
                <a:lnTo>
                  <a:pt x="2605493" y="518546"/>
                </a:lnTo>
                <a:cubicBezTo>
                  <a:pt x="2815291" y="764859"/>
                  <a:pt x="2941320" y="1080639"/>
                  <a:pt x="2941320" y="1424940"/>
                </a:cubicBezTo>
                <a:cubicBezTo>
                  <a:pt x="2941320" y="1818427"/>
                  <a:pt x="2776711" y="2174662"/>
                  <a:pt x="2510574" y="2432525"/>
                </a:cubicBezTo>
                <a:lnTo>
                  <a:pt x="2465607" y="2472124"/>
                </a:lnTo>
                <a:lnTo>
                  <a:pt x="2423047" y="2451909"/>
                </a:lnTo>
                <a:lnTo>
                  <a:pt x="2342644" y="2403748"/>
                </a:lnTo>
                <a:lnTo>
                  <a:pt x="2416748" y="2338699"/>
                </a:lnTo>
                <a:cubicBezTo>
                  <a:pt x="2658873" y="2104848"/>
                  <a:pt x="2808630" y="1781785"/>
                  <a:pt x="2808630" y="1424940"/>
                </a:cubicBezTo>
                <a:cubicBezTo>
                  <a:pt x="2808630" y="1112701"/>
                  <a:pt x="2693972" y="826326"/>
                  <a:pt x="2503103" y="602949"/>
                </a:cubicBezTo>
                <a:lnTo>
                  <a:pt x="2454712" y="551525"/>
                </a:lnTo>
                <a:lnTo>
                  <a:pt x="2518093" y="521421"/>
                </a:lnTo>
                <a:close/>
                <a:moveTo>
                  <a:pt x="2358786" y="460302"/>
                </a:moveTo>
                <a:lnTo>
                  <a:pt x="2416748" y="511181"/>
                </a:lnTo>
                <a:lnTo>
                  <a:pt x="2454712" y="551525"/>
                </a:lnTo>
                <a:lnTo>
                  <a:pt x="2423047" y="566565"/>
                </a:lnTo>
                <a:cubicBezTo>
                  <a:pt x="2084107" y="748108"/>
                  <a:pt x="1854016" y="1102179"/>
                  <a:pt x="1854016" y="1509237"/>
                </a:cubicBezTo>
                <a:cubicBezTo>
                  <a:pt x="1854016" y="1879290"/>
                  <a:pt x="2044174" y="2205552"/>
                  <a:pt x="2333398" y="2398210"/>
                </a:cubicBezTo>
                <a:lnTo>
                  <a:pt x="2342644" y="2403748"/>
                </a:lnTo>
                <a:lnTo>
                  <a:pt x="2321733" y="2422103"/>
                </a:lnTo>
                <a:lnTo>
                  <a:pt x="2238309" y="2482355"/>
                </a:lnTo>
                <a:lnTo>
                  <a:pt x="2170643" y="2432391"/>
                </a:lnTo>
                <a:cubicBezTo>
                  <a:pt x="1901373" y="2212965"/>
                  <a:pt x="1729740" y="1880892"/>
                  <a:pt x="1729740" y="1509237"/>
                </a:cubicBezTo>
                <a:cubicBezTo>
                  <a:pt x="1729740" y="1096287"/>
                  <a:pt x="1941632" y="732204"/>
                  <a:pt x="2263914" y="517213"/>
                </a:cubicBezTo>
                <a:close/>
                <a:moveTo>
                  <a:pt x="2941320" y="312897"/>
                </a:moveTo>
                <a:cubicBezTo>
                  <a:pt x="3359531" y="312897"/>
                  <a:pt x="3728252" y="522124"/>
                  <a:pt x="3945981" y="840352"/>
                </a:cubicBezTo>
                <a:lnTo>
                  <a:pt x="3962493" y="870389"/>
                </a:lnTo>
                <a:lnTo>
                  <a:pt x="3895243" y="887006"/>
                </a:lnTo>
                <a:lnTo>
                  <a:pt x="3840065" y="906412"/>
                </a:lnTo>
                <a:lnTo>
                  <a:pt x="3710160" y="751173"/>
                </a:lnTo>
                <a:cubicBezTo>
                  <a:pt x="3513397" y="557168"/>
                  <a:pt x="3241571" y="437173"/>
                  <a:pt x="2941320" y="437173"/>
                </a:cubicBezTo>
                <a:cubicBezTo>
                  <a:pt x="2828726" y="437173"/>
                  <a:pt x="2720130" y="454047"/>
                  <a:pt x="2617989" y="485371"/>
                </a:cubicBezTo>
                <a:lnTo>
                  <a:pt x="2585405" y="497130"/>
                </a:lnTo>
                <a:lnTo>
                  <a:pt x="2510574" y="417355"/>
                </a:lnTo>
                <a:lnTo>
                  <a:pt x="2490277" y="399482"/>
                </a:lnTo>
                <a:lnTo>
                  <a:pt x="2581033" y="366682"/>
                </a:lnTo>
                <a:cubicBezTo>
                  <a:pt x="2694848" y="331728"/>
                  <a:pt x="2815857" y="312897"/>
                  <a:pt x="2941320" y="312897"/>
                </a:cubicBezTo>
                <a:close/>
                <a:moveTo>
                  <a:pt x="1470660" y="0"/>
                </a:moveTo>
                <a:cubicBezTo>
                  <a:pt x="1826008" y="0"/>
                  <a:pt x="2151920" y="122111"/>
                  <a:pt x="2406136" y="325387"/>
                </a:cubicBezTo>
                <a:lnTo>
                  <a:pt x="2490277" y="399482"/>
                </a:lnTo>
                <a:lnTo>
                  <a:pt x="2469719" y="406912"/>
                </a:lnTo>
                <a:cubicBezTo>
                  <a:pt x="2433481" y="422046"/>
                  <a:pt x="2398144" y="438872"/>
                  <a:pt x="2363809" y="457289"/>
                </a:cubicBezTo>
                <a:lnTo>
                  <a:pt x="2358786" y="460302"/>
                </a:lnTo>
                <a:lnTo>
                  <a:pt x="2321733" y="427777"/>
                </a:lnTo>
                <a:cubicBezTo>
                  <a:pt x="2090453" y="243430"/>
                  <a:pt x="1793946" y="132690"/>
                  <a:pt x="1470660" y="132690"/>
                </a:cubicBezTo>
                <a:cubicBezTo>
                  <a:pt x="731720" y="132690"/>
                  <a:pt x="132690" y="711250"/>
                  <a:pt x="132690" y="1424940"/>
                </a:cubicBezTo>
                <a:cubicBezTo>
                  <a:pt x="132690" y="2138630"/>
                  <a:pt x="731720" y="2717190"/>
                  <a:pt x="1470660" y="2717190"/>
                </a:cubicBezTo>
                <a:cubicBezTo>
                  <a:pt x="1747763" y="2717190"/>
                  <a:pt x="2005190" y="2635830"/>
                  <a:pt x="2218732" y="2496494"/>
                </a:cubicBezTo>
                <a:lnTo>
                  <a:pt x="2238309" y="2482355"/>
                </a:lnTo>
                <a:lnTo>
                  <a:pt x="2263914" y="2501261"/>
                </a:lnTo>
                <a:lnTo>
                  <a:pt x="2359261" y="2558457"/>
                </a:lnTo>
                <a:lnTo>
                  <a:pt x="2292920" y="2606523"/>
                </a:lnTo>
                <a:cubicBezTo>
                  <a:pt x="2058201" y="2760166"/>
                  <a:pt x="1775244" y="2849880"/>
                  <a:pt x="1470660" y="2849880"/>
                </a:cubicBezTo>
                <a:cubicBezTo>
                  <a:pt x="658437" y="2849880"/>
                  <a:pt x="0" y="2211913"/>
                  <a:pt x="0" y="1424940"/>
                </a:cubicBezTo>
                <a:cubicBezTo>
                  <a:pt x="0" y="637967"/>
                  <a:pt x="658437" y="0"/>
                  <a:pt x="1470660" y="0"/>
                </a:cubicBezTo>
                <a:close/>
              </a:path>
            </a:pathLst>
          </a:custGeom>
          <a:gradFill>
            <a:gsLst>
              <a:gs pos="1667">
                <a:schemeClr val="tx1"/>
              </a:gs>
              <a:gs pos="35000">
                <a:srgbClr val="FFF200"/>
              </a:gs>
              <a:gs pos="56000">
                <a:srgbClr val="FF7A00"/>
              </a:gs>
              <a:gs pos="100000">
                <a:srgbClr val="4D0808"/>
              </a:gs>
            </a:gsLst>
            <a:lin ang="5400000" scaled="0"/>
          </a:gradFill>
          <a:ln>
            <a:noFill/>
          </a:ln>
          <a:scene3d>
            <a:camera prst="orthographicFront"/>
            <a:lightRig rig="morning"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Forma libre 30"/>
          <p:cNvSpPr/>
          <p:nvPr/>
        </p:nvSpPr>
        <p:spPr>
          <a:xfrm rot="7623448">
            <a:off x="5567959" y="1187998"/>
            <a:ext cx="1997170" cy="1307503"/>
          </a:xfrm>
          <a:custGeom>
            <a:avLst/>
            <a:gdLst>
              <a:gd name="connsiteX0" fmla="*/ 4516253 w 6336030"/>
              <a:gd name="connsiteY0" fmla="*/ 2662857 h 3783330"/>
              <a:gd name="connsiteX1" fmla="*/ 4535447 w 6336030"/>
              <a:gd name="connsiteY1" fmla="*/ 2726846 h 3783330"/>
              <a:gd name="connsiteX2" fmla="*/ 5139690 w 6336030"/>
              <a:gd name="connsiteY2" fmla="*/ 3141327 h 3783330"/>
              <a:gd name="connsiteX3" fmla="*/ 5143130 w 6336030"/>
              <a:gd name="connsiteY3" fmla="*/ 3140968 h 3783330"/>
              <a:gd name="connsiteX4" fmla="*/ 5139690 w 6336030"/>
              <a:gd name="connsiteY4" fmla="*/ 3175635 h 3783330"/>
              <a:gd name="connsiteX5" fmla="*/ 5147166 w 6336030"/>
              <a:gd name="connsiteY5" fmla="*/ 3250970 h 3783330"/>
              <a:gd name="connsiteX6" fmla="*/ 5139690 w 6336030"/>
              <a:gd name="connsiteY6" fmla="*/ 3251359 h 3783330"/>
              <a:gd name="connsiteX7" fmla="*/ 4434061 w 6336030"/>
              <a:gd name="connsiteY7" fmla="*/ 2769675 h 3783330"/>
              <a:gd name="connsiteX8" fmla="*/ 4410994 w 6336030"/>
              <a:gd name="connsiteY8" fmla="*/ 2693146 h 3783330"/>
              <a:gd name="connsiteX9" fmla="*/ 4475327 w 6336030"/>
              <a:gd name="connsiteY9" fmla="*/ 2677251 h 3783330"/>
              <a:gd name="connsiteX10" fmla="*/ 5764984 w 6336030"/>
              <a:gd name="connsiteY10" fmla="*/ 2656670 h 3783330"/>
              <a:gd name="connsiteX11" fmla="*/ 5841091 w 6336030"/>
              <a:gd name="connsiteY11" fmla="*/ 2664485 h 3783330"/>
              <a:gd name="connsiteX12" fmla="*/ 5873899 w 6336030"/>
              <a:gd name="connsiteY12" fmla="*/ 2674859 h 3783330"/>
              <a:gd name="connsiteX13" fmla="*/ 5845319 w 6336030"/>
              <a:gd name="connsiteY13" fmla="*/ 2769675 h 3783330"/>
              <a:gd name="connsiteX14" fmla="*/ 5294028 w 6336030"/>
              <a:gd name="connsiteY14" fmla="*/ 3235336 h 3783330"/>
              <a:gd name="connsiteX15" fmla="*/ 5232501 w 6336030"/>
              <a:gd name="connsiteY15" fmla="*/ 3245007 h 3783330"/>
              <a:gd name="connsiteX16" fmla="*/ 5225635 w 6336030"/>
              <a:gd name="connsiteY16" fmla="*/ 3175635 h 3783330"/>
              <a:gd name="connsiteX17" fmla="*/ 5229963 w 6336030"/>
              <a:gd name="connsiteY17" fmla="*/ 3131910 h 3783330"/>
              <a:gd name="connsiteX18" fmla="*/ 5271852 w 6336030"/>
              <a:gd name="connsiteY18" fmla="*/ 3127540 h 3783330"/>
              <a:gd name="connsiteX19" fmla="*/ 5743934 w 6336030"/>
              <a:gd name="connsiteY19" fmla="*/ 2726846 h 3783330"/>
              <a:gd name="connsiteX20" fmla="*/ 5892924 w 6336030"/>
              <a:gd name="connsiteY20" fmla="*/ 2591170 h 3783330"/>
              <a:gd name="connsiteX21" fmla="*/ 5970695 w 6336030"/>
              <a:gd name="connsiteY21" fmla="*/ 2615696 h 3783330"/>
              <a:gd name="connsiteX22" fmla="*/ 6336030 w 6336030"/>
              <a:gd name="connsiteY22" fmla="*/ 3175635 h 3783330"/>
              <a:gd name="connsiteX23" fmla="*/ 5737860 w 6336030"/>
              <a:gd name="connsiteY23" fmla="*/ 3783330 h 3783330"/>
              <a:gd name="connsiteX24" fmla="*/ 5151843 w 6336030"/>
              <a:gd name="connsiteY24" fmla="*/ 3298107 h 3783330"/>
              <a:gd name="connsiteX25" fmla="*/ 5147166 w 6336030"/>
              <a:gd name="connsiteY25" fmla="*/ 3250970 h 3783330"/>
              <a:gd name="connsiteX26" fmla="*/ 5217990 w 6336030"/>
              <a:gd name="connsiteY26" fmla="*/ 3247287 h 3783330"/>
              <a:gd name="connsiteX27" fmla="*/ 5232501 w 6336030"/>
              <a:gd name="connsiteY27" fmla="*/ 3245007 h 3783330"/>
              <a:gd name="connsiteX28" fmla="*/ 5236042 w 6336030"/>
              <a:gd name="connsiteY28" fmla="*/ 3280786 h 3783330"/>
              <a:gd name="connsiteX29" fmla="*/ 5737860 w 6336030"/>
              <a:gd name="connsiteY29" fmla="*/ 3697385 h 3783330"/>
              <a:gd name="connsiteX30" fmla="*/ 6250085 w 6336030"/>
              <a:gd name="connsiteY30" fmla="*/ 3175635 h 3783330"/>
              <a:gd name="connsiteX31" fmla="*/ 5937241 w 6336030"/>
              <a:gd name="connsiteY31" fmla="*/ 2694887 h 3783330"/>
              <a:gd name="connsiteX32" fmla="*/ 5873899 w 6336030"/>
              <a:gd name="connsiteY32" fmla="*/ 2674859 h 3783330"/>
              <a:gd name="connsiteX33" fmla="*/ 5889942 w 6336030"/>
              <a:gd name="connsiteY33" fmla="*/ 2621634 h 3783330"/>
              <a:gd name="connsiteX34" fmla="*/ 5737860 w 6336030"/>
              <a:gd name="connsiteY34" fmla="*/ 2567940 h 3783330"/>
              <a:gd name="connsiteX35" fmla="*/ 5784748 w 6336030"/>
              <a:gd name="connsiteY35" fmla="*/ 2572742 h 3783330"/>
              <a:gd name="connsiteX36" fmla="*/ 5782145 w 6336030"/>
              <a:gd name="connsiteY36" fmla="*/ 2599458 h 3783330"/>
              <a:gd name="connsiteX37" fmla="*/ 5764984 w 6336030"/>
              <a:gd name="connsiteY37" fmla="*/ 2656670 h 3783330"/>
              <a:gd name="connsiteX38" fmla="*/ 5737860 w 6336030"/>
              <a:gd name="connsiteY38" fmla="*/ 2653885 h 3783330"/>
              <a:gd name="connsiteX39" fmla="*/ 5236042 w 6336030"/>
              <a:gd name="connsiteY39" fmla="*/ 3070484 h 3783330"/>
              <a:gd name="connsiteX40" fmla="*/ 5229963 w 6336030"/>
              <a:gd name="connsiteY40" fmla="*/ 3131910 h 3783330"/>
              <a:gd name="connsiteX41" fmla="*/ 5143130 w 6336030"/>
              <a:gd name="connsiteY41" fmla="*/ 3140968 h 3783330"/>
              <a:gd name="connsiteX42" fmla="*/ 5151843 w 6336030"/>
              <a:gd name="connsiteY42" fmla="*/ 3053163 h 3783330"/>
              <a:gd name="connsiteX43" fmla="*/ 5737860 w 6336030"/>
              <a:gd name="connsiteY43" fmla="*/ 2567940 h 3783330"/>
              <a:gd name="connsiteX44" fmla="*/ 3672662 w 6336030"/>
              <a:gd name="connsiteY44" fmla="*/ 2461436 h 3783330"/>
              <a:gd name="connsiteX45" fmla="*/ 3694389 w 6336030"/>
              <a:gd name="connsiteY45" fmla="*/ 2478584 h 3783330"/>
              <a:gd name="connsiteX46" fmla="*/ 4185285 w 6336030"/>
              <a:gd name="connsiteY46" fmla="*/ 2622025 h 3783330"/>
              <a:gd name="connsiteX47" fmla="*/ 4362232 w 6336030"/>
              <a:gd name="connsiteY47" fmla="*/ 2604961 h 3783330"/>
              <a:gd name="connsiteX48" fmla="*/ 4387206 w 6336030"/>
              <a:gd name="connsiteY48" fmla="*/ 2598819 h 3783330"/>
              <a:gd name="connsiteX49" fmla="*/ 4389439 w 6336030"/>
              <a:gd name="connsiteY49" fmla="*/ 2621634 h 3783330"/>
              <a:gd name="connsiteX50" fmla="*/ 4410994 w 6336030"/>
              <a:gd name="connsiteY50" fmla="*/ 2693146 h 3783330"/>
              <a:gd name="connsiteX51" fmla="*/ 4381854 w 6336030"/>
              <a:gd name="connsiteY51" fmla="*/ 2700346 h 3783330"/>
              <a:gd name="connsiteX52" fmla="*/ 4185285 w 6336030"/>
              <a:gd name="connsiteY52" fmla="*/ 2719388 h 3783330"/>
              <a:gd name="connsiteX53" fmla="*/ 3639952 w 6336030"/>
              <a:gd name="connsiteY53" fmla="*/ 2559319 h 3783330"/>
              <a:gd name="connsiteX54" fmla="*/ 3589123 w 6336030"/>
              <a:gd name="connsiteY54" fmla="*/ 2519019 h 3783330"/>
              <a:gd name="connsiteX55" fmla="*/ 3618726 w 6336030"/>
              <a:gd name="connsiteY55" fmla="*/ 2501261 h 3783330"/>
              <a:gd name="connsiteX56" fmla="*/ 3487363 w 6336030"/>
              <a:gd name="connsiteY56" fmla="*/ 2435275 h 3783330"/>
              <a:gd name="connsiteX57" fmla="*/ 3495602 w 6336030"/>
              <a:gd name="connsiteY57" fmla="*/ 2444871 h 3783330"/>
              <a:gd name="connsiteX58" fmla="*/ 3589123 w 6336030"/>
              <a:gd name="connsiteY58" fmla="*/ 2519019 h 3783330"/>
              <a:gd name="connsiteX59" fmla="*/ 3518831 w 6336030"/>
              <a:gd name="connsiteY59" fmla="*/ 2561185 h 3783330"/>
              <a:gd name="connsiteX60" fmla="*/ 2941320 w 6336030"/>
              <a:gd name="connsiteY60" fmla="*/ 2705577 h 3783330"/>
              <a:gd name="connsiteX61" fmla="*/ 2363809 w 6336030"/>
              <a:gd name="connsiteY61" fmla="*/ 2561185 h 3783330"/>
              <a:gd name="connsiteX62" fmla="*/ 2359261 w 6336030"/>
              <a:gd name="connsiteY62" fmla="*/ 2558457 h 3783330"/>
              <a:gd name="connsiteX63" fmla="*/ 2406136 w 6336030"/>
              <a:gd name="connsiteY63" fmla="*/ 2524493 h 3783330"/>
              <a:gd name="connsiteX64" fmla="*/ 2465607 w 6336030"/>
              <a:gd name="connsiteY64" fmla="*/ 2472124 h 3783330"/>
              <a:gd name="connsiteX65" fmla="*/ 2518093 w 6336030"/>
              <a:gd name="connsiteY65" fmla="*/ 2497053 h 3783330"/>
              <a:gd name="connsiteX66" fmla="*/ 2941320 w 6336030"/>
              <a:gd name="connsiteY66" fmla="*/ 2581301 h 3783330"/>
              <a:gd name="connsiteX67" fmla="*/ 3459594 w 6336030"/>
              <a:gd name="connsiteY67" fmla="*/ 2451909 h 3783330"/>
              <a:gd name="connsiteX68" fmla="*/ 5139690 w 6336030"/>
              <a:gd name="connsiteY68" fmla="*/ 1784051 h 3783330"/>
              <a:gd name="connsiteX69" fmla="*/ 5160219 w 6336030"/>
              <a:gd name="connsiteY69" fmla="*/ 1786193 h 3783330"/>
              <a:gd name="connsiteX70" fmla="*/ 5140829 w 6336030"/>
              <a:gd name="connsiteY70" fmla="*/ 1971019 h 3783330"/>
              <a:gd name="connsiteX71" fmla="*/ 4564939 w 6336030"/>
              <a:gd name="connsiteY71" fmla="*/ 2645734 h 3783330"/>
              <a:gd name="connsiteX72" fmla="*/ 4516253 w 6336030"/>
              <a:gd name="connsiteY72" fmla="*/ 2662857 h 3783330"/>
              <a:gd name="connsiteX73" fmla="*/ 4497235 w 6336030"/>
              <a:gd name="connsiteY73" fmla="*/ 2599458 h 3783330"/>
              <a:gd name="connsiteX74" fmla="*/ 4494127 w 6336030"/>
              <a:gd name="connsiteY74" fmla="*/ 2567546 h 3783330"/>
              <a:gd name="connsiteX75" fmla="*/ 4527041 w 6336030"/>
              <a:gd name="connsiteY75" fmla="*/ 2556022 h 3783330"/>
              <a:gd name="connsiteX76" fmla="*/ 5045444 w 6336030"/>
              <a:gd name="connsiteY76" fmla="*/ 1951397 h 3783330"/>
              <a:gd name="connsiteX77" fmla="*/ 5062228 w 6336030"/>
              <a:gd name="connsiteY77" fmla="*/ 1792132 h 3783330"/>
              <a:gd name="connsiteX78" fmla="*/ 5052466 w 6336030"/>
              <a:gd name="connsiteY78" fmla="*/ 1679494 h 3783330"/>
              <a:gd name="connsiteX79" fmla="*/ 5063282 w 6336030"/>
              <a:gd name="connsiteY79" fmla="*/ 1782128 h 3783330"/>
              <a:gd name="connsiteX80" fmla="*/ 5062228 w 6336030"/>
              <a:gd name="connsiteY80" fmla="*/ 1792132 h 3783330"/>
              <a:gd name="connsiteX81" fmla="*/ 5007528 w 6336030"/>
              <a:gd name="connsiteY81" fmla="*/ 1797839 h 3783330"/>
              <a:gd name="connsiteX82" fmla="*/ 4483912 w 6336030"/>
              <a:gd name="connsiteY82" fmla="*/ 2462689 h 3783330"/>
              <a:gd name="connsiteX83" fmla="*/ 4494127 w 6336030"/>
              <a:gd name="connsiteY83" fmla="*/ 2567546 h 3783330"/>
              <a:gd name="connsiteX84" fmla="*/ 4446375 w 6336030"/>
              <a:gd name="connsiteY84" fmla="*/ 2584265 h 3783330"/>
              <a:gd name="connsiteX85" fmla="*/ 4387206 w 6336030"/>
              <a:gd name="connsiteY85" fmla="*/ 2598819 h 3783330"/>
              <a:gd name="connsiteX86" fmla="*/ 4373880 w 6336030"/>
              <a:gd name="connsiteY86" fmla="*/ 2462689 h 3783330"/>
              <a:gd name="connsiteX87" fmla="*/ 4985353 w 6336030"/>
              <a:gd name="connsiteY87" fmla="*/ 1690042 h 3783330"/>
              <a:gd name="connsiteX88" fmla="*/ 5149357 w 6336030"/>
              <a:gd name="connsiteY88" fmla="*/ 1674522 h 3783330"/>
              <a:gd name="connsiteX89" fmla="*/ 5217990 w 6336030"/>
              <a:gd name="connsiteY89" fmla="*/ 1678091 h 3783330"/>
              <a:gd name="connsiteX90" fmla="*/ 5905500 w 6336030"/>
              <a:gd name="connsiteY90" fmla="*/ 2462689 h 3783330"/>
              <a:gd name="connsiteX91" fmla="*/ 5892924 w 6336030"/>
              <a:gd name="connsiteY91" fmla="*/ 2591170 h 3783330"/>
              <a:gd name="connsiteX92" fmla="*/ 5858412 w 6336030"/>
              <a:gd name="connsiteY92" fmla="*/ 2580286 h 3783330"/>
              <a:gd name="connsiteX93" fmla="*/ 5784748 w 6336030"/>
              <a:gd name="connsiteY93" fmla="*/ 2572742 h 3783330"/>
              <a:gd name="connsiteX94" fmla="*/ 5795468 w 6336030"/>
              <a:gd name="connsiteY94" fmla="*/ 2462689 h 3783330"/>
              <a:gd name="connsiteX95" fmla="*/ 5271852 w 6336030"/>
              <a:gd name="connsiteY95" fmla="*/ 1797839 h 3783330"/>
              <a:gd name="connsiteX96" fmla="*/ 5160219 w 6336030"/>
              <a:gd name="connsiteY96" fmla="*/ 1786193 h 3783330"/>
              <a:gd name="connsiteX97" fmla="*/ 5160645 w 6336030"/>
              <a:gd name="connsiteY97" fmla="*/ 1782128 h 3783330"/>
              <a:gd name="connsiteX98" fmla="*/ 4011139 w 6336030"/>
              <a:gd name="connsiteY98" fmla="*/ 958886 h 3783330"/>
              <a:gd name="connsiteX99" fmla="*/ 4057688 w 6336030"/>
              <a:gd name="connsiteY99" fmla="*/ 1043568 h 3783330"/>
              <a:gd name="connsiteX100" fmla="*/ 4152900 w 6336030"/>
              <a:gd name="connsiteY100" fmla="*/ 1509237 h 3783330"/>
              <a:gd name="connsiteX101" fmla="*/ 3711998 w 6336030"/>
              <a:gd name="connsiteY101" fmla="*/ 2432391 h 3783330"/>
              <a:gd name="connsiteX102" fmla="*/ 3672662 w 6336030"/>
              <a:gd name="connsiteY102" fmla="*/ 2461436 h 3783330"/>
              <a:gd name="connsiteX103" fmla="*/ 3571636 w 6336030"/>
              <a:gd name="connsiteY103" fmla="*/ 2381698 h 3783330"/>
              <a:gd name="connsiteX104" fmla="*/ 3632946 w 6336030"/>
              <a:gd name="connsiteY104" fmla="*/ 2336494 h 3783330"/>
              <a:gd name="connsiteX105" fmla="*/ 4028624 w 6336030"/>
              <a:gd name="connsiteY105" fmla="*/ 1509237 h 3783330"/>
              <a:gd name="connsiteX106" fmla="*/ 3943178 w 6336030"/>
              <a:gd name="connsiteY106" fmla="*/ 1091941 h 3783330"/>
              <a:gd name="connsiteX107" fmla="*/ 3888442 w 6336030"/>
              <a:gd name="connsiteY107" fmla="*/ 992510 h 3783330"/>
              <a:gd name="connsiteX108" fmla="*/ 3924196 w 6336030"/>
              <a:gd name="connsiteY108" fmla="*/ 979991 h 3783330"/>
              <a:gd name="connsiteX109" fmla="*/ 4008338 w 6336030"/>
              <a:gd name="connsiteY109" fmla="*/ 959295 h 3783330"/>
              <a:gd name="connsiteX110" fmla="*/ 3840065 w 6336030"/>
              <a:gd name="connsiteY110" fmla="*/ 906412 h 3783330"/>
              <a:gd name="connsiteX111" fmla="*/ 3842930 w 6336030"/>
              <a:gd name="connsiteY111" fmla="*/ 909836 h 3783330"/>
              <a:gd name="connsiteX112" fmla="*/ 3888442 w 6336030"/>
              <a:gd name="connsiteY112" fmla="*/ 992510 h 3783330"/>
              <a:gd name="connsiteX113" fmla="*/ 3843529 w 6336030"/>
              <a:gd name="connsiteY113" fmla="*/ 1008234 h 3783330"/>
              <a:gd name="connsiteX114" fmla="*/ 3307288 w 6336030"/>
              <a:gd name="connsiteY114" fmla="*/ 1782128 h 3783330"/>
              <a:gd name="connsiteX115" fmla="*/ 3564448 w 6336030"/>
              <a:gd name="connsiteY115" fmla="*/ 2376025 h 3783330"/>
              <a:gd name="connsiteX116" fmla="*/ 3571636 w 6336030"/>
              <a:gd name="connsiteY116" fmla="*/ 2381698 h 3783330"/>
              <a:gd name="connsiteX117" fmla="*/ 3549242 w 6336030"/>
              <a:gd name="connsiteY117" fmla="*/ 2398210 h 3783330"/>
              <a:gd name="connsiteX118" fmla="*/ 3487363 w 6336030"/>
              <a:gd name="connsiteY118" fmla="*/ 2435275 h 3783330"/>
              <a:gd name="connsiteX119" fmla="*/ 3376502 w 6336030"/>
              <a:gd name="connsiteY119" fmla="*/ 2306159 h 3783330"/>
              <a:gd name="connsiteX120" fmla="*/ 3209925 w 6336030"/>
              <a:gd name="connsiteY120" fmla="*/ 1782128 h 3783330"/>
              <a:gd name="connsiteX121" fmla="*/ 3805631 w 6336030"/>
              <a:gd name="connsiteY121" fmla="*/ 918523 h 3783330"/>
              <a:gd name="connsiteX122" fmla="*/ 4185285 w 6336030"/>
              <a:gd name="connsiteY122" fmla="*/ 844868 h 3783330"/>
              <a:gd name="connsiteX123" fmla="*/ 5140829 w 6336030"/>
              <a:gd name="connsiteY123" fmla="*/ 1593238 h 3783330"/>
              <a:gd name="connsiteX124" fmla="*/ 5149357 w 6336030"/>
              <a:gd name="connsiteY124" fmla="*/ 1674522 h 3783330"/>
              <a:gd name="connsiteX125" fmla="*/ 5139690 w 6336030"/>
              <a:gd name="connsiteY125" fmla="*/ 1674019 h 3783330"/>
              <a:gd name="connsiteX126" fmla="*/ 5061391 w 6336030"/>
              <a:gd name="connsiteY126" fmla="*/ 1678091 h 3783330"/>
              <a:gd name="connsiteX127" fmla="*/ 5052466 w 6336030"/>
              <a:gd name="connsiteY127" fmla="*/ 1679494 h 3783330"/>
              <a:gd name="connsiteX128" fmla="*/ 5045444 w 6336030"/>
              <a:gd name="connsiteY128" fmla="*/ 1612860 h 3783330"/>
              <a:gd name="connsiteX129" fmla="*/ 4185285 w 6336030"/>
              <a:gd name="connsiteY129" fmla="*/ 942231 h 3783330"/>
              <a:gd name="connsiteX130" fmla="*/ 4095515 w 6336030"/>
              <a:gd name="connsiteY130" fmla="*/ 946567 h 3783330"/>
              <a:gd name="connsiteX131" fmla="*/ 4011139 w 6336030"/>
              <a:gd name="connsiteY131" fmla="*/ 958886 h 3783330"/>
              <a:gd name="connsiteX132" fmla="*/ 3962493 w 6336030"/>
              <a:gd name="connsiteY132" fmla="*/ 870389 h 3783330"/>
              <a:gd name="connsiteX133" fmla="*/ 3988716 w 6336030"/>
              <a:gd name="connsiteY133" fmla="*/ 863910 h 3783330"/>
              <a:gd name="connsiteX134" fmla="*/ 4185285 w 6336030"/>
              <a:gd name="connsiteY134" fmla="*/ 844868 h 3783330"/>
              <a:gd name="connsiteX135" fmla="*/ 2585405 w 6336030"/>
              <a:gd name="connsiteY135" fmla="*/ 497130 h 3783330"/>
              <a:gd name="connsiteX136" fmla="*/ 2605493 w 6336030"/>
              <a:gd name="connsiteY136" fmla="*/ 518546 h 3783330"/>
              <a:gd name="connsiteX137" fmla="*/ 2941320 w 6336030"/>
              <a:gd name="connsiteY137" fmla="*/ 1424940 h 3783330"/>
              <a:gd name="connsiteX138" fmla="*/ 2510574 w 6336030"/>
              <a:gd name="connsiteY138" fmla="*/ 2432525 h 3783330"/>
              <a:gd name="connsiteX139" fmla="*/ 2465607 w 6336030"/>
              <a:gd name="connsiteY139" fmla="*/ 2472124 h 3783330"/>
              <a:gd name="connsiteX140" fmla="*/ 2423047 w 6336030"/>
              <a:gd name="connsiteY140" fmla="*/ 2451909 h 3783330"/>
              <a:gd name="connsiteX141" fmla="*/ 2342644 w 6336030"/>
              <a:gd name="connsiteY141" fmla="*/ 2403748 h 3783330"/>
              <a:gd name="connsiteX142" fmla="*/ 2416748 w 6336030"/>
              <a:gd name="connsiteY142" fmla="*/ 2338699 h 3783330"/>
              <a:gd name="connsiteX143" fmla="*/ 2808630 w 6336030"/>
              <a:gd name="connsiteY143" fmla="*/ 1424940 h 3783330"/>
              <a:gd name="connsiteX144" fmla="*/ 2503103 w 6336030"/>
              <a:gd name="connsiteY144" fmla="*/ 602949 h 3783330"/>
              <a:gd name="connsiteX145" fmla="*/ 2454712 w 6336030"/>
              <a:gd name="connsiteY145" fmla="*/ 551525 h 3783330"/>
              <a:gd name="connsiteX146" fmla="*/ 2518093 w 6336030"/>
              <a:gd name="connsiteY146" fmla="*/ 521421 h 3783330"/>
              <a:gd name="connsiteX147" fmla="*/ 2358786 w 6336030"/>
              <a:gd name="connsiteY147" fmla="*/ 460302 h 3783330"/>
              <a:gd name="connsiteX148" fmla="*/ 2416748 w 6336030"/>
              <a:gd name="connsiteY148" fmla="*/ 511181 h 3783330"/>
              <a:gd name="connsiteX149" fmla="*/ 2454712 w 6336030"/>
              <a:gd name="connsiteY149" fmla="*/ 551525 h 3783330"/>
              <a:gd name="connsiteX150" fmla="*/ 2423047 w 6336030"/>
              <a:gd name="connsiteY150" fmla="*/ 566565 h 3783330"/>
              <a:gd name="connsiteX151" fmla="*/ 1854016 w 6336030"/>
              <a:gd name="connsiteY151" fmla="*/ 1509237 h 3783330"/>
              <a:gd name="connsiteX152" fmla="*/ 2333398 w 6336030"/>
              <a:gd name="connsiteY152" fmla="*/ 2398210 h 3783330"/>
              <a:gd name="connsiteX153" fmla="*/ 2342644 w 6336030"/>
              <a:gd name="connsiteY153" fmla="*/ 2403748 h 3783330"/>
              <a:gd name="connsiteX154" fmla="*/ 2321733 w 6336030"/>
              <a:gd name="connsiteY154" fmla="*/ 2422103 h 3783330"/>
              <a:gd name="connsiteX155" fmla="*/ 2238309 w 6336030"/>
              <a:gd name="connsiteY155" fmla="*/ 2482355 h 3783330"/>
              <a:gd name="connsiteX156" fmla="*/ 2170643 w 6336030"/>
              <a:gd name="connsiteY156" fmla="*/ 2432391 h 3783330"/>
              <a:gd name="connsiteX157" fmla="*/ 1729740 w 6336030"/>
              <a:gd name="connsiteY157" fmla="*/ 1509237 h 3783330"/>
              <a:gd name="connsiteX158" fmla="*/ 2263914 w 6336030"/>
              <a:gd name="connsiteY158" fmla="*/ 517213 h 3783330"/>
              <a:gd name="connsiteX159" fmla="*/ 2941320 w 6336030"/>
              <a:gd name="connsiteY159" fmla="*/ 312897 h 3783330"/>
              <a:gd name="connsiteX160" fmla="*/ 3945981 w 6336030"/>
              <a:gd name="connsiteY160" fmla="*/ 840352 h 3783330"/>
              <a:gd name="connsiteX161" fmla="*/ 3962493 w 6336030"/>
              <a:gd name="connsiteY161" fmla="*/ 870389 h 3783330"/>
              <a:gd name="connsiteX162" fmla="*/ 3895243 w 6336030"/>
              <a:gd name="connsiteY162" fmla="*/ 887006 h 3783330"/>
              <a:gd name="connsiteX163" fmla="*/ 3840065 w 6336030"/>
              <a:gd name="connsiteY163" fmla="*/ 906412 h 3783330"/>
              <a:gd name="connsiteX164" fmla="*/ 3710160 w 6336030"/>
              <a:gd name="connsiteY164" fmla="*/ 751173 h 3783330"/>
              <a:gd name="connsiteX165" fmla="*/ 2941320 w 6336030"/>
              <a:gd name="connsiteY165" fmla="*/ 437173 h 3783330"/>
              <a:gd name="connsiteX166" fmla="*/ 2617989 w 6336030"/>
              <a:gd name="connsiteY166" fmla="*/ 485371 h 3783330"/>
              <a:gd name="connsiteX167" fmla="*/ 2585405 w 6336030"/>
              <a:gd name="connsiteY167" fmla="*/ 497130 h 3783330"/>
              <a:gd name="connsiteX168" fmla="*/ 2510574 w 6336030"/>
              <a:gd name="connsiteY168" fmla="*/ 417355 h 3783330"/>
              <a:gd name="connsiteX169" fmla="*/ 2490277 w 6336030"/>
              <a:gd name="connsiteY169" fmla="*/ 399482 h 3783330"/>
              <a:gd name="connsiteX170" fmla="*/ 2581033 w 6336030"/>
              <a:gd name="connsiteY170" fmla="*/ 366682 h 3783330"/>
              <a:gd name="connsiteX171" fmla="*/ 2941320 w 6336030"/>
              <a:gd name="connsiteY171" fmla="*/ 312897 h 3783330"/>
              <a:gd name="connsiteX172" fmla="*/ 1470660 w 6336030"/>
              <a:gd name="connsiteY172" fmla="*/ 0 h 3783330"/>
              <a:gd name="connsiteX173" fmla="*/ 2406136 w 6336030"/>
              <a:gd name="connsiteY173" fmla="*/ 325387 h 3783330"/>
              <a:gd name="connsiteX174" fmla="*/ 2490277 w 6336030"/>
              <a:gd name="connsiteY174" fmla="*/ 399482 h 3783330"/>
              <a:gd name="connsiteX175" fmla="*/ 2469719 w 6336030"/>
              <a:gd name="connsiteY175" fmla="*/ 406912 h 3783330"/>
              <a:gd name="connsiteX176" fmla="*/ 2363809 w 6336030"/>
              <a:gd name="connsiteY176" fmla="*/ 457289 h 3783330"/>
              <a:gd name="connsiteX177" fmla="*/ 2358786 w 6336030"/>
              <a:gd name="connsiteY177" fmla="*/ 460302 h 3783330"/>
              <a:gd name="connsiteX178" fmla="*/ 2321733 w 6336030"/>
              <a:gd name="connsiteY178" fmla="*/ 427777 h 3783330"/>
              <a:gd name="connsiteX179" fmla="*/ 1470660 w 6336030"/>
              <a:gd name="connsiteY179" fmla="*/ 132690 h 3783330"/>
              <a:gd name="connsiteX180" fmla="*/ 132690 w 6336030"/>
              <a:gd name="connsiteY180" fmla="*/ 1424940 h 3783330"/>
              <a:gd name="connsiteX181" fmla="*/ 1470660 w 6336030"/>
              <a:gd name="connsiteY181" fmla="*/ 2717190 h 3783330"/>
              <a:gd name="connsiteX182" fmla="*/ 2218732 w 6336030"/>
              <a:gd name="connsiteY182" fmla="*/ 2496494 h 3783330"/>
              <a:gd name="connsiteX183" fmla="*/ 2238309 w 6336030"/>
              <a:gd name="connsiteY183" fmla="*/ 2482355 h 3783330"/>
              <a:gd name="connsiteX184" fmla="*/ 2263914 w 6336030"/>
              <a:gd name="connsiteY184" fmla="*/ 2501261 h 3783330"/>
              <a:gd name="connsiteX185" fmla="*/ 2359261 w 6336030"/>
              <a:gd name="connsiteY185" fmla="*/ 2558457 h 3783330"/>
              <a:gd name="connsiteX186" fmla="*/ 2292920 w 6336030"/>
              <a:gd name="connsiteY186" fmla="*/ 2606523 h 3783330"/>
              <a:gd name="connsiteX187" fmla="*/ 1470660 w 6336030"/>
              <a:gd name="connsiteY187" fmla="*/ 2849880 h 3783330"/>
              <a:gd name="connsiteX188" fmla="*/ 0 w 6336030"/>
              <a:gd name="connsiteY188" fmla="*/ 1424940 h 3783330"/>
              <a:gd name="connsiteX189" fmla="*/ 1470660 w 6336030"/>
              <a:gd name="connsiteY189" fmla="*/ 0 h 37833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Lst>
            <a:rect l="l" t="t" r="r" b="b"/>
            <a:pathLst>
              <a:path w="6336030" h="3783330">
                <a:moveTo>
                  <a:pt x="4516253" y="2662857"/>
                </a:moveTo>
                <a:lnTo>
                  <a:pt x="4535447" y="2726846"/>
                </a:lnTo>
                <a:cubicBezTo>
                  <a:pt x="4634999" y="2970419"/>
                  <a:pt x="4868058" y="3141327"/>
                  <a:pt x="5139690" y="3141327"/>
                </a:cubicBezTo>
                <a:lnTo>
                  <a:pt x="5143130" y="3140968"/>
                </a:lnTo>
                <a:lnTo>
                  <a:pt x="5139690" y="3175635"/>
                </a:lnTo>
                <a:lnTo>
                  <a:pt x="5147166" y="3250970"/>
                </a:lnTo>
                <a:lnTo>
                  <a:pt x="5139690" y="3251359"/>
                </a:lnTo>
                <a:cubicBezTo>
                  <a:pt x="4822482" y="3251359"/>
                  <a:pt x="4550318" y="3052740"/>
                  <a:pt x="4434061" y="2769675"/>
                </a:cubicBezTo>
                <a:lnTo>
                  <a:pt x="4410994" y="2693146"/>
                </a:lnTo>
                <a:lnTo>
                  <a:pt x="4475327" y="2677251"/>
                </a:lnTo>
                <a:close/>
                <a:moveTo>
                  <a:pt x="5764984" y="2656670"/>
                </a:moveTo>
                <a:lnTo>
                  <a:pt x="5841091" y="2664485"/>
                </a:lnTo>
                <a:lnTo>
                  <a:pt x="5873899" y="2674859"/>
                </a:lnTo>
                <a:lnTo>
                  <a:pt x="5845319" y="2769675"/>
                </a:lnTo>
                <a:cubicBezTo>
                  <a:pt x="5748439" y="3005563"/>
                  <a:pt x="5543290" y="3182807"/>
                  <a:pt x="5294028" y="3235336"/>
                </a:cubicBezTo>
                <a:lnTo>
                  <a:pt x="5232501" y="3245007"/>
                </a:lnTo>
                <a:lnTo>
                  <a:pt x="5225635" y="3175635"/>
                </a:lnTo>
                <a:lnTo>
                  <a:pt x="5229963" y="3131910"/>
                </a:lnTo>
                <a:lnTo>
                  <a:pt x="5271852" y="3127540"/>
                </a:lnTo>
                <a:cubicBezTo>
                  <a:pt x="5485300" y="3082339"/>
                  <a:pt x="5660973" y="2929823"/>
                  <a:pt x="5743934" y="2726846"/>
                </a:cubicBezTo>
                <a:close/>
                <a:moveTo>
                  <a:pt x="5892924" y="2591170"/>
                </a:moveTo>
                <a:lnTo>
                  <a:pt x="5970695" y="2615696"/>
                </a:lnTo>
                <a:cubicBezTo>
                  <a:pt x="6185387" y="2707949"/>
                  <a:pt x="6336030" y="2923920"/>
                  <a:pt x="6336030" y="3175635"/>
                </a:cubicBezTo>
                <a:cubicBezTo>
                  <a:pt x="6336030" y="3511256"/>
                  <a:pt x="6068220" y="3783330"/>
                  <a:pt x="5737860" y="3783330"/>
                </a:cubicBezTo>
                <a:cubicBezTo>
                  <a:pt x="5448795" y="3783330"/>
                  <a:pt x="5207620" y="3575024"/>
                  <a:pt x="5151843" y="3298107"/>
                </a:cubicBezTo>
                <a:lnTo>
                  <a:pt x="5147166" y="3250970"/>
                </a:lnTo>
                <a:lnTo>
                  <a:pt x="5217990" y="3247287"/>
                </a:lnTo>
                <a:lnTo>
                  <a:pt x="5232501" y="3245007"/>
                </a:lnTo>
                <a:lnTo>
                  <a:pt x="5236042" y="3280786"/>
                </a:lnTo>
                <a:cubicBezTo>
                  <a:pt x="5283805" y="3518539"/>
                  <a:pt x="5490328" y="3697385"/>
                  <a:pt x="5737860" y="3697385"/>
                </a:cubicBezTo>
                <a:cubicBezTo>
                  <a:pt x="6020754" y="3697385"/>
                  <a:pt x="6250085" y="3463790"/>
                  <a:pt x="6250085" y="3175635"/>
                </a:cubicBezTo>
                <a:cubicBezTo>
                  <a:pt x="6250085" y="2959519"/>
                  <a:pt x="6121087" y="2774093"/>
                  <a:pt x="5937241" y="2694887"/>
                </a:cubicBezTo>
                <a:lnTo>
                  <a:pt x="5873899" y="2674859"/>
                </a:lnTo>
                <a:lnTo>
                  <a:pt x="5889942" y="2621634"/>
                </a:lnTo>
                <a:close/>
                <a:moveTo>
                  <a:pt x="5737860" y="2567940"/>
                </a:moveTo>
                <a:lnTo>
                  <a:pt x="5784748" y="2572742"/>
                </a:lnTo>
                <a:lnTo>
                  <a:pt x="5782145" y="2599458"/>
                </a:lnTo>
                <a:lnTo>
                  <a:pt x="5764984" y="2656670"/>
                </a:lnTo>
                <a:lnTo>
                  <a:pt x="5737860" y="2653885"/>
                </a:lnTo>
                <a:cubicBezTo>
                  <a:pt x="5490328" y="2653885"/>
                  <a:pt x="5283805" y="2832731"/>
                  <a:pt x="5236042" y="3070484"/>
                </a:cubicBezTo>
                <a:lnTo>
                  <a:pt x="5229963" y="3131910"/>
                </a:lnTo>
                <a:lnTo>
                  <a:pt x="5143130" y="3140968"/>
                </a:lnTo>
                <a:lnTo>
                  <a:pt x="5151843" y="3053163"/>
                </a:lnTo>
                <a:cubicBezTo>
                  <a:pt x="5207620" y="2776247"/>
                  <a:pt x="5448795" y="2567940"/>
                  <a:pt x="5737860" y="2567940"/>
                </a:cubicBezTo>
                <a:close/>
                <a:moveTo>
                  <a:pt x="3672662" y="2461436"/>
                </a:moveTo>
                <a:lnTo>
                  <a:pt x="3694389" y="2478584"/>
                </a:lnTo>
                <a:cubicBezTo>
                  <a:pt x="3834518" y="2569145"/>
                  <a:pt x="4003446" y="2622025"/>
                  <a:pt x="4185285" y="2622025"/>
                </a:cubicBezTo>
                <a:cubicBezTo>
                  <a:pt x="4245898" y="2622025"/>
                  <a:pt x="4305077" y="2616150"/>
                  <a:pt x="4362232" y="2604961"/>
                </a:cubicBezTo>
                <a:lnTo>
                  <a:pt x="4387206" y="2598819"/>
                </a:lnTo>
                <a:lnTo>
                  <a:pt x="4389439" y="2621634"/>
                </a:lnTo>
                <a:lnTo>
                  <a:pt x="4410994" y="2693146"/>
                </a:lnTo>
                <a:lnTo>
                  <a:pt x="4381854" y="2700346"/>
                </a:lnTo>
                <a:cubicBezTo>
                  <a:pt x="4318361" y="2712831"/>
                  <a:pt x="4252620" y="2719388"/>
                  <a:pt x="4185285" y="2719388"/>
                </a:cubicBezTo>
                <a:cubicBezTo>
                  <a:pt x="3983282" y="2719388"/>
                  <a:pt x="3795621" y="2660378"/>
                  <a:pt x="3639952" y="2559319"/>
                </a:cubicBezTo>
                <a:lnTo>
                  <a:pt x="3589123" y="2519019"/>
                </a:lnTo>
                <a:lnTo>
                  <a:pt x="3618726" y="2501261"/>
                </a:lnTo>
                <a:close/>
                <a:moveTo>
                  <a:pt x="3487363" y="2435275"/>
                </a:moveTo>
                <a:lnTo>
                  <a:pt x="3495602" y="2444871"/>
                </a:lnTo>
                <a:lnTo>
                  <a:pt x="3589123" y="2519019"/>
                </a:lnTo>
                <a:lnTo>
                  <a:pt x="3518831" y="2561185"/>
                </a:lnTo>
                <a:cubicBezTo>
                  <a:pt x="3347158" y="2653271"/>
                  <a:pt x="3150426" y="2705577"/>
                  <a:pt x="2941320" y="2705577"/>
                </a:cubicBezTo>
                <a:cubicBezTo>
                  <a:pt x="2732215" y="2705577"/>
                  <a:pt x="2535482" y="2653271"/>
                  <a:pt x="2363809" y="2561185"/>
                </a:cubicBezTo>
                <a:lnTo>
                  <a:pt x="2359261" y="2558457"/>
                </a:lnTo>
                <a:lnTo>
                  <a:pt x="2406136" y="2524493"/>
                </a:lnTo>
                <a:lnTo>
                  <a:pt x="2465607" y="2472124"/>
                </a:lnTo>
                <a:lnTo>
                  <a:pt x="2518093" y="2497053"/>
                </a:lnTo>
                <a:cubicBezTo>
                  <a:pt x="2648176" y="2551302"/>
                  <a:pt x="2791195" y="2581301"/>
                  <a:pt x="2941320" y="2581301"/>
                </a:cubicBezTo>
                <a:cubicBezTo>
                  <a:pt x="3128977" y="2581301"/>
                  <a:pt x="3305530" y="2534428"/>
                  <a:pt x="3459594" y="2451909"/>
                </a:cubicBezTo>
                <a:close/>
                <a:moveTo>
                  <a:pt x="5139690" y="1784051"/>
                </a:moveTo>
                <a:lnTo>
                  <a:pt x="5160219" y="1786193"/>
                </a:lnTo>
                <a:lnTo>
                  <a:pt x="5140829" y="1971019"/>
                </a:lnTo>
                <a:cubicBezTo>
                  <a:pt x="5075866" y="2276085"/>
                  <a:pt x="4856665" y="2527164"/>
                  <a:pt x="4564939" y="2645734"/>
                </a:cubicBezTo>
                <a:lnTo>
                  <a:pt x="4516253" y="2662857"/>
                </a:lnTo>
                <a:lnTo>
                  <a:pt x="4497235" y="2599458"/>
                </a:lnTo>
                <a:lnTo>
                  <a:pt x="4494127" y="2567546"/>
                </a:lnTo>
                <a:lnTo>
                  <a:pt x="4527041" y="2556022"/>
                </a:lnTo>
                <a:cubicBezTo>
                  <a:pt x="4789646" y="2449769"/>
                  <a:pt x="4986966" y="2224773"/>
                  <a:pt x="5045444" y="1951397"/>
                </a:cubicBezTo>
                <a:lnTo>
                  <a:pt x="5062228" y="1792132"/>
                </a:lnTo>
                <a:close/>
                <a:moveTo>
                  <a:pt x="5052466" y="1679494"/>
                </a:moveTo>
                <a:lnTo>
                  <a:pt x="5063282" y="1782128"/>
                </a:lnTo>
                <a:lnTo>
                  <a:pt x="5062228" y="1792132"/>
                </a:lnTo>
                <a:lnTo>
                  <a:pt x="5007528" y="1797839"/>
                </a:lnTo>
                <a:cubicBezTo>
                  <a:pt x="4708701" y="1861119"/>
                  <a:pt x="4483912" y="2134738"/>
                  <a:pt x="4483912" y="2462689"/>
                </a:cubicBezTo>
                <a:lnTo>
                  <a:pt x="4494127" y="2567546"/>
                </a:lnTo>
                <a:lnTo>
                  <a:pt x="4446375" y="2584265"/>
                </a:lnTo>
                <a:lnTo>
                  <a:pt x="4387206" y="2598819"/>
                </a:lnTo>
                <a:lnTo>
                  <a:pt x="4373880" y="2462689"/>
                </a:lnTo>
                <a:cubicBezTo>
                  <a:pt x="4373880" y="2081565"/>
                  <a:pt x="4636386" y="1763583"/>
                  <a:pt x="4985353" y="1690042"/>
                </a:cubicBezTo>
                <a:close/>
                <a:moveTo>
                  <a:pt x="5149357" y="1674522"/>
                </a:moveTo>
                <a:lnTo>
                  <a:pt x="5217990" y="1678091"/>
                </a:lnTo>
                <a:cubicBezTo>
                  <a:pt x="5604154" y="1718479"/>
                  <a:pt x="5905500" y="2054342"/>
                  <a:pt x="5905500" y="2462689"/>
                </a:cubicBezTo>
                <a:lnTo>
                  <a:pt x="5892924" y="2591170"/>
                </a:lnTo>
                <a:lnTo>
                  <a:pt x="5858412" y="2580286"/>
                </a:lnTo>
                <a:lnTo>
                  <a:pt x="5784748" y="2572742"/>
                </a:lnTo>
                <a:lnTo>
                  <a:pt x="5795468" y="2462689"/>
                </a:lnTo>
                <a:cubicBezTo>
                  <a:pt x="5795468" y="2134738"/>
                  <a:pt x="5570679" y="1861119"/>
                  <a:pt x="5271852" y="1797839"/>
                </a:cubicBezTo>
                <a:lnTo>
                  <a:pt x="5160219" y="1786193"/>
                </a:lnTo>
                <a:lnTo>
                  <a:pt x="5160645" y="1782128"/>
                </a:lnTo>
                <a:close/>
                <a:moveTo>
                  <a:pt x="4011139" y="958886"/>
                </a:moveTo>
                <a:lnTo>
                  <a:pt x="4057688" y="1043568"/>
                </a:lnTo>
                <a:cubicBezTo>
                  <a:pt x="4118998" y="1186696"/>
                  <a:pt x="4152900" y="1344057"/>
                  <a:pt x="4152900" y="1509237"/>
                </a:cubicBezTo>
                <a:cubicBezTo>
                  <a:pt x="4152900" y="1880892"/>
                  <a:pt x="3981268" y="2212965"/>
                  <a:pt x="3711998" y="2432391"/>
                </a:cubicBezTo>
                <a:lnTo>
                  <a:pt x="3672662" y="2461436"/>
                </a:lnTo>
                <a:lnTo>
                  <a:pt x="3571636" y="2381698"/>
                </a:lnTo>
                <a:lnTo>
                  <a:pt x="3632946" y="2336494"/>
                </a:lnTo>
                <a:cubicBezTo>
                  <a:pt x="3874597" y="2139862"/>
                  <a:pt x="4028624" y="1842285"/>
                  <a:pt x="4028624" y="1509237"/>
                </a:cubicBezTo>
                <a:cubicBezTo>
                  <a:pt x="4028624" y="1361216"/>
                  <a:pt x="3998199" y="1220201"/>
                  <a:pt x="3943178" y="1091941"/>
                </a:cubicBezTo>
                <a:lnTo>
                  <a:pt x="3888442" y="992510"/>
                </a:lnTo>
                <a:lnTo>
                  <a:pt x="3924196" y="979991"/>
                </a:lnTo>
                <a:cubicBezTo>
                  <a:pt x="3951689" y="971811"/>
                  <a:pt x="3979761" y="964889"/>
                  <a:pt x="4008338" y="959295"/>
                </a:cubicBezTo>
                <a:close/>
                <a:moveTo>
                  <a:pt x="3840065" y="906412"/>
                </a:moveTo>
                <a:lnTo>
                  <a:pt x="3842930" y="909836"/>
                </a:lnTo>
                <a:lnTo>
                  <a:pt x="3888442" y="992510"/>
                </a:lnTo>
                <a:lnTo>
                  <a:pt x="3843529" y="1008234"/>
                </a:lnTo>
                <a:cubicBezTo>
                  <a:pt x="3528403" y="1135738"/>
                  <a:pt x="3307288" y="1434232"/>
                  <a:pt x="3307288" y="1782128"/>
                </a:cubicBezTo>
                <a:cubicBezTo>
                  <a:pt x="3307288" y="2014059"/>
                  <a:pt x="3405562" y="2224033"/>
                  <a:pt x="3564448" y="2376025"/>
                </a:cubicBezTo>
                <a:lnTo>
                  <a:pt x="3571636" y="2381698"/>
                </a:lnTo>
                <a:lnTo>
                  <a:pt x="3549242" y="2398210"/>
                </a:lnTo>
                <a:lnTo>
                  <a:pt x="3487363" y="2435275"/>
                </a:lnTo>
                <a:lnTo>
                  <a:pt x="3376502" y="2306159"/>
                </a:lnTo>
                <a:cubicBezTo>
                  <a:pt x="3271334" y="2156571"/>
                  <a:pt x="3209925" y="1976241"/>
                  <a:pt x="3209925" y="1782128"/>
                </a:cubicBezTo>
                <a:cubicBezTo>
                  <a:pt x="3209925" y="1393903"/>
                  <a:pt x="3455560" y="1060807"/>
                  <a:pt x="3805631" y="918523"/>
                </a:cubicBezTo>
                <a:close/>
                <a:moveTo>
                  <a:pt x="4185285" y="844868"/>
                </a:moveTo>
                <a:cubicBezTo>
                  <a:pt x="4656627" y="844868"/>
                  <a:pt x="5049881" y="1166144"/>
                  <a:pt x="5140829" y="1593238"/>
                </a:cubicBezTo>
                <a:lnTo>
                  <a:pt x="5149357" y="1674522"/>
                </a:lnTo>
                <a:lnTo>
                  <a:pt x="5139690" y="1674019"/>
                </a:lnTo>
                <a:cubicBezTo>
                  <a:pt x="5113256" y="1674019"/>
                  <a:pt x="5087135" y="1675398"/>
                  <a:pt x="5061391" y="1678091"/>
                </a:cubicBezTo>
                <a:lnTo>
                  <a:pt x="5052466" y="1679494"/>
                </a:lnTo>
                <a:lnTo>
                  <a:pt x="5045444" y="1612860"/>
                </a:lnTo>
                <a:cubicBezTo>
                  <a:pt x="4963574" y="1230133"/>
                  <a:pt x="4609576" y="942231"/>
                  <a:pt x="4185285" y="942231"/>
                </a:cubicBezTo>
                <a:cubicBezTo>
                  <a:pt x="4154979" y="942231"/>
                  <a:pt x="4125031" y="943700"/>
                  <a:pt x="4095515" y="946567"/>
                </a:cubicBezTo>
                <a:lnTo>
                  <a:pt x="4011139" y="958886"/>
                </a:lnTo>
                <a:lnTo>
                  <a:pt x="3962493" y="870389"/>
                </a:lnTo>
                <a:lnTo>
                  <a:pt x="3988716" y="863910"/>
                </a:lnTo>
                <a:cubicBezTo>
                  <a:pt x="4052210" y="851425"/>
                  <a:pt x="4117951" y="844868"/>
                  <a:pt x="4185285" y="844868"/>
                </a:cubicBezTo>
                <a:close/>
                <a:moveTo>
                  <a:pt x="2585405" y="497130"/>
                </a:moveTo>
                <a:lnTo>
                  <a:pt x="2605493" y="518546"/>
                </a:lnTo>
                <a:cubicBezTo>
                  <a:pt x="2815291" y="764859"/>
                  <a:pt x="2941320" y="1080639"/>
                  <a:pt x="2941320" y="1424940"/>
                </a:cubicBezTo>
                <a:cubicBezTo>
                  <a:pt x="2941320" y="1818427"/>
                  <a:pt x="2776711" y="2174662"/>
                  <a:pt x="2510574" y="2432525"/>
                </a:cubicBezTo>
                <a:lnTo>
                  <a:pt x="2465607" y="2472124"/>
                </a:lnTo>
                <a:lnTo>
                  <a:pt x="2423047" y="2451909"/>
                </a:lnTo>
                <a:lnTo>
                  <a:pt x="2342644" y="2403748"/>
                </a:lnTo>
                <a:lnTo>
                  <a:pt x="2416748" y="2338699"/>
                </a:lnTo>
                <a:cubicBezTo>
                  <a:pt x="2658873" y="2104848"/>
                  <a:pt x="2808630" y="1781785"/>
                  <a:pt x="2808630" y="1424940"/>
                </a:cubicBezTo>
                <a:cubicBezTo>
                  <a:pt x="2808630" y="1112701"/>
                  <a:pt x="2693972" y="826326"/>
                  <a:pt x="2503103" y="602949"/>
                </a:cubicBezTo>
                <a:lnTo>
                  <a:pt x="2454712" y="551525"/>
                </a:lnTo>
                <a:lnTo>
                  <a:pt x="2518093" y="521421"/>
                </a:lnTo>
                <a:close/>
                <a:moveTo>
                  <a:pt x="2358786" y="460302"/>
                </a:moveTo>
                <a:lnTo>
                  <a:pt x="2416748" y="511181"/>
                </a:lnTo>
                <a:lnTo>
                  <a:pt x="2454712" y="551525"/>
                </a:lnTo>
                <a:lnTo>
                  <a:pt x="2423047" y="566565"/>
                </a:lnTo>
                <a:cubicBezTo>
                  <a:pt x="2084107" y="748108"/>
                  <a:pt x="1854016" y="1102179"/>
                  <a:pt x="1854016" y="1509237"/>
                </a:cubicBezTo>
                <a:cubicBezTo>
                  <a:pt x="1854016" y="1879290"/>
                  <a:pt x="2044174" y="2205552"/>
                  <a:pt x="2333398" y="2398210"/>
                </a:cubicBezTo>
                <a:lnTo>
                  <a:pt x="2342644" y="2403748"/>
                </a:lnTo>
                <a:lnTo>
                  <a:pt x="2321733" y="2422103"/>
                </a:lnTo>
                <a:lnTo>
                  <a:pt x="2238309" y="2482355"/>
                </a:lnTo>
                <a:lnTo>
                  <a:pt x="2170643" y="2432391"/>
                </a:lnTo>
                <a:cubicBezTo>
                  <a:pt x="1901373" y="2212965"/>
                  <a:pt x="1729740" y="1880892"/>
                  <a:pt x="1729740" y="1509237"/>
                </a:cubicBezTo>
                <a:cubicBezTo>
                  <a:pt x="1729740" y="1096287"/>
                  <a:pt x="1941632" y="732204"/>
                  <a:pt x="2263914" y="517213"/>
                </a:cubicBezTo>
                <a:close/>
                <a:moveTo>
                  <a:pt x="2941320" y="312897"/>
                </a:moveTo>
                <a:cubicBezTo>
                  <a:pt x="3359531" y="312897"/>
                  <a:pt x="3728252" y="522124"/>
                  <a:pt x="3945981" y="840352"/>
                </a:cubicBezTo>
                <a:lnTo>
                  <a:pt x="3962493" y="870389"/>
                </a:lnTo>
                <a:lnTo>
                  <a:pt x="3895243" y="887006"/>
                </a:lnTo>
                <a:lnTo>
                  <a:pt x="3840065" y="906412"/>
                </a:lnTo>
                <a:lnTo>
                  <a:pt x="3710160" y="751173"/>
                </a:lnTo>
                <a:cubicBezTo>
                  <a:pt x="3513397" y="557168"/>
                  <a:pt x="3241571" y="437173"/>
                  <a:pt x="2941320" y="437173"/>
                </a:cubicBezTo>
                <a:cubicBezTo>
                  <a:pt x="2828726" y="437173"/>
                  <a:pt x="2720130" y="454047"/>
                  <a:pt x="2617989" y="485371"/>
                </a:cubicBezTo>
                <a:lnTo>
                  <a:pt x="2585405" y="497130"/>
                </a:lnTo>
                <a:lnTo>
                  <a:pt x="2510574" y="417355"/>
                </a:lnTo>
                <a:lnTo>
                  <a:pt x="2490277" y="399482"/>
                </a:lnTo>
                <a:lnTo>
                  <a:pt x="2581033" y="366682"/>
                </a:lnTo>
                <a:cubicBezTo>
                  <a:pt x="2694848" y="331728"/>
                  <a:pt x="2815857" y="312897"/>
                  <a:pt x="2941320" y="312897"/>
                </a:cubicBezTo>
                <a:close/>
                <a:moveTo>
                  <a:pt x="1470660" y="0"/>
                </a:moveTo>
                <a:cubicBezTo>
                  <a:pt x="1826008" y="0"/>
                  <a:pt x="2151920" y="122111"/>
                  <a:pt x="2406136" y="325387"/>
                </a:cubicBezTo>
                <a:lnTo>
                  <a:pt x="2490277" y="399482"/>
                </a:lnTo>
                <a:lnTo>
                  <a:pt x="2469719" y="406912"/>
                </a:lnTo>
                <a:cubicBezTo>
                  <a:pt x="2433481" y="422046"/>
                  <a:pt x="2398144" y="438872"/>
                  <a:pt x="2363809" y="457289"/>
                </a:cubicBezTo>
                <a:lnTo>
                  <a:pt x="2358786" y="460302"/>
                </a:lnTo>
                <a:lnTo>
                  <a:pt x="2321733" y="427777"/>
                </a:lnTo>
                <a:cubicBezTo>
                  <a:pt x="2090453" y="243430"/>
                  <a:pt x="1793946" y="132690"/>
                  <a:pt x="1470660" y="132690"/>
                </a:cubicBezTo>
                <a:cubicBezTo>
                  <a:pt x="731720" y="132690"/>
                  <a:pt x="132690" y="711250"/>
                  <a:pt x="132690" y="1424940"/>
                </a:cubicBezTo>
                <a:cubicBezTo>
                  <a:pt x="132690" y="2138630"/>
                  <a:pt x="731720" y="2717190"/>
                  <a:pt x="1470660" y="2717190"/>
                </a:cubicBezTo>
                <a:cubicBezTo>
                  <a:pt x="1747763" y="2717190"/>
                  <a:pt x="2005190" y="2635830"/>
                  <a:pt x="2218732" y="2496494"/>
                </a:cubicBezTo>
                <a:lnTo>
                  <a:pt x="2238309" y="2482355"/>
                </a:lnTo>
                <a:lnTo>
                  <a:pt x="2263914" y="2501261"/>
                </a:lnTo>
                <a:lnTo>
                  <a:pt x="2359261" y="2558457"/>
                </a:lnTo>
                <a:lnTo>
                  <a:pt x="2292920" y="2606523"/>
                </a:lnTo>
                <a:cubicBezTo>
                  <a:pt x="2058201" y="2760166"/>
                  <a:pt x="1775244" y="2849880"/>
                  <a:pt x="1470660" y="2849880"/>
                </a:cubicBezTo>
                <a:cubicBezTo>
                  <a:pt x="658437" y="2849880"/>
                  <a:pt x="0" y="2211913"/>
                  <a:pt x="0" y="1424940"/>
                </a:cubicBezTo>
                <a:cubicBezTo>
                  <a:pt x="0" y="637967"/>
                  <a:pt x="658437" y="0"/>
                  <a:pt x="1470660" y="0"/>
                </a:cubicBezTo>
                <a:close/>
              </a:path>
            </a:pathLst>
          </a:custGeom>
          <a:gradFill>
            <a:gsLst>
              <a:gs pos="1667">
                <a:schemeClr val="tx1"/>
              </a:gs>
              <a:gs pos="35000">
                <a:srgbClr val="FFF200"/>
              </a:gs>
              <a:gs pos="56000">
                <a:srgbClr val="FF7A00"/>
              </a:gs>
              <a:gs pos="100000">
                <a:srgbClr val="4D0808"/>
              </a:gs>
            </a:gsLst>
            <a:lin ang="5400000" scaled="0"/>
          </a:gradFill>
          <a:ln>
            <a:noFill/>
          </a:ln>
          <a:scene3d>
            <a:camera prst="orthographicFront"/>
            <a:lightRig rig="morning"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Forma libre 30"/>
          <p:cNvSpPr/>
          <p:nvPr/>
        </p:nvSpPr>
        <p:spPr>
          <a:xfrm rot="7623448">
            <a:off x="6831990" y="1186492"/>
            <a:ext cx="1997170" cy="1307503"/>
          </a:xfrm>
          <a:custGeom>
            <a:avLst/>
            <a:gdLst>
              <a:gd name="connsiteX0" fmla="*/ 4516253 w 6336030"/>
              <a:gd name="connsiteY0" fmla="*/ 2662857 h 3783330"/>
              <a:gd name="connsiteX1" fmla="*/ 4535447 w 6336030"/>
              <a:gd name="connsiteY1" fmla="*/ 2726846 h 3783330"/>
              <a:gd name="connsiteX2" fmla="*/ 5139690 w 6336030"/>
              <a:gd name="connsiteY2" fmla="*/ 3141327 h 3783330"/>
              <a:gd name="connsiteX3" fmla="*/ 5143130 w 6336030"/>
              <a:gd name="connsiteY3" fmla="*/ 3140968 h 3783330"/>
              <a:gd name="connsiteX4" fmla="*/ 5139690 w 6336030"/>
              <a:gd name="connsiteY4" fmla="*/ 3175635 h 3783330"/>
              <a:gd name="connsiteX5" fmla="*/ 5147166 w 6336030"/>
              <a:gd name="connsiteY5" fmla="*/ 3250970 h 3783330"/>
              <a:gd name="connsiteX6" fmla="*/ 5139690 w 6336030"/>
              <a:gd name="connsiteY6" fmla="*/ 3251359 h 3783330"/>
              <a:gd name="connsiteX7" fmla="*/ 4434061 w 6336030"/>
              <a:gd name="connsiteY7" fmla="*/ 2769675 h 3783330"/>
              <a:gd name="connsiteX8" fmla="*/ 4410994 w 6336030"/>
              <a:gd name="connsiteY8" fmla="*/ 2693146 h 3783330"/>
              <a:gd name="connsiteX9" fmla="*/ 4475327 w 6336030"/>
              <a:gd name="connsiteY9" fmla="*/ 2677251 h 3783330"/>
              <a:gd name="connsiteX10" fmla="*/ 5764984 w 6336030"/>
              <a:gd name="connsiteY10" fmla="*/ 2656670 h 3783330"/>
              <a:gd name="connsiteX11" fmla="*/ 5841091 w 6336030"/>
              <a:gd name="connsiteY11" fmla="*/ 2664485 h 3783330"/>
              <a:gd name="connsiteX12" fmla="*/ 5873899 w 6336030"/>
              <a:gd name="connsiteY12" fmla="*/ 2674859 h 3783330"/>
              <a:gd name="connsiteX13" fmla="*/ 5845319 w 6336030"/>
              <a:gd name="connsiteY13" fmla="*/ 2769675 h 3783330"/>
              <a:gd name="connsiteX14" fmla="*/ 5294028 w 6336030"/>
              <a:gd name="connsiteY14" fmla="*/ 3235336 h 3783330"/>
              <a:gd name="connsiteX15" fmla="*/ 5232501 w 6336030"/>
              <a:gd name="connsiteY15" fmla="*/ 3245007 h 3783330"/>
              <a:gd name="connsiteX16" fmla="*/ 5225635 w 6336030"/>
              <a:gd name="connsiteY16" fmla="*/ 3175635 h 3783330"/>
              <a:gd name="connsiteX17" fmla="*/ 5229963 w 6336030"/>
              <a:gd name="connsiteY17" fmla="*/ 3131910 h 3783330"/>
              <a:gd name="connsiteX18" fmla="*/ 5271852 w 6336030"/>
              <a:gd name="connsiteY18" fmla="*/ 3127540 h 3783330"/>
              <a:gd name="connsiteX19" fmla="*/ 5743934 w 6336030"/>
              <a:gd name="connsiteY19" fmla="*/ 2726846 h 3783330"/>
              <a:gd name="connsiteX20" fmla="*/ 5892924 w 6336030"/>
              <a:gd name="connsiteY20" fmla="*/ 2591170 h 3783330"/>
              <a:gd name="connsiteX21" fmla="*/ 5970695 w 6336030"/>
              <a:gd name="connsiteY21" fmla="*/ 2615696 h 3783330"/>
              <a:gd name="connsiteX22" fmla="*/ 6336030 w 6336030"/>
              <a:gd name="connsiteY22" fmla="*/ 3175635 h 3783330"/>
              <a:gd name="connsiteX23" fmla="*/ 5737860 w 6336030"/>
              <a:gd name="connsiteY23" fmla="*/ 3783330 h 3783330"/>
              <a:gd name="connsiteX24" fmla="*/ 5151843 w 6336030"/>
              <a:gd name="connsiteY24" fmla="*/ 3298107 h 3783330"/>
              <a:gd name="connsiteX25" fmla="*/ 5147166 w 6336030"/>
              <a:gd name="connsiteY25" fmla="*/ 3250970 h 3783330"/>
              <a:gd name="connsiteX26" fmla="*/ 5217990 w 6336030"/>
              <a:gd name="connsiteY26" fmla="*/ 3247287 h 3783330"/>
              <a:gd name="connsiteX27" fmla="*/ 5232501 w 6336030"/>
              <a:gd name="connsiteY27" fmla="*/ 3245007 h 3783330"/>
              <a:gd name="connsiteX28" fmla="*/ 5236042 w 6336030"/>
              <a:gd name="connsiteY28" fmla="*/ 3280786 h 3783330"/>
              <a:gd name="connsiteX29" fmla="*/ 5737860 w 6336030"/>
              <a:gd name="connsiteY29" fmla="*/ 3697385 h 3783330"/>
              <a:gd name="connsiteX30" fmla="*/ 6250085 w 6336030"/>
              <a:gd name="connsiteY30" fmla="*/ 3175635 h 3783330"/>
              <a:gd name="connsiteX31" fmla="*/ 5937241 w 6336030"/>
              <a:gd name="connsiteY31" fmla="*/ 2694887 h 3783330"/>
              <a:gd name="connsiteX32" fmla="*/ 5873899 w 6336030"/>
              <a:gd name="connsiteY32" fmla="*/ 2674859 h 3783330"/>
              <a:gd name="connsiteX33" fmla="*/ 5889942 w 6336030"/>
              <a:gd name="connsiteY33" fmla="*/ 2621634 h 3783330"/>
              <a:gd name="connsiteX34" fmla="*/ 5737860 w 6336030"/>
              <a:gd name="connsiteY34" fmla="*/ 2567940 h 3783330"/>
              <a:gd name="connsiteX35" fmla="*/ 5784748 w 6336030"/>
              <a:gd name="connsiteY35" fmla="*/ 2572742 h 3783330"/>
              <a:gd name="connsiteX36" fmla="*/ 5782145 w 6336030"/>
              <a:gd name="connsiteY36" fmla="*/ 2599458 h 3783330"/>
              <a:gd name="connsiteX37" fmla="*/ 5764984 w 6336030"/>
              <a:gd name="connsiteY37" fmla="*/ 2656670 h 3783330"/>
              <a:gd name="connsiteX38" fmla="*/ 5737860 w 6336030"/>
              <a:gd name="connsiteY38" fmla="*/ 2653885 h 3783330"/>
              <a:gd name="connsiteX39" fmla="*/ 5236042 w 6336030"/>
              <a:gd name="connsiteY39" fmla="*/ 3070484 h 3783330"/>
              <a:gd name="connsiteX40" fmla="*/ 5229963 w 6336030"/>
              <a:gd name="connsiteY40" fmla="*/ 3131910 h 3783330"/>
              <a:gd name="connsiteX41" fmla="*/ 5143130 w 6336030"/>
              <a:gd name="connsiteY41" fmla="*/ 3140968 h 3783330"/>
              <a:gd name="connsiteX42" fmla="*/ 5151843 w 6336030"/>
              <a:gd name="connsiteY42" fmla="*/ 3053163 h 3783330"/>
              <a:gd name="connsiteX43" fmla="*/ 5737860 w 6336030"/>
              <a:gd name="connsiteY43" fmla="*/ 2567940 h 3783330"/>
              <a:gd name="connsiteX44" fmla="*/ 3672662 w 6336030"/>
              <a:gd name="connsiteY44" fmla="*/ 2461436 h 3783330"/>
              <a:gd name="connsiteX45" fmla="*/ 3694389 w 6336030"/>
              <a:gd name="connsiteY45" fmla="*/ 2478584 h 3783330"/>
              <a:gd name="connsiteX46" fmla="*/ 4185285 w 6336030"/>
              <a:gd name="connsiteY46" fmla="*/ 2622025 h 3783330"/>
              <a:gd name="connsiteX47" fmla="*/ 4362232 w 6336030"/>
              <a:gd name="connsiteY47" fmla="*/ 2604961 h 3783330"/>
              <a:gd name="connsiteX48" fmla="*/ 4387206 w 6336030"/>
              <a:gd name="connsiteY48" fmla="*/ 2598819 h 3783330"/>
              <a:gd name="connsiteX49" fmla="*/ 4389439 w 6336030"/>
              <a:gd name="connsiteY49" fmla="*/ 2621634 h 3783330"/>
              <a:gd name="connsiteX50" fmla="*/ 4410994 w 6336030"/>
              <a:gd name="connsiteY50" fmla="*/ 2693146 h 3783330"/>
              <a:gd name="connsiteX51" fmla="*/ 4381854 w 6336030"/>
              <a:gd name="connsiteY51" fmla="*/ 2700346 h 3783330"/>
              <a:gd name="connsiteX52" fmla="*/ 4185285 w 6336030"/>
              <a:gd name="connsiteY52" fmla="*/ 2719388 h 3783330"/>
              <a:gd name="connsiteX53" fmla="*/ 3639952 w 6336030"/>
              <a:gd name="connsiteY53" fmla="*/ 2559319 h 3783330"/>
              <a:gd name="connsiteX54" fmla="*/ 3589123 w 6336030"/>
              <a:gd name="connsiteY54" fmla="*/ 2519019 h 3783330"/>
              <a:gd name="connsiteX55" fmla="*/ 3618726 w 6336030"/>
              <a:gd name="connsiteY55" fmla="*/ 2501261 h 3783330"/>
              <a:gd name="connsiteX56" fmla="*/ 3487363 w 6336030"/>
              <a:gd name="connsiteY56" fmla="*/ 2435275 h 3783330"/>
              <a:gd name="connsiteX57" fmla="*/ 3495602 w 6336030"/>
              <a:gd name="connsiteY57" fmla="*/ 2444871 h 3783330"/>
              <a:gd name="connsiteX58" fmla="*/ 3589123 w 6336030"/>
              <a:gd name="connsiteY58" fmla="*/ 2519019 h 3783330"/>
              <a:gd name="connsiteX59" fmla="*/ 3518831 w 6336030"/>
              <a:gd name="connsiteY59" fmla="*/ 2561185 h 3783330"/>
              <a:gd name="connsiteX60" fmla="*/ 2941320 w 6336030"/>
              <a:gd name="connsiteY60" fmla="*/ 2705577 h 3783330"/>
              <a:gd name="connsiteX61" fmla="*/ 2363809 w 6336030"/>
              <a:gd name="connsiteY61" fmla="*/ 2561185 h 3783330"/>
              <a:gd name="connsiteX62" fmla="*/ 2359261 w 6336030"/>
              <a:gd name="connsiteY62" fmla="*/ 2558457 h 3783330"/>
              <a:gd name="connsiteX63" fmla="*/ 2406136 w 6336030"/>
              <a:gd name="connsiteY63" fmla="*/ 2524493 h 3783330"/>
              <a:gd name="connsiteX64" fmla="*/ 2465607 w 6336030"/>
              <a:gd name="connsiteY64" fmla="*/ 2472124 h 3783330"/>
              <a:gd name="connsiteX65" fmla="*/ 2518093 w 6336030"/>
              <a:gd name="connsiteY65" fmla="*/ 2497053 h 3783330"/>
              <a:gd name="connsiteX66" fmla="*/ 2941320 w 6336030"/>
              <a:gd name="connsiteY66" fmla="*/ 2581301 h 3783330"/>
              <a:gd name="connsiteX67" fmla="*/ 3459594 w 6336030"/>
              <a:gd name="connsiteY67" fmla="*/ 2451909 h 3783330"/>
              <a:gd name="connsiteX68" fmla="*/ 5139690 w 6336030"/>
              <a:gd name="connsiteY68" fmla="*/ 1784051 h 3783330"/>
              <a:gd name="connsiteX69" fmla="*/ 5160219 w 6336030"/>
              <a:gd name="connsiteY69" fmla="*/ 1786193 h 3783330"/>
              <a:gd name="connsiteX70" fmla="*/ 5140829 w 6336030"/>
              <a:gd name="connsiteY70" fmla="*/ 1971019 h 3783330"/>
              <a:gd name="connsiteX71" fmla="*/ 4564939 w 6336030"/>
              <a:gd name="connsiteY71" fmla="*/ 2645734 h 3783330"/>
              <a:gd name="connsiteX72" fmla="*/ 4516253 w 6336030"/>
              <a:gd name="connsiteY72" fmla="*/ 2662857 h 3783330"/>
              <a:gd name="connsiteX73" fmla="*/ 4497235 w 6336030"/>
              <a:gd name="connsiteY73" fmla="*/ 2599458 h 3783330"/>
              <a:gd name="connsiteX74" fmla="*/ 4494127 w 6336030"/>
              <a:gd name="connsiteY74" fmla="*/ 2567546 h 3783330"/>
              <a:gd name="connsiteX75" fmla="*/ 4527041 w 6336030"/>
              <a:gd name="connsiteY75" fmla="*/ 2556022 h 3783330"/>
              <a:gd name="connsiteX76" fmla="*/ 5045444 w 6336030"/>
              <a:gd name="connsiteY76" fmla="*/ 1951397 h 3783330"/>
              <a:gd name="connsiteX77" fmla="*/ 5062228 w 6336030"/>
              <a:gd name="connsiteY77" fmla="*/ 1792132 h 3783330"/>
              <a:gd name="connsiteX78" fmla="*/ 5052466 w 6336030"/>
              <a:gd name="connsiteY78" fmla="*/ 1679494 h 3783330"/>
              <a:gd name="connsiteX79" fmla="*/ 5063282 w 6336030"/>
              <a:gd name="connsiteY79" fmla="*/ 1782128 h 3783330"/>
              <a:gd name="connsiteX80" fmla="*/ 5062228 w 6336030"/>
              <a:gd name="connsiteY80" fmla="*/ 1792132 h 3783330"/>
              <a:gd name="connsiteX81" fmla="*/ 5007528 w 6336030"/>
              <a:gd name="connsiteY81" fmla="*/ 1797839 h 3783330"/>
              <a:gd name="connsiteX82" fmla="*/ 4483912 w 6336030"/>
              <a:gd name="connsiteY82" fmla="*/ 2462689 h 3783330"/>
              <a:gd name="connsiteX83" fmla="*/ 4494127 w 6336030"/>
              <a:gd name="connsiteY83" fmla="*/ 2567546 h 3783330"/>
              <a:gd name="connsiteX84" fmla="*/ 4446375 w 6336030"/>
              <a:gd name="connsiteY84" fmla="*/ 2584265 h 3783330"/>
              <a:gd name="connsiteX85" fmla="*/ 4387206 w 6336030"/>
              <a:gd name="connsiteY85" fmla="*/ 2598819 h 3783330"/>
              <a:gd name="connsiteX86" fmla="*/ 4373880 w 6336030"/>
              <a:gd name="connsiteY86" fmla="*/ 2462689 h 3783330"/>
              <a:gd name="connsiteX87" fmla="*/ 4985353 w 6336030"/>
              <a:gd name="connsiteY87" fmla="*/ 1690042 h 3783330"/>
              <a:gd name="connsiteX88" fmla="*/ 5149357 w 6336030"/>
              <a:gd name="connsiteY88" fmla="*/ 1674522 h 3783330"/>
              <a:gd name="connsiteX89" fmla="*/ 5217990 w 6336030"/>
              <a:gd name="connsiteY89" fmla="*/ 1678091 h 3783330"/>
              <a:gd name="connsiteX90" fmla="*/ 5905500 w 6336030"/>
              <a:gd name="connsiteY90" fmla="*/ 2462689 h 3783330"/>
              <a:gd name="connsiteX91" fmla="*/ 5892924 w 6336030"/>
              <a:gd name="connsiteY91" fmla="*/ 2591170 h 3783330"/>
              <a:gd name="connsiteX92" fmla="*/ 5858412 w 6336030"/>
              <a:gd name="connsiteY92" fmla="*/ 2580286 h 3783330"/>
              <a:gd name="connsiteX93" fmla="*/ 5784748 w 6336030"/>
              <a:gd name="connsiteY93" fmla="*/ 2572742 h 3783330"/>
              <a:gd name="connsiteX94" fmla="*/ 5795468 w 6336030"/>
              <a:gd name="connsiteY94" fmla="*/ 2462689 h 3783330"/>
              <a:gd name="connsiteX95" fmla="*/ 5271852 w 6336030"/>
              <a:gd name="connsiteY95" fmla="*/ 1797839 h 3783330"/>
              <a:gd name="connsiteX96" fmla="*/ 5160219 w 6336030"/>
              <a:gd name="connsiteY96" fmla="*/ 1786193 h 3783330"/>
              <a:gd name="connsiteX97" fmla="*/ 5160645 w 6336030"/>
              <a:gd name="connsiteY97" fmla="*/ 1782128 h 3783330"/>
              <a:gd name="connsiteX98" fmla="*/ 4011139 w 6336030"/>
              <a:gd name="connsiteY98" fmla="*/ 958886 h 3783330"/>
              <a:gd name="connsiteX99" fmla="*/ 4057688 w 6336030"/>
              <a:gd name="connsiteY99" fmla="*/ 1043568 h 3783330"/>
              <a:gd name="connsiteX100" fmla="*/ 4152900 w 6336030"/>
              <a:gd name="connsiteY100" fmla="*/ 1509237 h 3783330"/>
              <a:gd name="connsiteX101" fmla="*/ 3711998 w 6336030"/>
              <a:gd name="connsiteY101" fmla="*/ 2432391 h 3783330"/>
              <a:gd name="connsiteX102" fmla="*/ 3672662 w 6336030"/>
              <a:gd name="connsiteY102" fmla="*/ 2461436 h 3783330"/>
              <a:gd name="connsiteX103" fmla="*/ 3571636 w 6336030"/>
              <a:gd name="connsiteY103" fmla="*/ 2381698 h 3783330"/>
              <a:gd name="connsiteX104" fmla="*/ 3632946 w 6336030"/>
              <a:gd name="connsiteY104" fmla="*/ 2336494 h 3783330"/>
              <a:gd name="connsiteX105" fmla="*/ 4028624 w 6336030"/>
              <a:gd name="connsiteY105" fmla="*/ 1509237 h 3783330"/>
              <a:gd name="connsiteX106" fmla="*/ 3943178 w 6336030"/>
              <a:gd name="connsiteY106" fmla="*/ 1091941 h 3783330"/>
              <a:gd name="connsiteX107" fmla="*/ 3888442 w 6336030"/>
              <a:gd name="connsiteY107" fmla="*/ 992510 h 3783330"/>
              <a:gd name="connsiteX108" fmla="*/ 3924196 w 6336030"/>
              <a:gd name="connsiteY108" fmla="*/ 979991 h 3783330"/>
              <a:gd name="connsiteX109" fmla="*/ 4008338 w 6336030"/>
              <a:gd name="connsiteY109" fmla="*/ 959295 h 3783330"/>
              <a:gd name="connsiteX110" fmla="*/ 3840065 w 6336030"/>
              <a:gd name="connsiteY110" fmla="*/ 906412 h 3783330"/>
              <a:gd name="connsiteX111" fmla="*/ 3842930 w 6336030"/>
              <a:gd name="connsiteY111" fmla="*/ 909836 h 3783330"/>
              <a:gd name="connsiteX112" fmla="*/ 3888442 w 6336030"/>
              <a:gd name="connsiteY112" fmla="*/ 992510 h 3783330"/>
              <a:gd name="connsiteX113" fmla="*/ 3843529 w 6336030"/>
              <a:gd name="connsiteY113" fmla="*/ 1008234 h 3783330"/>
              <a:gd name="connsiteX114" fmla="*/ 3307288 w 6336030"/>
              <a:gd name="connsiteY114" fmla="*/ 1782128 h 3783330"/>
              <a:gd name="connsiteX115" fmla="*/ 3564448 w 6336030"/>
              <a:gd name="connsiteY115" fmla="*/ 2376025 h 3783330"/>
              <a:gd name="connsiteX116" fmla="*/ 3571636 w 6336030"/>
              <a:gd name="connsiteY116" fmla="*/ 2381698 h 3783330"/>
              <a:gd name="connsiteX117" fmla="*/ 3549242 w 6336030"/>
              <a:gd name="connsiteY117" fmla="*/ 2398210 h 3783330"/>
              <a:gd name="connsiteX118" fmla="*/ 3487363 w 6336030"/>
              <a:gd name="connsiteY118" fmla="*/ 2435275 h 3783330"/>
              <a:gd name="connsiteX119" fmla="*/ 3376502 w 6336030"/>
              <a:gd name="connsiteY119" fmla="*/ 2306159 h 3783330"/>
              <a:gd name="connsiteX120" fmla="*/ 3209925 w 6336030"/>
              <a:gd name="connsiteY120" fmla="*/ 1782128 h 3783330"/>
              <a:gd name="connsiteX121" fmla="*/ 3805631 w 6336030"/>
              <a:gd name="connsiteY121" fmla="*/ 918523 h 3783330"/>
              <a:gd name="connsiteX122" fmla="*/ 4185285 w 6336030"/>
              <a:gd name="connsiteY122" fmla="*/ 844868 h 3783330"/>
              <a:gd name="connsiteX123" fmla="*/ 5140829 w 6336030"/>
              <a:gd name="connsiteY123" fmla="*/ 1593238 h 3783330"/>
              <a:gd name="connsiteX124" fmla="*/ 5149357 w 6336030"/>
              <a:gd name="connsiteY124" fmla="*/ 1674522 h 3783330"/>
              <a:gd name="connsiteX125" fmla="*/ 5139690 w 6336030"/>
              <a:gd name="connsiteY125" fmla="*/ 1674019 h 3783330"/>
              <a:gd name="connsiteX126" fmla="*/ 5061391 w 6336030"/>
              <a:gd name="connsiteY126" fmla="*/ 1678091 h 3783330"/>
              <a:gd name="connsiteX127" fmla="*/ 5052466 w 6336030"/>
              <a:gd name="connsiteY127" fmla="*/ 1679494 h 3783330"/>
              <a:gd name="connsiteX128" fmla="*/ 5045444 w 6336030"/>
              <a:gd name="connsiteY128" fmla="*/ 1612860 h 3783330"/>
              <a:gd name="connsiteX129" fmla="*/ 4185285 w 6336030"/>
              <a:gd name="connsiteY129" fmla="*/ 942231 h 3783330"/>
              <a:gd name="connsiteX130" fmla="*/ 4095515 w 6336030"/>
              <a:gd name="connsiteY130" fmla="*/ 946567 h 3783330"/>
              <a:gd name="connsiteX131" fmla="*/ 4011139 w 6336030"/>
              <a:gd name="connsiteY131" fmla="*/ 958886 h 3783330"/>
              <a:gd name="connsiteX132" fmla="*/ 3962493 w 6336030"/>
              <a:gd name="connsiteY132" fmla="*/ 870389 h 3783330"/>
              <a:gd name="connsiteX133" fmla="*/ 3988716 w 6336030"/>
              <a:gd name="connsiteY133" fmla="*/ 863910 h 3783330"/>
              <a:gd name="connsiteX134" fmla="*/ 4185285 w 6336030"/>
              <a:gd name="connsiteY134" fmla="*/ 844868 h 3783330"/>
              <a:gd name="connsiteX135" fmla="*/ 2585405 w 6336030"/>
              <a:gd name="connsiteY135" fmla="*/ 497130 h 3783330"/>
              <a:gd name="connsiteX136" fmla="*/ 2605493 w 6336030"/>
              <a:gd name="connsiteY136" fmla="*/ 518546 h 3783330"/>
              <a:gd name="connsiteX137" fmla="*/ 2941320 w 6336030"/>
              <a:gd name="connsiteY137" fmla="*/ 1424940 h 3783330"/>
              <a:gd name="connsiteX138" fmla="*/ 2510574 w 6336030"/>
              <a:gd name="connsiteY138" fmla="*/ 2432525 h 3783330"/>
              <a:gd name="connsiteX139" fmla="*/ 2465607 w 6336030"/>
              <a:gd name="connsiteY139" fmla="*/ 2472124 h 3783330"/>
              <a:gd name="connsiteX140" fmla="*/ 2423047 w 6336030"/>
              <a:gd name="connsiteY140" fmla="*/ 2451909 h 3783330"/>
              <a:gd name="connsiteX141" fmla="*/ 2342644 w 6336030"/>
              <a:gd name="connsiteY141" fmla="*/ 2403748 h 3783330"/>
              <a:gd name="connsiteX142" fmla="*/ 2416748 w 6336030"/>
              <a:gd name="connsiteY142" fmla="*/ 2338699 h 3783330"/>
              <a:gd name="connsiteX143" fmla="*/ 2808630 w 6336030"/>
              <a:gd name="connsiteY143" fmla="*/ 1424940 h 3783330"/>
              <a:gd name="connsiteX144" fmla="*/ 2503103 w 6336030"/>
              <a:gd name="connsiteY144" fmla="*/ 602949 h 3783330"/>
              <a:gd name="connsiteX145" fmla="*/ 2454712 w 6336030"/>
              <a:gd name="connsiteY145" fmla="*/ 551525 h 3783330"/>
              <a:gd name="connsiteX146" fmla="*/ 2518093 w 6336030"/>
              <a:gd name="connsiteY146" fmla="*/ 521421 h 3783330"/>
              <a:gd name="connsiteX147" fmla="*/ 2358786 w 6336030"/>
              <a:gd name="connsiteY147" fmla="*/ 460302 h 3783330"/>
              <a:gd name="connsiteX148" fmla="*/ 2416748 w 6336030"/>
              <a:gd name="connsiteY148" fmla="*/ 511181 h 3783330"/>
              <a:gd name="connsiteX149" fmla="*/ 2454712 w 6336030"/>
              <a:gd name="connsiteY149" fmla="*/ 551525 h 3783330"/>
              <a:gd name="connsiteX150" fmla="*/ 2423047 w 6336030"/>
              <a:gd name="connsiteY150" fmla="*/ 566565 h 3783330"/>
              <a:gd name="connsiteX151" fmla="*/ 1854016 w 6336030"/>
              <a:gd name="connsiteY151" fmla="*/ 1509237 h 3783330"/>
              <a:gd name="connsiteX152" fmla="*/ 2333398 w 6336030"/>
              <a:gd name="connsiteY152" fmla="*/ 2398210 h 3783330"/>
              <a:gd name="connsiteX153" fmla="*/ 2342644 w 6336030"/>
              <a:gd name="connsiteY153" fmla="*/ 2403748 h 3783330"/>
              <a:gd name="connsiteX154" fmla="*/ 2321733 w 6336030"/>
              <a:gd name="connsiteY154" fmla="*/ 2422103 h 3783330"/>
              <a:gd name="connsiteX155" fmla="*/ 2238309 w 6336030"/>
              <a:gd name="connsiteY155" fmla="*/ 2482355 h 3783330"/>
              <a:gd name="connsiteX156" fmla="*/ 2170643 w 6336030"/>
              <a:gd name="connsiteY156" fmla="*/ 2432391 h 3783330"/>
              <a:gd name="connsiteX157" fmla="*/ 1729740 w 6336030"/>
              <a:gd name="connsiteY157" fmla="*/ 1509237 h 3783330"/>
              <a:gd name="connsiteX158" fmla="*/ 2263914 w 6336030"/>
              <a:gd name="connsiteY158" fmla="*/ 517213 h 3783330"/>
              <a:gd name="connsiteX159" fmla="*/ 2941320 w 6336030"/>
              <a:gd name="connsiteY159" fmla="*/ 312897 h 3783330"/>
              <a:gd name="connsiteX160" fmla="*/ 3945981 w 6336030"/>
              <a:gd name="connsiteY160" fmla="*/ 840352 h 3783330"/>
              <a:gd name="connsiteX161" fmla="*/ 3962493 w 6336030"/>
              <a:gd name="connsiteY161" fmla="*/ 870389 h 3783330"/>
              <a:gd name="connsiteX162" fmla="*/ 3895243 w 6336030"/>
              <a:gd name="connsiteY162" fmla="*/ 887006 h 3783330"/>
              <a:gd name="connsiteX163" fmla="*/ 3840065 w 6336030"/>
              <a:gd name="connsiteY163" fmla="*/ 906412 h 3783330"/>
              <a:gd name="connsiteX164" fmla="*/ 3710160 w 6336030"/>
              <a:gd name="connsiteY164" fmla="*/ 751173 h 3783330"/>
              <a:gd name="connsiteX165" fmla="*/ 2941320 w 6336030"/>
              <a:gd name="connsiteY165" fmla="*/ 437173 h 3783330"/>
              <a:gd name="connsiteX166" fmla="*/ 2617989 w 6336030"/>
              <a:gd name="connsiteY166" fmla="*/ 485371 h 3783330"/>
              <a:gd name="connsiteX167" fmla="*/ 2585405 w 6336030"/>
              <a:gd name="connsiteY167" fmla="*/ 497130 h 3783330"/>
              <a:gd name="connsiteX168" fmla="*/ 2510574 w 6336030"/>
              <a:gd name="connsiteY168" fmla="*/ 417355 h 3783330"/>
              <a:gd name="connsiteX169" fmla="*/ 2490277 w 6336030"/>
              <a:gd name="connsiteY169" fmla="*/ 399482 h 3783330"/>
              <a:gd name="connsiteX170" fmla="*/ 2581033 w 6336030"/>
              <a:gd name="connsiteY170" fmla="*/ 366682 h 3783330"/>
              <a:gd name="connsiteX171" fmla="*/ 2941320 w 6336030"/>
              <a:gd name="connsiteY171" fmla="*/ 312897 h 3783330"/>
              <a:gd name="connsiteX172" fmla="*/ 1470660 w 6336030"/>
              <a:gd name="connsiteY172" fmla="*/ 0 h 3783330"/>
              <a:gd name="connsiteX173" fmla="*/ 2406136 w 6336030"/>
              <a:gd name="connsiteY173" fmla="*/ 325387 h 3783330"/>
              <a:gd name="connsiteX174" fmla="*/ 2490277 w 6336030"/>
              <a:gd name="connsiteY174" fmla="*/ 399482 h 3783330"/>
              <a:gd name="connsiteX175" fmla="*/ 2469719 w 6336030"/>
              <a:gd name="connsiteY175" fmla="*/ 406912 h 3783330"/>
              <a:gd name="connsiteX176" fmla="*/ 2363809 w 6336030"/>
              <a:gd name="connsiteY176" fmla="*/ 457289 h 3783330"/>
              <a:gd name="connsiteX177" fmla="*/ 2358786 w 6336030"/>
              <a:gd name="connsiteY177" fmla="*/ 460302 h 3783330"/>
              <a:gd name="connsiteX178" fmla="*/ 2321733 w 6336030"/>
              <a:gd name="connsiteY178" fmla="*/ 427777 h 3783330"/>
              <a:gd name="connsiteX179" fmla="*/ 1470660 w 6336030"/>
              <a:gd name="connsiteY179" fmla="*/ 132690 h 3783330"/>
              <a:gd name="connsiteX180" fmla="*/ 132690 w 6336030"/>
              <a:gd name="connsiteY180" fmla="*/ 1424940 h 3783330"/>
              <a:gd name="connsiteX181" fmla="*/ 1470660 w 6336030"/>
              <a:gd name="connsiteY181" fmla="*/ 2717190 h 3783330"/>
              <a:gd name="connsiteX182" fmla="*/ 2218732 w 6336030"/>
              <a:gd name="connsiteY182" fmla="*/ 2496494 h 3783330"/>
              <a:gd name="connsiteX183" fmla="*/ 2238309 w 6336030"/>
              <a:gd name="connsiteY183" fmla="*/ 2482355 h 3783330"/>
              <a:gd name="connsiteX184" fmla="*/ 2263914 w 6336030"/>
              <a:gd name="connsiteY184" fmla="*/ 2501261 h 3783330"/>
              <a:gd name="connsiteX185" fmla="*/ 2359261 w 6336030"/>
              <a:gd name="connsiteY185" fmla="*/ 2558457 h 3783330"/>
              <a:gd name="connsiteX186" fmla="*/ 2292920 w 6336030"/>
              <a:gd name="connsiteY186" fmla="*/ 2606523 h 3783330"/>
              <a:gd name="connsiteX187" fmla="*/ 1470660 w 6336030"/>
              <a:gd name="connsiteY187" fmla="*/ 2849880 h 3783330"/>
              <a:gd name="connsiteX188" fmla="*/ 0 w 6336030"/>
              <a:gd name="connsiteY188" fmla="*/ 1424940 h 3783330"/>
              <a:gd name="connsiteX189" fmla="*/ 1470660 w 6336030"/>
              <a:gd name="connsiteY189" fmla="*/ 0 h 37833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Lst>
            <a:rect l="l" t="t" r="r" b="b"/>
            <a:pathLst>
              <a:path w="6336030" h="3783330">
                <a:moveTo>
                  <a:pt x="4516253" y="2662857"/>
                </a:moveTo>
                <a:lnTo>
                  <a:pt x="4535447" y="2726846"/>
                </a:lnTo>
                <a:cubicBezTo>
                  <a:pt x="4634999" y="2970419"/>
                  <a:pt x="4868058" y="3141327"/>
                  <a:pt x="5139690" y="3141327"/>
                </a:cubicBezTo>
                <a:lnTo>
                  <a:pt x="5143130" y="3140968"/>
                </a:lnTo>
                <a:lnTo>
                  <a:pt x="5139690" y="3175635"/>
                </a:lnTo>
                <a:lnTo>
                  <a:pt x="5147166" y="3250970"/>
                </a:lnTo>
                <a:lnTo>
                  <a:pt x="5139690" y="3251359"/>
                </a:lnTo>
                <a:cubicBezTo>
                  <a:pt x="4822482" y="3251359"/>
                  <a:pt x="4550318" y="3052740"/>
                  <a:pt x="4434061" y="2769675"/>
                </a:cubicBezTo>
                <a:lnTo>
                  <a:pt x="4410994" y="2693146"/>
                </a:lnTo>
                <a:lnTo>
                  <a:pt x="4475327" y="2677251"/>
                </a:lnTo>
                <a:close/>
                <a:moveTo>
                  <a:pt x="5764984" y="2656670"/>
                </a:moveTo>
                <a:lnTo>
                  <a:pt x="5841091" y="2664485"/>
                </a:lnTo>
                <a:lnTo>
                  <a:pt x="5873899" y="2674859"/>
                </a:lnTo>
                <a:lnTo>
                  <a:pt x="5845319" y="2769675"/>
                </a:lnTo>
                <a:cubicBezTo>
                  <a:pt x="5748439" y="3005563"/>
                  <a:pt x="5543290" y="3182807"/>
                  <a:pt x="5294028" y="3235336"/>
                </a:cubicBezTo>
                <a:lnTo>
                  <a:pt x="5232501" y="3245007"/>
                </a:lnTo>
                <a:lnTo>
                  <a:pt x="5225635" y="3175635"/>
                </a:lnTo>
                <a:lnTo>
                  <a:pt x="5229963" y="3131910"/>
                </a:lnTo>
                <a:lnTo>
                  <a:pt x="5271852" y="3127540"/>
                </a:lnTo>
                <a:cubicBezTo>
                  <a:pt x="5485300" y="3082339"/>
                  <a:pt x="5660973" y="2929823"/>
                  <a:pt x="5743934" y="2726846"/>
                </a:cubicBezTo>
                <a:close/>
                <a:moveTo>
                  <a:pt x="5892924" y="2591170"/>
                </a:moveTo>
                <a:lnTo>
                  <a:pt x="5970695" y="2615696"/>
                </a:lnTo>
                <a:cubicBezTo>
                  <a:pt x="6185387" y="2707949"/>
                  <a:pt x="6336030" y="2923920"/>
                  <a:pt x="6336030" y="3175635"/>
                </a:cubicBezTo>
                <a:cubicBezTo>
                  <a:pt x="6336030" y="3511256"/>
                  <a:pt x="6068220" y="3783330"/>
                  <a:pt x="5737860" y="3783330"/>
                </a:cubicBezTo>
                <a:cubicBezTo>
                  <a:pt x="5448795" y="3783330"/>
                  <a:pt x="5207620" y="3575024"/>
                  <a:pt x="5151843" y="3298107"/>
                </a:cubicBezTo>
                <a:lnTo>
                  <a:pt x="5147166" y="3250970"/>
                </a:lnTo>
                <a:lnTo>
                  <a:pt x="5217990" y="3247287"/>
                </a:lnTo>
                <a:lnTo>
                  <a:pt x="5232501" y="3245007"/>
                </a:lnTo>
                <a:lnTo>
                  <a:pt x="5236042" y="3280786"/>
                </a:lnTo>
                <a:cubicBezTo>
                  <a:pt x="5283805" y="3518539"/>
                  <a:pt x="5490328" y="3697385"/>
                  <a:pt x="5737860" y="3697385"/>
                </a:cubicBezTo>
                <a:cubicBezTo>
                  <a:pt x="6020754" y="3697385"/>
                  <a:pt x="6250085" y="3463790"/>
                  <a:pt x="6250085" y="3175635"/>
                </a:cubicBezTo>
                <a:cubicBezTo>
                  <a:pt x="6250085" y="2959519"/>
                  <a:pt x="6121087" y="2774093"/>
                  <a:pt x="5937241" y="2694887"/>
                </a:cubicBezTo>
                <a:lnTo>
                  <a:pt x="5873899" y="2674859"/>
                </a:lnTo>
                <a:lnTo>
                  <a:pt x="5889942" y="2621634"/>
                </a:lnTo>
                <a:close/>
                <a:moveTo>
                  <a:pt x="5737860" y="2567940"/>
                </a:moveTo>
                <a:lnTo>
                  <a:pt x="5784748" y="2572742"/>
                </a:lnTo>
                <a:lnTo>
                  <a:pt x="5782145" y="2599458"/>
                </a:lnTo>
                <a:lnTo>
                  <a:pt x="5764984" y="2656670"/>
                </a:lnTo>
                <a:lnTo>
                  <a:pt x="5737860" y="2653885"/>
                </a:lnTo>
                <a:cubicBezTo>
                  <a:pt x="5490328" y="2653885"/>
                  <a:pt x="5283805" y="2832731"/>
                  <a:pt x="5236042" y="3070484"/>
                </a:cubicBezTo>
                <a:lnTo>
                  <a:pt x="5229963" y="3131910"/>
                </a:lnTo>
                <a:lnTo>
                  <a:pt x="5143130" y="3140968"/>
                </a:lnTo>
                <a:lnTo>
                  <a:pt x="5151843" y="3053163"/>
                </a:lnTo>
                <a:cubicBezTo>
                  <a:pt x="5207620" y="2776247"/>
                  <a:pt x="5448795" y="2567940"/>
                  <a:pt x="5737860" y="2567940"/>
                </a:cubicBezTo>
                <a:close/>
                <a:moveTo>
                  <a:pt x="3672662" y="2461436"/>
                </a:moveTo>
                <a:lnTo>
                  <a:pt x="3694389" y="2478584"/>
                </a:lnTo>
                <a:cubicBezTo>
                  <a:pt x="3834518" y="2569145"/>
                  <a:pt x="4003446" y="2622025"/>
                  <a:pt x="4185285" y="2622025"/>
                </a:cubicBezTo>
                <a:cubicBezTo>
                  <a:pt x="4245898" y="2622025"/>
                  <a:pt x="4305077" y="2616150"/>
                  <a:pt x="4362232" y="2604961"/>
                </a:cubicBezTo>
                <a:lnTo>
                  <a:pt x="4387206" y="2598819"/>
                </a:lnTo>
                <a:lnTo>
                  <a:pt x="4389439" y="2621634"/>
                </a:lnTo>
                <a:lnTo>
                  <a:pt x="4410994" y="2693146"/>
                </a:lnTo>
                <a:lnTo>
                  <a:pt x="4381854" y="2700346"/>
                </a:lnTo>
                <a:cubicBezTo>
                  <a:pt x="4318361" y="2712831"/>
                  <a:pt x="4252620" y="2719388"/>
                  <a:pt x="4185285" y="2719388"/>
                </a:cubicBezTo>
                <a:cubicBezTo>
                  <a:pt x="3983282" y="2719388"/>
                  <a:pt x="3795621" y="2660378"/>
                  <a:pt x="3639952" y="2559319"/>
                </a:cubicBezTo>
                <a:lnTo>
                  <a:pt x="3589123" y="2519019"/>
                </a:lnTo>
                <a:lnTo>
                  <a:pt x="3618726" y="2501261"/>
                </a:lnTo>
                <a:close/>
                <a:moveTo>
                  <a:pt x="3487363" y="2435275"/>
                </a:moveTo>
                <a:lnTo>
                  <a:pt x="3495602" y="2444871"/>
                </a:lnTo>
                <a:lnTo>
                  <a:pt x="3589123" y="2519019"/>
                </a:lnTo>
                <a:lnTo>
                  <a:pt x="3518831" y="2561185"/>
                </a:lnTo>
                <a:cubicBezTo>
                  <a:pt x="3347158" y="2653271"/>
                  <a:pt x="3150426" y="2705577"/>
                  <a:pt x="2941320" y="2705577"/>
                </a:cubicBezTo>
                <a:cubicBezTo>
                  <a:pt x="2732215" y="2705577"/>
                  <a:pt x="2535482" y="2653271"/>
                  <a:pt x="2363809" y="2561185"/>
                </a:cubicBezTo>
                <a:lnTo>
                  <a:pt x="2359261" y="2558457"/>
                </a:lnTo>
                <a:lnTo>
                  <a:pt x="2406136" y="2524493"/>
                </a:lnTo>
                <a:lnTo>
                  <a:pt x="2465607" y="2472124"/>
                </a:lnTo>
                <a:lnTo>
                  <a:pt x="2518093" y="2497053"/>
                </a:lnTo>
                <a:cubicBezTo>
                  <a:pt x="2648176" y="2551302"/>
                  <a:pt x="2791195" y="2581301"/>
                  <a:pt x="2941320" y="2581301"/>
                </a:cubicBezTo>
                <a:cubicBezTo>
                  <a:pt x="3128977" y="2581301"/>
                  <a:pt x="3305530" y="2534428"/>
                  <a:pt x="3459594" y="2451909"/>
                </a:cubicBezTo>
                <a:close/>
                <a:moveTo>
                  <a:pt x="5139690" y="1784051"/>
                </a:moveTo>
                <a:lnTo>
                  <a:pt x="5160219" y="1786193"/>
                </a:lnTo>
                <a:lnTo>
                  <a:pt x="5140829" y="1971019"/>
                </a:lnTo>
                <a:cubicBezTo>
                  <a:pt x="5075866" y="2276085"/>
                  <a:pt x="4856665" y="2527164"/>
                  <a:pt x="4564939" y="2645734"/>
                </a:cubicBezTo>
                <a:lnTo>
                  <a:pt x="4516253" y="2662857"/>
                </a:lnTo>
                <a:lnTo>
                  <a:pt x="4497235" y="2599458"/>
                </a:lnTo>
                <a:lnTo>
                  <a:pt x="4494127" y="2567546"/>
                </a:lnTo>
                <a:lnTo>
                  <a:pt x="4527041" y="2556022"/>
                </a:lnTo>
                <a:cubicBezTo>
                  <a:pt x="4789646" y="2449769"/>
                  <a:pt x="4986966" y="2224773"/>
                  <a:pt x="5045444" y="1951397"/>
                </a:cubicBezTo>
                <a:lnTo>
                  <a:pt x="5062228" y="1792132"/>
                </a:lnTo>
                <a:close/>
                <a:moveTo>
                  <a:pt x="5052466" y="1679494"/>
                </a:moveTo>
                <a:lnTo>
                  <a:pt x="5063282" y="1782128"/>
                </a:lnTo>
                <a:lnTo>
                  <a:pt x="5062228" y="1792132"/>
                </a:lnTo>
                <a:lnTo>
                  <a:pt x="5007528" y="1797839"/>
                </a:lnTo>
                <a:cubicBezTo>
                  <a:pt x="4708701" y="1861119"/>
                  <a:pt x="4483912" y="2134738"/>
                  <a:pt x="4483912" y="2462689"/>
                </a:cubicBezTo>
                <a:lnTo>
                  <a:pt x="4494127" y="2567546"/>
                </a:lnTo>
                <a:lnTo>
                  <a:pt x="4446375" y="2584265"/>
                </a:lnTo>
                <a:lnTo>
                  <a:pt x="4387206" y="2598819"/>
                </a:lnTo>
                <a:lnTo>
                  <a:pt x="4373880" y="2462689"/>
                </a:lnTo>
                <a:cubicBezTo>
                  <a:pt x="4373880" y="2081565"/>
                  <a:pt x="4636386" y="1763583"/>
                  <a:pt x="4985353" y="1690042"/>
                </a:cubicBezTo>
                <a:close/>
                <a:moveTo>
                  <a:pt x="5149357" y="1674522"/>
                </a:moveTo>
                <a:lnTo>
                  <a:pt x="5217990" y="1678091"/>
                </a:lnTo>
                <a:cubicBezTo>
                  <a:pt x="5604154" y="1718479"/>
                  <a:pt x="5905500" y="2054342"/>
                  <a:pt x="5905500" y="2462689"/>
                </a:cubicBezTo>
                <a:lnTo>
                  <a:pt x="5892924" y="2591170"/>
                </a:lnTo>
                <a:lnTo>
                  <a:pt x="5858412" y="2580286"/>
                </a:lnTo>
                <a:lnTo>
                  <a:pt x="5784748" y="2572742"/>
                </a:lnTo>
                <a:lnTo>
                  <a:pt x="5795468" y="2462689"/>
                </a:lnTo>
                <a:cubicBezTo>
                  <a:pt x="5795468" y="2134738"/>
                  <a:pt x="5570679" y="1861119"/>
                  <a:pt x="5271852" y="1797839"/>
                </a:cubicBezTo>
                <a:lnTo>
                  <a:pt x="5160219" y="1786193"/>
                </a:lnTo>
                <a:lnTo>
                  <a:pt x="5160645" y="1782128"/>
                </a:lnTo>
                <a:close/>
                <a:moveTo>
                  <a:pt x="4011139" y="958886"/>
                </a:moveTo>
                <a:lnTo>
                  <a:pt x="4057688" y="1043568"/>
                </a:lnTo>
                <a:cubicBezTo>
                  <a:pt x="4118998" y="1186696"/>
                  <a:pt x="4152900" y="1344057"/>
                  <a:pt x="4152900" y="1509237"/>
                </a:cubicBezTo>
                <a:cubicBezTo>
                  <a:pt x="4152900" y="1880892"/>
                  <a:pt x="3981268" y="2212965"/>
                  <a:pt x="3711998" y="2432391"/>
                </a:cubicBezTo>
                <a:lnTo>
                  <a:pt x="3672662" y="2461436"/>
                </a:lnTo>
                <a:lnTo>
                  <a:pt x="3571636" y="2381698"/>
                </a:lnTo>
                <a:lnTo>
                  <a:pt x="3632946" y="2336494"/>
                </a:lnTo>
                <a:cubicBezTo>
                  <a:pt x="3874597" y="2139862"/>
                  <a:pt x="4028624" y="1842285"/>
                  <a:pt x="4028624" y="1509237"/>
                </a:cubicBezTo>
                <a:cubicBezTo>
                  <a:pt x="4028624" y="1361216"/>
                  <a:pt x="3998199" y="1220201"/>
                  <a:pt x="3943178" y="1091941"/>
                </a:cubicBezTo>
                <a:lnTo>
                  <a:pt x="3888442" y="992510"/>
                </a:lnTo>
                <a:lnTo>
                  <a:pt x="3924196" y="979991"/>
                </a:lnTo>
                <a:cubicBezTo>
                  <a:pt x="3951689" y="971811"/>
                  <a:pt x="3979761" y="964889"/>
                  <a:pt x="4008338" y="959295"/>
                </a:cubicBezTo>
                <a:close/>
                <a:moveTo>
                  <a:pt x="3840065" y="906412"/>
                </a:moveTo>
                <a:lnTo>
                  <a:pt x="3842930" y="909836"/>
                </a:lnTo>
                <a:lnTo>
                  <a:pt x="3888442" y="992510"/>
                </a:lnTo>
                <a:lnTo>
                  <a:pt x="3843529" y="1008234"/>
                </a:lnTo>
                <a:cubicBezTo>
                  <a:pt x="3528403" y="1135738"/>
                  <a:pt x="3307288" y="1434232"/>
                  <a:pt x="3307288" y="1782128"/>
                </a:cubicBezTo>
                <a:cubicBezTo>
                  <a:pt x="3307288" y="2014059"/>
                  <a:pt x="3405562" y="2224033"/>
                  <a:pt x="3564448" y="2376025"/>
                </a:cubicBezTo>
                <a:lnTo>
                  <a:pt x="3571636" y="2381698"/>
                </a:lnTo>
                <a:lnTo>
                  <a:pt x="3549242" y="2398210"/>
                </a:lnTo>
                <a:lnTo>
                  <a:pt x="3487363" y="2435275"/>
                </a:lnTo>
                <a:lnTo>
                  <a:pt x="3376502" y="2306159"/>
                </a:lnTo>
                <a:cubicBezTo>
                  <a:pt x="3271334" y="2156571"/>
                  <a:pt x="3209925" y="1976241"/>
                  <a:pt x="3209925" y="1782128"/>
                </a:cubicBezTo>
                <a:cubicBezTo>
                  <a:pt x="3209925" y="1393903"/>
                  <a:pt x="3455560" y="1060807"/>
                  <a:pt x="3805631" y="918523"/>
                </a:cubicBezTo>
                <a:close/>
                <a:moveTo>
                  <a:pt x="4185285" y="844868"/>
                </a:moveTo>
                <a:cubicBezTo>
                  <a:pt x="4656627" y="844868"/>
                  <a:pt x="5049881" y="1166144"/>
                  <a:pt x="5140829" y="1593238"/>
                </a:cubicBezTo>
                <a:lnTo>
                  <a:pt x="5149357" y="1674522"/>
                </a:lnTo>
                <a:lnTo>
                  <a:pt x="5139690" y="1674019"/>
                </a:lnTo>
                <a:cubicBezTo>
                  <a:pt x="5113256" y="1674019"/>
                  <a:pt x="5087135" y="1675398"/>
                  <a:pt x="5061391" y="1678091"/>
                </a:cubicBezTo>
                <a:lnTo>
                  <a:pt x="5052466" y="1679494"/>
                </a:lnTo>
                <a:lnTo>
                  <a:pt x="5045444" y="1612860"/>
                </a:lnTo>
                <a:cubicBezTo>
                  <a:pt x="4963574" y="1230133"/>
                  <a:pt x="4609576" y="942231"/>
                  <a:pt x="4185285" y="942231"/>
                </a:cubicBezTo>
                <a:cubicBezTo>
                  <a:pt x="4154979" y="942231"/>
                  <a:pt x="4125031" y="943700"/>
                  <a:pt x="4095515" y="946567"/>
                </a:cubicBezTo>
                <a:lnTo>
                  <a:pt x="4011139" y="958886"/>
                </a:lnTo>
                <a:lnTo>
                  <a:pt x="3962493" y="870389"/>
                </a:lnTo>
                <a:lnTo>
                  <a:pt x="3988716" y="863910"/>
                </a:lnTo>
                <a:cubicBezTo>
                  <a:pt x="4052210" y="851425"/>
                  <a:pt x="4117951" y="844868"/>
                  <a:pt x="4185285" y="844868"/>
                </a:cubicBezTo>
                <a:close/>
                <a:moveTo>
                  <a:pt x="2585405" y="497130"/>
                </a:moveTo>
                <a:lnTo>
                  <a:pt x="2605493" y="518546"/>
                </a:lnTo>
                <a:cubicBezTo>
                  <a:pt x="2815291" y="764859"/>
                  <a:pt x="2941320" y="1080639"/>
                  <a:pt x="2941320" y="1424940"/>
                </a:cubicBezTo>
                <a:cubicBezTo>
                  <a:pt x="2941320" y="1818427"/>
                  <a:pt x="2776711" y="2174662"/>
                  <a:pt x="2510574" y="2432525"/>
                </a:cubicBezTo>
                <a:lnTo>
                  <a:pt x="2465607" y="2472124"/>
                </a:lnTo>
                <a:lnTo>
                  <a:pt x="2423047" y="2451909"/>
                </a:lnTo>
                <a:lnTo>
                  <a:pt x="2342644" y="2403748"/>
                </a:lnTo>
                <a:lnTo>
                  <a:pt x="2416748" y="2338699"/>
                </a:lnTo>
                <a:cubicBezTo>
                  <a:pt x="2658873" y="2104848"/>
                  <a:pt x="2808630" y="1781785"/>
                  <a:pt x="2808630" y="1424940"/>
                </a:cubicBezTo>
                <a:cubicBezTo>
                  <a:pt x="2808630" y="1112701"/>
                  <a:pt x="2693972" y="826326"/>
                  <a:pt x="2503103" y="602949"/>
                </a:cubicBezTo>
                <a:lnTo>
                  <a:pt x="2454712" y="551525"/>
                </a:lnTo>
                <a:lnTo>
                  <a:pt x="2518093" y="521421"/>
                </a:lnTo>
                <a:close/>
                <a:moveTo>
                  <a:pt x="2358786" y="460302"/>
                </a:moveTo>
                <a:lnTo>
                  <a:pt x="2416748" y="511181"/>
                </a:lnTo>
                <a:lnTo>
                  <a:pt x="2454712" y="551525"/>
                </a:lnTo>
                <a:lnTo>
                  <a:pt x="2423047" y="566565"/>
                </a:lnTo>
                <a:cubicBezTo>
                  <a:pt x="2084107" y="748108"/>
                  <a:pt x="1854016" y="1102179"/>
                  <a:pt x="1854016" y="1509237"/>
                </a:cubicBezTo>
                <a:cubicBezTo>
                  <a:pt x="1854016" y="1879290"/>
                  <a:pt x="2044174" y="2205552"/>
                  <a:pt x="2333398" y="2398210"/>
                </a:cubicBezTo>
                <a:lnTo>
                  <a:pt x="2342644" y="2403748"/>
                </a:lnTo>
                <a:lnTo>
                  <a:pt x="2321733" y="2422103"/>
                </a:lnTo>
                <a:lnTo>
                  <a:pt x="2238309" y="2482355"/>
                </a:lnTo>
                <a:lnTo>
                  <a:pt x="2170643" y="2432391"/>
                </a:lnTo>
                <a:cubicBezTo>
                  <a:pt x="1901373" y="2212965"/>
                  <a:pt x="1729740" y="1880892"/>
                  <a:pt x="1729740" y="1509237"/>
                </a:cubicBezTo>
                <a:cubicBezTo>
                  <a:pt x="1729740" y="1096287"/>
                  <a:pt x="1941632" y="732204"/>
                  <a:pt x="2263914" y="517213"/>
                </a:cubicBezTo>
                <a:close/>
                <a:moveTo>
                  <a:pt x="2941320" y="312897"/>
                </a:moveTo>
                <a:cubicBezTo>
                  <a:pt x="3359531" y="312897"/>
                  <a:pt x="3728252" y="522124"/>
                  <a:pt x="3945981" y="840352"/>
                </a:cubicBezTo>
                <a:lnTo>
                  <a:pt x="3962493" y="870389"/>
                </a:lnTo>
                <a:lnTo>
                  <a:pt x="3895243" y="887006"/>
                </a:lnTo>
                <a:lnTo>
                  <a:pt x="3840065" y="906412"/>
                </a:lnTo>
                <a:lnTo>
                  <a:pt x="3710160" y="751173"/>
                </a:lnTo>
                <a:cubicBezTo>
                  <a:pt x="3513397" y="557168"/>
                  <a:pt x="3241571" y="437173"/>
                  <a:pt x="2941320" y="437173"/>
                </a:cubicBezTo>
                <a:cubicBezTo>
                  <a:pt x="2828726" y="437173"/>
                  <a:pt x="2720130" y="454047"/>
                  <a:pt x="2617989" y="485371"/>
                </a:cubicBezTo>
                <a:lnTo>
                  <a:pt x="2585405" y="497130"/>
                </a:lnTo>
                <a:lnTo>
                  <a:pt x="2510574" y="417355"/>
                </a:lnTo>
                <a:lnTo>
                  <a:pt x="2490277" y="399482"/>
                </a:lnTo>
                <a:lnTo>
                  <a:pt x="2581033" y="366682"/>
                </a:lnTo>
                <a:cubicBezTo>
                  <a:pt x="2694848" y="331728"/>
                  <a:pt x="2815857" y="312897"/>
                  <a:pt x="2941320" y="312897"/>
                </a:cubicBezTo>
                <a:close/>
                <a:moveTo>
                  <a:pt x="1470660" y="0"/>
                </a:moveTo>
                <a:cubicBezTo>
                  <a:pt x="1826008" y="0"/>
                  <a:pt x="2151920" y="122111"/>
                  <a:pt x="2406136" y="325387"/>
                </a:cubicBezTo>
                <a:lnTo>
                  <a:pt x="2490277" y="399482"/>
                </a:lnTo>
                <a:lnTo>
                  <a:pt x="2469719" y="406912"/>
                </a:lnTo>
                <a:cubicBezTo>
                  <a:pt x="2433481" y="422046"/>
                  <a:pt x="2398144" y="438872"/>
                  <a:pt x="2363809" y="457289"/>
                </a:cubicBezTo>
                <a:lnTo>
                  <a:pt x="2358786" y="460302"/>
                </a:lnTo>
                <a:lnTo>
                  <a:pt x="2321733" y="427777"/>
                </a:lnTo>
                <a:cubicBezTo>
                  <a:pt x="2090453" y="243430"/>
                  <a:pt x="1793946" y="132690"/>
                  <a:pt x="1470660" y="132690"/>
                </a:cubicBezTo>
                <a:cubicBezTo>
                  <a:pt x="731720" y="132690"/>
                  <a:pt x="132690" y="711250"/>
                  <a:pt x="132690" y="1424940"/>
                </a:cubicBezTo>
                <a:cubicBezTo>
                  <a:pt x="132690" y="2138630"/>
                  <a:pt x="731720" y="2717190"/>
                  <a:pt x="1470660" y="2717190"/>
                </a:cubicBezTo>
                <a:cubicBezTo>
                  <a:pt x="1747763" y="2717190"/>
                  <a:pt x="2005190" y="2635830"/>
                  <a:pt x="2218732" y="2496494"/>
                </a:cubicBezTo>
                <a:lnTo>
                  <a:pt x="2238309" y="2482355"/>
                </a:lnTo>
                <a:lnTo>
                  <a:pt x="2263914" y="2501261"/>
                </a:lnTo>
                <a:lnTo>
                  <a:pt x="2359261" y="2558457"/>
                </a:lnTo>
                <a:lnTo>
                  <a:pt x="2292920" y="2606523"/>
                </a:lnTo>
                <a:cubicBezTo>
                  <a:pt x="2058201" y="2760166"/>
                  <a:pt x="1775244" y="2849880"/>
                  <a:pt x="1470660" y="2849880"/>
                </a:cubicBezTo>
                <a:cubicBezTo>
                  <a:pt x="658437" y="2849880"/>
                  <a:pt x="0" y="2211913"/>
                  <a:pt x="0" y="1424940"/>
                </a:cubicBezTo>
                <a:cubicBezTo>
                  <a:pt x="0" y="637967"/>
                  <a:pt x="658437" y="0"/>
                  <a:pt x="1470660" y="0"/>
                </a:cubicBezTo>
                <a:close/>
              </a:path>
            </a:pathLst>
          </a:custGeom>
          <a:gradFill>
            <a:gsLst>
              <a:gs pos="1667">
                <a:schemeClr val="tx1"/>
              </a:gs>
              <a:gs pos="35000">
                <a:srgbClr val="FFF200"/>
              </a:gs>
              <a:gs pos="56000">
                <a:srgbClr val="FF7A00"/>
              </a:gs>
              <a:gs pos="100000">
                <a:srgbClr val="4D0808"/>
              </a:gs>
            </a:gsLst>
            <a:lin ang="5400000" scaled="0"/>
          </a:gradFill>
          <a:ln>
            <a:noFill/>
          </a:ln>
          <a:scene3d>
            <a:camera prst="orthographicFront"/>
            <a:lightRig rig="morning"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Forma libre 30"/>
          <p:cNvSpPr/>
          <p:nvPr/>
        </p:nvSpPr>
        <p:spPr>
          <a:xfrm rot="3057740" flipH="1">
            <a:off x="5705126" y="2626211"/>
            <a:ext cx="1833444" cy="1344744"/>
          </a:xfrm>
          <a:custGeom>
            <a:avLst/>
            <a:gdLst>
              <a:gd name="connsiteX0" fmla="*/ 4516253 w 6336030"/>
              <a:gd name="connsiteY0" fmla="*/ 2662857 h 3783330"/>
              <a:gd name="connsiteX1" fmla="*/ 4535447 w 6336030"/>
              <a:gd name="connsiteY1" fmla="*/ 2726846 h 3783330"/>
              <a:gd name="connsiteX2" fmla="*/ 5139690 w 6336030"/>
              <a:gd name="connsiteY2" fmla="*/ 3141327 h 3783330"/>
              <a:gd name="connsiteX3" fmla="*/ 5143130 w 6336030"/>
              <a:gd name="connsiteY3" fmla="*/ 3140968 h 3783330"/>
              <a:gd name="connsiteX4" fmla="*/ 5139690 w 6336030"/>
              <a:gd name="connsiteY4" fmla="*/ 3175635 h 3783330"/>
              <a:gd name="connsiteX5" fmla="*/ 5147166 w 6336030"/>
              <a:gd name="connsiteY5" fmla="*/ 3250970 h 3783330"/>
              <a:gd name="connsiteX6" fmla="*/ 5139690 w 6336030"/>
              <a:gd name="connsiteY6" fmla="*/ 3251359 h 3783330"/>
              <a:gd name="connsiteX7" fmla="*/ 4434061 w 6336030"/>
              <a:gd name="connsiteY7" fmla="*/ 2769675 h 3783330"/>
              <a:gd name="connsiteX8" fmla="*/ 4410994 w 6336030"/>
              <a:gd name="connsiteY8" fmla="*/ 2693146 h 3783330"/>
              <a:gd name="connsiteX9" fmla="*/ 4475327 w 6336030"/>
              <a:gd name="connsiteY9" fmla="*/ 2677251 h 3783330"/>
              <a:gd name="connsiteX10" fmla="*/ 5764984 w 6336030"/>
              <a:gd name="connsiteY10" fmla="*/ 2656670 h 3783330"/>
              <a:gd name="connsiteX11" fmla="*/ 5841091 w 6336030"/>
              <a:gd name="connsiteY11" fmla="*/ 2664485 h 3783330"/>
              <a:gd name="connsiteX12" fmla="*/ 5873899 w 6336030"/>
              <a:gd name="connsiteY12" fmla="*/ 2674859 h 3783330"/>
              <a:gd name="connsiteX13" fmla="*/ 5845319 w 6336030"/>
              <a:gd name="connsiteY13" fmla="*/ 2769675 h 3783330"/>
              <a:gd name="connsiteX14" fmla="*/ 5294028 w 6336030"/>
              <a:gd name="connsiteY14" fmla="*/ 3235336 h 3783330"/>
              <a:gd name="connsiteX15" fmla="*/ 5232501 w 6336030"/>
              <a:gd name="connsiteY15" fmla="*/ 3245007 h 3783330"/>
              <a:gd name="connsiteX16" fmla="*/ 5225635 w 6336030"/>
              <a:gd name="connsiteY16" fmla="*/ 3175635 h 3783330"/>
              <a:gd name="connsiteX17" fmla="*/ 5229963 w 6336030"/>
              <a:gd name="connsiteY17" fmla="*/ 3131910 h 3783330"/>
              <a:gd name="connsiteX18" fmla="*/ 5271852 w 6336030"/>
              <a:gd name="connsiteY18" fmla="*/ 3127540 h 3783330"/>
              <a:gd name="connsiteX19" fmla="*/ 5743934 w 6336030"/>
              <a:gd name="connsiteY19" fmla="*/ 2726846 h 3783330"/>
              <a:gd name="connsiteX20" fmla="*/ 5892924 w 6336030"/>
              <a:gd name="connsiteY20" fmla="*/ 2591170 h 3783330"/>
              <a:gd name="connsiteX21" fmla="*/ 5970695 w 6336030"/>
              <a:gd name="connsiteY21" fmla="*/ 2615696 h 3783330"/>
              <a:gd name="connsiteX22" fmla="*/ 6336030 w 6336030"/>
              <a:gd name="connsiteY22" fmla="*/ 3175635 h 3783330"/>
              <a:gd name="connsiteX23" fmla="*/ 5737860 w 6336030"/>
              <a:gd name="connsiteY23" fmla="*/ 3783330 h 3783330"/>
              <a:gd name="connsiteX24" fmla="*/ 5151843 w 6336030"/>
              <a:gd name="connsiteY24" fmla="*/ 3298107 h 3783330"/>
              <a:gd name="connsiteX25" fmla="*/ 5147166 w 6336030"/>
              <a:gd name="connsiteY25" fmla="*/ 3250970 h 3783330"/>
              <a:gd name="connsiteX26" fmla="*/ 5217990 w 6336030"/>
              <a:gd name="connsiteY26" fmla="*/ 3247287 h 3783330"/>
              <a:gd name="connsiteX27" fmla="*/ 5232501 w 6336030"/>
              <a:gd name="connsiteY27" fmla="*/ 3245007 h 3783330"/>
              <a:gd name="connsiteX28" fmla="*/ 5236042 w 6336030"/>
              <a:gd name="connsiteY28" fmla="*/ 3280786 h 3783330"/>
              <a:gd name="connsiteX29" fmla="*/ 5737860 w 6336030"/>
              <a:gd name="connsiteY29" fmla="*/ 3697385 h 3783330"/>
              <a:gd name="connsiteX30" fmla="*/ 6250085 w 6336030"/>
              <a:gd name="connsiteY30" fmla="*/ 3175635 h 3783330"/>
              <a:gd name="connsiteX31" fmla="*/ 5937241 w 6336030"/>
              <a:gd name="connsiteY31" fmla="*/ 2694887 h 3783330"/>
              <a:gd name="connsiteX32" fmla="*/ 5873899 w 6336030"/>
              <a:gd name="connsiteY32" fmla="*/ 2674859 h 3783330"/>
              <a:gd name="connsiteX33" fmla="*/ 5889942 w 6336030"/>
              <a:gd name="connsiteY33" fmla="*/ 2621634 h 3783330"/>
              <a:gd name="connsiteX34" fmla="*/ 5737860 w 6336030"/>
              <a:gd name="connsiteY34" fmla="*/ 2567940 h 3783330"/>
              <a:gd name="connsiteX35" fmla="*/ 5784748 w 6336030"/>
              <a:gd name="connsiteY35" fmla="*/ 2572742 h 3783330"/>
              <a:gd name="connsiteX36" fmla="*/ 5782145 w 6336030"/>
              <a:gd name="connsiteY36" fmla="*/ 2599458 h 3783330"/>
              <a:gd name="connsiteX37" fmla="*/ 5764984 w 6336030"/>
              <a:gd name="connsiteY37" fmla="*/ 2656670 h 3783330"/>
              <a:gd name="connsiteX38" fmla="*/ 5737860 w 6336030"/>
              <a:gd name="connsiteY38" fmla="*/ 2653885 h 3783330"/>
              <a:gd name="connsiteX39" fmla="*/ 5236042 w 6336030"/>
              <a:gd name="connsiteY39" fmla="*/ 3070484 h 3783330"/>
              <a:gd name="connsiteX40" fmla="*/ 5229963 w 6336030"/>
              <a:gd name="connsiteY40" fmla="*/ 3131910 h 3783330"/>
              <a:gd name="connsiteX41" fmla="*/ 5143130 w 6336030"/>
              <a:gd name="connsiteY41" fmla="*/ 3140968 h 3783330"/>
              <a:gd name="connsiteX42" fmla="*/ 5151843 w 6336030"/>
              <a:gd name="connsiteY42" fmla="*/ 3053163 h 3783330"/>
              <a:gd name="connsiteX43" fmla="*/ 5737860 w 6336030"/>
              <a:gd name="connsiteY43" fmla="*/ 2567940 h 3783330"/>
              <a:gd name="connsiteX44" fmla="*/ 3672662 w 6336030"/>
              <a:gd name="connsiteY44" fmla="*/ 2461436 h 3783330"/>
              <a:gd name="connsiteX45" fmla="*/ 3694389 w 6336030"/>
              <a:gd name="connsiteY45" fmla="*/ 2478584 h 3783330"/>
              <a:gd name="connsiteX46" fmla="*/ 4185285 w 6336030"/>
              <a:gd name="connsiteY46" fmla="*/ 2622025 h 3783330"/>
              <a:gd name="connsiteX47" fmla="*/ 4362232 w 6336030"/>
              <a:gd name="connsiteY47" fmla="*/ 2604961 h 3783330"/>
              <a:gd name="connsiteX48" fmla="*/ 4387206 w 6336030"/>
              <a:gd name="connsiteY48" fmla="*/ 2598819 h 3783330"/>
              <a:gd name="connsiteX49" fmla="*/ 4389439 w 6336030"/>
              <a:gd name="connsiteY49" fmla="*/ 2621634 h 3783330"/>
              <a:gd name="connsiteX50" fmla="*/ 4410994 w 6336030"/>
              <a:gd name="connsiteY50" fmla="*/ 2693146 h 3783330"/>
              <a:gd name="connsiteX51" fmla="*/ 4381854 w 6336030"/>
              <a:gd name="connsiteY51" fmla="*/ 2700346 h 3783330"/>
              <a:gd name="connsiteX52" fmla="*/ 4185285 w 6336030"/>
              <a:gd name="connsiteY52" fmla="*/ 2719388 h 3783330"/>
              <a:gd name="connsiteX53" fmla="*/ 3639952 w 6336030"/>
              <a:gd name="connsiteY53" fmla="*/ 2559319 h 3783330"/>
              <a:gd name="connsiteX54" fmla="*/ 3589123 w 6336030"/>
              <a:gd name="connsiteY54" fmla="*/ 2519019 h 3783330"/>
              <a:gd name="connsiteX55" fmla="*/ 3618726 w 6336030"/>
              <a:gd name="connsiteY55" fmla="*/ 2501261 h 3783330"/>
              <a:gd name="connsiteX56" fmla="*/ 3487363 w 6336030"/>
              <a:gd name="connsiteY56" fmla="*/ 2435275 h 3783330"/>
              <a:gd name="connsiteX57" fmla="*/ 3495602 w 6336030"/>
              <a:gd name="connsiteY57" fmla="*/ 2444871 h 3783330"/>
              <a:gd name="connsiteX58" fmla="*/ 3589123 w 6336030"/>
              <a:gd name="connsiteY58" fmla="*/ 2519019 h 3783330"/>
              <a:gd name="connsiteX59" fmla="*/ 3518831 w 6336030"/>
              <a:gd name="connsiteY59" fmla="*/ 2561185 h 3783330"/>
              <a:gd name="connsiteX60" fmla="*/ 2941320 w 6336030"/>
              <a:gd name="connsiteY60" fmla="*/ 2705577 h 3783330"/>
              <a:gd name="connsiteX61" fmla="*/ 2363809 w 6336030"/>
              <a:gd name="connsiteY61" fmla="*/ 2561185 h 3783330"/>
              <a:gd name="connsiteX62" fmla="*/ 2359261 w 6336030"/>
              <a:gd name="connsiteY62" fmla="*/ 2558457 h 3783330"/>
              <a:gd name="connsiteX63" fmla="*/ 2406136 w 6336030"/>
              <a:gd name="connsiteY63" fmla="*/ 2524493 h 3783330"/>
              <a:gd name="connsiteX64" fmla="*/ 2465607 w 6336030"/>
              <a:gd name="connsiteY64" fmla="*/ 2472124 h 3783330"/>
              <a:gd name="connsiteX65" fmla="*/ 2518093 w 6336030"/>
              <a:gd name="connsiteY65" fmla="*/ 2497053 h 3783330"/>
              <a:gd name="connsiteX66" fmla="*/ 2941320 w 6336030"/>
              <a:gd name="connsiteY66" fmla="*/ 2581301 h 3783330"/>
              <a:gd name="connsiteX67" fmla="*/ 3459594 w 6336030"/>
              <a:gd name="connsiteY67" fmla="*/ 2451909 h 3783330"/>
              <a:gd name="connsiteX68" fmla="*/ 5139690 w 6336030"/>
              <a:gd name="connsiteY68" fmla="*/ 1784051 h 3783330"/>
              <a:gd name="connsiteX69" fmla="*/ 5160219 w 6336030"/>
              <a:gd name="connsiteY69" fmla="*/ 1786193 h 3783330"/>
              <a:gd name="connsiteX70" fmla="*/ 5140829 w 6336030"/>
              <a:gd name="connsiteY70" fmla="*/ 1971019 h 3783330"/>
              <a:gd name="connsiteX71" fmla="*/ 4564939 w 6336030"/>
              <a:gd name="connsiteY71" fmla="*/ 2645734 h 3783330"/>
              <a:gd name="connsiteX72" fmla="*/ 4516253 w 6336030"/>
              <a:gd name="connsiteY72" fmla="*/ 2662857 h 3783330"/>
              <a:gd name="connsiteX73" fmla="*/ 4497235 w 6336030"/>
              <a:gd name="connsiteY73" fmla="*/ 2599458 h 3783330"/>
              <a:gd name="connsiteX74" fmla="*/ 4494127 w 6336030"/>
              <a:gd name="connsiteY74" fmla="*/ 2567546 h 3783330"/>
              <a:gd name="connsiteX75" fmla="*/ 4527041 w 6336030"/>
              <a:gd name="connsiteY75" fmla="*/ 2556022 h 3783330"/>
              <a:gd name="connsiteX76" fmla="*/ 5045444 w 6336030"/>
              <a:gd name="connsiteY76" fmla="*/ 1951397 h 3783330"/>
              <a:gd name="connsiteX77" fmla="*/ 5062228 w 6336030"/>
              <a:gd name="connsiteY77" fmla="*/ 1792132 h 3783330"/>
              <a:gd name="connsiteX78" fmla="*/ 5052466 w 6336030"/>
              <a:gd name="connsiteY78" fmla="*/ 1679494 h 3783330"/>
              <a:gd name="connsiteX79" fmla="*/ 5063282 w 6336030"/>
              <a:gd name="connsiteY79" fmla="*/ 1782128 h 3783330"/>
              <a:gd name="connsiteX80" fmla="*/ 5062228 w 6336030"/>
              <a:gd name="connsiteY80" fmla="*/ 1792132 h 3783330"/>
              <a:gd name="connsiteX81" fmla="*/ 5007528 w 6336030"/>
              <a:gd name="connsiteY81" fmla="*/ 1797839 h 3783330"/>
              <a:gd name="connsiteX82" fmla="*/ 4483912 w 6336030"/>
              <a:gd name="connsiteY82" fmla="*/ 2462689 h 3783330"/>
              <a:gd name="connsiteX83" fmla="*/ 4494127 w 6336030"/>
              <a:gd name="connsiteY83" fmla="*/ 2567546 h 3783330"/>
              <a:gd name="connsiteX84" fmla="*/ 4446375 w 6336030"/>
              <a:gd name="connsiteY84" fmla="*/ 2584265 h 3783330"/>
              <a:gd name="connsiteX85" fmla="*/ 4387206 w 6336030"/>
              <a:gd name="connsiteY85" fmla="*/ 2598819 h 3783330"/>
              <a:gd name="connsiteX86" fmla="*/ 4373880 w 6336030"/>
              <a:gd name="connsiteY86" fmla="*/ 2462689 h 3783330"/>
              <a:gd name="connsiteX87" fmla="*/ 4985353 w 6336030"/>
              <a:gd name="connsiteY87" fmla="*/ 1690042 h 3783330"/>
              <a:gd name="connsiteX88" fmla="*/ 5149357 w 6336030"/>
              <a:gd name="connsiteY88" fmla="*/ 1674522 h 3783330"/>
              <a:gd name="connsiteX89" fmla="*/ 5217990 w 6336030"/>
              <a:gd name="connsiteY89" fmla="*/ 1678091 h 3783330"/>
              <a:gd name="connsiteX90" fmla="*/ 5905500 w 6336030"/>
              <a:gd name="connsiteY90" fmla="*/ 2462689 h 3783330"/>
              <a:gd name="connsiteX91" fmla="*/ 5892924 w 6336030"/>
              <a:gd name="connsiteY91" fmla="*/ 2591170 h 3783330"/>
              <a:gd name="connsiteX92" fmla="*/ 5858412 w 6336030"/>
              <a:gd name="connsiteY92" fmla="*/ 2580286 h 3783330"/>
              <a:gd name="connsiteX93" fmla="*/ 5784748 w 6336030"/>
              <a:gd name="connsiteY93" fmla="*/ 2572742 h 3783330"/>
              <a:gd name="connsiteX94" fmla="*/ 5795468 w 6336030"/>
              <a:gd name="connsiteY94" fmla="*/ 2462689 h 3783330"/>
              <a:gd name="connsiteX95" fmla="*/ 5271852 w 6336030"/>
              <a:gd name="connsiteY95" fmla="*/ 1797839 h 3783330"/>
              <a:gd name="connsiteX96" fmla="*/ 5160219 w 6336030"/>
              <a:gd name="connsiteY96" fmla="*/ 1786193 h 3783330"/>
              <a:gd name="connsiteX97" fmla="*/ 5160645 w 6336030"/>
              <a:gd name="connsiteY97" fmla="*/ 1782128 h 3783330"/>
              <a:gd name="connsiteX98" fmla="*/ 4011139 w 6336030"/>
              <a:gd name="connsiteY98" fmla="*/ 958886 h 3783330"/>
              <a:gd name="connsiteX99" fmla="*/ 4057688 w 6336030"/>
              <a:gd name="connsiteY99" fmla="*/ 1043568 h 3783330"/>
              <a:gd name="connsiteX100" fmla="*/ 4152900 w 6336030"/>
              <a:gd name="connsiteY100" fmla="*/ 1509237 h 3783330"/>
              <a:gd name="connsiteX101" fmla="*/ 3711998 w 6336030"/>
              <a:gd name="connsiteY101" fmla="*/ 2432391 h 3783330"/>
              <a:gd name="connsiteX102" fmla="*/ 3672662 w 6336030"/>
              <a:gd name="connsiteY102" fmla="*/ 2461436 h 3783330"/>
              <a:gd name="connsiteX103" fmla="*/ 3571636 w 6336030"/>
              <a:gd name="connsiteY103" fmla="*/ 2381698 h 3783330"/>
              <a:gd name="connsiteX104" fmla="*/ 3632946 w 6336030"/>
              <a:gd name="connsiteY104" fmla="*/ 2336494 h 3783330"/>
              <a:gd name="connsiteX105" fmla="*/ 4028624 w 6336030"/>
              <a:gd name="connsiteY105" fmla="*/ 1509237 h 3783330"/>
              <a:gd name="connsiteX106" fmla="*/ 3943178 w 6336030"/>
              <a:gd name="connsiteY106" fmla="*/ 1091941 h 3783330"/>
              <a:gd name="connsiteX107" fmla="*/ 3888442 w 6336030"/>
              <a:gd name="connsiteY107" fmla="*/ 992510 h 3783330"/>
              <a:gd name="connsiteX108" fmla="*/ 3924196 w 6336030"/>
              <a:gd name="connsiteY108" fmla="*/ 979991 h 3783330"/>
              <a:gd name="connsiteX109" fmla="*/ 4008338 w 6336030"/>
              <a:gd name="connsiteY109" fmla="*/ 959295 h 3783330"/>
              <a:gd name="connsiteX110" fmla="*/ 3840065 w 6336030"/>
              <a:gd name="connsiteY110" fmla="*/ 906412 h 3783330"/>
              <a:gd name="connsiteX111" fmla="*/ 3842930 w 6336030"/>
              <a:gd name="connsiteY111" fmla="*/ 909836 h 3783330"/>
              <a:gd name="connsiteX112" fmla="*/ 3888442 w 6336030"/>
              <a:gd name="connsiteY112" fmla="*/ 992510 h 3783330"/>
              <a:gd name="connsiteX113" fmla="*/ 3843529 w 6336030"/>
              <a:gd name="connsiteY113" fmla="*/ 1008234 h 3783330"/>
              <a:gd name="connsiteX114" fmla="*/ 3307288 w 6336030"/>
              <a:gd name="connsiteY114" fmla="*/ 1782128 h 3783330"/>
              <a:gd name="connsiteX115" fmla="*/ 3564448 w 6336030"/>
              <a:gd name="connsiteY115" fmla="*/ 2376025 h 3783330"/>
              <a:gd name="connsiteX116" fmla="*/ 3571636 w 6336030"/>
              <a:gd name="connsiteY116" fmla="*/ 2381698 h 3783330"/>
              <a:gd name="connsiteX117" fmla="*/ 3549242 w 6336030"/>
              <a:gd name="connsiteY117" fmla="*/ 2398210 h 3783330"/>
              <a:gd name="connsiteX118" fmla="*/ 3487363 w 6336030"/>
              <a:gd name="connsiteY118" fmla="*/ 2435275 h 3783330"/>
              <a:gd name="connsiteX119" fmla="*/ 3376502 w 6336030"/>
              <a:gd name="connsiteY119" fmla="*/ 2306159 h 3783330"/>
              <a:gd name="connsiteX120" fmla="*/ 3209925 w 6336030"/>
              <a:gd name="connsiteY120" fmla="*/ 1782128 h 3783330"/>
              <a:gd name="connsiteX121" fmla="*/ 3805631 w 6336030"/>
              <a:gd name="connsiteY121" fmla="*/ 918523 h 3783330"/>
              <a:gd name="connsiteX122" fmla="*/ 4185285 w 6336030"/>
              <a:gd name="connsiteY122" fmla="*/ 844868 h 3783330"/>
              <a:gd name="connsiteX123" fmla="*/ 5140829 w 6336030"/>
              <a:gd name="connsiteY123" fmla="*/ 1593238 h 3783330"/>
              <a:gd name="connsiteX124" fmla="*/ 5149357 w 6336030"/>
              <a:gd name="connsiteY124" fmla="*/ 1674522 h 3783330"/>
              <a:gd name="connsiteX125" fmla="*/ 5139690 w 6336030"/>
              <a:gd name="connsiteY125" fmla="*/ 1674019 h 3783330"/>
              <a:gd name="connsiteX126" fmla="*/ 5061391 w 6336030"/>
              <a:gd name="connsiteY126" fmla="*/ 1678091 h 3783330"/>
              <a:gd name="connsiteX127" fmla="*/ 5052466 w 6336030"/>
              <a:gd name="connsiteY127" fmla="*/ 1679494 h 3783330"/>
              <a:gd name="connsiteX128" fmla="*/ 5045444 w 6336030"/>
              <a:gd name="connsiteY128" fmla="*/ 1612860 h 3783330"/>
              <a:gd name="connsiteX129" fmla="*/ 4185285 w 6336030"/>
              <a:gd name="connsiteY129" fmla="*/ 942231 h 3783330"/>
              <a:gd name="connsiteX130" fmla="*/ 4095515 w 6336030"/>
              <a:gd name="connsiteY130" fmla="*/ 946567 h 3783330"/>
              <a:gd name="connsiteX131" fmla="*/ 4011139 w 6336030"/>
              <a:gd name="connsiteY131" fmla="*/ 958886 h 3783330"/>
              <a:gd name="connsiteX132" fmla="*/ 3962493 w 6336030"/>
              <a:gd name="connsiteY132" fmla="*/ 870389 h 3783330"/>
              <a:gd name="connsiteX133" fmla="*/ 3988716 w 6336030"/>
              <a:gd name="connsiteY133" fmla="*/ 863910 h 3783330"/>
              <a:gd name="connsiteX134" fmla="*/ 4185285 w 6336030"/>
              <a:gd name="connsiteY134" fmla="*/ 844868 h 3783330"/>
              <a:gd name="connsiteX135" fmla="*/ 2585405 w 6336030"/>
              <a:gd name="connsiteY135" fmla="*/ 497130 h 3783330"/>
              <a:gd name="connsiteX136" fmla="*/ 2605493 w 6336030"/>
              <a:gd name="connsiteY136" fmla="*/ 518546 h 3783330"/>
              <a:gd name="connsiteX137" fmla="*/ 2941320 w 6336030"/>
              <a:gd name="connsiteY137" fmla="*/ 1424940 h 3783330"/>
              <a:gd name="connsiteX138" fmla="*/ 2510574 w 6336030"/>
              <a:gd name="connsiteY138" fmla="*/ 2432525 h 3783330"/>
              <a:gd name="connsiteX139" fmla="*/ 2465607 w 6336030"/>
              <a:gd name="connsiteY139" fmla="*/ 2472124 h 3783330"/>
              <a:gd name="connsiteX140" fmla="*/ 2423047 w 6336030"/>
              <a:gd name="connsiteY140" fmla="*/ 2451909 h 3783330"/>
              <a:gd name="connsiteX141" fmla="*/ 2342644 w 6336030"/>
              <a:gd name="connsiteY141" fmla="*/ 2403748 h 3783330"/>
              <a:gd name="connsiteX142" fmla="*/ 2416748 w 6336030"/>
              <a:gd name="connsiteY142" fmla="*/ 2338699 h 3783330"/>
              <a:gd name="connsiteX143" fmla="*/ 2808630 w 6336030"/>
              <a:gd name="connsiteY143" fmla="*/ 1424940 h 3783330"/>
              <a:gd name="connsiteX144" fmla="*/ 2503103 w 6336030"/>
              <a:gd name="connsiteY144" fmla="*/ 602949 h 3783330"/>
              <a:gd name="connsiteX145" fmla="*/ 2454712 w 6336030"/>
              <a:gd name="connsiteY145" fmla="*/ 551525 h 3783330"/>
              <a:gd name="connsiteX146" fmla="*/ 2518093 w 6336030"/>
              <a:gd name="connsiteY146" fmla="*/ 521421 h 3783330"/>
              <a:gd name="connsiteX147" fmla="*/ 2358786 w 6336030"/>
              <a:gd name="connsiteY147" fmla="*/ 460302 h 3783330"/>
              <a:gd name="connsiteX148" fmla="*/ 2416748 w 6336030"/>
              <a:gd name="connsiteY148" fmla="*/ 511181 h 3783330"/>
              <a:gd name="connsiteX149" fmla="*/ 2454712 w 6336030"/>
              <a:gd name="connsiteY149" fmla="*/ 551525 h 3783330"/>
              <a:gd name="connsiteX150" fmla="*/ 2423047 w 6336030"/>
              <a:gd name="connsiteY150" fmla="*/ 566565 h 3783330"/>
              <a:gd name="connsiteX151" fmla="*/ 1854016 w 6336030"/>
              <a:gd name="connsiteY151" fmla="*/ 1509237 h 3783330"/>
              <a:gd name="connsiteX152" fmla="*/ 2333398 w 6336030"/>
              <a:gd name="connsiteY152" fmla="*/ 2398210 h 3783330"/>
              <a:gd name="connsiteX153" fmla="*/ 2342644 w 6336030"/>
              <a:gd name="connsiteY153" fmla="*/ 2403748 h 3783330"/>
              <a:gd name="connsiteX154" fmla="*/ 2321733 w 6336030"/>
              <a:gd name="connsiteY154" fmla="*/ 2422103 h 3783330"/>
              <a:gd name="connsiteX155" fmla="*/ 2238309 w 6336030"/>
              <a:gd name="connsiteY155" fmla="*/ 2482355 h 3783330"/>
              <a:gd name="connsiteX156" fmla="*/ 2170643 w 6336030"/>
              <a:gd name="connsiteY156" fmla="*/ 2432391 h 3783330"/>
              <a:gd name="connsiteX157" fmla="*/ 1729740 w 6336030"/>
              <a:gd name="connsiteY157" fmla="*/ 1509237 h 3783330"/>
              <a:gd name="connsiteX158" fmla="*/ 2263914 w 6336030"/>
              <a:gd name="connsiteY158" fmla="*/ 517213 h 3783330"/>
              <a:gd name="connsiteX159" fmla="*/ 2941320 w 6336030"/>
              <a:gd name="connsiteY159" fmla="*/ 312897 h 3783330"/>
              <a:gd name="connsiteX160" fmla="*/ 3945981 w 6336030"/>
              <a:gd name="connsiteY160" fmla="*/ 840352 h 3783330"/>
              <a:gd name="connsiteX161" fmla="*/ 3962493 w 6336030"/>
              <a:gd name="connsiteY161" fmla="*/ 870389 h 3783330"/>
              <a:gd name="connsiteX162" fmla="*/ 3895243 w 6336030"/>
              <a:gd name="connsiteY162" fmla="*/ 887006 h 3783330"/>
              <a:gd name="connsiteX163" fmla="*/ 3840065 w 6336030"/>
              <a:gd name="connsiteY163" fmla="*/ 906412 h 3783330"/>
              <a:gd name="connsiteX164" fmla="*/ 3710160 w 6336030"/>
              <a:gd name="connsiteY164" fmla="*/ 751173 h 3783330"/>
              <a:gd name="connsiteX165" fmla="*/ 2941320 w 6336030"/>
              <a:gd name="connsiteY165" fmla="*/ 437173 h 3783330"/>
              <a:gd name="connsiteX166" fmla="*/ 2617989 w 6336030"/>
              <a:gd name="connsiteY166" fmla="*/ 485371 h 3783330"/>
              <a:gd name="connsiteX167" fmla="*/ 2585405 w 6336030"/>
              <a:gd name="connsiteY167" fmla="*/ 497130 h 3783330"/>
              <a:gd name="connsiteX168" fmla="*/ 2510574 w 6336030"/>
              <a:gd name="connsiteY168" fmla="*/ 417355 h 3783330"/>
              <a:gd name="connsiteX169" fmla="*/ 2490277 w 6336030"/>
              <a:gd name="connsiteY169" fmla="*/ 399482 h 3783330"/>
              <a:gd name="connsiteX170" fmla="*/ 2581033 w 6336030"/>
              <a:gd name="connsiteY170" fmla="*/ 366682 h 3783330"/>
              <a:gd name="connsiteX171" fmla="*/ 2941320 w 6336030"/>
              <a:gd name="connsiteY171" fmla="*/ 312897 h 3783330"/>
              <a:gd name="connsiteX172" fmla="*/ 1470660 w 6336030"/>
              <a:gd name="connsiteY172" fmla="*/ 0 h 3783330"/>
              <a:gd name="connsiteX173" fmla="*/ 2406136 w 6336030"/>
              <a:gd name="connsiteY173" fmla="*/ 325387 h 3783330"/>
              <a:gd name="connsiteX174" fmla="*/ 2490277 w 6336030"/>
              <a:gd name="connsiteY174" fmla="*/ 399482 h 3783330"/>
              <a:gd name="connsiteX175" fmla="*/ 2469719 w 6336030"/>
              <a:gd name="connsiteY175" fmla="*/ 406912 h 3783330"/>
              <a:gd name="connsiteX176" fmla="*/ 2363809 w 6336030"/>
              <a:gd name="connsiteY176" fmla="*/ 457289 h 3783330"/>
              <a:gd name="connsiteX177" fmla="*/ 2358786 w 6336030"/>
              <a:gd name="connsiteY177" fmla="*/ 460302 h 3783330"/>
              <a:gd name="connsiteX178" fmla="*/ 2321733 w 6336030"/>
              <a:gd name="connsiteY178" fmla="*/ 427777 h 3783330"/>
              <a:gd name="connsiteX179" fmla="*/ 1470660 w 6336030"/>
              <a:gd name="connsiteY179" fmla="*/ 132690 h 3783330"/>
              <a:gd name="connsiteX180" fmla="*/ 132690 w 6336030"/>
              <a:gd name="connsiteY180" fmla="*/ 1424940 h 3783330"/>
              <a:gd name="connsiteX181" fmla="*/ 1470660 w 6336030"/>
              <a:gd name="connsiteY181" fmla="*/ 2717190 h 3783330"/>
              <a:gd name="connsiteX182" fmla="*/ 2218732 w 6336030"/>
              <a:gd name="connsiteY182" fmla="*/ 2496494 h 3783330"/>
              <a:gd name="connsiteX183" fmla="*/ 2238309 w 6336030"/>
              <a:gd name="connsiteY183" fmla="*/ 2482355 h 3783330"/>
              <a:gd name="connsiteX184" fmla="*/ 2263914 w 6336030"/>
              <a:gd name="connsiteY184" fmla="*/ 2501261 h 3783330"/>
              <a:gd name="connsiteX185" fmla="*/ 2359261 w 6336030"/>
              <a:gd name="connsiteY185" fmla="*/ 2558457 h 3783330"/>
              <a:gd name="connsiteX186" fmla="*/ 2292920 w 6336030"/>
              <a:gd name="connsiteY186" fmla="*/ 2606523 h 3783330"/>
              <a:gd name="connsiteX187" fmla="*/ 1470660 w 6336030"/>
              <a:gd name="connsiteY187" fmla="*/ 2849880 h 3783330"/>
              <a:gd name="connsiteX188" fmla="*/ 0 w 6336030"/>
              <a:gd name="connsiteY188" fmla="*/ 1424940 h 3783330"/>
              <a:gd name="connsiteX189" fmla="*/ 1470660 w 6336030"/>
              <a:gd name="connsiteY189" fmla="*/ 0 h 37833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Lst>
            <a:rect l="l" t="t" r="r" b="b"/>
            <a:pathLst>
              <a:path w="6336030" h="3783330">
                <a:moveTo>
                  <a:pt x="4516253" y="2662857"/>
                </a:moveTo>
                <a:lnTo>
                  <a:pt x="4535447" y="2726846"/>
                </a:lnTo>
                <a:cubicBezTo>
                  <a:pt x="4634999" y="2970419"/>
                  <a:pt x="4868058" y="3141327"/>
                  <a:pt x="5139690" y="3141327"/>
                </a:cubicBezTo>
                <a:lnTo>
                  <a:pt x="5143130" y="3140968"/>
                </a:lnTo>
                <a:lnTo>
                  <a:pt x="5139690" y="3175635"/>
                </a:lnTo>
                <a:lnTo>
                  <a:pt x="5147166" y="3250970"/>
                </a:lnTo>
                <a:lnTo>
                  <a:pt x="5139690" y="3251359"/>
                </a:lnTo>
                <a:cubicBezTo>
                  <a:pt x="4822482" y="3251359"/>
                  <a:pt x="4550318" y="3052740"/>
                  <a:pt x="4434061" y="2769675"/>
                </a:cubicBezTo>
                <a:lnTo>
                  <a:pt x="4410994" y="2693146"/>
                </a:lnTo>
                <a:lnTo>
                  <a:pt x="4475327" y="2677251"/>
                </a:lnTo>
                <a:close/>
                <a:moveTo>
                  <a:pt x="5764984" y="2656670"/>
                </a:moveTo>
                <a:lnTo>
                  <a:pt x="5841091" y="2664485"/>
                </a:lnTo>
                <a:lnTo>
                  <a:pt x="5873899" y="2674859"/>
                </a:lnTo>
                <a:lnTo>
                  <a:pt x="5845319" y="2769675"/>
                </a:lnTo>
                <a:cubicBezTo>
                  <a:pt x="5748439" y="3005563"/>
                  <a:pt x="5543290" y="3182807"/>
                  <a:pt x="5294028" y="3235336"/>
                </a:cubicBezTo>
                <a:lnTo>
                  <a:pt x="5232501" y="3245007"/>
                </a:lnTo>
                <a:lnTo>
                  <a:pt x="5225635" y="3175635"/>
                </a:lnTo>
                <a:lnTo>
                  <a:pt x="5229963" y="3131910"/>
                </a:lnTo>
                <a:lnTo>
                  <a:pt x="5271852" y="3127540"/>
                </a:lnTo>
                <a:cubicBezTo>
                  <a:pt x="5485300" y="3082339"/>
                  <a:pt x="5660973" y="2929823"/>
                  <a:pt x="5743934" y="2726846"/>
                </a:cubicBezTo>
                <a:close/>
                <a:moveTo>
                  <a:pt x="5892924" y="2591170"/>
                </a:moveTo>
                <a:lnTo>
                  <a:pt x="5970695" y="2615696"/>
                </a:lnTo>
                <a:cubicBezTo>
                  <a:pt x="6185387" y="2707949"/>
                  <a:pt x="6336030" y="2923920"/>
                  <a:pt x="6336030" y="3175635"/>
                </a:cubicBezTo>
                <a:cubicBezTo>
                  <a:pt x="6336030" y="3511256"/>
                  <a:pt x="6068220" y="3783330"/>
                  <a:pt x="5737860" y="3783330"/>
                </a:cubicBezTo>
                <a:cubicBezTo>
                  <a:pt x="5448795" y="3783330"/>
                  <a:pt x="5207620" y="3575024"/>
                  <a:pt x="5151843" y="3298107"/>
                </a:cubicBezTo>
                <a:lnTo>
                  <a:pt x="5147166" y="3250970"/>
                </a:lnTo>
                <a:lnTo>
                  <a:pt x="5217990" y="3247287"/>
                </a:lnTo>
                <a:lnTo>
                  <a:pt x="5232501" y="3245007"/>
                </a:lnTo>
                <a:lnTo>
                  <a:pt x="5236042" y="3280786"/>
                </a:lnTo>
                <a:cubicBezTo>
                  <a:pt x="5283805" y="3518539"/>
                  <a:pt x="5490328" y="3697385"/>
                  <a:pt x="5737860" y="3697385"/>
                </a:cubicBezTo>
                <a:cubicBezTo>
                  <a:pt x="6020754" y="3697385"/>
                  <a:pt x="6250085" y="3463790"/>
                  <a:pt x="6250085" y="3175635"/>
                </a:cubicBezTo>
                <a:cubicBezTo>
                  <a:pt x="6250085" y="2959519"/>
                  <a:pt x="6121087" y="2774093"/>
                  <a:pt x="5937241" y="2694887"/>
                </a:cubicBezTo>
                <a:lnTo>
                  <a:pt x="5873899" y="2674859"/>
                </a:lnTo>
                <a:lnTo>
                  <a:pt x="5889942" y="2621634"/>
                </a:lnTo>
                <a:close/>
                <a:moveTo>
                  <a:pt x="5737860" y="2567940"/>
                </a:moveTo>
                <a:lnTo>
                  <a:pt x="5784748" y="2572742"/>
                </a:lnTo>
                <a:lnTo>
                  <a:pt x="5782145" y="2599458"/>
                </a:lnTo>
                <a:lnTo>
                  <a:pt x="5764984" y="2656670"/>
                </a:lnTo>
                <a:lnTo>
                  <a:pt x="5737860" y="2653885"/>
                </a:lnTo>
                <a:cubicBezTo>
                  <a:pt x="5490328" y="2653885"/>
                  <a:pt x="5283805" y="2832731"/>
                  <a:pt x="5236042" y="3070484"/>
                </a:cubicBezTo>
                <a:lnTo>
                  <a:pt x="5229963" y="3131910"/>
                </a:lnTo>
                <a:lnTo>
                  <a:pt x="5143130" y="3140968"/>
                </a:lnTo>
                <a:lnTo>
                  <a:pt x="5151843" y="3053163"/>
                </a:lnTo>
                <a:cubicBezTo>
                  <a:pt x="5207620" y="2776247"/>
                  <a:pt x="5448795" y="2567940"/>
                  <a:pt x="5737860" y="2567940"/>
                </a:cubicBezTo>
                <a:close/>
                <a:moveTo>
                  <a:pt x="3672662" y="2461436"/>
                </a:moveTo>
                <a:lnTo>
                  <a:pt x="3694389" y="2478584"/>
                </a:lnTo>
                <a:cubicBezTo>
                  <a:pt x="3834518" y="2569145"/>
                  <a:pt x="4003446" y="2622025"/>
                  <a:pt x="4185285" y="2622025"/>
                </a:cubicBezTo>
                <a:cubicBezTo>
                  <a:pt x="4245898" y="2622025"/>
                  <a:pt x="4305077" y="2616150"/>
                  <a:pt x="4362232" y="2604961"/>
                </a:cubicBezTo>
                <a:lnTo>
                  <a:pt x="4387206" y="2598819"/>
                </a:lnTo>
                <a:lnTo>
                  <a:pt x="4389439" y="2621634"/>
                </a:lnTo>
                <a:lnTo>
                  <a:pt x="4410994" y="2693146"/>
                </a:lnTo>
                <a:lnTo>
                  <a:pt x="4381854" y="2700346"/>
                </a:lnTo>
                <a:cubicBezTo>
                  <a:pt x="4318361" y="2712831"/>
                  <a:pt x="4252620" y="2719388"/>
                  <a:pt x="4185285" y="2719388"/>
                </a:cubicBezTo>
                <a:cubicBezTo>
                  <a:pt x="3983282" y="2719388"/>
                  <a:pt x="3795621" y="2660378"/>
                  <a:pt x="3639952" y="2559319"/>
                </a:cubicBezTo>
                <a:lnTo>
                  <a:pt x="3589123" y="2519019"/>
                </a:lnTo>
                <a:lnTo>
                  <a:pt x="3618726" y="2501261"/>
                </a:lnTo>
                <a:close/>
                <a:moveTo>
                  <a:pt x="3487363" y="2435275"/>
                </a:moveTo>
                <a:lnTo>
                  <a:pt x="3495602" y="2444871"/>
                </a:lnTo>
                <a:lnTo>
                  <a:pt x="3589123" y="2519019"/>
                </a:lnTo>
                <a:lnTo>
                  <a:pt x="3518831" y="2561185"/>
                </a:lnTo>
                <a:cubicBezTo>
                  <a:pt x="3347158" y="2653271"/>
                  <a:pt x="3150426" y="2705577"/>
                  <a:pt x="2941320" y="2705577"/>
                </a:cubicBezTo>
                <a:cubicBezTo>
                  <a:pt x="2732215" y="2705577"/>
                  <a:pt x="2535482" y="2653271"/>
                  <a:pt x="2363809" y="2561185"/>
                </a:cubicBezTo>
                <a:lnTo>
                  <a:pt x="2359261" y="2558457"/>
                </a:lnTo>
                <a:lnTo>
                  <a:pt x="2406136" y="2524493"/>
                </a:lnTo>
                <a:lnTo>
                  <a:pt x="2465607" y="2472124"/>
                </a:lnTo>
                <a:lnTo>
                  <a:pt x="2518093" y="2497053"/>
                </a:lnTo>
                <a:cubicBezTo>
                  <a:pt x="2648176" y="2551302"/>
                  <a:pt x="2791195" y="2581301"/>
                  <a:pt x="2941320" y="2581301"/>
                </a:cubicBezTo>
                <a:cubicBezTo>
                  <a:pt x="3128977" y="2581301"/>
                  <a:pt x="3305530" y="2534428"/>
                  <a:pt x="3459594" y="2451909"/>
                </a:cubicBezTo>
                <a:close/>
                <a:moveTo>
                  <a:pt x="5139690" y="1784051"/>
                </a:moveTo>
                <a:lnTo>
                  <a:pt x="5160219" y="1786193"/>
                </a:lnTo>
                <a:lnTo>
                  <a:pt x="5140829" y="1971019"/>
                </a:lnTo>
                <a:cubicBezTo>
                  <a:pt x="5075866" y="2276085"/>
                  <a:pt x="4856665" y="2527164"/>
                  <a:pt x="4564939" y="2645734"/>
                </a:cubicBezTo>
                <a:lnTo>
                  <a:pt x="4516253" y="2662857"/>
                </a:lnTo>
                <a:lnTo>
                  <a:pt x="4497235" y="2599458"/>
                </a:lnTo>
                <a:lnTo>
                  <a:pt x="4494127" y="2567546"/>
                </a:lnTo>
                <a:lnTo>
                  <a:pt x="4527041" y="2556022"/>
                </a:lnTo>
                <a:cubicBezTo>
                  <a:pt x="4789646" y="2449769"/>
                  <a:pt x="4986966" y="2224773"/>
                  <a:pt x="5045444" y="1951397"/>
                </a:cubicBezTo>
                <a:lnTo>
                  <a:pt x="5062228" y="1792132"/>
                </a:lnTo>
                <a:close/>
                <a:moveTo>
                  <a:pt x="5052466" y="1679494"/>
                </a:moveTo>
                <a:lnTo>
                  <a:pt x="5063282" y="1782128"/>
                </a:lnTo>
                <a:lnTo>
                  <a:pt x="5062228" y="1792132"/>
                </a:lnTo>
                <a:lnTo>
                  <a:pt x="5007528" y="1797839"/>
                </a:lnTo>
                <a:cubicBezTo>
                  <a:pt x="4708701" y="1861119"/>
                  <a:pt x="4483912" y="2134738"/>
                  <a:pt x="4483912" y="2462689"/>
                </a:cubicBezTo>
                <a:lnTo>
                  <a:pt x="4494127" y="2567546"/>
                </a:lnTo>
                <a:lnTo>
                  <a:pt x="4446375" y="2584265"/>
                </a:lnTo>
                <a:lnTo>
                  <a:pt x="4387206" y="2598819"/>
                </a:lnTo>
                <a:lnTo>
                  <a:pt x="4373880" y="2462689"/>
                </a:lnTo>
                <a:cubicBezTo>
                  <a:pt x="4373880" y="2081565"/>
                  <a:pt x="4636386" y="1763583"/>
                  <a:pt x="4985353" y="1690042"/>
                </a:cubicBezTo>
                <a:close/>
                <a:moveTo>
                  <a:pt x="5149357" y="1674522"/>
                </a:moveTo>
                <a:lnTo>
                  <a:pt x="5217990" y="1678091"/>
                </a:lnTo>
                <a:cubicBezTo>
                  <a:pt x="5604154" y="1718479"/>
                  <a:pt x="5905500" y="2054342"/>
                  <a:pt x="5905500" y="2462689"/>
                </a:cubicBezTo>
                <a:lnTo>
                  <a:pt x="5892924" y="2591170"/>
                </a:lnTo>
                <a:lnTo>
                  <a:pt x="5858412" y="2580286"/>
                </a:lnTo>
                <a:lnTo>
                  <a:pt x="5784748" y="2572742"/>
                </a:lnTo>
                <a:lnTo>
                  <a:pt x="5795468" y="2462689"/>
                </a:lnTo>
                <a:cubicBezTo>
                  <a:pt x="5795468" y="2134738"/>
                  <a:pt x="5570679" y="1861119"/>
                  <a:pt x="5271852" y="1797839"/>
                </a:cubicBezTo>
                <a:lnTo>
                  <a:pt x="5160219" y="1786193"/>
                </a:lnTo>
                <a:lnTo>
                  <a:pt x="5160645" y="1782128"/>
                </a:lnTo>
                <a:close/>
                <a:moveTo>
                  <a:pt x="4011139" y="958886"/>
                </a:moveTo>
                <a:lnTo>
                  <a:pt x="4057688" y="1043568"/>
                </a:lnTo>
                <a:cubicBezTo>
                  <a:pt x="4118998" y="1186696"/>
                  <a:pt x="4152900" y="1344057"/>
                  <a:pt x="4152900" y="1509237"/>
                </a:cubicBezTo>
                <a:cubicBezTo>
                  <a:pt x="4152900" y="1880892"/>
                  <a:pt x="3981268" y="2212965"/>
                  <a:pt x="3711998" y="2432391"/>
                </a:cubicBezTo>
                <a:lnTo>
                  <a:pt x="3672662" y="2461436"/>
                </a:lnTo>
                <a:lnTo>
                  <a:pt x="3571636" y="2381698"/>
                </a:lnTo>
                <a:lnTo>
                  <a:pt x="3632946" y="2336494"/>
                </a:lnTo>
                <a:cubicBezTo>
                  <a:pt x="3874597" y="2139862"/>
                  <a:pt x="4028624" y="1842285"/>
                  <a:pt x="4028624" y="1509237"/>
                </a:cubicBezTo>
                <a:cubicBezTo>
                  <a:pt x="4028624" y="1361216"/>
                  <a:pt x="3998199" y="1220201"/>
                  <a:pt x="3943178" y="1091941"/>
                </a:cubicBezTo>
                <a:lnTo>
                  <a:pt x="3888442" y="992510"/>
                </a:lnTo>
                <a:lnTo>
                  <a:pt x="3924196" y="979991"/>
                </a:lnTo>
                <a:cubicBezTo>
                  <a:pt x="3951689" y="971811"/>
                  <a:pt x="3979761" y="964889"/>
                  <a:pt x="4008338" y="959295"/>
                </a:cubicBezTo>
                <a:close/>
                <a:moveTo>
                  <a:pt x="3840065" y="906412"/>
                </a:moveTo>
                <a:lnTo>
                  <a:pt x="3842930" y="909836"/>
                </a:lnTo>
                <a:lnTo>
                  <a:pt x="3888442" y="992510"/>
                </a:lnTo>
                <a:lnTo>
                  <a:pt x="3843529" y="1008234"/>
                </a:lnTo>
                <a:cubicBezTo>
                  <a:pt x="3528403" y="1135738"/>
                  <a:pt x="3307288" y="1434232"/>
                  <a:pt x="3307288" y="1782128"/>
                </a:cubicBezTo>
                <a:cubicBezTo>
                  <a:pt x="3307288" y="2014059"/>
                  <a:pt x="3405562" y="2224033"/>
                  <a:pt x="3564448" y="2376025"/>
                </a:cubicBezTo>
                <a:lnTo>
                  <a:pt x="3571636" y="2381698"/>
                </a:lnTo>
                <a:lnTo>
                  <a:pt x="3549242" y="2398210"/>
                </a:lnTo>
                <a:lnTo>
                  <a:pt x="3487363" y="2435275"/>
                </a:lnTo>
                <a:lnTo>
                  <a:pt x="3376502" y="2306159"/>
                </a:lnTo>
                <a:cubicBezTo>
                  <a:pt x="3271334" y="2156571"/>
                  <a:pt x="3209925" y="1976241"/>
                  <a:pt x="3209925" y="1782128"/>
                </a:cubicBezTo>
                <a:cubicBezTo>
                  <a:pt x="3209925" y="1393903"/>
                  <a:pt x="3455560" y="1060807"/>
                  <a:pt x="3805631" y="918523"/>
                </a:cubicBezTo>
                <a:close/>
                <a:moveTo>
                  <a:pt x="4185285" y="844868"/>
                </a:moveTo>
                <a:cubicBezTo>
                  <a:pt x="4656627" y="844868"/>
                  <a:pt x="5049881" y="1166144"/>
                  <a:pt x="5140829" y="1593238"/>
                </a:cubicBezTo>
                <a:lnTo>
                  <a:pt x="5149357" y="1674522"/>
                </a:lnTo>
                <a:lnTo>
                  <a:pt x="5139690" y="1674019"/>
                </a:lnTo>
                <a:cubicBezTo>
                  <a:pt x="5113256" y="1674019"/>
                  <a:pt x="5087135" y="1675398"/>
                  <a:pt x="5061391" y="1678091"/>
                </a:cubicBezTo>
                <a:lnTo>
                  <a:pt x="5052466" y="1679494"/>
                </a:lnTo>
                <a:lnTo>
                  <a:pt x="5045444" y="1612860"/>
                </a:lnTo>
                <a:cubicBezTo>
                  <a:pt x="4963574" y="1230133"/>
                  <a:pt x="4609576" y="942231"/>
                  <a:pt x="4185285" y="942231"/>
                </a:cubicBezTo>
                <a:cubicBezTo>
                  <a:pt x="4154979" y="942231"/>
                  <a:pt x="4125031" y="943700"/>
                  <a:pt x="4095515" y="946567"/>
                </a:cubicBezTo>
                <a:lnTo>
                  <a:pt x="4011139" y="958886"/>
                </a:lnTo>
                <a:lnTo>
                  <a:pt x="3962493" y="870389"/>
                </a:lnTo>
                <a:lnTo>
                  <a:pt x="3988716" y="863910"/>
                </a:lnTo>
                <a:cubicBezTo>
                  <a:pt x="4052210" y="851425"/>
                  <a:pt x="4117951" y="844868"/>
                  <a:pt x="4185285" y="844868"/>
                </a:cubicBezTo>
                <a:close/>
                <a:moveTo>
                  <a:pt x="2585405" y="497130"/>
                </a:moveTo>
                <a:lnTo>
                  <a:pt x="2605493" y="518546"/>
                </a:lnTo>
                <a:cubicBezTo>
                  <a:pt x="2815291" y="764859"/>
                  <a:pt x="2941320" y="1080639"/>
                  <a:pt x="2941320" y="1424940"/>
                </a:cubicBezTo>
                <a:cubicBezTo>
                  <a:pt x="2941320" y="1818427"/>
                  <a:pt x="2776711" y="2174662"/>
                  <a:pt x="2510574" y="2432525"/>
                </a:cubicBezTo>
                <a:lnTo>
                  <a:pt x="2465607" y="2472124"/>
                </a:lnTo>
                <a:lnTo>
                  <a:pt x="2423047" y="2451909"/>
                </a:lnTo>
                <a:lnTo>
                  <a:pt x="2342644" y="2403748"/>
                </a:lnTo>
                <a:lnTo>
                  <a:pt x="2416748" y="2338699"/>
                </a:lnTo>
                <a:cubicBezTo>
                  <a:pt x="2658873" y="2104848"/>
                  <a:pt x="2808630" y="1781785"/>
                  <a:pt x="2808630" y="1424940"/>
                </a:cubicBezTo>
                <a:cubicBezTo>
                  <a:pt x="2808630" y="1112701"/>
                  <a:pt x="2693972" y="826326"/>
                  <a:pt x="2503103" y="602949"/>
                </a:cubicBezTo>
                <a:lnTo>
                  <a:pt x="2454712" y="551525"/>
                </a:lnTo>
                <a:lnTo>
                  <a:pt x="2518093" y="521421"/>
                </a:lnTo>
                <a:close/>
                <a:moveTo>
                  <a:pt x="2358786" y="460302"/>
                </a:moveTo>
                <a:lnTo>
                  <a:pt x="2416748" y="511181"/>
                </a:lnTo>
                <a:lnTo>
                  <a:pt x="2454712" y="551525"/>
                </a:lnTo>
                <a:lnTo>
                  <a:pt x="2423047" y="566565"/>
                </a:lnTo>
                <a:cubicBezTo>
                  <a:pt x="2084107" y="748108"/>
                  <a:pt x="1854016" y="1102179"/>
                  <a:pt x="1854016" y="1509237"/>
                </a:cubicBezTo>
                <a:cubicBezTo>
                  <a:pt x="1854016" y="1879290"/>
                  <a:pt x="2044174" y="2205552"/>
                  <a:pt x="2333398" y="2398210"/>
                </a:cubicBezTo>
                <a:lnTo>
                  <a:pt x="2342644" y="2403748"/>
                </a:lnTo>
                <a:lnTo>
                  <a:pt x="2321733" y="2422103"/>
                </a:lnTo>
                <a:lnTo>
                  <a:pt x="2238309" y="2482355"/>
                </a:lnTo>
                <a:lnTo>
                  <a:pt x="2170643" y="2432391"/>
                </a:lnTo>
                <a:cubicBezTo>
                  <a:pt x="1901373" y="2212965"/>
                  <a:pt x="1729740" y="1880892"/>
                  <a:pt x="1729740" y="1509237"/>
                </a:cubicBezTo>
                <a:cubicBezTo>
                  <a:pt x="1729740" y="1096287"/>
                  <a:pt x="1941632" y="732204"/>
                  <a:pt x="2263914" y="517213"/>
                </a:cubicBezTo>
                <a:close/>
                <a:moveTo>
                  <a:pt x="2941320" y="312897"/>
                </a:moveTo>
                <a:cubicBezTo>
                  <a:pt x="3359531" y="312897"/>
                  <a:pt x="3728252" y="522124"/>
                  <a:pt x="3945981" y="840352"/>
                </a:cubicBezTo>
                <a:lnTo>
                  <a:pt x="3962493" y="870389"/>
                </a:lnTo>
                <a:lnTo>
                  <a:pt x="3895243" y="887006"/>
                </a:lnTo>
                <a:lnTo>
                  <a:pt x="3840065" y="906412"/>
                </a:lnTo>
                <a:lnTo>
                  <a:pt x="3710160" y="751173"/>
                </a:lnTo>
                <a:cubicBezTo>
                  <a:pt x="3513397" y="557168"/>
                  <a:pt x="3241571" y="437173"/>
                  <a:pt x="2941320" y="437173"/>
                </a:cubicBezTo>
                <a:cubicBezTo>
                  <a:pt x="2828726" y="437173"/>
                  <a:pt x="2720130" y="454047"/>
                  <a:pt x="2617989" y="485371"/>
                </a:cubicBezTo>
                <a:lnTo>
                  <a:pt x="2585405" y="497130"/>
                </a:lnTo>
                <a:lnTo>
                  <a:pt x="2510574" y="417355"/>
                </a:lnTo>
                <a:lnTo>
                  <a:pt x="2490277" y="399482"/>
                </a:lnTo>
                <a:lnTo>
                  <a:pt x="2581033" y="366682"/>
                </a:lnTo>
                <a:cubicBezTo>
                  <a:pt x="2694848" y="331728"/>
                  <a:pt x="2815857" y="312897"/>
                  <a:pt x="2941320" y="312897"/>
                </a:cubicBezTo>
                <a:close/>
                <a:moveTo>
                  <a:pt x="1470660" y="0"/>
                </a:moveTo>
                <a:cubicBezTo>
                  <a:pt x="1826008" y="0"/>
                  <a:pt x="2151920" y="122111"/>
                  <a:pt x="2406136" y="325387"/>
                </a:cubicBezTo>
                <a:lnTo>
                  <a:pt x="2490277" y="399482"/>
                </a:lnTo>
                <a:lnTo>
                  <a:pt x="2469719" y="406912"/>
                </a:lnTo>
                <a:cubicBezTo>
                  <a:pt x="2433481" y="422046"/>
                  <a:pt x="2398144" y="438872"/>
                  <a:pt x="2363809" y="457289"/>
                </a:cubicBezTo>
                <a:lnTo>
                  <a:pt x="2358786" y="460302"/>
                </a:lnTo>
                <a:lnTo>
                  <a:pt x="2321733" y="427777"/>
                </a:lnTo>
                <a:cubicBezTo>
                  <a:pt x="2090453" y="243430"/>
                  <a:pt x="1793946" y="132690"/>
                  <a:pt x="1470660" y="132690"/>
                </a:cubicBezTo>
                <a:cubicBezTo>
                  <a:pt x="731720" y="132690"/>
                  <a:pt x="132690" y="711250"/>
                  <a:pt x="132690" y="1424940"/>
                </a:cubicBezTo>
                <a:cubicBezTo>
                  <a:pt x="132690" y="2138630"/>
                  <a:pt x="731720" y="2717190"/>
                  <a:pt x="1470660" y="2717190"/>
                </a:cubicBezTo>
                <a:cubicBezTo>
                  <a:pt x="1747763" y="2717190"/>
                  <a:pt x="2005190" y="2635830"/>
                  <a:pt x="2218732" y="2496494"/>
                </a:cubicBezTo>
                <a:lnTo>
                  <a:pt x="2238309" y="2482355"/>
                </a:lnTo>
                <a:lnTo>
                  <a:pt x="2263914" y="2501261"/>
                </a:lnTo>
                <a:lnTo>
                  <a:pt x="2359261" y="2558457"/>
                </a:lnTo>
                <a:lnTo>
                  <a:pt x="2292920" y="2606523"/>
                </a:lnTo>
                <a:cubicBezTo>
                  <a:pt x="2058201" y="2760166"/>
                  <a:pt x="1775244" y="2849880"/>
                  <a:pt x="1470660" y="2849880"/>
                </a:cubicBezTo>
                <a:cubicBezTo>
                  <a:pt x="658437" y="2849880"/>
                  <a:pt x="0" y="2211913"/>
                  <a:pt x="0" y="1424940"/>
                </a:cubicBezTo>
                <a:cubicBezTo>
                  <a:pt x="0" y="637967"/>
                  <a:pt x="658437" y="0"/>
                  <a:pt x="1470660" y="0"/>
                </a:cubicBezTo>
                <a:close/>
              </a:path>
            </a:pathLst>
          </a:custGeom>
          <a:gradFill>
            <a:gsLst>
              <a:gs pos="1667">
                <a:schemeClr val="tx1"/>
              </a:gs>
              <a:gs pos="35000">
                <a:srgbClr val="FFF200"/>
              </a:gs>
              <a:gs pos="56000">
                <a:srgbClr val="FF7A00"/>
              </a:gs>
              <a:gs pos="100000">
                <a:srgbClr val="4D0808"/>
              </a:gs>
            </a:gsLst>
            <a:lin ang="5400000" scaled="0"/>
          </a:gradFill>
          <a:ln>
            <a:noFill/>
          </a:ln>
          <a:scene3d>
            <a:camera prst="orthographicFront"/>
            <a:lightRig rig="morning"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Forma libre 30"/>
          <p:cNvSpPr/>
          <p:nvPr/>
        </p:nvSpPr>
        <p:spPr>
          <a:xfrm rot="3057740" flipH="1">
            <a:off x="6979913" y="2592404"/>
            <a:ext cx="1833443" cy="1344744"/>
          </a:xfrm>
          <a:custGeom>
            <a:avLst/>
            <a:gdLst>
              <a:gd name="connsiteX0" fmla="*/ 4516253 w 6336030"/>
              <a:gd name="connsiteY0" fmla="*/ 2662857 h 3783330"/>
              <a:gd name="connsiteX1" fmla="*/ 4535447 w 6336030"/>
              <a:gd name="connsiteY1" fmla="*/ 2726846 h 3783330"/>
              <a:gd name="connsiteX2" fmla="*/ 5139690 w 6336030"/>
              <a:gd name="connsiteY2" fmla="*/ 3141327 h 3783330"/>
              <a:gd name="connsiteX3" fmla="*/ 5143130 w 6336030"/>
              <a:gd name="connsiteY3" fmla="*/ 3140968 h 3783330"/>
              <a:gd name="connsiteX4" fmla="*/ 5139690 w 6336030"/>
              <a:gd name="connsiteY4" fmla="*/ 3175635 h 3783330"/>
              <a:gd name="connsiteX5" fmla="*/ 5147166 w 6336030"/>
              <a:gd name="connsiteY5" fmla="*/ 3250970 h 3783330"/>
              <a:gd name="connsiteX6" fmla="*/ 5139690 w 6336030"/>
              <a:gd name="connsiteY6" fmla="*/ 3251359 h 3783330"/>
              <a:gd name="connsiteX7" fmla="*/ 4434061 w 6336030"/>
              <a:gd name="connsiteY7" fmla="*/ 2769675 h 3783330"/>
              <a:gd name="connsiteX8" fmla="*/ 4410994 w 6336030"/>
              <a:gd name="connsiteY8" fmla="*/ 2693146 h 3783330"/>
              <a:gd name="connsiteX9" fmla="*/ 4475327 w 6336030"/>
              <a:gd name="connsiteY9" fmla="*/ 2677251 h 3783330"/>
              <a:gd name="connsiteX10" fmla="*/ 5764984 w 6336030"/>
              <a:gd name="connsiteY10" fmla="*/ 2656670 h 3783330"/>
              <a:gd name="connsiteX11" fmla="*/ 5841091 w 6336030"/>
              <a:gd name="connsiteY11" fmla="*/ 2664485 h 3783330"/>
              <a:gd name="connsiteX12" fmla="*/ 5873899 w 6336030"/>
              <a:gd name="connsiteY12" fmla="*/ 2674859 h 3783330"/>
              <a:gd name="connsiteX13" fmla="*/ 5845319 w 6336030"/>
              <a:gd name="connsiteY13" fmla="*/ 2769675 h 3783330"/>
              <a:gd name="connsiteX14" fmla="*/ 5294028 w 6336030"/>
              <a:gd name="connsiteY14" fmla="*/ 3235336 h 3783330"/>
              <a:gd name="connsiteX15" fmla="*/ 5232501 w 6336030"/>
              <a:gd name="connsiteY15" fmla="*/ 3245007 h 3783330"/>
              <a:gd name="connsiteX16" fmla="*/ 5225635 w 6336030"/>
              <a:gd name="connsiteY16" fmla="*/ 3175635 h 3783330"/>
              <a:gd name="connsiteX17" fmla="*/ 5229963 w 6336030"/>
              <a:gd name="connsiteY17" fmla="*/ 3131910 h 3783330"/>
              <a:gd name="connsiteX18" fmla="*/ 5271852 w 6336030"/>
              <a:gd name="connsiteY18" fmla="*/ 3127540 h 3783330"/>
              <a:gd name="connsiteX19" fmla="*/ 5743934 w 6336030"/>
              <a:gd name="connsiteY19" fmla="*/ 2726846 h 3783330"/>
              <a:gd name="connsiteX20" fmla="*/ 5892924 w 6336030"/>
              <a:gd name="connsiteY20" fmla="*/ 2591170 h 3783330"/>
              <a:gd name="connsiteX21" fmla="*/ 5970695 w 6336030"/>
              <a:gd name="connsiteY21" fmla="*/ 2615696 h 3783330"/>
              <a:gd name="connsiteX22" fmla="*/ 6336030 w 6336030"/>
              <a:gd name="connsiteY22" fmla="*/ 3175635 h 3783330"/>
              <a:gd name="connsiteX23" fmla="*/ 5737860 w 6336030"/>
              <a:gd name="connsiteY23" fmla="*/ 3783330 h 3783330"/>
              <a:gd name="connsiteX24" fmla="*/ 5151843 w 6336030"/>
              <a:gd name="connsiteY24" fmla="*/ 3298107 h 3783330"/>
              <a:gd name="connsiteX25" fmla="*/ 5147166 w 6336030"/>
              <a:gd name="connsiteY25" fmla="*/ 3250970 h 3783330"/>
              <a:gd name="connsiteX26" fmla="*/ 5217990 w 6336030"/>
              <a:gd name="connsiteY26" fmla="*/ 3247287 h 3783330"/>
              <a:gd name="connsiteX27" fmla="*/ 5232501 w 6336030"/>
              <a:gd name="connsiteY27" fmla="*/ 3245007 h 3783330"/>
              <a:gd name="connsiteX28" fmla="*/ 5236042 w 6336030"/>
              <a:gd name="connsiteY28" fmla="*/ 3280786 h 3783330"/>
              <a:gd name="connsiteX29" fmla="*/ 5737860 w 6336030"/>
              <a:gd name="connsiteY29" fmla="*/ 3697385 h 3783330"/>
              <a:gd name="connsiteX30" fmla="*/ 6250085 w 6336030"/>
              <a:gd name="connsiteY30" fmla="*/ 3175635 h 3783330"/>
              <a:gd name="connsiteX31" fmla="*/ 5937241 w 6336030"/>
              <a:gd name="connsiteY31" fmla="*/ 2694887 h 3783330"/>
              <a:gd name="connsiteX32" fmla="*/ 5873899 w 6336030"/>
              <a:gd name="connsiteY32" fmla="*/ 2674859 h 3783330"/>
              <a:gd name="connsiteX33" fmla="*/ 5889942 w 6336030"/>
              <a:gd name="connsiteY33" fmla="*/ 2621634 h 3783330"/>
              <a:gd name="connsiteX34" fmla="*/ 5737860 w 6336030"/>
              <a:gd name="connsiteY34" fmla="*/ 2567940 h 3783330"/>
              <a:gd name="connsiteX35" fmla="*/ 5784748 w 6336030"/>
              <a:gd name="connsiteY35" fmla="*/ 2572742 h 3783330"/>
              <a:gd name="connsiteX36" fmla="*/ 5782145 w 6336030"/>
              <a:gd name="connsiteY36" fmla="*/ 2599458 h 3783330"/>
              <a:gd name="connsiteX37" fmla="*/ 5764984 w 6336030"/>
              <a:gd name="connsiteY37" fmla="*/ 2656670 h 3783330"/>
              <a:gd name="connsiteX38" fmla="*/ 5737860 w 6336030"/>
              <a:gd name="connsiteY38" fmla="*/ 2653885 h 3783330"/>
              <a:gd name="connsiteX39" fmla="*/ 5236042 w 6336030"/>
              <a:gd name="connsiteY39" fmla="*/ 3070484 h 3783330"/>
              <a:gd name="connsiteX40" fmla="*/ 5229963 w 6336030"/>
              <a:gd name="connsiteY40" fmla="*/ 3131910 h 3783330"/>
              <a:gd name="connsiteX41" fmla="*/ 5143130 w 6336030"/>
              <a:gd name="connsiteY41" fmla="*/ 3140968 h 3783330"/>
              <a:gd name="connsiteX42" fmla="*/ 5151843 w 6336030"/>
              <a:gd name="connsiteY42" fmla="*/ 3053163 h 3783330"/>
              <a:gd name="connsiteX43" fmla="*/ 5737860 w 6336030"/>
              <a:gd name="connsiteY43" fmla="*/ 2567940 h 3783330"/>
              <a:gd name="connsiteX44" fmla="*/ 3672662 w 6336030"/>
              <a:gd name="connsiteY44" fmla="*/ 2461436 h 3783330"/>
              <a:gd name="connsiteX45" fmla="*/ 3694389 w 6336030"/>
              <a:gd name="connsiteY45" fmla="*/ 2478584 h 3783330"/>
              <a:gd name="connsiteX46" fmla="*/ 4185285 w 6336030"/>
              <a:gd name="connsiteY46" fmla="*/ 2622025 h 3783330"/>
              <a:gd name="connsiteX47" fmla="*/ 4362232 w 6336030"/>
              <a:gd name="connsiteY47" fmla="*/ 2604961 h 3783330"/>
              <a:gd name="connsiteX48" fmla="*/ 4387206 w 6336030"/>
              <a:gd name="connsiteY48" fmla="*/ 2598819 h 3783330"/>
              <a:gd name="connsiteX49" fmla="*/ 4389439 w 6336030"/>
              <a:gd name="connsiteY49" fmla="*/ 2621634 h 3783330"/>
              <a:gd name="connsiteX50" fmla="*/ 4410994 w 6336030"/>
              <a:gd name="connsiteY50" fmla="*/ 2693146 h 3783330"/>
              <a:gd name="connsiteX51" fmla="*/ 4381854 w 6336030"/>
              <a:gd name="connsiteY51" fmla="*/ 2700346 h 3783330"/>
              <a:gd name="connsiteX52" fmla="*/ 4185285 w 6336030"/>
              <a:gd name="connsiteY52" fmla="*/ 2719388 h 3783330"/>
              <a:gd name="connsiteX53" fmla="*/ 3639952 w 6336030"/>
              <a:gd name="connsiteY53" fmla="*/ 2559319 h 3783330"/>
              <a:gd name="connsiteX54" fmla="*/ 3589123 w 6336030"/>
              <a:gd name="connsiteY54" fmla="*/ 2519019 h 3783330"/>
              <a:gd name="connsiteX55" fmla="*/ 3618726 w 6336030"/>
              <a:gd name="connsiteY55" fmla="*/ 2501261 h 3783330"/>
              <a:gd name="connsiteX56" fmla="*/ 3487363 w 6336030"/>
              <a:gd name="connsiteY56" fmla="*/ 2435275 h 3783330"/>
              <a:gd name="connsiteX57" fmla="*/ 3495602 w 6336030"/>
              <a:gd name="connsiteY57" fmla="*/ 2444871 h 3783330"/>
              <a:gd name="connsiteX58" fmla="*/ 3589123 w 6336030"/>
              <a:gd name="connsiteY58" fmla="*/ 2519019 h 3783330"/>
              <a:gd name="connsiteX59" fmla="*/ 3518831 w 6336030"/>
              <a:gd name="connsiteY59" fmla="*/ 2561185 h 3783330"/>
              <a:gd name="connsiteX60" fmla="*/ 2941320 w 6336030"/>
              <a:gd name="connsiteY60" fmla="*/ 2705577 h 3783330"/>
              <a:gd name="connsiteX61" fmla="*/ 2363809 w 6336030"/>
              <a:gd name="connsiteY61" fmla="*/ 2561185 h 3783330"/>
              <a:gd name="connsiteX62" fmla="*/ 2359261 w 6336030"/>
              <a:gd name="connsiteY62" fmla="*/ 2558457 h 3783330"/>
              <a:gd name="connsiteX63" fmla="*/ 2406136 w 6336030"/>
              <a:gd name="connsiteY63" fmla="*/ 2524493 h 3783330"/>
              <a:gd name="connsiteX64" fmla="*/ 2465607 w 6336030"/>
              <a:gd name="connsiteY64" fmla="*/ 2472124 h 3783330"/>
              <a:gd name="connsiteX65" fmla="*/ 2518093 w 6336030"/>
              <a:gd name="connsiteY65" fmla="*/ 2497053 h 3783330"/>
              <a:gd name="connsiteX66" fmla="*/ 2941320 w 6336030"/>
              <a:gd name="connsiteY66" fmla="*/ 2581301 h 3783330"/>
              <a:gd name="connsiteX67" fmla="*/ 3459594 w 6336030"/>
              <a:gd name="connsiteY67" fmla="*/ 2451909 h 3783330"/>
              <a:gd name="connsiteX68" fmla="*/ 5139690 w 6336030"/>
              <a:gd name="connsiteY68" fmla="*/ 1784051 h 3783330"/>
              <a:gd name="connsiteX69" fmla="*/ 5160219 w 6336030"/>
              <a:gd name="connsiteY69" fmla="*/ 1786193 h 3783330"/>
              <a:gd name="connsiteX70" fmla="*/ 5140829 w 6336030"/>
              <a:gd name="connsiteY70" fmla="*/ 1971019 h 3783330"/>
              <a:gd name="connsiteX71" fmla="*/ 4564939 w 6336030"/>
              <a:gd name="connsiteY71" fmla="*/ 2645734 h 3783330"/>
              <a:gd name="connsiteX72" fmla="*/ 4516253 w 6336030"/>
              <a:gd name="connsiteY72" fmla="*/ 2662857 h 3783330"/>
              <a:gd name="connsiteX73" fmla="*/ 4497235 w 6336030"/>
              <a:gd name="connsiteY73" fmla="*/ 2599458 h 3783330"/>
              <a:gd name="connsiteX74" fmla="*/ 4494127 w 6336030"/>
              <a:gd name="connsiteY74" fmla="*/ 2567546 h 3783330"/>
              <a:gd name="connsiteX75" fmla="*/ 4527041 w 6336030"/>
              <a:gd name="connsiteY75" fmla="*/ 2556022 h 3783330"/>
              <a:gd name="connsiteX76" fmla="*/ 5045444 w 6336030"/>
              <a:gd name="connsiteY76" fmla="*/ 1951397 h 3783330"/>
              <a:gd name="connsiteX77" fmla="*/ 5062228 w 6336030"/>
              <a:gd name="connsiteY77" fmla="*/ 1792132 h 3783330"/>
              <a:gd name="connsiteX78" fmla="*/ 5052466 w 6336030"/>
              <a:gd name="connsiteY78" fmla="*/ 1679494 h 3783330"/>
              <a:gd name="connsiteX79" fmla="*/ 5063282 w 6336030"/>
              <a:gd name="connsiteY79" fmla="*/ 1782128 h 3783330"/>
              <a:gd name="connsiteX80" fmla="*/ 5062228 w 6336030"/>
              <a:gd name="connsiteY80" fmla="*/ 1792132 h 3783330"/>
              <a:gd name="connsiteX81" fmla="*/ 5007528 w 6336030"/>
              <a:gd name="connsiteY81" fmla="*/ 1797839 h 3783330"/>
              <a:gd name="connsiteX82" fmla="*/ 4483912 w 6336030"/>
              <a:gd name="connsiteY82" fmla="*/ 2462689 h 3783330"/>
              <a:gd name="connsiteX83" fmla="*/ 4494127 w 6336030"/>
              <a:gd name="connsiteY83" fmla="*/ 2567546 h 3783330"/>
              <a:gd name="connsiteX84" fmla="*/ 4446375 w 6336030"/>
              <a:gd name="connsiteY84" fmla="*/ 2584265 h 3783330"/>
              <a:gd name="connsiteX85" fmla="*/ 4387206 w 6336030"/>
              <a:gd name="connsiteY85" fmla="*/ 2598819 h 3783330"/>
              <a:gd name="connsiteX86" fmla="*/ 4373880 w 6336030"/>
              <a:gd name="connsiteY86" fmla="*/ 2462689 h 3783330"/>
              <a:gd name="connsiteX87" fmla="*/ 4985353 w 6336030"/>
              <a:gd name="connsiteY87" fmla="*/ 1690042 h 3783330"/>
              <a:gd name="connsiteX88" fmla="*/ 5149357 w 6336030"/>
              <a:gd name="connsiteY88" fmla="*/ 1674522 h 3783330"/>
              <a:gd name="connsiteX89" fmla="*/ 5217990 w 6336030"/>
              <a:gd name="connsiteY89" fmla="*/ 1678091 h 3783330"/>
              <a:gd name="connsiteX90" fmla="*/ 5905500 w 6336030"/>
              <a:gd name="connsiteY90" fmla="*/ 2462689 h 3783330"/>
              <a:gd name="connsiteX91" fmla="*/ 5892924 w 6336030"/>
              <a:gd name="connsiteY91" fmla="*/ 2591170 h 3783330"/>
              <a:gd name="connsiteX92" fmla="*/ 5858412 w 6336030"/>
              <a:gd name="connsiteY92" fmla="*/ 2580286 h 3783330"/>
              <a:gd name="connsiteX93" fmla="*/ 5784748 w 6336030"/>
              <a:gd name="connsiteY93" fmla="*/ 2572742 h 3783330"/>
              <a:gd name="connsiteX94" fmla="*/ 5795468 w 6336030"/>
              <a:gd name="connsiteY94" fmla="*/ 2462689 h 3783330"/>
              <a:gd name="connsiteX95" fmla="*/ 5271852 w 6336030"/>
              <a:gd name="connsiteY95" fmla="*/ 1797839 h 3783330"/>
              <a:gd name="connsiteX96" fmla="*/ 5160219 w 6336030"/>
              <a:gd name="connsiteY96" fmla="*/ 1786193 h 3783330"/>
              <a:gd name="connsiteX97" fmla="*/ 5160645 w 6336030"/>
              <a:gd name="connsiteY97" fmla="*/ 1782128 h 3783330"/>
              <a:gd name="connsiteX98" fmla="*/ 4011139 w 6336030"/>
              <a:gd name="connsiteY98" fmla="*/ 958886 h 3783330"/>
              <a:gd name="connsiteX99" fmla="*/ 4057688 w 6336030"/>
              <a:gd name="connsiteY99" fmla="*/ 1043568 h 3783330"/>
              <a:gd name="connsiteX100" fmla="*/ 4152900 w 6336030"/>
              <a:gd name="connsiteY100" fmla="*/ 1509237 h 3783330"/>
              <a:gd name="connsiteX101" fmla="*/ 3711998 w 6336030"/>
              <a:gd name="connsiteY101" fmla="*/ 2432391 h 3783330"/>
              <a:gd name="connsiteX102" fmla="*/ 3672662 w 6336030"/>
              <a:gd name="connsiteY102" fmla="*/ 2461436 h 3783330"/>
              <a:gd name="connsiteX103" fmla="*/ 3571636 w 6336030"/>
              <a:gd name="connsiteY103" fmla="*/ 2381698 h 3783330"/>
              <a:gd name="connsiteX104" fmla="*/ 3632946 w 6336030"/>
              <a:gd name="connsiteY104" fmla="*/ 2336494 h 3783330"/>
              <a:gd name="connsiteX105" fmla="*/ 4028624 w 6336030"/>
              <a:gd name="connsiteY105" fmla="*/ 1509237 h 3783330"/>
              <a:gd name="connsiteX106" fmla="*/ 3943178 w 6336030"/>
              <a:gd name="connsiteY106" fmla="*/ 1091941 h 3783330"/>
              <a:gd name="connsiteX107" fmla="*/ 3888442 w 6336030"/>
              <a:gd name="connsiteY107" fmla="*/ 992510 h 3783330"/>
              <a:gd name="connsiteX108" fmla="*/ 3924196 w 6336030"/>
              <a:gd name="connsiteY108" fmla="*/ 979991 h 3783330"/>
              <a:gd name="connsiteX109" fmla="*/ 4008338 w 6336030"/>
              <a:gd name="connsiteY109" fmla="*/ 959295 h 3783330"/>
              <a:gd name="connsiteX110" fmla="*/ 3840065 w 6336030"/>
              <a:gd name="connsiteY110" fmla="*/ 906412 h 3783330"/>
              <a:gd name="connsiteX111" fmla="*/ 3842930 w 6336030"/>
              <a:gd name="connsiteY111" fmla="*/ 909836 h 3783330"/>
              <a:gd name="connsiteX112" fmla="*/ 3888442 w 6336030"/>
              <a:gd name="connsiteY112" fmla="*/ 992510 h 3783330"/>
              <a:gd name="connsiteX113" fmla="*/ 3843529 w 6336030"/>
              <a:gd name="connsiteY113" fmla="*/ 1008234 h 3783330"/>
              <a:gd name="connsiteX114" fmla="*/ 3307288 w 6336030"/>
              <a:gd name="connsiteY114" fmla="*/ 1782128 h 3783330"/>
              <a:gd name="connsiteX115" fmla="*/ 3564448 w 6336030"/>
              <a:gd name="connsiteY115" fmla="*/ 2376025 h 3783330"/>
              <a:gd name="connsiteX116" fmla="*/ 3571636 w 6336030"/>
              <a:gd name="connsiteY116" fmla="*/ 2381698 h 3783330"/>
              <a:gd name="connsiteX117" fmla="*/ 3549242 w 6336030"/>
              <a:gd name="connsiteY117" fmla="*/ 2398210 h 3783330"/>
              <a:gd name="connsiteX118" fmla="*/ 3487363 w 6336030"/>
              <a:gd name="connsiteY118" fmla="*/ 2435275 h 3783330"/>
              <a:gd name="connsiteX119" fmla="*/ 3376502 w 6336030"/>
              <a:gd name="connsiteY119" fmla="*/ 2306159 h 3783330"/>
              <a:gd name="connsiteX120" fmla="*/ 3209925 w 6336030"/>
              <a:gd name="connsiteY120" fmla="*/ 1782128 h 3783330"/>
              <a:gd name="connsiteX121" fmla="*/ 3805631 w 6336030"/>
              <a:gd name="connsiteY121" fmla="*/ 918523 h 3783330"/>
              <a:gd name="connsiteX122" fmla="*/ 4185285 w 6336030"/>
              <a:gd name="connsiteY122" fmla="*/ 844868 h 3783330"/>
              <a:gd name="connsiteX123" fmla="*/ 5140829 w 6336030"/>
              <a:gd name="connsiteY123" fmla="*/ 1593238 h 3783330"/>
              <a:gd name="connsiteX124" fmla="*/ 5149357 w 6336030"/>
              <a:gd name="connsiteY124" fmla="*/ 1674522 h 3783330"/>
              <a:gd name="connsiteX125" fmla="*/ 5139690 w 6336030"/>
              <a:gd name="connsiteY125" fmla="*/ 1674019 h 3783330"/>
              <a:gd name="connsiteX126" fmla="*/ 5061391 w 6336030"/>
              <a:gd name="connsiteY126" fmla="*/ 1678091 h 3783330"/>
              <a:gd name="connsiteX127" fmla="*/ 5052466 w 6336030"/>
              <a:gd name="connsiteY127" fmla="*/ 1679494 h 3783330"/>
              <a:gd name="connsiteX128" fmla="*/ 5045444 w 6336030"/>
              <a:gd name="connsiteY128" fmla="*/ 1612860 h 3783330"/>
              <a:gd name="connsiteX129" fmla="*/ 4185285 w 6336030"/>
              <a:gd name="connsiteY129" fmla="*/ 942231 h 3783330"/>
              <a:gd name="connsiteX130" fmla="*/ 4095515 w 6336030"/>
              <a:gd name="connsiteY130" fmla="*/ 946567 h 3783330"/>
              <a:gd name="connsiteX131" fmla="*/ 4011139 w 6336030"/>
              <a:gd name="connsiteY131" fmla="*/ 958886 h 3783330"/>
              <a:gd name="connsiteX132" fmla="*/ 3962493 w 6336030"/>
              <a:gd name="connsiteY132" fmla="*/ 870389 h 3783330"/>
              <a:gd name="connsiteX133" fmla="*/ 3988716 w 6336030"/>
              <a:gd name="connsiteY133" fmla="*/ 863910 h 3783330"/>
              <a:gd name="connsiteX134" fmla="*/ 4185285 w 6336030"/>
              <a:gd name="connsiteY134" fmla="*/ 844868 h 3783330"/>
              <a:gd name="connsiteX135" fmla="*/ 2585405 w 6336030"/>
              <a:gd name="connsiteY135" fmla="*/ 497130 h 3783330"/>
              <a:gd name="connsiteX136" fmla="*/ 2605493 w 6336030"/>
              <a:gd name="connsiteY136" fmla="*/ 518546 h 3783330"/>
              <a:gd name="connsiteX137" fmla="*/ 2941320 w 6336030"/>
              <a:gd name="connsiteY137" fmla="*/ 1424940 h 3783330"/>
              <a:gd name="connsiteX138" fmla="*/ 2510574 w 6336030"/>
              <a:gd name="connsiteY138" fmla="*/ 2432525 h 3783330"/>
              <a:gd name="connsiteX139" fmla="*/ 2465607 w 6336030"/>
              <a:gd name="connsiteY139" fmla="*/ 2472124 h 3783330"/>
              <a:gd name="connsiteX140" fmla="*/ 2423047 w 6336030"/>
              <a:gd name="connsiteY140" fmla="*/ 2451909 h 3783330"/>
              <a:gd name="connsiteX141" fmla="*/ 2342644 w 6336030"/>
              <a:gd name="connsiteY141" fmla="*/ 2403748 h 3783330"/>
              <a:gd name="connsiteX142" fmla="*/ 2416748 w 6336030"/>
              <a:gd name="connsiteY142" fmla="*/ 2338699 h 3783330"/>
              <a:gd name="connsiteX143" fmla="*/ 2808630 w 6336030"/>
              <a:gd name="connsiteY143" fmla="*/ 1424940 h 3783330"/>
              <a:gd name="connsiteX144" fmla="*/ 2503103 w 6336030"/>
              <a:gd name="connsiteY144" fmla="*/ 602949 h 3783330"/>
              <a:gd name="connsiteX145" fmla="*/ 2454712 w 6336030"/>
              <a:gd name="connsiteY145" fmla="*/ 551525 h 3783330"/>
              <a:gd name="connsiteX146" fmla="*/ 2518093 w 6336030"/>
              <a:gd name="connsiteY146" fmla="*/ 521421 h 3783330"/>
              <a:gd name="connsiteX147" fmla="*/ 2358786 w 6336030"/>
              <a:gd name="connsiteY147" fmla="*/ 460302 h 3783330"/>
              <a:gd name="connsiteX148" fmla="*/ 2416748 w 6336030"/>
              <a:gd name="connsiteY148" fmla="*/ 511181 h 3783330"/>
              <a:gd name="connsiteX149" fmla="*/ 2454712 w 6336030"/>
              <a:gd name="connsiteY149" fmla="*/ 551525 h 3783330"/>
              <a:gd name="connsiteX150" fmla="*/ 2423047 w 6336030"/>
              <a:gd name="connsiteY150" fmla="*/ 566565 h 3783330"/>
              <a:gd name="connsiteX151" fmla="*/ 1854016 w 6336030"/>
              <a:gd name="connsiteY151" fmla="*/ 1509237 h 3783330"/>
              <a:gd name="connsiteX152" fmla="*/ 2333398 w 6336030"/>
              <a:gd name="connsiteY152" fmla="*/ 2398210 h 3783330"/>
              <a:gd name="connsiteX153" fmla="*/ 2342644 w 6336030"/>
              <a:gd name="connsiteY153" fmla="*/ 2403748 h 3783330"/>
              <a:gd name="connsiteX154" fmla="*/ 2321733 w 6336030"/>
              <a:gd name="connsiteY154" fmla="*/ 2422103 h 3783330"/>
              <a:gd name="connsiteX155" fmla="*/ 2238309 w 6336030"/>
              <a:gd name="connsiteY155" fmla="*/ 2482355 h 3783330"/>
              <a:gd name="connsiteX156" fmla="*/ 2170643 w 6336030"/>
              <a:gd name="connsiteY156" fmla="*/ 2432391 h 3783330"/>
              <a:gd name="connsiteX157" fmla="*/ 1729740 w 6336030"/>
              <a:gd name="connsiteY157" fmla="*/ 1509237 h 3783330"/>
              <a:gd name="connsiteX158" fmla="*/ 2263914 w 6336030"/>
              <a:gd name="connsiteY158" fmla="*/ 517213 h 3783330"/>
              <a:gd name="connsiteX159" fmla="*/ 2941320 w 6336030"/>
              <a:gd name="connsiteY159" fmla="*/ 312897 h 3783330"/>
              <a:gd name="connsiteX160" fmla="*/ 3945981 w 6336030"/>
              <a:gd name="connsiteY160" fmla="*/ 840352 h 3783330"/>
              <a:gd name="connsiteX161" fmla="*/ 3962493 w 6336030"/>
              <a:gd name="connsiteY161" fmla="*/ 870389 h 3783330"/>
              <a:gd name="connsiteX162" fmla="*/ 3895243 w 6336030"/>
              <a:gd name="connsiteY162" fmla="*/ 887006 h 3783330"/>
              <a:gd name="connsiteX163" fmla="*/ 3840065 w 6336030"/>
              <a:gd name="connsiteY163" fmla="*/ 906412 h 3783330"/>
              <a:gd name="connsiteX164" fmla="*/ 3710160 w 6336030"/>
              <a:gd name="connsiteY164" fmla="*/ 751173 h 3783330"/>
              <a:gd name="connsiteX165" fmla="*/ 2941320 w 6336030"/>
              <a:gd name="connsiteY165" fmla="*/ 437173 h 3783330"/>
              <a:gd name="connsiteX166" fmla="*/ 2617989 w 6336030"/>
              <a:gd name="connsiteY166" fmla="*/ 485371 h 3783330"/>
              <a:gd name="connsiteX167" fmla="*/ 2585405 w 6336030"/>
              <a:gd name="connsiteY167" fmla="*/ 497130 h 3783330"/>
              <a:gd name="connsiteX168" fmla="*/ 2510574 w 6336030"/>
              <a:gd name="connsiteY168" fmla="*/ 417355 h 3783330"/>
              <a:gd name="connsiteX169" fmla="*/ 2490277 w 6336030"/>
              <a:gd name="connsiteY169" fmla="*/ 399482 h 3783330"/>
              <a:gd name="connsiteX170" fmla="*/ 2581033 w 6336030"/>
              <a:gd name="connsiteY170" fmla="*/ 366682 h 3783330"/>
              <a:gd name="connsiteX171" fmla="*/ 2941320 w 6336030"/>
              <a:gd name="connsiteY171" fmla="*/ 312897 h 3783330"/>
              <a:gd name="connsiteX172" fmla="*/ 1470660 w 6336030"/>
              <a:gd name="connsiteY172" fmla="*/ 0 h 3783330"/>
              <a:gd name="connsiteX173" fmla="*/ 2406136 w 6336030"/>
              <a:gd name="connsiteY173" fmla="*/ 325387 h 3783330"/>
              <a:gd name="connsiteX174" fmla="*/ 2490277 w 6336030"/>
              <a:gd name="connsiteY174" fmla="*/ 399482 h 3783330"/>
              <a:gd name="connsiteX175" fmla="*/ 2469719 w 6336030"/>
              <a:gd name="connsiteY175" fmla="*/ 406912 h 3783330"/>
              <a:gd name="connsiteX176" fmla="*/ 2363809 w 6336030"/>
              <a:gd name="connsiteY176" fmla="*/ 457289 h 3783330"/>
              <a:gd name="connsiteX177" fmla="*/ 2358786 w 6336030"/>
              <a:gd name="connsiteY177" fmla="*/ 460302 h 3783330"/>
              <a:gd name="connsiteX178" fmla="*/ 2321733 w 6336030"/>
              <a:gd name="connsiteY178" fmla="*/ 427777 h 3783330"/>
              <a:gd name="connsiteX179" fmla="*/ 1470660 w 6336030"/>
              <a:gd name="connsiteY179" fmla="*/ 132690 h 3783330"/>
              <a:gd name="connsiteX180" fmla="*/ 132690 w 6336030"/>
              <a:gd name="connsiteY180" fmla="*/ 1424940 h 3783330"/>
              <a:gd name="connsiteX181" fmla="*/ 1470660 w 6336030"/>
              <a:gd name="connsiteY181" fmla="*/ 2717190 h 3783330"/>
              <a:gd name="connsiteX182" fmla="*/ 2218732 w 6336030"/>
              <a:gd name="connsiteY182" fmla="*/ 2496494 h 3783330"/>
              <a:gd name="connsiteX183" fmla="*/ 2238309 w 6336030"/>
              <a:gd name="connsiteY183" fmla="*/ 2482355 h 3783330"/>
              <a:gd name="connsiteX184" fmla="*/ 2263914 w 6336030"/>
              <a:gd name="connsiteY184" fmla="*/ 2501261 h 3783330"/>
              <a:gd name="connsiteX185" fmla="*/ 2359261 w 6336030"/>
              <a:gd name="connsiteY185" fmla="*/ 2558457 h 3783330"/>
              <a:gd name="connsiteX186" fmla="*/ 2292920 w 6336030"/>
              <a:gd name="connsiteY186" fmla="*/ 2606523 h 3783330"/>
              <a:gd name="connsiteX187" fmla="*/ 1470660 w 6336030"/>
              <a:gd name="connsiteY187" fmla="*/ 2849880 h 3783330"/>
              <a:gd name="connsiteX188" fmla="*/ 0 w 6336030"/>
              <a:gd name="connsiteY188" fmla="*/ 1424940 h 3783330"/>
              <a:gd name="connsiteX189" fmla="*/ 1470660 w 6336030"/>
              <a:gd name="connsiteY189" fmla="*/ 0 h 37833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Lst>
            <a:rect l="l" t="t" r="r" b="b"/>
            <a:pathLst>
              <a:path w="6336030" h="3783330">
                <a:moveTo>
                  <a:pt x="4516253" y="2662857"/>
                </a:moveTo>
                <a:lnTo>
                  <a:pt x="4535447" y="2726846"/>
                </a:lnTo>
                <a:cubicBezTo>
                  <a:pt x="4634999" y="2970419"/>
                  <a:pt x="4868058" y="3141327"/>
                  <a:pt x="5139690" y="3141327"/>
                </a:cubicBezTo>
                <a:lnTo>
                  <a:pt x="5143130" y="3140968"/>
                </a:lnTo>
                <a:lnTo>
                  <a:pt x="5139690" y="3175635"/>
                </a:lnTo>
                <a:lnTo>
                  <a:pt x="5147166" y="3250970"/>
                </a:lnTo>
                <a:lnTo>
                  <a:pt x="5139690" y="3251359"/>
                </a:lnTo>
                <a:cubicBezTo>
                  <a:pt x="4822482" y="3251359"/>
                  <a:pt x="4550318" y="3052740"/>
                  <a:pt x="4434061" y="2769675"/>
                </a:cubicBezTo>
                <a:lnTo>
                  <a:pt x="4410994" y="2693146"/>
                </a:lnTo>
                <a:lnTo>
                  <a:pt x="4475327" y="2677251"/>
                </a:lnTo>
                <a:close/>
                <a:moveTo>
                  <a:pt x="5764984" y="2656670"/>
                </a:moveTo>
                <a:lnTo>
                  <a:pt x="5841091" y="2664485"/>
                </a:lnTo>
                <a:lnTo>
                  <a:pt x="5873899" y="2674859"/>
                </a:lnTo>
                <a:lnTo>
                  <a:pt x="5845319" y="2769675"/>
                </a:lnTo>
                <a:cubicBezTo>
                  <a:pt x="5748439" y="3005563"/>
                  <a:pt x="5543290" y="3182807"/>
                  <a:pt x="5294028" y="3235336"/>
                </a:cubicBezTo>
                <a:lnTo>
                  <a:pt x="5232501" y="3245007"/>
                </a:lnTo>
                <a:lnTo>
                  <a:pt x="5225635" y="3175635"/>
                </a:lnTo>
                <a:lnTo>
                  <a:pt x="5229963" y="3131910"/>
                </a:lnTo>
                <a:lnTo>
                  <a:pt x="5271852" y="3127540"/>
                </a:lnTo>
                <a:cubicBezTo>
                  <a:pt x="5485300" y="3082339"/>
                  <a:pt x="5660973" y="2929823"/>
                  <a:pt x="5743934" y="2726846"/>
                </a:cubicBezTo>
                <a:close/>
                <a:moveTo>
                  <a:pt x="5892924" y="2591170"/>
                </a:moveTo>
                <a:lnTo>
                  <a:pt x="5970695" y="2615696"/>
                </a:lnTo>
                <a:cubicBezTo>
                  <a:pt x="6185387" y="2707949"/>
                  <a:pt x="6336030" y="2923920"/>
                  <a:pt x="6336030" y="3175635"/>
                </a:cubicBezTo>
                <a:cubicBezTo>
                  <a:pt x="6336030" y="3511256"/>
                  <a:pt x="6068220" y="3783330"/>
                  <a:pt x="5737860" y="3783330"/>
                </a:cubicBezTo>
                <a:cubicBezTo>
                  <a:pt x="5448795" y="3783330"/>
                  <a:pt x="5207620" y="3575024"/>
                  <a:pt x="5151843" y="3298107"/>
                </a:cubicBezTo>
                <a:lnTo>
                  <a:pt x="5147166" y="3250970"/>
                </a:lnTo>
                <a:lnTo>
                  <a:pt x="5217990" y="3247287"/>
                </a:lnTo>
                <a:lnTo>
                  <a:pt x="5232501" y="3245007"/>
                </a:lnTo>
                <a:lnTo>
                  <a:pt x="5236042" y="3280786"/>
                </a:lnTo>
                <a:cubicBezTo>
                  <a:pt x="5283805" y="3518539"/>
                  <a:pt x="5490328" y="3697385"/>
                  <a:pt x="5737860" y="3697385"/>
                </a:cubicBezTo>
                <a:cubicBezTo>
                  <a:pt x="6020754" y="3697385"/>
                  <a:pt x="6250085" y="3463790"/>
                  <a:pt x="6250085" y="3175635"/>
                </a:cubicBezTo>
                <a:cubicBezTo>
                  <a:pt x="6250085" y="2959519"/>
                  <a:pt x="6121087" y="2774093"/>
                  <a:pt x="5937241" y="2694887"/>
                </a:cubicBezTo>
                <a:lnTo>
                  <a:pt x="5873899" y="2674859"/>
                </a:lnTo>
                <a:lnTo>
                  <a:pt x="5889942" y="2621634"/>
                </a:lnTo>
                <a:close/>
                <a:moveTo>
                  <a:pt x="5737860" y="2567940"/>
                </a:moveTo>
                <a:lnTo>
                  <a:pt x="5784748" y="2572742"/>
                </a:lnTo>
                <a:lnTo>
                  <a:pt x="5782145" y="2599458"/>
                </a:lnTo>
                <a:lnTo>
                  <a:pt x="5764984" y="2656670"/>
                </a:lnTo>
                <a:lnTo>
                  <a:pt x="5737860" y="2653885"/>
                </a:lnTo>
                <a:cubicBezTo>
                  <a:pt x="5490328" y="2653885"/>
                  <a:pt x="5283805" y="2832731"/>
                  <a:pt x="5236042" y="3070484"/>
                </a:cubicBezTo>
                <a:lnTo>
                  <a:pt x="5229963" y="3131910"/>
                </a:lnTo>
                <a:lnTo>
                  <a:pt x="5143130" y="3140968"/>
                </a:lnTo>
                <a:lnTo>
                  <a:pt x="5151843" y="3053163"/>
                </a:lnTo>
                <a:cubicBezTo>
                  <a:pt x="5207620" y="2776247"/>
                  <a:pt x="5448795" y="2567940"/>
                  <a:pt x="5737860" y="2567940"/>
                </a:cubicBezTo>
                <a:close/>
                <a:moveTo>
                  <a:pt x="3672662" y="2461436"/>
                </a:moveTo>
                <a:lnTo>
                  <a:pt x="3694389" y="2478584"/>
                </a:lnTo>
                <a:cubicBezTo>
                  <a:pt x="3834518" y="2569145"/>
                  <a:pt x="4003446" y="2622025"/>
                  <a:pt x="4185285" y="2622025"/>
                </a:cubicBezTo>
                <a:cubicBezTo>
                  <a:pt x="4245898" y="2622025"/>
                  <a:pt x="4305077" y="2616150"/>
                  <a:pt x="4362232" y="2604961"/>
                </a:cubicBezTo>
                <a:lnTo>
                  <a:pt x="4387206" y="2598819"/>
                </a:lnTo>
                <a:lnTo>
                  <a:pt x="4389439" y="2621634"/>
                </a:lnTo>
                <a:lnTo>
                  <a:pt x="4410994" y="2693146"/>
                </a:lnTo>
                <a:lnTo>
                  <a:pt x="4381854" y="2700346"/>
                </a:lnTo>
                <a:cubicBezTo>
                  <a:pt x="4318361" y="2712831"/>
                  <a:pt x="4252620" y="2719388"/>
                  <a:pt x="4185285" y="2719388"/>
                </a:cubicBezTo>
                <a:cubicBezTo>
                  <a:pt x="3983282" y="2719388"/>
                  <a:pt x="3795621" y="2660378"/>
                  <a:pt x="3639952" y="2559319"/>
                </a:cubicBezTo>
                <a:lnTo>
                  <a:pt x="3589123" y="2519019"/>
                </a:lnTo>
                <a:lnTo>
                  <a:pt x="3618726" y="2501261"/>
                </a:lnTo>
                <a:close/>
                <a:moveTo>
                  <a:pt x="3487363" y="2435275"/>
                </a:moveTo>
                <a:lnTo>
                  <a:pt x="3495602" y="2444871"/>
                </a:lnTo>
                <a:lnTo>
                  <a:pt x="3589123" y="2519019"/>
                </a:lnTo>
                <a:lnTo>
                  <a:pt x="3518831" y="2561185"/>
                </a:lnTo>
                <a:cubicBezTo>
                  <a:pt x="3347158" y="2653271"/>
                  <a:pt x="3150426" y="2705577"/>
                  <a:pt x="2941320" y="2705577"/>
                </a:cubicBezTo>
                <a:cubicBezTo>
                  <a:pt x="2732215" y="2705577"/>
                  <a:pt x="2535482" y="2653271"/>
                  <a:pt x="2363809" y="2561185"/>
                </a:cubicBezTo>
                <a:lnTo>
                  <a:pt x="2359261" y="2558457"/>
                </a:lnTo>
                <a:lnTo>
                  <a:pt x="2406136" y="2524493"/>
                </a:lnTo>
                <a:lnTo>
                  <a:pt x="2465607" y="2472124"/>
                </a:lnTo>
                <a:lnTo>
                  <a:pt x="2518093" y="2497053"/>
                </a:lnTo>
                <a:cubicBezTo>
                  <a:pt x="2648176" y="2551302"/>
                  <a:pt x="2791195" y="2581301"/>
                  <a:pt x="2941320" y="2581301"/>
                </a:cubicBezTo>
                <a:cubicBezTo>
                  <a:pt x="3128977" y="2581301"/>
                  <a:pt x="3305530" y="2534428"/>
                  <a:pt x="3459594" y="2451909"/>
                </a:cubicBezTo>
                <a:close/>
                <a:moveTo>
                  <a:pt x="5139690" y="1784051"/>
                </a:moveTo>
                <a:lnTo>
                  <a:pt x="5160219" y="1786193"/>
                </a:lnTo>
                <a:lnTo>
                  <a:pt x="5140829" y="1971019"/>
                </a:lnTo>
                <a:cubicBezTo>
                  <a:pt x="5075866" y="2276085"/>
                  <a:pt x="4856665" y="2527164"/>
                  <a:pt x="4564939" y="2645734"/>
                </a:cubicBezTo>
                <a:lnTo>
                  <a:pt x="4516253" y="2662857"/>
                </a:lnTo>
                <a:lnTo>
                  <a:pt x="4497235" y="2599458"/>
                </a:lnTo>
                <a:lnTo>
                  <a:pt x="4494127" y="2567546"/>
                </a:lnTo>
                <a:lnTo>
                  <a:pt x="4527041" y="2556022"/>
                </a:lnTo>
                <a:cubicBezTo>
                  <a:pt x="4789646" y="2449769"/>
                  <a:pt x="4986966" y="2224773"/>
                  <a:pt x="5045444" y="1951397"/>
                </a:cubicBezTo>
                <a:lnTo>
                  <a:pt x="5062228" y="1792132"/>
                </a:lnTo>
                <a:close/>
                <a:moveTo>
                  <a:pt x="5052466" y="1679494"/>
                </a:moveTo>
                <a:lnTo>
                  <a:pt x="5063282" y="1782128"/>
                </a:lnTo>
                <a:lnTo>
                  <a:pt x="5062228" y="1792132"/>
                </a:lnTo>
                <a:lnTo>
                  <a:pt x="5007528" y="1797839"/>
                </a:lnTo>
                <a:cubicBezTo>
                  <a:pt x="4708701" y="1861119"/>
                  <a:pt x="4483912" y="2134738"/>
                  <a:pt x="4483912" y="2462689"/>
                </a:cubicBezTo>
                <a:lnTo>
                  <a:pt x="4494127" y="2567546"/>
                </a:lnTo>
                <a:lnTo>
                  <a:pt x="4446375" y="2584265"/>
                </a:lnTo>
                <a:lnTo>
                  <a:pt x="4387206" y="2598819"/>
                </a:lnTo>
                <a:lnTo>
                  <a:pt x="4373880" y="2462689"/>
                </a:lnTo>
                <a:cubicBezTo>
                  <a:pt x="4373880" y="2081565"/>
                  <a:pt x="4636386" y="1763583"/>
                  <a:pt x="4985353" y="1690042"/>
                </a:cubicBezTo>
                <a:close/>
                <a:moveTo>
                  <a:pt x="5149357" y="1674522"/>
                </a:moveTo>
                <a:lnTo>
                  <a:pt x="5217990" y="1678091"/>
                </a:lnTo>
                <a:cubicBezTo>
                  <a:pt x="5604154" y="1718479"/>
                  <a:pt x="5905500" y="2054342"/>
                  <a:pt x="5905500" y="2462689"/>
                </a:cubicBezTo>
                <a:lnTo>
                  <a:pt x="5892924" y="2591170"/>
                </a:lnTo>
                <a:lnTo>
                  <a:pt x="5858412" y="2580286"/>
                </a:lnTo>
                <a:lnTo>
                  <a:pt x="5784748" y="2572742"/>
                </a:lnTo>
                <a:lnTo>
                  <a:pt x="5795468" y="2462689"/>
                </a:lnTo>
                <a:cubicBezTo>
                  <a:pt x="5795468" y="2134738"/>
                  <a:pt x="5570679" y="1861119"/>
                  <a:pt x="5271852" y="1797839"/>
                </a:cubicBezTo>
                <a:lnTo>
                  <a:pt x="5160219" y="1786193"/>
                </a:lnTo>
                <a:lnTo>
                  <a:pt x="5160645" y="1782128"/>
                </a:lnTo>
                <a:close/>
                <a:moveTo>
                  <a:pt x="4011139" y="958886"/>
                </a:moveTo>
                <a:lnTo>
                  <a:pt x="4057688" y="1043568"/>
                </a:lnTo>
                <a:cubicBezTo>
                  <a:pt x="4118998" y="1186696"/>
                  <a:pt x="4152900" y="1344057"/>
                  <a:pt x="4152900" y="1509237"/>
                </a:cubicBezTo>
                <a:cubicBezTo>
                  <a:pt x="4152900" y="1880892"/>
                  <a:pt x="3981268" y="2212965"/>
                  <a:pt x="3711998" y="2432391"/>
                </a:cubicBezTo>
                <a:lnTo>
                  <a:pt x="3672662" y="2461436"/>
                </a:lnTo>
                <a:lnTo>
                  <a:pt x="3571636" y="2381698"/>
                </a:lnTo>
                <a:lnTo>
                  <a:pt x="3632946" y="2336494"/>
                </a:lnTo>
                <a:cubicBezTo>
                  <a:pt x="3874597" y="2139862"/>
                  <a:pt x="4028624" y="1842285"/>
                  <a:pt x="4028624" y="1509237"/>
                </a:cubicBezTo>
                <a:cubicBezTo>
                  <a:pt x="4028624" y="1361216"/>
                  <a:pt x="3998199" y="1220201"/>
                  <a:pt x="3943178" y="1091941"/>
                </a:cubicBezTo>
                <a:lnTo>
                  <a:pt x="3888442" y="992510"/>
                </a:lnTo>
                <a:lnTo>
                  <a:pt x="3924196" y="979991"/>
                </a:lnTo>
                <a:cubicBezTo>
                  <a:pt x="3951689" y="971811"/>
                  <a:pt x="3979761" y="964889"/>
                  <a:pt x="4008338" y="959295"/>
                </a:cubicBezTo>
                <a:close/>
                <a:moveTo>
                  <a:pt x="3840065" y="906412"/>
                </a:moveTo>
                <a:lnTo>
                  <a:pt x="3842930" y="909836"/>
                </a:lnTo>
                <a:lnTo>
                  <a:pt x="3888442" y="992510"/>
                </a:lnTo>
                <a:lnTo>
                  <a:pt x="3843529" y="1008234"/>
                </a:lnTo>
                <a:cubicBezTo>
                  <a:pt x="3528403" y="1135738"/>
                  <a:pt x="3307288" y="1434232"/>
                  <a:pt x="3307288" y="1782128"/>
                </a:cubicBezTo>
                <a:cubicBezTo>
                  <a:pt x="3307288" y="2014059"/>
                  <a:pt x="3405562" y="2224033"/>
                  <a:pt x="3564448" y="2376025"/>
                </a:cubicBezTo>
                <a:lnTo>
                  <a:pt x="3571636" y="2381698"/>
                </a:lnTo>
                <a:lnTo>
                  <a:pt x="3549242" y="2398210"/>
                </a:lnTo>
                <a:lnTo>
                  <a:pt x="3487363" y="2435275"/>
                </a:lnTo>
                <a:lnTo>
                  <a:pt x="3376502" y="2306159"/>
                </a:lnTo>
                <a:cubicBezTo>
                  <a:pt x="3271334" y="2156571"/>
                  <a:pt x="3209925" y="1976241"/>
                  <a:pt x="3209925" y="1782128"/>
                </a:cubicBezTo>
                <a:cubicBezTo>
                  <a:pt x="3209925" y="1393903"/>
                  <a:pt x="3455560" y="1060807"/>
                  <a:pt x="3805631" y="918523"/>
                </a:cubicBezTo>
                <a:close/>
                <a:moveTo>
                  <a:pt x="4185285" y="844868"/>
                </a:moveTo>
                <a:cubicBezTo>
                  <a:pt x="4656627" y="844868"/>
                  <a:pt x="5049881" y="1166144"/>
                  <a:pt x="5140829" y="1593238"/>
                </a:cubicBezTo>
                <a:lnTo>
                  <a:pt x="5149357" y="1674522"/>
                </a:lnTo>
                <a:lnTo>
                  <a:pt x="5139690" y="1674019"/>
                </a:lnTo>
                <a:cubicBezTo>
                  <a:pt x="5113256" y="1674019"/>
                  <a:pt x="5087135" y="1675398"/>
                  <a:pt x="5061391" y="1678091"/>
                </a:cubicBezTo>
                <a:lnTo>
                  <a:pt x="5052466" y="1679494"/>
                </a:lnTo>
                <a:lnTo>
                  <a:pt x="5045444" y="1612860"/>
                </a:lnTo>
                <a:cubicBezTo>
                  <a:pt x="4963574" y="1230133"/>
                  <a:pt x="4609576" y="942231"/>
                  <a:pt x="4185285" y="942231"/>
                </a:cubicBezTo>
                <a:cubicBezTo>
                  <a:pt x="4154979" y="942231"/>
                  <a:pt x="4125031" y="943700"/>
                  <a:pt x="4095515" y="946567"/>
                </a:cubicBezTo>
                <a:lnTo>
                  <a:pt x="4011139" y="958886"/>
                </a:lnTo>
                <a:lnTo>
                  <a:pt x="3962493" y="870389"/>
                </a:lnTo>
                <a:lnTo>
                  <a:pt x="3988716" y="863910"/>
                </a:lnTo>
                <a:cubicBezTo>
                  <a:pt x="4052210" y="851425"/>
                  <a:pt x="4117951" y="844868"/>
                  <a:pt x="4185285" y="844868"/>
                </a:cubicBezTo>
                <a:close/>
                <a:moveTo>
                  <a:pt x="2585405" y="497130"/>
                </a:moveTo>
                <a:lnTo>
                  <a:pt x="2605493" y="518546"/>
                </a:lnTo>
                <a:cubicBezTo>
                  <a:pt x="2815291" y="764859"/>
                  <a:pt x="2941320" y="1080639"/>
                  <a:pt x="2941320" y="1424940"/>
                </a:cubicBezTo>
                <a:cubicBezTo>
                  <a:pt x="2941320" y="1818427"/>
                  <a:pt x="2776711" y="2174662"/>
                  <a:pt x="2510574" y="2432525"/>
                </a:cubicBezTo>
                <a:lnTo>
                  <a:pt x="2465607" y="2472124"/>
                </a:lnTo>
                <a:lnTo>
                  <a:pt x="2423047" y="2451909"/>
                </a:lnTo>
                <a:lnTo>
                  <a:pt x="2342644" y="2403748"/>
                </a:lnTo>
                <a:lnTo>
                  <a:pt x="2416748" y="2338699"/>
                </a:lnTo>
                <a:cubicBezTo>
                  <a:pt x="2658873" y="2104848"/>
                  <a:pt x="2808630" y="1781785"/>
                  <a:pt x="2808630" y="1424940"/>
                </a:cubicBezTo>
                <a:cubicBezTo>
                  <a:pt x="2808630" y="1112701"/>
                  <a:pt x="2693972" y="826326"/>
                  <a:pt x="2503103" y="602949"/>
                </a:cubicBezTo>
                <a:lnTo>
                  <a:pt x="2454712" y="551525"/>
                </a:lnTo>
                <a:lnTo>
                  <a:pt x="2518093" y="521421"/>
                </a:lnTo>
                <a:close/>
                <a:moveTo>
                  <a:pt x="2358786" y="460302"/>
                </a:moveTo>
                <a:lnTo>
                  <a:pt x="2416748" y="511181"/>
                </a:lnTo>
                <a:lnTo>
                  <a:pt x="2454712" y="551525"/>
                </a:lnTo>
                <a:lnTo>
                  <a:pt x="2423047" y="566565"/>
                </a:lnTo>
                <a:cubicBezTo>
                  <a:pt x="2084107" y="748108"/>
                  <a:pt x="1854016" y="1102179"/>
                  <a:pt x="1854016" y="1509237"/>
                </a:cubicBezTo>
                <a:cubicBezTo>
                  <a:pt x="1854016" y="1879290"/>
                  <a:pt x="2044174" y="2205552"/>
                  <a:pt x="2333398" y="2398210"/>
                </a:cubicBezTo>
                <a:lnTo>
                  <a:pt x="2342644" y="2403748"/>
                </a:lnTo>
                <a:lnTo>
                  <a:pt x="2321733" y="2422103"/>
                </a:lnTo>
                <a:lnTo>
                  <a:pt x="2238309" y="2482355"/>
                </a:lnTo>
                <a:lnTo>
                  <a:pt x="2170643" y="2432391"/>
                </a:lnTo>
                <a:cubicBezTo>
                  <a:pt x="1901373" y="2212965"/>
                  <a:pt x="1729740" y="1880892"/>
                  <a:pt x="1729740" y="1509237"/>
                </a:cubicBezTo>
                <a:cubicBezTo>
                  <a:pt x="1729740" y="1096287"/>
                  <a:pt x="1941632" y="732204"/>
                  <a:pt x="2263914" y="517213"/>
                </a:cubicBezTo>
                <a:close/>
                <a:moveTo>
                  <a:pt x="2941320" y="312897"/>
                </a:moveTo>
                <a:cubicBezTo>
                  <a:pt x="3359531" y="312897"/>
                  <a:pt x="3728252" y="522124"/>
                  <a:pt x="3945981" y="840352"/>
                </a:cubicBezTo>
                <a:lnTo>
                  <a:pt x="3962493" y="870389"/>
                </a:lnTo>
                <a:lnTo>
                  <a:pt x="3895243" y="887006"/>
                </a:lnTo>
                <a:lnTo>
                  <a:pt x="3840065" y="906412"/>
                </a:lnTo>
                <a:lnTo>
                  <a:pt x="3710160" y="751173"/>
                </a:lnTo>
                <a:cubicBezTo>
                  <a:pt x="3513397" y="557168"/>
                  <a:pt x="3241571" y="437173"/>
                  <a:pt x="2941320" y="437173"/>
                </a:cubicBezTo>
                <a:cubicBezTo>
                  <a:pt x="2828726" y="437173"/>
                  <a:pt x="2720130" y="454047"/>
                  <a:pt x="2617989" y="485371"/>
                </a:cubicBezTo>
                <a:lnTo>
                  <a:pt x="2585405" y="497130"/>
                </a:lnTo>
                <a:lnTo>
                  <a:pt x="2510574" y="417355"/>
                </a:lnTo>
                <a:lnTo>
                  <a:pt x="2490277" y="399482"/>
                </a:lnTo>
                <a:lnTo>
                  <a:pt x="2581033" y="366682"/>
                </a:lnTo>
                <a:cubicBezTo>
                  <a:pt x="2694848" y="331728"/>
                  <a:pt x="2815857" y="312897"/>
                  <a:pt x="2941320" y="312897"/>
                </a:cubicBezTo>
                <a:close/>
                <a:moveTo>
                  <a:pt x="1470660" y="0"/>
                </a:moveTo>
                <a:cubicBezTo>
                  <a:pt x="1826008" y="0"/>
                  <a:pt x="2151920" y="122111"/>
                  <a:pt x="2406136" y="325387"/>
                </a:cubicBezTo>
                <a:lnTo>
                  <a:pt x="2490277" y="399482"/>
                </a:lnTo>
                <a:lnTo>
                  <a:pt x="2469719" y="406912"/>
                </a:lnTo>
                <a:cubicBezTo>
                  <a:pt x="2433481" y="422046"/>
                  <a:pt x="2398144" y="438872"/>
                  <a:pt x="2363809" y="457289"/>
                </a:cubicBezTo>
                <a:lnTo>
                  <a:pt x="2358786" y="460302"/>
                </a:lnTo>
                <a:lnTo>
                  <a:pt x="2321733" y="427777"/>
                </a:lnTo>
                <a:cubicBezTo>
                  <a:pt x="2090453" y="243430"/>
                  <a:pt x="1793946" y="132690"/>
                  <a:pt x="1470660" y="132690"/>
                </a:cubicBezTo>
                <a:cubicBezTo>
                  <a:pt x="731720" y="132690"/>
                  <a:pt x="132690" y="711250"/>
                  <a:pt x="132690" y="1424940"/>
                </a:cubicBezTo>
                <a:cubicBezTo>
                  <a:pt x="132690" y="2138630"/>
                  <a:pt x="731720" y="2717190"/>
                  <a:pt x="1470660" y="2717190"/>
                </a:cubicBezTo>
                <a:cubicBezTo>
                  <a:pt x="1747763" y="2717190"/>
                  <a:pt x="2005190" y="2635830"/>
                  <a:pt x="2218732" y="2496494"/>
                </a:cubicBezTo>
                <a:lnTo>
                  <a:pt x="2238309" y="2482355"/>
                </a:lnTo>
                <a:lnTo>
                  <a:pt x="2263914" y="2501261"/>
                </a:lnTo>
                <a:lnTo>
                  <a:pt x="2359261" y="2558457"/>
                </a:lnTo>
                <a:lnTo>
                  <a:pt x="2292920" y="2606523"/>
                </a:lnTo>
                <a:cubicBezTo>
                  <a:pt x="2058201" y="2760166"/>
                  <a:pt x="1775244" y="2849880"/>
                  <a:pt x="1470660" y="2849880"/>
                </a:cubicBezTo>
                <a:cubicBezTo>
                  <a:pt x="658437" y="2849880"/>
                  <a:pt x="0" y="2211913"/>
                  <a:pt x="0" y="1424940"/>
                </a:cubicBezTo>
                <a:cubicBezTo>
                  <a:pt x="0" y="637967"/>
                  <a:pt x="658437" y="0"/>
                  <a:pt x="1470660" y="0"/>
                </a:cubicBezTo>
                <a:close/>
              </a:path>
            </a:pathLst>
          </a:custGeom>
          <a:gradFill>
            <a:gsLst>
              <a:gs pos="1667">
                <a:schemeClr val="tx1"/>
              </a:gs>
              <a:gs pos="35000">
                <a:srgbClr val="FFF200"/>
              </a:gs>
              <a:gs pos="56000">
                <a:srgbClr val="FF7A00"/>
              </a:gs>
              <a:gs pos="100000">
                <a:srgbClr val="4D0808"/>
              </a:gs>
            </a:gsLst>
            <a:lin ang="5400000" scaled="0"/>
          </a:gradFill>
          <a:ln>
            <a:noFill/>
          </a:ln>
          <a:scene3d>
            <a:camera prst="orthographicFront"/>
            <a:lightRig rig="morning"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Forma libre 30"/>
          <p:cNvSpPr/>
          <p:nvPr/>
        </p:nvSpPr>
        <p:spPr>
          <a:xfrm rot="14031242" flipH="1">
            <a:off x="1488514" y="1124077"/>
            <a:ext cx="1879342" cy="1389479"/>
          </a:xfrm>
          <a:custGeom>
            <a:avLst/>
            <a:gdLst>
              <a:gd name="connsiteX0" fmla="*/ 4516253 w 6336030"/>
              <a:gd name="connsiteY0" fmla="*/ 2662857 h 3783330"/>
              <a:gd name="connsiteX1" fmla="*/ 4535447 w 6336030"/>
              <a:gd name="connsiteY1" fmla="*/ 2726846 h 3783330"/>
              <a:gd name="connsiteX2" fmla="*/ 5139690 w 6336030"/>
              <a:gd name="connsiteY2" fmla="*/ 3141327 h 3783330"/>
              <a:gd name="connsiteX3" fmla="*/ 5143130 w 6336030"/>
              <a:gd name="connsiteY3" fmla="*/ 3140968 h 3783330"/>
              <a:gd name="connsiteX4" fmla="*/ 5139690 w 6336030"/>
              <a:gd name="connsiteY4" fmla="*/ 3175635 h 3783330"/>
              <a:gd name="connsiteX5" fmla="*/ 5147166 w 6336030"/>
              <a:gd name="connsiteY5" fmla="*/ 3250970 h 3783330"/>
              <a:gd name="connsiteX6" fmla="*/ 5139690 w 6336030"/>
              <a:gd name="connsiteY6" fmla="*/ 3251359 h 3783330"/>
              <a:gd name="connsiteX7" fmla="*/ 4434061 w 6336030"/>
              <a:gd name="connsiteY7" fmla="*/ 2769675 h 3783330"/>
              <a:gd name="connsiteX8" fmla="*/ 4410994 w 6336030"/>
              <a:gd name="connsiteY8" fmla="*/ 2693146 h 3783330"/>
              <a:gd name="connsiteX9" fmla="*/ 4475327 w 6336030"/>
              <a:gd name="connsiteY9" fmla="*/ 2677251 h 3783330"/>
              <a:gd name="connsiteX10" fmla="*/ 5764984 w 6336030"/>
              <a:gd name="connsiteY10" fmla="*/ 2656670 h 3783330"/>
              <a:gd name="connsiteX11" fmla="*/ 5841091 w 6336030"/>
              <a:gd name="connsiteY11" fmla="*/ 2664485 h 3783330"/>
              <a:gd name="connsiteX12" fmla="*/ 5873899 w 6336030"/>
              <a:gd name="connsiteY12" fmla="*/ 2674859 h 3783330"/>
              <a:gd name="connsiteX13" fmla="*/ 5845319 w 6336030"/>
              <a:gd name="connsiteY13" fmla="*/ 2769675 h 3783330"/>
              <a:gd name="connsiteX14" fmla="*/ 5294028 w 6336030"/>
              <a:gd name="connsiteY14" fmla="*/ 3235336 h 3783330"/>
              <a:gd name="connsiteX15" fmla="*/ 5232501 w 6336030"/>
              <a:gd name="connsiteY15" fmla="*/ 3245007 h 3783330"/>
              <a:gd name="connsiteX16" fmla="*/ 5225635 w 6336030"/>
              <a:gd name="connsiteY16" fmla="*/ 3175635 h 3783330"/>
              <a:gd name="connsiteX17" fmla="*/ 5229963 w 6336030"/>
              <a:gd name="connsiteY17" fmla="*/ 3131910 h 3783330"/>
              <a:gd name="connsiteX18" fmla="*/ 5271852 w 6336030"/>
              <a:gd name="connsiteY18" fmla="*/ 3127540 h 3783330"/>
              <a:gd name="connsiteX19" fmla="*/ 5743934 w 6336030"/>
              <a:gd name="connsiteY19" fmla="*/ 2726846 h 3783330"/>
              <a:gd name="connsiteX20" fmla="*/ 5892924 w 6336030"/>
              <a:gd name="connsiteY20" fmla="*/ 2591170 h 3783330"/>
              <a:gd name="connsiteX21" fmla="*/ 5970695 w 6336030"/>
              <a:gd name="connsiteY21" fmla="*/ 2615696 h 3783330"/>
              <a:gd name="connsiteX22" fmla="*/ 6336030 w 6336030"/>
              <a:gd name="connsiteY22" fmla="*/ 3175635 h 3783330"/>
              <a:gd name="connsiteX23" fmla="*/ 5737860 w 6336030"/>
              <a:gd name="connsiteY23" fmla="*/ 3783330 h 3783330"/>
              <a:gd name="connsiteX24" fmla="*/ 5151843 w 6336030"/>
              <a:gd name="connsiteY24" fmla="*/ 3298107 h 3783330"/>
              <a:gd name="connsiteX25" fmla="*/ 5147166 w 6336030"/>
              <a:gd name="connsiteY25" fmla="*/ 3250970 h 3783330"/>
              <a:gd name="connsiteX26" fmla="*/ 5217990 w 6336030"/>
              <a:gd name="connsiteY26" fmla="*/ 3247287 h 3783330"/>
              <a:gd name="connsiteX27" fmla="*/ 5232501 w 6336030"/>
              <a:gd name="connsiteY27" fmla="*/ 3245007 h 3783330"/>
              <a:gd name="connsiteX28" fmla="*/ 5236042 w 6336030"/>
              <a:gd name="connsiteY28" fmla="*/ 3280786 h 3783330"/>
              <a:gd name="connsiteX29" fmla="*/ 5737860 w 6336030"/>
              <a:gd name="connsiteY29" fmla="*/ 3697385 h 3783330"/>
              <a:gd name="connsiteX30" fmla="*/ 6250085 w 6336030"/>
              <a:gd name="connsiteY30" fmla="*/ 3175635 h 3783330"/>
              <a:gd name="connsiteX31" fmla="*/ 5937241 w 6336030"/>
              <a:gd name="connsiteY31" fmla="*/ 2694887 h 3783330"/>
              <a:gd name="connsiteX32" fmla="*/ 5873899 w 6336030"/>
              <a:gd name="connsiteY32" fmla="*/ 2674859 h 3783330"/>
              <a:gd name="connsiteX33" fmla="*/ 5889942 w 6336030"/>
              <a:gd name="connsiteY33" fmla="*/ 2621634 h 3783330"/>
              <a:gd name="connsiteX34" fmla="*/ 5737860 w 6336030"/>
              <a:gd name="connsiteY34" fmla="*/ 2567940 h 3783330"/>
              <a:gd name="connsiteX35" fmla="*/ 5784748 w 6336030"/>
              <a:gd name="connsiteY35" fmla="*/ 2572742 h 3783330"/>
              <a:gd name="connsiteX36" fmla="*/ 5782145 w 6336030"/>
              <a:gd name="connsiteY36" fmla="*/ 2599458 h 3783330"/>
              <a:gd name="connsiteX37" fmla="*/ 5764984 w 6336030"/>
              <a:gd name="connsiteY37" fmla="*/ 2656670 h 3783330"/>
              <a:gd name="connsiteX38" fmla="*/ 5737860 w 6336030"/>
              <a:gd name="connsiteY38" fmla="*/ 2653885 h 3783330"/>
              <a:gd name="connsiteX39" fmla="*/ 5236042 w 6336030"/>
              <a:gd name="connsiteY39" fmla="*/ 3070484 h 3783330"/>
              <a:gd name="connsiteX40" fmla="*/ 5229963 w 6336030"/>
              <a:gd name="connsiteY40" fmla="*/ 3131910 h 3783330"/>
              <a:gd name="connsiteX41" fmla="*/ 5143130 w 6336030"/>
              <a:gd name="connsiteY41" fmla="*/ 3140968 h 3783330"/>
              <a:gd name="connsiteX42" fmla="*/ 5151843 w 6336030"/>
              <a:gd name="connsiteY42" fmla="*/ 3053163 h 3783330"/>
              <a:gd name="connsiteX43" fmla="*/ 5737860 w 6336030"/>
              <a:gd name="connsiteY43" fmla="*/ 2567940 h 3783330"/>
              <a:gd name="connsiteX44" fmla="*/ 3672662 w 6336030"/>
              <a:gd name="connsiteY44" fmla="*/ 2461436 h 3783330"/>
              <a:gd name="connsiteX45" fmla="*/ 3694389 w 6336030"/>
              <a:gd name="connsiteY45" fmla="*/ 2478584 h 3783330"/>
              <a:gd name="connsiteX46" fmla="*/ 4185285 w 6336030"/>
              <a:gd name="connsiteY46" fmla="*/ 2622025 h 3783330"/>
              <a:gd name="connsiteX47" fmla="*/ 4362232 w 6336030"/>
              <a:gd name="connsiteY47" fmla="*/ 2604961 h 3783330"/>
              <a:gd name="connsiteX48" fmla="*/ 4387206 w 6336030"/>
              <a:gd name="connsiteY48" fmla="*/ 2598819 h 3783330"/>
              <a:gd name="connsiteX49" fmla="*/ 4389439 w 6336030"/>
              <a:gd name="connsiteY49" fmla="*/ 2621634 h 3783330"/>
              <a:gd name="connsiteX50" fmla="*/ 4410994 w 6336030"/>
              <a:gd name="connsiteY50" fmla="*/ 2693146 h 3783330"/>
              <a:gd name="connsiteX51" fmla="*/ 4381854 w 6336030"/>
              <a:gd name="connsiteY51" fmla="*/ 2700346 h 3783330"/>
              <a:gd name="connsiteX52" fmla="*/ 4185285 w 6336030"/>
              <a:gd name="connsiteY52" fmla="*/ 2719388 h 3783330"/>
              <a:gd name="connsiteX53" fmla="*/ 3639952 w 6336030"/>
              <a:gd name="connsiteY53" fmla="*/ 2559319 h 3783330"/>
              <a:gd name="connsiteX54" fmla="*/ 3589123 w 6336030"/>
              <a:gd name="connsiteY54" fmla="*/ 2519019 h 3783330"/>
              <a:gd name="connsiteX55" fmla="*/ 3618726 w 6336030"/>
              <a:gd name="connsiteY55" fmla="*/ 2501261 h 3783330"/>
              <a:gd name="connsiteX56" fmla="*/ 3487363 w 6336030"/>
              <a:gd name="connsiteY56" fmla="*/ 2435275 h 3783330"/>
              <a:gd name="connsiteX57" fmla="*/ 3495602 w 6336030"/>
              <a:gd name="connsiteY57" fmla="*/ 2444871 h 3783330"/>
              <a:gd name="connsiteX58" fmla="*/ 3589123 w 6336030"/>
              <a:gd name="connsiteY58" fmla="*/ 2519019 h 3783330"/>
              <a:gd name="connsiteX59" fmla="*/ 3518831 w 6336030"/>
              <a:gd name="connsiteY59" fmla="*/ 2561185 h 3783330"/>
              <a:gd name="connsiteX60" fmla="*/ 2941320 w 6336030"/>
              <a:gd name="connsiteY60" fmla="*/ 2705577 h 3783330"/>
              <a:gd name="connsiteX61" fmla="*/ 2363809 w 6336030"/>
              <a:gd name="connsiteY61" fmla="*/ 2561185 h 3783330"/>
              <a:gd name="connsiteX62" fmla="*/ 2359261 w 6336030"/>
              <a:gd name="connsiteY62" fmla="*/ 2558457 h 3783330"/>
              <a:gd name="connsiteX63" fmla="*/ 2406136 w 6336030"/>
              <a:gd name="connsiteY63" fmla="*/ 2524493 h 3783330"/>
              <a:gd name="connsiteX64" fmla="*/ 2465607 w 6336030"/>
              <a:gd name="connsiteY64" fmla="*/ 2472124 h 3783330"/>
              <a:gd name="connsiteX65" fmla="*/ 2518093 w 6336030"/>
              <a:gd name="connsiteY65" fmla="*/ 2497053 h 3783330"/>
              <a:gd name="connsiteX66" fmla="*/ 2941320 w 6336030"/>
              <a:gd name="connsiteY66" fmla="*/ 2581301 h 3783330"/>
              <a:gd name="connsiteX67" fmla="*/ 3459594 w 6336030"/>
              <a:gd name="connsiteY67" fmla="*/ 2451909 h 3783330"/>
              <a:gd name="connsiteX68" fmla="*/ 5139690 w 6336030"/>
              <a:gd name="connsiteY68" fmla="*/ 1784051 h 3783330"/>
              <a:gd name="connsiteX69" fmla="*/ 5160219 w 6336030"/>
              <a:gd name="connsiteY69" fmla="*/ 1786193 h 3783330"/>
              <a:gd name="connsiteX70" fmla="*/ 5140829 w 6336030"/>
              <a:gd name="connsiteY70" fmla="*/ 1971019 h 3783330"/>
              <a:gd name="connsiteX71" fmla="*/ 4564939 w 6336030"/>
              <a:gd name="connsiteY71" fmla="*/ 2645734 h 3783330"/>
              <a:gd name="connsiteX72" fmla="*/ 4516253 w 6336030"/>
              <a:gd name="connsiteY72" fmla="*/ 2662857 h 3783330"/>
              <a:gd name="connsiteX73" fmla="*/ 4497235 w 6336030"/>
              <a:gd name="connsiteY73" fmla="*/ 2599458 h 3783330"/>
              <a:gd name="connsiteX74" fmla="*/ 4494127 w 6336030"/>
              <a:gd name="connsiteY74" fmla="*/ 2567546 h 3783330"/>
              <a:gd name="connsiteX75" fmla="*/ 4527041 w 6336030"/>
              <a:gd name="connsiteY75" fmla="*/ 2556022 h 3783330"/>
              <a:gd name="connsiteX76" fmla="*/ 5045444 w 6336030"/>
              <a:gd name="connsiteY76" fmla="*/ 1951397 h 3783330"/>
              <a:gd name="connsiteX77" fmla="*/ 5062228 w 6336030"/>
              <a:gd name="connsiteY77" fmla="*/ 1792132 h 3783330"/>
              <a:gd name="connsiteX78" fmla="*/ 5052466 w 6336030"/>
              <a:gd name="connsiteY78" fmla="*/ 1679494 h 3783330"/>
              <a:gd name="connsiteX79" fmla="*/ 5063282 w 6336030"/>
              <a:gd name="connsiteY79" fmla="*/ 1782128 h 3783330"/>
              <a:gd name="connsiteX80" fmla="*/ 5062228 w 6336030"/>
              <a:gd name="connsiteY80" fmla="*/ 1792132 h 3783330"/>
              <a:gd name="connsiteX81" fmla="*/ 5007528 w 6336030"/>
              <a:gd name="connsiteY81" fmla="*/ 1797839 h 3783330"/>
              <a:gd name="connsiteX82" fmla="*/ 4483912 w 6336030"/>
              <a:gd name="connsiteY82" fmla="*/ 2462689 h 3783330"/>
              <a:gd name="connsiteX83" fmla="*/ 4494127 w 6336030"/>
              <a:gd name="connsiteY83" fmla="*/ 2567546 h 3783330"/>
              <a:gd name="connsiteX84" fmla="*/ 4446375 w 6336030"/>
              <a:gd name="connsiteY84" fmla="*/ 2584265 h 3783330"/>
              <a:gd name="connsiteX85" fmla="*/ 4387206 w 6336030"/>
              <a:gd name="connsiteY85" fmla="*/ 2598819 h 3783330"/>
              <a:gd name="connsiteX86" fmla="*/ 4373880 w 6336030"/>
              <a:gd name="connsiteY86" fmla="*/ 2462689 h 3783330"/>
              <a:gd name="connsiteX87" fmla="*/ 4985353 w 6336030"/>
              <a:gd name="connsiteY87" fmla="*/ 1690042 h 3783330"/>
              <a:gd name="connsiteX88" fmla="*/ 5149357 w 6336030"/>
              <a:gd name="connsiteY88" fmla="*/ 1674522 h 3783330"/>
              <a:gd name="connsiteX89" fmla="*/ 5217990 w 6336030"/>
              <a:gd name="connsiteY89" fmla="*/ 1678091 h 3783330"/>
              <a:gd name="connsiteX90" fmla="*/ 5905500 w 6336030"/>
              <a:gd name="connsiteY90" fmla="*/ 2462689 h 3783330"/>
              <a:gd name="connsiteX91" fmla="*/ 5892924 w 6336030"/>
              <a:gd name="connsiteY91" fmla="*/ 2591170 h 3783330"/>
              <a:gd name="connsiteX92" fmla="*/ 5858412 w 6336030"/>
              <a:gd name="connsiteY92" fmla="*/ 2580286 h 3783330"/>
              <a:gd name="connsiteX93" fmla="*/ 5784748 w 6336030"/>
              <a:gd name="connsiteY93" fmla="*/ 2572742 h 3783330"/>
              <a:gd name="connsiteX94" fmla="*/ 5795468 w 6336030"/>
              <a:gd name="connsiteY94" fmla="*/ 2462689 h 3783330"/>
              <a:gd name="connsiteX95" fmla="*/ 5271852 w 6336030"/>
              <a:gd name="connsiteY95" fmla="*/ 1797839 h 3783330"/>
              <a:gd name="connsiteX96" fmla="*/ 5160219 w 6336030"/>
              <a:gd name="connsiteY96" fmla="*/ 1786193 h 3783330"/>
              <a:gd name="connsiteX97" fmla="*/ 5160645 w 6336030"/>
              <a:gd name="connsiteY97" fmla="*/ 1782128 h 3783330"/>
              <a:gd name="connsiteX98" fmla="*/ 4011139 w 6336030"/>
              <a:gd name="connsiteY98" fmla="*/ 958886 h 3783330"/>
              <a:gd name="connsiteX99" fmla="*/ 4057688 w 6336030"/>
              <a:gd name="connsiteY99" fmla="*/ 1043568 h 3783330"/>
              <a:gd name="connsiteX100" fmla="*/ 4152900 w 6336030"/>
              <a:gd name="connsiteY100" fmla="*/ 1509237 h 3783330"/>
              <a:gd name="connsiteX101" fmla="*/ 3711998 w 6336030"/>
              <a:gd name="connsiteY101" fmla="*/ 2432391 h 3783330"/>
              <a:gd name="connsiteX102" fmla="*/ 3672662 w 6336030"/>
              <a:gd name="connsiteY102" fmla="*/ 2461436 h 3783330"/>
              <a:gd name="connsiteX103" fmla="*/ 3571636 w 6336030"/>
              <a:gd name="connsiteY103" fmla="*/ 2381698 h 3783330"/>
              <a:gd name="connsiteX104" fmla="*/ 3632946 w 6336030"/>
              <a:gd name="connsiteY104" fmla="*/ 2336494 h 3783330"/>
              <a:gd name="connsiteX105" fmla="*/ 4028624 w 6336030"/>
              <a:gd name="connsiteY105" fmla="*/ 1509237 h 3783330"/>
              <a:gd name="connsiteX106" fmla="*/ 3943178 w 6336030"/>
              <a:gd name="connsiteY106" fmla="*/ 1091941 h 3783330"/>
              <a:gd name="connsiteX107" fmla="*/ 3888442 w 6336030"/>
              <a:gd name="connsiteY107" fmla="*/ 992510 h 3783330"/>
              <a:gd name="connsiteX108" fmla="*/ 3924196 w 6336030"/>
              <a:gd name="connsiteY108" fmla="*/ 979991 h 3783330"/>
              <a:gd name="connsiteX109" fmla="*/ 4008338 w 6336030"/>
              <a:gd name="connsiteY109" fmla="*/ 959295 h 3783330"/>
              <a:gd name="connsiteX110" fmla="*/ 3840065 w 6336030"/>
              <a:gd name="connsiteY110" fmla="*/ 906412 h 3783330"/>
              <a:gd name="connsiteX111" fmla="*/ 3842930 w 6336030"/>
              <a:gd name="connsiteY111" fmla="*/ 909836 h 3783330"/>
              <a:gd name="connsiteX112" fmla="*/ 3888442 w 6336030"/>
              <a:gd name="connsiteY112" fmla="*/ 992510 h 3783330"/>
              <a:gd name="connsiteX113" fmla="*/ 3843529 w 6336030"/>
              <a:gd name="connsiteY113" fmla="*/ 1008234 h 3783330"/>
              <a:gd name="connsiteX114" fmla="*/ 3307288 w 6336030"/>
              <a:gd name="connsiteY114" fmla="*/ 1782128 h 3783330"/>
              <a:gd name="connsiteX115" fmla="*/ 3564448 w 6336030"/>
              <a:gd name="connsiteY115" fmla="*/ 2376025 h 3783330"/>
              <a:gd name="connsiteX116" fmla="*/ 3571636 w 6336030"/>
              <a:gd name="connsiteY116" fmla="*/ 2381698 h 3783330"/>
              <a:gd name="connsiteX117" fmla="*/ 3549242 w 6336030"/>
              <a:gd name="connsiteY117" fmla="*/ 2398210 h 3783330"/>
              <a:gd name="connsiteX118" fmla="*/ 3487363 w 6336030"/>
              <a:gd name="connsiteY118" fmla="*/ 2435275 h 3783330"/>
              <a:gd name="connsiteX119" fmla="*/ 3376502 w 6336030"/>
              <a:gd name="connsiteY119" fmla="*/ 2306159 h 3783330"/>
              <a:gd name="connsiteX120" fmla="*/ 3209925 w 6336030"/>
              <a:gd name="connsiteY120" fmla="*/ 1782128 h 3783330"/>
              <a:gd name="connsiteX121" fmla="*/ 3805631 w 6336030"/>
              <a:gd name="connsiteY121" fmla="*/ 918523 h 3783330"/>
              <a:gd name="connsiteX122" fmla="*/ 4185285 w 6336030"/>
              <a:gd name="connsiteY122" fmla="*/ 844868 h 3783330"/>
              <a:gd name="connsiteX123" fmla="*/ 5140829 w 6336030"/>
              <a:gd name="connsiteY123" fmla="*/ 1593238 h 3783330"/>
              <a:gd name="connsiteX124" fmla="*/ 5149357 w 6336030"/>
              <a:gd name="connsiteY124" fmla="*/ 1674522 h 3783330"/>
              <a:gd name="connsiteX125" fmla="*/ 5139690 w 6336030"/>
              <a:gd name="connsiteY125" fmla="*/ 1674019 h 3783330"/>
              <a:gd name="connsiteX126" fmla="*/ 5061391 w 6336030"/>
              <a:gd name="connsiteY126" fmla="*/ 1678091 h 3783330"/>
              <a:gd name="connsiteX127" fmla="*/ 5052466 w 6336030"/>
              <a:gd name="connsiteY127" fmla="*/ 1679494 h 3783330"/>
              <a:gd name="connsiteX128" fmla="*/ 5045444 w 6336030"/>
              <a:gd name="connsiteY128" fmla="*/ 1612860 h 3783330"/>
              <a:gd name="connsiteX129" fmla="*/ 4185285 w 6336030"/>
              <a:gd name="connsiteY129" fmla="*/ 942231 h 3783330"/>
              <a:gd name="connsiteX130" fmla="*/ 4095515 w 6336030"/>
              <a:gd name="connsiteY130" fmla="*/ 946567 h 3783330"/>
              <a:gd name="connsiteX131" fmla="*/ 4011139 w 6336030"/>
              <a:gd name="connsiteY131" fmla="*/ 958886 h 3783330"/>
              <a:gd name="connsiteX132" fmla="*/ 3962493 w 6336030"/>
              <a:gd name="connsiteY132" fmla="*/ 870389 h 3783330"/>
              <a:gd name="connsiteX133" fmla="*/ 3988716 w 6336030"/>
              <a:gd name="connsiteY133" fmla="*/ 863910 h 3783330"/>
              <a:gd name="connsiteX134" fmla="*/ 4185285 w 6336030"/>
              <a:gd name="connsiteY134" fmla="*/ 844868 h 3783330"/>
              <a:gd name="connsiteX135" fmla="*/ 2585405 w 6336030"/>
              <a:gd name="connsiteY135" fmla="*/ 497130 h 3783330"/>
              <a:gd name="connsiteX136" fmla="*/ 2605493 w 6336030"/>
              <a:gd name="connsiteY136" fmla="*/ 518546 h 3783330"/>
              <a:gd name="connsiteX137" fmla="*/ 2941320 w 6336030"/>
              <a:gd name="connsiteY137" fmla="*/ 1424940 h 3783330"/>
              <a:gd name="connsiteX138" fmla="*/ 2510574 w 6336030"/>
              <a:gd name="connsiteY138" fmla="*/ 2432525 h 3783330"/>
              <a:gd name="connsiteX139" fmla="*/ 2465607 w 6336030"/>
              <a:gd name="connsiteY139" fmla="*/ 2472124 h 3783330"/>
              <a:gd name="connsiteX140" fmla="*/ 2423047 w 6336030"/>
              <a:gd name="connsiteY140" fmla="*/ 2451909 h 3783330"/>
              <a:gd name="connsiteX141" fmla="*/ 2342644 w 6336030"/>
              <a:gd name="connsiteY141" fmla="*/ 2403748 h 3783330"/>
              <a:gd name="connsiteX142" fmla="*/ 2416748 w 6336030"/>
              <a:gd name="connsiteY142" fmla="*/ 2338699 h 3783330"/>
              <a:gd name="connsiteX143" fmla="*/ 2808630 w 6336030"/>
              <a:gd name="connsiteY143" fmla="*/ 1424940 h 3783330"/>
              <a:gd name="connsiteX144" fmla="*/ 2503103 w 6336030"/>
              <a:gd name="connsiteY144" fmla="*/ 602949 h 3783330"/>
              <a:gd name="connsiteX145" fmla="*/ 2454712 w 6336030"/>
              <a:gd name="connsiteY145" fmla="*/ 551525 h 3783330"/>
              <a:gd name="connsiteX146" fmla="*/ 2518093 w 6336030"/>
              <a:gd name="connsiteY146" fmla="*/ 521421 h 3783330"/>
              <a:gd name="connsiteX147" fmla="*/ 2358786 w 6336030"/>
              <a:gd name="connsiteY147" fmla="*/ 460302 h 3783330"/>
              <a:gd name="connsiteX148" fmla="*/ 2416748 w 6336030"/>
              <a:gd name="connsiteY148" fmla="*/ 511181 h 3783330"/>
              <a:gd name="connsiteX149" fmla="*/ 2454712 w 6336030"/>
              <a:gd name="connsiteY149" fmla="*/ 551525 h 3783330"/>
              <a:gd name="connsiteX150" fmla="*/ 2423047 w 6336030"/>
              <a:gd name="connsiteY150" fmla="*/ 566565 h 3783330"/>
              <a:gd name="connsiteX151" fmla="*/ 1854016 w 6336030"/>
              <a:gd name="connsiteY151" fmla="*/ 1509237 h 3783330"/>
              <a:gd name="connsiteX152" fmla="*/ 2333398 w 6336030"/>
              <a:gd name="connsiteY152" fmla="*/ 2398210 h 3783330"/>
              <a:gd name="connsiteX153" fmla="*/ 2342644 w 6336030"/>
              <a:gd name="connsiteY153" fmla="*/ 2403748 h 3783330"/>
              <a:gd name="connsiteX154" fmla="*/ 2321733 w 6336030"/>
              <a:gd name="connsiteY154" fmla="*/ 2422103 h 3783330"/>
              <a:gd name="connsiteX155" fmla="*/ 2238309 w 6336030"/>
              <a:gd name="connsiteY155" fmla="*/ 2482355 h 3783330"/>
              <a:gd name="connsiteX156" fmla="*/ 2170643 w 6336030"/>
              <a:gd name="connsiteY156" fmla="*/ 2432391 h 3783330"/>
              <a:gd name="connsiteX157" fmla="*/ 1729740 w 6336030"/>
              <a:gd name="connsiteY157" fmla="*/ 1509237 h 3783330"/>
              <a:gd name="connsiteX158" fmla="*/ 2263914 w 6336030"/>
              <a:gd name="connsiteY158" fmla="*/ 517213 h 3783330"/>
              <a:gd name="connsiteX159" fmla="*/ 2941320 w 6336030"/>
              <a:gd name="connsiteY159" fmla="*/ 312897 h 3783330"/>
              <a:gd name="connsiteX160" fmla="*/ 3945981 w 6336030"/>
              <a:gd name="connsiteY160" fmla="*/ 840352 h 3783330"/>
              <a:gd name="connsiteX161" fmla="*/ 3962493 w 6336030"/>
              <a:gd name="connsiteY161" fmla="*/ 870389 h 3783330"/>
              <a:gd name="connsiteX162" fmla="*/ 3895243 w 6336030"/>
              <a:gd name="connsiteY162" fmla="*/ 887006 h 3783330"/>
              <a:gd name="connsiteX163" fmla="*/ 3840065 w 6336030"/>
              <a:gd name="connsiteY163" fmla="*/ 906412 h 3783330"/>
              <a:gd name="connsiteX164" fmla="*/ 3710160 w 6336030"/>
              <a:gd name="connsiteY164" fmla="*/ 751173 h 3783330"/>
              <a:gd name="connsiteX165" fmla="*/ 2941320 w 6336030"/>
              <a:gd name="connsiteY165" fmla="*/ 437173 h 3783330"/>
              <a:gd name="connsiteX166" fmla="*/ 2617989 w 6336030"/>
              <a:gd name="connsiteY166" fmla="*/ 485371 h 3783330"/>
              <a:gd name="connsiteX167" fmla="*/ 2585405 w 6336030"/>
              <a:gd name="connsiteY167" fmla="*/ 497130 h 3783330"/>
              <a:gd name="connsiteX168" fmla="*/ 2510574 w 6336030"/>
              <a:gd name="connsiteY168" fmla="*/ 417355 h 3783330"/>
              <a:gd name="connsiteX169" fmla="*/ 2490277 w 6336030"/>
              <a:gd name="connsiteY169" fmla="*/ 399482 h 3783330"/>
              <a:gd name="connsiteX170" fmla="*/ 2581033 w 6336030"/>
              <a:gd name="connsiteY170" fmla="*/ 366682 h 3783330"/>
              <a:gd name="connsiteX171" fmla="*/ 2941320 w 6336030"/>
              <a:gd name="connsiteY171" fmla="*/ 312897 h 3783330"/>
              <a:gd name="connsiteX172" fmla="*/ 1470660 w 6336030"/>
              <a:gd name="connsiteY172" fmla="*/ 0 h 3783330"/>
              <a:gd name="connsiteX173" fmla="*/ 2406136 w 6336030"/>
              <a:gd name="connsiteY173" fmla="*/ 325387 h 3783330"/>
              <a:gd name="connsiteX174" fmla="*/ 2490277 w 6336030"/>
              <a:gd name="connsiteY174" fmla="*/ 399482 h 3783330"/>
              <a:gd name="connsiteX175" fmla="*/ 2469719 w 6336030"/>
              <a:gd name="connsiteY175" fmla="*/ 406912 h 3783330"/>
              <a:gd name="connsiteX176" fmla="*/ 2363809 w 6336030"/>
              <a:gd name="connsiteY176" fmla="*/ 457289 h 3783330"/>
              <a:gd name="connsiteX177" fmla="*/ 2358786 w 6336030"/>
              <a:gd name="connsiteY177" fmla="*/ 460302 h 3783330"/>
              <a:gd name="connsiteX178" fmla="*/ 2321733 w 6336030"/>
              <a:gd name="connsiteY178" fmla="*/ 427777 h 3783330"/>
              <a:gd name="connsiteX179" fmla="*/ 1470660 w 6336030"/>
              <a:gd name="connsiteY179" fmla="*/ 132690 h 3783330"/>
              <a:gd name="connsiteX180" fmla="*/ 132690 w 6336030"/>
              <a:gd name="connsiteY180" fmla="*/ 1424940 h 3783330"/>
              <a:gd name="connsiteX181" fmla="*/ 1470660 w 6336030"/>
              <a:gd name="connsiteY181" fmla="*/ 2717190 h 3783330"/>
              <a:gd name="connsiteX182" fmla="*/ 2218732 w 6336030"/>
              <a:gd name="connsiteY182" fmla="*/ 2496494 h 3783330"/>
              <a:gd name="connsiteX183" fmla="*/ 2238309 w 6336030"/>
              <a:gd name="connsiteY183" fmla="*/ 2482355 h 3783330"/>
              <a:gd name="connsiteX184" fmla="*/ 2263914 w 6336030"/>
              <a:gd name="connsiteY184" fmla="*/ 2501261 h 3783330"/>
              <a:gd name="connsiteX185" fmla="*/ 2359261 w 6336030"/>
              <a:gd name="connsiteY185" fmla="*/ 2558457 h 3783330"/>
              <a:gd name="connsiteX186" fmla="*/ 2292920 w 6336030"/>
              <a:gd name="connsiteY186" fmla="*/ 2606523 h 3783330"/>
              <a:gd name="connsiteX187" fmla="*/ 1470660 w 6336030"/>
              <a:gd name="connsiteY187" fmla="*/ 2849880 h 3783330"/>
              <a:gd name="connsiteX188" fmla="*/ 0 w 6336030"/>
              <a:gd name="connsiteY188" fmla="*/ 1424940 h 3783330"/>
              <a:gd name="connsiteX189" fmla="*/ 1470660 w 6336030"/>
              <a:gd name="connsiteY189" fmla="*/ 0 h 37833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Lst>
            <a:rect l="l" t="t" r="r" b="b"/>
            <a:pathLst>
              <a:path w="6336030" h="3783330">
                <a:moveTo>
                  <a:pt x="4516253" y="2662857"/>
                </a:moveTo>
                <a:lnTo>
                  <a:pt x="4535447" y="2726846"/>
                </a:lnTo>
                <a:cubicBezTo>
                  <a:pt x="4634999" y="2970419"/>
                  <a:pt x="4868058" y="3141327"/>
                  <a:pt x="5139690" y="3141327"/>
                </a:cubicBezTo>
                <a:lnTo>
                  <a:pt x="5143130" y="3140968"/>
                </a:lnTo>
                <a:lnTo>
                  <a:pt x="5139690" y="3175635"/>
                </a:lnTo>
                <a:lnTo>
                  <a:pt x="5147166" y="3250970"/>
                </a:lnTo>
                <a:lnTo>
                  <a:pt x="5139690" y="3251359"/>
                </a:lnTo>
                <a:cubicBezTo>
                  <a:pt x="4822482" y="3251359"/>
                  <a:pt x="4550318" y="3052740"/>
                  <a:pt x="4434061" y="2769675"/>
                </a:cubicBezTo>
                <a:lnTo>
                  <a:pt x="4410994" y="2693146"/>
                </a:lnTo>
                <a:lnTo>
                  <a:pt x="4475327" y="2677251"/>
                </a:lnTo>
                <a:close/>
                <a:moveTo>
                  <a:pt x="5764984" y="2656670"/>
                </a:moveTo>
                <a:lnTo>
                  <a:pt x="5841091" y="2664485"/>
                </a:lnTo>
                <a:lnTo>
                  <a:pt x="5873899" y="2674859"/>
                </a:lnTo>
                <a:lnTo>
                  <a:pt x="5845319" y="2769675"/>
                </a:lnTo>
                <a:cubicBezTo>
                  <a:pt x="5748439" y="3005563"/>
                  <a:pt x="5543290" y="3182807"/>
                  <a:pt x="5294028" y="3235336"/>
                </a:cubicBezTo>
                <a:lnTo>
                  <a:pt x="5232501" y="3245007"/>
                </a:lnTo>
                <a:lnTo>
                  <a:pt x="5225635" y="3175635"/>
                </a:lnTo>
                <a:lnTo>
                  <a:pt x="5229963" y="3131910"/>
                </a:lnTo>
                <a:lnTo>
                  <a:pt x="5271852" y="3127540"/>
                </a:lnTo>
                <a:cubicBezTo>
                  <a:pt x="5485300" y="3082339"/>
                  <a:pt x="5660973" y="2929823"/>
                  <a:pt x="5743934" y="2726846"/>
                </a:cubicBezTo>
                <a:close/>
                <a:moveTo>
                  <a:pt x="5892924" y="2591170"/>
                </a:moveTo>
                <a:lnTo>
                  <a:pt x="5970695" y="2615696"/>
                </a:lnTo>
                <a:cubicBezTo>
                  <a:pt x="6185387" y="2707949"/>
                  <a:pt x="6336030" y="2923920"/>
                  <a:pt x="6336030" y="3175635"/>
                </a:cubicBezTo>
                <a:cubicBezTo>
                  <a:pt x="6336030" y="3511256"/>
                  <a:pt x="6068220" y="3783330"/>
                  <a:pt x="5737860" y="3783330"/>
                </a:cubicBezTo>
                <a:cubicBezTo>
                  <a:pt x="5448795" y="3783330"/>
                  <a:pt x="5207620" y="3575024"/>
                  <a:pt x="5151843" y="3298107"/>
                </a:cubicBezTo>
                <a:lnTo>
                  <a:pt x="5147166" y="3250970"/>
                </a:lnTo>
                <a:lnTo>
                  <a:pt x="5217990" y="3247287"/>
                </a:lnTo>
                <a:lnTo>
                  <a:pt x="5232501" y="3245007"/>
                </a:lnTo>
                <a:lnTo>
                  <a:pt x="5236042" y="3280786"/>
                </a:lnTo>
                <a:cubicBezTo>
                  <a:pt x="5283805" y="3518539"/>
                  <a:pt x="5490328" y="3697385"/>
                  <a:pt x="5737860" y="3697385"/>
                </a:cubicBezTo>
                <a:cubicBezTo>
                  <a:pt x="6020754" y="3697385"/>
                  <a:pt x="6250085" y="3463790"/>
                  <a:pt x="6250085" y="3175635"/>
                </a:cubicBezTo>
                <a:cubicBezTo>
                  <a:pt x="6250085" y="2959519"/>
                  <a:pt x="6121087" y="2774093"/>
                  <a:pt x="5937241" y="2694887"/>
                </a:cubicBezTo>
                <a:lnTo>
                  <a:pt x="5873899" y="2674859"/>
                </a:lnTo>
                <a:lnTo>
                  <a:pt x="5889942" y="2621634"/>
                </a:lnTo>
                <a:close/>
                <a:moveTo>
                  <a:pt x="5737860" y="2567940"/>
                </a:moveTo>
                <a:lnTo>
                  <a:pt x="5784748" y="2572742"/>
                </a:lnTo>
                <a:lnTo>
                  <a:pt x="5782145" y="2599458"/>
                </a:lnTo>
                <a:lnTo>
                  <a:pt x="5764984" y="2656670"/>
                </a:lnTo>
                <a:lnTo>
                  <a:pt x="5737860" y="2653885"/>
                </a:lnTo>
                <a:cubicBezTo>
                  <a:pt x="5490328" y="2653885"/>
                  <a:pt x="5283805" y="2832731"/>
                  <a:pt x="5236042" y="3070484"/>
                </a:cubicBezTo>
                <a:lnTo>
                  <a:pt x="5229963" y="3131910"/>
                </a:lnTo>
                <a:lnTo>
                  <a:pt x="5143130" y="3140968"/>
                </a:lnTo>
                <a:lnTo>
                  <a:pt x="5151843" y="3053163"/>
                </a:lnTo>
                <a:cubicBezTo>
                  <a:pt x="5207620" y="2776247"/>
                  <a:pt x="5448795" y="2567940"/>
                  <a:pt x="5737860" y="2567940"/>
                </a:cubicBezTo>
                <a:close/>
                <a:moveTo>
                  <a:pt x="3672662" y="2461436"/>
                </a:moveTo>
                <a:lnTo>
                  <a:pt x="3694389" y="2478584"/>
                </a:lnTo>
                <a:cubicBezTo>
                  <a:pt x="3834518" y="2569145"/>
                  <a:pt x="4003446" y="2622025"/>
                  <a:pt x="4185285" y="2622025"/>
                </a:cubicBezTo>
                <a:cubicBezTo>
                  <a:pt x="4245898" y="2622025"/>
                  <a:pt x="4305077" y="2616150"/>
                  <a:pt x="4362232" y="2604961"/>
                </a:cubicBezTo>
                <a:lnTo>
                  <a:pt x="4387206" y="2598819"/>
                </a:lnTo>
                <a:lnTo>
                  <a:pt x="4389439" y="2621634"/>
                </a:lnTo>
                <a:lnTo>
                  <a:pt x="4410994" y="2693146"/>
                </a:lnTo>
                <a:lnTo>
                  <a:pt x="4381854" y="2700346"/>
                </a:lnTo>
                <a:cubicBezTo>
                  <a:pt x="4318361" y="2712831"/>
                  <a:pt x="4252620" y="2719388"/>
                  <a:pt x="4185285" y="2719388"/>
                </a:cubicBezTo>
                <a:cubicBezTo>
                  <a:pt x="3983282" y="2719388"/>
                  <a:pt x="3795621" y="2660378"/>
                  <a:pt x="3639952" y="2559319"/>
                </a:cubicBezTo>
                <a:lnTo>
                  <a:pt x="3589123" y="2519019"/>
                </a:lnTo>
                <a:lnTo>
                  <a:pt x="3618726" y="2501261"/>
                </a:lnTo>
                <a:close/>
                <a:moveTo>
                  <a:pt x="3487363" y="2435275"/>
                </a:moveTo>
                <a:lnTo>
                  <a:pt x="3495602" y="2444871"/>
                </a:lnTo>
                <a:lnTo>
                  <a:pt x="3589123" y="2519019"/>
                </a:lnTo>
                <a:lnTo>
                  <a:pt x="3518831" y="2561185"/>
                </a:lnTo>
                <a:cubicBezTo>
                  <a:pt x="3347158" y="2653271"/>
                  <a:pt x="3150426" y="2705577"/>
                  <a:pt x="2941320" y="2705577"/>
                </a:cubicBezTo>
                <a:cubicBezTo>
                  <a:pt x="2732215" y="2705577"/>
                  <a:pt x="2535482" y="2653271"/>
                  <a:pt x="2363809" y="2561185"/>
                </a:cubicBezTo>
                <a:lnTo>
                  <a:pt x="2359261" y="2558457"/>
                </a:lnTo>
                <a:lnTo>
                  <a:pt x="2406136" y="2524493"/>
                </a:lnTo>
                <a:lnTo>
                  <a:pt x="2465607" y="2472124"/>
                </a:lnTo>
                <a:lnTo>
                  <a:pt x="2518093" y="2497053"/>
                </a:lnTo>
                <a:cubicBezTo>
                  <a:pt x="2648176" y="2551302"/>
                  <a:pt x="2791195" y="2581301"/>
                  <a:pt x="2941320" y="2581301"/>
                </a:cubicBezTo>
                <a:cubicBezTo>
                  <a:pt x="3128977" y="2581301"/>
                  <a:pt x="3305530" y="2534428"/>
                  <a:pt x="3459594" y="2451909"/>
                </a:cubicBezTo>
                <a:close/>
                <a:moveTo>
                  <a:pt x="5139690" y="1784051"/>
                </a:moveTo>
                <a:lnTo>
                  <a:pt x="5160219" y="1786193"/>
                </a:lnTo>
                <a:lnTo>
                  <a:pt x="5140829" y="1971019"/>
                </a:lnTo>
                <a:cubicBezTo>
                  <a:pt x="5075866" y="2276085"/>
                  <a:pt x="4856665" y="2527164"/>
                  <a:pt x="4564939" y="2645734"/>
                </a:cubicBezTo>
                <a:lnTo>
                  <a:pt x="4516253" y="2662857"/>
                </a:lnTo>
                <a:lnTo>
                  <a:pt x="4497235" y="2599458"/>
                </a:lnTo>
                <a:lnTo>
                  <a:pt x="4494127" y="2567546"/>
                </a:lnTo>
                <a:lnTo>
                  <a:pt x="4527041" y="2556022"/>
                </a:lnTo>
                <a:cubicBezTo>
                  <a:pt x="4789646" y="2449769"/>
                  <a:pt x="4986966" y="2224773"/>
                  <a:pt x="5045444" y="1951397"/>
                </a:cubicBezTo>
                <a:lnTo>
                  <a:pt x="5062228" y="1792132"/>
                </a:lnTo>
                <a:close/>
                <a:moveTo>
                  <a:pt x="5052466" y="1679494"/>
                </a:moveTo>
                <a:lnTo>
                  <a:pt x="5063282" y="1782128"/>
                </a:lnTo>
                <a:lnTo>
                  <a:pt x="5062228" y="1792132"/>
                </a:lnTo>
                <a:lnTo>
                  <a:pt x="5007528" y="1797839"/>
                </a:lnTo>
                <a:cubicBezTo>
                  <a:pt x="4708701" y="1861119"/>
                  <a:pt x="4483912" y="2134738"/>
                  <a:pt x="4483912" y="2462689"/>
                </a:cubicBezTo>
                <a:lnTo>
                  <a:pt x="4494127" y="2567546"/>
                </a:lnTo>
                <a:lnTo>
                  <a:pt x="4446375" y="2584265"/>
                </a:lnTo>
                <a:lnTo>
                  <a:pt x="4387206" y="2598819"/>
                </a:lnTo>
                <a:lnTo>
                  <a:pt x="4373880" y="2462689"/>
                </a:lnTo>
                <a:cubicBezTo>
                  <a:pt x="4373880" y="2081565"/>
                  <a:pt x="4636386" y="1763583"/>
                  <a:pt x="4985353" y="1690042"/>
                </a:cubicBezTo>
                <a:close/>
                <a:moveTo>
                  <a:pt x="5149357" y="1674522"/>
                </a:moveTo>
                <a:lnTo>
                  <a:pt x="5217990" y="1678091"/>
                </a:lnTo>
                <a:cubicBezTo>
                  <a:pt x="5604154" y="1718479"/>
                  <a:pt x="5905500" y="2054342"/>
                  <a:pt x="5905500" y="2462689"/>
                </a:cubicBezTo>
                <a:lnTo>
                  <a:pt x="5892924" y="2591170"/>
                </a:lnTo>
                <a:lnTo>
                  <a:pt x="5858412" y="2580286"/>
                </a:lnTo>
                <a:lnTo>
                  <a:pt x="5784748" y="2572742"/>
                </a:lnTo>
                <a:lnTo>
                  <a:pt x="5795468" y="2462689"/>
                </a:lnTo>
                <a:cubicBezTo>
                  <a:pt x="5795468" y="2134738"/>
                  <a:pt x="5570679" y="1861119"/>
                  <a:pt x="5271852" y="1797839"/>
                </a:cubicBezTo>
                <a:lnTo>
                  <a:pt x="5160219" y="1786193"/>
                </a:lnTo>
                <a:lnTo>
                  <a:pt x="5160645" y="1782128"/>
                </a:lnTo>
                <a:close/>
                <a:moveTo>
                  <a:pt x="4011139" y="958886"/>
                </a:moveTo>
                <a:lnTo>
                  <a:pt x="4057688" y="1043568"/>
                </a:lnTo>
                <a:cubicBezTo>
                  <a:pt x="4118998" y="1186696"/>
                  <a:pt x="4152900" y="1344057"/>
                  <a:pt x="4152900" y="1509237"/>
                </a:cubicBezTo>
                <a:cubicBezTo>
                  <a:pt x="4152900" y="1880892"/>
                  <a:pt x="3981268" y="2212965"/>
                  <a:pt x="3711998" y="2432391"/>
                </a:cubicBezTo>
                <a:lnTo>
                  <a:pt x="3672662" y="2461436"/>
                </a:lnTo>
                <a:lnTo>
                  <a:pt x="3571636" y="2381698"/>
                </a:lnTo>
                <a:lnTo>
                  <a:pt x="3632946" y="2336494"/>
                </a:lnTo>
                <a:cubicBezTo>
                  <a:pt x="3874597" y="2139862"/>
                  <a:pt x="4028624" y="1842285"/>
                  <a:pt x="4028624" y="1509237"/>
                </a:cubicBezTo>
                <a:cubicBezTo>
                  <a:pt x="4028624" y="1361216"/>
                  <a:pt x="3998199" y="1220201"/>
                  <a:pt x="3943178" y="1091941"/>
                </a:cubicBezTo>
                <a:lnTo>
                  <a:pt x="3888442" y="992510"/>
                </a:lnTo>
                <a:lnTo>
                  <a:pt x="3924196" y="979991"/>
                </a:lnTo>
                <a:cubicBezTo>
                  <a:pt x="3951689" y="971811"/>
                  <a:pt x="3979761" y="964889"/>
                  <a:pt x="4008338" y="959295"/>
                </a:cubicBezTo>
                <a:close/>
                <a:moveTo>
                  <a:pt x="3840065" y="906412"/>
                </a:moveTo>
                <a:lnTo>
                  <a:pt x="3842930" y="909836"/>
                </a:lnTo>
                <a:lnTo>
                  <a:pt x="3888442" y="992510"/>
                </a:lnTo>
                <a:lnTo>
                  <a:pt x="3843529" y="1008234"/>
                </a:lnTo>
                <a:cubicBezTo>
                  <a:pt x="3528403" y="1135738"/>
                  <a:pt x="3307288" y="1434232"/>
                  <a:pt x="3307288" y="1782128"/>
                </a:cubicBezTo>
                <a:cubicBezTo>
                  <a:pt x="3307288" y="2014059"/>
                  <a:pt x="3405562" y="2224033"/>
                  <a:pt x="3564448" y="2376025"/>
                </a:cubicBezTo>
                <a:lnTo>
                  <a:pt x="3571636" y="2381698"/>
                </a:lnTo>
                <a:lnTo>
                  <a:pt x="3549242" y="2398210"/>
                </a:lnTo>
                <a:lnTo>
                  <a:pt x="3487363" y="2435275"/>
                </a:lnTo>
                <a:lnTo>
                  <a:pt x="3376502" y="2306159"/>
                </a:lnTo>
                <a:cubicBezTo>
                  <a:pt x="3271334" y="2156571"/>
                  <a:pt x="3209925" y="1976241"/>
                  <a:pt x="3209925" y="1782128"/>
                </a:cubicBezTo>
                <a:cubicBezTo>
                  <a:pt x="3209925" y="1393903"/>
                  <a:pt x="3455560" y="1060807"/>
                  <a:pt x="3805631" y="918523"/>
                </a:cubicBezTo>
                <a:close/>
                <a:moveTo>
                  <a:pt x="4185285" y="844868"/>
                </a:moveTo>
                <a:cubicBezTo>
                  <a:pt x="4656627" y="844868"/>
                  <a:pt x="5049881" y="1166144"/>
                  <a:pt x="5140829" y="1593238"/>
                </a:cubicBezTo>
                <a:lnTo>
                  <a:pt x="5149357" y="1674522"/>
                </a:lnTo>
                <a:lnTo>
                  <a:pt x="5139690" y="1674019"/>
                </a:lnTo>
                <a:cubicBezTo>
                  <a:pt x="5113256" y="1674019"/>
                  <a:pt x="5087135" y="1675398"/>
                  <a:pt x="5061391" y="1678091"/>
                </a:cubicBezTo>
                <a:lnTo>
                  <a:pt x="5052466" y="1679494"/>
                </a:lnTo>
                <a:lnTo>
                  <a:pt x="5045444" y="1612860"/>
                </a:lnTo>
                <a:cubicBezTo>
                  <a:pt x="4963574" y="1230133"/>
                  <a:pt x="4609576" y="942231"/>
                  <a:pt x="4185285" y="942231"/>
                </a:cubicBezTo>
                <a:cubicBezTo>
                  <a:pt x="4154979" y="942231"/>
                  <a:pt x="4125031" y="943700"/>
                  <a:pt x="4095515" y="946567"/>
                </a:cubicBezTo>
                <a:lnTo>
                  <a:pt x="4011139" y="958886"/>
                </a:lnTo>
                <a:lnTo>
                  <a:pt x="3962493" y="870389"/>
                </a:lnTo>
                <a:lnTo>
                  <a:pt x="3988716" y="863910"/>
                </a:lnTo>
                <a:cubicBezTo>
                  <a:pt x="4052210" y="851425"/>
                  <a:pt x="4117951" y="844868"/>
                  <a:pt x="4185285" y="844868"/>
                </a:cubicBezTo>
                <a:close/>
                <a:moveTo>
                  <a:pt x="2585405" y="497130"/>
                </a:moveTo>
                <a:lnTo>
                  <a:pt x="2605493" y="518546"/>
                </a:lnTo>
                <a:cubicBezTo>
                  <a:pt x="2815291" y="764859"/>
                  <a:pt x="2941320" y="1080639"/>
                  <a:pt x="2941320" y="1424940"/>
                </a:cubicBezTo>
                <a:cubicBezTo>
                  <a:pt x="2941320" y="1818427"/>
                  <a:pt x="2776711" y="2174662"/>
                  <a:pt x="2510574" y="2432525"/>
                </a:cubicBezTo>
                <a:lnTo>
                  <a:pt x="2465607" y="2472124"/>
                </a:lnTo>
                <a:lnTo>
                  <a:pt x="2423047" y="2451909"/>
                </a:lnTo>
                <a:lnTo>
                  <a:pt x="2342644" y="2403748"/>
                </a:lnTo>
                <a:lnTo>
                  <a:pt x="2416748" y="2338699"/>
                </a:lnTo>
                <a:cubicBezTo>
                  <a:pt x="2658873" y="2104848"/>
                  <a:pt x="2808630" y="1781785"/>
                  <a:pt x="2808630" y="1424940"/>
                </a:cubicBezTo>
                <a:cubicBezTo>
                  <a:pt x="2808630" y="1112701"/>
                  <a:pt x="2693972" y="826326"/>
                  <a:pt x="2503103" y="602949"/>
                </a:cubicBezTo>
                <a:lnTo>
                  <a:pt x="2454712" y="551525"/>
                </a:lnTo>
                <a:lnTo>
                  <a:pt x="2518093" y="521421"/>
                </a:lnTo>
                <a:close/>
                <a:moveTo>
                  <a:pt x="2358786" y="460302"/>
                </a:moveTo>
                <a:lnTo>
                  <a:pt x="2416748" y="511181"/>
                </a:lnTo>
                <a:lnTo>
                  <a:pt x="2454712" y="551525"/>
                </a:lnTo>
                <a:lnTo>
                  <a:pt x="2423047" y="566565"/>
                </a:lnTo>
                <a:cubicBezTo>
                  <a:pt x="2084107" y="748108"/>
                  <a:pt x="1854016" y="1102179"/>
                  <a:pt x="1854016" y="1509237"/>
                </a:cubicBezTo>
                <a:cubicBezTo>
                  <a:pt x="1854016" y="1879290"/>
                  <a:pt x="2044174" y="2205552"/>
                  <a:pt x="2333398" y="2398210"/>
                </a:cubicBezTo>
                <a:lnTo>
                  <a:pt x="2342644" y="2403748"/>
                </a:lnTo>
                <a:lnTo>
                  <a:pt x="2321733" y="2422103"/>
                </a:lnTo>
                <a:lnTo>
                  <a:pt x="2238309" y="2482355"/>
                </a:lnTo>
                <a:lnTo>
                  <a:pt x="2170643" y="2432391"/>
                </a:lnTo>
                <a:cubicBezTo>
                  <a:pt x="1901373" y="2212965"/>
                  <a:pt x="1729740" y="1880892"/>
                  <a:pt x="1729740" y="1509237"/>
                </a:cubicBezTo>
                <a:cubicBezTo>
                  <a:pt x="1729740" y="1096287"/>
                  <a:pt x="1941632" y="732204"/>
                  <a:pt x="2263914" y="517213"/>
                </a:cubicBezTo>
                <a:close/>
                <a:moveTo>
                  <a:pt x="2941320" y="312897"/>
                </a:moveTo>
                <a:cubicBezTo>
                  <a:pt x="3359531" y="312897"/>
                  <a:pt x="3728252" y="522124"/>
                  <a:pt x="3945981" y="840352"/>
                </a:cubicBezTo>
                <a:lnTo>
                  <a:pt x="3962493" y="870389"/>
                </a:lnTo>
                <a:lnTo>
                  <a:pt x="3895243" y="887006"/>
                </a:lnTo>
                <a:lnTo>
                  <a:pt x="3840065" y="906412"/>
                </a:lnTo>
                <a:lnTo>
                  <a:pt x="3710160" y="751173"/>
                </a:lnTo>
                <a:cubicBezTo>
                  <a:pt x="3513397" y="557168"/>
                  <a:pt x="3241571" y="437173"/>
                  <a:pt x="2941320" y="437173"/>
                </a:cubicBezTo>
                <a:cubicBezTo>
                  <a:pt x="2828726" y="437173"/>
                  <a:pt x="2720130" y="454047"/>
                  <a:pt x="2617989" y="485371"/>
                </a:cubicBezTo>
                <a:lnTo>
                  <a:pt x="2585405" y="497130"/>
                </a:lnTo>
                <a:lnTo>
                  <a:pt x="2510574" y="417355"/>
                </a:lnTo>
                <a:lnTo>
                  <a:pt x="2490277" y="399482"/>
                </a:lnTo>
                <a:lnTo>
                  <a:pt x="2581033" y="366682"/>
                </a:lnTo>
                <a:cubicBezTo>
                  <a:pt x="2694848" y="331728"/>
                  <a:pt x="2815857" y="312897"/>
                  <a:pt x="2941320" y="312897"/>
                </a:cubicBezTo>
                <a:close/>
                <a:moveTo>
                  <a:pt x="1470660" y="0"/>
                </a:moveTo>
                <a:cubicBezTo>
                  <a:pt x="1826008" y="0"/>
                  <a:pt x="2151920" y="122111"/>
                  <a:pt x="2406136" y="325387"/>
                </a:cubicBezTo>
                <a:lnTo>
                  <a:pt x="2490277" y="399482"/>
                </a:lnTo>
                <a:lnTo>
                  <a:pt x="2469719" y="406912"/>
                </a:lnTo>
                <a:cubicBezTo>
                  <a:pt x="2433481" y="422046"/>
                  <a:pt x="2398144" y="438872"/>
                  <a:pt x="2363809" y="457289"/>
                </a:cubicBezTo>
                <a:lnTo>
                  <a:pt x="2358786" y="460302"/>
                </a:lnTo>
                <a:lnTo>
                  <a:pt x="2321733" y="427777"/>
                </a:lnTo>
                <a:cubicBezTo>
                  <a:pt x="2090453" y="243430"/>
                  <a:pt x="1793946" y="132690"/>
                  <a:pt x="1470660" y="132690"/>
                </a:cubicBezTo>
                <a:cubicBezTo>
                  <a:pt x="731720" y="132690"/>
                  <a:pt x="132690" y="711250"/>
                  <a:pt x="132690" y="1424940"/>
                </a:cubicBezTo>
                <a:cubicBezTo>
                  <a:pt x="132690" y="2138630"/>
                  <a:pt x="731720" y="2717190"/>
                  <a:pt x="1470660" y="2717190"/>
                </a:cubicBezTo>
                <a:cubicBezTo>
                  <a:pt x="1747763" y="2717190"/>
                  <a:pt x="2005190" y="2635830"/>
                  <a:pt x="2218732" y="2496494"/>
                </a:cubicBezTo>
                <a:lnTo>
                  <a:pt x="2238309" y="2482355"/>
                </a:lnTo>
                <a:lnTo>
                  <a:pt x="2263914" y="2501261"/>
                </a:lnTo>
                <a:lnTo>
                  <a:pt x="2359261" y="2558457"/>
                </a:lnTo>
                <a:lnTo>
                  <a:pt x="2292920" y="2606523"/>
                </a:lnTo>
                <a:cubicBezTo>
                  <a:pt x="2058201" y="2760166"/>
                  <a:pt x="1775244" y="2849880"/>
                  <a:pt x="1470660" y="2849880"/>
                </a:cubicBezTo>
                <a:cubicBezTo>
                  <a:pt x="658437" y="2849880"/>
                  <a:pt x="0" y="2211913"/>
                  <a:pt x="0" y="1424940"/>
                </a:cubicBezTo>
                <a:cubicBezTo>
                  <a:pt x="0" y="637967"/>
                  <a:pt x="658437" y="0"/>
                  <a:pt x="1470660" y="0"/>
                </a:cubicBezTo>
                <a:close/>
              </a:path>
            </a:pathLst>
          </a:custGeom>
          <a:gradFill>
            <a:gsLst>
              <a:gs pos="1667">
                <a:schemeClr val="tx1"/>
              </a:gs>
              <a:gs pos="35000">
                <a:srgbClr val="FFF200"/>
              </a:gs>
              <a:gs pos="56000">
                <a:srgbClr val="FF7A00"/>
              </a:gs>
              <a:gs pos="100000">
                <a:srgbClr val="4D0808"/>
              </a:gs>
            </a:gsLst>
            <a:lin ang="5400000" scaled="0"/>
          </a:gradFill>
          <a:ln>
            <a:noFill/>
          </a:ln>
          <a:scene3d>
            <a:camera prst="orthographicFront"/>
            <a:lightRig rig="morning"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Forma libre 30"/>
          <p:cNvSpPr/>
          <p:nvPr/>
        </p:nvSpPr>
        <p:spPr>
          <a:xfrm rot="14031242" flipH="1">
            <a:off x="163771" y="1111717"/>
            <a:ext cx="1879342" cy="1389479"/>
          </a:xfrm>
          <a:custGeom>
            <a:avLst/>
            <a:gdLst>
              <a:gd name="connsiteX0" fmla="*/ 4516253 w 6336030"/>
              <a:gd name="connsiteY0" fmla="*/ 2662857 h 3783330"/>
              <a:gd name="connsiteX1" fmla="*/ 4535447 w 6336030"/>
              <a:gd name="connsiteY1" fmla="*/ 2726846 h 3783330"/>
              <a:gd name="connsiteX2" fmla="*/ 5139690 w 6336030"/>
              <a:gd name="connsiteY2" fmla="*/ 3141327 h 3783330"/>
              <a:gd name="connsiteX3" fmla="*/ 5143130 w 6336030"/>
              <a:gd name="connsiteY3" fmla="*/ 3140968 h 3783330"/>
              <a:gd name="connsiteX4" fmla="*/ 5139690 w 6336030"/>
              <a:gd name="connsiteY4" fmla="*/ 3175635 h 3783330"/>
              <a:gd name="connsiteX5" fmla="*/ 5147166 w 6336030"/>
              <a:gd name="connsiteY5" fmla="*/ 3250970 h 3783330"/>
              <a:gd name="connsiteX6" fmla="*/ 5139690 w 6336030"/>
              <a:gd name="connsiteY6" fmla="*/ 3251359 h 3783330"/>
              <a:gd name="connsiteX7" fmla="*/ 4434061 w 6336030"/>
              <a:gd name="connsiteY7" fmla="*/ 2769675 h 3783330"/>
              <a:gd name="connsiteX8" fmla="*/ 4410994 w 6336030"/>
              <a:gd name="connsiteY8" fmla="*/ 2693146 h 3783330"/>
              <a:gd name="connsiteX9" fmla="*/ 4475327 w 6336030"/>
              <a:gd name="connsiteY9" fmla="*/ 2677251 h 3783330"/>
              <a:gd name="connsiteX10" fmla="*/ 5764984 w 6336030"/>
              <a:gd name="connsiteY10" fmla="*/ 2656670 h 3783330"/>
              <a:gd name="connsiteX11" fmla="*/ 5841091 w 6336030"/>
              <a:gd name="connsiteY11" fmla="*/ 2664485 h 3783330"/>
              <a:gd name="connsiteX12" fmla="*/ 5873899 w 6336030"/>
              <a:gd name="connsiteY12" fmla="*/ 2674859 h 3783330"/>
              <a:gd name="connsiteX13" fmla="*/ 5845319 w 6336030"/>
              <a:gd name="connsiteY13" fmla="*/ 2769675 h 3783330"/>
              <a:gd name="connsiteX14" fmla="*/ 5294028 w 6336030"/>
              <a:gd name="connsiteY14" fmla="*/ 3235336 h 3783330"/>
              <a:gd name="connsiteX15" fmla="*/ 5232501 w 6336030"/>
              <a:gd name="connsiteY15" fmla="*/ 3245007 h 3783330"/>
              <a:gd name="connsiteX16" fmla="*/ 5225635 w 6336030"/>
              <a:gd name="connsiteY16" fmla="*/ 3175635 h 3783330"/>
              <a:gd name="connsiteX17" fmla="*/ 5229963 w 6336030"/>
              <a:gd name="connsiteY17" fmla="*/ 3131910 h 3783330"/>
              <a:gd name="connsiteX18" fmla="*/ 5271852 w 6336030"/>
              <a:gd name="connsiteY18" fmla="*/ 3127540 h 3783330"/>
              <a:gd name="connsiteX19" fmla="*/ 5743934 w 6336030"/>
              <a:gd name="connsiteY19" fmla="*/ 2726846 h 3783330"/>
              <a:gd name="connsiteX20" fmla="*/ 5892924 w 6336030"/>
              <a:gd name="connsiteY20" fmla="*/ 2591170 h 3783330"/>
              <a:gd name="connsiteX21" fmla="*/ 5970695 w 6336030"/>
              <a:gd name="connsiteY21" fmla="*/ 2615696 h 3783330"/>
              <a:gd name="connsiteX22" fmla="*/ 6336030 w 6336030"/>
              <a:gd name="connsiteY22" fmla="*/ 3175635 h 3783330"/>
              <a:gd name="connsiteX23" fmla="*/ 5737860 w 6336030"/>
              <a:gd name="connsiteY23" fmla="*/ 3783330 h 3783330"/>
              <a:gd name="connsiteX24" fmla="*/ 5151843 w 6336030"/>
              <a:gd name="connsiteY24" fmla="*/ 3298107 h 3783330"/>
              <a:gd name="connsiteX25" fmla="*/ 5147166 w 6336030"/>
              <a:gd name="connsiteY25" fmla="*/ 3250970 h 3783330"/>
              <a:gd name="connsiteX26" fmla="*/ 5217990 w 6336030"/>
              <a:gd name="connsiteY26" fmla="*/ 3247287 h 3783330"/>
              <a:gd name="connsiteX27" fmla="*/ 5232501 w 6336030"/>
              <a:gd name="connsiteY27" fmla="*/ 3245007 h 3783330"/>
              <a:gd name="connsiteX28" fmla="*/ 5236042 w 6336030"/>
              <a:gd name="connsiteY28" fmla="*/ 3280786 h 3783330"/>
              <a:gd name="connsiteX29" fmla="*/ 5737860 w 6336030"/>
              <a:gd name="connsiteY29" fmla="*/ 3697385 h 3783330"/>
              <a:gd name="connsiteX30" fmla="*/ 6250085 w 6336030"/>
              <a:gd name="connsiteY30" fmla="*/ 3175635 h 3783330"/>
              <a:gd name="connsiteX31" fmla="*/ 5937241 w 6336030"/>
              <a:gd name="connsiteY31" fmla="*/ 2694887 h 3783330"/>
              <a:gd name="connsiteX32" fmla="*/ 5873899 w 6336030"/>
              <a:gd name="connsiteY32" fmla="*/ 2674859 h 3783330"/>
              <a:gd name="connsiteX33" fmla="*/ 5889942 w 6336030"/>
              <a:gd name="connsiteY33" fmla="*/ 2621634 h 3783330"/>
              <a:gd name="connsiteX34" fmla="*/ 5737860 w 6336030"/>
              <a:gd name="connsiteY34" fmla="*/ 2567940 h 3783330"/>
              <a:gd name="connsiteX35" fmla="*/ 5784748 w 6336030"/>
              <a:gd name="connsiteY35" fmla="*/ 2572742 h 3783330"/>
              <a:gd name="connsiteX36" fmla="*/ 5782145 w 6336030"/>
              <a:gd name="connsiteY36" fmla="*/ 2599458 h 3783330"/>
              <a:gd name="connsiteX37" fmla="*/ 5764984 w 6336030"/>
              <a:gd name="connsiteY37" fmla="*/ 2656670 h 3783330"/>
              <a:gd name="connsiteX38" fmla="*/ 5737860 w 6336030"/>
              <a:gd name="connsiteY38" fmla="*/ 2653885 h 3783330"/>
              <a:gd name="connsiteX39" fmla="*/ 5236042 w 6336030"/>
              <a:gd name="connsiteY39" fmla="*/ 3070484 h 3783330"/>
              <a:gd name="connsiteX40" fmla="*/ 5229963 w 6336030"/>
              <a:gd name="connsiteY40" fmla="*/ 3131910 h 3783330"/>
              <a:gd name="connsiteX41" fmla="*/ 5143130 w 6336030"/>
              <a:gd name="connsiteY41" fmla="*/ 3140968 h 3783330"/>
              <a:gd name="connsiteX42" fmla="*/ 5151843 w 6336030"/>
              <a:gd name="connsiteY42" fmla="*/ 3053163 h 3783330"/>
              <a:gd name="connsiteX43" fmla="*/ 5737860 w 6336030"/>
              <a:gd name="connsiteY43" fmla="*/ 2567940 h 3783330"/>
              <a:gd name="connsiteX44" fmla="*/ 3672662 w 6336030"/>
              <a:gd name="connsiteY44" fmla="*/ 2461436 h 3783330"/>
              <a:gd name="connsiteX45" fmla="*/ 3694389 w 6336030"/>
              <a:gd name="connsiteY45" fmla="*/ 2478584 h 3783330"/>
              <a:gd name="connsiteX46" fmla="*/ 4185285 w 6336030"/>
              <a:gd name="connsiteY46" fmla="*/ 2622025 h 3783330"/>
              <a:gd name="connsiteX47" fmla="*/ 4362232 w 6336030"/>
              <a:gd name="connsiteY47" fmla="*/ 2604961 h 3783330"/>
              <a:gd name="connsiteX48" fmla="*/ 4387206 w 6336030"/>
              <a:gd name="connsiteY48" fmla="*/ 2598819 h 3783330"/>
              <a:gd name="connsiteX49" fmla="*/ 4389439 w 6336030"/>
              <a:gd name="connsiteY49" fmla="*/ 2621634 h 3783330"/>
              <a:gd name="connsiteX50" fmla="*/ 4410994 w 6336030"/>
              <a:gd name="connsiteY50" fmla="*/ 2693146 h 3783330"/>
              <a:gd name="connsiteX51" fmla="*/ 4381854 w 6336030"/>
              <a:gd name="connsiteY51" fmla="*/ 2700346 h 3783330"/>
              <a:gd name="connsiteX52" fmla="*/ 4185285 w 6336030"/>
              <a:gd name="connsiteY52" fmla="*/ 2719388 h 3783330"/>
              <a:gd name="connsiteX53" fmla="*/ 3639952 w 6336030"/>
              <a:gd name="connsiteY53" fmla="*/ 2559319 h 3783330"/>
              <a:gd name="connsiteX54" fmla="*/ 3589123 w 6336030"/>
              <a:gd name="connsiteY54" fmla="*/ 2519019 h 3783330"/>
              <a:gd name="connsiteX55" fmla="*/ 3618726 w 6336030"/>
              <a:gd name="connsiteY55" fmla="*/ 2501261 h 3783330"/>
              <a:gd name="connsiteX56" fmla="*/ 3487363 w 6336030"/>
              <a:gd name="connsiteY56" fmla="*/ 2435275 h 3783330"/>
              <a:gd name="connsiteX57" fmla="*/ 3495602 w 6336030"/>
              <a:gd name="connsiteY57" fmla="*/ 2444871 h 3783330"/>
              <a:gd name="connsiteX58" fmla="*/ 3589123 w 6336030"/>
              <a:gd name="connsiteY58" fmla="*/ 2519019 h 3783330"/>
              <a:gd name="connsiteX59" fmla="*/ 3518831 w 6336030"/>
              <a:gd name="connsiteY59" fmla="*/ 2561185 h 3783330"/>
              <a:gd name="connsiteX60" fmla="*/ 2941320 w 6336030"/>
              <a:gd name="connsiteY60" fmla="*/ 2705577 h 3783330"/>
              <a:gd name="connsiteX61" fmla="*/ 2363809 w 6336030"/>
              <a:gd name="connsiteY61" fmla="*/ 2561185 h 3783330"/>
              <a:gd name="connsiteX62" fmla="*/ 2359261 w 6336030"/>
              <a:gd name="connsiteY62" fmla="*/ 2558457 h 3783330"/>
              <a:gd name="connsiteX63" fmla="*/ 2406136 w 6336030"/>
              <a:gd name="connsiteY63" fmla="*/ 2524493 h 3783330"/>
              <a:gd name="connsiteX64" fmla="*/ 2465607 w 6336030"/>
              <a:gd name="connsiteY64" fmla="*/ 2472124 h 3783330"/>
              <a:gd name="connsiteX65" fmla="*/ 2518093 w 6336030"/>
              <a:gd name="connsiteY65" fmla="*/ 2497053 h 3783330"/>
              <a:gd name="connsiteX66" fmla="*/ 2941320 w 6336030"/>
              <a:gd name="connsiteY66" fmla="*/ 2581301 h 3783330"/>
              <a:gd name="connsiteX67" fmla="*/ 3459594 w 6336030"/>
              <a:gd name="connsiteY67" fmla="*/ 2451909 h 3783330"/>
              <a:gd name="connsiteX68" fmla="*/ 5139690 w 6336030"/>
              <a:gd name="connsiteY68" fmla="*/ 1784051 h 3783330"/>
              <a:gd name="connsiteX69" fmla="*/ 5160219 w 6336030"/>
              <a:gd name="connsiteY69" fmla="*/ 1786193 h 3783330"/>
              <a:gd name="connsiteX70" fmla="*/ 5140829 w 6336030"/>
              <a:gd name="connsiteY70" fmla="*/ 1971019 h 3783330"/>
              <a:gd name="connsiteX71" fmla="*/ 4564939 w 6336030"/>
              <a:gd name="connsiteY71" fmla="*/ 2645734 h 3783330"/>
              <a:gd name="connsiteX72" fmla="*/ 4516253 w 6336030"/>
              <a:gd name="connsiteY72" fmla="*/ 2662857 h 3783330"/>
              <a:gd name="connsiteX73" fmla="*/ 4497235 w 6336030"/>
              <a:gd name="connsiteY73" fmla="*/ 2599458 h 3783330"/>
              <a:gd name="connsiteX74" fmla="*/ 4494127 w 6336030"/>
              <a:gd name="connsiteY74" fmla="*/ 2567546 h 3783330"/>
              <a:gd name="connsiteX75" fmla="*/ 4527041 w 6336030"/>
              <a:gd name="connsiteY75" fmla="*/ 2556022 h 3783330"/>
              <a:gd name="connsiteX76" fmla="*/ 5045444 w 6336030"/>
              <a:gd name="connsiteY76" fmla="*/ 1951397 h 3783330"/>
              <a:gd name="connsiteX77" fmla="*/ 5062228 w 6336030"/>
              <a:gd name="connsiteY77" fmla="*/ 1792132 h 3783330"/>
              <a:gd name="connsiteX78" fmla="*/ 5052466 w 6336030"/>
              <a:gd name="connsiteY78" fmla="*/ 1679494 h 3783330"/>
              <a:gd name="connsiteX79" fmla="*/ 5063282 w 6336030"/>
              <a:gd name="connsiteY79" fmla="*/ 1782128 h 3783330"/>
              <a:gd name="connsiteX80" fmla="*/ 5062228 w 6336030"/>
              <a:gd name="connsiteY80" fmla="*/ 1792132 h 3783330"/>
              <a:gd name="connsiteX81" fmla="*/ 5007528 w 6336030"/>
              <a:gd name="connsiteY81" fmla="*/ 1797839 h 3783330"/>
              <a:gd name="connsiteX82" fmla="*/ 4483912 w 6336030"/>
              <a:gd name="connsiteY82" fmla="*/ 2462689 h 3783330"/>
              <a:gd name="connsiteX83" fmla="*/ 4494127 w 6336030"/>
              <a:gd name="connsiteY83" fmla="*/ 2567546 h 3783330"/>
              <a:gd name="connsiteX84" fmla="*/ 4446375 w 6336030"/>
              <a:gd name="connsiteY84" fmla="*/ 2584265 h 3783330"/>
              <a:gd name="connsiteX85" fmla="*/ 4387206 w 6336030"/>
              <a:gd name="connsiteY85" fmla="*/ 2598819 h 3783330"/>
              <a:gd name="connsiteX86" fmla="*/ 4373880 w 6336030"/>
              <a:gd name="connsiteY86" fmla="*/ 2462689 h 3783330"/>
              <a:gd name="connsiteX87" fmla="*/ 4985353 w 6336030"/>
              <a:gd name="connsiteY87" fmla="*/ 1690042 h 3783330"/>
              <a:gd name="connsiteX88" fmla="*/ 5149357 w 6336030"/>
              <a:gd name="connsiteY88" fmla="*/ 1674522 h 3783330"/>
              <a:gd name="connsiteX89" fmla="*/ 5217990 w 6336030"/>
              <a:gd name="connsiteY89" fmla="*/ 1678091 h 3783330"/>
              <a:gd name="connsiteX90" fmla="*/ 5905500 w 6336030"/>
              <a:gd name="connsiteY90" fmla="*/ 2462689 h 3783330"/>
              <a:gd name="connsiteX91" fmla="*/ 5892924 w 6336030"/>
              <a:gd name="connsiteY91" fmla="*/ 2591170 h 3783330"/>
              <a:gd name="connsiteX92" fmla="*/ 5858412 w 6336030"/>
              <a:gd name="connsiteY92" fmla="*/ 2580286 h 3783330"/>
              <a:gd name="connsiteX93" fmla="*/ 5784748 w 6336030"/>
              <a:gd name="connsiteY93" fmla="*/ 2572742 h 3783330"/>
              <a:gd name="connsiteX94" fmla="*/ 5795468 w 6336030"/>
              <a:gd name="connsiteY94" fmla="*/ 2462689 h 3783330"/>
              <a:gd name="connsiteX95" fmla="*/ 5271852 w 6336030"/>
              <a:gd name="connsiteY95" fmla="*/ 1797839 h 3783330"/>
              <a:gd name="connsiteX96" fmla="*/ 5160219 w 6336030"/>
              <a:gd name="connsiteY96" fmla="*/ 1786193 h 3783330"/>
              <a:gd name="connsiteX97" fmla="*/ 5160645 w 6336030"/>
              <a:gd name="connsiteY97" fmla="*/ 1782128 h 3783330"/>
              <a:gd name="connsiteX98" fmla="*/ 4011139 w 6336030"/>
              <a:gd name="connsiteY98" fmla="*/ 958886 h 3783330"/>
              <a:gd name="connsiteX99" fmla="*/ 4057688 w 6336030"/>
              <a:gd name="connsiteY99" fmla="*/ 1043568 h 3783330"/>
              <a:gd name="connsiteX100" fmla="*/ 4152900 w 6336030"/>
              <a:gd name="connsiteY100" fmla="*/ 1509237 h 3783330"/>
              <a:gd name="connsiteX101" fmla="*/ 3711998 w 6336030"/>
              <a:gd name="connsiteY101" fmla="*/ 2432391 h 3783330"/>
              <a:gd name="connsiteX102" fmla="*/ 3672662 w 6336030"/>
              <a:gd name="connsiteY102" fmla="*/ 2461436 h 3783330"/>
              <a:gd name="connsiteX103" fmla="*/ 3571636 w 6336030"/>
              <a:gd name="connsiteY103" fmla="*/ 2381698 h 3783330"/>
              <a:gd name="connsiteX104" fmla="*/ 3632946 w 6336030"/>
              <a:gd name="connsiteY104" fmla="*/ 2336494 h 3783330"/>
              <a:gd name="connsiteX105" fmla="*/ 4028624 w 6336030"/>
              <a:gd name="connsiteY105" fmla="*/ 1509237 h 3783330"/>
              <a:gd name="connsiteX106" fmla="*/ 3943178 w 6336030"/>
              <a:gd name="connsiteY106" fmla="*/ 1091941 h 3783330"/>
              <a:gd name="connsiteX107" fmla="*/ 3888442 w 6336030"/>
              <a:gd name="connsiteY107" fmla="*/ 992510 h 3783330"/>
              <a:gd name="connsiteX108" fmla="*/ 3924196 w 6336030"/>
              <a:gd name="connsiteY108" fmla="*/ 979991 h 3783330"/>
              <a:gd name="connsiteX109" fmla="*/ 4008338 w 6336030"/>
              <a:gd name="connsiteY109" fmla="*/ 959295 h 3783330"/>
              <a:gd name="connsiteX110" fmla="*/ 3840065 w 6336030"/>
              <a:gd name="connsiteY110" fmla="*/ 906412 h 3783330"/>
              <a:gd name="connsiteX111" fmla="*/ 3842930 w 6336030"/>
              <a:gd name="connsiteY111" fmla="*/ 909836 h 3783330"/>
              <a:gd name="connsiteX112" fmla="*/ 3888442 w 6336030"/>
              <a:gd name="connsiteY112" fmla="*/ 992510 h 3783330"/>
              <a:gd name="connsiteX113" fmla="*/ 3843529 w 6336030"/>
              <a:gd name="connsiteY113" fmla="*/ 1008234 h 3783330"/>
              <a:gd name="connsiteX114" fmla="*/ 3307288 w 6336030"/>
              <a:gd name="connsiteY114" fmla="*/ 1782128 h 3783330"/>
              <a:gd name="connsiteX115" fmla="*/ 3564448 w 6336030"/>
              <a:gd name="connsiteY115" fmla="*/ 2376025 h 3783330"/>
              <a:gd name="connsiteX116" fmla="*/ 3571636 w 6336030"/>
              <a:gd name="connsiteY116" fmla="*/ 2381698 h 3783330"/>
              <a:gd name="connsiteX117" fmla="*/ 3549242 w 6336030"/>
              <a:gd name="connsiteY117" fmla="*/ 2398210 h 3783330"/>
              <a:gd name="connsiteX118" fmla="*/ 3487363 w 6336030"/>
              <a:gd name="connsiteY118" fmla="*/ 2435275 h 3783330"/>
              <a:gd name="connsiteX119" fmla="*/ 3376502 w 6336030"/>
              <a:gd name="connsiteY119" fmla="*/ 2306159 h 3783330"/>
              <a:gd name="connsiteX120" fmla="*/ 3209925 w 6336030"/>
              <a:gd name="connsiteY120" fmla="*/ 1782128 h 3783330"/>
              <a:gd name="connsiteX121" fmla="*/ 3805631 w 6336030"/>
              <a:gd name="connsiteY121" fmla="*/ 918523 h 3783330"/>
              <a:gd name="connsiteX122" fmla="*/ 4185285 w 6336030"/>
              <a:gd name="connsiteY122" fmla="*/ 844868 h 3783330"/>
              <a:gd name="connsiteX123" fmla="*/ 5140829 w 6336030"/>
              <a:gd name="connsiteY123" fmla="*/ 1593238 h 3783330"/>
              <a:gd name="connsiteX124" fmla="*/ 5149357 w 6336030"/>
              <a:gd name="connsiteY124" fmla="*/ 1674522 h 3783330"/>
              <a:gd name="connsiteX125" fmla="*/ 5139690 w 6336030"/>
              <a:gd name="connsiteY125" fmla="*/ 1674019 h 3783330"/>
              <a:gd name="connsiteX126" fmla="*/ 5061391 w 6336030"/>
              <a:gd name="connsiteY126" fmla="*/ 1678091 h 3783330"/>
              <a:gd name="connsiteX127" fmla="*/ 5052466 w 6336030"/>
              <a:gd name="connsiteY127" fmla="*/ 1679494 h 3783330"/>
              <a:gd name="connsiteX128" fmla="*/ 5045444 w 6336030"/>
              <a:gd name="connsiteY128" fmla="*/ 1612860 h 3783330"/>
              <a:gd name="connsiteX129" fmla="*/ 4185285 w 6336030"/>
              <a:gd name="connsiteY129" fmla="*/ 942231 h 3783330"/>
              <a:gd name="connsiteX130" fmla="*/ 4095515 w 6336030"/>
              <a:gd name="connsiteY130" fmla="*/ 946567 h 3783330"/>
              <a:gd name="connsiteX131" fmla="*/ 4011139 w 6336030"/>
              <a:gd name="connsiteY131" fmla="*/ 958886 h 3783330"/>
              <a:gd name="connsiteX132" fmla="*/ 3962493 w 6336030"/>
              <a:gd name="connsiteY132" fmla="*/ 870389 h 3783330"/>
              <a:gd name="connsiteX133" fmla="*/ 3988716 w 6336030"/>
              <a:gd name="connsiteY133" fmla="*/ 863910 h 3783330"/>
              <a:gd name="connsiteX134" fmla="*/ 4185285 w 6336030"/>
              <a:gd name="connsiteY134" fmla="*/ 844868 h 3783330"/>
              <a:gd name="connsiteX135" fmla="*/ 2585405 w 6336030"/>
              <a:gd name="connsiteY135" fmla="*/ 497130 h 3783330"/>
              <a:gd name="connsiteX136" fmla="*/ 2605493 w 6336030"/>
              <a:gd name="connsiteY136" fmla="*/ 518546 h 3783330"/>
              <a:gd name="connsiteX137" fmla="*/ 2941320 w 6336030"/>
              <a:gd name="connsiteY137" fmla="*/ 1424940 h 3783330"/>
              <a:gd name="connsiteX138" fmla="*/ 2510574 w 6336030"/>
              <a:gd name="connsiteY138" fmla="*/ 2432525 h 3783330"/>
              <a:gd name="connsiteX139" fmla="*/ 2465607 w 6336030"/>
              <a:gd name="connsiteY139" fmla="*/ 2472124 h 3783330"/>
              <a:gd name="connsiteX140" fmla="*/ 2423047 w 6336030"/>
              <a:gd name="connsiteY140" fmla="*/ 2451909 h 3783330"/>
              <a:gd name="connsiteX141" fmla="*/ 2342644 w 6336030"/>
              <a:gd name="connsiteY141" fmla="*/ 2403748 h 3783330"/>
              <a:gd name="connsiteX142" fmla="*/ 2416748 w 6336030"/>
              <a:gd name="connsiteY142" fmla="*/ 2338699 h 3783330"/>
              <a:gd name="connsiteX143" fmla="*/ 2808630 w 6336030"/>
              <a:gd name="connsiteY143" fmla="*/ 1424940 h 3783330"/>
              <a:gd name="connsiteX144" fmla="*/ 2503103 w 6336030"/>
              <a:gd name="connsiteY144" fmla="*/ 602949 h 3783330"/>
              <a:gd name="connsiteX145" fmla="*/ 2454712 w 6336030"/>
              <a:gd name="connsiteY145" fmla="*/ 551525 h 3783330"/>
              <a:gd name="connsiteX146" fmla="*/ 2518093 w 6336030"/>
              <a:gd name="connsiteY146" fmla="*/ 521421 h 3783330"/>
              <a:gd name="connsiteX147" fmla="*/ 2358786 w 6336030"/>
              <a:gd name="connsiteY147" fmla="*/ 460302 h 3783330"/>
              <a:gd name="connsiteX148" fmla="*/ 2416748 w 6336030"/>
              <a:gd name="connsiteY148" fmla="*/ 511181 h 3783330"/>
              <a:gd name="connsiteX149" fmla="*/ 2454712 w 6336030"/>
              <a:gd name="connsiteY149" fmla="*/ 551525 h 3783330"/>
              <a:gd name="connsiteX150" fmla="*/ 2423047 w 6336030"/>
              <a:gd name="connsiteY150" fmla="*/ 566565 h 3783330"/>
              <a:gd name="connsiteX151" fmla="*/ 1854016 w 6336030"/>
              <a:gd name="connsiteY151" fmla="*/ 1509237 h 3783330"/>
              <a:gd name="connsiteX152" fmla="*/ 2333398 w 6336030"/>
              <a:gd name="connsiteY152" fmla="*/ 2398210 h 3783330"/>
              <a:gd name="connsiteX153" fmla="*/ 2342644 w 6336030"/>
              <a:gd name="connsiteY153" fmla="*/ 2403748 h 3783330"/>
              <a:gd name="connsiteX154" fmla="*/ 2321733 w 6336030"/>
              <a:gd name="connsiteY154" fmla="*/ 2422103 h 3783330"/>
              <a:gd name="connsiteX155" fmla="*/ 2238309 w 6336030"/>
              <a:gd name="connsiteY155" fmla="*/ 2482355 h 3783330"/>
              <a:gd name="connsiteX156" fmla="*/ 2170643 w 6336030"/>
              <a:gd name="connsiteY156" fmla="*/ 2432391 h 3783330"/>
              <a:gd name="connsiteX157" fmla="*/ 1729740 w 6336030"/>
              <a:gd name="connsiteY157" fmla="*/ 1509237 h 3783330"/>
              <a:gd name="connsiteX158" fmla="*/ 2263914 w 6336030"/>
              <a:gd name="connsiteY158" fmla="*/ 517213 h 3783330"/>
              <a:gd name="connsiteX159" fmla="*/ 2941320 w 6336030"/>
              <a:gd name="connsiteY159" fmla="*/ 312897 h 3783330"/>
              <a:gd name="connsiteX160" fmla="*/ 3945981 w 6336030"/>
              <a:gd name="connsiteY160" fmla="*/ 840352 h 3783330"/>
              <a:gd name="connsiteX161" fmla="*/ 3962493 w 6336030"/>
              <a:gd name="connsiteY161" fmla="*/ 870389 h 3783330"/>
              <a:gd name="connsiteX162" fmla="*/ 3895243 w 6336030"/>
              <a:gd name="connsiteY162" fmla="*/ 887006 h 3783330"/>
              <a:gd name="connsiteX163" fmla="*/ 3840065 w 6336030"/>
              <a:gd name="connsiteY163" fmla="*/ 906412 h 3783330"/>
              <a:gd name="connsiteX164" fmla="*/ 3710160 w 6336030"/>
              <a:gd name="connsiteY164" fmla="*/ 751173 h 3783330"/>
              <a:gd name="connsiteX165" fmla="*/ 2941320 w 6336030"/>
              <a:gd name="connsiteY165" fmla="*/ 437173 h 3783330"/>
              <a:gd name="connsiteX166" fmla="*/ 2617989 w 6336030"/>
              <a:gd name="connsiteY166" fmla="*/ 485371 h 3783330"/>
              <a:gd name="connsiteX167" fmla="*/ 2585405 w 6336030"/>
              <a:gd name="connsiteY167" fmla="*/ 497130 h 3783330"/>
              <a:gd name="connsiteX168" fmla="*/ 2510574 w 6336030"/>
              <a:gd name="connsiteY168" fmla="*/ 417355 h 3783330"/>
              <a:gd name="connsiteX169" fmla="*/ 2490277 w 6336030"/>
              <a:gd name="connsiteY169" fmla="*/ 399482 h 3783330"/>
              <a:gd name="connsiteX170" fmla="*/ 2581033 w 6336030"/>
              <a:gd name="connsiteY170" fmla="*/ 366682 h 3783330"/>
              <a:gd name="connsiteX171" fmla="*/ 2941320 w 6336030"/>
              <a:gd name="connsiteY171" fmla="*/ 312897 h 3783330"/>
              <a:gd name="connsiteX172" fmla="*/ 1470660 w 6336030"/>
              <a:gd name="connsiteY172" fmla="*/ 0 h 3783330"/>
              <a:gd name="connsiteX173" fmla="*/ 2406136 w 6336030"/>
              <a:gd name="connsiteY173" fmla="*/ 325387 h 3783330"/>
              <a:gd name="connsiteX174" fmla="*/ 2490277 w 6336030"/>
              <a:gd name="connsiteY174" fmla="*/ 399482 h 3783330"/>
              <a:gd name="connsiteX175" fmla="*/ 2469719 w 6336030"/>
              <a:gd name="connsiteY175" fmla="*/ 406912 h 3783330"/>
              <a:gd name="connsiteX176" fmla="*/ 2363809 w 6336030"/>
              <a:gd name="connsiteY176" fmla="*/ 457289 h 3783330"/>
              <a:gd name="connsiteX177" fmla="*/ 2358786 w 6336030"/>
              <a:gd name="connsiteY177" fmla="*/ 460302 h 3783330"/>
              <a:gd name="connsiteX178" fmla="*/ 2321733 w 6336030"/>
              <a:gd name="connsiteY178" fmla="*/ 427777 h 3783330"/>
              <a:gd name="connsiteX179" fmla="*/ 1470660 w 6336030"/>
              <a:gd name="connsiteY179" fmla="*/ 132690 h 3783330"/>
              <a:gd name="connsiteX180" fmla="*/ 132690 w 6336030"/>
              <a:gd name="connsiteY180" fmla="*/ 1424940 h 3783330"/>
              <a:gd name="connsiteX181" fmla="*/ 1470660 w 6336030"/>
              <a:gd name="connsiteY181" fmla="*/ 2717190 h 3783330"/>
              <a:gd name="connsiteX182" fmla="*/ 2218732 w 6336030"/>
              <a:gd name="connsiteY182" fmla="*/ 2496494 h 3783330"/>
              <a:gd name="connsiteX183" fmla="*/ 2238309 w 6336030"/>
              <a:gd name="connsiteY183" fmla="*/ 2482355 h 3783330"/>
              <a:gd name="connsiteX184" fmla="*/ 2263914 w 6336030"/>
              <a:gd name="connsiteY184" fmla="*/ 2501261 h 3783330"/>
              <a:gd name="connsiteX185" fmla="*/ 2359261 w 6336030"/>
              <a:gd name="connsiteY185" fmla="*/ 2558457 h 3783330"/>
              <a:gd name="connsiteX186" fmla="*/ 2292920 w 6336030"/>
              <a:gd name="connsiteY186" fmla="*/ 2606523 h 3783330"/>
              <a:gd name="connsiteX187" fmla="*/ 1470660 w 6336030"/>
              <a:gd name="connsiteY187" fmla="*/ 2849880 h 3783330"/>
              <a:gd name="connsiteX188" fmla="*/ 0 w 6336030"/>
              <a:gd name="connsiteY188" fmla="*/ 1424940 h 3783330"/>
              <a:gd name="connsiteX189" fmla="*/ 1470660 w 6336030"/>
              <a:gd name="connsiteY189" fmla="*/ 0 h 37833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Lst>
            <a:rect l="l" t="t" r="r" b="b"/>
            <a:pathLst>
              <a:path w="6336030" h="3783330">
                <a:moveTo>
                  <a:pt x="4516253" y="2662857"/>
                </a:moveTo>
                <a:lnTo>
                  <a:pt x="4535447" y="2726846"/>
                </a:lnTo>
                <a:cubicBezTo>
                  <a:pt x="4634999" y="2970419"/>
                  <a:pt x="4868058" y="3141327"/>
                  <a:pt x="5139690" y="3141327"/>
                </a:cubicBezTo>
                <a:lnTo>
                  <a:pt x="5143130" y="3140968"/>
                </a:lnTo>
                <a:lnTo>
                  <a:pt x="5139690" y="3175635"/>
                </a:lnTo>
                <a:lnTo>
                  <a:pt x="5147166" y="3250970"/>
                </a:lnTo>
                <a:lnTo>
                  <a:pt x="5139690" y="3251359"/>
                </a:lnTo>
                <a:cubicBezTo>
                  <a:pt x="4822482" y="3251359"/>
                  <a:pt x="4550318" y="3052740"/>
                  <a:pt x="4434061" y="2769675"/>
                </a:cubicBezTo>
                <a:lnTo>
                  <a:pt x="4410994" y="2693146"/>
                </a:lnTo>
                <a:lnTo>
                  <a:pt x="4475327" y="2677251"/>
                </a:lnTo>
                <a:close/>
                <a:moveTo>
                  <a:pt x="5764984" y="2656670"/>
                </a:moveTo>
                <a:lnTo>
                  <a:pt x="5841091" y="2664485"/>
                </a:lnTo>
                <a:lnTo>
                  <a:pt x="5873899" y="2674859"/>
                </a:lnTo>
                <a:lnTo>
                  <a:pt x="5845319" y="2769675"/>
                </a:lnTo>
                <a:cubicBezTo>
                  <a:pt x="5748439" y="3005563"/>
                  <a:pt x="5543290" y="3182807"/>
                  <a:pt x="5294028" y="3235336"/>
                </a:cubicBezTo>
                <a:lnTo>
                  <a:pt x="5232501" y="3245007"/>
                </a:lnTo>
                <a:lnTo>
                  <a:pt x="5225635" y="3175635"/>
                </a:lnTo>
                <a:lnTo>
                  <a:pt x="5229963" y="3131910"/>
                </a:lnTo>
                <a:lnTo>
                  <a:pt x="5271852" y="3127540"/>
                </a:lnTo>
                <a:cubicBezTo>
                  <a:pt x="5485300" y="3082339"/>
                  <a:pt x="5660973" y="2929823"/>
                  <a:pt x="5743934" y="2726846"/>
                </a:cubicBezTo>
                <a:close/>
                <a:moveTo>
                  <a:pt x="5892924" y="2591170"/>
                </a:moveTo>
                <a:lnTo>
                  <a:pt x="5970695" y="2615696"/>
                </a:lnTo>
                <a:cubicBezTo>
                  <a:pt x="6185387" y="2707949"/>
                  <a:pt x="6336030" y="2923920"/>
                  <a:pt x="6336030" y="3175635"/>
                </a:cubicBezTo>
                <a:cubicBezTo>
                  <a:pt x="6336030" y="3511256"/>
                  <a:pt x="6068220" y="3783330"/>
                  <a:pt x="5737860" y="3783330"/>
                </a:cubicBezTo>
                <a:cubicBezTo>
                  <a:pt x="5448795" y="3783330"/>
                  <a:pt x="5207620" y="3575024"/>
                  <a:pt x="5151843" y="3298107"/>
                </a:cubicBezTo>
                <a:lnTo>
                  <a:pt x="5147166" y="3250970"/>
                </a:lnTo>
                <a:lnTo>
                  <a:pt x="5217990" y="3247287"/>
                </a:lnTo>
                <a:lnTo>
                  <a:pt x="5232501" y="3245007"/>
                </a:lnTo>
                <a:lnTo>
                  <a:pt x="5236042" y="3280786"/>
                </a:lnTo>
                <a:cubicBezTo>
                  <a:pt x="5283805" y="3518539"/>
                  <a:pt x="5490328" y="3697385"/>
                  <a:pt x="5737860" y="3697385"/>
                </a:cubicBezTo>
                <a:cubicBezTo>
                  <a:pt x="6020754" y="3697385"/>
                  <a:pt x="6250085" y="3463790"/>
                  <a:pt x="6250085" y="3175635"/>
                </a:cubicBezTo>
                <a:cubicBezTo>
                  <a:pt x="6250085" y="2959519"/>
                  <a:pt x="6121087" y="2774093"/>
                  <a:pt x="5937241" y="2694887"/>
                </a:cubicBezTo>
                <a:lnTo>
                  <a:pt x="5873899" y="2674859"/>
                </a:lnTo>
                <a:lnTo>
                  <a:pt x="5889942" y="2621634"/>
                </a:lnTo>
                <a:close/>
                <a:moveTo>
                  <a:pt x="5737860" y="2567940"/>
                </a:moveTo>
                <a:lnTo>
                  <a:pt x="5784748" y="2572742"/>
                </a:lnTo>
                <a:lnTo>
                  <a:pt x="5782145" y="2599458"/>
                </a:lnTo>
                <a:lnTo>
                  <a:pt x="5764984" y="2656670"/>
                </a:lnTo>
                <a:lnTo>
                  <a:pt x="5737860" y="2653885"/>
                </a:lnTo>
                <a:cubicBezTo>
                  <a:pt x="5490328" y="2653885"/>
                  <a:pt x="5283805" y="2832731"/>
                  <a:pt x="5236042" y="3070484"/>
                </a:cubicBezTo>
                <a:lnTo>
                  <a:pt x="5229963" y="3131910"/>
                </a:lnTo>
                <a:lnTo>
                  <a:pt x="5143130" y="3140968"/>
                </a:lnTo>
                <a:lnTo>
                  <a:pt x="5151843" y="3053163"/>
                </a:lnTo>
                <a:cubicBezTo>
                  <a:pt x="5207620" y="2776247"/>
                  <a:pt x="5448795" y="2567940"/>
                  <a:pt x="5737860" y="2567940"/>
                </a:cubicBezTo>
                <a:close/>
                <a:moveTo>
                  <a:pt x="3672662" y="2461436"/>
                </a:moveTo>
                <a:lnTo>
                  <a:pt x="3694389" y="2478584"/>
                </a:lnTo>
                <a:cubicBezTo>
                  <a:pt x="3834518" y="2569145"/>
                  <a:pt x="4003446" y="2622025"/>
                  <a:pt x="4185285" y="2622025"/>
                </a:cubicBezTo>
                <a:cubicBezTo>
                  <a:pt x="4245898" y="2622025"/>
                  <a:pt x="4305077" y="2616150"/>
                  <a:pt x="4362232" y="2604961"/>
                </a:cubicBezTo>
                <a:lnTo>
                  <a:pt x="4387206" y="2598819"/>
                </a:lnTo>
                <a:lnTo>
                  <a:pt x="4389439" y="2621634"/>
                </a:lnTo>
                <a:lnTo>
                  <a:pt x="4410994" y="2693146"/>
                </a:lnTo>
                <a:lnTo>
                  <a:pt x="4381854" y="2700346"/>
                </a:lnTo>
                <a:cubicBezTo>
                  <a:pt x="4318361" y="2712831"/>
                  <a:pt x="4252620" y="2719388"/>
                  <a:pt x="4185285" y="2719388"/>
                </a:cubicBezTo>
                <a:cubicBezTo>
                  <a:pt x="3983282" y="2719388"/>
                  <a:pt x="3795621" y="2660378"/>
                  <a:pt x="3639952" y="2559319"/>
                </a:cubicBezTo>
                <a:lnTo>
                  <a:pt x="3589123" y="2519019"/>
                </a:lnTo>
                <a:lnTo>
                  <a:pt x="3618726" y="2501261"/>
                </a:lnTo>
                <a:close/>
                <a:moveTo>
                  <a:pt x="3487363" y="2435275"/>
                </a:moveTo>
                <a:lnTo>
                  <a:pt x="3495602" y="2444871"/>
                </a:lnTo>
                <a:lnTo>
                  <a:pt x="3589123" y="2519019"/>
                </a:lnTo>
                <a:lnTo>
                  <a:pt x="3518831" y="2561185"/>
                </a:lnTo>
                <a:cubicBezTo>
                  <a:pt x="3347158" y="2653271"/>
                  <a:pt x="3150426" y="2705577"/>
                  <a:pt x="2941320" y="2705577"/>
                </a:cubicBezTo>
                <a:cubicBezTo>
                  <a:pt x="2732215" y="2705577"/>
                  <a:pt x="2535482" y="2653271"/>
                  <a:pt x="2363809" y="2561185"/>
                </a:cubicBezTo>
                <a:lnTo>
                  <a:pt x="2359261" y="2558457"/>
                </a:lnTo>
                <a:lnTo>
                  <a:pt x="2406136" y="2524493"/>
                </a:lnTo>
                <a:lnTo>
                  <a:pt x="2465607" y="2472124"/>
                </a:lnTo>
                <a:lnTo>
                  <a:pt x="2518093" y="2497053"/>
                </a:lnTo>
                <a:cubicBezTo>
                  <a:pt x="2648176" y="2551302"/>
                  <a:pt x="2791195" y="2581301"/>
                  <a:pt x="2941320" y="2581301"/>
                </a:cubicBezTo>
                <a:cubicBezTo>
                  <a:pt x="3128977" y="2581301"/>
                  <a:pt x="3305530" y="2534428"/>
                  <a:pt x="3459594" y="2451909"/>
                </a:cubicBezTo>
                <a:close/>
                <a:moveTo>
                  <a:pt x="5139690" y="1784051"/>
                </a:moveTo>
                <a:lnTo>
                  <a:pt x="5160219" y="1786193"/>
                </a:lnTo>
                <a:lnTo>
                  <a:pt x="5140829" y="1971019"/>
                </a:lnTo>
                <a:cubicBezTo>
                  <a:pt x="5075866" y="2276085"/>
                  <a:pt x="4856665" y="2527164"/>
                  <a:pt x="4564939" y="2645734"/>
                </a:cubicBezTo>
                <a:lnTo>
                  <a:pt x="4516253" y="2662857"/>
                </a:lnTo>
                <a:lnTo>
                  <a:pt x="4497235" y="2599458"/>
                </a:lnTo>
                <a:lnTo>
                  <a:pt x="4494127" y="2567546"/>
                </a:lnTo>
                <a:lnTo>
                  <a:pt x="4527041" y="2556022"/>
                </a:lnTo>
                <a:cubicBezTo>
                  <a:pt x="4789646" y="2449769"/>
                  <a:pt x="4986966" y="2224773"/>
                  <a:pt x="5045444" y="1951397"/>
                </a:cubicBezTo>
                <a:lnTo>
                  <a:pt x="5062228" y="1792132"/>
                </a:lnTo>
                <a:close/>
                <a:moveTo>
                  <a:pt x="5052466" y="1679494"/>
                </a:moveTo>
                <a:lnTo>
                  <a:pt x="5063282" y="1782128"/>
                </a:lnTo>
                <a:lnTo>
                  <a:pt x="5062228" y="1792132"/>
                </a:lnTo>
                <a:lnTo>
                  <a:pt x="5007528" y="1797839"/>
                </a:lnTo>
                <a:cubicBezTo>
                  <a:pt x="4708701" y="1861119"/>
                  <a:pt x="4483912" y="2134738"/>
                  <a:pt x="4483912" y="2462689"/>
                </a:cubicBezTo>
                <a:lnTo>
                  <a:pt x="4494127" y="2567546"/>
                </a:lnTo>
                <a:lnTo>
                  <a:pt x="4446375" y="2584265"/>
                </a:lnTo>
                <a:lnTo>
                  <a:pt x="4387206" y="2598819"/>
                </a:lnTo>
                <a:lnTo>
                  <a:pt x="4373880" y="2462689"/>
                </a:lnTo>
                <a:cubicBezTo>
                  <a:pt x="4373880" y="2081565"/>
                  <a:pt x="4636386" y="1763583"/>
                  <a:pt x="4985353" y="1690042"/>
                </a:cubicBezTo>
                <a:close/>
                <a:moveTo>
                  <a:pt x="5149357" y="1674522"/>
                </a:moveTo>
                <a:lnTo>
                  <a:pt x="5217990" y="1678091"/>
                </a:lnTo>
                <a:cubicBezTo>
                  <a:pt x="5604154" y="1718479"/>
                  <a:pt x="5905500" y="2054342"/>
                  <a:pt x="5905500" y="2462689"/>
                </a:cubicBezTo>
                <a:lnTo>
                  <a:pt x="5892924" y="2591170"/>
                </a:lnTo>
                <a:lnTo>
                  <a:pt x="5858412" y="2580286"/>
                </a:lnTo>
                <a:lnTo>
                  <a:pt x="5784748" y="2572742"/>
                </a:lnTo>
                <a:lnTo>
                  <a:pt x="5795468" y="2462689"/>
                </a:lnTo>
                <a:cubicBezTo>
                  <a:pt x="5795468" y="2134738"/>
                  <a:pt x="5570679" y="1861119"/>
                  <a:pt x="5271852" y="1797839"/>
                </a:cubicBezTo>
                <a:lnTo>
                  <a:pt x="5160219" y="1786193"/>
                </a:lnTo>
                <a:lnTo>
                  <a:pt x="5160645" y="1782128"/>
                </a:lnTo>
                <a:close/>
                <a:moveTo>
                  <a:pt x="4011139" y="958886"/>
                </a:moveTo>
                <a:lnTo>
                  <a:pt x="4057688" y="1043568"/>
                </a:lnTo>
                <a:cubicBezTo>
                  <a:pt x="4118998" y="1186696"/>
                  <a:pt x="4152900" y="1344057"/>
                  <a:pt x="4152900" y="1509237"/>
                </a:cubicBezTo>
                <a:cubicBezTo>
                  <a:pt x="4152900" y="1880892"/>
                  <a:pt x="3981268" y="2212965"/>
                  <a:pt x="3711998" y="2432391"/>
                </a:cubicBezTo>
                <a:lnTo>
                  <a:pt x="3672662" y="2461436"/>
                </a:lnTo>
                <a:lnTo>
                  <a:pt x="3571636" y="2381698"/>
                </a:lnTo>
                <a:lnTo>
                  <a:pt x="3632946" y="2336494"/>
                </a:lnTo>
                <a:cubicBezTo>
                  <a:pt x="3874597" y="2139862"/>
                  <a:pt x="4028624" y="1842285"/>
                  <a:pt x="4028624" y="1509237"/>
                </a:cubicBezTo>
                <a:cubicBezTo>
                  <a:pt x="4028624" y="1361216"/>
                  <a:pt x="3998199" y="1220201"/>
                  <a:pt x="3943178" y="1091941"/>
                </a:cubicBezTo>
                <a:lnTo>
                  <a:pt x="3888442" y="992510"/>
                </a:lnTo>
                <a:lnTo>
                  <a:pt x="3924196" y="979991"/>
                </a:lnTo>
                <a:cubicBezTo>
                  <a:pt x="3951689" y="971811"/>
                  <a:pt x="3979761" y="964889"/>
                  <a:pt x="4008338" y="959295"/>
                </a:cubicBezTo>
                <a:close/>
                <a:moveTo>
                  <a:pt x="3840065" y="906412"/>
                </a:moveTo>
                <a:lnTo>
                  <a:pt x="3842930" y="909836"/>
                </a:lnTo>
                <a:lnTo>
                  <a:pt x="3888442" y="992510"/>
                </a:lnTo>
                <a:lnTo>
                  <a:pt x="3843529" y="1008234"/>
                </a:lnTo>
                <a:cubicBezTo>
                  <a:pt x="3528403" y="1135738"/>
                  <a:pt x="3307288" y="1434232"/>
                  <a:pt x="3307288" y="1782128"/>
                </a:cubicBezTo>
                <a:cubicBezTo>
                  <a:pt x="3307288" y="2014059"/>
                  <a:pt x="3405562" y="2224033"/>
                  <a:pt x="3564448" y="2376025"/>
                </a:cubicBezTo>
                <a:lnTo>
                  <a:pt x="3571636" y="2381698"/>
                </a:lnTo>
                <a:lnTo>
                  <a:pt x="3549242" y="2398210"/>
                </a:lnTo>
                <a:lnTo>
                  <a:pt x="3487363" y="2435275"/>
                </a:lnTo>
                <a:lnTo>
                  <a:pt x="3376502" y="2306159"/>
                </a:lnTo>
                <a:cubicBezTo>
                  <a:pt x="3271334" y="2156571"/>
                  <a:pt x="3209925" y="1976241"/>
                  <a:pt x="3209925" y="1782128"/>
                </a:cubicBezTo>
                <a:cubicBezTo>
                  <a:pt x="3209925" y="1393903"/>
                  <a:pt x="3455560" y="1060807"/>
                  <a:pt x="3805631" y="918523"/>
                </a:cubicBezTo>
                <a:close/>
                <a:moveTo>
                  <a:pt x="4185285" y="844868"/>
                </a:moveTo>
                <a:cubicBezTo>
                  <a:pt x="4656627" y="844868"/>
                  <a:pt x="5049881" y="1166144"/>
                  <a:pt x="5140829" y="1593238"/>
                </a:cubicBezTo>
                <a:lnTo>
                  <a:pt x="5149357" y="1674522"/>
                </a:lnTo>
                <a:lnTo>
                  <a:pt x="5139690" y="1674019"/>
                </a:lnTo>
                <a:cubicBezTo>
                  <a:pt x="5113256" y="1674019"/>
                  <a:pt x="5087135" y="1675398"/>
                  <a:pt x="5061391" y="1678091"/>
                </a:cubicBezTo>
                <a:lnTo>
                  <a:pt x="5052466" y="1679494"/>
                </a:lnTo>
                <a:lnTo>
                  <a:pt x="5045444" y="1612860"/>
                </a:lnTo>
                <a:cubicBezTo>
                  <a:pt x="4963574" y="1230133"/>
                  <a:pt x="4609576" y="942231"/>
                  <a:pt x="4185285" y="942231"/>
                </a:cubicBezTo>
                <a:cubicBezTo>
                  <a:pt x="4154979" y="942231"/>
                  <a:pt x="4125031" y="943700"/>
                  <a:pt x="4095515" y="946567"/>
                </a:cubicBezTo>
                <a:lnTo>
                  <a:pt x="4011139" y="958886"/>
                </a:lnTo>
                <a:lnTo>
                  <a:pt x="3962493" y="870389"/>
                </a:lnTo>
                <a:lnTo>
                  <a:pt x="3988716" y="863910"/>
                </a:lnTo>
                <a:cubicBezTo>
                  <a:pt x="4052210" y="851425"/>
                  <a:pt x="4117951" y="844868"/>
                  <a:pt x="4185285" y="844868"/>
                </a:cubicBezTo>
                <a:close/>
                <a:moveTo>
                  <a:pt x="2585405" y="497130"/>
                </a:moveTo>
                <a:lnTo>
                  <a:pt x="2605493" y="518546"/>
                </a:lnTo>
                <a:cubicBezTo>
                  <a:pt x="2815291" y="764859"/>
                  <a:pt x="2941320" y="1080639"/>
                  <a:pt x="2941320" y="1424940"/>
                </a:cubicBezTo>
                <a:cubicBezTo>
                  <a:pt x="2941320" y="1818427"/>
                  <a:pt x="2776711" y="2174662"/>
                  <a:pt x="2510574" y="2432525"/>
                </a:cubicBezTo>
                <a:lnTo>
                  <a:pt x="2465607" y="2472124"/>
                </a:lnTo>
                <a:lnTo>
                  <a:pt x="2423047" y="2451909"/>
                </a:lnTo>
                <a:lnTo>
                  <a:pt x="2342644" y="2403748"/>
                </a:lnTo>
                <a:lnTo>
                  <a:pt x="2416748" y="2338699"/>
                </a:lnTo>
                <a:cubicBezTo>
                  <a:pt x="2658873" y="2104848"/>
                  <a:pt x="2808630" y="1781785"/>
                  <a:pt x="2808630" y="1424940"/>
                </a:cubicBezTo>
                <a:cubicBezTo>
                  <a:pt x="2808630" y="1112701"/>
                  <a:pt x="2693972" y="826326"/>
                  <a:pt x="2503103" y="602949"/>
                </a:cubicBezTo>
                <a:lnTo>
                  <a:pt x="2454712" y="551525"/>
                </a:lnTo>
                <a:lnTo>
                  <a:pt x="2518093" y="521421"/>
                </a:lnTo>
                <a:close/>
                <a:moveTo>
                  <a:pt x="2358786" y="460302"/>
                </a:moveTo>
                <a:lnTo>
                  <a:pt x="2416748" y="511181"/>
                </a:lnTo>
                <a:lnTo>
                  <a:pt x="2454712" y="551525"/>
                </a:lnTo>
                <a:lnTo>
                  <a:pt x="2423047" y="566565"/>
                </a:lnTo>
                <a:cubicBezTo>
                  <a:pt x="2084107" y="748108"/>
                  <a:pt x="1854016" y="1102179"/>
                  <a:pt x="1854016" y="1509237"/>
                </a:cubicBezTo>
                <a:cubicBezTo>
                  <a:pt x="1854016" y="1879290"/>
                  <a:pt x="2044174" y="2205552"/>
                  <a:pt x="2333398" y="2398210"/>
                </a:cubicBezTo>
                <a:lnTo>
                  <a:pt x="2342644" y="2403748"/>
                </a:lnTo>
                <a:lnTo>
                  <a:pt x="2321733" y="2422103"/>
                </a:lnTo>
                <a:lnTo>
                  <a:pt x="2238309" y="2482355"/>
                </a:lnTo>
                <a:lnTo>
                  <a:pt x="2170643" y="2432391"/>
                </a:lnTo>
                <a:cubicBezTo>
                  <a:pt x="1901373" y="2212965"/>
                  <a:pt x="1729740" y="1880892"/>
                  <a:pt x="1729740" y="1509237"/>
                </a:cubicBezTo>
                <a:cubicBezTo>
                  <a:pt x="1729740" y="1096287"/>
                  <a:pt x="1941632" y="732204"/>
                  <a:pt x="2263914" y="517213"/>
                </a:cubicBezTo>
                <a:close/>
                <a:moveTo>
                  <a:pt x="2941320" y="312897"/>
                </a:moveTo>
                <a:cubicBezTo>
                  <a:pt x="3359531" y="312897"/>
                  <a:pt x="3728252" y="522124"/>
                  <a:pt x="3945981" y="840352"/>
                </a:cubicBezTo>
                <a:lnTo>
                  <a:pt x="3962493" y="870389"/>
                </a:lnTo>
                <a:lnTo>
                  <a:pt x="3895243" y="887006"/>
                </a:lnTo>
                <a:lnTo>
                  <a:pt x="3840065" y="906412"/>
                </a:lnTo>
                <a:lnTo>
                  <a:pt x="3710160" y="751173"/>
                </a:lnTo>
                <a:cubicBezTo>
                  <a:pt x="3513397" y="557168"/>
                  <a:pt x="3241571" y="437173"/>
                  <a:pt x="2941320" y="437173"/>
                </a:cubicBezTo>
                <a:cubicBezTo>
                  <a:pt x="2828726" y="437173"/>
                  <a:pt x="2720130" y="454047"/>
                  <a:pt x="2617989" y="485371"/>
                </a:cubicBezTo>
                <a:lnTo>
                  <a:pt x="2585405" y="497130"/>
                </a:lnTo>
                <a:lnTo>
                  <a:pt x="2510574" y="417355"/>
                </a:lnTo>
                <a:lnTo>
                  <a:pt x="2490277" y="399482"/>
                </a:lnTo>
                <a:lnTo>
                  <a:pt x="2581033" y="366682"/>
                </a:lnTo>
                <a:cubicBezTo>
                  <a:pt x="2694848" y="331728"/>
                  <a:pt x="2815857" y="312897"/>
                  <a:pt x="2941320" y="312897"/>
                </a:cubicBezTo>
                <a:close/>
                <a:moveTo>
                  <a:pt x="1470660" y="0"/>
                </a:moveTo>
                <a:cubicBezTo>
                  <a:pt x="1826008" y="0"/>
                  <a:pt x="2151920" y="122111"/>
                  <a:pt x="2406136" y="325387"/>
                </a:cubicBezTo>
                <a:lnTo>
                  <a:pt x="2490277" y="399482"/>
                </a:lnTo>
                <a:lnTo>
                  <a:pt x="2469719" y="406912"/>
                </a:lnTo>
                <a:cubicBezTo>
                  <a:pt x="2433481" y="422046"/>
                  <a:pt x="2398144" y="438872"/>
                  <a:pt x="2363809" y="457289"/>
                </a:cubicBezTo>
                <a:lnTo>
                  <a:pt x="2358786" y="460302"/>
                </a:lnTo>
                <a:lnTo>
                  <a:pt x="2321733" y="427777"/>
                </a:lnTo>
                <a:cubicBezTo>
                  <a:pt x="2090453" y="243430"/>
                  <a:pt x="1793946" y="132690"/>
                  <a:pt x="1470660" y="132690"/>
                </a:cubicBezTo>
                <a:cubicBezTo>
                  <a:pt x="731720" y="132690"/>
                  <a:pt x="132690" y="711250"/>
                  <a:pt x="132690" y="1424940"/>
                </a:cubicBezTo>
                <a:cubicBezTo>
                  <a:pt x="132690" y="2138630"/>
                  <a:pt x="731720" y="2717190"/>
                  <a:pt x="1470660" y="2717190"/>
                </a:cubicBezTo>
                <a:cubicBezTo>
                  <a:pt x="1747763" y="2717190"/>
                  <a:pt x="2005190" y="2635830"/>
                  <a:pt x="2218732" y="2496494"/>
                </a:cubicBezTo>
                <a:lnTo>
                  <a:pt x="2238309" y="2482355"/>
                </a:lnTo>
                <a:lnTo>
                  <a:pt x="2263914" y="2501261"/>
                </a:lnTo>
                <a:lnTo>
                  <a:pt x="2359261" y="2558457"/>
                </a:lnTo>
                <a:lnTo>
                  <a:pt x="2292920" y="2606523"/>
                </a:lnTo>
                <a:cubicBezTo>
                  <a:pt x="2058201" y="2760166"/>
                  <a:pt x="1775244" y="2849880"/>
                  <a:pt x="1470660" y="2849880"/>
                </a:cubicBezTo>
                <a:cubicBezTo>
                  <a:pt x="658437" y="2849880"/>
                  <a:pt x="0" y="2211913"/>
                  <a:pt x="0" y="1424940"/>
                </a:cubicBezTo>
                <a:cubicBezTo>
                  <a:pt x="0" y="637967"/>
                  <a:pt x="658437" y="0"/>
                  <a:pt x="1470660" y="0"/>
                </a:cubicBezTo>
                <a:close/>
              </a:path>
            </a:pathLst>
          </a:custGeom>
          <a:gradFill>
            <a:gsLst>
              <a:gs pos="1667">
                <a:schemeClr val="tx1"/>
              </a:gs>
              <a:gs pos="35000">
                <a:srgbClr val="FFF200"/>
              </a:gs>
              <a:gs pos="56000">
                <a:srgbClr val="FF7A00"/>
              </a:gs>
              <a:gs pos="100000">
                <a:srgbClr val="4D0808"/>
              </a:gs>
            </a:gsLst>
            <a:lin ang="5400000" scaled="0"/>
          </a:gradFill>
          <a:ln>
            <a:noFill/>
          </a:ln>
          <a:scene3d>
            <a:camera prst="orthographicFront"/>
            <a:lightRig rig="morning"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Forma libre 30"/>
          <p:cNvSpPr/>
          <p:nvPr/>
        </p:nvSpPr>
        <p:spPr>
          <a:xfrm rot="18735187">
            <a:off x="1503050" y="2641077"/>
            <a:ext cx="1865845" cy="1321390"/>
          </a:xfrm>
          <a:custGeom>
            <a:avLst/>
            <a:gdLst>
              <a:gd name="connsiteX0" fmla="*/ 4516253 w 6336030"/>
              <a:gd name="connsiteY0" fmla="*/ 2662857 h 3783330"/>
              <a:gd name="connsiteX1" fmla="*/ 4535447 w 6336030"/>
              <a:gd name="connsiteY1" fmla="*/ 2726846 h 3783330"/>
              <a:gd name="connsiteX2" fmla="*/ 5139690 w 6336030"/>
              <a:gd name="connsiteY2" fmla="*/ 3141327 h 3783330"/>
              <a:gd name="connsiteX3" fmla="*/ 5143130 w 6336030"/>
              <a:gd name="connsiteY3" fmla="*/ 3140968 h 3783330"/>
              <a:gd name="connsiteX4" fmla="*/ 5139690 w 6336030"/>
              <a:gd name="connsiteY4" fmla="*/ 3175635 h 3783330"/>
              <a:gd name="connsiteX5" fmla="*/ 5147166 w 6336030"/>
              <a:gd name="connsiteY5" fmla="*/ 3250970 h 3783330"/>
              <a:gd name="connsiteX6" fmla="*/ 5139690 w 6336030"/>
              <a:gd name="connsiteY6" fmla="*/ 3251359 h 3783330"/>
              <a:gd name="connsiteX7" fmla="*/ 4434061 w 6336030"/>
              <a:gd name="connsiteY7" fmla="*/ 2769675 h 3783330"/>
              <a:gd name="connsiteX8" fmla="*/ 4410994 w 6336030"/>
              <a:gd name="connsiteY8" fmla="*/ 2693146 h 3783330"/>
              <a:gd name="connsiteX9" fmla="*/ 4475327 w 6336030"/>
              <a:gd name="connsiteY9" fmla="*/ 2677251 h 3783330"/>
              <a:gd name="connsiteX10" fmla="*/ 5764984 w 6336030"/>
              <a:gd name="connsiteY10" fmla="*/ 2656670 h 3783330"/>
              <a:gd name="connsiteX11" fmla="*/ 5841091 w 6336030"/>
              <a:gd name="connsiteY11" fmla="*/ 2664485 h 3783330"/>
              <a:gd name="connsiteX12" fmla="*/ 5873899 w 6336030"/>
              <a:gd name="connsiteY12" fmla="*/ 2674859 h 3783330"/>
              <a:gd name="connsiteX13" fmla="*/ 5845319 w 6336030"/>
              <a:gd name="connsiteY13" fmla="*/ 2769675 h 3783330"/>
              <a:gd name="connsiteX14" fmla="*/ 5294028 w 6336030"/>
              <a:gd name="connsiteY14" fmla="*/ 3235336 h 3783330"/>
              <a:gd name="connsiteX15" fmla="*/ 5232501 w 6336030"/>
              <a:gd name="connsiteY15" fmla="*/ 3245007 h 3783330"/>
              <a:gd name="connsiteX16" fmla="*/ 5225635 w 6336030"/>
              <a:gd name="connsiteY16" fmla="*/ 3175635 h 3783330"/>
              <a:gd name="connsiteX17" fmla="*/ 5229963 w 6336030"/>
              <a:gd name="connsiteY17" fmla="*/ 3131910 h 3783330"/>
              <a:gd name="connsiteX18" fmla="*/ 5271852 w 6336030"/>
              <a:gd name="connsiteY18" fmla="*/ 3127540 h 3783330"/>
              <a:gd name="connsiteX19" fmla="*/ 5743934 w 6336030"/>
              <a:gd name="connsiteY19" fmla="*/ 2726846 h 3783330"/>
              <a:gd name="connsiteX20" fmla="*/ 5892924 w 6336030"/>
              <a:gd name="connsiteY20" fmla="*/ 2591170 h 3783330"/>
              <a:gd name="connsiteX21" fmla="*/ 5970695 w 6336030"/>
              <a:gd name="connsiteY21" fmla="*/ 2615696 h 3783330"/>
              <a:gd name="connsiteX22" fmla="*/ 6336030 w 6336030"/>
              <a:gd name="connsiteY22" fmla="*/ 3175635 h 3783330"/>
              <a:gd name="connsiteX23" fmla="*/ 5737860 w 6336030"/>
              <a:gd name="connsiteY23" fmla="*/ 3783330 h 3783330"/>
              <a:gd name="connsiteX24" fmla="*/ 5151843 w 6336030"/>
              <a:gd name="connsiteY24" fmla="*/ 3298107 h 3783330"/>
              <a:gd name="connsiteX25" fmla="*/ 5147166 w 6336030"/>
              <a:gd name="connsiteY25" fmla="*/ 3250970 h 3783330"/>
              <a:gd name="connsiteX26" fmla="*/ 5217990 w 6336030"/>
              <a:gd name="connsiteY26" fmla="*/ 3247287 h 3783330"/>
              <a:gd name="connsiteX27" fmla="*/ 5232501 w 6336030"/>
              <a:gd name="connsiteY27" fmla="*/ 3245007 h 3783330"/>
              <a:gd name="connsiteX28" fmla="*/ 5236042 w 6336030"/>
              <a:gd name="connsiteY28" fmla="*/ 3280786 h 3783330"/>
              <a:gd name="connsiteX29" fmla="*/ 5737860 w 6336030"/>
              <a:gd name="connsiteY29" fmla="*/ 3697385 h 3783330"/>
              <a:gd name="connsiteX30" fmla="*/ 6250085 w 6336030"/>
              <a:gd name="connsiteY30" fmla="*/ 3175635 h 3783330"/>
              <a:gd name="connsiteX31" fmla="*/ 5937241 w 6336030"/>
              <a:gd name="connsiteY31" fmla="*/ 2694887 h 3783330"/>
              <a:gd name="connsiteX32" fmla="*/ 5873899 w 6336030"/>
              <a:gd name="connsiteY32" fmla="*/ 2674859 h 3783330"/>
              <a:gd name="connsiteX33" fmla="*/ 5889942 w 6336030"/>
              <a:gd name="connsiteY33" fmla="*/ 2621634 h 3783330"/>
              <a:gd name="connsiteX34" fmla="*/ 5737860 w 6336030"/>
              <a:gd name="connsiteY34" fmla="*/ 2567940 h 3783330"/>
              <a:gd name="connsiteX35" fmla="*/ 5784748 w 6336030"/>
              <a:gd name="connsiteY35" fmla="*/ 2572742 h 3783330"/>
              <a:gd name="connsiteX36" fmla="*/ 5782145 w 6336030"/>
              <a:gd name="connsiteY36" fmla="*/ 2599458 h 3783330"/>
              <a:gd name="connsiteX37" fmla="*/ 5764984 w 6336030"/>
              <a:gd name="connsiteY37" fmla="*/ 2656670 h 3783330"/>
              <a:gd name="connsiteX38" fmla="*/ 5737860 w 6336030"/>
              <a:gd name="connsiteY38" fmla="*/ 2653885 h 3783330"/>
              <a:gd name="connsiteX39" fmla="*/ 5236042 w 6336030"/>
              <a:gd name="connsiteY39" fmla="*/ 3070484 h 3783330"/>
              <a:gd name="connsiteX40" fmla="*/ 5229963 w 6336030"/>
              <a:gd name="connsiteY40" fmla="*/ 3131910 h 3783330"/>
              <a:gd name="connsiteX41" fmla="*/ 5143130 w 6336030"/>
              <a:gd name="connsiteY41" fmla="*/ 3140968 h 3783330"/>
              <a:gd name="connsiteX42" fmla="*/ 5151843 w 6336030"/>
              <a:gd name="connsiteY42" fmla="*/ 3053163 h 3783330"/>
              <a:gd name="connsiteX43" fmla="*/ 5737860 w 6336030"/>
              <a:gd name="connsiteY43" fmla="*/ 2567940 h 3783330"/>
              <a:gd name="connsiteX44" fmla="*/ 3672662 w 6336030"/>
              <a:gd name="connsiteY44" fmla="*/ 2461436 h 3783330"/>
              <a:gd name="connsiteX45" fmla="*/ 3694389 w 6336030"/>
              <a:gd name="connsiteY45" fmla="*/ 2478584 h 3783330"/>
              <a:gd name="connsiteX46" fmla="*/ 4185285 w 6336030"/>
              <a:gd name="connsiteY46" fmla="*/ 2622025 h 3783330"/>
              <a:gd name="connsiteX47" fmla="*/ 4362232 w 6336030"/>
              <a:gd name="connsiteY47" fmla="*/ 2604961 h 3783330"/>
              <a:gd name="connsiteX48" fmla="*/ 4387206 w 6336030"/>
              <a:gd name="connsiteY48" fmla="*/ 2598819 h 3783330"/>
              <a:gd name="connsiteX49" fmla="*/ 4389439 w 6336030"/>
              <a:gd name="connsiteY49" fmla="*/ 2621634 h 3783330"/>
              <a:gd name="connsiteX50" fmla="*/ 4410994 w 6336030"/>
              <a:gd name="connsiteY50" fmla="*/ 2693146 h 3783330"/>
              <a:gd name="connsiteX51" fmla="*/ 4381854 w 6336030"/>
              <a:gd name="connsiteY51" fmla="*/ 2700346 h 3783330"/>
              <a:gd name="connsiteX52" fmla="*/ 4185285 w 6336030"/>
              <a:gd name="connsiteY52" fmla="*/ 2719388 h 3783330"/>
              <a:gd name="connsiteX53" fmla="*/ 3639952 w 6336030"/>
              <a:gd name="connsiteY53" fmla="*/ 2559319 h 3783330"/>
              <a:gd name="connsiteX54" fmla="*/ 3589123 w 6336030"/>
              <a:gd name="connsiteY54" fmla="*/ 2519019 h 3783330"/>
              <a:gd name="connsiteX55" fmla="*/ 3618726 w 6336030"/>
              <a:gd name="connsiteY55" fmla="*/ 2501261 h 3783330"/>
              <a:gd name="connsiteX56" fmla="*/ 3487363 w 6336030"/>
              <a:gd name="connsiteY56" fmla="*/ 2435275 h 3783330"/>
              <a:gd name="connsiteX57" fmla="*/ 3495602 w 6336030"/>
              <a:gd name="connsiteY57" fmla="*/ 2444871 h 3783330"/>
              <a:gd name="connsiteX58" fmla="*/ 3589123 w 6336030"/>
              <a:gd name="connsiteY58" fmla="*/ 2519019 h 3783330"/>
              <a:gd name="connsiteX59" fmla="*/ 3518831 w 6336030"/>
              <a:gd name="connsiteY59" fmla="*/ 2561185 h 3783330"/>
              <a:gd name="connsiteX60" fmla="*/ 2941320 w 6336030"/>
              <a:gd name="connsiteY60" fmla="*/ 2705577 h 3783330"/>
              <a:gd name="connsiteX61" fmla="*/ 2363809 w 6336030"/>
              <a:gd name="connsiteY61" fmla="*/ 2561185 h 3783330"/>
              <a:gd name="connsiteX62" fmla="*/ 2359261 w 6336030"/>
              <a:gd name="connsiteY62" fmla="*/ 2558457 h 3783330"/>
              <a:gd name="connsiteX63" fmla="*/ 2406136 w 6336030"/>
              <a:gd name="connsiteY63" fmla="*/ 2524493 h 3783330"/>
              <a:gd name="connsiteX64" fmla="*/ 2465607 w 6336030"/>
              <a:gd name="connsiteY64" fmla="*/ 2472124 h 3783330"/>
              <a:gd name="connsiteX65" fmla="*/ 2518093 w 6336030"/>
              <a:gd name="connsiteY65" fmla="*/ 2497053 h 3783330"/>
              <a:gd name="connsiteX66" fmla="*/ 2941320 w 6336030"/>
              <a:gd name="connsiteY66" fmla="*/ 2581301 h 3783330"/>
              <a:gd name="connsiteX67" fmla="*/ 3459594 w 6336030"/>
              <a:gd name="connsiteY67" fmla="*/ 2451909 h 3783330"/>
              <a:gd name="connsiteX68" fmla="*/ 5139690 w 6336030"/>
              <a:gd name="connsiteY68" fmla="*/ 1784051 h 3783330"/>
              <a:gd name="connsiteX69" fmla="*/ 5160219 w 6336030"/>
              <a:gd name="connsiteY69" fmla="*/ 1786193 h 3783330"/>
              <a:gd name="connsiteX70" fmla="*/ 5140829 w 6336030"/>
              <a:gd name="connsiteY70" fmla="*/ 1971019 h 3783330"/>
              <a:gd name="connsiteX71" fmla="*/ 4564939 w 6336030"/>
              <a:gd name="connsiteY71" fmla="*/ 2645734 h 3783330"/>
              <a:gd name="connsiteX72" fmla="*/ 4516253 w 6336030"/>
              <a:gd name="connsiteY72" fmla="*/ 2662857 h 3783330"/>
              <a:gd name="connsiteX73" fmla="*/ 4497235 w 6336030"/>
              <a:gd name="connsiteY73" fmla="*/ 2599458 h 3783330"/>
              <a:gd name="connsiteX74" fmla="*/ 4494127 w 6336030"/>
              <a:gd name="connsiteY74" fmla="*/ 2567546 h 3783330"/>
              <a:gd name="connsiteX75" fmla="*/ 4527041 w 6336030"/>
              <a:gd name="connsiteY75" fmla="*/ 2556022 h 3783330"/>
              <a:gd name="connsiteX76" fmla="*/ 5045444 w 6336030"/>
              <a:gd name="connsiteY76" fmla="*/ 1951397 h 3783330"/>
              <a:gd name="connsiteX77" fmla="*/ 5062228 w 6336030"/>
              <a:gd name="connsiteY77" fmla="*/ 1792132 h 3783330"/>
              <a:gd name="connsiteX78" fmla="*/ 5052466 w 6336030"/>
              <a:gd name="connsiteY78" fmla="*/ 1679494 h 3783330"/>
              <a:gd name="connsiteX79" fmla="*/ 5063282 w 6336030"/>
              <a:gd name="connsiteY79" fmla="*/ 1782128 h 3783330"/>
              <a:gd name="connsiteX80" fmla="*/ 5062228 w 6336030"/>
              <a:gd name="connsiteY80" fmla="*/ 1792132 h 3783330"/>
              <a:gd name="connsiteX81" fmla="*/ 5007528 w 6336030"/>
              <a:gd name="connsiteY81" fmla="*/ 1797839 h 3783330"/>
              <a:gd name="connsiteX82" fmla="*/ 4483912 w 6336030"/>
              <a:gd name="connsiteY82" fmla="*/ 2462689 h 3783330"/>
              <a:gd name="connsiteX83" fmla="*/ 4494127 w 6336030"/>
              <a:gd name="connsiteY83" fmla="*/ 2567546 h 3783330"/>
              <a:gd name="connsiteX84" fmla="*/ 4446375 w 6336030"/>
              <a:gd name="connsiteY84" fmla="*/ 2584265 h 3783330"/>
              <a:gd name="connsiteX85" fmla="*/ 4387206 w 6336030"/>
              <a:gd name="connsiteY85" fmla="*/ 2598819 h 3783330"/>
              <a:gd name="connsiteX86" fmla="*/ 4373880 w 6336030"/>
              <a:gd name="connsiteY86" fmla="*/ 2462689 h 3783330"/>
              <a:gd name="connsiteX87" fmla="*/ 4985353 w 6336030"/>
              <a:gd name="connsiteY87" fmla="*/ 1690042 h 3783330"/>
              <a:gd name="connsiteX88" fmla="*/ 5149357 w 6336030"/>
              <a:gd name="connsiteY88" fmla="*/ 1674522 h 3783330"/>
              <a:gd name="connsiteX89" fmla="*/ 5217990 w 6336030"/>
              <a:gd name="connsiteY89" fmla="*/ 1678091 h 3783330"/>
              <a:gd name="connsiteX90" fmla="*/ 5905500 w 6336030"/>
              <a:gd name="connsiteY90" fmla="*/ 2462689 h 3783330"/>
              <a:gd name="connsiteX91" fmla="*/ 5892924 w 6336030"/>
              <a:gd name="connsiteY91" fmla="*/ 2591170 h 3783330"/>
              <a:gd name="connsiteX92" fmla="*/ 5858412 w 6336030"/>
              <a:gd name="connsiteY92" fmla="*/ 2580286 h 3783330"/>
              <a:gd name="connsiteX93" fmla="*/ 5784748 w 6336030"/>
              <a:gd name="connsiteY93" fmla="*/ 2572742 h 3783330"/>
              <a:gd name="connsiteX94" fmla="*/ 5795468 w 6336030"/>
              <a:gd name="connsiteY94" fmla="*/ 2462689 h 3783330"/>
              <a:gd name="connsiteX95" fmla="*/ 5271852 w 6336030"/>
              <a:gd name="connsiteY95" fmla="*/ 1797839 h 3783330"/>
              <a:gd name="connsiteX96" fmla="*/ 5160219 w 6336030"/>
              <a:gd name="connsiteY96" fmla="*/ 1786193 h 3783330"/>
              <a:gd name="connsiteX97" fmla="*/ 5160645 w 6336030"/>
              <a:gd name="connsiteY97" fmla="*/ 1782128 h 3783330"/>
              <a:gd name="connsiteX98" fmla="*/ 4011139 w 6336030"/>
              <a:gd name="connsiteY98" fmla="*/ 958886 h 3783330"/>
              <a:gd name="connsiteX99" fmla="*/ 4057688 w 6336030"/>
              <a:gd name="connsiteY99" fmla="*/ 1043568 h 3783330"/>
              <a:gd name="connsiteX100" fmla="*/ 4152900 w 6336030"/>
              <a:gd name="connsiteY100" fmla="*/ 1509237 h 3783330"/>
              <a:gd name="connsiteX101" fmla="*/ 3711998 w 6336030"/>
              <a:gd name="connsiteY101" fmla="*/ 2432391 h 3783330"/>
              <a:gd name="connsiteX102" fmla="*/ 3672662 w 6336030"/>
              <a:gd name="connsiteY102" fmla="*/ 2461436 h 3783330"/>
              <a:gd name="connsiteX103" fmla="*/ 3571636 w 6336030"/>
              <a:gd name="connsiteY103" fmla="*/ 2381698 h 3783330"/>
              <a:gd name="connsiteX104" fmla="*/ 3632946 w 6336030"/>
              <a:gd name="connsiteY104" fmla="*/ 2336494 h 3783330"/>
              <a:gd name="connsiteX105" fmla="*/ 4028624 w 6336030"/>
              <a:gd name="connsiteY105" fmla="*/ 1509237 h 3783330"/>
              <a:gd name="connsiteX106" fmla="*/ 3943178 w 6336030"/>
              <a:gd name="connsiteY106" fmla="*/ 1091941 h 3783330"/>
              <a:gd name="connsiteX107" fmla="*/ 3888442 w 6336030"/>
              <a:gd name="connsiteY107" fmla="*/ 992510 h 3783330"/>
              <a:gd name="connsiteX108" fmla="*/ 3924196 w 6336030"/>
              <a:gd name="connsiteY108" fmla="*/ 979991 h 3783330"/>
              <a:gd name="connsiteX109" fmla="*/ 4008338 w 6336030"/>
              <a:gd name="connsiteY109" fmla="*/ 959295 h 3783330"/>
              <a:gd name="connsiteX110" fmla="*/ 3840065 w 6336030"/>
              <a:gd name="connsiteY110" fmla="*/ 906412 h 3783330"/>
              <a:gd name="connsiteX111" fmla="*/ 3842930 w 6336030"/>
              <a:gd name="connsiteY111" fmla="*/ 909836 h 3783330"/>
              <a:gd name="connsiteX112" fmla="*/ 3888442 w 6336030"/>
              <a:gd name="connsiteY112" fmla="*/ 992510 h 3783330"/>
              <a:gd name="connsiteX113" fmla="*/ 3843529 w 6336030"/>
              <a:gd name="connsiteY113" fmla="*/ 1008234 h 3783330"/>
              <a:gd name="connsiteX114" fmla="*/ 3307288 w 6336030"/>
              <a:gd name="connsiteY114" fmla="*/ 1782128 h 3783330"/>
              <a:gd name="connsiteX115" fmla="*/ 3564448 w 6336030"/>
              <a:gd name="connsiteY115" fmla="*/ 2376025 h 3783330"/>
              <a:gd name="connsiteX116" fmla="*/ 3571636 w 6336030"/>
              <a:gd name="connsiteY116" fmla="*/ 2381698 h 3783330"/>
              <a:gd name="connsiteX117" fmla="*/ 3549242 w 6336030"/>
              <a:gd name="connsiteY117" fmla="*/ 2398210 h 3783330"/>
              <a:gd name="connsiteX118" fmla="*/ 3487363 w 6336030"/>
              <a:gd name="connsiteY118" fmla="*/ 2435275 h 3783330"/>
              <a:gd name="connsiteX119" fmla="*/ 3376502 w 6336030"/>
              <a:gd name="connsiteY119" fmla="*/ 2306159 h 3783330"/>
              <a:gd name="connsiteX120" fmla="*/ 3209925 w 6336030"/>
              <a:gd name="connsiteY120" fmla="*/ 1782128 h 3783330"/>
              <a:gd name="connsiteX121" fmla="*/ 3805631 w 6336030"/>
              <a:gd name="connsiteY121" fmla="*/ 918523 h 3783330"/>
              <a:gd name="connsiteX122" fmla="*/ 4185285 w 6336030"/>
              <a:gd name="connsiteY122" fmla="*/ 844868 h 3783330"/>
              <a:gd name="connsiteX123" fmla="*/ 5140829 w 6336030"/>
              <a:gd name="connsiteY123" fmla="*/ 1593238 h 3783330"/>
              <a:gd name="connsiteX124" fmla="*/ 5149357 w 6336030"/>
              <a:gd name="connsiteY124" fmla="*/ 1674522 h 3783330"/>
              <a:gd name="connsiteX125" fmla="*/ 5139690 w 6336030"/>
              <a:gd name="connsiteY125" fmla="*/ 1674019 h 3783330"/>
              <a:gd name="connsiteX126" fmla="*/ 5061391 w 6336030"/>
              <a:gd name="connsiteY126" fmla="*/ 1678091 h 3783330"/>
              <a:gd name="connsiteX127" fmla="*/ 5052466 w 6336030"/>
              <a:gd name="connsiteY127" fmla="*/ 1679494 h 3783330"/>
              <a:gd name="connsiteX128" fmla="*/ 5045444 w 6336030"/>
              <a:gd name="connsiteY128" fmla="*/ 1612860 h 3783330"/>
              <a:gd name="connsiteX129" fmla="*/ 4185285 w 6336030"/>
              <a:gd name="connsiteY129" fmla="*/ 942231 h 3783330"/>
              <a:gd name="connsiteX130" fmla="*/ 4095515 w 6336030"/>
              <a:gd name="connsiteY130" fmla="*/ 946567 h 3783330"/>
              <a:gd name="connsiteX131" fmla="*/ 4011139 w 6336030"/>
              <a:gd name="connsiteY131" fmla="*/ 958886 h 3783330"/>
              <a:gd name="connsiteX132" fmla="*/ 3962493 w 6336030"/>
              <a:gd name="connsiteY132" fmla="*/ 870389 h 3783330"/>
              <a:gd name="connsiteX133" fmla="*/ 3988716 w 6336030"/>
              <a:gd name="connsiteY133" fmla="*/ 863910 h 3783330"/>
              <a:gd name="connsiteX134" fmla="*/ 4185285 w 6336030"/>
              <a:gd name="connsiteY134" fmla="*/ 844868 h 3783330"/>
              <a:gd name="connsiteX135" fmla="*/ 2585405 w 6336030"/>
              <a:gd name="connsiteY135" fmla="*/ 497130 h 3783330"/>
              <a:gd name="connsiteX136" fmla="*/ 2605493 w 6336030"/>
              <a:gd name="connsiteY136" fmla="*/ 518546 h 3783330"/>
              <a:gd name="connsiteX137" fmla="*/ 2941320 w 6336030"/>
              <a:gd name="connsiteY137" fmla="*/ 1424940 h 3783330"/>
              <a:gd name="connsiteX138" fmla="*/ 2510574 w 6336030"/>
              <a:gd name="connsiteY138" fmla="*/ 2432525 h 3783330"/>
              <a:gd name="connsiteX139" fmla="*/ 2465607 w 6336030"/>
              <a:gd name="connsiteY139" fmla="*/ 2472124 h 3783330"/>
              <a:gd name="connsiteX140" fmla="*/ 2423047 w 6336030"/>
              <a:gd name="connsiteY140" fmla="*/ 2451909 h 3783330"/>
              <a:gd name="connsiteX141" fmla="*/ 2342644 w 6336030"/>
              <a:gd name="connsiteY141" fmla="*/ 2403748 h 3783330"/>
              <a:gd name="connsiteX142" fmla="*/ 2416748 w 6336030"/>
              <a:gd name="connsiteY142" fmla="*/ 2338699 h 3783330"/>
              <a:gd name="connsiteX143" fmla="*/ 2808630 w 6336030"/>
              <a:gd name="connsiteY143" fmla="*/ 1424940 h 3783330"/>
              <a:gd name="connsiteX144" fmla="*/ 2503103 w 6336030"/>
              <a:gd name="connsiteY144" fmla="*/ 602949 h 3783330"/>
              <a:gd name="connsiteX145" fmla="*/ 2454712 w 6336030"/>
              <a:gd name="connsiteY145" fmla="*/ 551525 h 3783330"/>
              <a:gd name="connsiteX146" fmla="*/ 2518093 w 6336030"/>
              <a:gd name="connsiteY146" fmla="*/ 521421 h 3783330"/>
              <a:gd name="connsiteX147" fmla="*/ 2358786 w 6336030"/>
              <a:gd name="connsiteY147" fmla="*/ 460302 h 3783330"/>
              <a:gd name="connsiteX148" fmla="*/ 2416748 w 6336030"/>
              <a:gd name="connsiteY148" fmla="*/ 511181 h 3783330"/>
              <a:gd name="connsiteX149" fmla="*/ 2454712 w 6336030"/>
              <a:gd name="connsiteY149" fmla="*/ 551525 h 3783330"/>
              <a:gd name="connsiteX150" fmla="*/ 2423047 w 6336030"/>
              <a:gd name="connsiteY150" fmla="*/ 566565 h 3783330"/>
              <a:gd name="connsiteX151" fmla="*/ 1854016 w 6336030"/>
              <a:gd name="connsiteY151" fmla="*/ 1509237 h 3783330"/>
              <a:gd name="connsiteX152" fmla="*/ 2333398 w 6336030"/>
              <a:gd name="connsiteY152" fmla="*/ 2398210 h 3783330"/>
              <a:gd name="connsiteX153" fmla="*/ 2342644 w 6336030"/>
              <a:gd name="connsiteY153" fmla="*/ 2403748 h 3783330"/>
              <a:gd name="connsiteX154" fmla="*/ 2321733 w 6336030"/>
              <a:gd name="connsiteY154" fmla="*/ 2422103 h 3783330"/>
              <a:gd name="connsiteX155" fmla="*/ 2238309 w 6336030"/>
              <a:gd name="connsiteY155" fmla="*/ 2482355 h 3783330"/>
              <a:gd name="connsiteX156" fmla="*/ 2170643 w 6336030"/>
              <a:gd name="connsiteY156" fmla="*/ 2432391 h 3783330"/>
              <a:gd name="connsiteX157" fmla="*/ 1729740 w 6336030"/>
              <a:gd name="connsiteY157" fmla="*/ 1509237 h 3783330"/>
              <a:gd name="connsiteX158" fmla="*/ 2263914 w 6336030"/>
              <a:gd name="connsiteY158" fmla="*/ 517213 h 3783330"/>
              <a:gd name="connsiteX159" fmla="*/ 2941320 w 6336030"/>
              <a:gd name="connsiteY159" fmla="*/ 312897 h 3783330"/>
              <a:gd name="connsiteX160" fmla="*/ 3945981 w 6336030"/>
              <a:gd name="connsiteY160" fmla="*/ 840352 h 3783330"/>
              <a:gd name="connsiteX161" fmla="*/ 3962493 w 6336030"/>
              <a:gd name="connsiteY161" fmla="*/ 870389 h 3783330"/>
              <a:gd name="connsiteX162" fmla="*/ 3895243 w 6336030"/>
              <a:gd name="connsiteY162" fmla="*/ 887006 h 3783330"/>
              <a:gd name="connsiteX163" fmla="*/ 3840065 w 6336030"/>
              <a:gd name="connsiteY163" fmla="*/ 906412 h 3783330"/>
              <a:gd name="connsiteX164" fmla="*/ 3710160 w 6336030"/>
              <a:gd name="connsiteY164" fmla="*/ 751173 h 3783330"/>
              <a:gd name="connsiteX165" fmla="*/ 2941320 w 6336030"/>
              <a:gd name="connsiteY165" fmla="*/ 437173 h 3783330"/>
              <a:gd name="connsiteX166" fmla="*/ 2617989 w 6336030"/>
              <a:gd name="connsiteY166" fmla="*/ 485371 h 3783330"/>
              <a:gd name="connsiteX167" fmla="*/ 2585405 w 6336030"/>
              <a:gd name="connsiteY167" fmla="*/ 497130 h 3783330"/>
              <a:gd name="connsiteX168" fmla="*/ 2510574 w 6336030"/>
              <a:gd name="connsiteY168" fmla="*/ 417355 h 3783330"/>
              <a:gd name="connsiteX169" fmla="*/ 2490277 w 6336030"/>
              <a:gd name="connsiteY169" fmla="*/ 399482 h 3783330"/>
              <a:gd name="connsiteX170" fmla="*/ 2581033 w 6336030"/>
              <a:gd name="connsiteY170" fmla="*/ 366682 h 3783330"/>
              <a:gd name="connsiteX171" fmla="*/ 2941320 w 6336030"/>
              <a:gd name="connsiteY171" fmla="*/ 312897 h 3783330"/>
              <a:gd name="connsiteX172" fmla="*/ 1470660 w 6336030"/>
              <a:gd name="connsiteY172" fmla="*/ 0 h 3783330"/>
              <a:gd name="connsiteX173" fmla="*/ 2406136 w 6336030"/>
              <a:gd name="connsiteY173" fmla="*/ 325387 h 3783330"/>
              <a:gd name="connsiteX174" fmla="*/ 2490277 w 6336030"/>
              <a:gd name="connsiteY174" fmla="*/ 399482 h 3783330"/>
              <a:gd name="connsiteX175" fmla="*/ 2469719 w 6336030"/>
              <a:gd name="connsiteY175" fmla="*/ 406912 h 3783330"/>
              <a:gd name="connsiteX176" fmla="*/ 2363809 w 6336030"/>
              <a:gd name="connsiteY176" fmla="*/ 457289 h 3783330"/>
              <a:gd name="connsiteX177" fmla="*/ 2358786 w 6336030"/>
              <a:gd name="connsiteY177" fmla="*/ 460302 h 3783330"/>
              <a:gd name="connsiteX178" fmla="*/ 2321733 w 6336030"/>
              <a:gd name="connsiteY178" fmla="*/ 427777 h 3783330"/>
              <a:gd name="connsiteX179" fmla="*/ 1470660 w 6336030"/>
              <a:gd name="connsiteY179" fmla="*/ 132690 h 3783330"/>
              <a:gd name="connsiteX180" fmla="*/ 132690 w 6336030"/>
              <a:gd name="connsiteY180" fmla="*/ 1424940 h 3783330"/>
              <a:gd name="connsiteX181" fmla="*/ 1470660 w 6336030"/>
              <a:gd name="connsiteY181" fmla="*/ 2717190 h 3783330"/>
              <a:gd name="connsiteX182" fmla="*/ 2218732 w 6336030"/>
              <a:gd name="connsiteY182" fmla="*/ 2496494 h 3783330"/>
              <a:gd name="connsiteX183" fmla="*/ 2238309 w 6336030"/>
              <a:gd name="connsiteY183" fmla="*/ 2482355 h 3783330"/>
              <a:gd name="connsiteX184" fmla="*/ 2263914 w 6336030"/>
              <a:gd name="connsiteY184" fmla="*/ 2501261 h 3783330"/>
              <a:gd name="connsiteX185" fmla="*/ 2359261 w 6336030"/>
              <a:gd name="connsiteY185" fmla="*/ 2558457 h 3783330"/>
              <a:gd name="connsiteX186" fmla="*/ 2292920 w 6336030"/>
              <a:gd name="connsiteY186" fmla="*/ 2606523 h 3783330"/>
              <a:gd name="connsiteX187" fmla="*/ 1470660 w 6336030"/>
              <a:gd name="connsiteY187" fmla="*/ 2849880 h 3783330"/>
              <a:gd name="connsiteX188" fmla="*/ 0 w 6336030"/>
              <a:gd name="connsiteY188" fmla="*/ 1424940 h 3783330"/>
              <a:gd name="connsiteX189" fmla="*/ 1470660 w 6336030"/>
              <a:gd name="connsiteY189" fmla="*/ 0 h 37833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Lst>
            <a:rect l="l" t="t" r="r" b="b"/>
            <a:pathLst>
              <a:path w="6336030" h="3783330">
                <a:moveTo>
                  <a:pt x="4516253" y="2662857"/>
                </a:moveTo>
                <a:lnTo>
                  <a:pt x="4535447" y="2726846"/>
                </a:lnTo>
                <a:cubicBezTo>
                  <a:pt x="4634999" y="2970419"/>
                  <a:pt x="4868058" y="3141327"/>
                  <a:pt x="5139690" y="3141327"/>
                </a:cubicBezTo>
                <a:lnTo>
                  <a:pt x="5143130" y="3140968"/>
                </a:lnTo>
                <a:lnTo>
                  <a:pt x="5139690" y="3175635"/>
                </a:lnTo>
                <a:lnTo>
                  <a:pt x="5147166" y="3250970"/>
                </a:lnTo>
                <a:lnTo>
                  <a:pt x="5139690" y="3251359"/>
                </a:lnTo>
                <a:cubicBezTo>
                  <a:pt x="4822482" y="3251359"/>
                  <a:pt x="4550318" y="3052740"/>
                  <a:pt x="4434061" y="2769675"/>
                </a:cubicBezTo>
                <a:lnTo>
                  <a:pt x="4410994" y="2693146"/>
                </a:lnTo>
                <a:lnTo>
                  <a:pt x="4475327" y="2677251"/>
                </a:lnTo>
                <a:close/>
                <a:moveTo>
                  <a:pt x="5764984" y="2656670"/>
                </a:moveTo>
                <a:lnTo>
                  <a:pt x="5841091" y="2664485"/>
                </a:lnTo>
                <a:lnTo>
                  <a:pt x="5873899" y="2674859"/>
                </a:lnTo>
                <a:lnTo>
                  <a:pt x="5845319" y="2769675"/>
                </a:lnTo>
                <a:cubicBezTo>
                  <a:pt x="5748439" y="3005563"/>
                  <a:pt x="5543290" y="3182807"/>
                  <a:pt x="5294028" y="3235336"/>
                </a:cubicBezTo>
                <a:lnTo>
                  <a:pt x="5232501" y="3245007"/>
                </a:lnTo>
                <a:lnTo>
                  <a:pt x="5225635" y="3175635"/>
                </a:lnTo>
                <a:lnTo>
                  <a:pt x="5229963" y="3131910"/>
                </a:lnTo>
                <a:lnTo>
                  <a:pt x="5271852" y="3127540"/>
                </a:lnTo>
                <a:cubicBezTo>
                  <a:pt x="5485300" y="3082339"/>
                  <a:pt x="5660973" y="2929823"/>
                  <a:pt x="5743934" y="2726846"/>
                </a:cubicBezTo>
                <a:close/>
                <a:moveTo>
                  <a:pt x="5892924" y="2591170"/>
                </a:moveTo>
                <a:lnTo>
                  <a:pt x="5970695" y="2615696"/>
                </a:lnTo>
                <a:cubicBezTo>
                  <a:pt x="6185387" y="2707949"/>
                  <a:pt x="6336030" y="2923920"/>
                  <a:pt x="6336030" y="3175635"/>
                </a:cubicBezTo>
                <a:cubicBezTo>
                  <a:pt x="6336030" y="3511256"/>
                  <a:pt x="6068220" y="3783330"/>
                  <a:pt x="5737860" y="3783330"/>
                </a:cubicBezTo>
                <a:cubicBezTo>
                  <a:pt x="5448795" y="3783330"/>
                  <a:pt x="5207620" y="3575024"/>
                  <a:pt x="5151843" y="3298107"/>
                </a:cubicBezTo>
                <a:lnTo>
                  <a:pt x="5147166" y="3250970"/>
                </a:lnTo>
                <a:lnTo>
                  <a:pt x="5217990" y="3247287"/>
                </a:lnTo>
                <a:lnTo>
                  <a:pt x="5232501" y="3245007"/>
                </a:lnTo>
                <a:lnTo>
                  <a:pt x="5236042" y="3280786"/>
                </a:lnTo>
                <a:cubicBezTo>
                  <a:pt x="5283805" y="3518539"/>
                  <a:pt x="5490328" y="3697385"/>
                  <a:pt x="5737860" y="3697385"/>
                </a:cubicBezTo>
                <a:cubicBezTo>
                  <a:pt x="6020754" y="3697385"/>
                  <a:pt x="6250085" y="3463790"/>
                  <a:pt x="6250085" y="3175635"/>
                </a:cubicBezTo>
                <a:cubicBezTo>
                  <a:pt x="6250085" y="2959519"/>
                  <a:pt x="6121087" y="2774093"/>
                  <a:pt x="5937241" y="2694887"/>
                </a:cubicBezTo>
                <a:lnTo>
                  <a:pt x="5873899" y="2674859"/>
                </a:lnTo>
                <a:lnTo>
                  <a:pt x="5889942" y="2621634"/>
                </a:lnTo>
                <a:close/>
                <a:moveTo>
                  <a:pt x="5737860" y="2567940"/>
                </a:moveTo>
                <a:lnTo>
                  <a:pt x="5784748" y="2572742"/>
                </a:lnTo>
                <a:lnTo>
                  <a:pt x="5782145" y="2599458"/>
                </a:lnTo>
                <a:lnTo>
                  <a:pt x="5764984" y="2656670"/>
                </a:lnTo>
                <a:lnTo>
                  <a:pt x="5737860" y="2653885"/>
                </a:lnTo>
                <a:cubicBezTo>
                  <a:pt x="5490328" y="2653885"/>
                  <a:pt x="5283805" y="2832731"/>
                  <a:pt x="5236042" y="3070484"/>
                </a:cubicBezTo>
                <a:lnTo>
                  <a:pt x="5229963" y="3131910"/>
                </a:lnTo>
                <a:lnTo>
                  <a:pt x="5143130" y="3140968"/>
                </a:lnTo>
                <a:lnTo>
                  <a:pt x="5151843" y="3053163"/>
                </a:lnTo>
                <a:cubicBezTo>
                  <a:pt x="5207620" y="2776247"/>
                  <a:pt x="5448795" y="2567940"/>
                  <a:pt x="5737860" y="2567940"/>
                </a:cubicBezTo>
                <a:close/>
                <a:moveTo>
                  <a:pt x="3672662" y="2461436"/>
                </a:moveTo>
                <a:lnTo>
                  <a:pt x="3694389" y="2478584"/>
                </a:lnTo>
                <a:cubicBezTo>
                  <a:pt x="3834518" y="2569145"/>
                  <a:pt x="4003446" y="2622025"/>
                  <a:pt x="4185285" y="2622025"/>
                </a:cubicBezTo>
                <a:cubicBezTo>
                  <a:pt x="4245898" y="2622025"/>
                  <a:pt x="4305077" y="2616150"/>
                  <a:pt x="4362232" y="2604961"/>
                </a:cubicBezTo>
                <a:lnTo>
                  <a:pt x="4387206" y="2598819"/>
                </a:lnTo>
                <a:lnTo>
                  <a:pt x="4389439" y="2621634"/>
                </a:lnTo>
                <a:lnTo>
                  <a:pt x="4410994" y="2693146"/>
                </a:lnTo>
                <a:lnTo>
                  <a:pt x="4381854" y="2700346"/>
                </a:lnTo>
                <a:cubicBezTo>
                  <a:pt x="4318361" y="2712831"/>
                  <a:pt x="4252620" y="2719388"/>
                  <a:pt x="4185285" y="2719388"/>
                </a:cubicBezTo>
                <a:cubicBezTo>
                  <a:pt x="3983282" y="2719388"/>
                  <a:pt x="3795621" y="2660378"/>
                  <a:pt x="3639952" y="2559319"/>
                </a:cubicBezTo>
                <a:lnTo>
                  <a:pt x="3589123" y="2519019"/>
                </a:lnTo>
                <a:lnTo>
                  <a:pt x="3618726" y="2501261"/>
                </a:lnTo>
                <a:close/>
                <a:moveTo>
                  <a:pt x="3487363" y="2435275"/>
                </a:moveTo>
                <a:lnTo>
                  <a:pt x="3495602" y="2444871"/>
                </a:lnTo>
                <a:lnTo>
                  <a:pt x="3589123" y="2519019"/>
                </a:lnTo>
                <a:lnTo>
                  <a:pt x="3518831" y="2561185"/>
                </a:lnTo>
                <a:cubicBezTo>
                  <a:pt x="3347158" y="2653271"/>
                  <a:pt x="3150426" y="2705577"/>
                  <a:pt x="2941320" y="2705577"/>
                </a:cubicBezTo>
                <a:cubicBezTo>
                  <a:pt x="2732215" y="2705577"/>
                  <a:pt x="2535482" y="2653271"/>
                  <a:pt x="2363809" y="2561185"/>
                </a:cubicBezTo>
                <a:lnTo>
                  <a:pt x="2359261" y="2558457"/>
                </a:lnTo>
                <a:lnTo>
                  <a:pt x="2406136" y="2524493"/>
                </a:lnTo>
                <a:lnTo>
                  <a:pt x="2465607" y="2472124"/>
                </a:lnTo>
                <a:lnTo>
                  <a:pt x="2518093" y="2497053"/>
                </a:lnTo>
                <a:cubicBezTo>
                  <a:pt x="2648176" y="2551302"/>
                  <a:pt x="2791195" y="2581301"/>
                  <a:pt x="2941320" y="2581301"/>
                </a:cubicBezTo>
                <a:cubicBezTo>
                  <a:pt x="3128977" y="2581301"/>
                  <a:pt x="3305530" y="2534428"/>
                  <a:pt x="3459594" y="2451909"/>
                </a:cubicBezTo>
                <a:close/>
                <a:moveTo>
                  <a:pt x="5139690" y="1784051"/>
                </a:moveTo>
                <a:lnTo>
                  <a:pt x="5160219" y="1786193"/>
                </a:lnTo>
                <a:lnTo>
                  <a:pt x="5140829" y="1971019"/>
                </a:lnTo>
                <a:cubicBezTo>
                  <a:pt x="5075866" y="2276085"/>
                  <a:pt x="4856665" y="2527164"/>
                  <a:pt x="4564939" y="2645734"/>
                </a:cubicBezTo>
                <a:lnTo>
                  <a:pt x="4516253" y="2662857"/>
                </a:lnTo>
                <a:lnTo>
                  <a:pt x="4497235" y="2599458"/>
                </a:lnTo>
                <a:lnTo>
                  <a:pt x="4494127" y="2567546"/>
                </a:lnTo>
                <a:lnTo>
                  <a:pt x="4527041" y="2556022"/>
                </a:lnTo>
                <a:cubicBezTo>
                  <a:pt x="4789646" y="2449769"/>
                  <a:pt x="4986966" y="2224773"/>
                  <a:pt x="5045444" y="1951397"/>
                </a:cubicBezTo>
                <a:lnTo>
                  <a:pt x="5062228" y="1792132"/>
                </a:lnTo>
                <a:close/>
                <a:moveTo>
                  <a:pt x="5052466" y="1679494"/>
                </a:moveTo>
                <a:lnTo>
                  <a:pt x="5063282" y="1782128"/>
                </a:lnTo>
                <a:lnTo>
                  <a:pt x="5062228" y="1792132"/>
                </a:lnTo>
                <a:lnTo>
                  <a:pt x="5007528" y="1797839"/>
                </a:lnTo>
                <a:cubicBezTo>
                  <a:pt x="4708701" y="1861119"/>
                  <a:pt x="4483912" y="2134738"/>
                  <a:pt x="4483912" y="2462689"/>
                </a:cubicBezTo>
                <a:lnTo>
                  <a:pt x="4494127" y="2567546"/>
                </a:lnTo>
                <a:lnTo>
                  <a:pt x="4446375" y="2584265"/>
                </a:lnTo>
                <a:lnTo>
                  <a:pt x="4387206" y="2598819"/>
                </a:lnTo>
                <a:lnTo>
                  <a:pt x="4373880" y="2462689"/>
                </a:lnTo>
                <a:cubicBezTo>
                  <a:pt x="4373880" y="2081565"/>
                  <a:pt x="4636386" y="1763583"/>
                  <a:pt x="4985353" y="1690042"/>
                </a:cubicBezTo>
                <a:close/>
                <a:moveTo>
                  <a:pt x="5149357" y="1674522"/>
                </a:moveTo>
                <a:lnTo>
                  <a:pt x="5217990" y="1678091"/>
                </a:lnTo>
                <a:cubicBezTo>
                  <a:pt x="5604154" y="1718479"/>
                  <a:pt x="5905500" y="2054342"/>
                  <a:pt x="5905500" y="2462689"/>
                </a:cubicBezTo>
                <a:lnTo>
                  <a:pt x="5892924" y="2591170"/>
                </a:lnTo>
                <a:lnTo>
                  <a:pt x="5858412" y="2580286"/>
                </a:lnTo>
                <a:lnTo>
                  <a:pt x="5784748" y="2572742"/>
                </a:lnTo>
                <a:lnTo>
                  <a:pt x="5795468" y="2462689"/>
                </a:lnTo>
                <a:cubicBezTo>
                  <a:pt x="5795468" y="2134738"/>
                  <a:pt x="5570679" y="1861119"/>
                  <a:pt x="5271852" y="1797839"/>
                </a:cubicBezTo>
                <a:lnTo>
                  <a:pt x="5160219" y="1786193"/>
                </a:lnTo>
                <a:lnTo>
                  <a:pt x="5160645" y="1782128"/>
                </a:lnTo>
                <a:close/>
                <a:moveTo>
                  <a:pt x="4011139" y="958886"/>
                </a:moveTo>
                <a:lnTo>
                  <a:pt x="4057688" y="1043568"/>
                </a:lnTo>
                <a:cubicBezTo>
                  <a:pt x="4118998" y="1186696"/>
                  <a:pt x="4152900" y="1344057"/>
                  <a:pt x="4152900" y="1509237"/>
                </a:cubicBezTo>
                <a:cubicBezTo>
                  <a:pt x="4152900" y="1880892"/>
                  <a:pt x="3981268" y="2212965"/>
                  <a:pt x="3711998" y="2432391"/>
                </a:cubicBezTo>
                <a:lnTo>
                  <a:pt x="3672662" y="2461436"/>
                </a:lnTo>
                <a:lnTo>
                  <a:pt x="3571636" y="2381698"/>
                </a:lnTo>
                <a:lnTo>
                  <a:pt x="3632946" y="2336494"/>
                </a:lnTo>
                <a:cubicBezTo>
                  <a:pt x="3874597" y="2139862"/>
                  <a:pt x="4028624" y="1842285"/>
                  <a:pt x="4028624" y="1509237"/>
                </a:cubicBezTo>
                <a:cubicBezTo>
                  <a:pt x="4028624" y="1361216"/>
                  <a:pt x="3998199" y="1220201"/>
                  <a:pt x="3943178" y="1091941"/>
                </a:cubicBezTo>
                <a:lnTo>
                  <a:pt x="3888442" y="992510"/>
                </a:lnTo>
                <a:lnTo>
                  <a:pt x="3924196" y="979991"/>
                </a:lnTo>
                <a:cubicBezTo>
                  <a:pt x="3951689" y="971811"/>
                  <a:pt x="3979761" y="964889"/>
                  <a:pt x="4008338" y="959295"/>
                </a:cubicBezTo>
                <a:close/>
                <a:moveTo>
                  <a:pt x="3840065" y="906412"/>
                </a:moveTo>
                <a:lnTo>
                  <a:pt x="3842930" y="909836"/>
                </a:lnTo>
                <a:lnTo>
                  <a:pt x="3888442" y="992510"/>
                </a:lnTo>
                <a:lnTo>
                  <a:pt x="3843529" y="1008234"/>
                </a:lnTo>
                <a:cubicBezTo>
                  <a:pt x="3528403" y="1135738"/>
                  <a:pt x="3307288" y="1434232"/>
                  <a:pt x="3307288" y="1782128"/>
                </a:cubicBezTo>
                <a:cubicBezTo>
                  <a:pt x="3307288" y="2014059"/>
                  <a:pt x="3405562" y="2224033"/>
                  <a:pt x="3564448" y="2376025"/>
                </a:cubicBezTo>
                <a:lnTo>
                  <a:pt x="3571636" y="2381698"/>
                </a:lnTo>
                <a:lnTo>
                  <a:pt x="3549242" y="2398210"/>
                </a:lnTo>
                <a:lnTo>
                  <a:pt x="3487363" y="2435275"/>
                </a:lnTo>
                <a:lnTo>
                  <a:pt x="3376502" y="2306159"/>
                </a:lnTo>
                <a:cubicBezTo>
                  <a:pt x="3271334" y="2156571"/>
                  <a:pt x="3209925" y="1976241"/>
                  <a:pt x="3209925" y="1782128"/>
                </a:cubicBezTo>
                <a:cubicBezTo>
                  <a:pt x="3209925" y="1393903"/>
                  <a:pt x="3455560" y="1060807"/>
                  <a:pt x="3805631" y="918523"/>
                </a:cubicBezTo>
                <a:close/>
                <a:moveTo>
                  <a:pt x="4185285" y="844868"/>
                </a:moveTo>
                <a:cubicBezTo>
                  <a:pt x="4656627" y="844868"/>
                  <a:pt x="5049881" y="1166144"/>
                  <a:pt x="5140829" y="1593238"/>
                </a:cubicBezTo>
                <a:lnTo>
                  <a:pt x="5149357" y="1674522"/>
                </a:lnTo>
                <a:lnTo>
                  <a:pt x="5139690" y="1674019"/>
                </a:lnTo>
                <a:cubicBezTo>
                  <a:pt x="5113256" y="1674019"/>
                  <a:pt x="5087135" y="1675398"/>
                  <a:pt x="5061391" y="1678091"/>
                </a:cubicBezTo>
                <a:lnTo>
                  <a:pt x="5052466" y="1679494"/>
                </a:lnTo>
                <a:lnTo>
                  <a:pt x="5045444" y="1612860"/>
                </a:lnTo>
                <a:cubicBezTo>
                  <a:pt x="4963574" y="1230133"/>
                  <a:pt x="4609576" y="942231"/>
                  <a:pt x="4185285" y="942231"/>
                </a:cubicBezTo>
                <a:cubicBezTo>
                  <a:pt x="4154979" y="942231"/>
                  <a:pt x="4125031" y="943700"/>
                  <a:pt x="4095515" y="946567"/>
                </a:cubicBezTo>
                <a:lnTo>
                  <a:pt x="4011139" y="958886"/>
                </a:lnTo>
                <a:lnTo>
                  <a:pt x="3962493" y="870389"/>
                </a:lnTo>
                <a:lnTo>
                  <a:pt x="3988716" y="863910"/>
                </a:lnTo>
                <a:cubicBezTo>
                  <a:pt x="4052210" y="851425"/>
                  <a:pt x="4117951" y="844868"/>
                  <a:pt x="4185285" y="844868"/>
                </a:cubicBezTo>
                <a:close/>
                <a:moveTo>
                  <a:pt x="2585405" y="497130"/>
                </a:moveTo>
                <a:lnTo>
                  <a:pt x="2605493" y="518546"/>
                </a:lnTo>
                <a:cubicBezTo>
                  <a:pt x="2815291" y="764859"/>
                  <a:pt x="2941320" y="1080639"/>
                  <a:pt x="2941320" y="1424940"/>
                </a:cubicBezTo>
                <a:cubicBezTo>
                  <a:pt x="2941320" y="1818427"/>
                  <a:pt x="2776711" y="2174662"/>
                  <a:pt x="2510574" y="2432525"/>
                </a:cubicBezTo>
                <a:lnTo>
                  <a:pt x="2465607" y="2472124"/>
                </a:lnTo>
                <a:lnTo>
                  <a:pt x="2423047" y="2451909"/>
                </a:lnTo>
                <a:lnTo>
                  <a:pt x="2342644" y="2403748"/>
                </a:lnTo>
                <a:lnTo>
                  <a:pt x="2416748" y="2338699"/>
                </a:lnTo>
                <a:cubicBezTo>
                  <a:pt x="2658873" y="2104848"/>
                  <a:pt x="2808630" y="1781785"/>
                  <a:pt x="2808630" y="1424940"/>
                </a:cubicBezTo>
                <a:cubicBezTo>
                  <a:pt x="2808630" y="1112701"/>
                  <a:pt x="2693972" y="826326"/>
                  <a:pt x="2503103" y="602949"/>
                </a:cubicBezTo>
                <a:lnTo>
                  <a:pt x="2454712" y="551525"/>
                </a:lnTo>
                <a:lnTo>
                  <a:pt x="2518093" y="521421"/>
                </a:lnTo>
                <a:close/>
                <a:moveTo>
                  <a:pt x="2358786" y="460302"/>
                </a:moveTo>
                <a:lnTo>
                  <a:pt x="2416748" y="511181"/>
                </a:lnTo>
                <a:lnTo>
                  <a:pt x="2454712" y="551525"/>
                </a:lnTo>
                <a:lnTo>
                  <a:pt x="2423047" y="566565"/>
                </a:lnTo>
                <a:cubicBezTo>
                  <a:pt x="2084107" y="748108"/>
                  <a:pt x="1854016" y="1102179"/>
                  <a:pt x="1854016" y="1509237"/>
                </a:cubicBezTo>
                <a:cubicBezTo>
                  <a:pt x="1854016" y="1879290"/>
                  <a:pt x="2044174" y="2205552"/>
                  <a:pt x="2333398" y="2398210"/>
                </a:cubicBezTo>
                <a:lnTo>
                  <a:pt x="2342644" y="2403748"/>
                </a:lnTo>
                <a:lnTo>
                  <a:pt x="2321733" y="2422103"/>
                </a:lnTo>
                <a:lnTo>
                  <a:pt x="2238309" y="2482355"/>
                </a:lnTo>
                <a:lnTo>
                  <a:pt x="2170643" y="2432391"/>
                </a:lnTo>
                <a:cubicBezTo>
                  <a:pt x="1901373" y="2212965"/>
                  <a:pt x="1729740" y="1880892"/>
                  <a:pt x="1729740" y="1509237"/>
                </a:cubicBezTo>
                <a:cubicBezTo>
                  <a:pt x="1729740" y="1096287"/>
                  <a:pt x="1941632" y="732204"/>
                  <a:pt x="2263914" y="517213"/>
                </a:cubicBezTo>
                <a:close/>
                <a:moveTo>
                  <a:pt x="2941320" y="312897"/>
                </a:moveTo>
                <a:cubicBezTo>
                  <a:pt x="3359531" y="312897"/>
                  <a:pt x="3728252" y="522124"/>
                  <a:pt x="3945981" y="840352"/>
                </a:cubicBezTo>
                <a:lnTo>
                  <a:pt x="3962493" y="870389"/>
                </a:lnTo>
                <a:lnTo>
                  <a:pt x="3895243" y="887006"/>
                </a:lnTo>
                <a:lnTo>
                  <a:pt x="3840065" y="906412"/>
                </a:lnTo>
                <a:lnTo>
                  <a:pt x="3710160" y="751173"/>
                </a:lnTo>
                <a:cubicBezTo>
                  <a:pt x="3513397" y="557168"/>
                  <a:pt x="3241571" y="437173"/>
                  <a:pt x="2941320" y="437173"/>
                </a:cubicBezTo>
                <a:cubicBezTo>
                  <a:pt x="2828726" y="437173"/>
                  <a:pt x="2720130" y="454047"/>
                  <a:pt x="2617989" y="485371"/>
                </a:cubicBezTo>
                <a:lnTo>
                  <a:pt x="2585405" y="497130"/>
                </a:lnTo>
                <a:lnTo>
                  <a:pt x="2510574" y="417355"/>
                </a:lnTo>
                <a:lnTo>
                  <a:pt x="2490277" y="399482"/>
                </a:lnTo>
                <a:lnTo>
                  <a:pt x="2581033" y="366682"/>
                </a:lnTo>
                <a:cubicBezTo>
                  <a:pt x="2694848" y="331728"/>
                  <a:pt x="2815857" y="312897"/>
                  <a:pt x="2941320" y="312897"/>
                </a:cubicBezTo>
                <a:close/>
                <a:moveTo>
                  <a:pt x="1470660" y="0"/>
                </a:moveTo>
                <a:cubicBezTo>
                  <a:pt x="1826008" y="0"/>
                  <a:pt x="2151920" y="122111"/>
                  <a:pt x="2406136" y="325387"/>
                </a:cubicBezTo>
                <a:lnTo>
                  <a:pt x="2490277" y="399482"/>
                </a:lnTo>
                <a:lnTo>
                  <a:pt x="2469719" y="406912"/>
                </a:lnTo>
                <a:cubicBezTo>
                  <a:pt x="2433481" y="422046"/>
                  <a:pt x="2398144" y="438872"/>
                  <a:pt x="2363809" y="457289"/>
                </a:cubicBezTo>
                <a:lnTo>
                  <a:pt x="2358786" y="460302"/>
                </a:lnTo>
                <a:lnTo>
                  <a:pt x="2321733" y="427777"/>
                </a:lnTo>
                <a:cubicBezTo>
                  <a:pt x="2090453" y="243430"/>
                  <a:pt x="1793946" y="132690"/>
                  <a:pt x="1470660" y="132690"/>
                </a:cubicBezTo>
                <a:cubicBezTo>
                  <a:pt x="731720" y="132690"/>
                  <a:pt x="132690" y="711250"/>
                  <a:pt x="132690" y="1424940"/>
                </a:cubicBezTo>
                <a:cubicBezTo>
                  <a:pt x="132690" y="2138630"/>
                  <a:pt x="731720" y="2717190"/>
                  <a:pt x="1470660" y="2717190"/>
                </a:cubicBezTo>
                <a:cubicBezTo>
                  <a:pt x="1747763" y="2717190"/>
                  <a:pt x="2005190" y="2635830"/>
                  <a:pt x="2218732" y="2496494"/>
                </a:cubicBezTo>
                <a:lnTo>
                  <a:pt x="2238309" y="2482355"/>
                </a:lnTo>
                <a:lnTo>
                  <a:pt x="2263914" y="2501261"/>
                </a:lnTo>
                <a:lnTo>
                  <a:pt x="2359261" y="2558457"/>
                </a:lnTo>
                <a:lnTo>
                  <a:pt x="2292920" y="2606523"/>
                </a:lnTo>
                <a:cubicBezTo>
                  <a:pt x="2058201" y="2760166"/>
                  <a:pt x="1775244" y="2849880"/>
                  <a:pt x="1470660" y="2849880"/>
                </a:cubicBezTo>
                <a:cubicBezTo>
                  <a:pt x="658437" y="2849880"/>
                  <a:pt x="0" y="2211913"/>
                  <a:pt x="0" y="1424940"/>
                </a:cubicBezTo>
                <a:cubicBezTo>
                  <a:pt x="0" y="637967"/>
                  <a:pt x="658437" y="0"/>
                  <a:pt x="1470660" y="0"/>
                </a:cubicBezTo>
                <a:close/>
              </a:path>
            </a:pathLst>
          </a:custGeom>
          <a:gradFill>
            <a:gsLst>
              <a:gs pos="1667">
                <a:schemeClr val="tx1"/>
              </a:gs>
              <a:gs pos="35000">
                <a:srgbClr val="FFF200"/>
              </a:gs>
              <a:gs pos="56000">
                <a:srgbClr val="FF7A00"/>
              </a:gs>
              <a:gs pos="100000">
                <a:srgbClr val="4D0808"/>
              </a:gs>
            </a:gsLst>
            <a:lin ang="5400000" scaled="0"/>
          </a:gradFill>
          <a:ln>
            <a:noFill/>
          </a:ln>
          <a:scene3d>
            <a:camera prst="orthographicFront"/>
            <a:lightRig rig="morning"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Forma libre 30"/>
          <p:cNvSpPr/>
          <p:nvPr/>
        </p:nvSpPr>
        <p:spPr>
          <a:xfrm rot="18735187">
            <a:off x="156994" y="2641078"/>
            <a:ext cx="1865847" cy="1321390"/>
          </a:xfrm>
          <a:custGeom>
            <a:avLst/>
            <a:gdLst>
              <a:gd name="connsiteX0" fmla="*/ 4516253 w 6336030"/>
              <a:gd name="connsiteY0" fmla="*/ 2662857 h 3783330"/>
              <a:gd name="connsiteX1" fmla="*/ 4535447 w 6336030"/>
              <a:gd name="connsiteY1" fmla="*/ 2726846 h 3783330"/>
              <a:gd name="connsiteX2" fmla="*/ 5139690 w 6336030"/>
              <a:gd name="connsiteY2" fmla="*/ 3141327 h 3783330"/>
              <a:gd name="connsiteX3" fmla="*/ 5143130 w 6336030"/>
              <a:gd name="connsiteY3" fmla="*/ 3140968 h 3783330"/>
              <a:gd name="connsiteX4" fmla="*/ 5139690 w 6336030"/>
              <a:gd name="connsiteY4" fmla="*/ 3175635 h 3783330"/>
              <a:gd name="connsiteX5" fmla="*/ 5147166 w 6336030"/>
              <a:gd name="connsiteY5" fmla="*/ 3250970 h 3783330"/>
              <a:gd name="connsiteX6" fmla="*/ 5139690 w 6336030"/>
              <a:gd name="connsiteY6" fmla="*/ 3251359 h 3783330"/>
              <a:gd name="connsiteX7" fmla="*/ 4434061 w 6336030"/>
              <a:gd name="connsiteY7" fmla="*/ 2769675 h 3783330"/>
              <a:gd name="connsiteX8" fmla="*/ 4410994 w 6336030"/>
              <a:gd name="connsiteY8" fmla="*/ 2693146 h 3783330"/>
              <a:gd name="connsiteX9" fmla="*/ 4475327 w 6336030"/>
              <a:gd name="connsiteY9" fmla="*/ 2677251 h 3783330"/>
              <a:gd name="connsiteX10" fmla="*/ 5764984 w 6336030"/>
              <a:gd name="connsiteY10" fmla="*/ 2656670 h 3783330"/>
              <a:gd name="connsiteX11" fmla="*/ 5841091 w 6336030"/>
              <a:gd name="connsiteY11" fmla="*/ 2664485 h 3783330"/>
              <a:gd name="connsiteX12" fmla="*/ 5873899 w 6336030"/>
              <a:gd name="connsiteY12" fmla="*/ 2674859 h 3783330"/>
              <a:gd name="connsiteX13" fmla="*/ 5845319 w 6336030"/>
              <a:gd name="connsiteY13" fmla="*/ 2769675 h 3783330"/>
              <a:gd name="connsiteX14" fmla="*/ 5294028 w 6336030"/>
              <a:gd name="connsiteY14" fmla="*/ 3235336 h 3783330"/>
              <a:gd name="connsiteX15" fmla="*/ 5232501 w 6336030"/>
              <a:gd name="connsiteY15" fmla="*/ 3245007 h 3783330"/>
              <a:gd name="connsiteX16" fmla="*/ 5225635 w 6336030"/>
              <a:gd name="connsiteY16" fmla="*/ 3175635 h 3783330"/>
              <a:gd name="connsiteX17" fmla="*/ 5229963 w 6336030"/>
              <a:gd name="connsiteY17" fmla="*/ 3131910 h 3783330"/>
              <a:gd name="connsiteX18" fmla="*/ 5271852 w 6336030"/>
              <a:gd name="connsiteY18" fmla="*/ 3127540 h 3783330"/>
              <a:gd name="connsiteX19" fmla="*/ 5743934 w 6336030"/>
              <a:gd name="connsiteY19" fmla="*/ 2726846 h 3783330"/>
              <a:gd name="connsiteX20" fmla="*/ 5892924 w 6336030"/>
              <a:gd name="connsiteY20" fmla="*/ 2591170 h 3783330"/>
              <a:gd name="connsiteX21" fmla="*/ 5970695 w 6336030"/>
              <a:gd name="connsiteY21" fmla="*/ 2615696 h 3783330"/>
              <a:gd name="connsiteX22" fmla="*/ 6336030 w 6336030"/>
              <a:gd name="connsiteY22" fmla="*/ 3175635 h 3783330"/>
              <a:gd name="connsiteX23" fmla="*/ 5737860 w 6336030"/>
              <a:gd name="connsiteY23" fmla="*/ 3783330 h 3783330"/>
              <a:gd name="connsiteX24" fmla="*/ 5151843 w 6336030"/>
              <a:gd name="connsiteY24" fmla="*/ 3298107 h 3783330"/>
              <a:gd name="connsiteX25" fmla="*/ 5147166 w 6336030"/>
              <a:gd name="connsiteY25" fmla="*/ 3250970 h 3783330"/>
              <a:gd name="connsiteX26" fmla="*/ 5217990 w 6336030"/>
              <a:gd name="connsiteY26" fmla="*/ 3247287 h 3783330"/>
              <a:gd name="connsiteX27" fmla="*/ 5232501 w 6336030"/>
              <a:gd name="connsiteY27" fmla="*/ 3245007 h 3783330"/>
              <a:gd name="connsiteX28" fmla="*/ 5236042 w 6336030"/>
              <a:gd name="connsiteY28" fmla="*/ 3280786 h 3783330"/>
              <a:gd name="connsiteX29" fmla="*/ 5737860 w 6336030"/>
              <a:gd name="connsiteY29" fmla="*/ 3697385 h 3783330"/>
              <a:gd name="connsiteX30" fmla="*/ 6250085 w 6336030"/>
              <a:gd name="connsiteY30" fmla="*/ 3175635 h 3783330"/>
              <a:gd name="connsiteX31" fmla="*/ 5937241 w 6336030"/>
              <a:gd name="connsiteY31" fmla="*/ 2694887 h 3783330"/>
              <a:gd name="connsiteX32" fmla="*/ 5873899 w 6336030"/>
              <a:gd name="connsiteY32" fmla="*/ 2674859 h 3783330"/>
              <a:gd name="connsiteX33" fmla="*/ 5889942 w 6336030"/>
              <a:gd name="connsiteY33" fmla="*/ 2621634 h 3783330"/>
              <a:gd name="connsiteX34" fmla="*/ 5737860 w 6336030"/>
              <a:gd name="connsiteY34" fmla="*/ 2567940 h 3783330"/>
              <a:gd name="connsiteX35" fmla="*/ 5784748 w 6336030"/>
              <a:gd name="connsiteY35" fmla="*/ 2572742 h 3783330"/>
              <a:gd name="connsiteX36" fmla="*/ 5782145 w 6336030"/>
              <a:gd name="connsiteY36" fmla="*/ 2599458 h 3783330"/>
              <a:gd name="connsiteX37" fmla="*/ 5764984 w 6336030"/>
              <a:gd name="connsiteY37" fmla="*/ 2656670 h 3783330"/>
              <a:gd name="connsiteX38" fmla="*/ 5737860 w 6336030"/>
              <a:gd name="connsiteY38" fmla="*/ 2653885 h 3783330"/>
              <a:gd name="connsiteX39" fmla="*/ 5236042 w 6336030"/>
              <a:gd name="connsiteY39" fmla="*/ 3070484 h 3783330"/>
              <a:gd name="connsiteX40" fmla="*/ 5229963 w 6336030"/>
              <a:gd name="connsiteY40" fmla="*/ 3131910 h 3783330"/>
              <a:gd name="connsiteX41" fmla="*/ 5143130 w 6336030"/>
              <a:gd name="connsiteY41" fmla="*/ 3140968 h 3783330"/>
              <a:gd name="connsiteX42" fmla="*/ 5151843 w 6336030"/>
              <a:gd name="connsiteY42" fmla="*/ 3053163 h 3783330"/>
              <a:gd name="connsiteX43" fmla="*/ 5737860 w 6336030"/>
              <a:gd name="connsiteY43" fmla="*/ 2567940 h 3783330"/>
              <a:gd name="connsiteX44" fmla="*/ 3672662 w 6336030"/>
              <a:gd name="connsiteY44" fmla="*/ 2461436 h 3783330"/>
              <a:gd name="connsiteX45" fmla="*/ 3694389 w 6336030"/>
              <a:gd name="connsiteY45" fmla="*/ 2478584 h 3783330"/>
              <a:gd name="connsiteX46" fmla="*/ 4185285 w 6336030"/>
              <a:gd name="connsiteY46" fmla="*/ 2622025 h 3783330"/>
              <a:gd name="connsiteX47" fmla="*/ 4362232 w 6336030"/>
              <a:gd name="connsiteY47" fmla="*/ 2604961 h 3783330"/>
              <a:gd name="connsiteX48" fmla="*/ 4387206 w 6336030"/>
              <a:gd name="connsiteY48" fmla="*/ 2598819 h 3783330"/>
              <a:gd name="connsiteX49" fmla="*/ 4389439 w 6336030"/>
              <a:gd name="connsiteY49" fmla="*/ 2621634 h 3783330"/>
              <a:gd name="connsiteX50" fmla="*/ 4410994 w 6336030"/>
              <a:gd name="connsiteY50" fmla="*/ 2693146 h 3783330"/>
              <a:gd name="connsiteX51" fmla="*/ 4381854 w 6336030"/>
              <a:gd name="connsiteY51" fmla="*/ 2700346 h 3783330"/>
              <a:gd name="connsiteX52" fmla="*/ 4185285 w 6336030"/>
              <a:gd name="connsiteY52" fmla="*/ 2719388 h 3783330"/>
              <a:gd name="connsiteX53" fmla="*/ 3639952 w 6336030"/>
              <a:gd name="connsiteY53" fmla="*/ 2559319 h 3783330"/>
              <a:gd name="connsiteX54" fmla="*/ 3589123 w 6336030"/>
              <a:gd name="connsiteY54" fmla="*/ 2519019 h 3783330"/>
              <a:gd name="connsiteX55" fmla="*/ 3618726 w 6336030"/>
              <a:gd name="connsiteY55" fmla="*/ 2501261 h 3783330"/>
              <a:gd name="connsiteX56" fmla="*/ 3487363 w 6336030"/>
              <a:gd name="connsiteY56" fmla="*/ 2435275 h 3783330"/>
              <a:gd name="connsiteX57" fmla="*/ 3495602 w 6336030"/>
              <a:gd name="connsiteY57" fmla="*/ 2444871 h 3783330"/>
              <a:gd name="connsiteX58" fmla="*/ 3589123 w 6336030"/>
              <a:gd name="connsiteY58" fmla="*/ 2519019 h 3783330"/>
              <a:gd name="connsiteX59" fmla="*/ 3518831 w 6336030"/>
              <a:gd name="connsiteY59" fmla="*/ 2561185 h 3783330"/>
              <a:gd name="connsiteX60" fmla="*/ 2941320 w 6336030"/>
              <a:gd name="connsiteY60" fmla="*/ 2705577 h 3783330"/>
              <a:gd name="connsiteX61" fmla="*/ 2363809 w 6336030"/>
              <a:gd name="connsiteY61" fmla="*/ 2561185 h 3783330"/>
              <a:gd name="connsiteX62" fmla="*/ 2359261 w 6336030"/>
              <a:gd name="connsiteY62" fmla="*/ 2558457 h 3783330"/>
              <a:gd name="connsiteX63" fmla="*/ 2406136 w 6336030"/>
              <a:gd name="connsiteY63" fmla="*/ 2524493 h 3783330"/>
              <a:gd name="connsiteX64" fmla="*/ 2465607 w 6336030"/>
              <a:gd name="connsiteY64" fmla="*/ 2472124 h 3783330"/>
              <a:gd name="connsiteX65" fmla="*/ 2518093 w 6336030"/>
              <a:gd name="connsiteY65" fmla="*/ 2497053 h 3783330"/>
              <a:gd name="connsiteX66" fmla="*/ 2941320 w 6336030"/>
              <a:gd name="connsiteY66" fmla="*/ 2581301 h 3783330"/>
              <a:gd name="connsiteX67" fmla="*/ 3459594 w 6336030"/>
              <a:gd name="connsiteY67" fmla="*/ 2451909 h 3783330"/>
              <a:gd name="connsiteX68" fmla="*/ 5139690 w 6336030"/>
              <a:gd name="connsiteY68" fmla="*/ 1784051 h 3783330"/>
              <a:gd name="connsiteX69" fmla="*/ 5160219 w 6336030"/>
              <a:gd name="connsiteY69" fmla="*/ 1786193 h 3783330"/>
              <a:gd name="connsiteX70" fmla="*/ 5140829 w 6336030"/>
              <a:gd name="connsiteY70" fmla="*/ 1971019 h 3783330"/>
              <a:gd name="connsiteX71" fmla="*/ 4564939 w 6336030"/>
              <a:gd name="connsiteY71" fmla="*/ 2645734 h 3783330"/>
              <a:gd name="connsiteX72" fmla="*/ 4516253 w 6336030"/>
              <a:gd name="connsiteY72" fmla="*/ 2662857 h 3783330"/>
              <a:gd name="connsiteX73" fmla="*/ 4497235 w 6336030"/>
              <a:gd name="connsiteY73" fmla="*/ 2599458 h 3783330"/>
              <a:gd name="connsiteX74" fmla="*/ 4494127 w 6336030"/>
              <a:gd name="connsiteY74" fmla="*/ 2567546 h 3783330"/>
              <a:gd name="connsiteX75" fmla="*/ 4527041 w 6336030"/>
              <a:gd name="connsiteY75" fmla="*/ 2556022 h 3783330"/>
              <a:gd name="connsiteX76" fmla="*/ 5045444 w 6336030"/>
              <a:gd name="connsiteY76" fmla="*/ 1951397 h 3783330"/>
              <a:gd name="connsiteX77" fmla="*/ 5062228 w 6336030"/>
              <a:gd name="connsiteY77" fmla="*/ 1792132 h 3783330"/>
              <a:gd name="connsiteX78" fmla="*/ 5052466 w 6336030"/>
              <a:gd name="connsiteY78" fmla="*/ 1679494 h 3783330"/>
              <a:gd name="connsiteX79" fmla="*/ 5063282 w 6336030"/>
              <a:gd name="connsiteY79" fmla="*/ 1782128 h 3783330"/>
              <a:gd name="connsiteX80" fmla="*/ 5062228 w 6336030"/>
              <a:gd name="connsiteY80" fmla="*/ 1792132 h 3783330"/>
              <a:gd name="connsiteX81" fmla="*/ 5007528 w 6336030"/>
              <a:gd name="connsiteY81" fmla="*/ 1797839 h 3783330"/>
              <a:gd name="connsiteX82" fmla="*/ 4483912 w 6336030"/>
              <a:gd name="connsiteY82" fmla="*/ 2462689 h 3783330"/>
              <a:gd name="connsiteX83" fmla="*/ 4494127 w 6336030"/>
              <a:gd name="connsiteY83" fmla="*/ 2567546 h 3783330"/>
              <a:gd name="connsiteX84" fmla="*/ 4446375 w 6336030"/>
              <a:gd name="connsiteY84" fmla="*/ 2584265 h 3783330"/>
              <a:gd name="connsiteX85" fmla="*/ 4387206 w 6336030"/>
              <a:gd name="connsiteY85" fmla="*/ 2598819 h 3783330"/>
              <a:gd name="connsiteX86" fmla="*/ 4373880 w 6336030"/>
              <a:gd name="connsiteY86" fmla="*/ 2462689 h 3783330"/>
              <a:gd name="connsiteX87" fmla="*/ 4985353 w 6336030"/>
              <a:gd name="connsiteY87" fmla="*/ 1690042 h 3783330"/>
              <a:gd name="connsiteX88" fmla="*/ 5149357 w 6336030"/>
              <a:gd name="connsiteY88" fmla="*/ 1674522 h 3783330"/>
              <a:gd name="connsiteX89" fmla="*/ 5217990 w 6336030"/>
              <a:gd name="connsiteY89" fmla="*/ 1678091 h 3783330"/>
              <a:gd name="connsiteX90" fmla="*/ 5905500 w 6336030"/>
              <a:gd name="connsiteY90" fmla="*/ 2462689 h 3783330"/>
              <a:gd name="connsiteX91" fmla="*/ 5892924 w 6336030"/>
              <a:gd name="connsiteY91" fmla="*/ 2591170 h 3783330"/>
              <a:gd name="connsiteX92" fmla="*/ 5858412 w 6336030"/>
              <a:gd name="connsiteY92" fmla="*/ 2580286 h 3783330"/>
              <a:gd name="connsiteX93" fmla="*/ 5784748 w 6336030"/>
              <a:gd name="connsiteY93" fmla="*/ 2572742 h 3783330"/>
              <a:gd name="connsiteX94" fmla="*/ 5795468 w 6336030"/>
              <a:gd name="connsiteY94" fmla="*/ 2462689 h 3783330"/>
              <a:gd name="connsiteX95" fmla="*/ 5271852 w 6336030"/>
              <a:gd name="connsiteY95" fmla="*/ 1797839 h 3783330"/>
              <a:gd name="connsiteX96" fmla="*/ 5160219 w 6336030"/>
              <a:gd name="connsiteY96" fmla="*/ 1786193 h 3783330"/>
              <a:gd name="connsiteX97" fmla="*/ 5160645 w 6336030"/>
              <a:gd name="connsiteY97" fmla="*/ 1782128 h 3783330"/>
              <a:gd name="connsiteX98" fmla="*/ 4011139 w 6336030"/>
              <a:gd name="connsiteY98" fmla="*/ 958886 h 3783330"/>
              <a:gd name="connsiteX99" fmla="*/ 4057688 w 6336030"/>
              <a:gd name="connsiteY99" fmla="*/ 1043568 h 3783330"/>
              <a:gd name="connsiteX100" fmla="*/ 4152900 w 6336030"/>
              <a:gd name="connsiteY100" fmla="*/ 1509237 h 3783330"/>
              <a:gd name="connsiteX101" fmla="*/ 3711998 w 6336030"/>
              <a:gd name="connsiteY101" fmla="*/ 2432391 h 3783330"/>
              <a:gd name="connsiteX102" fmla="*/ 3672662 w 6336030"/>
              <a:gd name="connsiteY102" fmla="*/ 2461436 h 3783330"/>
              <a:gd name="connsiteX103" fmla="*/ 3571636 w 6336030"/>
              <a:gd name="connsiteY103" fmla="*/ 2381698 h 3783330"/>
              <a:gd name="connsiteX104" fmla="*/ 3632946 w 6336030"/>
              <a:gd name="connsiteY104" fmla="*/ 2336494 h 3783330"/>
              <a:gd name="connsiteX105" fmla="*/ 4028624 w 6336030"/>
              <a:gd name="connsiteY105" fmla="*/ 1509237 h 3783330"/>
              <a:gd name="connsiteX106" fmla="*/ 3943178 w 6336030"/>
              <a:gd name="connsiteY106" fmla="*/ 1091941 h 3783330"/>
              <a:gd name="connsiteX107" fmla="*/ 3888442 w 6336030"/>
              <a:gd name="connsiteY107" fmla="*/ 992510 h 3783330"/>
              <a:gd name="connsiteX108" fmla="*/ 3924196 w 6336030"/>
              <a:gd name="connsiteY108" fmla="*/ 979991 h 3783330"/>
              <a:gd name="connsiteX109" fmla="*/ 4008338 w 6336030"/>
              <a:gd name="connsiteY109" fmla="*/ 959295 h 3783330"/>
              <a:gd name="connsiteX110" fmla="*/ 3840065 w 6336030"/>
              <a:gd name="connsiteY110" fmla="*/ 906412 h 3783330"/>
              <a:gd name="connsiteX111" fmla="*/ 3842930 w 6336030"/>
              <a:gd name="connsiteY111" fmla="*/ 909836 h 3783330"/>
              <a:gd name="connsiteX112" fmla="*/ 3888442 w 6336030"/>
              <a:gd name="connsiteY112" fmla="*/ 992510 h 3783330"/>
              <a:gd name="connsiteX113" fmla="*/ 3843529 w 6336030"/>
              <a:gd name="connsiteY113" fmla="*/ 1008234 h 3783330"/>
              <a:gd name="connsiteX114" fmla="*/ 3307288 w 6336030"/>
              <a:gd name="connsiteY114" fmla="*/ 1782128 h 3783330"/>
              <a:gd name="connsiteX115" fmla="*/ 3564448 w 6336030"/>
              <a:gd name="connsiteY115" fmla="*/ 2376025 h 3783330"/>
              <a:gd name="connsiteX116" fmla="*/ 3571636 w 6336030"/>
              <a:gd name="connsiteY116" fmla="*/ 2381698 h 3783330"/>
              <a:gd name="connsiteX117" fmla="*/ 3549242 w 6336030"/>
              <a:gd name="connsiteY117" fmla="*/ 2398210 h 3783330"/>
              <a:gd name="connsiteX118" fmla="*/ 3487363 w 6336030"/>
              <a:gd name="connsiteY118" fmla="*/ 2435275 h 3783330"/>
              <a:gd name="connsiteX119" fmla="*/ 3376502 w 6336030"/>
              <a:gd name="connsiteY119" fmla="*/ 2306159 h 3783330"/>
              <a:gd name="connsiteX120" fmla="*/ 3209925 w 6336030"/>
              <a:gd name="connsiteY120" fmla="*/ 1782128 h 3783330"/>
              <a:gd name="connsiteX121" fmla="*/ 3805631 w 6336030"/>
              <a:gd name="connsiteY121" fmla="*/ 918523 h 3783330"/>
              <a:gd name="connsiteX122" fmla="*/ 4185285 w 6336030"/>
              <a:gd name="connsiteY122" fmla="*/ 844868 h 3783330"/>
              <a:gd name="connsiteX123" fmla="*/ 5140829 w 6336030"/>
              <a:gd name="connsiteY123" fmla="*/ 1593238 h 3783330"/>
              <a:gd name="connsiteX124" fmla="*/ 5149357 w 6336030"/>
              <a:gd name="connsiteY124" fmla="*/ 1674522 h 3783330"/>
              <a:gd name="connsiteX125" fmla="*/ 5139690 w 6336030"/>
              <a:gd name="connsiteY125" fmla="*/ 1674019 h 3783330"/>
              <a:gd name="connsiteX126" fmla="*/ 5061391 w 6336030"/>
              <a:gd name="connsiteY126" fmla="*/ 1678091 h 3783330"/>
              <a:gd name="connsiteX127" fmla="*/ 5052466 w 6336030"/>
              <a:gd name="connsiteY127" fmla="*/ 1679494 h 3783330"/>
              <a:gd name="connsiteX128" fmla="*/ 5045444 w 6336030"/>
              <a:gd name="connsiteY128" fmla="*/ 1612860 h 3783330"/>
              <a:gd name="connsiteX129" fmla="*/ 4185285 w 6336030"/>
              <a:gd name="connsiteY129" fmla="*/ 942231 h 3783330"/>
              <a:gd name="connsiteX130" fmla="*/ 4095515 w 6336030"/>
              <a:gd name="connsiteY130" fmla="*/ 946567 h 3783330"/>
              <a:gd name="connsiteX131" fmla="*/ 4011139 w 6336030"/>
              <a:gd name="connsiteY131" fmla="*/ 958886 h 3783330"/>
              <a:gd name="connsiteX132" fmla="*/ 3962493 w 6336030"/>
              <a:gd name="connsiteY132" fmla="*/ 870389 h 3783330"/>
              <a:gd name="connsiteX133" fmla="*/ 3988716 w 6336030"/>
              <a:gd name="connsiteY133" fmla="*/ 863910 h 3783330"/>
              <a:gd name="connsiteX134" fmla="*/ 4185285 w 6336030"/>
              <a:gd name="connsiteY134" fmla="*/ 844868 h 3783330"/>
              <a:gd name="connsiteX135" fmla="*/ 2585405 w 6336030"/>
              <a:gd name="connsiteY135" fmla="*/ 497130 h 3783330"/>
              <a:gd name="connsiteX136" fmla="*/ 2605493 w 6336030"/>
              <a:gd name="connsiteY136" fmla="*/ 518546 h 3783330"/>
              <a:gd name="connsiteX137" fmla="*/ 2941320 w 6336030"/>
              <a:gd name="connsiteY137" fmla="*/ 1424940 h 3783330"/>
              <a:gd name="connsiteX138" fmla="*/ 2510574 w 6336030"/>
              <a:gd name="connsiteY138" fmla="*/ 2432525 h 3783330"/>
              <a:gd name="connsiteX139" fmla="*/ 2465607 w 6336030"/>
              <a:gd name="connsiteY139" fmla="*/ 2472124 h 3783330"/>
              <a:gd name="connsiteX140" fmla="*/ 2423047 w 6336030"/>
              <a:gd name="connsiteY140" fmla="*/ 2451909 h 3783330"/>
              <a:gd name="connsiteX141" fmla="*/ 2342644 w 6336030"/>
              <a:gd name="connsiteY141" fmla="*/ 2403748 h 3783330"/>
              <a:gd name="connsiteX142" fmla="*/ 2416748 w 6336030"/>
              <a:gd name="connsiteY142" fmla="*/ 2338699 h 3783330"/>
              <a:gd name="connsiteX143" fmla="*/ 2808630 w 6336030"/>
              <a:gd name="connsiteY143" fmla="*/ 1424940 h 3783330"/>
              <a:gd name="connsiteX144" fmla="*/ 2503103 w 6336030"/>
              <a:gd name="connsiteY144" fmla="*/ 602949 h 3783330"/>
              <a:gd name="connsiteX145" fmla="*/ 2454712 w 6336030"/>
              <a:gd name="connsiteY145" fmla="*/ 551525 h 3783330"/>
              <a:gd name="connsiteX146" fmla="*/ 2518093 w 6336030"/>
              <a:gd name="connsiteY146" fmla="*/ 521421 h 3783330"/>
              <a:gd name="connsiteX147" fmla="*/ 2358786 w 6336030"/>
              <a:gd name="connsiteY147" fmla="*/ 460302 h 3783330"/>
              <a:gd name="connsiteX148" fmla="*/ 2416748 w 6336030"/>
              <a:gd name="connsiteY148" fmla="*/ 511181 h 3783330"/>
              <a:gd name="connsiteX149" fmla="*/ 2454712 w 6336030"/>
              <a:gd name="connsiteY149" fmla="*/ 551525 h 3783330"/>
              <a:gd name="connsiteX150" fmla="*/ 2423047 w 6336030"/>
              <a:gd name="connsiteY150" fmla="*/ 566565 h 3783330"/>
              <a:gd name="connsiteX151" fmla="*/ 1854016 w 6336030"/>
              <a:gd name="connsiteY151" fmla="*/ 1509237 h 3783330"/>
              <a:gd name="connsiteX152" fmla="*/ 2333398 w 6336030"/>
              <a:gd name="connsiteY152" fmla="*/ 2398210 h 3783330"/>
              <a:gd name="connsiteX153" fmla="*/ 2342644 w 6336030"/>
              <a:gd name="connsiteY153" fmla="*/ 2403748 h 3783330"/>
              <a:gd name="connsiteX154" fmla="*/ 2321733 w 6336030"/>
              <a:gd name="connsiteY154" fmla="*/ 2422103 h 3783330"/>
              <a:gd name="connsiteX155" fmla="*/ 2238309 w 6336030"/>
              <a:gd name="connsiteY155" fmla="*/ 2482355 h 3783330"/>
              <a:gd name="connsiteX156" fmla="*/ 2170643 w 6336030"/>
              <a:gd name="connsiteY156" fmla="*/ 2432391 h 3783330"/>
              <a:gd name="connsiteX157" fmla="*/ 1729740 w 6336030"/>
              <a:gd name="connsiteY157" fmla="*/ 1509237 h 3783330"/>
              <a:gd name="connsiteX158" fmla="*/ 2263914 w 6336030"/>
              <a:gd name="connsiteY158" fmla="*/ 517213 h 3783330"/>
              <a:gd name="connsiteX159" fmla="*/ 2941320 w 6336030"/>
              <a:gd name="connsiteY159" fmla="*/ 312897 h 3783330"/>
              <a:gd name="connsiteX160" fmla="*/ 3945981 w 6336030"/>
              <a:gd name="connsiteY160" fmla="*/ 840352 h 3783330"/>
              <a:gd name="connsiteX161" fmla="*/ 3962493 w 6336030"/>
              <a:gd name="connsiteY161" fmla="*/ 870389 h 3783330"/>
              <a:gd name="connsiteX162" fmla="*/ 3895243 w 6336030"/>
              <a:gd name="connsiteY162" fmla="*/ 887006 h 3783330"/>
              <a:gd name="connsiteX163" fmla="*/ 3840065 w 6336030"/>
              <a:gd name="connsiteY163" fmla="*/ 906412 h 3783330"/>
              <a:gd name="connsiteX164" fmla="*/ 3710160 w 6336030"/>
              <a:gd name="connsiteY164" fmla="*/ 751173 h 3783330"/>
              <a:gd name="connsiteX165" fmla="*/ 2941320 w 6336030"/>
              <a:gd name="connsiteY165" fmla="*/ 437173 h 3783330"/>
              <a:gd name="connsiteX166" fmla="*/ 2617989 w 6336030"/>
              <a:gd name="connsiteY166" fmla="*/ 485371 h 3783330"/>
              <a:gd name="connsiteX167" fmla="*/ 2585405 w 6336030"/>
              <a:gd name="connsiteY167" fmla="*/ 497130 h 3783330"/>
              <a:gd name="connsiteX168" fmla="*/ 2510574 w 6336030"/>
              <a:gd name="connsiteY168" fmla="*/ 417355 h 3783330"/>
              <a:gd name="connsiteX169" fmla="*/ 2490277 w 6336030"/>
              <a:gd name="connsiteY169" fmla="*/ 399482 h 3783330"/>
              <a:gd name="connsiteX170" fmla="*/ 2581033 w 6336030"/>
              <a:gd name="connsiteY170" fmla="*/ 366682 h 3783330"/>
              <a:gd name="connsiteX171" fmla="*/ 2941320 w 6336030"/>
              <a:gd name="connsiteY171" fmla="*/ 312897 h 3783330"/>
              <a:gd name="connsiteX172" fmla="*/ 1470660 w 6336030"/>
              <a:gd name="connsiteY172" fmla="*/ 0 h 3783330"/>
              <a:gd name="connsiteX173" fmla="*/ 2406136 w 6336030"/>
              <a:gd name="connsiteY173" fmla="*/ 325387 h 3783330"/>
              <a:gd name="connsiteX174" fmla="*/ 2490277 w 6336030"/>
              <a:gd name="connsiteY174" fmla="*/ 399482 h 3783330"/>
              <a:gd name="connsiteX175" fmla="*/ 2469719 w 6336030"/>
              <a:gd name="connsiteY175" fmla="*/ 406912 h 3783330"/>
              <a:gd name="connsiteX176" fmla="*/ 2363809 w 6336030"/>
              <a:gd name="connsiteY176" fmla="*/ 457289 h 3783330"/>
              <a:gd name="connsiteX177" fmla="*/ 2358786 w 6336030"/>
              <a:gd name="connsiteY177" fmla="*/ 460302 h 3783330"/>
              <a:gd name="connsiteX178" fmla="*/ 2321733 w 6336030"/>
              <a:gd name="connsiteY178" fmla="*/ 427777 h 3783330"/>
              <a:gd name="connsiteX179" fmla="*/ 1470660 w 6336030"/>
              <a:gd name="connsiteY179" fmla="*/ 132690 h 3783330"/>
              <a:gd name="connsiteX180" fmla="*/ 132690 w 6336030"/>
              <a:gd name="connsiteY180" fmla="*/ 1424940 h 3783330"/>
              <a:gd name="connsiteX181" fmla="*/ 1470660 w 6336030"/>
              <a:gd name="connsiteY181" fmla="*/ 2717190 h 3783330"/>
              <a:gd name="connsiteX182" fmla="*/ 2218732 w 6336030"/>
              <a:gd name="connsiteY182" fmla="*/ 2496494 h 3783330"/>
              <a:gd name="connsiteX183" fmla="*/ 2238309 w 6336030"/>
              <a:gd name="connsiteY183" fmla="*/ 2482355 h 3783330"/>
              <a:gd name="connsiteX184" fmla="*/ 2263914 w 6336030"/>
              <a:gd name="connsiteY184" fmla="*/ 2501261 h 3783330"/>
              <a:gd name="connsiteX185" fmla="*/ 2359261 w 6336030"/>
              <a:gd name="connsiteY185" fmla="*/ 2558457 h 3783330"/>
              <a:gd name="connsiteX186" fmla="*/ 2292920 w 6336030"/>
              <a:gd name="connsiteY186" fmla="*/ 2606523 h 3783330"/>
              <a:gd name="connsiteX187" fmla="*/ 1470660 w 6336030"/>
              <a:gd name="connsiteY187" fmla="*/ 2849880 h 3783330"/>
              <a:gd name="connsiteX188" fmla="*/ 0 w 6336030"/>
              <a:gd name="connsiteY188" fmla="*/ 1424940 h 3783330"/>
              <a:gd name="connsiteX189" fmla="*/ 1470660 w 6336030"/>
              <a:gd name="connsiteY189" fmla="*/ 0 h 37833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Lst>
            <a:rect l="l" t="t" r="r" b="b"/>
            <a:pathLst>
              <a:path w="6336030" h="3783330">
                <a:moveTo>
                  <a:pt x="4516253" y="2662857"/>
                </a:moveTo>
                <a:lnTo>
                  <a:pt x="4535447" y="2726846"/>
                </a:lnTo>
                <a:cubicBezTo>
                  <a:pt x="4634999" y="2970419"/>
                  <a:pt x="4868058" y="3141327"/>
                  <a:pt x="5139690" y="3141327"/>
                </a:cubicBezTo>
                <a:lnTo>
                  <a:pt x="5143130" y="3140968"/>
                </a:lnTo>
                <a:lnTo>
                  <a:pt x="5139690" y="3175635"/>
                </a:lnTo>
                <a:lnTo>
                  <a:pt x="5147166" y="3250970"/>
                </a:lnTo>
                <a:lnTo>
                  <a:pt x="5139690" y="3251359"/>
                </a:lnTo>
                <a:cubicBezTo>
                  <a:pt x="4822482" y="3251359"/>
                  <a:pt x="4550318" y="3052740"/>
                  <a:pt x="4434061" y="2769675"/>
                </a:cubicBezTo>
                <a:lnTo>
                  <a:pt x="4410994" y="2693146"/>
                </a:lnTo>
                <a:lnTo>
                  <a:pt x="4475327" y="2677251"/>
                </a:lnTo>
                <a:close/>
                <a:moveTo>
                  <a:pt x="5764984" y="2656670"/>
                </a:moveTo>
                <a:lnTo>
                  <a:pt x="5841091" y="2664485"/>
                </a:lnTo>
                <a:lnTo>
                  <a:pt x="5873899" y="2674859"/>
                </a:lnTo>
                <a:lnTo>
                  <a:pt x="5845319" y="2769675"/>
                </a:lnTo>
                <a:cubicBezTo>
                  <a:pt x="5748439" y="3005563"/>
                  <a:pt x="5543290" y="3182807"/>
                  <a:pt x="5294028" y="3235336"/>
                </a:cubicBezTo>
                <a:lnTo>
                  <a:pt x="5232501" y="3245007"/>
                </a:lnTo>
                <a:lnTo>
                  <a:pt x="5225635" y="3175635"/>
                </a:lnTo>
                <a:lnTo>
                  <a:pt x="5229963" y="3131910"/>
                </a:lnTo>
                <a:lnTo>
                  <a:pt x="5271852" y="3127540"/>
                </a:lnTo>
                <a:cubicBezTo>
                  <a:pt x="5485300" y="3082339"/>
                  <a:pt x="5660973" y="2929823"/>
                  <a:pt x="5743934" y="2726846"/>
                </a:cubicBezTo>
                <a:close/>
                <a:moveTo>
                  <a:pt x="5892924" y="2591170"/>
                </a:moveTo>
                <a:lnTo>
                  <a:pt x="5970695" y="2615696"/>
                </a:lnTo>
                <a:cubicBezTo>
                  <a:pt x="6185387" y="2707949"/>
                  <a:pt x="6336030" y="2923920"/>
                  <a:pt x="6336030" y="3175635"/>
                </a:cubicBezTo>
                <a:cubicBezTo>
                  <a:pt x="6336030" y="3511256"/>
                  <a:pt x="6068220" y="3783330"/>
                  <a:pt x="5737860" y="3783330"/>
                </a:cubicBezTo>
                <a:cubicBezTo>
                  <a:pt x="5448795" y="3783330"/>
                  <a:pt x="5207620" y="3575024"/>
                  <a:pt x="5151843" y="3298107"/>
                </a:cubicBezTo>
                <a:lnTo>
                  <a:pt x="5147166" y="3250970"/>
                </a:lnTo>
                <a:lnTo>
                  <a:pt x="5217990" y="3247287"/>
                </a:lnTo>
                <a:lnTo>
                  <a:pt x="5232501" y="3245007"/>
                </a:lnTo>
                <a:lnTo>
                  <a:pt x="5236042" y="3280786"/>
                </a:lnTo>
                <a:cubicBezTo>
                  <a:pt x="5283805" y="3518539"/>
                  <a:pt x="5490328" y="3697385"/>
                  <a:pt x="5737860" y="3697385"/>
                </a:cubicBezTo>
                <a:cubicBezTo>
                  <a:pt x="6020754" y="3697385"/>
                  <a:pt x="6250085" y="3463790"/>
                  <a:pt x="6250085" y="3175635"/>
                </a:cubicBezTo>
                <a:cubicBezTo>
                  <a:pt x="6250085" y="2959519"/>
                  <a:pt x="6121087" y="2774093"/>
                  <a:pt x="5937241" y="2694887"/>
                </a:cubicBezTo>
                <a:lnTo>
                  <a:pt x="5873899" y="2674859"/>
                </a:lnTo>
                <a:lnTo>
                  <a:pt x="5889942" y="2621634"/>
                </a:lnTo>
                <a:close/>
                <a:moveTo>
                  <a:pt x="5737860" y="2567940"/>
                </a:moveTo>
                <a:lnTo>
                  <a:pt x="5784748" y="2572742"/>
                </a:lnTo>
                <a:lnTo>
                  <a:pt x="5782145" y="2599458"/>
                </a:lnTo>
                <a:lnTo>
                  <a:pt x="5764984" y="2656670"/>
                </a:lnTo>
                <a:lnTo>
                  <a:pt x="5737860" y="2653885"/>
                </a:lnTo>
                <a:cubicBezTo>
                  <a:pt x="5490328" y="2653885"/>
                  <a:pt x="5283805" y="2832731"/>
                  <a:pt x="5236042" y="3070484"/>
                </a:cubicBezTo>
                <a:lnTo>
                  <a:pt x="5229963" y="3131910"/>
                </a:lnTo>
                <a:lnTo>
                  <a:pt x="5143130" y="3140968"/>
                </a:lnTo>
                <a:lnTo>
                  <a:pt x="5151843" y="3053163"/>
                </a:lnTo>
                <a:cubicBezTo>
                  <a:pt x="5207620" y="2776247"/>
                  <a:pt x="5448795" y="2567940"/>
                  <a:pt x="5737860" y="2567940"/>
                </a:cubicBezTo>
                <a:close/>
                <a:moveTo>
                  <a:pt x="3672662" y="2461436"/>
                </a:moveTo>
                <a:lnTo>
                  <a:pt x="3694389" y="2478584"/>
                </a:lnTo>
                <a:cubicBezTo>
                  <a:pt x="3834518" y="2569145"/>
                  <a:pt x="4003446" y="2622025"/>
                  <a:pt x="4185285" y="2622025"/>
                </a:cubicBezTo>
                <a:cubicBezTo>
                  <a:pt x="4245898" y="2622025"/>
                  <a:pt x="4305077" y="2616150"/>
                  <a:pt x="4362232" y="2604961"/>
                </a:cubicBezTo>
                <a:lnTo>
                  <a:pt x="4387206" y="2598819"/>
                </a:lnTo>
                <a:lnTo>
                  <a:pt x="4389439" y="2621634"/>
                </a:lnTo>
                <a:lnTo>
                  <a:pt x="4410994" y="2693146"/>
                </a:lnTo>
                <a:lnTo>
                  <a:pt x="4381854" y="2700346"/>
                </a:lnTo>
                <a:cubicBezTo>
                  <a:pt x="4318361" y="2712831"/>
                  <a:pt x="4252620" y="2719388"/>
                  <a:pt x="4185285" y="2719388"/>
                </a:cubicBezTo>
                <a:cubicBezTo>
                  <a:pt x="3983282" y="2719388"/>
                  <a:pt x="3795621" y="2660378"/>
                  <a:pt x="3639952" y="2559319"/>
                </a:cubicBezTo>
                <a:lnTo>
                  <a:pt x="3589123" y="2519019"/>
                </a:lnTo>
                <a:lnTo>
                  <a:pt x="3618726" y="2501261"/>
                </a:lnTo>
                <a:close/>
                <a:moveTo>
                  <a:pt x="3487363" y="2435275"/>
                </a:moveTo>
                <a:lnTo>
                  <a:pt x="3495602" y="2444871"/>
                </a:lnTo>
                <a:lnTo>
                  <a:pt x="3589123" y="2519019"/>
                </a:lnTo>
                <a:lnTo>
                  <a:pt x="3518831" y="2561185"/>
                </a:lnTo>
                <a:cubicBezTo>
                  <a:pt x="3347158" y="2653271"/>
                  <a:pt x="3150426" y="2705577"/>
                  <a:pt x="2941320" y="2705577"/>
                </a:cubicBezTo>
                <a:cubicBezTo>
                  <a:pt x="2732215" y="2705577"/>
                  <a:pt x="2535482" y="2653271"/>
                  <a:pt x="2363809" y="2561185"/>
                </a:cubicBezTo>
                <a:lnTo>
                  <a:pt x="2359261" y="2558457"/>
                </a:lnTo>
                <a:lnTo>
                  <a:pt x="2406136" y="2524493"/>
                </a:lnTo>
                <a:lnTo>
                  <a:pt x="2465607" y="2472124"/>
                </a:lnTo>
                <a:lnTo>
                  <a:pt x="2518093" y="2497053"/>
                </a:lnTo>
                <a:cubicBezTo>
                  <a:pt x="2648176" y="2551302"/>
                  <a:pt x="2791195" y="2581301"/>
                  <a:pt x="2941320" y="2581301"/>
                </a:cubicBezTo>
                <a:cubicBezTo>
                  <a:pt x="3128977" y="2581301"/>
                  <a:pt x="3305530" y="2534428"/>
                  <a:pt x="3459594" y="2451909"/>
                </a:cubicBezTo>
                <a:close/>
                <a:moveTo>
                  <a:pt x="5139690" y="1784051"/>
                </a:moveTo>
                <a:lnTo>
                  <a:pt x="5160219" y="1786193"/>
                </a:lnTo>
                <a:lnTo>
                  <a:pt x="5140829" y="1971019"/>
                </a:lnTo>
                <a:cubicBezTo>
                  <a:pt x="5075866" y="2276085"/>
                  <a:pt x="4856665" y="2527164"/>
                  <a:pt x="4564939" y="2645734"/>
                </a:cubicBezTo>
                <a:lnTo>
                  <a:pt x="4516253" y="2662857"/>
                </a:lnTo>
                <a:lnTo>
                  <a:pt x="4497235" y="2599458"/>
                </a:lnTo>
                <a:lnTo>
                  <a:pt x="4494127" y="2567546"/>
                </a:lnTo>
                <a:lnTo>
                  <a:pt x="4527041" y="2556022"/>
                </a:lnTo>
                <a:cubicBezTo>
                  <a:pt x="4789646" y="2449769"/>
                  <a:pt x="4986966" y="2224773"/>
                  <a:pt x="5045444" y="1951397"/>
                </a:cubicBezTo>
                <a:lnTo>
                  <a:pt x="5062228" y="1792132"/>
                </a:lnTo>
                <a:close/>
                <a:moveTo>
                  <a:pt x="5052466" y="1679494"/>
                </a:moveTo>
                <a:lnTo>
                  <a:pt x="5063282" y="1782128"/>
                </a:lnTo>
                <a:lnTo>
                  <a:pt x="5062228" y="1792132"/>
                </a:lnTo>
                <a:lnTo>
                  <a:pt x="5007528" y="1797839"/>
                </a:lnTo>
                <a:cubicBezTo>
                  <a:pt x="4708701" y="1861119"/>
                  <a:pt x="4483912" y="2134738"/>
                  <a:pt x="4483912" y="2462689"/>
                </a:cubicBezTo>
                <a:lnTo>
                  <a:pt x="4494127" y="2567546"/>
                </a:lnTo>
                <a:lnTo>
                  <a:pt x="4446375" y="2584265"/>
                </a:lnTo>
                <a:lnTo>
                  <a:pt x="4387206" y="2598819"/>
                </a:lnTo>
                <a:lnTo>
                  <a:pt x="4373880" y="2462689"/>
                </a:lnTo>
                <a:cubicBezTo>
                  <a:pt x="4373880" y="2081565"/>
                  <a:pt x="4636386" y="1763583"/>
                  <a:pt x="4985353" y="1690042"/>
                </a:cubicBezTo>
                <a:close/>
                <a:moveTo>
                  <a:pt x="5149357" y="1674522"/>
                </a:moveTo>
                <a:lnTo>
                  <a:pt x="5217990" y="1678091"/>
                </a:lnTo>
                <a:cubicBezTo>
                  <a:pt x="5604154" y="1718479"/>
                  <a:pt x="5905500" y="2054342"/>
                  <a:pt x="5905500" y="2462689"/>
                </a:cubicBezTo>
                <a:lnTo>
                  <a:pt x="5892924" y="2591170"/>
                </a:lnTo>
                <a:lnTo>
                  <a:pt x="5858412" y="2580286"/>
                </a:lnTo>
                <a:lnTo>
                  <a:pt x="5784748" y="2572742"/>
                </a:lnTo>
                <a:lnTo>
                  <a:pt x="5795468" y="2462689"/>
                </a:lnTo>
                <a:cubicBezTo>
                  <a:pt x="5795468" y="2134738"/>
                  <a:pt x="5570679" y="1861119"/>
                  <a:pt x="5271852" y="1797839"/>
                </a:cubicBezTo>
                <a:lnTo>
                  <a:pt x="5160219" y="1786193"/>
                </a:lnTo>
                <a:lnTo>
                  <a:pt x="5160645" y="1782128"/>
                </a:lnTo>
                <a:close/>
                <a:moveTo>
                  <a:pt x="4011139" y="958886"/>
                </a:moveTo>
                <a:lnTo>
                  <a:pt x="4057688" y="1043568"/>
                </a:lnTo>
                <a:cubicBezTo>
                  <a:pt x="4118998" y="1186696"/>
                  <a:pt x="4152900" y="1344057"/>
                  <a:pt x="4152900" y="1509237"/>
                </a:cubicBezTo>
                <a:cubicBezTo>
                  <a:pt x="4152900" y="1880892"/>
                  <a:pt x="3981268" y="2212965"/>
                  <a:pt x="3711998" y="2432391"/>
                </a:cubicBezTo>
                <a:lnTo>
                  <a:pt x="3672662" y="2461436"/>
                </a:lnTo>
                <a:lnTo>
                  <a:pt x="3571636" y="2381698"/>
                </a:lnTo>
                <a:lnTo>
                  <a:pt x="3632946" y="2336494"/>
                </a:lnTo>
                <a:cubicBezTo>
                  <a:pt x="3874597" y="2139862"/>
                  <a:pt x="4028624" y="1842285"/>
                  <a:pt x="4028624" y="1509237"/>
                </a:cubicBezTo>
                <a:cubicBezTo>
                  <a:pt x="4028624" y="1361216"/>
                  <a:pt x="3998199" y="1220201"/>
                  <a:pt x="3943178" y="1091941"/>
                </a:cubicBezTo>
                <a:lnTo>
                  <a:pt x="3888442" y="992510"/>
                </a:lnTo>
                <a:lnTo>
                  <a:pt x="3924196" y="979991"/>
                </a:lnTo>
                <a:cubicBezTo>
                  <a:pt x="3951689" y="971811"/>
                  <a:pt x="3979761" y="964889"/>
                  <a:pt x="4008338" y="959295"/>
                </a:cubicBezTo>
                <a:close/>
                <a:moveTo>
                  <a:pt x="3840065" y="906412"/>
                </a:moveTo>
                <a:lnTo>
                  <a:pt x="3842930" y="909836"/>
                </a:lnTo>
                <a:lnTo>
                  <a:pt x="3888442" y="992510"/>
                </a:lnTo>
                <a:lnTo>
                  <a:pt x="3843529" y="1008234"/>
                </a:lnTo>
                <a:cubicBezTo>
                  <a:pt x="3528403" y="1135738"/>
                  <a:pt x="3307288" y="1434232"/>
                  <a:pt x="3307288" y="1782128"/>
                </a:cubicBezTo>
                <a:cubicBezTo>
                  <a:pt x="3307288" y="2014059"/>
                  <a:pt x="3405562" y="2224033"/>
                  <a:pt x="3564448" y="2376025"/>
                </a:cubicBezTo>
                <a:lnTo>
                  <a:pt x="3571636" y="2381698"/>
                </a:lnTo>
                <a:lnTo>
                  <a:pt x="3549242" y="2398210"/>
                </a:lnTo>
                <a:lnTo>
                  <a:pt x="3487363" y="2435275"/>
                </a:lnTo>
                <a:lnTo>
                  <a:pt x="3376502" y="2306159"/>
                </a:lnTo>
                <a:cubicBezTo>
                  <a:pt x="3271334" y="2156571"/>
                  <a:pt x="3209925" y="1976241"/>
                  <a:pt x="3209925" y="1782128"/>
                </a:cubicBezTo>
                <a:cubicBezTo>
                  <a:pt x="3209925" y="1393903"/>
                  <a:pt x="3455560" y="1060807"/>
                  <a:pt x="3805631" y="918523"/>
                </a:cubicBezTo>
                <a:close/>
                <a:moveTo>
                  <a:pt x="4185285" y="844868"/>
                </a:moveTo>
                <a:cubicBezTo>
                  <a:pt x="4656627" y="844868"/>
                  <a:pt x="5049881" y="1166144"/>
                  <a:pt x="5140829" y="1593238"/>
                </a:cubicBezTo>
                <a:lnTo>
                  <a:pt x="5149357" y="1674522"/>
                </a:lnTo>
                <a:lnTo>
                  <a:pt x="5139690" y="1674019"/>
                </a:lnTo>
                <a:cubicBezTo>
                  <a:pt x="5113256" y="1674019"/>
                  <a:pt x="5087135" y="1675398"/>
                  <a:pt x="5061391" y="1678091"/>
                </a:cubicBezTo>
                <a:lnTo>
                  <a:pt x="5052466" y="1679494"/>
                </a:lnTo>
                <a:lnTo>
                  <a:pt x="5045444" y="1612860"/>
                </a:lnTo>
                <a:cubicBezTo>
                  <a:pt x="4963574" y="1230133"/>
                  <a:pt x="4609576" y="942231"/>
                  <a:pt x="4185285" y="942231"/>
                </a:cubicBezTo>
                <a:cubicBezTo>
                  <a:pt x="4154979" y="942231"/>
                  <a:pt x="4125031" y="943700"/>
                  <a:pt x="4095515" y="946567"/>
                </a:cubicBezTo>
                <a:lnTo>
                  <a:pt x="4011139" y="958886"/>
                </a:lnTo>
                <a:lnTo>
                  <a:pt x="3962493" y="870389"/>
                </a:lnTo>
                <a:lnTo>
                  <a:pt x="3988716" y="863910"/>
                </a:lnTo>
                <a:cubicBezTo>
                  <a:pt x="4052210" y="851425"/>
                  <a:pt x="4117951" y="844868"/>
                  <a:pt x="4185285" y="844868"/>
                </a:cubicBezTo>
                <a:close/>
                <a:moveTo>
                  <a:pt x="2585405" y="497130"/>
                </a:moveTo>
                <a:lnTo>
                  <a:pt x="2605493" y="518546"/>
                </a:lnTo>
                <a:cubicBezTo>
                  <a:pt x="2815291" y="764859"/>
                  <a:pt x="2941320" y="1080639"/>
                  <a:pt x="2941320" y="1424940"/>
                </a:cubicBezTo>
                <a:cubicBezTo>
                  <a:pt x="2941320" y="1818427"/>
                  <a:pt x="2776711" y="2174662"/>
                  <a:pt x="2510574" y="2432525"/>
                </a:cubicBezTo>
                <a:lnTo>
                  <a:pt x="2465607" y="2472124"/>
                </a:lnTo>
                <a:lnTo>
                  <a:pt x="2423047" y="2451909"/>
                </a:lnTo>
                <a:lnTo>
                  <a:pt x="2342644" y="2403748"/>
                </a:lnTo>
                <a:lnTo>
                  <a:pt x="2416748" y="2338699"/>
                </a:lnTo>
                <a:cubicBezTo>
                  <a:pt x="2658873" y="2104848"/>
                  <a:pt x="2808630" y="1781785"/>
                  <a:pt x="2808630" y="1424940"/>
                </a:cubicBezTo>
                <a:cubicBezTo>
                  <a:pt x="2808630" y="1112701"/>
                  <a:pt x="2693972" y="826326"/>
                  <a:pt x="2503103" y="602949"/>
                </a:cubicBezTo>
                <a:lnTo>
                  <a:pt x="2454712" y="551525"/>
                </a:lnTo>
                <a:lnTo>
                  <a:pt x="2518093" y="521421"/>
                </a:lnTo>
                <a:close/>
                <a:moveTo>
                  <a:pt x="2358786" y="460302"/>
                </a:moveTo>
                <a:lnTo>
                  <a:pt x="2416748" y="511181"/>
                </a:lnTo>
                <a:lnTo>
                  <a:pt x="2454712" y="551525"/>
                </a:lnTo>
                <a:lnTo>
                  <a:pt x="2423047" y="566565"/>
                </a:lnTo>
                <a:cubicBezTo>
                  <a:pt x="2084107" y="748108"/>
                  <a:pt x="1854016" y="1102179"/>
                  <a:pt x="1854016" y="1509237"/>
                </a:cubicBezTo>
                <a:cubicBezTo>
                  <a:pt x="1854016" y="1879290"/>
                  <a:pt x="2044174" y="2205552"/>
                  <a:pt x="2333398" y="2398210"/>
                </a:cubicBezTo>
                <a:lnTo>
                  <a:pt x="2342644" y="2403748"/>
                </a:lnTo>
                <a:lnTo>
                  <a:pt x="2321733" y="2422103"/>
                </a:lnTo>
                <a:lnTo>
                  <a:pt x="2238309" y="2482355"/>
                </a:lnTo>
                <a:lnTo>
                  <a:pt x="2170643" y="2432391"/>
                </a:lnTo>
                <a:cubicBezTo>
                  <a:pt x="1901373" y="2212965"/>
                  <a:pt x="1729740" y="1880892"/>
                  <a:pt x="1729740" y="1509237"/>
                </a:cubicBezTo>
                <a:cubicBezTo>
                  <a:pt x="1729740" y="1096287"/>
                  <a:pt x="1941632" y="732204"/>
                  <a:pt x="2263914" y="517213"/>
                </a:cubicBezTo>
                <a:close/>
                <a:moveTo>
                  <a:pt x="2941320" y="312897"/>
                </a:moveTo>
                <a:cubicBezTo>
                  <a:pt x="3359531" y="312897"/>
                  <a:pt x="3728252" y="522124"/>
                  <a:pt x="3945981" y="840352"/>
                </a:cubicBezTo>
                <a:lnTo>
                  <a:pt x="3962493" y="870389"/>
                </a:lnTo>
                <a:lnTo>
                  <a:pt x="3895243" y="887006"/>
                </a:lnTo>
                <a:lnTo>
                  <a:pt x="3840065" y="906412"/>
                </a:lnTo>
                <a:lnTo>
                  <a:pt x="3710160" y="751173"/>
                </a:lnTo>
                <a:cubicBezTo>
                  <a:pt x="3513397" y="557168"/>
                  <a:pt x="3241571" y="437173"/>
                  <a:pt x="2941320" y="437173"/>
                </a:cubicBezTo>
                <a:cubicBezTo>
                  <a:pt x="2828726" y="437173"/>
                  <a:pt x="2720130" y="454047"/>
                  <a:pt x="2617989" y="485371"/>
                </a:cubicBezTo>
                <a:lnTo>
                  <a:pt x="2585405" y="497130"/>
                </a:lnTo>
                <a:lnTo>
                  <a:pt x="2510574" y="417355"/>
                </a:lnTo>
                <a:lnTo>
                  <a:pt x="2490277" y="399482"/>
                </a:lnTo>
                <a:lnTo>
                  <a:pt x="2581033" y="366682"/>
                </a:lnTo>
                <a:cubicBezTo>
                  <a:pt x="2694848" y="331728"/>
                  <a:pt x="2815857" y="312897"/>
                  <a:pt x="2941320" y="312897"/>
                </a:cubicBezTo>
                <a:close/>
                <a:moveTo>
                  <a:pt x="1470660" y="0"/>
                </a:moveTo>
                <a:cubicBezTo>
                  <a:pt x="1826008" y="0"/>
                  <a:pt x="2151920" y="122111"/>
                  <a:pt x="2406136" y="325387"/>
                </a:cubicBezTo>
                <a:lnTo>
                  <a:pt x="2490277" y="399482"/>
                </a:lnTo>
                <a:lnTo>
                  <a:pt x="2469719" y="406912"/>
                </a:lnTo>
                <a:cubicBezTo>
                  <a:pt x="2433481" y="422046"/>
                  <a:pt x="2398144" y="438872"/>
                  <a:pt x="2363809" y="457289"/>
                </a:cubicBezTo>
                <a:lnTo>
                  <a:pt x="2358786" y="460302"/>
                </a:lnTo>
                <a:lnTo>
                  <a:pt x="2321733" y="427777"/>
                </a:lnTo>
                <a:cubicBezTo>
                  <a:pt x="2090453" y="243430"/>
                  <a:pt x="1793946" y="132690"/>
                  <a:pt x="1470660" y="132690"/>
                </a:cubicBezTo>
                <a:cubicBezTo>
                  <a:pt x="731720" y="132690"/>
                  <a:pt x="132690" y="711250"/>
                  <a:pt x="132690" y="1424940"/>
                </a:cubicBezTo>
                <a:cubicBezTo>
                  <a:pt x="132690" y="2138630"/>
                  <a:pt x="731720" y="2717190"/>
                  <a:pt x="1470660" y="2717190"/>
                </a:cubicBezTo>
                <a:cubicBezTo>
                  <a:pt x="1747763" y="2717190"/>
                  <a:pt x="2005190" y="2635830"/>
                  <a:pt x="2218732" y="2496494"/>
                </a:cubicBezTo>
                <a:lnTo>
                  <a:pt x="2238309" y="2482355"/>
                </a:lnTo>
                <a:lnTo>
                  <a:pt x="2263914" y="2501261"/>
                </a:lnTo>
                <a:lnTo>
                  <a:pt x="2359261" y="2558457"/>
                </a:lnTo>
                <a:lnTo>
                  <a:pt x="2292920" y="2606523"/>
                </a:lnTo>
                <a:cubicBezTo>
                  <a:pt x="2058201" y="2760166"/>
                  <a:pt x="1775244" y="2849880"/>
                  <a:pt x="1470660" y="2849880"/>
                </a:cubicBezTo>
                <a:cubicBezTo>
                  <a:pt x="658437" y="2849880"/>
                  <a:pt x="0" y="2211913"/>
                  <a:pt x="0" y="1424940"/>
                </a:cubicBezTo>
                <a:cubicBezTo>
                  <a:pt x="0" y="637967"/>
                  <a:pt x="658437" y="0"/>
                  <a:pt x="1470660" y="0"/>
                </a:cubicBezTo>
                <a:close/>
              </a:path>
            </a:pathLst>
          </a:custGeom>
          <a:gradFill>
            <a:gsLst>
              <a:gs pos="1667">
                <a:schemeClr val="tx1"/>
              </a:gs>
              <a:gs pos="35000">
                <a:srgbClr val="FFF200"/>
              </a:gs>
              <a:gs pos="56000">
                <a:srgbClr val="FF7A00"/>
              </a:gs>
              <a:gs pos="100000">
                <a:srgbClr val="4D0808"/>
              </a:gs>
            </a:gsLst>
            <a:lin ang="5400000" scaled="0"/>
          </a:gradFill>
          <a:ln>
            <a:noFill/>
          </a:ln>
          <a:scene3d>
            <a:camera prst="orthographicFront"/>
            <a:lightRig rig="morning"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Rectángulo"/>
          <p:cNvSpPr/>
          <p:nvPr/>
        </p:nvSpPr>
        <p:spPr>
          <a:xfrm rot="10800000">
            <a:off x="0" y="0"/>
            <a:ext cx="9144000" cy="5143500"/>
          </a:xfrm>
          <a:prstGeom prst="rect">
            <a:avLst/>
          </a:prstGeom>
          <a:gradFill>
            <a:gsLst>
              <a:gs pos="78000">
                <a:srgbClr val="FC4B04"/>
              </a:gs>
              <a:gs pos="0">
                <a:schemeClr val="tx1"/>
              </a:gs>
              <a:gs pos="100000">
                <a:srgbClr val="FF3300"/>
              </a:gs>
              <a:gs pos="66000">
                <a:schemeClr val="tx1"/>
              </a:gs>
              <a:gs pos="90000">
                <a:schemeClr val="tx1"/>
              </a:gs>
              <a:gs pos="44000">
                <a:schemeClr val="tx1"/>
              </a:gs>
              <a:gs pos="54000">
                <a:srgbClr val="FA4C06"/>
              </a:gs>
              <a:gs pos="33000">
                <a:srgbClr val="FD5003"/>
              </a:gs>
              <a:gs pos="23000">
                <a:schemeClr val="tx1"/>
              </a:gs>
              <a:gs pos="12000">
                <a:srgbClr val="FF4A01"/>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9571817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3000" fill="hold"/>
                                        <p:tgtEl>
                                          <p:spTgt spid="3"/>
                                        </p:tgtEl>
                                        <p:attrNameLst>
                                          <p:attrName>ppt_x</p:attrName>
                                        </p:attrNameLst>
                                      </p:cBhvr>
                                      <p:tavLst>
                                        <p:tav tm="0">
                                          <p:val>
                                            <p:strVal val="1+#ppt_w/2"/>
                                          </p:val>
                                        </p:tav>
                                        <p:tav tm="100000">
                                          <p:val>
                                            <p:strVal val="#ppt_x"/>
                                          </p:val>
                                        </p:tav>
                                      </p:tavLst>
                                    </p:anim>
                                    <p:anim calcmode="lin" valueType="num">
                                      <p:cBhvr additive="base">
                                        <p:cTn id="8" dur="3000" fill="hold"/>
                                        <p:tgtEl>
                                          <p:spTgt spid="3"/>
                                        </p:tgtEl>
                                        <p:attrNameLst>
                                          <p:attrName>ppt_y</p:attrName>
                                        </p:attrNameLst>
                                      </p:cBhvr>
                                      <p:tavLst>
                                        <p:tav tm="0">
                                          <p:val>
                                            <p:strVal val="1+#ppt_h/2"/>
                                          </p:val>
                                        </p:tav>
                                        <p:tav tm="100000">
                                          <p:val>
                                            <p:strVal val="#ppt_y"/>
                                          </p:val>
                                        </p:tav>
                                      </p:tavLst>
                                    </p:anim>
                                  </p:childTnLst>
                                </p:cTn>
                              </p:par>
                              <p:par>
                                <p:cTn id="9" presetID="8" presetClass="emph" presetSubtype="0" repeatCount="indefinite" fill="hold" grpId="1" nodeType="withEffect">
                                  <p:stCondLst>
                                    <p:cond delay="0"/>
                                  </p:stCondLst>
                                  <p:childTnLst>
                                    <p:animRot by="-21600000">
                                      <p:cBhvr>
                                        <p:cTn id="10" dur="3000" fill="hold"/>
                                        <p:tgtEl>
                                          <p:spTgt spid="3"/>
                                        </p:tgtEl>
                                        <p:attrNameLst>
                                          <p:attrName>r</p:attrName>
                                        </p:attrNameLst>
                                      </p:cBhvr>
                                    </p:animRot>
                                  </p:childTnLst>
                                </p:cTn>
                              </p:par>
                              <p:par>
                                <p:cTn id="11" presetID="2" presetClass="entr" presetSubtype="12"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3000" fill="hold"/>
                                        <p:tgtEl>
                                          <p:spTgt spid="4"/>
                                        </p:tgtEl>
                                        <p:attrNameLst>
                                          <p:attrName>ppt_x</p:attrName>
                                        </p:attrNameLst>
                                      </p:cBhvr>
                                      <p:tavLst>
                                        <p:tav tm="0">
                                          <p:val>
                                            <p:strVal val="0-#ppt_w/2"/>
                                          </p:val>
                                        </p:tav>
                                        <p:tav tm="100000">
                                          <p:val>
                                            <p:strVal val="#ppt_x"/>
                                          </p:val>
                                        </p:tav>
                                      </p:tavLst>
                                    </p:anim>
                                    <p:anim calcmode="lin" valueType="num">
                                      <p:cBhvr additive="base">
                                        <p:cTn id="14" dur="3000" fill="hold"/>
                                        <p:tgtEl>
                                          <p:spTgt spid="4"/>
                                        </p:tgtEl>
                                        <p:attrNameLst>
                                          <p:attrName>ppt_y</p:attrName>
                                        </p:attrNameLst>
                                      </p:cBhvr>
                                      <p:tavLst>
                                        <p:tav tm="0">
                                          <p:val>
                                            <p:strVal val="1+#ppt_h/2"/>
                                          </p:val>
                                        </p:tav>
                                        <p:tav tm="100000">
                                          <p:val>
                                            <p:strVal val="#ppt_y"/>
                                          </p:val>
                                        </p:tav>
                                      </p:tavLst>
                                    </p:anim>
                                  </p:childTnLst>
                                </p:cTn>
                              </p:par>
                              <p:par>
                                <p:cTn id="15" presetID="8" presetClass="emph" presetSubtype="0" repeatCount="indefinite" fill="hold" grpId="1" nodeType="withEffect">
                                  <p:stCondLst>
                                    <p:cond delay="0"/>
                                  </p:stCondLst>
                                  <p:childTnLst>
                                    <p:animRot by="21600000">
                                      <p:cBhvr>
                                        <p:cTn id="16" dur="3000" fill="hold"/>
                                        <p:tgtEl>
                                          <p:spTgt spid="4"/>
                                        </p:tgtEl>
                                        <p:attrNameLst>
                                          <p:attrName>r</p:attrName>
                                        </p:attrNameLst>
                                      </p:cBhvr>
                                    </p:animRot>
                                  </p:childTnLst>
                                </p:cTn>
                              </p:par>
                              <p:par>
                                <p:cTn id="17" presetID="2" presetClass="entr" presetSubtype="9"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3000" fill="hold"/>
                                        <p:tgtEl>
                                          <p:spTgt spid="5"/>
                                        </p:tgtEl>
                                        <p:attrNameLst>
                                          <p:attrName>ppt_x</p:attrName>
                                        </p:attrNameLst>
                                      </p:cBhvr>
                                      <p:tavLst>
                                        <p:tav tm="0">
                                          <p:val>
                                            <p:strVal val="0-#ppt_w/2"/>
                                          </p:val>
                                        </p:tav>
                                        <p:tav tm="100000">
                                          <p:val>
                                            <p:strVal val="#ppt_x"/>
                                          </p:val>
                                        </p:tav>
                                      </p:tavLst>
                                    </p:anim>
                                    <p:anim calcmode="lin" valueType="num">
                                      <p:cBhvr additive="base">
                                        <p:cTn id="20" dur="3000" fill="hold"/>
                                        <p:tgtEl>
                                          <p:spTgt spid="5"/>
                                        </p:tgtEl>
                                        <p:attrNameLst>
                                          <p:attrName>ppt_y</p:attrName>
                                        </p:attrNameLst>
                                      </p:cBhvr>
                                      <p:tavLst>
                                        <p:tav tm="0">
                                          <p:val>
                                            <p:strVal val="0-#ppt_h/2"/>
                                          </p:val>
                                        </p:tav>
                                        <p:tav tm="100000">
                                          <p:val>
                                            <p:strVal val="#ppt_y"/>
                                          </p:val>
                                        </p:tav>
                                      </p:tavLst>
                                    </p:anim>
                                  </p:childTnLst>
                                </p:cTn>
                              </p:par>
                              <p:par>
                                <p:cTn id="21" presetID="8" presetClass="emph" presetSubtype="0" repeatCount="indefinite" fill="hold" grpId="1" nodeType="withEffect">
                                  <p:stCondLst>
                                    <p:cond delay="0"/>
                                  </p:stCondLst>
                                  <p:childTnLst>
                                    <p:animRot by="-21600000">
                                      <p:cBhvr>
                                        <p:cTn id="22" dur="3000" fill="hold"/>
                                        <p:tgtEl>
                                          <p:spTgt spid="5"/>
                                        </p:tgtEl>
                                        <p:attrNameLst>
                                          <p:attrName>r</p:attrName>
                                        </p:attrNameLst>
                                      </p:cBhvr>
                                    </p:animRot>
                                  </p:childTnLst>
                                </p:cTn>
                              </p:par>
                              <p:par>
                                <p:cTn id="23" presetID="2" presetClass="entr" presetSubtype="3" fill="hold" grpId="0" nodeType="with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3000" fill="hold"/>
                                        <p:tgtEl>
                                          <p:spTgt spid="6"/>
                                        </p:tgtEl>
                                        <p:attrNameLst>
                                          <p:attrName>ppt_x</p:attrName>
                                        </p:attrNameLst>
                                      </p:cBhvr>
                                      <p:tavLst>
                                        <p:tav tm="0">
                                          <p:val>
                                            <p:strVal val="1+#ppt_w/2"/>
                                          </p:val>
                                        </p:tav>
                                        <p:tav tm="100000">
                                          <p:val>
                                            <p:strVal val="#ppt_x"/>
                                          </p:val>
                                        </p:tav>
                                      </p:tavLst>
                                    </p:anim>
                                    <p:anim calcmode="lin" valueType="num">
                                      <p:cBhvr additive="base">
                                        <p:cTn id="26" dur="3000" fill="hold"/>
                                        <p:tgtEl>
                                          <p:spTgt spid="6"/>
                                        </p:tgtEl>
                                        <p:attrNameLst>
                                          <p:attrName>ppt_y</p:attrName>
                                        </p:attrNameLst>
                                      </p:cBhvr>
                                      <p:tavLst>
                                        <p:tav tm="0">
                                          <p:val>
                                            <p:strVal val="0-#ppt_h/2"/>
                                          </p:val>
                                        </p:tav>
                                        <p:tav tm="100000">
                                          <p:val>
                                            <p:strVal val="#ppt_y"/>
                                          </p:val>
                                        </p:tav>
                                      </p:tavLst>
                                    </p:anim>
                                  </p:childTnLst>
                                </p:cTn>
                              </p:par>
                              <p:par>
                                <p:cTn id="27" presetID="8" presetClass="emph" presetSubtype="0" repeatCount="indefinite" fill="hold" grpId="1" nodeType="withEffect">
                                  <p:stCondLst>
                                    <p:cond delay="0"/>
                                  </p:stCondLst>
                                  <p:childTnLst>
                                    <p:animRot by="21600000">
                                      <p:cBhvr>
                                        <p:cTn id="28" dur="3000" fill="hold"/>
                                        <p:tgtEl>
                                          <p:spTgt spid="6"/>
                                        </p:tgtEl>
                                        <p:attrNameLst>
                                          <p:attrName>r</p:attrName>
                                        </p:attrNameLst>
                                      </p:cBhvr>
                                    </p:animRot>
                                  </p:childTnLst>
                                </p:cTn>
                              </p:par>
                              <p:par>
                                <p:cTn id="29" presetID="2" presetClass="entr" presetSubtype="12" fill="hold" grpId="0" nodeType="with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additive="base">
                                        <p:cTn id="31" dur="3000" fill="hold"/>
                                        <p:tgtEl>
                                          <p:spTgt spid="7"/>
                                        </p:tgtEl>
                                        <p:attrNameLst>
                                          <p:attrName>ppt_x</p:attrName>
                                        </p:attrNameLst>
                                      </p:cBhvr>
                                      <p:tavLst>
                                        <p:tav tm="0">
                                          <p:val>
                                            <p:strVal val="0-#ppt_w/2"/>
                                          </p:val>
                                        </p:tav>
                                        <p:tav tm="100000">
                                          <p:val>
                                            <p:strVal val="#ppt_x"/>
                                          </p:val>
                                        </p:tav>
                                      </p:tavLst>
                                    </p:anim>
                                    <p:anim calcmode="lin" valueType="num">
                                      <p:cBhvr additive="base">
                                        <p:cTn id="32" dur="3000" fill="hold"/>
                                        <p:tgtEl>
                                          <p:spTgt spid="7"/>
                                        </p:tgtEl>
                                        <p:attrNameLst>
                                          <p:attrName>ppt_y</p:attrName>
                                        </p:attrNameLst>
                                      </p:cBhvr>
                                      <p:tavLst>
                                        <p:tav tm="0">
                                          <p:val>
                                            <p:strVal val="1+#ppt_h/2"/>
                                          </p:val>
                                        </p:tav>
                                        <p:tav tm="100000">
                                          <p:val>
                                            <p:strVal val="#ppt_y"/>
                                          </p:val>
                                        </p:tav>
                                      </p:tavLst>
                                    </p:anim>
                                  </p:childTnLst>
                                </p:cTn>
                              </p:par>
                              <p:par>
                                <p:cTn id="33" presetID="8" presetClass="emph" presetSubtype="0" repeatCount="indefinite" fill="hold" grpId="1" nodeType="withEffect">
                                  <p:stCondLst>
                                    <p:cond delay="0"/>
                                  </p:stCondLst>
                                  <p:childTnLst>
                                    <p:animRot by="21600000">
                                      <p:cBhvr>
                                        <p:cTn id="34" dur="3000" fill="hold"/>
                                        <p:tgtEl>
                                          <p:spTgt spid="7"/>
                                        </p:tgtEl>
                                        <p:attrNameLst>
                                          <p:attrName>r</p:attrName>
                                        </p:attrNameLst>
                                      </p:cBhvr>
                                    </p:animRot>
                                  </p:childTnLst>
                                </p:cTn>
                              </p:par>
                              <p:par>
                                <p:cTn id="35" presetID="2" presetClass="entr" presetSubtype="12" fill="hold" grpId="0" nodeType="with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3000" fill="hold"/>
                                        <p:tgtEl>
                                          <p:spTgt spid="8"/>
                                        </p:tgtEl>
                                        <p:attrNameLst>
                                          <p:attrName>ppt_x</p:attrName>
                                        </p:attrNameLst>
                                      </p:cBhvr>
                                      <p:tavLst>
                                        <p:tav tm="0">
                                          <p:val>
                                            <p:strVal val="0-#ppt_w/2"/>
                                          </p:val>
                                        </p:tav>
                                        <p:tav tm="100000">
                                          <p:val>
                                            <p:strVal val="#ppt_x"/>
                                          </p:val>
                                        </p:tav>
                                      </p:tavLst>
                                    </p:anim>
                                    <p:anim calcmode="lin" valueType="num">
                                      <p:cBhvr additive="base">
                                        <p:cTn id="38" dur="3000" fill="hold"/>
                                        <p:tgtEl>
                                          <p:spTgt spid="8"/>
                                        </p:tgtEl>
                                        <p:attrNameLst>
                                          <p:attrName>ppt_y</p:attrName>
                                        </p:attrNameLst>
                                      </p:cBhvr>
                                      <p:tavLst>
                                        <p:tav tm="0">
                                          <p:val>
                                            <p:strVal val="1+#ppt_h/2"/>
                                          </p:val>
                                        </p:tav>
                                        <p:tav tm="100000">
                                          <p:val>
                                            <p:strVal val="#ppt_y"/>
                                          </p:val>
                                        </p:tav>
                                      </p:tavLst>
                                    </p:anim>
                                  </p:childTnLst>
                                </p:cTn>
                              </p:par>
                              <p:par>
                                <p:cTn id="39" presetID="8" presetClass="emph" presetSubtype="0" repeatCount="indefinite" fill="hold" grpId="1" nodeType="withEffect">
                                  <p:stCondLst>
                                    <p:cond delay="0"/>
                                  </p:stCondLst>
                                  <p:childTnLst>
                                    <p:animRot by="21600000">
                                      <p:cBhvr>
                                        <p:cTn id="40" dur="3000" fill="hold"/>
                                        <p:tgtEl>
                                          <p:spTgt spid="8"/>
                                        </p:tgtEl>
                                        <p:attrNameLst>
                                          <p:attrName>r</p:attrName>
                                        </p:attrNameLst>
                                      </p:cBhvr>
                                    </p:animRot>
                                  </p:childTnLst>
                                </p:cTn>
                              </p:par>
                              <p:par>
                                <p:cTn id="41" presetID="2" presetClass="entr" presetSubtype="9" fill="hold" grpId="0" nodeType="withEffect">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cBhvr additive="base">
                                        <p:cTn id="43" dur="3000" fill="hold"/>
                                        <p:tgtEl>
                                          <p:spTgt spid="9"/>
                                        </p:tgtEl>
                                        <p:attrNameLst>
                                          <p:attrName>ppt_x</p:attrName>
                                        </p:attrNameLst>
                                      </p:cBhvr>
                                      <p:tavLst>
                                        <p:tav tm="0">
                                          <p:val>
                                            <p:strVal val="0-#ppt_w/2"/>
                                          </p:val>
                                        </p:tav>
                                        <p:tav tm="100000">
                                          <p:val>
                                            <p:strVal val="#ppt_x"/>
                                          </p:val>
                                        </p:tav>
                                      </p:tavLst>
                                    </p:anim>
                                    <p:anim calcmode="lin" valueType="num">
                                      <p:cBhvr additive="base">
                                        <p:cTn id="44" dur="3000" fill="hold"/>
                                        <p:tgtEl>
                                          <p:spTgt spid="9"/>
                                        </p:tgtEl>
                                        <p:attrNameLst>
                                          <p:attrName>ppt_y</p:attrName>
                                        </p:attrNameLst>
                                      </p:cBhvr>
                                      <p:tavLst>
                                        <p:tav tm="0">
                                          <p:val>
                                            <p:strVal val="0-#ppt_h/2"/>
                                          </p:val>
                                        </p:tav>
                                        <p:tav tm="100000">
                                          <p:val>
                                            <p:strVal val="#ppt_y"/>
                                          </p:val>
                                        </p:tav>
                                      </p:tavLst>
                                    </p:anim>
                                  </p:childTnLst>
                                </p:cTn>
                              </p:par>
                              <p:par>
                                <p:cTn id="45" presetID="8" presetClass="emph" presetSubtype="0" repeatCount="indefinite" fill="hold" grpId="1" nodeType="withEffect">
                                  <p:stCondLst>
                                    <p:cond delay="0"/>
                                  </p:stCondLst>
                                  <p:childTnLst>
                                    <p:animRot by="-21600000">
                                      <p:cBhvr>
                                        <p:cTn id="46" dur="3000" fill="hold"/>
                                        <p:tgtEl>
                                          <p:spTgt spid="9"/>
                                        </p:tgtEl>
                                        <p:attrNameLst>
                                          <p:attrName>r</p:attrName>
                                        </p:attrNameLst>
                                      </p:cBhvr>
                                    </p:animRot>
                                  </p:childTnLst>
                                </p:cTn>
                              </p:par>
                              <p:par>
                                <p:cTn id="47" presetID="2" presetClass="entr" presetSubtype="9" fill="hold" grpId="0" nodeType="withEffect">
                                  <p:stCondLst>
                                    <p:cond delay="0"/>
                                  </p:stCondLst>
                                  <p:childTnLst>
                                    <p:set>
                                      <p:cBhvr>
                                        <p:cTn id="48" dur="1" fill="hold">
                                          <p:stCondLst>
                                            <p:cond delay="0"/>
                                          </p:stCondLst>
                                        </p:cTn>
                                        <p:tgtEl>
                                          <p:spTgt spid="10"/>
                                        </p:tgtEl>
                                        <p:attrNameLst>
                                          <p:attrName>style.visibility</p:attrName>
                                        </p:attrNameLst>
                                      </p:cBhvr>
                                      <p:to>
                                        <p:strVal val="visible"/>
                                      </p:to>
                                    </p:set>
                                    <p:anim calcmode="lin" valueType="num">
                                      <p:cBhvr additive="base">
                                        <p:cTn id="49" dur="3000" fill="hold"/>
                                        <p:tgtEl>
                                          <p:spTgt spid="10"/>
                                        </p:tgtEl>
                                        <p:attrNameLst>
                                          <p:attrName>ppt_x</p:attrName>
                                        </p:attrNameLst>
                                      </p:cBhvr>
                                      <p:tavLst>
                                        <p:tav tm="0">
                                          <p:val>
                                            <p:strVal val="0-#ppt_w/2"/>
                                          </p:val>
                                        </p:tav>
                                        <p:tav tm="100000">
                                          <p:val>
                                            <p:strVal val="#ppt_x"/>
                                          </p:val>
                                        </p:tav>
                                      </p:tavLst>
                                    </p:anim>
                                    <p:anim calcmode="lin" valueType="num">
                                      <p:cBhvr additive="base">
                                        <p:cTn id="50" dur="3000" fill="hold"/>
                                        <p:tgtEl>
                                          <p:spTgt spid="10"/>
                                        </p:tgtEl>
                                        <p:attrNameLst>
                                          <p:attrName>ppt_y</p:attrName>
                                        </p:attrNameLst>
                                      </p:cBhvr>
                                      <p:tavLst>
                                        <p:tav tm="0">
                                          <p:val>
                                            <p:strVal val="0-#ppt_h/2"/>
                                          </p:val>
                                        </p:tav>
                                        <p:tav tm="100000">
                                          <p:val>
                                            <p:strVal val="#ppt_y"/>
                                          </p:val>
                                        </p:tav>
                                      </p:tavLst>
                                    </p:anim>
                                  </p:childTnLst>
                                </p:cTn>
                              </p:par>
                              <p:par>
                                <p:cTn id="51" presetID="8" presetClass="emph" presetSubtype="0" repeatCount="indefinite" fill="hold" grpId="1" nodeType="withEffect">
                                  <p:stCondLst>
                                    <p:cond delay="0"/>
                                  </p:stCondLst>
                                  <p:childTnLst>
                                    <p:animRot by="-21600000">
                                      <p:cBhvr>
                                        <p:cTn id="52" dur="3000" fill="hold"/>
                                        <p:tgtEl>
                                          <p:spTgt spid="10"/>
                                        </p:tgtEl>
                                        <p:attrNameLst>
                                          <p:attrName>r</p:attrName>
                                        </p:attrNameLst>
                                      </p:cBhvr>
                                    </p:animRot>
                                  </p:childTnLst>
                                </p:cTn>
                              </p:par>
                              <p:par>
                                <p:cTn id="53" presetID="2" presetClass="entr" presetSubtype="6" fill="hold" grpId="0" nodeType="withEffect">
                                  <p:stCondLst>
                                    <p:cond delay="0"/>
                                  </p:stCondLst>
                                  <p:childTnLst>
                                    <p:set>
                                      <p:cBhvr>
                                        <p:cTn id="54" dur="1" fill="hold">
                                          <p:stCondLst>
                                            <p:cond delay="0"/>
                                          </p:stCondLst>
                                        </p:cTn>
                                        <p:tgtEl>
                                          <p:spTgt spid="11"/>
                                        </p:tgtEl>
                                        <p:attrNameLst>
                                          <p:attrName>style.visibility</p:attrName>
                                        </p:attrNameLst>
                                      </p:cBhvr>
                                      <p:to>
                                        <p:strVal val="visible"/>
                                      </p:to>
                                    </p:set>
                                    <p:anim calcmode="lin" valueType="num">
                                      <p:cBhvr additive="base">
                                        <p:cTn id="55" dur="3000" fill="hold"/>
                                        <p:tgtEl>
                                          <p:spTgt spid="11"/>
                                        </p:tgtEl>
                                        <p:attrNameLst>
                                          <p:attrName>ppt_x</p:attrName>
                                        </p:attrNameLst>
                                      </p:cBhvr>
                                      <p:tavLst>
                                        <p:tav tm="0">
                                          <p:val>
                                            <p:strVal val="1+#ppt_w/2"/>
                                          </p:val>
                                        </p:tav>
                                        <p:tav tm="100000">
                                          <p:val>
                                            <p:strVal val="#ppt_x"/>
                                          </p:val>
                                        </p:tav>
                                      </p:tavLst>
                                    </p:anim>
                                    <p:anim calcmode="lin" valueType="num">
                                      <p:cBhvr additive="base">
                                        <p:cTn id="56" dur="3000" fill="hold"/>
                                        <p:tgtEl>
                                          <p:spTgt spid="11"/>
                                        </p:tgtEl>
                                        <p:attrNameLst>
                                          <p:attrName>ppt_y</p:attrName>
                                        </p:attrNameLst>
                                      </p:cBhvr>
                                      <p:tavLst>
                                        <p:tav tm="0">
                                          <p:val>
                                            <p:strVal val="1+#ppt_h/2"/>
                                          </p:val>
                                        </p:tav>
                                        <p:tav tm="100000">
                                          <p:val>
                                            <p:strVal val="#ppt_y"/>
                                          </p:val>
                                        </p:tav>
                                      </p:tavLst>
                                    </p:anim>
                                  </p:childTnLst>
                                </p:cTn>
                              </p:par>
                              <p:par>
                                <p:cTn id="57" presetID="8" presetClass="emph" presetSubtype="0" repeatCount="indefinite" fill="hold" grpId="1" nodeType="withEffect">
                                  <p:stCondLst>
                                    <p:cond delay="0"/>
                                  </p:stCondLst>
                                  <p:childTnLst>
                                    <p:animRot by="-21600000">
                                      <p:cBhvr>
                                        <p:cTn id="58" dur="3000" fill="hold"/>
                                        <p:tgtEl>
                                          <p:spTgt spid="11"/>
                                        </p:tgtEl>
                                        <p:attrNameLst>
                                          <p:attrName>r</p:attrName>
                                        </p:attrNameLst>
                                      </p:cBhvr>
                                    </p:animRot>
                                  </p:childTnLst>
                                </p:cTn>
                              </p:par>
                              <p:par>
                                <p:cTn id="59" presetID="2" presetClass="entr" presetSubtype="6" fill="hold" grpId="0" nodeType="withEffect">
                                  <p:stCondLst>
                                    <p:cond delay="0"/>
                                  </p:stCondLst>
                                  <p:childTnLst>
                                    <p:set>
                                      <p:cBhvr>
                                        <p:cTn id="60" dur="1" fill="hold">
                                          <p:stCondLst>
                                            <p:cond delay="0"/>
                                          </p:stCondLst>
                                        </p:cTn>
                                        <p:tgtEl>
                                          <p:spTgt spid="12"/>
                                        </p:tgtEl>
                                        <p:attrNameLst>
                                          <p:attrName>style.visibility</p:attrName>
                                        </p:attrNameLst>
                                      </p:cBhvr>
                                      <p:to>
                                        <p:strVal val="visible"/>
                                      </p:to>
                                    </p:set>
                                    <p:anim calcmode="lin" valueType="num">
                                      <p:cBhvr additive="base">
                                        <p:cTn id="61" dur="3000" fill="hold"/>
                                        <p:tgtEl>
                                          <p:spTgt spid="12"/>
                                        </p:tgtEl>
                                        <p:attrNameLst>
                                          <p:attrName>ppt_x</p:attrName>
                                        </p:attrNameLst>
                                      </p:cBhvr>
                                      <p:tavLst>
                                        <p:tav tm="0">
                                          <p:val>
                                            <p:strVal val="1+#ppt_w/2"/>
                                          </p:val>
                                        </p:tav>
                                        <p:tav tm="100000">
                                          <p:val>
                                            <p:strVal val="#ppt_x"/>
                                          </p:val>
                                        </p:tav>
                                      </p:tavLst>
                                    </p:anim>
                                    <p:anim calcmode="lin" valueType="num">
                                      <p:cBhvr additive="base">
                                        <p:cTn id="62" dur="3000" fill="hold"/>
                                        <p:tgtEl>
                                          <p:spTgt spid="12"/>
                                        </p:tgtEl>
                                        <p:attrNameLst>
                                          <p:attrName>ppt_y</p:attrName>
                                        </p:attrNameLst>
                                      </p:cBhvr>
                                      <p:tavLst>
                                        <p:tav tm="0">
                                          <p:val>
                                            <p:strVal val="1+#ppt_h/2"/>
                                          </p:val>
                                        </p:tav>
                                        <p:tav tm="100000">
                                          <p:val>
                                            <p:strVal val="#ppt_y"/>
                                          </p:val>
                                        </p:tav>
                                      </p:tavLst>
                                    </p:anim>
                                  </p:childTnLst>
                                </p:cTn>
                              </p:par>
                              <p:par>
                                <p:cTn id="63" presetID="8" presetClass="emph" presetSubtype="0" repeatCount="indefinite" fill="hold" grpId="1" nodeType="withEffect">
                                  <p:stCondLst>
                                    <p:cond delay="0"/>
                                  </p:stCondLst>
                                  <p:childTnLst>
                                    <p:animRot by="-21600000">
                                      <p:cBhvr>
                                        <p:cTn id="64" dur="3000" fill="hold"/>
                                        <p:tgtEl>
                                          <p:spTgt spid="12"/>
                                        </p:tgtEl>
                                        <p:attrNameLst>
                                          <p:attrName>r</p:attrName>
                                        </p:attrNameLst>
                                      </p:cBhvr>
                                    </p:animRot>
                                  </p:childTnLst>
                                </p:cTn>
                              </p:par>
                              <p:par>
                                <p:cTn id="65" presetID="2" presetClass="entr" presetSubtype="3" fill="hold" grpId="0" nodeType="withEffect">
                                  <p:stCondLst>
                                    <p:cond delay="0"/>
                                  </p:stCondLst>
                                  <p:childTnLst>
                                    <p:set>
                                      <p:cBhvr>
                                        <p:cTn id="66" dur="1" fill="hold">
                                          <p:stCondLst>
                                            <p:cond delay="0"/>
                                          </p:stCondLst>
                                        </p:cTn>
                                        <p:tgtEl>
                                          <p:spTgt spid="13"/>
                                        </p:tgtEl>
                                        <p:attrNameLst>
                                          <p:attrName>style.visibility</p:attrName>
                                        </p:attrNameLst>
                                      </p:cBhvr>
                                      <p:to>
                                        <p:strVal val="visible"/>
                                      </p:to>
                                    </p:set>
                                    <p:anim calcmode="lin" valueType="num">
                                      <p:cBhvr additive="base">
                                        <p:cTn id="67" dur="3000" fill="hold"/>
                                        <p:tgtEl>
                                          <p:spTgt spid="13"/>
                                        </p:tgtEl>
                                        <p:attrNameLst>
                                          <p:attrName>ppt_x</p:attrName>
                                        </p:attrNameLst>
                                      </p:cBhvr>
                                      <p:tavLst>
                                        <p:tav tm="0">
                                          <p:val>
                                            <p:strVal val="1+#ppt_w/2"/>
                                          </p:val>
                                        </p:tav>
                                        <p:tav tm="100000">
                                          <p:val>
                                            <p:strVal val="#ppt_x"/>
                                          </p:val>
                                        </p:tav>
                                      </p:tavLst>
                                    </p:anim>
                                    <p:anim calcmode="lin" valueType="num">
                                      <p:cBhvr additive="base">
                                        <p:cTn id="68" dur="3000" fill="hold"/>
                                        <p:tgtEl>
                                          <p:spTgt spid="13"/>
                                        </p:tgtEl>
                                        <p:attrNameLst>
                                          <p:attrName>ppt_y</p:attrName>
                                        </p:attrNameLst>
                                      </p:cBhvr>
                                      <p:tavLst>
                                        <p:tav tm="0">
                                          <p:val>
                                            <p:strVal val="0-#ppt_h/2"/>
                                          </p:val>
                                        </p:tav>
                                        <p:tav tm="100000">
                                          <p:val>
                                            <p:strVal val="#ppt_y"/>
                                          </p:val>
                                        </p:tav>
                                      </p:tavLst>
                                    </p:anim>
                                  </p:childTnLst>
                                </p:cTn>
                              </p:par>
                              <p:par>
                                <p:cTn id="69" presetID="8" presetClass="emph" presetSubtype="0" repeatCount="indefinite" fill="hold" grpId="1" nodeType="withEffect">
                                  <p:stCondLst>
                                    <p:cond delay="0"/>
                                  </p:stCondLst>
                                  <p:childTnLst>
                                    <p:animRot by="21600000">
                                      <p:cBhvr>
                                        <p:cTn id="70" dur="3000" fill="hold"/>
                                        <p:tgtEl>
                                          <p:spTgt spid="13"/>
                                        </p:tgtEl>
                                        <p:attrNameLst>
                                          <p:attrName>r</p:attrName>
                                        </p:attrNameLst>
                                      </p:cBhvr>
                                    </p:animRot>
                                  </p:childTnLst>
                                </p:cTn>
                              </p:par>
                              <p:par>
                                <p:cTn id="71" presetID="2" presetClass="entr" presetSubtype="3" fill="hold" grpId="0" nodeType="withEffect">
                                  <p:stCondLst>
                                    <p:cond delay="0"/>
                                  </p:stCondLst>
                                  <p:childTnLst>
                                    <p:set>
                                      <p:cBhvr>
                                        <p:cTn id="72" dur="1" fill="hold">
                                          <p:stCondLst>
                                            <p:cond delay="0"/>
                                          </p:stCondLst>
                                        </p:cTn>
                                        <p:tgtEl>
                                          <p:spTgt spid="14"/>
                                        </p:tgtEl>
                                        <p:attrNameLst>
                                          <p:attrName>style.visibility</p:attrName>
                                        </p:attrNameLst>
                                      </p:cBhvr>
                                      <p:to>
                                        <p:strVal val="visible"/>
                                      </p:to>
                                    </p:set>
                                    <p:anim calcmode="lin" valueType="num">
                                      <p:cBhvr additive="base">
                                        <p:cTn id="73" dur="3000" fill="hold"/>
                                        <p:tgtEl>
                                          <p:spTgt spid="14"/>
                                        </p:tgtEl>
                                        <p:attrNameLst>
                                          <p:attrName>ppt_x</p:attrName>
                                        </p:attrNameLst>
                                      </p:cBhvr>
                                      <p:tavLst>
                                        <p:tav tm="0">
                                          <p:val>
                                            <p:strVal val="1+#ppt_w/2"/>
                                          </p:val>
                                        </p:tav>
                                        <p:tav tm="100000">
                                          <p:val>
                                            <p:strVal val="#ppt_x"/>
                                          </p:val>
                                        </p:tav>
                                      </p:tavLst>
                                    </p:anim>
                                    <p:anim calcmode="lin" valueType="num">
                                      <p:cBhvr additive="base">
                                        <p:cTn id="74" dur="3000" fill="hold"/>
                                        <p:tgtEl>
                                          <p:spTgt spid="14"/>
                                        </p:tgtEl>
                                        <p:attrNameLst>
                                          <p:attrName>ppt_y</p:attrName>
                                        </p:attrNameLst>
                                      </p:cBhvr>
                                      <p:tavLst>
                                        <p:tav tm="0">
                                          <p:val>
                                            <p:strVal val="0-#ppt_h/2"/>
                                          </p:val>
                                        </p:tav>
                                        <p:tav tm="100000">
                                          <p:val>
                                            <p:strVal val="#ppt_y"/>
                                          </p:val>
                                        </p:tav>
                                      </p:tavLst>
                                    </p:anim>
                                  </p:childTnLst>
                                </p:cTn>
                              </p:par>
                              <p:par>
                                <p:cTn id="75" presetID="8" presetClass="emph" presetSubtype="0" repeatCount="indefinite" fill="hold" grpId="1" nodeType="withEffect">
                                  <p:stCondLst>
                                    <p:cond delay="0"/>
                                  </p:stCondLst>
                                  <p:childTnLst>
                                    <p:animRot by="21600000">
                                      <p:cBhvr>
                                        <p:cTn id="76" dur="3000" fill="hold"/>
                                        <p:tgtEl>
                                          <p:spTgt spid="14"/>
                                        </p:tgtEl>
                                        <p:attrNameLst>
                                          <p:attrName>r</p:attrName>
                                        </p:attrNameLst>
                                      </p:cBhvr>
                                    </p:animRot>
                                  </p:childTnLst>
                                </p:cTn>
                              </p:par>
                              <p:par>
                                <p:cTn id="77" presetID="2" presetClass="exit" presetSubtype="2" fill="hold" grpId="2" nodeType="withEffect">
                                  <p:stCondLst>
                                    <p:cond delay="0"/>
                                  </p:stCondLst>
                                  <p:childTnLst>
                                    <p:anim calcmode="lin" valueType="num">
                                      <p:cBhvr additive="base">
                                        <p:cTn id="78" dur="3000"/>
                                        <p:tgtEl>
                                          <p:spTgt spid="3"/>
                                        </p:tgtEl>
                                        <p:attrNameLst>
                                          <p:attrName>ppt_x</p:attrName>
                                        </p:attrNameLst>
                                      </p:cBhvr>
                                      <p:tavLst>
                                        <p:tav tm="0">
                                          <p:val>
                                            <p:strVal val="ppt_x"/>
                                          </p:val>
                                        </p:tav>
                                        <p:tav tm="100000">
                                          <p:val>
                                            <p:strVal val="1+ppt_w/2"/>
                                          </p:val>
                                        </p:tav>
                                      </p:tavLst>
                                    </p:anim>
                                    <p:anim calcmode="lin" valueType="num">
                                      <p:cBhvr additive="base">
                                        <p:cTn id="79" dur="3000"/>
                                        <p:tgtEl>
                                          <p:spTgt spid="3"/>
                                        </p:tgtEl>
                                        <p:attrNameLst>
                                          <p:attrName>ppt_y</p:attrName>
                                        </p:attrNameLst>
                                      </p:cBhvr>
                                      <p:tavLst>
                                        <p:tav tm="0">
                                          <p:val>
                                            <p:strVal val="ppt_y"/>
                                          </p:val>
                                        </p:tav>
                                        <p:tav tm="100000">
                                          <p:val>
                                            <p:strVal val="ppt_y"/>
                                          </p:val>
                                        </p:tav>
                                      </p:tavLst>
                                    </p:anim>
                                    <p:set>
                                      <p:cBhvr>
                                        <p:cTn id="80" dur="1" fill="hold">
                                          <p:stCondLst>
                                            <p:cond delay="2999"/>
                                          </p:stCondLst>
                                        </p:cTn>
                                        <p:tgtEl>
                                          <p:spTgt spid="3"/>
                                        </p:tgtEl>
                                        <p:attrNameLst>
                                          <p:attrName>style.visibility</p:attrName>
                                        </p:attrNameLst>
                                      </p:cBhvr>
                                      <p:to>
                                        <p:strVal val="hidden"/>
                                      </p:to>
                                    </p:set>
                                  </p:childTnLst>
                                </p:cTn>
                              </p:par>
                              <p:par>
                                <p:cTn id="81" presetID="2" presetClass="exit" presetSubtype="8" fill="hold" grpId="2" nodeType="withEffect">
                                  <p:stCondLst>
                                    <p:cond delay="0"/>
                                  </p:stCondLst>
                                  <p:childTnLst>
                                    <p:anim calcmode="lin" valueType="num">
                                      <p:cBhvr additive="base">
                                        <p:cTn id="82" dur="3000"/>
                                        <p:tgtEl>
                                          <p:spTgt spid="4"/>
                                        </p:tgtEl>
                                        <p:attrNameLst>
                                          <p:attrName>ppt_x</p:attrName>
                                        </p:attrNameLst>
                                      </p:cBhvr>
                                      <p:tavLst>
                                        <p:tav tm="0">
                                          <p:val>
                                            <p:strVal val="ppt_x"/>
                                          </p:val>
                                        </p:tav>
                                        <p:tav tm="100000">
                                          <p:val>
                                            <p:strVal val="0-ppt_w/2"/>
                                          </p:val>
                                        </p:tav>
                                      </p:tavLst>
                                    </p:anim>
                                    <p:anim calcmode="lin" valueType="num">
                                      <p:cBhvr additive="base">
                                        <p:cTn id="83" dur="3000"/>
                                        <p:tgtEl>
                                          <p:spTgt spid="4"/>
                                        </p:tgtEl>
                                        <p:attrNameLst>
                                          <p:attrName>ppt_y</p:attrName>
                                        </p:attrNameLst>
                                      </p:cBhvr>
                                      <p:tavLst>
                                        <p:tav tm="0">
                                          <p:val>
                                            <p:strVal val="ppt_y"/>
                                          </p:val>
                                        </p:tav>
                                        <p:tav tm="100000">
                                          <p:val>
                                            <p:strVal val="ppt_y"/>
                                          </p:val>
                                        </p:tav>
                                      </p:tavLst>
                                    </p:anim>
                                    <p:set>
                                      <p:cBhvr>
                                        <p:cTn id="84" dur="1" fill="hold">
                                          <p:stCondLst>
                                            <p:cond delay="2999"/>
                                          </p:stCondLst>
                                        </p:cTn>
                                        <p:tgtEl>
                                          <p:spTgt spid="4"/>
                                        </p:tgtEl>
                                        <p:attrNameLst>
                                          <p:attrName>style.visibility</p:attrName>
                                        </p:attrNameLst>
                                      </p:cBhvr>
                                      <p:to>
                                        <p:strVal val="hidden"/>
                                      </p:to>
                                    </p:set>
                                  </p:childTnLst>
                                </p:cTn>
                              </p:par>
                              <p:par>
                                <p:cTn id="85" presetID="2" presetClass="exit" presetSubtype="8" fill="hold" grpId="2" nodeType="withEffect">
                                  <p:stCondLst>
                                    <p:cond delay="0"/>
                                  </p:stCondLst>
                                  <p:childTnLst>
                                    <p:anim calcmode="lin" valueType="num">
                                      <p:cBhvr additive="base">
                                        <p:cTn id="86" dur="3000"/>
                                        <p:tgtEl>
                                          <p:spTgt spid="5"/>
                                        </p:tgtEl>
                                        <p:attrNameLst>
                                          <p:attrName>ppt_x</p:attrName>
                                        </p:attrNameLst>
                                      </p:cBhvr>
                                      <p:tavLst>
                                        <p:tav tm="0">
                                          <p:val>
                                            <p:strVal val="ppt_x"/>
                                          </p:val>
                                        </p:tav>
                                        <p:tav tm="100000">
                                          <p:val>
                                            <p:strVal val="0-ppt_w/2"/>
                                          </p:val>
                                        </p:tav>
                                      </p:tavLst>
                                    </p:anim>
                                    <p:anim calcmode="lin" valueType="num">
                                      <p:cBhvr additive="base">
                                        <p:cTn id="87" dur="3000"/>
                                        <p:tgtEl>
                                          <p:spTgt spid="5"/>
                                        </p:tgtEl>
                                        <p:attrNameLst>
                                          <p:attrName>ppt_y</p:attrName>
                                        </p:attrNameLst>
                                      </p:cBhvr>
                                      <p:tavLst>
                                        <p:tav tm="0">
                                          <p:val>
                                            <p:strVal val="ppt_y"/>
                                          </p:val>
                                        </p:tav>
                                        <p:tav tm="100000">
                                          <p:val>
                                            <p:strVal val="ppt_y"/>
                                          </p:val>
                                        </p:tav>
                                      </p:tavLst>
                                    </p:anim>
                                    <p:set>
                                      <p:cBhvr>
                                        <p:cTn id="88" dur="1" fill="hold">
                                          <p:stCondLst>
                                            <p:cond delay="2999"/>
                                          </p:stCondLst>
                                        </p:cTn>
                                        <p:tgtEl>
                                          <p:spTgt spid="5"/>
                                        </p:tgtEl>
                                        <p:attrNameLst>
                                          <p:attrName>style.visibility</p:attrName>
                                        </p:attrNameLst>
                                      </p:cBhvr>
                                      <p:to>
                                        <p:strVal val="hidden"/>
                                      </p:to>
                                    </p:set>
                                  </p:childTnLst>
                                </p:cTn>
                              </p:par>
                              <p:par>
                                <p:cTn id="89" presetID="2" presetClass="exit" presetSubtype="2" fill="hold" grpId="2" nodeType="withEffect">
                                  <p:stCondLst>
                                    <p:cond delay="0"/>
                                  </p:stCondLst>
                                  <p:childTnLst>
                                    <p:anim calcmode="lin" valueType="num">
                                      <p:cBhvr additive="base">
                                        <p:cTn id="90" dur="3000"/>
                                        <p:tgtEl>
                                          <p:spTgt spid="6"/>
                                        </p:tgtEl>
                                        <p:attrNameLst>
                                          <p:attrName>ppt_x</p:attrName>
                                        </p:attrNameLst>
                                      </p:cBhvr>
                                      <p:tavLst>
                                        <p:tav tm="0">
                                          <p:val>
                                            <p:strVal val="ppt_x"/>
                                          </p:val>
                                        </p:tav>
                                        <p:tav tm="100000">
                                          <p:val>
                                            <p:strVal val="1+ppt_w/2"/>
                                          </p:val>
                                        </p:tav>
                                      </p:tavLst>
                                    </p:anim>
                                    <p:anim calcmode="lin" valueType="num">
                                      <p:cBhvr additive="base">
                                        <p:cTn id="91" dur="3000"/>
                                        <p:tgtEl>
                                          <p:spTgt spid="6"/>
                                        </p:tgtEl>
                                        <p:attrNameLst>
                                          <p:attrName>ppt_y</p:attrName>
                                        </p:attrNameLst>
                                      </p:cBhvr>
                                      <p:tavLst>
                                        <p:tav tm="0">
                                          <p:val>
                                            <p:strVal val="ppt_y"/>
                                          </p:val>
                                        </p:tav>
                                        <p:tav tm="100000">
                                          <p:val>
                                            <p:strVal val="ppt_y"/>
                                          </p:val>
                                        </p:tav>
                                      </p:tavLst>
                                    </p:anim>
                                    <p:set>
                                      <p:cBhvr>
                                        <p:cTn id="92" dur="1" fill="hold">
                                          <p:stCondLst>
                                            <p:cond delay="2999"/>
                                          </p:stCondLst>
                                        </p:cTn>
                                        <p:tgtEl>
                                          <p:spTgt spid="6"/>
                                        </p:tgtEl>
                                        <p:attrNameLst>
                                          <p:attrName>style.visibility</p:attrName>
                                        </p:attrNameLst>
                                      </p:cBhvr>
                                      <p:to>
                                        <p:strVal val="hidden"/>
                                      </p:to>
                                    </p:set>
                                  </p:childTnLst>
                                </p:cTn>
                              </p:par>
                              <p:par>
                                <p:cTn id="93" presetID="2" presetClass="exit" presetSubtype="8" fill="hold" grpId="2" nodeType="withEffect">
                                  <p:stCondLst>
                                    <p:cond delay="0"/>
                                  </p:stCondLst>
                                  <p:childTnLst>
                                    <p:anim calcmode="lin" valueType="num">
                                      <p:cBhvr additive="base">
                                        <p:cTn id="94" dur="3000"/>
                                        <p:tgtEl>
                                          <p:spTgt spid="7"/>
                                        </p:tgtEl>
                                        <p:attrNameLst>
                                          <p:attrName>ppt_x</p:attrName>
                                        </p:attrNameLst>
                                      </p:cBhvr>
                                      <p:tavLst>
                                        <p:tav tm="0">
                                          <p:val>
                                            <p:strVal val="ppt_x"/>
                                          </p:val>
                                        </p:tav>
                                        <p:tav tm="100000">
                                          <p:val>
                                            <p:strVal val="0-ppt_w/2"/>
                                          </p:val>
                                        </p:tav>
                                      </p:tavLst>
                                    </p:anim>
                                    <p:anim calcmode="lin" valueType="num">
                                      <p:cBhvr additive="base">
                                        <p:cTn id="95" dur="3000"/>
                                        <p:tgtEl>
                                          <p:spTgt spid="7"/>
                                        </p:tgtEl>
                                        <p:attrNameLst>
                                          <p:attrName>ppt_y</p:attrName>
                                        </p:attrNameLst>
                                      </p:cBhvr>
                                      <p:tavLst>
                                        <p:tav tm="0">
                                          <p:val>
                                            <p:strVal val="ppt_y"/>
                                          </p:val>
                                        </p:tav>
                                        <p:tav tm="100000">
                                          <p:val>
                                            <p:strVal val="ppt_y"/>
                                          </p:val>
                                        </p:tav>
                                      </p:tavLst>
                                    </p:anim>
                                    <p:set>
                                      <p:cBhvr>
                                        <p:cTn id="96" dur="1" fill="hold">
                                          <p:stCondLst>
                                            <p:cond delay="2999"/>
                                          </p:stCondLst>
                                        </p:cTn>
                                        <p:tgtEl>
                                          <p:spTgt spid="7"/>
                                        </p:tgtEl>
                                        <p:attrNameLst>
                                          <p:attrName>style.visibility</p:attrName>
                                        </p:attrNameLst>
                                      </p:cBhvr>
                                      <p:to>
                                        <p:strVal val="hidden"/>
                                      </p:to>
                                    </p:set>
                                  </p:childTnLst>
                                </p:cTn>
                              </p:par>
                              <p:par>
                                <p:cTn id="97" presetID="2" presetClass="exit" presetSubtype="8" fill="hold" grpId="2" nodeType="withEffect">
                                  <p:stCondLst>
                                    <p:cond delay="0"/>
                                  </p:stCondLst>
                                  <p:childTnLst>
                                    <p:anim calcmode="lin" valueType="num">
                                      <p:cBhvr additive="base">
                                        <p:cTn id="98" dur="3000"/>
                                        <p:tgtEl>
                                          <p:spTgt spid="8"/>
                                        </p:tgtEl>
                                        <p:attrNameLst>
                                          <p:attrName>ppt_x</p:attrName>
                                        </p:attrNameLst>
                                      </p:cBhvr>
                                      <p:tavLst>
                                        <p:tav tm="0">
                                          <p:val>
                                            <p:strVal val="ppt_x"/>
                                          </p:val>
                                        </p:tav>
                                        <p:tav tm="100000">
                                          <p:val>
                                            <p:strVal val="0-ppt_w/2"/>
                                          </p:val>
                                        </p:tav>
                                      </p:tavLst>
                                    </p:anim>
                                    <p:anim calcmode="lin" valueType="num">
                                      <p:cBhvr additive="base">
                                        <p:cTn id="99" dur="3000"/>
                                        <p:tgtEl>
                                          <p:spTgt spid="8"/>
                                        </p:tgtEl>
                                        <p:attrNameLst>
                                          <p:attrName>ppt_y</p:attrName>
                                        </p:attrNameLst>
                                      </p:cBhvr>
                                      <p:tavLst>
                                        <p:tav tm="0">
                                          <p:val>
                                            <p:strVal val="ppt_y"/>
                                          </p:val>
                                        </p:tav>
                                        <p:tav tm="100000">
                                          <p:val>
                                            <p:strVal val="ppt_y"/>
                                          </p:val>
                                        </p:tav>
                                      </p:tavLst>
                                    </p:anim>
                                    <p:set>
                                      <p:cBhvr>
                                        <p:cTn id="100" dur="1" fill="hold">
                                          <p:stCondLst>
                                            <p:cond delay="2999"/>
                                          </p:stCondLst>
                                        </p:cTn>
                                        <p:tgtEl>
                                          <p:spTgt spid="8"/>
                                        </p:tgtEl>
                                        <p:attrNameLst>
                                          <p:attrName>style.visibility</p:attrName>
                                        </p:attrNameLst>
                                      </p:cBhvr>
                                      <p:to>
                                        <p:strVal val="hidden"/>
                                      </p:to>
                                    </p:set>
                                  </p:childTnLst>
                                </p:cTn>
                              </p:par>
                              <p:par>
                                <p:cTn id="101" presetID="2" presetClass="exit" presetSubtype="8" fill="hold" grpId="2" nodeType="withEffect">
                                  <p:stCondLst>
                                    <p:cond delay="0"/>
                                  </p:stCondLst>
                                  <p:childTnLst>
                                    <p:anim calcmode="lin" valueType="num">
                                      <p:cBhvr additive="base">
                                        <p:cTn id="102" dur="3000"/>
                                        <p:tgtEl>
                                          <p:spTgt spid="9"/>
                                        </p:tgtEl>
                                        <p:attrNameLst>
                                          <p:attrName>ppt_x</p:attrName>
                                        </p:attrNameLst>
                                      </p:cBhvr>
                                      <p:tavLst>
                                        <p:tav tm="0">
                                          <p:val>
                                            <p:strVal val="ppt_x"/>
                                          </p:val>
                                        </p:tav>
                                        <p:tav tm="100000">
                                          <p:val>
                                            <p:strVal val="0-ppt_w/2"/>
                                          </p:val>
                                        </p:tav>
                                      </p:tavLst>
                                    </p:anim>
                                    <p:anim calcmode="lin" valueType="num">
                                      <p:cBhvr additive="base">
                                        <p:cTn id="103" dur="3000"/>
                                        <p:tgtEl>
                                          <p:spTgt spid="9"/>
                                        </p:tgtEl>
                                        <p:attrNameLst>
                                          <p:attrName>ppt_y</p:attrName>
                                        </p:attrNameLst>
                                      </p:cBhvr>
                                      <p:tavLst>
                                        <p:tav tm="0">
                                          <p:val>
                                            <p:strVal val="ppt_y"/>
                                          </p:val>
                                        </p:tav>
                                        <p:tav tm="100000">
                                          <p:val>
                                            <p:strVal val="ppt_y"/>
                                          </p:val>
                                        </p:tav>
                                      </p:tavLst>
                                    </p:anim>
                                    <p:set>
                                      <p:cBhvr>
                                        <p:cTn id="104" dur="1" fill="hold">
                                          <p:stCondLst>
                                            <p:cond delay="2999"/>
                                          </p:stCondLst>
                                        </p:cTn>
                                        <p:tgtEl>
                                          <p:spTgt spid="9"/>
                                        </p:tgtEl>
                                        <p:attrNameLst>
                                          <p:attrName>style.visibility</p:attrName>
                                        </p:attrNameLst>
                                      </p:cBhvr>
                                      <p:to>
                                        <p:strVal val="hidden"/>
                                      </p:to>
                                    </p:set>
                                  </p:childTnLst>
                                </p:cTn>
                              </p:par>
                              <p:par>
                                <p:cTn id="105" presetID="2" presetClass="exit" presetSubtype="8" fill="hold" grpId="2" nodeType="withEffect">
                                  <p:stCondLst>
                                    <p:cond delay="0"/>
                                  </p:stCondLst>
                                  <p:childTnLst>
                                    <p:anim calcmode="lin" valueType="num">
                                      <p:cBhvr additive="base">
                                        <p:cTn id="106" dur="3000"/>
                                        <p:tgtEl>
                                          <p:spTgt spid="10"/>
                                        </p:tgtEl>
                                        <p:attrNameLst>
                                          <p:attrName>ppt_x</p:attrName>
                                        </p:attrNameLst>
                                      </p:cBhvr>
                                      <p:tavLst>
                                        <p:tav tm="0">
                                          <p:val>
                                            <p:strVal val="ppt_x"/>
                                          </p:val>
                                        </p:tav>
                                        <p:tav tm="100000">
                                          <p:val>
                                            <p:strVal val="0-ppt_w/2"/>
                                          </p:val>
                                        </p:tav>
                                      </p:tavLst>
                                    </p:anim>
                                    <p:anim calcmode="lin" valueType="num">
                                      <p:cBhvr additive="base">
                                        <p:cTn id="107" dur="3000"/>
                                        <p:tgtEl>
                                          <p:spTgt spid="10"/>
                                        </p:tgtEl>
                                        <p:attrNameLst>
                                          <p:attrName>ppt_y</p:attrName>
                                        </p:attrNameLst>
                                      </p:cBhvr>
                                      <p:tavLst>
                                        <p:tav tm="0">
                                          <p:val>
                                            <p:strVal val="ppt_y"/>
                                          </p:val>
                                        </p:tav>
                                        <p:tav tm="100000">
                                          <p:val>
                                            <p:strVal val="ppt_y"/>
                                          </p:val>
                                        </p:tav>
                                      </p:tavLst>
                                    </p:anim>
                                    <p:set>
                                      <p:cBhvr>
                                        <p:cTn id="108" dur="1" fill="hold">
                                          <p:stCondLst>
                                            <p:cond delay="2999"/>
                                          </p:stCondLst>
                                        </p:cTn>
                                        <p:tgtEl>
                                          <p:spTgt spid="10"/>
                                        </p:tgtEl>
                                        <p:attrNameLst>
                                          <p:attrName>style.visibility</p:attrName>
                                        </p:attrNameLst>
                                      </p:cBhvr>
                                      <p:to>
                                        <p:strVal val="hidden"/>
                                      </p:to>
                                    </p:set>
                                  </p:childTnLst>
                                </p:cTn>
                              </p:par>
                              <p:par>
                                <p:cTn id="109" presetID="2" presetClass="exit" presetSubtype="2" fill="hold" grpId="2" nodeType="withEffect">
                                  <p:stCondLst>
                                    <p:cond delay="0"/>
                                  </p:stCondLst>
                                  <p:childTnLst>
                                    <p:anim calcmode="lin" valueType="num">
                                      <p:cBhvr additive="base">
                                        <p:cTn id="110" dur="3000"/>
                                        <p:tgtEl>
                                          <p:spTgt spid="11"/>
                                        </p:tgtEl>
                                        <p:attrNameLst>
                                          <p:attrName>ppt_x</p:attrName>
                                        </p:attrNameLst>
                                      </p:cBhvr>
                                      <p:tavLst>
                                        <p:tav tm="0">
                                          <p:val>
                                            <p:strVal val="ppt_x"/>
                                          </p:val>
                                        </p:tav>
                                        <p:tav tm="100000">
                                          <p:val>
                                            <p:strVal val="1+ppt_w/2"/>
                                          </p:val>
                                        </p:tav>
                                      </p:tavLst>
                                    </p:anim>
                                    <p:anim calcmode="lin" valueType="num">
                                      <p:cBhvr additive="base">
                                        <p:cTn id="111" dur="3000"/>
                                        <p:tgtEl>
                                          <p:spTgt spid="11"/>
                                        </p:tgtEl>
                                        <p:attrNameLst>
                                          <p:attrName>ppt_y</p:attrName>
                                        </p:attrNameLst>
                                      </p:cBhvr>
                                      <p:tavLst>
                                        <p:tav tm="0">
                                          <p:val>
                                            <p:strVal val="ppt_y"/>
                                          </p:val>
                                        </p:tav>
                                        <p:tav tm="100000">
                                          <p:val>
                                            <p:strVal val="ppt_y"/>
                                          </p:val>
                                        </p:tav>
                                      </p:tavLst>
                                    </p:anim>
                                    <p:set>
                                      <p:cBhvr>
                                        <p:cTn id="112" dur="1" fill="hold">
                                          <p:stCondLst>
                                            <p:cond delay="2999"/>
                                          </p:stCondLst>
                                        </p:cTn>
                                        <p:tgtEl>
                                          <p:spTgt spid="11"/>
                                        </p:tgtEl>
                                        <p:attrNameLst>
                                          <p:attrName>style.visibility</p:attrName>
                                        </p:attrNameLst>
                                      </p:cBhvr>
                                      <p:to>
                                        <p:strVal val="hidden"/>
                                      </p:to>
                                    </p:set>
                                  </p:childTnLst>
                                </p:cTn>
                              </p:par>
                              <p:par>
                                <p:cTn id="113" presetID="2" presetClass="exit" presetSubtype="2" fill="hold" grpId="2" nodeType="withEffect">
                                  <p:stCondLst>
                                    <p:cond delay="0"/>
                                  </p:stCondLst>
                                  <p:childTnLst>
                                    <p:anim calcmode="lin" valueType="num">
                                      <p:cBhvr additive="base">
                                        <p:cTn id="114" dur="3000"/>
                                        <p:tgtEl>
                                          <p:spTgt spid="12"/>
                                        </p:tgtEl>
                                        <p:attrNameLst>
                                          <p:attrName>ppt_x</p:attrName>
                                        </p:attrNameLst>
                                      </p:cBhvr>
                                      <p:tavLst>
                                        <p:tav tm="0">
                                          <p:val>
                                            <p:strVal val="ppt_x"/>
                                          </p:val>
                                        </p:tav>
                                        <p:tav tm="100000">
                                          <p:val>
                                            <p:strVal val="1+ppt_w/2"/>
                                          </p:val>
                                        </p:tav>
                                      </p:tavLst>
                                    </p:anim>
                                    <p:anim calcmode="lin" valueType="num">
                                      <p:cBhvr additive="base">
                                        <p:cTn id="115" dur="3000"/>
                                        <p:tgtEl>
                                          <p:spTgt spid="12"/>
                                        </p:tgtEl>
                                        <p:attrNameLst>
                                          <p:attrName>ppt_y</p:attrName>
                                        </p:attrNameLst>
                                      </p:cBhvr>
                                      <p:tavLst>
                                        <p:tav tm="0">
                                          <p:val>
                                            <p:strVal val="ppt_y"/>
                                          </p:val>
                                        </p:tav>
                                        <p:tav tm="100000">
                                          <p:val>
                                            <p:strVal val="ppt_y"/>
                                          </p:val>
                                        </p:tav>
                                      </p:tavLst>
                                    </p:anim>
                                    <p:set>
                                      <p:cBhvr>
                                        <p:cTn id="116" dur="1" fill="hold">
                                          <p:stCondLst>
                                            <p:cond delay="2999"/>
                                          </p:stCondLst>
                                        </p:cTn>
                                        <p:tgtEl>
                                          <p:spTgt spid="12"/>
                                        </p:tgtEl>
                                        <p:attrNameLst>
                                          <p:attrName>style.visibility</p:attrName>
                                        </p:attrNameLst>
                                      </p:cBhvr>
                                      <p:to>
                                        <p:strVal val="hidden"/>
                                      </p:to>
                                    </p:set>
                                  </p:childTnLst>
                                </p:cTn>
                              </p:par>
                              <p:par>
                                <p:cTn id="117" presetID="2" presetClass="exit" presetSubtype="2" fill="hold" grpId="2" nodeType="withEffect">
                                  <p:stCondLst>
                                    <p:cond delay="0"/>
                                  </p:stCondLst>
                                  <p:childTnLst>
                                    <p:anim calcmode="lin" valueType="num">
                                      <p:cBhvr additive="base">
                                        <p:cTn id="118" dur="3000"/>
                                        <p:tgtEl>
                                          <p:spTgt spid="13"/>
                                        </p:tgtEl>
                                        <p:attrNameLst>
                                          <p:attrName>ppt_x</p:attrName>
                                        </p:attrNameLst>
                                      </p:cBhvr>
                                      <p:tavLst>
                                        <p:tav tm="0">
                                          <p:val>
                                            <p:strVal val="ppt_x"/>
                                          </p:val>
                                        </p:tav>
                                        <p:tav tm="100000">
                                          <p:val>
                                            <p:strVal val="1+ppt_w/2"/>
                                          </p:val>
                                        </p:tav>
                                      </p:tavLst>
                                    </p:anim>
                                    <p:anim calcmode="lin" valueType="num">
                                      <p:cBhvr additive="base">
                                        <p:cTn id="119" dur="3000"/>
                                        <p:tgtEl>
                                          <p:spTgt spid="13"/>
                                        </p:tgtEl>
                                        <p:attrNameLst>
                                          <p:attrName>ppt_y</p:attrName>
                                        </p:attrNameLst>
                                      </p:cBhvr>
                                      <p:tavLst>
                                        <p:tav tm="0">
                                          <p:val>
                                            <p:strVal val="ppt_y"/>
                                          </p:val>
                                        </p:tav>
                                        <p:tav tm="100000">
                                          <p:val>
                                            <p:strVal val="ppt_y"/>
                                          </p:val>
                                        </p:tav>
                                      </p:tavLst>
                                    </p:anim>
                                    <p:set>
                                      <p:cBhvr>
                                        <p:cTn id="120" dur="1" fill="hold">
                                          <p:stCondLst>
                                            <p:cond delay="2999"/>
                                          </p:stCondLst>
                                        </p:cTn>
                                        <p:tgtEl>
                                          <p:spTgt spid="13"/>
                                        </p:tgtEl>
                                        <p:attrNameLst>
                                          <p:attrName>style.visibility</p:attrName>
                                        </p:attrNameLst>
                                      </p:cBhvr>
                                      <p:to>
                                        <p:strVal val="hidden"/>
                                      </p:to>
                                    </p:set>
                                  </p:childTnLst>
                                </p:cTn>
                              </p:par>
                              <p:par>
                                <p:cTn id="121" presetID="2" presetClass="exit" presetSubtype="2" fill="hold" grpId="2" nodeType="withEffect">
                                  <p:stCondLst>
                                    <p:cond delay="0"/>
                                  </p:stCondLst>
                                  <p:childTnLst>
                                    <p:anim calcmode="lin" valueType="num">
                                      <p:cBhvr additive="base">
                                        <p:cTn id="122" dur="3000"/>
                                        <p:tgtEl>
                                          <p:spTgt spid="14"/>
                                        </p:tgtEl>
                                        <p:attrNameLst>
                                          <p:attrName>ppt_x</p:attrName>
                                        </p:attrNameLst>
                                      </p:cBhvr>
                                      <p:tavLst>
                                        <p:tav tm="0">
                                          <p:val>
                                            <p:strVal val="ppt_x"/>
                                          </p:val>
                                        </p:tav>
                                        <p:tav tm="100000">
                                          <p:val>
                                            <p:strVal val="1+ppt_w/2"/>
                                          </p:val>
                                        </p:tav>
                                      </p:tavLst>
                                    </p:anim>
                                    <p:anim calcmode="lin" valueType="num">
                                      <p:cBhvr additive="base">
                                        <p:cTn id="123" dur="3000"/>
                                        <p:tgtEl>
                                          <p:spTgt spid="14"/>
                                        </p:tgtEl>
                                        <p:attrNameLst>
                                          <p:attrName>ppt_y</p:attrName>
                                        </p:attrNameLst>
                                      </p:cBhvr>
                                      <p:tavLst>
                                        <p:tav tm="0">
                                          <p:val>
                                            <p:strVal val="ppt_y"/>
                                          </p:val>
                                        </p:tav>
                                        <p:tav tm="100000">
                                          <p:val>
                                            <p:strVal val="ppt_y"/>
                                          </p:val>
                                        </p:tav>
                                      </p:tavLst>
                                    </p:anim>
                                    <p:set>
                                      <p:cBhvr>
                                        <p:cTn id="124" dur="1" fill="hold">
                                          <p:stCondLst>
                                            <p:cond delay="2999"/>
                                          </p:stCondLst>
                                        </p:cTn>
                                        <p:tgtEl>
                                          <p:spTgt spid="14"/>
                                        </p:tgtEl>
                                        <p:attrNameLst>
                                          <p:attrName>style.visibility</p:attrName>
                                        </p:attrNameLst>
                                      </p:cBhvr>
                                      <p:to>
                                        <p:strVal val="hidden"/>
                                      </p:to>
                                    </p:set>
                                  </p:childTnLst>
                                </p:cTn>
                              </p:par>
                              <p:par>
                                <p:cTn id="125" presetID="23" presetClass="entr" presetSubtype="272" fill="hold" nodeType="withEffect">
                                  <p:stCondLst>
                                    <p:cond delay="0"/>
                                  </p:stCondLst>
                                  <p:childTnLst>
                                    <p:set>
                                      <p:cBhvr>
                                        <p:cTn id="126" dur="1" fill="hold">
                                          <p:stCondLst>
                                            <p:cond delay="0"/>
                                          </p:stCondLst>
                                        </p:cTn>
                                        <p:tgtEl>
                                          <p:spTgt spid="2"/>
                                        </p:tgtEl>
                                        <p:attrNameLst>
                                          <p:attrName>style.visibility</p:attrName>
                                        </p:attrNameLst>
                                      </p:cBhvr>
                                      <p:to>
                                        <p:strVal val="visible"/>
                                      </p:to>
                                    </p:set>
                                    <p:anim calcmode="lin" valueType="num">
                                      <p:cBhvr>
                                        <p:cTn id="127" dur="3450" fill="hold"/>
                                        <p:tgtEl>
                                          <p:spTgt spid="2"/>
                                        </p:tgtEl>
                                        <p:attrNameLst>
                                          <p:attrName>ppt_w</p:attrName>
                                        </p:attrNameLst>
                                      </p:cBhvr>
                                      <p:tavLst>
                                        <p:tav tm="0">
                                          <p:val>
                                            <p:strVal val="2/3*#ppt_w"/>
                                          </p:val>
                                        </p:tav>
                                        <p:tav tm="100000">
                                          <p:val>
                                            <p:strVal val="#ppt_w"/>
                                          </p:val>
                                        </p:tav>
                                      </p:tavLst>
                                    </p:anim>
                                    <p:anim calcmode="lin" valueType="num">
                                      <p:cBhvr>
                                        <p:cTn id="128" dur="3450" fill="hold"/>
                                        <p:tgtEl>
                                          <p:spTgt spid="2"/>
                                        </p:tgtEl>
                                        <p:attrNameLst>
                                          <p:attrName>ppt_h</p:attrName>
                                        </p:attrNameLst>
                                      </p:cBhvr>
                                      <p:tavLst>
                                        <p:tav tm="0">
                                          <p:val>
                                            <p:strVal val="2/3*#ppt_h"/>
                                          </p:val>
                                        </p:tav>
                                        <p:tav tm="100000">
                                          <p:val>
                                            <p:strVal val="#ppt_h"/>
                                          </p:val>
                                        </p:tav>
                                      </p:tavLst>
                                    </p:anim>
                                  </p:childTnLst>
                                </p:cTn>
                              </p:par>
                              <p:par>
                                <p:cTn id="129" presetID="16" presetClass="entr" presetSubtype="42" fill="hold" nodeType="withEffect">
                                  <p:stCondLst>
                                    <p:cond delay="0"/>
                                  </p:stCondLst>
                                  <p:childTnLst>
                                    <p:set>
                                      <p:cBhvr>
                                        <p:cTn id="130" dur="1" fill="hold">
                                          <p:stCondLst>
                                            <p:cond delay="0"/>
                                          </p:stCondLst>
                                        </p:cTn>
                                        <p:tgtEl>
                                          <p:spTgt spid="2"/>
                                        </p:tgtEl>
                                        <p:attrNameLst>
                                          <p:attrName>style.visibility</p:attrName>
                                        </p:attrNameLst>
                                      </p:cBhvr>
                                      <p:to>
                                        <p:strVal val="visible"/>
                                      </p:to>
                                    </p:set>
                                    <p:animEffect transition="in" filter="barn(outHorizontal)">
                                      <p:cBhvr>
                                        <p:cTn id="131" dur="3250"/>
                                        <p:tgtEl>
                                          <p:spTgt spid="2"/>
                                        </p:tgtEl>
                                      </p:cBhvr>
                                    </p:animEffect>
                                  </p:childTnLst>
                                </p:cTn>
                              </p:par>
                              <p:par>
                                <p:cTn id="132" presetID="9" presetClass="emph" presetSubtype="0" grpId="0" nodeType="withEffect">
                                  <p:stCondLst>
                                    <p:cond delay="0"/>
                                  </p:stCondLst>
                                  <p:childTnLst>
                                    <p:set>
                                      <p:cBhvr rctx="PPT">
                                        <p:cTn id="133" dur="indefinite"/>
                                        <p:tgtEl>
                                          <p:spTgt spid="15"/>
                                        </p:tgtEl>
                                        <p:attrNameLst>
                                          <p:attrName>style.opacity</p:attrName>
                                        </p:attrNameLst>
                                      </p:cBhvr>
                                      <p:to>
                                        <p:strVal val="0"/>
                                      </p:to>
                                    </p:set>
                                    <p:animEffect filter="image" prLst="opacity: 0">
                                      <p:cBhvr rctx="IE">
                                        <p:cTn id="134" dur="indefinite"/>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10 Imagen" descr="Diapositiva11"/>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10464"/>
            <a:ext cx="9144000" cy="5133214"/>
          </a:xfrm>
          <a:prstGeom prst="rect">
            <a:avLst/>
          </a:prstGeom>
          <a:noFill/>
          <a:ln>
            <a:noFill/>
          </a:ln>
        </p:spPr>
      </p:pic>
      <p:sp>
        <p:nvSpPr>
          <p:cNvPr id="6" name="Forma libre 14"/>
          <p:cNvSpPr/>
          <p:nvPr/>
        </p:nvSpPr>
        <p:spPr>
          <a:xfrm rot="5400000">
            <a:off x="1152380" y="-632858"/>
            <a:ext cx="2274194" cy="4578955"/>
          </a:xfrm>
          <a:custGeom>
            <a:avLst/>
            <a:gdLst>
              <a:gd name="connsiteX0" fmla="*/ 3460465 w 7271283"/>
              <a:gd name="connsiteY0" fmla="*/ 1505883 h 1625207"/>
              <a:gd name="connsiteX1" fmla="*/ 3478149 w 7271283"/>
              <a:gd name="connsiteY1" fmla="*/ 1447982 h 1625207"/>
              <a:gd name="connsiteX2" fmla="*/ 4071815 w 7271283"/>
              <a:gd name="connsiteY2" fmla="*/ 964598 h 1625207"/>
              <a:gd name="connsiteX3" fmla="*/ 4442242 w 7271283"/>
              <a:gd name="connsiteY3" fmla="*/ 1113193 h 1625207"/>
              <a:gd name="connsiteX4" fmla="*/ 4490449 w 7271283"/>
              <a:gd name="connsiteY4" fmla="*/ 1160533 h 1625207"/>
              <a:gd name="connsiteX5" fmla="*/ 4494762 w 7271283"/>
              <a:gd name="connsiteY5" fmla="*/ 1151909 h 1625207"/>
              <a:gd name="connsiteX6" fmla="*/ 4504298 w 7271283"/>
              <a:gd name="connsiteY6" fmla="*/ 1169573 h 1625207"/>
              <a:gd name="connsiteX7" fmla="*/ 4944127 w 7271283"/>
              <a:gd name="connsiteY7" fmla="*/ 1456899 h 1625207"/>
              <a:gd name="connsiteX8" fmla="*/ 5367190 w 7271283"/>
              <a:gd name="connsiteY8" fmla="*/ 1196466 h 1625207"/>
              <a:gd name="connsiteX9" fmla="*/ 5367441 w 7271283"/>
              <a:gd name="connsiteY9" fmla="*/ 1196057 h 1625207"/>
              <a:gd name="connsiteX10" fmla="*/ 5368933 w 7271283"/>
              <a:gd name="connsiteY10" fmla="*/ 1192963 h 1625207"/>
              <a:gd name="connsiteX11" fmla="*/ 5395720 w 7271283"/>
              <a:gd name="connsiteY11" fmla="*/ 1144993 h 1625207"/>
              <a:gd name="connsiteX12" fmla="*/ 5408975 w 7271283"/>
              <a:gd name="connsiteY12" fmla="*/ 1124358 h 1625207"/>
              <a:gd name="connsiteX13" fmla="*/ 5426464 w 7271283"/>
              <a:gd name="connsiteY13" fmla="*/ 1083922 h 1625207"/>
              <a:gd name="connsiteX14" fmla="*/ 5418773 w 7271283"/>
              <a:gd name="connsiteY14" fmla="*/ 1109106 h 1625207"/>
              <a:gd name="connsiteX15" fmla="*/ 5424883 w 7271283"/>
              <a:gd name="connsiteY15" fmla="*/ 1099594 h 1625207"/>
              <a:gd name="connsiteX16" fmla="*/ 5916635 w 7271283"/>
              <a:gd name="connsiteY16" fmla="*/ 812604 h 1625207"/>
              <a:gd name="connsiteX17" fmla="*/ 6287062 w 7271283"/>
              <a:gd name="connsiteY17" fmla="*/ 961200 h 1625207"/>
              <a:gd name="connsiteX18" fmla="*/ 6335268 w 7271283"/>
              <a:gd name="connsiteY18" fmla="*/ 1008539 h 1625207"/>
              <a:gd name="connsiteX19" fmla="*/ 6339582 w 7271283"/>
              <a:gd name="connsiteY19" fmla="*/ 999916 h 1625207"/>
              <a:gd name="connsiteX20" fmla="*/ 6349117 w 7271283"/>
              <a:gd name="connsiteY20" fmla="*/ 1017580 h 1625207"/>
              <a:gd name="connsiteX21" fmla="*/ 6788946 w 7271283"/>
              <a:gd name="connsiteY21" fmla="*/ 1304906 h 1625207"/>
              <a:gd name="connsiteX22" fmla="*/ 7253774 w 7271283"/>
              <a:gd name="connsiteY22" fmla="*/ 972412 h 1625207"/>
              <a:gd name="connsiteX23" fmla="*/ 7271283 w 7271283"/>
              <a:gd name="connsiteY23" fmla="*/ 931928 h 1625207"/>
              <a:gd name="connsiteX24" fmla="*/ 7253600 w 7271283"/>
              <a:gd name="connsiteY24" fmla="*/ 989829 h 1625207"/>
              <a:gd name="connsiteX25" fmla="*/ 6659933 w 7271283"/>
              <a:gd name="connsiteY25" fmla="*/ 1473214 h 1625207"/>
              <a:gd name="connsiteX26" fmla="*/ 6289506 w 7271283"/>
              <a:gd name="connsiteY26" fmla="*/ 1324618 h 1625207"/>
              <a:gd name="connsiteX27" fmla="*/ 6241300 w 7271283"/>
              <a:gd name="connsiteY27" fmla="*/ 1277279 h 1625207"/>
              <a:gd name="connsiteX28" fmla="*/ 6236986 w 7271283"/>
              <a:gd name="connsiteY28" fmla="*/ 1285902 h 1625207"/>
              <a:gd name="connsiteX29" fmla="*/ 6227451 w 7271283"/>
              <a:gd name="connsiteY29" fmla="*/ 1268238 h 1625207"/>
              <a:gd name="connsiteX30" fmla="*/ 5787622 w 7271283"/>
              <a:gd name="connsiteY30" fmla="*/ 980912 h 1625207"/>
              <a:gd name="connsiteX31" fmla="*/ 5364559 w 7271283"/>
              <a:gd name="connsiteY31" fmla="*/ 1241345 h 1625207"/>
              <a:gd name="connsiteX32" fmla="*/ 5364308 w 7271283"/>
              <a:gd name="connsiteY32" fmla="*/ 1241754 h 1625207"/>
              <a:gd name="connsiteX33" fmla="*/ 5362816 w 7271283"/>
              <a:gd name="connsiteY33" fmla="*/ 1244848 h 1625207"/>
              <a:gd name="connsiteX34" fmla="*/ 5336029 w 7271283"/>
              <a:gd name="connsiteY34" fmla="*/ 1292818 h 1625207"/>
              <a:gd name="connsiteX35" fmla="*/ 5322774 w 7271283"/>
              <a:gd name="connsiteY35" fmla="*/ 1313453 h 1625207"/>
              <a:gd name="connsiteX36" fmla="*/ 5305285 w 7271283"/>
              <a:gd name="connsiteY36" fmla="*/ 1353889 h 1625207"/>
              <a:gd name="connsiteX37" fmla="*/ 5312976 w 7271283"/>
              <a:gd name="connsiteY37" fmla="*/ 1328705 h 1625207"/>
              <a:gd name="connsiteX38" fmla="*/ 5306866 w 7271283"/>
              <a:gd name="connsiteY38" fmla="*/ 1338217 h 1625207"/>
              <a:gd name="connsiteX39" fmla="*/ 4815114 w 7271283"/>
              <a:gd name="connsiteY39" fmla="*/ 1625207 h 1625207"/>
              <a:gd name="connsiteX40" fmla="*/ 4444687 w 7271283"/>
              <a:gd name="connsiteY40" fmla="*/ 1476612 h 1625207"/>
              <a:gd name="connsiteX41" fmla="*/ 4396481 w 7271283"/>
              <a:gd name="connsiteY41" fmla="*/ 1429272 h 1625207"/>
              <a:gd name="connsiteX42" fmla="*/ 4392167 w 7271283"/>
              <a:gd name="connsiteY42" fmla="*/ 1437896 h 1625207"/>
              <a:gd name="connsiteX43" fmla="*/ 4382631 w 7271283"/>
              <a:gd name="connsiteY43" fmla="*/ 1420231 h 1625207"/>
              <a:gd name="connsiteX44" fmla="*/ 3942802 w 7271283"/>
              <a:gd name="connsiteY44" fmla="*/ 1132906 h 1625207"/>
              <a:gd name="connsiteX45" fmla="*/ 3477975 w 7271283"/>
              <a:gd name="connsiteY45" fmla="*/ 1465399 h 1625207"/>
              <a:gd name="connsiteX46" fmla="*/ 1730232 w 7271283"/>
              <a:gd name="connsiteY46" fmla="*/ 1099581 h 1625207"/>
              <a:gd name="connsiteX47" fmla="*/ 1747915 w 7271283"/>
              <a:gd name="connsiteY47" fmla="*/ 1041680 h 1625207"/>
              <a:gd name="connsiteX48" fmla="*/ 2341582 w 7271283"/>
              <a:gd name="connsiteY48" fmla="*/ 558296 h 1625207"/>
              <a:gd name="connsiteX49" fmla="*/ 2712010 w 7271283"/>
              <a:gd name="connsiteY49" fmla="*/ 706891 h 1625207"/>
              <a:gd name="connsiteX50" fmla="*/ 2760216 w 7271283"/>
              <a:gd name="connsiteY50" fmla="*/ 754231 h 1625207"/>
              <a:gd name="connsiteX51" fmla="*/ 2764530 w 7271283"/>
              <a:gd name="connsiteY51" fmla="*/ 745607 h 1625207"/>
              <a:gd name="connsiteX52" fmla="*/ 2774065 w 7271283"/>
              <a:gd name="connsiteY52" fmla="*/ 763271 h 1625207"/>
              <a:gd name="connsiteX53" fmla="*/ 3213894 w 7271283"/>
              <a:gd name="connsiteY53" fmla="*/ 1050597 h 1625207"/>
              <a:gd name="connsiteX54" fmla="*/ 3636957 w 7271283"/>
              <a:gd name="connsiteY54" fmla="*/ 790164 h 1625207"/>
              <a:gd name="connsiteX55" fmla="*/ 3637208 w 7271283"/>
              <a:gd name="connsiteY55" fmla="*/ 789755 h 1625207"/>
              <a:gd name="connsiteX56" fmla="*/ 3638700 w 7271283"/>
              <a:gd name="connsiteY56" fmla="*/ 786661 h 1625207"/>
              <a:gd name="connsiteX57" fmla="*/ 3665486 w 7271283"/>
              <a:gd name="connsiteY57" fmla="*/ 738691 h 1625207"/>
              <a:gd name="connsiteX58" fmla="*/ 3678742 w 7271283"/>
              <a:gd name="connsiteY58" fmla="*/ 718056 h 1625207"/>
              <a:gd name="connsiteX59" fmla="*/ 3696231 w 7271283"/>
              <a:gd name="connsiteY59" fmla="*/ 677620 h 1625207"/>
              <a:gd name="connsiteX60" fmla="*/ 3688540 w 7271283"/>
              <a:gd name="connsiteY60" fmla="*/ 702804 h 1625207"/>
              <a:gd name="connsiteX61" fmla="*/ 3694650 w 7271283"/>
              <a:gd name="connsiteY61" fmla="*/ 693292 h 1625207"/>
              <a:gd name="connsiteX62" fmla="*/ 4186402 w 7271283"/>
              <a:gd name="connsiteY62" fmla="*/ 406302 h 1625207"/>
              <a:gd name="connsiteX63" fmla="*/ 4556829 w 7271283"/>
              <a:gd name="connsiteY63" fmla="*/ 554898 h 1625207"/>
              <a:gd name="connsiteX64" fmla="*/ 4605035 w 7271283"/>
              <a:gd name="connsiteY64" fmla="*/ 602237 h 1625207"/>
              <a:gd name="connsiteX65" fmla="*/ 4609349 w 7271283"/>
              <a:gd name="connsiteY65" fmla="*/ 593614 h 1625207"/>
              <a:gd name="connsiteX66" fmla="*/ 4618884 w 7271283"/>
              <a:gd name="connsiteY66" fmla="*/ 611278 h 1625207"/>
              <a:gd name="connsiteX67" fmla="*/ 5058713 w 7271283"/>
              <a:gd name="connsiteY67" fmla="*/ 898604 h 1625207"/>
              <a:gd name="connsiteX68" fmla="*/ 5523541 w 7271283"/>
              <a:gd name="connsiteY68" fmla="*/ 566110 h 1625207"/>
              <a:gd name="connsiteX69" fmla="*/ 5541050 w 7271283"/>
              <a:gd name="connsiteY69" fmla="*/ 525626 h 1625207"/>
              <a:gd name="connsiteX70" fmla="*/ 5523367 w 7271283"/>
              <a:gd name="connsiteY70" fmla="*/ 583527 h 1625207"/>
              <a:gd name="connsiteX71" fmla="*/ 4929700 w 7271283"/>
              <a:gd name="connsiteY71" fmla="*/ 1066912 h 1625207"/>
              <a:gd name="connsiteX72" fmla="*/ 4559273 w 7271283"/>
              <a:gd name="connsiteY72" fmla="*/ 918316 h 1625207"/>
              <a:gd name="connsiteX73" fmla="*/ 4511067 w 7271283"/>
              <a:gd name="connsiteY73" fmla="*/ 870977 h 1625207"/>
              <a:gd name="connsiteX74" fmla="*/ 4506753 w 7271283"/>
              <a:gd name="connsiteY74" fmla="*/ 879600 h 1625207"/>
              <a:gd name="connsiteX75" fmla="*/ 4497218 w 7271283"/>
              <a:gd name="connsiteY75" fmla="*/ 861936 h 1625207"/>
              <a:gd name="connsiteX76" fmla="*/ 4057389 w 7271283"/>
              <a:gd name="connsiteY76" fmla="*/ 574610 h 1625207"/>
              <a:gd name="connsiteX77" fmla="*/ 3634326 w 7271283"/>
              <a:gd name="connsiteY77" fmla="*/ 835043 h 1625207"/>
              <a:gd name="connsiteX78" fmla="*/ 3634075 w 7271283"/>
              <a:gd name="connsiteY78" fmla="*/ 835452 h 1625207"/>
              <a:gd name="connsiteX79" fmla="*/ 3632583 w 7271283"/>
              <a:gd name="connsiteY79" fmla="*/ 838546 h 1625207"/>
              <a:gd name="connsiteX80" fmla="*/ 3605796 w 7271283"/>
              <a:gd name="connsiteY80" fmla="*/ 886516 h 1625207"/>
              <a:gd name="connsiteX81" fmla="*/ 3592541 w 7271283"/>
              <a:gd name="connsiteY81" fmla="*/ 907151 h 1625207"/>
              <a:gd name="connsiteX82" fmla="*/ 3575052 w 7271283"/>
              <a:gd name="connsiteY82" fmla="*/ 947587 h 1625207"/>
              <a:gd name="connsiteX83" fmla="*/ 3582743 w 7271283"/>
              <a:gd name="connsiteY83" fmla="*/ 922403 h 1625207"/>
              <a:gd name="connsiteX84" fmla="*/ 3576633 w 7271283"/>
              <a:gd name="connsiteY84" fmla="*/ 931915 h 1625207"/>
              <a:gd name="connsiteX85" fmla="*/ 3084881 w 7271283"/>
              <a:gd name="connsiteY85" fmla="*/ 1218905 h 1625207"/>
              <a:gd name="connsiteX86" fmla="*/ 2714454 w 7271283"/>
              <a:gd name="connsiteY86" fmla="*/ 1070310 h 1625207"/>
              <a:gd name="connsiteX87" fmla="*/ 2666248 w 7271283"/>
              <a:gd name="connsiteY87" fmla="*/ 1022970 h 1625207"/>
              <a:gd name="connsiteX88" fmla="*/ 2661934 w 7271283"/>
              <a:gd name="connsiteY88" fmla="*/ 1031594 h 1625207"/>
              <a:gd name="connsiteX89" fmla="*/ 2652398 w 7271283"/>
              <a:gd name="connsiteY89" fmla="*/ 1013930 h 1625207"/>
              <a:gd name="connsiteX90" fmla="*/ 2212569 w 7271283"/>
              <a:gd name="connsiteY90" fmla="*/ 726604 h 1625207"/>
              <a:gd name="connsiteX91" fmla="*/ 1747742 w 7271283"/>
              <a:gd name="connsiteY91" fmla="*/ 1059097 h 1625207"/>
              <a:gd name="connsiteX92" fmla="*/ 0 w 7271283"/>
              <a:gd name="connsiteY92" fmla="*/ 693279 h 1625207"/>
              <a:gd name="connsiteX93" fmla="*/ 17683 w 7271283"/>
              <a:gd name="connsiteY93" fmla="*/ 635378 h 1625207"/>
              <a:gd name="connsiteX94" fmla="*/ 611350 w 7271283"/>
              <a:gd name="connsiteY94" fmla="*/ 151994 h 1625207"/>
              <a:gd name="connsiteX95" fmla="*/ 981778 w 7271283"/>
              <a:gd name="connsiteY95" fmla="*/ 300589 h 1625207"/>
              <a:gd name="connsiteX96" fmla="*/ 1029984 w 7271283"/>
              <a:gd name="connsiteY96" fmla="*/ 347929 h 1625207"/>
              <a:gd name="connsiteX97" fmla="*/ 1034298 w 7271283"/>
              <a:gd name="connsiteY97" fmla="*/ 339305 h 1625207"/>
              <a:gd name="connsiteX98" fmla="*/ 1043833 w 7271283"/>
              <a:gd name="connsiteY98" fmla="*/ 356969 h 1625207"/>
              <a:gd name="connsiteX99" fmla="*/ 1483662 w 7271283"/>
              <a:gd name="connsiteY99" fmla="*/ 644295 h 1625207"/>
              <a:gd name="connsiteX100" fmla="*/ 1906725 w 7271283"/>
              <a:gd name="connsiteY100" fmla="*/ 383862 h 1625207"/>
              <a:gd name="connsiteX101" fmla="*/ 1906976 w 7271283"/>
              <a:gd name="connsiteY101" fmla="*/ 383453 h 1625207"/>
              <a:gd name="connsiteX102" fmla="*/ 1908468 w 7271283"/>
              <a:gd name="connsiteY102" fmla="*/ 380359 h 1625207"/>
              <a:gd name="connsiteX103" fmla="*/ 1935254 w 7271283"/>
              <a:gd name="connsiteY103" fmla="*/ 332389 h 1625207"/>
              <a:gd name="connsiteX104" fmla="*/ 1948510 w 7271283"/>
              <a:gd name="connsiteY104" fmla="*/ 311754 h 1625207"/>
              <a:gd name="connsiteX105" fmla="*/ 1965999 w 7271283"/>
              <a:gd name="connsiteY105" fmla="*/ 271318 h 1625207"/>
              <a:gd name="connsiteX106" fmla="*/ 1958308 w 7271283"/>
              <a:gd name="connsiteY106" fmla="*/ 296502 h 1625207"/>
              <a:gd name="connsiteX107" fmla="*/ 1964418 w 7271283"/>
              <a:gd name="connsiteY107" fmla="*/ 286991 h 1625207"/>
              <a:gd name="connsiteX108" fmla="*/ 2456169 w 7271283"/>
              <a:gd name="connsiteY108" fmla="*/ 0 h 1625207"/>
              <a:gd name="connsiteX109" fmla="*/ 2826597 w 7271283"/>
              <a:gd name="connsiteY109" fmla="*/ 148596 h 1625207"/>
              <a:gd name="connsiteX110" fmla="*/ 2874803 w 7271283"/>
              <a:gd name="connsiteY110" fmla="*/ 195935 h 1625207"/>
              <a:gd name="connsiteX111" fmla="*/ 2879117 w 7271283"/>
              <a:gd name="connsiteY111" fmla="*/ 187312 h 1625207"/>
              <a:gd name="connsiteX112" fmla="*/ 2888652 w 7271283"/>
              <a:gd name="connsiteY112" fmla="*/ 204976 h 1625207"/>
              <a:gd name="connsiteX113" fmla="*/ 3328481 w 7271283"/>
              <a:gd name="connsiteY113" fmla="*/ 492302 h 1625207"/>
              <a:gd name="connsiteX114" fmla="*/ 3793309 w 7271283"/>
              <a:gd name="connsiteY114" fmla="*/ 159808 h 1625207"/>
              <a:gd name="connsiteX115" fmla="*/ 3810818 w 7271283"/>
              <a:gd name="connsiteY115" fmla="*/ 119325 h 1625207"/>
              <a:gd name="connsiteX116" fmla="*/ 3793135 w 7271283"/>
              <a:gd name="connsiteY116" fmla="*/ 177225 h 1625207"/>
              <a:gd name="connsiteX117" fmla="*/ 3199468 w 7271283"/>
              <a:gd name="connsiteY117" fmla="*/ 660610 h 1625207"/>
              <a:gd name="connsiteX118" fmla="*/ 2829041 w 7271283"/>
              <a:gd name="connsiteY118" fmla="*/ 512014 h 1625207"/>
              <a:gd name="connsiteX119" fmla="*/ 2780835 w 7271283"/>
              <a:gd name="connsiteY119" fmla="*/ 464675 h 1625207"/>
              <a:gd name="connsiteX120" fmla="*/ 2776521 w 7271283"/>
              <a:gd name="connsiteY120" fmla="*/ 473298 h 1625207"/>
              <a:gd name="connsiteX121" fmla="*/ 2766986 w 7271283"/>
              <a:gd name="connsiteY121" fmla="*/ 455634 h 1625207"/>
              <a:gd name="connsiteX122" fmla="*/ 2327156 w 7271283"/>
              <a:gd name="connsiteY122" fmla="*/ 168308 h 1625207"/>
              <a:gd name="connsiteX123" fmla="*/ 1904094 w 7271283"/>
              <a:gd name="connsiteY123" fmla="*/ 428741 h 1625207"/>
              <a:gd name="connsiteX124" fmla="*/ 1903843 w 7271283"/>
              <a:gd name="connsiteY124" fmla="*/ 429150 h 1625207"/>
              <a:gd name="connsiteX125" fmla="*/ 1902351 w 7271283"/>
              <a:gd name="connsiteY125" fmla="*/ 432244 h 1625207"/>
              <a:gd name="connsiteX126" fmla="*/ 1875564 w 7271283"/>
              <a:gd name="connsiteY126" fmla="*/ 480214 h 1625207"/>
              <a:gd name="connsiteX127" fmla="*/ 1862309 w 7271283"/>
              <a:gd name="connsiteY127" fmla="*/ 500849 h 1625207"/>
              <a:gd name="connsiteX128" fmla="*/ 1844820 w 7271283"/>
              <a:gd name="connsiteY128" fmla="*/ 541285 h 1625207"/>
              <a:gd name="connsiteX129" fmla="*/ 1852511 w 7271283"/>
              <a:gd name="connsiteY129" fmla="*/ 516101 h 1625207"/>
              <a:gd name="connsiteX130" fmla="*/ 1846401 w 7271283"/>
              <a:gd name="connsiteY130" fmla="*/ 525613 h 1625207"/>
              <a:gd name="connsiteX131" fmla="*/ 1354649 w 7271283"/>
              <a:gd name="connsiteY131" fmla="*/ 812603 h 1625207"/>
              <a:gd name="connsiteX132" fmla="*/ 984222 w 7271283"/>
              <a:gd name="connsiteY132" fmla="*/ 664008 h 1625207"/>
              <a:gd name="connsiteX133" fmla="*/ 936016 w 7271283"/>
              <a:gd name="connsiteY133" fmla="*/ 616668 h 1625207"/>
              <a:gd name="connsiteX134" fmla="*/ 931702 w 7271283"/>
              <a:gd name="connsiteY134" fmla="*/ 625292 h 1625207"/>
              <a:gd name="connsiteX135" fmla="*/ 922166 w 7271283"/>
              <a:gd name="connsiteY135" fmla="*/ 607628 h 1625207"/>
              <a:gd name="connsiteX136" fmla="*/ 482337 w 7271283"/>
              <a:gd name="connsiteY136" fmla="*/ 320302 h 1625207"/>
              <a:gd name="connsiteX137" fmla="*/ 17510 w 7271283"/>
              <a:gd name="connsiteY137" fmla="*/ 652795 h 16252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Lst>
            <a:rect l="l" t="t" r="r" b="b"/>
            <a:pathLst>
              <a:path w="7271283" h="1625207">
                <a:moveTo>
                  <a:pt x="3460465" y="1505883"/>
                </a:moveTo>
                <a:lnTo>
                  <a:pt x="3478149" y="1447982"/>
                </a:lnTo>
                <a:cubicBezTo>
                  <a:pt x="3586560" y="1161486"/>
                  <a:pt x="3811679" y="964598"/>
                  <a:pt x="4071815" y="964598"/>
                </a:cubicBezTo>
                <a:cubicBezTo>
                  <a:pt x="4209030" y="964598"/>
                  <a:pt x="4336502" y="1019377"/>
                  <a:pt x="4442242" y="1113193"/>
                </a:cubicBezTo>
                <a:lnTo>
                  <a:pt x="4490449" y="1160533"/>
                </a:lnTo>
                <a:lnTo>
                  <a:pt x="4494762" y="1151909"/>
                </a:lnTo>
                <a:lnTo>
                  <a:pt x="4504298" y="1169573"/>
                </a:lnTo>
                <a:cubicBezTo>
                  <a:pt x="4608842" y="1345050"/>
                  <a:pt x="4767055" y="1456899"/>
                  <a:pt x="4944127" y="1456899"/>
                </a:cubicBezTo>
                <a:cubicBezTo>
                  <a:pt x="5111976" y="1456899"/>
                  <a:pt x="5262881" y="1356397"/>
                  <a:pt x="5367190" y="1196466"/>
                </a:cubicBezTo>
                <a:lnTo>
                  <a:pt x="5367441" y="1196057"/>
                </a:lnTo>
                <a:lnTo>
                  <a:pt x="5368933" y="1192963"/>
                </a:lnTo>
                <a:cubicBezTo>
                  <a:pt x="5377453" y="1176562"/>
                  <a:pt x="5386388" y="1160563"/>
                  <a:pt x="5395720" y="1144993"/>
                </a:cubicBezTo>
                <a:lnTo>
                  <a:pt x="5408975" y="1124358"/>
                </a:lnTo>
                <a:lnTo>
                  <a:pt x="5426464" y="1083922"/>
                </a:lnTo>
                <a:lnTo>
                  <a:pt x="5418773" y="1109106"/>
                </a:lnTo>
                <a:lnTo>
                  <a:pt x="5424883" y="1099594"/>
                </a:lnTo>
                <a:cubicBezTo>
                  <a:pt x="5546128" y="923354"/>
                  <a:pt x="5721533" y="812604"/>
                  <a:pt x="5916635" y="812604"/>
                </a:cubicBezTo>
                <a:cubicBezTo>
                  <a:pt x="6053849" y="812604"/>
                  <a:pt x="6181321" y="867384"/>
                  <a:pt x="6287062" y="961200"/>
                </a:cubicBezTo>
                <a:lnTo>
                  <a:pt x="6335268" y="1008539"/>
                </a:lnTo>
                <a:lnTo>
                  <a:pt x="6339582" y="999916"/>
                </a:lnTo>
                <a:lnTo>
                  <a:pt x="6349117" y="1017580"/>
                </a:lnTo>
                <a:cubicBezTo>
                  <a:pt x="6453661" y="1193057"/>
                  <a:pt x="6611875" y="1304906"/>
                  <a:pt x="6788946" y="1304906"/>
                </a:cubicBezTo>
                <a:cubicBezTo>
                  <a:pt x="6980774" y="1304906"/>
                  <a:pt x="7150470" y="1173638"/>
                  <a:pt x="7253774" y="972412"/>
                </a:cubicBezTo>
                <a:lnTo>
                  <a:pt x="7271283" y="931928"/>
                </a:lnTo>
                <a:lnTo>
                  <a:pt x="7253600" y="989829"/>
                </a:lnTo>
                <a:cubicBezTo>
                  <a:pt x="7145189" y="1276325"/>
                  <a:pt x="6920069" y="1473214"/>
                  <a:pt x="6659933" y="1473214"/>
                </a:cubicBezTo>
                <a:cubicBezTo>
                  <a:pt x="6522719" y="1473214"/>
                  <a:pt x="6395247" y="1418434"/>
                  <a:pt x="6289506" y="1324618"/>
                </a:cubicBezTo>
                <a:lnTo>
                  <a:pt x="6241300" y="1277279"/>
                </a:lnTo>
                <a:lnTo>
                  <a:pt x="6236986" y="1285902"/>
                </a:lnTo>
                <a:lnTo>
                  <a:pt x="6227451" y="1268238"/>
                </a:lnTo>
                <a:cubicBezTo>
                  <a:pt x="6122907" y="1092761"/>
                  <a:pt x="5964693" y="980912"/>
                  <a:pt x="5787622" y="980912"/>
                </a:cubicBezTo>
                <a:cubicBezTo>
                  <a:pt x="5619772" y="980912"/>
                  <a:pt x="5468868" y="1081414"/>
                  <a:pt x="5364559" y="1241345"/>
                </a:cubicBezTo>
                <a:lnTo>
                  <a:pt x="5364308" y="1241754"/>
                </a:lnTo>
                <a:lnTo>
                  <a:pt x="5362816" y="1244848"/>
                </a:lnTo>
                <a:cubicBezTo>
                  <a:pt x="5354296" y="1261250"/>
                  <a:pt x="5345361" y="1277248"/>
                  <a:pt x="5336029" y="1292818"/>
                </a:cubicBezTo>
                <a:lnTo>
                  <a:pt x="5322774" y="1313453"/>
                </a:lnTo>
                <a:lnTo>
                  <a:pt x="5305285" y="1353889"/>
                </a:lnTo>
                <a:lnTo>
                  <a:pt x="5312976" y="1328705"/>
                </a:lnTo>
                <a:lnTo>
                  <a:pt x="5306866" y="1338217"/>
                </a:lnTo>
                <a:cubicBezTo>
                  <a:pt x="5185622" y="1514457"/>
                  <a:pt x="5010216" y="1625207"/>
                  <a:pt x="4815114" y="1625207"/>
                </a:cubicBezTo>
                <a:cubicBezTo>
                  <a:pt x="4677899" y="1625207"/>
                  <a:pt x="4550428" y="1570427"/>
                  <a:pt x="4444687" y="1476612"/>
                </a:cubicBezTo>
                <a:lnTo>
                  <a:pt x="4396481" y="1429272"/>
                </a:lnTo>
                <a:lnTo>
                  <a:pt x="4392167" y="1437896"/>
                </a:lnTo>
                <a:lnTo>
                  <a:pt x="4382631" y="1420231"/>
                </a:lnTo>
                <a:cubicBezTo>
                  <a:pt x="4278087" y="1244754"/>
                  <a:pt x="4119874" y="1132906"/>
                  <a:pt x="3942802" y="1132906"/>
                </a:cubicBezTo>
                <a:cubicBezTo>
                  <a:pt x="3750974" y="1132906"/>
                  <a:pt x="3581279" y="1264173"/>
                  <a:pt x="3477975" y="1465399"/>
                </a:cubicBezTo>
                <a:close/>
                <a:moveTo>
                  <a:pt x="1730232" y="1099581"/>
                </a:moveTo>
                <a:lnTo>
                  <a:pt x="1747915" y="1041680"/>
                </a:lnTo>
                <a:cubicBezTo>
                  <a:pt x="1856327" y="755184"/>
                  <a:pt x="2081446" y="558296"/>
                  <a:pt x="2341582" y="558296"/>
                </a:cubicBezTo>
                <a:cubicBezTo>
                  <a:pt x="2478797" y="558296"/>
                  <a:pt x="2606269" y="613075"/>
                  <a:pt x="2712010" y="706891"/>
                </a:cubicBezTo>
                <a:lnTo>
                  <a:pt x="2760216" y="754231"/>
                </a:lnTo>
                <a:lnTo>
                  <a:pt x="2764530" y="745607"/>
                </a:lnTo>
                <a:lnTo>
                  <a:pt x="2774065" y="763271"/>
                </a:lnTo>
                <a:cubicBezTo>
                  <a:pt x="2878609" y="938748"/>
                  <a:pt x="3036822" y="1050597"/>
                  <a:pt x="3213894" y="1050597"/>
                </a:cubicBezTo>
                <a:cubicBezTo>
                  <a:pt x="3381743" y="1050597"/>
                  <a:pt x="3532648" y="950095"/>
                  <a:pt x="3636957" y="790164"/>
                </a:cubicBezTo>
                <a:lnTo>
                  <a:pt x="3637208" y="789755"/>
                </a:lnTo>
                <a:lnTo>
                  <a:pt x="3638700" y="786661"/>
                </a:lnTo>
                <a:cubicBezTo>
                  <a:pt x="3647220" y="770260"/>
                  <a:pt x="3656155" y="754261"/>
                  <a:pt x="3665486" y="738691"/>
                </a:cubicBezTo>
                <a:lnTo>
                  <a:pt x="3678742" y="718056"/>
                </a:lnTo>
                <a:lnTo>
                  <a:pt x="3696231" y="677620"/>
                </a:lnTo>
                <a:lnTo>
                  <a:pt x="3688540" y="702804"/>
                </a:lnTo>
                <a:lnTo>
                  <a:pt x="3694650" y="693292"/>
                </a:lnTo>
                <a:cubicBezTo>
                  <a:pt x="3815894" y="517052"/>
                  <a:pt x="3991299" y="406302"/>
                  <a:pt x="4186402" y="406302"/>
                </a:cubicBezTo>
                <a:cubicBezTo>
                  <a:pt x="4323616" y="406302"/>
                  <a:pt x="4451088" y="461082"/>
                  <a:pt x="4556829" y="554898"/>
                </a:cubicBezTo>
                <a:lnTo>
                  <a:pt x="4605035" y="602237"/>
                </a:lnTo>
                <a:lnTo>
                  <a:pt x="4609349" y="593614"/>
                </a:lnTo>
                <a:lnTo>
                  <a:pt x="4618884" y="611278"/>
                </a:lnTo>
                <a:cubicBezTo>
                  <a:pt x="4723428" y="786755"/>
                  <a:pt x="4881642" y="898604"/>
                  <a:pt x="5058713" y="898604"/>
                </a:cubicBezTo>
                <a:cubicBezTo>
                  <a:pt x="5250541" y="898604"/>
                  <a:pt x="5420237" y="767336"/>
                  <a:pt x="5523541" y="566110"/>
                </a:cubicBezTo>
                <a:lnTo>
                  <a:pt x="5541050" y="525626"/>
                </a:lnTo>
                <a:lnTo>
                  <a:pt x="5523367" y="583527"/>
                </a:lnTo>
                <a:cubicBezTo>
                  <a:pt x="5414956" y="870023"/>
                  <a:pt x="5189836" y="1066912"/>
                  <a:pt x="4929700" y="1066912"/>
                </a:cubicBezTo>
                <a:cubicBezTo>
                  <a:pt x="4792486" y="1066912"/>
                  <a:pt x="4665014" y="1012132"/>
                  <a:pt x="4559273" y="918316"/>
                </a:cubicBezTo>
                <a:lnTo>
                  <a:pt x="4511067" y="870977"/>
                </a:lnTo>
                <a:lnTo>
                  <a:pt x="4506753" y="879600"/>
                </a:lnTo>
                <a:lnTo>
                  <a:pt x="4497218" y="861936"/>
                </a:lnTo>
                <a:cubicBezTo>
                  <a:pt x="4392674" y="686459"/>
                  <a:pt x="4234460" y="574610"/>
                  <a:pt x="4057389" y="574610"/>
                </a:cubicBezTo>
                <a:cubicBezTo>
                  <a:pt x="3889539" y="574610"/>
                  <a:pt x="3738635" y="675112"/>
                  <a:pt x="3634326" y="835043"/>
                </a:cubicBezTo>
                <a:lnTo>
                  <a:pt x="3634075" y="835452"/>
                </a:lnTo>
                <a:lnTo>
                  <a:pt x="3632583" y="838546"/>
                </a:lnTo>
                <a:cubicBezTo>
                  <a:pt x="3624063" y="854948"/>
                  <a:pt x="3615128" y="870946"/>
                  <a:pt x="3605796" y="886516"/>
                </a:cubicBezTo>
                <a:lnTo>
                  <a:pt x="3592541" y="907151"/>
                </a:lnTo>
                <a:lnTo>
                  <a:pt x="3575052" y="947587"/>
                </a:lnTo>
                <a:lnTo>
                  <a:pt x="3582743" y="922403"/>
                </a:lnTo>
                <a:lnTo>
                  <a:pt x="3576633" y="931915"/>
                </a:lnTo>
                <a:cubicBezTo>
                  <a:pt x="3455389" y="1108155"/>
                  <a:pt x="3279983" y="1218905"/>
                  <a:pt x="3084881" y="1218905"/>
                </a:cubicBezTo>
                <a:cubicBezTo>
                  <a:pt x="2947666" y="1218905"/>
                  <a:pt x="2820195" y="1164125"/>
                  <a:pt x="2714454" y="1070310"/>
                </a:cubicBezTo>
                <a:lnTo>
                  <a:pt x="2666248" y="1022970"/>
                </a:lnTo>
                <a:lnTo>
                  <a:pt x="2661934" y="1031594"/>
                </a:lnTo>
                <a:lnTo>
                  <a:pt x="2652398" y="1013930"/>
                </a:lnTo>
                <a:cubicBezTo>
                  <a:pt x="2547854" y="838452"/>
                  <a:pt x="2389641" y="726604"/>
                  <a:pt x="2212569" y="726604"/>
                </a:cubicBezTo>
                <a:cubicBezTo>
                  <a:pt x="2020741" y="726604"/>
                  <a:pt x="1851046" y="857871"/>
                  <a:pt x="1747742" y="1059097"/>
                </a:cubicBezTo>
                <a:close/>
                <a:moveTo>
                  <a:pt x="0" y="693279"/>
                </a:moveTo>
                <a:lnTo>
                  <a:pt x="17683" y="635378"/>
                </a:lnTo>
                <a:cubicBezTo>
                  <a:pt x="126095" y="348882"/>
                  <a:pt x="351214" y="151994"/>
                  <a:pt x="611350" y="151994"/>
                </a:cubicBezTo>
                <a:cubicBezTo>
                  <a:pt x="748565" y="151994"/>
                  <a:pt x="876037" y="206773"/>
                  <a:pt x="981778" y="300589"/>
                </a:cubicBezTo>
                <a:lnTo>
                  <a:pt x="1029984" y="347929"/>
                </a:lnTo>
                <a:lnTo>
                  <a:pt x="1034298" y="339305"/>
                </a:lnTo>
                <a:lnTo>
                  <a:pt x="1043833" y="356969"/>
                </a:lnTo>
                <a:cubicBezTo>
                  <a:pt x="1148377" y="532446"/>
                  <a:pt x="1306590" y="644295"/>
                  <a:pt x="1483662" y="644295"/>
                </a:cubicBezTo>
                <a:cubicBezTo>
                  <a:pt x="1651511" y="644295"/>
                  <a:pt x="1802416" y="543793"/>
                  <a:pt x="1906725" y="383862"/>
                </a:cubicBezTo>
                <a:lnTo>
                  <a:pt x="1906976" y="383453"/>
                </a:lnTo>
                <a:lnTo>
                  <a:pt x="1908468" y="380359"/>
                </a:lnTo>
                <a:cubicBezTo>
                  <a:pt x="1916988" y="363958"/>
                  <a:pt x="1925923" y="347959"/>
                  <a:pt x="1935254" y="332389"/>
                </a:cubicBezTo>
                <a:lnTo>
                  <a:pt x="1948510" y="311754"/>
                </a:lnTo>
                <a:lnTo>
                  <a:pt x="1965999" y="271318"/>
                </a:lnTo>
                <a:lnTo>
                  <a:pt x="1958308" y="296502"/>
                </a:lnTo>
                <a:lnTo>
                  <a:pt x="1964418" y="286991"/>
                </a:lnTo>
                <a:cubicBezTo>
                  <a:pt x="2085662" y="110750"/>
                  <a:pt x="2261067" y="0"/>
                  <a:pt x="2456169" y="0"/>
                </a:cubicBezTo>
                <a:cubicBezTo>
                  <a:pt x="2593384" y="0"/>
                  <a:pt x="2720856" y="54780"/>
                  <a:pt x="2826597" y="148596"/>
                </a:cubicBezTo>
                <a:lnTo>
                  <a:pt x="2874803" y="195935"/>
                </a:lnTo>
                <a:lnTo>
                  <a:pt x="2879117" y="187312"/>
                </a:lnTo>
                <a:lnTo>
                  <a:pt x="2888652" y="204976"/>
                </a:lnTo>
                <a:cubicBezTo>
                  <a:pt x="2993196" y="380453"/>
                  <a:pt x="3151410" y="492302"/>
                  <a:pt x="3328481" y="492302"/>
                </a:cubicBezTo>
                <a:cubicBezTo>
                  <a:pt x="3520309" y="492302"/>
                  <a:pt x="3690004" y="361034"/>
                  <a:pt x="3793309" y="159808"/>
                </a:cubicBezTo>
                <a:lnTo>
                  <a:pt x="3810818" y="119325"/>
                </a:lnTo>
                <a:lnTo>
                  <a:pt x="3793135" y="177225"/>
                </a:lnTo>
                <a:cubicBezTo>
                  <a:pt x="3684724" y="463721"/>
                  <a:pt x="3459604" y="660610"/>
                  <a:pt x="3199468" y="660610"/>
                </a:cubicBezTo>
                <a:cubicBezTo>
                  <a:pt x="3062253" y="660610"/>
                  <a:pt x="2934782" y="605830"/>
                  <a:pt x="2829041" y="512014"/>
                </a:cubicBezTo>
                <a:lnTo>
                  <a:pt x="2780835" y="464675"/>
                </a:lnTo>
                <a:lnTo>
                  <a:pt x="2776521" y="473298"/>
                </a:lnTo>
                <a:lnTo>
                  <a:pt x="2766986" y="455634"/>
                </a:lnTo>
                <a:cubicBezTo>
                  <a:pt x="2662442" y="280157"/>
                  <a:pt x="2504228" y="168308"/>
                  <a:pt x="2327156" y="168308"/>
                </a:cubicBezTo>
                <a:cubicBezTo>
                  <a:pt x="2159307" y="168308"/>
                  <a:pt x="2008403" y="268810"/>
                  <a:pt x="1904094" y="428741"/>
                </a:cubicBezTo>
                <a:lnTo>
                  <a:pt x="1903843" y="429150"/>
                </a:lnTo>
                <a:lnTo>
                  <a:pt x="1902351" y="432244"/>
                </a:lnTo>
                <a:cubicBezTo>
                  <a:pt x="1893831" y="448646"/>
                  <a:pt x="1884896" y="464644"/>
                  <a:pt x="1875564" y="480214"/>
                </a:cubicBezTo>
                <a:lnTo>
                  <a:pt x="1862309" y="500849"/>
                </a:lnTo>
                <a:lnTo>
                  <a:pt x="1844820" y="541285"/>
                </a:lnTo>
                <a:lnTo>
                  <a:pt x="1852511" y="516101"/>
                </a:lnTo>
                <a:lnTo>
                  <a:pt x="1846401" y="525613"/>
                </a:lnTo>
                <a:cubicBezTo>
                  <a:pt x="1725157" y="701853"/>
                  <a:pt x="1549751" y="812603"/>
                  <a:pt x="1354649" y="812603"/>
                </a:cubicBezTo>
                <a:cubicBezTo>
                  <a:pt x="1217434" y="812603"/>
                  <a:pt x="1089963" y="757823"/>
                  <a:pt x="984222" y="664008"/>
                </a:cubicBezTo>
                <a:lnTo>
                  <a:pt x="936016" y="616668"/>
                </a:lnTo>
                <a:lnTo>
                  <a:pt x="931702" y="625292"/>
                </a:lnTo>
                <a:lnTo>
                  <a:pt x="922166" y="607628"/>
                </a:lnTo>
                <a:cubicBezTo>
                  <a:pt x="817622" y="432150"/>
                  <a:pt x="659409" y="320302"/>
                  <a:pt x="482337" y="320302"/>
                </a:cubicBezTo>
                <a:cubicBezTo>
                  <a:pt x="290509" y="320302"/>
                  <a:pt x="120814" y="451569"/>
                  <a:pt x="17510" y="652795"/>
                </a:cubicBezTo>
                <a:close/>
              </a:path>
            </a:pathLst>
          </a:custGeom>
          <a:gradFill>
            <a:gsLst>
              <a:gs pos="75000">
                <a:srgbClr val="009900"/>
              </a:gs>
              <a:gs pos="24000">
                <a:srgbClr val="FFC000">
                  <a:lumMod val="46000"/>
                  <a:lumOff val="54000"/>
                </a:srgbClr>
              </a:gs>
              <a:gs pos="57000">
                <a:srgbClr val="EB3208"/>
              </a:gs>
              <a:gs pos="61000">
                <a:srgbClr val="F54C04"/>
              </a:gs>
              <a:gs pos="42000">
                <a:srgbClr val="E3200B"/>
              </a:gs>
              <a:gs pos="41000">
                <a:srgbClr val="FF6600"/>
              </a:gs>
            </a:gsLst>
            <a:path path="circle">
              <a:fillToRect l="100000" t="100000"/>
            </a:path>
          </a:gradFill>
          <a:ln>
            <a:noFill/>
          </a:ln>
          <a:scene3d>
            <a:camera prst="orthographicFront"/>
            <a:lightRig rig="flat" dir="t"/>
          </a:scene3d>
          <a:sp3d prstMaterial="dkEdge">
            <a:bevelT w="247650" prst="slope"/>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7" name="Forma libre 14"/>
          <p:cNvSpPr/>
          <p:nvPr/>
        </p:nvSpPr>
        <p:spPr>
          <a:xfrm rot="16200000" flipH="1">
            <a:off x="5718651" y="-632858"/>
            <a:ext cx="2274194" cy="4578955"/>
          </a:xfrm>
          <a:custGeom>
            <a:avLst/>
            <a:gdLst>
              <a:gd name="connsiteX0" fmla="*/ 3460465 w 7271283"/>
              <a:gd name="connsiteY0" fmla="*/ 1505883 h 1625207"/>
              <a:gd name="connsiteX1" fmla="*/ 3478149 w 7271283"/>
              <a:gd name="connsiteY1" fmla="*/ 1447982 h 1625207"/>
              <a:gd name="connsiteX2" fmla="*/ 4071815 w 7271283"/>
              <a:gd name="connsiteY2" fmla="*/ 964598 h 1625207"/>
              <a:gd name="connsiteX3" fmla="*/ 4442242 w 7271283"/>
              <a:gd name="connsiteY3" fmla="*/ 1113193 h 1625207"/>
              <a:gd name="connsiteX4" fmla="*/ 4490449 w 7271283"/>
              <a:gd name="connsiteY4" fmla="*/ 1160533 h 1625207"/>
              <a:gd name="connsiteX5" fmla="*/ 4494762 w 7271283"/>
              <a:gd name="connsiteY5" fmla="*/ 1151909 h 1625207"/>
              <a:gd name="connsiteX6" fmla="*/ 4504298 w 7271283"/>
              <a:gd name="connsiteY6" fmla="*/ 1169573 h 1625207"/>
              <a:gd name="connsiteX7" fmla="*/ 4944127 w 7271283"/>
              <a:gd name="connsiteY7" fmla="*/ 1456899 h 1625207"/>
              <a:gd name="connsiteX8" fmla="*/ 5367190 w 7271283"/>
              <a:gd name="connsiteY8" fmla="*/ 1196466 h 1625207"/>
              <a:gd name="connsiteX9" fmla="*/ 5367441 w 7271283"/>
              <a:gd name="connsiteY9" fmla="*/ 1196057 h 1625207"/>
              <a:gd name="connsiteX10" fmla="*/ 5368933 w 7271283"/>
              <a:gd name="connsiteY10" fmla="*/ 1192963 h 1625207"/>
              <a:gd name="connsiteX11" fmla="*/ 5395720 w 7271283"/>
              <a:gd name="connsiteY11" fmla="*/ 1144993 h 1625207"/>
              <a:gd name="connsiteX12" fmla="*/ 5408975 w 7271283"/>
              <a:gd name="connsiteY12" fmla="*/ 1124358 h 1625207"/>
              <a:gd name="connsiteX13" fmla="*/ 5426464 w 7271283"/>
              <a:gd name="connsiteY13" fmla="*/ 1083922 h 1625207"/>
              <a:gd name="connsiteX14" fmla="*/ 5418773 w 7271283"/>
              <a:gd name="connsiteY14" fmla="*/ 1109106 h 1625207"/>
              <a:gd name="connsiteX15" fmla="*/ 5424883 w 7271283"/>
              <a:gd name="connsiteY15" fmla="*/ 1099594 h 1625207"/>
              <a:gd name="connsiteX16" fmla="*/ 5916635 w 7271283"/>
              <a:gd name="connsiteY16" fmla="*/ 812604 h 1625207"/>
              <a:gd name="connsiteX17" fmla="*/ 6287062 w 7271283"/>
              <a:gd name="connsiteY17" fmla="*/ 961200 h 1625207"/>
              <a:gd name="connsiteX18" fmla="*/ 6335268 w 7271283"/>
              <a:gd name="connsiteY18" fmla="*/ 1008539 h 1625207"/>
              <a:gd name="connsiteX19" fmla="*/ 6339582 w 7271283"/>
              <a:gd name="connsiteY19" fmla="*/ 999916 h 1625207"/>
              <a:gd name="connsiteX20" fmla="*/ 6349117 w 7271283"/>
              <a:gd name="connsiteY20" fmla="*/ 1017580 h 1625207"/>
              <a:gd name="connsiteX21" fmla="*/ 6788946 w 7271283"/>
              <a:gd name="connsiteY21" fmla="*/ 1304906 h 1625207"/>
              <a:gd name="connsiteX22" fmla="*/ 7253774 w 7271283"/>
              <a:gd name="connsiteY22" fmla="*/ 972412 h 1625207"/>
              <a:gd name="connsiteX23" fmla="*/ 7271283 w 7271283"/>
              <a:gd name="connsiteY23" fmla="*/ 931928 h 1625207"/>
              <a:gd name="connsiteX24" fmla="*/ 7253600 w 7271283"/>
              <a:gd name="connsiteY24" fmla="*/ 989829 h 1625207"/>
              <a:gd name="connsiteX25" fmla="*/ 6659933 w 7271283"/>
              <a:gd name="connsiteY25" fmla="*/ 1473214 h 1625207"/>
              <a:gd name="connsiteX26" fmla="*/ 6289506 w 7271283"/>
              <a:gd name="connsiteY26" fmla="*/ 1324618 h 1625207"/>
              <a:gd name="connsiteX27" fmla="*/ 6241300 w 7271283"/>
              <a:gd name="connsiteY27" fmla="*/ 1277279 h 1625207"/>
              <a:gd name="connsiteX28" fmla="*/ 6236986 w 7271283"/>
              <a:gd name="connsiteY28" fmla="*/ 1285902 h 1625207"/>
              <a:gd name="connsiteX29" fmla="*/ 6227451 w 7271283"/>
              <a:gd name="connsiteY29" fmla="*/ 1268238 h 1625207"/>
              <a:gd name="connsiteX30" fmla="*/ 5787622 w 7271283"/>
              <a:gd name="connsiteY30" fmla="*/ 980912 h 1625207"/>
              <a:gd name="connsiteX31" fmla="*/ 5364559 w 7271283"/>
              <a:gd name="connsiteY31" fmla="*/ 1241345 h 1625207"/>
              <a:gd name="connsiteX32" fmla="*/ 5364308 w 7271283"/>
              <a:gd name="connsiteY32" fmla="*/ 1241754 h 1625207"/>
              <a:gd name="connsiteX33" fmla="*/ 5362816 w 7271283"/>
              <a:gd name="connsiteY33" fmla="*/ 1244848 h 1625207"/>
              <a:gd name="connsiteX34" fmla="*/ 5336029 w 7271283"/>
              <a:gd name="connsiteY34" fmla="*/ 1292818 h 1625207"/>
              <a:gd name="connsiteX35" fmla="*/ 5322774 w 7271283"/>
              <a:gd name="connsiteY35" fmla="*/ 1313453 h 1625207"/>
              <a:gd name="connsiteX36" fmla="*/ 5305285 w 7271283"/>
              <a:gd name="connsiteY36" fmla="*/ 1353889 h 1625207"/>
              <a:gd name="connsiteX37" fmla="*/ 5312976 w 7271283"/>
              <a:gd name="connsiteY37" fmla="*/ 1328705 h 1625207"/>
              <a:gd name="connsiteX38" fmla="*/ 5306866 w 7271283"/>
              <a:gd name="connsiteY38" fmla="*/ 1338217 h 1625207"/>
              <a:gd name="connsiteX39" fmla="*/ 4815114 w 7271283"/>
              <a:gd name="connsiteY39" fmla="*/ 1625207 h 1625207"/>
              <a:gd name="connsiteX40" fmla="*/ 4444687 w 7271283"/>
              <a:gd name="connsiteY40" fmla="*/ 1476612 h 1625207"/>
              <a:gd name="connsiteX41" fmla="*/ 4396481 w 7271283"/>
              <a:gd name="connsiteY41" fmla="*/ 1429272 h 1625207"/>
              <a:gd name="connsiteX42" fmla="*/ 4392167 w 7271283"/>
              <a:gd name="connsiteY42" fmla="*/ 1437896 h 1625207"/>
              <a:gd name="connsiteX43" fmla="*/ 4382631 w 7271283"/>
              <a:gd name="connsiteY43" fmla="*/ 1420231 h 1625207"/>
              <a:gd name="connsiteX44" fmla="*/ 3942802 w 7271283"/>
              <a:gd name="connsiteY44" fmla="*/ 1132906 h 1625207"/>
              <a:gd name="connsiteX45" fmla="*/ 3477975 w 7271283"/>
              <a:gd name="connsiteY45" fmla="*/ 1465399 h 1625207"/>
              <a:gd name="connsiteX46" fmla="*/ 1730232 w 7271283"/>
              <a:gd name="connsiteY46" fmla="*/ 1099581 h 1625207"/>
              <a:gd name="connsiteX47" fmla="*/ 1747915 w 7271283"/>
              <a:gd name="connsiteY47" fmla="*/ 1041680 h 1625207"/>
              <a:gd name="connsiteX48" fmla="*/ 2341582 w 7271283"/>
              <a:gd name="connsiteY48" fmla="*/ 558296 h 1625207"/>
              <a:gd name="connsiteX49" fmla="*/ 2712010 w 7271283"/>
              <a:gd name="connsiteY49" fmla="*/ 706891 h 1625207"/>
              <a:gd name="connsiteX50" fmla="*/ 2760216 w 7271283"/>
              <a:gd name="connsiteY50" fmla="*/ 754231 h 1625207"/>
              <a:gd name="connsiteX51" fmla="*/ 2764530 w 7271283"/>
              <a:gd name="connsiteY51" fmla="*/ 745607 h 1625207"/>
              <a:gd name="connsiteX52" fmla="*/ 2774065 w 7271283"/>
              <a:gd name="connsiteY52" fmla="*/ 763271 h 1625207"/>
              <a:gd name="connsiteX53" fmla="*/ 3213894 w 7271283"/>
              <a:gd name="connsiteY53" fmla="*/ 1050597 h 1625207"/>
              <a:gd name="connsiteX54" fmla="*/ 3636957 w 7271283"/>
              <a:gd name="connsiteY54" fmla="*/ 790164 h 1625207"/>
              <a:gd name="connsiteX55" fmla="*/ 3637208 w 7271283"/>
              <a:gd name="connsiteY55" fmla="*/ 789755 h 1625207"/>
              <a:gd name="connsiteX56" fmla="*/ 3638700 w 7271283"/>
              <a:gd name="connsiteY56" fmla="*/ 786661 h 1625207"/>
              <a:gd name="connsiteX57" fmla="*/ 3665486 w 7271283"/>
              <a:gd name="connsiteY57" fmla="*/ 738691 h 1625207"/>
              <a:gd name="connsiteX58" fmla="*/ 3678742 w 7271283"/>
              <a:gd name="connsiteY58" fmla="*/ 718056 h 1625207"/>
              <a:gd name="connsiteX59" fmla="*/ 3696231 w 7271283"/>
              <a:gd name="connsiteY59" fmla="*/ 677620 h 1625207"/>
              <a:gd name="connsiteX60" fmla="*/ 3688540 w 7271283"/>
              <a:gd name="connsiteY60" fmla="*/ 702804 h 1625207"/>
              <a:gd name="connsiteX61" fmla="*/ 3694650 w 7271283"/>
              <a:gd name="connsiteY61" fmla="*/ 693292 h 1625207"/>
              <a:gd name="connsiteX62" fmla="*/ 4186402 w 7271283"/>
              <a:gd name="connsiteY62" fmla="*/ 406302 h 1625207"/>
              <a:gd name="connsiteX63" fmla="*/ 4556829 w 7271283"/>
              <a:gd name="connsiteY63" fmla="*/ 554898 h 1625207"/>
              <a:gd name="connsiteX64" fmla="*/ 4605035 w 7271283"/>
              <a:gd name="connsiteY64" fmla="*/ 602237 h 1625207"/>
              <a:gd name="connsiteX65" fmla="*/ 4609349 w 7271283"/>
              <a:gd name="connsiteY65" fmla="*/ 593614 h 1625207"/>
              <a:gd name="connsiteX66" fmla="*/ 4618884 w 7271283"/>
              <a:gd name="connsiteY66" fmla="*/ 611278 h 1625207"/>
              <a:gd name="connsiteX67" fmla="*/ 5058713 w 7271283"/>
              <a:gd name="connsiteY67" fmla="*/ 898604 h 1625207"/>
              <a:gd name="connsiteX68" fmla="*/ 5523541 w 7271283"/>
              <a:gd name="connsiteY68" fmla="*/ 566110 h 1625207"/>
              <a:gd name="connsiteX69" fmla="*/ 5541050 w 7271283"/>
              <a:gd name="connsiteY69" fmla="*/ 525626 h 1625207"/>
              <a:gd name="connsiteX70" fmla="*/ 5523367 w 7271283"/>
              <a:gd name="connsiteY70" fmla="*/ 583527 h 1625207"/>
              <a:gd name="connsiteX71" fmla="*/ 4929700 w 7271283"/>
              <a:gd name="connsiteY71" fmla="*/ 1066912 h 1625207"/>
              <a:gd name="connsiteX72" fmla="*/ 4559273 w 7271283"/>
              <a:gd name="connsiteY72" fmla="*/ 918316 h 1625207"/>
              <a:gd name="connsiteX73" fmla="*/ 4511067 w 7271283"/>
              <a:gd name="connsiteY73" fmla="*/ 870977 h 1625207"/>
              <a:gd name="connsiteX74" fmla="*/ 4506753 w 7271283"/>
              <a:gd name="connsiteY74" fmla="*/ 879600 h 1625207"/>
              <a:gd name="connsiteX75" fmla="*/ 4497218 w 7271283"/>
              <a:gd name="connsiteY75" fmla="*/ 861936 h 1625207"/>
              <a:gd name="connsiteX76" fmla="*/ 4057389 w 7271283"/>
              <a:gd name="connsiteY76" fmla="*/ 574610 h 1625207"/>
              <a:gd name="connsiteX77" fmla="*/ 3634326 w 7271283"/>
              <a:gd name="connsiteY77" fmla="*/ 835043 h 1625207"/>
              <a:gd name="connsiteX78" fmla="*/ 3634075 w 7271283"/>
              <a:gd name="connsiteY78" fmla="*/ 835452 h 1625207"/>
              <a:gd name="connsiteX79" fmla="*/ 3632583 w 7271283"/>
              <a:gd name="connsiteY79" fmla="*/ 838546 h 1625207"/>
              <a:gd name="connsiteX80" fmla="*/ 3605796 w 7271283"/>
              <a:gd name="connsiteY80" fmla="*/ 886516 h 1625207"/>
              <a:gd name="connsiteX81" fmla="*/ 3592541 w 7271283"/>
              <a:gd name="connsiteY81" fmla="*/ 907151 h 1625207"/>
              <a:gd name="connsiteX82" fmla="*/ 3575052 w 7271283"/>
              <a:gd name="connsiteY82" fmla="*/ 947587 h 1625207"/>
              <a:gd name="connsiteX83" fmla="*/ 3582743 w 7271283"/>
              <a:gd name="connsiteY83" fmla="*/ 922403 h 1625207"/>
              <a:gd name="connsiteX84" fmla="*/ 3576633 w 7271283"/>
              <a:gd name="connsiteY84" fmla="*/ 931915 h 1625207"/>
              <a:gd name="connsiteX85" fmla="*/ 3084881 w 7271283"/>
              <a:gd name="connsiteY85" fmla="*/ 1218905 h 1625207"/>
              <a:gd name="connsiteX86" fmla="*/ 2714454 w 7271283"/>
              <a:gd name="connsiteY86" fmla="*/ 1070310 h 1625207"/>
              <a:gd name="connsiteX87" fmla="*/ 2666248 w 7271283"/>
              <a:gd name="connsiteY87" fmla="*/ 1022970 h 1625207"/>
              <a:gd name="connsiteX88" fmla="*/ 2661934 w 7271283"/>
              <a:gd name="connsiteY88" fmla="*/ 1031594 h 1625207"/>
              <a:gd name="connsiteX89" fmla="*/ 2652398 w 7271283"/>
              <a:gd name="connsiteY89" fmla="*/ 1013930 h 1625207"/>
              <a:gd name="connsiteX90" fmla="*/ 2212569 w 7271283"/>
              <a:gd name="connsiteY90" fmla="*/ 726604 h 1625207"/>
              <a:gd name="connsiteX91" fmla="*/ 1747742 w 7271283"/>
              <a:gd name="connsiteY91" fmla="*/ 1059097 h 1625207"/>
              <a:gd name="connsiteX92" fmla="*/ 0 w 7271283"/>
              <a:gd name="connsiteY92" fmla="*/ 693279 h 1625207"/>
              <a:gd name="connsiteX93" fmla="*/ 17683 w 7271283"/>
              <a:gd name="connsiteY93" fmla="*/ 635378 h 1625207"/>
              <a:gd name="connsiteX94" fmla="*/ 611350 w 7271283"/>
              <a:gd name="connsiteY94" fmla="*/ 151994 h 1625207"/>
              <a:gd name="connsiteX95" fmla="*/ 981778 w 7271283"/>
              <a:gd name="connsiteY95" fmla="*/ 300589 h 1625207"/>
              <a:gd name="connsiteX96" fmla="*/ 1029984 w 7271283"/>
              <a:gd name="connsiteY96" fmla="*/ 347929 h 1625207"/>
              <a:gd name="connsiteX97" fmla="*/ 1034298 w 7271283"/>
              <a:gd name="connsiteY97" fmla="*/ 339305 h 1625207"/>
              <a:gd name="connsiteX98" fmla="*/ 1043833 w 7271283"/>
              <a:gd name="connsiteY98" fmla="*/ 356969 h 1625207"/>
              <a:gd name="connsiteX99" fmla="*/ 1483662 w 7271283"/>
              <a:gd name="connsiteY99" fmla="*/ 644295 h 1625207"/>
              <a:gd name="connsiteX100" fmla="*/ 1906725 w 7271283"/>
              <a:gd name="connsiteY100" fmla="*/ 383862 h 1625207"/>
              <a:gd name="connsiteX101" fmla="*/ 1906976 w 7271283"/>
              <a:gd name="connsiteY101" fmla="*/ 383453 h 1625207"/>
              <a:gd name="connsiteX102" fmla="*/ 1908468 w 7271283"/>
              <a:gd name="connsiteY102" fmla="*/ 380359 h 1625207"/>
              <a:gd name="connsiteX103" fmla="*/ 1935254 w 7271283"/>
              <a:gd name="connsiteY103" fmla="*/ 332389 h 1625207"/>
              <a:gd name="connsiteX104" fmla="*/ 1948510 w 7271283"/>
              <a:gd name="connsiteY104" fmla="*/ 311754 h 1625207"/>
              <a:gd name="connsiteX105" fmla="*/ 1965999 w 7271283"/>
              <a:gd name="connsiteY105" fmla="*/ 271318 h 1625207"/>
              <a:gd name="connsiteX106" fmla="*/ 1958308 w 7271283"/>
              <a:gd name="connsiteY106" fmla="*/ 296502 h 1625207"/>
              <a:gd name="connsiteX107" fmla="*/ 1964418 w 7271283"/>
              <a:gd name="connsiteY107" fmla="*/ 286991 h 1625207"/>
              <a:gd name="connsiteX108" fmla="*/ 2456169 w 7271283"/>
              <a:gd name="connsiteY108" fmla="*/ 0 h 1625207"/>
              <a:gd name="connsiteX109" fmla="*/ 2826597 w 7271283"/>
              <a:gd name="connsiteY109" fmla="*/ 148596 h 1625207"/>
              <a:gd name="connsiteX110" fmla="*/ 2874803 w 7271283"/>
              <a:gd name="connsiteY110" fmla="*/ 195935 h 1625207"/>
              <a:gd name="connsiteX111" fmla="*/ 2879117 w 7271283"/>
              <a:gd name="connsiteY111" fmla="*/ 187312 h 1625207"/>
              <a:gd name="connsiteX112" fmla="*/ 2888652 w 7271283"/>
              <a:gd name="connsiteY112" fmla="*/ 204976 h 1625207"/>
              <a:gd name="connsiteX113" fmla="*/ 3328481 w 7271283"/>
              <a:gd name="connsiteY113" fmla="*/ 492302 h 1625207"/>
              <a:gd name="connsiteX114" fmla="*/ 3793309 w 7271283"/>
              <a:gd name="connsiteY114" fmla="*/ 159808 h 1625207"/>
              <a:gd name="connsiteX115" fmla="*/ 3810818 w 7271283"/>
              <a:gd name="connsiteY115" fmla="*/ 119325 h 1625207"/>
              <a:gd name="connsiteX116" fmla="*/ 3793135 w 7271283"/>
              <a:gd name="connsiteY116" fmla="*/ 177225 h 1625207"/>
              <a:gd name="connsiteX117" fmla="*/ 3199468 w 7271283"/>
              <a:gd name="connsiteY117" fmla="*/ 660610 h 1625207"/>
              <a:gd name="connsiteX118" fmla="*/ 2829041 w 7271283"/>
              <a:gd name="connsiteY118" fmla="*/ 512014 h 1625207"/>
              <a:gd name="connsiteX119" fmla="*/ 2780835 w 7271283"/>
              <a:gd name="connsiteY119" fmla="*/ 464675 h 1625207"/>
              <a:gd name="connsiteX120" fmla="*/ 2776521 w 7271283"/>
              <a:gd name="connsiteY120" fmla="*/ 473298 h 1625207"/>
              <a:gd name="connsiteX121" fmla="*/ 2766986 w 7271283"/>
              <a:gd name="connsiteY121" fmla="*/ 455634 h 1625207"/>
              <a:gd name="connsiteX122" fmla="*/ 2327156 w 7271283"/>
              <a:gd name="connsiteY122" fmla="*/ 168308 h 1625207"/>
              <a:gd name="connsiteX123" fmla="*/ 1904094 w 7271283"/>
              <a:gd name="connsiteY123" fmla="*/ 428741 h 1625207"/>
              <a:gd name="connsiteX124" fmla="*/ 1903843 w 7271283"/>
              <a:gd name="connsiteY124" fmla="*/ 429150 h 1625207"/>
              <a:gd name="connsiteX125" fmla="*/ 1902351 w 7271283"/>
              <a:gd name="connsiteY125" fmla="*/ 432244 h 1625207"/>
              <a:gd name="connsiteX126" fmla="*/ 1875564 w 7271283"/>
              <a:gd name="connsiteY126" fmla="*/ 480214 h 1625207"/>
              <a:gd name="connsiteX127" fmla="*/ 1862309 w 7271283"/>
              <a:gd name="connsiteY127" fmla="*/ 500849 h 1625207"/>
              <a:gd name="connsiteX128" fmla="*/ 1844820 w 7271283"/>
              <a:gd name="connsiteY128" fmla="*/ 541285 h 1625207"/>
              <a:gd name="connsiteX129" fmla="*/ 1852511 w 7271283"/>
              <a:gd name="connsiteY129" fmla="*/ 516101 h 1625207"/>
              <a:gd name="connsiteX130" fmla="*/ 1846401 w 7271283"/>
              <a:gd name="connsiteY130" fmla="*/ 525613 h 1625207"/>
              <a:gd name="connsiteX131" fmla="*/ 1354649 w 7271283"/>
              <a:gd name="connsiteY131" fmla="*/ 812603 h 1625207"/>
              <a:gd name="connsiteX132" fmla="*/ 984222 w 7271283"/>
              <a:gd name="connsiteY132" fmla="*/ 664008 h 1625207"/>
              <a:gd name="connsiteX133" fmla="*/ 936016 w 7271283"/>
              <a:gd name="connsiteY133" fmla="*/ 616668 h 1625207"/>
              <a:gd name="connsiteX134" fmla="*/ 931702 w 7271283"/>
              <a:gd name="connsiteY134" fmla="*/ 625292 h 1625207"/>
              <a:gd name="connsiteX135" fmla="*/ 922166 w 7271283"/>
              <a:gd name="connsiteY135" fmla="*/ 607628 h 1625207"/>
              <a:gd name="connsiteX136" fmla="*/ 482337 w 7271283"/>
              <a:gd name="connsiteY136" fmla="*/ 320302 h 1625207"/>
              <a:gd name="connsiteX137" fmla="*/ 17510 w 7271283"/>
              <a:gd name="connsiteY137" fmla="*/ 652795 h 16252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Lst>
            <a:rect l="l" t="t" r="r" b="b"/>
            <a:pathLst>
              <a:path w="7271283" h="1625207">
                <a:moveTo>
                  <a:pt x="3460465" y="1505883"/>
                </a:moveTo>
                <a:lnTo>
                  <a:pt x="3478149" y="1447982"/>
                </a:lnTo>
                <a:cubicBezTo>
                  <a:pt x="3586560" y="1161486"/>
                  <a:pt x="3811679" y="964598"/>
                  <a:pt x="4071815" y="964598"/>
                </a:cubicBezTo>
                <a:cubicBezTo>
                  <a:pt x="4209030" y="964598"/>
                  <a:pt x="4336502" y="1019377"/>
                  <a:pt x="4442242" y="1113193"/>
                </a:cubicBezTo>
                <a:lnTo>
                  <a:pt x="4490449" y="1160533"/>
                </a:lnTo>
                <a:lnTo>
                  <a:pt x="4494762" y="1151909"/>
                </a:lnTo>
                <a:lnTo>
                  <a:pt x="4504298" y="1169573"/>
                </a:lnTo>
                <a:cubicBezTo>
                  <a:pt x="4608842" y="1345050"/>
                  <a:pt x="4767055" y="1456899"/>
                  <a:pt x="4944127" y="1456899"/>
                </a:cubicBezTo>
                <a:cubicBezTo>
                  <a:pt x="5111976" y="1456899"/>
                  <a:pt x="5262881" y="1356397"/>
                  <a:pt x="5367190" y="1196466"/>
                </a:cubicBezTo>
                <a:lnTo>
                  <a:pt x="5367441" y="1196057"/>
                </a:lnTo>
                <a:lnTo>
                  <a:pt x="5368933" y="1192963"/>
                </a:lnTo>
                <a:cubicBezTo>
                  <a:pt x="5377453" y="1176562"/>
                  <a:pt x="5386388" y="1160563"/>
                  <a:pt x="5395720" y="1144993"/>
                </a:cubicBezTo>
                <a:lnTo>
                  <a:pt x="5408975" y="1124358"/>
                </a:lnTo>
                <a:lnTo>
                  <a:pt x="5426464" y="1083922"/>
                </a:lnTo>
                <a:lnTo>
                  <a:pt x="5418773" y="1109106"/>
                </a:lnTo>
                <a:lnTo>
                  <a:pt x="5424883" y="1099594"/>
                </a:lnTo>
                <a:cubicBezTo>
                  <a:pt x="5546128" y="923354"/>
                  <a:pt x="5721533" y="812604"/>
                  <a:pt x="5916635" y="812604"/>
                </a:cubicBezTo>
                <a:cubicBezTo>
                  <a:pt x="6053849" y="812604"/>
                  <a:pt x="6181321" y="867384"/>
                  <a:pt x="6287062" y="961200"/>
                </a:cubicBezTo>
                <a:lnTo>
                  <a:pt x="6335268" y="1008539"/>
                </a:lnTo>
                <a:lnTo>
                  <a:pt x="6339582" y="999916"/>
                </a:lnTo>
                <a:lnTo>
                  <a:pt x="6349117" y="1017580"/>
                </a:lnTo>
                <a:cubicBezTo>
                  <a:pt x="6453661" y="1193057"/>
                  <a:pt x="6611875" y="1304906"/>
                  <a:pt x="6788946" y="1304906"/>
                </a:cubicBezTo>
                <a:cubicBezTo>
                  <a:pt x="6980774" y="1304906"/>
                  <a:pt x="7150470" y="1173638"/>
                  <a:pt x="7253774" y="972412"/>
                </a:cubicBezTo>
                <a:lnTo>
                  <a:pt x="7271283" y="931928"/>
                </a:lnTo>
                <a:lnTo>
                  <a:pt x="7253600" y="989829"/>
                </a:lnTo>
                <a:cubicBezTo>
                  <a:pt x="7145189" y="1276325"/>
                  <a:pt x="6920069" y="1473214"/>
                  <a:pt x="6659933" y="1473214"/>
                </a:cubicBezTo>
                <a:cubicBezTo>
                  <a:pt x="6522719" y="1473214"/>
                  <a:pt x="6395247" y="1418434"/>
                  <a:pt x="6289506" y="1324618"/>
                </a:cubicBezTo>
                <a:lnTo>
                  <a:pt x="6241300" y="1277279"/>
                </a:lnTo>
                <a:lnTo>
                  <a:pt x="6236986" y="1285902"/>
                </a:lnTo>
                <a:lnTo>
                  <a:pt x="6227451" y="1268238"/>
                </a:lnTo>
                <a:cubicBezTo>
                  <a:pt x="6122907" y="1092761"/>
                  <a:pt x="5964693" y="980912"/>
                  <a:pt x="5787622" y="980912"/>
                </a:cubicBezTo>
                <a:cubicBezTo>
                  <a:pt x="5619772" y="980912"/>
                  <a:pt x="5468868" y="1081414"/>
                  <a:pt x="5364559" y="1241345"/>
                </a:cubicBezTo>
                <a:lnTo>
                  <a:pt x="5364308" y="1241754"/>
                </a:lnTo>
                <a:lnTo>
                  <a:pt x="5362816" y="1244848"/>
                </a:lnTo>
                <a:cubicBezTo>
                  <a:pt x="5354296" y="1261250"/>
                  <a:pt x="5345361" y="1277248"/>
                  <a:pt x="5336029" y="1292818"/>
                </a:cubicBezTo>
                <a:lnTo>
                  <a:pt x="5322774" y="1313453"/>
                </a:lnTo>
                <a:lnTo>
                  <a:pt x="5305285" y="1353889"/>
                </a:lnTo>
                <a:lnTo>
                  <a:pt x="5312976" y="1328705"/>
                </a:lnTo>
                <a:lnTo>
                  <a:pt x="5306866" y="1338217"/>
                </a:lnTo>
                <a:cubicBezTo>
                  <a:pt x="5185622" y="1514457"/>
                  <a:pt x="5010216" y="1625207"/>
                  <a:pt x="4815114" y="1625207"/>
                </a:cubicBezTo>
                <a:cubicBezTo>
                  <a:pt x="4677899" y="1625207"/>
                  <a:pt x="4550428" y="1570427"/>
                  <a:pt x="4444687" y="1476612"/>
                </a:cubicBezTo>
                <a:lnTo>
                  <a:pt x="4396481" y="1429272"/>
                </a:lnTo>
                <a:lnTo>
                  <a:pt x="4392167" y="1437896"/>
                </a:lnTo>
                <a:lnTo>
                  <a:pt x="4382631" y="1420231"/>
                </a:lnTo>
                <a:cubicBezTo>
                  <a:pt x="4278087" y="1244754"/>
                  <a:pt x="4119874" y="1132906"/>
                  <a:pt x="3942802" y="1132906"/>
                </a:cubicBezTo>
                <a:cubicBezTo>
                  <a:pt x="3750974" y="1132906"/>
                  <a:pt x="3581279" y="1264173"/>
                  <a:pt x="3477975" y="1465399"/>
                </a:cubicBezTo>
                <a:close/>
                <a:moveTo>
                  <a:pt x="1730232" y="1099581"/>
                </a:moveTo>
                <a:lnTo>
                  <a:pt x="1747915" y="1041680"/>
                </a:lnTo>
                <a:cubicBezTo>
                  <a:pt x="1856327" y="755184"/>
                  <a:pt x="2081446" y="558296"/>
                  <a:pt x="2341582" y="558296"/>
                </a:cubicBezTo>
                <a:cubicBezTo>
                  <a:pt x="2478797" y="558296"/>
                  <a:pt x="2606269" y="613075"/>
                  <a:pt x="2712010" y="706891"/>
                </a:cubicBezTo>
                <a:lnTo>
                  <a:pt x="2760216" y="754231"/>
                </a:lnTo>
                <a:lnTo>
                  <a:pt x="2764530" y="745607"/>
                </a:lnTo>
                <a:lnTo>
                  <a:pt x="2774065" y="763271"/>
                </a:lnTo>
                <a:cubicBezTo>
                  <a:pt x="2878609" y="938748"/>
                  <a:pt x="3036822" y="1050597"/>
                  <a:pt x="3213894" y="1050597"/>
                </a:cubicBezTo>
                <a:cubicBezTo>
                  <a:pt x="3381743" y="1050597"/>
                  <a:pt x="3532648" y="950095"/>
                  <a:pt x="3636957" y="790164"/>
                </a:cubicBezTo>
                <a:lnTo>
                  <a:pt x="3637208" y="789755"/>
                </a:lnTo>
                <a:lnTo>
                  <a:pt x="3638700" y="786661"/>
                </a:lnTo>
                <a:cubicBezTo>
                  <a:pt x="3647220" y="770260"/>
                  <a:pt x="3656155" y="754261"/>
                  <a:pt x="3665486" y="738691"/>
                </a:cubicBezTo>
                <a:lnTo>
                  <a:pt x="3678742" y="718056"/>
                </a:lnTo>
                <a:lnTo>
                  <a:pt x="3696231" y="677620"/>
                </a:lnTo>
                <a:lnTo>
                  <a:pt x="3688540" y="702804"/>
                </a:lnTo>
                <a:lnTo>
                  <a:pt x="3694650" y="693292"/>
                </a:lnTo>
                <a:cubicBezTo>
                  <a:pt x="3815894" y="517052"/>
                  <a:pt x="3991299" y="406302"/>
                  <a:pt x="4186402" y="406302"/>
                </a:cubicBezTo>
                <a:cubicBezTo>
                  <a:pt x="4323616" y="406302"/>
                  <a:pt x="4451088" y="461082"/>
                  <a:pt x="4556829" y="554898"/>
                </a:cubicBezTo>
                <a:lnTo>
                  <a:pt x="4605035" y="602237"/>
                </a:lnTo>
                <a:lnTo>
                  <a:pt x="4609349" y="593614"/>
                </a:lnTo>
                <a:lnTo>
                  <a:pt x="4618884" y="611278"/>
                </a:lnTo>
                <a:cubicBezTo>
                  <a:pt x="4723428" y="786755"/>
                  <a:pt x="4881642" y="898604"/>
                  <a:pt x="5058713" y="898604"/>
                </a:cubicBezTo>
                <a:cubicBezTo>
                  <a:pt x="5250541" y="898604"/>
                  <a:pt x="5420237" y="767336"/>
                  <a:pt x="5523541" y="566110"/>
                </a:cubicBezTo>
                <a:lnTo>
                  <a:pt x="5541050" y="525626"/>
                </a:lnTo>
                <a:lnTo>
                  <a:pt x="5523367" y="583527"/>
                </a:lnTo>
                <a:cubicBezTo>
                  <a:pt x="5414956" y="870023"/>
                  <a:pt x="5189836" y="1066912"/>
                  <a:pt x="4929700" y="1066912"/>
                </a:cubicBezTo>
                <a:cubicBezTo>
                  <a:pt x="4792486" y="1066912"/>
                  <a:pt x="4665014" y="1012132"/>
                  <a:pt x="4559273" y="918316"/>
                </a:cubicBezTo>
                <a:lnTo>
                  <a:pt x="4511067" y="870977"/>
                </a:lnTo>
                <a:lnTo>
                  <a:pt x="4506753" y="879600"/>
                </a:lnTo>
                <a:lnTo>
                  <a:pt x="4497218" y="861936"/>
                </a:lnTo>
                <a:cubicBezTo>
                  <a:pt x="4392674" y="686459"/>
                  <a:pt x="4234460" y="574610"/>
                  <a:pt x="4057389" y="574610"/>
                </a:cubicBezTo>
                <a:cubicBezTo>
                  <a:pt x="3889539" y="574610"/>
                  <a:pt x="3738635" y="675112"/>
                  <a:pt x="3634326" y="835043"/>
                </a:cubicBezTo>
                <a:lnTo>
                  <a:pt x="3634075" y="835452"/>
                </a:lnTo>
                <a:lnTo>
                  <a:pt x="3632583" y="838546"/>
                </a:lnTo>
                <a:cubicBezTo>
                  <a:pt x="3624063" y="854948"/>
                  <a:pt x="3615128" y="870946"/>
                  <a:pt x="3605796" y="886516"/>
                </a:cubicBezTo>
                <a:lnTo>
                  <a:pt x="3592541" y="907151"/>
                </a:lnTo>
                <a:lnTo>
                  <a:pt x="3575052" y="947587"/>
                </a:lnTo>
                <a:lnTo>
                  <a:pt x="3582743" y="922403"/>
                </a:lnTo>
                <a:lnTo>
                  <a:pt x="3576633" y="931915"/>
                </a:lnTo>
                <a:cubicBezTo>
                  <a:pt x="3455389" y="1108155"/>
                  <a:pt x="3279983" y="1218905"/>
                  <a:pt x="3084881" y="1218905"/>
                </a:cubicBezTo>
                <a:cubicBezTo>
                  <a:pt x="2947666" y="1218905"/>
                  <a:pt x="2820195" y="1164125"/>
                  <a:pt x="2714454" y="1070310"/>
                </a:cubicBezTo>
                <a:lnTo>
                  <a:pt x="2666248" y="1022970"/>
                </a:lnTo>
                <a:lnTo>
                  <a:pt x="2661934" y="1031594"/>
                </a:lnTo>
                <a:lnTo>
                  <a:pt x="2652398" y="1013930"/>
                </a:lnTo>
                <a:cubicBezTo>
                  <a:pt x="2547854" y="838452"/>
                  <a:pt x="2389641" y="726604"/>
                  <a:pt x="2212569" y="726604"/>
                </a:cubicBezTo>
                <a:cubicBezTo>
                  <a:pt x="2020741" y="726604"/>
                  <a:pt x="1851046" y="857871"/>
                  <a:pt x="1747742" y="1059097"/>
                </a:cubicBezTo>
                <a:close/>
                <a:moveTo>
                  <a:pt x="0" y="693279"/>
                </a:moveTo>
                <a:lnTo>
                  <a:pt x="17683" y="635378"/>
                </a:lnTo>
                <a:cubicBezTo>
                  <a:pt x="126095" y="348882"/>
                  <a:pt x="351214" y="151994"/>
                  <a:pt x="611350" y="151994"/>
                </a:cubicBezTo>
                <a:cubicBezTo>
                  <a:pt x="748565" y="151994"/>
                  <a:pt x="876037" y="206773"/>
                  <a:pt x="981778" y="300589"/>
                </a:cubicBezTo>
                <a:lnTo>
                  <a:pt x="1029984" y="347929"/>
                </a:lnTo>
                <a:lnTo>
                  <a:pt x="1034298" y="339305"/>
                </a:lnTo>
                <a:lnTo>
                  <a:pt x="1043833" y="356969"/>
                </a:lnTo>
                <a:cubicBezTo>
                  <a:pt x="1148377" y="532446"/>
                  <a:pt x="1306590" y="644295"/>
                  <a:pt x="1483662" y="644295"/>
                </a:cubicBezTo>
                <a:cubicBezTo>
                  <a:pt x="1651511" y="644295"/>
                  <a:pt x="1802416" y="543793"/>
                  <a:pt x="1906725" y="383862"/>
                </a:cubicBezTo>
                <a:lnTo>
                  <a:pt x="1906976" y="383453"/>
                </a:lnTo>
                <a:lnTo>
                  <a:pt x="1908468" y="380359"/>
                </a:lnTo>
                <a:cubicBezTo>
                  <a:pt x="1916988" y="363958"/>
                  <a:pt x="1925923" y="347959"/>
                  <a:pt x="1935254" y="332389"/>
                </a:cubicBezTo>
                <a:lnTo>
                  <a:pt x="1948510" y="311754"/>
                </a:lnTo>
                <a:lnTo>
                  <a:pt x="1965999" y="271318"/>
                </a:lnTo>
                <a:lnTo>
                  <a:pt x="1958308" y="296502"/>
                </a:lnTo>
                <a:lnTo>
                  <a:pt x="1964418" y="286991"/>
                </a:lnTo>
                <a:cubicBezTo>
                  <a:pt x="2085662" y="110750"/>
                  <a:pt x="2261067" y="0"/>
                  <a:pt x="2456169" y="0"/>
                </a:cubicBezTo>
                <a:cubicBezTo>
                  <a:pt x="2593384" y="0"/>
                  <a:pt x="2720856" y="54780"/>
                  <a:pt x="2826597" y="148596"/>
                </a:cubicBezTo>
                <a:lnTo>
                  <a:pt x="2874803" y="195935"/>
                </a:lnTo>
                <a:lnTo>
                  <a:pt x="2879117" y="187312"/>
                </a:lnTo>
                <a:lnTo>
                  <a:pt x="2888652" y="204976"/>
                </a:lnTo>
                <a:cubicBezTo>
                  <a:pt x="2993196" y="380453"/>
                  <a:pt x="3151410" y="492302"/>
                  <a:pt x="3328481" y="492302"/>
                </a:cubicBezTo>
                <a:cubicBezTo>
                  <a:pt x="3520309" y="492302"/>
                  <a:pt x="3690004" y="361034"/>
                  <a:pt x="3793309" y="159808"/>
                </a:cubicBezTo>
                <a:lnTo>
                  <a:pt x="3810818" y="119325"/>
                </a:lnTo>
                <a:lnTo>
                  <a:pt x="3793135" y="177225"/>
                </a:lnTo>
                <a:cubicBezTo>
                  <a:pt x="3684724" y="463721"/>
                  <a:pt x="3459604" y="660610"/>
                  <a:pt x="3199468" y="660610"/>
                </a:cubicBezTo>
                <a:cubicBezTo>
                  <a:pt x="3062253" y="660610"/>
                  <a:pt x="2934782" y="605830"/>
                  <a:pt x="2829041" y="512014"/>
                </a:cubicBezTo>
                <a:lnTo>
                  <a:pt x="2780835" y="464675"/>
                </a:lnTo>
                <a:lnTo>
                  <a:pt x="2776521" y="473298"/>
                </a:lnTo>
                <a:lnTo>
                  <a:pt x="2766986" y="455634"/>
                </a:lnTo>
                <a:cubicBezTo>
                  <a:pt x="2662442" y="280157"/>
                  <a:pt x="2504228" y="168308"/>
                  <a:pt x="2327156" y="168308"/>
                </a:cubicBezTo>
                <a:cubicBezTo>
                  <a:pt x="2159307" y="168308"/>
                  <a:pt x="2008403" y="268810"/>
                  <a:pt x="1904094" y="428741"/>
                </a:cubicBezTo>
                <a:lnTo>
                  <a:pt x="1903843" y="429150"/>
                </a:lnTo>
                <a:lnTo>
                  <a:pt x="1902351" y="432244"/>
                </a:lnTo>
                <a:cubicBezTo>
                  <a:pt x="1893831" y="448646"/>
                  <a:pt x="1884896" y="464644"/>
                  <a:pt x="1875564" y="480214"/>
                </a:cubicBezTo>
                <a:lnTo>
                  <a:pt x="1862309" y="500849"/>
                </a:lnTo>
                <a:lnTo>
                  <a:pt x="1844820" y="541285"/>
                </a:lnTo>
                <a:lnTo>
                  <a:pt x="1852511" y="516101"/>
                </a:lnTo>
                <a:lnTo>
                  <a:pt x="1846401" y="525613"/>
                </a:lnTo>
                <a:cubicBezTo>
                  <a:pt x="1725157" y="701853"/>
                  <a:pt x="1549751" y="812603"/>
                  <a:pt x="1354649" y="812603"/>
                </a:cubicBezTo>
                <a:cubicBezTo>
                  <a:pt x="1217434" y="812603"/>
                  <a:pt x="1089963" y="757823"/>
                  <a:pt x="984222" y="664008"/>
                </a:cubicBezTo>
                <a:lnTo>
                  <a:pt x="936016" y="616668"/>
                </a:lnTo>
                <a:lnTo>
                  <a:pt x="931702" y="625292"/>
                </a:lnTo>
                <a:lnTo>
                  <a:pt x="922166" y="607628"/>
                </a:lnTo>
                <a:cubicBezTo>
                  <a:pt x="817622" y="432150"/>
                  <a:pt x="659409" y="320302"/>
                  <a:pt x="482337" y="320302"/>
                </a:cubicBezTo>
                <a:cubicBezTo>
                  <a:pt x="290509" y="320302"/>
                  <a:pt x="120814" y="451569"/>
                  <a:pt x="17510" y="652795"/>
                </a:cubicBezTo>
                <a:close/>
              </a:path>
            </a:pathLst>
          </a:custGeom>
          <a:gradFill>
            <a:gsLst>
              <a:gs pos="75000">
                <a:srgbClr val="009900"/>
              </a:gs>
              <a:gs pos="24000">
                <a:srgbClr val="FFC000">
                  <a:lumMod val="46000"/>
                  <a:lumOff val="54000"/>
                </a:srgbClr>
              </a:gs>
              <a:gs pos="57000">
                <a:srgbClr val="EB3208"/>
              </a:gs>
              <a:gs pos="61000">
                <a:srgbClr val="F54C04"/>
              </a:gs>
              <a:gs pos="42000">
                <a:srgbClr val="E3200B"/>
              </a:gs>
              <a:gs pos="41000">
                <a:srgbClr val="FF6600"/>
              </a:gs>
            </a:gsLst>
            <a:path path="circle">
              <a:fillToRect l="100000" t="100000"/>
            </a:path>
          </a:gradFill>
          <a:ln>
            <a:noFill/>
          </a:ln>
          <a:scene3d>
            <a:camera prst="orthographicFront"/>
            <a:lightRig rig="flat" dir="t"/>
          </a:scene3d>
          <a:sp3d prstMaterial="dkEdge">
            <a:bevelT w="247650" prst="slope"/>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8" name="Forma libre 14"/>
          <p:cNvSpPr/>
          <p:nvPr/>
        </p:nvSpPr>
        <p:spPr>
          <a:xfrm rot="16200000">
            <a:off x="5717425" y="1271034"/>
            <a:ext cx="2274194" cy="4578955"/>
          </a:xfrm>
          <a:custGeom>
            <a:avLst/>
            <a:gdLst>
              <a:gd name="connsiteX0" fmla="*/ 3460465 w 7271283"/>
              <a:gd name="connsiteY0" fmla="*/ 1505883 h 1625207"/>
              <a:gd name="connsiteX1" fmla="*/ 3478149 w 7271283"/>
              <a:gd name="connsiteY1" fmla="*/ 1447982 h 1625207"/>
              <a:gd name="connsiteX2" fmla="*/ 4071815 w 7271283"/>
              <a:gd name="connsiteY2" fmla="*/ 964598 h 1625207"/>
              <a:gd name="connsiteX3" fmla="*/ 4442242 w 7271283"/>
              <a:gd name="connsiteY3" fmla="*/ 1113193 h 1625207"/>
              <a:gd name="connsiteX4" fmla="*/ 4490449 w 7271283"/>
              <a:gd name="connsiteY4" fmla="*/ 1160533 h 1625207"/>
              <a:gd name="connsiteX5" fmla="*/ 4494762 w 7271283"/>
              <a:gd name="connsiteY5" fmla="*/ 1151909 h 1625207"/>
              <a:gd name="connsiteX6" fmla="*/ 4504298 w 7271283"/>
              <a:gd name="connsiteY6" fmla="*/ 1169573 h 1625207"/>
              <a:gd name="connsiteX7" fmla="*/ 4944127 w 7271283"/>
              <a:gd name="connsiteY7" fmla="*/ 1456899 h 1625207"/>
              <a:gd name="connsiteX8" fmla="*/ 5367190 w 7271283"/>
              <a:gd name="connsiteY8" fmla="*/ 1196466 h 1625207"/>
              <a:gd name="connsiteX9" fmla="*/ 5367441 w 7271283"/>
              <a:gd name="connsiteY9" fmla="*/ 1196057 h 1625207"/>
              <a:gd name="connsiteX10" fmla="*/ 5368933 w 7271283"/>
              <a:gd name="connsiteY10" fmla="*/ 1192963 h 1625207"/>
              <a:gd name="connsiteX11" fmla="*/ 5395720 w 7271283"/>
              <a:gd name="connsiteY11" fmla="*/ 1144993 h 1625207"/>
              <a:gd name="connsiteX12" fmla="*/ 5408975 w 7271283"/>
              <a:gd name="connsiteY12" fmla="*/ 1124358 h 1625207"/>
              <a:gd name="connsiteX13" fmla="*/ 5426464 w 7271283"/>
              <a:gd name="connsiteY13" fmla="*/ 1083922 h 1625207"/>
              <a:gd name="connsiteX14" fmla="*/ 5418773 w 7271283"/>
              <a:gd name="connsiteY14" fmla="*/ 1109106 h 1625207"/>
              <a:gd name="connsiteX15" fmla="*/ 5424883 w 7271283"/>
              <a:gd name="connsiteY15" fmla="*/ 1099594 h 1625207"/>
              <a:gd name="connsiteX16" fmla="*/ 5916635 w 7271283"/>
              <a:gd name="connsiteY16" fmla="*/ 812604 h 1625207"/>
              <a:gd name="connsiteX17" fmla="*/ 6287062 w 7271283"/>
              <a:gd name="connsiteY17" fmla="*/ 961200 h 1625207"/>
              <a:gd name="connsiteX18" fmla="*/ 6335268 w 7271283"/>
              <a:gd name="connsiteY18" fmla="*/ 1008539 h 1625207"/>
              <a:gd name="connsiteX19" fmla="*/ 6339582 w 7271283"/>
              <a:gd name="connsiteY19" fmla="*/ 999916 h 1625207"/>
              <a:gd name="connsiteX20" fmla="*/ 6349117 w 7271283"/>
              <a:gd name="connsiteY20" fmla="*/ 1017580 h 1625207"/>
              <a:gd name="connsiteX21" fmla="*/ 6788946 w 7271283"/>
              <a:gd name="connsiteY21" fmla="*/ 1304906 h 1625207"/>
              <a:gd name="connsiteX22" fmla="*/ 7253774 w 7271283"/>
              <a:gd name="connsiteY22" fmla="*/ 972412 h 1625207"/>
              <a:gd name="connsiteX23" fmla="*/ 7271283 w 7271283"/>
              <a:gd name="connsiteY23" fmla="*/ 931928 h 1625207"/>
              <a:gd name="connsiteX24" fmla="*/ 7253600 w 7271283"/>
              <a:gd name="connsiteY24" fmla="*/ 989829 h 1625207"/>
              <a:gd name="connsiteX25" fmla="*/ 6659933 w 7271283"/>
              <a:gd name="connsiteY25" fmla="*/ 1473214 h 1625207"/>
              <a:gd name="connsiteX26" fmla="*/ 6289506 w 7271283"/>
              <a:gd name="connsiteY26" fmla="*/ 1324618 h 1625207"/>
              <a:gd name="connsiteX27" fmla="*/ 6241300 w 7271283"/>
              <a:gd name="connsiteY27" fmla="*/ 1277279 h 1625207"/>
              <a:gd name="connsiteX28" fmla="*/ 6236986 w 7271283"/>
              <a:gd name="connsiteY28" fmla="*/ 1285902 h 1625207"/>
              <a:gd name="connsiteX29" fmla="*/ 6227451 w 7271283"/>
              <a:gd name="connsiteY29" fmla="*/ 1268238 h 1625207"/>
              <a:gd name="connsiteX30" fmla="*/ 5787622 w 7271283"/>
              <a:gd name="connsiteY30" fmla="*/ 980912 h 1625207"/>
              <a:gd name="connsiteX31" fmla="*/ 5364559 w 7271283"/>
              <a:gd name="connsiteY31" fmla="*/ 1241345 h 1625207"/>
              <a:gd name="connsiteX32" fmla="*/ 5364308 w 7271283"/>
              <a:gd name="connsiteY32" fmla="*/ 1241754 h 1625207"/>
              <a:gd name="connsiteX33" fmla="*/ 5362816 w 7271283"/>
              <a:gd name="connsiteY33" fmla="*/ 1244848 h 1625207"/>
              <a:gd name="connsiteX34" fmla="*/ 5336029 w 7271283"/>
              <a:gd name="connsiteY34" fmla="*/ 1292818 h 1625207"/>
              <a:gd name="connsiteX35" fmla="*/ 5322774 w 7271283"/>
              <a:gd name="connsiteY35" fmla="*/ 1313453 h 1625207"/>
              <a:gd name="connsiteX36" fmla="*/ 5305285 w 7271283"/>
              <a:gd name="connsiteY36" fmla="*/ 1353889 h 1625207"/>
              <a:gd name="connsiteX37" fmla="*/ 5312976 w 7271283"/>
              <a:gd name="connsiteY37" fmla="*/ 1328705 h 1625207"/>
              <a:gd name="connsiteX38" fmla="*/ 5306866 w 7271283"/>
              <a:gd name="connsiteY38" fmla="*/ 1338217 h 1625207"/>
              <a:gd name="connsiteX39" fmla="*/ 4815114 w 7271283"/>
              <a:gd name="connsiteY39" fmla="*/ 1625207 h 1625207"/>
              <a:gd name="connsiteX40" fmla="*/ 4444687 w 7271283"/>
              <a:gd name="connsiteY40" fmla="*/ 1476612 h 1625207"/>
              <a:gd name="connsiteX41" fmla="*/ 4396481 w 7271283"/>
              <a:gd name="connsiteY41" fmla="*/ 1429272 h 1625207"/>
              <a:gd name="connsiteX42" fmla="*/ 4392167 w 7271283"/>
              <a:gd name="connsiteY42" fmla="*/ 1437896 h 1625207"/>
              <a:gd name="connsiteX43" fmla="*/ 4382631 w 7271283"/>
              <a:gd name="connsiteY43" fmla="*/ 1420231 h 1625207"/>
              <a:gd name="connsiteX44" fmla="*/ 3942802 w 7271283"/>
              <a:gd name="connsiteY44" fmla="*/ 1132906 h 1625207"/>
              <a:gd name="connsiteX45" fmla="*/ 3477975 w 7271283"/>
              <a:gd name="connsiteY45" fmla="*/ 1465399 h 1625207"/>
              <a:gd name="connsiteX46" fmla="*/ 1730232 w 7271283"/>
              <a:gd name="connsiteY46" fmla="*/ 1099581 h 1625207"/>
              <a:gd name="connsiteX47" fmla="*/ 1747915 w 7271283"/>
              <a:gd name="connsiteY47" fmla="*/ 1041680 h 1625207"/>
              <a:gd name="connsiteX48" fmla="*/ 2341582 w 7271283"/>
              <a:gd name="connsiteY48" fmla="*/ 558296 h 1625207"/>
              <a:gd name="connsiteX49" fmla="*/ 2712010 w 7271283"/>
              <a:gd name="connsiteY49" fmla="*/ 706891 h 1625207"/>
              <a:gd name="connsiteX50" fmla="*/ 2760216 w 7271283"/>
              <a:gd name="connsiteY50" fmla="*/ 754231 h 1625207"/>
              <a:gd name="connsiteX51" fmla="*/ 2764530 w 7271283"/>
              <a:gd name="connsiteY51" fmla="*/ 745607 h 1625207"/>
              <a:gd name="connsiteX52" fmla="*/ 2774065 w 7271283"/>
              <a:gd name="connsiteY52" fmla="*/ 763271 h 1625207"/>
              <a:gd name="connsiteX53" fmla="*/ 3213894 w 7271283"/>
              <a:gd name="connsiteY53" fmla="*/ 1050597 h 1625207"/>
              <a:gd name="connsiteX54" fmla="*/ 3636957 w 7271283"/>
              <a:gd name="connsiteY54" fmla="*/ 790164 h 1625207"/>
              <a:gd name="connsiteX55" fmla="*/ 3637208 w 7271283"/>
              <a:gd name="connsiteY55" fmla="*/ 789755 h 1625207"/>
              <a:gd name="connsiteX56" fmla="*/ 3638700 w 7271283"/>
              <a:gd name="connsiteY56" fmla="*/ 786661 h 1625207"/>
              <a:gd name="connsiteX57" fmla="*/ 3665486 w 7271283"/>
              <a:gd name="connsiteY57" fmla="*/ 738691 h 1625207"/>
              <a:gd name="connsiteX58" fmla="*/ 3678742 w 7271283"/>
              <a:gd name="connsiteY58" fmla="*/ 718056 h 1625207"/>
              <a:gd name="connsiteX59" fmla="*/ 3696231 w 7271283"/>
              <a:gd name="connsiteY59" fmla="*/ 677620 h 1625207"/>
              <a:gd name="connsiteX60" fmla="*/ 3688540 w 7271283"/>
              <a:gd name="connsiteY60" fmla="*/ 702804 h 1625207"/>
              <a:gd name="connsiteX61" fmla="*/ 3694650 w 7271283"/>
              <a:gd name="connsiteY61" fmla="*/ 693292 h 1625207"/>
              <a:gd name="connsiteX62" fmla="*/ 4186402 w 7271283"/>
              <a:gd name="connsiteY62" fmla="*/ 406302 h 1625207"/>
              <a:gd name="connsiteX63" fmla="*/ 4556829 w 7271283"/>
              <a:gd name="connsiteY63" fmla="*/ 554898 h 1625207"/>
              <a:gd name="connsiteX64" fmla="*/ 4605035 w 7271283"/>
              <a:gd name="connsiteY64" fmla="*/ 602237 h 1625207"/>
              <a:gd name="connsiteX65" fmla="*/ 4609349 w 7271283"/>
              <a:gd name="connsiteY65" fmla="*/ 593614 h 1625207"/>
              <a:gd name="connsiteX66" fmla="*/ 4618884 w 7271283"/>
              <a:gd name="connsiteY66" fmla="*/ 611278 h 1625207"/>
              <a:gd name="connsiteX67" fmla="*/ 5058713 w 7271283"/>
              <a:gd name="connsiteY67" fmla="*/ 898604 h 1625207"/>
              <a:gd name="connsiteX68" fmla="*/ 5523541 w 7271283"/>
              <a:gd name="connsiteY68" fmla="*/ 566110 h 1625207"/>
              <a:gd name="connsiteX69" fmla="*/ 5541050 w 7271283"/>
              <a:gd name="connsiteY69" fmla="*/ 525626 h 1625207"/>
              <a:gd name="connsiteX70" fmla="*/ 5523367 w 7271283"/>
              <a:gd name="connsiteY70" fmla="*/ 583527 h 1625207"/>
              <a:gd name="connsiteX71" fmla="*/ 4929700 w 7271283"/>
              <a:gd name="connsiteY71" fmla="*/ 1066912 h 1625207"/>
              <a:gd name="connsiteX72" fmla="*/ 4559273 w 7271283"/>
              <a:gd name="connsiteY72" fmla="*/ 918316 h 1625207"/>
              <a:gd name="connsiteX73" fmla="*/ 4511067 w 7271283"/>
              <a:gd name="connsiteY73" fmla="*/ 870977 h 1625207"/>
              <a:gd name="connsiteX74" fmla="*/ 4506753 w 7271283"/>
              <a:gd name="connsiteY74" fmla="*/ 879600 h 1625207"/>
              <a:gd name="connsiteX75" fmla="*/ 4497218 w 7271283"/>
              <a:gd name="connsiteY75" fmla="*/ 861936 h 1625207"/>
              <a:gd name="connsiteX76" fmla="*/ 4057389 w 7271283"/>
              <a:gd name="connsiteY76" fmla="*/ 574610 h 1625207"/>
              <a:gd name="connsiteX77" fmla="*/ 3634326 w 7271283"/>
              <a:gd name="connsiteY77" fmla="*/ 835043 h 1625207"/>
              <a:gd name="connsiteX78" fmla="*/ 3634075 w 7271283"/>
              <a:gd name="connsiteY78" fmla="*/ 835452 h 1625207"/>
              <a:gd name="connsiteX79" fmla="*/ 3632583 w 7271283"/>
              <a:gd name="connsiteY79" fmla="*/ 838546 h 1625207"/>
              <a:gd name="connsiteX80" fmla="*/ 3605796 w 7271283"/>
              <a:gd name="connsiteY80" fmla="*/ 886516 h 1625207"/>
              <a:gd name="connsiteX81" fmla="*/ 3592541 w 7271283"/>
              <a:gd name="connsiteY81" fmla="*/ 907151 h 1625207"/>
              <a:gd name="connsiteX82" fmla="*/ 3575052 w 7271283"/>
              <a:gd name="connsiteY82" fmla="*/ 947587 h 1625207"/>
              <a:gd name="connsiteX83" fmla="*/ 3582743 w 7271283"/>
              <a:gd name="connsiteY83" fmla="*/ 922403 h 1625207"/>
              <a:gd name="connsiteX84" fmla="*/ 3576633 w 7271283"/>
              <a:gd name="connsiteY84" fmla="*/ 931915 h 1625207"/>
              <a:gd name="connsiteX85" fmla="*/ 3084881 w 7271283"/>
              <a:gd name="connsiteY85" fmla="*/ 1218905 h 1625207"/>
              <a:gd name="connsiteX86" fmla="*/ 2714454 w 7271283"/>
              <a:gd name="connsiteY86" fmla="*/ 1070310 h 1625207"/>
              <a:gd name="connsiteX87" fmla="*/ 2666248 w 7271283"/>
              <a:gd name="connsiteY87" fmla="*/ 1022970 h 1625207"/>
              <a:gd name="connsiteX88" fmla="*/ 2661934 w 7271283"/>
              <a:gd name="connsiteY88" fmla="*/ 1031594 h 1625207"/>
              <a:gd name="connsiteX89" fmla="*/ 2652398 w 7271283"/>
              <a:gd name="connsiteY89" fmla="*/ 1013930 h 1625207"/>
              <a:gd name="connsiteX90" fmla="*/ 2212569 w 7271283"/>
              <a:gd name="connsiteY90" fmla="*/ 726604 h 1625207"/>
              <a:gd name="connsiteX91" fmla="*/ 1747742 w 7271283"/>
              <a:gd name="connsiteY91" fmla="*/ 1059097 h 1625207"/>
              <a:gd name="connsiteX92" fmla="*/ 0 w 7271283"/>
              <a:gd name="connsiteY92" fmla="*/ 693279 h 1625207"/>
              <a:gd name="connsiteX93" fmla="*/ 17683 w 7271283"/>
              <a:gd name="connsiteY93" fmla="*/ 635378 h 1625207"/>
              <a:gd name="connsiteX94" fmla="*/ 611350 w 7271283"/>
              <a:gd name="connsiteY94" fmla="*/ 151994 h 1625207"/>
              <a:gd name="connsiteX95" fmla="*/ 981778 w 7271283"/>
              <a:gd name="connsiteY95" fmla="*/ 300589 h 1625207"/>
              <a:gd name="connsiteX96" fmla="*/ 1029984 w 7271283"/>
              <a:gd name="connsiteY96" fmla="*/ 347929 h 1625207"/>
              <a:gd name="connsiteX97" fmla="*/ 1034298 w 7271283"/>
              <a:gd name="connsiteY97" fmla="*/ 339305 h 1625207"/>
              <a:gd name="connsiteX98" fmla="*/ 1043833 w 7271283"/>
              <a:gd name="connsiteY98" fmla="*/ 356969 h 1625207"/>
              <a:gd name="connsiteX99" fmla="*/ 1483662 w 7271283"/>
              <a:gd name="connsiteY99" fmla="*/ 644295 h 1625207"/>
              <a:gd name="connsiteX100" fmla="*/ 1906725 w 7271283"/>
              <a:gd name="connsiteY100" fmla="*/ 383862 h 1625207"/>
              <a:gd name="connsiteX101" fmla="*/ 1906976 w 7271283"/>
              <a:gd name="connsiteY101" fmla="*/ 383453 h 1625207"/>
              <a:gd name="connsiteX102" fmla="*/ 1908468 w 7271283"/>
              <a:gd name="connsiteY102" fmla="*/ 380359 h 1625207"/>
              <a:gd name="connsiteX103" fmla="*/ 1935254 w 7271283"/>
              <a:gd name="connsiteY103" fmla="*/ 332389 h 1625207"/>
              <a:gd name="connsiteX104" fmla="*/ 1948510 w 7271283"/>
              <a:gd name="connsiteY104" fmla="*/ 311754 h 1625207"/>
              <a:gd name="connsiteX105" fmla="*/ 1965999 w 7271283"/>
              <a:gd name="connsiteY105" fmla="*/ 271318 h 1625207"/>
              <a:gd name="connsiteX106" fmla="*/ 1958308 w 7271283"/>
              <a:gd name="connsiteY106" fmla="*/ 296502 h 1625207"/>
              <a:gd name="connsiteX107" fmla="*/ 1964418 w 7271283"/>
              <a:gd name="connsiteY107" fmla="*/ 286991 h 1625207"/>
              <a:gd name="connsiteX108" fmla="*/ 2456169 w 7271283"/>
              <a:gd name="connsiteY108" fmla="*/ 0 h 1625207"/>
              <a:gd name="connsiteX109" fmla="*/ 2826597 w 7271283"/>
              <a:gd name="connsiteY109" fmla="*/ 148596 h 1625207"/>
              <a:gd name="connsiteX110" fmla="*/ 2874803 w 7271283"/>
              <a:gd name="connsiteY110" fmla="*/ 195935 h 1625207"/>
              <a:gd name="connsiteX111" fmla="*/ 2879117 w 7271283"/>
              <a:gd name="connsiteY111" fmla="*/ 187312 h 1625207"/>
              <a:gd name="connsiteX112" fmla="*/ 2888652 w 7271283"/>
              <a:gd name="connsiteY112" fmla="*/ 204976 h 1625207"/>
              <a:gd name="connsiteX113" fmla="*/ 3328481 w 7271283"/>
              <a:gd name="connsiteY113" fmla="*/ 492302 h 1625207"/>
              <a:gd name="connsiteX114" fmla="*/ 3793309 w 7271283"/>
              <a:gd name="connsiteY114" fmla="*/ 159808 h 1625207"/>
              <a:gd name="connsiteX115" fmla="*/ 3810818 w 7271283"/>
              <a:gd name="connsiteY115" fmla="*/ 119325 h 1625207"/>
              <a:gd name="connsiteX116" fmla="*/ 3793135 w 7271283"/>
              <a:gd name="connsiteY116" fmla="*/ 177225 h 1625207"/>
              <a:gd name="connsiteX117" fmla="*/ 3199468 w 7271283"/>
              <a:gd name="connsiteY117" fmla="*/ 660610 h 1625207"/>
              <a:gd name="connsiteX118" fmla="*/ 2829041 w 7271283"/>
              <a:gd name="connsiteY118" fmla="*/ 512014 h 1625207"/>
              <a:gd name="connsiteX119" fmla="*/ 2780835 w 7271283"/>
              <a:gd name="connsiteY119" fmla="*/ 464675 h 1625207"/>
              <a:gd name="connsiteX120" fmla="*/ 2776521 w 7271283"/>
              <a:gd name="connsiteY120" fmla="*/ 473298 h 1625207"/>
              <a:gd name="connsiteX121" fmla="*/ 2766986 w 7271283"/>
              <a:gd name="connsiteY121" fmla="*/ 455634 h 1625207"/>
              <a:gd name="connsiteX122" fmla="*/ 2327156 w 7271283"/>
              <a:gd name="connsiteY122" fmla="*/ 168308 h 1625207"/>
              <a:gd name="connsiteX123" fmla="*/ 1904094 w 7271283"/>
              <a:gd name="connsiteY123" fmla="*/ 428741 h 1625207"/>
              <a:gd name="connsiteX124" fmla="*/ 1903843 w 7271283"/>
              <a:gd name="connsiteY124" fmla="*/ 429150 h 1625207"/>
              <a:gd name="connsiteX125" fmla="*/ 1902351 w 7271283"/>
              <a:gd name="connsiteY125" fmla="*/ 432244 h 1625207"/>
              <a:gd name="connsiteX126" fmla="*/ 1875564 w 7271283"/>
              <a:gd name="connsiteY126" fmla="*/ 480214 h 1625207"/>
              <a:gd name="connsiteX127" fmla="*/ 1862309 w 7271283"/>
              <a:gd name="connsiteY127" fmla="*/ 500849 h 1625207"/>
              <a:gd name="connsiteX128" fmla="*/ 1844820 w 7271283"/>
              <a:gd name="connsiteY128" fmla="*/ 541285 h 1625207"/>
              <a:gd name="connsiteX129" fmla="*/ 1852511 w 7271283"/>
              <a:gd name="connsiteY129" fmla="*/ 516101 h 1625207"/>
              <a:gd name="connsiteX130" fmla="*/ 1846401 w 7271283"/>
              <a:gd name="connsiteY130" fmla="*/ 525613 h 1625207"/>
              <a:gd name="connsiteX131" fmla="*/ 1354649 w 7271283"/>
              <a:gd name="connsiteY131" fmla="*/ 812603 h 1625207"/>
              <a:gd name="connsiteX132" fmla="*/ 984222 w 7271283"/>
              <a:gd name="connsiteY132" fmla="*/ 664008 h 1625207"/>
              <a:gd name="connsiteX133" fmla="*/ 936016 w 7271283"/>
              <a:gd name="connsiteY133" fmla="*/ 616668 h 1625207"/>
              <a:gd name="connsiteX134" fmla="*/ 931702 w 7271283"/>
              <a:gd name="connsiteY134" fmla="*/ 625292 h 1625207"/>
              <a:gd name="connsiteX135" fmla="*/ 922166 w 7271283"/>
              <a:gd name="connsiteY135" fmla="*/ 607628 h 1625207"/>
              <a:gd name="connsiteX136" fmla="*/ 482337 w 7271283"/>
              <a:gd name="connsiteY136" fmla="*/ 320302 h 1625207"/>
              <a:gd name="connsiteX137" fmla="*/ 17510 w 7271283"/>
              <a:gd name="connsiteY137" fmla="*/ 652795 h 16252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Lst>
            <a:rect l="l" t="t" r="r" b="b"/>
            <a:pathLst>
              <a:path w="7271283" h="1625207">
                <a:moveTo>
                  <a:pt x="3460465" y="1505883"/>
                </a:moveTo>
                <a:lnTo>
                  <a:pt x="3478149" y="1447982"/>
                </a:lnTo>
                <a:cubicBezTo>
                  <a:pt x="3586560" y="1161486"/>
                  <a:pt x="3811679" y="964598"/>
                  <a:pt x="4071815" y="964598"/>
                </a:cubicBezTo>
                <a:cubicBezTo>
                  <a:pt x="4209030" y="964598"/>
                  <a:pt x="4336502" y="1019377"/>
                  <a:pt x="4442242" y="1113193"/>
                </a:cubicBezTo>
                <a:lnTo>
                  <a:pt x="4490449" y="1160533"/>
                </a:lnTo>
                <a:lnTo>
                  <a:pt x="4494762" y="1151909"/>
                </a:lnTo>
                <a:lnTo>
                  <a:pt x="4504298" y="1169573"/>
                </a:lnTo>
                <a:cubicBezTo>
                  <a:pt x="4608842" y="1345050"/>
                  <a:pt x="4767055" y="1456899"/>
                  <a:pt x="4944127" y="1456899"/>
                </a:cubicBezTo>
                <a:cubicBezTo>
                  <a:pt x="5111976" y="1456899"/>
                  <a:pt x="5262881" y="1356397"/>
                  <a:pt x="5367190" y="1196466"/>
                </a:cubicBezTo>
                <a:lnTo>
                  <a:pt x="5367441" y="1196057"/>
                </a:lnTo>
                <a:lnTo>
                  <a:pt x="5368933" y="1192963"/>
                </a:lnTo>
                <a:cubicBezTo>
                  <a:pt x="5377453" y="1176562"/>
                  <a:pt x="5386388" y="1160563"/>
                  <a:pt x="5395720" y="1144993"/>
                </a:cubicBezTo>
                <a:lnTo>
                  <a:pt x="5408975" y="1124358"/>
                </a:lnTo>
                <a:lnTo>
                  <a:pt x="5426464" y="1083922"/>
                </a:lnTo>
                <a:lnTo>
                  <a:pt x="5418773" y="1109106"/>
                </a:lnTo>
                <a:lnTo>
                  <a:pt x="5424883" y="1099594"/>
                </a:lnTo>
                <a:cubicBezTo>
                  <a:pt x="5546128" y="923354"/>
                  <a:pt x="5721533" y="812604"/>
                  <a:pt x="5916635" y="812604"/>
                </a:cubicBezTo>
                <a:cubicBezTo>
                  <a:pt x="6053849" y="812604"/>
                  <a:pt x="6181321" y="867384"/>
                  <a:pt x="6287062" y="961200"/>
                </a:cubicBezTo>
                <a:lnTo>
                  <a:pt x="6335268" y="1008539"/>
                </a:lnTo>
                <a:lnTo>
                  <a:pt x="6339582" y="999916"/>
                </a:lnTo>
                <a:lnTo>
                  <a:pt x="6349117" y="1017580"/>
                </a:lnTo>
                <a:cubicBezTo>
                  <a:pt x="6453661" y="1193057"/>
                  <a:pt x="6611875" y="1304906"/>
                  <a:pt x="6788946" y="1304906"/>
                </a:cubicBezTo>
                <a:cubicBezTo>
                  <a:pt x="6980774" y="1304906"/>
                  <a:pt x="7150470" y="1173638"/>
                  <a:pt x="7253774" y="972412"/>
                </a:cubicBezTo>
                <a:lnTo>
                  <a:pt x="7271283" y="931928"/>
                </a:lnTo>
                <a:lnTo>
                  <a:pt x="7253600" y="989829"/>
                </a:lnTo>
                <a:cubicBezTo>
                  <a:pt x="7145189" y="1276325"/>
                  <a:pt x="6920069" y="1473214"/>
                  <a:pt x="6659933" y="1473214"/>
                </a:cubicBezTo>
                <a:cubicBezTo>
                  <a:pt x="6522719" y="1473214"/>
                  <a:pt x="6395247" y="1418434"/>
                  <a:pt x="6289506" y="1324618"/>
                </a:cubicBezTo>
                <a:lnTo>
                  <a:pt x="6241300" y="1277279"/>
                </a:lnTo>
                <a:lnTo>
                  <a:pt x="6236986" y="1285902"/>
                </a:lnTo>
                <a:lnTo>
                  <a:pt x="6227451" y="1268238"/>
                </a:lnTo>
                <a:cubicBezTo>
                  <a:pt x="6122907" y="1092761"/>
                  <a:pt x="5964693" y="980912"/>
                  <a:pt x="5787622" y="980912"/>
                </a:cubicBezTo>
                <a:cubicBezTo>
                  <a:pt x="5619772" y="980912"/>
                  <a:pt x="5468868" y="1081414"/>
                  <a:pt x="5364559" y="1241345"/>
                </a:cubicBezTo>
                <a:lnTo>
                  <a:pt x="5364308" y="1241754"/>
                </a:lnTo>
                <a:lnTo>
                  <a:pt x="5362816" y="1244848"/>
                </a:lnTo>
                <a:cubicBezTo>
                  <a:pt x="5354296" y="1261250"/>
                  <a:pt x="5345361" y="1277248"/>
                  <a:pt x="5336029" y="1292818"/>
                </a:cubicBezTo>
                <a:lnTo>
                  <a:pt x="5322774" y="1313453"/>
                </a:lnTo>
                <a:lnTo>
                  <a:pt x="5305285" y="1353889"/>
                </a:lnTo>
                <a:lnTo>
                  <a:pt x="5312976" y="1328705"/>
                </a:lnTo>
                <a:lnTo>
                  <a:pt x="5306866" y="1338217"/>
                </a:lnTo>
                <a:cubicBezTo>
                  <a:pt x="5185622" y="1514457"/>
                  <a:pt x="5010216" y="1625207"/>
                  <a:pt x="4815114" y="1625207"/>
                </a:cubicBezTo>
                <a:cubicBezTo>
                  <a:pt x="4677899" y="1625207"/>
                  <a:pt x="4550428" y="1570427"/>
                  <a:pt x="4444687" y="1476612"/>
                </a:cubicBezTo>
                <a:lnTo>
                  <a:pt x="4396481" y="1429272"/>
                </a:lnTo>
                <a:lnTo>
                  <a:pt x="4392167" y="1437896"/>
                </a:lnTo>
                <a:lnTo>
                  <a:pt x="4382631" y="1420231"/>
                </a:lnTo>
                <a:cubicBezTo>
                  <a:pt x="4278087" y="1244754"/>
                  <a:pt x="4119874" y="1132906"/>
                  <a:pt x="3942802" y="1132906"/>
                </a:cubicBezTo>
                <a:cubicBezTo>
                  <a:pt x="3750974" y="1132906"/>
                  <a:pt x="3581279" y="1264173"/>
                  <a:pt x="3477975" y="1465399"/>
                </a:cubicBezTo>
                <a:close/>
                <a:moveTo>
                  <a:pt x="1730232" y="1099581"/>
                </a:moveTo>
                <a:lnTo>
                  <a:pt x="1747915" y="1041680"/>
                </a:lnTo>
                <a:cubicBezTo>
                  <a:pt x="1856327" y="755184"/>
                  <a:pt x="2081446" y="558296"/>
                  <a:pt x="2341582" y="558296"/>
                </a:cubicBezTo>
                <a:cubicBezTo>
                  <a:pt x="2478797" y="558296"/>
                  <a:pt x="2606269" y="613075"/>
                  <a:pt x="2712010" y="706891"/>
                </a:cubicBezTo>
                <a:lnTo>
                  <a:pt x="2760216" y="754231"/>
                </a:lnTo>
                <a:lnTo>
                  <a:pt x="2764530" y="745607"/>
                </a:lnTo>
                <a:lnTo>
                  <a:pt x="2774065" y="763271"/>
                </a:lnTo>
                <a:cubicBezTo>
                  <a:pt x="2878609" y="938748"/>
                  <a:pt x="3036822" y="1050597"/>
                  <a:pt x="3213894" y="1050597"/>
                </a:cubicBezTo>
                <a:cubicBezTo>
                  <a:pt x="3381743" y="1050597"/>
                  <a:pt x="3532648" y="950095"/>
                  <a:pt x="3636957" y="790164"/>
                </a:cubicBezTo>
                <a:lnTo>
                  <a:pt x="3637208" y="789755"/>
                </a:lnTo>
                <a:lnTo>
                  <a:pt x="3638700" y="786661"/>
                </a:lnTo>
                <a:cubicBezTo>
                  <a:pt x="3647220" y="770260"/>
                  <a:pt x="3656155" y="754261"/>
                  <a:pt x="3665486" y="738691"/>
                </a:cubicBezTo>
                <a:lnTo>
                  <a:pt x="3678742" y="718056"/>
                </a:lnTo>
                <a:lnTo>
                  <a:pt x="3696231" y="677620"/>
                </a:lnTo>
                <a:lnTo>
                  <a:pt x="3688540" y="702804"/>
                </a:lnTo>
                <a:lnTo>
                  <a:pt x="3694650" y="693292"/>
                </a:lnTo>
                <a:cubicBezTo>
                  <a:pt x="3815894" y="517052"/>
                  <a:pt x="3991299" y="406302"/>
                  <a:pt x="4186402" y="406302"/>
                </a:cubicBezTo>
                <a:cubicBezTo>
                  <a:pt x="4323616" y="406302"/>
                  <a:pt x="4451088" y="461082"/>
                  <a:pt x="4556829" y="554898"/>
                </a:cubicBezTo>
                <a:lnTo>
                  <a:pt x="4605035" y="602237"/>
                </a:lnTo>
                <a:lnTo>
                  <a:pt x="4609349" y="593614"/>
                </a:lnTo>
                <a:lnTo>
                  <a:pt x="4618884" y="611278"/>
                </a:lnTo>
                <a:cubicBezTo>
                  <a:pt x="4723428" y="786755"/>
                  <a:pt x="4881642" y="898604"/>
                  <a:pt x="5058713" y="898604"/>
                </a:cubicBezTo>
                <a:cubicBezTo>
                  <a:pt x="5250541" y="898604"/>
                  <a:pt x="5420237" y="767336"/>
                  <a:pt x="5523541" y="566110"/>
                </a:cubicBezTo>
                <a:lnTo>
                  <a:pt x="5541050" y="525626"/>
                </a:lnTo>
                <a:lnTo>
                  <a:pt x="5523367" y="583527"/>
                </a:lnTo>
                <a:cubicBezTo>
                  <a:pt x="5414956" y="870023"/>
                  <a:pt x="5189836" y="1066912"/>
                  <a:pt x="4929700" y="1066912"/>
                </a:cubicBezTo>
                <a:cubicBezTo>
                  <a:pt x="4792486" y="1066912"/>
                  <a:pt x="4665014" y="1012132"/>
                  <a:pt x="4559273" y="918316"/>
                </a:cubicBezTo>
                <a:lnTo>
                  <a:pt x="4511067" y="870977"/>
                </a:lnTo>
                <a:lnTo>
                  <a:pt x="4506753" y="879600"/>
                </a:lnTo>
                <a:lnTo>
                  <a:pt x="4497218" y="861936"/>
                </a:lnTo>
                <a:cubicBezTo>
                  <a:pt x="4392674" y="686459"/>
                  <a:pt x="4234460" y="574610"/>
                  <a:pt x="4057389" y="574610"/>
                </a:cubicBezTo>
                <a:cubicBezTo>
                  <a:pt x="3889539" y="574610"/>
                  <a:pt x="3738635" y="675112"/>
                  <a:pt x="3634326" y="835043"/>
                </a:cubicBezTo>
                <a:lnTo>
                  <a:pt x="3634075" y="835452"/>
                </a:lnTo>
                <a:lnTo>
                  <a:pt x="3632583" y="838546"/>
                </a:lnTo>
                <a:cubicBezTo>
                  <a:pt x="3624063" y="854948"/>
                  <a:pt x="3615128" y="870946"/>
                  <a:pt x="3605796" y="886516"/>
                </a:cubicBezTo>
                <a:lnTo>
                  <a:pt x="3592541" y="907151"/>
                </a:lnTo>
                <a:lnTo>
                  <a:pt x="3575052" y="947587"/>
                </a:lnTo>
                <a:lnTo>
                  <a:pt x="3582743" y="922403"/>
                </a:lnTo>
                <a:lnTo>
                  <a:pt x="3576633" y="931915"/>
                </a:lnTo>
                <a:cubicBezTo>
                  <a:pt x="3455389" y="1108155"/>
                  <a:pt x="3279983" y="1218905"/>
                  <a:pt x="3084881" y="1218905"/>
                </a:cubicBezTo>
                <a:cubicBezTo>
                  <a:pt x="2947666" y="1218905"/>
                  <a:pt x="2820195" y="1164125"/>
                  <a:pt x="2714454" y="1070310"/>
                </a:cubicBezTo>
                <a:lnTo>
                  <a:pt x="2666248" y="1022970"/>
                </a:lnTo>
                <a:lnTo>
                  <a:pt x="2661934" y="1031594"/>
                </a:lnTo>
                <a:lnTo>
                  <a:pt x="2652398" y="1013930"/>
                </a:lnTo>
                <a:cubicBezTo>
                  <a:pt x="2547854" y="838452"/>
                  <a:pt x="2389641" y="726604"/>
                  <a:pt x="2212569" y="726604"/>
                </a:cubicBezTo>
                <a:cubicBezTo>
                  <a:pt x="2020741" y="726604"/>
                  <a:pt x="1851046" y="857871"/>
                  <a:pt x="1747742" y="1059097"/>
                </a:cubicBezTo>
                <a:close/>
                <a:moveTo>
                  <a:pt x="0" y="693279"/>
                </a:moveTo>
                <a:lnTo>
                  <a:pt x="17683" y="635378"/>
                </a:lnTo>
                <a:cubicBezTo>
                  <a:pt x="126095" y="348882"/>
                  <a:pt x="351214" y="151994"/>
                  <a:pt x="611350" y="151994"/>
                </a:cubicBezTo>
                <a:cubicBezTo>
                  <a:pt x="748565" y="151994"/>
                  <a:pt x="876037" y="206773"/>
                  <a:pt x="981778" y="300589"/>
                </a:cubicBezTo>
                <a:lnTo>
                  <a:pt x="1029984" y="347929"/>
                </a:lnTo>
                <a:lnTo>
                  <a:pt x="1034298" y="339305"/>
                </a:lnTo>
                <a:lnTo>
                  <a:pt x="1043833" y="356969"/>
                </a:lnTo>
                <a:cubicBezTo>
                  <a:pt x="1148377" y="532446"/>
                  <a:pt x="1306590" y="644295"/>
                  <a:pt x="1483662" y="644295"/>
                </a:cubicBezTo>
                <a:cubicBezTo>
                  <a:pt x="1651511" y="644295"/>
                  <a:pt x="1802416" y="543793"/>
                  <a:pt x="1906725" y="383862"/>
                </a:cubicBezTo>
                <a:lnTo>
                  <a:pt x="1906976" y="383453"/>
                </a:lnTo>
                <a:lnTo>
                  <a:pt x="1908468" y="380359"/>
                </a:lnTo>
                <a:cubicBezTo>
                  <a:pt x="1916988" y="363958"/>
                  <a:pt x="1925923" y="347959"/>
                  <a:pt x="1935254" y="332389"/>
                </a:cubicBezTo>
                <a:lnTo>
                  <a:pt x="1948510" y="311754"/>
                </a:lnTo>
                <a:lnTo>
                  <a:pt x="1965999" y="271318"/>
                </a:lnTo>
                <a:lnTo>
                  <a:pt x="1958308" y="296502"/>
                </a:lnTo>
                <a:lnTo>
                  <a:pt x="1964418" y="286991"/>
                </a:lnTo>
                <a:cubicBezTo>
                  <a:pt x="2085662" y="110750"/>
                  <a:pt x="2261067" y="0"/>
                  <a:pt x="2456169" y="0"/>
                </a:cubicBezTo>
                <a:cubicBezTo>
                  <a:pt x="2593384" y="0"/>
                  <a:pt x="2720856" y="54780"/>
                  <a:pt x="2826597" y="148596"/>
                </a:cubicBezTo>
                <a:lnTo>
                  <a:pt x="2874803" y="195935"/>
                </a:lnTo>
                <a:lnTo>
                  <a:pt x="2879117" y="187312"/>
                </a:lnTo>
                <a:lnTo>
                  <a:pt x="2888652" y="204976"/>
                </a:lnTo>
                <a:cubicBezTo>
                  <a:pt x="2993196" y="380453"/>
                  <a:pt x="3151410" y="492302"/>
                  <a:pt x="3328481" y="492302"/>
                </a:cubicBezTo>
                <a:cubicBezTo>
                  <a:pt x="3520309" y="492302"/>
                  <a:pt x="3690004" y="361034"/>
                  <a:pt x="3793309" y="159808"/>
                </a:cubicBezTo>
                <a:lnTo>
                  <a:pt x="3810818" y="119325"/>
                </a:lnTo>
                <a:lnTo>
                  <a:pt x="3793135" y="177225"/>
                </a:lnTo>
                <a:cubicBezTo>
                  <a:pt x="3684724" y="463721"/>
                  <a:pt x="3459604" y="660610"/>
                  <a:pt x="3199468" y="660610"/>
                </a:cubicBezTo>
                <a:cubicBezTo>
                  <a:pt x="3062253" y="660610"/>
                  <a:pt x="2934782" y="605830"/>
                  <a:pt x="2829041" y="512014"/>
                </a:cubicBezTo>
                <a:lnTo>
                  <a:pt x="2780835" y="464675"/>
                </a:lnTo>
                <a:lnTo>
                  <a:pt x="2776521" y="473298"/>
                </a:lnTo>
                <a:lnTo>
                  <a:pt x="2766986" y="455634"/>
                </a:lnTo>
                <a:cubicBezTo>
                  <a:pt x="2662442" y="280157"/>
                  <a:pt x="2504228" y="168308"/>
                  <a:pt x="2327156" y="168308"/>
                </a:cubicBezTo>
                <a:cubicBezTo>
                  <a:pt x="2159307" y="168308"/>
                  <a:pt x="2008403" y="268810"/>
                  <a:pt x="1904094" y="428741"/>
                </a:cubicBezTo>
                <a:lnTo>
                  <a:pt x="1903843" y="429150"/>
                </a:lnTo>
                <a:lnTo>
                  <a:pt x="1902351" y="432244"/>
                </a:lnTo>
                <a:cubicBezTo>
                  <a:pt x="1893831" y="448646"/>
                  <a:pt x="1884896" y="464644"/>
                  <a:pt x="1875564" y="480214"/>
                </a:cubicBezTo>
                <a:lnTo>
                  <a:pt x="1862309" y="500849"/>
                </a:lnTo>
                <a:lnTo>
                  <a:pt x="1844820" y="541285"/>
                </a:lnTo>
                <a:lnTo>
                  <a:pt x="1852511" y="516101"/>
                </a:lnTo>
                <a:lnTo>
                  <a:pt x="1846401" y="525613"/>
                </a:lnTo>
                <a:cubicBezTo>
                  <a:pt x="1725157" y="701853"/>
                  <a:pt x="1549751" y="812603"/>
                  <a:pt x="1354649" y="812603"/>
                </a:cubicBezTo>
                <a:cubicBezTo>
                  <a:pt x="1217434" y="812603"/>
                  <a:pt x="1089963" y="757823"/>
                  <a:pt x="984222" y="664008"/>
                </a:cubicBezTo>
                <a:lnTo>
                  <a:pt x="936016" y="616668"/>
                </a:lnTo>
                <a:lnTo>
                  <a:pt x="931702" y="625292"/>
                </a:lnTo>
                <a:lnTo>
                  <a:pt x="922166" y="607628"/>
                </a:lnTo>
                <a:cubicBezTo>
                  <a:pt x="817622" y="432150"/>
                  <a:pt x="659409" y="320302"/>
                  <a:pt x="482337" y="320302"/>
                </a:cubicBezTo>
                <a:cubicBezTo>
                  <a:pt x="290509" y="320302"/>
                  <a:pt x="120814" y="451569"/>
                  <a:pt x="17510" y="652795"/>
                </a:cubicBezTo>
                <a:close/>
              </a:path>
            </a:pathLst>
          </a:custGeom>
          <a:gradFill>
            <a:gsLst>
              <a:gs pos="75000">
                <a:srgbClr val="009900"/>
              </a:gs>
              <a:gs pos="24000">
                <a:srgbClr val="FFC000">
                  <a:lumMod val="46000"/>
                  <a:lumOff val="54000"/>
                </a:srgbClr>
              </a:gs>
              <a:gs pos="57000">
                <a:srgbClr val="EB3208"/>
              </a:gs>
              <a:gs pos="61000">
                <a:srgbClr val="F54C04"/>
              </a:gs>
              <a:gs pos="42000">
                <a:srgbClr val="E3200B"/>
              </a:gs>
              <a:gs pos="41000">
                <a:srgbClr val="FF6600"/>
              </a:gs>
            </a:gsLst>
            <a:path path="circle">
              <a:fillToRect l="100000" t="100000"/>
            </a:path>
          </a:gradFill>
          <a:ln>
            <a:noFill/>
          </a:ln>
          <a:scene3d>
            <a:camera prst="orthographicFront"/>
            <a:lightRig rig="flat" dir="t"/>
          </a:scene3d>
          <a:sp3d prstMaterial="dkEdge">
            <a:bevelT w="247650" prst="slope"/>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9" name="Forma libre 14"/>
          <p:cNvSpPr/>
          <p:nvPr/>
        </p:nvSpPr>
        <p:spPr>
          <a:xfrm rot="16200000" flipV="1">
            <a:off x="1217521" y="1271034"/>
            <a:ext cx="2274194" cy="4578955"/>
          </a:xfrm>
          <a:custGeom>
            <a:avLst/>
            <a:gdLst>
              <a:gd name="connsiteX0" fmla="*/ 3460465 w 7271283"/>
              <a:gd name="connsiteY0" fmla="*/ 1505883 h 1625207"/>
              <a:gd name="connsiteX1" fmla="*/ 3478149 w 7271283"/>
              <a:gd name="connsiteY1" fmla="*/ 1447982 h 1625207"/>
              <a:gd name="connsiteX2" fmla="*/ 4071815 w 7271283"/>
              <a:gd name="connsiteY2" fmla="*/ 964598 h 1625207"/>
              <a:gd name="connsiteX3" fmla="*/ 4442242 w 7271283"/>
              <a:gd name="connsiteY3" fmla="*/ 1113193 h 1625207"/>
              <a:gd name="connsiteX4" fmla="*/ 4490449 w 7271283"/>
              <a:gd name="connsiteY4" fmla="*/ 1160533 h 1625207"/>
              <a:gd name="connsiteX5" fmla="*/ 4494762 w 7271283"/>
              <a:gd name="connsiteY5" fmla="*/ 1151909 h 1625207"/>
              <a:gd name="connsiteX6" fmla="*/ 4504298 w 7271283"/>
              <a:gd name="connsiteY6" fmla="*/ 1169573 h 1625207"/>
              <a:gd name="connsiteX7" fmla="*/ 4944127 w 7271283"/>
              <a:gd name="connsiteY7" fmla="*/ 1456899 h 1625207"/>
              <a:gd name="connsiteX8" fmla="*/ 5367190 w 7271283"/>
              <a:gd name="connsiteY8" fmla="*/ 1196466 h 1625207"/>
              <a:gd name="connsiteX9" fmla="*/ 5367441 w 7271283"/>
              <a:gd name="connsiteY9" fmla="*/ 1196057 h 1625207"/>
              <a:gd name="connsiteX10" fmla="*/ 5368933 w 7271283"/>
              <a:gd name="connsiteY10" fmla="*/ 1192963 h 1625207"/>
              <a:gd name="connsiteX11" fmla="*/ 5395720 w 7271283"/>
              <a:gd name="connsiteY11" fmla="*/ 1144993 h 1625207"/>
              <a:gd name="connsiteX12" fmla="*/ 5408975 w 7271283"/>
              <a:gd name="connsiteY12" fmla="*/ 1124358 h 1625207"/>
              <a:gd name="connsiteX13" fmla="*/ 5426464 w 7271283"/>
              <a:gd name="connsiteY13" fmla="*/ 1083922 h 1625207"/>
              <a:gd name="connsiteX14" fmla="*/ 5418773 w 7271283"/>
              <a:gd name="connsiteY14" fmla="*/ 1109106 h 1625207"/>
              <a:gd name="connsiteX15" fmla="*/ 5424883 w 7271283"/>
              <a:gd name="connsiteY15" fmla="*/ 1099594 h 1625207"/>
              <a:gd name="connsiteX16" fmla="*/ 5916635 w 7271283"/>
              <a:gd name="connsiteY16" fmla="*/ 812604 h 1625207"/>
              <a:gd name="connsiteX17" fmla="*/ 6287062 w 7271283"/>
              <a:gd name="connsiteY17" fmla="*/ 961200 h 1625207"/>
              <a:gd name="connsiteX18" fmla="*/ 6335268 w 7271283"/>
              <a:gd name="connsiteY18" fmla="*/ 1008539 h 1625207"/>
              <a:gd name="connsiteX19" fmla="*/ 6339582 w 7271283"/>
              <a:gd name="connsiteY19" fmla="*/ 999916 h 1625207"/>
              <a:gd name="connsiteX20" fmla="*/ 6349117 w 7271283"/>
              <a:gd name="connsiteY20" fmla="*/ 1017580 h 1625207"/>
              <a:gd name="connsiteX21" fmla="*/ 6788946 w 7271283"/>
              <a:gd name="connsiteY21" fmla="*/ 1304906 h 1625207"/>
              <a:gd name="connsiteX22" fmla="*/ 7253774 w 7271283"/>
              <a:gd name="connsiteY22" fmla="*/ 972412 h 1625207"/>
              <a:gd name="connsiteX23" fmla="*/ 7271283 w 7271283"/>
              <a:gd name="connsiteY23" fmla="*/ 931928 h 1625207"/>
              <a:gd name="connsiteX24" fmla="*/ 7253600 w 7271283"/>
              <a:gd name="connsiteY24" fmla="*/ 989829 h 1625207"/>
              <a:gd name="connsiteX25" fmla="*/ 6659933 w 7271283"/>
              <a:gd name="connsiteY25" fmla="*/ 1473214 h 1625207"/>
              <a:gd name="connsiteX26" fmla="*/ 6289506 w 7271283"/>
              <a:gd name="connsiteY26" fmla="*/ 1324618 h 1625207"/>
              <a:gd name="connsiteX27" fmla="*/ 6241300 w 7271283"/>
              <a:gd name="connsiteY27" fmla="*/ 1277279 h 1625207"/>
              <a:gd name="connsiteX28" fmla="*/ 6236986 w 7271283"/>
              <a:gd name="connsiteY28" fmla="*/ 1285902 h 1625207"/>
              <a:gd name="connsiteX29" fmla="*/ 6227451 w 7271283"/>
              <a:gd name="connsiteY29" fmla="*/ 1268238 h 1625207"/>
              <a:gd name="connsiteX30" fmla="*/ 5787622 w 7271283"/>
              <a:gd name="connsiteY30" fmla="*/ 980912 h 1625207"/>
              <a:gd name="connsiteX31" fmla="*/ 5364559 w 7271283"/>
              <a:gd name="connsiteY31" fmla="*/ 1241345 h 1625207"/>
              <a:gd name="connsiteX32" fmla="*/ 5364308 w 7271283"/>
              <a:gd name="connsiteY32" fmla="*/ 1241754 h 1625207"/>
              <a:gd name="connsiteX33" fmla="*/ 5362816 w 7271283"/>
              <a:gd name="connsiteY33" fmla="*/ 1244848 h 1625207"/>
              <a:gd name="connsiteX34" fmla="*/ 5336029 w 7271283"/>
              <a:gd name="connsiteY34" fmla="*/ 1292818 h 1625207"/>
              <a:gd name="connsiteX35" fmla="*/ 5322774 w 7271283"/>
              <a:gd name="connsiteY35" fmla="*/ 1313453 h 1625207"/>
              <a:gd name="connsiteX36" fmla="*/ 5305285 w 7271283"/>
              <a:gd name="connsiteY36" fmla="*/ 1353889 h 1625207"/>
              <a:gd name="connsiteX37" fmla="*/ 5312976 w 7271283"/>
              <a:gd name="connsiteY37" fmla="*/ 1328705 h 1625207"/>
              <a:gd name="connsiteX38" fmla="*/ 5306866 w 7271283"/>
              <a:gd name="connsiteY38" fmla="*/ 1338217 h 1625207"/>
              <a:gd name="connsiteX39" fmla="*/ 4815114 w 7271283"/>
              <a:gd name="connsiteY39" fmla="*/ 1625207 h 1625207"/>
              <a:gd name="connsiteX40" fmla="*/ 4444687 w 7271283"/>
              <a:gd name="connsiteY40" fmla="*/ 1476612 h 1625207"/>
              <a:gd name="connsiteX41" fmla="*/ 4396481 w 7271283"/>
              <a:gd name="connsiteY41" fmla="*/ 1429272 h 1625207"/>
              <a:gd name="connsiteX42" fmla="*/ 4392167 w 7271283"/>
              <a:gd name="connsiteY42" fmla="*/ 1437896 h 1625207"/>
              <a:gd name="connsiteX43" fmla="*/ 4382631 w 7271283"/>
              <a:gd name="connsiteY43" fmla="*/ 1420231 h 1625207"/>
              <a:gd name="connsiteX44" fmla="*/ 3942802 w 7271283"/>
              <a:gd name="connsiteY44" fmla="*/ 1132906 h 1625207"/>
              <a:gd name="connsiteX45" fmla="*/ 3477975 w 7271283"/>
              <a:gd name="connsiteY45" fmla="*/ 1465399 h 1625207"/>
              <a:gd name="connsiteX46" fmla="*/ 1730232 w 7271283"/>
              <a:gd name="connsiteY46" fmla="*/ 1099581 h 1625207"/>
              <a:gd name="connsiteX47" fmla="*/ 1747915 w 7271283"/>
              <a:gd name="connsiteY47" fmla="*/ 1041680 h 1625207"/>
              <a:gd name="connsiteX48" fmla="*/ 2341582 w 7271283"/>
              <a:gd name="connsiteY48" fmla="*/ 558296 h 1625207"/>
              <a:gd name="connsiteX49" fmla="*/ 2712010 w 7271283"/>
              <a:gd name="connsiteY49" fmla="*/ 706891 h 1625207"/>
              <a:gd name="connsiteX50" fmla="*/ 2760216 w 7271283"/>
              <a:gd name="connsiteY50" fmla="*/ 754231 h 1625207"/>
              <a:gd name="connsiteX51" fmla="*/ 2764530 w 7271283"/>
              <a:gd name="connsiteY51" fmla="*/ 745607 h 1625207"/>
              <a:gd name="connsiteX52" fmla="*/ 2774065 w 7271283"/>
              <a:gd name="connsiteY52" fmla="*/ 763271 h 1625207"/>
              <a:gd name="connsiteX53" fmla="*/ 3213894 w 7271283"/>
              <a:gd name="connsiteY53" fmla="*/ 1050597 h 1625207"/>
              <a:gd name="connsiteX54" fmla="*/ 3636957 w 7271283"/>
              <a:gd name="connsiteY54" fmla="*/ 790164 h 1625207"/>
              <a:gd name="connsiteX55" fmla="*/ 3637208 w 7271283"/>
              <a:gd name="connsiteY55" fmla="*/ 789755 h 1625207"/>
              <a:gd name="connsiteX56" fmla="*/ 3638700 w 7271283"/>
              <a:gd name="connsiteY56" fmla="*/ 786661 h 1625207"/>
              <a:gd name="connsiteX57" fmla="*/ 3665486 w 7271283"/>
              <a:gd name="connsiteY57" fmla="*/ 738691 h 1625207"/>
              <a:gd name="connsiteX58" fmla="*/ 3678742 w 7271283"/>
              <a:gd name="connsiteY58" fmla="*/ 718056 h 1625207"/>
              <a:gd name="connsiteX59" fmla="*/ 3696231 w 7271283"/>
              <a:gd name="connsiteY59" fmla="*/ 677620 h 1625207"/>
              <a:gd name="connsiteX60" fmla="*/ 3688540 w 7271283"/>
              <a:gd name="connsiteY60" fmla="*/ 702804 h 1625207"/>
              <a:gd name="connsiteX61" fmla="*/ 3694650 w 7271283"/>
              <a:gd name="connsiteY61" fmla="*/ 693292 h 1625207"/>
              <a:gd name="connsiteX62" fmla="*/ 4186402 w 7271283"/>
              <a:gd name="connsiteY62" fmla="*/ 406302 h 1625207"/>
              <a:gd name="connsiteX63" fmla="*/ 4556829 w 7271283"/>
              <a:gd name="connsiteY63" fmla="*/ 554898 h 1625207"/>
              <a:gd name="connsiteX64" fmla="*/ 4605035 w 7271283"/>
              <a:gd name="connsiteY64" fmla="*/ 602237 h 1625207"/>
              <a:gd name="connsiteX65" fmla="*/ 4609349 w 7271283"/>
              <a:gd name="connsiteY65" fmla="*/ 593614 h 1625207"/>
              <a:gd name="connsiteX66" fmla="*/ 4618884 w 7271283"/>
              <a:gd name="connsiteY66" fmla="*/ 611278 h 1625207"/>
              <a:gd name="connsiteX67" fmla="*/ 5058713 w 7271283"/>
              <a:gd name="connsiteY67" fmla="*/ 898604 h 1625207"/>
              <a:gd name="connsiteX68" fmla="*/ 5523541 w 7271283"/>
              <a:gd name="connsiteY68" fmla="*/ 566110 h 1625207"/>
              <a:gd name="connsiteX69" fmla="*/ 5541050 w 7271283"/>
              <a:gd name="connsiteY69" fmla="*/ 525626 h 1625207"/>
              <a:gd name="connsiteX70" fmla="*/ 5523367 w 7271283"/>
              <a:gd name="connsiteY70" fmla="*/ 583527 h 1625207"/>
              <a:gd name="connsiteX71" fmla="*/ 4929700 w 7271283"/>
              <a:gd name="connsiteY71" fmla="*/ 1066912 h 1625207"/>
              <a:gd name="connsiteX72" fmla="*/ 4559273 w 7271283"/>
              <a:gd name="connsiteY72" fmla="*/ 918316 h 1625207"/>
              <a:gd name="connsiteX73" fmla="*/ 4511067 w 7271283"/>
              <a:gd name="connsiteY73" fmla="*/ 870977 h 1625207"/>
              <a:gd name="connsiteX74" fmla="*/ 4506753 w 7271283"/>
              <a:gd name="connsiteY74" fmla="*/ 879600 h 1625207"/>
              <a:gd name="connsiteX75" fmla="*/ 4497218 w 7271283"/>
              <a:gd name="connsiteY75" fmla="*/ 861936 h 1625207"/>
              <a:gd name="connsiteX76" fmla="*/ 4057389 w 7271283"/>
              <a:gd name="connsiteY76" fmla="*/ 574610 h 1625207"/>
              <a:gd name="connsiteX77" fmla="*/ 3634326 w 7271283"/>
              <a:gd name="connsiteY77" fmla="*/ 835043 h 1625207"/>
              <a:gd name="connsiteX78" fmla="*/ 3634075 w 7271283"/>
              <a:gd name="connsiteY78" fmla="*/ 835452 h 1625207"/>
              <a:gd name="connsiteX79" fmla="*/ 3632583 w 7271283"/>
              <a:gd name="connsiteY79" fmla="*/ 838546 h 1625207"/>
              <a:gd name="connsiteX80" fmla="*/ 3605796 w 7271283"/>
              <a:gd name="connsiteY80" fmla="*/ 886516 h 1625207"/>
              <a:gd name="connsiteX81" fmla="*/ 3592541 w 7271283"/>
              <a:gd name="connsiteY81" fmla="*/ 907151 h 1625207"/>
              <a:gd name="connsiteX82" fmla="*/ 3575052 w 7271283"/>
              <a:gd name="connsiteY82" fmla="*/ 947587 h 1625207"/>
              <a:gd name="connsiteX83" fmla="*/ 3582743 w 7271283"/>
              <a:gd name="connsiteY83" fmla="*/ 922403 h 1625207"/>
              <a:gd name="connsiteX84" fmla="*/ 3576633 w 7271283"/>
              <a:gd name="connsiteY84" fmla="*/ 931915 h 1625207"/>
              <a:gd name="connsiteX85" fmla="*/ 3084881 w 7271283"/>
              <a:gd name="connsiteY85" fmla="*/ 1218905 h 1625207"/>
              <a:gd name="connsiteX86" fmla="*/ 2714454 w 7271283"/>
              <a:gd name="connsiteY86" fmla="*/ 1070310 h 1625207"/>
              <a:gd name="connsiteX87" fmla="*/ 2666248 w 7271283"/>
              <a:gd name="connsiteY87" fmla="*/ 1022970 h 1625207"/>
              <a:gd name="connsiteX88" fmla="*/ 2661934 w 7271283"/>
              <a:gd name="connsiteY88" fmla="*/ 1031594 h 1625207"/>
              <a:gd name="connsiteX89" fmla="*/ 2652398 w 7271283"/>
              <a:gd name="connsiteY89" fmla="*/ 1013930 h 1625207"/>
              <a:gd name="connsiteX90" fmla="*/ 2212569 w 7271283"/>
              <a:gd name="connsiteY90" fmla="*/ 726604 h 1625207"/>
              <a:gd name="connsiteX91" fmla="*/ 1747742 w 7271283"/>
              <a:gd name="connsiteY91" fmla="*/ 1059097 h 1625207"/>
              <a:gd name="connsiteX92" fmla="*/ 0 w 7271283"/>
              <a:gd name="connsiteY92" fmla="*/ 693279 h 1625207"/>
              <a:gd name="connsiteX93" fmla="*/ 17683 w 7271283"/>
              <a:gd name="connsiteY93" fmla="*/ 635378 h 1625207"/>
              <a:gd name="connsiteX94" fmla="*/ 611350 w 7271283"/>
              <a:gd name="connsiteY94" fmla="*/ 151994 h 1625207"/>
              <a:gd name="connsiteX95" fmla="*/ 981778 w 7271283"/>
              <a:gd name="connsiteY95" fmla="*/ 300589 h 1625207"/>
              <a:gd name="connsiteX96" fmla="*/ 1029984 w 7271283"/>
              <a:gd name="connsiteY96" fmla="*/ 347929 h 1625207"/>
              <a:gd name="connsiteX97" fmla="*/ 1034298 w 7271283"/>
              <a:gd name="connsiteY97" fmla="*/ 339305 h 1625207"/>
              <a:gd name="connsiteX98" fmla="*/ 1043833 w 7271283"/>
              <a:gd name="connsiteY98" fmla="*/ 356969 h 1625207"/>
              <a:gd name="connsiteX99" fmla="*/ 1483662 w 7271283"/>
              <a:gd name="connsiteY99" fmla="*/ 644295 h 1625207"/>
              <a:gd name="connsiteX100" fmla="*/ 1906725 w 7271283"/>
              <a:gd name="connsiteY100" fmla="*/ 383862 h 1625207"/>
              <a:gd name="connsiteX101" fmla="*/ 1906976 w 7271283"/>
              <a:gd name="connsiteY101" fmla="*/ 383453 h 1625207"/>
              <a:gd name="connsiteX102" fmla="*/ 1908468 w 7271283"/>
              <a:gd name="connsiteY102" fmla="*/ 380359 h 1625207"/>
              <a:gd name="connsiteX103" fmla="*/ 1935254 w 7271283"/>
              <a:gd name="connsiteY103" fmla="*/ 332389 h 1625207"/>
              <a:gd name="connsiteX104" fmla="*/ 1948510 w 7271283"/>
              <a:gd name="connsiteY104" fmla="*/ 311754 h 1625207"/>
              <a:gd name="connsiteX105" fmla="*/ 1965999 w 7271283"/>
              <a:gd name="connsiteY105" fmla="*/ 271318 h 1625207"/>
              <a:gd name="connsiteX106" fmla="*/ 1958308 w 7271283"/>
              <a:gd name="connsiteY106" fmla="*/ 296502 h 1625207"/>
              <a:gd name="connsiteX107" fmla="*/ 1964418 w 7271283"/>
              <a:gd name="connsiteY107" fmla="*/ 286991 h 1625207"/>
              <a:gd name="connsiteX108" fmla="*/ 2456169 w 7271283"/>
              <a:gd name="connsiteY108" fmla="*/ 0 h 1625207"/>
              <a:gd name="connsiteX109" fmla="*/ 2826597 w 7271283"/>
              <a:gd name="connsiteY109" fmla="*/ 148596 h 1625207"/>
              <a:gd name="connsiteX110" fmla="*/ 2874803 w 7271283"/>
              <a:gd name="connsiteY110" fmla="*/ 195935 h 1625207"/>
              <a:gd name="connsiteX111" fmla="*/ 2879117 w 7271283"/>
              <a:gd name="connsiteY111" fmla="*/ 187312 h 1625207"/>
              <a:gd name="connsiteX112" fmla="*/ 2888652 w 7271283"/>
              <a:gd name="connsiteY112" fmla="*/ 204976 h 1625207"/>
              <a:gd name="connsiteX113" fmla="*/ 3328481 w 7271283"/>
              <a:gd name="connsiteY113" fmla="*/ 492302 h 1625207"/>
              <a:gd name="connsiteX114" fmla="*/ 3793309 w 7271283"/>
              <a:gd name="connsiteY114" fmla="*/ 159808 h 1625207"/>
              <a:gd name="connsiteX115" fmla="*/ 3810818 w 7271283"/>
              <a:gd name="connsiteY115" fmla="*/ 119325 h 1625207"/>
              <a:gd name="connsiteX116" fmla="*/ 3793135 w 7271283"/>
              <a:gd name="connsiteY116" fmla="*/ 177225 h 1625207"/>
              <a:gd name="connsiteX117" fmla="*/ 3199468 w 7271283"/>
              <a:gd name="connsiteY117" fmla="*/ 660610 h 1625207"/>
              <a:gd name="connsiteX118" fmla="*/ 2829041 w 7271283"/>
              <a:gd name="connsiteY118" fmla="*/ 512014 h 1625207"/>
              <a:gd name="connsiteX119" fmla="*/ 2780835 w 7271283"/>
              <a:gd name="connsiteY119" fmla="*/ 464675 h 1625207"/>
              <a:gd name="connsiteX120" fmla="*/ 2776521 w 7271283"/>
              <a:gd name="connsiteY120" fmla="*/ 473298 h 1625207"/>
              <a:gd name="connsiteX121" fmla="*/ 2766986 w 7271283"/>
              <a:gd name="connsiteY121" fmla="*/ 455634 h 1625207"/>
              <a:gd name="connsiteX122" fmla="*/ 2327156 w 7271283"/>
              <a:gd name="connsiteY122" fmla="*/ 168308 h 1625207"/>
              <a:gd name="connsiteX123" fmla="*/ 1904094 w 7271283"/>
              <a:gd name="connsiteY123" fmla="*/ 428741 h 1625207"/>
              <a:gd name="connsiteX124" fmla="*/ 1903843 w 7271283"/>
              <a:gd name="connsiteY124" fmla="*/ 429150 h 1625207"/>
              <a:gd name="connsiteX125" fmla="*/ 1902351 w 7271283"/>
              <a:gd name="connsiteY125" fmla="*/ 432244 h 1625207"/>
              <a:gd name="connsiteX126" fmla="*/ 1875564 w 7271283"/>
              <a:gd name="connsiteY126" fmla="*/ 480214 h 1625207"/>
              <a:gd name="connsiteX127" fmla="*/ 1862309 w 7271283"/>
              <a:gd name="connsiteY127" fmla="*/ 500849 h 1625207"/>
              <a:gd name="connsiteX128" fmla="*/ 1844820 w 7271283"/>
              <a:gd name="connsiteY128" fmla="*/ 541285 h 1625207"/>
              <a:gd name="connsiteX129" fmla="*/ 1852511 w 7271283"/>
              <a:gd name="connsiteY129" fmla="*/ 516101 h 1625207"/>
              <a:gd name="connsiteX130" fmla="*/ 1846401 w 7271283"/>
              <a:gd name="connsiteY130" fmla="*/ 525613 h 1625207"/>
              <a:gd name="connsiteX131" fmla="*/ 1354649 w 7271283"/>
              <a:gd name="connsiteY131" fmla="*/ 812603 h 1625207"/>
              <a:gd name="connsiteX132" fmla="*/ 984222 w 7271283"/>
              <a:gd name="connsiteY132" fmla="*/ 664008 h 1625207"/>
              <a:gd name="connsiteX133" fmla="*/ 936016 w 7271283"/>
              <a:gd name="connsiteY133" fmla="*/ 616668 h 1625207"/>
              <a:gd name="connsiteX134" fmla="*/ 931702 w 7271283"/>
              <a:gd name="connsiteY134" fmla="*/ 625292 h 1625207"/>
              <a:gd name="connsiteX135" fmla="*/ 922166 w 7271283"/>
              <a:gd name="connsiteY135" fmla="*/ 607628 h 1625207"/>
              <a:gd name="connsiteX136" fmla="*/ 482337 w 7271283"/>
              <a:gd name="connsiteY136" fmla="*/ 320302 h 1625207"/>
              <a:gd name="connsiteX137" fmla="*/ 17510 w 7271283"/>
              <a:gd name="connsiteY137" fmla="*/ 652795 h 16252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Lst>
            <a:rect l="l" t="t" r="r" b="b"/>
            <a:pathLst>
              <a:path w="7271283" h="1625207">
                <a:moveTo>
                  <a:pt x="3460465" y="1505883"/>
                </a:moveTo>
                <a:lnTo>
                  <a:pt x="3478149" y="1447982"/>
                </a:lnTo>
                <a:cubicBezTo>
                  <a:pt x="3586560" y="1161486"/>
                  <a:pt x="3811679" y="964598"/>
                  <a:pt x="4071815" y="964598"/>
                </a:cubicBezTo>
                <a:cubicBezTo>
                  <a:pt x="4209030" y="964598"/>
                  <a:pt x="4336502" y="1019377"/>
                  <a:pt x="4442242" y="1113193"/>
                </a:cubicBezTo>
                <a:lnTo>
                  <a:pt x="4490449" y="1160533"/>
                </a:lnTo>
                <a:lnTo>
                  <a:pt x="4494762" y="1151909"/>
                </a:lnTo>
                <a:lnTo>
                  <a:pt x="4504298" y="1169573"/>
                </a:lnTo>
                <a:cubicBezTo>
                  <a:pt x="4608842" y="1345050"/>
                  <a:pt x="4767055" y="1456899"/>
                  <a:pt x="4944127" y="1456899"/>
                </a:cubicBezTo>
                <a:cubicBezTo>
                  <a:pt x="5111976" y="1456899"/>
                  <a:pt x="5262881" y="1356397"/>
                  <a:pt x="5367190" y="1196466"/>
                </a:cubicBezTo>
                <a:lnTo>
                  <a:pt x="5367441" y="1196057"/>
                </a:lnTo>
                <a:lnTo>
                  <a:pt x="5368933" y="1192963"/>
                </a:lnTo>
                <a:cubicBezTo>
                  <a:pt x="5377453" y="1176562"/>
                  <a:pt x="5386388" y="1160563"/>
                  <a:pt x="5395720" y="1144993"/>
                </a:cubicBezTo>
                <a:lnTo>
                  <a:pt x="5408975" y="1124358"/>
                </a:lnTo>
                <a:lnTo>
                  <a:pt x="5426464" y="1083922"/>
                </a:lnTo>
                <a:lnTo>
                  <a:pt x="5418773" y="1109106"/>
                </a:lnTo>
                <a:lnTo>
                  <a:pt x="5424883" y="1099594"/>
                </a:lnTo>
                <a:cubicBezTo>
                  <a:pt x="5546128" y="923354"/>
                  <a:pt x="5721533" y="812604"/>
                  <a:pt x="5916635" y="812604"/>
                </a:cubicBezTo>
                <a:cubicBezTo>
                  <a:pt x="6053849" y="812604"/>
                  <a:pt x="6181321" y="867384"/>
                  <a:pt x="6287062" y="961200"/>
                </a:cubicBezTo>
                <a:lnTo>
                  <a:pt x="6335268" y="1008539"/>
                </a:lnTo>
                <a:lnTo>
                  <a:pt x="6339582" y="999916"/>
                </a:lnTo>
                <a:lnTo>
                  <a:pt x="6349117" y="1017580"/>
                </a:lnTo>
                <a:cubicBezTo>
                  <a:pt x="6453661" y="1193057"/>
                  <a:pt x="6611875" y="1304906"/>
                  <a:pt x="6788946" y="1304906"/>
                </a:cubicBezTo>
                <a:cubicBezTo>
                  <a:pt x="6980774" y="1304906"/>
                  <a:pt x="7150470" y="1173638"/>
                  <a:pt x="7253774" y="972412"/>
                </a:cubicBezTo>
                <a:lnTo>
                  <a:pt x="7271283" y="931928"/>
                </a:lnTo>
                <a:lnTo>
                  <a:pt x="7253600" y="989829"/>
                </a:lnTo>
                <a:cubicBezTo>
                  <a:pt x="7145189" y="1276325"/>
                  <a:pt x="6920069" y="1473214"/>
                  <a:pt x="6659933" y="1473214"/>
                </a:cubicBezTo>
                <a:cubicBezTo>
                  <a:pt x="6522719" y="1473214"/>
                  <a:pt x="6395247" y="1418434"/>
                  <a:pt x="6289506" y="1324618"/>
                </a:cubicBezTo>
                <a:lnTo>
                  <a:pt x="6241300" y="1277279"/>
                </a:lnTo>
                <a:lnTo>
                  <a:pt x="6236986" y="1285902"/>
                </a:lnTo>
                <a:lnTo>
                  <a:pt x="6227451" y="1268238"/>
                </a:lnTo>
                <a:cubicBezTo>
                  <a:pt x="6122907" y="1092761"/>
                  <a:pt x="5964693" y="980912"/>
                  <a:pt x="5787622" y="980912"/>
                </a:cubicBezTo>
                <a:cubicBezTo>
                  <a:pt x="5619772" y="980912"/>
                  <a:pt x="5468868" y="1081414"/>
                  <a:pt x="5364559" y="1241345"/>
                </a:cubicBezTo>
                <a:lnTo>
                  <a:pt x="5364308" y="1241754"/>
                </a:lnTo>
                <a:lnTo>
                  <a:pt x="5362816" y="1244848"/>
                </a:lnTo>
                <a:cubicBezTo>
                  <a:pt x="5354296" y="1261250"/>
                  <a:pt x="5345361" y="1277248"/>
                  <a:pt x="5336029" y="1292818"/>
                </a:cubicBezTo>
                <a:lnTo>
                  <a:pt x="5322774" y="1313453"/>
                </a:lnTo>
                <a:lnTo>
                  <a:pt x="5305285" y="1353889"/>
                </a:lnTo>
                <a:lnTo>
                  <a:pt x="5312976" y="1328705"/>
                </a:lnTo>
                <a:lnTo>
                  <a:pt x="5306866" y="1338217"/>
                </a:lnTo>
                <a:cubicBezTo>
                  <a:pt x="5185622" y="1514457"/>
                  <a:pt x="5010216" y="1625207"/>
                  <a:pt x="4815114" y="1625207"/>
                </a:cubicBezTo>
                <a:cubicBezTo>
                  <a:pt x="4677899" y="1625207"/>
                  <a:pt x="4550428" y="1570427"/>
                  <a:pt x="4444687" y="1476612"/>
                </a:cubicBezTo>
                <a:lnTo>
                  <a:pt x="4396481" y="1429272"/>
                </a:lnTo>
                <a:lnTo>
                  <a:pt x="4392167" y="1437896"/>
                </a:lnTo>
                <a:lnTo>
                  <a:pt x="4382631" y="1420231"/>
                </a:lnTo>
                <a:cubicBezTo>
                  <a:pt x="4278087" y="1244754"/>
                  <a:pt x="4119874" y="1132906"/>
                  <a:pt x="3942802" y="1132906"/>
                </a:cubicBezTo>
                <a:cubicBezTo>
                  <a:pt x="3750974" y="1132906"/>
                  <a:pt x="3581279" y="1264173"/>
                  <a:pt x="3477975" y="1465399"/>
                </a:cubicBezTo>
                <a:close/>
                <a:moveTo>
                  <a:pt x="1730232" y="1099581"/>
                </a:moveTo>
                <a:lnTo>
                  <a:pt x="1747915" y="1041680"/>
                </a:lnTo>
                <a:cubicBezTo>
                  <a:pt x="1856327" y="755184"/>
                  <a:pt x="2081446" y="558296"/>
                  <a:pt x="2341582" y="558296"/>
                </a:cubicBezTo>
                <a:cubicBezTo>
                  <a:pt x="2478797" y="558296"/>
                  <a:pt x="2606269" y="613075"/>
                  <a:pt x="2712010" y="706891"/>
                </a:cubicBezTo>
                <a:lnTo>
                  <a:pt x="2760216" y="754231"/>
                </a:lnTo>
                <a:lnTo>
                  <a:pt x="2764530" y="745607"/>
                </a:lnTo>
                <a:lnTo>
                  <a:pt x="2774065" y="763271"/>
                </a:lnTo>
                <a:cubicBezTo>
                  <a:pt x="2878609" y="938748"/>
                  <a:pt x="3036822" y="1050597"/>
                  <a:pt x="3213894" y="1050597"/>
                </a:cubicBezTo>
                <a:cubicBezTo>
                  <a:pt x="3381743" y="1050597"/>
                  <a:pt x="3532648" y="950095"/>
                  <a:pt x="3636957" y="790164"/>
                </a:cubicBezTo>
                <a:lnTo>
                  <a:pt x="3637208" y="789755"/>
                </a:lnTo>
                <a:lnTo>
                  <a:pt x="3638700" y="786661"/>
                </a:lnTo>
                <a:cubicBezTo>
                  <a:pt x="3647220" y="770260"/>
                  <a:pt x="3656155" y="754261"/>
                  <a:pt x="3665486" y="738691"/>
                </a:cubicBezTo>
                <a:lnTo>
                  <a:pt x="3678742" y="718056"/>
                </a:lnTo>
                <a:lnTo>
                  <a:pt x="3696231" y="677620"/>
                </a:lnTo>
                <a:lnTo>
                  <a:pt x="3688540" y="702804"/>
                </a:lnTo>
                <a:lnTo>
                  <a:pt x="3694650" y="693292"/>
                </a:lnTo>
                <a:cubicBezTo>
                  <a:pt x="3815894" y="517052"/>
                  <a:pt x="3991299" y="406302"/>
                  <a:pt x="4186402" y="406302"/>
                </a:cubicBezTo>
                <a:cubicBezTo>
                  <a:pt x="4323616" y="406302"/>
                  <a:pt x="4451088" y="461082"/>
                  <a:pt x="4556829" y="554898"/>
                </a:cubicBezTo>
                <a:lnTo>
                  <a:pt x="4605035" y="602237"/>
                </a:lnTo>
                <a:lnTo>
                  <a:pt x="4609349" y="593614"/>
                </a:lnTo>
                <a:lnTo>
                  <a:pt x="4618884" y="611278"/>
                </a:lnTo>
                <a:cubicBezTo>
                  <a:pt x="4723428" y="786755"/>
                  <a:pt x="4881642" y="898604"/>
                  <a:pt x="5058713" y="898604"/>
                </a:cubicBezTo>
                <a:cubicBezTo>
                  <a:pt x="5250541" y="898604"/>
                  <a:pt x="5420237" y="767336"/>
                  <a:pt x="5523541" y="566110"/>
                </a:cubicBezTo>
                <a:lnTo>
                  <a:pt x="5541050" y="525626"/>
                </a:lnTo>
                <a:lnTo>
                  <a:pt x="5523367" y="583527"/>
                </a:lnTo>
                <a:cubicBezTo>
                  <a:pt x="5414956" y="870023"/>
                  <a:pt x="5189836" y="1066912"/>
                  <a:pt x="4929700" y="1066912"/>
                </a:cubicBezTo>
                <a:cubicBezTo>
                  <a:pt x="4792486" y="1066912"/>
                  <a:pt x="4665014" y="1012132"/>
                  <a:pt x="4559273" y="918316"/>
                </a:cubicBezTo>
                <a:lnTo>
                  <a:pt x="4511067" y="870977"/>
                </a:lnTo>
                <a:lnTo>
                  <a:pt x="4506753" y="879600"/>
                </a:lnTo>
                <a:lnTo>
                  <a:pt x="4497218" y="861936"/>
                </a:lnTo>
                <a:cubicBezTo>
                  <a:pt x="4392674" y="686459"/>
                  <a:pt x="4234460" y="574610"/>
                  <a:pt x="4057389" y="574610"/>
                </a:cubicBezTo>
                <a:cubicBezTo>
                  <a:pt x="3889539" y="574610"/>
                  <a:pt x="3738635" y="675112"/>
                  <a:pt x="3634326" y="835043"/>
                </a:cubicBezTo>
                <a:lnTo>
                  <a:pt x="3634075" y="835452"/>
                </a:lnTo>
                <a:lnTo>
                  <a:pt x="3632583" y="838546"/>
                </a:lnTo>
                <a:cubicBezTo>
                  <a:pt x="3624063" y="854948"/>
                  <a:pt x="3615128" y="870946"/>
                  <a:pt x="3605796" y="886516"/>
                </a:cubicBezTo>
                <a:lnTo>
                  <a:pt x="3592541" y="907151"/>
                </a:lnTo>
                <a:lnTo>
                  <a:pt x="3575052" y="947587"/>
                </a:lnTo>
                <a:lnTo>
                  <a:pt x="3582743" y="922403"/>
                </a:lnTo>
                <a:lnTo>
                  <a:pt x="3576633" y="931915"/>
                </a:lnTo>
                <a:cubicBezTo>
                  <a:pt x="3455389" y="1108155"/>
                  <a:pt x="3279983" y="1218905"/>
                  <a:pt x="3084881" y="1218905"/>
                </a:cubicBezTo>
                <a:cubicBezTo>
                  <a:pt x="2947666" y="1218905"/>
                  <a:pt x="2820195" y="1164125"/>
                  <a:pt x="2714454" y="1070310"/>
                </a:cubicBezTo>
                <a:lnTo>
                  <a:pt x="2666248" y="1022970"/>
                </a:lnTo>
                <a:lnTo>
                  <a:pt x="2661934" y="1031594"/>
                </a:lnTo>
                <a:lnTo>
                  <a:pt x="2652398" y="1013930"/>
                </a:lnTo>
                <a:cubicBezTo>
                  <a:pt x="2547854" y="838452"/>
                  <a:pt x="2389641" y="726604"/>
                  <a:pt x="2212569" y="726604"/>
                </a:cubicBezTo>
                <a:cubicBezTo>
                  <a:pt x="2020741" y="726604"/>
                  <a:pt x="1851046" y="857871"/>
                  <a:pt x="1747742" y="1059097"/>
                </a:cubicBezTo>
                <a:close/>
                <a:moveTo>
                  <a:pt x="0" y="693279"/>
                </a:moveTo>
                <a:lnTo>
                  <a:pt x="17683" y="635378"/>
                </a:lnTo>
                <a:cubicBezTo>
                  <a:pt x="126095" y="348882"/>
                  <a:pt x="351214" y="151994"/>
                  <a:pt x="611350" y="151994"/>
                </a:cubicBezTo>
                <a:cubicBezTo>
                  <a:pt x="748565" y="151994"/>
                  <a:pt x="876037" y="206773"/>
                  <a:pt x="981778" y="300589"/>
                </a:cubicBezTo>
                <a:lnTo>
                  <a:pt x="1029984" y="347929"/>
                </a:lnTo>
                <a:lnTo>
                  <a:pt x="1034298" y="339305"/>
                </a:lnTo>
                <a:lnTo>
                  <a:pt x="1043833" y="356969"/>
                </a:lnTo>
                <a:cubicBezTo>
                  <a:pt x="1148377" y="532446"/>
                  <a:pt x="1306590" y="644295"/>
                  <a:pt x="1483662" y="644295"/>
                </a:cubicBezTo>
                <a:cubicBezTo>
                  <a:pt x="1651511" y="644295"/>
                  <a:pt x="1802416" y="543793"/>
                  <a:pt x="1906725" y="383862"/>
                </a:cubicBezTo>
                <a:lnTo>
                  <a:pt x="1906976" y="383453"/>
                </a:lnTo>
                <a:lnTo>
                  <a:pt x="1908468" y="380359"/>
                </a:lnTo>
                <a:cubicBezTo>
                  <a:pt x="1916988" y="363958"/>
                  <a:pt x="1925923" y="347959"/>
                  <a:pt x="1935254" y="332389"/>
                </a:cubicBezTo>
                <a:lnTo>
                  <a:pt x="1948510" y="311754"/>
                </a:lnTo>
                <a:lnTo>
                  <a:pt x="1965999" y="271318"/>
                </a:lnTo>
                <a:lnTo>
                  <a:pt x="1958308" y="296502"/>
                </a:lnTo>
                <a:lnTo>
                  <a:pt x="1964418" y="286991"/>
                </a:lnTo>
                <a:cubicBezTo>
                  <a:pt x="2085662" y="110750"/>
                  <a:pt x="2261067" y="0"/>
                  <a:pt x="2456169" y="0"/>
                </a:cubicBezTo>
                <a:cubicBezTo>
                  <a:pt x="2593384" y="0"/>
                  <a:pt x="2720856" y="54780"/>
                  <a:pt x="2826597" y="148596"/>
                </a:cubicBezTo>
                <a:lnTo>
                  <a:pt x="2874803" y="195935"/>
                </a:lnTo>
                <a:lnTo>
                  <a:pt x="2879117" y="187312"/>
                </a:lnTo>
                <a:lnTo>
                  <a:pt x="2888652" y="204976"/>
                </a:lnTo>
                <a:cubicBezTo>
                  <a:pt x="2993196" y="380453"/>
                  <a:pt x="3151410" y="492302"/>
                  <a:pt x="3328481" y="492302"/>
                </a:cubicBezTo>
                <a:cubicBezTo>
                  <a:pt x="3520309" y="492302"/>
                  <a:pt x="3690004" y="361034"/>
                  <a:pt x="3793309" y="159808"/>
                </a:cubicBezTo>
                <a:lnTo>
                  <a:pt x="3810818" y="119325"/>
                </a:lnTo>
                <a:lnTo>
                  <a:pt x="3793135" y="177225"/>
                </a:lnTo>
                <a:cubicBezTo>
                  <a:pt x="3684724" y="463721"/>
                  <a:pt x="3459604" y="660610"/>
                  <a:pt x="3199468" y="660610"/>
                </a:cubicBezTo>
                <a:cubicBezTo>
                  <a:pt x="3062253" y="660610"/>
                  <a:pt x="2934782" y="605830"/>
                  <a:pt x="2829041" y="512014"/>
                </a:cubicBezTo>
                <a:lnTo>
                  <a:pt x="2780835" y="464675"/>
                </a:lnTo>
                <a:lnTo>
                  <a:pt x="2776521" y="473298"/>
                </a:lnTo>
                <a:lnTo>
                  <a:pt x="2766986" y="455634"/>
                </a:lnTo>
                <a:cubicBezTo>
                  <a:pt x="2662442" y="280157"/>
                  <a:pt x="2504228" y="168308"/>
                  <a:pt x="2327156" y="168308"/>
                </a:cubicBezTo>
                <a:cubicBezTo>
                  <a:pt x="2159307" y="168308"/>
                  <a:pt x="2008403" y="268810"/>
                  <a:pt x="1904094" y="428741"/>
                </a:cubicBezTo>
                <a:lnTo>
                  <a:pt x="1903843" y="429150"/>
                </a:lnTo>
                <a:lnTo>
                  <a:pt x="1902351" y="432244"/>
                </a:lnTo>
                <a:cubicBezTo>
                  <a:pt x="1893831" y="448646"/>
                  <a:pt x="1884896" y="464644"/>
                  <a:pt x="1875564" y="480214"/>
                </a:cubicBezTo>
                <a:lnTo>
                  <a:pt x="1862309" y="500849"/>
                </a:lnTo>
                <a:lnTo>
                  <a:pt x="1844820" y="541285"/>
                </a:lnTo>
                <a:lnTo>
                  <a:pt x="1852511" y="516101"/>
                </a:lnTo>
                <a:lnTo>
                  <a:pt x="1846401" y="525613"/>
                </a:lnTo>
                <a:cubicBezTo>
                  <a:pt x="1725157" y="701853"/>
                  <a:pt x="1549751" y="812603"/>
                  <a:pt x="1354649" y="812603"/>
                </a:cubicBezTo>
                <a:cubicBezTo>
                  <a:pt x="1217434" y="812603"/>
                  <a:pt x="1089963" y="757823"/>
                  <a:pt x="984222" y="664008"/>
                </a:cubicBezTo>
                <a:lnTo>
                  <a:pt x="936016" y="616668"/>
                </a:lnTo>
                <a:lnTo>
                  <a:pt x="931702" y="625292"/>
                </a:lnTo>
                <a:lnTo>
                  <a:pt x="922166" y="607628"/>
                </a:lnTo>
                <a:cubicBezTo>
                  <a:pt x="817622" y="432150"/>
                  <a:pt x="659409" y="320302"/>
                  <a:pt x="482337" y="320302"/>
                </a:cubicBezTo>
                <a:cubicBezTo>
                  <a:pt x="290509" y="320302"/>
                  <a:pt x="120814" y="451569"/>
                  <a:pt x="17510" y="652795"/>
                </a:cubicBezTo>
                <a:close/>
              </a:path>
            </a:pathLst>
          </a:custGeom>
          <a:gradFill>
            <a:gsLst>
              <a:gs pos="75000">
                <a:srgbClr val="009900"/>
              </a:gs>
              <a:gs pos="24000">
                <a:srgbClr val="FFC000">
                  <a:lumMod val="46000"/>
                  <a:lumOff val="54000"/>
                </a:srgbClr>
              </a:gs>
              <a:gs pos="57000">
                <a:srgbClr val="EB3208"/>
              </a:gs>
              <a:gs pos="61000">
                <a:srgbClr val="F54C04"/>
              </a:gs>
              <a:gs pos="42000">
                <a:srgbClr val="E3200B"/>
              </a:gs>
              <a:gs pos="41000">
                <a:srgbClr val="FF6600"/>
              </a:gs>
            </a:gsLst>
            <a:path path="circle">
              <a:fillToRect l="100000" t="100000"/>
            </a:path>
          </a:gradFill>
          <a:ln>
            <a:noFill/>
          </a:ln>
          <a:scene3d>
            <a:camera prst="orthographicFront"/>
            <a:lightRig rig="flat" dir="t"/>
          </a:scene3d>
          <a:sp3d prstMaterial="dkEdge">
            <a:bevelT w="247650" prst="slope"/>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0" name="9 Rectángulo"/>
          <p:cNvSpPr/>
          <p:nvPr/>
        </p:nvSpPr>
        <p:spPr>
          <a:xfrm rot="10800000">
            <a:off x="0" y="0"/>
            <a:ext cx="9144000" cy="5143500"/>
          </a:xfrm>
          <a:prstGeom prst="rect">
            <a:avLst/>
          </a:prstGeom>
          <a:gradFill>
            <a:gsLst>
              <a:gs pos="78000">
                <a:srgbClr val="FC4B04"/>
              </a:gs>
              <a:gs pos="0">
                <a:schemeClr val="tx1"/>
              </a:gs>
              <a:gs pos="100000">
                <a:srgbClr val="FF3300"/>
              </a:gs>
              <a:gs pos="66000">
                <a:schemeClr val="tx1"/>
              </a:gs>
              <a:gs pos="90000">
                <a:schemeClr val="tx1"/>
              </a:gs>
              <a:gs pos="44000">
                <a:schemeClr val="tx1"/>
              </a:gs>
              <a:gs pos="54000">
                <a:srgbClr val="FA4C06"/>
              </a:gs>
              <a:gs pos="33000">
                <a:srgbClr val="FD5003"/>
              </a:gs>
              <a:gs pos="23000">
                <a:schemeClr val="tx1"/>
              </a:gs>
              <a:gs pos="12000">
                <a:srgbClr val="FF4A01"/>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5659098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4000" fill="hold"/>
                                        <p:tgtEl>
                                          <p:spTgt spid="6"/>
                                        </p:tgtEl>
                                        <p:attrNameLst>
                                          <p:attrName>ppt_x</p:attrName>
                                        </p:attrNameLst>
                                      </p:cBhvr>
                                      <p:tavLst>
                                        <p:tav tm="0">
                                          <p:val>
                                            <p:strVal val="1+#ppt_w/2"/>
                                          </p:val>
                                        </p:tav>
                                        <p:tav tm="100000">
                                          <p:val>
                                            <p:strVal val="#ppt_x"/>
                                          </p:val>
                                        </p:tav>
                                      </p:tavLst>
                                    </p:anim>
                                    <p:anim calcmode="lin" valueType="num">
                                      <p:cBhvr additive="base">
                                        <p:cTn id="8" dur="4000" fill="hold"/>
                                        <p:tgtEl>
                                          <p:spTgt spid="6"/>
                                        </p:tgtEl>
                                        <p:attrNameLst>
                                          <p:attrName>ppt_y</p:attrName>
                                        </p:attrNameLst>
                                      </p:cBhvr>
                                      <p:tavLst>
                                        <p:tav tm="0">
                                          <p:val>
                                            <p:strVal val="#ppt_y"/>
                                          </p:val>
                                        </p:tav>
                                        <p:tav tm="100000">
                                          <p:val>
                                            <p:strVal val="#ppt_y"/>
                                          </p:val>
                                        </p:tav>
                                      </p:tavLst>
                                    </p:anim>
                                  </p:childTnLst>
                                </p:cTn>
                              </p:par>
                              <p:par>
                                <p:cTn id="9" presetID="19" presetClass="entr" presetSubtype="10" fill="hold" grpId="1"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0" fill="hold"/>
                                        <p:tgtEl>
                                          <p:spTgt spid="6"/>
                                        </p:tgtEl>
                                        <p:attrNameLst>
                                          <p:attrName>ppt_w</p:attrName>
                                        </p:attrNameLst>
                                      </p:cBhvr>
                                      <p:tavLst>
                                        <p:tav tm="0" fmla="#ppt_w*sin(2.5*pi*$)">
                                          <p:val>
                                            <p:fltVal val="0"/>
                                          </p:val>
                                        </p:tav>
                                        <p:tav tm="100000">
                                          <p:val>
                                            <p:fltVal val="1"/>
                                          </p:val>
                                        </p:tav>
                                      </p:tavLst>
                                    </p:anim>
                                    <p:anim calcmode="lin" valueType="num">
                                      <p:cBhvr>
                                        <p:cTn id="12" dur="5000" fill="hold"/>
                                        <p:tgtEl>
                                          <p:spTgt spid="6"/>
                                        </p:tgtEl>
                                        <p:attrNameLst>
                                          <p:attrName>ppt_h</p:attrName>
                                        </p:attrNameLst>
                                      </p:cBhvr>
                                      <p:tavLst>
                                        <p:tav tm="0">
                                          <p:val>
                                            <p:strVal val="#ppt_h"/>
                                          </p:val>
                                        </p:tav>
                                        <p:tav tm="100000">
                                          <p:val>
                                            <p:strVal val="#ppt_h"/>
                                          </p:val>
                                        </p:tav>
                                      </p:tavLst>
                                    </p:anim>
                                  </p:childTnLst>
                                </p:cTn>
                              </p:par>
                              <p:par>
                                <p:cTn id="13" presetID="2" presetClass="exit" presetSubtype="2" fill="hold" grpId="2" nodeType="withEffect">
                                  <p:stCondLst>
                                    <p:cond delay="0"/>
                                  </p:stCondLst>
                                  <p:childTnLst>
                                    <p:anim calcmode="lin" valueType="num">
                                      <p:cBhvr additive="base">
                                        <p:cTn id="14" dur="4000"/>
                                        <p:tgtEl>
                                          <p:spTgt spid="6"/>
                                        </p:tgtEl>
                                        <p:attrNameLst>
                                          <p:attrName>ppt_x</p:attrName>
                                        </p:attrNameLst>
                                      </p:cBhvr>
                                      <p:tavLst>
                                        <p:tav tm="0">
                                          <p:val>
                                            <p:strVal val="ppt_x"/>
                                          </p:val>
                                        </p:tav>
                                        <p:tav tm="100000">
                                          <p:val>
                                            <p:strVal val="1+ppt_w/2"/>
                                          </p:val>
                                        </p:tav>
                                      </p:tavLst>
                                    </p:anim>
                                    <p:anim calcmode="lin" valueType="num">
                                      <p:cBhvr additive="base">
                                        <p:cTn id="15" dur="4000"/>
                                        <p:tgtEl>
                                          <p:spTgt spid="6"/>
                                        </p:tgtEl>
                                        <p:attrNameLst>
                                          <p:attrName>ppt_y</p:attrName>
                                        </p:attrNameLst>
                                      </p:cBhvr>
                                      <p:tavLst>
                                        <p:tav tm="0">
                                          <p:val>
                                            <p:strVal val="ppt_y"/>
                                          </p:val>
                                        </p:tav>
                                        <p:tav tm="100000">
                                          <p:val>
                                            <p:strVal val="ppt_y"/>
                                          </p:val>
                                        </p:tav>
                                      </p:tavLst>
                                    </p:anim>
                                    <p:set>
                                      <p:cBhvr>
                                        <p:cTn id="16" dur="1" fill="hold">
                                          <p:stCondLst>
                                            <p:cond delay="3999"/>
                                          </p:stCondLst>
                                        </p:cTn>
                                        <p:tgtEl>
                                          <p:spTgt spid="6"/>
                                        </p:tgtEl>
                                        <p:attrNameLst>
                                          <p:attrName>style.visibility</p:attrName>
                                        </p:attrNameLst>
                                      </p:cBhvr>
                                      <p:to>
                                        <p:strVal val="hidden"/>
                                      </p:to>
                                    </p:set>
                                  </p:childTnLst>
                                </p:cTn>
                              </p:par>
                              <p:par>
                                <p:cTn id="17" presetID="2" presetClass="entr" presetSubtype="2"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4000" fill="hold"/>
                                        <p:tgtEl>
                                          <p:spTgt spid="9"/>
                                        </p:tgtEl>
                                        <p:attrNameLst>
                                          <p:attrName>ppt_x</p:attrName>
                                        </p:attrNameLst>
                                      </p:cBhvr>
                                      <p:tavLst>
                                        <p:tav tm="0">
                                          <p:val>
                                            <p:strVal val="1+#ppt_w/2"/>
                                          </p:val>
                                        </p:tav>
                                        <p:tav tm="100000">
                                          <p:val>
                                            <p:strVal val="#ppt_x"/>
                                          </p:val>
                                        </p:tav>
                                      </p:tavLst>
                                    </p:anim>
                                    <p:anim calcmode="lin" valueType="num">
                                      <p:cBhvr additive="base">
                                        <p:cTn id="20" dur="4000" fill="hold"/>
                                        <p:tgtEl>
                                          <p:spTgt spid="9"/>
                                        </p:tgtEl>
                                        <p:attrNameLst>
                                          <p:attrName>ppt_y</p:attrName>
                                        </p:attrNameLst>
                                      </p:cBhvr>
                                      <p:tavLst>
                                        <p:tav tm="0">
                                          <p:val>
                                            <p:strVal val="#ppt_y"/>
                                          </p:val>
                                        </p:tav>
                                        <p:tav tm="100000">
                                          <p:val>
                                            <p:strVal val="#ppt_y"/>
                                          </p:val>
                                        </p:tav>
                                      </p:tavLst>
                                    </p:anim>
                                  </p:childTnLst>
                                </p:cTn>
                              </p:par>
                              <p:par>
                                <p:cTn id="21" presetID="19" presetClass="entr" presetSubtype="10" fill="hold" grpId="1"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p:cTn id="23" dur="5000" fill="hold"/>
                                        <p:tgtEl>
                                          <p:spTgt spid="9"/>
                                        </p:tgtEl>
                                        <p:attrNameLst>
                                          <p:attrName>ppt_w</p:attrName>
                                        </p:attrNameLst>
                                      </p:cBhvr>
                                      <p:tavLst>
                                        <p:tav tm="0" fmla="#ppt_w*sin(2.5*pi*$)">
                                          <p:val>
                                            <p:fltVal val="0"/>
                                          </p:val>
                                        </p:tav>
                                        <p:tav tm="100000">
                                          <p:val>
                                            <p:fltVal val="1"/>
                                          </p:val>
                                        </p:tav>
                                      </p:tavLst>
                                    </p:anim>
                                    <p:anim calcmode="lin" valueType="num">
                                      <p:cBhvr>
                                        <p:cTn id="24" dur="5000" fill="hold"/>
                                        <p:tgtEl>
                                          <p:spTgt spid="9"/>
                                        </p:tgtEl>
                                        <p:attrNameLst>
                                          <p:attrName>ppt_h</p:attrName>
                                        </p:attrNameLst>
                                      </p:cBhvr>
                                      <p:tavLst>
                                        <p:tav tm="0">
                                          <p:val>
                                            <p:strVal val="#ppt_h"/>
                                          </p:val>
                                        </p:tav>
                                        <p:tav tm="100000">
                                          <p:val>
                                            <p:strVal val="#ppt_h"/>
                                          </p:val>
                                        </p:tav>
                                      </p:tavLst>
                                    </p:anim>
                                  </p:childTnLst>
                                </p:cTn>
                              </p:par>
                              <p:par>
                                <p:cTn id="25" presetID="2" presetClass="exit" presetSubtype="2" fill="hold" grpId="2" nodeType="withEffect">
                                  <p:stCondLst>
                                    <p:cond delay="0"/>
                                  </p:stCondLst>
                                  <p:childTnLst>
                                    <p:anim calcmode="lin" valueType="num">
                                      <p:cBhvr additive="base">
                                        <p:cTn id="26" dur="4000"/>
                                        <p:tgtEl>
                                          <p:spTgt spid="9"/>
                                        </p:tgtEl>
                                        <p:attrNameLst>
                                          <p:attrName>ppt_x</p:attrName>
                                        </p:attrNameLst>
                                      </p:cBhvr>
                                      <p:tavLst>
                                        <p:tav tm="0">
                                          <p:val>
                                            <p:strVal val="ppt_x"/>
                                          </p:val>
                                        </p:tav>
                                        <p:tav tm="100000">
                                          <p:val>
                                            <p:strVal val="1+ppt_w/2"/>
                                          </p:val>
                                        </p:tav>
                                      </p:tavLst>
                                    </p:anim>
                                    <p:anim calcmode="lin" valueType="num">
                                      <p:cBhvr additive="base">
                                        <p:cTn id="27" dur="4000"/>
                                        <p:tgtEl>
                                          <p:spTgt spid="9"/>
                                        </p:tgtEl>
                                        <p:attrNameLst>
                                          <p:attrName>ppt_y</p:attrName>
                                        </p:attrNameLst>
                                      </p:cBhvr>
                                      <p:tavLst>
                                        <p:tav tm="0">
                                          <p:val>
                                            <p:strVal val="ppt_y"/>
                                          </p:val>
                                        </p:tav>
                                        <p:tav tm="100000">
                                          <p:val>
                                            <p:strVal val="ppt_y"/>
                                          </p:val>
                                        </p:tav>
                                      </p:tavLst>
                                    </p:anim>
                                    <p:set>
                                      <p:cBhvr>
                                        <p:cTn id="28" dur="1" fill="hold">
                                          <p:stCondLst>
                                            <p:cond delay="3999"/>
                                          </p:stCondLst>
                                        </p:cTn>
                                        <p:tgtEl>
                                          <p:spTgt spid="9"/>
                                        </p:tgtEl>
                                        <p:attrNameLst>
                                          <p:attrName>style.visibility</p:attrName>
                                        </p:attrNameLst>
                                      </p:cBhvr>
                                      <p:to>
                                        <p:strVal val="hidden"/>
                                      </p:to>
                                    </p:set>
                                  </p:childTnLst>
                                </p:cTn>
                              </p:par>
                              <p:par>
                                <p:cTn id="29" presetID="2" presetClass="entr" presetSubtype="8" fill="hold" grpId="0" nodeType="with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additive="base">
                                        <p:cTn id="31" dur="4000" fill="hold"/>
                                        <p:tgtEl>
                                          <p:spTgt spid="7"/>
                                        </p:tgtEl>
                                        <p:attrNameLst>
                                          <p:attrName>ppt_x</p:attrName>
                                        </p:attrNameLst>
                                      </p:cBhvr>
                                      <p:tavLst>
                                        <p:tav tm="0">
                                          <p:val>
                                            <p:strVal val="0-#ppt_w/2"/>
                                          </p:val>
                                        </p:tav>
                                        <p:tav tm="100000">
                                          <p:val>
                                            <p:strVal val="#ppt_x"/>
                                          </p:val>
                                        </p:tav>
                                      </p:tavLst>
                                    </p:anim>
                                    <p:anim calcmode="lin" valueType="num">
                                      <p:cBhvr additive="base">
                                        <p:cTn id="32" dur="4000" fill="hold"/>
                                        <p:tgtEl>
                                          <p:spTgt spid="7"/>
                                        </p:tgtEl>
                                        <p:attrNameLst>
                                          <p:attrName>ppt_y</p:attrName>
                                        </p:attrNameLst>
                                      </p:cBhvr>
                                      <p:tavLst>
                                        <p:tav tm="0">
                                          <p:val>
                                            <p:strVal val="#ppt_y"/>
                                          </p:val>
                                        </p:tav>
                                        <p:tav tm="100000">
                                          <p:val>
                                            <p:strVal val="#ppt_y"/>
                                          </p:val>
                                        </p:tav>
                                      </p:tavLst>
                                    </p:anim>
                                  </p:childTnLst>
                                </p:cTn>
                              </p:par>
                              <p:par>
                                <p:cTn id="33" presetID="19" presetClass="entr" presetSubtype="10" fill="hold" grpId="1" nodeType="withEffect">
                                  <p:stCondLst>
                                    <p:cond delay="0"/>
                                  </p:stCondLst>
                                  <p:childTnLst>
                                    <p:set>
                                      <p:cBhvr>
                                        <p:cTn id="34" dur="1" fill="hold">
                                          <p:stCondLst>
                                            <p:cond delay="0"/>
                                          </p:stCondLst>
                                        </p:cTn>
                                        <p:tgtEl>
                                          <p:spTgt spid="7"/>
                                        </p:tgtEl>
                                        <p:attrNameLst>
                                          <p:attrName>style.visibility</p:attrName>
                                        </p:attrNameLst>
                                      </p:cBhvr>
                                      <p:to>
                                        <p:strVal val="visible"/>
                                      </p:to>
                                    </p:set>
                                    <p:anim calcmode="lin" valueType="num">
                                      <p:cBhvr>
                                        <p:cTn id="35" dur="5000" fill="hold"/>
                                        <p:tgtEl>
                                          <p:spTgt spid="7"/>
                                        </p:tgtEl>
                                        <p:attrNameLst>
                                          <p:attrName>ppt_w</p:attrName>
                                        </p:attrNameLst>
                                      </p:cBhvr>
                                      <p:tavLst>
                                        <p:tav tm="0" fmla="#ppt_w*sin(2.5*pi*$)">
                                          <p:val>
                                            <p:fltVal val="0"/>
                                          </p:val>
                                        </p:tav>
                                        <p:tav tm="100000">
                                          <p:val>
                                            <p:fltVal val="1"/>
                                          </p:val>
                                        </p:tav>
                                      </p:tavLst>
                                    </p:anim>
                                    <p:anim calcmode="lin" valueType="num">
                                      <p:cBhvr>
                                        <p:cTn id="36" dur="5000" fill="hold"/>
                                        <p:tgtEl>
                                          <p:spTgt spid="7"/>
                                        </p:tgtEl>
                                        <p:attrNameLst>
                                          <p:attrName>ppt_h</p:attrName>
                                        </p:attrNameLst>
                                      </p:cBhvr>
                                      <p:tavLst>
                                        <p:tav tm="0">
                                          <p:val>
                                            <p:strVal val="#ppt_h"/>
                                          </p:val>
                                        </p:tav>
                                        <p:tav tm="100000">
                                          <p:val>
                                            <p:strVal val="#ppt_h"/>
                                          </p:val>
                                        </p:tav>
                                      </p:tavLst>
                                    </p:anim>
                                  </p:childTnLst>
                                </p:cTn>
                              </p:par>
                              <p:par>
                                <p:cTn id="37" presetID="2" presetClass="exit" presetSubtype="8" fill="hold" grpId="2" nodeType="withEffect">
                                  <p:stCondLst>
                                    <p:cond delay="0"/>
                                  </p:stCondLst>
                                  <p:childTnLst>
                                    <p:anim calcmode="lin" valueType="num">
                                      <p:cBhvr additive="base">
                                        <p:cTn id="38" dur="4000"/>
                                        <p:tgtEl>
                                          <p:spTgt spid="7"/>
                                        </p:tgtEl>
                                        <p:attrNameLst>
                                          <p:attrName>ppt_x</p:attrName>
                                        </p:attrNameLst>
                                      </p:cBhvr>
                                      <p:tavLst>
                                        <p:tav tm="0">
                                          <p:val>
                                            <p:strVal val="ppt_x"/>
                                          </p:val>
                                        </p:tav>
                                        <p:tav tm="100000">
                                          <p:val>
                                            <p:strVal val="0-ppt_w/2"/>
                                          </p:val>
                                        </p:tav>
                                      </p:tavLst>
                                    </p:anim>
                                    <p:anim calcmode="lin" valueType="num">
                                      <p:cBhvr additive="base">
                                        <p:cTn id="39" dur="4000"/>
                                        <p:tgtEl>
                                          <p:spTgt spid="7"/>
                                        </p:tgtEl>
                                        <p:attrNameLst>
                                          <p:attrName>ppt_y</p:attrName>
                                        </p:attrNameLst>
                                      </p:cBhvr>
                                      <p:tavLst>
                                        <p:tav tm="0">
                                          <p:val>
                                            <p:strVal val="ppt_y"/>
                                          </p:val>
                                        </p:tav>
                                        <p:tav tm="100000">
                                          <p:val>
                                            <p:strVal val="ppt_y"/>
                                          </p:val>
                                        </p:tav>
                                      </p:tavLst>
                                    </p:anim>
                                    <p:set>
                                      <p:cBhvr>
                                        <p:cTn id="40" dur="1" fill="hold">
                                          <p:stCondLst>
                                            <p:cond delay="3999"/>
                                          </p:stCondLst>
                                        </p:cTn>
                                        <p:tgtEl>
                                          <p:spTgt spid="7"/>
                                        </p:tgtEl>
                                        <p:attrNameLst>
                                          <p:attrName>style.visibility</p:attrName>
                                        </p:attrNameLst>
                                      </p:cBhvr>
                                      <p:to>
                                        <p:strVal val="hidden"/>
                                      </p:to>
                                    </p:set>
                                  </p:childTnLst>
                                </p:cTn>
                              </p:par>
                              <p:par>
                                <p:cTn id="41" presetID="2" presetClass="entr" presetSubtype="8" fill="hold" grpId="0" nodeType="withEffect">
                                  <p:stCondLst>
                                    <p:cond delay="0"/>
                                  </p:stCondLst>
                                  <p:childTnLst>
                                    <p:set>
                                      <p:cBhvr>
                                        <p:cTn id="42" dur="1" fill="hold">
                                          <p:stCondLst>
                                            <p:cond delay="0"/>
                                          </p:stCondLst>
                                        </p:cTn>
                                        <p:tgtEl>
                                          <p:spTgt spid="8"/>
                                        </p:tgtEl>
                                        <p:attrNameLst>
                                          <p:attrName>style.visibility</p:attrName>
                                        </p:attrNameLst>
                                      </p:cBhvr>
                                      <p:to>
                                        <p:strVal val="visible"/>
                                      </p:to>
                                    </p:set>
                                    <p:anim calcmode="lin" valueType="num">
                                      <p:cBhvr additive="base">
                                        <p:cTn id="43" dur="4000" fill="hold"/>
                                        <p:tgtEl>
                                          <p:spTgt spid="8"/>
                                        </p:tgtEl>
                                        <p:attrNameLst>
                                          <p:attrName>ppt_x</p:attrName>
                                        </p:attrNameLst>
                                      </p:cBhvr>
                                      <p:tavLst>
                                        <p:tav tm="0">
                                          <p:val>
                                            <p:strVal val="0-#ppt_w/2"/>
                                          </p:val>
                                        </p:tav>
                                        <p:tav tm="100000">
                                          <p:val>
                                            <p:strVal val="#ppt_x"/>
                                          </p:val>
                                        </p:tav>
                                      </p:tavLst>
                                    </p:anim>
                                    <p:anim calcmode="lin" valueType="num">
                                      <p:cBhvr additive="base">
                                        <p:cTn id="44" dur="4000" fill="hold"/>
                                        <p:tgtEl>
                                          <p:spTgt spid="8"/>
                                        </p:tgtEl>
                                        <p:attrNameLst>
                                          <p:attrName>ppt_y</p:attrName>
                                        </p:attrNameLst>
                                      </p:cBhvr>
                                      <p:tavLst>
                                        <p:tav tm="0">
                                          <p:val>
                                            <p:strVal val="#ppt_y"/>
                                          </p:val>
                                        </p:tav>
                                        <p:tav tm="100000">
                                          <p:val>
                                            <p:strVal val="#ppt_y"/>
                                          </p:val>
                                        </p:tav>
                                      </p:tavLst>
                                    </p:anim>
                                  </p:childTnLst>
                                </p:cTn>
                              </p:par>
                              <p:par>
                                <p:cTn id="45" presetID="19" presetClass="entr" presetSubtype="10" fill="hold" grpId="1" nodeType="withEffect">
                                  <p:stCondLst>
                                    <p:cond delay="0"/>
                                  </p:stCondLst>
                                  <p:childTnLst>
                                    <p:set>
                                      <p:cBhvr>
                                        <p:cTn id="46" dur="1" fill="hold">
                                          <p:stCondLst>
                                            <p:cond delay="0"/>
                                          </p:stCondLst>
                                        </p:cTn>
                                        <p:tgtEl>
                                          <p:spTgt spid="8"/>
                                        </p:tgtEl>
                                        <p:attrNameLst>
                                          <p:attrName>style.visibility</p:attrName>
                                        </p:attrNameLst>
                                      </p:cBhvr>
                                      <p:to>
                                        <p:strVal val="visible"/>
                                      </p:to>
                                    </p:set>
                                    <p:anim calcmode="lin" valueType="num">
                                      <p:cBhvr>
                                        <p:cTn id="47" dur="5000" fill="hold"/>
                                        <p:tgtEl>
                                          <p:spTgt spid="8"/>
                                        </p:tgtEl>
                                        <p:attrNameLst>
                                          <p:attrName>ppt_w</p:attrName>
                                        </p:attrNameLst>
                                      </p:cBhvr>
                                      <p:tavLst>
                                        <p:tav tm="0" fmla="#ppt_w*sin(2.5*pi*$)">
                                          <p:val>
                                            <p:fltVal val="0"/>
                                          </p:val>
                                        </p:tav>
                                        <p:tav tm="100000">
                                          <p:val>
                                            <p:fltVal val="1"/>
                                          </p:val>
                                        </p:tav>
                                      </p:tavLst>
                                    </p:anim>
                                    <p:anim calcmode="lin" valueType="num">
                                      <p:cBhvr>
                                        <p:cTn id="48" dur="5000" fill="hold"/>
                                        <p:tgtEl>
                                          <p:spTgt spid="8"/>
                                        </p:tgtEl>
                                        <p:attrNameLst>
                                          <p:attrName>ppt_h</p:attrName>
                                        </p:attrNameLst>
                                      </p:cBhvr>
                                      <p:tavLst>
                                        <p:tav tm="0">
                                          <p:val>
                                            <p:strVal val="#ppt_h"/>
                                          </p:val>
                                        </p:tav>
                                        <p:tav tm="100000">
                                          <p:val>
                                            <p:strVal val="#ppt_h"/>
                                          </p:val>
                                        </p:tav>
                                      </p:tavLst>
                                    </p:anim>
                                  </p:childTnLst>
                                </p:cTn>
                              </p:par>
                              <p:par>
                                <p:cTn id="49" presetID="2" presetClass="exit" presetSubtype="8" fill="hold" grpId="2" nodeType="withEffect">
                                  <p:stCondLst>
                                    <p:cond delay="0"/>
                                  </p:stCondLst>
                                  <p:childTnLst>
                                    <p:anim calcmode="lin" valueType="num">
                                      <p:cBhvr additive="base">
                                        <p:cTn id="50" dur="4000"/>
                                        <p:tgtEl>
                                          <p:spTgt spid="8"/>
                                        </p:tgtEl>
                                        <p:attrNameLst>
                                          <p:attrName>ppt_x</p:attrName>
                                        </p:attrNameLst>
                                      </p:cBhvr>
                                      <p:tavLst>
                                        <p:tav tm="0">
                                          <p:val>
                                            <p:strVal val="ppt_x"/>
                                          </p:val>
                                        </p:tav>
                                        <p:tav tm="100000">
                                          <p:val>
                                            <p:strVal val="0-ppt_w/2"/>
                                          </p:val>
                                        </p:tav>
                                      </p:tavLst>
                                    </p:anim>
                                    <p:anim calcmode="lin" valueType="num">
                                      <p:cBhvr additive="base">
                                        <p:cTn id="51" dur="4000"/>
                                        <p:tgtEl>
                                          <p:spTgt spid="8"/>
                                        </p:tgtEl>
                                        <p:attrNameLst>
                                          <p:attrName>ppt_y</p:attrName>
                                        </p:attrNameLst>
                                      </p:cBhvr>
                                      <p:tavLst>
                                        <p:tav tm="0">
                                          <p:val>
                                            <p:strVal val="ppt_y"/>
                                          </p:val>
                                        </p:tav>
                                        <p:tav tm="100000">
                                          <p:val>
                                            <p:strVal val="ppt_y"/>
                                          </p:val>
                                        </p:tav>
                                      </p:tavLst>
                                    </p:anim>
                                    <p:set>
                                      <p:cBhvr>
                                        <p:cTn id="52" dur="1" fill="hold">
                                          <p:stCondLst>
                                            <p:cond delay="3999"/>
                                          </p:stCondLst>
                                        </p:cTn>
                                        <p:tgtEl>
                                          <p:spTgt spid="8"/>
                                        </p:tgtEl>
                                        <p:attrNameLst>
                                          <p:attrName>style.visibility</p:attrName>
                                        </p:attrNameLst>
                                      </p:cBhvr>
                                      <p:to>
                                        <p:strVal val="hidden"/>
                                      </p:to>
                                    </p:set>
                                  </p:childTnLst>
                                </p:cTn>
                              </p:par>
                              <p:par>
                                <p:cTn id="53" presetID="23" presetClass="entr" presetSubtype="272" fill="hold" nodeType="withEffect">
                                  <p:stCondLst>
                                    <p:cond delay="500"/>
                                  </p:stCondLst>
                                  <p:childTnLst>
                                    <p:set>
                                      <p:cBhvr>
                                        <p:cTn id="54" dur="1" fill="hold">
                                          <p:stCondLst>
                                            <p:cond delay="0"/>
                                          </p:stCondLst>
                                        </p:cTn>
                                        <p:tgtEl>
                                          <p:spTgt spid="11"/>
                                        </p:tgtEl>
                                        <p:attrNameLst>
                                          <p:attrName>style.visibility</p:attrName>
                                        </p:attrNameLst>
                                      </p:cBhvr>
                                      <p:to>
                                        <p:strVal val="visible"/>
                                      </p:to>
                                    </p:set>
                                    <p:anim calcmode="lin" valueType="num">
                                      <p:cBhvr>
                                        <p:cTn id="55" dur="3250" fill="hold"/>
                                        <p:tgtEl>
                                          <p:spTgt spid="11"/>
                                        </p:tgtEl>
                                        <p:attrNameLst>
                                          <p:attrName>ppt_w</p:attrName>
                                        </p:attrNameLst>
                                      </p:cBhvr>
                                      <p:tavLst>
                                        <p:tav tm="0">
                                          <p:val>
                                            <p:strVal val="2/3*#ppt_w"/>
                                          </p:val>
                                        </p:tav>
                                        <p:tav tm="100000">
                                          <p:val>
                                            <p:strVal val="#ppt_w"/>
                                          </p:val>
                                        </p:tav>
                                      </p:tavLst>
                                    </p:anim>
                                    <p:anim calcmode="lin" valueType="num">
                                      <p:cBhvr>
                                        <p:cTn id="56" dur="3250" fill="hold"/>
                                        <p:tgtEl>
                                          <p:spTgt spid="11"/>
                                        </p:tgtEl>
                                        <p:attrNameLst>
                                          <p:attrName>ppt_h</p:attrName>
                                        </p:attrNameLst>
                                      </p:cBhvr>
                                      <p:tavLst>
                                        <p:tav tm="0">
                                          <p:val>
                                            <p:strVal val="2/3*#ppt_h"/>
                                          </p:val>
                                        </p:tav>
                                        <p:tav tm="100000">
                                          <p:val>
                                            <p:strVal val="#ppt_h"/>
                                          </p:val>
                                        </p:tav>
                                      </p:tavLst>
                                    </p:anim>
                                  </p:childTnLst>
                                </p:cTn>
                              </p:par>
                              <p:par>
                                <p:cTn id="57" presetID="16" presetClass="entr" presetSubtype="37" fill="hold" nodeType="withEffect">
                                  <p:stCondLst>
                                    <p:cond delay="500"/>
                                  </p:stCondLst>
                                  <p:childTnLst>
                                    <p:set>
                                      <p:cBhvr>
                                        <p:cTn id="58" dur="1" fill="hold">
                                          <p:stCondLst>
                                            <p:cond delay="0"/>
                                          </p:stCondLst>
                                        </p:cTn>
                                        <p:tgtEl>
                                          <p:spTgt spid="11"/>
                                        </p:tgtEl>
                                        <p:attrNameLst>
                                          <p:attrName>style.visibility</p:attrName>
                                        </p:attrNameLst>
                                      </p:cBhvr>
                                      <p:to>
                                        <p:strVal val="visible"/>
                                      </p:to>
                                    </p:set>
                                    <p:animEffect transition="in" filter="barn(outVertical)">
                                      <p:cBhvr>
                                        <p:cTn id="59" dur="3250"/>
                                        <p:tgtEl>
                                          <p:spTgt spid="11"/>
                                        </p:tgtEl>
                                      </p:cBhvr>
                                    </p:animEffect>
                                  </p:childTnLst>
                                </p:cTn>
                              </p:par>
                              <p:par>
                                <p:cTn id="60" presetID="9" presetClass="emph" presetSubtype="0" grpId="0" nodeType="withEffect">
                                  <p:stCondLst>
                                    <p:cond delay="0"/>
                                  </p:stCondLst>
                                  <p:childTnLst>
                                    <p:set>
                                      <p:cBhvr rctx="PPT">
                                        <p:cTn id="61" dur="indefinite"/>
                                        <p:tgtEl>
                                          <p:spTgt spid="10"/>
                                        </p:tgtEl>
                                        <p:attrNameLst>
                                          <p:attrName>style.opacity</p:attrName>
                                        </p:attrNameLst>
                                      </p:cBhvr>
                                      <p:to>
                                        <p:strVal val="0"/>
                                      </p:to>
                                    </p:set>
                                    <p:animEffect filter="image" prLst="opacity: 0">
                                      <p:cBhvr rctx="IE">
                                        <p:cTn id="62" dur="indefinite"/>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Diapositiva1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12254"/>
            <a:ext cx="9144000" cy="5143500"/>
          </a:xfrm>
          <a:prstGeom prst="rect">
            <a:avLst/>
          </a:prstGeom>
          <a:noFill/>
          <a:ln>
            <a:noFill/>
          </a:ln>
        </p:spPr>
      </p:pic>
      <p:grpSp>
        <p:nvGrpSpPr>
          <p:cNvPr id="4" name="3 Grupo"/>
          <p:cNvGrpSpPr/>
          <p:nvPr/>
        </p:nvGrpSpPr>
        <p:grpSpPr>
          <a:xfrm>
            <a:off x="1980000" y="-3348000"/>
            <a:ext cx="5143500" cy="4247964"/>
            <a:chOff x="1980000" y="-3348000"/>
            <a:chExt cx="5143500" cy="4247964"/>
          </a:xfrm>
        </p:grpSpPr>
        <p:grpSp>
          <p:nvGrpSpPr>
            <p:cNvPr id="17" name="16 Grupo"/>
            <p:cNvGrpSpPr/>
            <p:nvPr/>
          </p:nvGrpSpPr>
          <p:grpSpPr>
            <a:xfrm flipH="1" flipV="1">
              <a:off x="1980000" y="-3348000"/>
              <a:ext cx="5143500" cy="4247964"/>
              <a:chOff x="2051720" y="4227934"/>
              <a:chExt cx="5143500" cy="4247964"/>
            </a:xfrm>
          </p:grpSpPr>
          <p:sp>
            <p:nvSpPr>
              <p:cNvPr id="18" name="17 Arco de bloque"/>
              <p:cNvSpPr/>
              <p:nvPr/>
            </p:nvSpPr>
            <p:spPr>
              <a:xfrm>
                <a:off x="2820289" y="4990232"/>
                <a:ext cx="3606362" cy="2615838"/>
              </a:xfrm>
              <a:prstGeom prst="blockArc">
                <a:avLst>
                  <a:gd name="adj1" fmla="val 10733983"/>
                  <a:gd name="adj2" fmla="val 89243"/>
                  <a:gd name="adj3" fmla="val 8873"/>
                </a:avLst>
              </a:prstGeom>
              <a:gradFill>
                <a:gsLst>
                  <a:gs pos="77917">
                    <a:srgbClr val="CC0000"/>
                  </a:gs>
                  <a:gs pos="28000">
                    <a:srgbClr val="CC0000"/>
                  </a:gs>
                  <a:gs pos="94583">
                    <a:srgbClr val="FF0000">
                      <a:alpha val="22000"/>
                    </a:srgbClr>
                  </a:gs>
                  <a:gs pos="8000">
                    <a:srgbClr val="F80518">
                      <a:alpha val="41000"/>
                    </a:srgbClr>
                  </a:gs>
                  <a:gs pos="52000">
                    <a:srgbClr val="FF6600"/>
                  </a:gs>
                </a:gsLst>
                <a:path path="circle">
                  <a:fillToRect l="100000" t="100000"/>
                </a:path>
              </a:gradFill>
              <a:ln>
                <a:solidFill>
                  <a:schemeClr val="tx1">
                    <a:lumMod val="95000"/>
                  </a:schemeClr>
                </a:solidFill>
              </a:ln>
              <a:scene3d>
                <a:camera prst="orthographicFront"/>
                <a:lightRig rig="flat"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rco de bloque"/>
              <p:cNvSpPr/>
              <p:nvPr/>
            </p:nvSpPr>
            <p:spPr>
              <a:xfrm>
                <a:off x="2406444" y="4601677"/>
                <a:ext cx="4434052" cy="3500480"/>
              </a:xfrm>
              <a:prstGeom prst="blockArc">
                <a:avLst>
                  <a:gd name="adj1" fmla="val 10802897"/>
                  <a:gd name="adj2" fmla="val 12346"/>
                  <a:gd name="adj3" fmla="val 6954"/>
                </a:avLst>
              </a:prstGeom>
              <a:solidFill>
                <a:schemeClr val="tx1"/>
              </a:solidFill>
              <a:ln w="50800">
                <a:solidFill>
                  <a:srgbClr val="58A808"/>
                </a:solid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Arco de bloque"/>
              <p:cNvSpPr/>
              <p:nvPr/>
            </p:nvSpPr>
            <p:spPr>
              <a:xfrm>
                <a:off x="2051720" y="4227934"/>
                <a:ext cx="5143500" cy="4247964"/>
              </a:xfrm>
              <a:prstGeom prst="blockArc">
                <a:avLst>
                  <a:gd name="adj1" fmla="val 10802897"/>
                  <a:gd name="adj2" fmla="val 29958"/>
                  <a:gd name="adj3" fmla="val 5167"/>
                </a:avLst>
              </a:prstGeom>
              <a:gradFill>
                <a:gsLst>
                  <a:gs pos="77917">
                    <a:srgbClr val="CC0000"/>
                  </a:gs>
                  <a:gs pos="28000">
                    <a:srgbClr val="CC0000"/>
                  </a:gs>
                  <a:gs pos="94583">
                    <a:srgbClr val="FF0000">
                      <a:alpha val="22000"/>
                    </a:srgbClr>
                  </a:gs>
                  <a:gs pos="8000">
                    <a:srgbClr val="F80518">
                      <a:alpha val="41000"/>
                    </a:srgbClr>
                  </a:gs>
                  <a:gs pos="52000">
                    <a:srgbClr val="FF0000">
                      <a:alpha val="0"/>
                    </a:srgbClr>
                  </a:gs>
                </a:gsLst>
                <a:path path="circle">
                  <a:fillToRect l="100000" t="100000"/>
                </a:path>
              </a:gradFill>
              <a:ln>
                <a:solidFill>
                  <a:schemeClr val="tx1">
                    <a:lumMod val="95000"/>
                  </a:schemeClr>
                </a:solidFill>
              </a:ln>
              <a:scene3d>
                <a:camera prst="orthographicFront"/>
                <a:lightRig rig="flat"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grpSp>
        <p:sp>
          <p:nvSpPr>
            <p:cNvPr id="41" name="40 Arco de bloque"/>
            <p:cNvSpPr/>
            <p:nvPr/>
          </p:nvSpPr>
          <p:spPr>
            <a:xfrm flipH="1" flipV="1">
              <a:off x="3203848" y="-1964754"/>
              <a:ext cx="2700432" cy="1656184"/>
            </a:xfrm>
            <a:prstGeom prst="blockArc">
              <a:avLst>
                <a:gd name="adj1" fmla="val 10733983"/>
                <a:gd name="adj2" fmla="val 97148"/>
                <a:gd name="adj3" fmla="val 14535"/>
              </a:avLst>
            </a:prstGeom>
            <a:gradFill>
              <a:gsLst>
                <a:gs pos="77917">
                  <a:srgbClr val="FF6600"/>
                </a:gs>
                <a:gs pos="28000">
                  <a:srgbClr val="FF6600"/>
                </a:gs>
                <a:gs pos="94583">
                  <a:srgbClr val="FF0000">
                    <a:alpha val="22000"/>
                  </a:srgbClr>
                </a:gs>
                <a:gs pos="8000">
                  <a:srgbClr val="F80518">
                    <a:alpha val="41000"/>
                  </a:srgbClr>
                </a:gs>
                <a:gs pos="52000">
                  <a:srgbClr val="FF0000">
                    <a:alpha val="0"/>
                  </a:srgbClr>
                </a:gs>
              </a:gsLst>
              <a:path path="circle">
                <a:fillToRect l="100000" t="100000"/>
              </a:path>
            </a:gradFill>
            <a:ln>
              <a:solidFill>
                <a:schemeClr val="tx1">
                  <a:lumMod val="95000"/>
                </a:schemeClr>
              </a:solidFill>
            </a:ln>
            <a:scene3d>
              <a:camera prst="orthographicFront"/>
              <a:lightRig rig="flat"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grpSp>
      <p:grpSp>
        <p:nvGrpSpPr>
          <p:cNvPr id="42" name="41 Grupo"/>
          <p:cNvGrpSpPr/>
          <p:nvPr/>
        </p:nvGrpSpPr>
        <p:grpSpPr>
          <a:xfrm rot="10800000">
            <a:off x="1979712" y="3579862"/>
            <a:ext cx="5143500" cy="4247964"/>
            <a:chOff x="1980000" y="-3348000"/>
            <a:chExt cx="5143500" cy="4247964"/>
          </a:xfrm>
        </p:grpSpPr>
        <p:grpSp>
          <p:nvGrpSpPr>
            <p:cNvPr id="43" name="42 Grupo"/>
            <p:cNvGrpSpPr/>
            <p:nvPr/>
          </p:nvGrpSpPr>
          <p:grpSpPr>
            <a:xfrm flipH="1" flipV="1">
              <a:off x="1980000" y="-3348000"/>
              <a:ext cx="5143500" cy="4247964"/>
              <a:chOff x="2051720" y="4227934"/>
              <a:chExt cx="5143500" cy="4247964"/>
            </a:xfrm>
          </p:grpSpPr>
          <p:sp>
            <p:nvSpPr>
              <p:cNvPr id="45" name="44 Arco de bloque"/>
              <p:cNvSpPr/>
              <p:nvPr/>
            </p:nvSpPr>
            <p:spPr>
              <a:xfrm>
                <a:off x="2820289" y="4990232"/>
                <a:ext cx="3606362" cy="2615838"/>
              </a:xfrm>
              <a:prstGeom prst="blockArc">
                <a:avLst>
                  <a:gd name="adj1" fmla="val 10733983"/>
                  <a:gd name="adj2" fmla="val 89243"/>
                  <a:gd name="adj3" fmla="val 8873"/>
                </a:avLst>
              </a:prstGeom>
              <a:gradFill>
                <a:gsLst>
                  <a:gs pos="77917">
                    <a:srgbClr val="CC0000"/>
                  </a:gs>
                  <a:gs pos="28000">
                    <a:srgbClr val="CC0000"/>
                  </a:gs>
                  <a:gs pos="94583">
                    <a:srgbClr val="FF0000">
                      <a:alpha val="22000"/>
                    </a:srgbClr>
                  </a:gs>
                  <a:gs pos="8000">
                    <a:srgbClr val="F80518">
                      <a:alpha val="41000"/>
                    </a:srgbClr>
                  </a:gs>
                  <a:gs pos="52000">
                    <a:srgbClr val="FF6600"/>
                  </a:gs>
                </a:gsLst>
                <a:path path="circle">
                  <a:fillToRect l="100000" t="100000"/>
                </a:path>
              </a:gradFill>
              <a:ln>
                <a:solidFill>
                  <a:schemeClr val="tx1">
                    <a:lumMod val="95000"/>
                  </a:schemeClr>
                </a:solidFill>
              </a:ln>
              <a:scene3d>
                <a:camera prst="orthographicFront"/>
                <a:lightRig rig="flat"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6" name="45 Arco de bloque"/>
              <p:cNvSpPr/>
              <p:nvPr/>
            </p:nvSpPr>
            <p:spPr>
              <a:xfrm>
                <a:off x="2406444" y="4601677"/>
                <a:ext cx="4434052" cy="3500480"/>
              </a:xfrm>
              <a:prstGeom prst="blockArc">
                <a:avLst>
                  <a:gd name="adj1" fmla="val 10802897"/>
                  <a:gd name="adj2" fmla="val 12346"/>
                  <a:gd name="adj3" fmla="val 6954"/>
                </a:avLst>
              </a:prstGeom>
              <a:solidFill>
                <a:schemeClr val="tx1"/>
              </a:solidFill>
              <a:ln w="50800">
                <a:solidFill>
                  <a:srgbClr val="58A808"/>
                </a:solid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7" name="46 Arco de bloque"/>
              <p:cNvSpPr/>
              <p:nvPr/>
            </p:nvSpPr>
            <p:spPr>
              <a:xfrm>
                <a:off x="2051720" y="4227934"/>
                <a:ext cx="5143500" cy="4247964"/>
              </a:xfrm>
              <a:prstGeom prst="blockArc">
                <a:avLst>
                  <a:gd name="adj1" fmla="val 10802897"/>
                  <a:gd name="adj2" fmla="val 29958"/>
                  <a:gd name="adj3" fmla="val 5167"/>
                </a:avLst>
              </a:prstGeom>
              <a:gradFill>
                <a:gsLst>
                  <a:gs pos="77917">
                    <a:srgbClr val="CC0000"/>
                  </a:gs>
                  <a:gs pos="28000">
                    <a:srgbClr val="CC0000"/>
                  </a:gs>
                  <a:gs pos="94583">
                    <a:srgbClr val="FF0000">
                      <a:alpha val="22000"/>
                    </a:srgbClr>
                  </a:gs>
                  <a:gs pos="8000">
                    <a:srgbClr val="F80518">
                      <a:alpha val="41000"/>
                    </a:srgbClr>
                  </a:gs>
                  <a:gs pos="52000">
                    <a:srgbClr val="FF0000">
                      <a:alpha val="0"/>
                    </a:srgbClr>
                  </a:gs>
                </a:gsLst>
                <a:path path="circle">
                  <a:fillToRect l="100000" t="100000"/>
                </a:path>
              </a:gradFill>
              <a:ln>
                <a:solidFill>
                  <a:schemeClr val="tx1">
                    <a:lumMod val="95000"/>
                  </a:schemeClr>
                </a:solidFill>
              </a:ln>
              <a:scene3d>
                <a:camera prst="orthographicFront"/>
                <a:lightRig rig="flat"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grpSp>
        <p:sp>
          <p:nvSpPr>
            <p:cNvPr id="44" name="43 Arco de bloque"/>
            <p:cNvSpPr/>
            <p:nvPr/>
          </p:nvSpPr>
          <p:spPr>
            <a:xfrm flipH="1" flipV="1">
              <a:off x="3203848" y="-1964754"/>
              <a:ext cx="2700432" cy="1656184"/>
            </a:xfrm>
            <a:prstGeom prst="blockArc">
              <a:avLst>
                <a:gd name="adj1" fmla="val 10733983"/>
                <a:gd name="adj2" fmla="val 97148"/>
                <a:gd name="adj3" fmla="val 14535"/>
              </a:avLst>
            </a:prstGeom>
            <a:gradFill>
              <a:gsLst>
                <a:gs pos="77917">
                  <a:srgbClr val="FF6600"/>
                </a:gs>
                <a:gs pos="28000">
                  <a:srgbClr val="FF6600"/>
                </a:gs>
                <a:gs pos="94583">
                  <a:srgbClr val="FF0000">
                    <a:alpha val="22000"/>
                  </a:srgbClr>
                </a:gs>
                <a:gs pos="8000">
                  <a:srgbClr val="F80518">
                    <a:alpha val="41000"/>
                  </a:srgbClr>
                </a:gs>
                <a:gs pos="52000">
                  <a:srgbClr val="FF0000">
                    <a:alpha val="0"/>
                  </a:srgbClr>
                </a:gs>
              </a:gsLst>
              <a:path path="circle">
                <a:fillToRect l="100000" t="100000"/>
              </a:path>
            </a:gradFill>
            <a:ln>
              <a:solidFill>
                <a:schemeClr val="tx1">
                  <a:lumMod val="95000"/>
                </a:schemeClr>
              </a:solidFill>
            </a:ln>
            <a:scene3d>
              <a:camera prst="orthographicFront"/>
              <a:lightRig rig="flat"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grpSp>
      <p:grpSp>
        <p:nvGrpSpPr>
          <p:cNvPr id="48" name="47 Grupo"/>
          <p:cNvGrpSpPr/>
          <p:nvPr/>
        </p:nvGrpSpPr>
        <p:grpSpPr>
          <a:xfrm rot="16200000">
            <a:off x="-2571750" y="447768"/>
            <a:ext cx="5143500" cy="4247964"/>
            <a:chOff x="1980000" y="-3348000"/>
            <a:chExt cx="5143500" cy="4247964"/>
          </a:xfrm>
        </p:grpSpPr>
        <p:grpSp>
          <p:nvGrpSpPr>
            <p:cNvPr id="49" name="48 Grupo"/>
            <p:cNvGrpSpPr/>
            <p:nvPr/>
          </p:nvGrpSpPr>
          <p:grpSpPr>
            <a:xfrm flipH="1" flipV="1">
              <a:off x="1980000" y="-3348000"/>
              <a:ext cx="5143500" cy="4247964"/>
              <a:chOff x="2051720" y="4227934"/>
              <a:chExt cx="5143500" cy="4247964"/>
            </a:xfrm>
          </p:grpSpPr>
          <p:sp>
            <p:nvSpPr>
              <p:cNvPr id="51" name="50 Arco de bloque"/>
              <p:cNvSpPr/>
              <p:nvPr/>
            </p:nvSpPr>
            <p:spPr>
              <a:xfrm>
                <a:off x="2820289" y="4990232"/>
                <a:ext cx="3606362" cy="2615838"/>
              </a:xfrm>
              <a:prstGeom prst="blockArc">
                <a:avLst>
                  <a:gd name="adj1" fmla="val 10733983"/>
                  <a:gd name="adj2" fmla="val 89243"/>
                  <a:gd name="adj3" fmla="val 8873"/>
                </a:avLst>
              </a:prstGeom>
              <a:gradFill>
                <a:gsLst>
                  <a:gs pos="77917">
                    <a:srgbClr val="CC0000"/>
                  </a:gs>
                  <a:gs pos="28000">
                    <a:srgbClr val="CC0000"/>
                  </a:gs>
                  <a:gs pos="94583">
                    <a:srgbClr val="FF0000">
                      <a:alpha val="22000"/>
                    </a:srgbClr>
                  </a:gs>
                  <a:gs pos="8000">
                    <a:srgbClr val="F80518">
                      <a:alpha val="41000"/>
                    </a:srgbClr>
                  </a:gs>
                  <a:gs pos="52000">
                    <a:srgbClr val="FF6600"/>
                  </a:gs>
                </a:gsLst>
                <a:path path="circle">
                  <a:fillToRect l="100000" t="100000"/>
                </a:path>
              </a:gradFill>
              <a:ln>
                <a:solidFill>
                  <a:schemeClr val="tx1">
                    <a:lumMod val="95000"/>
                  </a:schemeClr>
                </a:solidFill>
              </a:ln>
              <a:scene3d>
                <a:camera prst="orthographicFront"/>
                <a:lightRig rig="flat"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2" name="51 Arco de bloque"/>
              <p:cNvSpPr/>
              <p:nvPr/>
            </p:nvSpPr>
            <p:spPr>
              <a:xfrm>
                <a:off x="2406444" y="4601677"/>
                <a:ext cx="4434052" cy="3500480"/>
              </a:xfrm>
              <a:prstGeom prst="blockArc">
                <a:avLst>
                  <a:gd name="adj1" fmla="val 10802897"/>
                  <a:gd name="adj2" fmla="val 12346"/>
                  <a:gd name="adj3" fmla="val 6954"/>
                </a:avLst>
              </a:prstGeom>
              <a:solidFill>
                <a:schemeClr val="tx1"/>
              </a:solidFill>
              <a:ln w="50800">
                <a:solidFill>
                  <a:srgbClr val="58A808"/>
                </a:solid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3" name="52 Arco de bloque"/>
              <p:cNvSpPr/>
              <p:nvPr/>
            </p:nvSpPr>
            <p:spPr>
              <a:xfrm>
                <a:off x="2051720" y="4227934"/>
                <a:ext cx="5143500" cy="4247964"/>
              </a:xfrm>
              <a:prstGeom prst="blockArc">
                <a:avLst>
                  <a:gd name="adj1" fmla="val 10802897"/>
                  <a:gd name="adj2" fmla="val 29958"/>
                  <a:gd name="adj3" fmla="val 5167"/>
                </a:avLst>
              </a:prstGeom>
              <a:gradFill>
                <a:gsLst>
                  <a:gs pos="77917">
                    <a:srgbClr val="CC0000"/>
                  </a:gs>
                  <a:gs pos="28000">
                    <a:srgbClr val="CC0000"/>
                  </a:gs>
                  <a:gs pos="94583">
                    <a:srgbClr val="FF0000">
                      <a:alpha val="22000"/>
                    </a:srgbClr>
                  </a:gs>
                  <a:gs pos="8000">
                    <a:srgbClr val="F80518">
                      <a:alpha val="41000"/>
                    </a:srgbClr>
                  </a:gs>
                  <a:gs pos="52000">
                    <a:srgbClr val="FF0000">
                      <a:alpha val="0"/>
                    </a:srgbClr>
                  </a:gs>
                </a:gsLst>
                <a:path path="circle">
                  <a:fillToRect l="100000" t="100000"/>
                </a:path>
              </a:gradFill>
              <a:ln>
                <a:solidFill>
                  <a:schemeClr val="tx1">
                    <a:lumMod val="95000"/>
                  </a:schemeClr>
                </a:solidFill>
              </a:ln>
              <a:scene3d>
                <a:camera prst="orthographicFront"/>
                <a:lightRig rig="flat"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grpSp>
        <p:sp>
          <p:nvSpPr>
            <p:cNvPr id="50" name="49 Arco de bloque"/>
            <p:cNvSpPr/>
            <p:nvPr/>
          </p:nvSpPr>
          <p:spPr>
            <a:xfrm flipH="1" flipV="1">
              <a:off x="3203848" y="-1964754"/>
              <a:ext cx="2700432" cy="1656184"/>
            </a:xfrm>
            <a:prstGeom prst="blockArc">
              <a:avLst>
                <a:gd name="adj1" fmla="val 10733983"/>
                <a:gd name="adj2" fmla="val 97148"/>
                <a:gd name="adj3" fmla="val 14535"/>
              </a:avLst>
            </a:prstGeom>
            <a:gradFill>
              <a:gsLst>
                <a:gs pos="77917">
                  <a:srgbClr val="FF6600"/>
                </a:gs>
                <a:gs pos="28000">
                  <a:srgbClr val="FF6600"/>
                </a:gs>
                <a:gs pos="94583">
                  <a:srgbClr val="FF0000">
                    <a:alpha val="22000"/>
                  </a:srgbClr>
                </a:gs>
                <a:gs pos="8000">
                  <a:srgbClr val="F80518">
                    <a:alpha val="41000"/>
                  </a:srgbClr>
                </a:gs>
                <a:gs pos="52000">
                  <a:srgbClr val="FF0000">
                    <a:alpha val="0"/>
                  </a:srgbClr>
                </a:gs>
              </a:gsLst>
              <a:path path="circle">
                <a:fillToRect l="100000" t="100000"/>
              </a:path>
            </a:gradFill>
            <a:ln>
              <a:solidFill>
                <a:schemeClr val="tx1">
                  <a:lumMod val="95000"/>
                </a:schemeClr>
              </a:solidFill>
            </a:ln>
            <a:scene3d>
              <a:camera prst="orthographicFront"/>
              <a:lightRig rig="flat"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grpSp>
      <p:grpSp>
        <p:nvGrpSpPr>
          <p:cNvPr id="54" name="53 Grupo"/>
          <p:cNvGrpSpPr/>
          <p:nvPr/>
        </p:nvGrpSpPr>
        <p:grpSpPr>
          <a:xfrm rot="5400000">
            <a:off x="6572250" y="446652"/>
            <a:ext cx="5143500" cy="4247964"/>
            <a:chOff x="1980000" y="-3348000"/>
            <a:chExt cx="5143500" cy="4247964"/>
          </a:xfrm>
        </p:grpSpPr>
        <p:grpSp>
          <p:nvGrpSpPr>
            <p:cNvPr id="55" name="54 Grupo"/>
            <p:cNvGrpSpPr/>
            <p:nvPr/>
          </p:nvGrpSpPr>
          <p:grpSpPr>
            <a:xfrm flipH="1" flipV="1">
              <a:off x="1980000" y="-3348000"/>
              <a:ext cx="5143500" cy="4247964"/>
              <a:chOff x="2051720" y="4227934"/>
              <a:chExt cx="5143500" cy="4247964"/>
            </a:xfrm>
          </p:grpSpPr>
          <p:sp>
            <p:nvSpPr>
              <p:cNvPr id="57" name="56 Arco de bloque"/>
              <p:cNvSpPr/>
              <p:nvPr/>
            </p:nvSpPr>
            <p:spPr>
              <a:xfrm>
                <a:off x="2820289" y="4990232"/>
                <a:ext cx="3606362" cy="2615838"/>
              </a:xfrm>
              <a:prstGeom prst="blockArc">
                <a:avLst>
                  <a:gd name="adj1" fmla="val 10733983"/>
                  <a:gd name="adj2" fmla="val 89243"/>
                  <a:gd name="adj3" fmla="val 8873"/>
                </a:avLst>
              </a:prstGeom>
              <a:gradFill>
                <a:gsLst>
                  <a:gs pos="77917">
                    <a:srgbClr val="CC0000"/>
                  </a:gs>
                  <a:gs pos="28000">
                    <a:srgbClr val="CC0000"/>
                  </a:gs>
                  <a:gs pos="94583">
                    <a:srgbClr val="FF0000">
                      <a:alpha val="22000"/>
                    </a:srgbClr>
                  </a:gs>
                  <a:gs pos="8000">
                    <a:srgbClr val="F80518">
                      <a:alpha val="41000"/>
                    </a:srgbClr>
                  </a:gs>
                  <a:gs pos="52000">
                    <a:srgbClr val="FF6600"/>
                  </a:gs>
                </a:gsLst>
                <a:path path="circle">
                  <a:fillToRect l="100000" t="100000"/>
                </a:path>
              </a:gradFill>
              <a:ln>
                <a:solidFill>
                  <a:schemeClr val="tx1">
                    <a:lumMod val="95000"/>
                  </a:schemeClr>
                </a:solidFill>
              </a:ln>
              <a:scene3d>
                <a:camera prst="orthographicFront"/>
                <a:lightRig rig="flat"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8" name="57 Arco de bloque"/>
              <p:cNvSpPr/>
              <p:nvPr/>
            </p:nvSpPr>
            <p:spPr>
              <a:xfrm>
                <a:off x="2406444" y="4601677"/>
                <a:ext cx="4434052" cy="3500480"/>
              </a:xfrm>
              <a:prstGeom prst="blockArc">
                <a:avLst>
                  <a:gd name="adj1" fmla="val 10802897"/>
                  <a:gd name="adj2" fmla="val 12346"/>
                  <a:gd name="adj3" fmla="val 6954"/>
                </a:avLst>
              </a:prstGeom>
              <a:solidFill>
                <a:schemeClr val="tx1"/>
              </a:solidFill>
              <a:ln w="50800">
                <a:solidFill>
                  <a:srgbClr val="58A808"/>
                </a:solid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9" name="58 Arco de bloque"/>
              <p:cNvSpPr/>
              <p:nvPr/>
            </p:nvSpPr>
            <p:spPr>
              <a:xfrm>
                <a:off x="2051720" y="4227934"/>
                <a:ext cx="5143500" cy="4247964"/>
              </a:xfrm>
              <a:prstGeom prst="blockArc">
                <a:avLst>
                  <a:gd name="adj1" fmla="val 10802897"/>
                  <a:gd name="adj2" fmla="val 29958"/>
                  <a:gd name="adj3" fmla="val 5167"/>
                </a:avLst>
              </a:prstGeom>
              <a:gradFill>
                <a:gsLst>
                  <a:gs pos="77917">
                    <a:srgbClr val="CC0000"/>
                  </a:gs>
                  <a:gs pos="28000">
                    <a:srgbClr val="CC0000"/>
                  </a:gs>
                  <a:gs pos="94583">
                    <a:srgbClr val="FF0000">
                      <a:alpha val="22000"/>
                    </a:srgbClr>
                  </a:gs>
                  <a:gs pos="8000">
                    <a:srgbClr val="F80518">
                      <a:alpha val="41000"/>
                    </a:srgbClr>
                  </a:gs>
                  <a:gs pos="52000">
                    <a:srgbClr val="FF0000">
                      <a:alpha val="0"/>
                    </a:srgbClr>
                  </a:gs>
                </a:gsLst>
                <a:path path="circle">
                  <a:fillToRect l="100000" t="100000"/>
                </a:path>
              </a:gradFill>
              <a:ln>
                <a:solidFill>
                  <a:schemeClr val="tx1">
                    <a:lumMod val="95000"/>
                  </a:schemeClr>
                </a:solidFill>
              </a:ln>
              <a:scene3d>
                <a:camera prst="orthographicFront"/>
                <a:lightRig rig="flat"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grpSp>
        <p:sp>
          <p:nvSpPr>
            <p:cNvPr id="56" name="55 Arco de bloque"/>
            <p:cNvSpPr/>
            <p:nvPr/>
          </p:nvSpPr>
          <p:spPr>
            <a:xfrm flipH="1" flipV="1">
              <a:off x="3203848" y="-1964754"/>
              <a:ext cx="2700432" cy="1656184"/>
            </a:xfrm>
            <a:prstGeom prst="blockArc">
              <a:avLst>
                <a:gd name="adj1" fmla="val 10733983"/>
                <a:gd name="adj2" fmla="val 97148"/>
                <a:gd name="adj3" fmla="val 14535"/>
              </a:avLst>
            </a:prstGeom>
            <a:gradFill>
              <a:gsLst>
                <a:gs pos="77917">
                  <a:srgbClr val="FF6600"/>
                </a:gs>
                <a:gs pos="28000">
                  <a:srgbClr val="FF6600"/>
                </a:gs>
                <a:gs pos="94583">
                  <a:srgbClr val="FF0000">
                    <a:alpha val="22000"/>
                  </a:srgbClr>
                </a:gs>
                <a:gs pos="8000">
                  <a:srgbClr val="F80518">
                    <a:alpha val="41000"/>
                  </a:srgbClr>
                </a:gs>
                <a:gs pos="52000">
                  <a:srgbClr val="FF0000">
                    <a:alpha val="0"/>
                  </a:srgbClr>
                </a:gs>
              </a:gsLst>
              <a:path path="circle">
                <a:fillToRect l="100000" t="100000"/>
              </a:path>
            </a:gradFill>
            <a:ln>
              <a:solidFill>
                <a:schemeClr val="tx1">
                  <a:lumMod val="95000"/>
                </a:schemeClr>
              </a:solidFill>
            </a:ln>
            <a:scene3d>
              <a:camera prst="orthographicFront"/>
              <a:lightRig rig="flat"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grpSp>
      <p:sp>
        <p:nvSpPr>
          <p:cNvPr id="27" name="26 Rectángulo"/>
          <p:cNvSpPr/>
          <p:nvPr/>
        </p:nvSpPr>
        <p:spPr>
          <a:xfrm rot="10800000">
            <a:off x="-12184" y="-1244674"/>
            <a:ext cx="9144000" cy="6984776"/>
          </a:xfrm>
          <a:prstGeom prst="rect">
            <a:avLst/>
          </a:prstGeom>
          <a:gradFill>
            <a:gsLst>
              <a:gs pos="78000">
                <a:srgbClr val="FC4B04"/>
              </a:gs>
              <a:gs pos="0">
                <a:schemeClr val="tx1"/>
              </a:gs>
              <a:gs pos="100000">
                <a:srgbClr val="FF3300"/>
              </a:gs>
              <a:gs pos="66000">
                <a:schemeClr val="tx1"/>
              </a:gs>
              <a:gs pos="90000">
                <a:schemeClr val="tx1"/>
              </a:gs>
              <a:gs pos="44000">
                <a:schemeClr val="tx1"/>
              </a:gs>
              <a:gs pos="54000">
                <a:srgbClr val="FA4C06"/>
              </a:gs>
              <a:gs pos="33000">
                <a:srgbClr val="FD5003"/>
              </a:gs>
              <a:gs pos="23000">
                <a:schemeClr val="tx1"/>
              </a:gs>
              <a:gs pos="12000">
                <a:srgbClr val="FF4A01"/>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655751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1000"/>
                                  </p:stCondLst>
                                  <p:childTnLst>
                                    <p:set>
                                      <p:cBhvr>
                                        <p:cTn id="6" dur="1" fill="hold">
                                          <p:stCondLst>
                                            <p:cond delay="0"/>
                                          </p:stCondLst>
                                        </p:cTn>
                                        <p:tgtEl>
                                          <p:spTgt spid="15"/>
                                        </p:tgtEl>
                                        <p:attrNameLst>
                                          <p:attrName>style.visibility</p:attrName>
                                        </p:attrNameLst>
                                      </p:cBhvr>
                                      <p:to>
                                        <p:strVal val="visible"/>
                                      </p:to>
                                    </p:set>
                                    <p:animEffect transition="in" filter="box(out)">
                                      <p:cBhvr>
                                        <p:cTn id="7" dur="2000"/>
                                        <p:tgtEl>
                                          <p:spTgt spid="15"/>
                                        </p:tgtEl>
                                      </p:cBhvr>
                                    </p:animEffect>
                                  </p:childTnLst>
                                </p:cTn>
                              </p:par>
                              <p:par>
                                <p:cTn id="8" presetID="23" presetClass="entr" presetSubtype="288" fill="hold" nodeType="withEffect">
                                  <p:stCondLst>
                                    <p:cond delay="1000"/>
                                  </p:stCondLst>
                                  <p:childTnLst>
                                    <p:set>
                                      <p:cBhvr>
                                        <p:cTn id="9" dur="1" fill="hold">
                                          <p:stCondLst>
                                            <p:cond delay="0"/>
                                          </p:stCondLst>
                                        </p:cTn>
                                        <p:tgtEl>
                                          <p:spTgt spid="15"/>
                                        </p:tgtEl>
                                        <p:attrNameLst>
                                          <p:attrName>style.visibility</p:attrName>
                                        </p:attrNameLst>
                                      </p:cBhvr>
                                      <p:to>
                                        <p:strVal val="visible"/>
                                      </p:to>
                                    </p:set>
                                    <p:anim calcmode="lin" valueType="num">
                                      <p:cBhvr>
                                        <p:cTn id="10" dur="2000" fill="hold"/>
                                        <p:tgtEl>
                                          <p:spTgt spid="15"/>
                                        </p:tgtEl>
                                        <p:attrNameLst>
                                          <p:attrName>ppt_w</p:attrName>
                                        </p:attrNameLst>
                                      </p:cBhvr>
                                      <p:tavLst>
                                        <p:tav tm="0">
                                          <p:val>
                                            <p:strVal val="4/3*#ppt_w"/>
                                          </p:val>
                                        </p:tav>
                                        <p:tav tm="100000">
                                          <p:val>
                                            <p:strVal val="#ppt_w"/>
                                          </p:val>
                                        </p:tav>
                                      </p:tavLst>
                                    </p:anim>
                                    <p:anim calcmode="lin" valueType="num">
                                      <p:cBhvr>
                                        <p:cTn id="11" dur="2000" fill="hold"/>
                                        <p:tgtEl>
                                          <p:spTgt spid="15"/>
                                        </p:tgtEl>
                                        <p:attrNameLst>
                                          <p:attrName>ppt_h</p:attrName>
                                        </p:attrNameLst>
                                      </p:cBhvr>
                                      <p:tavLst>
                                        <p:tav tm="0">
                                          <p:val>
                                            <p:strVal val="4/3*#ppt_h"/>
                                          </p:val>
                                        </p:tav>
                                        <p:tav tm="100000">
                                          <p:val>
                                            <p:strVal val="#ppt_h"/>
                                          </p:val>
                                        </p:tav>
                                      </p:tavLst>
                                    </p:anim>
                                  </p:childTnLst>
                                </p:cTn>
                              </p:par>
                              <p:par>
                                <p:cTn id="12" presetID="17" presetClass="entr" presetSubtype="1"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ppt_x</p:attrName>
                                        </p:attrNameLst>
                                      </p:cBhvr>
                                      <p:tavLst>
                                        <p:tav tm="0">
                                          <p:val>
                                            <p:strVal val="#ppt_x"/>
                                          </p:val>
                                        </p:tav>
                                        <p:tav tm="100000">
                                          <p:val>
                                            <p:strVal val="#ppt_x"/>
                                          </p:val>
                                        </p:tav>
                                      </p:tavLst>
                                    </p:anim>
                                    <p:anim calcmode="lin" valueType="num">
                                      <p:cBhvr>
                                        <p:cTn id="15" dur="3000" fill="hold"/>
                                        <p:tgtEl>
                                          <p:spTgt spid="4"/>
                                        </p:tgtEl>
                                        <p:attrNameLst>
                                          <p:attrName>ppt_y</p:attrName>
                                        </p:attrNameLst>
                                      </p:cBhvr>
                                      <p:tavLst>
                                        <p:tav tm="0">
                                          <p:val>
                                            <p:strVal val="#ppt_y-#ppt_h/2"/>
                                          </p:val>
                                        </p:tav>
                                        <p:tav tm="100000">
                                          <p:val>
                                            <p:strVal val="#ppt_y"/>
                                          </p:val>
                                        </p:tav>
                                      </p:tavLst>
                                    </p:anim>
                                    <p:anim calcmode="lin" valueType="num">
                                      <p:cBhvr>
                                        <p:cTn id="16" dur="3000" fill="hold"/>
                                        <p:tgtEl>
                                          <p:spTgt spid="4"/>
                                        </p:tgtEl>
                                        <p:attrNameLst>
                                          <p:attrName>ppt_w</p:attrName>
                                        </p:attrNameLst>
                                      </p:cBhvr>
                                      <p:tavLst>
                                        <p:tav tm="0">
                                          <p:val>
                                            <p:strVal val="#ppt_w"/>
                                          </p:val>
                                        </p:tav>
                                        <p:tav tm="100000">
                                          <p:val>
                                            <p:strVal val="#ppt_w"/>
                                          </p:val>
                                        </p:tav>
                                      </p:tavLst>
                                    </p:anim>
                                    <p:anim calcmode="lin" valueType="num">
                                      <p:cBhvr>
                                        <p:cTn id="17" dur="3000" fill="hold"/>
                                        <p:tgtEl>
                                          <p:spTgt spid="4"/>
                                        </p:tgtEl>
                                        <p:attrNameLst>
                                          <p:attrName>ppt_h</p:attrName>
                                        </p:attrNameLst>
                                      </p:cBhvr>
                                      <p:tavLst>
                                        <p:tav tm="0">
                                          <p:val>
                                            <p:fltVal val="0"/>
                                          </p:val>
                                        </p:tav>
                                        <p:tav tm="100000">
                                          <p:val>
                                            <p:strVal val="#ppt_h"/>
                                          </p:val>
                                        </p:tav>
                                      </p:tavLst>
                                    </p:anim>
                                  </p:childTnLst>
                                </p:cTn>
                              </p:par>
                              <p:par>
                                <p:cTn id="18" presetID="2" presetClass="exit" presetSubtype="4" fill="hold" nodeType="withEffect">
                                  <p:stCondLst>
                                    <p:cond delay="0"/>
                                  </p:stCondLst>
                                  <p:childTnLst>
                                    <p:anim calcmode="lin" valueType="num">
                                      <p:cBhvr additive="base">
                                        <p:cTn id="19" dur="3000"/>
                                        <p:tgtEl>
                                          <p:spTgt spid="4"/>
                                        </p:tgtEl>
                                        <p:attrNameLst>
                                          <p:attrName>ppt_x</p:attrName>
                                        </p:attrNameLst>
                                      </p:cBhvr>
                                      <p:tavLst>
                                        <p:tav tm="0">
                                          <p:val>
                                            <p:strVal val="ppt_x"/>
                                          </p:val>
                                        </p:tav>
                                        <p:tav tm="100000">
                                          <p:val>
                                            <p:strVal val="ppt_x"/>
                                          </p:val>
                                        </p:tav>
                                      </p:tavLst>
                                    </p:anim>
                                    <p:anim calcmode="lin" valueType="num">
                                      <p:cBhvr additive="base">
                                        <p:cTn id="20" dur="3000"/>
                                        <p:tgtEl>
                                          <p:spTgt spid="4"/>
                                        </p:tgtEl>
                                        <p:attrNameLst>
                                          <p:attrName>ppt_y</p:attrName>
                                        </p:attrNameLst>
                                      </p:cBhvr>
                                      <p:tavLst>
                                        <p:tav tm="0">
                                          <p:val>
                                            <p:strVal val="ppt_y"/>
                                          </p:val>
                                        </p:tav>
                                        <p:tav tm="100000">
                                          <p:val>
                                            <p:strVal val="1+ppt_h/2"/>
                                          </p:val>
                                        </p:tav>
                                      </p:tavLst>
                                    </p:anim>
                                    <p:set>
                                      <p:cBhvr>
                                        <p:cTn id="21" dur="1" fill="hold">
                                          <p:stCondLst>
                                            <p:cond delay="2999"/>
                                          </p:stCondLst>
                                        </p:cTn>
                                        <p:tgtEl>
                                          <p:spTgt spid="4"/>
                                        </p:tgtEl>
                                        <p:attrNameLst>
                                          <p:attrName>style.visibility</p:attrName>
                                        </p:attrNameLst>
                                      </p:cBhvr>
                                      <p:to>
                                        <p:strVal val="hidden"/>
                                      </p:to>
                                    </p:set>
                                  </p:childTnLst>
                                </p:cTn>
                              </p:par>
                              <p:par>
                                <p:cTn id="22" presetID="17" presetClass="entr" presetSubtype="4" fill="hold" nodeType="withEffect">
                                  <p:stCondLst>
                                    <p:cond delay="0"/>
                                  </p:stCondLst>
                                  <p:childTnLst>
                                    <p:set>
                                      <p:cBhvr>
                                        <p:cTn id="23" dur="1" fill="hold">
                                          <p:stCondLst>
                                            <p:cond delay="0"/>
                                          </p:stCondLst>
                                        </p:cTn>
                                        <p:tgtEl>
                                          <p:spTgt spid="42"/>
                                        </p:tgtEl>
                                        <p:attrNameLst>
                                          <p:attrName>style.visibility</p:attrName>
                                        </p:attrNameLst>
                                      </p:cBhvr>
                                      <p:to>
                                        <p:strVal val="visible"/>
                                      </p:to>
                                    </p:set>
                                    <p:anim calcmode="lin" valueType="num">
                                      <p:cBhvr>
                                        <p:cTn id="24" dur="3000" fill="hold"/>
                                        <p:tgtEl>
                                          <p:spTgt spid="42"/>
                                        </p:tgtEl>
                                        <p:attrNameLst>
                                          <p:attrName>ppt_x</p:attrName>
                                        </p:attrNameLst>
                                      </p:cBhvr>
                                      <p:tavLst>
                                        <p:tav tm="0">
                                          <p:val>
                                            <p:strVal val="#ppt_x"/>
                                          </p:val>
                                        </p:tav>
                                        <p:tav tm="100000">
                                          <p:val>
                                            <p:strVal val="#ppt_x"/>
                                          </p:val>
                                        </p:tav>
                                      </p:tavLst>
                                    </p:anim>
                                    <p:anim calcmode="lin" valueType="num">
                                      <p:cBhvr>
                                        <p:cTn id="25" dur="3000" fill="hold"/>
                                        <p:tgtEl>
                                          <p:spTgt spid="42"/>
                                        </p:tgtEl>
                                        <p:attrNameLst>
                                          <p:attrName>ppt_y</p:attrName>
                                        </p:attrNameLst>
                                      </p:cBhvr>
                                      <p:tavLst>
                                        <p:tav tm="0">
                                          <p:val>
                                            <p:strVal val="#ppt_y+#ppt_h/2"/>
                                          </p:val>
                                        </p:tav>
                                        <p:tav tm="100000">
                                          <p:val>
                                            <p:strVal val="#ppt_y"/>
                                          </p:val>
                                        </p:tav>
                                      </p:tavLst>
                                    </p:anim>
                                    <p:anim calcmode="lin" valueType="num">
                                      <p:cBhvr>
                                        <p:cTn id="26" dur="3000" fill="hold"/>
                                        <p:tgtEl>
                                          <p:spTgt spid="42"/>
                                        </p:tgtEl>
                                        <p:attrNameLst>
                                          <p:attrName>ppt_w</p:attrName>
                                        </p:attrNameLst>
                                      </p:cBhvr>
                                      <p:tavLst>
                                        <p:tav tm="0">
                                          <p:val>
                                            <p:strVal val="#ppt_w"/>
                                          </p:val>
                                        </p:tav>
                                        <p:tav tm="100000">
                                          <p:val>
                                            <p:strVal val="#ppt_w"/>
                                          </p:val>
                                        </p:tav>
                                      </p:tavLst>
                                    </p:anim>
                                    <p:anim calcmode="lin" valueType="num">
                                      <p:cBhvr>
                                        <p:cTn id="27" dur="3000" fill="hold"/>
                                        <p:tgtEl>
                                          <p:spTgt spid="42"/>
                                        </p:tgtEl>
                                        <p:attrNameLst>
                                          <p:attrName>ppt_h</p:attrName>
                                        </p:attrNameLst>
                                      </p:cBhvr>
                                      <p:tavLst>
                                        <p:tav tm="0">
                                          <p:val>
                                            <p:fltVal val="0"/>
                                          </p:val>
                                        </p:tav>
                                        <p:tav tm="100000">
                                          <p:val>
                                            <p:strVal val="#ppt_h"/>
                                          </p:val>
                                        </p:tav>
                                      </p:tavLst>
                                    </p:anim>
                                  </p:childTnLst>
                                </p:cTn>
                              </p:par>
                              <p:par>
                                <p:cTn id="28" presetID="2" presetClass="exit" presetSubtype="1" fill="hold" nodeType="withEffect">
                                  <p:stCondLst>
                                    <p:cond delay="0"/>
                                  </p:stCondLst>
                                  <p:childTnLst>
                                    <p:anim calcmode="lin" valueType="num">
                                      <p:cBhvr additive="base">
                                        <p:cTn id="29" dur="3000"/>
                                        <p:tgtEl>
                                          <p:spTgt spid="42"/>
                                        </p:tgtEl>
                                        <p:attrNameLst>
                                          <p:attrName>ppt_x</p:attrName>
                                        </p:attrNameLst>
                                      </p:cBhvr>
                                      <p:tavLst>
                                        <p:tav tm="0">
                                          <p:val>
                                            <p:strVal val="ppt_x"/>
                                          </p:val>
                                        </p:tav>
                                        <p:tav tm="100000">
                                          <p:val>
                                            <p:strVal val="ppt_x"/>
                                          </p:val>
                                        </p:tav>
                                      </p:tavLst>
                                    </p:anim>
                                    <p:anim calcmode="lin" valueType="num">
                                      <p:cBhvr additive="base">
                                        <p:cTn id="30" dur="3000"/>
                                        <p:tgtEl>
                                          <p:spTgt spid="42"/>
                                        </p:tgtEl>
                                        <p:attrNameLst>
                                          <p:attrName>ppt_y</p:attrName>
                                        </p:attrNameLst>
                                      </p:cBhvr>
                                      <p:tavLst>
                                        <p:tav tm="0">
                                          <p:val>
                                            <p:strVal val="ppt_y"/>
                                          </p:val>
                                        </p:tav>
                                        <p:tav tm="100000">
                                          <p:val>
                                            <p:strVal val="0-ppt_h/2"/>
                                          </p:val>
                                        </p:tav>
                                      </p:tavLst>
                                    </p:anim>
                                    <p:set>
                                      <p:cBhvr>
                                        <p:cTn id="31" dur="1" fill="hold">
                                          <p:stCondLst>
                                            <p:cond delay="2999"/>
                                          </p:stCondLst>
                                        </p:cTn>
                                        <p:tgtEl>
                                          <p:spTgt spid="42"/>
                                        </p:tgtEl>
                                        <p:attrNameLst>
                                          <p:attrName>style.visibility</p:attrName>
                                        </p:attrNameLst>
                                      </p:cBhvr>
                                      <p:to>
                                        <p:strVal val="hidden"/>
                                      </p:to>
                                    </p:set>
                                  </p:childTnLst>
                                </p:cTn>
                              </p:par>
                              <p:par>
                                <p:cTn id="32" presetID="17" presetClass="entr" presetSubtype="8" fill="hold" nodeType="withEffect">
                                  <p:stCondLst>
                                    <p:cond delay="0"/>
                                  </p:stCondLst>
                                  <p:childTnLst>
                                    <p:set>
                                      <p:cBhvr>
                                        <p:cTn id="33" dur="1" fill="hold">
                                          <p:stCondLst>
                                            <p:cond delay="0"/>
                                          </p:stCondLst>
                                        </p:cTn>
                                        <p:tgtEl>
                                          <p:spTgt spid="48"/>
                                        </p:tgtEl>
                                        <p:attrNameLst>
                                          <p:attrName>style.visibility</p:attrName>
                                        </p:attrNameLst>
                                      </p:cBhvr>
                                      <p:to>
                                        <p:strVal val="visible"/>
                                      </p:to>
                                    </p:set>
                                    <p:anim calcmode="lin" valueType="num">
                                      <p:cBhvr>
                                        <p:cTn id="34" dur="3000" fill="hold"/>
                                        <p:tgtEl>
                                          <p:spTgt spid="48"/>
                                        </p:tgtEl>
                                        <p:attrNameLst>
                                          <p:attrName>ppt_x</p:attrName>
                                        </p:attrNameLst>
                                      </p:cBhvr>
                                      <p:tavLst>
                                        <p:tav tm="0">
                                          <p:val>
                                            <p:strVal val="#ppt_x-#ppt_w/2"/>
                                          </p:val>
                                        </p:tav>
                                        <p:tav tm="100000">
                                          <p:val>
                                            <p:strVal val="#ppt_x"/>
                                          </p:val>
                                        </p:tav>
                                      </p:tavLst>
                                    </p:anim>
                                    <p:anim calcmode="lin" valueType="num">
                                      <p:cBhvr>
                                        <p:cTn id="35" dur="3000" fill="hold"/>
                                        <p:tgtEl>
                                          <p:spTgt spid="48"/>
                                        </p:tgtEl>
                                        <p:attrNameLst>
                                          <p:attrName>ppt_y</p:attrName>
                                        </p:attrNameLst>
                                      </p:cBhvr>
                                      <p:tavLst>
                                        <p:tav tm="0">
                                          <p:val>
                                            <p:strVal val="#ppt_y"/>
                                          </p:val>
                                        </p:tav>
                                        <p:tav tm="100000">
                                          <p:val>
                                            <p:strVal val="#ppt_y"/>
                                          </p:val>
                                        </p:tav>
                                      </p:tavLst>
                                    </p:anim>
                                    <p:anim calcmode="lin" valueType="num">
                                      <p:cBhvr>
                                        <p:cTn id="36" dur="3000" fill="hold"/>
                                        <p:tgtEl>
                                          <p:spTgt spid="48"/>
                                        </p:tgtEl>
                                        <p:attrNameLst>
                                          <p:attrName>ppt_w</p:attrName>
                                        </p:attrNameLst>
                                      </p:cBhvr>
                                      <p:tavLst>
                                        <p:tav tm="0">
                                          <p:val>
                                            <p:fltVal val="0"/>
                                          </p:val>
                                        </p:tav>
                                        <p:tav tm="100000">
                                          <p:val>
                                            <p:strVal val="#ppt_w"/>
                                          </p:val>
                                        </p:tav>
                                      </p:tavLst>
                                    </p:anim>
                                    <p:anim calcmode="lin" valueType="num">
                                      <p:cBhvr>
                                        <p:cTn id="37" dur="3000" fill="hold"/>
                                        <p:tgtEl>
                                          <p:spTgt spid="48"/>
                                        </p:tgtEl>
                                        <p:attrNameLst>
                                          <p:attrName>ppt_h</p:attrName>
                                        </p:attrNameLst>
                                      </p:cBhvr>
                                      <p:tavLst>
                                        <p:tav tm="0">
                                          <p:val>
                                            <p:strVal val="#ppt_h"/>
                                          </p:val>
                                        </p:tav>
                                        <p:tav tm="100000">
                                          <p:val>
                                            <p:strVal val="#ppt_h"/>
                                          </p:val>
                                        </p:tav>
                                      </p:tavLst>
                                    </p:anim>
                                  </p:childTnLst>
                                </p:cTn>
                              </p:par>
                              <p:par>
                                <p:cTn id="38" presetID="2" presetClass="exit" presetSubtype="2" fill="hold" nodeType="withEffect">
                                  <p:stCondLst>
                                    <p:cond delay="0"/>
                                  </p:stCondLst>
                                  <p:childTnLst>
                                    <p:anim calcmode="lin" valueType="num">
                                      <p:cBhvr additive="base">
                                        <p:cTn id="39" dur="3000"/>
                                        <p:tgtEl>
                                          <p:spTgt spid="48"/>
                                        </p:tgtEl>
                                        <p:attrNameLst>
                                          <p:attrName>ppt_x</p:attrName>
                                        </p:attrNameLst>
                                      </p:cBhvr>
                                      <p:tavLst>
                                        <p:tav tm="0">
                                          <p:val>
                                            <p:strVal val="ppt_x"/>
                                          </p:val>
                                        </p:tav>
                                        <p:tav tm="100000">
                                          <p:val>
                                            <p:strVal val="1+ppt_w/2"/>
                                          </p:val>
                                        </p:tav>
                                      </p:tavLst>
                                    </p:anim>
                                    <p:anim calcmode="lin" valueType="num">
                                      <p:cBhvr additive="base">
                                        <p:cTn id="40" dur="3000"/>
                                        <p:tgtEl>
                                          <p:spTgt spid="48"/>
                                        </p:tgtEl>
                                        <p:attrNameLst>
                                          <p:attrName>ppt_y</p:attrName>
                                        </p:attrNameLst>
                                      </p:cBhvr>
                                      <p:tavLst>
                                        <p:tav tm="0">
                                          <p:val>
                                            <p:strVal val="ppt_y"/>
                                          </p:val>
                                        </p:tav>
                                        <p:tav tm="100000">
                                          <p:val>
                                            <p:strVal val="ppt_y"/>
                                          </p:val>
                                        </p:tav>
                                      </p:tavLst>
                                    </p:anim>
                                    <p:set>
                                      <p:cBhvr>
                                        <p:cTn id="41" dur="1" fill="hold">
                                          <p:stCondLst>
                                            <p:cond delay="2999"/>
                                          </p:stCondLst>
                                        </p:cTn>
                                        <p:tgtEl>
                                          <p:spTgt spid="48"/>
                                        </p:tgtEl>
                                        <p:attrNameLst>
                                          <p:attrName>style.visibility</p:attrName>
                                        </p:attrNameLst>
                                      </p:cBhvr>
                                      <p:to>
                                        <p:strVal val="hidden"/>
                                      </p:to>
                                    </p:set>
                                  </p:childTnLst>
                                </p:cTn>
                              </p:par>
                              <p:par>
                                <p:cTn id="42" presetID="17" presetClass="entr" presetSubtype="2" fill="hold" nodeType="withEffect">
                                  <p:stCondLst>
                                    <p:cond delay="0"/>
                                  </p:stCondLst>
                                  <p:childTnLst>
                                    <p:set>
                                      <p:cBhvr>
                                        <p:cTn id="43" dur="1" fill="hold">
                                          <p:stCondLst>
                                            <p:cond delay="0"/>
                                          </p:stCondLst>
                                        </p:cTn>
                                        <p:tgtEl>
                                          <p:spTgt spid="54"/>
                                        </p:tgtEl>
                                        <p:attrNameLst>
                                          <p:attrName>style.visibility</p:attrName>
                                        </p:attrNameLst>
                                      </p:cBhvr>
                                      <p:to>
                                        <p:strVal val="visible"/>
                                      </p:to>
                                    </p:set>
                                    <p:anim calcmode="lin" valueType="num">
                                      <p:cBhvr>
                                        <p:cTn id="44" dur="3000" fill="hold"/>
                                        <p:tgtEl>
                                          <p:spTgt spid="54"/>
                                        </p:tgtEl>
                                        <p:attrNameLst>
                                          <p:attrName>ppt_x</p:attrName>
                                        </p:attrNameLst>
                                      </p:cBhvr>
                                      <p:tavLst>
                                        <p:tav tm="0">
                                          <p:val>
                                            <p:strVal val="#ppt_x+#ppt_w/2"/>
                                          </p:val>
                                        </p:tav>
                                        <p:tav tm="100000">
                                          <p:val>
                                            <p:strVal val="#ppt_x"/>
                                          </p:val>
                                        </p:tav>
                                      </p:tavLst>
                                    </p:anim>
                                    <p:anim calcmode="lin" valueType="num">
                                      <p:cBhvr>
                                        <p:cTn id="45" dur="3000" fill="hold"/>
                                        <p:tgtEl>
                                          <p:spTgt spid="54"/>
                                        </p:tgtEl>
                                        <p:attrNameLst>
                                          <p:attrName>ppt_y</p:attrName>
                                        </p:attrNameLst>
                                      </p:cBhvr>
                                      <p:tavLst>
                                        <p:tav tm="0">
                                          <p:val>
                                            <p:strVal val="#ppt_y"/>
                                          </p:val>
                                        </p:tav>
                                        <p:tav tm="100000">
                                          <p:val>
                                            <p:strVal val="#ppt_y"/>
                                          </p:val>
                                        </p:tav>
                                      </p:tavLst>
                                    </p:anim>
                                    <p:anim calcmode="lin" valueType="num">
                                      <p:cBhvr>
                                        <p:cTn id="46" dur="3000" fill="hold"/>
                                        <p:tgtEl>
                                          <p:spTgt spid="54"/>
                                        </p:tgtEl>
                                        <p:attrNameLst>
                                          <p:attrName>ppt_w</p:attrName>
                                        </p:attrNameLst>
                                      </p:cBhvr>
                                      <p:tavLst>
                                        <p:tav tm="0">
                                          <p:val>
                                            <p:fltVal val="0"/>
                                          </p:val>
                                        </p:tav>
                                        <p:tav tm="100000">
                                          <p:val>
                                            <p:strVal val="#ppt_w"/>
                                          </p:val>
                                        </p:tav>
                                      </p:tavLst>
                                    </p:anim>
                                    <p:anim calcmode="lin" valueType="num">
                                      <p:cBhvr>
                                        <p:cTn id="47" dur="3000" fill="hold"/>
                                        <p:tgtEl>
                                          <p:spTgt spid="54"/>
                                        </p:tgtEl>
                                        <p:attrNameLst>
                                          <p:attrName>ppt_h</p:attrName>
                                        </p:attrNameLst>
                                      </p:cBhvr>
                                      <p:tavLst>
                                        <p:tav tm="0">
                                          <p:val>
                                            <p:strVal val="#ppt_h"/>
                                          </p:val>
                                        </p:tav>
                                        <p:tav tm="100000">
                                          <p:val>
                                            <p:strVal val="#ppt_h"/>
                                          </p:val>
                                        </p:tav>
                                      </p:tavLst>
                                    </p:anim>
                                  </p:childTnLst>
                                </p:cTn>
                              </p:par>
                              <p:par>
                                <p:cTn id="48" presetID="2" presetClass="exit" presetSubtype="8" fill="hold" nodeType="withEffect">
                                  <p:stCondLst>
                                    <p:cond delay="0"/>
                                  </p:stCondLst>
                                  <p:childTnLst>
                                    <p:anim calcmode="lin" valueType="num">
                                      <p:cBhvr additive="base">
                                        <p:cTn id="49" dur="3000"/>
                                        <p:tgtEl>
                                          <p:spTgt spid="54"/>
                                        </p:tgtEl>
                                        <p:attrNameLst>
                                          <p:attrName>ppt_x</p:attrName>
                                        </p:attrNameLst>
                                      </p:cBhvr>
                                      <p:tavLst>
                                        <p:tav tm="0">
                                          <p:val>
                                            <p:strVal val="ppt_x"/>
                                          </p:val>
                                        </p:tav>
                                        <p:tav tm="100000">
                                          <p:val>
                                            <p:strVal val="0-ppt_w/2"/>
                                          </p:val>
                                        </p:tav>
                                      </p:tavLst>
                                    </p:anim>
                                    <p:anim calcmode="lin" valueType="num">
                                      <p:cBhvr additive="base">
                                        <p:cTn id="50" dur="3000"/>
                                        <p:tgtEl>
                                          <p:spTgt spid="54"/>
                                        </p:tgtEl>
                                        <p:attrNameLst>
                                          <p:attrName>ppt_y</p:attrName>
                                        </p:attrNameLst>
                                      </p:cBhvr>
                                      <p:tavLst>
                                        <p:tav tm="0">
                                          <p:val>
                                            <p:strVal val="ppt_y"/>
                                          </p:val>
                                        </p:tav>
                                        <p:tav tm="100000">
                                          <p:val>
                                            <p:strVal val="ppt_y"/>
                                          </p:val>
                                        </p:tav>
                                      </p:tavLst>
                                    </p:anim>
                                    <p:set>
                                      <p:cBhvr>
                                        <p:cTn id="51" dur="1" fill="hold">
                                          <p:stCondLst>
                                            <p:cond delay="2999"/>
                                          </p:stCondLst>
                                        </p:cTn>
                                        <p:tgtEl>
                                          <p:spTgt spid="54"/>
                                        </p:tgtEl>
                                        <p:attrNameLst>
                                          <p:attrName>style.visibility</p:attrName>
                                        </p:attrNameLst>
                                      </p:cBhvr>
                                      <p:to>
                                        <p:strVal val="hidden"/>
                                      </p:to>
                                    </p:set>
                                  </p:childTnLst>
                                </p:cTn>
                              </p:par>
                              <p:par>
                                <p:cTn id="52" presetID="9" presetClass="emph" presetSubtype="0" grpId="0" nodeType="withEffect">
                                  <p:stCondLst>
                                    <p:cond delay="0"/>
                                  </p:stCondLst>
                                  <p:childTnLst>
                                    <p:set>
                                      <p:cBhvr rctx="PPT">
                                        <p:cTn id="53" dur="indefinite"/>
                                        <p:tgtEl>
                                          <p:spTgt spid="27"/>
                                        </p:tgtEl>
                                        <p:attrNameLst>
                                          <p:attrName>style.opacity</p:attrName>
                                        </p:attrNameLst>
                                      </p:cBhvr>
                                      <p:to>
                                        <p:strVal val="0"/>
                                      </p:to>
                                    </p:set>
                                    <p:animEffect filter="image" prLst="opacity: 0">
                                      <p:cBhvr rctx="IE">
                                        <p:cTn id="54" dur="indefinite"/>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24 Imagen" descr="Diapositiva13"/>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18916"/>
            <a:ext cx="9144000" cy="5143500"/>
          </a:xfrm>
          <a:prstGeom prst="rect">
            <a:avLst/>
          </a:prstGeom>
          <a:noFill/>
          <a:ln>
            <a:noFill/>
          </a:ln>
        </p:spPr>
      </p:pic>
      <p:sp>
        <p:nvSpPr>
          <p:cNvPr id="4" name="Forma libre 4"/>
          <p:cNvSpPr/>
          <p:nvPr/>
        </p:nvSpPr>
        <p:spPr>
          <a:xfrm rot="2195677">
            <a:off x="2037124" y="873619"/>
            <a:ext cx="633177" cy="1609868"/>
          </a:xfrm>
          <a:custGeom>
            <a:avLst/>
            <a:gdLst>
              <a:gd name="connsiteX0" fmla="*/ 1410060 w 1410060"/>
              <a:gd name="connsiteY0" fmla="*/ 2870892 h 3255641"/>
              <a:gd name="connsiteX1" fmla="*/ 1309299 w 1410060"/>
              <a:gd name="connsiteY1" fmla="*/ 3254418 h 3255641"/>
              <a:gd name="connsiteX2" fmla="*/ 1410060 w 1410060"/>
              <a:gd name="connsiteY2" fmla="*/ 2870892 h 3255641"/>
              <a:gd name="connsiteX3" fmla="*/ 1301154 w 1410060"/>
              <a:gd name="connsiteY3" fmla="*/ 2721634 h 3255641"/>
              <a:gd name="connsiteX4" fmla="*/ 1070773 w 1410060"/>
              <a:gd name="connsiteY4" fmla="*/ 3135661 h 3255641"/>
              <a:gd name="connsiteX5" fmla="*/ 1053533 w 1410060"/>
              <a:gd name="connsiteY5" fmla="*/ 3129402 h 3255641"/>
              <a:gd name="connsiteX6" fmla="*/ 1301154 w 1410060"/>
              <a:gd name="connsiteY6" fmla="*/ 2721634 h 3255641"/>
              <a:gd name="connsiteX7" fmla="*/ 1160853 w 1410060"/>
              <a:gd name="connsiteY7" fmla="*/ 2557635 h 3255641"/>
              <a:gd name="connsiteX8" fmla="*/ 824315 w 1410060"/>
              <a:gd name="connsiteY8" fmla="*/ 2967659 h 3255641"/>
              <a:gd name="connsiteX9" fmla="*/ 782759 w 1410060"/>
              <a:gd name="connsiteY9" fmla="*/ 2951725 h 3255641"/>
              <a:gd name="connsiteX10" fmla="*/ 1160853 w 1410060"/>
              <a:gd name="connsiteY10" fmla="*/ 2557635 h 3255641"/>
              <a:gd name="connsiteX11" fmla="*/ 1084621 w 1410060"/>
              <a:gd name="connsiteY11" fmla="*/ 2349020 h 3255641"/>
              <a:gd name="connsiteX12" fmla="*/ 571849 w 1410060"/>
              <a:gd name="connsiteY12" fmla="*/ 2778291 h 3255641"/>
              <a:gd name="connsiteX13" fmla="*/ 521964 w 1410060"/>
              <a:gd name="connsiteY13" fmla="*/ 2745854 h 3255641"/>
              <a:gd name="connsiteX14" fmla="*/ 1084621 w 1410060"/>
              <a:gd name="connsiteY14" fmla="*/ 2349020 h 3255641"/>
              <a:gd name="connsiteX15" fmla="*/ 1017496 w 1410060"/>
              <a:gd name="connsiteY15" fmla="*/ 2093539 h 3255641"/>
              <a:gd name="connsiteX16" fmla="*/ 351961 w 1410060"/>
              <a:gd name="connsiteY16" fmla="*/ 2489352 h 3255641"/>
              <a:gd name="connsiteX17" fmla="*/ 264027 w 1410060"/>
              <a:gd name="connsiteY17" fmla="*/ 2439678 h 3255641"/>
              <a:gd name="connsiteX18" fmla="*/ 1017496 w 1410060"/>
              <a:gd name="connsiteY18" fmla="*/ 2093539 h 3255641"/>
              <a:gd name="connsiteX19" fmla="*/ 574912 w 1410060"/>
              <a:gd name="connsiteY19" fmla="*/ 1888266 h 3255641"/>
              <a:gd name="connsiteX20" fmla="*/ 949104 w 1410060"/>
              <a:gd name="connsiteY20" fmla="*/ 1917408 h 3255641"/>
              <a:gd name="connsiteX21" fmla="*/ 201574 w 1410060"/>
              <a:gd name="connsiteY21" fmla="*/ 2119439 h 3255641"/>
              <a:gd name="connsiteX22" fmla="*/ 80406 w 1410060"/>
              <a:gd name="connsiteY22" fmla="*/ 2041280 h 3255641"/>
              <a:gd name="connsiteX23" fmla="*/ 574912 w 1410060"/>
              <a:gd name="connsiteY23" fmla="*/ 1888266 h 3255641"/>
              <a:gd name="connsiteX24" fmla="*/ 254330 w 1410060"/>
              <a:gd name="connsiteY24" fmla="*/ 1503657 h 3255641"/>
              <a:gd name="connsiteX25" fmla="*/ 1000125 w 1410060"/>
              <a:gd name="connsiteY25" fmla="*/ 1612589 h 3255641"/>
              <a:gd name="connsiteX26" fmla="*/ 17 w 1410060"/>
              <a:gd name="connsiteY26" fmla="*/ 1629909 h 3255641"/>
              <a:gd name="connsiteX27" fmla="*/ 254330 w 1410060"/>
              <a:gd name="connsiteY27" fmla="*/ 1503657 h 3255641"/>
              <a:gd name="connsiteX28" fmla="*/ 201573 w 1410060"/>
              <a:gd name="connsiteY28" fmla="*/ 1136203 h 3255641"/>
              <a:gd name="connsiteX29" fmla="*/ 949103 w 1410060"/>
              <a:gd name="connsiteY29" fmla="*/ 1338235 h 3255641"/>
              <a:gd name="connsiteX30" fmla="*/ 80405 w 1410060"/>
              <a:gd name="connsiteY30" fmla="*/ 1214362 h 3255641"/>
              <a:gd name="connsiteX31" fmla="*/ 201573 w 1410060"/>
              <a:gd name="connsiteY31" fmla="*/ 1136203 h 3255641"/>
              <a:gd name="connsiteX32" fmla="*/ 351960 w 1410060"/>
              <a:gd name="connsiteY32" fmla="*/ 766291 h 3255641"/>
              <a:gd name="connsiteX33" fmla="*/ 1017495 w 1410060"/>
              <a:gd name="connsiteY33" fmla="*/ 1162103 h 3255641"/>
              <a:gd name="connsiteX34" fmla="*/ 264026 w 1410060"/>
              <a:gd name="connsiteY34" fmla="*/ 815964 h 3255641"/>
              <a:gd name="connsiteX35" fmla="*/ 351960 w 1410060"/>
              <a:gd name="connsiteY35" fmla="*/ 766291 h 3255641"/>
              <a:gd name="connsiteX36" fmla="*/ 571848 w 1410060"/>
              <a:gd name="connsiteY36" fmla="*/ 477351 h 3255641"/>
              <a:gd name="connsiteX37" fmla="*/ 1084620 w 1410060"/>
              <a:gd name="connsiteY37" fmla="*/ 906622 h 3255641"/>
              <a:gd name="connsiteX38" fmla="*/ 521963 w 1410060"/>
              <a:gd name="connsiteY38" fmla="*/ 509789 h 3255641"/>
              <a:gd name="connsiteX39" fmla="*/ 571848 w 1410060"/>
              <a:gd name="connsiteY39" fmla="*/ 477351 h 3255641"/>
              <a:gd name="connsiteX40" fmla="*/ 824314 w 1410060"/>
              <a:gd name="connsiteY40" fmla="*/ 287983 h 3255641"/>
              <a:gd name="connsiteX41" fmla="*/ 1160852 w 1410060"/>
              <a:gd name="connsiteY41" fmla="*/ 698007 h 3255641"/>
              <a:gd name="connsiteX42" fmla="*/ 782758 w 1410060"/>
              <a:gd name="connsiteY42" fmla="*/ 303918 h 3255641"/>
              <a:gd name="connsiteX43" fmla="*/ 824314 w 1410060"/>
              <a:gd name="connsiteY43" fmla="*/ 287983 h 3255641"/>
              <a:gd name="connsiteX44" fmla="*/ 1070772 w 1410060"/>
              <a:gd name="connsiteY44" fmla="*/ 119981 h 3255641"/>
              <a:gd name="connsiteX45" fmla="*/ 1301153 w 1410060"/>
              <a:gd name="connsiteY45" fmla="*/ 534008 h 3255641"/>
              <a:gd name="connsiteX46" fmla="*/ 1053532 w 1410060"/>
              <a:gd name="connsiteY46" fmla="*/ 126241 h 3255641"/>
              <a:gd name="connsiteX47" fmla="*/ 1070772 w 1410060"/>
              <a:gd name="connsiteY47" fmla="*/ 119981 h 3255641"/>
              <a:gd name="connsiteX48" fmla="*/ 1323507 w 1410060"/>
              <a:gd name="connsiteY48" fmla="*/ 686 h 3255641"/>
              <a:gd name="connsiteX49" fmla="*/ 1410059 w 1410060"/>
              <a:gd name="connsiteY49" fmla="*/ 384750 h 3255641"/>
              <a:gd name="connsiteX50" fmla="*/ 1309298 w 1410060"/>
              <a:gd name="connsiteY50" fmla="*/ 1224 h 3255641"/>
              <a:gd name="connsiteX51" fmla="*/ 1323507 w 1410060"/>
              <a:gd name="connsiteY51" fmla="*/ 686 h 3255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410060" h="3255641">
                <a:moveTo>
                  <a:pt x="1410060" y="2870892"/>
                </a:moveTo>
                <a:cubicBezTo>
                  <a:pt x="1404359" y="2963192"/>
                  <a:pt x="1389037" y="3277664"/>
                  <a:pt x="1309299" y="3254418"/>
                </a:cubicBezTo>
                <a:cubicBezTo>
                  <a:pt x="1229561" y="3231173"/>
                  <a:pt x="1363766" y="2952459"/>
                  <a:pt x="1410060" y="2870892"/>
                </a:cubicBezTo>
                <a:close/>
                <a:moveTo>
                  <a:pt x="1301154" y="2721634"/>
                </a:moveTo>
                <a:cubicBezTo>
                  <a:pt x="1266596" y="2820526"/>
                  <a:pt x="1158473" y="3144008"/>
                  <a:pt x="1070773" y="3135661"/>
                </a:cubicBezTo>
                <a:cubicBezTo>
                  <a:pt x="1064927" y="3135104"/>
                  <a:pt x="1059171" y="3133073"/>
                  <a:pt x="1053533" y="3129402"/>
                </a:cubicBezTo>
                <a:cubicBezTo>
                  <a:pt x="963337" y="3070667"/>
                  <a:pt x="1218021" y="2798503"/>
                  <a:pt x="1301154" y="2721634"/>
                </a:cubicBezTo>
                <a:close/>
                <a:moveTo>
                  <a:pt x="1160853" y="2557635"/>
                </a:moveTo>
                <a:cubicBezTo>
                  <a:pt x="1103989" y="2654752"/>
                  <a:pt x="931761" y="2959147"/>
                  <a:pt x="824315" y="2967659"/>
                </a:cubicBezTo>
                <a:cubicBezTo>
                  <a:pt x="808966" y="2968875"/>
                  <a:pt x="794939" y="2964053"/>
                  <a:pt x="782759" y="2951725"/>
                </a:cubicBezTo>
                <a:cubicBezTo>
                  <a:pt x="685319" y="2853102"/>
                  <a:pt x="1045582" y="2619802"/>
                  <a:pt x="1160853" y="2557635"/>
                </a:cubicBezTo>
                <a:close/>
                <a:moveTo>
                  <a:pt x="1084621" y="2349020"/>
                </a:moveTo>
                <a:cubicBezTo>
                  <a:pt x="992361" y="2457285"/>
                  <a:pt x="710860" y="2798350"/>
                  <a:pt x="571849" y="2778291"/>
                </a:cubicBezTo>
                <a:cubicBezTo>
                  <a:pt x="551990" y="2775426"/>
                  <a:pt x="535039" y="2765191"/>
                  <a:pt x="521964" y="2745854"/>
                </a:cubicBezTo>
                <a:cubicBezTo>
                  <a:pt x="417358" y="2591160"/>
                  <a:pt x="924784" y="2395579"/>
                  <a:pt x="1084621" y="2349020"/>
                </a:cubicBezTo>
                <a:close/>
                <a:moveTo>
                  <a:pt x="1017496" y="2093539"/>
                </a:moveTo>
                <a:cubicBezTo>
                  <a:pt x="893084" y="2191252"/>
                  <a:pt x="529472" y="2485462"/>
                  <a:pt x="351961" y="2489352"/>
                </a:cubicBezTo>
                <a:cubicBezTo>
                  <a:pt x="310996" y="2490249"/>
                  <a:pt x="279943" y="2475686"/>
                  <a:pt x="264027" y="2439678"/>
                </a:cubicBezTo>
                <a:cubicBezTo>
                  <a:pt x="179140" y="2247641"/>
                  <a:pt x="819439" y="2117611"/>
                  <a:pt x="1017496" y="2093539"/>
                </a:cubicBezTo>
                <a:close/>
                <a:moveTo>
                  <a:pt x="574912" y="1888266"/>
                </a:moveTo>
                <a:cubicBezTo>
                  <a:pt x="725106" y="1891024"/>
                  <a:pt x="870926" y="1905636"/>
                  <a:pt x="949104" y="1917408"/>
                </a:cubicBezTo>
                <a:cubicBezTo>
                  <a:pt x="805581" y="1972069"/>
                  <a:pt x="405159" y="2130771"/>
                  <a:pt x="201574" y="2119439"/>
                </a:cubicBezTo>
                <a:cubicBezTo>
                  <a:pt x="133712" y="2115662"/>
                  <a:pt x="87721" y="2092993"/>
                  <a:pt x="80406" y="2041280"/>
                </a:cubicBezTo>
                <a:cubicBezTo>
                  <a:pt x="62118" y="1911998"/>
                  <a:pt x="324590" y="1883668"/>
                  <a:pt x="574912" y="1888266"/>
                </a:cubicBezTo>
                <a:close/>
                <a:moveTo>
                  <a:pt x="254330" y="1503657"/>
                </a:moveTo>
                <a:cubicBezTo>
                  <a:pt x="500676" y="1500500"/>
                  <a:pt x="857305" y="1581917"/>
                  <a:pt x="1000125" y="1612589"/>
                </a:cubicBezTo>
                <a:cubicBezTo>
                  <a:pt x="771106" y="1687645"/>
                  <a:pt x="4284" y="1875287"/>
                  <a:pt x="17" y="1629909"/>
                </a:cubicBezTo>
                <a:cubicBezTo>
                  <a:pt x="-1583" y="1537893"/>
                  <a:pt x="106523" y="1505552"/>
                  <a:pt x="254330" y="1503657"/>
                </a:cubicBezTo>
                <a:close/>
                <a:moveTo>
                  <a:pt x="201573" y="1136203"/>
                </a:moveTo>
                <a:cubicBezTo>
                  <a:pt x="405158" y="1124872"/>
                  <a:pt x="805580" y="1283573"/>
                  <a:pt x="949103" y="1338235"/>
                </a:cubicBezTo>
                <a:cubicBezTo>
                  <a:pt x="740628" y="1369627"/>
                  <a:pt x="51144" y="1421214"/>
                  <a:pt x="80405" y="1214362"/>
                </a:cubicBezTo>
                <a:cubicBezTo>
                  <a:pt x="87720" y="1162650"/>
                  <a:pt x="133711" y="1139980"/>
                  <a:pt x="201573" y="1136203"/>
                </a:cubicBezTo>
                <a:close/>
                <a:moveTo>
                  <a:pt x="351960" y="766291"/>
                </a:moveTo>
                <a:cubicBezTo>
                  <a:pt x="529471" y="770180"/>
                  <a:pt x="893083" y="1064391"/>
                  <a:pt x="1017495" y="1162103"/>
                </a:cubicBezTo>
                <a:cubicBezTo>
                  <a:pt x="819438" y="1138031"/>
                  <a:pt x="179139" y="1008001"/>
                  <a:pt x="264026" y="815964"/>
                </a:cubicBezTo>
                <a:cubicBezTo>
                  <a:pt x="279942" y="779957"/>
                  <a:pt x="310995" y="765394"/>
                  <a:pt x="351960" y="766291"/>
                </a:cubicBezTo>
                <a:close/>
                <a:moveTo>
                  <a:pt x="571848" y="477351"/>
                </a:moveTo>
                <a:cubicBezTo>
                  <a:pt x="710859" y="457293"/>
                  <a:pt x="992360" y="798358"/>
                  <a:pt x="1084620" y="906622"/>
                </a:cubicBezTo>
                <a:cubicBezTo>
                  <a:pt x="924783" y="860063"/>
                  <a:pt x="417357" y="664483"/>
                  <a:pt x="521963" y="509789"/>
                </a:cubicBezTo>
                <a:cubicBezTo>
                  <a:pt x="535038" y="490452"/>
                  <a:pt x="551989" y="480216"/>
                  <a:pt x="571848" y="477351"/>
                </a:cubicBezTo>
                <a:close/>
                <a:moveTo>
                  <a:pt x="824314" y="287983"/>
                </a:moveTo>
                <a:cubicBezTo>
                  <a:pt x="931760" y="296495"/>
                  <a:pt x="1103988" y="600891"/>
                  <a:pt x="1160852" y="698007"/>
                </a:cubicBezTo>
                <a:cubicBezTo>
                  <a:pt x="1045581" y="635840"/>
                  <a:pt x="685318" y="402540"/>
                  <a:pt x="782758" y="303918"/>
                </a:cubicBezTo>
                <a:cubicBezTo>
                  <a:pt x="794938" y="291589"/>
                  <a:pt x="808965" y="286767"/>
                  <a:pt x="824314" y="287983"/>
                </a:cubicBezTo>
                <a:close/>
                <a:moveTo>
                  <a:pt x="1070772" y="119981"/>
                </a:moveTo>
                <a:cubicBezTo>
                  <a:pt x="1158472" y="111635"/>
                  <a:pt x="1266595" y="435117"/>
                  <a:pt x="1301153" y="534008"/>
                </a:cubicBezTo>
                <a:cubicBezTo>
                  <a:pt x="1218020" y="457140"/>
                  <a:pt x="963336" y="184975"/>
                  <a:pt x="1053532" y="126241"/>
                </a:cubicBezTo>
                <a:cubicBezTo>
                  <a:pt x="1059170" y="122570"/>
                  <a:pt x="1064926" y="120538"/>
                  <a:pt x="1070772" y="119981"/>
                </a:cubicBezTo>
                <a:close/>
                <a:moveTo>
                  <a:pt x="1323507" y="686"/>
                </a:moveTo>
                <a:cubicBezTo>
                  <a:pt x="1390914" y="16419"/>
                  <a:pt x="1404714" y="298219"/>
                  <a:pt x="1410059" y="384750"/>
                </a:cubicBezTo>
                <a:cubicBezTo>
                  <a:pt x="1363765" y="303184"/>
                  <a:pt x="1229560" y="24470"/>
                  <a:pt x="1309298" y="1224"/>
                </a:cubicBezTo>
                <a:cubicBezTo>
                  <a:pt x="1314282" y="-229"/>
                  <a:pt x="1319014" y="-362"/>
                  <a:pt x="1323507" y="686"/>
                </a:cubicBezTo>
                <a:close/>
              </a:path>
            </a:pathLst>
          </a:custGeom>
          <a:gradFill>
            <a:gsLst>
              <a:gs pos="51000">
                <a:srgbClr val="C00000"/>
              </a:gs>
              <a:gs pos="37000">
                <a:srgbClr val="FF6600"/>
              </a:gs>
              <a:gs pos="19000">
                <a:srgbClr val="FFC000">
                  <a:lumMod val="56000"/>
                  <a:lumOff val="44000"/>
                </a:srgbClr>
              </a:gs>
              <a:gs pos="72000">
                <a:srgbClr val="00CC00"/>
              </a:gs>
              <a:gs pos="100000">
                <a:srgbClr val="00B050"/>
              </a:gs>
            </a:gsLst>
            <a:path path="circle">
              <a:fillToRect l="50000" t="50000" r="50000" b="50000"/>
            </a:path>
          </a:gradFill>
          <a:ln w="3175">
            <a:solidFill>
              <a:schemeClr val="bg1"/>
            </a:soli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 name="Forma libre 4"/>
          <p:cNvSpPr/>
          <p:nvPr/>
        </p:nvSpPr>
        <p:spPr>
          <a:xfrm rot="2195677">
            <a:off x="1190578" y="242947"/>
            <a:ext cx="899960" cy="2240114"/>
          </a:xfrm>
          <a:custGeom>
            <a:avLst/>
            <a:gdLst>
              <a:gd name="connsiteX0" fmla="*/ 1410060 w 1410060"/>
              <a:gd name="connsiteY0" fmla="*/ 2870892 h 3255641"/>
              <a:gd name="connsiteX1" fmla="*/ 1309299 w 1410060"/>
              <a:gd name="connsiteY1" fmla="*/ 3254418 h 3255641"/>
              <a:gd name="connsiteX2" fmla="*/ 1410060 w 1410060"/>
              <a:gd name="connsiteY2" fmla="*/ 2870892 h 3255641"/>
              <a:gd name="connsiteX3" fmla="*/ 1301154 w 1410060"/>
              <a:gd name="connsiteY3" fmla="*/ 2721634 h 3255641"/>
              <a:gd name="connsiteX4" fmla="*/ 1070773 w 1410060"/>
              <a:gd name="connsiteY4" fmla="*/ 3135661 h 3255641"/>
              <a:gd name="connsiteX5" fmla="*/ 1053533 w 1410060"/>
              <a:gd name="connsiteY5" fmla="*/ 3129402 h 3255641"/>
              <a:gd name="connsiteX6" fmla="*/ 1301154 w 1410060"/>
              <a:gd name="connsiteY6" fmla="*/ 2721634 h 3255641"/>
              <a:gd name="connsiteX7" fmla="*/ 1160853 w 1410060"/>
              <a:gd name="connsiteY7" fmla="*/ 2557635 h 3255641"/>
              <a:gd name="connsiteX8" fmla="*/ 824315 w 1410060"/>
              <a:gd name="connsiteY8" fmla="*/ 2967659 h 3255641"/>
              <a:gd name="connsiteX9" fmla="*/ 782759 w 1410060"/>
              <a:gd name="connsiteY9" fmla="*/ 2951725 h 3255641"/>
              <a:gd name="connsiteX10" fmla="*/ 1160853 w 1410060"/>
              <a:gd name="connsiteY10" fmla="*/ 2557635 h 3255641"/>
              <a:gd name="connsiteX11" fmla="*/ 1084621 w 1410060"/>
              <a:gd name="connsiteY11" fmla="*/ 2349020 h 3255641"/>
              <a:gd name="connsiteX12" fmla="*/ 571849 w 1410060"/>
              <a:gd name="connsiteY12" fmla="*/ 2778291 h 3255641"/>
              <a:gd name="connsiteX13" fmla="*/ 521964 w 1410060"/>
              <a:gd name="connsiteY13" fmla="*/ 2745854 h 3255641"/>
              <a:gd name="connsiteX14" fmla="*/ 1084621 w 1410060"/>
              <a:gd name="connsiteY14" fmla="*/ 2349020 h 3255641"/>
              <a:gd name="connsiteX15" fmla="*/ 1017496 w 1410060"/>
              <a:gd name="connsiteY15" fmla="*/ 2093539 h 3255641"/>
              <a:gd name="connsiteX16" fmla="*/ 351961 w 1410060"/>
              <a:gd name="connsiteY16" fmla="*/ 2489352 h 3255641"/>
              <a:gd name="connsiteX17" fmla="*/ 264027 w 1410060"/>
              <a:gd name="connsiteY17" fmla="*/ 2439678 h 3255641"/>
              <a:gd name="connsiteX18" fmla="*/ 1017496 w 1410060"/>
              <a:gd name="connsiteY18" fmla="*/ 2093539 h 3255641"/>
              <a:gd name="connsiteX19" fmla="*/ 574912 w 1410060"/>
              <a:gd name="connsiteY19" fmla="*/ 1888266 h 3255641"/>
              <a:gd name="connsiteX20" fmla="*/ 949104 w 1410060"/>
              <a:gd name="connsiteY20" fmla="*/ 1917408 h 3255641"/>
              <a:gd name="connsiteX21" fmla="*/ 201574 w 1410060"/>
              <a:gd name="connsiteY21" fmla="*/ 2119439 h 3255641"/>
              <a:gd name="connsiteX22" fmla="*/ 80406 w 1410060"/>
              <a:gd name="connsiteY22" fmla="*/ 2041280 h 3255641"/>
              <a:gd name="connsiteX23" fmla="*/ 574912 w 1410060"/>
              <a:gd name="connsiteY23" fmla="*/ 1888266 h 3255641"/>
              <a:gd name="connsiteX24" fmla="*/ 254330 w 1410060"/>
              <a:gd name="connsiteY24" fmla="*/ 1503657 h 3255641"/>
              <a:gd name="connsiteX25" fmla="*/ 1000125 w 1410060"/>
              <a:gd name="connsiteY25" fmla="*/ 1612589 h 3255641"/>
              <a:gd name="connsiteX26" fmla="*/ 17 w 1410060"/>
              <a:gd name="connsiteY26" fmla="*/ 1629909 h 3255641"/>
              <a:gd name="connsiteX27" fmla="*/ 254330 w 1410060"/>
              <a:gd name="connsiteY27" fmla="*/ 1503657 h 3255641"/>
              <a:gd name="connsiteX28" fmla="*/ 201573 w 1410060"/>
              <a:gd name="connsiteY28" fmla="*/ 1136203 h 3255641"/>
              <a:gd name="connsiteX29" fmla="*/ 949103 w 1410060"/>
              <a:gd name="connsiteY29" fmla="*/ 1338235 h 3255641"/>
              <a:gd name="connsiteX30" fmla="*/ 80405 w 1410060"/>
              <a:gd name="connsiteY30" fmla="*/ 1214362 h 3255641"/>
              <a:gd name="connsiteX31" fmla="*/ 201573 w 1410060"/>
              <a:gd name="connsiteY31" fmla="*/ 1136203 h 3255641"/>
              <a:gd name="connsiteX32" fmla="*/ 351960 w 1410060"/>
              <a:gd name="connsiteY32" fmla="*/ 766291 h 3255641"/>
              <a:gd name="connsiteX33" fmla="*/ 1017495 w 1410060"/>
              <a:gd name="connsiteY33" fmla="*/ 1162103 h 3255641"/>
              <a:gd name="connsiteX34" fmla="*/ 264026 w 1410060"/>
              <a:gd name="connsiteY34" fmla="*/ 815964 h 3255641"/>
              <a:gd name="connsiteX35" fmla="*/ 351960 w 1410060"/>
              <a:gd name="connsiteY35" fmla="*/ 766291 h 3255641"/>
              <a:gd name="connsiteX36" fmla="*/ 571848 w 1410060"/>
              <a:gd name="connsiteY36" fmla="*/ 477351 h 3255641"/>
              <a:gd name="connsiteX37" fmla="*/ 1084620 w 1410060"/>
              <a:gd name="connsiteY37" fmla="*/ 906622 h 3255641"/>
              <a:gd name="connsiteX38" fmla="*/ 521963 w 1410060"/>
              <a:gd name="connsiteY38" fmla="*/ 509789 h 3255641"/>
              <a:gd name="connsiteX39" fmla="*/ 571848 w 1410060"/>
              <a:gd name="connsiteY39" fmla="*/ 477351 h 3255641"/>
              <a:gd name="connsiteX40" fmla="*/ 824314 w 1410060"/>
              <a:gd name="connsiteY40" fmla="*/ 287983 h 3255641"/>
              <a:gd name="connsiteX41" fmla="*/ 1160852 w 1410060"/>
              <a:gd name="connsiteY41" fmla="*/ 698007 h 3255641"/>
              <a:gd name="connsiteX42" fmla="*/ 782758 w 1410060"/>
              <a:gd name="connsiteY42" fmla="*/ 303918 h 3255641"/>
              <a:gd name="connsiteX43" fmla="*/ 824314 w 1410060"/>
              <a:gd name="connsiteY43" fmla="*/ 287983 h 3255641"/>
              <a:gd name="connsiteX44" fmla="*/ 1070772 w 1410060"/>
              <a:gd name="connsiteY44" fmla="*/ 119981 h 3255641"/>
              <a:gd name="connsiteX45" fmla="*/ 1301153 w 1410060"/>
              <a:gd name="connsiteY45" fmla="*/ 534008 h 3255641"/>
              <a:gd name="connsiteX46" fmla="*/ 1053532 w 1410060"/>
              <a:gd name="connsiteY46" fmla="*/ 126241 h 3255641"/>
              <a:gd name="connsiteX47" fmla="*/ 1070772 w 1410060"/>
              <a:gd name="connsiteY47" fmla="*/ 119981 h 3255641"/>
              <a:gd name="connsiteX48" fmla="*/ 1323507 w 1410060"/>
              <a:gd name="connsiteY48" fmla="*/ 686 h 3255641"/>
              <a:gd name="connsiteX49" fmla="*/ 1410059 w 1410060"/>
              <a:gd name="connsiteY49" fmla="*/ 384750 h 3255641"/>
              <a:gd name="connsiteX50" fmla="*/ 1309298 w 1410060"/>
              <a:gd name="connsiteY50" fmla="*/ 1224 h 3255641"/>
              <a:gd name="connsiteX51" fmla="*/ 1323507 w 1410060"/>
              <a:gd name="connsiteY51" fmla="*/ 686 h 3255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410060" h="3255641">
                <a:moveTo>
                  <a:pt x="1410060" y="2870892"/>
                </a:moveTo>
                <a:cubicBezTo>
                  <a:pt x="1404359" y="2963192"/>
                  <a:pt x="1389037" y="3277664"/>
                  <a:pt x="1309299" y="3254418"/>
                </a:cubicBezTo>
                <a:cubicBezTo>
                  <a:pt x="1229561" y="3231173"/>
                  <a:pt x="1363766" y="2952459"/>
                  <a:pt x="1410060" y="2870892"/>
                </a:cubicBezTo>
                <a:close/>
                <a:moveTo>
                  <a:pt x="1301154" y="2721634"/>
                </a:moveTo>
                <a:cubicBezTo>
                  <a:pt x="1266596" y="2820526"/>
                  <a:pt x="1158473" y="3144008"/>
                  <a:pt x="1070773" y="3135661"/>
                </a:cubicBezTo>
                <a:cubicBezTo>
                  <a:pt x="1064927" y="3135104"/>
                  <a:pt x="1059171" y="3133073"/>
                  <a:pt x="1053533" y="3129402"/>
                </a:cubicBezTo>
                <a:cubicBezTo>
                  <a:pt x="963337" y="3070667"/>
                  <a:pt x="1218021" y="2798503"/>
                  <a:pt x="1301154" y="2721634"/>
                </a:cubicBezTo>
                <a:close/>
                <a:moveTo>
                  <a:pt x="1160853" y="2557635"/>
                </a:moveTo>
                <a:cubicBezTo>
                  <a:pt x="1103989" y="2654752"/>
                  <a:pt x="931761" y="2959147"/>
                  <a:pt x="824315" y="2967659"/>
                </a:cubicBezTo>
                <a:cubicBezTo>
                  <a:pt x="808966" y="2968875"/>
                  <a:pt x="794939" y="2964053"/>
                  <a:pt x="782759" y="2951725"/>
                </a:cubicBezTo>
                <a:cubicBezTo>
                  <a:pt x="685319" y="2853102"/>
                  <a:pt x="1045582" y="2619802"/>
                  <a:pt x="1160853" y="2557635"/>
                </a:cubicBezTo>
                <a:close/>
                <a:moveTo>
                  <a:pt x="1084621" y="2349020"/>
                </a:moveTo>
                <a:cubicBezTo>
                  <a:pt x="992361" y="2457285"/>
                  <a:pt x="710860" y="2798350"/>
                  <a:pt x="571849" y="2778291"/>
                </a:cubicBezTo>
                <a:cubicBezTo>
                  <a:pt x="551990" y="2775426"/>
                  <a:pt x="535039" y="2765191"/>
                  <a:pt x="521964" y="2745854"/>
                </a:cubicBezTo>
                <a:cubicBezTo>
                  <a:pt x="417358" y="2591160"/>
                  <a:pt x="924784" y="2395579"/>
                  <a:pt x="1084621" y="2349020"/>
                </a:cubicBezTo>
                <a:close/>
                <a:moveTo>
                  <a:pt x="1017496" y="2093539"/>
                </a:moveTo>
                <a:cubicBezTo>
                  <a:pt x="893084" y="2191252"/>
                  <a:pt x="529472" y="2485462"/>
                  <a:pt x="351961" y="2489352"/>
                </a:cubicBezTo>
                <a:cubicBezTo>
                  <a:pt x="310996" y="2490249"/>
                  <a:pt x="279943" y="2475686"/>
                  <a:pt x="264027" y="2439678"/>
                </a:cubicBezTo>
                <a:cubicBezTo>
                  <a:pt x="179140" y="2247641"/>
                  <a:pt x="819439" y="2117611"/>
                  <a:pt x="1017496" y="2093539"/>
                </a:cubicBezTo>
                <a:close/>
                <a:moveTo>
                  <a:pt x="574912" y="1888266"/>
                </a:moveTo>
                <a:cubicBezTo>
                  <a:pt x="725106" y="1891024"/>
                  <a:pt x="870926" y="1905636"/>
                  <a:pt x="949104" y="1917408"/>
                </a:cubicBezTo>
                <a:cubicBezTo>
                  <a:pt x="805581" y="1972069"/>
                  <a:pt x="405159" y="2130771"/>
                  <a:pt x="201574" y="2119439"/>
                </a:cubicBezTo>
                <a:cubicBezTo>
                  <a:pt x="133712" y="2115662"/>
                  <a:pt x="87721" y="2092993"/>
                  <a:pt x="80406" y="2041280"/>
                </a:cubicBezTo>
                <a:cubicBezTo>
                  <a:pt x="62118" y="1911998"/>
                  <a:pt x="324590" y="1883668"/>
                  <a:pt x="574912" y="1888266"/>
                </a:cubicBezTo>
                <a:close/>
                <a:moveTo>
                  <a:pt x="254330" y="1503657"/>
                </a:moveTo>
                <a:cubicBezTo>
                  <a:pt x="500676" y="1500500"/>
                  <a:pt x="857305" y="1581917"/>
                  <a:pt x="1000125" y="1612589"/>
                </a:cubicBezTo>
                <a:cubicBezTo>
                  <a:pt x="771106" y="1687645"/>
                  <a:pt x="4284" y="1875287"/>
                  <a:pt x="17" y="1629909"/>
                </a:cubicBezTo>
                <a:cubicBezTo>
                  <a:pt x="-1583" y="1537893"/>
                  <a:pt x="106523" y="1505552"/>
                  <a:pt x="254330" y="1503657"/>
                </a:cubicBezTo>
                <a:close/>
                <a:moveTo>
                  <a:pt x="201573" y="1136203"/>
                </a:moveTo>
                <a:cubicBezTo>
                  <a:pt x="405158" y="1124872"/>
                  <a:pt x="805580" y="1283573"/>
                  <a:pt x="949103" y="1338235"/>
                </a:cubicBezTo>
                <a:cubicBezTo>
                  <a:pt x="740628" y="1369627"/>
                  <a:pt x="51144" y="1421214"/>
                  <a:pt x="80405" y="1214362"/>
                </a:cubicBezTo>
                <a:cubicBezTo>
                  <a:pt x="87720" y="1162650"/>
                  <a:pt x="133711" y="1139980"/>
                  <a:pt x="201573" y="1136203"/>
                </a:cubicBezTo>
                <a:close/>
                <a:moveTo>
                  <a:pt x="351960" y="766291"/>
                </a:moveTo>
                <a:cubicBezTo>
                  <a:pt x="529471" y="770180"/>
                  <a:pt x="893083" y="1064391"/>
                  <a:pt x="1017495" y="1162103"/>
                </a:cubicBezTo>
                <a:cubicBezTo>
                  <a:pt x="819438" y="1138031"/>
                  <a:pt x="179139" y="1008001"/>
                  <a:pt x="264026" y="815964"/>
                </a:cubicBezTo>
                <a:cubicBezTo>
                  <a:pt x="279942" y="779957"/>
                  <a:pt x="310995" y="765394"/>
                  <a:pt x="351960" y="766291"/>
                </a:cubicBezTo>
                <a:close/>
                <a:moveTo>
                  <a:pt x="571848" y="477351"/>
                </a:moveTo>
                <a:cubicBezTo>
                  <a:pt x="710859" y="457293"/>
                  <a:pt x="992360" y="798358"/>
                  <a:pt x="1084620" y="906622"/>
                </a:cubicBezTo>
                <a:cubicBezTo>
                  <a:pt x="924783" y="860063"/>
                  <a:pt x="417357" y="664483"/>
                  <a:pt x="521963" y="509789"/>
                </a:cubicBezTo>
                <a:cubicBezTo>
                  <a:pt x="535038" y="490452"/>
                  <a:pt x="551989" y="480216"/>
                  <a:pt x="571848" y="477351"/>
                </a:cubicBezTo>
                <a:close/>
                <a:moveTo>
                  <a:pt x="824314" y="287983"/>
                </a:moveTo>
                <a:cubicBezTo>
                  <a:pt x="931760" y="296495"/>
                  <a:pt x="1103988" y="600891"/>
                  <a:pt x="1160852" y="698007"/>
                </a:cubicBezTo>
                <a:cubicBezTo>
                  <a:pt x="1045581" y="635840"/>
                  <a:pt x="685318" y="402540"/>
                  <a:pt x="782758" y="303918"/>
                </a:cubicBezTo>
                <a:cubicBezTo>
                  <a:pt x="794938" y="291589"/>
                  <a:pt x="808965" y="286767"/>
                  <a:pt x="824314" y="287983"/>
                </a:cubicBezTo>
                <a:close/>
                <a:moveTo>
                  <a:pt x="1070772" y="119981"/>
                </a:moveTo>
                <a:cubicBezTo>
                  <a:pt x="1158472" y="111635"/>
                  <a:pt x="1266595" y="435117"/>
                  <a:pt x="1301153" y="534008"/>
                </a:cubicBezTo>
                <a:cubicBezTo>
                  <a:pt x="1218020" y="457140"/>
                  <a:pt x="963336" y="184975"/>
                  <a:pt x="1053532" y="126241"/>
                </a:cubicBezTo>
                <a:cubicBezTo>
                  <a:pt x="1059170" y="122570"/>
                  <a:pt x="1064926" y="120538"/>
                  <a:pt x="1070772" y="119981"/>
                </a:cubicBezTo>
                <a:close/>
                <a:moveTo>
                  <a:pt x="1323507" y="686"/>
                </a:moveTo>
                <a:cubicBezTo>
                  <a:pt x="1390914" y="16419"/>
                  <a:pt x="1404714" y="298219"/>
                  <a:pt x="1410059" y="384750"/>
                </a:cubicBezTo>
                <a:cubicBezTo>
                  <a:pt x="1363765" y="303184"/>
                  <a:pt x="1229560" y="24470"/>
                  <a:pt x="1309298" y="1224"/>
                </a:cubicBezTo>
                <a:cubicBezTo>
                  <a:pt x="1314282" y="-229"/>
                  <a:pt x="1319014" y="-362"/>
                  <a:pt x="1323507" y="686"/>
                </a:cubicBezTo>
                <a:close/>
              </a:path>
            </a:pathLst>
          </a:custGeom>
          <a:gradFill>
            <a:gsLst>
              <a:gs pos="51000">
                <a:srgbClr val="C00000"/>
              </a:gs>
              <a:gs pos="37000">
                <a:srgbClr val="FF6600"/>
              </a:gs>
              <a:gs pos="19000">
                <a:srgbClr val="FFC000">
                  <a:lumMod val="56000"/>
                  <a:lumOff val="44000"/>
                </a:srgbClr>
              </a:gs>
              <a:gs pos="72000">
                <a:srgbClr val="00CC00"/>
              </a:gs>
              <a:gs pos="100000">
                <a:srgbClr val="00B050"/>
              </a:gs>
            </a:gsLst>
            <a:path path="circle">
              <a:fillToRect l="50000" t="50000" r="50000" b="50000"/>
            </a:path>
          </a:gradFill>
          <a:ln w="3175">
            <a:solidFill>
              <a:schemeClr val="bg1"/>
            </a:soli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Forma libre 4"/>
          <p:cNvSpPr/>
          <p:nvPr/>
        </p:nvSpPr>
        <p:spPr>
          <a:xfrm rot="8534578" flipH="1">
            <a:off x="2037234" y="2546932"/>
            <a:ext cx="633177" cy="1609868"/>
          </a:xfrm>
          <a:custGeom>
            <a:avLst/>
            <a:gdLst>
              <a:gd name="connsiteX0" fmla="*/ 1410060 w 1410060"/>
              <a:gd name="connsiteY0" fmla="*/ 2870892 h 3255641"/>
              <a:gd name="connsiteX1" fmla="*/ 1309299 w 1410060"/>
              <a:gd name="connsiteY1" fmla="*/ 3254418 h 3255641"/>
              <a:gd name="connsiteX2" fmla="*/ 1410060 w 1410060"/>
              <a:gd name="connsiteY2" fmla="*/ 2870892 h 3255641"/>
              <a:gd name="connsiteX3" fmla="*/ 1301154 w 1410060"/>
              <a:gd name="connsiteY3" fmla="*/ 2721634 h 3255641"/>
              <a:gd name="connsiteX4" fmla="*/ 1070773 w 1410060"/>
              <a:gd name="connsiteY4" fmla="*/ 3135661 h 3255641"/>
              <a:gd name="connsiteX5" fmla="*/ 1053533 w 1410060"/>
              <a:gd name="connsiteY5" fmla="*/ 3129402 h 3255641"/>
              <a:gd name="connsiteX6" fmla="*/ 1301154 w 1410060"/>
              <a:gd name="connsiteY6" fmla="*/ 2721634 h 3255641"/>
              <a:gd name="connsiteX7" fmla="*/ 1160853 w 1410060"/>
              <a:gd name="connsiteY7" fmla="*/ 2557635 h 3255641"/>
              <a:gd name="connsiteX8" fmla="*/ 824315 w 1410060"/>
              <a:gd name="connsiteY8" fmla="*/ 2967659 h 3255641"/>
              <a:gd name="connsiteX9" fmla="*/ 782759 w 1410060"/>
              <a:gd name="connsiteY9" fmla="*/ 2951725 h 3255641"/>
              <a:gd name="connsiteX10" fmla="*/ 1160853 w 1410060"/>
              <a:gd name="connsiteY10" fmla="*/ 2557635 h 3255641"/>
              <a:gd name="connsiteX11" fmla="*/ 1084621 w 1410060"/>
              <a:gd name="connsiteY11" fmla="*/ 2349020 h 3255641"/>
              <a:gd name="connsiteX12" fmla="*/ 571849 w 1410060"/>
              <a:gd name="connsiteY12" fmla="*/ 2778291 h 3255641"/>
              <a:gd name="connsiteX13" fmla="*/ 521964 w 1410060"/>
              <a:gd name="connsiteY13" fmla="*/ 2745854 h 3255641"/>
              <a:gd name="connsiteX14" fmla="*/ 1084621 w 1410060"/>
              <a:gd name="connsiteY14" fmla="*/ 2349020 h 3255641"/>
              <a:gd name="connsiteX15" fmla="*/ 1017496 w 1410060"/>
              <a:gd name="connsiteY15" fmla="*/ 2093539 h 3255641"/>
              <a:gd name="connsiteX16" fmla="*/ 351961 w 1410060"/>
              <a:gd name="connsiteY16" fmla="*/ 2489352 h 3255641"/>
              <a:gd name="connsiteX17" fmla="*/ 264027 w 1410060"/>
              <a:gd name="connsiteY17" fmla="*/ 2439678 h 3255641"/>
              <a:gd name="connsiteX18" fmla="*/ 1017496 w 1410060"/>
              <a:gd name="connsiteY18" fmla="*/ 2093539 h 3255641"/>
              <a:gd name="connsiteX19" fmla="*/ 574912 w 1410060"/>
              <a:gd name="connsiteY19" fmla="*/ 1888266 h 3255641"/>
              <a:gd name="connsiteX20" fmla="*/ 949104 w 1410060"/>
              <a:gd name="connsiteY20" fmla="*/ 1917408 h 3255641"/>
              <a:gd name="connsiteX21" fmla="*/ 201574 w 1410060"/>
              <a:gd name="connsiteY21" fmla="*/ 2119439 h 3255641"/>
              <a:gd name="connsiteX22" fmla="*/ 80406 w 1410060"/>
              <a:gd name="connsiteY22" fmla="*/ 2041280 h 3255641"/>
              <a:gd name="connsiteX23" fmla="*/ 574912 w 1410060"/>
              <a:gd name="connsiteY23" fmla="*/ 1888266 h 3255641"/>
              <a:gd name="connsiteX24" fmla="*/ 254330 w 1410060"/>
              <a:gd name="connsiteY24" fmla="*/ 1503657 h 3255641"/>
              <a:gd name="connsiteX25" fmla="*/ 1000125 w 1410060"/>
              <a:gd name="connsiteY25" fmla="*/ 1612589 h 3255641"/>
              <a:gd name="connsiteX26" fmla="*/ 17 w 1410060"/>
              <a:gd name="connsiteY26" fmla="*/ 1629909 h 3255641"/>
              <a:gd name="connsiteX27" fmla="*/ 254330 w 1410060"/>
              <a:gd name="connsiteY27" fmla="*/ 1503657 h 3255641"/>
              <a:gd name="connsiteX28" fmla="*/ 201573 w 1410060"/>
              <a:gd name="connsiteY28" fmla="*/ 1136203 h 3255641"/>
              <a:gd name="connsiteX29" fmla="*/ 949103 w 1410060"/>
              <a:gd name="connsiteY29" fmla="*/ 1338235 h 3255641"/>
              <a:gd name="connsiteX30" fmla="*/ 80405 w 1410060"/>
              <a:gd name="connsiteY30" fmla="*/ 1214362 h 3255641"/>
              <a:gd name="connsiteX31" fmla="*/ 201573 w 1410060"/>
              <a:gd name="connsiteY31" fmla="*/ 1136203 h 3255641"/>
              <a:gd name="connsiteX32" fmla="*/ 351960 w 1410060"/>
              <a:gd name="connsiteY32" fmla="*/ 766291 h 3255641"/>
              <a:gd name="connsiteX33" fmla="*/ 1017495 w 1410060"/>
              <a:gd name="connsiteY33" fmla="*/ 1162103 h 3255641"/>
              <a:gd name="connsiteX34" fmla="*/ 264026 w 1410060"/>
              <a:gd name="connsiteY34" fmla="*/ 815964 h 3255641"/>
              <a:gd name="connsiteX35" fmla="*/ 351960 w 1410060"/>
              <a:gd name="connsiteY35" fmla="*/ 766291 h 3255641"/>
              <a:gd name="connsiteX36" fmla="*/ 571848 w 1410060"/>
              <a:gd name="connsiteY36" fmla="*/ 477351 h 3255641"/>
              <a:gd name="connsiteX37" fmla="*/ 1084620 w 1410060"/>
              <a:gd name="connsiteY37" fmla="*/ 906622 h 3255641"/>
              <a:gd name="connsiteX38" fmla="*/ 521963 w 1410060"/>
              <a:gd name="connsiteY38" fmla="*/ 509789 h 3255641"/>
              <a:gd name="connsiteX39" fmla="*/ 571848 w 1410060"/>
              <a:gd name="connsiteY39" fmla="*/ 477351 h 3255641"/>
              <a:gd name="connsiteX40" fmla="*/ 824314 w 1410060"/>
              <a:gd name="connsiteY40" fmla="*/ 287983 h 3255641"/>
              <a:gd name="connsiteX41" fmla="*/ 1160852 w 1410060"/>
              <a:gd name="connsiteY41" fmla="*/ 698007 h 3255641"/>
              <a:gd name="connsiteX42" fmla="*/ 782758 w 1410060"/>
              <a:gd name="connsiteY42" fmla="*/ 303918 h 3255641"/>
              <a:gd name="connsiteX43" fmla="*/ 824314 w 1410060"/>
              <a:gd name="connsiteY43" fmla="*/ 287983 h 3255641"/>
              <a:gd name="connsiteX44" fmla="*/ 1070772 w 1410060"/>
              <a:gd name="connsiteY44" fmla="*/ 119981 h 3255641"/>
              <a:gd name="connsiteX45" fmla="*/ 1301153 w 1410060"/>
              <a:gd name="connsiteY45" fmla="*/ 534008 h 3255641"/>
              <a:gd name="connsiteX46" fmla="*/ 1053532 w 1410060"/>
              <a:gd name="connsiteY46" fmla="*/ 126241 h 3255641"/>
              <a:gd name="connsiteX47" fmla="*/ 1070772 w 1410060"/>
              <a:gd name="connsiteY47" fmla="*/ 119981 h 3255641"/>
              <a:gd name="connsiteX48" fmla="*/ 1323507 w 1410060"/>
              <a:gd name="connsiteY48" fmla="*/ 686 h 3255641"/>
              <a:gd name="connsiteX49" fmla="*/ 1410059 w 1410060"/>
              <a:gd name="connsiteY49" fmla="*/ 384750 h 3255641"/>
              <a:gd name="connsiteX50" fmla="*/ 1309298 w 1410060"/>
              <a:gd name="connsiteY50" fmla="*/ 1224 h 3255641"/>
              <a:gd name="connsiteX51" fmla="*/ 1323507 w 1410060"/>
              <a:gd name="connsiteY51" fmla="*/ 686 h 3255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410060" h="3255641">
                <a:moveTo>
                  <a:pt x="1410060" y="2870892"/>
                </a:moveTo>
                <a:cubicBezTo>
                  <a:pt x="1404359" y="2963192"/>
                  <a:pt x="1389037" y="3277664"/>
                  <a:pt x="1309299" y="3254418"/>
                </a:cubicBezTo>
                <a:cubicBezTo>
                  <a:pt x="1229561" y="3231173"/>
                  <a:pt x="1363766" y="2952459"/>
                  <a:pt x="1410060" y="2870892"/>
                </a:cubicBezTo>
                <a:close/>
                <a:moveTo>
                  <a:pt x="1301154" y="2721634"/>
                </a:moveTo>
                <a:cubicBezTo>
                  <a:pt x="1266596" y="2820526"/>
                  <a:pt x="1158473" y="3144008"/>
                  <a:pt x="1070773" y="3135661"/>
                </a:cubicBezTo>
                <a:cubicBezTo>
                  <a:pt x="1064927" y="3135104"/>
                  <a:pt x="1059171" y="3133073"/>
                  <a:pt x="1053533" y="3129402"/>
                </a:cubicBezTo>
                <a:cubicBezTo>
                  <a:pt x="963337" y="3070667"/>
                  <a:pt x="1218021" y="2798503"/>
                  <a:pt x="1301154" y="2721634"/>
                </a:cubicBezTo>
                <a:close/>
                <a:moveTo>
                  <a:pt x="1160853" y="2557635"/>
                </a:moveTo>
                <a:cubicBezTo>
                  <a:pt x="1103989" y="2654752"/>
                  <a:pt x="931761" y="2959147"/>
                  <a:pt x="824315" y="2967659"/>
                </a:cubicBezTo>
                <a:cubicBezTo>
                  <a:pt x="808966" y="2968875"/>
                  <a:pt x="794939" y="2964053"/>
                  <a:pt x="782759" y="2951725"/>
                </a:cubicBezTo>
                <a:cubicBezTo>
                  <a:pt x="685319" y="2853102"/>
                  <a:pt x="1045582" y="2619802"/>
                  <a:pt x="1160853" y="2557635"/>
                </a:cubicBezTo>
                <a:close/>
                <a:moveTo>
                  <a:pt x="1084621" y="2349020"/>
                </a:moveTo>
                <a:cubicBezTo>
                  <a:pt x="992361" y="2457285"/>
                  <a:pt x="710860" y="2798350"/>
                  <a:pt x="571849" y="2778291"/>
                </a:cubicBezTo>
                <a:cubicBezTo>
                  <a:pt x="551990" y="2775426"/>
                  <a:pt x="535039" y="2765191"/>
                  <a:pt x="521964" y="2745854"/>
                </a:cubicBezTo>
                <a:cubicBezTo>
                  <a:pt x="417358" y="2591160"/>
                  <a:pt x="924784" y="2395579"/>
                  <a:pt x="1084621" y="2349020"/>
                </a:cubicBezTo>
                <a:close/>
                <a:moveTo>
                  <a:pt x="1017496" y="2093539"/>
                </a:moveTo>
                <a:cubicBezTo>
                  <a:pt x="893084" y="2191252"/>
                  <a:pt x="529472" y="2485462"/>
                  <a:pt x="351961" y="2489352"/>
                </a:cubicBezTo>
                <a:cubicBezTo>
                  <a:pt x="310996" y="2490249"/>
                  <a:pt x="279943" y="2475686"/>
                  <a:pt x="264027" y="2439678"/>
                </a:cubicBezTo>
                <a:cubicBezTo>
                  <a:pt x="179140" y="2247641"/>
                  <a:pt x="819439" y="2117611"/>
                  <a:pt x="1017496" y="2093539"/>
                </a:cubicBezTo>
                <a:close/>
                <a:moveTo>
                  <a:pt x="574912" y="1888266"/>
                </a:moveTo>
                <a:cubicBezTo>
                  <a:pt x="725106" y="1891024"/>
                  <a:pt x="870926" y="1905636"/>
                  <a:pt x="949104" y="1917408"/>
                </a:cubicBezTo>
                <a:cubicBezTo>
                  <a:pt x="805581" y="1972069"/>
                  <a:pt x="405159" y="2130771"/>
                  <a:pt x="201574" y="2119439"/>
                </a:cubicBezTo>
                <a:cubicBezTo>
                  <a:pt x="133712" y="2115662"/>
                  <a:pt x="87721" y="2092993"/>
                  <a:pt x="80406" y="2041280"/>
                </a:cubicBezTo>
                <a:cubicBezTo>
                  <a:pt x="62118" y="1911998"/>
                  <a:pt x="324590" y="1883668"/>
                  <a:pt x="574912" y="1888266"/>
                </a:cubicBezTo>
                <a:close/>
                <a:moveTo>
                  <a:pt x="254330" y="1503657"/>
                </a:moveTo>
                <a:cubicBezTo>
                  <a:pt x="500676" y="1500500"/>
                  <a:pt x="857305" y="1581917"/>
                  <a:pt x="1000125" y="1612589"/>
                </a:cubicBezTo>
                <a:cubicBezTo>
                  <a:pt x="771106" y="1687645"/>
                  <a:pt x="4284" y="1875287"/>
                  <a:pt x="17" y="1629909"/>
                </a:cubicBezTo>
                <a:cubicBezTo>
                  <a:pt x="-1583" y="1537893"/>
                  <a:pt x="106523" y="1505552"/>
                  <a:pt x="254330" y="1503657"/>
                </a:cubicBezTo>
                <a:close/>
                <a:moveTo>
                  <a:pt x="201573" y="1136203"/>
                </a:moveTo>
                <a:cubicBezTo>
                  <a:pt x="405158" y="1124872"/>
                  <a:pt x="805580" y="1283573"/>
                  <a:pt x="949103" y="1338235"/>
                </a:cubicBezTo>
                <a:cubicBezTo>
                  <a:pt x="740628" y="1369627"/>
                  <a:pt x="51144" y="1421214"/>
                  <a:pt x="80405" y="1214362"/>
                </a:cubicBezTo>
                <a:cubicBezTo>
                  <a:pt x="87720" y="1162650"/>
                  <a:pt x="133711" y="1139980"/>
                  <a:pt x="201573" y="1136203"/>
                </a:cubicBezTo>
                <a:close/>
                <a:moveTo>
                  <a:pt x="351960" y="766291"/>
                </a:moveTo>
                <a:cubicBezTo>
                  <a:pt x="529471" y="770180"/>
                  <a:pt x="893083" y="1064391"/>
                  <a:pt x="1017495" y="1162103"/>
                </a:cubicBezTo>
                <a:cubicBezTo>
                  <a:pt x="819438" y="1138031"/>
                  <a:pt x="179139" y="1008001"/>
                  <a:pt x="264026" y="815964"/>
                </a:cubicBezTo>
                <a:cubicBezTo>
                  <a:pt x="279942" y="779957"/>
                  <a:pt x="310995" y="765394"/>
                  <a:pt x="351960" y="766291"/>
                </a:cubicBezTo>
                <a:close/>
                <a:moveTo>
                  <a:pt x="571848" y="477351"/>
                </a:moveTo>
                <a:cubicBezTo>
                  <a:pt x="710859" y="457293"/>
                  <a:pt x="992360" y="798358"/>
                  <a:pt x="1084620" y="906622"/>
                </a:cubicBezTo>
                <a:cubicBezTo>
                  <a:pt x="924783" y="860063"/>
                  <a:pt x="417357" y="664483"/>
                  <a:pt x="521963" y="509789"/>
                </a:cubicBezTo>
                <a:cubicBezTo>
                  <a:pt x="535038" y="490452"/>
                  <a:pt x="551989" y="480216"/>
                  <a:pt x="571848" y="477351"/>
                </a:cubicBezTo>
                <a:close/>
                <a:moveTo>
                  <a:pt x="824314" y="287983"/>
                </a:moveTo>
                <a:cubicBezTo>
                  <a:pt x="931760" y="296495"/>
                  <a:pt x="1103988" y="600891"/>
                  <a:pt x="1160852" y="698007"/>
                </a:cubicBezTo>
                <a:cubicBezTo>
                  <a:pt x="1045581" y="635840"/>
                  <a:pt x="685318" y="402540"/>
                  <a:pt x="782758" y="303918"/>
                </a:cubicBezTo>
                <a:cubicBezTo>
                  <a:pt x="794938" y="291589"/>
                  <a:pt x="808965" y="286767"/>
                  <a:pt x="824314" y="287983"/>
                </a:cubicBezTo>
                <a:close/>
                <a:moveTo>
                  <a:pt x="1070772" y="119981"/>
                </a:moveTo>
                <a:cubicBezTo>
                  <a:pt x="1158472" y="111635"/>
                  <a:pt x="1266595" y="435117"/>
                  <a:pt x="1301153" y="534008"/>
                </a:cubicBezTo>
                <a:cubicBezTo>
                  <a:pt x="1218020" y="457140"/>
                  <a:pt x="963336" y="184975"/>
                  <a:pt x="1053532" y="126241"/>
                </a:cubicBezTo>
                <a:cubicBezTo>
                  <a:pt x="1059170" y="122570"/>
                  <a:pt x="1064926" y="120538"/>
                  <a:pt x="1070772" y="119981"/>
                </a:cubicBezTo>
                <a:close/>
                <a:moveTo>
                  <a:pt x="1323507" y="686"/>
                </a:moveTo>
                <a:cubicBezTo>
                  <a:pt x="1390914" y="16419"/>
                  <a:pt x="1404714" y="298219"/>
                  <a:pt x="1410059" y="384750"/>
                </a:cubicBezTo>
                <a:cubicBezTo>
                  <a:pt x="1363765" y="303184"/>
                  <a:pt x="1229560" y="24470"/>
                  <a:pt x="1309298" y="1224"/>
                </a:cubicBezTo>
                <a:cubicBezTo>
                  <a:pt x="1314282" y="-229"/>
                  <a:pt x="1319014" y="-362"/>
                  <a:pt x="1323507" y="686"/>
                </a:cubicBezTo>
                <a:close/>
              </a:path>
            </a:pathLst>
          </a:custGeom>
          <a:gradFill>
            <a:gsLst>
              <a:gs pos="51000">
                <a:srgbClr val="C00000"/>
              </a:gs>
              <a:gs pos="37000">
                <a:srgbClr val="FF6600"/>
              </a:gs>
              <a:gs pos="19000">
                <a:srgbClr val="FFC000">
                  <a:lumMod val="56000"/>
                  <a:lumOff val="44000"/>
                </a:srgbClr>
              </a:gs>
              <a:gs pos="72000">
                <a:srgbClr val="00CC00"/>
              </a:gs>
              <a:gs pos="100000">
                <a:srgbClr val="00B050"/>
              </a:gs>
            </a:gsLst>
            <a:path path="circle">
              <a:fillToRect l="50000" t="50000" r="50000" b="50000"/>
            </a:path>
          </a:gradFill>
          <a:ln w="3175">
            <a:solidFill>
              <a:schemeClr val="bg1"/>
            </a:soli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Forma libre 4"/>
          <p:cNvSpPr/>
          <p:nvPr/>
        </p:nvSpPr>
        <p:spPr>
          <a:xfrm rot="8706111" flipH="1">
            <a:off x="1119493" y="2553661"/>
            <a:ext cx="899960" cy="2240114"/>
          </a:xfrm>
          <a:custGeom>
            <a:avLst/>
            <a:gdLst>
              <a:gd name="connsiteX0" fmla="*/ 1410060 w 1410060"/>
              <a:gd name="connsiteY0" fmla="*/ 2870892 h 3255641"/>
              <a:gd name="connsiteX1" fmla="*/ 1309299 w 1410060"/>
              <a:gd name="connsiteY1" fmla="*/ 3254418 h 3255641"/>
              <a:gd name="connsiteX2" fmla="*/ 1410060 w 1410060"/>
              <a:gd name="connsiteY2" fmla="*/ 2870892 h 3255641"/>
              <a:gd name="connsiteX3" fmla="*/ 1301154 w 1410060"/>
              <a:gd name="connsiteY3" fmla="*/ 2721634 h 3255641"/>
              <a:gd name="connsiteX4" fmla="*/ 1070773 w 1410060"/>
              <a:gd name="connsiteY4" fmla="*/ 3135661 h 3255641"/>
              <a:gd name="connsiteX5" fmla="*/ 1053533 w 1410060"/>
              <a:gd name="connsiteY5" fmla="*/ 3129402 h 3255641"/>
              <a:gd name="connsiteX6" fmla="*/ 1301154 w 1410060"/>
              <a:gd name="connsiteY6" fmla="*/ 2721634 h 3255641"/>
              <a:gd name="connsiteX7" fmla="*/ 1160853 w 1410060"/>
              <a:gd name="connsiteY7" fmla="*/ 2557635 h 3255641"/>
              <a:gd name="connsiteX8" fmla="*/ 824315 w 1410060"/>
              <a:gd name="connsiteY8" fmla="*/ 2967659 h 3255641"/>
              <a:gd name="connsiteX9" fmla="*/ 782759 w 1410060"/>
              <a:gd name="connsiteY9" fmla="*/ 2951725 h 3255641"/>
              <a:gd name="connsiteX10" fmla="*/ 1160853 w 1410060"/>
              <a:gd name="connsiteY10" fmla="*/ 2557635 h 3255641"/>
              <a:gd name="connsiteX11" fmla="*/ 1084621 w 1410060"/>
              <a:gd name="connsiteY11" fmla="*/ 2349020 h 3255641"/>
              <a:gd name="connsiteX12" fmla="*/ 571849 w 1410060"/>
              <a:gd name="connsiteY12" fmla="*/ 2778291 h 3255641"/>
              <a:gd name="connsiteX13" fmla="*/ 521964 w 1410060"/>
              <a:gd name="connsiteY13" fmla="*/ 2745854 h 3255641"/>
              <a:gd name="connsiteX14" fmla="*/ 1084621 w 1410060"/>
              <a:gd name="connsiteY14" fmla="*/ 2349020 h 3255641"/>
              <a:gd name="connsiteX15" fmla="*/ 1017496 w 1410060"/>
              <a:gd name="connsiteY15" fmla="*/ 2093539 h 3255641"/>
              <a:gd name="connsiteX16" fmla="*/ 351961 w 1410060"/>
              <a:gd name="connsiteY16" fmla="*/ 2489352 h 3255641"/>
              <a:gd name="connsiteX17" fmla="*/ 264027 w 1410060"/>
              <a:gd name="connsiteY17" fmla="*/ 2439678 h 3255641"/>
              <a:gd name="connsiteX18" fmla="*/ 1017496 w 1410060"/>
              <a:gd name="connsiteY18" fmla="*/ 2093539 h 3255641"/>
              <a:gd name="connsiteX19" fmla="*/ 574912 w 1410060"/>
              <a:gd name="connsiteY19" fmla="*/ 1888266 h 3255641"/>
              <a:gd name="connsiteX20" fmla="*/ 949104 w 1410060"/>
              <a:gd name="connsiteY20" fmla="*/ 1917408 h 3255641"/>
              <a:gd name="connsiteX21" fmla="*/ 201574 w 1410060"/>
              <a:gd name="connsiteY21" fmla="*/ 2119439 h 3255641"/>
              <a:gd name="connsiteX22" fmla="*/ 80406 w 1410060"/>
              <a:gd name="connsiteY22" fmla="*/ 2041280 h 3255641"/>
              <a:gd name="connsiteX23" fmla="*/ 574912 w 1410060"/>
              <a:gd name="connsiteY23" fmla="*/ 1888266 h 3255641"/>
              <a:gd name="connsiteX24" fmla="*/ 254330 w 1410060"/>
              <a:gd name="connsiteY24" fmla="*/ 1503657 h 3255641"/>
              <a:gd name="connsiteX25" fmla="*/ 1000125 w 1410060"/>
              <a:gd name="connsiteY25" fmla="*/ 1612589 h 3255641"/>
              <a:gd name="connsiteX26" fmla="*/ 17 w 1410060"/>
              <a:gd name="connsiteY26" fmla="*/ 1629909 h 3255641"/>
              <a:gd name="connsiteX27" fmla="*/ 254330 w 1410060"/>
              <a:gd name="connsiteY27" fmla="*/ 1503657 h 3255641"/>
              <a:gd name="connsiteX28" fmla="*/ 201573 w 1410060"/>
              <a:gd name="connsiteY28" fmla="*/ 1136203 h 3255641"/>
              <a:gd name="connsiteX29" fmla="*/ 949103 w 1410060"/>
              <a:gd name="connsiteY29" fmla="*/ 1338235 h 3255641"/>
              <a:gd name="connsiteX30" fmla="*/ 80405 w 1410060"/>
              <a:gd name="connsiteY30" fmla="*/ 1214362 h 3255641"/>
              <a:gd name="connsiteX31" fmla="*/ 201573 w 1410060"/>
              <a:gd name="connsiteY31" fmla="*/ 1136203 h 3255641"/>
              <a:gd name="connsiteX32" fmla="*/ 351960 w 1410060"/>
              <a:gd name="connsiteY32" fmla="*/ 766291 h 3255641"/>
              <a:gd name="connsiteX33" fmla="*/ 1017495 w 1410060"/>
              <a:gd name="connsiteY33" fmla="*/ 1162103 h 3255641"/>
              <a:gd name="connsiteX34" fmla="*/ 264026 w 1410060"/>
              <a:gd name="connsiteY34" fmla="*/ 815964 h 3255641"/>
              <a:gd name="connsiteX35" fmla="*/ 351960 w 1410060"/>
              <a:gd name="connsiteY35" fmla="*/ 766291 h 3255641"/>
              <a:gd name="connsiteX36" fmla="*/ 571848 w 1410060"/>
              <a:gd name="connsiteY36" fmla="*/ 477351 h 3255641"/>
              <a:gd name="connsiteX37" fmla="*/ 1084620 w 1410060"/>
              <a:gd name="connsiteY37" fmla="*/ 906622 h 3255641"/>
              <a:gd name="connsiteX38" fmla="*/ 521963 w 1410060"/>
              <a:gd name="connsiteY38" fmla="*/ 509789 h 3255641"/>
              <a:gd name="connsiteX39" fmla="*/ 571848 w 1410060"/>
              <a:gd name="connsiteY39" fmla="*/ 477351 h 3255641"/>
              <a:gd name="connsiteX40" fmla="*/ 824314 w 1410060"/>
              <a:gd name="connsiteY40" fmla="*/ 287983 h 3255641"/>
              <a:gd name="connsiteX41" fmla="*/ 1160852 w 1410060"/>
              <a:gd name="connsiteY41" fmla="*/ 698007 h 3255641"/>
              <a:gd name="connsiteX42" fmla="*/ 782758 w 1410060"/>
              <a:gd name="connsiteY42" fmla="*/ 303918 h 3255641"/>
              <a:gd name="connsiteX43" fmla="*/ 824314 w 1410060"/>
              <a:gd name="connsiteY43" fmla="*/ 287983 h 3255641"/>
              <a:gd name="connsiteX44" fmla="*/ 1070772 w 1410060"/>
              <a:gd name="connsiteY44" fmla="*/ 119981 h 3255641"/>
              <a:gd name="connsiteX45" fmla="*/ 1301153 w 1410060"/>
              <a:gd name="connsiteY45" fmla="*/ 534008 h 3255641"/>
              <a:gd name="connsiteX46" fmla="*/ 1053532 w 1410060"/>
              <a:gd name="connsiteY46" fmla="*/ 126241 h 3255641"/>
              <a:gd name="connsiteX47" fmla="*/ 1070772 w 1410060"/>
              <a:gd name="connsiteY47" fmla="*/ 119981 h 3255641"/>
              <a:gd name="connsiteX48" fmla="*/ 1323507 w 1410060"/>
              <a:gd name="connsiteY48" fmla="*/ 686 h 3255641"/>
              <a:gd name="connsiteX49" fmla="*/ 1410059 w 1410060"/>
              <a:gd name="connsiteY49" fmla="*/ 384750 h 3255641"/>
              <a:gd name="connsiteX50" fmla="*/ 1309298 w 1410060"/>
              <a:gd name="connsiteY50" fmla="*/ 1224 h 3255641"/>
              <a:gd name="connsiteX51" fmla="*/ 1323507 w 1410060"/>
              <a:gd name="connsiteY51" fmla="*/ 686 h 3255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410060" h="3255641">
                <a:moveTo>
                  <a:pt x="1410060" y="2870892"/>
                </a:moveTo>
                <a:cubicBezTo>
                  <a:pt x="1404359" y="2963192"/>
                  <a:pt x="1389037" y="3277664"/>
                  <a:pt x="1309299" y="3254418"/>
                </a:cubicBezTo>
                <a:cubicBezTo>
                  <a:pt x="1229561" y="3231173"/>
                  <a:pt x="1363766" y="2952459"/>
                  <a:pt x="1410060" y="2870892"/>
                </a:cubicBezTo>
                <a:close/>
                <a:moveTo>
                  <a:pt x="1301154" y="2721634"/>
                </a:moveTo>
                <a:cubicBezTo>
                  <a:pt x="1266596" y="2820526"/>
                  <a:pt x="1158473" y="3144008"/>
                  <a:pt x="1070773" y="3135661"/>
                </a:cubicBezTo>
                <a:cubicBezTo>
                  <a:pt x="1064927" y="3135104"/>
                  <a:pt x="1059171" y="3133073"/>
                  <a:pt x="1053533" y="3129402"/>
                </a:cubicBezTo>
                <a:cubicBezTo>
                  <a:pt x="963337" y="3070667"/>
                  <a:pt x="1218021" y="2798503"/>
                  <a:pt x="1301154" y="2721634"/>
                </a:cubicBezTo>
                <a:close/>
                <a:moveTo>
                  <a:pt x="1160853" y="2557635"/>
                </a:moveTo>
                <a:cubicBezTo>
                  <a:pt x="1103989" y="2654752"/>
                  <a:pt x="931761" y="2959147"/>
                  <a:pt x="824315" y="2967659"/>
                </a:cubicBezTo>
                <a:cubicBezTo>
                  <a:pt x="808966" y="2968875"/>
                  <a:pt x="794939" y="2964053"/>
                  <a:pt x="782759" y="2951725"/>
                </a:cubicBezTo>
                <a:cubicBezTo>
                  <a:pt x="685319" y="2853102"/>
                  <a:pt x="1045582" y="2619802"/>
                  <a:pt x="1160853" y="2557635"/>
                </a:cubicBezTo>
                <a:close/>
                <a:moveTo>
                  <a:pt x="1084621" y="2349020"/>
                </a:moveTo>
                <a:cubicBezTo>
                  <a:pt x="992361" y="2457285"/>
                  <a:pt x="710860" y="2798350"/>
                  <a:pt x="571849" y="2778291"/>
                </a:cubicBezTo>
                <a:cubicBezTo>
                  <a:pt x="551990" y="2775426"/>
                  <a:pt x="535039" y="2765191"/>
                  <a:pt x="521964" y="2745854"/>
                </a:cubicBezTo>
                <a:cubicBezTo>
                  <a:pt x="417358" y="2591160"/>
                  <a:pt x="924784" y="2395579"/>
                  <a:pt x="1084621" y="2349020"/>
                </a:cubicBezTo>
                <a:close/>
                <a:moveTo>
                  <a:pt x="1017496" y="2093539"/>
                </a:moveTo>
                <a:cubicBezTo>
                  <a:pt x="893084" y="2191252"/>
                  <a:pt x="529472" y="2485462"/>
                  <a:pt x="351961" y="2489352"/>
                </a:cubicBezTo>
                <a:cubicBezTo>
                  <a:pt x="310996" y="2490249"/>
                  <a:pt x="279943" y="2475686"/>
                  <a:pt x="264027" y="2439678"/>
                </a:cubicBezTo>
                <a:cubicBezTo>
                  <a:pt x="179140" y="2247641"/>
                  <a:pt x="819439" y="2117611"/>
                  <a:pt x="1017496" y="2093539"/>
                </a:cubicBezTo>
                <a:close/>
                <a:moveTo>
                  <a:pt x="574912" y="1888266"/>
                </a:moveTo>
                <a:cubicBezTo>
                  <a:pt x="725106" y="1891024"/>
                  <a:pt x="870926" y="1905636"/>
                  <a:pt x="949104" y="1917408"/>
                </a:cubicBezTo>
                <a:cubicBezTo>
                  <a:pt x="805581" y="1972069"/>
                  <a:pt x="405159" y="2130771"/>
                  <a:pt x="201574" y="2119439"/>
                </a:cubicBezTo>
                <a:cubicBezTo>
                  <a:pt x="133712" y="2115662"/>
                  <a:pt x="87721" y="2092993"/>
                  <a:pt x="80406" y="2041280"/>
                </a:cubicBezTo>
                <a:cubicBezTo>
                  <a:pt x="62118" y="1911998"/>
                  <a:pt x="324590" y="1883668"/>
                  <a:pt x="574912" y="1888266"/>
                </a:cubicBezTo>
                <a:close/>
                <a:moveTo>
                  <a:pt x="254330" y="1503657"/>
                </a:moveTo>
                <a:cubicBezTo>
                  <a:pt x="500676" y="1500500"/>
                  <a:pt x="857305" y="1581917"/>
                  <a:pt x="1000125" y="1612589"/>
                </a:cubicBezTo>
                <a:cubicBezTo>
                  <a:pt x="771106" y="1687645"/>
                  <a:pt x="4284" y="1875287"/>
                  <a:pt x="17" y="1629909"/>
                </a:cubicBezTo>
                <a:cubicBezTo>
                  <a:pt x="-1583" y="1537893"/>
                  <a:pt x="106523" y="1505552"/>
                  <a:pt x="254330" y="1503657"/>
                </a:cubicBezTo>
                <a:close/>
                <a:moveTo>
                  <a:pt x="201573" y="1136203"/>
                </a:moveTo>
                <a:cubicBezTo>
                  <a:pt x="405158" y="1124872"/>
                  <a:pt x="805580" y="1283573"/>
                  <a:pt x="949103" y="1338235"/>
                </a:cubicBezTo>
                <a:cubicBezTo>
                  <a:pt x="740628" y="1369627"/>
                  <a:pt x="51144" y="1421214"/>
                  <a:pt x="80405" y="1214362"/>
                </a:cubicBezTo>
                <a:cubicBezTo>
                  <a:pt x="87720" y="1162650"/>
                  <a:pt x="133711" y="1139980"/>
                  <a:pt x="201573" y="1136203"/>
                </a:cubicBezTo>
                <a:close/>
                <a:moveTo>
                  <a:pt x="351960" y="766291"/>
                </a:moveTo>
                <a:cubicBezTo>
                  <a:pt x="529471" y="770180"/>
                  <a:pt x="893083" y="1064391"/>
                  <a:pt x="1017495" y="1162103"/>
                </a:cubicBezTo>
                <a:cubicBezTo>
                  <a:pt x="819438" y="1138031"/>
                  <a:pt x="179139" y="1008001"/>
                  <a:pt x="264026" y="815964"/>
                </a:cubicBezTo>
                <a:cubicBezTo>
                  <a:pt x="279942" y="779957"/>
                  <a:pt x="310995" y="765394"/>
                  <a:pt x="351960" y="766291"/>
                </a:cubicBezTo>
                <a:close/>
                <a:moveTo>
                  <a:pt x="571848" y="477351"/>
                </a:moveTo>
                <a:cubicBezTo>
                  <a:pt x="710859" y="457293"/>
                  <a:pt x="992360" y="798358"/>
                  <a:pt x="1084620" y="906622"/>
                </a:cubicBezTo>
                <a:cubicBezTo>
                  <a:pt x="924783" y="860063"/>
                  <a:pt x="417357" y="664483"/>
                  <a:pt x="521963" y="509789"/>
                </a:cubicBezTo>
                <a:cubicBezTo>
                  <a:pt x="535038" y="490452"/>
                  <a:pt x="551989" y="480216"/>
                  <a:pt x="571848" y="477351"/>
                </a:cubicBezTo>
                <a:close/>
                <a:moveTo>
                  <a:pt x="824314" y="287983"/>
                </a:moveTo>
                <a:cubicBezTo>
                  <a:pt x="931760" y="296495"/>
                  <a:pt x="1103988" y="600891"/>
                  <a:pt x="1160852" y="698007"/>
                </a:cubicBezTo>
                <a:cubicBezTo>
                  <a:pt x="1045581" y="635840"/>
                  <a:pt x="685318" y="402540"/>
                  <a:pt x="782758" y="303918"/>
                </a:cubicBezTo>
                <a:cubicBezTo>
                  <a:pt x="794938" y="291589"/>
                  <a:pt x="808965" y="286767"/>
                  <a:pt x="824314" y="287983"/>
                </a:cubicBezTo>
                <a:close/>
                <a:moveTo>
                  <a:pt x="1070772" y="119981"/>
                </a:moveTo>
                <a:cubicBezTo>
                  <a:pt x="1158472" y="111635"/>
                  <a:pt x="1266595" y="435117"/>
                  <a:pt x="1301153" y="534008"/>
                </a:cubicBezTo>
                <a:cubicBezTo>
                  <a:pt x="1218020" y="457140"/>
                  <a:pt x="963336" y="184975"/>
                  <a:pt x="1053532" y="126241"/>
                </a:cubicBezTo>
                <a:cubicBezTo>
                  <a:pt x="1059170" y="122570"/>
                  <a:pt x="1064926" y="120538"/>
                  <a:pt x="1070772" y="119981"/>
                </a:cubicBezTo>
                <a:close/>
                <a:moveTo>
                  <a:pt x="1323507" y="686"/>
                </a:moveTo>
                <a:cubicBezTo>
                  <a:pt x="1390914" y="16419"/>
                  <a:pt x="1404714" y="298219"/>
                  <a:pt x="1410059" y="384750"/>
                </a:cubicBezTo>
                <a:cubicBezTo>
                  <a:pt x="1363765" y="303184"/>
                  <a:pt x="1229560" y="24470"/>
                  <a:pt x="1309298" y="1224"/>
                </a:cubicBezTo>
                <a:cubicBezTo>
                  <a:pt x="1314282" y="-229"/>
                  <a:pt x="1319014" y="-362"/>
                  <a:pt x="1323507" y="686"/>
                </a:cubicBezTo>
                <a:close/>
              </a:path>
            </a:pathLst>
          </a:custGeom>
          <a:gradFill>
            <a:gsLst>
              <a:gs pos="51000">
                <a:srgbClr val="C00000"/>
              </a:gs>
              <a:gs pos="37000">
                <a:srgbClr val="FF6600"/>
              </a:gs>
              <a:gs pos="19000">
                <a:srgbClr val="FFC000">
                  <a:lumMod val="56000"/>
                  <a:lumOff val="44000"/>
                </a:srgbClr>
              </a:gs>
              <a:gs pos="72000">
                <a:srgbClr val="00CC00"/>
              </a:gs>
              <a:gs pos="100000">
                <a:srgbClr val="00B050"/>
              </a:gs>
            </a:gsLst>
            <a:path path="circle">
              <a:fillToRect l="50000" t="50000" r="50000" b="50000"/>
            </a:path>
          </a:gradFill>
          <a:ln w="3175">
            <a:solidFill>
              <a:schemeClr val="bg1"/>
            </a:soli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Forma libre 4"/>
          <p:cNvSpPr/>
          <p:nvPr/>
        </p:nvSpPr>
        <p:spPr>
          <a:xfrm rot="8520744" flipH="1">
            <a:off x="148252" y="2686922"/>
            <a:ext cx="1389888" cy="2950673"/>
          </a:xfrm>
          <a:custGeom>
            <a:avLst/>
            <a:gdLst>
              <a:gd name="connsiteX0" fmla="*/ 1410060 w 1410060"/>
              <a:gd name="connsiteY0" fmla="*/ 2870892 h 3255641"/>
              <a:gd name="connsiteX1" fmla="*/ 1309299 w 1410060"/>
              <a:gd name="connsiteY1" fmla="*/ 3254418 h 3255641"/>
              <a:gd name="connsiteX2" fmla="*/ 1410060 w 1410060"/>
              <a:gd name="connsiteY2" fmla="*/ 2870892 h 3255641"/>
              <a:gd name="connsiteX3" fmla="*/ 1301154 w 1410060"/>
              <a:gd name="connsiteY3" fmla="*/ 2721634 h 3255641"/>
              <a:gd name="connsiteX4" fmla="*/ 1070773 w 1410060"/>
              <a:gd name="connsiteY4" fmla="*/ 3135661 h 3255641"/>
              <a:gd name="connsiteX5" fmla="*/ 1053533 w 1410060"/>
              <a:gd name="connsiteY5" fmla="*/ 3129402 h 3255641"/>
              <a:gd name="connsiteX6" fmla="*/ 1301154 w 1410060"/>
              <a:gd name="connsiteY6" fmla="*/ 2721634 h 3255641"/>
              <a:gd name="connsiteX7" fmla="*/ 1160853 w 1410060"/>
              <a:gd name="connsiteY7" fmla="*/ 2557635 h 3255641"/>
              <a:gd name="connsiteX8" fmla="*/ 824315 w 1410060"/>
              <a:gd name="connsiteY8" fmla="*/ 2967659 h 3255641"/>
              <a:gd name="connsiteX9" fmla="*/ 782759 w 1410060"/>
              <a:gd name="connsiteY9" fmla="*/ 2951725 h 3255641"/>
              <a:gd name="connsiteX10" fmla="*/ 1160853 w 1410060"/>
              <a:gd name="connsiteY10" fmla="*/ 2557635 h 3255641"/>
              <a:gd name="connsiteX11" fmla="*/ 1084621 w 1410060"/>
              <a:gd name="connsiteY11" fmla="*/ 2349020 h 3255641"/>
              <a:gd name="connsiteX12" fmla="*/ 571849 w 1410060"/>
              <a:gd name="connsiteY12" fmla="*/ 2778291 h 3255641"/>
              <a:gd name="connsiteX13" fmla="*/ 521964 w 1410060"/>
              <a:gd name="connsiteY13" fmla="*/ 2745854 h 3255641"/>
              <a:gd name="connsiteX14" fmla="*/ 1084621 w 1410060"/>
              <a:gd name="connsiteY14" fmla="*/ 2349020 h 3255641"/>
              <a:gd name="connsiteX15" fmla="*/ 1017496 w 1410060"/>
              <a:gd name="connsiteY15" fmla="*/ 2093539 h 3255641"/>
              <a:gd name="connsiteX16" fmla="*/ 351961 w 1410060"/>
              <a:gd name="connsiteY16" fmla="*/ 2489352 h 3255641"/>
              <a:gd name="connsiteX17" fmla="*/ 264027 w 1410060"/>
              <a:gd name="connsiteY17" fmla="*/ 2439678 h 3255641"/>
              <a:gd name="connsiteX18" fmla="*/ 1017496 w 1410060"/>
              <a:gd name="connsiteY18" fmla="*/ 2093539 h 3255641"/>
              <a:gd name="connsiteX19" fmla="*/ 574912 w 1410060"/>
              <a:gd name="connsiteY19" fmla="*/ 1888266 h 3255641"/>
              <a:gd name="connsiteX20" fmla="*/ 949104 w 1410060"/>
              <a:gd name="connsiteY20" fmla="*/ 1917408 h 3255641"/>
              <a:gd name="connsiteX21" fmla="*/ 201574 w 1410060"/>
              <a:gd name="connsiteY21" fmla="*/ 2119439 h 3255641"/>
              <a:gd name="connsiteX22" fmla="*/ 80406 w 1410060"/>
              <a:gd name="connsiteY22" fmla="*/ 2041280 h 3255641"/>
              <a:gd name="connsiteX23" fmla="*/ 574912 w 1410060"/>
              <a:gd name="connsiteY23" fmla="*/ 1888266 h 3255641"/>
              <a:gd name="connsiteX24" fmla="*/ 254330 w 1410060"/>
              <a:gd name="connsiteY24" fmla="*/ 1503657 h 3255641"/>
              <a:gd name="connsiteX25" fmla="*/ 1000125 w 1410060"/>
              <a:gd name="connsiteY25" fmla="*/ 1612589 h 3255641"/>
              <a:gd name="connsiteX26" fmla="*/ 17 w 1410060"/>
              <a:gd name="connsiteY26" fmla="*/ 1629909 h 3255641"/>
              <a:gd name="connsiteX27" fmla="*/ 254330 w 1410060"/>
              <a:gd name="connsiteY27" fmla="*/ 1503657 h 3255641"/>
              <a:gd name="connsiteX28" fmla="*/ 201573 w 1410060"/>
              <a:gd name="connsiteY28" fmla="*/ 1136203 h 3255641"/>
              <a:gd name="connsiteX29" fmla="*/ 949103 w 1410060"/>
              <a:gd name="connsiteY29" fmla="*/ 1338235 h 3255641"/>
              <a:gd name="connsiteX30" fmla="*/ 80405 w 1410060"/>
              <a:gd name="connsiteY30" fmla="*/ 1214362 h 3255641"/>
              <a:gd name="connsiteX31" fmla="*/ 201573 w 1410060"/>
              <a:gd name="connsiteY31" fmla="*/ 1136203 h 3255641"/>
              <a:gd name="connsiteX32" fmla="*/ 351960 w 1410060"/>
              <a:gd name="connsiteY32" fmla="*/ 766291 h 3255641"/>
              <a:gd name="connsiteX33" fmla="*/ 1017495 w 1410060"/>
              <a:gd name="connsiteY33" fmla="*/ 1162103 h 3255641"/>
              <a:gd name="connsiteX34" fmla="*/ 264026 w 1410060"/>
              <a:gd name="connsiteY34" fmla="*/ 815964 h 3255641"/>
              <a:gd name="connsiteX35" fmla="*/ 351960 w 1410060"/>
              <a:gd name="connsiteY35" fmla="*/ 766291 h 3255641"/>
              <a:gd name="connsiteX36" fmla="*/ 571848 w 1410060"/>
              <a:gd name="connsiteY36" fmla="*/ 477351 h 3255641"/>
              <a:gd name="connsiteX37" fmla="*/ 1084620 w 1410060"/>
              <a:gd name="connsiteY37" fmla="*/ 906622 h 3255641"/>
              <a:gd name="connsiteX38" fmla="*/ 521963 w 1410060"/>
              <a:gd name="connsiteY38" fmla="*/ 509789 h 3255641"/>
              <a:gd name="connsiteX39" fmla="*/ 571848 w 1410060"/>
              <a:gd name="connsiteY39" fmla="*/ 477351 h 3255641"/>
              <a:gd name="connsiteX40" fmla="*/ 824314 w 1410060"/>
              <a:gd name="connsiteY40" fmla="*/ 287983 h 3255641"/>
              <a:gd name="connsiteX41" fmla="*/ 1160852 w 1410060"/>
              <a:gd name="connsiteY41" fmla="*/ 698007 h 3255641"/>
              <a:gd name="connsiteX42" fmla="*/ 782758 w 1410060"/>
              <a:gd name="connsiteY42" fmla="*/ 303918 h 3255641"/>
              <a:gd name="connsiteX43" fmla="*/ 824314 w 1410060"/>
              <a:gd name="connsiteY43" fmla="*/ 287983 h 3255641"/>
              <a:gd name="connsiteX44" fmla="*/ 1070772 w 1410060"/>
              <a:gd name="connsiteY44" fmla="*/ 119981 h 3255641"/>
              <a:gd name="connsiteX45" fmla="*/ 1301153 w 1410060"/>
              <a:gd name="connsiteY45" fmla="*/ 534008 h 3255641"/>
              <a:gd name="connsiteX46" fmla="*/ 1053532 w 1410060"/>
              <a:gd name="connsiteY46" fmla="*/ 126241 h 3255641"/>
              <a:gd name="connsiteX47" fmla="*/ 1070772 w 1410060"/>
              <a:gd name="connsiteY47" fmla="*/ 119981 h 3255641"/>
              <a:gd name="connsiteX48" fmla="*/ 1323507 w 1410060"/>
              <a:gd name="connsiteY48" fmla="*/ 686 h 3255641"/>
              <a:gd name="connsiteX49" fmla="*/ 1410059 w 1410060"/>
              <a:gd name="connsiteY49" fmla="*/ 384750 h 3255641"/>
              <a:gd name="connsiteX50" fmla="*/ 1309298 w 1410060"/>
              <a:gd name="connsiteY50" fmla="*/ 1224 h 3255641"/>
              <a:gd name="connsiteX51" fmla="*/ 1323507 w 1410060"/>
              <a:gd name="connsiteY51" fmla="*/ 686 h 3255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410060" h="3255641">
                <a:moveTo>
                  <a:pt x="1410060" y="2870892"/>
                </a:moveTo>
                <a:cubicBezTo>
                  <a:pt x="1404359" y="2963192"/>
                  <a:pt x="1389037" y="3277664"/>
                  <a:pt x="1309299" y="3254418"/>
                </a:cubicBezTo>
                <a:cubicBezTo>
                  <a:pt x="1229561" y="3231173"/>
                  <a:pt x="1363766" y="2952459"/>
                  <a:pt x="1410060" y="2870892"/>
                </a:cubicBezTo>
                <a:close/>
                <a:moveTo>
                  <a:pt x="1301154" y="2721634"/>
                </a:moveTo>
                <a:cubicBezTo>
                  <a:pt x="1266596" y="2820526"/>
                  <a:pt x="1158473" y="3144008"/>
                  <a:pt x="1070773" y="3135661"/>
                </a:cubicBezTo>
                <a:cubicBezTo>
                  <a:pt x="1064927" y="3135104"/>
                  <a:pt x="1059171" y="3133073"/>
                  <a:pt x="1053533" y="3129402"/>
                </a:cubicBezTo>
                <a:cubicBezTo>
                  <a:pt x="963337" y="3070667"/>
                  <a:pt x="1218021" y="2798503"/>
                  <a:pt x="1301154" y="2721634"/>
                </a:cubicBezTo>
                <a:close/>
                <a:moveTo>
                  <a:pt x="1160853" y="2557635"/>
                </a:moveTo>
                <a:cubicBezTo>
                  <a:pt x="1103989" y="2654752"/>
                  <a:pt x="931761" y="2959147"/>
                  <a:pt x="824315" y="2967659"/>
                </a:cubicBezTo>
                <a:cubicBezTo>
                  <a:pt x="808966" y="2968875"/>
                  <a:pt x="794939" y="2964053"/>
                  <a:pt x="782759" y="2951725"/>
                </a:cubicBezTo>
                <a:cubicBezTo>
                  <a:pt x="685319" y="2853102"/>
                  <a:pt x="1045582" y="2619802"/>
                  <a:pt x="1160853" y="2557635"/>
                </a:cubicBezTo>
                <a:close/>
                <a:moveTo>
                  <a:pt x="1084621" y="2349020"/>
                </a:moveTo>
                <a:cubicBezTo>
                  <a:pt x="992361" y="2457285"/>
                  <a:pt x="710860" y="2798350"/>
                  <a:pt x="571849" y="2778291"/>
                </a:cubicBezTo>
                <a:cubicBezTo>
                  <a:pt x="551990" y="2775426"/>
                  <a:pt x="535039" y="2765191"/>
                  <a:pt x="521964" y="2745854"/>
                </a:cubicBezTo>
                <a:cubicBezTo>
                  <a:pt x="417358" y="2591160"/>
                  <a:pt x="924784" y="2395579"/>
                  <a:pt x="1084621" y="2349020"/>
                </a:cubicBezTo>
                <a:close/>
                <a:moveTo>
                  <a:pt x="1017496" y="2093539"/>
                </a:moveTo>
                <a:cubicBezTo>
                  <a:pt x="893084" y="2191252"/>
                  <a:pt x="529472" y="2485462"/>
                  <a:pt x="351961" y="2489352"/>
                </a:cubicBezTo>
                <a:cubicBezTo>
                  <a:pt x="310996" y="2490249"/>
                  <a:pt x="279943" y="2475686"/>
                  <a:pt x="264027" y="2439678"/>
                </a:cubicBezTo>
                <a:cubicBezTo>
                  <a:pt x="179140" y="2247641"/>
                  <a:pt x="819439" y="2117611"/>
                  <a:pt x="1017496" y="2093539"/>
                </a:cubicBezTo>
                <a:close/>
                <a:moveTo>
                  <a:pt x="574912" y="1888266"/>
                </a:moveTo>
                <a:cubicBezTo>
                  <a:pt x="725106" y="1891024"/>
                  <a:pt x="870926" y="1905636"/>
                  <a:pt x="949104" y="1917408"/>
                </a:cubicBezTo>
                <a:cubicBezTo>
                  <a:pt x="805581" y="1972069"/>
                  <a:pt x="405159" y="2130771"/>
                  <a:pt x="201574" y="2119439"/>
                </a:cubicBezTo>
                <a:cubicBezTo>
                  <a:pt x="133712" y="2115662"/>
                  <a:pt x="87721" y="2092993"/>
                  <a:pt x="80406" y="2041280"/>
                </a:cubicBezTo>
                <a:cubicBezTo>
                  <a:pt x="62118" y="1911998"/>
                  <a:pt x="324590" y="1883668"/>
                  <a:pt x="574912" y="1888266"/>
                </a:cubicBezTo>
                <a:close/>
                <a:moveTo>
                  <a:pt x="254330" y="1503657"/>
                </a:moveTo>
                <a:cubicBezTo>
                  <a:pt x="500676" y="1500500"/>
                  <a:pt x="857305" y="1581917"/>
                  <a:pt x="1000125" y="1612589"/>
                </a:cubicBezTo>
                <a:cubicBezTo>
                  <a:pt x="771106" y="1687645"/>
                  <a:pt x="4284" y="1875287"/>
                  <a:pt x="17" y="1629909"/>
                </a:cubicBezTo>
                <a:cubicBezTo>
                  <a:pt x="-1583" y="1537893"/>
                  <a:pt x="106523" y="1505552"/>
                  <a:pt x="254330" y="1503657"/>
                </a:cubicBezTo>
                <a:close/>
                <a:moveTo>
                  <a:pt x="201573" y="1136203"/>
                </a:moveTo>
                <a:cubicBezTo>
                  <a:pt x="405158" y="1124872"/>
                  <a:pt x="805580" y="1283573"/>
                  <a:pt x="949103" y="1338235"/>
                </a:cubicBezTo>
                <a:cubicBezTo>
                  <a:pt x="740628" y="1369627"/>
                  <a:pt x="51144" y="1421214"/>
                  <a:pt x="80405" y="1214362"/>
                </a:cubicBezTo>
                <a:cubicBezTo>
                  <a:pt x="87720" y="1162650"/>
                  <a:pt x="133711" y="1139980"/>
                  <a:pt x="201573" y="1136203"/>
                </a:cubicBezTo>
                <a:close/>
                <a:moveTo>
                  <a:pt x="351960" y="766291"/>
                </a:moveTo>
                <a:cubicBezTo>
                  <a:pt x="529471" y="770180"/>
                  <a:pt x="893083" y="1064391"/>
                  <a:pt x="1017495" y="1162103"/>
                </a:cubicBezTo>
                <a:cubicBezTo>
                  <a:pt x="819438" y="1138031"/>
                  <a:pt x="179139" y="1008001"/>
                  <a:pt x="264026" y="815964"/>
                </a:cubicBezTo>
                <a:cubicBezTo>
                  <a:pt x="279942" y="779957"/>
                  <a:pt x="310995" y="765394"/>
                  <a:pt x="351960" y="766291"/>
                </a:cubicBezTo>
                <a:close/>
                <a:moveTo>
                  <a:pt x="571848" y="477351"/>
                </a:moveTo>
                <a:cubicBezTo>
                  <a:pt x="710859" y="457293"/>
                  <a:pt x="992360" y="798358"/>
                  <a:pt x="1084620" y="906622"/>
                </a:cubicBezTo>
                <a:cubicBezTo>
                  <a:pt x="924783" y="860063"/>
                  <a:pt x="417357" y="664483"/>
                  <a:pt x="521963" y="509789"/>
                </a:cubicBezTo>
                <a:cubicBezTo>
                  <a:pt x="535038" y="490452"/>
                  <a:pt x="551989" y="480216"/>
                  <a:pt x="571848" y="477351"/>
                </a:cubicBezTo>
                <a:close/>
                <a:moveTo>
                  <a:pt x="824314" y="287983"/>
                </a:moveTo>
                <a:cubicBezTo>
                  <a:pt x="931760" y="296495"/>
                  <a:pt x="1103988" y="600891"/>
                  <a:pt x="1160852" y="698007"/>
                </a:cubicBezTo>
                <a:cubicBezTo>
                  <a:pt x="1045581" y="635840"/>
                  <a:pt x="685318" y="402540"/>
                  <a:pt x="782758" y="303918"/>
                </a:cubicBezTo>
                <a:cubicBezTo>
                  <a:pt x="794938" y="291589"/>
                  <a:pt x="808965" y="286767"/>
                  <a:pt x="824314" y="287983"/>
                </a:cubicBezTo>
                <a:close/>
                <a:moveTo>
                  <a:pt x="1070772" y="119981"/>
                </a:moveTo>
                <a:cubicBezTo>
                  <a:pt x="1158472" y="111635"/>
                  <a:pt x="1266595" y="435117"/>
                  <a:pt x="1301153" y="534008"/>
                </a:cubicBezTo>
                <a:cubicBezTo>
                  <a:pt x="1218020" y="457140"/>
                  <a:pt x="963336" y="184975"/>
                  <a:pt x="1053532" y="126241"/>
                </a:cubicBezTo>
                <a:cubicBezTo>
                  <a:pt x="1059170" y="122570"/>
                  <a:pt x="1064926" y="120538"/>
                  <a:pt x="1070772" y="119981"/>
                </a:cubicBezTo>
                <a:close/>
                <a:moveTo>
                  <a:pt x="1323507" y="686"/>
                </a:moveTo>
                <a:cubicBezTo>
                  <a:pt x="1390914" y="16419"/>
                  <a:pt x="1404714" y="298219"/>
                  <a:pt x="1410059" y="384750"/>
                </a:cubicBezTo>
                <a:cubicBezTo>
                  <a:pt x="1363765" y="303184"/>
                  <a:pt x="1229560" y="24470"/>
                  <a:pt x="1309298" y="1224"/>
                </a:cubicBezTo>
                <a:cubicBezTo>
                  <a:pt x="1314282" y="-229"/>
                  <a:pt x="1319014" y="-362"/>
                  <a:pt x="1323507" y="686"/>
                </a:cubicBezTo>
                <a:close/>
              </a:path>
            </a:pathLst>
          </a:custGeom>
          <a:gradFill>
            <a:gsLst>
              <a:gs pos="51000">
                <a:srgbClr val="C00000"/>
              </a:gs>
              <a:gs pos="37000">
                <a:srgbClr val="FF6600"/>
              </a:gs>
              <a:gs pos="19000">
                <a:srgbClr val="FFC000">
                  <a:lumMod val="56000"/>
                  <a:lumOff val="44000"/>
                </a:srgbClr>
              </a:gs>
              <a:gs pos="72000">
                <a:srgbClr val="00CC00"/>
              </a:gs>
              <a:gs pos="100000">
                <a:srgbClr val="00B050"/>
              </a:gs>
            </a:gsLst>
            <a:path path="circle">
              <a:fillToRect l="50000" t="50000" r="50000" b="50000"/>
            </a:path>
          </a:gradFill>
          <a:ln w="3175">
            <a:solidFill>
              <a:schemeClr val="bg1"/>
            </a:soli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Forma libre 4"/>
          <p:cNvSpPr/>
          <p:nvPr/>
        </p:nvSpPr>
        <p:spPr>
          <a:xfrm rot="2195677">
            <a:off x="159646" y="-448105"/>
            <a:ext cx="1389888" cy="2950673"/>
          </a:xfrm>
          <a:custGeom>
            <a:avLst/>
            <a:gdLst>
              <a:gd name="connsiteX0" fmla="*/ 1410060 w 1410060"/>
              <a:gd name="connsiteY0" fmla="*/ 2870892 h 3255641"/>
              <a:gd name="connsiteX1" fmla="*/ 1309299 w 1410060"/>
              <a:gd name="connsiteY1" fmla="*/ 3254418 h 3255641"/>
              <a:gd name="connsiteX2" fmla="*/ 1410060 w 1410060"/>
              <a:gd name="connsiteY2" fmla="*/ 2870892 h 3255641"/>
              <a:gd name="connsiteX3" fmla="*/ 1301154 w 1410060"/>
              <a:gd name="connsiteY3" fmla="*/ 2721634 h 3255641"/>
              <a:gd name="connsiteX4" fmla="*/ 1070773 w 1410060"/>
              <a:gd name="connsiteY4" fmla="*/ 3135661 h 3255641"/>
              <a:gd name="connsiteX5" fmla="*/ 1053533 w 1410060"/>
              <a:gd name="connsiteY5" fmla="*/ 3129402 h 3255641"/>
              <a:gd name="connsiteX6" fmla="*/ 1301154 w 1410060"/>
              <a:gd name="connsiteY6" fmla="*/ 2721634 h 3255641"/>
              <a:gd name="connsiteX7" fmla="*/ 1160853 w 1410060"/>
              <a:gd name="connsiteY7" fmla="*/ 2557635 h 3255641"/>
              <a:gd name="connsiteX8" fmla="*/ 824315 w 1410060"/>
              <a:gd name="connsiteY8" fmla="*/ 2967659 h 3255641"/>
              <a:gd name="connsiteX9" fmla="*/ 782759 w 1410060"/>
              <a:gd name="connsiteY9" fmla="*/ 2951725 h 3255641"/>
              <a:gd name="connsiteX10" fmla="*/ 1160853 w 1410060"/>
              <a:gd name="connsiteY10" fmla="*/ 2557635 h 3255641"/>
              <a:gd name="connsiteX11" fmla="*/ 1084621 w 1410060"/>
              <a:gd name="connsiteY11" fmla="*/ 2349020 h 3255641"/>
              <a:gd name="connsiteX12" fmla="*/ 571849 w 1410060"/>
              <a:gd name="connsiteY12" fmla="*/ 2778291 h 3255641"/>
              <a:gd name="connsiteX13" fmla="*/ 521964 w 1410060"/>
              <a:gd name="connsiteY13" fmla="*/ 2745854 h 3255641"/>
              <a:gd name="connsiteX14" fmla="*/ 1084621 w 1410060"/>
              <a:gd name="connsiteY14" fmla="*/ 2349020 h 3255641"/>
              <a:gd name="connsiteX15" fmla="*/ 1017496 w 1410060"/>
              <a:gd name="connsiteY15" fmla="*/ 2093539 h 3255641"/>
              <a:gd name="connsiteX16" fmla="*/ 351961 w 1410060"/>
              <a:gd name="connsiteY16" fmla="*/ 2489352 h 3255641"/>
              <a:gd name="connsiteX17" fmla="*/ 264027 w 1410060"/>
              <a:gd name="connsiteY17" fmla="*/ 2439678 h 3255641"/>
              <a:gd name="connsiteX18" fmla="*/ 1017496 w 1410060"/>
              <a:gd name="connsiteY18" fmla="*/ 2093539 h 3255641"/>
              <a:gd name="connsiteX19" fmla="*/ 574912 w 1410060"/>
              <a:gd name="connsiteY19" fmla="*/ 1888266 h 3255641"/>
              <a:gd name="connsiteX20" fmla="*/ 949104 w 1410060"/>
              <a:gd name="connsiteY20" fmla="*/ 1917408 h 3255641"/>
              <a:gd name="connsiteX21" fmla="*/ 201574 w 1410060"/>
              <a:gd name="connsiteY21" fmla="*/ 2119439 h 3255641"/>
              <a:gd name="connsiteX22" fmla="*/ 80406 w 1410060"/>
              <a:gd name="connsiteY22" fmla="*/ 2041280 h 3255641"/>
              <a:gd name="connsiteX23" fmla="*/ 574912 w 1410060"/>
              <a:gd name="connsiteY23" fmla="*/ 1888266 h 3255641"/>
              <a:gd name="connsiteX24" fmla="*/ 254330 w 1410060"/>
              <a:gd name="connsiteY24" fmla="*/ 1503657 h 3255641"/>
              <a:gd name="connsiteX25" fmla="*/ 1000125 w 1410060"/>
              <a:gd name="connsiteY25" fmla="*/ 1612589 h 3255641"/>
              <a:gd name="connsiteX26" fmla="*/ 17 w 1410060"/>
              <a:gd name="connsiteY26" fmla="*/ 1629909 h 3255641"/>
              <a:gd name="connsiteX27" fmla="*/ 254330 w 1410060"/>
              <a:gd name="connsiteY27" fmla="*/ 1503657 h 3255641"/>
              <a:gd name="connsiteX28" fmla="*/ 201573 w 1410060"/>
              <a:gd name="connsiteY28" fmla="*/ 1136203 h 3255641"/>
              <a:gd name="connsiteX29" fmla="*/ 949103 w 1410060"/>
              <a:gd name="connsiteY29" fmla="*/ 1338235 h 3255641"/>
              <a:gd name="connsiteX30" fmla="*/ 80405 w 1410060"/>
              <a:gd name="connsiteY30" fmla="*/ 1214362 h 3255641"/>
              <a:gd name="connsiteX31" fmla="*/ 201573 w 1410060"/>
              <a:gd name="connsiteY31" fmla="*/ 1136203 h 3255641"/>
              <a:gd name="connsiteX32" fmla="*/ 351960 w 1410060"/>
              <a:gd name="connsiteY32" fmla="*/ 766291 h 3255641"/>
              <a:gd name="connsiteX33" fmla="*/ 1017495 w 1410060"/>
              <a:gd name="connsiteY33" fmla="*/ 1162103 h 3255641"/>
              <a:gd name="connsiteX34" fmla="*/ 264026 w 1410060"/>
              <a:gd name="connsiteY34" fmla="*/ 815964 h 3255641"/>
              <a:gd name="connsiteX35" fmla="*/ 351960 w 1410060"/>
              <a:gd name="connsiteY35" fmla="*/ 766291 h 3255641"/>
              <a:gd name="connsiteX36" fmla="*/ 571848 w 1410060"/>
              <a:gd name="connsiteY36" fmla="*/ 477351 h 3255641"/>
              <a:gd name="connsiteX37" fmla="*/ 1084620 w 1410060"/>
              <a:gd name="connsiteY37" fmla="*/ 906622 h 3255641"/>
              <a:gd name="connsiteX38" fmla="*/ 521963 w 1410060"/>
              <a:gd name="connsiteY38" fmla="*/ 509789 h 3255641"/>
              <a:gd name="connsiteX39" fmla="*/ 571848 w 1410060"/>
              <a:gd name="connsiteY39" fmla="*/ 477351 h 3255641"/>
              <a:gd name="connsiteX40" fmla="*/ 824314 w 1410060"/>
              <a:gd name="connsiteY40" fmla="*/ 287983 h 3255641"/>
              <a:gd name="connsiteX41" fmla="*/ 1160852 w 1410060"/>
              <a:gd name="connsiteY41" fmla="*/ 698007 h 3255641"/>
              <a:gd name="connsiteX42" fmla="*/ 782758 w 1410060"/>
              <a:gd name="connsiteY42" fmla="*/ 303918 h 3255641"/>
              <a:gd name="connsiteX43" fmla="*/ 824314 w 1410060"/>
              <a:gd name="connsiteY43" fmla="*/ 287983 h 3255641"/>
              <a:gd name="connsiteX44" fmla="*/ 1070772 w 1410060"/>
              <a:gd name="connsiteY44" fmla="*/ 119981 h 3255641"/>
              <a:gd name="connsiteX45" fmla="*/ 1301153 w 1410060"/>
              <a:gd name="connsiteY45" fmla="*/ 534008 h 3255641"/>
              <a:gd name="connsiteX46" fmla="*/ 1053532 w 1410060"/>
              <a:gd name="connsiteY46" fmla="*/ 126241 h 3255641"/>
              <a:gd name="connsiteX47" fmla="*/ 1070772 w 1410060"/>
              <a:gd name="connsiteY47" fmla="*/ 119981 h 3255641"/>
              <a:gd name="connsiteX48" fmla="*/ 1323507 w 1410060"/>
              <a:gd name="connsiteY48" fmla="*/ 686 h 3255641"/>
              <a:gd name="connsiteX49" fmla="*/ 1410059 w 1410060"/>
              <a:gd name="connsiteY49" fmla="*/ 384750 h 3255641"/>
              <a:gd name="connsiteX50" fmla="*/ 1309298 w 1410060"/>
              <a:gd name="connsiteY50" fmla="*/ 1224 h 3255641"/>
              <a:gd name="connsiteX51" fmla="*/ 1323507 w 1410060"/>
              <a:gd name="connsiteY51" fmla="*/ 686 h 3255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410060" h="3255641">
                <a:moveTo>
                  <a:pt x="1410060" y="2870892"/>
                </a:moveTo>
                <a:cubicBezTo>
                  <a:pt x="1404359" y="2963192"/>
                  <a:pt x="1389037" y="3277664"/>
                  <a:pt x="1309299" y="3254418"/>
                </a:cubicBezTo>
                <a:cubicBezTo>
                  <a:pt x="1229561" y="3231173"/>
                  <a:pt x="1363766" y="2952459"/>
                  <a:pt x="1410060" y="2870892"/>
                </a:cubicBezTo>
                <a:close/>
                <a:moveTo>
                  <a:pt x="1301154" y="2721634"/>
                </a:moveTo>
                <a:cubicBezTo>
                  <a:pt x="1266596" y="2820526"/>
                  <a:pt x="1158473" y="3144008"/>
                  <a:pt x="1070773" y="3135661"/>
                </a:cubicBezTo>
                <a:cubicBezTo>
                  <a:pt x="1064927" y="3135104"/>
                  <a:pt x="1059171" y="3133073"/>
                  <a:pt x="1053533" y="3129402"/>
                </a:cubicBezTo>
                <a:cubicBezTo>
                  <a:pt x="963337" y="3070667"/>
                  <a:pt x="1218021" y="2798503"/>
                  <a:pt x="1301154" y="2721634"/>
                </a:cubicBezTo>
                <a:close/>
                <a:moveTo>
                  <a:pt x="1160853" y="2557635"/>
                </a:moveTo>
                <a:cubicBezTo>
                  <a:pt x="1103989" y="2654752"/>
                  <a:pt x="931761" y="2959147"/>
                  <a:pt x="824315" y="2967659"/>
                </a:cubicBezTo>
                <a:cubicBezTo>
                  <a:pt x="808966" y="2968875"/>
                  <a:pt x="794939" y="2964053"/>
                  <a:pt x="782759" y="2951725"/>
                </a:cubicBezTo>
                <a:cubicBezTo>
                  <a:pt x="685319" y="2853102"/>
                  <a:pt x="1045582" y="2619802"/>
                  <a:pt x="1160853" y="2557635"/>
                </a:cubicBezTo>
                <a:close/>
                <a:moveTo>
                  <a:pt x="1084621" y="2349020"/>
                </a:moveTo>
                <a:cubicBezTo>
                  <a:pt x="992361" y="2457285"/>
                  <a:pt x="710860" y="2798350"/>
                  <a:pt x="571849" y="2778291"/>
                </a:cubicBezTo>
                <a:cubicBezTo>
                  <a:pt x="551990" y="2775426"/>
                  <a:pt x="535039" y="2765191"/>
                  <a:pt x="521964" y="2745854"/>
                </a:cubicBezTo>
                <a:cubicBezTo>
                  <a:pt x="417358" y="2591160"/>
                  <a:pt x="924784" y="2395579"/>
                  <a:pt x="1084621" y="2349020"/>
                </a:cubicBezTo>
                <a:close/>
                <a:moveTo>
                  <a:pt x="1017496" y="2093539"/>
                </a:moveTo>
                <a:cubicBezTo>
                  <a:pt x="893084" y="2191252"/>
                  <a:pt x="529472" y="2485462"/>
                  <a:pt x="351961" y="2489352"/>
                </a:cubicBezTo>
                <a:cubicBezTo>
                  <a:pt x="310996" y="2490249"/>
                  <a:pt x="279943" y="2475686"/>
                  <a:pt x="264027" y="2439678"/>
                </a:cubicBezTo>
                <a:cubicBezTo>
                  <a:pt x="179140" y="2247641"/>
                  <a:pt x="819439" y="2117611"/>
                  <a:pt x="1017496" y="2093539"/>
                </a:cubicBezTo>
                <a:close/>
                <a:moveTo>
                  <a:pt x="574912" y="1888266"/>
                </a:moveTo>
                <a:cubicBezTo>
                  <a:pt x="725106" y="1891024"/>
                  <a:pt x="870926" y="1905636"/>
                  <a:pt x="949104" y="1917408"/>
                </a:cubicBezTo>
                <a:cubicBezTo>
                  <a:pt x="805581" y="1972069"/>
                  <a:pt x="405159" y="2130771"/>
                  <a:pt x="201574" y="2119439"/>
                </a:cubicBezTo>
                <a:cubicBezTo>
                  <a:pt x="133712" y="2115662"/>
                  <a:pt x="87721" y="2092993"/>
                  <a:pt x="80406" y="2041280"/>
                </a:cubicBezTo>
                <a:cubicBezTo>
                  <a:pt x="62118" y="1911998"/>
                  <a:pt x="324590" y="1883668"/>
                  <a:pt x="574912" y="1888266"/>
                </a:cubicBezTo>
                <a:close/>
                <a:moveTo>
                  <a:pt x="254330" y="1503657"/>
                </a:moveTo>
                <a:cubicBezTo>
                  <a:pt x="500676" y="1500500"/>
                  <a:pt x="857305" y="1581917"/>
                  <a:pt x="1000125" y="1612589"/>
                </a:cubicBezTo>
                <a:cubicBezTo>
                  <a:pt x="771106" y="1687645"/>
                  <a:pt x="4284" y="1875287"/>
                  <a:pt x="17" y="1629909"/>
                </a:cubicBezTo>
                <a:cubicBezTo>
                  <a:pt x="-1583" y="1537893"/>
                  <a:pt x="106523" y="1505552"/>
                  <a:pt x="254330" y="1503657"/>
                </a:cubicBezTo>
                <a:close/>
                <a:moveTo>
                  <a:pt x="201573" y="1136203"/>
                </a:moveTo>
                <a:cubicBezTo>
                  <a:pt x="405158" y="1124872"/>
                  <a:pt x="805580" y="1283573"/>
                  <a:pt x="949103" y="1338235"/>
                </a:cubicBezTo>
                <a:cubicBezTo>
                  <a:pt x="740628" y="1369627"/>
                  <a:pt x="51144" y="1421214"/>
                  <a:pt x="80405" y="1214362"/>
                </a:cubicBezTo>
                <a:cubicBezTo>
                  <a:pt x="87720" y="1162650"/>
                  <a:pt x="133711" y="1139980"/>
                  <a:pt x="201573" y="1136203"/>
                </a:cubicBezTo>
                <a:close/>
                <a:moveTo>
                  <a:pt x="351960" y="766291"/>
                </a:moveTo>
                <a:cubicBezTo>
                  <a:pt x="529471" y="770180"/>
                  <a:pt x="893083" y="1064391"/>
                  <a:pt x="1017495" y="1162103"/>
                </a:cubicBezTo>
                <a:cubicBezTo>
                  <a:pt x="819438" y="1138031"/>
                  <a:pt x="179139" y="1008001"/>
                  <a:pt x="264026" y="815964"/>
                </a:cubicBezTo>
                <a:cubicBezTo>
                  <a:pt x="279942" y="779957"/>
                  <a:pt x="310995" y="765394"/>
                  <a:pt x="351960" y="766291"/>
                </a:cubicBezTo>
                <a:close/>
                <a:moveTo>
                  <a:pt x="571848" y="477351"/>
                </a:moveTo>
                <a:cubicBezTo>
                  <a:pt x="710859" y="457293"/>
                  <a:pt x="992360" y="798358"/>
                  <a:pt x="1084620" y="906622"/>
                </a:cubicBezTo>
                <a:cubicBezTo>
                  <a:pt x="924783" y="860063"/>
                  <a:pt x="417357" y="664483"/>
                  <a:pt x="521963" y="509789"/>
                </a:cubicBezTo>
                <a:cubicBezTo>
                  <a:pt x="535038" y="490452"/>
                  <a:pt x="551989" y="480216"/>
                  <a:pt x="571848" y="477351"/>
                </a:cubicBezTo>
                <a:close/>
                <a:moveTo>
                  <a:pt x="824314" y="287983"/>
                </a:moveTo>
                <a:cubicBezTo>
                  <a:pt x="931760" y="296495"/>
                  <a:pt x="1103988" y="600891"/>
                  <a:pt x="1160852" y="698007"/>
                </a:cubicBezTo>
                <a:cubicBezTo>
                  <a:pt x="1045581" y="635840"/>
                  <a:pt x="685318" y="402540"/>
                  <a:pt x="782758" y="303918"/>
                </a:cubicBezTo>
                <a:cubicBezTo>
                  <a:pt x="794938" y="291589"/>
                  <a:pt x="808965" y="286767"/>
                  <a:pt x="824314" y="287983"/>
                </a:cubicBezTo>
                <a:close/>
                <a:moveTo>
                  <a:pt x="1070772" y="119981"/>
                </a:moveTo>
                <a:cubicBezTo>
                  <a:pt x="1158472" y="111635"/>
                  <a:pt x="1266595" y="435117"/>
                  <a:pt x="1301153" y="534008"/>
                </a:cubicBezTo>
                <a:cubicBezTo>
                  <a:pt x="1218020" y="457140"/>
                  <a:pt x="963336" y="184975"/>
                  <a:pt x="1053532" y="126241"/>
                </a:cubicBezTo>
                <a:cubicBezTo>
                  <a:pt x="1059170" y="122570"/>
                  <a:pt x="1064926" y="120538"/>
                  <a:pt x="1070772" y="119981"/>
                </a:cubicBezTo>
                <a:close/>
                <a:moveTo>
                  <a:pt x="1323507" y="686"/>
                </a:moveTo>
                <a:cubicBezTo>
                  <a:pt x="1390914" y="16419"/>
                  <a:pt x="1404714" y="298219"/>
                  <a:pt x="1410059" y="384750"/>
                </a:cubicBezTo>
                <a:cubicBezTo>
                  <a:pt x="1363765" y="303184"/>
                  <a:pt x="1229560" y="24470"/>
                  <a:pt x="1309298" y="1224"/>
                </a:cubicBezTo>
                <a:cubicBezTo>
                  <a:pt x="1314282" y="-229"/>
                  <a:pt x="1319014" y="-362"/>
                  <a:pt x="1323507" y="686"/>
                </a:cubicBezTo>
                <a:close/>
              </a:path>
            </a:pathLst>
          </a:custGeom>
          <a:gradFill>
            <a:gsLst>
              <a:gs pos="51000">
                <a:srgbClr val="C00000"/>
              </a:gs>
              <a:gs pos="37000">
                <a:srgbClr val="FF6600"/>
              </a:gs>
              <a:gs pos="19000">
                <a:srgbClr val="FFC000">
                  <a:lumMod val="56000"/>
                  <a:lumOff val="44000"/>
                </a:srgbClr>
              </a:gs>
              <a:gs pos="72000">
                <a:srgbClr val="00CC00"/>
              </a:gs>
              <a:gs pos="100000">
                <a:srgbClr val="00B050"/>
              </a:gs>
            </a:gsLst>
            <a:path path="circle">
              <a:fillToRect l="50000" t="50000" r="50000" b="50000"/>
            </a:path>
          </a:gradFill>
          <a:ln w="3175">
            <a:solidFill>
              <a:schemeClr val="bg1"/>
            </a:soli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Forma libre 4"/>
          <p:cNvSpPr/>
          <p:nvPr/>
        </p:nvSpPr>
        <p:spPr>
          <a:xfrm rot="19404323" flipH="1">
            <a:off x="6444110" y="797130"/>
            <a:ext cx="633177" cy="1609868"/>
          </a:xfrm>
          <a:custGeom>
            <a:avLst/>
            <a:gdLst>
              <a:gd name="connsiteX0" fmla="*/ 1410060 w 1410060"/>
              <a:gd name="connsiteY0" fmla="*/ 2870892 h 3255641"/>
              <a:gd name="connsiteX1" fmla="*/ 1309299 w 1410060"/>
              <a:gd name="connsiteY1" fmla="*/ 3254418 h 3255641"/>
              <a:gd name="connsiteX2" fmla="*/ 1410060 w 1410060"/>
              <a:gd name="connsiteY2" fmla="*/ 2870892 h 3255641"/>
              <a:gd name="connsiteX3" fmla="*/ 1301154 w 1410060"/>
              <a:gd name="connsiteY3" fmla="*/ 2721634 h 3255641"/>
              <a:gd name="connsiteX4" fmla="*/ 1070773 w 1410060"/>
              <a:gd name="connsiteY4" fmla="*/ 3135661 h 3255641"/>
              <a:gd name="connsiteX5" fmla="*/ 1053533 w 1410060"/>
              <a:gd name="connsiteY5" fmla="*/ 3129402 h 3255641"/>
              <a:gd name="connsiteX6" fmla="*/ 1301154 w 1410060"/>
              <a:gd name="connsiteY6" fmla="*/ 2721634 h 3255641"/>
              <a:gd name="connsiteX7" fmla="*/ 1160853 w 1410060"/>
              <a:gd name="connsiteY7" fmla="*/ 2557635 h 3255641"/>
              <a:gd name="connsiteX8" fmla="*/ 824315 w 1410060"/>
              <a:gd name="connsiteY8" fmla="*/ 2967659 h 3255641"/>
              <a:gd name="connsiteX9" fmla="*/ 782759 w 1410060"/>
              <a:gd name="connsiteY9" fmla="*/ 2951725 h 3255641"/>
              <a:gd name="connsiteX10" fmla="*/ 1160853 w 1410060"/>
              <a:gd name="connsiteY10" fmla="*/ 2557635 h 3255641"/>
              <a:gd name="connsiteX11" fmla="*/ 1084621 w 1410060"/>
              <a:gd name="connsiteY11" fmla="*/ 2349020 h 3255641"/>
              <a:gd name="connsiteX12" fmla="*/ 571849 w 1410060"/>
              <a:gd name="connsiteY12" fmla="*/ 2778291 h 3255641"/>
              <a:gd name="connsiteX13" fmla="*/ 521964 w 1410060"/>
              <a:gd name="connsiteY13" fmla="*/ 2745854 h 3255641"/>
              <a:gd name="connsiteX14" fmla="*/ 1084621 w 1410060"/>
              <a:gd name="connsiteY14" fmla="*/ 2349020 h 3255641"/>
              <a:gd name="connsiteX15" fmla="*/ 1017496 w 1410060"/>
              <a:gd name="connsiteY15" fmla="*/ 2093539 h 3255641"/>
              <a:gd name="connsiteX16" fmla="*/ 351961 w 1410060"/>
              <a:gd name="connsiteY16" fmla="*/ 2489352 h 3255641"/>
              <a:gd name="connsiteX17" fmla="*/ 264027 w 1410060"/>
              <a:gd name="connsiteY17" fmla="*/ 2439678 h 3255641"/>
              <a:gd name="connsiteX18" fmla="*/ 1017496 w 1410060"/>
              <a:gd name="connsiteY18" fmla="*/ 2093539 h 3255641"/>
              <a:gd name="connsiteX19" fmla="*/ 574912 w 1410060"/>
              <a:gd name="connsiteY19" fmla="*/ 1888266 h 3255641"/>
              <a:gd name="connsiteX20" fmla="*/ 949104 w 1410060"/>
              <a:gd name="connsiteY20" fmla="*/ 1917408 h 3255641"/>
              <a:gd name="connsiteX21" fmla="*/ 201574 w 1410060"/>
              <a:gd name="connsiteY21" fmla="*/ 2119439 h 3255641"/>
              <a:gd name="connsiteX22" fmla="*/ 80406 w 1410060"/>
              <a:gd name="connsiteY22" fmla="*/ 2041280 h 3255641"/>
              <a:gd name="connsiteX23" fmla="*/ 574912 w 1410060"/>
              <a:gd name="connsiteY23" fmla="*/ 1888266 h 3255641"/>
              <a:gd name="connsiteX24" fmla="*/ 254330 w 1410060"/>
              <a:gd name="connsiteY24" fmla="*/ 1503657 h 3255641"/>
              <a:gd name="connsiteX25" fmla="*/ 1000125 w 1410060"/>
              <a:gd name="connsiteY25" fmla="*/ 1612589 h 3255641"/>
              <a:gd name="connsiteX26" fmla="*/ 17 w 1410060"/>
              <a:gd name="connsiteY26" fmla="*/ 1629909 h 3255641"/>
              <a:gd name="connsiteX27" fmla="*/ 254330 w 1410060"/>
              <a:gd name="connsiteY27" fmla="*/ 1503657 h 3255641"/>
              <a:gd name="connsiteX28" fmla="*/ 201573 w 1410060"/>
              <a:gd name="connsiteY28" fmla="*/ 1136203 h 3255641"/>
              <a:gd name="connsiteX29" fmla="*/ 949103 w 1410060"/>
              <a:gd name="connsiteY29" fmla="*/ 1338235 h 3255641"/>
              <a:gd name="connsiteX30" fmla="*/ 80405 w 1410060"/>
              <a:gd name="connsiteY30" fmla="*/ 1214362 h 3255641"/>
              <a:gd name="connsiteX31" fmla="*/ 201573 w 1410060"/>
              <a:gd name="connsiteY31" fmla="*/ 1136203 h 3255641"/>
              <a:gd name="connsiteX32" fmla="*/ 351960 w 1410060"/>
              <a:gd name="connsiteY32" fmla="*/ 766291 h 3255641"/>
              <a:gd name="connsiteX33" fmla="*/ 1017495 w 1410060"/>
              <a:gd name="connsiteY33" fmla="*/ 1162103 h 3255641"/>
              <a:gd name="connsiteX34" fmla="*/ 264026 w 1410060"/>
              <a:gd name="connsiteY34" fmla="*/ 815964 h 3255641"/>
              <a:gd name="connsiteX35" fmla="*/ 351960 w 1410060"/>
              <a:gd name="connsiteY35" fmla="*/ 766291 h 3255641"/>
              <a:gd name="connsiteX36" fmla="*/ 571848 w 1410060"/>
              <a:gd name="connsiteY36" fmla="*/ 477351 h 3255641"/>
              <a:gd name="connsiteX37" fmla="*/ 1084620 w 1410060"/>
              <a:gd name="connsiteY37" fmla="*/ 906622 h 3255641"/>
              <a:gd name="connsiteX38" fmla="*/ 521963 w 1410060"/>
              <a:gd name="connsiteY38" fmla="*/ 509789 h 3255641"/>
              <a:gd name="connsiteX39" fmla="*/ 571848 w 1410060"/>
              <a:gd name="connsiteY39" fmla="*/ 477351 h 3255641"/>
              <a:gd name="connsiteX40" fmla="*/ 824314 w 1410060"/>
              <a:gd name="connsiteY40" fmla="*/ 287983 h 3255641"/>
              <a:gd name="connsiteX41" fmla="*/ 1160852 w 1410060"/>
              <a:gd name="connsiteY41" fmla="*/ 698007 h 3255641"/>
              <a:gd name="connsiteX42" fmla="*/ 782758 w 1410060"/>
              <a:gd name="connsiteY42" fmla="*/ 303918 h 3255641"/>
              <a:gd name="connsiteX43" fmla="*/ 824314 w 1410060"/>
              <a:gd name="connsiteY43" fmla="*/ 287983 h 3255641"/>
              <a:gd name="connsiteX44" fmla="*/ 1070772 w 1410060"/>
              <a:gd name="connsiteY44" fmla="*/ 119981 h 3255641"/>
              <a:gd name="connsiteX45" fmla="*/ 1301153 w 1410060"/>
              <a:gd name="connsiteY45" fmla="*/ 534008 h 3255641"/>
              <a:gd name="connsiteX46" fmla="*/ 1053532 w 1410060"/>
              <a:gd name="connsiteY46" fmla="*/ 126241 h 3255641"/>
              <a:gd name="connsiteX47" fmla="*/ 1070772 w 1410060"/>
              <a:gd name="connsiteY47" fmla="*/ 119981 h 3255641"/>
              <a:gd name="connsiteX48" fmla="*/ 1323507 w 1410060"/>
              <a:gd name="connsiteY48" fmla="*/ 686 h 3255641"/>
              <a:gd name="connsiteX49" fmla="*/ 1410059 w 1410060"/>
              <a:gd name="connsiteY49" fmla="*/ 384750 h 3255641"/>
              <a:gd name="connsiteX50" fmla="*/ 1309298 w 1410060"/>
              <a:gd name="connsiteY50" fmla="*/ 1224 h 3255641"/>
              <a:gd name="connsiteX51" fmla="*/ 1323507 w 1410060"/>
              <a:gd name="connsiteY51" fmla="*/ 686 h 3255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410060" h="3255641">
                <a:moveTo>
                  <a:pt x="1410060" y="2870892"/>
                </a:moveTo>
                <a:cubicBezTo>
                  <a:pt x="1404359" y="2963192"/>
                  <a:pt x="1389037" y="3277664"/>
                  <a:pt x="1309299" y="3254418"/>
                </a:cubicBezTo>
                <a:cubicBezTo>
                  <a:pt x="1229561" y="3231173"/>
                  <a:pt x="1363766" y="2952459"/>
                  <a:pt x="1410060" y="2870892"/>
                </a:cubicBezTo>
                <a:close/>
                <a:moveTo>
                  <a:pt x="1301154" y="2721634"/>
                </a:moveTo>
                <a:cubicBezTo>
                  <a:pt x="1266596" y="2820526"/>
                  <a:pt x="1158473" y="3144008"/>
                  <a:pt x="1070773" y="3135661"/>
                </a:cubicBezTo>
                <a:cubicBezTo>
                  <a:pt x="1064927" y="3135104"/>
                  <a:pt x="1059171" y="3133073"/>
                  <a:pt x="1053533" y="3129402"/>
                </a:cubicBezTo>
                <a:cubicBezTo>
                  <a:pt x="963337" y="3070667"/>
                  <a:pt x="1218021" y="2798503"/>
                  <a:pt x="1301154" y="2721634"/>
                </a:cubicBezTo>
                <a:close/>
                <a:moveTo>
                  <a:pt x="1160853" y="2557635"/>
                </a:moveTo>
                <a:cubicBezTo>
                  <a:pt x="1103989" y="2654752"/>
                  <a:pt x="931761" y="2959147"/>
                  <a:pt x="824315" y="2967659"/>
                </a:cubicBezTo>
                <a:cubicBezTo>
                  <a:pt x="808966" y="2968875"/>
                  <a:pt x="794939" y="2964053"/>
                  <a:pt x="782759" y="2951725"/>
                </a:cubicBezTo>
                <a:cubicBezTo>
                  <a:pt x="685319" y="2853102"/>
                  <a:pt x="1045582" y="2619802"/>
                  <a:pt x="1160853" y="2557635"/>
                </a:cubicBezTo>
                <a:close/>
                <a:moveTo>
                  <a:pt x="1084621" y="2349020"/>
                </a:moveTo>
                <a:cubicBezTo>
                  <a:pt x="992361" y="2457285"/>
                  <a:pt x="710860" y="2798350"/>
                  <a:pt x="571849" y="2778291"/>
                </a:cubicBezTo>
                <a:cubicBezTo>
                  <a:pt x="551990" y="2775426"/>
                  <a:pt x="535039" y="2765191"/>
                  <a:pt x="521964" y="2745854"/>
                </a:cubicBezTo>
                <a:cubicBezTo>
                  <a:pt x="417358" y="2591160"/>
                  <a:pt x="924784" y="2395579"/>
                  <a:pt x="1084621" y="2349020"/>
                </a:cubicBezTo>
                <a:close/>
                <a:moveTo>
                  <a:pt x="1017496" y="2093539"/>
                </a:moveTo>
                <a:cubicBezTo>
                  <a:pt x="893084" y="2191252"/>
                  <a:pt x="529472" y="2485462"/>
                  <a:pt x="351961" y="2489352"/>
                </a:cubicBezTo>
                <a:cubicBezTo>
                  <a:pt x="310996" y="2490249"/>
                  <a:pt x="279943" y="2475686"/>
                  <a:pt x="264027" y="2439678"/>
                </a:cubicBezTo>
                <a:cubicBezTo>
                  <a:pt x="179140" y="2247641"/>
                  <a:pt x="819439" y="2117611"/>
                  <a:pt x="1017496" y="2093539"/>
                </a:cubicBezTo>
                <a:close/>
                <a:moveTo>
                  <a:pt x="574912" y="1888266"/>
                </a:moveTo>
                <a:cubicBezTo>
                  <a:pt x="725106" y="1891024"/>
                  <a:pt x="870926" y="1905636"/>
                  <a:pt x="949104" y="1917408"/>
                </a:cubicBezTo>
                <a:cubicBezTo>
                  <a:pt x="805581" y="1972069"/>
                  <a:pt x="405159" y="2130771"/>
                  <a:pt x="201574" y="2119439"/>
                </a:cubicBezTo>
                <a:cubicBezTo>
                  <a:pt x="133712" y="2115662"/>
                  <a:pt x="87721" y="2092993"/>
                  <a:pt x="80406" y="2041280"/>
                </a:cubicBezTo>
                <a:cubicBezTo>
                  <a:pt x="62118" y="1911998"/>
                  <a:pt x="324590" y="1883668"/>
                  <a:pt x="574912" y="1888266"/>
                </a:cubicBezTo>
                <a:close/>
                <a:moveTo>
                  <a:pt x="254330" y="1503657"/>
                </a:moveTo>
                <a:cubicBezTo>
                  <a:pt x="500676" y="1500500"/>
                  <a:pt x="857305" y="1581917"/>
                  <a:pt x="1000125" y="1612589"/>
                </a:cubicBezTo>
                <a:cubicBezTo>
                  <a:pt x="771106" y="1687645"/>
                  <a:pt x="4284" y="1875287"/>
                  <a:pt x="17" y="1629909"/>
                </a:cubicBezTo>
                <a:cubicBezTo>
                  <a:pt x="-1583" y="1537893"/>
                  <a:pt x="106523" y="1505552"/>
                  <a:pt x="254330" y="1503657"/>
                </a:cubicBezTo>
                <a:close/>
                <a:moveTo>
                  <a:pt x="201573" y="1136203"/>
                </a:moveTo>
                <a:cubicBezTo>
                  <a:pt x="405158" y="1124872"/>
                  <a:pt x="805580" y="1283573"/>
                  <a:pt x="949103" y="1338235"/>
                </a:cubicBezTo>
                <a:cubicBezTo>
                  <a:pt x="740628" y="1369627"/>
                  <a:pt x="51144" y="1421214"/>
                  <a:pt x="80405" y="1214362"/>
                </a:cubicBezTo>
                <a:cubicBezTo>
                  <a:pt x="87720" y="1162650"/>
                  <a:pt x="133711" y="1139980"/>
                  <a:pt x="201573" y="1136203"/>
                </a:cubicBezTo>
                <a:close/>
                <a:moveTo>
                  <a:pt x="351960" y="766291"/>
                </a:moveTo>
                <a:cubicBezTo>
                  <a:pt x="529471" y="770180"/>
                  <a:pt x="893083" y="1064391"/>
                  <a:pt x="1017495" y="1162103"/>
                </a:cubicBezTo>
                <a:cubicBezTo>
                  <a:pt x="819438" y="1138031"/>
                  <a:pt x="179139" y="1008001"/>
                  <a:pt x="264026" y="815964"/>
                </a:cubicBezTo>
                <a:cubicBezTo>
                  <a:pt x="279942" y="779957"/>
                  <a:pt x="310995" y="765394"/>
                  <a:pt x="351960" y="766291"/>
                </a:cubicBezTo>
                <a:close/>
                <a:moveTo>
                  <a:pt x="571848" y="477351"/>
                </a:moveTo>
                <a:cubicBezTo>
                  <a:pt x="710859" y="457293"/>
                  <a:pt x="992360" y="798358"/>
                  <a:pt x="1084620" y="906622"/>
                </a:cubicBezTo>
                <a:cubicBezTo>
                  <a:pt x="924783" y="860063"/>
                  <a:pt x="417357" y="664483"/>
                  <a:pt x="521963" y="509789"/>
                </a:cubicBezTo>
                <a:cubicBezTo>
                  <a:pt x="535038" y="490452"/>
                  <a:pt x="551989" y="480216"/>
                  <a:pt x="571848" y="477351"/>
                </a:cubicBezTo>
                <a:close/>
                <a:moveTo>
                  <a:pt x="824314" y="287983"/>
                </a:moveTo>
                <a:cubicBezTo>
                  <a:pt x="931760" y="296495"/>
                  <a:pt x="1103988" y="600891"/>
                  <a:pt x="1160852" y="698007"/>
                </a:cubicBezTo>
                <a:cubicBezTo>
                  <a:pt x="1045581" y="635840"/>
                  <a:pt x="685318" y="402540"/>
                  <a:pt x="782758" y="303918"/>
                </a:cubicBezTo>
                <a:cubicBezTo>
                  <a:pt x="794938" y="291589"/>
                  <a:pt x="808965" y="286767"/>
                  <a:pt x="824314" y="287983"/>
                </a:cubicBezTo>
                <a:close/>
                <a:moveTo>
                  <a:pt x="1070772" y="119981"/>
                </a:moveTo>
                <a:cubicBezTo>
                  <a:pt x="1158472" y="111635"/>
                  <a:pt x="1266595" y="435117"/>
                  <a:pt x="1301153" y="534008"/>
                </a:cubicBezTo>
                <a:cubicBezTo>
                  <a:pt x="1218020" y="457140"/>
                  <a:pt x="963336" y="184975"/>
                  <a:pt x="1053532" y="126241"/>
                </a:cubicBezTo>
                <a:cubicBezTo>
                  <a:pt x="1059170" y="122570"/>
                  <a:pt x="1064926" y="120538"/>
                  <a:pt x="1070772" y="119981"/>
                </a:cubicBezTo>
                <a:close/>
                <a:moveTo>
                  <a:pt x="1323507" y="686"/>
                </a:moveTo>
                <a:cubicBezTo>
                  <a:pt x="1390914" y="16419"/>
                  <a:pt x="1404714" y="298219"/>
                  <a:pt x="1410059" y="384750"/>
                </a:cubicBezTo>
                <a:cubicBezTo>
                  <a:pt x="1363765" y="303184"/>
                  <a:pt x="1229560" y="24470"/>
                  <a:pt x="1309298" y="1224"/>
                </a:cubicBezTo>
                <a:cubicBezTo>
                  <a:pt x="1314282" y="-229"/>
                  <a:pt x="1319014" y="-362"/>
                  <a:pt x="1323507" y="686"/>
                </a:cubicBezTo>
                <a:close/>
              </a:path>
            </a:pathLst>
          </a:custGeom>
          <a:gradFill>
            <a:gsLst>
              <a:gs pos="51000">
                <a:srgbClr val="C00000"/>
              </a:gs>
              <a:gs pos="37000">
                <a:srgbClr val="FF6600"/>
              </a:gs>
              <a:gs pos="19000">
                <a:srgbClr val="FFC000">
                  <a:lumMod val="56000"/>
                  <a:lumOff val="44000"/>
                </a:srgbClr>
              </a:gs>
              <a:gs pos="72000">
                <a:srgbClr val="00CC00"/>
              </a:gs>
              <a:gs pos="100000">
                <a:srgbClr val="00B050"/>
              </a:gs>
            </a:gsLst>
            <a:path path="circle">
              <a:fillToRect l="50000" t="50000" r="50000" b="50000"/>
            </a:path>
          </a:gradFill>
          <a:ln w="3175">
            <a:solidFill>
              <a:schemeClr val="bg1"/>
            </a:soli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Forma libre 4"/>
          <p:cNvSpPr/>
          <p:nvPr/>
        </p:nvSpPr>
        <p:spPr>
          <a:xfrm rot="19404323" flipH="1">
            <a:off x="7023873" y="166458"/>
            <a:ext cx="899960" cy="2240114"/>
          </a:xfrm>
          <a:custGeom>
            <a:avLst/>
            <a:gdLst>
              <a:gd name="connsiteX0" fmla="*/ 1410060 w 1410060"/>
              <a:gd name="connsiteY0" fmla="*/ 2870892 h 3255641"/>
              <a:gd name="connsiteX1" fmla="*/ 1309299 w 1410060"/>
              <a:gd name="connsiteY1" fmla="*/ 3254418 h 3255641"/>
              <a:gd name="connsiteX2" fmla="*/ 1410060 w 1410060"/>
              <a:gd name="connsiteY2" fmla="*/ 2870892 h 3255641"/>
              <a:gd name="connsiteX3" fmla="*/ 1301154 w 1410060"/>
              <a:gd name="connsiteY3" fmla="*/ 2721634 h 3255641"/>
              <a:gd name="connsiteX4" fmla="*/ 1070773 w 1410060"/>
              <a:gd name="connsiteY4" fmla="*/ 3135661 h 3255641"/>
              <a:gd name="connsiteX5" fmla="*/ 1053533 w 1410060"/>
              <a:gd name="connsiteY5" fmla="*/ 3129402 h 3255641"/>
              <a:gd name="connsiteX6" fmla="*/ 1301154 w 1410060"/>
              <a:gd name="connsiteY6" fmla="*/ 2721634 h 3255641"/>
              <a:gd name="connsiteX7" fmla="*/ 1160853 w 1410060"/>
              <a:gd name="connsiteY7" fmla="*/ 2557635 h 3255641"/>
              <a:gd name="connsiteX8" fmla="*/ 824315 w 1410060"/>
              <a:gd name="connsiteY8" fmla="*/ 2967659 h 3255641"/>
              <a:gd name="connsiteX9" fmla="*/ 782759 w 1410060"/>
              <a:gd name="connsiteY9" fmla="*/ 2951725 h 3255641"/>
              <a:gd name="connsiteX10" fmla="*/ 1160853 w 1410060"/>
              <a:gd name="connsiteY10" fmla="*/ 2557635 h 3255641"/>
              <a:gd name="connsiteX11" fmla="*/ 1084621 w 1410060"/>
              <a:gd name="connsiteY11" fmla="*/ 2349020 h 3255641"/>
              <a:gd name="connsiteX12" fmla="*/ 571849 w 1410060"/>
              <a:gd name="connsiteY12" fmla="*/ 2778291 h 3255641"/>
              <a:gd name="connsiteX13" fmla="*/ 521964 w 1410060"/>
              <a:gd name="connsiteY13" fmla="*/ 2745854 h 3255641"/>
              <a:gd name="connsiteX14" fmla="*/ 1084621 w 1410060"/>
              <a:gd name="connsiteY14" fmla="*/ 2349020 h 3255641"/>
              <a:gd name="connsiteX15" fmla="*/ 1017496 w 1410060"/>
              <a:gd name="connsiteY15" fmla="*/ 2093539 h 3255641"/>
              <a:gd name="connsiteX16" fmla="*/ 351961 w 1410060"/>
              <a:gd name="connsiteY16" fmla="*/ 2489352 h 3255641"/>
              <a:gd name="connsiteX17" fmla="*/ 264027 w 1410060"/>
              <a:gd name="connsiteY17" fmla="*/ 2439678 h 3255641"/>
              <a:gd name="connsiteX18" fmla="*/ 1017496 w 1410060"/>
              <a:gd name="connsiteY18" fmla="*/ 2093539 h 3255641"/>
              <a:gd name="connsiteX19" fmla="*/ 574912 w 1410060"/>
              <a:gd name="connsiteY19" fmla="*/ 1888266 h 3255641"/>
              <a:gd name="connsiteX20" fmla="*/ 949104 w 1410060"/>
              <a:gd name="connsiteY20" fmla="*/ 1917408 h 3255641"/>
              <a:gd name="connsiteX21" fmla="*/ 201574 w 1410060"/>
              <a:gd name="connsiteY21" fmla="*/ 2119439 h 3255641"/>
              <a:gd name="connsiteX22" fmla="*/ 80406 w 1410060"/>
              <a:gd name="connsiteY22" fmla="*/ 2041280 h 3255641"/>
              <a:gd name="connsiteX23" fmla="*/ 574912 w 1410060"/>
              <a:gd name="connsiteY23" fmla="*/ 1888266 h 3255641"/>
              <a:gd name="connsiteX24" fmla="*/ 254330 w 1410060"/>
              <a:gd name="connsiteY24" fmla="*/ 1503657 h 3255641"/>
              <a:gd name="connsiteX25" fmla="*/ 1000125 w 1410060"/>
              <a:gd name="connsiteY25" fmla="*/ 1612589 h 3255641"/>
              <a:gd name="connsiteX26" fmla="*/ 17 w 1410060"/>
              <a:gd name="connsiteY26" fmla="*/ 1629909 h 3255641"/>
              <a:gd name="connsiteX27" fmla="*/ 254330 w 1410060"/>
              <a:gd name="connsiteY27" fmla="*/ 1503657 h 3255641"/>
              <a:gd name="connsiteX28" fmla="*/ 201573 w 1410060"/>
              <a:gd name="connsiteY28" fmla="*/ 1136203 h 3255641"/>
              <a:gd name="connsiteX29" fmla="*/ 949103 w 1410060"/>
              <a:gd name="connsiteY29" fmla="*/ 1338235 h 3255641"/>
              <a:gd name="connsiteX30" fmla="*/ 80405 w 1410060"/>
              <a:gd name="connsiteY30" fmla="*/ 1214362 h 3255641"/>
              <a:gd name="connsiteX31" fmla="*/ 201573 w 1410060"/>
              <a:gd name="connsiteY31" fmla="*/ 1136203 h 3255641"/>
              <a:gd name="connsiteX32" fmla="*/ 351960 w 1410060"/>
              <a:gd name="connsiteY32" fmla="*/ 766291 h 3255641"/>
              <a:gd name="connsiteX33" fmla="*/ 1017495 w 1410060"/>
              <a:gd name="connsiteY33" fmla="*/ 1162103 h 3255641"/>
              <a:gd name="connsiteX34" fmla="*/ 264026 w 1410060"/>
              <a:gd name="connsiteY34" fmla="*/ 815964 h 3255641"/>
              <a:gd name="connsiteX35" fmla="*/ 351960 w 1410060"/>
              <a:gd name="connsiteY35" fmla="*/ 766291 h 3255641"/>
              <a:gd name="connsiteX36" fmla="*/ 571848 w 1410060"/>
              <a:gd name="connsiteY36" fmla="*/ 477351 h 3255641"/>
              <a:gd name="connsiteX37" fmla="*/ 1084620 w 1410060"/>
              <a:gd name="connsiteY37" fmla="*/ 906622 h 3255641"/>
              <a:gd name="connsiteX38" fmla="*/ 521963 w 1410060"/>
              <a:gd name="connsiteY38" fmla="*/ 509789 h 3255641"/>
              <a:gd name="connsiteX39" fmla="*/ 571848 w 1410060"/>
              <a:gd name="connsiteY39" fmla="*/ 477351 h 3255641"/>
              <a:gd name="connsiteX40" fmla="*/ 824314 w 1410060"/>
              <a:gd name="connsiteY40" fmla="*/ 287983 h 3255641"/>
              <a:gd name="connsiteX41" fmla="*/ 1160852 w 1410060"/>
              <a:gd name="connsiteY41" fmla="*/ 698007 h 3255641"/>
              <a:gd name="connsiteX42" fmla="*/ 782758 w 1410060"/>
              <a:gd name="connsiteY42" fmla="*/ 303918 h 3255641"/>
              <a:gd name="connsiteX43" fmla="*/ 824314 w 1410060"/>
              <a:gd name="connsiteY43" fmla="*/ 287983 h 3255641"/>
              <a:gd name="connsiteX44" fmla="*/ 1070772 w 1410060"/>
              <a:gd name="connsiteY44" fmla="*/ 119981 h 3255641"/>
              <a:gd name="connsiteX45" fmla="*/ 1301153 w 1410060"/>
              <a:gd name="connsiteY45" fmla="*/ 534008 h 3255641"/>
              <a:gd name="connsiteX46" fmla="*/ 1053532 w 1410060"/>
              <a:gd name="connsiteY46" fmla="*/ 126241 h 3255641"/>
              <a:gd name="connsiteX47" fmla="*/ 1070772 w 1410060"/>
              <a:gd name="connsiteY47" fmla="*/ 119981 h 3255641"/>
              <a:gd name="connsiteX48" fmla="*/ 1323507 w 1410060"/>
              <a:gd name="connsiteY48" fmla="*/ 686 h 3255641"/>
              <a:gd name="connsiteX49" fmla="*/ 1410059 w 1410060"/>
              <a:gd name="connsiteY49" fmla="*/ 384750 h 3255641"/>
              <a:gd name="connsiteX50" fmla="*/ 1309298 w 1410060"/>
              <a:gd name="connsiteY50" fmla="*/ 1224 h 3255641"/>
              <a:gd name="connsiteX51" fmla="*/ 1323507 w 1410060"/>
              <a:gd name="connsiteY51" fmla="*/ 686 h 3255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410060" h="3255641">
                <a:moveTo>
                  <a:pt x="1410060" y="2870892"/>
                </a:moveTo>
                <a:cubicBezTo>
                  <a:pt x="1404359" y="2963192"/>
                  <a:pt x="1389037" y="3277664"/>
                  <a:pt x="1309299" y="3254418"/>
                </a:cubicBezTo>
                <a:cubicBezTo>
                  <a:pt x="1229561" y="3231173"/>
                  <a:pt x="1363766" y="2952459"/>
                  <a:pt x="1410060" y="2870892"/>
                </a:cubicBezTo>
                <a:close/>
                <a:moveTo>
                  <a:pt x="1301154" y="2721634"/>
                </a:moveTo>
                <a:cubicBezTo>
                  <a:pt x="1266596" y="2820526"/>
                  <a:pt x="1158473" y="3144008"/>
                  <a:pt x="1070773" y="3135661"/>
                </a:cubicBezTo>
                <a:cubicBezTo>
                  <a:pt x="1064927" y="3135104"/>
                  <a:pt x="1059171" y="3133073"/>
                  <a:pt x="1053533" y="3129402"/>
                </a:cubicBezTo>
                <a:cubicBezTo>
                  <a:pt x="963337" y="3070667"/>
                  <a:pt x="1218021" y="2798503"/>
                  <a:pt x="1301154" y="2721634"/>
                </a:cubicBezTo>
                <a:close/>
                <a:moveTo>
                  <a:pt x="1160853" y="2557635"/>
                </a:moveTo>
                <a:cubicBezTo>
                  <a:pt x="1103989" y="2654752"/>
                  <a:pt x="931761" y="2959147"/>
                  <a:pt x="824315" y="2967659"/>
                </a:cubicBezTo>
                <a:cubicBezTo>
                  <a:pt x="808966" y="2968875"/>
                  <a:pt x="794939" y="2964053"/>
                  <a:pt x="782759" y="2951725"/>
                </a:cubicBezTo>
                <a:cubicBezTo>
                  <a:pt x="685319" y="2853102"/>
                  <a:pt x="1045582" y="2619802"/>
                  <a:pt x="1160853" y="2557635"/>
                </a:cubicBezTo>
                <a:close/>
                <a:moveTo>
                  <a:pt x="1084621" y="2349020"/>
                </a:moveTo>
                <a:cubicBezTo>
                  <a:pt x="992361" y="2457285"/>
                  <a:pt x="710860" y="2798350"/>
                  <a:pt x="571849" y="2778291"/>
                </a:cubicBezTo>
                <a:cubicBezTo>
                  <a:pt x="551990" y="2775426"/>
                  <a:pt x="535039" y="2765191"/>
                  <a:pt x="521964" y="2745854"/>
                </a:cubicBezTo>
                <a:cubicBezTo>
                  <a:pt x="417358" y="2591160"/>
                  <a:pt x="924784" y="2395579"/>
                  <a:pt x="1084621" y="2349020"/>
                </a:cubicBezTo>
                <a:close/>
                <a:moveTo>
                  <a:pt x="1017496" y="2093539"/>
                </a:moveTo>
                <a:cubicBezTo>
                  <a:pt x="893084" y="2191252"/>
                  <a:pt x="529472" y="2485462"/>
                  <a:pt x="351961" y="2489352"/>
                </a:cubicBezTo>
                <a:cubicBezTo>
                  <a:pt x="310996" y="2490249"/>
                  <a:pt x="279943" y="2475686"/>
                  <a:pt x="264027" y="2439678"/>
                </a:cubicBezTo>
                <a:cubicBezTo>
                  <a:pt x="179140" y="2247641"/>
                  <a:pt x="819439" y="2117611"/>
                  <a:pt x="1017496" y="2093539"/>
                </a:cubicBezTo>
                <a:close/>
                <a:moveTo>
                  <a:pt x="574912" y="1888266"/>
                </a:moveTo>
                <a:cubicBezTo>
                  <a:pt x="725106" y="1891024"/>
                  <a:pt x="870926" y="1905636"/>
                  <a:pt x="949104" y="1917408"/>
                </a:cubicBezTo>
                <a:cubicBezTo>
                  <a:pt x="805581" y="1972069"/>
                  <a:pt x="405159" y="2130771"/>
                  <a:pt x="201574" y="2119439"/>
                </a:cubicBezTo>
                <a:cubicBezTo>
                  <a:pt x="133712" y="2115662"/>
                  <a:pt x="87721" y="2092993"/>
                  <a:pt x="80406" y="2041280"/>
                </a:cubicBezTo>
                <a:cubicBezTo>
                  <a:pt x="62118" y="1911998"/>
                  <a:pt x="324590" y="1883668"/>
                  <a:pt x="574912" y="1888266"/>
                </a:cubicBezTo>
                <a:close/>
                <a:moveTo>
                  <a:pt x="254330" y="1503657"/>
                </a:moveTo>
                <a:cubicBezTo>
                  <a:pt x="500676" y="1500500"/>
                  <a:pt x="857305" y="1581917"/>
                  <a:pt x="1000125" y="1612589"/>
                </a:cubicBezTo>
                <a:cubicBezTo>
                  <a:pt x="771106" y="1687645"/>
                  <a:pt x="4284" y="1875287"/>
                  <a:pt x="17" y="1629909"/>
                </a:cubicBezTo>
                <a:cubicBezTo>
                  <a:pt x="-1583" y="1537893"/>
                  <a:pt x="106523" y="1505552"/>
                  <a:pt x="254330" y="1503657"/>
                </a:cubicBezTo>
                <a:close/>
                <a:moveTo>
                  <a:pt x="201573" y="1136203"/>
                </a:moveTo>
                <a:cubicBezTo>
                  <a:pt x="405158" y="1124872"/>
                  <a:pt x="805580" y="1283573"/>
                  <a:pt x="949103" y="1338235"/>
                </a:cubicBezTo>
                <a:cubicBezTo>
                  <a:pt x="740628" y="1369627"/>
                  <a:pt x="51144" y="1421214"/>
                  <a:pt x="80405" y="1214362"/>
                </a:cubicBezTo>
                <a:cubicBezTo>
                  <a:pt x="87720" y="1162650"/>
                  <a:pt x="133711" y="1139980"/>
                  <a:pt x="201573" y="1136203"/>
                </a:cubicBezTo>
                <a:close/>
                <a:moveTo>
                  <a:pt x="351960" y="766291"/>
                </a:moveTo>
                <a:cubicBezTo>
                  <a:pt x="529471" y="770180"/>
                  <a:pt x="893083" y="1064391"/>
                  <a:pt x="1017495" y="1162103"/>
                </a:cubicBezTo>
                <a:cubicBezTo>
                  <a:pt x="819438" y="1138031"/>
                  <a:pt x="179139" y="1008001"/>
                  <a:pt x="264026" y="815964"/>
                </a:cubicBezTo>
                <a:cubicBezTo>
                  <a:pt x="279942" y="779957"/>
                  <a:pt x="310995" y="765394"/>
                  <a:pt x="351960" y="766291"/>
                </a:cubicBezTo>
                <a:close/>
                <a:moveTo>
                  <a:pt x="571848" y="477351"/>
                </a:moveTo>
                <a:cubicBezTo>
                  <a:pt x="710859" y="457293"/>
                  <a:pt x="992360" y="798358"/>
                  <a:pt x="1084620" y="906622"/>
                </a:cubicBezTo>
                <a:cubicBezTo>
                  <a:pt x="924783" y="860063"/>
                  <a:pt x="417357" y="664483"/>
                  <a:pt x="521963" y="509789"/>
                </a:cubicBezTo>
                <a:cubicBezTo>
                  <a:pt x="535038" y="490452"/>
                  <a:pt x="551989" y="480216"/>
                  <a:pt x="571848" y="477351"/>
                </a:cubicBezTo>
                <a:close/>
                <a:moveTo>
                  <a:pt x="824314" y="287983"/>
                </a:moveTo>
                <a:cubicBezTo>
                  <a:pt x="931760" y="296495"/>
                  <a:pt x="1103988" y="600891"/>
                  <a:pt x="1160852" y="698007"/>
                </a:cubicBezTo>
                <a:cubicBezTo>
                  <a:pt x="1045581" y="635840"/>
                  <a:pt x="685318" y="402540"/>
                  <a:pt x="782758" y="303918"/>
                </a:cubicBezTo>
                <a:cubicBezTo>
                  <a:pt x="794938" y="291589"/>
                  <a:pt x="808965" y="286767"/>
                  <a:pt x="824314" y="287983"/>
                </a:cubicBezTo>
                <a:close/>
                <a:moveTo>
                  <a:pt x="1070772" y="119981"/>
                </a:moveTo>
                <a:cubicBezTo>
                  <a:pt x="1158472" y="111635"/>
                  <a:pt x="1266595" y="435117"/>
                  <a:pt x="1301153" y="534008"/>
                </a:cubicBezTo>
                <a:cubicBezTo>
                  <a:pt x="1218020" y="457140"/>
                  <a:pt x="963336" y="184975"/>
                  <a:pt x="1053532" y="126241"/>
                </a:cubicBezTo>
                <a:cubicBezTo>
                  <a:pt x="1059170" y="122570"/>
                  <a:pt x="1064926" y="120538"/>
                  <a:pt x="1070772" y="119981"/>
                </a:cubicBezTo>
                <a:close/>
                <a:moveTo>
                  <a:pt x="1323507" y="686"/>
                </a:moveTo>
                <a:cubicBezTo>
                  <a:pt x="1390914" y="16419"/>
                  <a:pt x="1404714" y="298219"/>
                  <a:pt x="1410059" y="384750"/>
                </a:cubicBezTo>
                <a:cubicBezTo>
                  <a:pt x="1363765" y="303184"/>
                  <a:pt x="1229560" y="24470"/>
                  <a:pt x="1309298" y="1224"/>
                </a:cubicBezTo>
                <a:cubicBezTo>
                  <a:pt x="1314282" y="-229"/>
                  <a:pt x="1319014" y="-362"/>
                  <a:pt x="1323507" y="686"/>
                </a:cubicBezTo>
                <a:close/>
              </a:path>
            </a:pathLst>
          </a:custGeom>
          <a:gradFill>
            <a:gsLst>
              <a:gs pos="51000">
                <a:srgbClr val="C00000"/>
              </a:gs>
              <a:gs pos="37000">
                <a:srgbClr val="FF6600"/>
              </a:gs>
              <a:gs pos="19000">
                <a:srgbClr val="FFC000">
                  <a:lumMod val="56000"/>
                  <a:lumOff val="44000"/>
                </a:srgbClr>
              </a:gs>
              <a:gs pos="72000">
                <a:srgbClr val="00CC00"/>
              </a:gs>
              <a:gs pos="100000">
                <a:srgbClr val="00B050"/>
              </a:gs>
            </a:gsLst>
            <a:path path="circle">
              <a:fillToRect l="50000" t="50000" r="50000" b="50000"/>
            </a:path>
          </a:gradFill>
          <a:ln w="3175">
            <a:solidFill>
              <a:schemeClr val="bg1"/>
            </a:soli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Forma libre 4"/>
          <p:cNvSpPr/>
          <p:nvPr/>
        </p:nvSpPr>
        <p:spPr>
          <a:xfrm rot="13065422">
            <a:off x="6444000" y="2470443"/>
            <a:ext cx="633177" cy="1609868"/>
          </a:xfrm>
          <a:custGeom>
            <a:avLst/>
            <a:gdLst>
              <a:gd name="connsiteX0" fmla="*/ 1410060 w 1410060"/>
              <a:gd name="connsiteY0" fmla="*/ 2870892 h 3255641"/>
              <a:gd name="connsiteX1" fmla="*/ 1309299 w 1410060"/>
              <a:gd name="connsiteY1" fmla="*/ 3254418 h 3255641"/>
              <a:gd name="connsiteX2" fmla="*/ 1410060 w 1410060"/>
              <a:gd name="connsiteY2" fmla="*/ 2870892 h 3255641"/>
              <a:gd name="connsiteX3" fmla="*/ 1301154 w 1410060"/>
              <a:gd name="connsiteY3" fmla="*/ 2721634 h 3255641"/>
              <a:gd name="connsiteX4" fmla="*/ 1070773 w 1410060"/>
              <a:gd name="connsiteY4" fmla="*/ 3135661 h 3255641"/>
              <a:gd name="connsiteX5" fmla="*/ 1053533 w 1410060"/>
              <a:gd name="connsiteY5" fmla="*/ 3129402 h 3255641"/>
              <a:gd name="connsiteX6" fmla="*/ 1301154 w 1410060"/>
              <a:gd name="connsiteY6" fmla="*/ 2721634 h 3255641"/>
              <a:gd name="connsiteX7" fmla="*/ 1160853 w 1410060"/>
              <a:gd name="connsiteY7" fmla="*/ 2557635 h 3255641"/>
              <a:gd name="connsiteX8" fmla="*/ 824315 w 1410060"/>
              <a:gd name="connsiteY8" fmla="*/ 2967659 h 3255641"/>
              <a:gd name="connsiteX9" fmla="*/ 782759 w 1410060"/>
              <a:gd name="connsiteY9" fmla="*/ 2951725 h 3255641"/>
              <a:gd name="connsiteX10" fmla="*/ 1160853 w 1410060"/>
              <a:gd name="connsiteY10" fmla="*/ 2557635 h 3255641"/>
              <a:gd name="connsiteX11" fmla="*/ 1084621 w 1410060"/>
              <a:gd name="connsiteY11" fmla="*/ 2349020 h 3255641"/>
              <a:gd name="connsiteX12" fmla="*/ 571849 w 1410060"/>
              <a:gd name="connsiteY12" fmla="*/ 2778291 h 3255641"/>
              <a:gd name="connsiteX13" fmla="*/ 521964 w 1410060"/>
              <a:gd name="connsiteY13" fmla="*/ 2745854 h 3255641"/>
              <a:gd name="connsiteX14" fmla="*/ 1084621 w 1410060"/>
              <a:gd name="connsiteY14" fmla="*/ 2349020 h 3255641"/>
              <a:gd name="connsiteX15" fmla="*/ 1017496 w 1410060"/>
              <a:gd name="connsiteY15" fmla="*/ 2093539 h 3255641"/>
              <a:gd name="connsiteX16" fmla="*/ 351961 w 1410060"/>
              <a:gd name="connsiteY16" fmla="*/ 2489352 h 3255641"/>
              <a:gd name="connsiteX17" fmla="*/ 264027 w 1410060"/>
              <a:gd name="connsiteY17" fmla="*/ 2439678 h 3255641"/>
              <a:gd name="connsiteX18" fmla="*/ 1017496 w 1410060"/>
              <a:gd name="connsiteY18" fmla="*/ 2093539 h 3255641"/>
              <a:gd name="connsiteX19" fmla="*/ 574912 w 1410060"/>
              <a:gd name="connsiteY19" fmla="*/ 1888266 h 3255641"/>
              <a:gd name="connsiteX20" fmla="*/ 949104 w 1410060"/>
              <a:gd name="connsiteY20" fmla="*/ 1917408 h 3255641"/>
              <a:gd name="connsiteX21" fmla="*/ 201574 w 1410060"/>
              <a:gd name="connsiteY21" fmla="*/ 2119439 h 3255641"/>
              <a:gd name="connsiteX22" fmla="*/ 80406 w 1410060"/>
              <a:gd name="connsiteY22" fmla="*/ 2041280 h 3255641"/>
              <a:gd name="connsiteX23" fmla="*/ 574912 w 1410060"/>
              <a:gd name="connsiteY23" fmla="*/ 1888266 h 3255641"/>
              <a:gd name="connsiteX24" fmla="*/ 254330 w 1410060"/>
              <a:gd name="connsiteY24" fmla="*/ 1503657 h 3255641"/>
              <a:gd name="connsiteX25" fmla="*/ 1000125 w 1410060"/>
              <a:gd name="connsiteY25" fmla="*/ 1612589 h 3255641"/>
              <a:gd name="connsiteX26" fmla="*/ 17 w 1410060"/>
              <a:gd name="connsiteY26" fmla="*/ 1629909 h 3255641"/>
              <a:gd name="connsiteX27" fmla="*/ 254330 w 1410060"/>
              <a:gd name="connsiteY27" fmla="*/ 1503657 h 3255641"/>
              <a:gd name="connsiteX28" fmla="*/ 201573 w 1410060"/>
              <a:gd name="connsiteY28" fmla="*/ 1136203 h 3255641"/>
              <a:gd name="connsiteX29" fmla="*/ 949103 w 1410060"/>
              <a:gd name="connsiteY29" fmla="*/ 1338235 h 3255641"/>
              <a:gd name="connsiteX30" fmla="*/ 80405 w 1410060"/>
              <a:gd name="connsiteY30" fmla="*/ 1214362 h 3255641"/>
              <a:gd name="connsiteX31" fmla="*/ 201573 w 1410060"/>
              <a:gd name="connsiteY31" fmla="*/ 1136203 h 3255641"/>
              <a:gd name="connsiteX32" fmla="*/ 351960 w 1410060"/>
              <a:gd name="connsiteY32" fmla="*/ 766291 h 3255641"/>
              <a:gd name="connsiteX33" fmla="*/ 1017495 w 1410060"/>
              <a:gd name="connsiteY33" fmla="*/ 1162103 h 3255641"/>
              <a:gd name="connsiteX34" fmla="*/ 264026 w 1410060"/>
              <a:gd name="connsiteY34" fmla="*/ 815964 h 3255641"/>
              <a:gd name="connsiteX35" fmla="*/ 351960 w 1410060"/>
              <a:gd name="connsiteY35" fmla="*/ 766291 h 3255641"/>
              <a:gd name="connsiteX36" fmla="*/ 571848 w 1410060"/>
              <a:gd name="connsiteY36" fmla="*/ 477351 h 3255641"/>
              <a:gd name="connsiteX37" fmla="*/ 1084620 w 1410060"/>
              <a:gd name="connsiteY37" fmla="*/ 906622 h 3255641"/>
              <a:gd name="connsiteX38" fmla="*/ 521963 w 1410060"/>
              <a:gd name="connsiteY38" fmla="*/ 509789 h 3255641"/>
              <a:gd name="connsiteX39" fmla="*/ 571848 w 1410060"/>
              <a:gd name="connsiteY39" fmla="*/ 477351 h 3255641"/>
              <a:gd name="connsiteX40" fmla="*/ 824314 w 1410060"/>
              <a:gd name="connsiteY40" fmla="*/ 287983 h 3255641"/>
              <a:gd name="connsiteX41" fmla="*/ 1160852 w 1410060"/>
              <a:gd name="connsiteY41" fmla="*/ 698007 h 3255641"/>
              <a:gd name="connsiteX42" fmla="*/ 782758 w 1410060"/>
              <a:gd name="connsiteY42" fmla="*/ 303918 h 3255641"/>
              <a:gd name="connsiteX43" fmla="*/ 824314 w 1410060"/>
              <a:gd name="connsiteY43" fmla="*/ 287983 h 3255641"/>
              <a:gd name="connsiteX44" fmla="*/ 1070772 w 1410060"/>
              <a:gd name="connsiteY44" fmla="*/ 119981 h 3255641"/>
              <a:gd name="connsiteX45" fmla="*/ 1301153 w 1410060"/>
              <a:gd name="connsiteY45" fmla="*/ 534008 h 3255641"/>
              <a:gd name="connsiteX46" fmla="*/ 1053532 w 1410060"/>
              <a:gd name="connsiteY46" fmla="*/ 126241 h 3255641"/>
              <a:gd name="connsiteX47" fmla="*/ 1070772 w 1410060"/>
              <a:gd name="connsiteY47" fmla="*/ 119981 h 3255641"/>
              <a:gd name="connsiteX48" fmla="*/ 1323507 w 1410060"/>
              <a:gd name="connsiteY48" fmla="*/ 686 h 3255641"/>
              <a:gd name="connsiteX49" fmla="*/ 1410059 w 1410060"/>
              <a:gd name="connsiteY49" fmla="*/ 384750 h 3255641"/>
              <a:gd name="connsiteX50" fmla="*/ 1309298 w 1410060"/>
              <a:gd name="connsiteY50" fmla="*/ 1224 h 3255641"/>
              <a:gd name="connsiteX51" fmla="*/ 1323507 w 1410060"/>
              <a:gd name="connsiteY51" fmla="*/ 686 h 3255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410060" h="3255641">
                <a:moveTo>
                  <a:pt x="1410060" y="2870892"/>
                </a:moveTo>
                <a:cubicBezTo>
                  <a:pt x="1404359" y="2963192"/>
                  <a:pt x="1389037" y="3277664"/>
                  <a:pt x="1309299" y="3254418"/>
                </a:cubicBezTo>
                <a:cubicBezTo>
                  <a:pt x="1229561" y="3231173"/>
                  <a:pt x="1363766" y="2952459"/>
                  <a:pt x="1410060" y="2870892"/>
                </a:cubicBezTo>
                <a:close/>
                <a:moveTo>
                  <a:pt x="1301154" y="2721634"/>
                </a:moveTo>
                <a:cubicBezTo>
                  <a:pt x="1266596" y="2820526"/>
                  <a:pt x="1158473" y="3144008"/>
                  <a:pt x="1070773" y="3135661"/>
                </a:cubicBezTo>
                <a:cubicBezTo>
                  <a:pt x="1064927" y="3135104"/>
                  <a:pt x="1059171" y="3133073"/>
                  <a:pt x="1053533" y="3129402"/>
                </a:cubicBezTo>
                <a:cubicBezTo>
                  <a:pt x="963337" y="3070667"/>
                  <a:pt x="1218021" y="2798503"/>
                  <a:pt x="1301154" y="2721634"/>
                </a:cubicBezTo>
                <a:close/>
                <a:moveTo>
                  <a:pt x="1160853" y="2557635"/>
                </a:moveTo>
                <a:cubicBezTo>
                  <a:pt x="1103989" y="2654752"/>
                  <a:pt x="931761" y="2959147"/>
                  <a:pt x="824315" y="2967659"/>
                </a:cubicBezTo>
                <a:cubicBezTo>
                  <a:pt x="808966" y="2968875"/>
                  <a:pt x="794939" y="2964053"/>
                  <a:pt x="782759" y="2951725"/>
                </a:cubicBezTo>
                <a:cubicBezTo>
                  <a:pt x="685319" y="2853102"/>
                  <a:pt x="1045582" y="2619802"/>
                  <a:pt x="1160853" y="2557635"/>
                </a:cubicBezTo>
                <a:close/>
                <a:moveTo>
                  <a:pt x="1084621" y="2349020"/>
                </a:moveTo>
                <a:cubicBezTo>
                  <a:pt x="992361" y="2457285"/>
                  <a:pt x="710860" y="2798350"/>
                  <a:pt x="571849" y="2778291"/>
                </a:cubicBezTo>
                <a:cubicBezTo>
                  <a:pt x="551990" y="2775426"/>
                  <a:pt x="535039" y="2765191"/>
                  <a:pt x="521964" y="2745854"/>
                </a:cubicBezTo>
                <a:cubicBezTo>
                  <a:pt x="417358" y="2591160"/>
                  <a:pt x="924784" y="2395579"/>
                  <a:pt x="1084621" y="2349020"/>
                </a:cubicBezTo>
                <a:close/>
                <a:moveTo>
                  <a:pt x="1017496" y="2093539"/>
                </a:moveTo>
                <a:cubicBezTo>
                  <a:pt x="893084" y="2191252"/>
                  <a:pt x="529472" y="2485462"/>
                  <a:pt x="351961" y="2489352"/>
                </a:cubicBezTo>
                <a:cubicBezTo>
                  <a:pt x="310996" y="2490249"/>
                  <a:pt x="279943" y="2475686"/>
                  <a:pt x="264027" y="2439678"/>
                </a:cubicBezTo>
                <a:cubicBezTo>
                  <a:pt x="179140" y="2247641"/>
                  <a:pt x="819439" y="2117611"/>
                  <a:pt x="1017496" y="2093539"/>
                </a:cubicBezTo>
                <a:close/>
                <a:moveTo>
                  <a:pt x="574912" y="1888266"/>
                </a:moveTo>
                <a:cubicBezTo>
                  <a:pt x="725106" y="1891024"/>
                  <a:pt x="870926" y="1905636"/>
                  <a:pt x="949104" y="1917408"/>
                </a:cubicBezTo>
                <a:cubicBezTo>
                  <a:pt x="805581" y="1972069"/>
                  <a:pt x="405159" y="2130771"/>
                  <a:pt x="201574" y="2119439"/>
                </a:cubicBezTo>
                <a:cubicBezTo>
                  <a:pt x="133712" y="2115662"/>
                  <a:pt x="87721" y="2092993"/>
                  <a:pt x="80406" y="2041280"/>
                </a:cubicBezTo>
                <a:cubicBezTo>
                  <a:pt x="62118" y="1911998"/>
                  <a:pt x="324590" y="1883668"/>
                  <a:pt x="574912" y="1888266"/>
                </a:cubicBezTo>
                <a:close/>
                <a:moveTo>
                  <a:pt x="254330" y="1503657"/>
                </a:moveTo>
                <a:cubicBezTo>
                  <a:pt x="500676" y="1500500"/>
                  <a:pt x="857305" y="1581917"/>
                  <a:pt x="1000125" y="1612589"/>
                </a:cubicBezTo>
                <a:cubicBezTo>
                  <a:pt x="771106" y="1687645"/>
                  <a:pt x="4284" y="1875287"/>
                  <a:pt x="17" y="1629909"/>
                </a:cubicBezTo>
                <a:cubicBezTo>
                  <a:pt x="-1583" y="1537893"/>
                  <a:pt x="106523" y="1505552"/>
                  <a:pt x="254330" y="1503657"/>
                </a:cubicBezTo>
                <a:close/>
                <a:moveTo>
                  <a:pt x="201573" y="1136203"/>
                </a:moveTo>
                <a:cubicBezTo>
                  <a:pt x="405158" y="1124872"/>
                  <a:pt x="805580" y="1283573"/>
                  <a:pt x="949103" y="1338235"/>
                </a:cubicBezTo>
                <a:cubicBezTo>
                  <a:pt x="740628" y="1369627"/>
                  <a:pt x="51144" y="1421214"/>
                  <a:pt x="80405" y="1214362"/>
                </a:cubicBezTo>
                <a:cubicBezTo>
                  <a:pt x="87720" y="1162650"/>
                  <a:pt x="133711" y="1139980"/>
                  <a:pt x="201573" y="1136203"/>
                </a:cubicBezTo>
                <a:close/>
                <a:moveTo>
                  <a:pt x="351960" y="766291"/>
                </a:moveTo>
                <a:cubicBezTo>
                  <a:pt x="529471" y="770180"/>
                  <a:pt x="893083" y="1064391"/>
                  <a:pt x="1017495" y="1162103"/>
                </a:cubicBezTo>
                <a:cubicBezTo>
                  <a:pt x="819438" y="1138031"/>
                  <a:pt x="179139" y="1008001"/>
                  <a:pt x="264026" y="815964"/>
                </a:cubicBezTo>
                <a:cubicBezTo>
                  <a:pt x="279942" y="779957"/>
                  <a:pt x="310995" y="765394"/>
                  <a:pt x="351960" y="766291"/>
                </a:cubicBezTo>
                <a:close/>
                <a:moveTo>
                  <a:pt x="571848" y="477351"/>
                </a:moveTo>
                <a:cubicBezTo>
                  <a:pt x="710859" y="457293"/>
                  <a:pt x="992360" y="798358"/>
                  <a:pt x="1084620" y="906622"/>
                </a:cubicBezTo>
                <a:cubicBezTo>
                  <a:pt x="924783" y="860063"/>
                  <a:pt x="417357" y="664483"/>
                  <a:pt x="521963" y="509789"/>
                </a:cubicBezTo>
                <a:cubicBezTo>
                  <a:pt x="535038" y="490452"/>
                  <a:pt x="551989" y="480216"/>
                  <a:pt x="571848" y="477351"/>
                </a:cubicBezTo>
                <a:close/>
                <a:moveTo>
                  <a:pt x="824314" y="287983"/>
                </a:moveTo>
                <a:cubicBezTo>
                  <a:pt x="931760" y="296495"/>
                  <a:pt x="1103988" y="600891"/>
                  <a:pt x="1160852" y="698007"/>
                </a:cubicBezTo>
                <a:cubicBezTo>
                  <a:pt x="1045581" y="635840"/>
                  <a:pt x="685318" y="402540"/>
                  <a:pt x="782758" y="303918"/>
                </a:cubicBezTo>
                <a:cubicBezTo>
                  <a:pt x="794938" y="291589"/>
                  <a:pt x="808965" y="286767"/>
                  <a:pt x="824314" y="287983"/>
                </a:cubicBezTo>
                <a:close/>
                <a:moveTo>
                  <a:pt x="1070772" y="119981"/>
                </a:moveTo>
                <a:cubicBezTo>
                  <a:pt x="1158472" y="111635"/>
                  <a:pt x="1266595" y="435117"/>
                  <a:pt x="1301153" y="534008"/>
                </a:cubicBezTo>
                <a:cubicBezTo>
                  <a:pt x="1218020" y="457140"/>
                  <a:pt x="963336" y="184975"/>
                  <a:pt x="1053532" y="126241"/>
                </a:cubicBezTo>
                <a:cubicBezTo>
                  <a:pt x="1059170" y="122570"/>
                  <a:pt x="1064926" y="120538"/>
                  <a:pt x="1070772" y="119981"/>
                </a:cubicBezTo>
                <a:close/>
                <a:moveTo>
                  <a:pt x="1323507" y="686"/>
                </a:moveTo>
                <a:cubicBezTo>
                  <a:pt x="1390914" y="16419"/>
                  <a:pt x="1404714" y="298219"/>
                  <a:pt x="1410059" y="384750"/>
                </a:cubicBezTo>
                <a:cubicBezTo>
                  <a:pt x="1363765" y="303184"/>
                  <a:pt x="1229560" y="24470"/>
                  <a:pt x="1309298" y="1224"/>
                </a:cubicBezTo>
                <a:cubicBezTo>
                  <a:pt x="1314282" y="-229"/>
                  <a:pt x="1319014" y="-362"/>
                  <a:pt x="1323507" y="686"/>
                </a:cubicBezTo>
                <a:close/>
              </a:path>
            </a:pathLst>
          </a:custGeom>
          <a:gradFill>
            <a:gsLst>
              <a:gs pos="51000">
                <a:srgbClr val="C00000"/>
              </a:gs>
              <a:gs pos="37000">
                <a:srgbClr val="FF6600"/>
              </a:gs>
              <a:gs pos="19000">
                <a:srgbClr val="FFC000">
                  <a:lumMod val="56000"/>
                  <a:lumOff val="44000"/>
                </a:srgbClr>
              </a:gs>
              <a:gs pos="72000">
                <a:srgbClr val="00CC00"/>
              </a:gs>
              <a:gs pos="100000">
                <a:srgbClr val="00B050"/>
              </a:gs>
            </a:gsLst>
            <a:path path="circle">
              <a:fillToRect l="50000" t="50000" r="50000" b="50000"/>
            </a:path>
          </a:gradFill>
          <a:ln w="3175">
            <a:solidFill>
              <a:schemeClr val="bg1"/>
            </a:soli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Forma libre 4"/>
          <p:cNvSpPr/>
          <p:nvPr/>
        </p:nvSpPr>
        <p:spPr>
          <a:xfrm rot="12893889">
            <a:off x="7094958" y="2477172"/>
            <a:ext cx="899960" cy="2240114"/>
          </a:xfrm>
          <a:custGeom>
            <a:avLst/>
            <a:gdLst>
              <a:gd name="connsiteX0" fmla="*/ 1410060 w 1410060"/>
              <a:gd name="connsiteY0" fmla="*/ 2870892 h 3255641"/>
              <a:gd name="connsiteX1" fmla="*/ 1309299 w 1410060"/>
              <a:gd name="connsiteY1" fmla="*/ 3254418 h 3255641"/>
              <a:gd name="connsiteX2" fmla="*/ 1410060 w 1410060"/>
              <a:gd name="connsiteY2" fmla="*/ 2870892 h 3255641"/>
              <a:gd name="connsiteX3" fmla="*/ 1301154 w 1410060"/>
              <a:gd name="connsiteY3" fmla="*/ 2721634 h 3255641"/>
              <a:gd name="connsiteX4" fmla="*/ 1070773 w 1410060"/>
              <a:gd name="connsiteY4" fmla="*/ 3135661 h 3255641"/>
              <a:gd name="connsiteX5" fmla="*/ 1053533 w 1410060"/>
              <a:gd name="connsiteY5" fmla="*/ 3129402 h 3255641"/>
              <a:gd name="connsiteX6" fmla="*/ 1301154 w 1410060"/>
              <a:gd name="connsiteY6" fmla="*/ 2721634 h 3255641"/>
              <a:gd name="connsiteX7" fmla="*/ 1160853 w 1410060"/>
              <a:gd name="connsiteY7" fmla="*/ 2557635 h 3255641"/>
              <a:gd name="connsiteX8" fmla="*/ 824315 w 1410060"/>
              <a:gd name="connsiteY8" fmla="*/ 2967659 h 3255641"/>
              <a:gd name="connsiteX9" fmla="*/ 782759 w 1410060"/>
              <a:gd name="connsiteY9" fmla="*/ 2951725 h 3255641"/>
              <a:gd name="connsiteX10" fmla="*/ 1160853 w 1410060"/>
              <a:gd name="connsiteY10" fmla="*/ 2557635 h 3255641"/>
              <a:gd name="connsiteX11" fmla="*/ 1084621 w 1410060"/>
              <a:gd name="connsiteY11" fmla="*/ 2349020 h 3255641"/>
              <a:gd name="connsiteX12" fmla="*/ 571849 w 1410060"/>
              <a:gd name="connsiteY12" fmla="*/ 2778291 h 3255641"/>
              <a:gd name="connsiteX13" fmla="*/ 521964 w 1410060"/>
              <a:gd name="connsiteY13" fmla="*/ 2745854 h 3255641"/>
              <a:gd name="connsiteX14" fmla="*/ 1084621 w 1410060"/>
              <a:gd name="connsiteY14" fmla="*/ 2349020 h 3255641"/>
              <a:gd name="connsiteX15" fmla="*/ 1017496 w 1410060"/>
              <a:gd name="connsiteY15" fmla="*/ 2093539 h 3255641"/>
              <a:gd name="connsiteX16" fmla="*/ 351961 w 1410060"/>
              <a:gd name="connsiteY16" fmla="*/ 2489352 h 3255641"/>
              <a:gd name="connsiteX17" fmla="*/ 264027 w 1410060"/>
              <a:gd name="connsiteY17" fmla="*/ 2439678 h 3255641"/>
              <a:gd name="connsiteX18" fmla="*/ 1017496 w 1410060"/>
              <a:gd name="connsiteY18" fmla="*/ 2093539 h 3255641"/>
              <a:gd name="connsiteX19" fmla="*/ 574912 w 1410060"/>
              <a:gd name="connsiteY19" fmla="*/ 1888266 h 3255641"/>
              <a:gd name="connsiteX20" fmla="*/ 949104 w 1410060"/>
              <a:gd name="connsiteY20" fmla="*/ 1917408 h 3255641"/>
              <a:gd name="connsiteX21" fmla="*/ 201574 w 1410060"/>
              <a:gd name="connsiteY21" fmla="*/ 2119439 h 3255641"/>
              <a:gd name="connsiteX22" fmla="*/ 80406 w 1410060"/>
              <a:gd name="connsiteY22" fmla="*/ 2041280 h 3255641"/>
              <a:gd name="connsiteX23" fmla="*/ 574912 w 1410060"/>
              <a:gd name="connsiteY23" fmla="*/ 1888266 h 3255641"/>
              <a:gd name="connsiteX24" fmla="*/ 254330 w 1410060"/>
              <a:gd name="connsiteY24" fmla="*/ 1503657 h 3255641"/>
              <a:gd name="connsiteX25" fmla="*/ 1000125 w 1410060"/>
              <a:gd name="connsiteY25" fmla="*/ 1612589 h 3255641"/>
              <a:gd name="connsiteX26" fmla="*/ 17 w 1410060"/>
              <a:gd name="connsiteY26" fmla="*/ 1629909 h 3255641"/>
              <a:gd name="connsiteX27" fmla="*/ 254330 w 1410060"/>
              <a:gd name="connsiteY27" fmla="*/ 1503657 h 3255641"/>
              <a:gd name="connsiteX28" fmla="*/ 201573 w 1410060"/>
              <a:gd name="connsiteY28" fmla="*/ 1136203 h 3255641"/>
              <a:gd name="connsiteX29" fmla="*/ 949103 w 1410060"/>
              <a:gd name="connsiteY29" fmla="*/ 1338235 h 3255641"/>
              <a:gd name="connsiteX30" fmla="*/ 80405 w 1410060"/>
              <a:gd name="connsiteY30" fmla="*/ 1214362 h 3255641"/>
              <a:gd name="connsiteX31" fmla="*/ 201573 w 1410060"/>
              <a:gd name="connsiteY31" fmla="*/ 1136203 h 3255641"/>
              <a:gd name="connsiteX32" fmla="*/ 351960 w 1410060"/>
              <a:gd name="connsiteY32" fmla="*/ 766291 h 3255641"/>
              <a:gd name="connsiteX33" fmla="*/ 1017495 w 1410060"/>
              <a:gd name="connsiteY33" fmla="*/ 1162103 h 3255641"/>
              <a:gd name="connsiteX34" fmla="*/ 264026 w 1410060"/>
              <a:gd name="connsiteY34" fmla="*/ 815964 h 3255641"/>
              <a:gd name="connsiteX35" fmla="*/ 351960 w 1410060"/>
              <a:gd name="connsiteY35" fmla="*/ 766291 h 3255641"/>
              <a:gd name="connsiteX36" fmla="*/ 571848 w 1410060"/>
              <a:gd name="connsiteY36" fmla="*/ 477351 h 3255641"/>
              <a:gd name="connsiteX37" fmla="*/ 1084620 w 1410060"/>
              <a:gd name="connsiteY37" fmla="*/ 906622 h 3255641"/>
              <a:gd name="connsiteX38" fmla="*/ 521963 w 1410060"/>
              <a:gd name="connsiteY38" fmla="*/ 509789 h 3255641"/>
              <a:gd name="connsiteX39" fmla="*/ 571848 w 1410060"/>
              <a:gd name="connsiteY39" fmla="*/ 477351 h 3255641"/>
              <a:gd name="connsiteX40" fmla="*/ 824314 w 1410060"/>
              <a:gd name="connsiteY40" fmla="*/ 287983 h 3255641"/>
              <a:gd name="connsiteX41" fmla="*/ 1160852 w 1410060"/>
              <a:gd name="connsiteY41" fmla="*/ 698007 h 3255641"/>
              <a:gd name="connsiteX42" fmla="*/ 782758 w 1410060"/>
              <a:gd name="connsiteY42" fmla="*/ 303918 h 3255641"/>
              <a:gd name="connsiteX43" fmla="*/ 824314 w 1410060"/>
              <a:gd name="connsiteY43" fmla="*/ 287983 h 3255641"/>
              <a:gd name="connsiteX44" fmla="*/ 1070772 w 1410060"/>
              <a:gd name="connsiteY44" fmla="*/ 119981 h 3255641"/>
              <a:gd name="connsiteX45" fmla="*/ 1301153 w 1410060"/>
              <a:gd name="connsiteY45" fmla="*/ 534008 h 3255641"/>
              <a:gd name="connsiteX46" fmla="*/ 1053532 w 1410060"/>
              <a:gd name="connsiteY46" fmla="*/ 126241 h 3255641"/>
              <a:gd name="connsiteX47" fmla="*/ 1070772 w 1410060"/>
              <a:gd name="connsiteY47" fmla="*/ 119981 h 3255641"/>
              <a:gd name="connsiteX48" fmla="*/ 1323507 w 1410060"/>
              <a:gd name="connsiteY48" fmla="*/ 686 h 3255641"/>
              <a:gd name="connsiteX49" fmla="*/ 1410059 w 1410060"/>
              <a:gd name="connsiteY49" fmla="*/ 384750 h 3255641"/>
              <a:gd name="connsiteX50" fmla="*/ 1309298 w 1410060"/>
              <a:gd name="connsiteY50" fmla="*/ 1224 h 3255641"/>
              <a:gd name="connsiteX51" fmla="*/ 1323507 w 1410060"/>
              <a:gd name="connsiteY51" fmla="*/ 686 h 3255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410060" h="3255641">
                <a:moveTo>
                  <a:pt x="1410060" y="2870892"/>
                </a:moveTo>
                <a:cubicBezTo>
                  <a:pt x="1404359" y="2963192"/>
                  <a:pt x="1389037" y="3277664"/>
                  <a:pt x="1309299" y="3254418"/>
                </a:cubicBezTo>
                <a:cubicBezTo>
                  <a:pt x="1229561" y="3231173"/>
                  <a:pt x="1363766" y="2952459"/>
                  <a:pt x="1410060" y="2870892"/>
                </a:cubicBezTo>
                <a:close/>
                <a:moveTo>
                  <a:pt x="1301154" y="2721634"/>
                </a:moveTo>
                <a:cubicBezTo>
                  <a:pt x="1266596" y="2820526"/>
                  <a:pt x="1158473" y="3144008"/>
                  <a:pt x="1070773" y="3135661"/>
                </a:cubicBezTo>
                <a:cubicBezTo>
                  <a:pt x="1064927" y="3135104"/>
                  <a:pt x="1059171" y="3133073"/>
                  <a:pt x="1053533" y="3129402"/>
                </a:cubicBezTo>
                <a:cubicBezTo>
                  <a:pt x="963337" y="3070667"/>
                  <a:pt x="1218021" y="2798503"/>
                  <a:pt x="1301154" y="2721634"/>
                </a:cubicBezTo>
                <a:close/>
                <a:moveTo>
                  <a:pt x="1160853" y="2557635"/>
                </a:moveTo>
                <a:cubicBezTo>
                  <a:pt x="1103989" y="2654752"/>
                  <a:pt x="931761" y="2959147"/>
                  <a:pt x="824315" y="2967659"/>
                </a:cubicBezTo>
                <a:cubicBezTo>
                  <a:pt x="808966" y="2968875"/>
                  <a:pt x="794939" y="2964053"/>
                  <a:pt x="782759" y="2951725"/>
                </a:cubicBezTo>
                <a:cubicBezTo>
                  <a:pt x="685319" y="2853102"/>
                  <a:pt x="1045582" y="2619802"/>
                  <a:pt x="1160853" y="2557635"/>
                </a:cubicBezTo>
                <a:close/>
                <a:moveTo>
                  <a:pt x="1084621" y="2349020"/>
                </a:moveTo>
                <a:cubicBezTo>
                  <a:pt x="992361" y="2457285"/>
                  <a:pt x="710860" y="2798350"/>
                  <a:pt x="571849" y="2778291"/>
                </a:cubicBezTo>
                <a:cubicBezTo>
                  <a:pt x="551990" y="2775426"/>
                  <a:pt x="535039" y="2765191"/>
                  <a:pt x="521964" y="2745854"/>
                </a:cubicBezTo>
                <a:cubicBezTo>
                  <a:pt x="417358" y="2591160"/>
                  <a:pt x="924784" y="2395579"/>
                  <a:pt x="1084621" y="2349020"/>
                </a:cubicBezTo>
                <a:close/>
                <a:moveTo>
                  <a:pt x="1017496" y="2093539"/>
                </a:moveTo>
                <a:cubicBezTo>
                  <a:pt x="893084" y="2191252"/>
                  <a:pt x="529472" y="2485462"/>
                  <a:pt x="351961" y="2489352"/>
                </a:cubicBezTo>
                <a:cubicBezTo>
                  <a:pt x="310996" y="2490249"/>
                  <a:pt x="279943" y="2475686"/>
                  <a:pt x="264027" y="2439678"/>
                </a:cubicBezTo>
                <a:cubicBezTo>
                  <a:pt x="179140" y="2247641"/>
                  <a:pt x="819439" y="2117611"/>
                  <a:pt x="1017496" y="2093539"/>
                </a:cubicBezTo>
                <a:close/>
                <a:moveTo>
                  <a:pt x="574912" y="1888266"/>
                </a:moveTo>
                <a:cubicBezTo>
                  <a:pt x="725106" y="1891024"/>
                  <a:pt x="870926" y="1905636"/>
                  <a:pt x="949104" y="1917408"/>
                </a:cubicBezTo>
                <a:cubicBezTo>
                  <a:pt x="805581" y="1972069"/>
                  <a:pt x="405159" y="2130771"/>
                  <a:pt x="201574" y="2119439"/>
                </a:cubicBezTo>
                <a:cubicBezTo>
                  <a:pt x="133712" y="2115662"/>
                  <a:pt x="87721" y="2092993"/>
                  <a:pt x="80406" y="2041280"/>
                </a:cubicBezTo>
                <a:cubicBezTo>
                  <a:pt x="62118" y="1911998"/>
                  <a:pt x="324590" y="1883668"/>
                  <a:pt x="574912" y="1888266"/>
                </a:cubicBezTo>
                <a:close/>
                <a:moveTo>
                  <a:pt x="254330" y="1503657"/>
                </a:moveTo>
                <a:cubicBezTo>
                  <a:pt x="500676" y="1500500"/>
                  <a:pt x="857305" y="1581917"/>
                  <a:pt x="1000125" y="1612589"/>
                </a:cubicBezTo>
                <a:cubicBezTo>
                  <a:pt x="771106" y="1687645"/>
                  <a:pt x="4284" y="1875287"/>
                  <a:pt x="17" y="1629909"/>
                </a:cubicBezTo>
                <a:cubicBezTo>
                  <a:pt x="-1583" y="1537893"/>
                  <a:pt x="106523" y="1505552"/>
                  <a:pt x="254330" y="1503657"/>
                </a:cubicBezTo>
                <a:close/>
                <a:moveTo>
                  <a:pt x="201573" y="1136203"/>
                </a:moveTo>
                <a:cubicBezTo>
                  <a:pt x="405158" y="1124872"/>
                  <a:pt x="805580" y="1283573"/>
                  <a:pt x="949103" y="1338235"/>
                </a:cubicBezTo>
                <a:cubicBezTo>
                  <a:pt x="740628" y="1369627"/>
                  <a:pt x="51144" y="1421214"/>
                  <a:pt x="80405" y="1214362"/>
                </a:cubicBezTo>
                <a:cubicBezTo>
                  <a:pt x="87720" y="1162650"/>
                  <a:pt x="133711" y="1139980"/>
                  <a:pt x="201573" y="1136203"/>
                </a:cubicBezTo>
                <a:close/>
                <a:moveTo>
                  <a:pt x="351960" y="766291"/>
                </a:moveTo>
                <a:cubicBezTo>
                  <a:pt x="529471" y="770180"/>
                  <a:pt x="893083" y="1064391"/>
                  <a:pt x="1017495" y="1162103"/>
                </a:cubicBezTo>
                <a:cubicBezTo>
                  <a:pt x="819438" y="1138031"/>
                  <a:pt x="179139" y="1008001"/>
                  <a:pt x="264026" y="815964"/>
                </a:cubicBezTo>
                <a:cubicBezTo>
                  <a:pt x="279942" y="779957"/>
                  <a:pt x="310995" y="765394"/>
                  <a:pt x="351960" y="766291"/>
                </a:cubicBezTo>
                <a:close/>
                <a:moveTo>
                  <a:pt x="571848" y="477351"/>
                </a:moveTo>
                <a:cubicBezTo>
                  <a:pt x="710859" y="457293"/>
                  <a:pt x="992360" y="798358"/>
                  <a:pt x="1084620" y="906622"/>
                </a:cubicBezTo>
                <a:cubicBezTo>
                  <a:pt x="924783" y="860063"/>
                  <a:pt x="417357" y="664483"/>
                  <a:pt x="521963" y="509789"/>
                </a:cubicBezTo>
                <a:cubicBezTo>
                  <a:pt x="535038" y="490452"/>
                  <a:pt x="551989" y="480216"/>
                  <a:pt x="571848" y="477351"/>
                </a:cubicBezTo>
                <a:close/>
                <a:moveTo>
                  <a:pt x="824314" y="287983"/>
                </a:moveTo>
                <a:cubicBezTo>
                  <a:pt x="931760" y="296495"/>
                  <a:pt x="1103988" y="600891"/>
                  <a:pt x="1160852" y="698007"/>
                </a:cubicBezTo>
                <a:cubicBezTo>
                  <a:pt x="1045581" y="635840"/>
                  <a:pt x="685318" y="402540"/>
                  <a:pt x="782758" y="303918"/>
                </a:cubicBezTo>
                <a:cubicBezTo>
                  <a:pt x="794938" y="291589"/>
                  <a:pt x="808965" y="286767"/>
                  <a:pt x="824314" y="287983"/>
                </a:cubicBezTo>
                <a:close/>
                <a:moveTo>
                  <a:pt x="1070772" y="119981"/>
                </a:moveTo>
                <a:cubicBezTo>
                  <a:pt x="1158472" y="111635"/>
                  <a:pt x="1266595" y="435117"/>
                  <a:pt x="1301153" y="534008"/>
                </a:cubicBezTo>
                <a:cubicBezTo>
                  <a:pt x="1218020" y="457140"/>
                  <a:pt x="963336" y="184975"/>
                  <a:pt x="1053532" y="126241"/>
                </a:cubicBezTo>
                <a:cubicBezTo>
                  <a:pt x="1059170" y="122570"/>
                  <a:pt x="1064926" y="120538"/>
                  <a:pt x="1070772" y="119981"/>
                </a:cubicBezTo>
                <a:close/>
                <a:moveTo>
                  <a:pt x="1323507" y="686"/>
                </a:moveTo>
                <a:cubicBezTo>
                  <a:pt x="1390914" y="16419"/>
                  <a:pt x="1404714" y="298219"/>
                  <a:pt x="1410059" y="384750"/>
                </a:cubicBezTo>
                <a:cubicBezTo>
                  <a:pt x="1363765" y="303184"/>
                  <a:pt x="1229560" y="24470"/>
                  <a:pt x="1309298" y="1224"/>
                </a:cubicBezTo>
                <a:cubicBezTo>
                  <a:pt x="1314282" y="-229"/>
                  <a:pt x="1319014" y="-362"/>
                  <a:pt x="1323507" y="686"/>
                </a:cubicBezTo>
                <a:close/>
              </a:path>
            </a:pathLst>
          </a:custGeom>
          <a:gradFill>
            <a:gsLst>
              <a:gs pos="51000">
                <a:srgbClr val="C00000"/>
              </a:gs>
              <a:gs pos="37000">
                <a:srgbClr val="FF6600"/>
              </a:gs>
              <a:gs pos="19000">
                <a:srgbClr val="FFC000">
                  <a:lumMod val="56000"/>
                  <a:lumOff val="44000"/>
                </a:srgbClr>
              </a:gs>
              <a:gs pos="72000">
                <a:srgbClr val="00CC00"/>
              </a:gs>
              <a:gs pos="100000">
                <a:srgbClr val="00B050"/>
              </a:gs>
            </a:gsLst>
            <a:path path="circle">
              <a:fillToRect l="50000" t="50000" r="50000" b="50000"/>
            </a:path>
          </a:gradFill>
          <a:ln w="3175">
            <a:solidFill>
              <a:schemeClr val="bg1"/>
            </a:soli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Forma libre 4"/>
          <p:cNvSpPr/>
          <p:nvPr/>
        </p:nvSpPr>
        <p:spPr>
          <a:xfrm rot="13079256">
            <a:off x="7576271" y="2610433"/>
            <a:ext cx="1389888" cy="2950673"/>
          </a:xfrm>
          <a:custGeom>
            <a:avLst/>
            <a:gdLst>
              <a:gd name="connsiteX0" fmla="*/ 1410060 w 1410060"/>
              <a:gd name="connsiteY0" fmla="*/ 2870892 h 3255641"/>
              <a:gd name="connsiteX1" fmla="*/ 1309299 w 1410060"/>
              <a:gd name="connsiteY1" fmla="*/ 3254418 h 3255641"/>
              <a:gd name="connsiteX2" fmla="*/ 1410060 w 1410060"/>
              <a:gd name="connsiteY2" fmla="*/ 2870892 h 3255641"/>
              <a:gd name="connsiteX3" fmla="*/ 1301154 w 1410060"/>
              <a:gd name="connsiteY3" fmla="*/ 2721634 h 3255641"/>
              <a:gd name="connsiteX4" fmla="*/ 1070773 w 1410060"/>
              <a:gd name="connsiteY4" fmla="*/ 3135661 h 3255641"/>
              <a:gd name="connsiteX5" fmla="*/ 1053533 w 1410060"/>
              <a:gd name="connsiteY5" fmla="*/ 3129402 h 3255641"/>
              <a:gd name="connsiteX6" fmla="*/ 1301154 w 1410060"/>
              <a:gd name="connsiteY6" fmla="*/ 2721634 h 3255641"/>
              <a:gd name="connsiteX7" fmla="*/ 1160853 w 1410060"/>
              <a:gd name="connsiteY7" fmla="*/ 2557635 h 3255641"/>
              <a:gd name="connsiteX8" fmla="*/ 824315 w 1410060"/>
              <a:gd name="connsiteY8" fmla="*/ 2967659 h 3255641"/>
              <a:gd name="connsiteX9" fmla="*/ 782759 w 1410060"/>
              <a:gd name="connsiteY9" fmla="*/ 2951725 h 3255641"/>
              <a:gd name="connsiteX10" fmla="*/ 1160853 w 1410060"/>
              <a:gd name="connsiteY10" fmla="*/ 2557635 h 3255641"/>
              <a:gd name="connsiteX11" fmla="*/ 1084621 w 1410060"/>
              <a:gd name="connsiteY11" fmla="*/ 2349020 h 3255641"/>
              <a:gd name="connsiteX12" fmla="*/ 571849 w 1410060"/>
              <a:gd name="connsiteY12" fmla="*/ 2778291 h 3255641"/>
              <a:gd name="connsiteX13" fmla="*/ 521964 w 1410060"/>
              <a:gd name="connsiteY13" fmla="*/ 2745854 h 3255641"/>
              <a:gd name="connsiteX14" fmla="*/ 1084621 w 1410060"/>
              <a:gd name="connsiteY14" fmla="*/ 2349020 h 3255641"/>
              <a:gd name="connsiteX15" fmla="*/ 1017496 w 1410060"/>
              <a:gd name="connsiteY15" fmla="*/ 2093539 h 3255641"/>
              <a:gd name="connsiteX16" fmla="*/ 351961 w 1410060"/>
              <a:gd name="connsiteY16" fmla="*/ 2489352 h 3255641"/>
              <a:gd name="connsiteX17" fmla="*/ 264027 w 1410060"/>
              <a:gd name="connsiteY17" fmla="*/ 2439678 h 3255641"/>
              <a:gd name="connsiteX18" fmla="*/ 1017496 w 1410060"/>
              <a:gd name="connsiteY18" fmla="*/ 2093539 h 3255641"/>
              <a:gd name="connsiteX19" fmla="*/ 574912 w 1410060"/>
              <a:gd name="connsiteY19" fmla="*/ 1888266 h 3255641"/>
              <a:gd name="connsiteX20" fmla="*/ 949104 w 1410060"/>
              <a:gd name="connsiteY20" fmla="*/ 1917408 h 3255641"/>
              <a:gd name="connsiteX21" fmla="*/ 201574 w 1410060"/>
              <a:gd name="connsiteY21" fmla="*/ 2119439 h 3255641"/>
              <a:gd name="connsiteX22" fmla="*/ 80406 w 1410060"/>
              <a:gd name="connsiteY22" fmla="*/ 2041280 h 3255641"/>
              <a:gd name="connsiteX23" fmla="*/ 574912 w 1410060"/>
              <a:gd name="connsiteY23" fmla="*/ 1888266 h 3255641"/>
              <a:gd name="connsiteX24" fmla="*/ 254330 w 1410060"/>
              <a:gd name="connsiteY24" fmla="*/ 1503657 h 3255641"/>
              <a:gd name="connsiteX25" fmla="*/ 1000125 w 1410060"/>
              <a:gd name="connsiteY25" fmla="*/ 1612589 h 3255641"/>
              <a:gd name="connsiteX26" fmla="*/ 17 w 1410060"/>
              <a:gd name="connsiteY26" fmla="*/ 1629909 h 3255641"/>
              <a:gd name="connsiteX27" fmla="*/ 254330 w 1410060"/>
              <a:gd name="connsiteY27" fmla="*/ 1503657 h 3255641"/>
              <a:gd name="connsiteX28" fmla="*/ 201573 w 1410060"/>
              <a:gd name="connsiteY28" fmla="*/ 1136203 h 3255641"/>
              <a:gd name="connsiteX29" fmla="*/ 949103 w 1410060"/>
              <a:gd name="connsiteY29" fmla="*/ 1338235 h 3255641"/>
              <a:gd name="connsiteX30" fmla="*/ 80405 w 1410060"/>
              <a:gd name="connsiteY30" fmla="*/ 1214362 h 3255641"/>
              <a:gd name="connsiteX31" fmla="*/ 201573 w 1410060"/>
              <a:gd name="connsiteY31" fmla="*/ 1136203 h 3255641"/>
              <a:gd name="connsiteX32" fmla="*/ 351960 w 1410060"/>
              <a:gd name="connsiteY32" fmla="*/ 766291 h 3255641"/>
              <a:gd name="connsiteX33" fmla="*/ 1017495 w 1410060"/>
              <a:gd name="connsiteY33" fmla="*/ 1162103 h 3255641"/>
              <a:gd name="connsiteX34" fmla="*/ 264026 w 1410060"/>
              <a:gd name="connsiteY34" fmla="*/ 815964 h 3255641"/>
              <a:gd name="connsiteX35" fmla="*/ 351960 w 1410060"/>
              <a:gd name="connsiteY35" fmla="*/ 766291 h 3255641"/>
              <a:gd name="connsiteX36" fmla="*/ 571848 w 1410060"/>
              <a:gd name="connsiteY36" fmla="*/ 477351 h 3255641"/>
              <a:gd name="connsiteX37" fmla="*/ 1084620 w 1410060"/>
              <a:gd name="connsiteY37" fmla="*/ 906622 h 3255641"/>
              <a:gd name="connsiteX38" fmla="*/ 521963 w 1410060"/>
              <a:gd name="connsiteY38" fmla="*/ 509789 h 3255641"/>
              <a:gd name="connsiteX39" fmla="*/ 571848 w 1410060"/>
              <a:gd name="connsiteY39" fmla="*/ 477351 h 3255641"/>
              <a:gd name="connsiteX40" fmla="*/ 824314 w 1410060"/>
              <a:gd name="connsiteY40" fmla="*/ 287983 h 3255641"/>
              <a:gd name="connsiteX41" fmla="*/ 1160852 w 1410060"/>
              <a:gd name="connsiteY41" fmla="*/ 698007 h 3255641"/>
              <a:gd name="connsiteX42" fmla="*/ 782758 w 1410060"/>
              <a:gd name="connsiteY42" fmla="*/ 303918 h 3255641"/>
              <a:gd name="connsiteX43" fmla="*/ 824314 w 1410060"/>
              <a:gd name="connsiteY43" fmla="*/ 287983 h 3255641"/>
              <a:gd name="connsiteX44" fmla="*/ 1070772 w 1410060"/>
              <a:gd name="connsiteY44" fmla="*/ 119981 h 3255641"/>
              <a:gd name="connsiteX45" fmla="*/ 1301153 w 1410060"/>
              <a:gd name="connsiteY45" fmla="*/ 534008 h 3255641"/>
              <a:gd name="connsiteX46" fmla="*/ 1053532 w 1410060"/>
              <a:gd name="connsiteY46" fmla="*/ 126241 h 3255641"/>
              <a:gd name="connsiteX47" fmla="*/ 1070772 w 1410060"/>
              <a:gd name="connsiteY47" fmla="*/ 119981 h 3255641"/>
              <a:gd name="connsiteX48" fmla="*/ 1323507 w 1410060"/>
              <a:gd name="connsiteY48" fmla="*/ 686 h 3255641"/>
              <a:gd name="connsiteX49" fmla="*/ 1410059 w 1410060"/>
              <a:gd name="connsiteY49" fmla="*/ 384750 h 3255641"/>
              <a:gd name="connsiteX50" fmla="*/ 1309298 w 1410060"/>
              <a:gd name="connsiteY50" fmla="*/ 1224 h 3255641"/>
              <a:gd name="connsiteX51" fmla="*/ 1323507 w 1410060"/>
              <a:gd name="connsiteY51" fmla="*/ 686 h 3255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410060" h="3255641">
                <a:moveTo>
                  <a:pt x="1410060" y="2870892"/>
                </a:moveTo>
                <a:cubicBezTo>
                  <a:pt x="1404359" y="2963192"/>
                  <a:pt x="1389037" y="3277664"/>
                  <a:pt x="1309299" y="3254418"/>
                </a:cubicBezTo>
                <a:cubicBezTo>
                  <a:pt x="1229561" y="3231173"/>
                  <a:pt x="1363766" y="2952459"/>
                  <a:pt x="1410060" y="2870892"/>
                </a:cubicBezTo>
                <a:close/>
                <a:moveTo>
                  <a:pt x="1301154" y="2721634"/>
                </a:moveTo>
                <a:cubicBezTo>
                  <a:pt x="1266596" y="2820526"/>
                  <a:pt x="1158473" y="3144008"/>
                  <a:pt x="1070773" y="3135661"/>
                </a:cubicBezTo>
                <a:cubicBezTo>
                  <a:pt x="1064927" y="3135104"/>
                  <a:pt x="1059171" y="3133073"/>
                  <a:pt x="1053533" y="3129402"/>
                </a:cubicBezTo>
                <a:cubicBezTo>
                  <a:pt x="963337" y="3070667"/>
                  <a:pt x="1218021" y="2798503"/>
                  <a:pt x="1301154" y="2721634"/>
                </a:cubicBezTo>
                <a:close/>
                <a:moveTo>
                  <a:pt x="1160853" y="2557635"/>
                </a:moveTo>
                <a:cubicBezTo>
                  <a:pt x="1103989" y="2654752"/>
                  <a:pt x="931761" y="2959147"/>
                  <a:pt x="824315" y="2967659"/>
                </a:cubicBezTo>
                <a:cubicBezTo>
                  <a:pt x="808966" y="2968875"/>
                  <a:pt x="794939" y="2964053"/>
                  <a:pt x="782759" y="2951725"/>
                </a:cubicBezTo>
                <a:cubicBezTo>
                  <a:pt x="685319" y="2853102"/>
                  <a:pt x="1045582" y="2619802"/>
                  <a:pt x="1160853" y="2557635"/>
                </a:cubicBezTo>
                <a:close/>
                <a:moveTo>
                  <a:pt x="1084621" y="2349020"/>
                </a:moveTo>
                <a:cubicBezTo>
                  <a:pt x="992361" y="2457285"/>
                  <a:pt x="710860" y="2798350"/>
                  <a:pt x="571849" y="2778291"/>
                </a:cubicBezTo>
                <a:cubicBezTo>
                  <a:pt x="551990" y="2775426"/>
                  <a:pt x="535039" y="2765191"/>
                  <a:pt x="521964" y="2745854"/>
                </a:cubicBezTo>
                <a:cubicBezTo>
                  <a:pt x="417358" y="2591160"/>
                  <a:pt x="924784" y="2395579"/>
                  <a:pt x="1084621" y="2349020"/>
                </a:cubicBezTo>
                <a:close/>
                <a:moveTo>
                  <a:pt x="1017496" y="2093539"/>
                </a:moveTo>
                <a:cubicBezTo>
                  <a:pt x="893084" y="2191252"/>
                  <a:pt x="529472" y="2485462"/>
                  <a:pt x="351961" y="2489352"/>
                </a:cubicBezTo>
                <a:cubicBezTo>
                  <a:pt x="310996" y="2490249"/>
                  <a:pt x="279943" y="2475686"/>
                  <a:pt x="264027" y="2439678"/>
                </a:cubicBezTo>
                <a:cubicBezTo>
                  <a:pt x="179140" y="2247641"/>
                  <a:pt x="819439" y="2117611"/>
                  <a:pt x="1017496" y="2093539"/>
                </a:cubicBezTo>
                <a:close/>
                <a:moveTo>
                  <a:pt x="574912" y="1888266"/>
                </a:moveTo>
                <a:cubicBezTo>
                  <a:pt x="725106" y="1891024"/>
                  <a:pt x="870926" y="1905636"/>
                  <a:pt x="949104" y="1917408"/>
                </a:cubicBezTo>
                <a:cubicBezTo>
                  <a:pt x="805581" y="1972069"/>
                  <a:pt x="405159" y="2130771"/>
                  <a:pt x="201574" y="2119439"/>
                </a:cubicBezTo>
                <a:cubicBezTo>
                  <a:pt x="133712" y="2115662"/>
                  <a:pt x="87721" y="2092993"/>
                  <a:pt x="80406" y="2041280"/>
                </a:cubicBezTo>
                <a:cubicBezTo>
                  <a:pt x="62118" y="1911998"/>
                  <a:pt x="324590" y="1883668"/>
                  <a:pt x="574912" y="1888266"/>
                </a:cubicBezTo>
                <a:close/>
                <a:moveTo>
                  <a:pt x="254330" y="1503657"/>
                </a:moveTo>
                <a:cubicBezTo>
                  <a:pt x="500676" y="1500500"/>
                  <a:pt x="857305" y="1581917"/>
                  <a:pt x="1000125" y="1612589"/>
                </a:cubicBezTo>
                <a:cubicBezTo>
                  <a:pt x="771106" y="1687645"/>
                  <a:pt x="4284" y="1875287"/>
                  <a:pt x="17" y="1629909"/>
                </a:cubicBezTo>
                <a:cubicBezTo>
                  <a:pt x="-1583" y="1537893"/>
                  <a:pt x="106523" y="1505552"/>
                  <a:pt x="254330" y="1503657"/>
                </a:cubicBezTo>
                <a:close/>
                <a:moveTo>
                  <a:pt x="201573" y="1136203"/>
                </a:moveTo>
                <a:cubicBezTo>
                  <a:pt x="405158" y="1124872"/>
                  <a:pt x="805580" y="1283573"/>
                  <a:pt x="949103" y="1338235"/>
                </a:cubicBezTo>
                <a:cubicBezTo>
                  <a:pt x="740628" y="1369627"/>
                  <a:pt x="51144" y="1421214"/>
                  <a:pt x="80405" y="1214362"/>
                </a:cubicBezTo>
                <a:cubicBezTo>
                  <a:pt x="87720" y="1162650"/>
                  <a:pt x="133711" y="1139980"/>
                  <a:pt x="201573" y="1136203"/>
                </a:cubicBezTo>
                <a:close/>
                <a:moveTo>
                  <a:pt x="351960" y="766291"/>
                </a:moveTo>
                <a:cubicBezTo>
                  <a:pt x="529471" y="770180"/>
                  <a:pt x="893083" y="1064391"/>
                  <a:pt x="1017495" y="1162103"/>
                </a:cubicBezTo>
                <a:cubicBezTo>
                  <a:pt x="819438" y="1138031"/>
                  <a:pt x="179139" y="1008001"/>
                  <a:pt x="264026" y="815964"/>
                </a:cubicBezTo>
                <a:cubicBezTo>
                  <a:pt x="279942" y="779957"/>
                  <a:pt x="310995" y="765394"/>
                  <a:pt x="351960" y="766291"/>
                </a:cubicBezTo>
                <a:close/>
                <a:moveTo>
                  <a:pt x="571848" y="477351"/>
                </a:moveTo>
                <a:cubicBezTo>
                  <a:pt x="710859" y="457293"/>
                  <a:pt x="992360" y="798358"/>
                  <a:pt x="1084620" y="906622"/>
                </a:cubicBezTo>
                <a:cubicBezTo>
                  <a:pt x="924783" y="860063"/>
                  <a:pt x="417357" y="664483"/>
                  <a:pt x="521963" y="509789"/>
                </a:cubicBezTo>
                <a:cubicBezTo>
                  <a:pt x="535038" y="490452"/>
                  <a:pt x="551989" y="480216"/>
                  <a:pt x="571848" y="477351"/>
                </a:cubicBezTo>
                <a:close/>
                <a:moveTo>
                  <a:pt x="824314" y="287983"/>
                </a:moveTo>
                <a:cubicBezTo>
                  <a:pt x="931760" y="296495"/>
                  <a:pt x="1103988" y="600891"/>
                  <a:pt x="1160852" y="698007"/>
                </a:cubicBezTo>
                <a:cubicBezTo>
                  <a:pt x="1045581" y="635840"/>
                  <a:pt x="685318" y="402540"/>
                  <a:pt x="782758" y="303918"/>
                </a:cubicBezTo>
                <a:cubicBezTo>
                  <a:pt x="794938" y="291589"/>
                  <a:pt x="808965" y="286767"/>
                  <a:pt x="824314" y="287983"/>
                </a:cubicBezTo>
                <a:close/>
                <a:moveTo>
                  <a:pt x="1070772" y="119981"/>
                </a:moveTo>
                <a:cubicBezTo>
                  <a:pt x="1158472" y="111635"/>
                  <a:pt x="1266595" y="435117"/>
                  <a:pt x="1301153" y="534008"/>
                </a:cubicBezTo>
                <a:cubicBezTo>
                  <a:pt x="1218020" y="457140"/>
                  <a:pt x="963336" y="184975"/>
                  <a:pt x="1053532" y="126241"/>
                </a:cubicBezTo>
                <a:cubicBezTo>
                  <a:pt x="1059170" y="122570"/>
                  <a:pt x="1064926" y="120538"/>
                  <a:pt x="1070772" y="119981"/>
                </a:cubicBezTo>
                <a:close/>
                <a:moveTo>
                  <a:pt x="1323507" y="686"/>
                </a:moveTo>
                <a:cubicBezTo>
                  <a:pt x="1390914" y="16419"/>
                  <a:pt x="1404714" y="298219"/>
                  <a:pt x="1410059" y="384750"/>
                </a:cubicBezTo>
                <a:cubicBezTo>
                  <a:pt x="1363765" y="303184"/>
                  <a:pt x="1229560" y="24470"/>
                  <a:pt x="1309298" y="1224"/>
                </a:cubicBezTo>
                <a:cubicBezTo>
                  <a:pt x="1314282" y="-229"/>
                  <a:pt x="1319014" y="-362"/>
                  <a:pt x="1323507" y="686"/>
                </a:cubicBezTo>
                <a:close/>
              </a:path>
            </a:pathLst>
          </a:custGeom>
          <a:gradFill>
            <a:gsLst>
              <a:gs pos="51000">
                <a:srgbClr val="C00000"/>
              </a:gs>
              <a:gs pos="37000">
                <a:srgbClr val="FF6600"/>
              </a:gs>
              <a:gs pos="19000">
                <a:srgbClr val="FFC000">
                  <a:lumMod val="56000"/>
                  <a:lumOff val="44000"/>
                </a:srgbClr>
              </a:gs>
              <a:gs pos="72000">
                <a:srgbClr val="00CC00"/>
              </a:gs>
              <a:gs pos="100000">
                <a:srgbClr val="00B050"/>
              </a:gs>
            </a:gsLst>
            <a:path path="circle">
              <a:fillToRect l="50000" t="50000" r="50000" b="50000"/>
            </a:path>
          </a:gradFill>
          <a:ln w="3175">
            <a:solidFill>
              <a:schemeClr val="bg1"/>
            </a:soli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Forma libre 4"/>
          <p:cNvSpPr/>
          <p:nvPr/>
        </p:nvSpPr>
        <p:spPr>
          <a:xfrm rot="19404323" flipH="1">
            <a:off x="7564877" y="-524594"/>
            <a:ext cx="1389888" cy="2950673"/>
          </a:xfrm>
          <a:custGeom>
            <a:avLst/>
            <a:gdLst>
              <a:gd name="connsiteX0" fmla="*/ 1410060 w 1410060"/>
              <a:gd name="connsiteY0" fmla="*/ 2870892 h 3255641"/>
              <a:gd name="connsiteX1" fmla="*/ 1309299 w 1410060"/>
              <a:gd name="connsiteY1" fmla="*/ 3254418 h 3255641"/>
              <a:gd name="connsiteX2" fmla="*/ 1410060 w 1410060"/>
              <a:gd name="connsiteY2" fmla="*/ 2870892 h 3255641"/>
              <a:gd name="connsiteX3" fmla="*/ 1301154 w 1410060"/>
              <a:gd name="connsiteY3" fmla="*/ 2721634 h 3255641"/>
              <a:gd name="connsiteX4" fmla="*/ 1070773 w 1410060"/>
              <a:gd name="connsiteY4" fmla="*/ 3135661 h 3255641"/>
              <a:gd name="connsiteX5" fmla="*/ 1053533 w 1410060"/>
              <a:gd name="connsiteY5" fmla="*/ 3129402 h 3255641"/>
              <a:gd name="connsiteX6" fmla="*/ 1301154 w 1410060"/>
              <a:gd name="connsiteY6" fmla="*/ 2721634 h 3255641"/>
              <a:gd name="connsiteX7" fmla="*/ 1160853 w 1410060"/>
              <a:gd name="connsiteY7" fmla="*/ 2557635 h 3255641"/>
              <a:gd name="connsiteX8" fmla="*/ 824315 w 1410060"/>
              <a:gd name="connsiteY8" fmla="*/ 2967659 h 3255641"/>
              <a:gd name="connsiteX9" fmla="*/ 782759 w 1410060"/>
              <a:gd name="connsiteY9" fmla="*/ 2951725 h 3255641"/>
              <a:gd name="connsiteX10" fmla="*/ 1160853 w 1410060"/>
              <a:gd name="connsiteY10" fmla="*/ 2557635 h 3255641"/>
              <a:gd name="connsiteX11" fmla="*/ 1084621 w 1410060"/>
              <a:gd name="connsiteY11" fmla="*/ 2349020 h 3255641"/>
              <a:gd name="connsiteX12" fmla="*/ 571849 w 1410060"/>
              <a:gd name="connsiteY12" fmla="*/ 2778291 h 3255641"/>
              <a:gd name="connsiteX13" fmla="*/ 521964 w 1410060"/>
              <a:gd name="connsiteY13" fmla="*/ 2745854 h 3255641"/>
              <a:gd name="connsiteX14" fmla="*/ 1084621 w 1410060"/>
              <a:gd name="connsiteY14" fmla="*/ 2349020 h 3255641"/>
              <a:gd name="connsiteX15" fmla="*/ 1017496 w 1410060"/>
              <a:gd name="connsiteY15" fmla="*/ 2093539 h 3255641"/>
              <a:gd name="connsiteX16" fmla="*/ 351961 w 1410060"/>
              <a:gd name="connsiteY16" fmla="*/ 2489352 h 3255641"/>
              <a:gd name="connsiteX17" fmla="*/ 264027 w 1410060"/>
              <a:gd name="connsiteY17" fmla="*/ 2439678 h 3255641"/>
              <a:gd name="connsiteX18" fmla="*/ 1017496 w 1410060"/>
              <a:gd name="connsiteY18" fmla="*/ 2093539 h 3255641"/>
              <a:gd name="connsiteX19" fmla="*/ 574912 w 1410060"/>
              <a:gd name="connsiteY19" fmla="*/ 1888266 h 3255641"/>
              <a:gd name="connsiteX20" fmla="*/ 949104 w 1410060"/>
              <a:gd name="connsiteY20" fmla="*/ 1917408 h 3255641"/>
              <a:gd name="connsiteX21" fmla="*/ 201574 w 1410060"/>
              <a:gd name="connsiteY21" fmla="*/ 2119439 h 3255641"/>
              <a:gd name="connsiteX22" fmla="*/ 80406 w 1410060"/>
              <a:gd name="connsiteY22" fmla="*/ 2041280 h 3255641"/>
              <a:gd name="connsiteX23" fmla="*/ 574912 w 1410060"/>
              <a:gd name="connsiteY23" fmla="*/ 1888266 h 3255641"/>
              <a:gd name="connsiteX24" fmla="*/ 254330 w 1410060"/>
              <a:gd name="connsiteY24" fmla="*/ 1503657 h 3255641"/>
              <a:gd name="connsiteX25" fmla="*/ 1000125 w 1410060"/>
              <a:gd name="connsiteY25" fmla="*/ 1612589 h 3255641"/>
              <a:gd name="connsiteX26" fmla="*/ 17 w 1410060"/>
              <a:gd name="connsiteY26" fmla="*/ 1629909 h 3255641"/>
              <a:gd name="connsiteX27" fmla="*/ 254330 w 1410060"/>
              <a:gd name="connsiteY27" fmla="*/ 1503657 h 3255641"/>
              <a:gd name="connsiteX28" fmla="*/ 201573 w 1410060"/>
              <a:gd name="connsiteY28" fmla="*/ 1136203 h 3255641"/>
              <a:gd name="connsiteX29" fmla="*/ 949103 w 1410060"/>
              <a:gd name="connsiteY29" fmla="*/ 1338235 h 3255641"/>
              <a:gd name="connsiteX30" fmla="*/ 80405 w 1410060"/>
              <a:gd name="connsiteY30" fmla="*/ 1214362 h 3255641"/>
              <a:gd name="connsiteX31" fmla="*/ 201573 w 1410060"/>
              <a:gd name="connsiteY31" fmla="*/ 1136203 h 3255641"/>
              <a:gd name="connsiteX32" fmla="*/ 351960 w 1410060"/>
              <a:gd name="connsiteY32" fmla="*/ 766291 h 3255641"/>
              <a:gd name="connsiteX33" fmla="*/ 1017495 w 1410060"/>
              <a:gd name="connsiteY33" fmla="*/ 1162103 h 3255641"/>
              <a:gd name="connsiteX34" fmla="*/ 264026 w 1410060"/>
              <a:gd name="connsiteY34" fmla="*/ 815964 h 3255641"/>
              <a:gd name="connsiteX35" fmla="*/ 351960 w 1410060"/>
              <a:gd name="connsiteY35" fmla="*/ 766291 h 3255641"/>
              <a:gd name="connsiteX36" fmla="*/ 571848 w 1410060"/>
              <a:gd name="connsiteY36" fmla="*/ 477351 h 3255641"/>
              <a:gd name="connsiteX37" fmla="*/ 1084620 w 1410060"/>
              <a:gd name="connsiteY37" fmla="*/ 906622 h 3255641"/>
              <a:gd name="connsiteX38" fmla="*/ 521963 w 1410060"/>
              <a:gd name="connsiteY38" fmla="*/ 509789 h 3255641"/>
              <a:gd name="connsiteX39" fmla="*/ 571848 w 1410060"/>
              <a:gd name="connsiteY39" fmla="*/ 477351 h 3255641"/>
              <a:gd name="connsiteX40" fmla="*/ 824314 w 1410060"/>
              <a:gd name="connsiteY40" fmla="*/ 287983 h 3255641"/>
              <a:gd name="connsiteX41" fmla="*/ 1160852 w 1410060"/>
              <a:gd name="connsiteY41" fmla="*/ 698007 h 3255641"/>
              <a:gd name="connsiteX42" fmla="*/ 782758 w 1410060"/>
              <a:gd name="connsiteY42" fmla="*/ 303918 h 3255641"/>
              <a:gd name="connsiteX43" fmla="*/ 824314 w 1410060"/>
              <a:gd name="connsiteY43" fmla="*/ 287983 h 3255641"/>
              <a:gd name="connsiteX44" fmla="*/ 1070772 w 1410060"/>
              <a:gd name="connsiteY44" fmla="*/ 119981 h 3255641"/>
              <a:gd name="connsiteX45" fmla="*/ 1301153 w 1410060"/>
              <a:gd name="connsiteY45" fmla="*/ 534008 h 3255641"/>
              <a:gd name="connsiteX46" fmla="*/ 1053532 w 1410060"/>
              <a:gd name="connsiteY46" fmla="*/ 126241 h 3255641"/>
              <a:gd name="connsiteX47" fmla="*/ 1070772 w 1410060"/>
              <a:gd name="connsiteY47" fmla="*/ 119981 h 3255641"/>
              <a:gd name="connsiteX48" fmla="*/ 1323507 w 1410060"/>
              <a:gd name="connsiteY48" fmla="*/ 686 h 3255641"/>
              <a:gd name="connsiteX49" fmla="*/ 1410059 w 1410060"/>
              <a:gd name="connsiteY49" fmla="*/ 384750 h 3255641"/>
              <a:gd name="connsiteX50" fmla="*/ 1309298 w 1410060"/>
              <a:gd name="connsiteY50" fmla="*/ 1224 h 3255641"/>
              <a:gd name="connsiteX51" fmla="*/ 1323507 w 1410060"/>
              <a:gd name="connsiteY51" fmla="*/ 686 h 3255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410060" h="3255641">
                <a:moveTo>
                  <a:pt x="1410060" y="2870892"/>
                </a:moveTo>
                <a:cubicBezTo>
                  <a:pt x="1404359" y="2963192"/>
                  <a:pt x="1389037" y="3277664"/>
                  <a:pt x="1309299" y="3254418"/>
                </a:cubicBezTo>
                <a:cubicBezTo>
                  <a:pt x="1229561" y="3231173"/>
                  <a:pt x="1363766" y="2952459"/>
                  <a:pt x="1410060" y="2870892"/>
                </a:cubicBezTo>
                <a:close/>
                <a:moveTo>
                  <a:pt x="1301154" y="2721634"/>
                </a:moveTo>
                <a:cubicBezTo>
                  <a:pt x="1266596" y="2820526"/>
                  <a:pt x="1158473" y="3144008"/>
                  <a:pt x="1070773" y="3135661"/>
                </a:cubicBezTo>
                <a:cubicBezTo>
                  <a:pt x="1064927" y="3135104"/>
                  <a:pt x="1059171" y="3133073"/>
                  <a:pt x="1053533" y="3129402"/>
                </a:cubicBezTo>
                <a:cubicBezTo>
                  <a:pt x="963337" y="3070667"/>
                  <a:pt x="1218021" y="2798503"/>
                  <a:pt x="1301154" y="2721634"/>
                </a:cubicBezTo>
                <a:close/>
                <a:moveTo>
                  <a:pt x="1160853" y="2557635"/>
                </a:moveTo>
                <a:cubicBezTo>
                  <a:pt x="1103989" y="2654752"/>
                  <a:pt x="931761" y="2959147"/>
                  <a:pt x="824315" y="2967659"/>
                </a:cubicBezTo>
                <a:cubicBezTo>
                  <a:pt x="808966" y="2968875"/>
                  <a:pt x="794939" y="2964053"/>
                  <a:pt x="782759" y="2951725"/>
                </a:cubicBezTo>
                <a:cubicBezTo>
                  <a:pt x="685319" y="2853102"/>
                  <a:pt x="1045582" y="2619802"/>
                  <a:pt x="1160853" y="2557635"/>
                </a:cubicBezTo>
                <a:close/>
                <a:moveTo>
                  <a:pt x="1084621" y="2349020"/>
                </a:moveTo>
                <a:cubicBezTo>
                  <a:pt x="992361" y="2457285"/>
                  <a:pt x="710860" y="2798350"/>
                  <a:pt x="571849" y="2778291"/>
                </a:cubicBezTo>
                <a:cubicBezTo>
                  <a:pt x="551990" y="2775426"/>
                  <a:pt x="535039" y="2765191"/>
                  <a:pt x="521964" y="2745854"/>
                </a:cubicBezTo>
                <a:cubicBezTo>
                  <a:pt x="417358" y="2591160"/>
                  <a:pt x="924784" y="2395579"/>
                  <a:pt x="1084621" y="2349020"/>
                </a:cubicBezTo>
                <a:close/>
                <a:moveTo>
                  <a:pt x="1017496" y="2093539"/>
                </a:moveTo>
                <a:cubicBezTo>
                  <a:pt x="893084" y="2191252"/>
                  <a:pt x="529472" y="2485462"/>
                  <a:pt x="351961" y="2489352"/>
                </a:cubicBezTo>
                <a:cubicBezTo>
                  <a:pt x="310996" y="2490249"/>
                  <a:pt x="279943" y="2475686"/>
                  <a:pt x="264027" y="2439678"/>
                </a:cubicBezTo>
                <a:cubicBezTo>
                  <a:pt x="179140" y="2247641"/>
                  <a:pt x="819439" y="2117611"/>
                  <a:pt x="1017496" y="2093539"/>
                </a:cubicBezTo>
                <a:close/>
                <a:moveTo>
                  <a:pt x="574912" y="1888266"/>
                </a:moveTo>
                <a:cubicBezTo>
                  <a:pt x="725106" y="1891024"/>
                  <a:pt x="870926" y="1905636"/>
                  <a:pt x="949104" y="1917408"/>
                </a:cubicBezTo>
                <a:cubicBezTo>
                  <a:pt x="805581" y="1972069"/>
                  <a:pt x="405159" y="2130771"/>
                  <a:pt x="201574" y="2119439"/>
                </a:cubicBezTo>
                <a:cubicBezTo>
                  <a:pt x="133712" y="2115662"/>
                  <a:pt x="87721" y="2092993"/>
                  <a:pt x="80406" y="2041280"/>
                </a:cubicBezTo>
                <a:cubicBezTo>
                  <a:pt x="62118" y="1911998"/>
                  <a:pt x="324590" y="1883668"/>
                  <a:pt x="574912" y="1888266"/>
                </a:cubicBezTo>
                <a:close/>
                <a:moveTo>
                  <a:pt x="254330" y="1503657"/>
                </a:moveTo>
                <a:cubicBezTo>
                  <a:pt x="500676" y="1500500"/>
                  <a:pt x="857305" y="1581917"/>
                  <a:pt x="1000125" y="1612589"/>
                </a:cubicBezTo>
                <a:cubicBezTo>
                  <a:pt x="771106" y="1687645"/>
                  <a:pt x="4284" y="1875287"/>
                  <a:pt x="17" y="1629909"/>
                </a:cubicBezTo>
                <a:cubicBezTo>
                  <a:pt x="-1583" y="1537893"/>
                  <a:pt x="106523" y="1505552"/>
                  <a:pt x="254330" y="1503657"/>
                </a:cubicBezTo>
                <a:close/>
                <a:moveTo>
                  <a:pt x="201573" y="1136203"/>
                </a:moveTo>
                <a:cubicBezTo>
                  <a:pt x="405158" y="1124872"/>
                  <a:pt x="805580" y="1283573"/>
                  <a:pt x="949103" y="1338235"/>
                </a:cubicBezTo>
                <a:cubicBezTo>
                  <a:pt x="740628" y="1369627"/>
                  <a:pt x="51144" y="1421214"/>
                  <a:pt x="80405" y="1214362"/>
                </a:cubicBezTo>
                <a:cubicBezTo>
                  <a:pt x="87720" y="1162650"/>
                  <a:pt x="133711" y="1139980"/>
                  <a:pt x="201573" y="1136203"/>
                </a:cubicBezTo>
                <a:close/>
                <a:moveTo>
                  <a:pt x="351960" y="766291"/>
                </a:moveTo>
                <a:cubicBezTo>
                  <a:pt x="529471" y="770180"/>
                  <a:pt x="893083" y="1064391"/>
                  <a:pt x="1017495" y="1162103"/>
                </a:cubicBezTo>
                <a:cubicBezTo>
                  <a:pt x="819438" y="1138031"/>
                  <a:pt x="179139" y="1008001"/>
                  <a:pt x="264026" y="815964"/>
                </a:cubicBezTo>
                <a:cubicBezTo>
                  <a:pt x="279942" y="779957"/>
                  <a:pt x="310995" y="765394"/>
                  <a:pt x="351960" y="766291"/>
                </a:cubicBezTo>
                <a:close/>
                <a:moveTo>
                  <a:pt x="571848" y="477351"/>
                </a:moveTo>
                <a:cubicBezTo>
                  <a:pt x="710859" y="457293"/>
                  <a:pt x="992360" y="798358"/>
                  <a:pt x="1084620" y="906622"/>
                </a:cubicBezTo>
                <a:cubicBezTo>
                  <a:pt x="924783" y="860063"/>
                  <a:pt x="417357" y="664483"/>
                  <a:pt x="521963" y="509789"/>
                </a:cubicBezTo>
                <a:cubicBezTo>
                  <a:pt x="535038" y="490452"/>
                  <a:pt x="551989" y="480216"/>
                  <a:pt x="571848" y="477351"/>
                </a:cubicBezTo>
                <a:close/>
                <a:moveTo>
                  <a:pt x="824314" y="287983"/>
                </a:moveTo>
                <a:cubicBezTo>
                  <a:pt x="931760" y="296495"/>
                  <a:pt x="1103988" y="600891"/>
                  <a:pt x="1160852" y="698007"/>
                </a:cubicBezTo>
                <a:cubicBezTo>
                  <a:pt x="1045581" y="635840"/>
                  <a:pt x="685318" y="402540"/>
                  <a:pt x="782758" y="303918"/>
                </a:cubicBezTo>
                <a:cubicBezTo>
                  <a:pt x="794938" y="291589"/>
                  <a:pt x="808965" y="286767"/>
                  <a:pt x="824314" y="287983"/>
                </a:cubicBezTo>
                <a:close/>
                <a:moveTo>
                  <a:pt x="1070772" y="119981"/>
                </a:moveTo>
                <a:cubicBezTo>
                  <a:pt x="1158472" y="111635"/>
                  <a:pt x="1266595" y="435117"/>
                  <a:pt x="1301153" y="534008"/>
                </a:cubicBezTo>
                <a:cubicBezTo>
                  <a:pt x="1218020" y="457140"/>
                  <a:pt x="963336" y="184975"/>
                  <a:pt x="1053532" y="126241"/>
                </a:cubicBezTo>
                <a:cubicBezTo>
                  <a:pt x="1059170" y="122570"/>
                  <a:pt x="1064926" y="120538"/>
                  <a:pt x="1070772" y="119981"/>
                </a:cubicBezTo>
                <a:close/>
                <a:moveTo>
                  <a:pt x="1323507" y="686"/>
                </a:moveTo>
                <a:cubicBezTo>
                  <a:pt x="1390914" y="16419"/>
                  <a:pt x="1404714" y="298219"/>
                  <a:pt x="1410059" y="384750"/>
                </a:cubicBezTo>
                <a:cubicBezTo>
                  <a:pt x="1363765" y="303184"/>
                  <a:pt x="1229560" y="24470"/>
                  <a:pt x="1309298" y="1224"/>
                </a:cubicBezTo>
                <a:cubicBezTo>
                  <a:pt x="1314282" y="-229"/>
                  <a:pt x="1319014" y="-362"/>
                  <a:pt x="1323507" y="686"/>
                </a:cubicBezTo>
                <a:close/>
              </a:path>
            </a:pathLst>
          </a:custGeom>
          <a:gradFill>
            <a:gsLst>
              <a:gs pos="51000">
                <a:srgbClr val="C00000"/>
              </a:gs>
              <a:gs pos="37000">
                <a:srgbClr val="FF6600"/>
              </a:gs>
              <a:gs pos="19000">
                <a:srgbClr val="FFC000">
                  <a:lumMod val="56000"/>
                  <a:lumOff val="44000"/>
                </a:srgbClr>
              </a:gs>
              <a:gs pos="72000">
                <a:srgbClr val="00CC00"/>
              </a:gs>
              <a:gs pos="100000">
                <a:srgbClr val="00B050"/>
              </a:gs>
            </a:gsLst>
            <a:path path="circle">
              <a:fillToRect l="50000" t="50000" r="50000" b="50000"/>
            </a:path>
          </a:gradFill>
          <a:ln w="3175">
            <a:solidFill>
              <a:schemeClr val="bg1"/>
            </a:soli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0800000">
            <a:off x="0" y="0"/>
            <a:ext cx="9144000" cy="5143500"/>
          </a:xfrm>
          <a:prstGeom prst="rect">
            <a:avLst/>
          </a:prstGeom>
          <a:gradFill>
            <a:gsLst>
              <a:gs pos="78000">
                <a:srgbClr val="FC4B04"/>
              </a:gs>
              <a:gs pos="0">
                <a:schemeClr val="tx1"/>
              </a:gs>
              <a:gs pos="100000">
                <a:srgbClr val="FF3300"/>
              </a:gs>
              <a:gs pos="66000">
                <a:schemeClr val="tx1"/>
              </a:gs>
              <a:gs pos="90000">
                <a:schemeClr val="tx1"/>
              </a:gs>
              <a:gs pos="44000">
                <a:schemeClr val="tx1"/>
              </a:gs>
              <a:gs pos="54000">
                <a:srgbClr val="FA4C06"/>
              </a:gs>
              <a:gs pos="33000">
                <a:srgbClr val="FD5003"/>
              </a:gs>
              <a:gs pos="23000">
                <a:schemeClr val="tx1"/>
              </a:gs>
              <a:gs pos="12000">
                <a:srgbClr val="FF4A01"/>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3165213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ntr" presetSubtype="5"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4500" fill="hold"/>
                                        <p:tgtEl>
                                          <p:spTgt spid="3"/>
                                        </p:tgtEl>
                                        <p:attrNameLst>
                                          <p:attrName>ppt_w</p:attrName>
                                        </p:attrNameLst>
                                      </p:cBhvr>
                                      <p:tavLst>
                                        <p:tav tm="0">
                                          <p:val>
                                            <p:strVal val="#ppt_w"/>
                                          </p:val>
                                        </p:tav>
                                        <p:tav tm="100000">
                                          <p:val>
                                            <p:strVal val="#ppt_w"/>
                                          </p:val>
                                        </p:tav>
                                      </p:tavLst>
                                    </p:anim>
                                    <p:anim calcmode="lin" valueType="num">
                                      <p:cBhvr>
                                        <p:cTn id="8" dur="4500" fill="hold"/>
                                        <p:tgtEl>
                                          <p:spTgt spid="3"/>
                                        </p:tgtEl>
                                        <p:attrNameLst>
                                          <p:attrName>ppt_h</p:attrName>
                                        </p:attrNameLst>
                                      </p:cBhvr>
                                      <p:tavLst>
                                        <p:tav tm="0" fmla="#ppt_h*sin(2.5*pi*$)">
                                          <p:val>
                                            <p:fltVal val="0"/>
                                          </p:val>
                                        </p:tav>
                                        <p:tav tm="100000">
                                          <p:val>
                                            <p:fltVal val="1"/>
                                          </p:val>
                                        </p:tav>
                                      </p:tavLst>
                                    </p:anim>
                                  </p:childTnLst>
                                </p:cTn>
                              </p:par>
                              <p:par>
                                <p:cTn id="9" presetID="8" presetClass="emph" presetSubtype="0" repeatCount="indefinite" fill="hold" grpId="1" nodeType="withEffect">
                                  <p:stCondLst>
                                    <p:cond delay="0"/>
                                  </p:stCondLst>
                                  <p:childTnLst>
                                    <p:animRot by="21600000">
                                      <p:cBhvr>
                                        <p:cTn id="10" dur="4500" fill="hold"/>
                                        <p:tgtEl>
                                          <p:spTgt spid="3"/>
                                        </p:tgtEl>
                                        <p:attrNameLst>
                                          <p:attrName>r</p:attrName>
                                        </p:attrNameLst>
                                      </p:cBhvr>
                                    </p:animRot>
                                  </p:childTnLst>
                                </p:cTn>
                              </p:par>
                              <p:par>
                                <p:cTn id="11" presetID="2" presetClass="exit" presetSubtype="6" fill="hold" grpId="2" nodeType="withEffect">
                                  <p:stCondLst>
                                    <p:cond delay="0"/>
                                  </p:stCondLst>
                                  <p:childTnLst>
                                    <p:anim calcmode="lin" valueType="num">
                                      <p:cBhvr additive="base">
                                        <p:cTn id="12" dur="4000"/>
                                        <p:tgtEl>
                                          <p:spTgt spid="3"/>
                                        </p:tgtEl>
                                        <p:attrNameLst>
                                          <p:attrName>ppt_x</p:attrName>
                                        </p:attrNameLst>
                                      </p:cBhvr>
                                      <p:tavLst>
                                        <p:tav tm="0">
                                          <p:val>
                                            <p:strVal val="ppt_x"/>
                                          </p:val>
                                        </p:tav>
                                        <p:tav tm="100000">
                                          <p:val>
                                            <p:strVal val="1+ppt_w/2"/>
                                          </p:val>
                                        </p:tav>
                                      </p:tavLst>
                                    </p:anim>
                                    <p:anim calcmode="lin" valueType="num">
                                      <p:cBhvr additive="base">
                                        <p:cTn id="13" dur="4000"/>
                                        <p:tgtEl>
                                          <p:spTgt spid="3"/>
                                        </p:tgtEl>
                                        <p:attrNameLst>
                                          <p:attrName>ppt_y</p:attrName>
                                        </p:attrNameLst>
                                      </p:cBhvr>
                                      <p:tavLst>
                                        <p:tav tm="0">
                                          <p:val>
                                            <p:strVal val="ppt_y"/>
                                          </p:val>
                                        </p:tav>
                                        <p:tav tm="100000">
                                          <p:val>
                                            <p:strVal val="1+ppt_h/2"/>
                                          </p:val>
                                        </p:tav>
                                      </p:tavLst>
                                    </p:anim>
                                    <p:set>
                                      <p:cBhvr>
                                        <p:cTn id="14" dur="1" fill="hold">
                                          <p:stCondLst>
                                            <p:cond delay="3999"/>
                                          </p:stCondLst>
                                        </p:cTn>
                                        <p:tgtEl>
                                          <p:spTgt spid="3"/>
                                        </p:tgtEl>
                                        <p:attrNameLst>
                                          <p:attrName>style.visibility</p:attrName>
                                        </p:attrNameLst>
                                      </p:cBhvr>
                                      <p:to>
                                        <p:strVal val="hidden"/>
                                      </p:to>
                                    </p:set>
                                  </p:childTnLst>
                                </p:cTn>
                              </p:par>
                              <p:par>
                                <p:cTn id="15" presetID="19" presetClass="entr" presetSubtype="5" fill="hold" grpId="0"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4500" fill="hold"/>
                                        <p:tgtEl>
                                          <p:spTgt spid="4"/>
                                        </p:tgtEl>
                                        <p:attrNameLst>
                                          <p:attrName>ppt_w</p:attrName>
                                        </p:attrNameLst>
                                      </p:cBhvr>
                                      <p:tavLst>
                                        <p:tav tm="0">
                                          <p:val>
                                            <p:strVal val="#ppt_w"/>
                                          </p:val>
                                        </p:tav>
                                        <p:tav tm="100000">
                                          <p:val>
                                            <p:strVal val="#ppt_w"/>
                                          </p:val>
                                        </p:tav>
                                      </p:tavLst>
                                    </p:anim>
                                    <p:anim calcmode="lin" valueType="num">
                                      <p:cBhvr>
                                        <p:cTn id="18" dur="4500" fill="hold"/>
                                        <p:tgtEl>
                                          <p:spTgt spid="4"/>
                                        </p:tgtEl>
                                        <p:attrNameLst>
                                          <p:attrName>ppt_h</p:attrName>
                                        </p:attrNameLst>
                                      </p:cBhvr>
                                      <p:tavLst>
                                        <p:tav tm="0" fmla="#ppt_h*sin(2.5*pi*$)">
                                          <p:val>
                                            <p:fltVal val="0"/>
                                          </p:val>
                                        </p:tav>
                                        <p:tav tm="100000">
                                          <p:val>
                                            <p:fltVal val="1"/>
                                          </p:val>
                                        </p:tav>
                                      </p:tavLst>
                                    </p:anim>
                                  </p:childTnLst>
                                </p:cTn>
                              </p:par>
                              <p:par>
                                <p:cTn id="19" presetID="8" presetClass="emph" presetSubtype="0" repeatCount="indefinite" fill="hold" grpId="1" nodeType="withEffect">
                                  <p:stCondLst>
                                    <p:cond delay="0"/>
                                  </p:stCondLst>
                                  <p:childTnLst>
                                    <p:animRot by="21600000">
                                      <p:cBhvr>
                                        <p:cTn id="20" dur="4500" fill="hold"/>
                                        <p:tgtEl>
                                          <p:spTgt spid="4"/>
                                        </p:tgtEl>
                                        <p:attrNameLst>
                                          <p:attrName>r</p:attrName>
                                        </p:attrNameLst>
                                      </p:cBhvr>
                                    </p:animRot>
                                  </p:childTnLst>
                                </p:cTn>
                              </p:par>
                              <p:par>
                                <p:cTn id="21" presetID="2" presetClass="exit" presetSubtype="6" fill="hold" grpId="2" nodeType="withEffect">
                                  <p:stCondLst>
                                    <p:cond delay="0"/>
                                  </p:stCondLst>
                                  <p:childTnLst>
                                    <p:anim calcmode="lin" valueType="num">
                                      <p:cBhvr additive="base">
                                        <p:cTn id="22" dur="3000"/>
                                        <p:tgtEl>
                                          <p:spTgt spid="4"/>
                                        </p:tgtEl>
                                        <p:attrNameLst>
                                          <p:attrName>ppt_x</p:attrName>
                                        </p:attrNameLst>
                                      </p:cBhvr>
                                      <p:tavLst>
                                        <p:tav tm="0">
                                          <p:val>
                                            <p:strVal val="ppt_x"/>
                                          </p:val>
                                        </p:tav>
                                        <p:tav tm="100000">
                                          <p:val>
                                            <p:strVal val="1+ppt_w/2"/>
                                          </p:val>
                                        </p:tav>
                                      </p:tavLst>
                                    </p:anim>
                                    <p:anim calcmode="lin" valueType="num">
                                      <p:cBhvr additive="base">
                                        <p:cTn id="23" dur="3000"/>
                                        <p:tgtEl>
                                          <p:spTgt spid="4"/>
                                        </p:tgtEl>
                                        <p:attrNameLst>
                                          <p:attrName>ppt_y</p:attrName>
                                        </p:attrNameLst>
                                      </p:cBhvr>
                                      <p:tavLst>
                                        <p:tav tm="0">
                                          <p:val>
                                            <p:strVal val="ppt_y"/>
                                          </p:val>
                                        </p:tav>
                                        <p:tav tm="100000">
                                          <p:val>
                                            <p:strVal val="1+ppt_h/2"/>
                                          </p:val>
                                        </p:tav>
                                      </p:tavLst>
                                    </p:anim>
                                    <p:set>
                                      <p:cBhvr>
                                        <p:cTn id="24" dur="1" fill="hold">
                                          <p:stCondLst>
                                            <p:cond delay="2999"/>
                                          </p:stCondLst>
                                        </p:cTn>
                                        <p:tgtEl>
                                          <p:spTgt spid="4"/>
                                        </p:tgtEl>
                                        <p:attrNameLst>
                                          <p:attrName>style.visibility</p:attrName>
                                        </p:attrNameLst>
                                      </p:cBhvr>
                                      <p:to>
                                        <p:strVal val="hidden"/>
                                      </p:to>
                                    </p:set>
                                  </p:childTnLst>
                                </p:cTn>
                              </p:par>
                              <p:par>
                                <p:cTn id="25" presetID="19" presetClass="entr" presetSubtype="5" fill="hold" grpId="0"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p:cTn id="27" dur="4500" fill="hold"/>
                                        <p:tgtEl>
                                          <p:spTgt spid="8"/>
                                        </p:tgtEl>
                                        <p:attrNameLst>
                                          <p:attrName>ppt_w</p:attrName>
                                        </p:attrNameLst>
                                      </p:cBhvr>
                                      <p:tavLst>
                                        <p:tav tm="0">
                                          <p:val>
                                            <p:strVal val="#ppt_w"/>
                                          </p:val>
                                        </p:tav>
                                        <p:tav tm="100000">
                                          <p:val>
                                            <p:strVal val="#ppt_w"/>
                                          </p:val>
                                        </p:tav>
                                      </p:tavLst>
                                    </p:anim>
                                    <p:anim calcmode="lin" valueType="num">
                                      <p:cBhvr>
                                        <p:cTn id="28" dur="4500" fill="hold"/>
                                        <p:tgtEl>
                                          <p:spTgt spid="8"/>
                                        </p:tgtEl>
                                        <p:attrNameLst>
                                          <p:attrName>ppt_h</p:attrName>
                                        </p:attrNameLst>
                                      </p:cBhvr>
                                      <p:tavLst>
                                        <p:tav tm="0" fmla="#ppt_h*sin(2.5*pi*$)">
                                          <p:val>
                                            <p:fltVal val="0"/>
                                          </p:val>
                                        </p:tav>
                                        <p:tav tm="100000">
                                          <p:val>
                                            <p:fltVal val="1"/>
                                          </p:val>
                                        </p:tav>
                                      </p:tavLst>
                                    </p:anim>
                                  </p:childTnLst>
                                </p:cTn>
                              </p:par>
                              <p:par>
                                <p:cTn id="29" presetID="8" presetClass="emph" presetSubtype="0" repeatCount="indefinite" fill="hold" grpId="1" nodeType="withEffect">
                                  <p:stCondLst>
                                    <p:cond delay="0"/>
                                  </p:stCondLst>
                                  <p:childTnLst>
                                    <p:animRot by="-21600000">
                                      <p:cBhvr>
                                        <p:cTn id="30" dur="4500" fill="hold"/>
                                        <p:tgtEl>
                                          <p:spTgt spid="8"/>
                                        </p:tgtEl>
                                        <p:attrNameLst>
                                          <p:attrName>r</p:attrName>
                                        </p:attrNameLst>
                                      </p:cBhvr>
                                    </p:animRot>
                                  </p:childTnLst>
                                </p:cTn>
                              </p:par>
                              <p:par>
                                <p:cTn id="31" presetID="2" presetClass="exit" presetSubtype="3" fill="hold" grpId="2" nodeType="withEffect">
                                  <p:stCondLst>
                                    <p:cond delay="0"/>
                                  </p:stCondLst>
                                  <p:childTnLst>
                                    <p:anim calcmode="lin" valueType="num">
                                      <p:cBhvr additive="base">
                                        <p:cTn id="32" dur="3000"/>
                                        <p:tgtEl>
                                          <p:spTgt spid="8"/>
                                        </p:tgtEl>
                                        <p:attrNameLst>
                                          <p:attrName>ppt_x</p:attrName>
                                        </p:attrNameLst>
                                      </p:cBhvr>
                                      <p:tavLst>
                                        <p:tav tm="0">
                                          <p:val>
                                            <p:strVal val="ppt_x"/>
                                          </p:val>
                                        </p:tav>
                                        <p:tav tm="100000">
                                          <p:val>
                                            <p:strVal val="1+ppt_w/2"/>
                                          </p:val>
                                        </p:tav>
                                      </p:tavLst>
                                    </p:anim>
                                    <p:anim calcmode="lin" valueType="num">
                                      <p:cBhvr additive="base">
                                        <p:cTn id="33" dur="3000"/>
                                        <p:tgtEl>
                                          <p:spTgt spid="8"/>
                                        </p:tgtEl>
                                        <p:attrNameLst>
                                          <p:attrName>ppt_y</p:attrName>
                                        </p:attrNameLst>
                                      </p:cBhvr>
                                      <p:tavLst>
                                        <p:tav tm="0">
                                          <p:val>
                                            <p:strVal val="ppt_y"/>
                                          </p:val>
                                        </p:tav>
                                        <p:tav tm="100000">
                                          <p:val>
                                            <p:strVal val="0-ppt_h/2"/>
                                          </p:val>
                                        </p:tav>
                                      </p:tavLst>
                                    </p:anim>
                                    <p:set>
                                      <p:cBhvr>
                                        <p:cTn id="34" dur="1" fill="hold">
                                          <p:stCondLst>
                                            <p:cond delay="2999"/>
                                          </p:stCondLst>
                                        </p:cTn>
                                        <p:tgtEl>
                                          <p:spTgt spid="8"/>
                                        </p:tgtEl>
                                        <p:attrNameLst>
                                          <p:attrName>style.visibility</p:attrName>
                                        </p:attrNameLst>
                                      </p:cBhvr>
                                      <p:to>
                                        <p:strVal val="hidden"/>
                                      </p:to>
                                    </p:set>
                                  </p:childTnLst>
                                </p:cTn>
                              </p:par>
                              <p:par>
                                <p:cTn id="35" presetID="19" presetClass="entr" presetSubtype="5" fill="hold" grpId="0" nodeType="with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p:cTn id="37" dur="4500" fill="hold"/>
                                        <p:tgtEl>
                                          <p:spTgt spid="9"/>
                                        </p:tgtEl>
                                        <p:attrNameLst>
                                          <p:attrName>ppt_w</p:attrName>
                                        </p:attrNameLst>
                                      </p:cBhvr>
                                      <p:tavLst>
                                        <p:tav tm="0">
                                          <p:val>
                                            <p:strVal val="#ppt_w"/>
                                          </p:val>
                                        </p:tav>
                                        <p:tav tm="100000">
                                          <p:val>
                                            <p:strVal val="#ppt_w"/>
                                          </p:val>
                                        </p:tav>
                                      </p:tavLst>
                                    </p:anim>
                                    <p:anim calcmode="lin" valueType="num">
                                      <p:cBhvr>
                                        <p:cTn id="38" dur="4500" fill="hold"/>
                                        <p:tgtEl>
                                          <p:spTgt spid="9"/>
                                        </p:tgtEl>
                                        <p:attrNameLst>
                                          <p:attrName>ppt_h</p:attrName>
                                        </p:attrNameLst>
                                      </p:cBhvr>
                                      <p:tavLst>
                                        <p:tav tm="0" fmla="#ppt_h*sin(2.5*pi*$)">
                                          <p:val>
                                            <p:fltVal val="0"/>
                                          </p:val>
                                        </p:tav>
                                        <p:tav tm="100000">
                                          <p:val>
                                            <p:fltVal val="1"/>
                                          </p:val>
                                        </p:tav>
                                      </p:tavLst>
                                    </p:anim>
                                  </p:childTnLst>
                                </p:cTn>
                              </p:par>
                              <p:par>
                                <p:cTn id="39" presetID="8" presetClass="emph" presetSubtype="0" repeatCount="indefinite" fill="hold" grpId="1" nodeType="withEffect">
                                  <p:stCondLst>
                                    <p:cond delay="0"/>
                                  </p:stCondLst>
                                  <p:childTnLst>
                                    <p:animRot by="-21600000">
                                      <p:cBhvr>
                                        <p:cTn id="40" dur="4500" fill="hold"/>
                                        <p:tgtEl>
                                          <p:spTgt spid="9"/>
                                        </p:tgtEl>
                                        <p:attrNameLst>
                                          <p:attrName>r</p:attrName>
                                        </p:attrNameLst>
                                      </p:cBhvr>
                                    </p:animRot>
                                  </p:childTnLst>
                                </p:cTn>
                              </p:par>
                              <p:par>
                                <p:cTn id="41" presetID="2" presetClass="exit" presetSubtype="3" fill="hold" grpId="2" nodeType="withEffect">
                                  <p:stCondLst>
                                    <p:cond delay="0"/>
                                  </p:stCondLst>
                                  <p:childTnLst>
                                    <p:anim calcmode="lin" valueType="num">
                                      <p:cBhvr additive="base">
                                        <p:cTn id="42" dur="4000"/>
                                        <p:tgtEl>
                                          <p:spTgt spid="9"/>
                                        </p:tgtEl>
                                        <p:attrNameLst>
                                          <p:attrName>ppt_x</p:attrName>
                                        </p:attrNameLst>
                                      </p:cBhvr>
                                      <p:tavLst>
                                        <p:tav tm="0">
                                          <p:val>
                                            <p:strVal val="ppt_x"/>
                                          </p:val>
                                        </p:tav>
                                        <p:tav tm="100000">
                                          <p:val>
                                            <p:strVal val="1+ppt_w/2"/>
                                          </p:val>
                                        </p:tav>
                                      </p:tavLst>
                                    </p:anim>
                                    <p:anim calcmode="lin" valueType="num">
                                      <p:cBhvr additive="base">
                                        <p:cTn id="43" dur="4000"/>
                                        <p:tgtEl>
                                          <p:spTgt spid="9"/>
                                        </p:tgtEl>
                                        <p:attrNameLst>
                                          <p:attrName>ppt_y</p:attrName>
                                        </p:attrNameLst>
                                      </p:cBhvr>
                                      <p:tavLst>
                                        <p:tav tm="0">
                                          <p:val>
                                            <p:strVal val="ppt_y"/>
                                          </p:val>
                                        </p:tav>
                                        <p:tav tm="100000">
                                          <p:val>
                                            <p:strVal val="0-ppt_h/2"/>
                                          </p:val>
                                        </p:tav>
                                      </p:tavLst>
                                    </p:anim>
                                    <p:set>
                                      <p:cBhvr>
                                        <p:cTn id="44" dur="1" fill="hold">
                                          <p:stCondLst>
                                            <p:cond delay="3999"/>
                                          </p:stCondLst>
                                        </p:cTn>
                                        <p:tgtEl>
                                          <p:spTgt spid="9"/>
                                        </p:tgtEl>
                                        <p:attrNameLst>
                                          <p:attrName>style.visibility</p:attrName>
                                        </p:attrNameLst>
                                      </p:cBhvr>
                                      <p:to>
                                        <p:strVal val="hidden"/>
                                      </p:to>
                                    </p:set>
                                  </p:childTnLst>
                                </p:cTn>
                              </p:par>
                              <p:par>
                                <p:cTn id="45" presetID="19" presetClass="entr" presetSubtype="5" fill="hold" grpId="0" nodeType="withEffect">
                                  <p:stCondLst>
                                    <p:cond delay="0"/>
                                  </p:stCondLst>
                                  <p:childTnLst>
                                    <p:set>
                                      <p:cBhvr>
                                        <p:cTn id="46" dur="1" fill="hold">
                                          <p:stCondLst>
                                            <p:cond delay="0"/>
                                          </p:stCondLst>
                                        </p:cTn>
                                        <p:tgtEl>
                                          <p:spTgt spid="10"/>
                                        </p:tgtEl>
                                        <p:attrNameLst>
                                          <p:attrName>style.visibility</p:attrName>
                                        </p:attrNameLst>
                                      </p:cBhvr>
                                      <p:to>
                                        <p:strVal val="visible"/>
                                      </p:to>
                                    </p:set>
                                    <p:anim calcmode="lin" valueType="num">
                                      <p:cBhvr>
                                        <p:cTn id="47" dur="4500" fill="hold"/>
                                        <p:tgtEl>
                                          <p:spTgt spid="10"/>
                                        </p:tgtEl>
                                        <p:attrNameLst>
                                          <p:attrName>ppt_w</p:attrName>
                                        </p:attrNameLst>
                                      </p:cBhvr>
                                      <p:tavLst>
                                        <p:tav tm="0">
                                          <p:val>
                                            <p:strVal val="#ppt_w"/>
                                          </p:val>
                                        </p:tav>
                                        <p:tav tm="100000">
                                          <p:val>
                                            <p:strVal val="#ppt_w"/>
                                          </p:val>
                                        </p:tav>
                                      </p:tavLst>
                                    </p:anim>
                                    <p:anim calcmode="lin" valueType="num">
                                      <p:cBhvr>
                                        <p:cTn id="48" dur="4500" fill="hold"/>
                                        <p:tgtEl>
                                          <p:spTgt spid="10"/>
                                        </p:tgtEl>
                                        <p:attrNameLst>
                                          <p:attrName>ppt_h</p:attrName>
                                        </p:attrNameLst>
                                      </p:cBhvr>
                                      <p:tavLst>
                                        <p:tav tm="0" fmla="#ppt_h*sin(2.5*pi*$)">
                                          <p:val>
                                            <p:fltVal val="0"/>
                                          </p:val>
                                        </p:tav>
                                        <p:tav tm="100000">
                                          <p:val>
                                            <p:fltVal val="1"/>
                                          </p:val>
                                        </p:tav>
                                      </p:tavLst>
                                    </p:anim>
                                  </p:childTnLst>
                                </p:cTn>
                              </p:par>
                              <p:par>
                                <p:cTn id="49" presetID="8" presetClass="emph" presetSubtype="0" repeatCount="indefinite" fill="hold" grpId="1" nodeType="withEffect">
                                  <p:stCondLst>
                                    <p:cond delay="0"/>
                                  </p:stCondLst>
                                  <p:childTnLst>
                                    <p:animRot by="-21600000">
                                      <p:cBhvr>
                                        <p:cTn id="50" dur="4500" fill="hold"/>
                                        <p:tgtEl>
                                          <p:spTgt spid="10"/>
                                        </p:tgtEl>
                                        <p:attrNameLst>
                                          <p:attrName>r</p:attrName>
                                        </p:attrNameLst>
                                      </p:cBhvr>
                                    </p:animRot>
                                  </p:childTnLst>
                                </p:cTn>
                              </p:par>
                              <p:par>
                                <p:cTn id="51" presetID="2" presetClass="exit" presetSubtype="3" fill="hold" grpId="2" nodeType="withEffect">
                                  <p:stCondLst>
                                    <p:cond delay="0"/>
                                  </p:stCondLst>
                                  <p:childTnLst>
                                    <p:anim calcmode="lin" valueType="num">
                                      <p:cBhvr additive="base">
                                        <p:cTn id="52" dur="5000"/>
                                        <p:tgtEl>
                                          <p:spTgt spid="10"/>
                                        </p:tgtEl>
                                        <p:attrNameLst>
                                          <p:attrName>ppt_x</p:attrName>
                                        </p:attrNameLst>
                                      </p:cBhvr>
                                      <p:tavLst>
                                        <p:tav tm="0">
                                          <p:val>
                                            <p:strVal val="ppt_x"/>
                                          </p:val>
                                        </p:tav>
                                        <p:tav tm="100000">
                                          <p:val>
                                            <p:strVal val="1+ppt_w/2"/>
                                          </p:val>
                                        </p:tav>
                                      </p:tavLst>
                                    </p:anim>
                                    <p:anim calcmode="lin" valueType="num">
                                      <p:cBhvr additive="base">
                                        <p:cTn id="53" dur="5000"/>
                                        <p:tgtEl>
                                          <p:spTgt spid="10"/>
                                        </p:tgtEl>
                                        <p:attrNameLst>
                                          <p:attrName>ppt_y</p:attrName>
                                        </p:attrNameLst>
                                      </p:cBhvr>
                                      <p:tavLst>
                                        <p:tav tm="0">
                                          <p:val>
                                            <p:strVal val="ppt_y"/>
                                          </p:val>
                                        </p:tav>
                                        <p:tav tm="100000">
                                          <p:val>
                                            <p:strVal val="0-ppt_h/2"/>
                                          </p:val>
                                        </p:tav>
                                      </p:tavLst>
                                    </p:anim>
                                    <p:set>
                                      <p:cBhvr>
                                        <p:cTn id="54" dur="1" fill="hold">
                                          <p:stCondLst>
                                            <p:cond delay="4999"/>
                                          </p:stCondLst>
                                        </p:cTn>
                                        <p:tgtEl>
                                          <p:spTgt spid="10"/>
                                        </p:tgtEl>
                                        <p:attrNameLst>
                                          <p:attrName>style.visibility</p:attrName>
                                        </p:attrNameLst>
                                      </p:cBhvr>
                                      <p:to>
                                        <p:strVal val="hidden"/>
                                      </p:to>
                                    </p:set>
                                  </p:childTnLst>
                                </p:cTn>
                              </p:par>
                              <p:par>
                                <p:cTn id="55" presetID="19" presetClass="entr" presetSubtype="5" fill="hold" grpId="0"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p:cTn id="57" dur="4500" fill="hold"/>
                                        <p:tgtEl>
                                          <p:spTgt spid="16"/>
                                        </p:tgtEl>
                                        <p:attrNameLst>
                                          <p:attrName>ppt_w</p:attrName>
                                        </p:attrNameLst>
                                      </p:cBhvr>
                                      <p:tavLst>
                                        <p:tav tm="0">
                                          <p:val>
                                            <p:strVal val="#ppt_w"/>
                                          </p:val>
                                        </p:tav>
                                        <p:tav tm="100000">
                                          <p:val>
                                            <p:strVal val="#ppt_w"/>
                                          </p:val>
                                        </p:tav>
                                      </p:tavLst>
                                    </p:anim>
                                    <p:anim calcmode="lin" valueType="num">
                                      <p:cBhvr>
                                        <p:cTn id="58" dur="4500" fill="hold"/>
                                        <p:tgtEl>
                                          <p:spTgt spid="16"/>
                                        </p:tgtEl>
                                        <p:attrNameLst>
                                          <p:attrName>ppt_h</p:attrName>
                                        </p:attrNameLst>
                                      </p:cBhvr>
                                      <p:tavLst>
                                        <p:tav tm="0" fmla="#ppt_h*sin(2.5*pi*$)">
                                          <p:val>
                                            <p:fltVal val="0"/>
                                          </p:val>
                                        </p:tav>
                                        <p:tav tm="100000">
                                          <p:val>
                                            <p:fltVal val="1"/>
                                          </p:val>
                                        </p:tav>
                                      </p:tavLst>
                                    </p:anim>
                                  </p:childTnLst>
                                </p:cTn>
                              </p:par>
                              <p:par>
                                <p:cTn id="59" presetID="8" presetClass="emph" presetSubtype="0" repeatCount="indefinite" fill="hold" grpId="1" nodeType="withEffect">
                                  <p:stCondLst>
                                    <p:cond delay="0"/>
                                  </p:stCondLst>
                                  <p:childTnLst>
                                    <p:animRot by="21600000">
                                      <p:cBhvr>
                                        <p:cTn id="60" dur="4500" fill="hold"/>
                                        <p:tgtEl>
                                          <p:spTgt spid="16"/>
                                        </p:tgtEl>
                                        <p:attrNameLst>
                                          <p:attrName>r</p:attrName>
                                        </p:attrNameLst>
                                      </p:cBhvr>
                                    </p:animRot>
                                  </p:childTnLst>
                                </p:cTn>
                              </p:par>
                              <p:par>
                                <p:cTn id="61" presetID="2" presetClass="exit" presetSubtype="6" fill="hold" grpId="2" nodeType="withEffect">
                                  <p:stCondLst>
                                    <p:cond delay="0"/>
                                  </p:stCondLst>
                                  <p:childTnLst>
                                    <p:anim calcmode="lin" valueType="num">
                                      <p:cBhvr additive="base">
                                        <p:cTn id="62" dur="5000"/>
                                        <p:tgtEl>
                                          <p:spTgt spid="16"/>
                                        </p:tgtEl>
                                        <p:attrNameLst>
                                          <p:attrName>ppt_x</p:attrName>
                                        </p:attrNameLst>
                                      </p:cBhvr>
                                      <p:tavLst>
                                        <p:tav tm="0">
                                          <p:val>
                                            <p:strVal val="ppt_x"/>
                                          </p:val>
                                        </p:tav>
                                        <p:tav tm="100000">
                                          <p:val>
                                            <p:strVal val="1+ppt_w/2"/>
                                          </p:val>
                                        </p:tav>
                                      </p:tavLst>
                                    </p:anim>
                                    <p:anim calcmode="lin" valueType="num">
                                      <p:cBhvr additive="base">
                                        <p:cTn id="63" dur="5000"/>
                                        <p:tgtEl>
                                          <p:spTgt spid="16"/>
                                        </p:tgtEl>
                                        <p:attrNameLst>
                                          <p:attrName>ppt_y</p:attrName>
                                        </p:attrNameLst>
                                      </p:cBhvr>
                                      <p:tavLst>
                                        <p:tav tm="0">
                                          <p:val>
                                            <p:strVal val="ppt_y"/>
                                          </p:val>
                                        </p:tav>
                                        <p:tav tm="100000">
                                          <p:val>
                                            <p:strVal val="1+ppt_h/2"/>
                                          </p:val>
                                        </p:tav>
                                      </p:tavLst>
                                    </p:anim>
                                    <p:set>
                                      <p:cBhvr>
                                        <p:cTn id="64" dur="1" fill="hold">
                                          <p:stCondLst>
                                            <p:cond delay="4999"/>
                                          </p:stCondLst>
                                        </p:cTn>
                                        <p:tgtEl>
                                          <p:spTgt spid="16"/>
                                        </p:tgtEl>
                                        <p:attrNameLst>
                                          <p:attrName>style.visibility</p:attrName>
                                        </p:attrNameLst>
                                      </p:cBhvr>
                                      <p:to>
                                        <p:strVal val="hidden"/>
                                      </p:to>
                                    </p:set>
                                  </p:childTnLst>
                                </p:cTn>
                              </p:par>
                              <p:par>
                                <p:cTn id="65" presetID="19" presetClass="entr" presetSubtype="5" fill="hold" grpId="0" nodeType="withEffect">
                                  <p:stCondLst>
                                    <p:cond delay="0"/>
                                  </p:stCondLst>
                                  <p:childTnLst>
                                    <p:set>
                                      <p:cBhvr>
                                        <p:cTn id="66" dur="1" fill="hold">
                                          <p:stCondLst>
                                            <p:cond delay="0"/>
                                          </p:stCondLst>
                                        </p:cTn>
                                        <p:tgtEl>
                                          <p:spTgt spid="23"/>
                                        </p:tgtEl>
                                        <p:attrNameLst>
                                          <p:attrName>style.visibility</p:attrName>
                                        </p:attrNameLst>
                                      </p:cBhvr>
                                      <p:to>
                                        <p:strVal val="visible"/>
                                      </p:to>
                                    </p:set>
                                    <p:anim calcmode="lin" valueType="num">
                                      <p:cBhvr>
                                        <p:cTn id="67" dur="4500" fill="hold"/>
                                        <p:tgtEl>
                                          <p:spTgt spid="23"/>
                                        </p:tgtEl>
                                        <p:attrNameLst>
                                          <p:attrName>ppt_w</p:attrName>
                                        </p:attrNameLst>
                                      </p:cBhvr>
                                      <p:tavLst>
                                        <p:tav tm="0">
                                          <p:val>
                                            <p:strVal val="#ppt_w"/>
                                          </p:val>
                                        </p:tav>
                                        <p:tav tm="100000">
                                          <p:val>
                                            <p:strVal val="#ppt_w"/>
                                          </p:val>
                                        </p:tav>
                                      </p:tavLst>
                                    </p:anim>
                                    <p:anim calcmode="lin" valueType="num">
                                      <p:cBhvr>
                                        <p:cTn id="68" dur="4500" fill="hold"/>
                                        <p:tgtEl>
                                          <p:spTgt spid="23"/>
                                        </p:tgtEl>
                                        <p:attrNameLst>
                                          <p:attrName>ppt_h</p:attrName>
                                        </p:attrNameLst>
                                      </p:cBhvr>
                                      <p:tavLst>
                                        <p:tav tm="0" fmla="#ppt_h*sin(2.5*pi*$)">
                                          <p:val>
                                            <p:fltVal val="0"/>
                                          </p:val>
                                        </p:tav>
                                        <p:tav tm="100000">
                                          <p:val>
                                            <p:fltVal val="1"/>
                                          </p:val>
                                        </p:tav>
                                      </p:tavLst>
                                    </p:anim>
                                  </p:childTnLst>
                                </p:cTn>
                              </p:par>
                              <p:par>
                                <p:cTn id="69" presetID="8" presetClass="emph" presetSubtype="0" repeatCount="indefinite" fill="hold" grpId="1" nodeType="withEffect">
                                  <p:stCondLst>
                                    <p:cond delay="0"/>
                                  </p:stCondLst>
                                  <p:childTnLst>
                                    <p:animRot by="-21600000">
                                      <p:cBhvr>
                                        <p:cTn id="70" dur="4500" fill="hold"/>
                                        <p:tgtEl>
                                          <p:spTgt spid="23"/>
                                        </p:tgtEl>
                                        <p:attrNameLst>
                                          <p:attrName>r</p:attrName>
                                        </p:attrNameLst>
                                      </p:cBhvr>
                                    </p:animRot>
                                  </p:childTnLst>
                                </p:cTn>
                              </p:par>
                              <p:par>
                                <p:cTn id="71" presetID="2" presetClass="exit" presetSubtype="12" fill="hold" grpId="2" nodeType="withEffect">
                                  <p:stCondLst>
                                    <p:cond delay="0"/>
                                  </p:stCondLst>
                                  <p:childTnLst>
                                    <p:anim calcmode="lin" valueType="num">
                                      <p:cBhvr additive="base">
                                        <p:cTn id="72" dur="5000"/>
                                        <p:tgtEl>
                                          <p:spTgt spid="23"/>
                                        </p:tgtEl>
                                        <p:attrNameLst>
                                          <p:attrName>ppt_x</p:attrName>
                                        </p:attrNameLst>
                                      </p:cBhvr>
                                      <p:tavLst>
                                        <p:tav tm="0">
                                          <p:val>
                                            <p:strVal val="ppt_x"/>
                                          </p:val>
                                        </p:tav>
                                        <p:tav tm="100000">
                                          <p:val>
                                            <p:strVal val="0-ppt_w/2"/>
                                          </p:val>
                                        </p:tav>
                                      </p:tavLst>
                                    </p:anim>
                                    <p:anim calcmode="lin" valueType="num">
                                      <p:cBhvr additive="base">
                                        <p:cTn id="73" dur="5000"/>
                                        <p:tgtEl>
                                          <p:spTgt spid="23"/>
                                        </p:tgtEl>
                                        <p:attrNameLst>
                                          <p:attrName>ppt_y</p:attrName>
                                        </p:attrNameLst>
                                      </p:cBhvr>
                                      <p:tavLst>
                                        <p:tav tm="0">
                                          <p:val>
                                            <p:strVal val="ppt_y"/>
                                          </p:val>
                                        </p:tav>
                                        <p:tav tm="100000">
                                          <p:val>
                                            <p:strVal val="1+ppt_h/2"/>
                                          </p:val>
                                        </p:tav>
                                      </p:tavLst>
                                    </p:anim>
                                    <p:set>
                                      <p:cBhvr>
                                        <p:cTn id="74" dur="1" fill="hold">
                                          <p:stCondLst>
                                            <p:cond delay="4999"/>
                                          </p:stCondLst>
                                        </p:cTn>
                                        <p:tgtEl>
                                          <p:spTgt spid="23"/>
                                        </p:tgtEl>
                                        <p:attrNameLst>
                                          <p:attrName>style.visibility</p:attrName>
                                        </p:attrNameLst>
                                      </p:cBhvr>
                                      <p:to>
                                        <p:strVal val="hidden"/>
                                      </p:to>
                                    </p:set>
                                  </p:childTnLst>
                                </p:cTn>
                              </p:par>
                              <p:par>
                                <p:cTn id="75" presetID="19" presetClass="entr" presetSubtype="5" fill="hold" grpId="0" nodeType="withEffect">
                                  <p:stCondLst>
                                    <p:cond delay="0"/>
                                  </p:stCondLst>
                                  <p:childTnLst>
                                    <p:set>
                                      <p:cBhvr>
                                        <p:cTn id="76" dur="1" fill="hold">
                                          <p:stCondLst>
                                            <p:cond delay="0"/>
                                          </p:stCondLst>
                                        </p:cTn>
                                        <p:tgtEl>
                                          <p:spTgt spid="19"/>
                                        </p:tgtEl>
                                        <p:attrNameLst>
                                          <p:attrName>style.visibility</p:attrName>
                                        </p:attrNameLst>
                                      </p:cBhvr>
                                      <p:to>
                                        <p:strVal val="visible"/>
                                      </p:to>
                                    </p:set>
                                    <p:anim calcmode="lin" valueType="num">
                                      <p:cBhvr>
                                        <p:cTn id="77" dur="4500" fill="hold"/>
                                        <p:tgtEl>
                                          <p:spTgt spid="19"/>
                                        </p:tgtEl>
                                        <p:attrNameLst>
                                          <p:attrName>ppt_w</p:attrName>
                                        </p:attrNameLst>
                                      </p:cBhvr>
                                      <p:tavLst>
                                        <p:tav tm="0">
                                          <p:val>
                                            <p:strVal val="#ppt_w"/>
                                          </p:val>
                                        </p:tav>
                                        <p:tav tm="100000">
                                          <p:val>
                                            <p:strVal val="#ppt_w"/>
                                          </p:val>
                                        </p:tav>
                                      </p:tavLst>
                                    </p:anim>
                                    <p:anim calcmode="lin" valueType="num">
                                      <p:cBhvr>
                                        <p:cTn id="78" dur="4500" fill="hold"/>
                                        <p:tgtEl>
                                          <p:spTgt spid="19"/>
                                        </p:tgtEl>
                                        <p:attrNameLst>
                                          <p:attrName>ppt_h</p:attrName>
                                        </p:attrNameLst>
                                      </p:cBhvr>
                                      <p:tavLst>
                                        <p:tav tm="0" fmla="#ppt_h*sin(2.5*pi*$)">
                                          <p:val>
                                            <p:fltVal val="0"/>
                                          </p:val>
                                        </p:tav>
                                        <p:tav tm="100000">
                                          <p:val>
                                            <p:fltVal val="1"/>
                                          </p:val>
                                        </p:tav>
                                      </p:tavLst>
                                    </p:anim>
                                  </p:childTnLst>
                                </p:cTn>
                              </p:par>
                              <p:par>
                                <p:cTn id="79" presetID="8" presetClass="emph" presetSubtype="0" repeatCount="indefinite" fill="hold" grpId="1" nodeType="withEffect">
                                  <p:stCondLst>
                                    <p:cond delay="0"/>
                                  </p:stCondLst>
                                  <p:childTnLst>
                                    <p:animRot by="-21600000">
                                      <p:cBhvr>
                                        <p:cTn id="80" dur="4500" fill="hold"/>
                                        <p:tgtEl>
                                          <p:spTgt spid="19"/>
                                        </p:tgtEl>
                                        <p:attrNameLst>
                                          <p:attrName>r</p:attrName>
                                        </p:attrNameLst>
                                      </p:cBhvr>
                                    </p:animRot>
                                  </p:childTnLst>
                                </p:cTn>
                              </p:par>
                              <p:par>
                                <p:cTn id="81" presetID="2" presetClass="exit" presetSubtype="12" fill="hold" grpId="2" nodeType="withEffect">
                                  <p:stCondLst>
                                    <p:cond delay="0"/>
                                  </p:stCondLst>
                                  <p:childTnLst>
                                    <p:anim calcmode="lin" valueType="num">
                                      <p:cBhvr additive="base">
                                        <p:cTn id="82" dur="4000"/>
                                        <p:tgtEl>
                                          <p:spTgt spid="19"/>
                                        </p:tgtEl>
                                        <p:attrNameLst>
                                          <p:attrName>ppt_x</p:attrName>
                                        </p:attrNameLst>
                                      </p:cBhvr>
                                      <p:tavLst>
                                        <p:tav tm="0">
                                          <p:val>
                                            <p:strVal val="ppt_x"/>
                                          </p:val>
                                        </p:tav>
                                        <p:tav tm="100000">
                                          <p:val>
                                            <p:strVal val="0-ppt_w/2"/>
                                          </p:val>
                                        </p:tav>
                                      </p:tavLst>
                                    </p:anim>
                                    <p:anim calcmode="lin" valueType="num">
                                      <p:cBhvr additive="base">
                                        <p:cTn id="83" dur="4000"/>
                                        <p:tgtEl>
                                          <p:spTgt spid="19"/>
                                        </p:tgtEl>
                                        <p:attrNameLst>
                                          <p:attrName>ppt_y</p:attrName>
                                        </p:attrNameLst>
                                      </p:cBhvr>
                                      <p:tavLst>
                                        <p:tav tm="0">
                                          <p:val>
                                            <p:strVal val="ppt_y"/>
                                          </p:val>
                                        </p:tav>
                                        <p:tav tm="100000">
                                          <p:val>
                                            <p:strVal val="1+ppt_h/2"/>
                                          </p:val>
                                        </p:tav>
                                      </p:tavLst>
                                    </p:anim>
                                    <p:set>
                                      <p:cBhvr>
                                        <p:cTn id="84" dur="1" fill="hold">
                                          <p:stCondLst>
                                            <p:cond delay="3999"/>
                                          </p:stCondLst>
                                        </p:cTn>
                                        <p:tgtEl>
                                          <p:spTgt spid="19"/>
                                        </p:tgtEl>
                                        <p:attrNameLst>
                                          <p:attrName>style.visibility</p:attrName>
                                        </p:attrNameLst>
                                      </p:cBhvr>
                                      <p:to>
                                        <p:strVal val="hidden"/>
                                      </p:to>
                                    </p:set>
                                  </p:childTnLst>
                                </p:cTn>
                              </p:par>
                              <p:par>
                                <p:cTn id="85" presetID="19" presetClass="entr" presetSubtype="5" fill="hold" grpId="0" nodeType="withEffect">
                                  <p:stCondLst>
                                    <p:cond delay="0"/>
                                  </p:stCondLst>
                                  <p:childTnLst>
                                    <p:set>
                                      <p:cBhvr>
                                        <p:cTn id="86" dur="1" fill="hold">
                                          <p:stCondLst>
                                            <p:cond delay="0"/>
                                          </p:stCondLst>
                                        </p:cTn>
                                        <p:tgtEl>
                                          <p:spTgt spid="18"/>
                                        </p:tgtEl>
                                        <p:attrNameLst>
                                          <p:attrName>style.visibility</p:attrName>
                                        </p:attrNameLst>
                                      </p:cBhvr>
                                      <p:to>
                                        <p:strVal val="visible"/>
                                      </p:to>
                                    </p:set>
                                    <p:anim calcmode="lin" valueType="num">
                                      <p:cBhvr>
                                        <p:cTn id="87" dur="4500" fill="hold"/>
                                        <p:tgtEl>
                                          <p:spTgt spid="18"/>
                                        </p:tgtEl>
                                        <p:attrNameLst>
                                          <p:attrName>ppt_w</p:attrName>
                                        </p:attrNameLst>
                                      </p:cBhvr>
                                      <p:tavLst>
                                        <p:tav tm="0">
                                          <p:val>
                                            <p:strVal val="#ppt_w"/>
                                          </p:val>
                                        </p:tav>
                                        <p:tav tm="100000">
                                          <p:val>
                                            <p:strVal val="#ppt_w"/>
                                          </p:val>
                                        </p:tav>
                                      </p:tavLst>
                                    </p:anim>
                                    <p:anim calcmode="lin" valueType="num">
                                      <p:cBhvr>
                                        <p:cTn id="88" dur="4500" fill="hold"/>
                                        <p:tgtEl>
                                          <p:spTgt spid="18"/>
                                        </p:tgtEl>
                                        <p:attrNameLst>
                                          <p:attrName>ppt_h</p:attrName>
                                        </p:attrNameLst>
                                      </p:cBhvr>
                                      <p:tavLst>
                                        <p:tav tm="0" fmla="#ppt_h*sin(2.5*pi*$)">
                                          <p:val>
                                            <p:fltVal val="0"/>
                                          </p:val>
                                        </p:tav>
                                        <p:tav tm="100000">
                                          <p:val>
                                            <p:fltVal val="1"/>
                                          </p:val>
                                        </p:tav>
                                      </p:tavLst>
                                    </p:anim>
                                  </p:childTnLst>
                                </p:cTn>
                              </p:par>
                              <p:par>
                                <p:cTn id="89" presetID="8" presetClass="emph" presetSubtype="0" repeatCount="indefinite" fill="hold" grpId="1" nodeType="withEffect">
                                  <p:stCondLst>
                                    <p:cond delay="0"/>
                                  </p:stCondLst>
                                  <p:childTnLst>
                                    <p:animRot by="-21600000">
                                      <p:cBhvr>
                                        <p:cTn id="90" dur="4500" fill="hold"/>
                                        <p:tgtEl>
                                          <p:spTgt spid="18"/>
                                        </p:tgtEl>
                                        <p:attrNameLst>
                                          <p:attrName>r</p:attrName>
                                        </p:attrNameLst>
                                      </p:cBhvr>
                                    </p:animRot>
                                  </p:childTnLst>
                                </p:cTn>
                              </p:par>
                              <p:par>
                                <p:cTn id="91" presetID="2" presetClass="exit" presetSubtype="12" fill="hold" grpId="2" nodeType="withEffect">
                                  <p:stCondLst>
                                    <p:cond delay="0"/>
                                  </p:stCondLst>
                                  <p:childTnLst>
                                    <p:anim calcmode="lin" valueType="num">
                                      <p:cBhvr additive="base">
                                        <p:cTn id="92" dur="3000"/>
                                        <p:tgtEl>
                                          <p:spTgt spid="18"/>
                                        </p:tgtEl>
                                        <p:attrNameLst>
                                          <p:attrName>ppt_x</p:attrName>
                                        </p:attrNameLst>
                                      </p:cBhvr>
                                      <p:tavLst>
                                        <p:tav tm="0">
                                          <p:val>
                                            <p:strVal val="ppt_x"/>
                                          </p:val>
                                        </p:tav>
                                        <p:tav tm="100000">
                                          <p:val>
                                            <p:strVal val="0-ppt_w/2"/>
                                          </p:val>
                                        </p:tav>
                                      </p:tavLst>
                                    </p:anim>
                                    <p:anim calcmode="lin" valueType="num">
                                      <p:cBhvr additive="base">
                                        <p:cTn id="93" dur="3000"/>
                                        <p:tgtEl>
                                          <p:spTgt spid="18"/>
                                        </p:tgtEl>
                                        <p:attrNameLst>
                                          <p:attrName>ppt_y</p:attrName>
                                        </p:attrNameLst>
                                      </p:cBhvr>
                                      <p:tavLst>
                                        <p:tav tm="0">
                                          <p:val>
                                            <p:strVal val="ppt_y"/>
                                          </p:val>
                                        </p:tav>
                                        <p:tav tm="100000">
                                          <p:val>
                                            <p:strVal val="1+ppt_h/2"/>
                                          </p:val>
                                        </p:tav>
                                      </p:tavLst>
                                    </p:anim>
                                    <p:set>
                                      <p:cBhvr>
                                        <p:cTn id="94" dur="1" fill="hold">
                                          <p:stCondLst>
                                            <p:cond delay="2999"/>
                                          </p:stCondLst>
                                        </p:cTn>
                                        <p:tgtEl>
                                          <p:spTgt spid="18"/>
                                        </p:tgtEl>
                                        <p:attrNameLst>
                                          <p:attrName>style.visibility</p:attrName>
                                        </p:attrNameLst>
                                      </p:cBhvr>
                                      <p:to>
                                        <p:strVal val="hidden"/>
                                      </p:to>
                                    </p:set>
                                  </p:childTnLst>
                                </p:cTn>
                              </p:par>
                              <p:par>
                                <p:cTn id="95" presetID="19" presetClass="entr" presetSubtype="5" fill="hold" grpId="0" nodeType="withEffect">
                                  <p:stCondLst>
                                    <p:cond delay="0"/>
                                  </p:stCondLst>
                                  <p:childTnLst>
                                    <p:set>
                                      <p:cBhvr>
                                        <p:cTn id="96" dur="1" fill="hold">
                                          <p:stCondLst>
                                            <p:cond delay="0"/>
                                          </p:stCondLst>
                                        </p:cTn>
                                        <p:tgtEl>
                                          <p:spTgt spid="22"/>
                                        </p:tgtEl>
                                        <p:attrNameLst>
                                          <p:attrName>style.visibility</p:attrName>
                                        </p:attrNameLst>
                                      </p:cBhvr>
                                      <p:to>
                                        <p:strVal val="visible"/>
                                      </p:to>
                                    </p:set>
                                    <p:anim calcmode="lin" valueType="num">
                                      <p:cBhvr>
                                        <p:cTn id="97" dur="4500" fill="hold"/>
                                        <p:tgtEl>
                                          <p:spTgt spid="22"/>
                                        </p:tgtEl>
                                        <p:attrNameLst>
                                          <p:attrName>ppt_w</p:attrName>
                                        </p:attrNameLst>
                                      </p:cBhvr>
                                      <p:tavLst>
                                        <p:tav tm="0">
                                          <p:val>
                                            <p:strVal val="#ppt_w"/>
                                          </p:val>
                                        </p:tav>
                                        <p:tav tm="100000">
                                          <p:val>
                                            <p:strVal val="#ppt_w"/>
                                          </p:val>
                                        </p:tav>
                                      </p:tavLst>
                                    </p:anim>
                                    <p:anim calcmode="lin" valueType="num">
                                      <p:cBhvr>
                                        <p:cTn id="98" dur="4500" fill="hold"/>
                                        <p:tgtEl>
                                          <p:spTgt spid="22"/>
                                        </p:tgtEl>
                                        <p:attrNameLst>
                                          <p:attrName>ppt_h</p:attrName>
                                        </p:attrNameLst>
                                      </p:cBhvr>
                                      <p:tavLst>
                                        <p:tav tm="0" fmla="#ppt_h*sin(2.5*pi*$)">
                                          <p:val>
                                            <p:fltVal val="0"/>
                                          </p:val>
                                        </p:tav>
                                        <p:tav tm="100000">
                                          <p:val>
                                            <p:fltVal val="1"/>
                                          </p:val>
                                        </p:tav>
                                      </p:tavLst>
                                    </p:anim>
                                  </p:childTnLst>
                                </p:cTn>
                              </p:par>
                              <p:par>
                                <p:cTn id="99" presetID="8" presetClass="emph" presetSubtype="0" repeatCount="indefinite" fill="hold" grpId="1" nodeType="withEffect">
                                  <p:stCondLst>
                                    <p:cond delay="0"/>
                                  </p:stCondLst>
                                  <p:childTnLst>
                                    <p:animRot by="21600000">
                                      <p:cBhvr>
                                        <p:cTn id="100" dur="4500" fill="hold"/>
                                        <p:tgtEl>
                                          <p:spTgt spid="22"/>
                                        </p:tgtEl>
                                        <p:attrNameLst>
                                          <p:attrName>r</p:attrName>
                                        </p:attrNameLst>
                                      </p:cBhvr>
                                    </p:animRot>
                                  </p:childTnLst>
                                </p:cTn>
                              </p:par>
                              <p:par>
                                <p:cTn id="101" presetID="2" presetClass="exit" presetSubtype="9" fill="hold" grpId="2" nodeType="withEffect">
                                  <p:stCondLst>
                                    <p:cond delay="0"/>
                                  </p:stCondLst>
                                  <p:childTnLst>
                                    <p:anim calcmode="lin" valueType="num">
                                      <p:cBhvr additive="base">
                                        <p:cTn id="102" dur="5000"/>
                                        <p:tgtEl>
                                          <p:spTgt spid="22"/>
                                        </p:tgtEl>
                                        <p:attrNameLst>
                                          <p:attrName>ppt_x</p:attrName>
                                        </p:attrNameLst>
                                      </p:cBhvr>
                                      <p:tavLst>
                                        <p:tav tm="0">
                                          <p:val>
                                            <p:strVal val="ppt_x"/>
                                          </p:val>
                                        </p:tav>
                                        <p:tav tm="100000">
                                          <p:val>
                                            <p:strVal val="0-ppt_w/2"/>
                                          </p:val>
                                        </p:tav>
                                      </p:tavLst>
                                    </p:anim>
                                    <p:anim calcmode="lin" valueType="num">
                                      <p:cBhvr additive="base">
                                        <p:cTn id="103" dur="5000"/>
                                        <p:tgtEl>
                                          <p:spTgt spid="22"/>
                                        </p:tgtEl>
                                        <p:attrNameLst>
                                          <p:attrName>ppt_y</p:attrName>
                                        </p:attrNameLst>
                                      </p:cBhvr>
                                      <p:tavLst>
                                        <p:tav tm="0">
                                          <p:val>
                                            <p:strVal val="ppt_y"/>
                                          </p:val>
                                        </p:tav>
                                        <p:tav tm="100000">
                                          <p:val>
                                            <p:strVal val="0-ppt_h/2"/>
                                          </p:val>
                                        </p:tav>
                                      </p:tavLst>
                                    </p:anim>
                                    <p:set>
                                      <p:cBhvr>
                                        <p:cTn id="104" dur="1" fill="hold">
                                          <p:stCondLst>
                                            <p:cond delay="4999"/>
                                          </p:stCondLst>
                                        </p:cTn>
                                        <p:tgtEl>
                                          <p:spTgt spid="22"/>
                                        </p:tgtEl>
                                        <p:attrNameLst>
                                          <p:attrName>style.visibility</p:attrName>
                                        </p:attrNameLst>
                                      </p:cBhvr>
                                      <p:to>
                                        <p:strVal val="hidden"/>
                                      </p:to>
                                    </p:set>
                                  </p:childTnLst>
                                </p:cTn>
                              </p:par>
                              <p:par>
                                <p:cTn id="105" presetID="19" presetClass="entr" presetSubtype="5" fill="hold" grpId="0" nodeType="withEffect">
                                  <p:stCondLst>
                                    <p:cond delay="0"/>
                                  </p:stCondLst>
                                  <p:childTnLst>
                                    <p:set>
                                      <p:cBhvr>
                                        <p:cTn id="106" dur="1" fill="hold">
                                          <p:stCondLst>
                                            <p:cond delay="0"/>
                                          </p:stCondLst>
                                        </p:cTn>
                                        <p:tgtEl>
                                          <p:spTgt spid="21"/>
                                        </p:tgtEl>
                                        <p:attrNameLst>
                                          <p:attrName>style.visibility</p:attrName>
                                        </p:attrNameLst>
                                      </p:cBhvr>
                                      <p:to>
                                        <p:strVal val="visible"/>
                                      </p:to>
                                    </p:set>
                                    <p:anim calcmode="lin" valueType="num">
                                      <p:cBhvr>
                                        <p:cTn id="107" dur="4500" fill="hold"/>
                                        <p:tgtEl>
                                          <p:spTgt spid="21"/>
                                        </p:tgtEl>
                                        <p:attrNameLst>
                                          <p:attrName>ppt_w</p:attrName>
                                        </p:attrNameLst>
                                      </p:cBhvr>
                                      <p:tavLst>
                                        <p:tav tm="0">
                                          <p:val>
                                            <p:strVal val="#ppt_w"/>
                                          </p:val>
                                        </p:tav>
                                        <p:tav tm="100000">
                                          <p:val>
                                            <p:strVal val="#ppt_w"/>
                                          </p:val>
                                        </p:tav>
                                      </p:tavLst>
                                    </p:anim>
                                    <p:anim calcmode="lin" valueType="num">
                                      <p:cBhvr>
                                        <p:cTn id="108" dur="4500" fill="hold"/>
                                        <p:tgtEl>
                                          <p:spTgt spid="21"/>
                                        </p:tgtEl>
                                        <p:attrNameLst>
                                          <p:attrName>ppt_h</p:attrName>
                                        </p:attrNameLst>
                                      </p:cBhvr>
                                      <p:tavLst>
                                        <p:tav tm="0" fmla="#ppt_h*sin(2.5*pi*$)">
                                          <p:val>
                                            <p:fltVal val="0"/>
                                          </p:val>
                                        </p:tav>
                                        <p:tav tm="100000">
                                          <p:val>
                                            <p:fltVal val="1"/>
                                          </p:val>
                                        </p:tav>
                                      </p:tavLst>
                                    </p:anim>
                                  </p:childTnLst>
                                </p:cTn>
                              </p:par>
                              <p:par>
                                <p:cTn id="109" presetID="8" presetClass="emph" presetSubtype="0" repeatCount="indefinite" fill="hold" grpId="1" nodeType="withEffect">
                                  <p:stCondLst>
                                    <p:cond delay="0"/>
                                  </p:stCondLst>
                                  <p:childTnLst>
                                    <p:animRot by="21600000">
                                      <p:cBhvr>
                                        <p:cTn id="110" dur="4500" fill="hold"/>
                                        <p:tgtEl>
                                          <p:spTgt spid="21"/>
                                        </p:tgtEl>
                                        <p:attrNameLst>
                                          <p:attrName>r</p:attrName>
                                        </p:attrNameLst>
                                      </p:cBhvr>
                                    </p:animRot>
                                  </p:childTnLst>
                                </p:cTn>
                              </p:par>
                              <p:par>
                                <p:cTn id="111" presetID="2" presetClass="exit" presetSubtype="9" fill="hold" grpId="2" nodeType="withEffect">
                                  <p:stCondLst>
                                    <p:cond delay="0"/>
                                  </p:stCondLst>
                                  <p:childTnLst>
                                    <p:anim calcmode="lin" valueType="num">
                                      <p:cBhvr additive="base">
                                        <p:cTn id="112" dur="4000"/>
                                        <p:tgtEl>
                                          <p:spTgt spid="21"/>
                                        </p:tgtEl>
                                        <p:attrNameLst>
                                          <p:attrName>ppt_x</p:attrName>
                                        </p:attrNameLst>
                                      </p:cBhvr>
                                      <p:tavLst>
                                        <p:tav tm="0">
                                          <p:val>
                                            <p:strVal val="ppt_x"/>
                                          </p:val>
                                        </p:tav>
                                        <p:tav tm="100000">
                                          <p:val>
                                            <p:strVal val="0-ppt_w/2"/>
                                          </p:val>
                                        </p:tav>
                                      </p:tavLst>
                                    </p:anim>
                                    <p:anim calcmode="lin" valueType="num">
                                      <p:cBhvr additive="base">
                                        <p:cTn id="113" dur="4000"/>
                                        <p:tgtEl>
                                          <p:spTgt spid="21"/>
                                        </p:tgtEl>
                                        <p:attrNameLst>
                                          <p:attrName>ppt_y</p:attrName>
                                        </p:attrNameLst>
                                      </p:cBhvr>
                                      <p:tavLst>
                                        <p:tav tm="0">
                                          <p:val>
                                            <p:strVal val="ppt_y"/>
                                          </p:val>
                                        </p:tav>
                                        <p:tav tm="100000">
                                          <p:val>
                                            <p:strVal val="0-ppt_h/2"/>
                                          </p:val>
                                        </p:tav>
                                      </p:tavLst>
                                    </p:anim>
                                    <p:set>
                                      <p:cBhvr>
                                        <p:cTn id="114" dur="1" fill="hold">
                                          <p:stCondLst>
                                            <p:cond delay="3999"/>
                                          </p:stCondLst>
                                        </p:cTn>
                                        <p:tgtEl>
                                          <p:spTgt spid="21"/>
                                        </p:tgtEl>
                                        <p:attrNameLst>
                                          <p:attrName>style.visibility</p:attrName>
                                        </p:attrNameLst>
                                      </p:cBhvr>
                                      <p:to>
                                        <p:strVal val="hidden"/>
                                      </p:to>
                                    </p:set>
                                  </p:childTnLst>
                                </p:cTn>
                              </p:par>
                              <p:par>
                                <p:cTn id="115" presetID="19" presetClass="entr" presetSubtype="5" fill="hold" grpId="0" nodeType="withEffect">
                                  <p:stCondLst>
                                    <p:cond delay="0"/>
                                  </p:stCondLst>
                                  <p:childTnLst>
                                    <p:set>
                                      <p:cBhvr>
                                        <p:cTn id="116" dur="1" fill="hold">
                                          <p:stCondLst>
                                            <p:cond delay="0"/>
                                          </p:stCondLst>
                                        </p:cTn>
                                        <p:tgtEl>
                                          <p:spTgt spid="20"/>
                                        </p:tgtEl>
                                        <p:attrNameLst>
                                          <p:attrName>style.visibility</p:attrName>
                                        </p:attrNameLst>
                                      </p:cBhvr>
                                      <p:to>
                                        <p:strVal val="visible"/>
                                      </p:to>
                                    </p:set>
                                    <p:anim calcmode="lin" valueType="num">
                                      <p:cBhvr>
                                        <p:cTn id="117" dur="4500" fill="hold"/>
                                        <p:tgtEl>
                                          <p:spTgt spid="20"/>
                                        </p:tgtEl>
                                        <p:attrNameLst>
                                          <p:attrName>ppt_w</p:attrName>
                                        </p:attrNameLst>
                                      </p:cBhvr>
                                      <p:tavLst>
                                        <p:tav tm="0">
                                          <p:val>
                                            <p:strVal val="#ppt_w"/>
                                          </p:val>
                                        </p:tav>
                                        <p:tav tm="100000">
                                          <p:val>
                                            <p:strVal val="#ppt_w"/>
                                          </p:val>
                                        </p:tav>
                                      </p:tavLst>
                                    </p:anim>
                                    <p:anim calcmode="lin" valueType="num">
                                      <p:cBhvr>
                                        <p:cTn id="118" dur="4500" fill="hold"/>
                                        <p:tgtEl>
                                          <p:spTgt spid="20"/>
                                        </p:tgtEl>
                                        <p:attrNameLst>
                                          <p:attrName>ppt_h</p:attrName>
                                        </p:attrNameLst>
                                      </p:cBhvr>
                                      <p:tavLst>
                                        <p:tav tm="0" fmla="#ppt_h*sin(2.5*pi*$)">
                                          <p:val>
                                            <p:fltVal val="0"/>
                                          </p:val>
                                        </p:tav>
                                        <p:tav tm="100000">
                                          <p:val>
                                            <p:fltVal val="1"/>
                                          </p:val>
                                        </p:tav>
                                      </p:tavLst>
                                    </p:anim>
                                  </p:childTnLst>
                                </p:cTn>
                              </p:par>
                              <p:par>
                                <p:cTn id="119" presetID="8" presetClass="emph" presetSubtype="0" repeatCount="indefinite" fill="hold" grpId="1" nodeType="withEffect">
                                  <p:stCondLst>
                                    <p:cond delay="0"/>
                                  </p:stCondLst>
                                  <p:childTnLst>
                                    <p:animRot by="21600000">
                                      <p:cBhvr>
                                        <p:cTn id="120" dur="4500" fill="hold"/>
                                        <p:tgtEl>
                                          <p:spTgt spid="20"/>
                                        </p:tgtEl>
                                        <p:attrNameLst>
                                          <p:attrName>r</p:attrName>
                                        </p:attrNameLst>
                                      </p:cBhvr>
                                    </p:animRot>
                                  </p:childTnLst>
                                </p:cTn>
                              </p:par>
                              <p:par>
                                <p:cTn id="121" presetID="2" presetClass="exit" presetSubtype="9" fill="hold" grpId="2" nodeType="withEffect">
                                  <p:stCondLst>
                                    <p:cond delay="0"/>
                                  </p:stCondLst>
                                  <p:childTnLst>
                                    <p:anim calcmode="lin" valueType="num">
                                      <p:cBhvr additive="base">
                                        <p:cTn id="122" dur="3000"/>
                                        <p:tgtEl>
                                          <p:spTgt spid="20"/>
                                        </p:tgtEl>
                                        <p:attrNameLst>
                                          <p:attrName>ppt_x</p:attrName>
                                        </p:attrNameLst>
                                      </p:cBhvr>
                                      <p:tavLst>
                                        <p:tav tm="0">
                                          <p:val>
                                            <p:strVal val="ppt_x"/>
                                          </p:val>
                                        </p:tav>
                                        <p:tav tm="100000">
                                          <p:val>
                                            <p:strVal val="0-ppt_w/2"/>
                                          </p:val>
                                        </p:tav>
                                      </p:tavLst>
                                    </p:anim>
                                    <p:anim calcmode="lin" valueType="num">
                                      <p:cBhvr additive="base">
                                        <p:cTn id="123" dur="3000"/>
                                        <p:tgtEl>
                                          <p:spTgt spid="20"/>
                                        </p:tgtEl>
                                        <p:attrNameLst>
                                          <p:attrName>ppt_y</p:attrName>
                                        </p:attrNameLst>
                                      </p:cBhvr>
                                      <p:tavLst>
                                        <p:tav tm="0">
                                          <p:val>
                                            <p:strVal val="ppt_y"/>
                                          </p:val>
                                        </p:tav>
                                        <p:tav tm="100000">
                                          <p:val>
                                            <p:strVal val="0-ppt_h/2"/>
                                          </p:val>
                                        </p:tav>
                                      </p:tavLst>
                                    </p:anim>
                                    <p:set>
                                      <p:cBhvr>
                                        <p:cTn id="124" dur="1" fill="hold">
                                          <p:stCondLst>
                                            <p:cond delay="2999"/>
                                          </p:stCondLst>
                                        </p:cTn>
                                        <p:tgtEl>
                                          <p:spTgt spid="20"/>
                                        </p:tgtEl>
                                        <p:attrNameLst>
                                          <p:attrName>style.visibility</p:attrName>
                                        </p:attrNameLst>
                                      </p:cBhvr>
                                      <p:to>
                                        <p:strVal val="hidden"/>
                                      </p:to>
                                    </p:set>
                                  </p:childTnLst>
                                </p:cTn>
                              </p:par>
                              <p:par>
                                <p:cTn id="125" presetID="23" presetClass="entr" presetSubtype="528" fill="hold" nodeType="withEffect">
                                  <p:stCondLst>
                                    <p:cond delay="500"/>
                                  </p:stCondLst>
                                  <p:childTnLst>
                                    <p:set>
                                      <p:cBhvr>
                                        <p:cTn id="126" dur="1" fill="hold">
                                          <p:stCondLst>
                                            <p:cond delay="0"/>
                                          </p:stCondLst>
                                        </p:cTn>
                                        <p:tgtEl>
                                          <p:spTgt spid="25"/>
                                        </p:tgtEl>
                                        <p:attrNameLst>
                                          <p:attrName>style.visibility</p:attrName>
                                        </p:attrNameLst>
                                      </p:cBhvr>
                                      <p:to>
                                        <p:strVal val="visible"/>
                                      </p:to>
                                    </p:set>
                                    <p:anim calcmode="lin" valueType="num">
                                      <p:cBhvr>
                                        <p:cTn id="127" dur="3750" fill="hold"/>
                                        <p:tgtEl>
                                          <p:spTgt spid="25"/>
                                        </p:tgtEl>
                                        <p:attrNameLst>
                                          <p:attrName>ppt_w</p:attrName>
                                        </p:attrNameLst>
                                      </p:cBhvr>
                                      <p:tavLst>
                                        <p:tav tm="0">
                                          <p:val>
                                            <p:fltVal val="0"/>
                                          </p:val>
                                        </p:tav>
                                        <p:tav tm="100000">
                                          <p:val>
                                            <p:strVal val="#ppt_w"/>
                                          </p:val>
                                        </p:tav>
                                      </p:tavLst>
                                    </p:anim>
                                    <p:anim calcmode="lin" valueType="num">
                                      <p:cBhvr>
                                        <p:cTn id="128" dur="3750" fill="hold"/>
                                        <p:tgtEl>
                                          <p:spTgt spid="25"/>
                                        </p:tgtEl>
                                        <p:attrNameLst>
                                          <p:attrName>ppt_h</p:attrName>
                                        </p:attrNameLst>
                                      </p:cBhvr>
                                      <p:tavLst>
                                        <p:tav tm="0">
                                          <p:val>
                                            <p:fltVal val="0"/>
                                          </p:val>
                                        </p:tav>
                                        <p:tav tm="100000">
                                          <p:val>
                                            <p:strVal val="#ppt_h"/>
                                          </p:val>
                                        </p:tav>
                                      </p:tavLst>
                                    </p:anim>
                                    <p:anim calcmode="lin" valueType="num">
                                      <p:cBhvr>
                                        <p:cTn id="129" dur="3750" fill="hold"/>
                                        <p:tgtEl>
                                          <p:spTgt spid="25"/>
                                        </p:tgtEl>
                                        <p:attrNameLst>
                                          <p:attrName>ppt_x</p:attrName>
                                        </p:attrNameLst>
                                      </p:cBhvr>
                                      <p:tavLst>
                                        <p:tav tm="0">
                                          <p:val>
                                            <p:fltVal val="0.5"/>
                                          </p:val>
                                        </p:tav>
                                        <p:tav tm="100000">
                                          <p:val>
                                            <p:strVal val="#ppt_x"/>
                                          </p:val>
                                        </p:tav>
                                      </p:tavLst>
                                    </p:anim>
                                    <p:anim calcmode="lin" valueType="num">
                                      <p:cBhvr>
                                        <p:cTn id="130" dur="3750" fill="hold"/>
                                        <p:tgtEl>
                                          <p:spTgt spid="25"/>
                                        </p:tgtEl>
                                        <p:attrNameLst>
                                          <p:attrName>ppt_y</p:attrName>
                                        </p:attrNameLst>
                                      </p:cBhvr>
                                      <p:tavLst>
                                        <p:tav tm="0">
                                          <p:val>
                                            <p:fltVal val="0.5"/>
                                          </p:val>
                                        </p:tav>
                                        <p:tav tm="100000">
                                          <p:val>
                                            <p:strVal val="#ppt_y"/>
                                          </p:val>
                                        </p:tav>
                                      </p:tavLst>
                                    </p:anim>
                                  </p:childTnLst>
                                </p:cTn>
                              </p:par>
                              <p:par>
                                <p:cTn id="131" presetID="16" presetClass="entr" presetSubtype="42" fill="hold" nodeType="withEffect">
                                  <p:stCondLst>
                                    <p:cond delay="500"/>
                                  </p:stCondLst>
                                  <p:childTnLst>
                                    <p:set>
                                      <p:cBhvr>
                                        <p:cTn id="132" dur="1" fill="hold">
                                          <p:stCondLst>
                                            <p:cond delay="0"/>
                                          </p:stCondLst>
                                        </p:cTn>
                                        <p:tgtEl>
                                          <p:spTgt spid="25"/>
                                        </p:tgtEl>
                                        <p:attrNameLst>
                                          <p:attrName>style.visibility</p:attrName>
                                        </p:attrNameLst>
                                      </p:cBhvr>
                                      <p:to>
                                        <p:strVal val="visible"/>
                                      </p:to>
                                    </p:set>
                                    <p:animEffect transition="in" filter="barn(outHorizontal)">
                                      <p:cBhvr>
                                        <p:cTn id="133" dur="3750"/>
                                        <p:tgtEl>
                                          <p:spTgt spid="25"/>
                                        </p:tgtEl>
                                      </p:cBhvr>
                                    </p:animEffect>
                                  </p:childTnLst>
                                </p:cTn>
                              </p:par>
                              <p:par>
                                <p:cTn id="134" presetID="9" presetClass="emph" presetSubtype="0" grpId="0" nodeType="withEffect">
                                  <p:stCondLst>
                                    <p:cond delay="0"/>
                                  </p:stCondLst>
                                  <p:childTnLst>
                                    <p:set>
                                      <p:cBhvr rctx="PPT">
                                        <p:cTn id="135" dur="indefinite"/>
                                        <p:tgtEl>
                                          <p:spTgt spid="15"/>
                                        </p:tgtEl>
                                        <p:attrNameLst>
                                          <p:attrName>style.opacity</p:attrName>
                                        </p:attrNameLst>
                                      </p:cBhvr>
                                      <p:to>
                                        <p:strVal val="0"/>
                                      </p:to>
                                    </p:set>
                                    <p:animEffect filter="image" prLst="opacity: 0">
                                      <p:cBhvr rctx="IE">
                                        <p:cTn id="136" dur="indefinite"/>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3" grpId="0" animBg="1"/>
      <p:bldP spid="3" grpId="1" animBg="1"/>
      <p:bldP spid="3" grpId="2" animBg="1"/>
      <p:bldP spid="8" grpId="0" animBg="1"/>
      <p:bldP spid="8" grpId="1" animBg="1"/>
      <p:bldP spid="8" grpId="2" animBg="1"/>
      <p:bldP spid="9" grpId="0" animBg="1"/>
      <p:bldP spid="9" grpId="1" animBg="1"/>
      <p:bldP spid="9" grpId="2" animBg="1"/>
      <p:bldP spid="10" grpId="0" animBg="1"/>
      <p:bldP spid="10" grpId="1" animBg="1"/>
      <p:bldP spid="10" grpId="2" animBg="1"/>
      <p:bldP spid="16" grpId="0" animBg="1"/>
      <p:bldP spid="16" grpId="1" animBg="1"/>
      <p:bldP spid="16"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1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22067" y="0"/>
            <a:ext cx="9144000" cy="5143500"/>
          </a:xfrm>
          <a:prstGeom prst="rect">
            <a:avLst/>
          </a:prstGeom>
          <a:noFill/>
          <a:ln>
            <a:noFill/>
          </a:ln>
        </p:spPr>
      </p:pic>
      <p:sp>
        <p:nvSpPr>
          <p:cNvPr id="3" name="Forma libre 1"/>
          <p:cNvSpPr/>
          <p:nvPr/>
        </p:nvSpPr>
        <p:spPr>
          <a:xfrm rot="17673706">
            <a:off x="535254" y="-334394"/>
            <a:ext cx="1933875" cy="2996844"/>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76000">
                <a:schemeClr val="bg1">
                  <a:lumMod val="65000"/>
                  <a:lumOff val="35000"/>
                  <a:alpha val="73000"/>
                </a:schemeClr>
              </a:gs>
              <a:gs pos="62000">
                <a:srgbClr val="FF0000">
                  <a:alpha val="63000"/>
                </a:srgbClr>
              </a:gs>
              <a:gs pos="49000">
                <a:srgbClr val="FFC000">
                  <a:alpha val="61000"/>
                </a:srgbClr>
              </a:gs>
              <a:gs pos="13000">
                <a:srgbClr val="FCD78E">
                  <a:lumMod val="56000"/>
                  <a:lumOff val="44000"/>
                  <a:alpha val="72000"/>
                </a:srgbClr>
              </a:gs>
              <a:gs pos="34000">
                <a:srgbClr val="FEED5A">
                  <a:alpha val="64000"/>
                </a:srgbClr>
              </a:gs>
              <a:gs pos="100000">
                <a:schemeClr val="bg1">
                  <a:alpha val="61000"/>
                </a:schemeClr>
              </a:gs>
            </a:gsLst>
            <a:path path="circle">
              <a:fillToRect t="100000" r="100000"/>
            </a:path>
          </a:gradFill>
          <a:ln>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flood" dir="t">
              <a:rot lat="0" lon="0" rev="9000000"/>
            </a:lightRig>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solidFill>
                <a:prstClr val="white"/>
              </a:solidFill>
            </a:endParaRPr>
          </a:p>
        </p:txBody>
      </p:sp>
      <p:sp>
        <p:nvSpPr>
          <p:cNvPr id="4" name="Forma libre 1"/>
          <p:cNvSpPr/>
          <p:nvPr/>
        </p:nvSpPr>
        <p:spPr>
          <a:xfrm rot="17673706">
            <a:off x="535254" y="637715"/>
            <a:ext cx="1933875" cy="2996844"/>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76000">
                <a:schemeClr val="bg1">
                  <a:lumMod val="65000"/>
                  <a:lumOff val="35000"/>
                  <a:alpha val="73000"/>
                </a:schemeClr>
              </a:gs>
              <a:gs pos="62000">
                <a:srgbClr val="FF0000">
                  <a:alpha val="63000"/>
                </a:srgbClr>
              </a:gs>
              <a:gs pos="49000">
                <a:srgbClr val="FFC000">
                  <a:alpha val="61000"/>
                </a:srgbClr>
              </a:gs>
              <a:gs pos="13000">
                <a:srgbClr val="FCD78E">
                  <a:lumMod val="56000"/>
                  <a:lumOff val="44000"/>
                  <a:alpha val="72000"/>
                </a:srgbClr>
              </a:gs>
              <a:gs pos="34000">
                <a:srgbClr val="FEED5A">
                  <a:alpha val="64000"/>
                </a:srgbClr>
              </a:gs>
              <a:gs pos="100000">
                <a:schemeClr val="bg1">
                  <a:alpha val="61000"/>
                </a:schemeClr>
              </a:gs>
            </a:gsLst>
            <a:path path="circle">
              <a:fillToRect t="100000" r="100000"/>
            </a:path>
          </a:gradFill>
          <a:ln>
            <a:noFill/>
          </a:ln>
          <a:scene3d>
            <a:camera prst="orthographicFront"/>
            <a:lightRig rig="flood" dir="t">
              <a:rot lat="0" lon="0" rev="7800000"/>
            </a:lightRig>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solidFill>
                <a:prstClr val="white"/>
              </a:solidFill>
            </a:endParaRPr>
          </a:p>
        </p:txBody>
      </p:sp>
      <p:sp>
        <p:nvSpPr>
          <p:cNvPr id="5" name="Forma libre 1"/>
          <p:cNvSpPr/>
          <p:nvPr/>
        </p:nvSpPr>
        <p:spPr>
          <a:xfrm rot="17673706">
            <a:off x="535254" y="1501811"/>
            <a:ext cx="1933875" cy="2996844"/>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76000">
                <a:schemeClr val="bg1">
                  <a:lumMod val="65000"/>
                  <a:lumOff val="35000"/>
                  <a:alpha val="73000"/>
                </a:schemeClr>
              </a:gs>
              <a:gs pos="62000">
                <a:srgbClr val="FF0000">
                  <a:alpha val="63000"/>
                </a:srgbClr>
              </a:gs>
              <a:gs pos="49000">
                <a:srgbClr val="FFC000">
                  <a:alpha val="61000"/>
                </a:srgbClr>
              </a:gs>
              <a:gs pos="13000">
                <a:srgbClr val="FCD78E">
                  <a:lumMod val="56000"/>
                  <a:lumOff val="44000"/>
                  <a:alpha val="72000"/>
                </a:srgbClr>
              </a:gs>
              <a:gs pos="34000">
                <a:srgbClr val="FEED5A">
                  <a:alpha val="64000"/>
                </a:srgbClr>
              </a:gs>
              <a:gs pos="100000">
                <a:schemeClr val="bg1">
                  <a:alpha val="61000"/>
                </a:schemeClr>
              </a:gs>
            </a:gsLst>
            <a:path path="circle">
              <a:fillToRect t="100000" r="100000"/>
            </a:path>
          </a:gradFill>
          <a:ln>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flood" dir="t">
              <a:rot lat="0" lon="0" rev="9600000"/>
            </a:lightRig>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solidFill>
                <a:prstClr val="white"/>
              </a:solidFill>
            </a:endParaRPr>
          </a:p>
        </p:txBody>
      </p:sp>
      <p:sp>
        <p:nvSpPr>
          <p:cNvPr id="6" name="Forma libre 1"/>
          <p:cNvSpPr/>
          <p:nvPr/>
        </p:nvSpPr>
        <p:spPr>
          <a:xfrm rot="3926294" flipH="1">
            <a:off x="6655934" y="-334394"/>
            <a:ext cx="1933875" cy="2996844"/>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76000">
                <a:schemeClr val="bg1">
                  <a:lumMod val="65000"/>
                  <a:lumOff val="35000"/>
                  <a:alpha val="73000"/>
                </a:schemeClr>
              </a:gs>
              <a:gs pos="62000">
                <a:srgbClr val="FF0000">
                  <a:alpha val="63000"/>
                </a:srgbClr>
              </a:gs>
              <a:gs pos="49000">
                <a:srgbClr val="FFC000">
                  <a:alpha val="61000"/>
                </a:srgbClr>
              </a:gs>
              <a:gs pos="13000">
                <a:srgbClr val="FCD78E">
                  <a:lumMod val="56000"/>
                  <a:lumOff val="44000"/>
                  <a:alpha val="72000"/>
                </a:srgbClr>
              </a:gs>
              <a:gs pos="34000">
                <a:srgbClr val="FEED5A">
                  <a:alpha val="64000"/>
                </a:srgbClr>
              </a:gs>
              <a:gs pos="100000">
                <a:schemeClr val="bg1">
                  <a:alpha val="61000"/>
                </a:schemeClr>
              </a:gs>
            </a:gsLst>
            <a:path path="circle">
              <a:fillToRect t="100000" r="100000"/>
            </a:path>
          </a:gradFill>
          <a:ln>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solidFill>
                <a:prstClr val="white"/>
              </a:solidFill>
            </a:endParaRPr>
          </a:p>
        </p:txBody>
      </p:sp>
      <p:sp>
        <p:nvSpPr>
          <p:cNvPr id="7" name="Forma libre 1"/>
          <p:cNvSpPr/>
          <p:nvPr/>
        </p:nvSpPr>
        <p:spPr>
          <a:xfrm rot="17673706">
            <a:off x="535254" y="2527925"/>
            <a:ext cx="1933875" cy="2996844"/>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76000">
                <a:schemeClr val="bg1">
                  <a:lumMod val="65000"/>
                  <a:lumOff val="35000"/>
                  <a:alpha val="73000"/>
                </a:schemeClr>
              </a:gs>
              <a:gs pos="62000">
                <a:srgbClr val="FF0000">
                  <a:alpha val="63000"/>
                </a:srgbClr>
              </a:gs>
              <a:gs pos="49000">
                <a:srgbClr val="FFC000">
                  <a:alpha val="61000"/>
                </a:srgbClr>
              </a:gs>
              <a:gs pos="13000">
                <a:srgbClr val="FCD78E">
                  <a:lumMod val="56000"/>
                  <a:lumOff val="44000"/>
                  <a:alpha val="72000"/>
                </a:srgbClr>
              </a:gs>
              <a:gs pos="34000">
                <a:srgbClr val="FEED5A">
                  <a:alpha val="64000"/>
                </a:srgbClr>
              </a:gs>
              <a:gs pos="100000">
                <a:schemeClr val="bg1">
                  <a:alpha val="61000"/>
                </a:schemeClr>
              </a:gs>
            </a:gsLst>
            <a:path path="circle">
              <a:fillToRect t="100000" r="100000"/>
            </a:path>
          </a:gradFill>
          <a:ln>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solidFill>
                <a:prstClr val="white"/>
              </a:solidFill>
            </a:endParaRPr>
          </a:p>
        </p:txBody>
      </p:sp>
      <p:sp>
        <p:nvSpPr>
          <p:cNvPr id="8" name="Forma libre 1"/>
          <p:cNvSpPr/>
          <p:nvPr/>
        </p:nvSpPr>
        <p:spPr>
          <a:xfrm rot="3926294" flipH="1">
            <a:off x="6655933" y="704660"/>
            <a:ext cx="1933875" cy="2996844"/>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76000">
                <a:schemeClr val="bg1">
                  <a:lumMod val="65000"/>
                  <a:lumOff val="35000"/>
                  <a:alpha val="73000"/>
                </a:schemeClr>
              </a:gs>
              <a:gs pos="62000">
                <a:srgbClr val="FF0000">
                  <a:alpha val="63000"/>
                </a:srgbClr>
              </a:gs>
              <a:gs pos="49000">
                <a:srgbClr val="FFC000">
                  <a:alpha val="61000"/>
                </a:srgbClr>
              </a:gs>
              <a:gs pos="13000">
                <a:srgbClr val="FCD78E">
                  <a:lumMod val="56000"/>
                  <a:lumOff val="44000"/>
                  <a:alpha val="72000"/>
                </a:srgbClr>
              </a:gs>
              <a:gs pos="34000">
                <a:srgbClr val="FEED5A">
                  <a:alpha val="64000"/>
                </a:srgbClr>
              </a:gs>
              <a:gs pos="100000">
                <a:schemeClr val="bg1">
                  <a:alpha val="61000"/>
                </a:schemeClr>
              </a:gs>
            </a:gsLst>
            <a:path path="circle">
              <a:fillToRect t="100000" r="100000"/>
            </a:path>
          </a:gradFill>
          <a:ln>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solidFill>
                <a:prstClr val="white"/>
              </a:solidFill>
            </a:endParaRPr>
          </a:p>
        </p:txBody>
      </p:sp>
      <p:sp>
        <p:nvSpPr>
          <p:cNvPr id="9" name="Forma libre 1"/>
          <p:cNvSpPr/>
          <p:nvPr/>
        </p:nvSpPr>
        <p:spPr>
          <a:xfrm rot="3926294" flipH="1">
            <a:off x="6655932" y="1609823"/>
            <a:ext cx="1933875" cy="2996844"/>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76000">
                <a:schemeClr val="bg1">
                  <a:lumMod val="65000"/>
                  <a:lumOff val="35000"/>
                  <a:alpha val="73000"/>
                </a:schemeClr>
              </a:gs>
              <a:gs pos="62000">
                <a:srgbClr val="FF0000">
                  <a:alpha val="63000"/>
                </a:srgbClr>
              </a:gs>
              <a:gs pos="49000">
                <a:srgbClr val="FFC000">
                  <a:alpha val="61000"/>
                </a:srgbClr>
              </a:gs>
              <a:gs pos="13000">
                <a:srgbClr val="FCD78E">
                  <a:lumMod val="56000"/>
                  <a:lumOff val="44000"/>
                  <a:alpha val="72000"/>
                </a:srgbClr>
              </a:gs>
              <a:gs pos="34000">
                <a:srgbClr val="FEED5A">
                  <a:alpha val="64000"/>
                </a:srgbClr>
              </a:gs>
              <a:gs pos="100000">
                <a:schemeClr val="bg1">
                  <a:alpha val="61000"/>
                </a:schemeClr>
              </a:gs>
            </a:gsLst>
            <a:path path="circle">
              <a:fillToRect t="100000" r="100000"/>
            </a:path>
          </a:gradFill>
          <a:ln>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solidFill>
                <a:prstClr val="white"/>
              </a:solidFill>
            </a:endParaRPr>
          </a:p>
        </p:txBody>
      </p:sp>
      <p:sp>
        <p:nvSpPr>
          <p:cNvPr id="10" name="Forma libre 1"/>
          <p:cNvSpPr/>
          <p:nvPr/>
        </p:nvSpPr>
        <p:spPr>
          <a:xfrm rot="3926294" flipH="1">
            <a:off x="6655935" y="2635937"/>
            <a:ext cx="1933875" cy="2996844"/>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76000">
                <a:schemeClr val="bg1">
                  <a:lumMod val="65000"/>
                  <a:lumOff val="35000"/>
                  <a:alpha val="73000"/>
                </a:schemeClr>
              </a:gs>
              <a:gs pos="62000">
                <a:srgbClr val="FF0000">
                  <a:alpha val="63000"/>
                </a:srgbClr>
              </a:gs>
              <a:gs pos="49000">
                <a:srgbClr val="FFC000">
                  <a:alpha val="61000"/>
                </a:srgbClr>
              </a:gs>
              <a:gs pos="13000">
                <a:srgbClr val="FCD78E">
                  <a:lumMod val="56000"/>
                  <a:lumOff val="44000"/>
                  <a:alpha val="72000"/>
                </a:srgbClr>
              </a:gs>
              <a:gs pos="34000">
                <a:srgbClr val="FEED5A">
                  <a:alpha val="64000"/>
                </a:srgbClr>
              </a:gs>
              <a:gs pos="100000">
                <a:schemeClr val="bg1">
                  <a:alpha val="61000"/>
                </a:schemeClr>
              </a:gs>
            </a:gsLst>
            <a:path path="circle">
              <a:fillToRect t="100000" r="100000"/>
            </a:path>
          </a:gradFill>
          <a:ln>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solidFill>
                <a:prstClr val="white"/>
              </a:solidFill>
            </a:endParaRPr>
          </a:p>
        </p:txBody>
      </p:sp>
      <p:sp>
        <p:nvSpPr>
          <p:cNvPr id="11" name="10 Rectángulo"/>
          <p:cNvSpPr/>
          <p:nvPr/>
        </p:nvSpPr>
        <p:spPr>
          <a:xfrm rot="10800000">
            <a:off x="0" y="0"/>
            <a:ext cx="9144000" cy="5143500"/>
          </a:xfrm>
          <a:prstGeom prst="rect">
            <a:avLst/>
          </a:prstGeom>
          <a:gradFill>
            <a:gsLst>
              <a:gs pos="78000">
                <a:srgbClr val="FC4B04"/>
              </a:gs>
              <a:gs pos="0">
                <a:schemeClr val="tx1"/>
              </a:gs>
              <a:gs pos="100000">
                <a:srgbClr val="FF3300"/>
              </a:gs>
              <a:gs pos="66000">
                <a:schemeClr val="tx1"/>
              </a:gs>
              <a:gs pos="90000">
                <a:schemeClr val="tx1"/>
              </a:gs>
              <a:gs pos="44000">
                <a:schemeClr val="tx1"/>
              </a:gs>
              <a:gs pos="54000">
                <a:srgbClr val="FA4C06"/>
              </a:gs>
              <a:gs pos="33000">
                <a:srgbClr val="FD5003"/>
              </a:gs>
              <a:gs pos="23000">
                <a:schemeClr val="tx1"/>
              </a:gs>
              <a:gs pos="12000">
                <a:srgbClr val="FF4A01"/>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3407439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4500" fill="hold"/>
                                        <p:tgtEl>
                                          <p:spTgt spid="8"/>
                                        </p:tgtEl>
                                        <p:attrNameLst>
                                          <p:attrName>ppt_x</p:attrName>
                                        </p:attrNameLst>
                                      </p:cBhvr>
                                      <p:tavLst>
                                        <p:tav tm="0">
                                          <p:val>
                                            <p:strVal val="0-#ppt_w/2"/>
                                          </p:val>
                                        </p:tav>
                                        <p:tav tm="100000">
                                          <p:val>
                                            <p:strVal val="#ppt_x"/>
                                          </p:val>
                                        </p:tav>
                                      </p:tavLst>
                                    </p:anim>
                                    <p:anim calcmode="lin" valueType="num">
                                      <p:cBhvr additive="base">
                                        <p:cTn id="8" dur="4500" fill="hold"/>
                                        <p:tgtEl>
                                          <p:spTgt spid="8"/>
                                        </p:tgtEl>
                                        <p:attrNameLst>
                                          <p:attrName>ppt_y</p:attrName>
                                        </p:attrNameLst>
                                      </p:cBhvr>
                                      <p:tavLst>
                                        <p:tav tm="0">
                                          <p:val>
                                            <p:strVal val="#ppt_y"/>
                                          </p:val>
                                        </p:tav>
                                        <p:tav tm="100000">
                                          <p:val>
                                            <p:strVal val="#ppt_y"/>
                                          </p:val>
                                        </p:tav>
                                      </p:tavLst>
                                    </p:anim>
                                  </p:childTnLst>
                                </p:cTn>
                              </p:par>
                              <p:par>
                                <p:cTn id="9" presetID="19" presetClass="entr" presetSubtype="5" fill="hold" grpId="1"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4500" fill="hold"/>
                                        <p:tgtEl>
                                          <p:spTgt spid="8"/>
                                        </p:tgtEl>
                                        <p:attrNameLst>
                                          <p:attrName>ppt_w</p:attrName>
                                        </p:attrNameLst>
                                      </p:cBhvr>
                                      <p:tavLst>
                                        <p:tav tm="0">
                                          <p:val>
                                            <p:strVal val="#ppt_w"/>
                                          </p:val>
                                        </p:tav>
                                        <p:tav tm="100000">
                                          <p:val>
                                            <p:strVal val="#ppt_w"/>
                                          </p:val>
                                        </p:tav>
                                      </p:tavLst>
                                    </p:anim>
                                    <p:anim calcmode="lin" valueType="num">
                                      <p:cBhvr>
                                        <p:cTn id="12" dur="4500" fill="hold"/>
                                        <p:tgtEl>
                                          <p:spTgt spid="8"/>
                                        </p:tgtEl>
                                        <p:attrNameLst>
                                          <p:attrName>ppt_h</p:attrName>
                                        </p:attrNameLst>
                                      </p:cBhvr>
                                      <p:tavLst>
                                        <p:tav tm="0" fmla="#ppt_h*sin(2.5*pi*$)">
                                          <p:val>
                                            <p:fltVal val="0"/>
                                          </p:val>
                                        </p:tav>
                                        <p:tav tm="100000">
                                          <p:val>
                                            <p:fltVal val="1"/>
                                          </p:val>
                                        </p:tav>
                                      </p:tavLst>
                                    </p:anim>
                                  </p:childTnLst>
                                </p:cTn>
                              </p:par>
                              <p:par>
                                <p:cTn id="13" presetID="8" presetClass="emph" presetSubtype="0" repeatCount="indefinite" fill="hold" grpId="2" nodeType="withEffect">
                                  <p:stCondLst>
                                    <p:cond delay="0"/>
                                  </p:stCondLst>
                                  <p:childTnLst>
                                    <p:animRot by="-21600000">
                                      <p:cBhvr>
                                        <p:cTn id="14" dur="4500" fill="hold"/>
                                        <p:tgtEl>
                                          <p:spTgt spid="8"/>
                                        </p:tgtEl>
                                        <p:attrNameLst>
                                          <p:attrName>r</p:attrName>
                                        </p:attrNameLst>
                                      </p:cBhvr>
                                    </p:animRot>
                                  </p:childTnLst>
                                </p:cTn>
                              </p:par>
                              <p:par>
                                <p:cTn id="15" presetID="2" presetClass="exit" presetSubtype="8" fill="hold" grpId="3" nodeType="withEffect">
                                  <p:stCondLst>
                                    <p:cond delay="0"/>
                                  </p:stCondLst>
                                  <p:childTnLst>
                                    <p:anim calcmode="lin" valueType="num">
                                      <p:cBhvr additive="base">
                                        <p:cTn id="16" dur="4500"/>
                                        <p:tgtEl>
                                          <p:spTgt spid="8"/>
                                        </p:tgtEl>
                                        <p:attrNameLst>
                                          <p:attrName>ppt_x</p:attrName>
                                        </p:attrNameLst>
                                      </p:cBhvr>
                                      <p:tavLst>
                                        <p:tav tm="0">
                                          <p:val>
                                            <p:strVal val="ppt_x"/>
                                          </p:val>
                                        </p:tav>
                                        <p:tav tm="100000">
                                          <p:val>
                                            <p:strVal val="0-ppt_w/2"/>
                                          </p:val>
                                        </p:tav>
                                      </p:tavLst>
                                    </p:anim>
                                    <p:anim calcmode="lin" valueType="num">
                                      <p:cBhvr additive="base">
                                        <p:cTn id="17" dur="4500"/>
                                        <p:tgtEl>
                                          <p:spTgt spid="8"/>
                                        </p:tgtEl>
                                        <p:attrNameLst>
                                          <p:attrName>ppt_y</p:attrName>
                                        </p:attrNameLst>
                                      </p:cBhvr>
                                      <p:tavLst>
                                        <p:tav tm="0">
                                          <p:val>
                                            <p:strVal val="ppt_y"/>
                                          </p:val>
                                        </p:tav>
                                        <p:tav tm="100000">
                                          <p:val>
                                            <p:strVal val="ppt_y"/>
                                          </p:val>
                                        </p:tav>
                                      </p:tavLst>
                                    </p:anim>
                                    <p:set>
                                      <p:cBhvr>
                                        <p:cTn id="18" dur="1" fill="hold">
                                          <p:stCondLst>
                                            <p:cond delay="4499"/>
                                          </p:stCondLst>
                                        </p:cTn>
                                        <p:tgtEl>
                                          <p:spTgt spid="8"/>
                                        </p:tgtEl>
                                        <p:attrNameLst>
                                          <p:attrName>style.visibility</p:attrName>
                                        </p:attrNameLst>
                                      </p:cBhvr>
                                      <p:to>
                                        <p:strVal val="hidden"/>
                                      </p:to>
                                    </p:set>
                                  </p:childTnLst>
                                </p:cTn>
                              </p:par>
                              <p:par>
                                <p:cTn id="19" presetID="2" presetClass="entr" presetSubtype="8"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4500" fill="hold"/>
                                        <p:tgtEl>
                                          <p:spTgt spid="6"/>
                                        </p:tgtEl>
                                        <p:attrNameLst>
                                          <p:attrName>ppt_x</p:attrName>
                                        </p:attrNameLst>
                                      </p:cBhvr>
                                      <p:tavLst>
                                        <p:tav tm="0">
                                          <p:val>
                                            <p:strVal val="0-#ppt_w/2"/>
                                          </p:val>
                                        </p:tav>
                                        <p:tav tm="100000">
                                          <p:val>
                                            <p:strVal val="#ppt_x"/>
                                          </p:val>
                                        </p:tav>
                                      </p:tavLst>
                                    </p:anim>
                                    <p:anim calcmode="lin" valueType="num">
                                      <p:cBhvr additive="base">
                                        <p:cTn id="22" dur="4500" fill="hold"/>
                                        <p:tgtEl>
                                          <p:spTgt spid="6"/>
                                        </p:tgtEl>
                                        <p:attrNameLst>
                                          <p:attrName>ppt_y</p:attrName>
                                        </p:attrNameLst>
                                      </p:cBhvr>
                                      <p:tavLst>
                                        <p:tav tm="0">
                                          <p:val>
                                            <p:strVal val="#ppt_y"/>
                                          </p:val>
                                        </p:tav>
                                        <p:tav tm="100000">
                                          <p:val>
                                            <p:strVal val="#ppt_y"/>
                                          </p:val>
                                        </p:tav>
                                      </p:tavLst>
                                    </p:anim>
                                  </p:childTnLst>
                                </p:cTn>
                              </p:par>
                              <p:par>
                                <p:cTn id="23" presetID="19" presetClass="entr" presetSubtype="5" fill="hold" grpId="1" nodeType="with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p:cTn id="25" dur="4500" fill="hold"/>
                                        <p:tgtEl>
                                          <p:spTgt spid="6"/>
                                        </p:tgtEl>
                                        <p:attrNameLst>
                                          <p:attrName>ppt_w</p:attrName>
                                        </p:attrNameLst>
                                      </p:cBhvr>
                                      <p:tavLst>
                                        <p:tav tm="0">
                                          <p:val>
                                            <p:strVal val="#ppt_w"/>
                                          </p:val>
                                        </p:tav>
                                        <p:tav tm="100000">
                                          <p:val>
                                            <p:strVal val="#ppt_w"/>
                                          </p:val>
                                        </p:tav>
                                      </p:tavLst>
                                    </p:anim>
                                    <p:anim calcmode="lin" valueType="num">
                                      <p:cBhvr>
                                        <p:cTn id="26" dur="4500" fill="hold"/>
                                        <p:tgtEl>
                                          <p:spTgt spid="6"/>
                                        </p:tgtEl>
                                        <p:attrNameLst>
                                          <p:attrName>ppt_h</p:attrName>
                                        </p:attrNameLst>
                                      </p:cBhvr>
                                      <p:tavLst>
                                        <p:tav tm="0" fmla="#ppt_h*sin(2.5*pi*$)">
                                          <p:val>
                                            <p:fltVal val="0"/>
                                          </p:val>
                                        </p:tav>
                                        <p:tav tm="100000">
                                          <p:val>
                                            <p:fltVal val="1"/>
                                          </p:val>
                                        </p:tav>
                                      </p:tavLst>
                                    </p:anim>
                                  </p:childTnLst>
                                </p:cTn>
                              </p:par>
                              <p:par>
                                <p:cTn id="27" presetID="8" presetClass="emph" presetSubtype="0" repeatCount="indefinite" fill="hold" grpId="2" nodeType="withEffect">
                                  <p:stCondLst>
                                    <p:cond delay="0"/>
                                  </p:stCondLst>
                                  <p:childTnLst>
                                    <p:animRot by="-21600000">
                                      <p:cBhvr>
                                        <p:cTn id="28" dur="4500" fill="hold"/>
                                        <p:tgtEl>
                                          <p:spTgt spid="6"/>
                                        </p:tgtEl>
                                        <p:attrNameLst>
                                          <p:attrName>r</p:attrName>
                                        </p:attrNameLst>
                                      </p:cBhvr>
                                    </p:animRot>
                                  </p:childTnLst>
                                </p:cTn>
                              </p:par>
                              <p:par>
                                <p:cTn id="29" presetID="2" presetClass="exit" presetSubtype="8" fill="hold" grpId="3" nodeType="withEffect">
                                  <p:stCondLst>
                                    <p:cond delay="0"/>
                                  </p:stCondLst>
                                  <p:childTnLst>
                                    <p:anim calcmode="lin" valueType="num">
                                      <p:cBhvr additive="base">
                                        <p:cTn id="30" dur="4500"/>
                                        <p:tgtEl>
                                          <p:spTgt spid="6"/>
                                        </p:tgtEl>
                                        <p:attrNameLst>
                                          <p:attrName>ppt_x</p:attrName>
                                        </p:attrNameLst>
                                      </p:cBhvr>
                                      <p:tavLst>
                                        <p:tav tm="0">
                                          <p:val>
                                            <p:strVal val="ppt_x"/>
                                          </p:val>
                                        </p:tav>
                                        <p:tav tm="100000">
                                          <p:val>
                                            <p:strVal val="0-ppt_w/2"/>
                                          </p:val>
                                        </p:tav>
                                      </p:tavLst>
                                    </p:anim>
                                    <p:anim calcmode="lin" valueType="num">
                                      <p:cBhvr additive="base">
                                        <p:cTn id="31" dur="4500"/>
                                        <p:tgtEl>
                                          <p:spTgt spid="6"/>
                                        </p:tgtEl>
                                        <p:attrNameLst>
                                          <p:attrName>ppt_y</p:attrName>
                                        </p:attrNameLst>
                                      </p:cBhvr>
                                      <p:tavLst>
                                        <p:tav tm="0">
                                          <p:val>
                                            <p:strVal val="ppt_y"/>
                                          </p:val>
                                        </p:tav>
                                        <p:tav tm="100000">
                                          <p:val>
                                            <p:strVal val="ppt_y"/>
                                          </p:val>
                                        </p:tav>
                                      </p:tavLst>
                                    </p:anim>
                                    <p:set>
                                      <p:cBhvr>
                                        <p:cTn id="32" dur="1" fill="hold">
                                          <p:stCondLst>
                                            <p:cond delay="4499"/>
                                          </p:stCondLst>
                                        </p:cTn>
                                        <p:tgtEl>
                                          <p:spTgt spid="6"/>
                                        </p:tgtEl>
                                        <p:attrNameLst>
                                          <p:attrName>style.visibility</p:attrName>
                                        </p:attrNameLst>
                                      </p:cBhvr>
                                      <p:to>
                                        <p:strVal val="hidden"/>
                                      </p:to>
                                    </p:set>
                                  </p:childTnLst>
                                </p:cTn>
                              </p:par>
                              <p:par>
                                <p:cTn id="33" presetID="2" presetClass="entr" presetSubtype="8" fill="hold" grpId="0" nodeType="withEffect">
                                  <p:stCondLst>
                                    <p:cond delay="0"/>
                                  </p:stCondLst>
                                  <p:childTnLst>
                                    <p:set>
                                      <p:cBhvr>
                                        <p:cTn id="34" dur="1" fill="hold">
                                          <p:stCondLst>
                                            <p:cond delay="0"/>
                                          </p:stCondLst>
                                        </p:cTn>
                                        <p:tgtEl>
                                          <p:spTgt spid="9"/>
                                        </p:tgtEl>
                                        <p:attrNameLst>
                                          <p:attrName>style.visibility</p:attrName>
                                        </p:attrNameLst>
                                      </p:cBhvr>
                                      <p:to>
                                        <p:strVal val="visible"/>
                                      </p:to>
                                    </p:set>
                                    <p:anim calcmode="lin" valueType="num">
                                      <p:cBhvr additive="base">
                                        <p:cTn id="35" dur="4500" fill="hold"/>
                                        <p:tgtEl>
                                          <p:spTgt spid="9"/>
                                        </p:tgtEl>
                                        <p:attrNameLst>
                                          <p:attrName>ppt_x</p:attrName>
                                        </p:attrNameLst>
                                      </p:cBhvr>
                                      <p:tavLst>
                                        <p:tav tm="0">
                                          <p:val>
                                            <p:strVal val="0-#ppt_w/2"/>
                                          </p:val>
                                        </p:tav>
                                        <p:tav tm="100000">
                                          <p:val>
                                            <p:strVal val="#ppt_x"/>
                                          </p:val>
                                        </p:tav>
                                      </p:tavLst>
                                    </p:anim>
                                    <p:anim calcmode="lin" valueType="num">
                                      <p:cBhvr additive="base">
                                        <p:cTn id="36" dur="4500" fill="hold"/>
                                        <p:tgtEl>
                                          <p:spTgt spid="9"/>
                                        </p:tgtEl>
                                        <p:attrNameLst>
                                          <p:attrName>ppt_y</p:attrName>
                                        </p:attrNameLst>
                                      </p:cBhvr>
                                      <p:tavLst>
                                        <p:tav tm="0">
                                          <p:val>
                                            <p:strVal val="#ppt_y"/>
                                          </p:val>
                                        </p:tav>
                                        <p:tav tm="100000">
                                          <p:val>
                                            <p:strVal val="#ppt_y"/>
                                          </p:val>
                                        </p:tav>
                                      </p:tavLst>
                                    </p:anim>
                                  </p:childTnLst>
                                </p:cTn>
                              </p:par>
                              <p:par>
                                <p:cTn id="37" presetID="19" presetClass="entr" presetSubtype="5" fill="hold" grpId="1" nodeType="with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p:cTn id="39" dur="4500" fill="hold"/>
                                        <p:tgtEl>
                                          <p:spTgt spid="9"/>
                                        </p:tgtEl>
                                        <p:attrNameLst>
                                          <p:attrName>ppt_w</p:attrName>
                                        </p:attrNameLst>
                                      </p:cBhvr>
                                      <p:tavLst>
                                        <p:tav tm="0">
                                          <p:val>
                                            <p:strVal val="#ppt_w"/>
                                          </p:val>
                                        </p:tav>
                                        <p:tav tm="100000">
                                          <p:val>
                                            <p:strVal val="#ppt_w"/>
                                          </p:val>
                                        </p:tav>
                                      </p:tavLst>
                                    </p:anim>
                                    <p:anim calcmode="lin" valueType="num">
                                      <p:cBhvr>
                                        <p:cTn id="40" dur="4500" fill="hold"/>
                                        <p:tgtEl>
                                          <p:spTgt spid="9"/>
                                        </p:tgtEl>
                                        <p:attrNameLst>
                                          <p:attrName>ppt_h</p:attrName>
                                        </p:attrNameLst>
                                      </p:cBhvr>
                                      <p:tavLst>
                                        <p:tav tm="0" fmla="#ppt_h*sin(2.5*pi*$)">
                                          <p:val>
                                            <p:fltVal val="0"/>
                                          </p:val>
                                        </p:tav>
                                        <p:tav tm="100000">
                                          <p:val>
                                            <p:fltVal val="1"/>
                                          </p:val>
                                        </p:tav>
                                      </p:tavLst>
                                    </p:anim>
                                  </p:childTnLst>
                                </p:cTn>
                              </p:par>
                              <p:par>
                                <p:cTn id="41" presetID="8" presetClass="emph" presetSubtype="0" repeatCount="indefinite" fill="hold" grpId="2" nodeType="withEffect">
                                  <p:stCondLst>
                                    <p:cond delay="0"/>
                                  </p:stCondLst>
                                  <p:childTnLst>
                                    <p:animRot by="-21600000">
                                      <p:cBhvr>
                                        <p:cTn id="42" dur="4500" fill="hold"/>
                                        <p:tgtEl>
                                          <p:spTgt spid="9"/>
                                        </p:tgtEl>
                                        <p:attrNameLst>
                                          <p:attrName>r</p:attrName>
                                        </p:attrNameLst>
                                      </p:cBhvr>
                                    </p:animRot>
                                  </p:childTnLst>
                                </p:cTn>
                              </p:par>
                              <p:par>
                                <p:cTn id="43" presetID="2" presetClass="exit" presetSubtype="8" fill="hold" grpId="3" nodeType="withEffect">
                                  <p:stCondLst>
                                    <p:cond delay="0"/>
                                  </p:stCondLst>
                                  <p:childTnLst>
                                    <p:anim calcmode="lin" valueType="num">
                                      <p:cBhvr additive="base">
                                        <p:cTn id="44" dur="4500"/>
                                        <p:tgtEl>
                                          <p:spTgt spid="9"/>
                                        </p:tgtEl>
                                        <p:attrNameLst>
                                          <p:attrName>ppt_x</p:attrName>
                                        </p:attrNameLst>
                                      </p:cBhvr>
                                      <p:tavLst>
                                        <p:tav tm="0">
                                          <p:val>
                                            <p:strVal val="ppt_x"/>
                                          </p:val>
                                        </p:tav>
                                        <p:tav tm="100000">
                                          <p:val>
                                            <p:strVal val="0-ppt_w/2"/>
                                          </p:val>
                                        </p:tav>
                                      </p:tavLst>
                                    </p:anim>
                                    <p:anim calcmode="lin" valueType="num">
                                      <p:cBhvr additive="base">
                                        <p:cTn id="45" dur="4500"/>
                                        <p:tgtEl>
                                          <p:spTgt spid="9"/>
                                        </p:tgtEl>
                                        <p:attrNameLst>
                                          <p:attrName>ppt_y</p:attrName>
                                        </p:attrNameLst>
                                      </p:cBhvr>
                                      <p:tavLst>
                                        <p:tav tm="0">
                                          <p:val>
                                            <p:strVal val="ppt_y"/>
                                          </p:val>
                                        </p:tav>
                                        <p:tav tm="100000">
                                          <p:val>
                                            <p:strVal val="ppt_y"/>
                                          </p:val>
                                        </p:tav>
                                      </p:tavLst>
                                    </p:anim>
                                    <p:set>
                                      <p:cBhvr>
                                        <p:cTn id="46" dur="1" fill="hold">
                                          <p:stCondLst>
                                            <p:cond delay="4499"/>
                                          </p:stCondLst>
                                        </p:cTn>
                                        <p:tgtEl>
                                          <p:spTgt spid="9"/>
                                        </p:tgtEl>
                                        <p:attrNameLst>
                                          <p:attrName>style.visibility</p:attrName>
                                        </p:attrNameLst>
                                      </p:cBhvr>
                                      <p:to>
                                        <p:strVal val="hidden"/>
                                      </p:to>
                                    </p:set>
                                  </p:childTnLst>
                                </p:cTn>
                              </p:par>
                              <p:par>
                                <p:cTn id="47" presetID="2" presetClass="entr" presetSubtype="8" fill="hold" grpId="0" nodeType="withEffect">
                                  <p:stCondLst>
                                    <p:cond delay="0"/>
                                  </p:stCondLst>
                                  <p:childTnLst>
                                    <p:set>
                                      <p:cBhvr>
                                        <p:cTn id="48" dur="1" fill="hold">
                                          <p:stCondLst>
                                            <p:cond delay="0"/>
                                          </p:stCondLst>
                                        </p:cTn>
                                        <p:tgtEl>
                                          <p:spTgt spid="10"/>
                                        </p:tgtEl>
                                        <p:attrNameLst>
                                          <p:attrName>style.visibility</p:attrName>
                                        </p:attrNameLst>
                                      </p:cBhvr>
                                      <p:to>
                                        <p:strVal val="visible"/>
                                      </p:to>
                                    </p:set>
                                    <p:anim calcmode="lin" valueType="num">
                                      <p:cBhvr additive="base">
                                        <p:cTn id="49" dur="4500" fill="hold"/>
                                        <p:tgtEl>
                                          <p:spTgt spid="10"/>
                                        </p:tgtEl>
                                        <p:attrNameLst>
                                          <p:attrName>ppt_x</p:attrName>
                                        </p:attrNameLst>
                                      </p:cBhvr>
                                      <p:tavLst>
                                        <p:tav tm="0">
                                          <p:val>
                                            <p:strVal val="0-#ppt_w/2"/>
                                          </p:val>
                                        </p:tav>
                                        <p:tav tm="100000">
                                          <p:val>
                                            <p:strVal val="#ppt_x"/>
                                          </p:val>
                                        </p:tav>
                                      </p:tavLst>
                                    </p:anim>
                                    <p:anim calcmode="lin" valueType="num">
                                      <p:cBhvr additive="base">
                                        <p:cTn id="50" dur="4500" fill="hold"/>
                                        <p:tgtEl>
                                          <p:spTgt spid="10"/>
                                        </p:tgtEl>
                                        <p:attrNameLst>
                                          <p:attrName>ppt_y</p:attrName>
                                        </p:attrNameLst>
                                      </p:cBhvr>
                                      <p:tavLst>
                                        <p:tav tm="0">
                                          <p:val>
                                            <p:strVal val="#ppt_y"/>
                                          </p:val>
                                        </p:tav>
                                        <p:tav tm="100000">
                                          <p:val>
                                            <p:strVal val="#ppt_y"/>
                                          </p:val>
                                        </p:tav>
                                      </p:tavLst>
                                    </p:anim>
                                  </p:childTnLst>
                                </p:cTn>
                              </p:par>
                              <p:par>
                                <p:cTn id="51" presetID="19" presetClass="entr" presetSubtype="5" fill="hold" grpId="1" nodeType="withEffect">
                                  <p:stCondLst>
                                    <p:cond delay="0"/>
                                  </p:stCondLst>
                                  <p:childTnLst>
                                    <p:set>
                                      <p:cBhvr>
                                        <p:cTn id="52" dur="1" fill="hold">
                                          <p:stCondLst>
                                            <p:cond delay="0"/>
                                          </p:stCondLst>
                                        </p:cTn>
                                        <p:tgtEl>
                                          <p:spTgt spid="10"/>
                                        </p:tgtEl>
                                        <p:attrNameLst>
                                          <p:attrName>style.visibility</p:attrName>
                                        </p:attrNameLst>
                                      </p:cBhvr>
                                      <p:to>
                                        <p:strVal val="visible"/>
                                      </p:to>
                                    </p:set>
                                    <p:anim calcmode="lin" valueType="num">
                                      <p:cBhvr>
                                        <p:cTn id="53" dur="4500" fill="hold"/>
                                        <p:tgtEl>
                                          <p:spTgt spid="10"/>
                                        </p:tgtEl>
                                        <p:attrNameLst>
                                          <p:attrName>ppt_w</p:attrName>
                                        </p:attrNameLst>
                                      </p:cBhvr>
                                      <p:tavLst>
                                        <p:tav tm="0">
                                          <p:val>
                                            <p:strVal val="#ppt_w"/>
                                          </p:val>
                                        </p:tav>
                                        <p:tav tm="100000">
                                          <p:val>
                                            <p:strVal val="#ppt_w"/>
                                          </p:val>
                                        </p:tav>
                                      </p:tavLst>
                                    </p:anim>
                                    <p:anim calcmode="lin" valueType="num">
                                      <p:cBhvr>
                                        <p:cTn id="54" dur="4500" fill="hold"/>
                                        <p:tgtEl>
                                          <p:spTgt spid="10"/>
                                        </p:tgtEl>
                                        <p:attrNameLst>
                                          <p:attrName>ppt_h</p:attrName>
                                        </p:attrNameLst>
                                      </p:cBhvr>
                                      <p:tavLst>
                                        <p:tav tm="0" fmla="#ppt_h*sin(2.5*pi*$)">
                                          <p:val>
                                            <p:fltVal val="0"/>
                                          </p:val>
                                        </p:tav>
                                        <p:tav tm="100000">
                                          <p:val>
                                            <p:fltVal val="1"/>
                                          </p:val>
                                        </p:tav>
                                      </p:tavLst>
                                    </p:anim>
                                  </p:childTnLst>
                                </p:cTn>
                              </p:par>
                              <p:par>
                                <p:cTn id="55" presetID="8" presetClass="emph" presetSubtype="0" repeatCount="indefinite" fill="hold" grpId="2" nodeType="withEffect">
                                  <p:stCondLst>
                                    <p:cond delay="0"/>
                                  </p:stCondLst>
                                  <p:childTnLst>
                                    <p:animRot by="-21600000">
                                      <p:cBhvr>
                                        <p:cTn id="56" dur="4500" fill="hold"/>
                                        <p:tgtEl>
                                          <p:spTgt spid="10"/>
                                        </p:tgtEl>
                                        <p:attrNameLst>
                                          <p:attrName>r</p:attrName>
                                        </p:attrNameLst>
                                      </p:cBhvr>
                                    </p:animRot>
                                  </p:childTnLst>
                                </p:cTn>
                              </p:par>
                              <p:par>
                                <p:cTn id="57" presetID="2" presetClass="exit" presetSubtype="8" fill="hold" grpId="3" nodeType="withEffect">
                                  <p:stCondLst>
                                    <p:cond delay="0"/>
                                  </p:stCondLst>
                                  <p:childTnLst>
                                    <p:anim calcmode="lin" valueType="num">
                                      <p:cBhvr additive="base">
                                        <p:cTn id="58" dur="4500"/>
                                        <p:tgtEl>
                                          <p:spTgt spid="10"/>
                                        </p:tgtEl>
                                        <p:attrNameLst>
                                          <p:attrName>ppt_x</p:attrName>
                                        </p:attrNameLst>
                                      </p:cBhvr>
                                      <p:tavLst>
                                        <p:tav tm="0">
                                          <p:val>
                                            <p:strVal val="ppt_x"/>
                                          </p:val>
                                        </p:tav>
                                        <p:tav tm="100000">
                                          <p:val>
                                            <p:strVal val="0-ppt_w/2"/>
                                          </p:val>
                                        </p:tav>
                                      </p:tavLst>
                                    </p:anim>
                                    <p:anim calcmode="lin" valueType="num">
                                      <p:cBhvr additive="base">
                                        <p:cTn id="59" dur="4500"/>
                                        <p:tgtEl>
                                          <p:spTgt spid="10"/>
                                        </p:tgtEl>
                                        <p:attrNameLst>
                                          <p:attrName>ppt_y</p:attrName>
                                        </p:attrNameLst>
                                      </p:cBhvr>
                                      <p:tavLst>
                                        <p:tav tm="0">
                                          <p:val>
                                            <p:strVal val="ppt_y"/>
                                          </p:val>
                                        </p:tav>
                                        <p:tav tm="100000">
                                          <p:val>
                                            <p:strVal val="ppt_y"/>
                                          </p:val>
                                        </p:tav>
                                      </p:tavLst>
                                    </p:anim>
                                    <p:set>
                                      <p:cBhvr>
                                        <p:cTn id="60" dur="1" fill="hold">
                                          <p:stCondLst>
                                            <p:cond delay="4499"/>
                                          </p:stCondLst>
                                        </p:cTn>
                                        <p:tgtEl>
                                          <p:spTgt spid="10"/>
                                        </p:tgtEl>
                                        <p:attrNameLst>
                                          <p:attrName>style.visibility</p:attrName>
                                        </p:attrNameLst>
                                      </p:cBhvr>
                                      <p:to>
                                        <p:strVal val="hidden"/>
                                      </p:to>
                                    </p:set>
                                  </p:childTnLst>
                                </p:cTn>
                              </p:par>
                              <p:par>
                                <p:cTn id="61" presetID="2" presetClass="entr" presetSubtype="2" fill="hold" grpId="0" nodeType="withEffect">
                                  <p:stCondLst>
                                    <p:cond delay="0"/>
                                  </p:stCondLst>
                                  <p:childTnLst>
                                    <p:set>
                                      <p:cBhvr>
                                        <p:cTn id="62" dur="1" fill="hold">
                                          <p:stCondLst>
                                            <p:cond delay="0"/>
                                          </p:stCondLst>
                                        </p:cTn>
                                        <p:tgtEl>
                                          <p:spTgt spid="3"/>
                                        </p:tgtEl>
                                        <p:attrNameLst>
                                          <p:attrName>style.visibility</p:attrName>
                                        </p:attrNameLst>
                                      </p:cBhvr>
                                      <p:to>
                                        <p:strVal val="visible"/>
                                      </p:to>
                                    </p:set>
                                    <p:anim calcmode="lin" valueType="num">
                                      <p:cBhvr additive="base">
                                        <p:cTn id="63" dur="4500" fill="hold"/>
                                        <p:tgtEl>
                                          <p:spTgt spid="3"/>
                                        </p:tgtEl>
                                        <p:attrNameLst>
                                          <p:attrName>ppt_x</p:attrName>
                                        </p:attrNameLst>
                                      </p:cBhvr>
                                      <p:tavLst>
                                        <p:tav tm="0">
                                          <p:val>
                                            <p:strVal val="1+#ppt_w/2"/>
                                          </p:val>
                                        </p:tav>
                                        <p:tav tm="100000">
                                          <p:val>
                                            <p:strVal val="#ppt_x"/>
                                          </p:val>
                                        </p:tav>
                                      </p:tavLst>
                                    </p:anim>
                                    <p:anim calcmode="lin" valueType="num">
                                      <p:cBhvr additive="base">
                                        <p:cTn id="64" dur="4500" fill="hold"/>
                                        <p:tgtEl>
                                          <p:spTgt spid="3"/>
                                        </p:tgtEl>
                                        <p:attrNameLst>
                                          <p:attrName>ppt_y</p:attrName>
                                        </p:attrNameLst>
                                      </p:cBhvr>
                                      <p:tavLst>
                                        <p:tav tm="0">
                                          <p:val>
                                            <p:strVal val="#ppt_y"/>
                                          </p:val>
                                        </p:tav>
                                        <p:tav tm="100000">
                                          <p:val>
                                            <p:strVal val="#ppt_y"/>
                                          </p:val>
                                        </p:tav>
                                      </p:tavLst>
                                    </p:anim>
                                  </p:childTnLst>
                                </p:cTn>
                              </p:par>
                              <p:par>
                                <p:cTn id="65" presetID="19" presetClass="entr" presetSubtype="5" fill="hold" grpId="1" nodeType="withEffect">
                                  <p:stCondLst>
                                    <p:cond delay="0"/>
                                  </p:stCondLst>
                                  <p:childTnLst>
                                    <p:set>
                                      <p:cBhvr>
                                        <p:cTn id="66" dur="1" fill="hold">
                                          <p:stCondLst>
                                            <p:cond delay="0"/>
                                          </p:stCondLst>
                                        </p:cTn>
                                        <p:tgtEl>
                                          <p:spTgt spid="3"/>
                                        </p:tgtEl>
                                        <p:attrNameLst>
                                          <p:attrName>style.visibility</p:attrName>
                                        </p:attrNameLst>
                                      </p:cBhvr>
                                      <p:to>
                                        <p:strVal val="visible"/>
                                      </p:to>
                                    </p:set>
                                    <p:anim calcmode="lin" valueType="num">
                                      <p:cBhvr>
                                        <p:cTn id="67" dur="4500" fill="hold"/>
                                        <p:tgtEl>
                                          <p:spTgt spid="3"/>
                                        </p:tgtEl>
                                        <p:attrNameLst>
                                          <p:attrName>ppt_w</p:attrName>
                                        </p:attrNameLst>
                                      </p:cBhvr>
                                      <p:tavLst>
                                        <p:tav tm="0">
                                          <p:val>
                                            <p:strVal val="#ppt_w"/>
                                          </p:val>
                                        </p:tav>
                                        <p:tav tm="100000">
                                          <p:val>
                                            <p:strVal val="#ppt_w"/>
                                          </p:val>
                                        </p:tav>
                                      </p:tavLst>
                                    </p:anim>
                                    <p:anim calcmode="lin" valueType="num">
                                      <p:cBhvr>
                                        <p:cTn id="68" dur="4500" fill="hold"/>
                                        <p:tgtEl>
                                          <p:spTgt spid="3"/>
                                        </p:tgtEl>
                                        <p:attrNameLst>
                                          <p:attrName>ppt_h</p:attrName>
                                        </p:attrNameLst>
                                      </p:cBhvr>
                                      <p:tavLst>
                                        <p:tav tm="0" fmla="#ppt_h*sin(2.5*pi*$)">
                                          <p:val>
                                            <p:fltVal val="0"/>
                                          </p:val>
                                        </p:tav>
                                        <p:tav tm="100000">
                                          <p:val>
                                            <p:fltVal val="1"/>
                                          </p:val>
                                        </p:tav>
                                      </p:tavLst>
                                    </p:anim>
                                  </p:childTnLst>
                                </p:cTn>
                              </p:par>
                              <p:par>
                                <p:cTn id="69" presetID="8" presetClass="emph" presetSubtype="0" repeatCount="indefinite" fill="hold" grpId="2" nodeType="withEffect">
                                  <p:stCondLst>
                                    <p:cond delay="0"/>
                                  </p:stCondLst>
                                  <p:childTnLst>
                                    <p:animRot by="21600000">
                                      <p:cBhvr>
                                        <p:cTn id="70" dur="4500" fill="hold"/>
                                        <p:tgtEl>
                                          <p:spTgt spid="3"/>
                                        </p:tgtEl>
                                        <p:attrNameLst>
                                          <p:attrName>r</p:attrName>
                                        </p:attrNameLst>
                                      </p:cBhvr>
                                    </p:animRot>
                                  </p:childTnLst>
                                </p:cTn>
                              </p:par>
                              <p:par>
                                <p:cTn id="71" presetID="2" presetClass="exit" presetSubtype="2" fill="hold" grpId="3" nodeType="withEffect">
                                  <p:stCondLst>
                                    <p:cond delay="0"/>
                                  </p:stCondLst>
                                  <p:childTnLst>
                                    <p:anim calcmode="lin" valueType="num">
                                      <p:cBhvr additive="base">
                                        <p:cTn id="72" dur="4500"/>
                                        <p:tgtEl>
                                          <p:spTgt spid="3"/>
                                        </p:tgtEl>
                                        <p:attrNameLst>
                                          <p:attrName>ppt_x</p:attrName>
                                        </p:attrNameLst>
                                      </p:cBhvr>
                                      <p:tavLst>
                                        <p:tav tm="0">
                                          <p:val>
                                            <p:strVal val="ppt_x"/>
                                          </p:val>
                                        </p:tav>
                                        <p:tav tm="100000">
                                          <p:val>
                                            <p:strVal val="1+ppt_w/2"/>
                                          </p:val>
                                        </p:tav>
                                      </p:tavLst>
                                    </p:anim>
                                    <p:anim calcmode="lin" valueType="num">
                                      <p:cBhvr additive="base">
                                        <p:cTn id="73" dur="4500"/>
                                        <p:tgtEl>
                                          <p:spTgt spid="3"/>
                                        </p:tgtEl>
                                        <p:attrNameLst>
                                          <p:attrName>ppt_y</p:attrName>
                                        </p:attrNameLst>
                                      </p:cBhvr>
                                      <p:tavLst>
                                        <p:tav tm="0">
                                          <p:val>
                                            <p:strVal val="ppt_y"/>
                                          </p:val>
                                        </p:tav>
                                        <p:tav tm="100000">
                                          <p:val>
                                            <p:strVal val="ppt_y"/>
                                          </p:val>
                                        </p:tav>
                                      </p:tavLst>
                                    </p:anim>
                                    <p:set>
                                      <p:cBhvr>
                                        <p:cTn id="74" dur="1" fill="hold">
                                          <p:stCondLst>
                                            <p:cond delay="4499"/>
                                          </p:stCondLst>
                                        </p:cTn>
                                        <p:tgtEl>
                                          <p:spTgt spid="3"/>
                                        </p:tgtEl>
                                        <p:attrNameLst>
                                          <p:attrName>style.visibility</p:attrName>
                                        </p:attrNameLst>
                                      </p:cBhvr>
                                      <p:to>
                                        <p:strVal val="hidden"/>
                                      </p:to>
                                    </p:set>
                                  </p:childTnLst>
                                </p:cTn>
                              </p:par>
                              <p:par>
                                <p:cTn id="75" presetID="2" presetClass="entr" presetSubtype="2" fill="hold" grpId="0" nodeType="withEffect">
                                  <p:stCondLst>
                                    <p:cond delay="0"/>
                                  </p:stCondLst>
                                  <p:childTnLst>
                                    <p:set>
                                      <p:cBhvr>
                                        <p:cTn id="76" dur="1" fill="hold">
                                          <p:stCondLst>
                                            <p:cond delay="0"/>
                                          </p:stCondLst>
                                        </p:cTn>
                                        <p:tgtEl>
                                          <p:spTgt spid="4"/>
                                        </p:tgtEl>
                                        <p:attrNameLst>
                                          <p:attrName>style.visibility</p:attrName>
                                        </p:attrNameLst>
                                      </p:cBhvr>
                                      <p:to>
                                        <p:strVal val="visible"/>
                                      </p:to>
                                    </p:set>
                                    <p:anim calcmode="lin" valueType="num">
                                      <p:cBhvr additive="base">
                                        <p:cTn id="77" dur="4500" fill="hold"/>
                                        <p:tgtEl>
                                          <p:spTgt spid="4"/>
                                        </p:tgtEl>
                                        <p:attrNameLst>
                                          <p:attrName>ppt_x</p:attrName>
                                        </p:attrNameLst>
                                      </p:cBhvr>
                                      <p:tavLst>
                                        <p:tav tm="0">
                                          <p:val>
                                            <p:strVal val="1+#ppt_w/2"/>
                                          </p:val>
                                        </p:tav>
                                        <p:tav tm="100000">
                                          <p:val>
                                            <p:strVal val="#ppt_x"/>
                                          </p:val>
                                        </p:tav>
                                      </p:tavLst>
                                    </p:anim>
                                    <p:anim calcmode="lin" valueType="num">
                                      <p:cBhvr additive="base">
                                        <p:cTn id="78" dur="4500" fill="hold"/>
                                        <p:tgtEl>
                                          <p:spTgt spid="4"/>
                                        </p:tgtEl>
                                        <p:attrNameLst>
                                          <p:attrName>ppt_y</p:attrName>
                                        </p:attrNameLst>
                                      </p:cBhvr>
                                      <p:tavLst>
                                        <p:tav tm="0">
                                          <p:val>
                                            <p:strVal val="#ppt_y"/>
                                          </p:val>
                                        </p:tav>
                                        <p:tav tm="100000">
                                          <p:val>
                                            <p:strVal val="#ppt_y"/>
                                          </p:val>
                                        </p:tav>
                                      </p:tavLst>
                                    </p:anim>
                                  </p:childTnLst>
                                </p:cTn>
                              </p:par>
                              <p:par>
                                <p:cTn id="79" presetID="19" presetClass="entr" presetSubtype="5" fill="hold" grpId="1" nodeType="withEffect">
                                  <p:stCondLst>
                                    <p:cond delay="0"/>
                                  </p:stCondLst>
                                  <p:childTnLst>
                                    <p:set>
                                      <p:cBhvr>
                                        <p:cTn id="80" dur="1" fill="hold">
                                          <p:stCondLst>
                                            <p:cond delay="0"/>
                                          </p:stCondLst>
                                        </p:cTn>
                                        <p:tgtEl>
                                          <p:spTgt spid="4"/>
                                        </p:tgtEl>
                                        <p:attrNameLst>
                                          <p:attrName>style.visibility</p:attrName>
                                        </p:attrNameLst>
                                      </p:cBhvr>
                                      <p:to>
                                        <p:strVal val="visible"/>
                                      </p:to>
                                    </p:set>
                                    <p:anim calcmode="lin" valueType="num">
                                      <p:cBhvr>
                                        <p:cTn id="81" dur="4500" fill="hold"/>
                                        <p:tgtEl>
                                          <p:spTgt spid="4"/>
                                        </p:tgtEl>
                                        <p:attrNameLst>
                                          <p:attrName>ppt_w</p:attrName>
                                        </p:attrNameLst>
                                      </p:cBhvr>
                                      <p:tavLst>
                                        <p:tav tm="0">
                                          <p:val>
                                            <p:strVal val="#ppt_w"/>
                                          </p:val>
                                        </p:tav>
                                        <p:tav tm="100000">
                                          <p:val>
                                            <p:strVal val="#ppt_w"/>
                                          </p:val>
                                        </p:tav>
                                      </p:tavLst>
                                    </p:anim>
                                    <p:anim calcmode="lin" valueType="num">
                                      <p:cBhvr>
                                        <p:cTn id="82" dur="4500" fill="hold"/>
                                        <p:tgtEl>
                                          <p:spTgt spid="4"/>
                                        </p:tgtEl>
                                        <p:attrNameLst>
                                          <p:attrName>ppt_h</p:attrName>
                                        </p:attrNameLst>
                                      </p:cBhvr>
                                      <p:tavLst>
                                        <p:tav tm="0" fmla="#ppt_h*sin(2.5*pi*$)">
                                          <p:val>
                                            <p:fltVal val="0"/>
                                          </p:val>
                                        </p:tav>
                                        <p:tav tm="100000">
                                          <p:val>
                                            <p:fltVal val="1"/>
                                          </p:val>
                                        </p:tav>
                                      </p:tavLst>
                                    </p:anim>
                                  </p:childTnLst>
                                </p:cTn>
                              </p:par>
                              <p:par>
                                <p:cTn id="83" presetID="8" presetClass="emph" presetSubtype="0" repeatCount="indefinite" fill="hold" grpId="2" nodeType="withEffect">
                                  <p:stCondLst>
                                    <p:cond delay="0"/>
                                  </p:stCondLst>
                                  <p:childTnLst>
                                    <p:animRot by="21600000">
                                      <p:cBhvr>
                                        <p:cTn id="84" dur="4500" fill="hold"/>
                                        <p:tgtEl>
                                          <p:spTgt spid="4"/>
                                        </p:tgtEl>
                                        <p:attrNameLst>
                                          <p:attrName>r</p:attrName>
                                        </p:attrNameLst>
                                      </p:cBhvr>
                                    </p:animRot>
                                  </p:childTnLst>
                                </p:cTn>
                              </p:par>
                              <p:par>
                                <p:cTn id="85" presetID="2" presetClass="exit" presetSubtype="2" fill="hold" grpId="3" nodeType="withEffect">
                                  <p:stCondLst>
                                    <p:cond delay="0"/>
                                  </p:stCondLst>
                                  <p:childTnLst>
                                    <p:anim calcmode="lin" valueType="num">
                                      <p:cBhvr additive="base">
                                        <p:cTn id="86" dur="4500"/>
                                        <p:tgtEl>
                                          <p:spTgt spid="4"/>
                                        </p:tgtEl>
                                        <p:attrNameLst>
                                          <p:attrName>ppt_x</p:attrName>
                                        </p:attrNameLst>
                                      </p:cBhvr>
                                      <p:tavLst>
                                        <p:tav tm="0">
                                          <p:val>
                                            <p:strVal val="ppt_x"/>
                                          </p:val>
                                        </p:tav>
                                        <p:tav tm="100000">
                                          <p:val>
                                            <p:strVal val="1+ppt_w/2"/>
                                          </p:val>
                                        </p:tav>
                                      </p:tavLst>
                                    </p:anim>
                                    <p:anim calcmode="lin" valueType="num">
                                      <p:cBhvr additive="base">
                                        <p:cTn id="87" dur="4500"/>
                                        <p:tgtEl>
                                          <p:spTgt spid="4"/>
                                        </p:tgtEl>
                                        <p:attrNameLst>
                                          <p:attrName>ppt_y</p:attrName>
                                        </p:attrNameLst>
                                      </p:cBhvr>
                                      <p:tavLst>
                                        <p:tav tm="0">
                                          <p:val>
                                            <p:strVal val="ppt_y"/>
                                          </p:val>
                                        </p:tav>
                                        <p:tav tm="100000">
                                          <p:val>
                                            <p:strVal val="ppt_y"/>
                                          </p:val>
                                        </p:tav>
                                      </p:tavLst>
                                    </p:anim>
                                    <p:set>
                                      <p:cBhvr>
                                        <p:cTn id="88" dur="1" fill="hold">
                                          <p:stCondLst>
                                            <p:cond delay="4499"/>
                                          </p:stCondLst>
                                        </p:cTn>
                                        <p:tgtEl>
                                          <p:spTgt spid="4"/>
                                        </p:tgtEl>
                                        <p:attrNameLst>
                                          <p:attrName>style.visibility</p:attrName>
                                        </p:attrNameLst>
                                      </p:cBhvr>
                                      <p:to>
                                        <p:strVal val="hidden"/>
                                      </p:to>
                                    </p:set>
                                  </p:childTnLst>
                                </p:cTn>
                              </p:par>
                              <p:par>
                                <p:cTn id="89" presetID="2" presetClass="entr" presetSubtype="2" fill="hold" grpId="0" nodeType="withEffect">
                                  <p:stCondLst>
                                    <p:cond delay="0"/>
                                  </p:stCondLst>
                                  <p:childTnLst>
                                    <p:set>
                                      <p:cBhvr>
                                        <p:cTn id="90" dur="1" fill="hold">
                                          <p:stCondLst>
                                            <p:cond delay="0"/>
                                          </p:stCondLst>
                                        </p:cTn>
                                        <p:tgtEl>
                                          <p:spTgt spid="5"/>
                                        </p:tgtEl>
                                        <p:attrNameLst>
                                          <p:attrName>style.visibility</p:attrName>
                                        </p:attrNameLst>
                                      </p:cBhvr>
                                      <p:to>
                                        <p:strVal val="visible"/>
                                      </p:to>
                                    </p:set>
                                    <p:anim calcmode="lin" valueType="num">
                                      <p:cBhvr additive="base">
                                        <p:cTn id="91" dur="4500" fill="hold"/>
                                        <p:tgtEl>
                                          <p:spTgt spid="5"/>
                                        </p:tgtEl>
                                        <p:attrNameLst>
                                          <p:attrName>ppt_x</p:attrName>
                                        </p:attrNameLst>
                                      </p:cBhvr>
                                      <p:tavLst>
                                        <p:tav tm="0">
                                          <p:val>
                                            <p:strVal val="1+#ppt_w/2"/>
                                          </p:val>
                                        </p:tav>
                                        <p:tav tm="100000">
                                          <p:val>
                                            <p:strVal val="#ppt_x"/>
                                          </p:val>
                                        </p:tav>
                                      </p:tavLst>
                                    </p:anim>
                                    <p:anim calcmode="lin" valueType="num">
                                      <p:cBhvr additive="base">
                                        <p:cTn id="92" dur="4500" fill="hold"/>
                                        <p:tgtEl>
                                          <p:spTgt spid="5"/>
                                        </p:tgtEl>
                                        <p:attrNameLst>
                                          <p:attrName>ppt_y</p:attrName>
                                        </p:attrNameLst>
                                      </p:cBhvr>
                                      <p:tavLst>
                                        <p:tav tm="0">
                                          <p:val>
                                            <p:strVal val="#ppt_y"/>
                                          </p:val>
                                        </p:tav>
                                        <p:tav tm="100000">
                                          <p:val>
                                            <p:strVal val="#ppt_y"/>
                                          </p:val>
                                        </p:tav>
                                      </p:tavLst>
                                    </p:anim>
                                  </p:childTnLst>
                                </p:cTn>
                              </p:par>
                              <p:par>
                                <p:cTn id="93" presetID="19" presetClass="entr" presetSubtype="5" fill="hold" grpId="1" nodeType="withEffect">
                                  <p:stCondLst>
                                    <p:cond delay="0"/>
                                  </p:stCondLst>
                                  <p:childTnLst>
                                    <p:set>
                                      <p:cBhvr>
                                        <p:cTn id="94" dur="1" fill="hold">
                                          <p:stCondLst>
                                            <p:cond delay="0"/>
                                          </p:stCondLst>
                                        </p:cTn>
                                        <p:tgtEl>
                                          <p:spTgt spid="5"/>
                                        </p:tgtEl>
                                        <p:attrNameLst>
                                          <p:attrName>style.visibility</p:attrName>
                                        </p:attrNameLst>
                                      </p:cBhvr>
                                      <p:to>
                                        <p:strVal val="visible"/>
                                      </p:to>
                                    </p:set>
                                    <p:anim calcmode="lin" valueType="num">
                                      <p:cBhvr>
                                        <p:cTn id="95" dur="4500" fill="hold"/>
                                        <p:tgtEl>
                                          <p:spTgt spid="5"/>
                                        </p:tgtEl>
                                        <p:attrNameLst>
                                          <p:attrName>ppt_w</p:attrName>
                                        </p:attrNameLst>
                                      </p:cBhvr>
                                      <p:tavLst>
                                        <p:tav tm="0">
                                          <p:val>
                                            <p:strVal val="#ppt_w"/>
                                          </p:val>
                                        </p:tav>
                                        <p:tav tm="100000">
                                          <p:val>
                                            <p:strVal val="#ppt_w"/>
                                          </p:val>
                                        </p:tav>
                                      </p:tavLst>
                                    </p:anim>
                                    <p:anim calcmode="lin" valueType="num">
                                      <p:cBhvr>
                                        <p:cTn id="96" dur="4500" fill="hold"/>
                                        <p:tgtEl>
                                          <p:spTgt spid="5"/>
                                        </p:tgtEl>
                                        <p:attrNameLst>
                                          <p:attrName>ppt_h</p:attrName>
                                        </p:attrNameLst>
                                      </p:cBhvr>
                                      <p:tavLst>
                                        <p:tav tm="0" fmla="#ppt_h*sin(2.5*pi*$)">
                                          <p:val>
                                            <p:fltVal val="0"/>
                                          </p:val>
                                        </p:tav>
                                        <p:tav tm="100000">
                                          <p:val>
                                            <p:fltVal val="1"/>
                                          </p:val>
                                        </p:tav>
                                      </p:tavLst>
                                    </p:anim>
                                  </p:childTnLst>
                                </p:cTn>
                              </p:par>
                              <p:par>
                                <p:cTn id="97" presetID="8" presetClass="emph" presetSubtype="0" repeatCount="indefinite" fill="hold" grpId="2" nodeType="withEffect">
                                  <p:stCondLst>
                                    <p:cond delay="0"/>
                                  </p:stCondLst>
                                  <p:childTnLst>
                                    <p:animRot by="21600000">
                                      <p:cBhvr>
                                        <p:cTn id="98" dur="4500" fill="hold"/>
                                        <p:tgtEl>
                                          <p:spTgt spid="5"/>
                                        </p:tgtEl>
                                        <p:attrNameLst>
                                          <p:attrName>r</p:attrName>
                                        </p:attrNameLst>
                                      </p:cBhvr>
                                    </p:animRot>
                                  </p:childTnLst>
                                </p:cTn>
                              </p:par>
                              <p:par>
                                <p:cTn id="99" presetID="2" presetClass="exit" presetSubtype="2" fill="hold" grpId="3" nodeType="withEffect">
                                  <p:stCondLst>
                                    <p:cond delay="0"/>
                                  </p:stCondLst>
                                  <p:childTnLst>
                                    <p:anim calcmode="lin" valueType="num">
                                      <p:cBhvr additive="base">
                                        <p:cTn id="100" dur="4500"/>
                                        <p:tgtEl>
                                          <p:spTgt spid="5"/>
                                        </p:tgtEl>
                                        <p:attrNameLst>
                                          <p:attrName>ppt_x</p:attrName>
                                        </p:attrNameLst>
                                      </p:cBhvr>
                                      <p:tavLst>
                                        <p:tav tm="0">
                                          <p:val>
                                            <p:strVal val="ppt_x"/>
                                          </p:val>
                                        </p:tav>
                                        <p:tav tm="100000">
                                          <p:val>
                                            <p:strVal val="1+ppt_w/2"/>
                                          </p:val>
                                        </p:tav>
                                      </p:tavLst>
                                    </p:anim>
                                    <p:anim calcmode="lin" valueType="num">
                                      <p:cBhvr additive="base">
                                        <p:cTn id="101" dur="4500"/>
                                        <p:tgtEl>
                                          <p:spTgt spid="5"/>
                                        </p:tgtEl>
                                        <p:attrNameLst>
                                          <p:attrName>ppt_y</p:attrName>
                                        </p:attrNameLst>
                                      </p:cBhvr>
                                      <p:tavLst>
                                        <p:tav tm="0">
                                          <p:val>
                                            <p:strVal val="ppt_y"/>
                                          </p:val>
                                        </p:tav>
                                        <p:tav tm="100000">
                                          <p:val>
                                            <p:strVal val="ppt_y"/>
                                          </p:val>
                                        </p:tav>
                                      </p:tavLst>
                                    </p:anim>
                                    <p:set>
                                      <p:cBhvr>
                                        <p:cTn id="102" dur="1" fill="hold">
                                          <p:stCondLst>
                                            <p:cond delay="4499"/>
                                          </p:stCondLst>
                                        </p:cTn>
                                        <p:tgtEl>
                                          <p:spTgt spid="5"/>
                                        </p:tgtEl>
                                        <p:attrNameLst>
                                          <p:attrName>style.visibility</p:attrName>
                                        </p:attrNameLst>
                                      </p:cBhvr>
                                      <p:to>
                                        <p:strVal val="hidden"/>
                                      </p:to>
                                    </p:set>
                                  </p:childTnLst>
                                </p:cTn>
                              </p:par>
                              <p:par>
                                <p:cTn id="103" presetID="2" presetClass="entr" presetSubtype="2" fill="hold" grpId="0" nodeType="withEffect">
                                  <p:stCondLst>
                                    <p:cond delay="0"/>
                                  </p:stCondLst>
                                  <p:childTnLst>
                                    <p:set>
                                      <p:cBhvr>
                                        <p:cTn id="104" dur="1" fill="hold">
                                          <p:stCondLst>
                                            <p:cond delay="0"/>
                                          </p:stCondLst>
                                        </p:cTn>
                                        <p:tgtEl>
                                          <p:spTgt spid="7"/>
                                        </p:tgtEl>
                                        <p:attrNameLst>
                                          <p:attrName>style.visibility</p:attrName>
                                        </p:attrNameLst>
                                      </p:cBhvr>
                                      <p:to>
                                        <p:strVal val="visible"/>
                                      </p:to>
                                    </p:set>
                                    <p:anim calcmode="lin" valueType="num">
                                      <p:cBhvr additive="base">
                                        <p:cTn id="105" dur="4500" fill="hold"/>
                                        <p:tgtEl>
                                          <p:spTgt spid="7"/>
                                        </p:tgtEl>
                                        <p:attrNameLst>
                                          <p:attrName>ppt_x</p:attrName>
                                        </p:attrNameLst>
                                      </p:cBhvr>
                                      <p:tavLst>
                                        <p:tav tm="0">
                                          <p:val>
                                            <p:strVal val="1+#ppt_w/2"/>
                                          </p:val>
                                        </p:tav>
                                        <p:tav tm="100000">
                                          <p:val>
                                            <p:strVal val="#ppt_x"/>
                                          </p:val>
                                        </p:tav>
                                      </p:tavLst>
                                    </p:anim>
                                    <p:anim calcmode="lin" valueType="num">
                                      <p:cBhvr additive="base">
                                        <p:cTn id="106" dur="4500" fill="hold"/>
                                        <p:tgtEl>
                                          <p:spTgt spid="7"/>
                                        </p:tgtEl>
                                        <p:attrNameLst>
                                          <p:attrName>ppt_y</p:attrName>
                                        </p:attrNameLst>
                                      </p:cBhvr>
                                      <p:tavLst>
                                        <p:tav tm="0">
                                          <p:val>
                                            <p:strVal val="#ppt_y"/>
                                          </p:val>
                                        </p:tav>
                                        <p:tav tm="100000">
                                          <p:val>
                                            <p:strVal val="#ppt_y"/>
                                          </p:val>
                                        </p:tav>
                                      </p:tavLst>
                                    </p:anim>
                                  </p:childTnLst>
                                </p:cTn>
                              </p:par>
                              <p:par>
                                <p:cTn id="107" presetID="19" presetClass="entr" presetSubtype="5" fill="hold" grpId="1" nodeType="withEffect">
                                  <p:stCondLst>
                                    <p:cond delay="0"/>
                                  </p:stCondLst>
                                  <p:childTnLst>
                                    <p:set>
                                      <p:cBhvr>
                                        <p:cTn id="108" dur="1" fill="hold">
                                          <p:stCondLst>
                                            <p:cond delay="0"/>
                                          </p:stCondLst>
                                        </p:cTn>
                                        <p:tgtEl>
                                          <p:spTgt spid="7"/>
                                        </p:tgtEl>
                                        <p:attrNameLst>
                                          <p:attrName>style.visibility</p:attrName>
                                        </p:attrNameLst>
                                      </p:cBhvr>
                                      <p:to>
                                        <p:strVal val="visible"/>
                                      </p:to>
                                    </p:set>
                                    <p:anim calcmode="lin" valueType="num">
                                      <p:cBhvr>
                                        <p:cTn id="109" dur="4500" fill="hold"/>
                                        <p:tgtEl>
                                          <p:spTgt spid="7"/>
                                        </p:tgtEl>
                                        <p:attrNameLst>
                                          <p:attrName>ppt_w</p:attrName>
                                        </p:attrNameLst>
                                      </p:cBhvr>
                                      <p:tavLst>
                                        <p:tav tm="0">
                                          <p:val>
                                            <p:strVal val="#ppt_w"/>
                                          </p:val>
                                        </p:tav>
                                        <p:tav tm="100000">
                                          <p:val>
                                            <p:strVal val="#ppt_w"/>
                                          </p:val>
                                        </p:tav>
                                      </p:tavLst>
                                    </p:anim>
                                    <p:anim calcmode="lin" valueType="num">
                                      <p:cBhvr>
                                        <p:cTn id="110" dur="4500" fill="hold"/>
                                        <p:tgtEl>
                                          <p:spTgt spid="7"/>
                                        </p:tgtEl>
                                        <p:attrNameLst>
                                          <p:attrName>ppt_h</p:attrName>
                                        </p:attrNameLst>
                                      </p:cBhvr>
                                      <p:tavLst>
                                        <p:tav tm="0" fmla="#ppt_h*sin(2.5*pi*$)">
                                          <p:val>
                                            <p:fltVal val="0"/>
                                          </p:val>
                                        </p:tav>
                                        <p:tav tm="100000">
                                          <p:val>
                                            <p:fltVal val="1"/>
                                          </p:val>
                                        </p:tav>
                                      </p:tavLst>
                                    </p:anim>
                                  </p:childTnLst>
                                </p:cTn>
                              </p:par>
                              <p:par>
                                <p:cTn id="111" presetID="8" presetClass="emph" presetSubtype="0" repeatCount="indefinite" fill="hold" grpId="2" nodeType="withEffect">
                                  <p:stCondLst>
                                    <p:cond delay="0"/>
                                  </p:stCondLst>
                                  <p:childTnLst>
                                    <p:animRot by="21600000">
                                      <p:cBhvr>
                                        <p:cTn id="112" dur="4500" fill="hold"/>
                                        <p:tgtEl>
                                          <p:spTgt spid="7"/>
                                        </p:tgtEl>
                                        <p:attrNameLst>
                                          <p:attrName>r</p:attrName>
                                        </p:attrNameLst>
                                      </p:cBhvr>
                                    </p:animRot>
                                  </p:childTnLst>
                                </p:cTn>
                              </p:par>
                              <p:par>
                                <p:cTn id="113" presetID="2" presetClass="exit" presetSubtype="2" fill="hold" grpId="3" nodeType="withEffect">
                                  <p:stCondLst>
                                    <p:cond delay="0"/>
                                  </p:stCondLst>
                                  <p:childTnLst>
                                    <p:anim calcmode="lin" valueType="num">
                                      <p:cBhvr additive="base">
                                        <p:cTn id="114" dur="4500"/>
                                        <p:tgtEl>
                                          <p:spTgt spid="7"/>
                                        </p:tgtEl>
                                        <p:attrNameLst>
                                          <p:attrName>ppt_x</p:attrName>
                                        </p:attrNameLst>
                                      </p:cBhvr>
                                      <p:tavLst>
                                        <p:tav tm="0">
                                          <p:val>
                                            <p:strVal val="ppt_x"/>
                                          </p:val>
                                        </p:tav>
                                        <p:tav tm="100000">
                                          <p:val>
                                            <p:strVal val="1+ppt_w/2"/>
                                          </p:val>
                                        </p:tav>
                                      </p:tavLst>
                                    </p:anim>
                                    <p:anim calcmode="lin" valueType="num">
                                      <p:cBhvr additive="base">
                                        <p:cTn id="115" dur="4500"/>
                                        <p:tgtEl>
                                          <p:spTgt spid="7"/>
                                        </p:tgtEl>
                                        <p:attrNameLst>
                                          <p:attrName>ppt_y</p:attrName>
                                        </p:attrNameLst>
                                      </p:cBhvr>
                                      <p:tavLst>
                                        <p:tav tm="0">
                                          <p:val>
                                            <p:strVal val="ppt_y"/>
                                          </p:val>
                                        </p:tav>
                                        <p:tav tm="100000">
                                          <p:val>
                                            <p:strVal val="ppt_y"/>
                                          </p:val>
                                        </p:tav>
                                      </p:tavLst>
                                    </p:anim>
                                    <p:set>
                                      <p:cBhvr>
                                        <p:cTn id="116" dur="1" fill="hold">
                                          <p:stCondLst>
                                            <p:cond delay="4499"/>
                                          </p:stCondLst>
                                        </p:cTn>
                                        <p:tgtEl>
                                          <p:spTgt spid="7"/>
                                        </p:tgtEl>
                                        <p:attrNameLst>
                                          <p:attrName>style.visibility</p:attrName>
                                        </p:attrNameLst>
                                      </p:cBhvr>
                                      <p:to>
                                        <p:strVal val="hidden"/>
                                      </p:to>
                                    </p:set>
                                  </p:childTnLst>
                                </p:cTn>
                              </p:par>
                              <p:par>
                                <p:cTn id="117" presetID="16" presetClass="entr" presetSubtype="37" fill="hold" nodeType="withEffect">
                                  <p:stCondLst>
                                    <p:cond delay="750"/>
                                  </p:stCondLst>
                                  <p:childTnLst>
                                    <p:set>
                                      <p:cBhvr>
                                        <p:cTn id="118" dur="1" fill="hold">
                                          <p:stCondLst>
                                            <p:cond delay="0"/>
                                          </p:stCondLst>
                                        </p:cTn>
                                        <p:tgtEl>
                                          <p:spTgt spid="2"/>
                                        </p:tgtEl>
                                        <p:attrNameLst>
                                          <p:attrName>style.visibility</p:attrName>
                                        </p:attrNameLst>
                                      </p:cBhvr>
                                      <p:to>
                                        <p:strVal val="visible"/>
                                      </p:to>
                                    </p:set>
                                    <p:animEffect transition="in" filter="barn(outVertical)">
                                      <p:cBhvr>
                                        <p:cTn id="119" dur="3500"/>
                                        <p:tgtEl>
                                          <p:spTgt spid="2"/>
                                        </p:tgtEl>
                                      </p:cBhvr>
                                    </p:animEffect>
                                  </p:childTnLst>
                                </p:cTn>
                              </p:par>
                              <p:par>
                                <p:cTn id="120" presetID="23" presetClass="entr" presetSubtype="288" fill="hold" nodeType="withEffect">
                                  <p:stCondLst>
                                    <p:cond delay="750"/>
                                  </p:stCondLst>
                                  <p:childTnLst>
                                    <p:set>
                                      <p:cBhvr>
                                        <p:cTn id="121" dur="1" fill="hold">
                                          <p:stCondLst>
                                            <p:cond delay="0"/>
                                          </p:stCondLst>
                                        </p:cTn>
                                        <p:tgtEl>
                                          <p:spTgt spid="2"/>
                                        </p:tgtEl>
                                        <p:attrNameLst>
                                          <p:attrName>style.visibility</p:attrName>
                                        </p:attrNameLst>
                                      </p:cBhvr>
                                      <p:to>
                                        <p:strVal val="visible"/>
                                      </p:to>
                                    </p:set>
                                    <p:anim calcmode="lin" valueType="num">
                                      <p:cBhvr>
                                        <p:cTn id="122" dur="3500" fill="hold"/>
                                        <p:tgtEl>
                                          <p:spTgt spid="2"/>
                                        </p:tgtEl>
                                        <p:attrNameLst>
                                          <p:attrName>ppt_w</p:attrName>
                                        </p:attrNameLst>
                                      </p:cBhvr>
                                      <p:tavLst>
                                        <p:tav tm="0">
                                          <p:val>
                                            <p:strVal val="4/3*#ppt_w"/>
                                          </p:val>
                                        </p:tav>
                                        <p:tav tm="100000">
                                          <p:val>
                                            <p:strVal val="#ppt_w"/>
                                          </p:val>
                                        </p:tav>
                                      </p:tavLst>
                                    </p:anim>
                                    <p:anim calcmode="lin" valueType="num">
                                      <p:cBhvr>
                                        <p:cTn id="123" dur="3500" fill="hold"/>
                                        <p:tgtEl>
                                          <p:spTgt spid="2"/>
                                        </p:tgtEl>
                                        <p:attrNameLst>
                                          <p:attrName>ppt_h</p:attrName>
                                        </p:attrNameLst>
                                      </p:cBhvr>
                                      <p:tavLst>
                                        <p:tav tm="0">
                                          <p:val>
                                            <p:strVal val="4/3*#ppt_h"/>
                                          </p:val>
                                        </p:tav>
                                        <p:tav tm="100000">
                                          <p:val>
                                            <p:strVal val="#ppt_h"/>
                                          </p:val>
                                        </p:tav>
                                      </p:tavLst>
                                    </p:anim>
                                  </p:childTnLst>
                                </p:cTn>
                              </p:par>
                              <p:par>
                                <p:cTn id="124" presetID="9" presetClass="emph" presetSubtype="0" grpId="0" nodeType="withEffect">
                                  <p:stCondLst>
                                    <p:cond delay="0"/>
                                  </p:stCondLst>
                                  <p:childTnLst>
                                    <p:set>
                                      <p:cBhvr rctx="PPT">
                                        <p:cTn id="125" dur="indefinite"/>
                                        <p:tgtEl>
                                          <p:spTgt spid="11"/>
                                        </p:tgtEl>
                                        <p:attrNameLst>
                                          <p:attrName>style.opacity</p:attrName>
                                        </p:attrNameLst>
                                      </p:cBhvr>
                                      <p:to>
                                        <p:strVal val="0"/>
                                      </p:to>
                                    </p:set>
                                    <p:animEffect filter="image" prLst="opacity: 0">
                                      <p:cBhvr rctx="IE">
                                        <p:cTn id="126" dur="indefinite"/>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EL SALMONNNNN"/>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18515"/>
            <a:ext cx="9144000" cy="5143500"/>
          </a:xfrm>
          <a:prstGeom prst="rect">
            <a:avLst/>
          </a:prstGeom>
          <a:noFill/>
          <a:ln>
            <a:noFill/>
          </a:ln>
        </p:spPr>
      </p:pic>
      <p:sp>
        <p:nvSpPr>
          <p:cNvPr id="3" name="2 Rectángulo"/>
          <p:cNvSpPr/>
          <p:nvPr/>
        </p:nvSpPr>
        <p:spPr>
          <a:xfrm>
            <a:off x="611560" y="771550"/>
            <a:ext cx="5616624" cy="3570208"/>
          </a:xfrm>
          <a:prstGeom prst="rect">
            <a:avLst/>
          </a:prstGeom>
        </p:spPr>
        <p:txBody>
          <a:bodyPr wrap="square">
            <a:spAutoFit/>
            <a:scene3d>
              <a:camera prst="obliqueBottomLeft"/>
              <a:lightRig rig="threePt" dir="t"/>
            </a:scene3d>
            <a:sp3d extrusionH="31750">
              <a:extrusionClr>
                <a:srgbClr val="FFC000"/>
              </a:extrusionClr>
            </a:sp3d>
          </a:bodyPr>
          <a:lstStyle/>
          <a:p>
            <a:pPr algn="ctr"/>
            <a:r>
              <a:rPr lang="es-ES" dirty="0" smtClean="0">
                <a:solidFill>
                  <a:srgbClr val="460000"/>
                </a:solidFill>
                <a:latin typeface="Hobo Std" pitchFamily="34" charset="0"/>
              </a:rPr>
              <a:t>Combate </a:t>
            </a:r>
            <a:r>
              <a:rPr lang="es-ES" dirty="0">
                <a:solidFill>
                  <a:srgbClr val="460000"/>
                </a:solidFill>
                <a:latin typeface="Hobo Std" pitchFamily="34" charset="0"/>
              </a:rPr>
              <a:t>la </a:t>
            </a:r>
            <a:r>
              <a:rPr lang="es-ES" dirty="0" smtClean="0">
                <a:solidFill>
                  <a:srgbClr val="460000"/>
                </a:solidFill>
                <a:latin typeface="Hobo Std" pitchFamily="34" charset="0"/>
              </a:rPr>
              <a:t>inflamación</a:t>
            </a:r>
          </a:p>
          <a:p>
            <a:pPr algn="ctr"/>
            <a:r>
              <a:rPr lang="es-ES" sz="1600" dirty="0">
                <a:solidFill>
                  <a:srgbClr val="460000"/>
                </a:solidFill>
                <a:latin typeface="Hobo Std" pitchFamily="34" charset="0"/>
              </a:rPr>
              <a:t>El salmón es una fuente de ácidos grasos </a:t>
            </a:r>
            <a:endParaRPr lang="es-ES" sz="1600" dirty="0" smtClean="0">
              <a:solidFill>
                <a:srgbClr val="460000"/>
              </a:solidFill>
              <a:latin typeface="Hobo Std" pitchFamily="34" charset="0"/>
            </a:endParaRPr>
          </a:p>
          <a:p>
            <a:pPr algn="ctr"/>
            <a:r>
              <a:rPr lang="es-ES" sz="1600" dirty="0" smtClean="0">
                <a:solidFill>
                  <a:srgbClr val="460000"/>
                </a:solidFill>
                <a:latin typeface="Hobo Std" pitchFamily="34" charset="0"/>
              </a:rPr>
              <a:t>omega-3 que </a:t>
            </a:r>
            <a:r>
              <a:rPr lang="es-ES" sz="1600" dirty="0">
                <a:solidFill>
                  <a:srgbClr val="460000"/>
                </a:solidFill>
                <a:latin typeface="Hobo Std" pitchFamily="34" charset="0"/>
              </a:rPr>
              <a:t>reducen la inflamación en el cuerpo. </a:t>
            </a:r>
            <a:endParaRPr lang="es-ES" sz="1600" dirty="0" smtClean="0">
              <a:solidFill>
                <a:srgbClr val="460000"/>
              </a:solidFill>
              <a:latin typeface="Hobo Std" pitchFamily="34" charset="0"/>
            </a:endParaRPr>
          </a:p>
          <a:p>
            <a:pPr algn="ctr"/>
            <a:r>
              <a:rPr lang="es-ES" sz="1600" dirty="0" smtClean="0">
                <a:solidFill>
                  <a:srgbClr val="460000"/>
                </a:solidFill>
                <a:latin typeface="Hobo Std" pitchFamily="34" charset="0"/>
              </a:rPr>
              <a:t>Como </a:t>
            </a:r>
            <a:r>
              <a:rPr lang="es-ES" sz="1600" dirty="0">
                <a:solidFill>
                  <a:srgbClr val="460000"/>
                </a:solidFill>
                <a:latin typeface="Hobo Std" pitchFamily="34" charset="0"/>
              </a:rPr>
              <a:t>se sabe la inflamación puede ser un síntoma o una consecuencia de problemas de salud importantes a nivel del </a:t>
            </a:r>
            <a:r>
              <a:rPr lang="es-ES" sz="1600" dirty="0" smtClean="0">
                <a:solidFill>
                  <a:srgbClr val="460000"/>
                </a:solidFill>
                <a:latin typeface="Hobo Std" pitchFamily="34" charset="0"/>
              </a:rPr>
              <a:t>corazón</a:t>
            </a:r>
            <a:r>
              <a:rPr lang="es-ES" sz="1600" dirty="0">
                <a:solidFill>
                  <a:srgbClr val="460000"/>
                </a:solidFill>
                <a:latin typeface="Hobo Std" pitchFamily="34" charset="0"/>
              </a:rPr>
              <a:t>, diabetes y artritis.</a:t>
            </a:r>
          </a:p>
          <a:p>
            <a:pPr algn="ctr"/>
            <a:r>
              <a:rPr lang="es-ES" sz="1600" dirty="0" smtClean="0">
                <a:solidFill>
                  <a:srgbClr val="460000"/>
                </a:solidFill>
                <a:latin typeface="Hobo Std" pitchFamily="34" charset="0"/>
              </a:rPr>
              <a:t>Estudios </a:t>
            </a:r>
            <a:r>
              <a:rPr lang="es-ES" sz="1600" dirty="0">
                <a:solidFill>
                  <a:srgbClr val="460000"/>
                </a:solidFill>
                <a:latin typeface="Hobo Std" pitchFamily="34" charset="0"/>
              </a:rPr>
              <a:t>recientes han demostrado que el salmón y la acción de sus contenido en omega-3 son capaces de propiciar el alivio del dolor en las articulaciones y fomentar la producción de tejido en los cartílagos. </a:t>
            </a:r>
            <a:endParaRPr lang="es-ES" sz="1600" dirty="0" smtClean="0">
              <a:solidFill>
                <a:srgbClr val="460000"/>
              </a:solidFill>
              <a:latin typeface="Hobo Std" pitchFamily="34" charset="0"/>
            </a:endParaRPr>
          </a:p>
          <a:p>
            <a:pPr algn="ctr"/>
            <a:r>
              <a:rPr lang="es-ES" sz="1600" dirty="0" smtClean="0">
                <a:solidFill>
                  <a:srgbClr val="460000"/>
                </a:solidFill>
                <a:latin typeface="Hobo Std" pitchFamily="34" charset="0"/>
              </a:rPr>
              <a:t>Otros </a:t>
            </a:r>
            <a:r>
              <a:rPr lang="es-ES" sz="1600" dirty="0">
                <a:solidFill>
                  <a:srgbClr val="460000"/>
                </a:solidFill>
                <a:latin typeface="Hobo Std" pitchFamily="34" charset="0"/>
              </a:rPr>
              <a:t>componentes del salmón como las </a:t>
            </a:r>
            <a:r>
              <a:rPr lang="es-ES" sz="1600" dirty="0" smtClean="0">
                <a:solidFill>
                  <a:srgbClr val="460000"/>
                </a:solidFill>
                <a:latin typeface="Hobo Std" pitchFamily="34" charset="0"/>
              </a:rPr>
              <a:t>moléculas</a:t>
            </a:r>
          </a:p>
          <a:p>
            <a:pPr algn="ctr"/>
            <a:r>
              <a:rPr lang="es-ES" sz="1600" dirty="0" smtClean="0">
                <a:solidFill>
                  <a:srgbClr val="460000"/>
                </a:solidFill>
                <a:latin typeface="Hobo Std" pitchFamily="34" charset="0"/>
              </a:rPr>
              <a:t> </a:t>
            </a:r>
            <a:r>
              <a:rPr lang="es-ES" sz="1600" dirty="0">
                <a:solidFill>
                  <a:srgbClr val="460000"/>
                </a:solidFill>
                <a:latin typeface="Hobo Std" pitchFamily="34" charset="0"/>
              </a:rPr>
              <a:t>de proteínas </a:t>
            </a:r>
            <a:r>
              <a:rPr lang="es-ES" sz="1600" dirty="0" err="1">
                <a:solidFill>
                  <a:srgbClr val="460000"/>
                </a:solidFill>
                <a:latin typeface="Hobo Std" pitchFamily="34" charset="0"/>
              </a:rPr>
              <a:t>bioactivas</a:t>
            </a:r>
            <a:r>
              <a:rPr lang="es-ES" sz="1600" dirty="0">
                <a:solidFill>
                  <a:srgbClr val="460000"/>
                </a:solidFill>
                <a:latin typeface="Hobo Std" pitchFamily="34" charset="0"/>
              </a:rPr>
              <a:t> apoyan las </a:t>
            </a:r>
            <a:r>
              <a:rPr lang="es-ES" sz="1600" dirty="0" smtClean="0">
                <a:solidFill>
                  <a:srgbClr val="460000"/>
                </a:solidFill>
                <a:latin typeface="Hobo Std" pitchFamily="34" charset="0"/>
              </a:rPr>
              <a:t>tareas</a:t>
            </a:r>
          </a:p>
          <a:p>
            <a:pPr algn="ctr"/>
            <a:r>
              <a:rPr lang="es-ES" sz="1600" dirty="0" smtClean="0">
                <a:solidFill>
                  <a:srgbClr val="460000"/>
                </a:solidFill>
                <a:latin typeface="Hobo Std" pitchFamily="34" charset="0"/>
              </a:rPr>
              <a:t> </a:t>
            </a:r>
            <a:r>
              <a:rPr lang="es-ES" sz="1600" dirty="0">
                <a:solidFill>
                  <a:srgbClr val="460000"/>
                </a:solidFill>
                <a:latin typeface="Hobo Std" pitchFamily="34" charset="0"/>
              </a:rPr>
              <a:t>contra la inflamación </a:t>
            </a:r>
            <a:r>
              <a:rPr lang="es-ES" sz="1600" dirty="0" smtClean="0">
                <a:solidFill>
                  <a:srgbClr val="460000"/>
                </a:solidFill>
                <a:latin typeface="Hobo Std" pitchFamily="34" charset="0"/>
              </a:rPr>
              <a:t>y </a:t>
            </a:r>
            <a:r>
              <a:rPr lang="es-ES" sz="1600" dirty="0">
                <a:solidFill>
                  <a:srgbClr val="460000"/>
                </a:solidFill>
                <a:latin typeface="Hobo Std" pitchFamily="34" charset="0"/>
              </a:rPr>
              <a:t>la </a:t>
            </a:r>
            <a:r>
              <a:rPr lang="es-ES" sz="1600" dirty="0" smtClean="0">
                <a:solidFill>
                  <a:srgbClr val="460000"/>
                </a:solidFill>
                <a:latin typeface="Hobo Std" pitchFamily="34" charset="0"/>
              </a:rPr>
              <a:t>eficacia</a:t>
            </a:r>
          </a:p>
          <a:p>
            <a:pPr algn="ctr"/>
            <a:r>
              <a:rPr lang="es-ES" sz="1600" dirty="0" smtClean="0">
                <a:solidFill>
                  <a:srgbClr val="460000"/>
                </a:solidFill>
                <a:latin typeface="Hobo Std" pitchFamily="34" charset="0"/>
              </a:rPr>
              <a:t> </a:t>
            </a:r>
            <a:r>
              <a:rPr lang="es-ES" sz="1600" dirty="0">
                <a:solidFill>
                  <a:srgbClr val="460000"/>
                </a:solidFill>
                <a:latin typeface="Hobo Std" pitchFamily="34" charset="0"/>
              </a:rPr>
              <a:t>de la insulina.</a:t>
            </a:r>
          </a:p>
        </p:txBody>
      </p:sp>
    </p:spTree>
    <p:extLst>
      <p:ext uri="{BB962C8B-B14F-4D97-AF65-F5344CB8AC3E}">
        <p14:creationId xmlns:p14="http://schemas.microsoft.com/office/powerpoint/2010/main" val="32268756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anim calcmode="lin" valueType="num">
                                      <p:cBhvr>
                                        <p:cTn id="8" dur="1500" fill="hold"/>
                                        <p:tgtEl>
                                          <p:spTgt spid="3"/>
                                        </p:tgtEl>
                                        <p:attrNameLst>
                                          <p:attrName>ppt_x</p:attrName>
                                        </p:attrNameLst>
                                      </p:cBhvr>
                                      <p:tavLst>
                                        <p:tav tm="0">
                                          <p:val>
                                            <p:strVal val="#ppt_x"/>
                                          </p:val>
                                        </p:tav>
                                        <p:tav tm="100000">
                                          <p:val>
                                            <p:strVal val="#ppt_x"/>
                                          </p:val>
                                        </p:tav>
                                      </p:tavLst>
                                    </p:anim>
                                    <p:anim calcmode="lin" valueType="num">
                                      <p:cBhvr>
                                        <p:cTn id="9" dur="15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10 Imagen" descr="Diapositiva18"/>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2" name="Forma libre 4"/>
          <p:cNvSpPr/>
          <p:nvPr/>
        </p:nvSpPr>
        <p:spPr>
          <a:xfrm rot="18762372">
            <a:off x="2643002" y="-70161"/>
            <a:ext cx="1841007" cy="1827439"/>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noFill/>
          <a:ln w="38100">
            <a:gradFill flip="none" rotWithShape="1">
              <a:gsLst>
                <a:gs pos="49000">
                  <a:srgbClr val="FF6600"/>
                </a:gs>
                <a:gs pos="62000">
                  <a:schemeClr val="tx1">
                    <a:lumMod val="95000"/>
                  </a:schemeClr>
                </a:gs>
                <a:gs pos="72000">
                  <a:srgbClr val="009900"/>
                </a:gs>
              </a:gsLst>
              <a:lin ang="5400000" scaled="1"/>
              <a:tileRect/>
            </a:gradFill>
          </a:ln>
          <a:effectLst/>
          <a:scene3d>
            <a:camera prst="obliqueBottomLeft"/>
            <a:lightRig rig="flat" dir="t"/>
          </a:scene3d>
          <a:sp3d extrusionH="25400" prstMaterial="metal">
            <a:bevelT w="165100" prst="coolSlant"/>
            <a:extrusionClr>
              <a:schemeClr val="tx1"/>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 name="Forma libre 4"/>
          <p:cNvSpPr/>
          <p:nvPr/>
        </p:nvSpPr>
        <p:spPr>
          <a:xfrm rot="2837628" flipH="1">
            <a:off x="4587217" y="-70160"/>
            <a:ext cx="1841007" cy="1827439"/>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noFill/>
          <a:ln w="38100">
            <a:gradFill flip="none" rotWithShape="1">
              <a:gsLst>
                <a:gs pos="49000">
                  <a:srgbClr val="FF6600"/>
                </a:gs>
                <a:gs pos="62000">
                  <a:schemeClr val="tx1">
                    <a:lumMod val="95000"/>
                  </a:schemeClr>
                </a:gs>
                <a:gs pos="72000">
                  <a:srgbClr val="009900"/>
                </a:gs>
              </a:gsLst>
              <a:lin ang="5400000" scaled="1"/>
              <a:tileRect/>
            </a:gradFill>
          </a:ln>
          <a:effectLst/>
          <a:scene3d>
            <a:camera prst="obliqueBottomLeft"/>
            <a:lightRig rig="flat" dir="t"/>
          </a:scene3d>
          <a:sp3d extrusionH="25400" prstMaterial="metal">
            <a:bevelT w="165100" prst="coolSlant"/>
            <a:extrusionClr>
              <a:schemeClr val="tx1"/>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Forma libre 4"/>
          <p:cNvSpPr/>
          <p:nvPr/>
        </p:nvSpPr>
        <p:spPr>
          <a:xfrm rot="7962372">
            <a:off x="4637224" y="3442632"/>
            <a:ext cx="1841007" cy="1827439"/>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noFill/>
          <a:ln w="38100">
            <a:gradFill flip="none" rotWithShape="1">
              <a:gsLst>
                <a:gs pos="49000">
                  <a:srgbClr val="FF6600"/>
                </a:gs>
                <a:gs pos="62000">
                  <a:schemeClr val="tx1">
                    <a:lumMod val="95000"/>
                  </a:schemeClr>
                </a:gs>
                <a:gs pos="72000">
                  <a:srgbClr val="009900"/>
                </a:gs>
              </a:gsLst>
              <a:lin ang="5400000" scaled="1"/>
              <a:tileRect/>
            </a:gradFill>
          </a:ln>
          <a:effectLst/>
          <a:scene3d>
            <a:camera prst="obliqueBottomLeft"/>
            <a:lightRig rig="flat" dir="t"/>
          </a:scene3d>
          <a:sp3d extrusionH="25400" prstMaterial="metal">
            <a:bevelT w="165100" prst="coolSlant"/>
            <a:extrusionClr>
              <a:schemeClr val="tx1"/>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Forma libre 4"/>
          <p:cNvSpPr/>
          <p:nvPr/>
        </p:nvSpPr>
        <p:spPr>
          <a:xfrm rot="13637628" flipH="1">
            <a:off x="2693008" y="3442631"/>
            <a:ext cx="1841007" cy="1827439"/>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noFill/>
          <a:ln w="38100">
            <a:gradFill flip="none" rotWithShape="1">
              <a:gsLst>
                <a:gs pos="49000">
                  <a:srgbClr val="FF6600"/>
                </a:gs>
                <a:gs pos="62000">
                  <a:schemeClr val="tx1">
                    <a:lumMod val="95000"/>
                  </a:schemeClr>
                </a:gs>
                <a:gs pos="72000">
                  <a:srgbClr val="009900"/>
                </a:gs>
              </a:gsLst>
              <a:lin ang="5400000" scaled="1"/>
              <a:tileRect/>
            </a:gradFill>
          </a:ln>
          <a:effectLst/>
          <a:scene3d>
            <a:camera prst="obliqueBottomLeft"/>
            <a:lightRig rig="flat" dir="t"/>
          </a:scene3d>
          <a:sp3d extrusionH="25400" prstMaterial="metal">
            <a:bevelT w="165100" prst="coolSlant"/>
            <a:extrusionClr>
              <a:schemeClr val="tx1"/>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Forma libre 4"/>
          <p:cNvSpPr/>
          <p:nvPr/>
        </p:nvSpPr>
        <p:spPr>
          <a:xfrm rot="2562372">
            <a:off x="6300195" y="699543"/>
            <a:ext cx="1841007" cy="1827439"/>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noFill/>
          <a:ln w="38100">
            <a:gradFill flip="none" rotWithShape="1">
              <a:gsLst>
                <a:gs pos="49000">
                  <a:srgbClr val="FF6600"/>
                </a:gs>
                <a:gs pos="62000">
                  <a:schemeClr val="tx1">
                    <a:lumMod val="95000"/>
                  </a:schemeClr>
                </a:gs>
                <a:gs pos="72000">
                  <a:srgbClr val="009900"/>
                </a:gs>
              </a:gsLst>
              <a:lin ang="5400000" scaled="1"/>
              <a:tileRect/>
            </a:gradFill>
          </a:ln>
          <a:effectLst/>
          <a:scene3d>
            <a:camera prst="obliqueBottomLeft"/>
            <a:lightRig rig="flat" dir="t"/>
          </a:scene3d>
          <a:sp3d extrusionH="25400" prstMaterial="metal">
            <a:bevelT w="165100" prst="coolSlant"/>
            <a:extrusionClr>
              <a:schemeClr val="tx1"/>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Forma libre 4"/>
          <p:cNvSpPr/>
          <p:nvPr/>
        </p:nvSpPr>
        <p:spPr>
          <a:xfrm rot="8237628" flipH="1">
            <a:off x="6300194" y="2643758"/>
            <a:ext cx="1841007" cy="1827439"/>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noFill/>
          <a:ln w="38100">
            <a:gradFill flip="none" rotWithShape="1">
              <a:gsLst>
                <a:gs pos="49000">
                  <a:srgbClr val="FF6600"/>
                </a:gs>
                <a:gs pos="62000">
                  <a:schemeClr val="tx1">
                    <a:lumMod val="95000"/>
                  </a:schemeClr>
                </a:gs>
                <a:gs pos="72000">
                  <a:srgbClr val="009900"/>
                </a:gs>
              </a:gsLst>
              <a:lin ang="5400000" scaled="1"/>
              <a:tileRect/>
            </a:gradFill>
          </a:ln>
          <a:effectLst/>
          <a:scene3d>
            <a:camera prst="obliqueBottomLeft"/>
            <a:lightRig rig="flat" dir="t"/>
          </a:scene3d>
          <a:sp3d extrusionH="25400" prstMaterial="metal">
            <a:bevelT w="165100" prst="coolSlant"/>
            <a:extrusionClr>
              <a:schemeClr val="tx1"/>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Forma libre 4"/>
          <p:cNvSpPr/>
          <p:nvPr/>
        </p:nvSpPr>
        <p:spPr>
          <a:xfrm rot="13362372">
            <a:off x="971602" y="2643758"/>
            <a:ext cx="1841007" cy="1827439"/>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noFill/>
          <a:ln w="38100">
            <a:gradFill flip="none" rotWithShape="1">
              <a:gsLst>
                <a:gs pos="49000">
                  <a:srgbClr val="FF6600"/>
                </a:gs>
                <a:gs pos="62000">
                  <a:schemeClr val="tx1">
                    <a:lumMod val="95000"/>
                  </a:schemeClr>
                </a:gs>
                <a:gs pos="72000">
                  <a:srgbClr val="009900"/>
                </a:gs>
              </a:gsLst>
              <a:lin ang="5400000" scaled="1"/>
              <a:tileRect/>
            </a:gradFill>
          </a:ln>
          <a:effectLst/>
          <a:scene3d>
            <a:camera prst="obliqueBottomLeft"/>
            <a:lightRig rig="flat" dir="t"/>
          </a:scene3d>
          <a:sp3d extrusionH="25400" prstMaterial="metal">
            <a:bevelT w="165100" prst="coolSlant"/>
            <a:extrusionClr>
              <a:schemeClr val="tx1"/>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Forma libre 4"/>
          <p:cNvSpPr/>
          <p:nvPr/>
        </p:nvSpPr>
        <p:spPr>
          <a:xfrm rot="19037628" flipH="1">
            <a:off x="971603" y="699543"/>
            <a:ext cx="1841007" cy="1827439"/>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noFill/>
          <a:ln w="38100">
            <a:gradFill flip="none" rotWithShape="1">
              <a:gsLst>
                <a:gs pos="49000">
                  <a:srgbClr val="FF6600"/>
                </a:gs>
                <a:gs pos="62000">
                  <a:schemeClr val="tx1">
                    <a:lumMod val="95000"/>
                  </a:schemeClr>
                </a:gs>
                <a:gs pos="72000">
                  <a:srgbClr val="009900"/>
                </a:gs>
              </a:gsLst>
              <a:lin ang="5400000" scaled="1"/>
              <a:tileRect/>
            </a:gradFill>
          </a:ln>
          <a:effectLst/>
          <a:scene3d>
            <a:camera prst="obliqueBottomLeft"/>
            <a:lightRig rig="flat" dir="t"/>
          </a:scene3d>
          <a:sp3d extrusionH="25400" prstMaterial="metal">
            <a:bevelT w="165100" prst="coolSlant"/>
            <a:extrusionClr>
              <a:schemeClr val="tx1"/>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0800000">
            <a:off x="29736" y="0"/>
            <a:ext cx="9144000" cy="5143500"/>
          </a:xfrm>
          <a:prstGeom prst="rect">
            <a:avLst/>
          </a:prstGeom>
          <a:gradFill>
            <a:gsLst>
              <a:gs pos="78000">
                <a:srgbClr val="FC4B04"/>
              </a:gs>
              <a:gs pos="0">
                <a:schemeClr val="tx1"/>
              </a:gs>
              <a:gs pos="100000">
                <a:srgbClr val="FF3300"/>
              </a:gs>
              <a:gs pos="66000">
                <a:schemeClr val="tx1"/>
              </a:gs>
              <a:gs pos="90000">
                <a:schemeClr val="tx1"/>
              </a:gs>
              <a:gs pos="44000">
                <a:schemeClr val="tx1"/>
              </a:gs>
              <a:gs pos="54000">
                <a:srgbClr val="FA4C06"/>
              </a:gs>
              <a:gs pos="33000">
                <a:srgbClr val="FD5003"/>
              </a:gs>
              <a:gs pos="23000">
                <a:schemeClr val="tx1"/>
              </a:gs>
              <a:gs pos="12000">
                <a:srgbClr val="FF4A01"/>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9214638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ntr" presetSubtype="10" fill="hold" grpId="0"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4500" fill="hold"/>
                                        <p:tgtEl>
                                          <p:spTgt spid="13"/>
                                        </p:tgtEl>
                                        <p:attrNameLst>
                                          <p:attrName>ppt_w</p:attrName>
                                        </p:attrNameLst>
                                      </p:cBhvr>
                                      <p:tavLst>
                                        <p:tav tm="0" fmla="#ppt_w*sin(2.5*pi*$)">
                                          <p:val>
                                            <p:fltVal val="0"/>
                                          </p:val>
                                        </p:tav>
                                        <p:tav tm="100000">
                                          <p:val>
                                            <p:fltVal val="1"/>
                                          </p:val>
                                        </p:tav>
                                      </p:tavLst>
                                    </p:anim>
                                    <p:anim calcmode="lin" valueType="num">
                                      <p:cBhvr>
                                        <p:cTn id="8" dur="4500" fill="hold"/>
                                        <p:tgtEl>
                                          <p:spTgt spid="13"/>
                                        </p:tgtEl>
                                        <p:attrNameLst>
                                          <p:attrName>ppt_h</p:attrName>
                                        </p:attrNameLst>
                                      </p:cBhvr>
                                      <p:tavLst>
                                        <p:tav tm="0">
                                          <p:val>
                                            <p:strVal val="#ppt_h"/>
                                          </p:val>
                                        </p:tav>
                                        <p:tav tm="100000">
                                          <p:val>
                                            <p:strVal val="#ppt_h"/>
                                          </p:val>
                                        </p:tav>
                                      </p:tavLst>
                                    </p:anim>
                                  </p:childTnLst>
                                </p:cTn>
                              </p:par>
                              <p:par>
                                <p:cTn id="9" presetID="8" presetClass="emph" presetSubtype="0" repeatCount="indefinite" fill="hold" grpId="1" nodeType="withEffect">
                                  <p:stCondLst>
                                    <p:cond delay="0"/>
                                  </p:stCondLst>
                                  <p:childTnLst>
                                    <p:animRot by="21600000">
                                      <p:cBhvr>
                                        <p:cTn id="10" dur="4250" fill="hold"/>
                                        <p:tgtEl>
                                          <p:spTgt spid="13"/>
                                        </p:tgtEl>
                                        <p:attrNameLst>
                                          <p:attrName>r</p:attrName>
                                        </p:attrNameLst>
                                      </p:cBhvr>
                                    </p:animRot>
                                  </p:childTnLst>
                                </p:cTn>
                              </p:par>
                              <p:par>
                                <p:cTn id="11" presetID="2" presetClass="exit" presetSubtype="6" fill="hold" grpId="2" nodeType="withEffect">
                                  <p:stCondLst>
                                    <p:cond delay="0"/>
                                  </p:stCondLst>
                                  <p:childTnLst>
                                    <p:anim calcmode="lin" valueType="num">
                                      <p:cBhvr additive="base">
                                        <p:cTn id="12" dur="5500"/>
                                        <p:tgtEl>
                                          <p:spTgt spid="13"/>
                                        </p:tgtEl>
                                        <p:attrNameLst>
                                          <p:attrName>ppt_x</p:attrName>
                                        </p:attrNameLst>
                                      </p:cBhvr>
                                      <p:tavLst>
                                        <p:tav tm="0">
                                          <p:val>
                                            <p:strVal val="ppt_x"/>
                                          </p:val>
                                        </p:tav>
                                        <p:tav tm="100000">
                                          <p:val>
                                            <p:strVal val="1+ppt_w/2"/>
                                          </p:val>
                                        </p:tav>
                                      </p:tavLst>
                                    </p:anim>
                                    <p:anim calcmode="lin" valueType="num">
                                      <p:cBhvr additive="base">
                                        <p:cTn id="13" dur="5500"/>
                                        <p:tgtEl>
                                          <p:spTgt spid="13"/>
                                        </p:tgtEl>
                                        <p:attrNameLst>
                                          <p:attrName>ppt_y</p:attrName>
                                        </p:attrNameLst>
                                      </p:cBhvr>
                                      <p:tavLst>
                                        <p:tav tm="0">
                                          <p:val>
                                            <p:strVal val="ppt_y"/>
                                          </p:val>
                                        </p:tav>
                                        <p:tav tm="100000">
                                          <p:val>
                                            <p:strVal val="1+ppt_h/2"/>
                                          </p:val>
                                        </p:tav>
                                      </p:tavLst>
                                    </p:anim>
                                    <p:set>
                                      <p:cBhvr>
                                        <p:cTn id="14" dur="1" fill="hold">
                                          <p:stCondLst>
                                            <p:cond delay="5499"/>
                                          </p:stCondLst>
                                        </p:cTn>
                                        <p:tgtEl>
                                          <p:spTgt spid="13"/>
                                        </p:tgtEl>
                                        <p:attrNameLst>
                                          <p:attrName>style.visibility</p:attrName>
                                        </p:attrNameLst>
                                      </p:cBhvr>
                                      <p:to>
                                        <p:strVal val="hidden"/>
                                      </p:to>
                                    </p:set>
                                  </p:childTnLst>
                                </p:cTn>
                              </p:par>
                              <p:par>
                                <p:cTn id="15" presetID="19" presetClass="entr" presetSubtype="10" fill="hold" grpId="0" nodeType="with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p:cTn id="17" dur="4500" fill="hold"/>
                                        <p:tgtEl>
                                          <p:spTgt spid="2"/>
                                        </p:tgtEl>
                                        <p:attrNameLst>
                                          <p:attrName>ppt_w</p:attrName>
                                        </p:attrNameLst>
                                      </p:cBhvr>
                                      <p:tavLst>
                                        <p:tav tm="0" fmla="#ppt_w*sin(2.5*pi*$)">
                                          <p:val>
                                            <p:fltVal val="0"/>
                                          </p:val>
                                        </p:tav>
                                        <p:tav tm="100000">
                                          <p:val>
                                            <p:fltVal val="1"/>
                                          </p:val>
                                        </p:tav>
                                      </p:tavLst>
                                    </p:anim>
                                    <p:anim calcmode="lin" valueType="num">
                                      <p:cBhvr>
                                        <p:cTn id="18" dur="4500" fill="hold"/>
                                        <p:tgtEl>
                                          <p:spTgt spid="2"/>
                                        </p:tgtEl>
                                        <p:attrNameLst>
                                          <p:attrName>ppt_h</p:attrName>
                                        </p:attrNameLst>
                                      </p:cBhvr>
                                      <p:tavLst>
                                        <p:tav tm="0">
                                          <p:val>
                                            <p:strVal val="#ppt_h"/>
                                          </p:val>
                                        </p:tav>
                                        <p:tav tm="100000">
                                          <p:val>
                                            <p:strVal val="#ppt_h"/>
                                          </p:val>
                                        </p:tav>
                                      </p:tavLst>
                                    </p:anim>
                                  </p:childTnLst>
                                </p:cTn>
                              </p:par>
                              <p:par>
                                <p:cTn id="19" presetID="8" presetClass="emph" presetSubtype="0" repeatCount="indefinite" fill="hold" grpId="1" nodeType="withEffect">
                                  <p:stCondLst>
                                    <p:cond delay="0"/>
                                  </p:stCondLst>
                                  <p:childTnLst>
                                    <p:animRot by="21600000">
                                      <p:cBhvr>
                                        <p:cTn id="20" dur="4250" fill="hold"/>
                                        <p:tgtEl>
                                          <p:spTgt spid="2"/>
                                        </p:tgtEl>
                                        <p:attrNameLst>
                                          <p:attrName>r</p:attrName>
                                        </p:attrNameLst>
                                      </p:cBhvr>
                                    </p:animRot>
                                  </p:childTnLst>
                                </p:cTn>
                              </p:par>
                              <p:par>
                                <p:cTn id="21" presetID="2" presetClass="exit" presetSubtype="6" fill="hold" grpId="2" nodeType="withEffect">
                                  <p:stCondLst>
                                    <p:cond delay="0"/>
                                  </p:stCondLst>
                                  <p:childTnLst>
                                    <p:anim calcmode="lin" valueType="num">
                                      <p:cBhvr additive="base">
                                        <p:cTn id="22" dur="5500"/>
                                        <p:tgtEl>
                                          <p:spTgt spid="2"/>
                                        </p:tgtEl>
                                        <p:attrNameLst>
                                          <p:attrName>ppt_x</p:attrName>
                                        </p:attrNameLst>
                                      </p:cBhvr>
                                      <p:tavLst>
                                        <p:tav tm="0">
                                          <p:val>
                                            <p:strVal val="ppt_x"/>
                                          </p:val>
                                        </p:tav>
                                        <p:tav tm="100000">
                                          <p:val>
                                            <p:strVal val="1+ppt_w/2"/>
                                          </p:val>
                                        </p:tav>
                                      </p:tavLst>
                                    </p:anim>
                                    <p:anim calcmode="lin" valueType="num">
                                      <p:cBhvr additive="base">
                                        <p:cTn id="23" dur="5500"/>
                                        <p:tgtEl>
                                          <p:spTgt spid="2"/>
                                        </p:tgtEl>
                                        <p:attrNameLst>
                                          <p:attrName>ppt_y</p:attrName>
                                        </p:attrNameLst>
                                      </p:cBhvr>
                                      <p:tavLst>
                                        <p:tav tm="0">
                                          <p:val>
                                            <p:strVal val="ppt_y"/>
                                          </p:val>
                                        </p:tav>
                                        <p:tav tm="100000">
                                          <p:val>
                                            <p:strVal val="1+ppt_h/2"/>
                                          </p:val>
                                        </p:tav>
                                      </p:tavLst>
                                    </p:anim>
                                    <p:set>
                                      <p:cBhvr>
                                        <p:cTn id="24" dur="1" fill="hold">
                                          <p:stCondLst>
                                            <p:cond delay="5499"/>
                                          </p:stCondLst>
                                        </p:cTn>
                                        <p:tgtEl>
                                          <p:spTgt spid="2"/>
                                        </p:tgtEl>
                                        <p:attrNameLst>
                                          <p:attrName>style.visibility</p:attrName>
                                        </p:attrNameLst>
                                      </p:cBhvr>
                                      <p:to>
                                        <p:strVal val="hidden"/>
                                      </p:to>
                                    </p:set>
                                  </p:childTnLst>
                                </p:cTn>
                              </p:par>
                              <p:par>
                                <p:cTn id="25" presetID="19" presetClass="entr" presetSubtype="10" fill="hold" grpId="0" nodeType="withEffect">
                                  <p:stCondLst>
                                    <p:cond delay="0"/>
                                  </p:stCondLst>
                                  <p:childTnLst>
                                    <p:set>
                                      <p:cBhvr>
                                        <p:cTn id="26" dur="1" fill="hold">
                                          <p:stCondLst>
                                            <p:cond delay="0"/>
                                          </p:stCondLst>
                                        </p:cTn>
                                        <p:tgtEl>
                                          <p:spTgt spid="3"/>
                                        </p:tgtEl>
                                        <p:attrNameLst>
                                          <p:attrName>style.visibility</p:attrName>
                                        </p:attrNameLst>
                                      </p:cBhvr>
                                      <p:to>
                                        <p:strVal val="visible"/>
                                      </p:to>
                                    </p:set>
                                    <p:anim calcmode="lin" valueType="num">
                                      <p:cBhvr>
                                        <p:cTn id="27" dur="4500" fill="hold"/>
                                        <p:tgtEl>
                                          <p:spTgt spid="3"/>
                                        </p:tgtEl>
                                        <p:attrNameLst>
                                          <p:attrName>ppt_w</p:attrName>
                                        </p:attrNameLst>
                                      </p:cBhvr>
                                      <p:tavLst>
                                        <p:tav tm="0" fmla="#ppt_w*sin(2.5*pi*$)">
                                          <p:val>
                                            <p:fltVal val="0"/>
                                          </p:val>
                                        </p:tav>
                                        <p:tav tm="100000">
                                          <p:val>
                                            <p:fltVal val="1"/>
                                          </p:val>
                                        </p:tav>
                                      </p:tavLst>
                                    </p:anim>
                                    <p:anim calcmode="lin" valueType="num">
                                      <p:cBhvr>
                                        <p:cTn id="28" dur="4500" fill="hold"/>
                                        <p:tgtEl>
                                          <p:spTgt spid="3"/>
                                        </p:tgtEl>
                                        <p:attrNameLst>
                                          <p:attrName>ppt_h</p:attrName>
                                        </p:attrNameLst>
                                      </p:cBhvr>
                                      <p:tavLst>
                                        <p:tav tm="0">
                                          <p:val>
                                            <p:strVal val="#ppt_h"/>
                                          </p:val>
                                        </p:tav>
                                        <p:tav tm="100000">
                                          <p:val>
                                            <p:strVal val="#ppt_h"/>
                                          </p:val>
                                        </p:tav>
                                      </p:tavLst>
                                    </p:anim>
                                  </p:childTnLst>
                                </p:cTn>
                              </p:par>
                              <p:par>
                                <p:cTn id="29" presetID="8" presetClass="emph" presetSubtype="0" repeatCount="indefinite" fill="hold" grpId="1" nodeType="withEffect">
                                  <p:stCondLst>
                                    <p:cond delay="0"/>
                                  </p:stCondLst>
                                  <p:childTnLst>
                                    <p:animRot by="-21600000">
                                      <p:cBhvr>
                                        <p:cTn id="30" dur="4250" fill="hold"/>
                                        <p:tgtEl>
                                          <p:spTgt spid="3"/>
                                        </p:tgtEl>
                                        <p:attrNameLst>
                                          <p:attrName>r</p:attrName>
                                        </p:attrNameLst>
                                      </p:cBhvr>
                                    </p:animRot>
                                  </p:childTnLst>
                                </p:cTn>
                              </p:par>
                              <p:par>
                                <p:cTn id="31" presetID="2" presetClass="exit" presetSubtype="12" fill="hold" grpId="2" nodeType="withEffect">
                                  <p:stCondLst>
                                    <p:cond delay="0"/>
                                  </p:stCondLst>
                                  <p:childTnLst>
                                    <p:anim calcmode="lin" valueType="num">
                                      <p:cBhvr additive="base">
                                        <p:cTn id="32" dur="5500"/>
                                        <p:tgtEl>
                                          <p:spTgt spid="3"/>
                                        </p:tgtEl>
                                        <p:attrNameLst>
                                          <p:attrName>ppt_x</p:attrName>
                                        </p:attrNameLst>
                                      </p:cBhvr>
                                      <p:tavLst>
                                        <p:tav tm="0">
                                          <p:val>
                                            <p:strVal val="ppt_x"/>
                                          </p:val>
                                        </p:tav>
                                        <p:tav tm="100000">
                                          <p:val>
                                            <p:strVal val="0-ppt_w/2"/>
                                          </p:val>
                                        </p:tav>
                                      </p:tavLst>
                                    </p:anim>
                                    <p:anim calcmode="lin" valueType="num">
                                      <p:cBhvr additive="base">
                                        <p:cTn id="33" dur="5500"/>
                                        <p:tgtEl>
                                          <p:spTgt spid="3"/>
                                        </p:tgtEl>
                                        <p:attrNameLst>
                                          <p:attrName>ppt_y</p:attrName>
                                        </p:attrNameLst>
                                      </p:cBhvr>
                                      <p:tavLst>
                                        <p:tav tm="0">
                                          <p:val>
                                            <p:strVal val="ppt_y"/>
                                          </p:val>
                                        </p:tav>
                                        <p:tav tm="100000">
                                          <p:val>
                                            <p:strVal val="1+ppt_h/2"/>
                                          </p:val>
                                        </p:tav>
                                      </p:tavLst>
                                    </p:anim>
                                    <p:set>
                                      <p:cBhvr>
                                        <p:cTn id="34" dur="1" fill="hold">
                                          <p:stCondLst>
                                            <p:cond delay="5499"/>
                                          </p:stCondLst>
                                        </p:cTn>
                                        <p:tgtEl>
                                          <p:spTgt spid="3"/>
                                        </p:tgtEl>
                                        <p:attrNameLst>
                                          <p:attrName>style.visibility</p:attrName>
                                        </p:attrNameLst>
                                      </p:cBhvr>
                                      <p:to>
                                        <p:strVal val="hidden"/>
                                      </p:to>
                                    </p:set>
                                  </p:childTnLst>
                                </p:cTn>
                              </p:par>
                              <p:par>
                                <p:cTn id="35" presetID="19" presetClass="entr" presetSubtype="10" fill="hold" grpId="0" nodeType="with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p:cTn id="37" dur="4500" fill="hold"/>
                                        <p:tgtEl>
                                          <p:spTgt spid="9"/>
                                        </p:tgtEl>
                                        <p:attrNameLst>
                                          <p:attrName>ppt_w</p:attrName>
                                        </p:attrNameLst>
                                      </p:cBhvr>
                                      <p:tavLst>
                                        <p:tav tm="0" fmla="#ppt_w*sin(2.5*pi*$)">
                                          <p:val>
                                            <p:fltVal val="0"/>
                                          </p:val>
                                        </p:tav>
                                        <p:tav tm="100000">
                                          <p:val>
                                            <p:fltVal val="1"/>
                                          </p:val>
                                        </p:tav>
                                      </p:tavLst>
                                    </p:anim>
                                    <p:anim calcmode="lin" valueType="num">
                                      <p:cBhvr>
                                        <p:cTn id="38" dur="4500" fill="hold"/>
                                        <p:tgtEl>
                                          <p:spTgt spid="9"/>
                                        </p:tgtEl>
                                        <p:attrNameLst>
                                          <p:attrName>ppt_h</p:attrName>
                                        </p:attrNameLst>
                                      </p:cBhvr>
                                      <p:tavLst>
                                        <p:tav tm="0">
                                          <p:val>
                                            <p:strVal val="#ppt_h"/>
                                          </p:val>
                                        </p:tav>
                                        <p:tav tm="100000">
                                          <p:val>
                                            <p:strVal val="#ppt_h"/>
                                          </p:val>
                                        </p:tav>
                                      </p:tavLst>
                                    </p:anim>
                                  </p:childTnLst>
                                </p:cTn>
                              </p:par>
                              <p:par>
                                <p:cTn id="39" presetID="8" presetClass="emph" presetSubtype="0" repeatCount="indefinite" fill="hold" grpId="1" nodeType="withEffect">
                                  <p:stCondLst>
                                    <p:cond delay="0"/>
                                  </p:stCondLst>
                                  <p:childTnLst>
                                    <p:animRot by="-21600000">
                                      <p:cBhvr>
                                        <p:cTn id="40" dur="4250" fill="hold"/>
                                        <p:tgtEl>
                                          <p:spTgt spid="9"/>
                                        </p:tgtEl>
                                        <p:attrNameLst>
                                          <p:attrName>r</p:attrName>
                                        </p:attrNameLst>
                                      </p:cBhvr>
                                    </p:animRot>
                                  </p:childTnLst>
                                </p:cTn>
                              </p:par>
                              <p:par>
                                <p:cTn id="41" presetID="2" presetClass="exit" presetSubtype="12" fill="hold" grpId="2" nodeType="withEffect">
                                  <p:stCondLst>
                                    <p:cond delay="0"/>
                                  </p:stCondLst>
                                  <p:childTnLst>
                                    <p:anim calcmode="lin" valueType="num">
                                      <p:cBhvr additive="base">
                                        <p:cTn id="42" dur="5500"/>
                                        <p:tgtEl>
                                          <p:spTgt spid="9"/>
                                        </p:tgtEl>
                                        <p:attrNameLst>
                                          <p:attrName>ppt_x</p:attrName>
                                        </p:attrNameLst>
                                      </p:cBhvr>
                                      <p:tavLst>
                                        <p:tav tm="0">
                                          <p:val>
                                            <p:strVal val="ppt_x"/>
                                          </p:val>
                                        </p:tav>
                                        <p:tav tm="100000">
                                          <p:val>
                                            <p:strVal val="0-ppt_w/2"/>
                                          </p:val>
                                        </p:tav>
                                      </p:tavLst>
                                    </p:anim>
                                    <p:anim calcmode="lin" valueType="num">
                                      <p:cBhvr additive="base">
                                        <p:cTn id="43" dur="5500"/>
                                        <p:tgtEl>
                                          <p:spTgt spid="9"/>
                                        </p:tgtEl>
                                        <p:attrNameLst>
                                          <p:attrName>ppt_y</p:attrName>
                                        </p:attrNameLst>
                                      </p:cBhvr>
                                      <p:tavLst>
                                        <p:tav tm="0">
                                          <p:val>
                                            <p:strVal val="ppt_y"/>
                                          </p:val>
                                        </p:tav>
                                        <p:tav tm="100000">
                                          <p:val>
                                            <p:strVal val="1+ppt_h/2"/>
                                          </p:val>
                                        </p:tav>
                                      </p:tavLst>
                                    </p:anim>
                                    <p:set>
                                      <p:cBhvr>
                                        <p:cTn id="44" dur="1" fill="hold">
                                          <p:stCondLst>
                                            <p:cond delay="5499"/>
                                          </p:stCondLst>
                                        </p:cTn>
                                        <p:tgtEl>
                                          <p:spTgt spid="9"/>
                                        </p:tgtEl>
                                        <p:attrNameLst>
                                          <p:attrName>style.visibility</p:attrName>
                                        </p:attrNameLst>
                                      </p:cBhvr>
                                      <p:to>
                                        <p:strVal val="hidden"/>
                                      </p:to>
                                    </p:set>
                                  </p:childTnLst>
                                </p:cTn>
                              </p:par>
                              <p:par>
                                <p:cTn id="45" presetID="19" presetClass="entr" presetSubtype="10" fill="hold" grpId="0" nodeType="withEffect">
                                  <p:stCondLst>
                                    <p:cond delay="0"/>
                                  </p:stCondLst>
                                  <p:childTnLst>
                                    <p:set>
                                      <p:cBhvr>
                                        <p:cTn id="46" dur="1" fill="hold">
                                          <p:stCondLst>
                                            <p:cond delay="0"/>
                                          </p:stCondLst>
                                        </p:cTn>
                                        <p:tgtEl>
                                          <p:spTgt spid="12"/>
                                        </p:tgtEl>
                                        <p:attrNameLst>
                                          <p:attrName>style.visibility</p:attrName>
                                        </p:attrNameLst>
                                      </p:cBhvr>
                                      <p:to>
                                        <p:strVal val="visible"/>
                                      </p:to>
                                    </p:set>
                                    <p:anim calcmode="lin" valueType="num">
                                      <p:cBhvr>
                                        <p:cTn id="47" dur="4500" fill="hold"/>
                                        <p:tgtEl>
                                          <p:spTgt spid="12"/>
                                        </p:tgtEl>
                                        <p:attrNameLst>
                                          <p:attrName>ppt_w</p:attrName>
                                        </p:attrNameLst>
                                      </p:cBhvr>
                                      <p:tavLst>
                                        <p:tav tm="0" fmla="#ppt_w*sin(2.5*pi*$)">
                                          <p:val>
                                            <p:fltVal val="0"/>
                                          </p:val>
                                        </p:tav>
                                        <p:tav tm="100000">
                                          <p:val>
                                            <p:fltVal val="1"/>
                                          </p:val>
                                        </p:tav>
                                      </p:tavLst>
                                    </p:anim>
                                    <p:anim calcmode="lin" valueType="num">
                                      <p:cBhvr>
                                        <p:cTn id="48" dur="4500" fill="hold"/>
                                        <p:tgtEl>
                                          <p:spTgt spid="12"/>
                                        </p:tgtEl>
                                        <p:attrNameLst>
                                          <p:attrName>ppt_h</p:attrName>
                                        </p:attrNameLst>
                                      </p:cBhvr>
                                      <p:tavLst>
                                        <p:tav tm="0">
                                          <p:val>
                                            <p:strVal val="#ppt_h"/>
                                          </p:val>
                                        </p:tav>
                                        <p:tav tm="100000">
                                          <p:val>
                                            <p:strVal val="#ppt_h"/>
                                          </p:val>
                                        </p:tav>
                                      </p:tavLst>
                                    </p:anim>
                                  </p:childTnLst>
                                </p:cTn>
                              </p:par>
                              <p:par>
                                <p:cTn id="49" presetID="8" presetClass="emph" presetSubtype="0" repeatCount="indefinite" fill="hold" grpId="1" nodeType="withEffect">
                                  <p:stCondLst>
                                    <p:cond delay="0"/>
                                  </p:stCondLst>
                                  <p:childTnLst>
                                    <p:animRot by="-21600000">
                                      <p:cBhvr>
                                        <p:cTn id="50" dur="4250" fill="hold"/>
                                        <p:tgtEl>
                                          <p:spTgt spid="12"/>
                                        </p:tgtEl>
                                        <p:attrNameLst>
                                          <p:attrName>r</p:attrName>
                                        </p:attrNameLst>
                                      </p:cBhvr>
                                    </p:animRot>
                                  </p:childTnLst>
                                </p:cTn>
                              </p:par>
                              <p:par>
                                <p:cTn id="51" presetID="2" presetClass="exit" presetSubtype="3" fill="hold" grpId="2" nodeType="withEffect">
                                  <p:stCondLst>
                                    <p:cond delay="0"/>
                                  </p:stCondLst>
                                  <p:childTnLst>
                                    <p:anim calcmode="lin" valueType="num">
                                      <p:cBhvr additive="base">
                                        <p:cTn id="52" dur="5500"/>
                                        <p:tgtEl>
                                          <p:spTgt spid="12"/>
                                        </p:tgtEl>
                                        <p:attrNameLst>
                                          <p:attrName>ppt_x</p:attrName>
                                        </p:attrNameLst>
                                      </p:cBhvr>
                                      <p:tavLst>
                                        <p:tav tm="0">
                                          <p:val>
                                            <p:strVal val="ppt_x"/>
                                          </p:val>
                                        </p:tav>
                                        <p:tav tm="100000">
                                          <p:val>
                                            <p:strVal val="1+ppt_w/2"/>
                                          </p:val>
                                        </p:tav>
                                      </p:tavLst>
                                    </p:anim>
                                    <p:anim calcmode="lin" valueType="num">
                                      <p:cBhvr additive="base">
                                        <p:cTn id="53" dur="5500"/>
                                        <p:tgtEl>
                                          <p:spTgt spid="12"/>
                                        </p:tgtEl>
                                        <p:attrNameLst>
                                          <p:attrName>ppt_y</p:attrName>
                                        </p:attrNameLst>
                                      </p:cBhvr>
                                      <p:tavLst>
                                        <p:tav tm="0">
                                          <p:val>
                                            <p:strVal val="ppt_y"/>
                                          </p:val>
                                        </p:tav>
                                        <p:tav tm="100000">
                                          <p:val>
                                            <p:strVal val="0-ppt_h/2"/>
                                          </p:val>
                                        </p:tav>
                                      </p:tavLst>
                                    </p:anim>
                                    <p:set>
                                      <p:cBhvr>
                                        <p:cTn id="54" dur="1" fill="hold">
                                          <p:stCondLst>
                                            <p:cond delay="5499"/>
                                          </p:stCondLst>
                                        </p:cTn>
                                        <p:tgtEl>
                                          <p:spTgt spid="12"/>
                                        </p:tgtEl>
                                        <p:attrNameLst>
                                          <p:attrName>style.visibility</p:attrName>
                                        </p:attrNameLst>
                                      </p:cBhvr>
                                      <p:to>
                                        <p:strVal val="hidden"/>
                                      </p:to>
                                    </p:set>
                                  </p:childTnLst>
                                </p:cTn>
                              </p:par>
                              <p:par>
                                <p:cTn id="55" presetID="19" presetClass="entr" presetSubtype="10" fill="hold" grpId="0" nodeType="withEffect">
                                  <p:stCondLst>
                                    <p:cond delay="0"/>
                                  </p:stCondLst>
                                  <p:childTnLst>
                                    <p:set>
                                      <p:cBhvr>
                                        <p:cTn id="56" dur="1" fill="hold">
                                          <p:stCondLst>
                                            <p:cond delay="0"/>
                                          </p:stCondLst>
                                        </p:cTn>
                                        <p:tgtEl>
                                          <p:spTgt spid="7"/>
                                        </p:tgtEl>
                                        <p:attrNameLst>
                                          <p:attrName>style.visibility</p:attrName>
                                        </p:attrNameLst>
                                      </p:cBhvr>
                                      <p:to>
                                        <p:strVal val="visible"/>
                                      </p:to>
                                    </p:set>
                                    <p:anim calcmode="lin" valueType="num">
                                      <p:cBhvr>
                                        <p:cTn id="57" dur="4500" fill="hold"/>
                                        <p:tgtEl>
                                          <p:spTgt spid="7"/>
                                        </p:tgtEl>
                                        <p:attrNameLst>
                                          <p:attrName>ppt_w</p:attrName>
                                        </p:attrNameLst>
                                      </p:cBhvr>
                                      <p:tavLst>
                                        <p:tav tm="0" fmla="#ppt_w*sin(2.5*pi*$)">
                                          <p:val>
                                            <p:fltVal val="0"/>
                                          </p:val>
                                        </p:tav>
                                        <p:tav tm="100000">
                                          <p:val>
                                            <p:fltVal val="1"/>
                                          </p:val>
                                        </p:tav>
                                      </p:tavLst>
                                    </p:anim>
                                    <p:anim calcmode="lin" valueType="num">
                                      <p:cBhvr>
                                        <p:cTn id="58" dur="4500" fill="hold"/>
                                        <p:tgtEl>
                                          <p:spTgt spid="7"/>
                                        </p:tgtEl>
                                        <p:attrNameLst>
                                          <p:attrName>ppt_h</p:attrName>
                                        </p:attrNameLst>
                                      </p:cBhvr>
                                      <p:tavLst>
                                        <p:tav tm="0">
                                          <p:val>
                                            <p:strVal val="#ppt_h"/>
                                          </p:val>
                                        </p:tav>
                                        <p:tav tm="100000">
                                          <p:val>
                                            <p:strVal val="#ppt_h"/>
                                          </p:val>
                                        </p:tav>
                                      </p:tavLst>
                                    </p:anim>
                                  </p:childTnLst>
                                </p:cTn>
                              </p:par>
                              <p:par>
                                <p:cTn id="59" presetID="8" presetClass="emph" presetSubtype="0" repeatCount="indefinite" fill="hold" grpId="1" nodeType="withEffect">
                                  <p:stCondLst>
                                    <p:cond delay="0"/>
                                  </p:stCondLst>
                                  <p:childTnLst>
                                    <p:animRot by="-21600000">
                                      <p:cBhvr>
                                        <p:cTn id="60" dur="4250" fill="hold"/>
                                        <p:tgtEl>
                                          <p:spTgt spid="7"/>
                                        </p:tgtEl>
                                        <p:attrNameLst>
                                          <p:attrName>r</p:attrName>
                                        </p:attrNameLst>
                                      </p:cBhvr>
                                    </p:animRot>
                                  </p:childTnLst>
                                </p:cTn>
                              </p:par>
                              <p:par>
                                <p:cTn id="61" presetID="2" presetClass="exit" presetSubtype="3" fill="hold" grpId="2" nodeType="withEffect">
                                  <p:stCondLst>
                                    <p:cond delay="0"/>
                                  </p:stCondLst>
                                  <p:childTnLst>
                                    <p:anim calcmode="lin" valueType="num">
                                      <p:cBhvr additive="base">
                                        <p:cTn id="62" dur="5500"/>
                                        <p:tgtEl>
                                          <p:spTgt spid="7"/>
                                        </p:tgtEl>
                                        <p:attrNameLst>
                                          <p:attrName>ppt_x</p:attrName>
                                        </p:attrNameLst>
                                      </p:cBhvr>
                                      <p:tavLst>
                                        <p:tav tm="0">
                                          <p:val>
                                            <p:strVal val="ppt_x"/>
                                          </p:val>
                                        </p:tav>
                                        <p:tav tm="100000">
                                          <p:val>
                                            <p:strVal val="1+ppt_w/2"/>
                                          </p:val>
                                        </p:tav>
                                      </p:tavLst>
                                    </p:anim>
                                    <p:anim calcmode="lin" valueType="num">
                                      <p:cBhvr additive="base">
                                        <p:cTn id="63" dur="5500"/>
                                        <p:tgtEl>
                                          <p:spTgt spid="7"/>
                                        </p:tgtEl>
                                        <p:attrNameLst>
                                          <p:attrName>ppt_y</p:attrName>
                                        </p:attrNameLst>
                                      </p:cBhvr>
                                      <p:tavLst>
                                        <p:tav tm="0">
                                          <p:val>
                                            <p:strVal val="ppt_y"/>
                                          </p:val>
                                        </p:tav>
                                        <p:tav tm="100000">
                                          <p:val>
                                            <p:strVal val="0-ppt_h/2"/>
                                          </p:val>
                                        </p:tav>
                                      </p:tavLst>
                                    </p:anim>
                                    <p:set>
                                      <p:cBhvr>
                                        <p:cTn id="64" dur="1" fill="hold">
                                          <p:stCondLst>
                                            <p:cond delay="5499"/>
                                          </p:stCondLst>
                                        </p:cTn>
                                        <p:tgtEl>
                                          <p:spTgt spid="7"/>
                                        </p:tgtEl>
                                        <p:attrNameLst>
                                          <p:attrName>style.visibility</p:attrName>
                                        </p:attrNameLst>
                                      </p:cBhvr>
                                      <p:to>
                                        <p:strVal val="hidden"/>
                                      </p:to>
                                    </p:set>
                                  </p:childTnLst>
                                </p:cTn>
                              </p:par>
                              <p:par>
                                <p:cTn id="65" presetID="19" presetClass="entr" presetSubtype="10" fill="hold" grpId="0" nodeType="withEffect">
                                  <p:stCondLst>
                                    <p:cond delay="0"/>
                                  </p:stCondLst>
                                  <p:childTnLst>
                                    <p:set>
                                      <p:cBhvr>
                                        <p:cTn id="66" dur="1" fill="hold">
                                          <p:stCondLst>
                                            <p:cond delay="0"/>
                                          </p:stCondLst>
                                        </p:cTn>
                                        <p:tgtEl>
                                          <p:spTgt spid="6"/>
                                        </p:tgtEl>
                                        <p:attrNameLst>
                                          <p:attrName>style.visibility</p:attrName>
                                        </p:attrNameLst>
                                      </p:cBhvr>
                                      <p:to>
                                        <p:strVal val="visible"/>
                                      </p:to>
                                    </p:set>
                                    <p:anim calcmode="lin" valueType="num">
                                      <p:cBhvr>
                                        <p:cTn id="67" dur="4500" fill="hold"/>
                                        <p:tgtEl>
                                          <p:spTgt spid="6"/>
                                        </p:tgtEl>
                                        <p:attrNameLst>
                                          <p:attrName>ppt_w</p:attrName>
                                        </p:attrNameLst>
                                      </p:cBhvr>
                                      <p:tavLst>
                                        <p:tav tm="0" fmla="#ppt_w*sin(2.5*pi*$)">
                                          <p:val>
                                            <p:fltVal val="0"/>
                                          </p:val>
                                        </p:tav>
                                        <p:tav tm="100000">
                                          <p:val>
                                            <p:fltVal val="1"/>
                                          </p:val>
                                        </p:tav>
                                      </p:tavLst>
                                    </p:anim>
                                    <p:anim calcmode="lin" valueType="num">
                                      <p:cBhvr>
                                        <p:cTn id="68" dur="4500" fill="hold"/>
                                        <p:tgtEl>
                                          <p:spTgt spid="6"/>
                                        </p:tgtEl>
                                        <p:attrNameLst>
                                          <p:attrName>ppt_h</p:attrName>
                                        </p:attrNameLst>
                                      </p:cBhvr>
                                      <p:tavLst>
                                        <p:tav tm="0">
                                          <p:val>
                                            <p:strVal val="#ppt_h"/>
                                          </p:val>
                                        </p:tav>
                                        <p:tav tm="100000">
                                          <p:val>
                                            <p:strVal val="#ppt_h"/>
                                          </p:val>
                                        </p:tav>
                                      </p:tavLst>
                                    </p:anim>
                                  </p:childTnLst>
                                </p:cTn>
                              </p:par>
                              <p:par>
                                <p:cTn id="69" presetID="8" presetClass="emph" presetSubtype="0" repeatCount="indefinite" fill="hold" grpId="1" nodeType="withEffect">
                                  <p:stCondLst>
                                    <p:cond delay="0"/>
                                  </p:stCondLst>
                                  <p:childTnLst>
                                    <p:animRot by="21600000">
                                      <p:cBhvr>
                                        <p:cTn id="70" dur="4250" fill="hold"/>
                                        <p:tgtEl>
                                          <p:spTgt spid="6"/>
                                        </p:tgtEl>
                                        <p:attrNameLst>
                                          <p:attrName>r</p:attrName>
                                        </p:attrNameLst>
                                      </p:cBhvr>
                                    </p:animRot>
                                  </p:childTnLst>
                                </p:cTn>
                              </p:par>
                              <p:par>
                                <p:cTn id="71" presetID="2" presetClass="exit" presetSubtype="9" fill="hold" grpId="2" nodeType="withEffect">
                                  <p:stCondLst>
                                    <p:cond delay="0"/>
                                  </p:stCondLst>
                                  <p:childTnLst>
                                    <p:anim calcmode="lin" valueType="num">
                                      <p:cBhvr additive="base">
                                        <p:cTn id="72" dur="5500"/>
                                        <p:tgtEl>
                                          <p:spTgt spid="6"/>
                                        </p:tgtEl>
                                        <p:attrNameLst>
                                          <p:attrName>ppt_x</p:attrName>
                                        </p:attrNameLst>
                                      </p:cBhvr>
                                      <p:tavLst>
                                        <p:tav tm="0">
                                          <p:val>
                                            <p:strVal val="ppt_x"/>
                                          </p:val>
                                        </p:tav>
                                        <p:tav tm="100000">
                                          <p:val>
                                            <p:strVal val="0-ppt_w/2"/>
                                          </p:val>
                                        </p:tav>
                                      </p:tavLst>
                                    </p:anim>
                                    <p:anim calcmode="lin" valueType="num">
                                      <p:cBhvr additive="base">
                                        <p:cTn id="73" dur="5500"/>
                                        <p:tgtEl>
                                          <p:spTgt spid="6"/>
                                        </p:tgtEl>
                                        <p:attrNameLst>
                                          <p:attrName>ppt_y</p:attrName>
                                        </p:attrNameLst>
                                      </p:cBhvr>
                                      <p:tavLst>
                                        <p:tav tm="0">
                                          <p:val>
                                            <p:strVal val="ppt_y"/>
                                          </p:val>
                                        </p:tav>
                                        <p:tav tm="100000">
                                          <p:val>
                                            <p:strVal val="0-ppt_h/2"/>
                                          </p:val>
                                        </p:tav>
                                      </p:tavLst>
                                    </p:anim>
                                    <p:set>
                                      <p:cBhvr>
                                        <p:cTn id="74" dur="1" fill="hold">
                                          <p:stCondLst>
                                            <p:cond delay="5499"/>
                                          </p:stCondLst>
                                        </p:cTn>
                                        <p:tgtEl>
                                          <p:spTgt spid="6"/>
                                        </p:tgtEl>
                                        <p:attrNameLst>
                                          <p:attrName>style.visibility</p:attrName>
                                        </p:attrNameLst>
                                      </p:cBhvr>
                                      <p:to>
                                        <p:strVal val="hidden"/>
                                      </p:to>
                                    </p:set>
                                  </p:childTnLst>
                                </p:cTn>
                              </p:par>
                              <p:par>
                                <p:cTn id="75" presetID="19" presetClass="entr" presetSubtype="10" fill="hold" grpId="0" nodeType="withEffect">
                                  <p:stCondLst>
                                    <p:cond delay="0"/>
                                  </p:stCondLst>
                                  <p:childTnLst>
                                    <p:set>
                                      <p:cBhvr>
                                        <p:cTn id="76" dur="1" fill="hold">
                                          <p:stCondLst>
                                            <p:cond delay="0"/>
                                          </p:stCondLst>
                                        </p:cTn>
                                        <p:tgtEl>
                                          <p:spTgt spid="10"/>
                                        </p:tgtEl>
                                        <p:attrNameLst>
                                          <p:attrName>style.visibility</p:attrName>
                                        </p:attrNameLst>
                                      </p:cBhvr>
                                      <p:to>
                                        <p:strVal val="visible"/>
                                      </p:to>
                                    </p:set>
                                    <p:anim calcmode="lin" valueType="num">
                                      <p:cBhvr>
                                        <p:cTn id="77" dur="4500" fill="hold"/>
                                        <p:tgtEl>
                                          <p:spTgt spid="10"/>
                                        </p:tgtEl>
                                        <p:attrNameLst>
                                          <p:attrName>ppt_w</p:attrName>
                                        </p:attrNameLst>
                                      </p:cBhvr>
                                      <p:tavLst>
                                        <p:tav tm="0" fmla="#ppt_w*sin(2.5*pi*$)">
                                          <p:val>
                                            <p:fltVal val="0"/>
                                          </p:val>
                                        </p:tav>
                                        <p:tav tm="100000">
                                          <p:val>
                                            <p:fltVal val="1"/>
                                          </p:val>
                                        </p:tav>
                                      </p:tavLst>
                                    </p:anim>
                                    <p:anim calcmode="lin" valueType="num">
                                      <p:cBhvr>
                                        <p:cTn id="78" dur="4500" fill="hold"/>
                                        <p:tgtEl>
                                          <p:spTgt spid="10"/>
                                        </p:tgtEl>
                                        <p:attrNameLst>
                                          <p:attrName>ppt_h</p:attrName>
                                        </p:attrNameLst>
                                      </p:cBhvr>
                                      <p:tavLst>
                                        <p:tav tm="0">
                                          <p:val>
                                            <p:strVal val="#ppt_h"/>
                                          </p:val>
                                        </p:tav>
                                        <p:tav tm="100000">
                                          <p:val>
                                            <p:strVal val="#ppt_h"/>
                                          </p:val>
                                        </p:tav>
                                      </p:tavLst>
                                    </p:anim>
                                  </p:childTnLst>
                                </p:cTn>
                              </p:par>
                              <p:par>
                                <p:cTn id="79" presetID="8" presetClass="emph" presetSubtype="0" repeatCount="indefinite" fill="hold" grpId="1" nodeType="withEffect">
                                  <p:stCondLst>
                                    <p:cond delay="0"/>
                                  </p:stCondLst>
                                  <p:childTnLst>
                                    <p:animRot by="21600000">
                                      <p:cBhvr>
                                        <p:cTn id="80" dur="4250" fill="hold"/>
                                        <p:tgtEl>
                                          <p:spTgt spid="10"/>
                                        </p:tgtEl>
                                        <p:attrNameLst>
                                          <p:attrName>r</p:attrName>
                                        </p:attrNameLst>
                                      </p:cBhvr>
                                    </p:animRot>
                                  </p:childTnLst>
                                </p:cTn>
                              </p:par>
                              <p:par>
                                <p:cTn id="81" presetID="2" presetClass="exit" presetSubtype="9" fill="hold" grpId="2" nodeType="withEffect">
                                  <p:stCondLst>
                                    <p:cond delay="0"/>
                                  </p:stCondLst>
                                  <p:childTnLst>
                                    <p:anim calcmode="lin" valueType="num">
                                      <p:cBhvr additive="base">
                                        <p:cTn id="82" dur="5500"/>
                                        <p:tgtEl>
                                          <p:spTgt spid="10"/>
                                        </p:tgtEl>
                                        <p:attrNameLst>
                                          <p:attrName>ppt_x</p:attrName>
                                        </p:attrNameLst>
                                      </p:cBhvr>
                                      <p:tavLst>
                                        <p:tav tm="0">
                                          <p:val>
                                            <p:strVal val="ppt_x"/>
                                          </p:val>
                                        </p:tav>
                                        <p:tav tm="100000">
                                          <p:val>
                                            <p:strVal val="0-ppt_w/2"/>
                                          </p:val>
                                        </p:tav>
                                      </p:tavLst>
                                    </p:anim>
                                    <p:anim calcmode="lin" valueType="num">
                                      <p:cBhvr additive="base">
                                        <p:cTn id="83" dur="5500"/>
                                        <p:tgtEl>
                                          <p:spTgt spid="10"/>
                                        </p:tgtEl>
                                        <p:attrNameLst>
                                          <p:attrName>ppt_y</p:attrName>
                                        </p:attrNameLst>
                                      </p:cBhvr>
                                      <p:tavLst>
                                        <p:tav tm="0">
                                          <p:val>
                                            <p:strVal val="ppt_y"/>
                                          </p:val>
                                        </p:tav>
                                        <p:tav tm="100000">
                                          <p:val>
                                            <p:strVal val="0-ppt_h/2"/>
                                          </p:val>
                                        </p:tav>
                                      </p:tavLst>
                                    </p:anim>
                                    <p:set>
                                      <p:cBhvr>
                                        <p:cTn id="84" dur="1" fill="hold">
                                          <p:stCondLst>
                                            <p:cond delay="5499"/>
                                          </p:stCondLst>
                                        </p:cTn>
                                        <p:tgtEl>
                                          <p:spTgt spid="10"/>
                                        </p:tgtEl>
                                        <p:attrNameLst>
                                          <p:attrName>style.visibility</p:attrName>
                                        </p:attrNameLst>
                                      </p:cBhvr>
                                      <p:to>
                                        <p:strVal val="hidden"/>
                                      </p:to>
                                    </p:set>
                                  </p:childTnLst>
                                </p:cTn>
                              </p:par>
                              <p:par>
                                <p:cTn id="85" presetID="23" presetClass="entr" presetSubtype="272" fill="hold" nodeType="withEffect">
                                  <p:stCondLst>
                                    <p:cond delay="750"/>
                                  </p:stCondLst>
                                  <p:childTnLst>
                                    <p:set>
                                      <p:cBhvr>
                                        <p:cTn id="86" dur="1" fill="hold">
                                          <p:stCondLst>
                                            <p:cond delay="0"/>
                                          </p:stCondLst>
                                        </p:cTn>
                                        <p:tgtEl>
                                          <p:spTgt spid="11"/>
                                        </p:tgtEl>
                                        <p:attrNameLst>
                                          <p:attrName>style.visibility</p:attrName>
                                        </p:attrNameLst>
                                      </p:cBhvr>
                                      <p:to>
                                        <p:strVal val="visible"/>
                                      </p:to>
                                    </p:set>
                                    <p:anim calcmode="lin" valueType="num">
                                      <p:cBhvr>
                                        <p:cTn id="87" dur="4000" fill="hold"/>
                                        <p:tgtEl>
                                          <p:spTgt spid="11"/>
                                        </p:tgtEl>
                                        <p:attrNameLst>
                                          <p:attrName>ppt_w</p:attrName>
                                        </p:attrNameLst>
                                      </p:cBhvr>
                                      <p:tavLst>
                                        <p:tav tm="0">
                                          <p:val>
                                            <p:strVal val="2/3*#ppt_w"/>
                                          </p:val>
                                        </p:tav>
                                        <p:tav tm="100000">
                                          <p:val>
                                            <p:strVal val="#ppt_w"/>
                                          </p:val>
                                        </p:tav>
                                      </p:tavLst>
                                    </p:anim>
                                    <p:anim calcmode="lin" valueType="num">
                                      <p:cBhvr>
                                        <p:cTn id="88" dur="4000" fill="hold"/>
                                        <p:tgtEl>
                                          <p:spTgt spid="11"/>
                                        </p:tgtEl>
                                        <p:attrNameLst>
                                          <p:attrName>ppt_h</p:attrName>
                                        </p:attrNameLst>
                                      </p:cBhvr>
                                      <p:tavLst>
                                        <p:tav tm="0">
                                          <p:val>
                                            <p:strVal val="2/3*#ppt_h"/>
                                          </p:val>
                                        </p:tav>
                                        <p:tav tm="100000">
                                          <p:val>
                                            <p:strVal val="#ppt_h"/>
                                          </p:val>
                                        </p:tav>
                                      </p:tavLst>
                                    </p:anim>
                                  </p:childTnLst>
                                </p:cTn>
                              </p:par>
                              <p:par>
                                <p:cTn id="89" presetID="8" presetClass="entr" presetSubtype="32" fill="hold" nodeType="withEffect">
                                  <p:stCondLst>
                                    <p:cond delay="750"/>
                                  </p:stCondLst>
                                  <p:childTnLst>
                                    <p:set>
                                      <p:cBhvr>
                                        <p:cTn id="90" dur="1" fill="hold">
                                          <p:stCondLst>
                                            <p:cond delay="0"/>
                                          </p:stCondLst>
                                        </p:cTn>
                                        <p:tgtEl>
                                          <p:spTgt spid="11"/>
                                        </p:tgtEl>
                                        <p:attrNameLst>
                                          <p:attrName>style.visibility</p:attrName>
                                        </p:attrNameLst>
                                      </p:cBhvr>
                                      <p:to>
                                        <p:strVal val="visible"/>
                                      </p:to>
                                    </p:set>
                                    <p:animEffect transition="in" filter="diamond(out)">
                                      <p:cBhvr>
                                        <p:cTn id="91" dur="4500"/>
                                        <p:tgtEl>
                                          <p:spTgt spid="11"/>
                                        </p:tgtEl>
                                      </p:cBhvr>
                                    </p:animEffect>
                                  </p:childTnLst>
                                </p:cTn>
                              </p:par>
                              <p:par>
                                <p:cTn id="92" presetID="9" presetClass="emph" presetSubtype="0" grpId="0" nodeType="withEffect">
                                  <p:stCondLst>
                                    <p:cond delay="0"/>
                                  </p:stCondLst>
                                  <p:childTnLst>
                                    <p:set>
                                      <p:cBhvr rctx="PPT">
                                        <p:cTn id="93" dur="indefinite"/>
                                        <p:tgtEl>
                                          <p:spTgt spid="14"/>
                                        </p:tgtEl>
                                        <p:attrNameLst>
                                          <p:attrName>style.opacity</p:attrName>
                                        </p:attrNameLst>
                                      </p:cBhvr>
                                      <p:to>
                                        <p:strVal val="0"/>
                                      </p:to>
                                    </p:set>
                                    <p:animEffect filter="image" prLst="opacity: 0">
                                      <p:cBhvr rctx="IE">
                                        <p:cTn id="94" dur="indefinite"/>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 grpId="2" animBg="1"/>
      <p:bldP spid="3" grpId="0" animBg="1"/>
      <p:bldP spid="3" grpId="1" animBg="1"/>
      <p:bldP spid="3" grpId="2" animBg="1"/>
      <p:bldP spid="6" grpId="0" animBg="1"/>
      <p:bldP spid="6" grpId="1" animBg="1"/>
      <p:bldP spid="6" grpId="2" animBg="1"/>
      <p:bldP spid="7" grpId="0" animBg="1"/>
      <p:bldP spid="7" grpId="1" animBg="1"/>
      <p:bldP spid="7" grpId="2" animBg="1"/>
      <p:bldP spid="9" grpId="0" animBg="1"/>
      <p:bldP spid="9" grpId="1" animBg="1"/>
      <p:bldP spid="9" grpId="2" animBg="1"/>
      <p:bldP spid="10" grpId="0" animBg="1"/>
      <p:bldP spid="10" grpId="1" animBg="1"/>
      <p:bldP spid="10" grpId="2" animBg="1"/>
      <p:bldP spid="12" grpId="0" animBg="1"/>
      <p:bldP spid="12" grpId="1" animBg="1"/>
      <p:bldP spid="12" grpId="2" animBg="1"/>
      <p:bldP spid="13" grpId="0" animBg="1"/>
      <p:bldP spid="13" grpId="1" animBg="1"/>
      <p:bldP spid="13" grpId="2" animBg="1"/>
      <p:bldP spid="1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 name="21 Imagen" descr="EL SALMONNNNN"/>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20678"/>
            <a:ext cx="9144000" cy="5143500"/>
          </a:xfrm>
          <a:prstGeom prst="rect">
            <a:avLst/>
          </a:prstGeom>
          <a:noFill/>
          <a:ln>
            <a:noFill/>
          </a:ln>
        </p:spPr>
      </p:pic>
      <p:sp>
        <p:nvSpPr>
          <p:cNvPr id="2" name="CuadroTexto 23"/>
          <p:cNvSpPr txBox="1"/>
          <p:nvPr/>
        </p:nvSpPr>
        <p:spPr>
          <a:xfrm rot="18856154" flipH="1">
            <a:off x="3429081" y="912902"/>
            <a:ext cx="687949" cy="2125916"/>
          </a:xfrm>
          <a:custGeom>
            <a:avLst/>
            <a:gdLst>
              <a:gd name="connsiteX0" fmla="*/ 1324330 w 3667977"/>
              <a:gd name="connsiteY0" fmla="*/ 0 h 4099908"/>
              <a:gd name="connsiteX1" fmla="*/ 2017936 w 3667977"/>
              <a:gd name="connsiteY1" fmla="*/ 95050 h 4099908"/>
              <a:gd name="connsiteX2" fmla="*/ 2276497 w 3667977"/>
              <a:gd name="connsiteY2" fmla="*/ 310993 h 4099908"/>
              <a:gd name="connsiteX3" fmla="*/ 2139692 w 3667977"/>
              <a:gd name="connsiteY3" fmla="*/ 472623 h 4099908"/>
              <a:gd name="connsiteX4" fmla="*/ 1554163 w 3667977"/>
              <a:gd name="connsiteY4" fmla="*/ 642136 h 4099908"/>
              <a:gd name="connsiteX5" fmla="*/ 1184789 w 3667977"/>
              <a:gd name="connsiteY5" fmla="*/ 805955 h 4099908"/>
              <a:gd name="connsiteX6" fmla="*/ 1195733 w 3667977"/>
              <a:gd name="connsiteY6" fmla="*/ 850633 h 4099908"/>
              <a:gd name="connsiteX7" fmla="*/ 1198416 w 3667977"/>
              <a:gd name="connsiteY7" fmla="*/ 850633 h 4099908"/>
              <a:gd name="connsiteX8" fmla="*/ 1242195 w 3667977"/>
              <a:gd name="connsiteY8" fmla="*/ 970650 h 4099908"/>
              <a:gd name="connsiteX9" fmla="*/ 870083 w 3667977"/>
              <a:gd name="connsiteY9" fmla="*/ 1255801 h 4099908"/>
              <a:gd name="connsiteX10" fmla="*/ 394000 w 3667977"/>
              <a:gd name="connsiteY10" fmla="*/ 1389397 h 4099908"/>
              <a:gd name="connsiteX11" fmla="*/ 290027 w 3667977"/>
              <a:gd name="connsiteY11" fmla="*/ 1487513 h 4099908"/>
              <a:gd name="connsiteX12" fmla="*/ 478819 w 3667977"/>
              <a:gd name="connsiteY12" fmla="*/ 1608406 h 4099908"/>
              <a:gd name="connsiteX13" fmla="*/ 952168 w 3667977"/>
              <a:gd name="connsiteY13" fmla="*/ 1660093 h 4099908"/>
              <a:gd name="connsiteX14" fmla="*/ 1389945 w 3667977"/>
              <a:gd name="connsiteY14" fmla="*/ 1616728 h 4099908"/>
              <a:gd name="connsiteX15" fmla="*/ 1562321 w 3667977"/>
              <a:gd name="connsiteY15" fmla="*/ 1541827 h 4099908"/>
              <a:gd name="connsiteX16" fmla="*/ 1560006 w 3667977"/>
              <a:gd name="connsiteY16" fmla="*/ 1539767 h 4099908"/>
              <a:gd name="connsiteX17" fmla="*/ 1494736 w 3667977"/>
              <a:gd name="connsiteY17" fmla="*/ 1543604 h 4099908"/>
              <a:gd name="connsiteX18" fmla="*/ 1277216 w 3667977"/>
              <a:gd name="connsiteY18" fmla="*/ 1515133 h 4099908"/>
              <a:gd name="connsiteX19" fmla="*/ 1191028 w 3667977"/>
              <a:gd name="connsiteY19" fmla="*/ 1428843 h 4099908"/>
              <a:gd name="connsiteX20" fmla="*/ 1433174 w 3667977"/>
              <a:gd name="connsiteY20" fmla="*/ 1267214 h 4099908"/>
              <a:gd name="connsiteX21" fmla="*/ 2020070 w 3667977"/>
              <a:gd name="connsiteY21" fmla="*/ 1199321 h 4099908"/>
              <a:gd name="connsiteX22" fmla="*/ 2713676 w 3667977"/>
              <a:gd name="connsiteY22" fmla="*/ 1294371 h 4099908"/>
              <a:gd name="connsiteX23" fmla="*/ 2972237 w 3667977"/>
              <a:gd name="connsiteY23" fmla="*/ 1510314 h 4099908"/>
              <a:gd name="connsiteX24" fmla="*/ 2835432 w 3667977"/>
              <a:gd name="connsiteY24" fmla="*/ 1671944 h 4099908"/>
              <a:gd name="connsiteX25" fmla="*/ 2249903 w 3667977"/>
              <a:gd name="connsiteY25" fmla="*/ 1841457 h 4099908"/>
              <a:gd name="connsiteX26" fmla="*/ 1880529 w 3667977"/>
              <a:gd name="connsiteY26" fmla="*/ 2005276 h 4099908"/>
              <a:gd name="connsiteX27" fmla="*/ 1891473 w 3667977"/>
              <a:gd name="connsiteY27" fmla="*/ 2049954 h 4099908"/>
              <a:gd name="connsiteX28" fmla="*/ 1894156 w 3667977"/>
              <a:gd name="connsiteY28" fmla="*/ 2049954 h 4099908"/>
              <a:gd name="connsiteX29" fmla="*/ 1937935 w 3667977"/>
              <a:gd name="connsiteY29" fmla="*/ 2169972 h 4099908"/>
              <a:gd name="connsiteX30" fmla="*/ 1565823 w 3667977"/>
              <a:gd name="connsiteY30" fmla="*/ 2455122 h 4099908"/>
              <a:gd name="connsiteX31" fmla="*/ 1089740 w 3667977"/>
              <a:gd name="connsiteY31" fmla="*/ 2588718 h 4099908"/>
              <a:gd name="connsiteX32" fmla="*/ 985767 w 3667977"/>
              <a:gd name="connsiteY32" fmla="*/ 2686834 h 4099908"/>
              <a:gd name="connsiteX33" fmla="*/ 1174560 w 3667977"/>
              <a:gd name="connsiteY33" fmla="*/ 2807727 h 4099908"/>
              <a:gd name="connsiteX34" fmla="*/ 1647908 w 3667977"/>
              <a:gd name="connsiteY34" fmla="*/ 2859414 h 4099908"/>
              <a:gd name="connsiteX35" fmla="*/ 2085685 w 3667977"/>
              <a:gd name="connsiteY35" fmla="*/ 2816049 h 4099908"/>
              <a:gd name="connsiteX36" fmla="*/ 2258061 w 3667977"/>
              <a:gd name="connsiteY36" fmla="*/ 2741148 h 4099908"/>
              <a:gd name="connsiteX37" fmla="*/ 2255746 w 3667977"/>
              <a:gd name="connsiteY37" fmla="*/ 2739088 h 4099908"/>
              <a:gd name="connsiteX38" fmla="*/ 2190476 w 3667977"/>
              <a:gd name="connsiteY38" fmla="*/ 2742925 h 4099908"/>
              <a:gd name="connsiteX39" fmla="*/ 1972956 w 3667977"/>
              <a:gd name="connsiteY39" fmla="*/ 2714454 h 4099908"/>
              <a:gd name="connsiteX40" fmla="*/ 1886768 w 3667977"/>
              <a:gd name="connsiteY40" fmla="*/ 2628164 h 4099908"/>
              <a:gd name="connsiteX41" fmla="*/ 2128914 w 3667977"/>
              <a:gd name="connsiteY41" fmla="*/ 2466535 h 4099908"/>
              <a:gd name="connsiteX42" fmla="*/ 2715810 w 3667977"/>
              <a:gd name="connsiteY42" fmla="*/ 2398642 h 4099908"/>
              <a:gd name="connsiteX43" fmla="*/ 3409416 w 3667977"/>
              <a:gd name="connsiteY43" fmla="*/ 2493692 h 4099908"/>
              <a:gd name="connsiteX44" fmla="*/ 3667977 w 3667977"/>
              <a:gd name="connsiteY44" fmla="*/ 2709636 h 4099908"/>
              <a:gd name="connsiteX45" fmla="*/ 3531172 w 3667977"/>
              <a:gd name="connsiteY45" fmla="*/ 2871265 h 4099908"/>
              <a:gd name="connsiteX46" fmla="*/ 2945643 w 3667977"/>
              <a:gd name="connsiteY46" fmla="*/ 3040778 h 4099908"/>
              <a:gd name="connsiteX47" fmla="*/ 2576269 w 3667977"/>
              <a:gd name="connsiteY47" fmla="*/ 3204597 h 4099908"/>
              <a:gd name="connsiteX48" fmla="*/ 2587213 w 3667977"/>
              <a:gd name="connsiteY48" fmla="*/ 3249275 h 4099908"/>
              <a:gd name="connsiteX49" fmla="*/ 2589896 w 3667977"/>
              <a:gd name="connsiteY49" fmla="*/ 3249275 h 4099908"/>
              <a:gd name="connsiteX50" fmla="*/ 2633675 w 3667977"/>
              <a:gd name="connsiteY50" fmla="*/ 3369293 h 4099908"/>
              <a:gd name="connsiteX51" fmla="*/ 2261563 w 3667977"/>
              <a:gd name="connsiteY51" fmla="*/ 3654443 h 4099908"/>
              <a:gd name="connsiteX52" fmla="*/ 1785480 w 3667977"/>
              <a:gd name="connsiteY52" fmla="*/ 3788039 h 4099908"/>
              <a:gd name="connsiteX53" fmla="*/ 1681507 w 3667977"/>
              <a:gd name="connsiteY53" fmla="*/ 3886155 h 4099908"/>
              <a:gd name="connsiteX54" fmla="*/ 1870300 w 3667977"/>
              <a:gd name="connsiteY54" fmla="*/ 4007048 h 4099908"/>
              <a:gd name="connsiteX55" fmla="*/ 2343648 w 3667977"/>
              <a:gd name="connsiteY55" fmla="*/ 4058735 h 4099908"/>
              <a:gd name="connsiteX56" fmla="*/ 2781425 w 3667977"/>
              <a:gd name="connsiteY56" fmla="*/ 4015370 h 4099908"/>
              <a:gd name="connsiteX57" fmla="*/ 2953801 w 3667977"/>
              <a:gd name="connsiteY57" fmla="*/ 3940469 h 4099908"/>
              <a:gd name="connsiteX58" fmla="*/ 2848459 w 3667977"/>
              <a:gd name="connsiteY58" fmla="*/ 3925576 h 4099908"/>
              <a:gd name="connsiteX59" fmla="*/ 2669245 w 3667977"/>
              <a:gd name="connsiteY59" fmla="*/ 3897982 h 4099908"/>
              <a:gd name="connsiteX60" fmla="*/ 2595369 w 3667977"/>
              <a:gd name="connsiteY60" fmla="*/ 3839725 h 4099908"/>
              <a:gd name="connsiteX61" fmla="*/ 2676085 w 3667977"/>
              <a:gd name="connsiteY61" fmla="*/ 3780154 h 4099908"/>
              <a:gd name="connsiteX62" fmla="*/ 2868981 w 3667977"/>
              <a:gd name="connsiteY62" fmla="*/ 3755626 h 4099908"/>
              <a:gd name="connsiteX63" fmla="*/ 3086501 w 3667977"/>
              <a:gd name="connsiteY63" fmla="*/ 3784097 h 4099908"/>
              <a:gd name="connsiteX64" fmla="*/ 3172690 w 3667977"/>
              <a:gd name="connsiteY64" fmla="*/ 3870386 h 4099908"/>
              <a:gd name="connsiteX65" fmla="*/ 2930544 w 3667977"/>
              <a:gd name="connsiteY65" fmla="*/ 4032015 h 4099908"/>
              <a:gd name="connsiteX66" fmla="*/ 2343648 w 3667977"/>
              <a:gd name="connsiteY66" fmla="*/ 4099908 h 4099908"/>
              <a:gd name="connsiteX67" fmla="*/ 1650041 w 3667977"/>
              <a:gd name="connsiteY67" fmla="*/ 4004858 h 4099908"/>
              <a:gd name="connsiteX68" fmla="*/ 1391480 w 3667977"/>
              <a:gd name="connsiteY68" fmla="*/ 3788915 h 4099908"/>
              <a:gd name="connsiteX69" fmla="*/ 1528285 w 3667977"/>
              <a:gd name="connsiteY69" fmla="*/ 3627285 h 4099908"/>
              <a:gd name="connsiteX70" fmla="*/ 2113814 w 3667977"/>
              <a:gd name="connsiteY70" fmla="*/ 3457772 h 4099908"/>
              <a:gd name="connsiteX71" fmla="*/ 2483189 w 3667977"/>
              <a:gd name="connsiteY71" fmla="*/ 3293953 h 4099908"/>
              <a:gd name="connsiteX72" fmla="*/ 2472244 w 3667977"/>
              <a:gd name="connsiteY72" fmla="*/ 3249275 h 4099908"/>
              <a:gd name="connsiteX73" fmla="*/ 2469561 w 3667977"/>
              <a:gd name="connsiteY73" fmla="*/ 3249275 h 4099908"/>
              <a:gd name="connsiteX74" fmla="*/ 2425783 w 3667977"/>
              <a:gd name="connsiteY74" fmla="*/ 3129258 h 4099908"/>
              <a:gd name="connsiteX75" fmla="*/ 2797894 w 3667977"/>
              <a:gd name="connsiteY75" fmla="*/ 2844108 h 4099908"/>
              <a:gd name="connsiteX76" fmla="*/ 3273977 w 3667977"/>
              <a:gd name="connsiteY76" fmla="*/ 2710512 h 4099908"/>
              <a:gd name="connsiteX77" fmla="*/ 3377950 w 3667977"/>
              <a:gd name="connsiteY77" fmla="*/ 2612395 h 4099908"/>
              <a:gd name="connsiteX78" fmla="*/ 3189158 w 3667977"/>
              <a:gd name="connsiteY78" fmla="*/ 2491502 h 4099908"/>
              <a:gd name="connsiteX79" fmla="*/ 2715810 w 3667977"/>
              <a:gd name="connsiteY79" fmla="*/ 2439816 h 4099908"/>
              <a:gd name="connsiteX80" fmla="*/ 2278032 w 3667977"/>
              <a:gd name="connsiteY80" fmla="*/ 2483180 h 4099908"/>
              <a:gd name="connsiteX81" fmla="*/ 2105656 w 3667977"/>
              <a:gd name="connsiteY81" fmla="*/ 2558081 h 4099908"/>
              <a:gd name="connsiteX82" fmla="*/ 2107972 w 3667977"/>
              <a:gd name="connsiteY82" fmla="*/ 2560141 h 4099908"/>
              <a:gd name="connsiteX83" fmla="*/ 2173241 w 3667977"/>
              <a:gd name="connsiteY83" fmla="*/ 2556305 h 4099908"/>
              <a:gd name="connsiteX84" fmla="*/ 2390761 w 3667977"/>
              <a:gd name="connsiteY84" fmla="*/ 2584776 h 4099908"/>
              <a:gd name="connsiteX85" fmla="*/ 2476950 w 3667977"/>
              <a:gd name="connsiteY85" fmla="*/ 2671065 h 4099908"/>
              <a:gd name="connsiteX86" fmla="*/ 2234804 w 3667977"/>
              <a:gd name="connsiteY86" fmla="*/ 2832694 h 4099908"/>
              <a:gd name="connsiteX87" fmla="*/ 1647908 w 3667977"/>
              <a:gd name="connsiteY87" fmla="*/ 2900587 h 4099908"/>
              <a:gd name="connsiteX88" fmla="*/ 954301 w 3667977"/>
              <a:gd name="connsiteY88" fmla="*/ 2805537 h 4099908"/>
              <a:gd name="connsiteX89" fmla="*/ 695740 w 3667977"/>
              <a:gd name="connsiteY89" fmla="*/ 2589594 h 4099908"/>
              <a:gd name="connsiteX90" fmla="*/ 832545 w 3667977"/>
              <a:gd name="connsiteY90" fmla="*/ 2427964 h 4099908"/>
              <a:gd name="connsiteX91" fmla="*/ 1418074 w 3667977"/>
              <a:gd name="connsiteY91" fmla="*/ 2258451 h 4099908"/>
              <a:gd name="connsiteX92" fmla="*/ 1787449 w 3667977"/>
              <a:gd name="connsiteY92" fmla="*/ 2094632 h 4099908"/>
              <a:gd name="connsiteX93" fmla="*/ 1776504 w 3667977"/>
              <a:gd name="connsiteY93" fmla="*/ 2049954 h 4099908"/>
              <a:gd name="connsiteX94" fmla="*/ 1773821 w 3667977"/>
              <a:gd name="connsiteY94" fmla="*/ 2049954 h 4099908"/>
              <a:gd name="connsiteX95" fmla="*/ 1730043 w 3667977"/>
              <a:gd name="connsiteY95" fmla="*/ 1929937 h 4099908"/>
              <a:gd name="connsiteX96" fmla="*/ 2102154 w 3667977"/>
              <a:gd name="connsiteY96" fmla="*/ 1644787 h 4099908"/>
              <a:gd name="connsiteX97" fmla="*/ 2578237 w 3667977"/>
              <a:gd name="connsiteY97" fmla="*/ 1511191 h 4099908"/>
              <a:gd name="connsiteX98" fmla="*/ 2682210 w 3667977"/>
              <a:gd name="connsiteY98" fmla="*/ 1413074 h 4099908"/>
              <a:gd name="connsiteX99" fmla="*/ 2493418 w 3667977"/>
              <a:gd name="connsiteY99" fmla="*/ 1292181 h 4099908"/>
              <a:gd name="connsiteX100" fmla="*/ 2020070 w 3667977"/>
              <a:gd name="connsiteY100" fmla="*/ 1240495 h 4099908"/>
              <a:gd name="connsiteX101" fmla="*/ 1582292 w 3667977"/>
              <a:gd name="connsiteY101" fmla="*/ 1283859 h 4099908"/>
              <a:gd name="connsiteX102" fmla="*/ 1409916 w 3667977"/>
              <a:gd name="connsiteY102" fmla="*/ 1358760 h 4099908"/>
              <a:gd name="connsiteX103" fmla="*/ 1412232 w 3667977"/>
              <a:gd name="connsiteY103" fmla="*/ 1360821 h 4099908"/>
              <a:gd name="connsiteX104" fmla="*/ 1477501 w 3667977"/>
              <a:gd name="connsiteY104" fmla="*/ 1356984 h 4099908"/>
              <a:gd name="connsiteX105" fmla="*/ 1695021 w 3667977"/>
              <a:gd name="connsiteY105" fmla="*/ 1385455 h 4099908"/>
              <a:gd name="connsiteX106" fmla="*/ 1781210 w 3667977"/>
              <a:gd name="connsiteY106" fmla="*/ 1471744 h 4099908"/>
              <a:gd name="connsiteX107" fmla="*/ 1539064 w 3667977"/>
              <a:gd name="connsiteY107" fmla="*/ 1633373 h 4099908"/>
              <a:gd name="connsiteX108" fmla="*/ 952168 w 3667977"/>
              <a:gd name="connsiteY108" fmla="*/ 1701266 h 4099908"/>
              <a:gd name="connsiteX109" fmla="*/ 258561 w 3667977"/>
              <a:gd name="connsiteY109" fmla="*/ 1606216 h 4099908"/>
              <a:gd name="connsiteX110" fmla="*/ 0 w 3667977"/>
              <a:gd name="connsiteY110" fmla="*/ 1390273 h 4099908"/>
              <a:gd name="connsiteX111" fmla="*/ 136805 w 3667977"/>
              <a:gd name="connsiteY111" fmla="*/ 1228643 h 4099908"/>
              <a:gd name="connsiteX112" fmla="*/ 722334 w 3667977"/>
              <a:gd name="connsiteY112" fmla="*/ 1059130 h 4099908"/>
              <a:gd name="connsiteX113" fmla="*/ 1091709 w 3667977"/>
              <a:gd name="connsiteY113" fmla="*/ 895311 h 4099908"/>
              <a:gd name="connsiteX114" fmla="*/ 1080764 w 3667977"/>
              <a:gd name="connsiteY114" fmla="*/ 850633 h 4099908"/>
              <a:gd name="connsiteX115" fmla="*/ 1078081 w 3667977"/>
              <a:gd name="connsiteY115" fmla="*/ 850633 h 4099908"/>
              <a:gd name="connsiteX116" fmla="*/ 1034303 w 3667977"/>
              <a:gd name="connsiteY116" fmla="*/ 730615 h 4099908"/>
              <a:gd name="connsiteX117" fmla="*/ 1406414 w 3667977"/>
              <a:gd name="connsiteY117" fmla="*/ 445465 h 4099908"/>
              <a:gd name="connsiteX118" fmla="*/ 1882497 w 3667977"/>
              <a:gd name="connsiteY118" fmla="*/ 311870 h 4099908"/>
              <a:gd name="connsiteX119" fmla="*/ 1986470 w 3667977"/>
              <a:gd name="connsiteY119" fmla="*/ 213753 h 4099908"/>
              <a:gd name="connsiteX120" fmla="*/ 1797678 w 3667977"/>
              <a:gd name="connsiteY120" fmla="*/ 92860 h 4099908"/>
              <a:gd name="connsiteX121" fmla="*/ 1324330 w 3667977"/>
              <a:gd name="connsiteY121" fmla="*/ 41174 h 4099908"/>
              <a:gd name="connsiteX122" fmla="*/ 886552 w 3667977"/>
              <a:gd name="connsiteY122" fmla="*/ 84538 h 4099908"/>
              <a:gd name="connsiteX123" fmla="*/ 714176 w 3667977"/>
              <a:gd name="connsiteY123" fmla="*/ 159439 h 4099908"/>
              <a:gd name="connsiteX124" fmla="*/ 819518 w 3667977"/>
              <a:gd name="connsiteY124" fmla="*/ 174332 h 4099908"/>
              <a:gd name="connsiteX125" fmla="*/ 998733 w 3667977"/>
              <a:gd name="connsiteY125" fmla="*/ 201927 h 4099908"/>
              <a:gd name="connsiteX126" fmla="*/ 1072608 w 3667977"/>
              <a:gd name="connsiteY126" fmla="*/ 260183 h 4099908"/>
              <a:gd name="connsiteX127" fmla="*/ 991893 w 3667977"/>
              <a:gd name="connsiteY127" fmla="*/ 319754 h 4099908"/>
              <a:gd name="connsiteX128" fmla="*/ 798996 w 3667977"/>
              <a:gd name="connsiteY128" fmla="*/ 344283 h 4099908"/>
              <a:gd name="connsiteX129" fmla="*/ 581476 w 3667977"/>
              <a:gd name="connsiteY129" fmla="*/ 315811 h 4099908"/>
              <a:gd name="connsiteX130" fmla="*/ 495287 w 3667977"/>
              <a:gd name="connsiteY130" fmla="*/ 229522 h 4099908"/>
              <a:gd name="connsiteX131" fmla="*/ 737434 w 3667977"/>
              <a:gd name="connsiteY131" fmla="*/ 67893 h 4099908"/>
              <a:gd name="connsiteX132" fmla="*/ 1324330 w 3667977"/>
              <a:gd name="connsiteY132" fmla="*/ 0 h 40999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Lst>
            <a:rect l="l" t="t" r="r" b="b"/>
            <a:pathLst>
              <a:path w="3667977" h="4099908">
                <a:moveTo>
                  <a:pt x="1324330" y="0"/>
                </a:moveTo>
                <a:cubicBezTo>
                  <a:pt x="1614359" y="0"/>
                  <a:pt x="1845559" y="31683"/>
                  <a:pt x="2017936" y="95050"/>
                </a:cubicBezTo>
                <a:cubicBezTo>
                  <a:pt x="2190311" y="158417"/>
                  <a:pt x="2276497" y="230398"/>
                  <a:pt x="2276497" y="310993"/>
                </a:cubicBezTo>
                <a:cubicBezTo>
                  <a:pt x="2276497" y="371732"/>
                  <a:pt x="2230896" y="425608"/>
                  <a:pt x="2139692" y="472623"/>
                </a:cubicBezTo>
                <a:cubicBezTo>
                  <a:pt x="2048489" y="519636"/>
                  <a:pt x="1853312" y="576141"/>
                  <a:pt x="1554163" y="642136"/>
                </a:cubicBezTo>
                <a:cubicBezTo>
                  <a:pt x="1307914" y="697618"/>
                  <a:pt x="1184789" y="752225"/>
                  <a:pt x="1184789" y="805955"/>
                </a:cubicBezTo>
                <a:cubicBezTo>
                  <a:pt x="1184789" y="821140"/>
                  <a:pt x="1188437" y="836032"/>
                  <a:pt x="1195733" y="850633"/>
                </a:cubicBezTo>
                <a:lnTo>
                  <a:pt x="1198416" y="850633"/>
                </a:lnTo>
                <a:cubicBezTo>
                  <a:pt x="1227603" y="901443"/>
                  <a:pt x="1242195" y="941449"/>
                  <a:pt x="1242195" y="970650"/>
                </a:cubicBezTo>
                <a:cubicBezTo>
                  <a:pt x="1242195" y="1098552"/>
                  <a:pt x="1118157" y="1193602"/>
                  <a:pt x="870083" y="1255801"/>
                </a:cubicBezTo>
                <a:cubicBezTo>
                  <a:pt x="622009" y="1318000"/>
                  <a:pt x="463315" y="1362531"/>
                  <a:pt x="394000" y="1389397"/>
                </a:cubicBezTo>
                <a:cubicBezTo>
                  <a:pt x="324684" y="1416262"/>
                  <a:pt x="290027" y="1448967"/>
                  <a:pt x="290027" y="1487513"/>
                </a:cubicBezTo>
                <a:cubicBezTo>
                  <a:pt x="290027" y="1533651"/>
                  <a:pt x="352958" y="1573949"/>
                  <a:pt x="478819" y="1608406"/>
                </a:cubicBezTo>
                <a:cubicBezTo>
                  <a:pt x="604680" y="1642864"/>
                  <a:pt x="762463" y="1660093"/>
                  <a:pt x="952168" y="1660093"/>
                </a:cubicBezTo>
                <a:cubicBezTo>
                  <a:pt x="1129101" y="1660093"/>
                  <a:pt x="1275027" y="1645638"/>
                  <a:pt x="1389945" y="1616728"/>
                </a:cubicBezTo>
                <a:cubicBezTo>
                  <a:pt x="1504862" y="1587820"/>
                  <a:pt x="1562321" y="1562852"/>
                  <a:pt x="1562321" y="1541827"/>
                </a:cubicBezTo>
                <a:lnTo>
                  <a:pt x="1560006" y="1539767"/>
                </a:lnTo>
                <a:lnTo>
                  <a:pt x="1494736" y="1543604"/>
                </a:lnTo>
                <a:cubicBezTo>
                  <a:pt x="1407181" y="1543604"/>
                  <a:pt x="1334674" y="1534114"/>
                  <a:pt x="1277216" y="1515133"/>
                </a:cubicBezTo>
                <a:cubicBezTo>
                  <a:pt x="1219757" y="1496152"/>
                  <a:pt x="1191028" y="1467389"/>
                  <a:pt x="1191028" y="1428843"/>
                </a:cubicBezTo>
                <a:cubicBezTo>
                  <a:pt x="1191028" y="1366352"/>
                  <a:pt x="1271743" y="1312476"/>
                  <a:pt x="1433174" y="1267214"/>
                </a:cubicBezTo>
                <a:cubicBezTo>
                  <a:pt x="1594605" y="1221952"/>
                  <a:pt x="1790237" y="1199321"/>
                  <a:pt x="2020070" y="1199321"/>
                </a:cubicBezTo>
                <a:cubicBezTo>
                  <a:pt x="2310099" y="1199321"/>
                  <a:pt x="2541299" y="1231004"/>
                  <a:pt x="2713676" y="1294371"/>
                </a:cubicBezTo>
                <a:cubicBezTo>
                  <a:pt x="2886051" y="1357738"/>
                  <a:pt x="2972237" y="1429719"/>
                  <a:pt x="2972237" y="1510314"/>
                </a:cubicBezTo>
                <a:cubicBezTo>
                  <a:pt x="2972237" y="1571053"/>
                  <a:pt x="2926636" y="1624930"/>
                  <a:pt x="2835432" y="1671944"/>
                </a:cubicBezTo>
                <a:cubicBezTo>
                  <a:pt x="2744229" y="1718958"/>
                  <a:pt x="2549052" y="1775462"/>
                  <a:pt x="2249903" y="1841457"/>
                </a:cubicBezTo>
                <a:cubicBezTo>
                  <a:pt x="2003654" y="1896939"/>
                  <a:pt x="1880529" y="1951546"/>
                  <a:pt x="1880529" y="2005276"/>
                </a:cubicBezTo>
                <a:cubicBezTo>
                  <a:pt x="1880529" y="2020461"/>
                  <a:pt x="1884177" y="2035354"/>
                  <a:pt x="1891473" y="2049954"/>
                </a:cubicBezTo>
                <a:lnTo>
                  <a:pt x="1894156" y="2049954"/>
                </a:lnTo>
                <a:cubicBezTo>
                  <a:pt x="1923343" y="2100764"/>
                  <a:pt x="1937935" y="2140770"/>
                  <a:pt x="1937935" y="2169972"/>
                </a:cubicBezTo>
                <a:cubicBezTo>
                  <a:pt x="1937935" y="2297873"/>
                  <a:pt x="1813897" y="2392923"/>
                  <a:pt x="1565823" y="2455122"/>
                </a:cubicBezTo>
                <a:cubicBezTo>
                  <a:pt x="1317749" y="2517321"/>
                  <a:pt x="1159055" y="2561852"/>
                  <a:pt x="1089740" y="2588718"/>
                </a:cubicBezTo>
                <a:cubicBezTo>
                  <a:pt x="1020425" y="2615583"/>
                  <a:pt x="985767" y="2648288"/>
                  <a:pt x="985767" y="2686834"/>
                </a:cubicBezTo>
                <a:cubicBezTo>
                  <a:pt x="985767" y="2732972"/>
                  <a:pt x="1048698" y="2773270"/>
                  <a:pt x="1174560" y="2807727"/>
                </a:cubicBezTo>
                <a:cubicBezTo>
                  <a:pt x="1300420" y="2842185"/>
                  <a:pt x="1458203" y="2859414"/>
                  <a:pt x="1647908" y="2859414"/>
                </a:cubicBezTo>
                <a:cubicBezTo>
                  <a:pt x="1824841" y="2859414"/>
                  <a:pt x="1970767" y="2844959"/>
                  <a:pt x="2085685" y="2816049"/>
                </a:cubicBezTo>
                <a:cubicBezTo>
                  <a:pt x="2200602" y="2787141"/>
                  <a:pt x="2258061" y="2762173"/>
                  <a:pt x="2258061" y="2741148"/>
                </a:cubicBezTo>
                <a:lnTo>
                  <a:pt x="2255746" y="2739088"/>
                </a:lnTo>
                <a:lnTo>
                  <a:pt x="2190476" y="2742925"/>
                </a:lnTo>
                <a:cubicBezTo>
                  <a:pt x="2102921" y="2742925"/>
                  <a:pt x="2030414" y="2733435"/>
                  <a:pt x="1972956" y="2714454"/>
                </a:cubicBezTo>
                <a:cubicBezTo>
                  <a:pt x="1915497" y="2695473"/>
                  <a:pt x="1886768" y="2666710"/>
                  <a:pt x="1886768" y="2628164"/>
                </a:cubicBezTo>
                <a:cubicBezTo>
                  <a:pt x="1886768" y="2565673"/>
                  <a:pt x="1967483" y="2511797"/>
                  <a:pt x="2128914" y="2466535"/>
                </a:cubicBezTo>
                <a:cubicBezTo>
                  <a:pt x="2290345" y="2421273"/>
                  <a:pt x="2485977" y="2398642"/>
                  <a:pt x="2715810" y="2398642"/>
                </a:cubicBezTo>
                <a:cubicBezTo>
                  <a:pt x="3005839" y="2398642"/>
                  <a:pt x="3237039" y="2430325"/>
                  <a:pt x="3409416" y="2493692"/>
                </a:cubicBezTo>
                <a:cubicBezTo>
                  <a:pt x="3581791" y="2557059"/>
                  <a:pt x="3667977" y="2629040"/>
                  <a:pt x="3667977" y="2709636"/>
                </a:cubicBezTo>
                <a:cubicBezTo>
                  <a:pt x="3667977" y="2770374"/>
                  <a:pt x="3622376" y="2824251"/>
                  <a:pt x="3531172" y="2871265"/>
                </a:cubicBezTo>
                <a:cubicBezTo>
                  <a:pt x="3439969" y="2918279"/>
                  <a:pt x="3244792" y="2974783"/>
                  <a:pt x="2945643" y="3040778"/>
                </a:cubicBezTo>
                <a:cubicBezTo>
                  <a:pt x="2699394" y="3096260"/>
                  <a:pt x="2576269" y="3150867"/>
                  <a:pt x="2576269" y="3204597"/>
                </a:cubicBezTo>
                <a:cubicBezTo>
                  <a:pt x="2576269" y="3219782"/>
                  <a:pt x="2579917" y="3234675"/>
                  <a:pt x="2587213" y="3249275"/>
                </a:cubicBezTo>
                <a:lnTo>
                  <a:pt x="2589896" y="3249275"/>
                </a:lnTo>
                <a:cubicBezTo>
                  <a:pt x="2619083" y="3300085"/>
                  <a:pt x="2633675" y="3340091"/>
                  <a:pt x="2633675" y="3369293"/>
                </a:cubicBezTo>
                <a:cubicBezTo>
                  <a:pt x="2633675" y="3497194"/>
                  <a:pt x="2509637" y="3592244"/>
                  <a:pt x="2261563" y="3654443"/>
                </a:cubicBezTo>
                <a:cubicBezTo>
                  <a:pt x="2013489" y="3716642"/>
                  <a:pt x="1854795" y="3761173"/>
                  <a:pt x="1785480" y="3788039"/>
                </a:cubicBezTo>
                <a:cubicBezTo>
                  <a:pt x="1716165" y="3814904"/>
                  <a:pt x="1681507" y="3847609"/>
                  <a:pt x="1681507" y="3886155"/>
                </a:cubicBezTo>
                <a:cubicBezTo>
                  <a:pt x="1681507" y="3932293"/>
                  <a:pt x="1744438" y="3972591"/>
                  <a:pt x="1870300" y="4007048"/>
                </a:cubicBezTo>
                <a:cubicBezTo>
                  <a:pt x="1996160" y="4041506"/>
                  <a:pt x="2153943" y="4058735"/>
                  <a:pt x="2343648" y="4058735"/>
                </a:cubicBezTo>
                <a:cubicBezTo>
                  <a:pt x="2520581" y="4058735"/>
                  <a:pt x="2666507" y="4044280"/>
                  <a:pt x="2781425" y="4015370"/>
                </a:cubicBezTo>
                <a:cubicBezTo>
                  <a:pt x="2896342" y="3986462"/>
                  <a:pt x="2953801" y="3961494"/>
                  <a:pt x="2953801" y="3940469"/>
                </a:cubicBezTo>
                <a:cubicBezTo>
                  <a:pt x="2953801" y="3931709"/>
                  <a:pt x="2918687" y="3926745"/>
                  <a:pt x="2848459" y="3925576"/>
                </a:cubicBezTo>
                <a:cubicBezTo>
                  <a:pt x="2778232" y="3924408"/>
                  <a:pt x="2718494" y="3915210"/>
                  <a:pt x="2669245" y="3897982"/>
                </a:cubicBezTo>
                <a:cubicBezTo>
                  <a:pt x="2619995" y="3880753"/>
                  <a:pt x="2595369" y="3861334"/>
                  <a:pt x="2595369" y="3839725"/>
                </a:cubicBezTo>
                <a:cubicBezTo>
                  <a:pt x="2595369" y="3816364"/>
                  <a:pt x="2622274" y="3796507"/>
                  <a:pt x="2676085" y="3780154"/>
                </a:cubicBezTo>
                <a:cubicBezTo>
                  <a:pt x="2729895" y="3763802"/>
                  <a:pt x="2794193" y="3755626"/>
                  <a:pt x="2868981" y="3755626"/>
                </a:cubicBezTo>
                <a:cubicBezTo>
                  <a:pt x="2956536" y="3755626"/>
                  <a:pt x="3029043" y="3765116"/>
                  <a:pt x="3086501" y="3784097"/>
                </a:cubicBezTo>
                <a:cubicBezTo>
                  <a:pt x="3143960" y="3803077"/>
                  <a:pt x="3172690" y="3831841"/>
                  <a:pt x="3172690" y="3870386"/>
                </a:cubicBezTo>
                <a:cubicBezTo>
                  <a:pt x="3172690" y="3932877"/>
                  <a:pt x="3091974" y="3986754"/>
                  <a:pt x="2930544" y="4032015"/>
                </a:cubicBezTo>
                <a:cubicBezTo>
                  <a:pt x="2769113" y="4077277"/>
                  <a:pt x="2573481" y="4099908"/>
                  <a:pt x="2343648" y="4099908"/>
                </a:cubicBezTo>
                <a:cubicBezTo>
                  <a:pt x="2053619" y="4099908"/>
                  <a:pt x="1822418" y="4068225"/>
                  <a:pt x="1650041" y="4004858"/>
                </a:cubicBezTo>
                <a:cubicBezTo>
                  <a:pt x="1477667" y="3941491"/>
                  <a:pt x="1391480" y="3869510"/>
                  <a:pt x="1391480" y="3788915"/>
                </a:cubicBezTo>
                <a:cubicBezTo>
                  <a:pt x="1391480" y="3728176"/>
                  <a:pt x="1437082" y="3674300"/>
                  <a:pt x="1528285" y="3627285"/>
                </a:cubicBezTo>
                <a:cubicBezTo>
                  <a:pt x="1619488" y="3580272"/>
                  <a:pt x="1814666" y="3523767"/>
                  <a:pt x="2113814" y="3457772"/>
                </a:cubicBezTo>
                <a:cubicBezTo>
                  <a:pt x="2360063" y="3402290"/>
                  <a:pt x="2483189" y="3347684"/>
                  <a:pt x="2483189" y="3293953"/>
                </a:cubicBezTo>
                <a:cubicBezTo>
                  <a:pt x="2483189" y="3278768"/>
                  <a:pt x="2479540" y="3263876"/>
                  <a:pt x="2472244" y="3249275"/>
                </a:cubicBezTo>
                <a:lnTo>
                  <a:pt x="2469561" y="3249275"/>
                </a:lnTo>
                <a:cubicBezTo>
                  <a:pt x="2440375" y="3198465"/>
                  <a:pt x="2425783" y="3158459"/>
                  <a:pt x="2425783" y="3129258"/>
                </a:cubicBezTo>
                <a:cubicBezTo>
                  <a:pt x="2425783" y="3001357"/>
                  <a:pt x="2549820" y="2906306"/>
                  <a:pt x="2797894" y="2844108"/>
                </a:cubicBezTo>
                <a:cubicBezTo>
                  <a:pt x="3045968" y="2781908"/>
                  <a:pt x="3204663" y="2737377"/>
                  <a:pt x="3273977" y="2710512"/>
                </a:cubicBezTo>
                <a:cubicBezTo>
                  <a:pt x="3343293" y="2683647"/>
                  <a:pt x="3377950" y="2650941"/>
                  <a:pt x="3377950" y="2612395"/>
                </a:cubicBezTo>
                <a:cubicBezTo>
                  <a:pt x="3377950" y="2566257"/>
                  <a:pt x="3315019" y="2525960"/>
                  <a:pt x="3189158" y="2491502"/>
                </a:cubicBezTo>
                <a:cubicBezTo>
                  <a:pt x="3063297" y="2457045"/>
                  <a:pt x="2905514" y="2439816"/>
                  <a:pt x="2715810" y="2439816"/>
                </a:cubicBezTo>
                <a:cubicBezTo>
                  <a:pt x="2538876" y="2439816"/>
                  <a:pt x="2392950" y="2454270"/>
                  <a:pt x="2278032" y="2483180"/>
                </a:cubicBezTo>
                <a:cubicBezTo>
                  <a:pt x="2163115" y="2512089"/>
                  <a:pt x="2105656" y="2537056"/>
                  <a:pt x="2105656" y="2558081"/>
                </a:cubicBezTo>
                <a:lnTo>
                  <a:pt x="2107972" y="2560141"/>
                </a:lnTo>
                <a:lnTo>
                  <a:pt x="2173241" y="2556305"/>
                </a:lnTo>
                <a:cubicBezTo>
                  <a:pt x="2260796" y="2556305"/>
                  <a:pt x="2333303" y="2565795"/>
                  <a:pt x="2390761" y="2584776"/>
                </a:cubicBezTo>
                <a:cubicBezTo>
                  <a:pt x="2448220" y="2603756"/>
                  <a:pt x="2476950" y="2632520"/>
                  <a:pt x="2476950" y="2671065"/>
                </a:cubicBezTo>
                <a:cubicBezTo>
                  <a:pt x="2476950" y="2733556"/>
                  <a:pt x="2396234" y="2787433"/>
                  <a:pt x="2234804" y="2832694"/>
                </a:cubicBezTo>
                <a:cubicBezTo>
                  <a:pt x="2073373" y="2877956"/>
                  <a:pt x="1877741" y="2900587"/>
                  <a:pt x="1647908" y="2900587"/>
                </a:cubicBezTo>
                <a:cubicBezTo>
                  <a:pt x="1357879" y="2900587"/>
                  <a:pt x="1126678" y="2868904"/>
                  <a:pt x="954301" y="2805537"/>
                </a:cubicBezTo>
                <a:cubicBezTo>
                  <a:pt x="781927" y="2742170"/>
                  <a:pt x="695740" y="2670189"/>
                  <a:pt x="695740" y="2589594"/>
                </a:cubicBezTo>
                <a:cubicBezTo>
                  <a:pt x="695740" y="2528855"/>
                  <a:pt x="741342" y="2474979"/>
                  <a:pt x="832545" y="2427964"/>
                </a:cubicBezTo>
                <a:cubicBezTo>
                  <a:pt x="923748" y="2380951"/>
                  <a:pt x="1118926" y="2324446"/>
                  <a:pt x="1418074" y="2258451"/>
                </a:cubicBezTo>
                <a:cubicBezTo>
                  <a:pt x="1664323" y="2202969"/>
                  <a:pt x="1787449" y="2148362"/>
                  <a:pt x="1787449" y="2094632"/>
                </a:cubicBezTo>
                <a:cubicBezTo>
                  <a:pt x="1787449" y="2079447"/>
                  <a:pt x="1783800" y="2064555"/>
                  <a:pt x="1776504" y="2049954"/>
                </a:cubicBezTo>
                <a:lnTo>
                  <a:pt x="1773821" y="2049954"/>
                </a:lnTo>
                <a:cubicBezTo>
                  <a:pt x="1744635" y="1999144"/>
                  <a:pt x="1730043" y="1959138"/>
                  <a:pt x="1730043" y="1929937"/>
                </a:cubicBezTo>
                <a:cubicBezTo>
                  <a:pt x="1730043" y="1802035"/>
                  <a:pt x="1854080" y="1706985"/>
                  <a:pt x="2102154" y="1644787"/>
                </a:cubicBezTo>
                <a:cubicBezTo>
                  <a:pt x="2350228" y="1582587"/>
                  <a:pt x="2508923" y="1538056"/>
                  <a:pt x="2578237" y="1511191"/>
                </a:cubicBezTo>
                <a:cubicBezTo>
                  <a:pt x="2647553" y="1484326"/>
                  <a:pt x="2682210" y="1451620"/>
                  <a:pt x="2682210" y="1413074"/>
                </a:cubicBezTo>
                <a:cubicBezTo>
                  <a:pt x="2682210" y="1366936"/>
                  <a:pt x="2619279" y="1326639"/>
                  <a:pt x="2493418" y="1292181"/>
                </a:cubicBezTo>
                <a:cubicBezTo>
                  <a:pt x="2367557" y="1257724"/>
                  <a:pt x="2209774" y="1240495"/>
                  <a:pt x="2020070" y="1240495"/>
                </a:cubicBezTo>
                <a:cubicBezTo>
                  <a:pt x="1843136" y="1240495"/>
                  <a:pt x="1697210" y="1254949"/>
                  <a:pt x="1582292" y="1283859"/>
                </a:cubicBezTo>
                <a:cubicBezTo>
                  <a:pt x="1467375" y="1312768"/>
                  <a:pt x="1409916" y="1337735"/>
                  <a:pt x="1409916" y="1358760"/>
                </a:cubicBezTo>
                <a:lnTo>
                  <a:pt x="1412232" y="1360821"/>
                </a:lnTo>
                <a:lnTo>
                  <a:pt x="1477501" y="1356984"/>
                </a:lnTo>
                <a:cubicBezTo>
                  <a:pt x="1565056" y="1356984"/>
                  <a:pt x="1637563" y="1366474"/>
                  <a:pt x="1695021" y="1385455"/>
                </a:cubicBezTo>
                <a:cubicBezTo>
                  <a:pt x="1752480" y="1404435"/>
                  <a:pt x="1781210" y="1433199"/>
                  <a:pt x="1781210" y="1471744"/>
                </a:cubicBezTo>
                <a:cubicBezTo>
                  <a:pt x="1781210" y="1534235"/>
                  <a:pt x="1700494" y="1588112"/>
                  <a:pt x="1539064" y="1633373"/>
                </a:cubicBezTo>
                <a:cubicBezTo>
                  <a:pt x="1377633" y="1678635"/>
                  <a:pt x="1182001" y="1701266"/>
                  <a:pt x="952168" y="1701266"/>
                </a:cubicBezTo>
                <a:cubicBezTo>
                  <a:pt x="662138" y="1701266"/>
                  <a:pt x="430938" y="1669583"/>
                  <a:pt x="258561" y="1606216"/>
                </a:cubicBezTo>
                <a:cubicBezTo>
                  <a:pt x="86187" y="1542849"/>
                  <a:pt x="0" y="1470868"/>
                  <a:pt x="0" y="1390273"/>
                </a:cubicBezTo>
                <a:cubicBezTo>
                  <a:pt x="0" y="1329534"/>
                  <a:pt x="45601" y="1275658"/>
                  <a:pt x="136805" y="1228643"/>
                </a:cubicBezTo>
                <a:cubicBezTo>
                  <a:pt x="228008" y="1181629"/>
                  <a:pt x="423185" y="1125125"/>
                  <a:pt x="722334" y="1059130"/>
                </a:cubicBezTo>
                <a:cubicBezTo>
                  <a:pt x="968583" y="1003648"/>
                  <a:pt x="1091709" y="949041"/>
                  <a:pt x="1091709" y="895311"/>
                </a:cubicBezTo>
                <a:cubicBezTo>
                  <a:pt x="1091709" y="880126"/>
                  <a:pt x="1088060" y="865233"/>
                  <a:pt x="1080764" y="850633"/>
                </a:cubicBezTo>
                <a:lnTo>
                  <a:pt x="1078081" y="850633"/>
                </a:lnTo>
                <a:cubicBezTo>
                  <a:pt x="1048895" y="799823"/>
                  <a:pt x="1034303" y="759817"/>
                  <a:pt x="1034303" y="730615"/>
                </a:cubicBezTo>
                <a:cubicBezTo>
                  <a:pt x="1034303" y="602714"/>
                  <a:pt x="1158340" y="507664"/>
                  <a:pt x="1406414" y="445465"/>
                </a:cubicBezTo>
                <a:cubicBezTo>
                  <a:pt x="1654488" y="383266"/>
                  <a:pt x="1813183" y="338735"/>
                  <a:pt x="1882497" y="311870"/>
                </a:cubicBezTo>
                <a:cubicBezTo>
                  <a:pt x="1951813" y="285005"/>
                  <a:pt x="1986470" y="252299"/>
                  <a:pt x="1986470" y="213753"/>
                </a:cubicBezTo>
                <a:cubicBezTo>
                  <a:pt x="1986470" y="167615"/>
                  <a:pt x="1923539" y="127318"/>
                  <a:pt x="1797678" y="92860"/>
                </a:cubicBezTo>
                <a:cubicBezTo>
                  <a:pt x="1671817" y="58402"/>
                  <a:pt x="1514034" y="41174"/>
                  <a:pt x="1324330" y="41174"/>
                </a:cubicBezTo>
                <a:cubicBezTo>
                  <a:pt x="1147396" y="41174"/>
                  <a:pt x="1001470" y="55628"/>
                  <a:pt x="886552" y="84538"/>
                </a:cubicBezTo>
                <a:cubicBezTo>
                  <a:pt x="771635" y="113447"/>
                  <a:pt x="714176" y="138414"/>
                  <a:pt x="714176" y="159439"/>
                </a:cubicBezTo>
                <a:cubicBezTo>
                  <a:pt x="714176" y="168199"/>
                  <a:pt x="749290" y="173163"/>
                  <a:pt x="819518" y="174332"/>
                </a:cubicBezTo>
                <a:cubicBezTo>
                  <a:pt x="889745" y="175500"/>
                  <a:pt x="949483" y="184698"/>
                  <a:pt x="998733" y="201927"/>
                </a:cubicBezTo>
                <a:cubicBezTo>
                  <a:pt x="1047983" y="219155"/>
                  <a:pt x="1072608" y="238574"/>
                  <a:pt x="1072608" y="260183"/>
                </a:cubicBezTo>
                <a:cubicBezTo>
                  <a:pt x="1072608" y="283544"/>
                  <a:pt x="1045703" y="303401"/>
                  <a:pt x="991893" y="319754"/>
                </a:cubicBezTo>
                <a:cubicBezTo>
                  <a:pt x="938082" y="336107"/>
                  <a:pt x="873784" y="344283"/>
                  <a:pt x="798996" y="344283"/>
                </a:cubicBezTo>
                <a:cubicBezTo>
                  <a:pt x="711441" y="344283"/>
                  <a:pt x="638934" y="334793"/>
                  <a:pt x="581476" y="315811"/>
                </a:cubicBezTo>
                <a:cubicBezTo>
                  <a:pt x="524017" y="296831"/>
                  <a:pt x="495287" y="268068"/>
                  <a:pt x="495287" y="229522"/>
                </a:cubicBezTo>
                <a:cubicBezTo>
                  <a:pt x="495287" y="167031"/>
                  <a:pt x="576003" y="113155"/>
                  <a:pt x="737434" y="67893"/>
                </a:cubicBezTo>
                <a:cubicBezTo>
                  <a:pt x="898865" y="22631"/>
                  <a:pt x="1094497" y="0"/>
                  <a:pt x="1324330" y="0"/>
                </a:cubicBezTo>
                <a:close/>
              </a:path>
            </a:pathLst>
          </a:custGeom>
          <a:gradFill flip="none" rotWithShape="1">
            <a:gsLst>
              <a:gs pos="34000">
                <a:srgbClr val="99FF33">
                  <a:alpha val="84000"/>
                </a:srgbClr>
              </a:gs>
              <a:gs pos="40000">
                <a:srgbClr val="CC0000">
                  <a:alpha val="80000"/>
                </a:srgbClr>
              </a:gs>
              <a:gs pos="100000">
                <a:srgbClr val="E91717">
                  <a:alpha val="86667"/>
                </a:srgbClr>
              </a:gs>
            </a:gsLst>
            <a:path path="circle">
              <a:fillToRect l="50000" t="50000" r="50000" b="50000"/>
            </a:path>
            <a:tileRect/>
          </a:gradFill>
          <a:ln w="0">
            <a:solidFill>
              <a:srgbClr val="99FF33"/>
            </a:solidFill>
          </a:ln>
          <a:effectLst/>
          <a:scene3d>
            <a:camera prst="orthographicFront"/>
            <a:lightRig rig="chilly" dir="t"/>
          </a:scene3d>
          <a:sp3d prstMaterial="metal">
            <a:bevelT w="165100" prst="coolSlant"/>
          </a:sp3d>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es-ES" sz="28700" dirty="0">
              <a:latin typeface="Bodoni MT" panose="02070603080606020203" pitchFamily="18" charset="0"/>
            </a:endParaRPr>
          </a:p>
        </p:txBody>
      </p:sp>
      <p:sp>
        <p:nvSpPr>
          <p:cNvPr id="3" name="CuadroTexto 23"/>
          <p:cNvSpPr txBox="1"/>
          <p:nvPr/>
        </p:nvSpPr>
        <p:spPr>
          <a:xfrm rot="18856154" flipH="1">
            <a:off x="1124823" y="-74672"/>
            <a:ext cx="687949" cy="2125916"/>
          </a:xfrm>
          <a:custGeom>
            <a:avLst/>
            <a:gdLst>
              <a:gd name="connsiteX0" fmla="*/ 1324330 w 3667977"/>
              <a:gd name="connsiteY0" fmla="*/ 0 h 4099908"/>
              <a:gd name="connsiteX1" fmla="*/ 2017936 w 3667977"/>
              <a:gd name="connsiteY1" fmla="*/ 95050 h 4099908"/>
              <a:gd name="connsiteX2" fmla="*/ 2276497 w 3667977"/>
              <a:gd name="connsiteY2" fmla="*/ 310993 h 4099908"/>
              <a:gd name="connsiteX3" fmla="*/ 2139692 w 3667977"/>
              <a:gd name="connsiteY3" fmla="*/ 472623 h 4099908"/>
              <a:gd name="connsiteX4" fmla="*/ 1554163 w 3667977"/>
              <a:gd name="connsiteY4" fmla="*/ 642136 h 4099908"/>
              <a:gd name="connsiteX5" fmla="*/ 1184789 w 3667977"/>
              <a:gd name="connsiteY5" fmla="*/ 805955 h 4099908"/>
              <a:gd name="connsiteX6" fmla="*/ 1195733 w 3667977"/>
              <a:gd name="connsiteY6" fmla="*/ 850633 h 4099908"/>
              <a:gd name="connsiteX7" fmla="*/ 1198416 w 3667977"/>
              <a:gd name="connsiteY7" fmla="*/ 850633 h 4099908"/>
              <a:gd name="connsiteX8" fmla="*/ 1242195 w 3667977"/>
              <a:gd name="connsiteY8" fmla="*/ 970650 h 4099908"/>
              <a:gd name="connsiteX9" fmla="*/ 870083 w 3667977"/>
              <a:gd name="connsiteY9" fmla="*/ 1255801 h 4099908"/>
              <a:gd name="connsiteX10" fmla="*/ 394000 w 3667977"/>
              <a:gd name="connsiteY10" fmla="*/ 1389397 h 4099908"/>
              <a:gd name="connsiteX11" fmla="*/ 290027 w 3667977"/>
              <a:gd name="connsiteY11" fmla="*/ 1487513 h 4099908"/>
              <a:gd name="connsiteX12" fmla="*/ 478819 w 3667977"/>
              <a:gd name="connsiteY12" fmla="*/ 1608406 h 4099908"/>
              <a:gd name="connsiteX13" fmla="*/ 952168 w 3667977"/>
              <a:gd name="connsiteY13" fmla="*/ 1660093 h 4099908"/>
              <a:gd name="connsiteX14" fmla="*/ 1389945 w 3667977"/>
              <a:gd name="connsiteY14" fmla="*/ 1616728 h 4099908"/>
              <a:gd name="connsiteX15" fmla="*/ 1562321 w 3667977"/>
              <a:gd name="connsiteY15" fmla="*/ 1541827 h 4099908"/>
              <a:gd name="connsiteX16" fmla="*/ 1560006 w 3667977"/>
              <a:gd name="connsiteY16" fmla="*/ 1539767 h 4099908"/>
              <a:gd name="connsiteX17" fmla="*/ 1494736 w 3667977"/>
              <a:gd name="connsiteY17" fmla="*/ 1543604 h 4099908"/>
              <a:gd name="connsiteX18" fmla="*/ 1277216 w 3667977"/>
              <a:gd name="connsiteY18" fmla="*/ 1515133 h 4099908"/>
              <a:gd name="connsiteX19" fmla="*/ 1191028 w 3667977"/>
              <a:gd name="connsiteY19" fmla="*/ 1428843 h 4099908"/>
              <a:gd name="connsiteX20" fmla="*/ 1433174 w 3667977"/>
              <a:gd name="connsiteY20" fmla="*/ 1267214 h 4099908"/>
              <a:gd name="connsiteX21" fmla="*/ 2020070 w 3667977"/>
              <a:gd name="connsiteY21" fmla="*/ 1199321 h 4099908"/>
              <a:gd name="connsiteX22" fmla="*/ 2713676 w 3667977"/>
              <a:gd name="connsiteY22" fmla="*/ 1294371 h 4099908"/>
              <a:gd name="connsiteX23" fmla="*/ 2972237 w 3667977"/>
              <a:gd name="connsiteY23" fmla="*/ 1510314 h 4099908"/>
              <a:gd name="connsiteX24" fmla="*/ 2835432 w 3667977"/>
              <a:gd name="connsiteY24" fmla="*/ 1671944 h 4099908"/>
              <a:gd name="connsiteX25" fmla="*/ 2249903 w 3667977"/>
              <a:gd name="connsiteY25" fmla="*/ 1841457 h 4099908"/>
              <a:gd name="connsiteX26" fmla="*/ 1880529 w 3667977"/>
              <a:gd name="connsiteY26" fmla="*/ 2005276 h 4099908"/>
              <a:gd name="connsiteX27" fmla="*/ 1891473 w 3667977"/>
              <a:gd name="connsiteY27" fmla="*/ 2049954 h 4099908"/>
              <a:gd name="connsiteX28" fmla="*/ 1894156 w 3667977"/>
              <a:gd name="connsiteY28" fmla="*/ 2049954 h 4099908"/>
              <a:gd name="connsiteX29" fmla="*/ 1937935 w 3667977"/>
              <a:gd name="connsiteY29" fmla="*/ 2169972 h 4099908"/>
              <a:gd name="connsiteX30" fmla="*/ 1565823 w 3667977"/>
              <a:gd name="connsiteY30" fmla="*/ 2455122 h 4099908"/>
              <a:gd name="connsiteX31" fmla="*/ 1089740 w 3667977"/>
              <a:gd name="connsiteY31" fmla="*/ 2588718 h 4099908"/>
              <a:gd name="connsiteX32" fmla="*/ 985767 w 3667977"/>
              <a:gd name="connsiteY32" fmla="*/ 2686834 h 4099908"/>
              <a:gd name="connsiteX33" fmla="*/ 1174560 w 3667977"/>
              <a:gd name="connsiteY33" fmla="*/ 2807727 h 4099908"/>
              <a:gd name="connsiteX34" fmla="*/ 1647908 w 3667977"/>
              <a:gd name="connsiteY34" fmla="*/ 2859414 h 4099908"/>
              <a:gd name="connsiteX35" fmla="*/ 2085685 w 3667977"/>
              <a:gd name="connsiteY35" fmla="*/ 2816049 h 4099908"/>
              <a:gd name="connsiteX36" fmla="*/ 2258061 w 3667977"/>
              <a:gd name="connsiteY36" fmla="*/ 2741148 h 4099908"/>
              <a:gd name="connsiteX37" fmla="*/ 2255746 w 3667977"/>
              <a:gd name="connsiteY37" fmla="*/ 2739088 h 4099908"/>
              <a:gd name="connsiteX38" fmla="*/ 2190476 w 3667977"/>
              <a:gd name="connsiteY38" fmla="*/ 2742925 h 4099908"/>
              <a:gd name="connsiteX39" fmla="*/ 1972956 w 3667977"/>
              <a:gd name="connsiteY39" fmla="*/ 2714454 h 4099908"/>
              <a:gd name="connsiteX40" fmla="*/ 1886768 w 3667977"/>
              <a:gd name="connsiteY40" fmla="*/ 2628164 h 4099908"/>
              <a:gd name="connsiteX41" fmla="*/ 2128914 w 3667977"/>
              <a:gd name="connsiteY41" fmla="*/ 2466535 h 4099908"/>
              <a:gd name="connsiteX42" fmla="*/ 2715810 w 3667977"/>
              <a:gd name="connsiteY42" fmla="*/ 2398642 h 4099908"/>
              <a:gd name="connsiteX43" fmla="*/ 3409416 w 3667977"/>
              <a:gd name="connsiteY43" fmla="*/ 2493692 h 4099908"/>
              <a:gd name="connsiteX44" fmla="*/ 3667977 w 3667977"/>
              <a:gd name="connsiteY44" fmla="*/ 2709636 h 4099908"/>
              <a:gd name="connsiteX45" fmla="*/ 3531172 w 3667977"/>
              <a:gd name="connsiteY45" fmla="*/ 2871265 h 4099908"/>
              <a:gd name="connsiteX46" fmla="*/ 2945643 w 3667977"/>
              <a:gd name="connsiteY46" fmla="*/ 3040778 h 4099908"/>
              <a:gd name="connsiteX47" fmla="*/ 2576269 w 3667977"/>
              <a:gd name="connsiteY47" fmla="*/ 3204597 h 4099908"/>
              <a:gd name="connsiteX48" fmla="*/ 2587213 w 3667977"/>
              <a:gd name="connsiteY48" fmla="*/ 3249275 h 4099908"/>
              <a:gd name="connsiteX49" fmla="*/ 2589896 w 3667977"/>
              <a:gd name="connsiteY49" fmla="*/ 3249275 h 4099908"/>
              <a:gd name="connsiteX50" fmla="*/ 2633675 w 3667977"/>
              <a:gd name="connsiteY50" fmla="*/ 3369293 h 4099908"/>
              <a:gd name="connsiteX51" fmla="*/ 2261563 w 3667977"/>
              <a:gd name="connsiteY51" fmla="*/ 3654443 h 4099908"/>
              <a:gd name="connsiteX52" fmla="*/ 1785480 w 3667977"/>
              <a:gd name="connsiteY52" fmla="*/ 3788039 h 4099908"/>
              <a:gd name="connsiteX53" fmla="*/ 1681507 w 3667977"/>
              <a:gd name="connsiteY53" fmla="*/ 3886155 h 4099908"/>
              <a:gd name="connsiteX54" fmla="*/ 1870300 w 3667977"/>
              <a:gd name="connsiteY54" fmla="*/ 4007048 h 4099908"/>
              <a:gd name="connsiteX55" fmla="*/ 2343648 w 3667977"/>
              <a:gd name="connsiteY55" fmla="*/ 4058735 h 4099908"/>
              <a:gd name="connsiteX56" fmla="*/ 2781425 w 3667977"/>
              <a:gd name="connsiteY56" fmla="*/ 4015370 h 4099908"/>
              <a:gd name="connsiteX57" fmla="*/ 2953801 w 3667977"/>
              <a:gd name="connsiteY57" fmla="*/ 3940469 h 4099908"/>
              <a:gd name="connsiteX58" fmla="*/ 2848459 w 3667977"/>
              <a:gd name="connsiteY58" fmla="*/ 3925576 h 4099908"/>
              <a:gd name="connsiteX59" fmla="*/ 2669245 w 3667977"/>
              <a:gd name="connsiteY59" fmla="*/ 3897982 h 4099908"/>
              <a:gd name="connsiteX60" fmla="*/ 2595369 w 3667977"/>
              <a:gd name="connsiteY60" fmla="*/ 3839725 h 4099908"/>
              <a:gd name="connsiteX61" fmla="*/ 2676085 w 3667977"/>
              <a:gd name="connsiteY61" fmla="*/ 3780154 h 4099908"/>
              <a:gd name="connsiteX62" fmla="*/ 2868981 w 3667977"/>
              <a:gd name="connsiteY62" fmla="*/ 3755626 h 4099908"/>
              <a:gd name="connsiteX63" fmla="*/ 3086501 w 3667977"/>
              <a:gd name="connsiteY63" fmla="*/ 3784097 h 4099908"/>
              <a:gd name="connsiteX64" fmla="*/ 3172690 w 3667977"/>
              <a:gd name="connsiteY64" fmla="*/ 3870386 h 4099908"/>
              <a:gd name="connsiteX65" fmla="*/ 2930544 w 3667977"/>
              <a:gd name="connsiteY65" fmla="*/ 4032015 h 4099908"/>
              <a:gd name="connsiteX66" fmla="*/ 2343648 w 3667977"/>
              <a:gd name="connsiteY66" fmla="*/ 4099908 h 4099908"/>
              <a:gd name="connsiteX67" fmla="*/ 1650041 w 3667977"/>
              <a:gd name="connsiteY67" fmla="*/ 4004858 h 4099908"/>
              <a:gd name="connsiteX68" fmla="*/ 1391480 w 3667977"/>
              <a:gd name="connsiteY68" fmla="*/ 3788915 h 4099908"/>
              <a:gd name="connsiteX69" fmla="*/ 1528285 w 3667977"/>
              <a:gd name="connsiteY69" fmla="*/ 3627285 h 4099908"/>
              <a:gd name="connsiteX70" fmla="*/ 2113814 w 3667977"/>
              <a:gd name="connsiteY70" fmla="*/ 3457772 h 4099908"/>
              <a:gd name="connsiteX71" fmla="*/ 2483189 w 3667977"/>
              <a:gd name="connsiteY71" fmla="*/ 3293953 h 4099908"/>
              <a:gd name="connsiteX72" fmla="*/ 2472244 w 3667977"/>
              <a:gd name="connsiteY72" fmla="*/ 3249275 h 4099908"/>
              <a:gd name="connsiteX73" fmla="*/ 2469561 w 3667977"/>
              <a:gd name="connsiteY73" fmla="*/ 3249275 h 4099908"/>
              <a:gd name="connsiteX74" fmla="*/ 2425783 w 3667977"/>
              <a:gd name="connsiteY74" fmla="*/ 3129258 h 4099908"/>
              <a:gd name="connsiteX75" fmla="*/ 2797894 w 3667977"/>
              <a:gd name="connsiteY75" fmla="*/ 2844108 h 4099908"/>
              <a:gd name="connsiteX76" fmla="*/ 3273977 w 3667977"/>
              <a:gd name="connsiteY76" fmla="*/ 2710512 h 4099908"/>
              <a:gd name="connsiteX77" fmla="*/ 3377950 w 3667977"/>
              <a:gd name="connsiteY77" fmla="*/ 2612395 h 4099908"/>
              <a:gd name="connsiteX78" fmla="*/ 3189158 w 3667977"/>
              <a:gd name="connsiteY78" fmla="*/ 2491502 h 4099908"/>
              <a:gd name="connsiteX79" fmla="*/ 2715810 w 3667977"/>
              <a:gd name="connsiteY79" fmla="*/ 2439816 h 4099908"/>
              <a:gd name="connsiteX80" fmla="*/ 2278032 w 3667977"/>
              <a:gd name="connsiteY80" fmla="*/ 2483180 h 4099908"/>
              <a:gd name="connsiteX81" fmla="*/ 2105656 w 3667977"/>
              <a:gd name="connsiteY81" fmla="*/ 2558081 h 4099908"/>
              <a:gd name="connsiteX82" fmla="*/ 2107972 w 3667977"/>
              <a:gd name="connsiteY82" fmla="*/ 2560141 h 4099908"/>
              <a:gd name="connsiteX83" fmla="*/ 2173241 w 3667977"/>
              <a:gd name="connsiteY83" fmla="*/ 2556305 h 4099908"/>
              <a:gd name="connsiteX84" fmla="*/ 2390761 w 3667977"/>
              <a:gd name="connsiteY84" fmla="*/ 2584776 h 4099908"/>
              <a:gd name="connsiteX85" fmla="*/ 2476950 w 3667977"/>
              <a:gd name="connsiteY85" fmla="*/ 2671065 h 4099908"/>
              <a:gd name="connsiteX86" fmla="*/ 2234804 w 3667977"/>
              <a:gd name="connsiteY86" fmla="*/ 2832694 h 4099908"/>
              <a:gd name="connsiteX87" fmla="*/ 1647908 w 3667977"/>
              <a:gd name="connsiteY87" fmla="*/ 2900587 h 4099908"/>
              <a:gd name="connsiteX88" fmla="*/ 954301 w 3667977"/>
              <a:gd name="connsiteY88" fmla="*/ 2805537 h 4099908"/>
              <a:gd name="connsiteX89" fmla="*/ 695740 w 3667977"/>
              <a:gd name="connsiteY89" fmla="*/ 2589594 h 4099908"/>
              <a:gd name="connsiteX90" fmla="*/ 832545 w 3667977"/>
              <a:gd name="connsiteY90" fmla="*/ 2427964 h 4099908"/>
              <a:gd name="connsiteX91" fmla="*/ 1418074 w 3667977"/>
              <a:gd name="connsiteY91" fmla="*/ 2258451 h 4099908"/>
              <a:gd name="connsiteX92" fmla="*/ 1787449 w 3667977"/>
              <a:gd name="connsiteY92" fmla="*/ 2094632 h 4099908"/>
              <a:gd name="connsiteX93" fmla="*/ 1776504 w 3667977"/>
              <a:gd name="connsiteY93" fmla="*/ 2049954 h 4099908"/>
              <a:gd name="connsiteX94" fmla="*/ 1773821 w 3667977"/>
              <a:gd name="connsiteY94" fmla="*/ 2049954 h 4099908"/>
              <a:gd name="connsiteX95" fmla="*/ 1730043 w 3667977"/>
              <a:gd name="connsiteY95" fmla="*/ 1929937 h 4099908"/>
              <a:gd name="connsiteX96" fmla="*/ 2102154 w 3667977"/>
              <a:gd name="connsiteY96" fmla="*/ 1644787 h 4099908"/>
              <a:gd name="connsiteX97" fmla="*/ 2578237 w 3667977"/>
              <a:gd name="connsiteY97" fmla="*/ 1511191 h 4099908"/>
              <a:gd name="connsiteX98" fmla="*/ 2682210 w 3667977"/>
              <a:gd name="connsiteY98" fmla="*/ 1413074 h 4099908"/>
              <a:gd name="connsiteX99" fmla="*/ 2493418 w 3667977"/>
              <a:gd name="connsiteY99" fmla="*/ 1292181 h 4099908"/>
              <a:gd name="connsiteX100" fmla="*/ 2020070 w 3667977"/>
              <a:gd name="connsiteY100" fmla="*/ 1240495 h 4099908"/>
              <a:gd name="connsiteX101" fmla="*/ 1582292 w 3667977"/>
              <a:gd name="connsiteY101" fmla="*/ 1283859 h 4099908"/>
              <a:gd name="connsiteX102" fmla="*/ 1409916 w 3667977"/>
              <a:gd name="connsiteY102" fmla="*/ 1358760 h 4099908"/>
              <a:gd name="connsiteX103" fmla="*/ 1412232 w 3667977"/>
              <a:gd name="connsiteY103" fmla="*/ 1360821 h 4099908"/>
              <a:gd name="connsiteX104" fmla="*/ 1477501 w 3667977"/>
              <a:gd name="connsiteY104" fmla="*/ 1356984 h 4099908"/>
              <a:gd name="connsiteX105" fmla="*/ 1695021 w 3667977"/>
              <a:gd name="connsiteY105" fmla="*/ 1385455 h 4099908"/>
              <a:gd name="connsiteX106" fmla="*/ 1781210 w 3667977"/>
              <a:gd name="connsiteY106" fmla="*/ 1471744 h 4099908"/>
              <a:gd name="connsiteX107" fmla="*/ 1539064 w 3667977"/>
              <a:gd name="connsiteY107" fmla="*/ 1633373 h 4099908"/>
              <a:gd name="connsiteX108" fmla="*/ 952168 w 3667977"/>
              <a:gd name="connsiteY108" fmla="*/ 1701266 h 4099908"/>
              <a:gd name="connsiteX109" fmla="*/ 258561 w 3667977"/>
              <a:gd name="connsiteY109" fmla="*/ 1606216 h 4099908"/>
              <a:gd name="connsiteX110" fmla="*/ 0 w 3667977"/>
              <a:gd name="connsiteY110" fmla="*/ 1390273 h 4099908"/>
              <a:gd name="connsiteX111" fmla="*/ 136805 w 3667977"/>
              <a:gd name="connsiteY111" fmla="*/ 1228643 h 4099908"/>
              <a:gd name="connsiteX112" fmla="*/ 722334 w 3667977"/>
              <a:gd name="connsiteY112" fmla="*/ 1059130 h 4099908"/>
              <a:gd name="connsiteX113" fmla="*/ 1091709 w 3667977"/>
              <a:gd name="connsiteY113" fmla="*/ 895311 h 4099908"/>
              <a:gd name="connsiteX114" fmla="*/ 1080764 w 3667977"/>
              <a:gd name="connsiteY114" fmla="*/ 850633 h 4099908"/>
              <a:gd name="connsiteX115" fmla="*/ 1078081 w 3667977"/>
              <a:gd name="connsiteY115" fmla="*/ 850633 h 4099908"/>
              <a:gd name="connsiteX116" fmla="*/ 1034303 w 3667977"/>
              <a:gd name="connsiteY116" fmla="*/ 730615 h 4099908"/>
              <a:gd name="connsiteX117" fmla="*/ 1406414 w 3667977"/>
              <a:gd name="connsiteY117" fmla="*/ 445465 h 4099908"/>
              <a:gd name="connsiteX118" fmla="*/ 1882497 w 3667977"/>
              <a:gd name="connsiteY118" fmla="*/ 311870 h 4099908"/>
              <a:gd name="connsiteX119" fmla="*/ 1986470 w 3667977"/>
              <a:gd name="connsiteY119" fmla="*/ 213753 h 4099908"/>
              <a:gd name="connsiteX120" fmla="*/ 1797678 w 3667977"/>
              <a:gd name="connsiteY120" fmla="*/ 92860 h 4099908"/>
              <a:gd name="connsiteX121" fmla="*/ 1324330 w 3667977"/>
              <a:gd name="connsiteY121" fmla="*/ 41174 h 4099908"/>
              <a:gd name="connsiteX122" fmla="*/ 886552 w 3667977"/>
              <a:gd name="connsiteY122" fmla="*/ 84538 h 4099908"/>
              <a:gd name="connsiteX123" fmla="*/ 714176 w 3667977"/>
              <a:gd name="connsiteY123" fmla="*/ 159439 h 4099908"/>
              <a:gd name="connsiteX124" fmla="*/ 819518 w 3667977"/>
              <a:gd name="connsiteY124" fmla="*/ 174332 h 4099908"/>
              <a:gd name="connsiteX125" fmla="*/ 998733 w 3667977"/>
              <a:gd name="connsiteY125" fmla="*/ 201927 h 4099908"/>
              <a:gd name="connsiteX126" fmla="*/ 1072608 w 3667977"/>
              <a:gd name="connsiteY126" fmla="*/ 260183 h 4099908"/>
              <a:gd name="connsiteX127" fmla="*/ 991893 w 3667977"/>
              <a:gd name="connsiteY127" fmla="*/ 319754 h 4099908"/>
              <a:gd name="connsiteX128" fmla="*/ 798996 w 3667977"/>
              <a:gd name="connsiteY128" fmla="*/ 344283 h 4099908"/>
              <a:gd name="connsiteX129" fmla="*/ 581476 w 3667977"/>
              <a:gd name="connsiteY129" fmla="*/ 315811 h 4099908"/>
              <a:gd name="connsiteX130" fmla="*/ 495287 w 3667977"/>
              <a:gd name="connsiteY130" fmla="*/ 229522 h 4099908"/>
              <a:gd name="connsiteX131" fmla="*/ 737434 w 3667977"/>
              <a:gd name="connsiteY131" fmla="*/ 67893 h 4099908"/>
              <a:gd name="connsiteX132" fmla="*/ 1324330 w 3667977"/>
              <a:gd name="connsiteY132" fmla="*/ 0 h 40999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Lst>
            <a:rect l="l" t="t" r="r" b="b"/>
            <a:pathLst>
              <a:path w="3667977" h="4099908">
                <a:moveTo>
                  <a:pt x="1324330" y="0"/>
                </a:moveTo>
                <a:cubicBezTo>
                  <a:pt x="1614359" y="0"/>
                  <a:pt x="1845559" y="31683"/>
                  <a:pt x="2017936" y="95050"/>
                </a:cubicBezTo>
                <a:cubicBezTo>
                  <a:pt x="2190311" y="158417"/>
                  <a:pt x="2276497" y="230398"/>
                  <a:pt x="2276497" y="310993"/>
                </a:cubicBezTo>
                <a:cubicBezTo>
                  <a:pt x="2276497" y="371732"/>
                  <a:pt x="2230896" y="425608"/>
                  <a:pt x="2139692" y="472623"/>
                </a:cubicBezTo>
                <a:cubicBezTo>
                  <a:pt x="2048489" y="519636"/>
                  <a:pt x="1853312" y="576141"/>
                  <a:pt x="1554163" y="642136"/>
                </a:cubicBezTo>
                <a:cubicBezTo>
                  <a:pt x="1307914" y="697618"/>
                  <a:pt x="1184789" y="752225"/>
                  <a:pt x="1184789" y="805955"/>
                </a:cubicBezTo>
                <a:cubicBezTo>
                  <a:pt x="1184789" y="821140"/>
                  <a:pt x="1188437" y="836032"/>
                  <a:pt x="1195733" y="850633"/>
                </a:cubicBezTo>
                <a:lnTo>
                  <a:pt x="1198416" y="850633"/>
                </a:lnTo>
                <a:cubicBezTo>
                  <a:pt x="1227603" y="901443"/>
                  <a:pt x="1242195" y="941449"/>
                  <a:pt x="1242195" y="970650"/>
                </a:cubicBezTo>
                <a:cubicBezTo>
                  <a:pt x="1242195" y="1098552"/>
                  <a:pt x="1118157" y="1193602"/>
                  <a:pt x="870083" y="1255801"/>
                </a:cubicBezTo>
                <a:cubicBezTo>
                  <a:pt x="622009" y="1318000"/>
                  <a:pt x="463315" y="1362531"/>
                  <a:pt x="394000" y="1389397"/>
                </a:cubicBezTo>
                <a:cubicBezTo>
                  <a:pt x="324684" y="1416262"/>
                  <a:pt x="290027" y="1448967"/>
                  <a:pt x="290027" y="1487513"/>
                </a:cubicBezTo>
                <a:cubicBezTo>
                  <a:pt x="290027" y="1533651"/>
                  <a:pt x="352958" y="1573949"/>
                  <a:pt x="478819" y="1608406"/>
                </a:cubicBezTo>
                <a:cubicBezTo>
                  <a:pt x="604680" y="1642864"/>
                  <a:pt x="762463" y="1660093"/>
                  <a:pt x="952168" y="1660093"/>
                </a:cubicBezTo>
                <a:cubicBezTo>
                  <a:pt x="1129101" y="1660093"/>
                  <a:pt x="1275027" y="1645638"/>
                  <a:pt x="1389945" y="1616728"/>
                </a:cubicBezTo>
                <a:cubicBezTo>
                  <a:pt x="1504862" y="1587820"/>
                  <a:pt x="1562321" y="1562852"/>
                  <a:pt x="1562321" y="1541827"/>
                </a:cubicBezTo>
                <a:lnTo>
                  <a:pt x="1560006" y="1539767"/>
                </a:lnTo>
                <a:lnTo>
                  <a:pt x="1494736" y="1543604"/>
                </a:lnTo>
                <a:cubicBezTo>
                  <a:pt x="1407181" y="1543604"/>
                  <a:pt x="1334674" y="1534114"/>
                  <a:pt x="1277216" y="1515133"/>
                </a:cubicBezTo>
                <a:cubicBezTo>
                  <a:pt x="1219757" y="1496152"/>
                  <a:pt x="1191028" y="1467389"/>
                  <a:pt x="1191028" y="1428843"/>
                </a:cubicBezTo>
                <a:cubicBezTo>
                  <a:pt x="1191028" y="1366352"/>
                  <a:pt x="1271743" y="1312476"/>
                  <a:pt x="1433174" y="1267214"/>
                </a:cubicBezTo>
                <a:cubicBezTo>
                  <a:pt x="1594605" y="1221952"/>
                  <a:pt x="1790237" y="1199321"/>
                  <a:pt x="2020070" y="1199321"/>
                </a:cubicBezTo>
                <a:cubicBezTo>
                  <a:pt x="2310099" y="1199321"/>
                  <a:pt x="2541299" y="1231004"/>
                  <a:pt x="2713676" y="1294371"/>
                </a:cubicBezTo>
                <a:cubicBezTo>
                  <a:pt x="2886051" y="1357738"/>
                  <a:pt x="2972237" y="1429719"/>
                  <a:pt x="2972237" y="1510314"/>
                </a:cubicBezTo>
                <a:cubicBezTo>
                  <a:pt x="2972237" y="1571053"/>
                  <a:pt x="2926636" y="1624930"/>
                  <a:pt x="2835432" y="1671944"/>
                </a:cubicBezTo>
                <a:cubicBezTo>
                  <a:pt x="2744229" y="1718958"/>
                  <a:pt x="2549052" y="1775462"/>
                  <a:pt x="2249903" y="1841457"/>
                </a:cubicBezTo>
                <a:cubicBezTo>
                  <a:pt x="2003654" y="1896939"/>
                  <a:pt x="1880529" y="1951546"/>
                  <a:pt x="1880529" y="2005276"/>
                </a:cubicBezTo>
                <a:cubicBezTo>
                  <a:pt x="1880529" y="2020461"/>
                  <a:pt x="1884177" y="2035354"/>
                  <a:pt x="1891473" y="2049954"/>
                </a:cubicBezTo>
                <a:lnTo>
                  <a:pt x="1894156" y="2049954"/>
                </a:lnTo>
                <a:cubicBezTo>
                  <a:pt x="1923343" y="2100764"/>
                  <a:pt x="1937935" y="2140770"/>
                  <a:pt x="1937935" y="2169972"/>
                </a:cubicBezTo>
                <a:cubicBezTo>
                  <a:pt x="1937935" y="2297873"/>
                  <a:pt x="1813897" y="2392923"/>
                  <a:pt x="1565823" y="2455122"/>
                </a:cubicBezTo>
                <a:cubicBezTo>
                  <a:pt x="1317749" y="2517321"/>
                  <a:pt x="1159055" y="2561852"/>
                  <a:pt x="1089740" y="2588718"/>
                </a:cubicBezTo>
                <a:cubicBezTo>
                  <a:pt x="1020425" y="2615583"/>
                  <a:pt x="985767" y="2648288"/>
                  <a:pt x="985767" y="2686834"/>
                </a:cubicBezTo>
                <a:cubicBezTo>
                  <a:pt x="985767" y="2732972"/>
                  <a:pt x="1048698" y="2773270"/>
                  <a:pt x="1174560" y="2807727"/>
                </a:cubicBezTo>
                <a:cubicBezTo>
                  <a:pt x="1300420" y="2842185"/>
                  <a:pt x="1458203" y="2859414"/>
                  <a:pt x="1647908" y="2859414"/>
                </a:cubicBezTo>
                <a:cubicBezTo>
                  <a:pt x="1824841" y="2859414"/>
                  <a:pt x="1970767" y="2844959"/>
                  <a:pt x="2085685" y="2816049"/>
                </a:cubicBezTo>
                <a:cubicBezTo>
                  <a:pt x="2200602" y="2787141"/>
                  <a:pt x="2258061" y="2762173"/>
                  <a:pt x="2258061" y="2741148"/>
                </a:cubicBezTo>
                <a:lnTo>
                  <a:pt x="2255746" y="2739088"/>
                </a:lnTo>
                <a:lnTo>
                  <a:pt x="2190476" y="2742925"/>
                </a:lnTo>
                <a:cubicBezTo>
                  <a:pt x="2102921" y="2742925"/>
                  <a:pt x="2030414" y="2733435"/>
                  <a:pt x="1972956" y="2714454"/>
                </a:cubicBezTo>
                <a:cubicBezTo>
                  <a:pt x="1915497" y="2695473"/>
                  <a:pt x="1886768" y="2666710"/>
                  <a:pt x="1886768" y="2628164"/>
                </a:cubicBezTo>
                <a:cubicBezTo>
                  <a:pt x="1886768" y="2565673"/>
                  <a:pt x="1967483" y="2511797"/>
                  <a:pt x="2128914" y="2466535"/>
                </a:cubicBezTo>
                <a:cubicBezTo>
                  <a:pt x="2290345" y="2421273"/>
                  <a:pt x="2485977" y="2398642"/>
                  <a:pt x="2715810" y="2398642"/>
                </a:cubicBezTo>
                <a:cubicBezTo>
                  <a:pt x="3005839" y="2398642"/>
                  <a:pt x="3237039" y="2430325"/>
                  <a:pt x="3409416" y="2493692"/>
                </a:cubicBezTo>
                <a:cubicBezTo>
                  <a:pt x="3581791" y="2557059"/>
                  <a:pt x="3667977" y="2629040"/>
                  <a:pt x="3667977" y="2709636"/>
                </a:cubicBezTo>
                <a:cubicBezTo>
                  <a:pt x="3667977" y="2770374"/>
                  <a:pt x="3622376" y="2824251"/>
                  <a:pt x="3531172" y="2871265"/>
                </a:cubicBezTo>
                <a:cubicBezTo>
                  <a:pt x="3439969" y="2918279"/>
                  <a:pt x="3244792" y="2974783"/>
                  <a:pt x="2945643" y="3040778"/>
                </a:cubicBezTo>
                <a:cubicBezTo>
                  <a:pt x="2699394" y="3096260"/>
                  <a:pt x="2576269" y="3150867"/>
                  <a:pt x="2576269" y="3204597"/>
                </a:cubicBezTo>
                <a:cubicBezTo>
                  <a:pt x="2576269" y="3219782"/>
                  <a:pt x="2579917" y="3234675"/>
                  <a:pt x="2587213" y="3249275"/>
                </a:cubicBezTo>
                <a:lnTo>
                  <a:pt x="2589896" y="3249275"/>
                </a:lnTo>
                <a:cubicBezTo>
                  <a:pt x="2619083" y="3300085"/>
                  <a:pt x="2633675" y="3340091"/>
                  <a:pt x="2633675" y="3369293"/>
                </a:cubicBezTo>
                <a:cubicBezTo>
                  <a:pt x="2633675" y="3497194"/>
                  <a:pt x="2509637" y="3592244"/>
                  <a:pt x="2261563" y="3654443"/>
                </a:cubicBezTo>
                <a:cubicBezTo>
                  <a:pt x="2013489" y="3716642"/>
                  <a:pt x="1854795" y="3761173"/>
                  <a:pt x="1785480" y="3788039"/>
                </a:cubicBezTo>
                <a:cubicBezTo>
                  <a:pt x="1716165" y="3814904"/>
                  <a:pt x="1681507" y="3847609"/>
                  <a:pt x="1681507" y="3886155"/>
                </a:cubicBezTo>
                <a:cubicBezTo>
                  <a:pt x="1681507" y="3932293"/>
                  <a:pt x="1744438" y="3972591"/>
                  <a:pt x="1870300" y="4007048"/>
                </a:cubicBezTo>
                <a:cubicBezTo>
                  <a:pt x="1996160" y="4041506"/>
                  <a:pt x="2153943" y="4058735"/>
                  <a:pt x="2343648" y="4058735"/>
                </a:cubicBezTo>
                <a:cubicBezTo>
                  <a:pt x="2520581" y="4058735"/>
                  <a:pt x="2666507" y="4044280"/>
                  <a:pt x="2781425" y="4015370"/>
                </a:cubicBezTo>
                <a:cubicBezTo>
                  <a:pt x="2896342" y="3986462"/>
                  <a:pt x="2953801" y="3961494"/>
                  <a:pt x="2953801" y="3940469"/>
                </a:cubicBezTo>
                <a:cubicBezTo>
                  <a:pt x="2953801" y="3931709"/>
                  <a:pt x="2918687" y="3926745"/>
                  <a:pt x="2848459" y="3925576"/>
                </a:cubicBezTo>
                <a:cubicBezTo>
                  <a:pt x="2778232" y="3924408"/>
                  <a:pt x="2718494" y="3915210"/>
                  <a:pt x="2669245" y="3897982"/>
                </a:cubicBezTo>
                <a:cubicBezTo>
                  <a:pt x="2619995" y="3880753"/>
                  <a:pt x="2595369" y="3861334"/>
                  <a:pt x="2595369" y="3839725"/>
                </a:cubicBezTo>
                <a:cubicBezTo>
                  <a:pt x="2595369" y="3816364"/>
                  <a:pt x="2622274" y="3796507"/>
                  <a:pt x="2676085" y="3780154"/>
                </a:cubicBezTo>
                <a:cubicBezTo>
                  <a:pt x="2729895" y="3763802"/>
                  <a:pt x="2794193" y="3755626"/>
                  <a:pt x="2868981" y="3755626"/>
                </a:cubicBezTo>
                <a:cubicBezTo>
                  <a:pt x="2956536" y="3755626"/>
                  <a:pt x="3029043" y="3765116"/>
                  <a:pt x="3086501" y="3784097"/>
                </a:cubicBezTo>
                <a:cubicBezTo>
                  <a:pt x="3143960" y="3803077"/>
                  <a:pt x="3172690" y="3831841"/>
                  <a:pt x="3172690" y="3870386"/>
                </a:cubicBezTo>
                <a:cubicBezTo>
                  <a:pt x="3172690" y="3932877"/>
                  <a:pt x="3091974" y="3986754"/>
                  <a:pt x="2930544" y="4032015"/>
                </a:cubicBezTo>
                <a:cubicBezTo>
                  <a:pt x="2769113" y="4077277"/>
                  <a:pt x="2573481" y="4099908"/>
                  <a:pt x="2343648" y="4099908"/>
                </a:cubicBezTo>
                <a:cubicBezTo>
                  <a:pt x="2053619" y="4099908"/>
                  <a:pt x="1822418" y="4068225"/>
                  <a:pt x="1650041" y="4004858"/>
                </a:cubicBezTo>
                <a:cubicBezTo>
                  <a:pt x="1477667" y="3941491"/>
                  <a:pt x="1391480" y="3869510"/>
                  <a:pt x="1391480" y="3788915"/>
                </a:cubicBezTo>
                <a:cubicBezTo>
                  <a:pt x="1391480" y="3728176"/>
                  <a:pt x="1437082" y="3674300"/>
                  <a:pt x="1528285" y="3627285"/>
                </a:cubicBezTo>
                <a:cubicBezTo>
                  <a:pt x="1619488" y="3580272"/>
                  <a:pt x="1814666" y="3523767"/>
                  <a:pt x="2113814" y="3457772"/>
                </a:cubicBezTo>
                <a:cubicBezTo>
                  <a:pt x="2360063" y="3402290"/>
                  <a:pt x="2483189" y="3347684"/>
                  <a:pt x="2483189" y="3293953"/>
                </a:cubicBezTo>
                <a:cubicBezTo>
                  <a:pt x="2483189" y="3278768"/>
                  <a:pt x="2479540" y="3263876"/>
                  <a:pt x="2472244" y="3249275"/>
                </a:cubicBezTo>
                <a:lnTo>
                  <a:pt x="2469561" y="3249275"/>
                </a:lnTo>
                <a:cubicBezTo>
                  <a:pt x="2440375" y="3198465"/>
                  <a:pt x="2425783" y="3158459"/>
                  <a:pt x="2425783" y="3129258"/>
                </a:cubicBezTo>
                <a:cubicBezTo>
                  <a:pt x="2425783" y="3001357"/>
                  <a:pt x="2549820" y="2906306"/>
                  <a:pt x="2797894" y="2844108"/>
                </a:cubicBezTo>
                <a:cubicBezTo>
                  <a:pt x="3045968" y="2781908"/>
                  <a:pt x="3204663" y="2737377"/>
                  <a:pt x="3273977" y="2710512"/>
                </a:cubicBezTo>
                <a:cubicBezTo>
                  <a:pt x="3343293" y="2683647"/>
                  <a:pt x="3377950" y="2650941"/>
                  <a:pt x="3377950" y="2612395"/>
                </a:cubicBezTo>
                <a:cubicBezTo>
                  <a:pt x="3377950" y="2566257"/>
                  <a:pt x="3315019" y="2525960"/>
                  <a:pt x="3189158" y="2491502"/>
                </a:cubicBezTo>
                <a:cubicBezTo>
                  <a:pt x="3063297" y="2457045"/>
                  <a:pt x="2905514" y="2439816"/>
                  <a:pt x="2715810" y="2439816"/>
                </a:cubicBezTo>
                <a:cubicBezTo>
                  <a:pt x="2538876" y="2439816"/>
                  <a:pt x="2392950" y="2454270"/>
                  <a:pt x="2278032" y="2483180"/>
                </a:cubicBezTo>
                <a:cubicBezTo>
                  <a:pt x="2163115" y="2512089"/>
                  <a:pt x="2105656" y="2537056"/>
                  <a:pt x="2105656" y="2558081"/>
                </a:cubicBezTo>
                <a:lnTo>
                  <a:pt x="2107972" y="2560141"/>
                </a:lnTo>
                <a:lnTo>
                  <a:pt x="2173241" y="2556305"/>
                </a:lnTo>
                <a:cubicBezTo>
                  <a:pt x="2260796" y="2556305"/>
                  <a:pt x="2333303" y="2565795"/>
                  <a:pt x="2390761" y="2584776"/>
                </a:cubicBezTo>
                <a:cubicBezTo>
                  <a:pt x="2448220" y="2603756"/>
                  <a:pt x="2476950" y="2632520"/>
                  <a:pt x="2476950" y="2671065"/>
                </a:cubicBezTo>
                <a:cubicBezTo>
                  <a:pt x="2476950" y="2733556"/>
                  <a:pt x="2396234" y="2787433"/>
                  <a:pt x="2234804" y="2832694"/>
                </a:cubicBezTo>
                <a:cubicBezTo>
                  <a:pt x="2073373" y="2877956"/>
                  <a:pt x="1877741" y="2900587"/>
                  <a:pt x="1647908" y="2900587"/>
                </a:cubicBezTo>
                <a:cubicBezTo>
                  <a:pt x="1357879" y="2900587"/>
                  <a:pt x="1126678" y="2868904"/>
                  <a:pt x="954301" y="2805537"/>
                </a:cubicBezTo>
                <a:cubicBezTo>
                  <a:pt x="781927" y="2742170"/>
                  <a:pt x="695740" y="2670189"/>
                  <a:pt x="695740" y="2589594"/>
                </a:cubicBezTo>
                <a:cubicBezTo>
                  <a:pt x="695740" y="2528855"/>
                  <a:pt x="741342" y="2474979"/>
                  <a:pt x="832545" y="2427964"/>
                </a:cubicBezTo>
                <a:cubicBezTo>
                  <a:pt x="923748" y="2380951"/>
                  <a:pt x="1118926" y="2324446"/>
                  <a:pt x="1418074" y="2258451"/>
                </a:cubicBezTo>
                <a:cubicBezTo>
                  <a:pt x="1664323" y="2202969"/>
                  <a:pt x="1787449" y="2148362"/>
                  <a:pt x="1787449" y="2094632"/>
                </a:cubicBezTo>
                <a:cubicBezTo>
                  <a:pt x="1787449" y="2079447"/>
                  <a:pt x="1783800" y="2064555"/>
                  <a:pt x="1776504" y="2049954"/>
                </a:cubicBezTo>
                <a:lnTo>
                  <a:pt x="1773821" y="2049954"/>
                </a:lnTo>
                <a:cubicBezTo>
                  <a:pt x="1744635" y="1999144"/>
                  <a:pt x="1730043" y="1959138"/>
                  <a:pt x="1730043" y="1929937"/>
                </a:cubicBezTo>
                <a:cubicBezTo>
                  <a:pt x="1730043" y="1802035"/>
                  <a:pt x="1854080" y="1706985"/>
                  <a:pt x="2102154" y="1644787"/>
                </a:cubicBezTo>
                <a:cubicBezTo>
                  <a:pt x="2350228" y="1582587"/>
                  <a:pt x="2508923" y="1538056"/>
                  <a:pt x="2578237" y="1511191"/>
                </a:cubicBezTo>
                <a:cubicBezTo>
                  <a:pt x="2647553" y="1484326"/>
                  <a:pt x="2682210" y="1451620"/>
                  <a:pt x="2682210" y="1413074"/>
                </a:cubicBezTo>
                <a:cubicBezTo>
                  <a:pt x="2682210" y="1366936"/>
                  <a:pt x="2619279" y="1326639"/>
                  <a:pt x="2493418" y="1292181"/>
                </a:cubicBezTo>
                <a:cubicBezTo>
                  <a:pt x="2367557" y="1257724"/>
                  <a:pt x="2209774" y="1240495"/>
                  <a:pt x="2020070" y="1240495"/>
                </a:cubicBezTo>
                <a:cubicBezTo>
                  <a:pt x="1843136" y="1240495"/>
                  <a:pt x="1697210" y="1254949"/>
                  <a:pt x="1582292" y="1283859"/>
                </a:cubicBezTo>
                <a:cubicBezTo>
                  <a:pt x="1467375" y="1312768"/>
                  <a:pt x="1409916" y="1337735"/>
                  <a:pt x="1409916" y="1358760"/>
                </a:cubicBezTo>
                <a:lnTo>
                  <a:pt x="1412232" y="1360821"/>
                </a:lnTo>
                <a:lnTo>
                  <a:pt x="1477501" y="1356984"/>
                </a:lnTo>
                <a:cubicBezTo>
                  <a:pt x="1565056" y="1356984"/>
                  <a:pt x="1637563" y="1366474"/>
                  <a:pt x="1695021" y="1385455"/>
                </a:cubicBezTo>
                <a:cubicBezTo>
                  <a:pt x="1752480" y="1404435"/>
                  <a:pt x="1781210" y="1433199"/>
                  <a:pt x="1781210" y="1471744"/>
                </a:cubicBezTo>
                <a:cubicBezTo>
                  <a:pt x="1781210" y="1534235"/>
                  <a:pt x="1700494" y="1588112"/>
                  <a:pt x="1539064" y="1633373"/>
                </a:cubicBezTo>
                <a:cubicBezTo>
                  <a:pt x="1377633" y="1678635"/>
                  <a:pt x="1182001" y="1701266"/>
                  <a:pt x="952168" y="1701266"/>
                </a:cubicBezTo>
                <a:cubicBezTo>
                  <a:pt x="662138" y="1701266"/>
                  <a:pt x="430938" y="1669583"/>
                  <a:pt x="258561" y="1606216"/>
                </a:cubicBezTo>
                <a:cubicBezTo>
                  <a:pt x="86187" y="1542849"/>
                  <a:pt x="0" y="1470868"/>
                  <a:pt x="0" y="1390273"/>
                </a:cubicBezTo>
                <a:cubicBezTo>
                  <a:pt x="0" y="1329534"/>
                  <a:pt x="45601" y="1275658"/>
                  <a:pt x="136805" y="1228643"/>
                </a:cubicBezTo>
                <a:cubicBezTo>
                  <a:pt x="228008" y="1181629"/>
                  <a:pt x="423185" y="1125125"/>
                  <a:pt x="722334" y="1059130"/>
                </a:cubicBezTo>
                <a:cubicBezTo>
                  <a:pt x="968583" y="1003648"/>
                  <a:pt x="1091709" y="949041"/>
                  <a:pt x="1091709" y="895311"/>
                </a:cubicBezTo>
                <a:cubicBezTo>
                  <a:pt x="1091709" y="880126"/>
                  <a:pt x="1088060" y="865233"/>
                  <a:pt x="1080764" y="850633"/>
                </a:cubicBezTo>
                <a:lnTo>
                  <a:pt x="1078081" y="850633"/>
                </a:lnTo>
                <a:cubicBezTo>
                  <a:pt x="1048895" y="799823"/>
                  <a:pt x="1034303" y="759817"/>
                  <a:pt x="1034303" y="730615"/>
                </a:cubicBezTo>
                <a:cubicBezTo>
                  <a:pt x="1034303" y="602714"/>
                  <a:pt x="1158340" y="507664"/>
                  <a:pt x="1406414" y="445465"/>
                </a:cubicBezTo>
                <a:cubicBezTo>
                  <a:pt x="1654488" y="383266"/>
                  <a:pt x="1813183" y="338735"/>
                  <a:pt x="1882497" y="311870"/>
                </a:cubicBezTo>
                <a:cubicBezTo>
                  <a:pt x="1951813" y="285005"/>
                  <a:pt x="1986470" y="252299"/>
                  <a:pt x="1986470" y="213753"/>
                </a:cubicBezTo>
                <a:cubicBezTo>
                  <a:pt x="1986470" y="167615"/>
                  <a:pt x="1923539" y="127318"/>
                  <a:pt x="1797678" y="92860"/>
                </a:cubicBezTo>
                <a:cubicBezTo>
                  <a:pt x="1671817" y="58402"/>
                  <a:pt x="1514034" y="41174"/>
                  <a:pt x="1324330" y="41174"/>
                </a:cubicBezTo>
                <a:cubicBezTo>
                  <a:pt x="1147396" y="41174"/>
                  <a:pt x="1001470" y="55628"/>
                  <a:pt x="886552" y="84538"/>
                </a:cubicBezTo>
                <a:cubicBezTo>
                  <a:pt x="771635" y="113447"/>
                  <a:pt x="714176" y="138414"/>
                  <a:pt x="714176" y="159439"/>
                </a:cubicBezTo>
                <a:cubicBezTo>
                  <a:pt x="714176" y="168199"/>
                  <a:pt x="749290" y="173163"/>
                  <a:pt x="819518" y="174332"/>
                </a:cubicBezTo>
                <a:cubicBezTo>
                  <a:pt x="889745" y="175500"/>
                  <a:pt x="949483" y="184698"/>
                  <a:pt x="998733" y="201927"/>
                </a:cubicBezTo>
                <a:cubicBezTo>
                  <a:pt x="1047983" y="219155"/>
                  <a:pt x="1072608" y="238574"/>
                  <a:pt x="1072608" y="260183"/>
                </a:cubicBezTo>
                <a:cubicBezTo>
                  <a:pt x="1072608" y="283544"/>
                  <a:pt x="1045703" y="303401"/>
                  <a:pt x="991893" y="319754"/>
                </a:cubicBezTo>
                <a:cubicBezTo>
                  <a:pt x="938082" y="336107"/>
                  <a:pt x="873784" y="344283"/>
                  <a:pt x="798996" y="344283"/>
                </a:cubicBezTo>
                <a:cubicBezTo>
                  <a:pt x="711441" y="344283"/>
                  <a:pt x="638934" y="334793"/>
                  <a:pt x="581476" y="315811"/>
                </a:cubicBezTo>
                <a:cubicBezTo>
                  <a:pt x="524017" y="296831"/>
                  <a:pt x="495287" y="268068"/>
                  <a:pt x="495287" y="229522"/>
                </a:cubicBezTo>
                <a:cubicBezTo>
                  <a:pt x="495287" y="167031"/>
                  <a:pt x="576003" y="113155"/>
                  <a:pt x="737434" y="67893"/>
                </a:cubicBezTo>
                <a:cubicBezTo>
                  <a:pt x="898865" y="22631"/>
                  <a:pt x="1094497" y="0"/>
                  <a:pt x="1324330" y="0"/>
                </a:cubicBezTo>
                <a:close/>
              </a:path>
            </a:pathLst>
          </a:custGeom>
          <a:gradFill flip="none" rotWithShape="1">
            <a:gsLst>
              <a:gs pos="34000">
                <a:srgbClr val="99FF33">
                  <a:alpha val="84000"/>
                </a:srgbClr>
              </a:gs>
              <a:gs pos="40000">
                <a:srgbClr val="CC0000">
                  <a:alpha val="80000"/>
                </a:srgbClr>
              </a:gs>
              <a:gs pos="100000">
                <a:srgbClr val="E91717">
                  <a:alpha val="86667"/>
                </a:srgbClr>
              </a:gs>
            </a:gsLst>
            <a:path path="circle">
              <a:fillToRect l="50000" t="50000" r="50000" b="50000"/>
            </a:path>
            <a:tileRect/>
          </a:gradFill>
          <a:ln w="0">
            <a:solidFill>
              <a:srgbClr val="99FF33"/>
            </a:solidFill>
          </a:ln>
          <a:effectLst/>
          <a:scene3d>
            <a:camera prst="orthographicFront"/>
            <a:lightRig rig="chilly" dir="t"/>
          </a:scene3d>
          <a:sp3d prstMaterial="metal">
            <a:bevelT w="165100" prst="coolSlant"/>
          </a:sp3d>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es-ES" sz="28700" dirty="0">
              <a:latin typeface="Bodoni MT" panose="02070603080606020203" pitchFamily="18" charset="0"/>
            </a:endParaRPr>
          </a:p>
        </p:txBody>
      </p:sp>
      <p:sp>
        <p:nvSpPr>
          <p:cNvPr id="4" name="CuadroTexto 23"/>
          <p:cNvSpPr txBox="1"/>
          <p:nvPr/>
        </p:nvSpPr>
        <p:spPr>
          <a:xfrm rot="18856154" flipH="1">
            <a:off x="2276952" y="408847"/>
            <a:ext cx="687949" cy="2125916"/>
          </a:xfrm>
          <a:custGeom>
            <a:avLst/>
            <a:gdLst>
              <a:gd name="connsiteX0" fmla="*/ 1324330 w 3667977"/>
              <a:gd name="connsiteY0" fmla="*/ 0 h 4099908"/>
              <a:gd name="connsiteX1" fmla="*/ 2017936 w 3667977"/>
              <a:gd name="connsiteY1" fmla="*/ 95050 h 4099908"/>
              <a:gd name="connsiteX2" fmla="*/ 2276497 w 3667977"/>
              <a:gd name="connsiteY2" fmla="*/ 310993 h 4099908"/>
              <a:gd name="connsiteX3" fmla="*/ 2139692 w 3667977"/>
              <a:gd name="connsiteY3" fmla="*/ 472623 h 4099908"/>
              <a:gd name="connsiteX4" fmla="*/ 1554163 w 3667977"/>
              <a:gd name="connsiteY4" fmla="*/ 642136 h 4099908"/>
              <a:gd name="connsiteX5" fmla="*/ 1184789 w 3667977"/>
              <a:gd name="connsiteY5" fmla="*/ 805955 h 4099908"/>
              <a:gd name="connsiteX6" fmla="*/ 1195733 w 3667977"/>
              <a:gd name="connsiteY6" fmla="*/ 850633 h 4099908"/>
              <a:gd name="connsiteX7" fmla="*/ 1198416 w 3667977"/>
              <a:gd name="connsiteY7" fmla="*/ 850633 h 4099908"/>
              <a:gd name="connsiteX8" fmla="*/ 1242195 w 3667977"/>
              <a:gd name="connsiteY8" fmla="*/ 970650 h 4099908"/>
              <a:gd name="connsiteX9" fmla="*/ 870083 w 3667977"/>
              <a:gd name="connsiteY9" fmla="*/ 1255801 h 4099908"/>
              <a:gd name="connsiteX10" fmla="*/ 394000 w 3667977"/>
              <a:gd name="connsiteY10" fmla="*/ 1389397 h 4099908"/>
              <a:gd name="connsiteX11" fmla="*/ 290027 w 3667977"/>
              <a:gd name="connsiteY11" fmla="*/ 1487513 h 4099908"/>
              <a:gd name="connsiteX12" fmla="*/ 478819 w 3667977"/>
              <a:gd name="connsiteY12" fmla="*/ 1608406 h 4099908"/>
              <a:gd name="connsiteX13" fmla="*/ 952168 w 3667977"/>
              <a:gd name="connsiteY13" fmla="*/ 1660093 h 4099908"/>
              <a:gd name="connsiteX14" fmla="*/ 1389945 w 3667977"/>
              <a:gd name="connsiteY14" fmla="*/ 1616728 h 4099908"/>
              <a:gd name="connsiteX15" fmla="*/ 1562321 w 3667977"/>
              <a:gd name="connsiteY15" fmla="*/ 1541827 h 4099908"/>
              <a:gd name="connsiteX16" fmla="*/ 1560006 w 3667977"/>
              <a:gd name="connsiteY16" fmla="*/ 1539767 h 4099908"/>
              <a:gd name="connsiteX17" fmla="*/ 1494736 w 3667977"/>
              <a:gd name="connsiteY17" fmla="*/ 1543604 h 4099908"/>
              <a:gd name="connsiteX18" fmla="*/ 1277216 w 3667977"/>
              <a:gd name="connsiteY18" fmla="*/ 1515133 h 4099908"/>
              <a:gd name="connsiteX19" fmla="*/ 1191028 w 3667977"/>
              <a:gd name="connsiteY19" fmla="*/ 1428843 h 4099908"/>
              <a:gd name="connsiteX20" fmla="*/ 1433174 w 3667977"/>
              <a:gd name="connsiteY20" fmla="*/ 1267214 h 4099908"/>
              <a:gd name="connsiteX21" fmla="*/ 2020070 w 3667977"/>
              <a:gd name="connsiteY21" fmla="*/ 1199321 h 4099908"/>
              <a:gd name="connsiteX22" fmla="*/ 2713676 w 3667977"/>
              <a:gd name="connsiteY22" fmla="*/ 1294371 h 4099908"/>
              <a:gd name="connsiteX23" fmla="*/ 2972237 w 3667977"/>
              <a:gd name="connsiteY23" fmla="*/ 1510314 h 4099908"/>
              <a:gd name="connsiteX24" fmla="*/ 2835432 w 3667977"/>
              <a:gd name="connsiteY24" fmla="*/ 1671944 h 4099908"/>
              <a:gd name="connsiteX25" fmla="*/ 2249903 w 3667977"/>
              <a:gd name="connsiteY25" fmla="*/ 1841457 h 4099908"/>
              <a:gd name="connsiteX26" fmla="*/ 1880529 w 3667977"/>
              <a:gd name="connsiteY26" fmla="*/ 2005276 h 4099908"/>
              <a:gd name="connsiteX27" fmla="*/ 1891473 w 3667977"/>
              <a:gd name="connsiteY27" fmla="*/ 2049954 h 4099908"/>
              <a:gd name="connsiteX28" fmla="*/ 1894156 w 3667977"/>
              <a:gd name="connsiteY28" fmla="*/ 2049954 h 4099908"/>
              <a:gd name="connsiteX29" fmla="*/ 1937935 w 3667977"/>
              <a:gd name="connsiteY29" fmla="*/ 2169972 h 4099908"/>
              <a:gd name="connsiteX30" fmla="*/ 1565823 w 3667977"/>
              <a:gd name="connsiteY30" fmla="*/ 2455122 h 4099908"/>
              <a:gd name="connsiteX31" fmla="*/ 1089740 w 3667977"/>
              <a:gd name="connsiteY31" fmla="*/ 2588718 h 4099908"/>
              <a:gd name="connsiteX32" fmla="*/ 985767 w 3667977"/>
              <a:gd name="connsiteY32" fmla="*/ 2686834 h 4099908"/>
              <a:gd name="connsiteX33" fmla="*/ 1174560 w 3667977"/>
              <a:gd name="connsiteY33" fmla="*/ 2807727 h 4099908"/>
              <a:gd name="connsiteX34" fmla="*/ 1647908 w 3667977"/>
              <a:gd name="connsiteY34" fmla="*/ 2859414 h 4099908"/>
              <a:gd name="connsiteX35" fmla="*/ 2085685 w 3667977"/>
              <a:gd name="connsiteY35" fmla="*/ 2816049 h 4099908"/>
              <a:gd name="connsiteX36" fmla="*/ 2258061 w 3667977"/>
              <a:gd name="connsiteY36" fmla="*/ 2741148 h 4099908"/>
              <a:gd name="connsiteX37" fmla="*/ 2255746 w 3667977"/>
              <a:gd name="connsiteY37" fmla="*/ 2739088 h 4099908"/>
              <a:gd name="connsiteX38" fmla="*/ 2190476 w 3667977"/>
              <a:gd name="connsiteY38" fmla="*/ 2742925 h 4099908"/>
              <a:gd name="connsiteX39" fmla="*/ 1972956 w 3667977"/>
              <a:gd name="connsiteY39" fmla="*/ 2714454 h 4099908"/>
              <a:gd name="connsiteX40" fmla="*/ 1886768 w 3667977"/>
              <a:gd name="connsiteY40" fmla="*/ 2628164 h 4099908"/>
              <a:gd name="connsiteX41" fmla="*/ 2128914 w 3667977"/>
              <a:gd name="connsiteY41" fmla="*/ 2466535 h 4099908"/>
              <a:gd name="connsiteX42" fmla="*/ 2715810 w 3667977"/>
              <a:gd name="connsiteY42" fmla="*/ 2398642 h 4099908"/>
              <a:gd name="connsiteX43" fmla="*/ 3409416 w 3667977"/>
              <a:gd name="connsiteY43" fmla="*/ 2493692 h 4099908"/>
              <a:gd name="connsiteX44" fmla="*/ 3667977 w 3667977"/>
              <a:gd name="connsiteY44" fmla="*/ 2709636 h 4099908"/>
              <a:gd name="connsiteX45" fmla="*/ 3531172 w 3667977"/>
              <a:gd name="connsiteY45" fmla="*/ 2871265 h 4099908"/>
              <a:gd name="connsiteX46" fmla="*/ 2945643 w 3667977"/>
              <a:gd name="connsiteY46" fmla="*/ 3040778 h 4099908"/>
              <a:gd name="connsiteX47" fmla="*/ 2576269 w 3667977"/>
              <a:gd name="connsiteY47" fmla="*/ 3204597 h 4099908"/>
              <a:gd name="connsiteX48" fmla="*/ 2587213 w 3667977"/>
              <a:gd name="connsiteY48" fmla="*/ 3249275 h 4099908"/>
              <a:gd name="connsiteX49" fmla="*/ 2589896 w 3667977"/>
              <a:gd name="connsiteY49" fmla="*/ 3249275 h 4099908"/>
              <a:gd name="connsiteX50" fmla="*/ 2633675 w 3667977"/>
              <a:gd name="connsiteY50" fmla="*/ 3369293 h 4099908"/>
              <a:gd name="connsiteX51" fmla="*/ 2261563 w 3667977"/>
              <a:gd name="connsiteY51" fmla="*/ 3654443 h 4099908"/>
              <a:gd name="connsiteX52" fmla="*/ 1785480 w 3667977"/>
              <a:gd name="connsiteY52" fmla="*/ 3788039 h 4099908"/>
              <a:gd name="connsiteX53" fmla="*/ 1681507 w 3667977"/>
              <a:gd name="connsiteY53" fmla="*/ 3886155 h 4099908"/>
              <a:gd name="connsiteX54" fmla="*/ 1870300 w 3667977"/>
              <a:gd name="connsiteY54" fmla="*/ 4007048 h 4099908"/>
              <a:gd name="connsiteX55" fmla="*/ 2343648 w 3667977"/>
              <a:gd name="connsiteY55" fmla="*/ 4058735 h 4099908"/>
              <a:gd name="connsiteX56" fmla="*/ 2781425 w 3667977"/>
              <a:gd name="connsiteY56" fmla="*/ 4015370 h 4099908"/>
              <a:gd name="connsiteX57" fmla="*/ 2953801 w 3667977"/>
              <a:gd name="connsiteY57" fmla="*/ 3940469 h 4099908"/>
              <a:gd name="connsiteX58" fmla="*/ 2848459 w 3667977"/>
              <a:gd name="connsiteY58" fmla="*/ 3925576 h 4099908"/>
              <a:gd name="connsiteX59" fmla="*/ 2669245 w 3667977"/>
              <a:gd name="connsiteY59" fmla="*/ 3897982 h 4099908"/>
              <a:gd name="connsiteX60" fmla="*/ 2595369 w 3667977"/>
              <a:gd name="connsiteY60" fmla="*/ 3839725 h 4099908"/>
              <a:gd name="connsiteX61" fmla="*/ 2676085 w 3667977"/>
              <a:gd name="connsiteY61" fmla="*/ 3780154 h 4099908"/>
              <a:gd name="connsiteX62" fmla="*/ 2868981 w 3667977"/>
              <a:gd name="connsiteY62" fmla="*/ 3755626 h 4099908"/>
              <a:gd name="connsiteX63" fmla="*/ 3086501 w 3667977"/>
              <a:gd name="connsiteY63" fmla="*/ 3784097 h 4099908"/>
              <a:gd name="connsiteX64" fmla="*/ 3172690 w 3667977"/>
              <a:gd name="connsiteY64" fmla="*/ 3870386 h 4099908"/>
              <a:gd name="connsiteX65" fmla="*/ 2930544 w 3667977"/>
              <a:gd name="connsiteY65" fmla="*/ 4032015 h 4099908"/>
              <a:gd name="connsiteX66" fmla="*/ 2343648 w 3667977"/>
              <a:gd name="connsiteY66" fmla="*/ 4099908 h 4099908"/>
              <a:gd name="connsiteX67" fmla="*/ 1650041 w 3667977"/>
              <a:gd name="connsiteY67" fmla="*/ 4004858 h 4099908"/>
              <a:gd name="connsiteX68" fmla="*/ 1391480 w 3667977"/>
              <a:gd name="connsiteY68" fmla="*/ 3788915 h 4099908"/>
              <a:gd name="connsiteX69" fmla="*/ 1528285 w 3667977"/>
              <a:gd name="connsiteY69" fmla="*/ 3627285 h 4099908"/>
              <a:gd name="connsiteX70" fmla="*/ 2113814 w 3667977"/>
              <a:gd name="connsiteY70" fmla="*/ 3457772 h 4099908"/>
              <a:gd name="connsiteX71" fmla="*/ 2483189 w 3667977"/>
              <a:gd name="connsiteY71" fmla="*/ 3293953 h 4099908"/>
              <a:gd name="connsiteX72" fmla="*/ 2472244 w 3667977"/>
              <a:gd name="connsiteY72" fmla="*/ 3249275 h 4099908"/>
              <a:gd name="connsiteX73" fmla="*/ 2469561 w 3667977"/>
              <a:gd name="connsiteY73" fmla="*/ 3249275 h 4099908"/>
              <a:gd name="connsiteX74" fmla="*/ 2425783 w 3667977"/>
              <a:gd name="connsiteY74" fmla="*/ 3129258 h 4099908"/>
              <a:gd name="connsiteX75" fmla="*/ 2797894 w 3667977"/>
              <a:gd name="connsiteY75" fmla="*/ 2844108 h 4099908"/>
              <a:gd name="connsiteX76" fmla="*/ 3273977 w 3667977"/>
              <a:gd name="connsiteY76" fmla="*/ 2710512 h 4099908"/>
              <a:gd name="connsiteX77" fmla="*/ 3377950 w 3667977"/>
              <a:gd name="connsiteY77" fmla="*/ 2612395 h 4099908"/>
              <a:gd name="connsiteX78" fmla="*/ 3189158 w 3667977"/>
              <a:gd name="connsiteY78" fmla="*/ 2491502 h 4099908"/>
              <a:gd name="connsiteX79" fmla="*/ 2715810 w 3667977"/>
              <a:gd name="connsiteY79" fmla="*/ 2439816 h 4099908"/>
              <a:gd name="connsiteX80" fmla="*/ 2278032 w 3667977"/>
              <a:gd name="connsiteY80" fmla="*/ 2483180 h 4099908"/>
              <a:gd name="connsiteX81" fmla="*/ 2105656 w 3667977"/>
              <a:gd name="connsiteY81" fmla="*/ 2558081 h 4099908"/>
              <a:gd name="connsiteX82" fmla="*/ 2107972 w 3667977"/>
              <a:gd name="connsiteY82" fmla="*/ 2560141 h 4099908"/>
              <a:gd name="connsiteX83" fmla="*/ 2173241 w 3667977"/>
              <a:gd name="connsiteY83" fmla="*/ 2556305 h 4099908"/>
              <a:gd name="connsiteX84" fmla="*/ 2390761 w 3667977"/>
              <a:gd name="connsiteY84" fmla="*/ 2584776 h 4099908"/>
              <a:gd name="connsiteX85" fmla="*/ 2476950 w 3667977"/>
              <a:gd name="connsiteY85" fmla="*/ 2671065 h 4099908"/>
              <a:gd name="connsiteX86" fmla="*/ 2234804 w 3667977"/>
              <a:gd name="connsiteY86" fmla="*/ 2832694 h 4099908"/>
              <a:gd name="connsiteX87" fmla="*/ 1647908 w 3667977"/>
              <a:gd name="connsiteY87" fmla="*/ 2900587 h 4099908"/>
              <a:gd name="connsiteX88" fmla="*/ 954301 w 3667977"/>
              <a:gd name="connsiteY88" fmla="*/ 2805537 h 4099908"/>
              <a:gd name="connsiteX89" fmla="*/ 695740 w 3667977"/>
              <a:gd name="connsiteY89" fmla="*/ 2589594 h 4099908"/>
              <a:gd name="connsiteX90" fmla="*/ 832545 w 3667977"/>
              <a:gd name="connsiteY90" fmla="*/ 2427964 h 4099908"/>
              <a:gd name="connsiteX91" fmla="*/ 1418074 w 3667977"/>
              <a:gd name="connsiteY91" fmla="*/ 2258451 h 4099908"/>
              <a:gd name="connsiteX92" fmla="*/ 1787449 w 3667977"/>
              <a:gd name="connsiteY92" fmla="*/ 2094632 h 4099908"/>
              <a:gd name="connsiteX93" fmla="*/ 1776504 w 3667977"/>
              <a:gd name="connsiteY93" fmla="*/ 2049954 h 4099908"/>
              <a:gd name="connsiteX94" fmla="*/ 1773821 w 3667977"/>
              <a:gd name="connsiteY94" fmla="*/ 2049954 h 4099908"/>
              <a:gd name="connsiteX95" fmla="*/ 1730043 w 3667977"/>
              <a:gd name="connsiteY95" fmla="*/ 1929937 h 4099908"/>
              <a:gd name="connsiteX96" fmla="*/ 2102154 w 3667977"/>
              <a:gd name="connsiteY96" fmla="*/ 1644787 h 4099908"/>
              <a:gd name="connsiteX97" fmla="*/ 2578237 w 3667977"/>
              <a:gd name="connsiteY97" fmla="*/ 1511191 h 4099908"/>
              <a:gd name="connsiteX98" fmla="*/ 2682210 w 3667977"/>
              <a:gd name="connsiteY98" fmla="*/ 1413074 h 4099908"/>
              <a:gd name="connsiteX99" fmla="*/ 2493418 w 3667977"/>
              <a:gd name="connsiteY99" fmla="*/ 1292181 h 4099908"/>
              <a:gd name="connsiteX100" fmla="*/ 2020070 w 3667977"/>
              <a:gd name="connsiteY100" fmla="*/ 1240495 h 4099908"/>
              <a:gd name="connsiteX101" fmla="*/ 1582292 w 3667977"/>
              <a:gd name="connsiteY101" fmla="*/ 1283859 h 4099908"/>
              <a:gd name="connsiteX102" fmla="*/ 1409916 w 3667977"/>
              <a:gd name="connsiteY102" fmla="*/ 1358760 h 4099908"/>
              <a:gd name="connsiteX103" fmla="*/ 1412232 w 3667977"/>
              <a:gd name="connsiteY103" fmla="*/ 1360821 h 4099908"/>
              <a:gd name="connsiteX104" fmla="*/ 1477501 w 3667977"/>
              <a:gd name="connsiteY104" fmla="*/ 1356984 h 4099908"/>
              <a:gd name="connsiteX105" fmla="*/ 1695021 w 3667977"/>
              <a:gd name="connsiteY105" fmla="*/ 1385455 h 4099908"/>
              <a:gd name="connsiteX106" fmla="*/ 1781210 w 3667977"/>
              <a:gd name="connsiteY106" fmla="*/ 1471744 h 4099908"/>
              <a:gd name="connsiteX107" fmla="*/ 1539064 w 3667977"/>
              <a:gd name="connsiteY107" fmla="*/ 1633373 h 4099908"/>
              <a:gd name="connsiteX108" fmla="*/ 952168 w 3667977"/>
              <a:gd name="connsiteY108" fmla="*/ 1701266 h 4099908"/>
              <a:gd name="connsiteX109" fmla="*/ 258561 w 3667977"/>
              <a:gd name="connsiteY109" fmla="*/ 1606216 h 4099908"/>
              <a:gd name="connsiteX110" fmla="*/ 0 w 3667977"/>
              <a:gd name="connsiteY110" fmla="*/ 1390273 h 4099908"/>
              <a:gd name="connsiteX111" fmla="*/ 136805 w 3667977"/>
              <a:gd name="connsiteY111" fmla="*/ 1228643 h 4099908"/>
              <a:gd name="connsiteX112" fmla="*/ 722334 w 3667977"/>
              <a:gd name="connsiteY112" fmla="*/ 1059130 h 4099908"/>
              <a:gd name="connsiteX113" fmla="*/ 1091709 w 3667977"/>
              <a:gd name="connsiteY113" fmla="*/ 895311 h 4099908"/>
              <a:gd name="connsiteX114" fmla="*/ 1080764 w 3667977"/>
              <a:gd name="connsiteY114" fmla="*/ 850633 h 4099908"/>
              <a:gd name="connsiteX115" fmla="*/ 1078081 w 3667977"/>
              <a:gd name="connsiteY115" fmla="*/ 850633 h 4099908"/>
              <a:gd name="connsiteX116" fmla="*/ 1034303 w 3667977"/>
              <a:gd name="connsiteY116" fmla="*/ 730615 h 4099908"/>
              <a:gd name="connsiteX117" fmla="*/ 1406414 w 3667977"/>
              <a:gd name="connsiteY117" fmla="*/ 445465 h 4099908"/>
              <a:gd name="connsiteX118" fmla="*/ 1882497 w 3667977"/>
              <a:gd name="connsiteY118" fmla="*/ 311870 h 4099908"/>
              <a:gd name="connsiteX119" fmla="*/ 1986470 w 3667977"/>
              <a:gd name="connsiteY119" fmla="*/ 213753 h 4099908"/>
              <a:gd name="connsiteX120" fmla="*/ 1797678 w 3667977"/>
              <a:gd name="connsiteY120" fmla="*/ 92860 h 4099908"/>
              <a:gd name="connsiteX121" fmla="*/ 1324330 w 3667977"/>
              <a:gd name="connsiteY121" fmla="*/ 41174 h 4099908"/>
              <a:gd name="connsiteX122" fmla="*/ 886552 w 3667977"/>
              <a:gd name="connsiteY122" fmla="*/ 84538 h 4099908"/>
              <a:gd name="connsiteX123" fmla="*/ 714176 w 3667977"/>
              <a:gd name="connsiteY123" fmla="*/ 159439 h 4099908"/>
              <a:gd name="connsiteX124" fmla="*/ 819518 w 3667977"/>
              <a:gd name="connsiteY124" fmla="*/ 174332 h 4099908"/>
              <a:gd name="connsiteX125" fmla="*/ 998733 w 3667977"/>
              <a:gd name="connsiteY125" fmla="*/ 201927 h 4099908"/>
              <a:gd name="connsiteX126" fmla="*/ 1072608 w 3667977"/>
              <a:gd name="connsiteY126" fmla="*/ 260183 h 4099908"/>
              <a:gd name="connsiteX127" fmla="*/ 991893 w 3667977"/>
              <a:gd name="connsiteY127" fmla="*/ 319754 h 4099908"/>
              <a:gd name="connsiteX128" fmla="*/ 798996 w 3667977"/>
              <a:gd name="connsiteY128" fmla="*/ 344283 h 4099908"/>
              <a:gd name="connsiteX129" fmla="*/ 581476 w 3667977"/>
              <a:gd name="connsiteY129" fmla="*/ 315811 h 4099908"/>
              <a:gd name="connsiteX130" fmla="*/ 495287 w 3667977"/>
              <a:gd name="connsiteY130" fmla="*/ 229522 h 4099908"/>
              <a:gd name="connsiteX131" fmla="*/ 737434 w 3667977"/>
              <a:gd name="connsiteY131" fmla="*/ 67893 h 4099908"/>
              <a:gd name="connsiteX132" fmla="*/ 1324330 w 3667977"/>
              <a:gd name="connsiteY132" fmla="*/ 0 h 40999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Lst>
            <a:rect l="l" t="t" r="r" b="b"/>
            <a:pathLst>
              <a:path w="3667977" h="4099908">
                <a:moveTo>
                  <a:pt x="1324330" y="0"/>
                </a:moveTo>
                <a:cubicBezTo>
                  <a:pt x="1614359" y="0"/>
                  <a:pt x="1845559" y="31683"/>
                  <a:pt x="2017936" y="95050"/>
                </a:cubicBezTo>
                <a:cubicBezTo>
                  <a:pt x="2190311" y="158417"/>
                  <a:pt x="2276497" y="230398"/>
                  <a:pt x="2276497" y="310993"/>
                </a:cubicBezTo>
                <a:cubicBezTo>
                  <a:pt x="2276497" y="371732"/>
                  <a:pt x="2230896" y="425608"/>
                  <a:pt x="2139692" y="472623"/>
                </a:cubicBezTo>
                <a:cubicBezTo>
                  <a:pt x="2048489" y="519636"/>
                  <a:pt x="1853312" y="576141"/>
                  <a:pt x="1554163" y="642136"/>
                </a:cubicBezTo>
                <a:cubicBezTo>
                  <a:pt x="1307914" y="697618"/>
                  <a:pt x="1184789" y="752225"/>
                  <a:pt x="1184789" y="805955"/>
                </a:cubicBezTo>
                <a:cubicBezTo>
                  <a:pt x="1184789" y="821140"/>
                  <a:pt x="1188437" y="836032"/>
                  <a:pt x="1195733" y="850633"/>
                </a:cubicBezTo>
                <a:lnTo>
                  <a:pt x="1198416" y="850633"/>
                </a:lnTo>
                <a:cubicBezTo>
                  <a:pt x="1227603" y="901443"/>
                  <a:pt x="1242195" y="941449"/>
                  <a:pt x="1242195" y="970650"/>
                </a:cubicBezTo>
                <a:cubicBezTo>
                  <a:pt x="1242195" y="1098552"/>
                  <a:pt x="1118157" y="1193602"/>
                  <a:pt x="870083" y="1255801"/>
                </a:cubicBezTo>
                <a:cubicBezTo>
                  <a:pt x="622009" y="1318000"/>
                  <a:pt x="463315" y="1362531"/>
                  <a:pt x="394000" y="1389397"/>
                </a:cubicBezTo>
                <a:cubicBezTo>
                  <a:pt x="324684" y="1416262"/>
                  <a:pt x="290027" y="1448967"/>
                  <a:pt x="290027" y="1487513"/>
                </a:cubicBezTo>
                <a:cubicBezTo>
                  <a:pt x="290027" y="1533651"/>
                  <a:pt x="352958" y="1573949"/>
                  <a:pt x="478819" y="1608406"/>
                </a:cubicBezTo>
                <a:cubicBezTo>
                  <a:pt x="604680" y="1642864"/>
                  <a:pt x="762463" y="1660093"/>
                  <a:pt x="952168" y="1660093"/>
                </a:cubicBezTo>
                <a:cubicBezTo>
                  <a:pt x="1129101" y="1660093"/>
                  <a:pt x="1275027" y="1645638"/>
                  <a:pt x="1389945" y="1616728"/>
                </a:cubicBezTo>
                <a:cubicBezTo>
                  <a:pt x="1504862" y="1587820"/>
                  <a:pt x="1562321" y="1562852"/>
                  <a:pt x="1562321" y="1541827"/>
                </a:cubicBezTo>
                <a:lnTo>
                  <a:pt x="1560006" y="1539767"/>
                </a:lnTo>
                <a:lnTo>
                  <a:pt x="1494736" y="1543604"/>
                </a:lnTo>
                <a:cubicBezTo>
                  <a:pt x="1407181" y="1543604"/>
                  <a:pt x="1334674" y="1534114"/>
                  <a:pt x="1277216" y="1515133"/>
                </a:cubicBezTo>
                <a:cubicBezTo>
                  <a:pt x="1219757" y="1496152"/>
                  <a:pt x="1191028" y="1467389"/>
                  <a:pt x="1191028" y="1428843"/>
                </a:cubicBezTo>
                <a:cubicBezTo>
                  <a:pt x="1191028" y="1366352"/>
                  <a:pt x="1271743" y="1312476"/>
                  <a:pt x="1433174" y="1267214"/>
                </a:cubicBezTo>
                <a:cubicBezTo>
                  <a:pt x="1594605" y="1221952"/>
                  <a:pt x="1790237" y="1199321"/>
                  <a:pt x="2020070" y="1199321"/>
                </a:cubicBezTo>
                <a:cubicBezTo>
                  <a:pt x="2310099" y="1199321"/>
                  <a:pt x="2541299" y="1231004"/>
                  <a:pt x="2713676" y="1294371"/>
                </a:cubicBezTo>
                <a:cubicBezTo>
                  <a:pt x="2886051" y="1357738"/>
                  <a:pt x="2972237" y="1429719"/>
                  <a:pt x="2972237" y="1510314"/>
                </a:cubicBezTo>
                <a:cubicBezTo>
                  <a:pt x="2972237" y="1571053"/>
                  <a:pt x="2926636" y="1624930"/>
                  <a:pt x="2835432" y="1671944"/>
                </a:cubicBezTo>
                <a:cubicBezTo>
                  <a:pt x="2744229" y="1718958"/>
                  <a:pt x="2549052" y="1775462"/>
                  <a:pt x="2249903" y="1841457"/>
                </a:cubicBezTo>
                <a:cubicBezTo>
                  <a:pt x="2003654" y="1896939"/>
                  <a:pt x="1880529" y="1951546"/>
                  <a:pt x="1880529" y="2005276"/>
                </a:cubicBezTo>
                <a:cubicBezTo>
                  <a:pt x="1880529" y="2020461"/>
                  <a:pt x="1884177" y="2035354"/>
                  <a:pt x="1891473" y="2049954"/>
                </a:cubicBezTo>
                <a:lnTo>
                  <a:pt x="1894156" y="2049954"/>
                </a:lnTo>
                <a:cubicBezTo>
                  <a:pt x="1923343" y="2100764"/>
                  <a:pt x="1937935" y="2140770"/>
                  <a:pt x="1937935" y="2169972"/>
                </a:cubicBezTo>
                <a:cubicBezTo>
                  <a:pt x="1937935" y="2297873"/>
                  <a:pt x="1813897" y="2392923"/>
                  <a:pt x="1565823" y="2455122"/>
                </a:cubicBezTo>
                <a:cubicBezTo>
                  <a:pt x="1317749" y="2517321"/>
                  <a:pt x="1159055" y="2561852"/>
                  <a:pt x="1089740" y="2588718"/>
                </a:cubicBezTo>
                <a:cubicBezTo>
                  <a:pt x="1020425" y="2615583"/>
                  <a:pt x="985767" y="2648288"/>
                  <a:pt x="985767" y="2686834"/>
                </a:cubicBezTo>
                <a:cubicBezTo>
                  <a:pt x="985767" y="2732972"/>
                  <a:pt x="1048698" y="2773270"/>
                  <a:pt x="1174560" y="2807727"/>
                </a:cubicBezTo>
                <a:cubicBezTo>
                  <a:pt x="1300420" y="2842185"/>
                  <a:pt x="1458203" y="2859414"/>
                  <a:pt x="1647908" y="2859414"/>
                </a:cubicBezTo>
                <a:cubicBezTo>
                  <a:pt x="1824841" y="2859414"/>
                  <a:pt x="1970767" y="2844959"/>
                  <a:pt x="2085685" y="2816049"/>
                </a:cubicBezTo>
                <a:cubicBezTo>
                  <a:pt x="2200602" y="2787141"/>
                  <a:pt x="2258061" y="2762173"/>
                  <a:pt x="2258061" y="2741148"/>
                </a:cubicBezTo>
                <a:lnTo>
                  <a:pt x="2255746" y="2739088"/>
                </a:lnTo>
                <a:lnTo>
                  <a:pt x="2190476" y="2742925"/>
                </a:lnTo>
                <a:cubicBezTo>
                  <a:pt x="2102921" y="2742925"/>
                  <a:pt x="2030414" y="2733435"/>
                  <a:pt x="1972956" y="2714454"/>
                </a:cubicBezTo>
                <a:cubicBezTo>
                  <a:pt x="1915497" y="2695473"/>
                  <a:pt x="1886768" y="2666710"/>
                  <a:pt x="1886768" y="2628164"/>
                </a:cubicBezTo>
                <a:cubicBezTo>
                  <a:pt x="1886768" y="2565673"/>
                  <a:pt x="1967483" y="2511797"/>
                  <a:pt x="2128914" y="2466535"/>
                </a:cubicBezTo>
                <a:cubicBezTo>
                  <a:pt x="2290345" y="2421273"/>
                  <a:pt x="2485977" y="2398642"/>
                  <a:pt x="2715810" y="2398642"/>
                </a:cubicBezTo>
                <a:cubicBezTo>
                  <a:pt x="3005839" y="2398642"/>
                  <a:pt x="3237039" y="2430325"/>
                  <a:pt x="3409416" y="2493692"/>
                </a:cubicBezTo>
                <a:cubicBezTo>
                  <a:pt x="3581791" y="2557059"/>
                  <a:pt x="3667977" y="2629040"/>
                  <a:pt x="3667977" y="2709636"/>
                </a:cubicBezTo>
                <a:cubicBezTo>
                  <a:pt x="3667977" y="2770374"/>
                  <a:pt x="3622376" y="2824251"/>
                  <a:pt x="3531172" y="2871265"/>
                </a:cubicBezTo>
                <a:cubicBezTo>
                  <a:pt x="3439969" y="2918279"/>
                  <a:pt x="3244792" y="2974783"/>
                  <a:pt x="2945643" y="3040778"/>
                </a:cubicBezTo>
                <a:cubicBezTo>
                  <a:pt x="2699394" y="3096260"/>
                  <a:pt x="2576269" y="3150867"/>
                  <a:pt x="2576269" y="3204597"/>
                </a:cubicBezTo>
                <a:cubicBezTo>
                  <a:pt x="2576269" y="3219782"/>
                  <a:pt x="2579917" y="3234675"/>
                  <a:pt x="2587213" y="3249275"/>
                </a:cubicBezTo>
                <a:lnTo>
                  <a:pt x="2589896" y="3249275"/>
                </a:lnTo>
                <a:cubicBezTo>
                  <a:pt x="2619083" y="3300085"/>
                  <a:pt x="2633675" y="3340091"/>
                  <a:pt x="2633675" y="3369293"/>
                </a:cubicBezTo>
                <a:cubicBezTo>
                  <a:pt x="2633675" y="3497194"/>
                  <a:pt x="2509637" y="3592244"/>
                  <a:pt x="2261563" y="3654443"/>
                </a:cubicBezTo>
                <a:cubicBezTo>
                  <a:pt x="2013489" y="3716642"/>
                  <a:pt x="1854795" y="3761173"/>
                  <a:pt x="1785480" y="3788039"/>
                </a:cubicBezTo>
                <a:cubicBezTo>
                  <a:pt x="1716165" y="3814904"/>
                  <a:pt x="1681507" y="3847609"/>
                  <a:pt x="1681507" y="3886155"/>
                </a:cubicBezTo>
                <a:cubicBezTo>
                  <a:pt x="1681507" y="3932293"/>
                  <a:pt x="1744438" y="3972591"/>
                  <a:pt x="1870300" y="4007048"/>
                </a:cubicBezTo>
                <a:cubicBezTo>
                  <a:pt x="1996160" y="4041506"/>
                  <a:pt x="2153943" y="4058735"/>
                  <a:pt x="2343648" y="4058735"/>
                </a:cubicBezTo>
                <a:cubicBezTo>
                  <a:pt x="2520581" y="4058735"/>
                  <a:pt x="2666507" y="4044280"/>
                  <a:pt x="2781425" y="4015370"/>
                </a:cubicBezTo>
                <a:cubicBezTo>
                  <a:pt x="2896342" y="3986462"/>
                  <a:pt x="2953801" y="3961494"/>
                  <a:pt x="2953801" y="3940469"/>
                </a:cubicBezTo>
                <a:cubicBezTo>
                  <a:pt x="2953801" y="3931709"/>
                  <a:pt x="2918687" y="3926745"/>
                  <a:pt x="2848459" y="3925576"/>
                </a:cubicBezTo>
                <a:cubicBezTo>
                  <a:pt x="2778232" y="3924408"/>
                  <a:pt x="2718494" y="3915210"/>
                  <a:pt x="2669245" y="3897982"/>
                </a:cubicBezTo>
                <a:cubicBezTo>
                  <a:pt x="2619995" y="3880753"/>
                  <a:pt x="2595369" y="3861334"/>
                  <a:pt x="2595369" y="3839725"/>
                </a:cubicBezTo>
                <a:cubicBezTo>
                  <a:pt x="2595369" y="3816364"/>
                  <a:pt x="2622274" y="3796507"/>
                  <a:pt x="2676085" y="3780154"/>
                </a:cubicBezTo>
                <a:cubicBezTo>
                  <a:pt x="2729895" y="3763802"/>
                  <a:pt x="2794193" y="3755626"/>
                  <a:pt x="2868981" y="3755626"/>
                </a:cubicBezTo>
                <a:cubicBezTo>
                  <a:pt x="2956536" y="3755626"/>
                  <a:pt x="3029043" y="3765116"/>
                  <a:pt x="3086501" y="3784097"/>
                </a:cubicBezTo>
                <a:cubicBezTo>
                  <a:pt x="3143960" y="3803077"/>
                  <a:pt x="3172690" y="3831841"/>
                  <a:pt x="3172690" y="3870386"/>
                </a:cubicBezTo>
                <a:cubicBezTo>
                  <a:pt x="3172690" y="3932877"/>
                  <a:pt x="3091974" y="3986754"/>
                  <a:pt x="2930544" y="4032015"/>
                </a:cubicBezTo>
                <a:cubicBezTo>
                  <a:pt x="2769113" y="4077277"/>
                  <a:pt x="2573481" y="4099908"/>
                  <a:pt x="2343648" y="4099908"/>
                </a:cubicBezTo>
                <a:cubicBezTo>
                  <a:pt x="2053619" y="4099908"/>
                  <a:pt x="1822418" y="4068225"/>
                  <a:pt x="1650041" y="4004858"/>
                </a:cubicBezTo>
                <a:cubicBezTo>
                  <a:pt x="1477667" y="3941491"/>
                  <a:pt x="1391480" y="3869510"/>
                  <a:pt x="1391480" y="3788915"/>
                </a:cubicBezTo>
                <a:cubicBezTo>
                  <a:pt x="1391480" y="3728176"/>
                  <a:pt x="1437082" y="3674300"/>
                  <a:pt x="1528285" y="3627285"/>
                </a:cubicBezTo>
                <a:cubicBezTo>
                  <a:pt x="1619488" y="3580272"/>
                  <a:pt x="1814666" y="3523767"/>
                  <a:pt x="2113814" y="3457772"/>
                </a:cubicBezTo>
                <a:cubicBezTo>
                  <a:pt x="2360063" y="3402290"/>
                  <a:pt x="2483189" y="3347684"/>
                  <a:pt x="2483189" y="3293953"/>
                </a:cubicBezTo>
                <a:cubicBezTo>
                  <a:pt x="2483189" y="3278768"/>
                  <a:pt x="2479540" y="3263876"/>
                  <a:pt x="2472244" y="3249275"/>
                </a:cubicBezTo>
                <a:lnTo>
                  <a:pt x="2469561" y="3249275"/>
                </a:lnTo>
                <a:cubicBezTo>
                  <a:pt x="2440375" y="3198465"/>
                  <a:pt x="2425783" y="3158459"/>
                  <a:pt x="2425783" y="3129258"/>
                </a:cubicBezTo>
                <a:cubicBezTo>
                  <a:pt x="2425783" y="3001357"/>
                  <a:pt x="2549820" y="2906306"/>
                  <a:pt x="2797894" y="2844108"/>
                </a:cubicBezTo>
                <a:cubicBezTo>
                  <a:pt x="3045968" y="2781908"/>
                  <a:pt x="3204663" y="2737377"/>
                  <a:pt x="3273977" y="2710512"/>
                </a:cubicBezTo>
                <a:cubicBezTo>
                  <a:pt x="3343293" y="2683647"/>
                  <a:pt x="3377950" y="2650941"/>
                  <a:pt x="3377950" y="2612395"/>
                </a:cubicBezTo>
                <a:cubicBezTo>
                  <a:pt x="3377950" y="2566257"/>
                  <a:pt x="3315019" y="2525960"/>
                  <a:pt x="3189158" y="2491502"/>
                </a:cubicBezTo>
                <a:cubicBezTo>
                  <a:pt x="3063297" y="2457045"/>
                  <a:pt x="2905514" y="2439816"/>
                  <a:pt x="2715810" y="2439816"/>
                </a:cubicBezTo>
                <a:cubicBezTo>
                  <a:pt x="2538876" y="2439816"/>
                  <a:pt x="2392950" y="2454270"/>
                  <a:pt x="2278032" y="2483180"/>
                </a:cubicBezTo>
                <a:cubicBezTo>
                  <a:pt x="2163115" y="2512089"/>
                  <a:pt x="2105656" y="2537056"/>
                  <a:pt x="2105656" y="2558081"/>
                </a:cubicBezTo>
                <a:lnTo>
                  <a:pt x="2107972" y="2560141"/>
                </a:lnTo>
                <a:lnTo>
                  <a:pt x="2173241" y="2556305"/>
                </a:lnTo>
                <a:cubicBezTo>
                  <a:pt x="2260796" y="2556305"/>
                  <a:pt x="2333303" y="2565795"/>
                  <a:pt x="2390761" y="2584776"/>
                </a:cubicBezTo>
                <a:cubicBezTo>
                  <a:pt x="2448220" y="2603756"/>
                  <a:pt x="2476950" y="2632520"/>
                  <a:pt x="2476950" y="2671065"/>
                </a:cubicBezTo>
                <a:cubicBezTo>
                  <a:pt x="2476950" y="2733556"/>
                  <a:pt x="2396234" y="2787433"/>
                  <a:pt x="2234804" y="2832694"/>
                </a:cubicBezTo>
                <a:cubicBezTo>
                  <a:pt x="2073373" y="2877956"/>
                  <a:pt x="1877741" y="2900587"/>
                  <a:pt x="1647908" y="2900587"/>
                </a:cubicBezTo>
                <a:cubicBezTo>
                  <a:pt x="1357879" y="2900587"/>
                  <a:pt x="1126678" y="2868904"/>
                  <a:pt x="954301" y="2805537"/>
                </a:cubicBezTo>
                <a:cubicBezTo>
                  <a:pt x="781927" y="2742170"/>
                  <a:pt x="695740" y="2670189"/>
                  <a:pt x="695740" y="2589594"/>
                </a:cubicBezTo>
                <a:cubicBezTo>
                  <a:pt x="695740" y="2528855"/>
                  <a:pt x="741342" y="2474979"/>
                  <a:pt x="832545" y="2427964"/>
                </a:cubicBezTo>
                <a:cubicBezTo>
                  <a:pt x="923748" y="2380951"/>
                  <a:pt x="1118926" y="2324446"/>
                  <a:pt x="1418074" y="2258451"/>
                </a:cubicBezTo>
                <a:cubicBezTo>
                  <a:pt x="1664323" y="2202969"/>
                  <a:pt x="1787449" y="2148362"/>
                  <a:pt x="1787449" y="2094632"/>
                </a:cubicBezTo>
                <a:cubicBezTo>
                  <a:pt x="1787449" y="2079447"/>
                  <a:pt x="1783800" y="2064555"/>
                  <a:pt x="1776504" y="2049954"/>
                </a:cubicBezTo>
                <a:lnTo>
                  <a:pt x="1773821" y="2049954"/>
                </a:lnTo>
                <a:cubicBezTo>
                  <a:pt x="1744635" y="1999144"/>
                  <a:pt x="1730043" y="1959138"/>
                  <a:pt x="1730043" y="1929937"/>
                </a:cubicBezTo>
                <a:cubicBezTo>
                  <a:pt x="1730043" y="1802035"/>
                  <a:pt x="1854080" y="1706985"/>
                  <a:pt x="2102154" y="1644787"/>
                </a:cubicBezTo>
                <a:cubicBezTo>
                  <a:pt x="2350228" y="1582587"/>
                  <a:pt x="2508923" y="1538056"/>
                  <a:pt x="2578237" y="1511191"/>
                </a:cubicBezTo>
                <a:cubicBezTo>
                  <a:pt x="2647553" y="1484326"/>
                  <a:pt x="2682210" y="1451620"/>
                  <a:pt x="2682210" y="1413074"/>
                </a:cubicBezTo>
                <a:cubicBezTo>
                  <a:pt x="2682210" y="1366936"/>
                  <a:pt x="2619279" y="1326639"/>
                  <a:pt x="2493418" y="1292181"/>
                </a:cubicBezTo>
                <a:cubicBezTo>
                  <a:pt x="2367557" y="1257724"/>
                  <a:pt x="2209774" y="1240495"/>
                  <a:pt x="2020070" y="1240495"/>
                </a:cubicBezTo>
                <a:cubicBezTo>
                  <a:pt x="1843136" y="1240495"/>
                  <a:pt x="1697210" y="1254949"/>
                  <a:pt x="1582292" y="1283859"/>
                </a:cubicBezTo>
                <a:cubicBezTo>
                  <a:pt x="1467375" y="1312768"/>
                  <a:pt x="1409916" y="1337735"/>
                  <a:pt x="1409916" y="1358760"/>
                </a:cubicBezTo>
                <a:lnTo>
                  <a:pt x="1412232" y="1360821"/>
                </a:lnTo>
                <a:lnTo>
                  <a:pt x="1477501" y="1356984"/>
                </a:lnTo>
                <a:cubicBezTo>
                  <a:pt x="1565056" y="1356984"/>
                  <a:pt x="1637563" y="1366474"/>
                  <a:pt x="1695021" y="1385455"/>
                </a:cubicBezTo>
                <a:cubicBezTo>
                  <a:pt x="1752480" y="1404435"/>
                  <a:pt x="1781210" y="1433199"/>
                  <a:pt x="1781210" y="1471744"/>
                </a:cubicBezTo>
                <a:cubicBezTo>
                  <a:pt x="1781210" y="1534235"/>
                  <a:pt x="1700494" y="1588112"/>
                  <a:pt x="1539064" y="1633373"/>
                </a:cubicBezTo>
                <a:cubicBezTo>
                  <a:pt x="1377633" y="1678635"/>
                  <a:pt x="1182001" y="1701266"/>
                  <a:pt x="952168" y="1701266"/>
                </a:cubicBezTo>
                <a:cubicBezTo>
                  <a:pt x="662138" y="1701266"/>
                  <a:pt x="430938" y="1669583"/>
                  <a:pt x="258561" y="1606216"/>
                </a:cubicBezTo>
                <a:cubicBezTo>
                  <a:pt x="86187" y="1542849"/>
                  <a:pt x="0" y="1470868"/>
                  <a:pt x="0" y="1390273"/>
                </a:cubicBezTo>
                <a:cubicBezTo>
                  <a:pt x="0" y="1329534"/>
                  <a:pt x="45601" y="1275658"/>
                  <a:pt x="136805" y="1228643"/>
                </a:cubicBezTo>
                <a:cubicBezTo>
                  <a:pt x="228008" y="1181629"/>
                  <a:pt x="423185" y="1125125"/>
                  <a:pt x="722334" y="1059130"/>
                </a:cubicBezTo>
                <a:cubicBezTo>
                  <a:pt x="968583" y="1003648"/>
                  <a:pt x="1091709" y="949041"/>
                  <a:pt x="1091709" y="895311"/>
                </a:cubicBezTo>
                <a:cubicBezTo>
                  <a:pt x="1091709" y="880126"/>
                  <a:pt x="1088060" y="865233"/>
                  <a:pt x="1080764" y="850633"/>
                </a:cubicBezTo>
                <a:lnTo>
                  <a:pt x="1078081" y="850633"/>
                </a:lnTo>
                <a:cubicBezTo>
                  <a:pt x="1048895" y="799823"/>
                  <a:pt x="1034303" y="759817"/>
                  <a:pt x="1034303" y="730615"/>
                </a:cubicBezTo>
                <a:cubicBezTo>
                  <a:pt x="1034303" y="602714"/>
                  <a:pt x="1158340" y="507664"/>
                  <a:pt x="1406414" y="445465"/>
                </a:cubicBezTo>
                <a:cubicBezTo>
                  <a:pt x="1654488" y="383266"/>
                  <a:pt x="1813183" y="338735"/>
                  <a:pt x="1882497" y="311870"/>
                </a:cubicBezTo>
                <a:cubicBezTo>
                  <a:pt x="1951813" y="285005"/>
                  <a:pt x="1986470" y="252299"/>
                  <a:pt x="1986470" y="213753"/>
                </a:cubicBezTo>
                <a:cubicBezTo>
                  <a:pt x="1986470" y="167615"/>
                  <a:pt x="1923539" y="127318"/>
                  <a:pt x="1797678" y="92860"/>
                </a:cubicBezTo>
                <a:cubicBezTo>
                  <a:pt x="1671817" y="58402"/>
                  <a:pt x="1514034" y="41174"/>
                  <a:pt x="1324330" y="41174"/>
                </a:cubicBezTo>
                <a:cubicBezTo>
                  <a:pt x="1147396" y="41174"/>
                  <a:pt x="1001470" y="55628"/>
                  <a:pt x="886552" y="84538"/>
                </a:cubicBezTo>
                <a:cubicBezTo>
                  <a:pt x="771635" y="113447"/>
                  <a:pt x="714176" y="138414"/>
                  <a:pt x="714176" y="159439"/>
                </a:cubicBezTo>
                <a:cubicBezTo>
                  <a:pt x="714176" y="168199"/>
                  <a:pt x="749290" y="173163"/>
                  <a:pt x="819518" y="174332"/>
                </a:cubicBezTo>
                <a:cubicBezTo>
                  <a:pt x="889745" y="175500"/>
                  <a:pt x="949483" y="184698"/>
                  <a:pt x="998733" y="201927"/>
                </a:cubicBezTo>
                <a:cubicBezTo>
                  <a:pt x="1047983" y="219155"/>
                  <a:pt x="1072608" y="238574"/>
                  <a:pt x="1072608" y="260183"/>
                </a:cubicBezTo>
                <a:cubicBezTo>
                  <a:pt x="1072608" y="283544"/>
                  <a:pt x="1045703" y="303401"/>
                  <a:pt x="991893" y="319754"/>
                </a:cubicBezTo>
                <a:cubicBezTo>
                  <a:pt x="938082" y="336107"/>
                  <a:pt x="873784" y="344283"/>
                  <a:pt x="798996" y="344283"/>
                </a:cubicBezTo>
                <a:cubicBezTo>
                  <a:pt x="711441" y="344283"/>
                  <a:pt x="638934" y="334793"/>
                  <a:pt x="581476" y="315811"/>
                </a:cubicBezTo>
                <a:cubicBezTo>
                  <a:pt x="524017" y="296831"/>
                  <a:pt x="495287" y="268068"/>
                  <a:pt x="495287" y="229522"/>
                </a:cubicBezTo>
                <a:cubicBezTo>
                  <a:pt x="495287" y="167031"/>
                  <a:pt x="576003" y="113155"/>
                  <a:pt x="737434" y="67893"/>
                </a:cubicBezTo>
                <a:cubicBezTo>
                  <a:pt x="898865" y="22631"/>
                  <a:pt x="1094497" y="0"/>
                  <a:pt x="1324330" y="0"/>
                </a:cubicBezTo>
                <a:close/>
              </a:path>
            </a:pathLst>
          </a:custGeom>
          <a:gradFill flip="none" rotWithShape="1">
            <a:gsLst>
              <a:gs pos="34000">
                <a:srgbClr val="99FF33">
                  <a:alpha val="84000"/>
                </a:srgbClr>
              </a:gs>
              <a:gs pos="40000">
                <a:srgbClr val="CC0000">
                  <a:alpha val="80000"/>
                </a:srgbClr>
              </a:gs>
              <a:gs pos="100000">
                <a:srgbClr val="E91717">
                  <a:alpha val="86667"/>
                </a:srgbClr>
              </a:gs>
            </a:gsLst>
            <a:path path="circle">
              <a:fillToRect l="50000" t="50000" r="50000" b="50000"/>
            </a:path>
            <a:tileRect/>
          </a:gradFill>
          <a:ln w="0">
            <a:solidFill>
              <a:srgbClr val="99FF33"/>
            </a:solidFill>
          </a:ln>
          <a:effectLst/>
          <a:scene3d>
            <a:camera prst="orthographicFront"/>
            <a:lightRig rig="chilly" dir="t"/>
          </a:scene3d>
          <a:sp3d prstMaterial="metal">
            <a:bevelT w="165100" prst="coolSlant"/>
          </a:sp3d>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es-ES" sz="28700" dirty="0">
              <a:latin typeface="Bodoni MT" panose="02070603080606020203" pitchFamily="18" charset="0"/>
            </a:endParaRPr>
          </a:p>
        </p:txBody>
      </p:sp>
      <p:sp>
        <p:nvSpPr>
          <p:cNvPr id="5" name="CuadroTexto 23"/>
          <p:cNvSpPr txBox="1"/>
          <p:nvPr/>
        </p:nvSpPr>
        <p:spPr>
          <a:xfrm rot="18856154" flipH="1">
            <a:off x="44703" y="-527258"/>
            <a:ext cx="687949" cy="2125916"/>
          </a:xfrm>
          <a:custGeom>
            <a:avLst/>
            <a:gdLst>
              <a:gd name="connsiteX0" fmla="*/ 1324330 w 3667977"/>
              <a:gd name="connsiteY0" fmla="*/ 0 h 4099908"/>
              <a:gd name="connsiteX1" fmla="*/ 2017936 w 3667977"/>
              <a:gd name="connsiteY1" fmla="*/ 95050 h 4099908"/>
              <a:gd name="connsiteX2" fmla="*/ 2276497 w 3667977"/>
              <a:gd name="connsiteY2" fmla="*/ 310993 h 4099908"/>
              <a:gd name="connsiteX3" fmla="*/ 2139692 w 3667977"/>
              <a:gd name="connsiteY3" fmla="*/ 472623 h 4099908"/>
              <a:gd name="connsiteX4" fmla="*/ 1554163 w 3667977"/>
              <a:gd name="connsiteY4" fmla="*/ 642136 h 4099908"/>
              <a:gd name="connsiteX5" fmla="*/ 1184789 w 3667977"/>
              <a:gd name="connsiteY5" fmla="*/ 805955 h 4099908"/>
              <a:gd name="connsiteX6" fmla="*/ 1195733 w 3667977"/>
              <a:gd name="connsiteY6" fmla="*/ 850633 h 4099908"/>
              <a:gd name="connsiteX7" fmla="*/ 1198416 w 3667977"/>
              <a:gd name="connsiteY7" fmla="*/ 850633 h 4099908"/>
              <a:gd name="connsiteX8" fmla="*/ 1242195 w 3667977"/>
              <a:gd name="connsiteY8" fmla="*/ 970650 h 4099908"/>
              <a:gd name="connsiteX9" fmla="*/ 870083 w 3667977"/>
              <a:gd name="connsiteY9" fmla="*/ 1255801 h 4099908"/>
              <a:gd name="connsiteX10" fmla="*/ 394000 w 3667977"/>
              <a:gd name="connsiteY10" fmla="*/ 1389397 h 4099908"/>
              <a:gd name="connsiteX11" fmla="*/ 290027 w 3667977"/>
              <a:gd name="connsiteY11" fmla="*/ 1487513 h 4099908"/>
              <a:gd name="connsiteX12" fmla="*/ 478819 w 3667977"/>
              <a:gd name="connsiteY12" fmla="*/ 1608406 h 4099908"/>
              <a:gd name="connsiteX13" fmla="*/ 952168 w 3667977"/>
              <a:gd name="connsiteY13" fmla="*/ 1660093 h 4099908"/>
              <a:gd name="connsiteX14" fmla="*/ 1389945 w 3667977"/>
              <a:gd name="connsiteY14" fmla="*/ 1616728 h 4099908"/>
              <a:gd name="connsiteX15" fmla="*/ 1562321 w 3667977"/>
              <a:gd name="connsiteY15" fmla="*/ 1541827 h 4099908"/>
              <a:gd name="connsiteX16" fmla="*/ 1560006 w 3667977"/>
              <a:gd name="connsiteY16" fmla="*/ 1539767 h 4099908"/>
              <a:gd name="connsiteX17" fmla="*/ 1494736 w 3667977"/>
              <a:gd name="connsiteY17" fmla="*/ 1543604 h 4099908"/>
              <a:gd name="connsiteX18" fmla="*/ 1277216 w 3667977"/>
              <a:gd name="connsiteY18" fmla="*/ 1515133 h 4099908"/>
              <a:gd name="connsiteX19" fmla="*/ 1191028 w 3667977"/>
              <a:gd name="connsiteY19" fmla="*/ 1428843 h 4099908"/>
              <a:gd name="connsiteX20" fmla="*/ 1433174 w 3667977"/>
              <a:gd name="connsiteY20" fmla="*/ 1267214 h 4099908"/>
              <a:gd name="connsiteX21" fmla="*/ 2020070 w 3667977"/>
              <a:gd name="connsiteY21" fmla="*/ 1199321 h 4099908"/>
              <a:gd name="connsiteX22" fmla="*/ 2713676 w 3667977"/>
              <a:gd name="connsiteY22" fmla="*/ 1294371 h 4099908"/>
              <a:gd name="connsiteX23" fmla="*/ 2972237 w 3667977"/>
              <a:gd name="connsiteY23" fmla="*/ 1510314 h 4099908"/>
              <a:gd name="connsiteX24" fmla="*/ 2835432 w 3667977"/>
              <a:gd name="connsiteY24" fmla="*/ 1671944 h 4099908"/>
              <a:gd name="connsiteX25" fmla="*/ 2249903 w 3667977"/>
              <a:gd name="connsiteY25" fmla="*/ 1841457 h 4099908"/>
              <a:gd name="connsiteX26" fmla="*/ 1880529 w 3667977"/>
              <a:gd name="connsiteY26" fmla="*/ 2005276 h 4099908"/>
              <a:gd name="connsiteX27" fmla="*/ 1891473 w 3667977"/>
              <a:gd name="connsiteY27" fmla="*/ 2049954 h 4099908"/>
              <a:gd name="connsiteX28" fmla="*/ 1894156 w 3667977"/>
              <a:gd name="connsiteY28" fmla="*/ 2049954 h 4099908"/>
              <a:gd name="connsiteX29" fmla="*/ 1937935 w 3667977"/>
              <a:gd name="connsiteY29" fmla="*/ 2169972 h 4099908"/>
              <a:gd name="connsiteX30" fmla="*/ 1565823 w 3667977"/>
              <a:gd name="connsiteY30" fmla="*/ 2455122 h 4099908"/>
              <a:gd name="connsiteX31" fmla="*/ 1089740 w 3667977"/>
              <a:gd name="connsiteY31" fmla="*/ 2588718 h 4099908"/>
              <a:gd name="connsiteX32" fmla="*/ 985767 w 3667977"/>
              <a:gd name="connsiteY32" fmla="*/ 2686834 h 4099908"/>
              <a:gd name="connsiteX33" fmla="*/ 1174560 w 3667977"/>
              <a:gd name="connsiteY33" fmla="*/ 2807727 h 4099908"/>
              <a:gd name="connsiteX34" fmla="*/ 1647908 w 3667977"/>
              <a:gd name="connsiteY34" fmla="*/ 2859414 h 4099908"/>
              <a:gd name="connsiteX35" fmla="*/ 2085685 w 3667977"/>
              <a:gd name="connsiteY35" fmla="*/ 2816049 h 4099908"/>
              <a:gd name="connsiteX36" fmla="*/ 2258061 w 3667977"/>
              <a:gd name="connsiteY36" fmla="*/ 2741148 h 4099908"/>
              <a:gd name="connsiteX37" fmla="*/ 2255746 w 3667977"/>
              <a:gd name="connsiteY37" fmla="*/ 2739088 h 4099908"/>
              <a:gd name="connsiteX38" fmla="*/ 2190476 w 3667977"/>
              <a:gd name="connsiteY38" fmla="*/ 2742925 h 4099908"/>
              <a:gd name="connsiteX39" fmla="*/ 1972956 w 3667977"/>
              <a:gd name="connsiteY39" fmla="*/ 2714454 h 4099908"/>
              <a:gd name="connsiteX40" fmla="*/ 1886768 w 3667977"/>
              <a:gd name="connsiteY40" fmla="*/ 2628164 h 4099908"/>
              <a:gd name="connsiteX41" fmla="*/ 2128914 w 3667977"/>
              <a:gd name="connsiteY41" fmla="*/ 2466535 h 4099908"/>
              <a:gd name="connsiteX42" fmla="*/ 2715810 w 3667977"/>
              <a:gd name="connsiteY42" fmla="*/ 2398642 h 4099908"/>
              <a:gd name="connsiteX43" fmla="*/ 3409416 w 3667977"/>
              <a:gd name="connsiteY43" fmla="*/ 2493692 h 4099908"/>
              <a:gd name="connsiteX44" fmla="*/ 3667977 w 3667977"/>
              <a:gd name="connsiteY44" fmla="*/ 2709636 h 4099908"/>
              <a:gd name="connsiteX45" fmla="*/ 3531172 w 3667977"/>
              <a:gd name="connsiteY45" fmla="*/ 2871265 h 4099908"/>
              <a:gd name="connsiteX46" fmla="*/ 2945643 w 3667977"/>
              <a:gd name="connsiteY46" fmla="*/ 3040778 h 4099908"/>
              <a:gd name="connsiteX47" fmla="*/ 2576269 w 3667977"/>
              <a:gd name="connsiteY47" fmla="*/ 3204597 h 4099908"/>
              <a:gd name="connsiteX48" fmla="*/ 2587213 w 3667977"/>
              <a:gd name="connsiteY48" fmla="*/ 3249275 h 4099908"/>
              <a:gd name="connsiteX49" fmla="*/ 2589896 w 3667977"/>
              <a:gd name="connsiteY49" fmla="*/ 3249275 h 4099908"/>
              <a:gd name="connsiteX50" fmla="*/ 2633675 w 3667977"/>
              <a:gd name="connsiteY50" fmla="*/ 3369293 h 4099908"/>
              <a:gd name="connsiteX51" fmla="*/ 2261563 w 3667977"/>
              <a:gd name="connsiteY51" fmla="*/ 3654443 h 4099908"/>
              <a:gd name="connsiteX52" fmla="*/ 1785480 w 3667977"/>
              <a:gd name="connsiteY52" fmla="*/ 3788039 h 4099908"/>
              <a:gd name="connsiteX53" fmla="*/ 1681507 w 3667977"/>
              <a:gd name="connsiteY53" fmla="*/ 3886155 h 4099908"/>
              <a:gd name="connsiteX54" fmla="*/ 1870300 w 3667977"/>
              <a:gd name="connsiteY54" fmla="*/ 4007048 h 4099908"/>
              <a:gd name="connsiteX55" fmla="*/ 2343648 w 3667977"/>
              <a:gd name="connsiteY55" fmla="*/ 4058735 h 4099908"/>
              <a:gd name="connsiteX56" fmla="*/ 2781425 w 3667977"/>
              <a:gd name="connsiteY56" fmla="*/ 4015370 h 4099908"/>
              <a:gd name="connsiteX57" fmla="*/ 2953801 w 3667977"/>
              <a:gd name="connsiteY57" fmla="*/ 3940469 h 4099908"/>
              <a:gd name="connsiteX58" fmla="*/ 2848459 w 3667977"/>
              <a:gd name="connsiteY58" fmla="*/ 3925576 h 4099908"/>
              <a:gd name="connsiteX59" fmla="*/ 2669245 w 3667977"/>
              <a:gd name="connsiteY59" fmla="*/ 3897982 h 4099908"/>
              <a:gd name="connsiteX60" fmla="*/ 2595369 w 3667977"/>
              <a:gd name="connsiteY60" fmla="*/ 3839725 h 4099908"/>
              <a:gd name="connsiteX61" fmla="*/ 2676085 w 3667977"/>
              <a:gd name="connsiteY61" fmla="*/ 3780154 h 4099908"/>
              <a:gd name="connsiteX62" fmla="*/ 2868981 w 3667977"/>
              <a:gd name="connsiteY62" fmla="*/ 3755626 h 4099908"/>
              <a:gd name="connsiteX63" fmla="*/ 3086501 w 3667977"/>
              <a:gd name="connsiteY63" fmla="*/ 3784097 h 4099908"/>
              <a:gd name="connsiteX64" fmla="*/ 3172690 w 3667977"/>
              <a:gd name="connsiteY64" fmla="*/ 3870386 h 4099908"/>
              <a:gd name="connsiteX65" fmla="*/ 2930544 w 3667977"/>
              <a:gd name="connsiteY65" fmla="*/ 4032015 h 4099908"/>
              <a:gd name="connsiteX66" fmla="*/ 2343648 w 3667977"/>
              <a:gd name="connsiteY66" fmla="*/ 4099908 h 4099908"/>
              <a:gd name="connsiteX67" fmla="*/ 1650041 w 3667977"/>
              <a:gd name="connsiteY67" fmla="*/ 4004858 h 4099908"/>
              <a:gd name="connsiteX68" fmla="*/ 1391480 w 3667977"/>
              <a:gd name="connsiteY68" fmla="*/ 3788915 h 4099908"/>
              <a:gd name="connsiteX69" fmla="*/ 1528285 w 3667977"/>
              <a:gd name="connsiteY69" fmla="*/ 3627285 h 4099908"/>
              <a:gd name="connsiteX70" fmla="*/ 2113814 w 3667977"/>
              <a:gd name="connsiteY70" fmla="*/ 3457772 h 4099908"/>
              <a:gd name="connsiteX71" fmla="*/ 2483189 w 3667977"/>
              <a:gd name="connsiteY71" fmla="*/ 3293953 h 4099908"/>
              <a:gd name="connsiteX72" fmla="*/ 2472244 w 3667977"/>
              <a:gd name="connsiteY72" fmla="*/ 3249275 h 4099908"/>
              <a:gd name="connsiteX73" fmla="*/ 2469561 w 3667977"/>
              <a:gd name="connsiteY73" fmla="*/ 3249275 h 4099908"/>
              <a:gd name="connsiteX74" fmla="*/ 2425783 w 3667977"/>
              <a:gd name="connsiteY74" fmla="*/ 3129258 h 4099908"/>
              <a:gd name="connsiteX75" fmla="*/ 2797894 w 3667977"/>
              <a:gd name="connsiteY75" fmla="*/ 2844108 h 4099908"/>
              <a:gd name="connsiteX76" fmla="*/ 3273977 w 3667977"/>
              <a:gd name="connsiteY76" fmla="*/ 2710512 h 4099908"/>
              <a:gd name="connsiteX77" fmla="*/ 3377950 w 3667977"/>
              <a:gd name="connsiteY77" fmla="*/ 2612395 h 4099908"/>
              <a:gd name="connsiteX78" fmla="*/ 3189158 w 3667977"/>
              <a:gd name="connsiteY78" fmla="*/ 2491502 h 4099908"/>
              <a:gd name="connsiteX79" fmla="*/ 2715810 w 3667977"/>
              <a:gd name="connsiteY79" fmla="*/ 2439816 h 4099908"/>
              <a:gd name="connsiteX80" fmla="*/ 2278032 w 3667977"/>
              <a:gd name="connsiteY80" fmla="*/ 2483180 h 4099908"/>
              <a:gd name="connsiteX81" fmla="*/ 2105656 w 3667977"/>
              <a:gd name="connsiteY81" fmla="*/ 2558081 h 4099908"/>
              <a:gd name="connsiteX82" fmla="*/ 2107972 w 3667977"/>
              <a:gd name="connsiteY82" fmla="*/ 2560141 h 4099908"/>
              <a:gd name="connsiteX83" fmla="*/ 2173241 w 3667977"/>
              <a:gd name="connsiteY83" fmla="*/ 2556305 h 4099908"/>
              <a:gd name="connsiteX84" fmla="*/ 2390761 w 3667977"/>
              <a:gd name="connsiteY84" fmla="*/ 2584776 h 4099908"/>
              <a:gd name="connsiteX85" fmla="*/ 2476950 w 3667977"/>
              <a:gd name="connsiteY85" fmla="*/ 2671065 h 4099908"/>
              <a:gd name="connsiteX86" fmla="*/ 2234804 w 3667977"/>
              <a:gd name="connsiteY86" fmla="*/ 2832694 h 4099908"/>
              <a:gd name="connsiteX87" fmla="*/ 1647908 w 3667977"/>
              <a:gd name="connsiteY87" fmla="*/ 2900587 h 4099908"/>
              <a:gd name="connsiteX88" fmla="*/ 954301 w 3667977"/>
              <a:gd name="connsiteY88" fmla="*/ 2805537 h 4099908"/>
              <a:gd name="connsiteX89" fmla="*/ 695740 w 3667977"/>
              <a:gd name="connsiteY89" fmla="*/ 2589594 h 4099908"/>
              <a:gd name="connsiteX90" fmla="*/ 832545 w 3667977"/>
              <a:gd name="connsiteY90" fmla="*/ 2427964 h 4099908"/>
              <a:gd name="connsiteX91" fmla="*/ 1418074 w 3667977"/>
              <a:gd name="connsiteY91" fmla="*/ 2258451 h 4099908"/>
              <a:gd name="connsiteX92" fmla="*/ 1787449 w 3667977"/>
              <a:gd name="connsiteY92" fmla="*/ 2094632 h 4099908"/>
              <a:gd name="connsiteX93" fmla="*/ 1776504 w 3667977"/>
              <a:gd name="connsiteY93" fmla="*/ 2049954 h 4099908"/>
              <a:gd name="connsiteX94" fmla="*/ 1773821 w 3667977"/>
              <a:gd name="connsiteY94" fmla="*/ 2049954 h 4099908"/>
              <a:gd name="connsiteX95" fmla="*/ 1730043 w 3667977"/>
              <a:gd name="connsiteY95" fmla="*/ 1929937 h 4099908"/>
              <a:gd name="connsiteX96" fmla="*/ 2102154 w 3667977"/>
              <a:gd name="connsiteY96" fmla="*/ 1644787 h 4099908"/>
              <a:gd name="connsiteX97" fmla="*/ 2578237 w 3667977"/>
              <a:gd name="connsiteY97" fmla="*/ 1511191 h 4099908"/>
              <a:gd name="connsiteX98" fmla="*/ 2682210 w 3667977"/>
              <a:gd name="connsiteY98" fmla="*/ 1413074 h 4099908"/>
              <a:gd name="connsiteX99" fmla="*/ 2493418 w 3667977"/>
              <a:gd name="connsiteY99" fmla="*/ 1292181 h 4099908"/>
              <a:gd name="connsiteX100" fmla="*/ 2020070 w 3667977"/>
              <a:gd name="connsiteY100" fmla="*/ 1240495 h 4099908"/>
              <a:gd name="connsiteX101" fmla="*/ 1582292 w 3667977"/>
              <a:gd name="connsiteY101" fmla="*/ 1283859 h 4099908"/>
              <a:gd name="connsiteX102" fmla="*/ 1409916 w 3667977"/>
              <a:gd name="connsiteY102" fmla="*/ 1358760 h 4099908"/>
              <a:gd name="connsiteX103" fmla="*/ 1412232 w 3667977"/>
              <a:gd name="connsiteY103" fmla="*/ 1360821 h 4099908"/>
              <a:gd name="connsiteX104" fmla="*/ 1477501 w 3667977"/>
              <a:gd name="connsiteY104" fmla="*/ 1356984 h 4099908"/>
              <a:gd name="connsiteX105" fmla="*/ 1695021 w 3667977"/>
              <a:gd name="connsiteY105" fmla="*/ 1385455 h 4099908"/>
              <a:gd name="connsiteX106" fmla="*/ 1781210 w 3667977"/>
              <a:gd name="connsiteY106" fmla="*/ 1471744 h 4099908"/>
              <a:gd name="connsiteX107" fmla="*/ 1539064 w 3667977"/>
              <a:gd name="connsiteY107" fmla="*/ 1633373 h 4099908"/>
              <a:gd name="connsiteX108" fmla="*/ 952168 w 3667977"/>
              <a:gd name="connsiteY108" fmla="*/ 1701266 h 4099908"/>
              <a:gd name="connsiteX109" fmla="*/ 258561 w 3667977"/>
              <a:gd name="connsiteY109" fmla="*/ 1606216 h 4099908"/>
              <a:gd name="connsiteX110" fmla="*/ 0 w 3667977"/>
              <a:gd name="connsiteY110" fmla="*/ 1390273 h 4099908"/>
              <a:gd name="connsiteX111" fmla="*/ 136805 w 3667977"/>
              <a:gd name="connsiteY111" fmla="*/ 1228643 h 4099908"/>
              <a:gd name="connsiteX112" fmla="*/ 722334 w 3667977"/>
              <a:gd name="connsiteY112" fmla="*/ 1059130 h 4099908"/>
              <a:gd name="connsiteX113" fmla="*/ 1091709 w 3667977"/>
              <a:gd name="connsiteY113" fmla="*/ 895311 h 4099908"/>
              <a:gd name="connsiteX114" fmla="*/ 1080764 w 3667977"/>
              <a:gd name="connsiteY114" fmla="*/ 850633 h 4099908"/>
              <a:gd name="connsiteX115" fmla="*/ 1078081 w 3667977"/>
              <a:gd name="connsiteY115" fmla="*/ 850633 h 4099908"/>
              <a:gd name="connsiteX116" fmla="*/ 1034303 w 3667977"/>
              <a:gd name="connsiteY116" fmla="*/ 730615 h 4099908"/>
              <a:gd name="connsiteX117" fmla="*/ 1406414 w 3667977"/>
              <a:gd name="connsiteY117" fmla="*/ 445465 h 4099908"/>
              <a:gd name="connsiteX118" fmla="*/ 1882497 w 3667977"/>
              <a:gd name="connsiteY118" fmla="*/ 311870 h 4099908"/>
              <a:gd name="connsiteX119" fmla="*/ 1986470 w 3667977"/>
              <a:gd name="connsiteY119" fmla="*/ 213753 h 4099908"/>
              <a:gd name="connsiteX120" fmla="*/ 1797678 w 3667977"/>
              <a:gd name="connsiteY120" fmla="*/ 92860 h 4099908"/>
              <a:gd name="connsiteX121" fmla="*/ 1324330 w 3667977"/>
              <a:gd name="connsiteY121" fmla="*/ 41174 h 4099908"/>
              <a:gd name="connsiteX122" fmla="*/ 886552 w 3667977"/>
              <a:gd name="connsiteY122" fmla="*/ 84538 h 4099908"/>
              <a:gd name="connsiteX123" fmla="*/ 714176 w 3667977"/>
              <a:gd name="connsiteY123" fmla="*/ 159439 h 4099908"/>
              <a:gd name="connsiteX124" fmla="*/ 819518 w 3667977"/>
              <a:gd name="connsiteY124" fmla="*/ 174332 h 4099908"/>
              <a:gd name="connsiteX125" fmla="*/ 998733 w 3667977"/>
              <a:gd name="connsiteY125" fmla="*/ 201927 h 4099908"/>
              <a:gd name="connsiteX126" fmla="*/ 1072608 w 3667977"/>
              <a:gd name="connsiteY126" fmla="*/ 260183 h 4099908"/>
              <a:gd name="connsiteX127" fmla="*/ 991893 w 3667977"/>
              <a:gd name="connsiteY127" fmla="*/ 319754 h 4099908"/>
              <a:gd name="connsiteX128" fmla="*/ 798996 w 3667977"/>
              <a:gd name="connsiteY128" fmla="*/ 344283 h 4099908"/>
              <a:gd name="connsiteX129" fmla="*/ 581476 w 3667977"/>
              <a:gd name="connsiteY129" fmla="*/ 315811 h 4099908"/>
              <a:gd name="connsiteX130" fmla="*/ 495287 w 3667977"/>
              <a:gd name="connsiteY130" fmla="*/ 229522 h 4099908"/>
              <a:gd name="connsiteX131" fmla="*/ 737434 w 3667977"/>
              <a:gd name="connsiteY131" fmla="*/ 67893 h 4099908"/>
              <a:gd name="connsiteX132" fmla="*/ 1324330 w 3667977"/>
              <a:gd name="connsiteY132" fmla="*/ 0 h 40999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Lst>
            <a:rect l="l" t="t" r="r" b="b"/>
            <a:pathLst>
              <a:path w="3667977" h="4099908">
                <a:moveTo>
                  <a:pt x="1324330" y="0"/>
                </a:moveTo>
                <a:cubicBezTo>
                  <a:pt x="1614359" y="0"/>
                  <a:pt x="1845559" y="31683"/>
                  <a:pt x="2017936" y="95050"/>
                </a:cubicBezTo>
                <a:cubicBezTo>
                  <a:pt x="2190311" y="158417"/>
                  <a:pt x="2276497" y="230398"/>
                  <a:pt x="2276497" y="310993"/>
                </a:cubicBezTo>
                <a:cubicBezTo>
                  <a:pt x="2276497" y="371732"/>
                  <a:pt x="2230896" y="425608"/>
                  <a:pt x="2139692" y="472623"/>
                </a:cubicBezTo>
                <a:cubicBezTo>
                  <a:pt x="2048489" y="519636"/>
                  <a:pt x="1853312" y="576141"/>
                  <a:pt x="1554163" y="642136"/>
                </a:cubicBezTo>
                <a:cubicBezTo>
                  <a:pt x="1307914" y="697618"/>
                  <a:pt x="1184789" y="752225"/>
                  <a:pt x="1184789" y="805955"/>
                </a:cubicBezTo>
                <a:cubicBezTo>
                  <a:pt x="1184789" y="821140"/>
                  <a:pt x="1188437" y="836032"/>
                  <a:pt x="1195733" y="850633"/>
                </a:cubicBezTo>
                <a:lnTo>
                  <a:pt x="1198416" y="850633"/>
                </a:lnTo>
                <a:cubicBezTo>
                  <a:pt x="1227603" y="901443"/>
                  <a:pt x="1242195" y="941449"/>
                  <a:pt x="1242195" y="970650"/>
                </a:cubicBezTo>
                <a:cubicBezTo>
                  <a:pt x="1242195" y="1098552"/>
                  <a:pt x="1118157" y="1193602"/>
                  <a:pt x="870083" y="1255801"/>
                </a:cubicBezTo>
                <a:cubicBezTo>
                  <a:pt x="622009" y="1318000"/>
                  <a:pt x="463315" y="1362531"/>
                  <a:pt x="394000" y="1389397"/>
                </a:cubicBezTo>
                <a:cubicBezTo>
                  <a:pt x="324684" y="1416262"/>
                  <a:pt x="290027" y="1448967"/>
                  <a:pt x="290027" y="1487513"/>
                </a:cubicBezTo>
                <a:cubicBezTo>
                  <a:pt x="290027" y="1533651"/>
                  <a:pt x="352958" y="1573949"/>
                  <a:pt x="478819" y="1608406"/>
                </a:cubicBezTo>
                <a:cubicBezTo>
                  <a:pt x="604680" y="1642864"/>
                  <a:pt x="762463" y="1660093"/>
                  <a:pt x="952168" y="1660093"/>
                </a:cubicBezTo>
                <a:cubicBezTo>
                  <a:pt x="1129101" y="1660093"/>
                  <a:pt x="1275027" y="1645638"/>
                  <a:pt x="1389945" y="1616728"/>
                </a:cubicBezTo>
                <a:cubicBezTo>
                  <a:pt x="1504862" y="1587820"/>
                  <a:pt x="1562321" y="1562852"/>
                  <a:pt x="1562321" y="1541827"/>
                </a:cubicBezTo>
                <a:lnTo>
                  <a:pt x="1560006" y="1539767"/>
                </a:lnTo>
                <a:lnTo>
                  <a:pt x="1494736" y="1543604"/>
                </a:lnTo>
                <a:cubicBezTo>
                  <a:pt x="1407181" y="1543604"/>
                  <a:pt x="1334674" y="1534114"/>
                  <a:pt x="1277216" y="1515133"/>
                </a:cubicBezTo>
                <a:cubicBezTo>
                  <a:pt x="1219757" y="1496152"/>
                  <a:pt x="1191028" y="1467389"/>
                  <a:pt x="1191028" y="1428843"/>
                </a:cubicBezTo>
                <a:cubicBezTo>
                  <a:pt x="1191028" y="1366352"/>
                  <a:pt x="1271743" y="1312476"/>
                  <a:pt x="1433174" y="1267214"/>
                </a:cubicBezTo>
                <a:cubicBezTo>
                  <a:pt x="1594605" y="1221952"/>
                  <a:pt x="1790237" y="1199321"/>
                  <a:pt x="2020070" y="1199321"/>
                </a:cubicBezTo>
                <a:cubicBezTo>
                  <a:pt x="2310099" y="1199321"/>
                  <a:pt x="2541299" y="1231004"/>
                  <a:pt x="2713676" y="1294371"/>
                </a:cubicBezTo>
                <a:cubicBezTo>
                  <a:pt x="2886051" y="1357738"/>
                  <a:pt x="2972237" y="1429719"/>
                  <a:pt x="2972237" y="1510314"/>
                </a:cubicBezTo>
                <a:cubicBezTo>
                  <a:pt x="2972237" y="1571053"/>
                  <a:pt x="2926636" y="1624930"/>
                  <a:pt x="2835432" y="1671944"/>
                </a:cubicBezTo>
                <a:cubicBezTo>
                  <a:pt x="2744229" y="1718958"/>
                  <a:pt x="2549052" y="1775462"/>
                  <a:pt x="2249903" y="1841457"/>
                </a:cubicBezTo>
                <a:cubicBezTo>
                  <a:pt x="2003654" y="1896939"/>
                  <a:pt x="1880529" y="1951546"/>
                  <a:pt x="1880529" y="2005276"/>
                </a:cubicBezTo>
                <a:cubicBezTo>
                  <a:pt x="1880529" y="2020461"/>
                  <a:pt x="1884177" y="2035354"/>
                  <a:pt x="1891473" y="2049954"/>
                </a:cubicBezTo>
                <a:lnTo>
                  <a:pt x="1894156" y="2049954"/>
                </a:lnTo>
                <a:cubicBezTo>
                  <a:pt x="1923343" y="2100764"/>
                  <a:pt x="1937935" y="2140770"/>
                  <a:pt x="1937935" y="2169972"/>
                </a:cubicBezTo>
                <a:cubicBezTo>
                  <a:pt x="1937935" y="2297873"/>
                  <a:pt x="1813897" y="2392923"/>
                  <a:pt x="1565823" y="2455122"/>
                </a:cubicBezTo>
                <a:cubicBezTo>
                  <a:pt x="1317749" y="2517321"/>
                  <a:pt x="1159055" y="2561852"/>
                  <a:pt x="1089740" y="2588718"/>
                </a:cubicBezTo>
                <a:cubicBezTo>
                  <a:pt x="1020425" y="2615583"/>
                  <a:pt x="985767" y="2648288"/>
                  <a:pt x="985767" y="2686834"/>
                </a:cubicBezTo>
                <a:cubicBezTo>
                  <a:pt x="985767" y="2732972"/>
                  <a:pt x="1048698" y="2773270"/>
                  <a:pt x="1174560" y="2807727"/>
                </a:cubicBezTo>
                <a:cubicBezTo>
                  <a:pt x="1300420" y="2842185"/>
                  <a:pt x="1458203" y="2859414"/>
                  <a:pt x="1647908" y="2859414"/>
                </a:cubicBezTo>
                <a:cubicBezTo>
                  <a:pt x="1824841" y="2859414"/>
                  <a:pt x="1970767" y="2844959"/>
                  <a:pt x="2085685" y="2816049"/>
                </a:cubicBezTo>
                <a:cubicBezTo>
                  <a:pt x="2200602" y="2787141"/>
                  <a:pt x="2258061" y="2762173"/>
                  <a:pt x="2258061" y="2741148"/>
                </a:cubicBezTo>
                <a:lnTo>
                  <a:pt x="2255746" y="2739088"/>
                </a:lnTo>
                <a:lnTo>
                  <a:pt x="2190476" y="2742925"/>
                </a:lnTo>
                <a:cubicBezTo>
                  <a:pt x="2102921" y="2742925"/>
                  <a:pt x="2030414" y="2733435"/>
                  <a:pt x="1972956" y="2714454"/>
                </a:cubicBezTo>
                <a:cubicBezTo>
                  <a:pt x="1915497" y="2695473"/>
                  <a:pt x="1886768" y="2666710"/>
                  <a:pt x="1886768" y="2628164"/>
                </a:cubicBezTo>
                <a:cubicBezTo>
                  <a:pt x="1886768" y="2565673"/>
                  <a:pt x="1967483" y="2511797"/>
                  <a:pt x="2128914" y="2466535"/>
                </a:cubicBezTo>
                <a:cubicBezTo>
                  <a:pt x="2290345" y="2421273"/>
                  <a:pt x="2485977" y="2398642"/>
                  <a:pt x="2715810" y="2398642"/>
                </a:cubicBezTo>
                <a:cubicBezTo>
                  <a:pt x="3005839" y="2398642"/>
                  <a:pt x="3237039" y="2430325"/>
                  <a:pt x="3409416" y="2493692"/>
                </a:cubicBezTo>
                <a:cubicBezTo>
                  <a:pt x="3581791" y="2557059"/>
                  <a:pt x="3667977" y="2629040"/>
                  <a:pt x="3667977" y="2709636"/>
                </a:cubicBezTo>
                <a:cubicBezTo>
                  <a:pt x="3667977" y="2770374"/>
                  <a:pt x="3622376" y="2824251"/>
                  <a:pt x="3531172" y="2871265"/>
                </a:cubicBezTo>
                <a:cubicBezTo>
                  <a:pt x="3439969" y="2918279"/>
                  <a:pt x="3244792" y="2974783"/>
                  <a:pt x="2945643" y="3040778"/>
                </a:cubicBezTo>
                <a:cubicBezTo>
                  <a:pt x="2699394" y="3096260"/>
                  <a:pt x="2576269" y="3150867"/>
                  <a:pt x="2576269" y="3204597"/>
                </a:cubicBezTo>
                <a:cubicBezTo>
                  <a:pt x="2576269" y="3219782"/>
                  <a:pt x="2579917" y="3234675"/>
                  <a:pt x="2587213" y="3249275"/>
                </a:cubicBezTo>
                <a:lnTo>
                  <a:pt x="2589896" y="3249275"/>
                </a:lnTo>
                <a:cubicBezTo>
                  <a:pt x="2619083" y="3300085"/>
                  <a:pt x="2633675" y="3340091"/>
                  <a:pt x="2633675" y="3369293"/>
                </a:cubicBezTo>
                <a:cubicBezTo>
                  <a:pt x="2633675" y="3497194"/>
                  <a:pt x="2509637" y="3592244"/>
                  <a:pt x="2261563" y="3654443"/>
                </a:cubicBezTo>
                <a:cubicBezTo>
                  <a:pt x="2013489" y="3716642"/>
                  <a:pt x="1854795" y="3761173"/>
                  <a:pt x="1785480" y="3788039"/>
                </a:cubicBezTo>
                <a:cubicBezTo>
                  <a:pt x="1716165" y="3814904"/>
                  <a:pt x="1681507" y="3847609"/>
                  <a:pt x="1681507" y="3886155"/>
                </a:cubicBezTo>
                <a:cubicBezTo>
                  <a:pt x="1681507" y="3932293"/>
                  <a:pt x="1744438" y="3972591"/>
                  <a:pt x="1870300" y="4007048"/>
                </a:cubicBezTo>
                <a:cubicBezTo>
                  <a:pt x="1996160" y="4041506"/>
                  <a:pt x="2153943" y="4058735"/>
                  <a:pt x="2343648" y="4058735"/>
                </a:cubicBezTo>
                <a:cubicBezTo>
                  <a:pt x="2520581" y="4058735"/>
                  <a:pt x="2666507" y="4044280"/>
                  <a:pt x="2781425" y="4015370"/>
                </a:cubicBezTo>
                <a:cubicBezTo>
                  <a:pt x="2896342" y="3986462"/>
                  <a:pt x="2953801" y="3961494"/>
                  <a:pt x="2953801" y="3940469"/>
                </a:cubicBezTo>
                <a:cubicBezTo>
                  <a:pt x="2953801" y="3931709"/>
                  <a:pt x="2918687" y="3926745"/>
                  <a:pt x="2848459" y="3925576"/>
                </a:cubicBezTo>
                <a:cubicBezTo>
                  <a:pt x="2778232" y="3924408"/>
                  <a:pt x="2718494" y="3915210"/>
                  <a:pt x="2669245" y="3897982"/>
                </a:cubicBezTo>
                <a:cubicBezTo>
                  <a:pt x="2619995" y="3880753"/>
                  <a:pt x="2595369" y="3861334"/>
                  <a:pt x="2595369" y="3839725"/>
                </a:cubicBezTo>
                <a:cubicBezTo>
                  <a:pt x="2595369" y="3816364"/>
                  <a:pt x="2622274" y="3796507"/>
                  <a:pt x="2676085" y="3780154"/>
                </a:cubicBezTo>
                <a:cubicBezTo>
                  <a:pt x="2729895" y="3763802"/>
                  <a:pt x="2794193" y="3755626"/>
                  <a:pt x="2868981" y="3755626"/>
                </a:cubicBezTo>
                <a:cubicBezTo>
                  <a:pt x="2956536" y="3755626"/>
                  <a:pt x="3029043" y="3765116"/>
                  <a:pt x="3086501" y="3784097"/>
                </a:cubicBezTo>
                <a:cubicBezTo>
                  <a:pt x="3143960" y="3803077"/>
                  <a:pt x="3172690" y="3831841"/>
                  <a:pt x="3172690" y="3870386"/>
                </a:cubicBezTo>
                <a:cubicBezTo>
                  <a:pt x="3172690" y="3932877"/>
                  <a:pt x="3091974" y="3986754"/>
                  <a:pt x="2930544" y="4032015"/>
                </a:cubicBezTo>
                <a:cubicBezTo>
                  <a:pt x="2769113" y="4077277"/>
                  <a:pt x="2573481" y="4099908"/>
                  <a:pt x="2343648" y="4099908"/>
                </a:cubicBezTo>
                <a:cubicBezTo>
                  <a:pt x="2053619" y="4099908"/>
                  <a:pt x="1822418" y="4068225"/>
                  <a:pt x="1650041" y="4004858"/>
                </a:cubicBezTo>
                <a:cubicBezTo>
                  <a:pt x="1477667" y="3941491"/>
                  <a:pt x="1391480" y="3869510"/>
                  <a:pt x="1391480" y="3788915"/>
                </a:cubicBezTo>
                <a:cubicBezTo>
                  <a:pt x="1391480" y="3728176"/>
                  <a:pt x="1437082" y="3674300"/>
                  <a:pt x="1528285" y="3627285"/>
                </a:cubicBezTo>
                <a:cubicBezTo>
                  <a:pt x="1619488" y="3580272"/>
                  <a:pt x="1814666" y="3523767"/>
                  <a:pt x="2113814" y="3457772"/>
                </a:cubicBezTo>
                <a:cubicBezTo>
                  <a:pt x="2360063" y="3402290"/>
                  <a:pt x="2483189" y="3347684"/>
                  <a:pt x="2483189" y="3293953"/>
                </a:cubicBezTo>
                <a:cubicBezTo>
                  <a:pt x="2483189" y="3278768"/>
                  <a:pt x="2479540" y="3263876"/>
                  <a:pt x="2472244" y="3249275"/>
                </a:cubicBezTo>
                <a:lnTo>
                  <a:pt x="2469561" y="3249275"/>
                </a:lnTo>
                <a:cubicBezTo>
                  <a:pt x="2440375" y="3198465"/>
                  <a:pt x="2425783" y="3158459"/>
                  <a:pt x="2425783" y="3129258"/>
                </a:cubicBezTo>
                <a:cubicBezTo>
                  <a:pt x="2425783" y="3001357"/>
                  <a:pt x="2549820" y="2906306"/>
                  <a:pt x="2797894" y="2844108"/>
                </a:cubicBezTo>
                <a:cubicBezTo>
                  <a:pt x="3045968" y="2781908"/>
                  <a:pt x="3204663" y="2737377"/>
                  <a:pt x="3273977" y="2710512"/>
                </a:cubicBezTo>
                <a:cubicBezTo>
                  <a:pt x="3343293" y="2683647"/>
                  <a:pt x="3377950" y="2650941"/>
                  <a:pt x="3377950" y="2612395"/>
                </a:cubicBezTo>
                <a:cubicBezTo>
                  <a:pt x="3377950" y="2566257"/>
                  <a:pt x="3315019" y="2525960"/>
                  <a:pt x="3189158" y="2491502"/>
                </a:cubicBezTo>
                <a:cubicBezTo>
                  <a:pt x="3063297" y="2457045"/>
                  <a:pt x="2905514" y="2439816"/>
                  <a:pt x="2715810" y="2439816"/>
                </a:cubicBezTo>
                <a:cubicBezTo>
                  <a:pt x="2538876" y="2439816"/>
                  <a:pt x="2392950" y="2454270"/>
                  <a:pt x="2278032" y="2483180"/>
                </a:cubicBezTo>
                <a:cubicBezTo>
                  <a:pt x="2163115" y="2512089"/>
                  <a:pt x="2105656" y="2537056"/>
                  <a:pt x="2105656" y="2558081"/>
                </a:cubicBezTo>
                <a:lnTo>
                  <a:pt x="2107972" y="2560141"/>
                </a:lnTo>
                <a:lnTo>
                  <a:pt x="2173241" y="2556305"/>
                </a:lnTo>
                <a:cubicBezTo>
                  <a:pt x="2260796" y="2556305"/>
                  <a:pt x="2333303" y="2565795"/>
                  <a:pt x="2390761" y="2584776"/>
                </a:cubicBezTo>
                <a:cubicBezTo>
                  <a:pt x="2448220" y="2603756"/>
                  <a:pt x="2476950" y="2632520"/>
                  <a:pt x="2476950" y="2671065"/>
                </a:cubicBezTo>
                <a:cubicBezTo>
                  <a:pt x="2476950" y="2733556"/>
                  <a:pt x="2396234" y="2787433"/>
                  <a:pt x="2234804" y="2832694"/>
                </a:cubicBezTo>
                <a:cubicBezTo>
                  <a:pt x="2073373" y="2877956"/>
                  <a:pt x="1877741" y="2900587"/>
                  <a:pt x="1647908" y="2900587"/>
                </a:cubicBezTo>
                <a:cubicBezTo>
                  <a:pt x="1357879" y="2900587"/>
                  <a:pt x="1126678" y="2868904"/>
                  <a:pt x="954301" y="2805537"/>
                </a:cubicBezTo>
                <a:cubicBezTo>
                  <a:pt x="781927" y="2742170"/>
                  <a:pt x="695740" y="2670189"/>
                  <a:pt x="695740" y="2589594"/>
                </a:cubicBezTo>
                <a:cubicBezTo>
                  <a:pt x="695740" y="2528855"/>
                  <a:pt x="741342" y="2474979"/>
                  <a:pt x="832545" y="2427964"/>
                </a:cubicBezTo>
                <a:cubicBezTo>
                  <a:pt x="923748" y="2380951"/>
                  <a:pt x="1118926" y="2324446"/>
                  <a:pt x="1418074" y="2258451"/>
                </a:cubicBezTo>
                <a:cubicBezTo>
                  <a:pt x="1664323" y="2202969"/>
                  <a:pt x="1787449" y="2148362"/>
                  <a:pt x="1787449" y="2094632"/>
                </a:cubicBezTo>
                <a:cubicBezTo>
                  <a:pt x="1787449" y="2079447"/>
                  <a:pt x="1783800" y="2064555"/>
                  <a:pt x="1776504" y="2049954"/>
                </a:cubicBezTo>
                <a:lnTo>
                  <a:pt x="1773821" y="2049954"/>
                </a:lnTo>
                <a:cubicBezTo>
                  <a:pt x="1744635" y="1999144"/>
                  <a:pt x="1730043" y="1959138"/>
                  <a:pt x="1730043" y="1929937"/>
                </a:cubicBezTo>
                <a:cubicBezTo>
                  <a:pt x="1730043" y="1802035"/>
                  <a:pt x="1854080" y="1706985"/>
                  <a:pt x="2102154" y="1644787"/>
                </a:cubicBezTo>
                <a:cubicBezTo>
                  <a:pt x="2350228" y="1582587"/>
                  <a:pt x="2508923" y="1538056"/>
                  <a:pt x="2578237" y="1511191"/>
                </a:cubicBezTo>
                <a:cubicBezTo>
                  <a:pt x="2647553" y="1484326"/>
                  <a:pt x="2682210" y="1451620"/>
                  <a:pt x="2682210" y="1413074"/>
                </a:cubicBezTo>
                <a:cubicBezTo>
                  <a:pt x="2682210" y="1366936"/>
                  <a:pt x="2619279" y="1326639"/>
                  <a:pt x="2493418" y="1292181"/>
                </a:cubicBezTo>
                <a:cubicBezTo>
                  <a:pt x="2367557" y="1257724"/>
                  <a:pt x="2209774" y="1240495"/>
                  <a:pt x="2020070" y="1240495"/>
                </a:cubicBezTo>
                <a:cubicBezTo>
                  <a:pt x="1843136" y="1240495"/>
                  <a:pt x="1697210" y="1254949"/>
                  <a:pt x="1582292" y="1283859"/>
                </a:cubicBezTo>
                <a:cubicBezTo>
                  <a:pt x="1467375" y="1312768"/>
                  <a:pt x="1409916" y="1337735"/>
                  <a:pt x="1409916" y="1358760"/>
                </a:cubicBezTo>
                <a:lnTo>
                  <a:pt x="1412232" y="1360821"/>
                </a:lnTo>
                <a:lnTo>
                  <a:pt x="1477501" y="1356984"/>
                </a:lnTo>
                <a:cubicBezTo>
                  <a:pt x="1565056" y="1356984"/>
                  <a:pt x="1637563" y="1366474"/>
                  <a:pt x="1695021" y="1385455"/>
                </a:cubicBezTo>
                <a:cubicBezTo>
                  <a:pt x="1752480" y="1404435"/>
                  <a:pt x="1781210" y="1433199"/>
                  <a:pt x="1781210" y="1471744"/>
                </a:cubicBezTo>
                <a:cubicBezTo>
                  <a:pt x="1781210" y="1534235"/>
                  <a:pt x="1700494" y="1588112"/>
                  <a:pt x="1539064" y="1633373"/>
                </a:cubicBezTo>
                <a:cubicBezTo>
                  <a:pt x="1377633" y="1678635"/>
                  <a:pt x="1182001" y="1701266"/>
                  <a:pt x="952168" y="1701266"/>
                </a:cubicBezTo>
                <a:cubicBezTo>
                  <a:pt x="662138" y="1701266"/>
                  <a:pt x="430938" y="1669583"/>
                  <a:pt x="258561" y="1606216"/>
                </a:cubicBezTo>
                <a:cubicBezTo>
                  <a:pt x="86187" y="1542849"/>
                  <a:pt x="0" y="1470868"/>
                  <a:pt x="0" y="1390273"/>
                </a:cubicBezTo>
                <a:cubicBezTo>
                  <a:pt x="0" y="1329534"/>
                  <a:pt x="45601" y="1275658"/>
                  <a:pt x="136805" y="1228643"/>
                </a:cubicBezTo>
                <a:cubicBezTo>
                  <a:pt x="228008" y="1181629"/>
                  <a:pt x="423185" y="1125125"/>
                  <a:pt x="722334" y="1059130"/>
                </a:cubicBezTo>
                <a:cubicBezTo>
                  <a:pt x="968583" y="1003648"/>
                  <a:pt x="1091709" y="949041"/>
                  <a:pt x="1091709" y="895311"/>
                </a:cubicBezTo>
                <a:cubicBezTo>
                  <a:pt x="1091709" y="880126"/>
                  <a:pt x="1088060" y="865233"/>
                  <a:pt x="1080764" y="850633"/>
                </a:cubicBezTo>
                <a:lnTo>
                  <a:pt x="1078081" y="850633"/>
                </a:lnTo>
                <a:cubicBezTo>
                  <a:pt x="1048895" y="799823"/>
                  <a:pt x="1034303" y="759817"/>
                  <a:pt x="1034303" y="730615"/>
                </a:cubicBezTo>
                <a:cubicBezTo>
                  <a:pt x="1034303" y="602714"/>
                  <a:pt x="1158340" y="507664"/>
                  <a:pt x="1406414" y="445465"/>
                </a:cubicBezTo>
                <a:cubicBezTo>
                  <a:pt x="1654488" y="383266"/>
                  <a:pt x="1813183" y="338735"/>
                  <a:pt x="1882497" y="311870"/>
                </a:cubicBezTo>
                <a:cubicBezTo>
                  <a:pt x="1951813" y="285005"/>
                  <a:pt x="1986470" y="252299"/>
                  <a:pt x="1986470" y="213753"/>
                </a:cubicBezTo>
                <a:cubicBezTo>
                  <a:pt x="1986470" y="167615"/>
                  <a:pt x="1923539" y="127318"/>
                  <a:pt x="1797678" y="92860"/>
                </a:cubicBezTo>
                <a:cubicBezTo>
                  <a:pt x="1671817" y="58402"/>
                  <a:pt x="1514034" y="41174"/>
                  <a:pt x="1324330" y="41174"/>
                </a:cubicBezTo>
                <a:cubicBezTo>
                  <a:pt x="1147396" y="41174"/>
                  <a:pt x="1001470" y="55628"/>
                  <a:pt x="886552" y="84538"/>
                </a:cubicBezTo>
                <a:cubicBezTo>
                  <a:pt x="771635" y="113447"/>
                  <a:pt x="714176" y="138414"/>
                  <a:pt x="714176" y="159439"/>
                </a:cubicBezTo>
                <a:cubicBezTo>
                  <a:pt x="714176" y="168199"/>
                  <a:pt x="749290" y="173163"/>
                  <a:pt x="819518" y="174332"/>
                </a:cubicBezTo>
                <a:cubicBezTo>
                  <a:pt x="889745" y="175500"/>
                  <a:pt x="949483" y="184698"/>
                  <a:pt x="998733" y="201927"/>
                </a:cubicBezTo>
                <a:cubicBezTo>
                  <a:pt x="1047983" y="219155"/>
                  <a:pt x="1072608" y="238574"/>
                  <a:pt x="1072608" y="260183"/>
                </a:cubicBezTo>
                <a:cubicBezTo>
                  <a:pt x="1072608" y="283544"/>
                  <a:pt x="1045703" y="303401"/>
                  <a:pt x="991893" y="319754"/>
                </a:cubicBezTo>
                <a:cubicBezTo>
                  <a:pt x="938082" y="336107"/>
                  <a:pt x="873784" y="344283"/>
                  <a:pt x="798996" y="344283"/>
                </a:cubicBezTo>
                <a:cubicBezTo>
                  <a:pt x="711441" y="344283"/>
                  <a:pt x="638934" y="334793"/>
                  <a:pt x="581476" y="315811"/>
                </a:cubicBezTo>
                <a:cubicBezTo>
                  <a:pt x="524017" y="296831"/>
                  <a:pt x="495287" y="268068"/>
                  <a:pt x="495287" y="229522"/>
                </a:cubicBezTo>
                <a:cubicBezTo>
                  <a:pt x="495287" y="167031"/>
                  <a:pt x="576003" y="113155"/>
                  <a:pt x="737434" y="67893"/>
                </a:cubicBezTo>
                <a:cubicBezTo>
                  <a:pt x="898865" y="22631"/>
                  <a:pt x="1094497" y="0"/>
                  <a:pt x="1324330" y="0"/>
                </a:cubicBezTo>
                <a:close/>
              </a:path>
            </a:pathLst>
          </a:custGeom>
          <a:gradFill flip="none" rotWithShape="1">
            <a:gsLst>
              <a:gs pos="34000">
                <a:srgbClr val="99FF33">
                  <a:alpha val="84000"/>
                </a:srgbClr>
              </a:gs>
              <a:gs pos="40000">
                <a:srgbClr val="CC0000">
                  <a:alpha val="80000"/>
                </a:srgbClr>
              </a:gs>
              <a:gs pos="100000">
                <a:srgbClr val="E91717">
                  <a:alpha val="86667"/>
                </a:srgbClr>
              </a:gs>
            </a:gsLst>
            <a:path path="circle">
              <a:fillToRect l="50000" t="50000" r="50000" b="50000"/>
            </a:path>
            <a:tileRect/>
          </a:gradFill>
          <a:ln w="0">
            <a:solidFill>
              <a:srgbClr val="99FF33"/>
            </a:solidFill>
          </a:ln>
          <a:effectLst/>
          <a:scene3d>
            <a:camera prst="orthographicFront"/>
            <a:lightRig rig="chilly" dir="t"/>
          </a:scene3d>
          <a:sp3d prstMaterial="metal">
            <a:bevelT w="165100" prst="coolSlant"/>
          </a:sp3d>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es-ES" sz="28700" dirty="0">
              <a:latin typeface="Bodoni MT" panose="02070603080606020203" pitchFamily="18" charset="0"/>
            </a:endParaRPr>
          </a:p>
        </p:txBody>
      </p:sp>
      <p:sp>
        <p:nvSpPr>
          <p:cNvPr id="8" name="CuadroTexto 23"/>
          <p:cNvSpPr txBox="1"/>
          <p:nvPr/>
        </p:nvSpPr>
        <p:spPr>
          <a:xfrm rot="2743846">
            <a:off x="4930944" y="916663"/>
            <a:ext cx="687949" cy="2125916"/>
          </a:xfrm>
          <a:custGeom>
            <a:avLst/>
            <a:gdLst>
              <a:gd name="connsiteX0" fmla="*/ 1324330 w 3667977"/>
              <a:gd name="connsiteY0" fmla="*/ 0 h 4099908"/>
              <a:gd name="connsiteX1" fmla="*/ 2017936 w 3667977"/>
              <a:gd name="connsiteY1" fmla="*/ 95050 h 4099908"/>
              <a:gd name="connsiteX2" fmla="*/ 2276497 w 3667977"/>
              <a:gd name="connsiteY2" fmla="*/ 310993 h 4099908"/>
              <a:gd name="connsiteX3" fmla="*/ 2139692 w 3667977"/>
              <a:gd name="connsiteY3" fmla="*/ 472623 h 4099908"/>
              <a:gd name="connsiteX4" fmla="*/ 1554163 w 3667977"/>
              <a:gd name="connsiteY4" fmla="*/ 642136 h 4099908"/>
              <a:gd name="connsiteX5" fmla="*/ 1184789 w 3667977"/>
              <a:gd name="connsiteY5" fmla="*/ 805955 h 4099908"/>
              <a:gd name="connsiteX6" fmla="*/ 1195733 w 3667977"/>
              <a:gd name="connsiteY6" fmla="*/ 850633 h 4099908"/>
              <a:gd name="connsiteX7" fmla="*/ 1198416 w 3667977"/>
              <a:gd name="connsiteY7" fmla="*/ 850633 h 4099908"/>
              <a:gd name="connsiteX8" fmla="*/ 1242195 w 3667977"/>
              <a:gd name="connsiteY8" fmla="*/ 970650 h 4099908"/>
              <a:gd name="connsiteX9" fmla="*/ 870083 w 3667977"/>
              <a:gd name="connsiteY9" fmla="*/ 1255801 h 4099908"/>
              <a:gd name="connsiteX10" fmla="*/ 394000 w 3667977"/>
              <a:gd name="connsiteY10" fmla="*/ 1389397 h 4099908"/>
              <a:gd name="connsiteX11" fmla="*/ 290027 w 3667977"/>
              <a:gd name="connsiteY11" fmla="*/ 1487513 h 4099908"/>
              <a:gd name="connsiteX12" fmla="*/ 478819 w 3667977"/>
              <a:gd name="connsiteY12" fmla="*/ 1608406 h 4099908"/>
              <a:gd name="connsiteX13" fmla="*/ 952168 w 3667977"/>
              <a:gd name="connsiteY13" fmla="*/ 1660093 h 4099908"/>
              <a:gd name="connsiteX14" fmla="*/ 1389945 w 3667977"/>
              <a:gd name="connsiteY14" fmla="*/ 1616728 h 4099908"/>
              <a:gd name="connsiteX15" fmla="*/ 1562321 w 3667977"/>
              <a:gd name="connsiteY15" fmla="*/ 1541827 h 4099908"/>
              <a:gd name="connsiteX16" fmla="*/ 1560006 w 3667977"/>
              <a:gd name="connsiteY16" fmla="*/ 1539767 h 4099908"/>
              <a:gd name="connsiteX17" fmla="*/ 1494736 w 3667977"/>
              <a:gd name="connsiteY17" fmla="*/ 1543604 h 4099908"/>
              <a:gd name="connsiteX18" fmla="*/ 1277216 w 3667977"/>
              <a:gd name="connsiteY18" fmla="*/ 1515133 h 4099908"/>
              <a:gd name="connsiteX19" fmla="*/ 1191028 w 3667977"/>
              <a:gd name="connsiteY19" fmla="*/ 1428843 h 4099908"/>
              <a:gd name="connsiteX20" fmla="*/ 1433174 w 3667977"/>
              <a:gd name="connsiteY20" fmla="*/ 1267214 h 4099908"/>
              <a:gd name="connsiteX21" fmla="*/ 2020070 w 3667977"/>
              <a:gd name="connsiteY21" fmla="*/ 1199321 h 4099908"/>
              <a:gd name="connsiteX22" fmla="*/ 2713676 w 3667977"/>
              <a:gd name="connsiteY22" fmla="*/ 1294371 h 4099908"/>
              <a:gd name="connsiteX23" fmla="*/ 2972237 w 3667977"/>
              <a:gd name="connsiteY23" fmla="*/ 1510314 h 4099908"/>
              <a:gd name="connsiteX24" fmla="*/ 2835432 w 3667977"/>
              <a:gd name="connsiteY24" fmla="*/ 1671944 h 4099908"/>
              <a:gd name="connsiteX25" fmla="*/ 2249903 w 3667977"/>
              <a:gd name="connsiteY25" fmla="*/ 1841457 h 4099908"/>
              <a:gd name="connsiteX26" fmla="*/ 1880529 w 3667977"/>
              <a:gd name="connsiteY26" fmla="*/ 2005276 h 4099908"/>
              <a:gd name="connsiteX27" fmla="*/ 1891473 w 3667977"/>
              <a:gd name="connsiteY27" fmla="*/ 2049954 h 4099908"/>
              <a:gd name="connsiteX28" fmla="*/ 1894156 w 3667977"/>
              <a:gd name="connsiteY28" fmla="*/ 2049954 h 4099908"/>
              <a:gd name="connsiteX29" fmla="*/ 1937935 w 3667977"/>
              <a:gd name="connsiteY29" fmla="*/ 2169972 h 4099908"/>
              <a:gd name="connsiteX30" fmla="*/ 1565823 w 3667977"/>
              <a:gd name="connsiteY30" fmla="*/ 2455122 h 4099908"/>
              <a:gd name="connsiteX31" fmla="*/ 1089740 w 3667977"/>
              <a:gd name="connsiteY31" fmla="*/ 2588718 h 4099908"/>
              <a:gd name="connsiteX32" fmla="*/ 985767 w 3667977"/>
              <a:gd name="connsiteY32" fmla="*/ 2686834 h 4099908"/>
              <a:gd name="connsiteX33" fmla="*/ 1174560 w 3667977"/>
              <a:gd name="connsiteY33" fmla="*/ 2807727 h 4099908"/>
              <a:gd name="connsiteX34" fmla="*/ 1647908 w 3667977"/>
              <a:gd name="connsiteY34" fmla="*/ 2859414 h 4099908"/>
              <a:gd name="connsiteX35" fmla="*/ 2085685 w 3667977"/>
              <a:gd name="connsiteY35" fmla="*/ 2816049 h 4099908"/>
              <a:gd name="connsiteX36" fmla="*/ 2258061 w 3667977"/>
              <a:gd name="connsiteY36" fmla="*/ 2741148 h 4099908"/>
              <a:gd name="connsiteX37" fmla="*/ 2255746 w 3667977"/>
              <a:gd name="connsiteY37" fmla="*/ 2739088 h 4099908"/>
              <a:gd name="connsiteX38" fmla="*/ 2190476 w 3667977"/>
              <a:gd name="connsiteY38" fmla="*/ 2742925 h 4099908"/>
              <a:gd name="connsiteX39" fmla="*/ 1972956 w 3667977"/>
              <a:gd name="connsiteY39" fmla="*/ 2714454 h 4099908"/>
              <a:gd name="connsiteX40" fmla="*/ 1886768 w 3667977"/>
              <a:gd name="connsiteY40" fmla="*/ 2628164 h 4099908"/>
              <a:gd name="connsiteX41" fmla="*/ 2128914 w 3667977"/>
              <a:gd name="connsiteY41" fmla="*/ 2466535 h 4099908"/>
              <a:gd name="connsiteX42" fmla="*/ 2715810 w 3667977"/>
              <a:gd name="connsiteY42" fmla="*/ 2398642 h 4099908"/>
              <a:gd name="connsiteX43" fmla="*/ 3409416 w 3667977"/>
              <a:gd name="connsiteY43" fmla="*/ 2493692 h 4099908"/>
              <a:gd name="connsiteX44" fmla="*/ 3667977 w 3667977"/>
              <a:gd name="connsiteY44" fmla="*/ 2709636 h 4099908"/>
              <a:gd name="connsiteX45" fmla="*/ 3531172 w 3667977"/>
              <a:gd name="connsiteY45" fmla="*/ 2871265 h 4099908"/>
              <a:gd name="connsiteX46" fmla="*/ 2945643 w 3667977"/>
              <a:gd name="connsiteY46" fmla="*/ 3040778 h 4099908"/>
              <a:gd name="connsiteX47" fmla="*/ 2576269 w 3667977"/>
              <a:gd name="connsiteY47" fmla="*/ 3204597 h 4099908"/>
              <a:gd name="connsiteX48" fmla="*/ 2587213 w 3667977"/>
              <a:gd name="connsiteY48" fmla="*/ 3249275 h 4099908"/>
              <a:gd name="connsiteX49" fmla="*/ 2589896 w 3667977"/>
              <a:gd name="connsiteY49" fmla="*/ 3249275 h 4099908"/>
              <a:gd name="connsiteX50" fmla="*/ 2633675 w 3667977"/>
              <a:gd name="connsiteY50" fmla="*/ 3369293 h 4099908"/>
              <a:gd name="connsiteX51" fmla="*/ 2261563 w 3667977"/>
              <a:gd name="connsiteY51" fmla="*/ 3654443 h 4099908"/>
              <a:gd name="connsiteX52" fmla="*/ 1785480 w 3667977"/>
              <a:gd name="connsiteY52" fmla="*/ 3788039 h 4099908"/>
              <a:gd name="connsiteX53" fmla="*/ 1681507 w 3667977"/>
              <a:gd name="connsiteY53" fmla="*/ 3886155 h 4099908"/>
              <a:gd name="connsiteX54" fmla="*/ 1870300 w 3667977"/>
              <a:gd name="connsiteY54" fmla="*/ 4007048 h 4099908"/>
              <a:gd name="connsiteX55" fmla="*/ 2343648 w 3667977"/>
              <a:gd name="connsiteY55" fmla="*/ 4058735 h 4099908"/>
              <a:gd name="connsiteX56" fmla="*/ 2781425 w 3667977"/>
              <a:gd name="connsiteY56" fmla="*/ 4015370 h 4099908"/>
              <a:gd name="connsiteX57" fmla="*/ 2953801 w 3667977"/>
              <a:gd name="connsiteY57" fmla="*/ 3940469 h 4099908"/>
              <a:gd name="connsiteX58" fmla="*/ 2848459 w 3667977"/>
              <a:gd name="connsiteY58" fmla="*/ 3925576 h 4099908"/>
              <a:gd name="connsiteX59" fmla="*/ 2669245 w 3667977"/>
              <a:gd name="connsiteY59" fmla="*/ 3897982 h 4099908"/>
              <a:gd name="connsiteX60" fmla="*/ 2595369 w 3667977"/>
              <a:gd name="connsiteY60" fmla="*/ 3839725 h 4099908"/>
              <a:gd name="connsiteX61" fmla="*/ 2676085 w 3667977"/>
              <a:gd name="connsiteY61" fmla="*/ 3780154 h 4099908"/>
              <a:gd name="connsiteX62" fmla="*/ 2868981 w 3667977"/>
              <a:gd name="connsiteY62" fmla="*/ 3755626 h 4099908"/>
              <a:gd name="connsiteX63" fmla="*/ 3086501 w 3667977"/>
              <a:gd name="connsiteY63" fmla="*/ 3784097 h 4099908"/>
              <a:gd name="connsiteX64" fmla="*/ 3172690 w 3667977"/>
              <a:gd name="connsiteY64" fmla="*/ 3870386 h 4099908"/>
              <a:gd name="connsiteX65" fmla="*/ 2930544 w 3667977"/>
              <a:gd name="connsiteY65" fmla="*/ 4032015 h 4099908"/>
              <a:gd name="connsiteX66" fmla="*/ 2343648 w 3667977"/>
              <a:gd name="connsiteY66" fmla="*/ 4099908 h 4099908"/>
              <a:gd name="connsiteX67" fmla="*/ 1650041 w 3667977"/>
              <a:gd name="connsiteY67" fmla="*/ 4004858 h 4099908"/>
              <a:gd name="connsiteX68" fmla="*/ 1391480 w 3667977"/>
              <a:gd name="connsiteY68" fmla="*/ 3788915 h 4099908"/>
              <a:gd name="connsiteX69" fmla="*/ 1528285 w 3667977"/>
              <a:gd name="connsiteY69" fmla="*/ 3627285 h 4099908"/>
              <a:gd name="connsiteX70" fmla="*/ 2113814 w 3667977"/>
              <a:gd name="connsiteY70" fmla="*/ 3457772 h 4099908"/>
              <a:gd name="connsiteX71" fmla="*/ 2483189 w 3667977"/>
              <a:gd name="connsiteY71" fmla="*/ 3293953 h 4099908"/>
              <a:gd name="connsiteX72" fmla="*/ 2472244 w 3667977"/>
              <a:gd name="connsiteY72" fmla="*/ 3249275 h 4099908"/>
              <a:gd name="connsiteX73" fmla="*/ 2469561 w 3667977"/>
              <a:gd name="connsiteY73" fmla="*/ 3249275 h 4099908"/>
              <a:gd name="connsiteX74" fmla="*/ 2425783 w 3667977"/>
              <a:gd name="connsiteY74" fmla="*/ 3129258 h 4099908"/>
              <a:gd name="connsiteX75" fmla="*/ 2797894 w 3667977"/>
              <a:gd name="connsiteY75" fmla="*/ 2844108 h 4099908"/>
              <a:gd name="connsiteX76" fmla="*/ 3273977 w 3667977"/>
              <a:gd name="connsiteY76" fmla="*/ 2710512 h 4099908"/>
              <a:gd name="connsiteX77" fmla="*/ 3377950 w 3667977"/>
              <a:gd name="connsiteY77" fmla="*/ 2612395 h 4099908"/>
              <a:gd name="connsiteX78" fmla="*/ 3189158 w 3667977"/>
              <a:gd name="connsiteY78" fmla="*/ 2491502 h 4099908"/>
              <a:gd name="connsiteX79" fmla="*/ 2715810 w 3667977"/>
              <a:gd name="connsiteY79" fmla="*/ 2439816 h 4099908"/>
              <a:gd name="connsiteX80" fmla="*/ 2278032 w 3667977"/>
              <a:gd name="connsiteY80" fmla="*/ 2483180 h 4099908"/>
              <a:gd name="connsiteX81" fmla="*/ 2105656 w 3667977"/>
              <a:gd name="connsiteY81" fmla="*/ 2558081 h 4099908"/>
              <a:gd name="connsiteX82" fmla="*/ 2107972 w 3667977"/>
              <a:gd name="connsiteY82" fmla="*/ 2560141 h 4099908"/>
              <a:gd name="connsiteX83" fmla="*/ 2173241 w 3667977"/>
              <a:gd name="connsiteY83" fmla="*/ 2556305 h 4099908"/>
              <a:gd name="connsiteX84" fmla="*/ 2390761 w 3667977"/>
              <a:gd name="connsiteY84" fmla="*/ 2584776 h 4099908"/>
              <a:gd name="connsiteX85" fmla="*/ 2476950 w 3667977"/>
              <a:gd name="connsiteY85" fmla="*/ 2671065 h 4099908"/>
              <a:gd name="connsiteX86" fmla="*/ 2234804 w 3667977"/>
              <a:gd name="connsiteY86" fmla="*/ 2832694 h 4099908"/>
              <a:gd name="connsiteX87" fmla="*/ 1647908 w 3667977"/>
              <a:gd name="connsiteY87" fmla="*/ 2900587 h 4099908"/>
              <a:gd name="connsiteX88" fmla="*/ 954301 w 3667977"/>
              <a:gd name="connsiteY88" fmla="*/ 2805537 h 4099908"/>
              <a:gd name="connsiteX89" fmla="*/ 695740 w 3667977"/>
              <a:gd name="connsiteY89" fmla="*/ 2589594 h 4099908"/>
              <a:gd name="connsiteX90" fmla="*/ 832545 w 3667977"/>
              <a:gd name="connsiteY90" fmla="*/ 2427964 h 4099908"/>
              <a:gd name="connsiteX91" fmla="*/ 1418074 w 3667977"/>
              <a:gd name="connsiteY91" fmla="*/ 2258451 h 4099908"/>
              <a:gd name="connsiteX92" fmla="*/ 1787449 w 3667977"/>
              <a:gd name="connsiteY92" fmla="*/ 2094632 h 4099908"/>
              <a:gd name="connsiteX93" fmla="*/ 1776504 w 3667977"/>
              <a:gd name="connsiteY93" fmla="*/ 2049954 h 4099908"/>
              <a:gd name="connsiteX94" fmla="*/ 1773821 w 3667977"/>
              <a:gd name="connsiteY94" fmla="*/ 2049954 h 4099908"/>
              <a:gd name="connsiteX95" fmla="*/ 1730043 w 3667977"/>
              <a:gd name="connsiteY95" fmla="*/ 1929937 h 4099908"/>
              <a:gd name="connsiteX96" fmla="*/ 2102154 w 3667977"/>
              <a:gd name="connsiteY96" fmla="*/ 1644787 h 4099908"/>
              <a:gd name="connsiteX97" fmla="*/ 2578237 w 3667977"/>
              <a:gd name="connsiteY97" fmla="*/ 1511191 h 4099908"/>
              <a:gd name="connsiteX98" fmla="*/ 2682210 w 3667977"/>
              <a:gd name="connsiteY98" fmla="*/ 1413074 h 4099908"/>
              <a:gd name="connsiteX99" fmla="*/ 2493418 w 3667977"/>
              <a:gd name="connsiteY99" fmla="*/ 1292181 h 4099908"/>
              <a:gd name="connsiteX100" fmla="*/ 2020070 w 3667977"/>
              <a:gd name="connsiteY100" fmla="*/ 1240495 h 4099908"/>
              <a:gd name="connsiteX101" fmla="*/ 1582292 w 3667977"/>
              <a:gd name="connsiteY101" fmla="*/ 1283859 h 4099908"/>
              <a:gd name="connsiteX102" fmla="*/ 1409916 w 3667977"/>
              <a:gd name="connsiteY102" fmla="*/ 1358760 h 4099908"/>
              <a:gd name="connsiteX103" fmla="*/ 1412232 w 3667977"/>
              <a:gd name="connsiteY103" fmla="*/ 1360821 h 4099908"/>
              <a:gd name="connsiteX104" fmla="*/ 1477501 w 3667977"/>
              <a:gd name="connsiteY104" fmla="*/ 1356984 h 4099908"/>
              <a:gd name="connsiteX105" fmla="*/ 1695021 w 3667977"/>
              <a:gd name="connsiteY105" fmla="*/ 1385455 h 4099908"/>
              <a:gd name="connsiteX106" fmla="*/ 1781210 w 3667977"/>
              <a:gd name="connsiteY106" fmla="*/ 1471744 h 4099908"/>
              <a:gd name="connsiteX107" fmla="*/ 1539064 w 3667977"/>
              <a:gd name="connsiteY107" fmla="*/ 1633373 h 4099908"/>
              <a:gd name="connsiteX108" fmla="*/ 952168 w 3667977"/>
              <a:gd name="connsiteY108" fmla="*/ 1701266 h 4099908"/>
              <a:gd name="connsiteX109" fmla="*/ 258561 w 3667977"/>
              <a:gd name="connsiteY109" fmla="*/ 1606216 h 4099908"/>
              <a:gd name="connsiteX110" fmla="*/ 0 w 3667977"/>
              <a:gd name="connsiteY110" fmla="*/ 1390273 h 4099908"/>
              <a:gd name="connsiteX111" fmla="*/ 136805 w 3667977"/>
              <a:gd name="connsiteY111" fmla="*/ 1228643 h 4099908"/>
              <a:gd name="connsiteX112" fmla="*/ 722334 w 3667977"/>
              <a:gd name="connsiteY112" fmla="*/ 1059130 h 4099908"/>
              <a:gd name="connsiteX113" fmla="*/ 1091709 w 3667977"/>
              <a:gd name="connsiteY113" fmla="*/ 895311 h 4099908"/>
              <a:gd name="connsiteX114" fmla="*/ 1080764 w 3667977"/>
              <a:gd name="connsiteY114" fmla="*/ 850633 h 4099908"/>
              <a:gd name="connsiteX115" fmla="*/ 1078081 w 3667977"/>
              <a:gd name="connsiteY115" fmla="*/ 850633 h 4099908"/>
              <a:gd name="connsiteX116" fmla="*/ 1034303 w 3667977"/>
              <a:gd name="connsiteY116" fmla="*/ 730615 h 4099908"/>
              <a:gd name="connsiteX117" fmla="*/ 1406414 w 3667977"/>
              <a:gd name="connsiteY117" fmla="*/ 445465 h 4099908"/>
              <a:gd name="connsiteX118" fmla="*/ 1882497 w 3667977"/>
              <a:gd name="connsiteY118" fmla="*/ 311870 h 4099908"/>
              <a:gd name="connsiteX119" fmla="*/ 1986470 w 3667977"/>
              <a:gd name="connsiteY119" fmla="*/ 213753 h 4099908"/>
              <a:gd name="connsiteX120" fmla="*/ 1797678 w 3667977"/>
              <a:gd name="connsiteY120" fmla="*/ 92860 h 4099908"/>
              <a:gd name="connsiteX121" fmla="*/ 1324330 w 3667977"/>
              <a:gd name="connsiteY121" fmla="*/ 41174 h 4099908"/>
              <a:gd name="connsiteX122" fmla="*/ 886552 w 3667977"/>
              <a:gd name="connsiteY122" fmla="*/ 84538 h 4099908"/>
              <a:gd name="connsiteX123" fmla="*/ 714176 w 3667977"/>
              <a:gd name="connsiteY123" fmla="*/ 159439 h 4099908"/>
              <a:gd name="connsiteX124" fmla="*/ 819518 w 3667977"/>
              <a:gd name="connsiteY124" fmla="*/ 174332 h 4099908"/>
              <a:gd name="connsiteX125" fmla="*/ 998733 w 3667977"/>
              <a:gd name="connsiteY125" fmla="*/ 201927 h 4099908"/>
              <a:gd name="connsiteX126" fmla="*/ 1072608 w 3667977"/>
              <a:gd name="connsiteY126" fmla="*/ 260183 h 4099908"/>
              <a:gd name="connsiteX127" fmla="*/ 991893 w 3667977"/>
              <a:gd name="connsiteY127" fmla="*/ 319754 h 4099908"/>
              <a:gd name="connsiteX128" fmla="*/ 798996 w 3667977"/>
              <a:gd name="connsiteY128" fmla="*/ 344283 h 4099908"/>
              <a:gd name="connsiteX129" fmla="*/ 581476 w 3667977"/>
              <a:gd name="connsiteY129" fmla="*/ 315811 h 4099908"/>
              <a:gd name="connsiteX130" fmla="*/ 495287 w 3667977"/>
              <a:gd name="connsiteY130" fmla="*/ 229522 h 4099908"/>
              <a:gd name="connsiteX131" fmla="*/ 737434 w 3667977"/>
              <a:gd name="connsiteY131" fmla="*/ 67893 h 4099908"/>
              <a:gd name="connsiteX132" fmla="*/ 1324330 w 3667977"/>
              <a:gd name="connsiteY132" fmla="*/ 0 h 40999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Lst>
            <a:rect l="l" t="t" r="r" b="b"/>
            <a:pathLst>
              <a:path w="3667977" h="4099908">
                <a:moveTo>
                  <a:pt x="1324330" y="0"/>
                </a:moveTo>
                <a:cubicBezTo>
                  <a:pt x="1614359" y="0"/>
                  <a:pt x="1845559" y="31683"/>
                  <a:pt x="2017936" y="95050"/>
                </a:cubicBezTo>
                <a:cubicBezTo>
                  <a:pt x="2190311" y="158417"/>
                  <a:pt x="2276497" y="230398"/>
                  <a:pt x="2276497" y="310993"/>
                </a:cubicBezTo>
                <a:cubicBezTo>
                  <a:pt x="2276497" y="371732"/>
                  <a:pt x="2230896" y="425608"/>
                  <a:pt x="2139692" y="472623"/>
                </a:cubicBezTo>
                <a:cubicBezTo>
                  <a:pt x="2048489" y="519636"/>
                  <a:pt x="1853312" y="576141"/>
                  <a:pt x="1554163" y="642136"/>
                </a:cubicBezTo>
                <a:cubicBezTo>
                  <a:pt x="1307914" y="697618"/>
                  <a:pt x="1184789" y="752225"/>
                  <a:pt x="1184789" y="805955"/>
                </a:cubicBezTo>
                <a:cubicBezTo>
                  <a:pt x="1184789" y="821140"/>
                  <a:pt x="1188437" y="836032"/>
                  <a:pt x="1195733" y="850633"/>
                </a:cubicBezTo>
                <a:lnTo>
                  <a:pt x="1198416" y="850633"/>
                </a:lnTo>
                <a:cubicBezTo>
                  <a:pt x="1227603" y="901443"/>
                  <a:pt x="1242195" y="941449"/>
                  <a:pt x="1242195" y="970650"/>
                </a:cubicBezTo>
                <a:cubicBezTo>
                  <a:pt x="1242195" y="1098552"/>
                  <a:pt x="1118157" y="1193602"/>
                  <a:pt x="870083" y="1255801"/>
                </a:cubicBezTo>
                <a:cubicBezTo>
                  <a:pt x="622009" y="1318000"/>
                  <a:pt x="463315" y="1362531"/>
                  <a:pt x="394000" y="1389397"/>
                </a:cubicBezTo>
                <a:cubicBezTo>
                  <a:pt x="324684" y="1416262"/>
                  <a:pt x="290027" y="1448967"/>
                  <a:pt x="290027" y="1487513"/>
                </a:cubicBezTo>
                <a:cubicBezTo>
                  <a:pt x="290027" y="1533651"/>
                  <a:pt x="352958" y="1573949"/>
                  <a:pt x="478819" y="1608406"/>
                </a:cubicBezTo>
                <a:cubicBezTo>
                  <a:pt x="604680" y="1642864"/>
                  <a:pt x="762463" y="1660093"/>
                  <a:pt x="952168" y="1660093"/>
                </a:cubicBezTo>
                <a:cubicBezTo>
                  <a:pt x="1129101" y="1660093"/>
                  <a:pt x="1275027" y="1645638"/>
                  <a:pt x="1389945" y="1616728"/>
                </a:cubicBezTo>
                <a:cubicBezTo>
                  <a:pt x="1504862" y="1587820"/>
                  <a:pt x="1562321" y="1562852"/>
                  <a:pt x="1562321" y="1541827"/>
                </a:cubicBezTo>
                <a:lnTo>
                  <a:pt x="1560006" y="1539767"/>
                </a:lnTo>
                <a:lnTo>
                  <a:pt x="1494736" y="1543604"/>
                </a:lnTo>
                <a:cubicBezTo>
                  <a:pt x="1407181" y="1543604"/>
                  <a:pt x="1334674" y="1534114"/>
                  <a:pt x="1277216" y="1515133"/>
                </a:cubicBezTo>
                <a:cubicBezTo>
                  <a:pt x="1219757" y="1496152"/>
                  <a:pt x="1191028" y="1467389"/>
                  <a:pt x="1191028" y="1428843"/>
                </a:cubicBezTo>
                <a:cubicBezTo>
                  <a:pt x="1191028" y="1366352"/>
                  <a:pt x="1271743" y="1312476"/>
                  <a:pt x="1433174" y="1267214"/>
                </a:cubicBezTo>
                <a:cubicBezTo>
                  <a:pt x="1594605" y="1221952"/>
                  <a:pt x="1790237" y="1199321"/>
                  <a:pt x="2020070" y="1199321"/>
                </a:cubicBezTo>
                <a:cubicBezTo>
                  <a:pt x="2310099" y="1199321"/>
                  <a:pt x="2541299" y="1231004"/>
                  <a:pt x="2713676" y="1294371"/>
                </a:cubicBezTo>
                <a:cubicBezTo>
                  <a:pt x="2886051" y="1357738"/>
                  <a:pt x="2972237" y="1429719"/>
                  <a:pt x="2972237" y="1510314"/>
                </a:cubicBezTo>
                <a:cubicBezTo>
                  <a:pt x="2972237" y="1571053"/>
                  <a:pt x="2926636" y="1624930"/>
                  <a:pt x="2835432" y="1671944"/>
                </a:cubicBezTo>
                <a:cubicBezTo>
                  <a:pt x="2744229" y="1718958"/>
                  <a:pt x="2549052" y="1775462"/>
                  <a:pt x="2249903" y="1841457"/>
                </a:cubicBezTo>
                <a:cubicBezTo>
                  <a:pt x="2003654" y="1896939"/>
                  <a:pt x="1880529" y="1951546"/>
                  <a:pt x="1880529" y="2005276"/>
                </a:cubicBezTo>
                <a:cubicBezTo>
                  <a:pt x="1880529" y="2020461"/>
                  <a:pt x="1884177" y="2035354"/>
                  <a:pt x="1891473" y="2049954"/>
                </a:cubicBezTo>
                <a:lnTo>
                  <a:pt x="1894156" y="2049954"/>
                </a:lnTo>
                <a:cubicBezTo>
                  <a:pt x="1923343" y="2100764"/>
                  <a:pt x="1937935" y="2140770"/>
                  <a:pt x="1937935" y="2169972"/>
                </a:cubicBezTo>
                <a:cubicBezTo>
                  <a:pt x="1937935" y="2297873"/>
                  <a:pt x="1813897" y="2392923"/>
                  <a:pt x="1565823" y="2455122"/>
                </a:cubicBezTo>
                <a:cubicBezTo>
                  <a:pt x="1317749" y="2517321"/>
                  <a:pt x="1159055" y="2561852"/>
                  <a:pt x="1089740" y="2588718"/>
                </a:cubicBezTo>
                <a:cubicBezTo>
                  <a:pt x="1020425" y="2615583"/>
                  <a:pt x="985767" y="2648288"/>
                  <a:pt x="985767" y="2686834"/>
                </a:cubicBezTo>
                <a:cubicBezTo>
                  <a:pt x="985767" y="2732972"/>
                  <a:pt x="1048698" y="2773270"/>
                  <a:pt x="1174560" y="2807727"/>
                </a:cubicBezTo>
                <a:cubicBezTo>
                  <a:pt x="1300420" y="2842185"/>
                  <a:pt x="1458203" y="2859414"/>
                  <a:pt x="1647908" y="2859414"/>
                </a:cubicBezTo>
                <a:cubicBezTo>
                  <a:pt x="1824841" y="2859414"/>
                  <a:pt x="1970767" y="2844959"/>
                  <a:pt x="2085685" y="2816049"/>
                </a:cubicBezTo>
                <a:cubicBezTo>
                  <a:pt x="2200602" y="2787141"/>
                  <a:pt x="2258061" y="2762173"/>
                  <a:pt x="2258061" y="2741148"/>
                </a:cubicBezTo>
                <a:lnTo>
                  <a:pt x="2255746" y="2739088"/>
                </a:lnTo>
                <a:lnTo>
                  <a:pt x="2190476" y="2742925"/>
                </a:lnTo>
                <a:cubicBezTo>
                  <a:pt x="2102921" y="2742925"/>
                  <a:pt x="2030414" y="2733435"/>
                  <a:pt x="1972956" y="2714454"/>
                </a:cubicBezTo>
                <a:cubicBezTo>
                  <a:pt x="1915497" y="2695473"/>
                  <a:pt x="1886768" y="2666710"/>
                  <a:pt x="1886768" y="2628164"/>
                </a:cubicBezTo>
                <a:cubicBezTo>
                  <a:pt x="1886768" y="2565673"/>
                  <a:pt x="1967483" y="2511797"/>
                  <a:pt x="2128914" y="2466535"/>
                </a:cubicBezTo>
                <a:cubicBezTo>
                  <a:pt x="2290345" y="2421273"/>
                  <a:pt x="2485977" y="2398642"/>
                  <a:pt x="2715810" y="2398642"/>
                </a:cubicBezTo>
                <a:cubicBezTo>
                  <a:pt x="3005839" y="2398642"/>
                  <a:pt x="3237039" y="2430325"/>
                  <a:pt x="3409416" y="2493692"/>
                </a:cubicBezTo>
                <a:cubicBezTo>
                  <a:pt x="3581791" y="2557059"/>
                  <a:pt x="3667977" y="2629040"/>
                  <a:pt x="3667977" y="2709636"/>
                </a:cubicBezTo>
                <a:cubicBezTo>
                  <a:pt x="3667977" y="2770374"/>
                  <a:pt x="3622376" y="2824251"/>
                  <a:pt x="3531172" y="2871265"/>
                </a:cubicBezTo>
                <a:cubicBezTo>
                  <a:pt x="3439969" y="2918279"/>
                  <a:pt x="3244792" y="2974783"/>
                  <a:pt x="2945643" y="3040778"/>
                </a:cubicBezTo>
                <a:cubicBezTo>
                  <a:pt x="2699394" y="3096260"/>
                  <a:pt x="2576269" y="3150867"/>
                  <a:pt x="2576269" y="3204597"/>
                </a:cubicBezTo>
                <a:cubicBezTo>
                  <a:pt x="2576269" y="3219782"/>
                  <a:pt x="2579917" y="3234675"/>
                  <a:pt x="2587213" y="3249275"/>
                </a:cubicBezTo>
                <a:lnTo>
                  <a:pt x="2589896" y="3249275"/>
                </a:lnTo>
                <a:cubicBezTo>
                  <a:pt x="2619083" y="3300085"/>
                  <a:pt x="2633675" y="3340091"/>
                  <a:pt x="2633675" y="3369293"/>
                </a:cubicBezTo>
                <a:cubicBezTo>
                  <a:pt x="2633675" y="3497194"/>
                  <a:pt x="2509637" y="3592244"/>
                  <a:pt x="2261563" y="3654443"/>
                </a:cubicBezTo>
                <a:cubicBezTo>
                  <a:pt x="2013489" y="3716642"/>
                  <a:pt x="1854795" y="3761173"/>
                  <a:pt x="1785480" y="3788039"/>
                </a:cubicBezTo>
                <a:cubicBezTo>
                  <a:pt x="1716165" y="3814904"/>
                  <a:pt x="1681507" y="3847609"/>
                  <a:pt x="1681507" y="3886155"/>
                </a:cubicBezTo>
                <a:cubicBezTo>
                  <a:pt x="1681507" y="3932293"/>
                  <a:pt x="1744438" y="3972591"/>
                  <a:pt x="1870300" y="4007048"/>
                </a:cubicBezTo>
                <a:cubicBezTo>
                  <a:pt x="1996160" y="4041506"/>
                  <a:pt x="2153943" y="4058735"/>
                  <a:pt x="2343648" y="4058735"/>
                </a:cubicBezTo>
                <a:cubicBezTo>
                  <a:pt x="2520581" y="4058735"/>
                  <a:pt x="2666507" y="4044280"/>
                  <a:pt x="2781425" y="4015370"/>
                </a:cubicBezTo>
                <a:cubicBezTo>
                  <a:pt x="2896342" y="3986462"/>
                  <a:pt x="2953801" y="3961494"/>
                  <a:pt x="2953801" y="3940469"/>
                </a:cubicBezTo>
                <a:cubicBezTo>
                  <a:pt x="2953801" y="3931709"/>
                  <a:pt x="2918687" y="3926745"/>
                  <a:pt x="2848459" y="3925576"/>
                </a:cubicBezTo>
                <a:cubicBezTo>
                  <a:pt x="2778232" y="3924408"/>
                  <a:pt x="2718494" y="3915210"/>
                  <a:pt x="2669245" y="3897982"/>
                </a:cubicBezTo>
                <a:cubicBezTo>
                  <a:pt x="2619995" y="3880753"/>
                  <a:pt x="2595369" y="3861334"/>
                  <a:pt x="2595369" y="3839725"/>
                </a:cubicBezTo>
                <a:cubicBezTo>
                  <a:pt x="2595369" y="3816364"/>
                  <a:pt x="2622274" y="3796507"/>
                  <a:pt x="2676085" y="3780154"/>
                </a:cubicBezTo>
                <a:cubicBezTo>
                  <a:pt x="2729895" y="3763802"/>
                  <a:pt x="2794193" y="3755626"/>
                  <a:pt x="2868981" y="3755626"/>
                </a:cubicBezTo>
                <a:cubicBezTo>
                  <a:pt x="2956536" y="3755626"/>
                  <a:pt x="3029043" y="3765116"/>
                  <a:pt x="3086501" y="3784097"/>
                </a:cubicBezTo>
                <a:cubicBezTo>
                  <a:pt x="3143960" y="3803077"/>
                  <a:pt x="3172690" y="3831841"/>
                  <a:pt x="3172690" y="3870386"/>
                </a:cubicBezTo>
                <a:cubicBezTo>
                  <a:pt x="3172690" y="3932877"/>
                  <a:pt x="3091974" y="3986754"/>
                  <a:pt x="2930544" y="4032015"/>
                </a:cubicBezTo>
                <a:cubicBezTo>
                  <a:pt x="2769113" y="4077277"/>
                  <a:pt x="2573481" y="4099908"/>
                  <a:pt x="2343648" y="4099908"/>
                </a:cubicBezTo>
                <a:cubicBezTo>
                  <a:pt x="2053619" y="4099908"/>
                  <a:pt x="1822418" y="4068225"/>
                  <a:pt x="1650041" y="4004858"/>
                </a:cubicBezTo>
                <a:cubicBezTo>
                  <a:pt x="1477667" y="3941491"/>
                  <a:pt x="1391480" y="3869510"/>
                  <a:pt x="1391480" y="3788915"/>
                </a:cubicBezTo>
                <a:cubicBezTo>
                  <a:pt x="1391480" y="3728176"/>
                  <a:pt x="1437082" y="3674300"/>
                  <a:pt x="1528285" y="3627285"/>
                </a:cubicBezTo>
                <a:cubicBezTo>
                  <a:pt x="1619488" y="3580272"/>
                  <a:pt x="1814666" y="3523767"/>
                  <a:pt x="2113814" y="3457772"/>
                </a:cubicBezTo>
                <a:cubicBezTo>
                  <a:pt x="2360063" y="3402290"/>
                  <a:pt x="2483189" y="3347684"/>
                  <a:pt x="2483189" y="3293953"/>
                </a:cubicBezTo>
                <a:cubicBezTo>
                  <a:pt x="2483189" y="3278768"/>
                  <a:pt x="2479540" y="3263876"/>
                  <a:pt x="2472244" y="3249275"/>
                </a:cubicBezTo>
                <a:lnTo>
                  <a:pt x="2469561" y="3249275"/>
                </a:lnTo>
                <a:cubicBezTo>
                  <a:pt x="2440375" y="3198465"/>
                  <a:pt x="2425783" y="3158459"/>
                  <a:pt x="2425783" y="3129258"/>
                </a:cubicBezTo>
                <a:cubicBezTo>
                  <a:pt x="2425783" y="3001357"/>
                  <a:pt x="2549820" y="2906306"/>
                  <a:pt x="2797894" y="2844108"/>
                </a:cubicBezTo>
                <a:cubicBezTo>
                  <a:pt x="3045968" y="2781908"/>
                  <a:pt x="3204663" y="2737377"/>
                  <a:pt x="3273977" y="2710512"/>
                </a:cubicBezTo>
                <a:cubicBezTo>
                  <a:pt x="3343293" y="2683647"/>
                  <a:pt x="3377950" y="2650941"/>
                  <a:pt x="3377950" y="2612395"/>
                </a:cubicBezTo>
                <a:cubicBezTo>
                  <a:pt x="3377950" y="2566257"/>
                  <a:pt x="3315019" y="2525960"/>
                  <a:pt x="3189158" y="2491502"/>
                </a:cubicBezTo>
                <a:cubicBezTo>
                  <a:pt x="3063297" y="2457045"/>
                  <a:pt x="2905514" y="2439816"/>
                  <a:pt x="2715810" y="2439816"/>
                </a:cubicBezTo>
                <a:cubicBezTo>
                  <a:pt x="2538876" y="2439816"/>
                  <a:pt x="2392950" y="2454270"/>
                  <a:pt x="2278032" y="2483180"/>
                </a:cubicBezTo>
                <a:cubicBezTo>
                  <a:pt x="2163115" y="2512089"/>
                  <a:pt x="2105656" y="2537056"/>
                  <a:pt x="2105656" y="2558081"/>
                </a:cubicBezTo>
                <a:lnTo>
                  <a:pt x="2107972" y="2560141"/>
                </a:lnTo>
                <a:lnTo>
                  <a:pt x="2173241" y="2556305"/>
                </a:lnTo>
                <a:cubicBezTo>
                  <a:pt x="2260796" y="2556305"/>
                  <a:pt x="2333303" y="2565795"/>
                  <a:pt x="2390761" y="2584776"/>
                </a:cubicBezTo>
                <a:cubicBezTo>
                  <a:pt x="2448220" y="2603756"/>
                  <a:pt x="2476950" y="2632520"/>
                  <a:pt x="2476950" y="2671065"/>
                </a:cubicBezTo>
                <a:cubicBezTo>
                  <a:pt x="2476950" y="2733556"/>
                  <a:pt x="2396234" y="2787433"/>
                  <a:pt x="2234804" y="2832694"/>
                </a:cubicBezTo>
                <a:cubicBezTo>
                  <a:pt x="2073373" y="2877956"/>
                  <a:pt x="1877741" y="2900587"/>
                  <a:pt x="1647908" y="2900587"/>
                </a:cubicBezTo>
                <a:cubicBezTo>
                  <a:pt x="1357879" y="2900587"/>
                  <a:pt x="1126678" y="2868904"/>
                  <a:pt x="954301" y="2805537"/>
                </a:cubicBezTo>
                <a:cubicBezTo>
                  <a:pt x="781927" y="2742170"/>
                  <a:pt x="695740" y="2670189"/>
                  <a:pt x="695740" y="2589594"/>
                </a:cubicBezTo>
                <a:cubicBezTo>
                  <a:pt x="695740" y="2528855"/>
                  <a:pt x="741342" y="2474979"/>
                  <a:pt x="832545" y="2427964"/>
                </a:cubicBezTo>
                <a:cubicBezTo>
                  <a:pt x="923748" y="2380951"/>
                  <a:pt x="1118926" y="2324446"/>
                  <a:pt x="1418074" y="2258451"/>
                </a:cubicBezTo>
                <a:cubicBezTo>
                  <a:pt x="1664323" y="2202969"/>
                  <a:pt x="1787449" y="2148362"/>
                  <a:pt x="1787449" y="2094632"/>
                </a:cubicBezTo>
                <a:cubicBezTo>
                  <a:pt x="1787449" y="2079447"/>
                  <a:pt x="1783800" y="2064555"/>
                  <a:pt x="1776504" y="2049954"/>
                </a:cubicBezTo>
                <a:lnTo>
                  <a:pt x="1773821" y="2049954"/>
                </a:lnTo>
                <a:cubicBezTo>
                  <a:pt x="1744635" y="1999144"/>
                  <a:pt x="1730043" y="1959138"/>
                  <a:pt x="1730043" y="1929937"/>
                </a:cubicBezTo>
                <a:cubicBezTo>
                  <a:pt x="1730043" y="1802035"/>
                  <a:pt x="1854080" y="1706985"/>
                  <a:pt x="2102154" y="1644787"/>
                </a:cubicBezTo>
                <a:cubicBezTo>
                  <a:pt x="2350228" y="1582587"/>
                  <a:pt x="2508923" y="1538056"/>
                  <a:pt x="2578237" y="1511191"/>
                </a:cubicBezTo>
                <a:cubicBezTo>
                  <a:pt x="2647553" y="1484326"/>
                  <a:pt x="2682210" y="1451620"/>
                  <a:pt x="2682210" y="1413074"/>
                </a:cubicBezTo>
                <a:cubicBezTo>
                  <a:pt x="2682210" y="1366936"/>
                  <a:pt x="2619279" y="1326639"/>
                  <a:pt x="2493418" y="1292181"/>
                </a:cubicBezTo>
                <a:cubicBezTo>
                  <a:pt x="2367557" y="1257724"/>
                  <a:pt x="2209774" y="1240495"/>
                  <a:pt x="2020070" y="1240495"/>
                </a:cubicBezTo>
                <a:cubicBezTo>
                  <a:pt x="1843136" y="1240495"/>
                  <a:pt x="1697210" y="1254949"/>
                  <a:pt x="1582292" y="1283859"/>
                </a:cubicBezTo>
                <a:cubicBezTo>
                  <a:pt x="1467375" y="1312768"/>
                  <a:pt x="1409916" y="1337735"/>
                  <a:pt x="1409916" y="1358760"/>
                </a:cubicBezTo>
                <a:lnTo>
                  <a:pt x="1412232" y="1360821"/>
                </a:lnTo>
                <a:lnTo>
                  <a:pt x="1477501" y="1356984"/>
                </a:lnTo>
                <a:cubicBezTo>
                  <a:pt x="1565056" y="1356984"/>
                  <a:pt x="1637563" y="1366474"/>
                  <a:pt x="1695021" y="1385455"/>
                </a:cubicBezTo>
                <a:cubicBezTo>
                  <a:pt x="1752480" y="1404435"/>
                  <a:pt x="1781210" y="1433199"/>
                  <a:pt x="1781210" y="1471744"/>
                </a:cubicBezTo>
                <a:cubicBezTo>
                  <a:pt x="1781210" y="1534235"/>
                  <a:pt x="1700494" y="1588112"/>
                  <a:pt x="1539064" y="1633373"/>
                </a:cubicBezTo>
                <a:cubicBezTo>
                  <a:pt x="1377633" y="1678635"/>
                  <a:pt x="1182001" y="1701266"/>
                  <a:pt x="952168" y="1701266"/>
                </a:cubicBezTo>
                <a:cubicBezTo>
                  <a:pt x="662138" y="1701266"/>
                  <a:pt x="430938" y="1669583"/>
                  <a:pt x="258561" y="1606216"/>
                </a:cubicBezTo>
                <a:cubicBezTo>
                  <a:pt x="86187" y="1542849"/>
                  <a:pt x="0" y="1470868"/>
                  <a:pt x="0" y="1390273"/>
                </a:cubicBezTo>
                <a:cubicBezTo>
                  <a:pt x="0" y="1329534"/>
                  <a:pt x="45601" y="1275658"/>
                  <a:pt x="136805" y="1228643"/>
                </a:cubicBezTo>
                <a:cubicBezTo>
                  <a:pt x="228008" y="1181629"/>
                  <a:pt x="423185" y="1125125"/>
                  <a:pt x="722334" y="1059130"/>
                </a:cubicBezTo>
                <a:cubicBezTo>
                  <a:pt x="968583" y="1003648"/>
                  <a:pt x="1091709" y="949041"/>
                  <a:pt x="1091709" y="895311"/>
                </a:cubicBezTo>
                <a:cubicBezTo>
                  <a:pt x="1091709" y="880126"/>
                  <a:pt x="1088060" y="865233"/>
                  <a:pt x="1080764" y="850633"/>
                </a:cubicBezTo>
                <a:lnTo>
                  <a:pt x="1078081" y="850633"/>
                </a:lnTo>
                <a:cubicBezTo>
                  <a:pt x="1048895" y="799823"/>
                  <a:pt x="1034303" y="759817"/>
                  <a:pt x="1034303" y="730615"/>
                </a:cubicBezTo>
                <a:cubicBezTo>
                  <a:pt x="1034303" y="602714"/>
                  <a:pt x="1158340" y="507664"/>
                  <a:pt x="1406414" y="445465"/>
                </a:cubicBezTo>
                <a:cubicBezTo>
                  <a:pt x="1654488" y="383266"/>
                  <a:pt x="1813183" y="338735"/>
                  <a:pt x="1882497" y="311870"/>
                </a:cubicBezTo>
                <a:cubicBezTo>
                  <a:pt x="1951813" y="285005"/>
                  <a:pt x="1986470" y="252299"/>
                  <a:pt x="1986470" y="213753"/>
                </a:cubicBezTo>
                <a:cubicBezTo>
                  <a:pt x="1986470" y="167615"/>
                  <a:pt x="1923539" y="127318"/>
                  <a:pt x="1797678" y="92860"/>
                </a:cubicBezTo>
                <a:cubicBezTo>
                  <a:pt x="1671817" y="58402"/>
                  <a:pt x="1514034" y="41174"/>
                  <a:pt x="1324330" y="41174"/>
                </a:cubicBezTo>
                <a:cubicBezTo>
                  <a:pt x="1147396" y="41174"/>
                  <a:pt x="1001470" y="55628"/>
                  <a:pt x="886552" y="84538"/>
                </a:cubicBezTo>
                <a:cubicBezTo>
                  <a:pt x="771635" y="113447"/>
                  <a:pt x="714176" y="138414"/>
                  <a:pt x="714176" y="159439"/>
                </a:cubicBezTo>
                <a:cubicBezTo>
                  <a:pt x="714176" y="168199"/>
                  <a:pt x="749290" y="173163"/>
                  <a:pt x="819518" y="174332"/>
                </a:cubicBezTo>
                <a:cubicBezTo>
                  <a:pt x="889745" y="175500"/>
                  <a:pt x="949483" y="184698"/>
                  <a:pt x="998733" y="201927"/>
                </a:cubicBezTo>
                <a:cubicBezTo>
                  <a:pt x="1047983" y="219155"/>
                  <a:pt x="1072608" y="238574"/>
                  <a:pt x="1072608" y="260183"/>
                </a:cubicBezTo>
                <a:cubicBezTo>
                  <a:pt x="1072608" y="283544"/>
                  <a:pt x="1045703" y="303401"/>
                  <a:pt x="991893" y="319754"/>
                </a:cubicBezTo>
                <a:cubicBezTo>
                  <a:pt x="938082" y="336107"/>
                  <a:pt x="873784" y="344283"/>
                  <a:pt x="798996" y="344283"/>
                </a:cubicBezTo>
                <a:cubicBezTo>
                  <a:pt x="711441" y="344283"/>
                  <a:pt x="638934" y="334793"/>
                  <a:pt x="581476" y="315811"/>
                </a:cubicBezTo>
                <a:cubicBezTo>
                  <a:pt x="524017" y="296831"/>
                  <a:pt x="495287" y="268068"/>
                  <a:pt x="495287" y="229522"/>
                </a:cubicBezTo>
                <a:cubicBezTo>
                  <a:pt x="495287" y="167031"/>
                  <a:pt x="576003" y="113155"/>
                  <a:pt x="737434" y="67893"/>
                </a:cubicBezTo>
                <a:cubicBezTo>
                  <a:pt x="898865" y="22631"/>
                  <a:pt x="1094497" y="0"/>
                  <a:pt x="1324330" y="0"/>
                </a:cubicBezTo>
                <a:close/>
              </a:path>
            </a:pathLst>
          </a:custGeom>
          <a:gradFill flip="none" rotWithShape="1">
            <a:gsLst>
              <a:gs pos="34000">
                <a:srgbClr val="99FF33">
                  <a:alpha val="84000"/>
                </a:srgbClr>
              </a:gs>
              <a:gs pos="40000">
                <a:srgbClr val="CC0000">
                  <a:alpha val="80000"/>
                </a:srgbClr>
              </a:gs>
              <a:gs pos="100000">
                <a:srgbClr val="E91717">
                  <a:alpha val="86667"/>
                </a:srgbClr>
              </a:gs>
            </a:gsLst>
            <a:path path="circle">
              <a:fillToRect l="50000" t="50000" r="50000" b="50000"/>
            </a:path>
            <a:tileRect/>
          </a:gradFill>
          <a:ln w="0">
            <a:solidFill>
              <a:srgbClr val="99FF33"/>
            </a:solidFill>
          </a:ln>
          <a:effectLst/>
          <a:scene3d>
            <a:camera prst="orthographicFront"/>
            <a:lightRig rig="chilly" dir="t"/>
          </a:scene3d>
          <a:sp3d prstMaterial="metal">
            <a:bevelT w="165100" prst="coolSlant"/>
          </a:sp3d>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es-ES" sz="28700" dirty="0">
              <a:latin typeface="Bodoni MT" panose="02070603080606020203" pitchFamily="18" charset="0"/>
            </a:endParaRPr>
          </a:p>
        </p:txBody>
      </p:sp>
      <p:sp>
        <p:nvSpPr>
          <p:cNvPr id="9" name="CuadroTexto 23"/>
          <p:cNvSpPr txBox="1"/>
          <p:nvPr/>
        </p:nvSpPr>
        <p:spPr>
          <a:xfrm rot="2743846">
            <a:off x="7235202" y="-70911"/>
            <a:ext cx="687949" cy="2125916"/>
          </a:xfrm>
          <a:custGeom>
            <a:avLst/>
            <a:gdLst>
              <a:gd name="connsiteX0" fmla="*/ 1324330 w 3667977"/>
              <a:gd name="connsiteY0" fmla="*/ 0 h 4099908"/>
              <a:gd name="connsiteX1" fmla="*/ 2017936 w 3667977"/>
              <a:gd name="connsiteY1" fmla="*/ 95050 h 4099908"/>
              <a:gd name="connsiteX2" fmla="*/ 2276497 w 3667977"/>
              <a:gd name="connsiteY2" fmla="*/ 310993 h 4099908"/>
              <a:gd name="connsiteX3" fmla="*/ 2139692 w 3667977"/>
              <a:gd name="connsiteY3" fmla="*/ 472623 h 4099908"/>
              <a:gd name="connsiteX4" fmla="*/ 1554163 w 3667977"/>
              <a:gd name="connsiteY4" fmla="*/ 642136 h 4099908"/>
              <a:gd name="connsiteX5" fmla="*/ 1184789 w 3667977"/>
              <a:gd name="connsiteY5" fmla="*/ 805955 h 4099908"/>
              <a:gd name="connsiteX6" fmla="*/ 1195733 w 3667977"/>
              <a:gd name="connsiteY6" fmla="*/ 850633 h 4099908"/>
              <a:gd name="connsiteX7" fmla="*/ 1198416 w 3667977"/>
              <a:gd name="connsiteY7" fmla="*/ 850633 h 4099908"/>
              <a:gd name="connsiteX8" fmla="*/ 1242195 w 3667977"/>
              <a:gd name="connsiteY8" fmla="*/ 970650 h 4099908"/>
              <a:gd name="connsiteX9" fmla="*/ 870083 w 3667977"/>
              <a:gd name="connsiteY9" fmla="*/ 1255801 h 4099908"/>
              <a:gd name="connsiteX10" fmla="*/ 394000 w 3667977"/>
              <a:gd name="connsiteY10" fmla="*/ 1389397 h 4099908"/>
              <a:gd name="connsiteX11" fmla="*/ 290027 w 3667977"/>
              <a:gd name="connsiteY11" fmla="*/ 1487513 h 4099908"/>
              <a:gd name="connsiteX12" fmla="*/ 478819 w 3667977"/>
              <a:gd name="connsiteY12" fmla="*/ 1608406 h 4099908"/>
              <a:gd name="connsiteX13" fmla="*/ 952168 w 3667977"/>
              <a:gd name="connsiteY13" fmla="*/ 1660093 h 4099908"/>
              <a:gd name="connsiteX14" fmla="*/ 1389945 w 3667977"/>
              <a:gd name="connsiteY14" fmla="*/ 1616728 h 4099908"/>
              <a:gd name="connsiteX15" fmla="*/ 1562321 w 3667977"/>
              <a:gd name="connsiteY15" fmla="*/ 1541827 h 4099908"/>
              <a:gd name="connsiteX16" fmla="*/ 1560006 w 3667977"/>
              <a:gd name="connsiteY16" fmla="*/ 1539767 h 4099908"/>
              <a:gd name="connsiteX17" fmla="*/ 1494736 w 3667977"/>
              <a:gd name="connsiteY17" fmla="*/ 1543604 h 4099908"/>
              <a:gd name="connsiteX18" fmla="*/ 1277216 w 3667977"/>
              <a:gd name="connsiteY18" fmla="*/ 1515133 h 4099908"/>
              <a:gd name="connsiteX19" fmla="*/ 1191028 w 3667977"/>
              <a:gd name="connsiteY19" fmla="*/ 1428843 h 4099908"/>
              <a:gd name="connsiteX20" fmla="*/ 1433174 w 3667977"/>
              <a:gd name="connsiteY20" fmla="*/ 1267214 h 4099908"/>
              <a:gd name="connsiteX21" fmla="*/ 2020070 w 3667977"/>
              <a:gd name="connsiteY21" fmla="*/ 1199321 h 4099908"/>
              <a:gd name="connsiteX22" fmla="*/ 2713676 w 3667977"/>
              <a:gd name="connsiteY22" fmla="*/ 1294371 h 4099908"/>
              <a:gd name="connsiteX23" fmla="*/ 2972237 w 3667977"/>
              <a:gd name="connsiteY23" fmla="*/ 1510314 h 4099908"/>
              <a:gd name="connsiteX24" fmla="*/ 2835432 w 3667977"/>
              <a:gd name="connsiteY24" fmla="*/ 1671944 h 4099908"/>
              <a:gd name="connsiteX25" fmla="*/ 2249903 w 3667977"/>
              <a:gd name="connsiteY25" fmla="*/ 1841457 h 4099908"/>
              <a:gd name="connsiteX26" fmla="*/ 1880529 w 3667977"/>
              <a:gd name="connsiteY26" fmla="*/ 2005276 h 4099908"/>
              <a:gd name="connsiteX27" fmla="*/ 1891473 w 3667977"/>
              <a:gd name="connsiteY27" fmla="*/ 2049954 h 4099908"/>
              <a:gd name="connsiteX28" fmla="*/ 1894156 w 3667977"/>
              <a:gd name="connsiteY28" fmla="*/ 2049954 h 4099908"/>
              <a:gd name="connsiteX29" fmla="*/ 1937935 w 3667977"/>
              <a:gd name="connsiteY29" fmla="*/ 2169972 h 4099908"/>
              <a:gd name="connsiteX30" fmla="*/ 1565823 w 3667977"/>
              <a:gd name="connsiteY30" fmla="*/ 2455122 h 4099908"/>
              <a:gd name="connsiteX31" fmla="*/ 1089740 w 3667977"/>
              <a:gd name="connsiteY31" fmla="*/ 2588718 h 4099908"/>
              <a:gd name="connsiteX32" fmla="*/ 985767 w 3667977"/>
              <a:gd name="connsiteY32" fmla="*/ 2686834 h 4099908"/>
              <a:gd name="connsiteX33" fmla="*/ 1174560 w 3667977"/>
              <a:gd name="connsiteY33" fmla="*/ 2807727 h 4099908"/>
              <a:gd name="connsiteX34" fmla="*/ 1647908 w 3667977"/>
              <a:gd name="connsiteY34" fmla="*/ 2859414 h 4099908"/>
              <a:gd name="connsiteX35" fmla="*/ 2085685 w 3667977"/>
              <a:gd name="connsiteY35" fmla="*/ 2816049 h 4099908"/>
              <a:gd name="connsiteX36" fmla="*/ 2258061 w 3667977"/>
              <a:gd name="connsiteY36" fmla="*/ 2741148 h 4099908"/>
              <a:gd name="connsiteX37" fmla="*/ 2255746 w 3667977"/>
              <a:gd name="connsiteY37" fmla="*/ 2739088 h 4099908"/>
              <a:gd name="connsiteX38" fmla="*/ 2190476 w 3667977"/>
              <a:gd name="connsiteY38" fmla="*/ 2742925 h 4099908"/>
              <a:gd name="connsiteX39" fmla="*/ 1972956 w 3667977"/>
              <a:gd name="connsiteY39" fmla="*/ 2714454 h 4099908"/>
              <a:gd name="connsiteX40" fmla="*/ 1886768 w 3667977"/>
              <a:gd name="connsiteY40" fmla="*/ 2628164 h 4099908"/>
              <a:gd name="connsiteX41" fmla="*/ 2128914 w 3667977"/>
              <a:gd name="connsiteY41" fmla="*/ 2466535 h 4099908"/>
              <a:gd name="connsiteX42" fmla="*/ 2715810 w 3667977"/>
              <a:gd name="connsiteY42" fmla="*/ 2398642 h 4099908"/>
              <a:gd name="connsiteX43" fmla="*/ 3409416 w 3667977"/>
              <a:gd name="connsiteY43" fmla="*/ 2493692 h 4099908"/>
              <a:gd name="connsiteX44" fmla="*/ 3667977 w 3667977"/>
              <a:gd name="connsiteY44" fmla="*/ 2709636 h 4099908"/>
              <a:gd name="connsiteX45" fmla="*/ 3531172 w 3667977"/>
              <a:gd name="connsiteY45" fmla="*/ 2871265 h 4099908"/>
              <a:gd name="connsiteX46" fmla="*/ 2945643 w 3667977"/>
              <a:gd name="connsiteY46" fmla="*/ 3040778 h 4099908"/>
              <a:gd name="connsiteX47" fmla="*/ 2576269 w 3667977"/>
              <a:gd name="connsiteY47" fmla="*/ 3204597 h 4099908"/>
              <a:gd name="connsiteX48" fmla="*/ 2587213 w 3667977"/>
              <a:gd name="connsiteY48" fmla="*/ 3249275 h 4099908"/>
              <a:gd name="connsiteX49" fmla="*/ 2589896 w 3667977"/>
              <a:gd name="connsiteY49" fmla="*/ 3249275 h 4099908"/>
              <a:gd name="connsiteX50" fmla="*/ 2633675 w 3667977"/>
              <a:gd name="connsiteY50" fmla="*/ 3369293 h 4099908"/>
              <a:gd name="connsiteX51" fmla="*/ 2261563 w 3667977"/>
              <a:gd name="connsiteY51" fmla="*/ 3654443 h 4099908"/>
              <a:gd name="connsiteX52" fmla="*/ 1785480 w 3667977"/>
              <a:gd name="connsiteY52" fmla="*/ 3788039 h 4099908"/>
              <a:gd name="connsiteX53" fmla="*/ 1681507 w 3667977"/>
              <a:gd name="connsiteY53" fmla="*/ 3886155 h 4099908"/>
              <a:gd name="connsiteX54" fmla="*/ 1870300 w 3667977"/>
              <a:gd name="connsiteY54" fmla="*/ 4007048 h 4099908"/>
              <a:gd name="connsiteX55" fmla="*/ 2343648 w 3667977"/>
              <a:gd name="connsiteY55" fmla="*/ 4058735 h 4099908"/>
              <a:gd name="connsiteX56" fmla="*/ 2781425 w 3667977"/>
              <a:gd name="connsiteY56" fmla="*/ 4015370 h 4099908"/>
              <a:gd name="connsiteX57" fmla="*/ 2953801 w 3667977"/>
              <a:gd name="connsiteY57" fmla="*/ 3940469 h 4099908"/>
              <a:gd name="connsiteX58" fmla="*/ 2848459 w 3667977"/>
              <a:gd name="connsiteY58" fmla="*/ 3925576 h 4099908"/>
              <a:gd name="connsiteX59" fmla="*/ 2669245 w 3667977"/>
              <a:gd name="connsiteY59" fmla="*/ 3897982 h 4099908"/>
              <a:gd name="connsiteX60" fmla="*/ 2595369 w 3667977"/>
              <a:gd name="connsiteY60" fmla="*/ 3839725 h 4099908"/>
              <a:gd name="connsiteX61" fmla="*/ 2676085 w 3667977"/>
              <a:gd name="connsiteY61" fmla="*/ 3780154 h 4099908"/>
              <a:gd name="connsiteX62" fmla="*/ 2868981 w 3667977"/>
              <a:gd name="connsiteY62" fmla="*/ 3755626 h 4099908"/>
              <a:gd name="connsiteX63" fmla="*/ 3086501 w 3667977"/>
              <a:gd name="connsiteY63" fmla="*/ 3784097 h 4099908"/>
              <a:gd name="connsiteX64" fmla="*/ 3172690 w 3667977"/>
              <a:gd name="connsiteY64" fmla="*/ 3870386 h 4099908"/>
              <a:gd name="connsiteX65" fmla="*/ 2930544 w 3667977"/>
              <a:gd name="connsiteY65" fmla="*/ 4032015 h 4099908"/>
              <a:gd name="connsiteX66" fmla="*/ 2343648 w 3667977"/>
              <a:gd name="connsiteY66" fmla="*/ 4099908 h 4099908"/>
              <a:gd name="connsiteX67" fmla="*/ 1650041 w 3667977"/>
              <a:gd name="connsiteY67" fmla="*/ 4004858 h 4099908"/>
              <a:gd name="connsiteX68" fmla="*/ 1391480 w 3667977"/>
              <a:gd name="connsiteY68" fmla="*/ 3788915 h 4099908"/>
              <a:gd name="connsiteX69" fmla="*/ 1528285 w 3667977"/>
              <a:gd name="connsiteY69" fmla="*/ 3627285 h 4099908"/>
              <a:gd name="connsiteX70" fmla="*/ 2113814 w 3667977"/>
              <a:gd name="connsiteY70" fmla="*/ 3457772 h 4099908"/>
              <a:gd name="connsiteX71" fmla="*/ 2483189 w 3667977"/>
              <a:gd name="connsiteY71" fmla="*/ 3293953 h 4099908"/>
              <a:gd name="connsiteX72" fmla="*/ 2472244 w 3667977"/>
              <a:gd name="connsiteY72" fmla="*/ 3249275 h 4099908"/>
              <a:gd name="connsiteX73" fmla="*/ 2469561 w 3667977"/>
              <a:gd name="connsiteY73" fmla="*/ 3249275 h 4099908"/>
              <a:gd name="connsiteX74" fmla="*/ 2425783 w 3667977"/>
              <a:gd name="connsiteY74" fmla="*/ 3129258 h 4099908"/>
              <a:gd name="connsiteX75" fmla="*/ 2797894 w 3667977"/>
              <a:gd name="connsiteY75" fmla="*/ 2844108 h 4099908"/>
              <a:gd name="connsiteX76" fmla="*/ 3273977 w 3667977"/>
              <a:gd name="connsiteY76" fmla="*/ 2710512 h 4099908"/>
              <a:gd name="connsiteX77" fmla="*/ 3377950 w 3667977"/>
              <a:gd name="connsiteY77" fmla="*/ 2612395 h 4099908"/>
              <a:gd name="connsiteX78" fmla="*/ 3189158 w 3667977"/>
              <a:gd name="connsiteY78" fmla="*/ 2491502 h 4099908"/>
              <a:gd name="connsiteX79" fmla="*/ 2715810 w 3667977"/>
              <a:gd name="connsiteY79" fmla="*/ 2439816 h 4099908"/>
              <a:gd name="connsiteX80" fmla="*/ 2278032 w 3667977"/>
              <a:gd name="connsiteY80" fmla="*/ 2483180 h 4099908"/>
              <a:gd name="connsiteX81" fmla="*/ 2105656 w 3667977"/>
              <a:gd name="connsiteY81" fmla="*/ 2558081 h 4099908"/>
              <a:gd name="connsiteX82" fmla="*/ 2107972 w 3667977"/>
              <a:gd name="connsiteY82" fmla="*/ 2560141 h 4099908"/>
              <a:gd name="connsiteX83" fmla="*/ 2173241 w 3667977"/>
              <a:gd name="connsiteY83" fmla="*/ 2556305 h 4099908"/>
              <a:gd name="connsiteX84" fmla="*/ 2390761 w 3667977"/>
              <a:gd name="connsiteY84" fmla="*/ 2584776 h 4099908"/>
              <a:gd name="connsiteX85" fmla="*/ 2476950 w 3667977"/>
              <a:gd name="connsiteY85" fmla="*/ 2671065 h 4099908"/>
              <a:gd name="connsiteX86" fmla="*/ 2234804 w 3667977"/>
              <a:gd name="connsiteY86" fmla="*/ 2832694 h 4099908"/>
              <a:gd name="connsiteX87" fmla="*/ 1647908 w 3667977"/>
              <a:gd name="connsiteY87" fmla="*/ 2900587 h 4099908"/>
              <a:gd name="connsiteX88" fmla="*/ 954301 w 3667977"/>
              <a:gd name="connsiteY88" fmla="*/ 2805537 h 4099908"/>
              <a:gd name="connsiteX89" fmla="*/ 695740 w 3667977"/>
              <a:gd name="connsiteY89" fmla="*/ 2589594 h 4099908"/>
              <a:gd name="connsiteX90" fmla="*/ 832545 w 3667977"/>
              <a:gd name="connsiteY90" fmla="*/ 2427964 h 4099908"/>
              <a:gd name="connsiteX91" fmla="*/ 1418074 w 3667977"/>
              <a:gd name="connsiteY91" fmla="*/ 2258451 h 4099908"/>
              <a:gd name="connsiteX92" fmla="*/ 1787449 w 3667977"/>
              <a:gd name="connsiteY92" fmla="*/ 2094632 h 4099908"/>
              <a:gd name="connsiteX93" fmla="*/ 1776504 w 3667977"/>
              <a:gd name="connsiteY93" fmla="*/ 2049954 h 4099908"/>
              <a:gd name="connsiteX94" fmla="*/ 1773821 w 3667977"/>
              <a:gd name="connsiteY94" fmla="*/ 2049954 h 4099908"/>
              <a:gd name="connsiteX95" fmla="*/ 1730043 w 3667977"/>
              <a:gd name="connsiteY95" fmla="*/ 1929937 h 4099908"/>
              <a:gd name="connsiteX96" fmla="*/ 2102154 w 3667977"/>
              <a:gd name="connsiteY96" fmla="*/ 1644787 h 4099908"/>
              <a:gd name="connsiteX97" fmla="*/ 2578237 w 3667977"/>
              <a:gd name="connsiteY97" fmla="*/ 1511191 h 4099908"/>
              <a:gd name="connsiteX98" fmla="*/ 2682210 w 3667977"/>
              <a:gd name="connsiteY98" fmla="*/ 1413074 h 4099908"/>
              <a:gd name="connsiteX99" fmla="*/ 2493418 w 3667977"/>
              <a:gd name="connsiteY99" fmla="*/ 1292181 h 4099908"/>
              <a:gd name="connsiteX100" fmla="*/ 2020070 w 3667977"/>
              <a:gd name="connsiteY100" fmla="*/ 1240495 h 4099908"/>
              <a:gd name="connsiteX101" fmla="*/ 1582292 w 3667977"/>
              <a:gd name="connsiteY101" fmla="*/ 1283859 h 4099908"/>
              <a:gd name="connsiteX102" fmla="*/ 1409916 w 3667977"/>
              <a:gd name="connsiteY102" fmla="*/ 1358760 h 4099908"/>
              <a:gd name="connsiteX103" fmla="*/ 1412232 w 3667977"/>
              <a:gd name="connsiteY103" fmla="*/ 1360821 h 4099908"/>
              <a:gd name="connsiteX104" fmla="*/ 1477501 w 3667977"/>
              <a:gd name="connsiteY104" fmla="*/ 1356984 h 4099908"/>
              <a:gd name="connsiteX105" fmla="*/ 1695021 w 3667977"/>
              <a:gd name="connsiteY105" fmla="*/ 1385455 h 4099908"/>
              <a:gd name="connsiteX106" fmla="*/ 1781210 w 3667977"/>
              <a:gd name="connsiteY106" fmla="*/ 1471744 h 4099908"/>
              <a:gd name="connsiteX107" fmla="*/ 1539064 w 3667977"/>
              <a:gd name="connsiteY107" fmla="*/ 1633373 h 4099908"/>
              <a:gd name="connsiteX108" fmla="*/ 952168 w 3667977"/>
              <a:gd name="connsiteY108" fmla="*/ 1701266 h 4099908"/>
              <a:gd name="connsiteX109" fmla="*/ 258561 w 3667977"/>
              <a:gd name="connsiteY109" fmla="*/ 1606216 h 4099908"/>
              <a:gd name="connsiteX110" fmla="*/ 0 w 3667977"/>
              <a:gd name="connsiteY110" fmla="*/ 1390273 h 4099908"/>
              <a:gd name="connsiteX111" fmla="*/ 136805 w 3667977"/>
              <a:gd name="connsiteY111" fmla="*/ 1228643 h 4099908"/>
              <a:gd name="connsiteX112" fmla="*/ 722334 w 3667977"/>
              <a:gd name="connsiteY112" fmla="*/ 1059130 h 4099908"/>
              <a:gd name="connsiteX113" fmla="*/ 1091709 w 3667977"/>
              <a:gd name="connsiteY113" fmla="*/ 895311 h 4099908"/>
              <a:gd name="connsiteX114" fmla="*/ 1080764 w 3667977"/>
              <a:gd name="connsiteY114" fmla="*/ 850633 h 4099908"/>
              <a:gd name="connsiteX115" fmla="*/ 1078081 w 3667977"/>
              <a:gd name="connsiteY115" fmla="*/ 850633 h 4099908"/>
              <a:gd name="connsiteX116" fmla="*/ 1034303 w 3667977"/>
              <a:gd name="connsiteY116" fmla="*/ 730615 h 4099908"/>
              <a:gd name="connsiteX117" fmla="*/ 1406414 w 3667977"/>
              <a:gd name="connsiteY117" fmla="*/ 445465 h 4099908"/>
              <a:gd name="connsiteX118" fmla="*/ 1882497 w 3667977"/>
              <a:gd name="connsiteY118" fmla="*/ 311870 h 4099908"/>
              <a:gd name="connsiteX119" fmla="*/ 1986470 w 3667977"/>
              <a:gd name="connsiteY119" fmla="*/ 213753 h 4099908"/>
              <a:gd name="connsiteX120" fmla="*/ 1797678 w 3667977"/>
              <a:gd name="connsiteY120" fmla="*/ 92860 h 4099908"/>
              <a:gd name="connsiteX121" fmla="*/ 1324330 w 3667977"/>
              <a:gd name="connsiteY121" fmla="*/ 41174 h 4099908"/>
              <a:gd name="connsiteX122" fmla="*/ 886552 w 3667977"/>
              <a:gd name="connsiteY122" fmla="*/ 84538 h 4099908"/>
              <a:gd name="connsiteX123" fmla="*/ 714176 w 3667977"/>
              <a:gd name="connsiteY123" fmla="*/ 159439 h 4099908"/>
              <a:gd name="connsiteX124" fmla="*/ 819518 w 3667977"/>
              <a:gd name="connsiteY124" fmla="*/ 174332 h 4099908"/>
              <a:gd name="connsiteX125" fmla="*/ 998733 w 3667977"/>
              <a:gd name="connsiteY125" fmla="*/ 201927 h 4099908"/>
              <a:gd name="connsiteX126" fmla="*/ 1072608 w 3667977"/>
              <a:gd name="connsiteY126" fmla="*/ 260183 h 4099908"/>
              <a:gd name="connsiteX127" fmla="*/ 991893 w 3667977"/>
              <a:gd name="connsiteY127" fmla="*/ 319754 h 4099908"/>
              <a:gd name="connsiteX128" fmla="*/ 798996 w 3667977"/>
              <a:gd name="connsiteY128" fmla="*/ 344283 h 4099908"/>
              <a:gd name="connsiteX129" fmla="*/ 581476 w 3667977"/>
              <a:gd name="connsiteY129" fmla="*/ 315811 h 4099908"/>
              <a:gd name="connsiteX130" fmla="*/ 495287 w 3667977"/>
              <a:gd name="connsiteY130" fmla="*/ 229522 h 4099908"/>
              <a:gd name="connsiteX131" fmla="*/ 737434 w 3667977"/>
              <a:gd name="connsiteY131" fmla="*/ 67893 h 4099908"/>
              <a:gd name="connsiteX132" fmla="*/ 1324330 w 3667977"/>
              <a:gd name="connsiteY132" fmla="*/ 0 h 40999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Lst>
            <a:rect l="l" t="t" r="r" b="b"/>
            <a:pathLst>
              <a:path w="3667977" h="4099908">
                <a:moveTo>
                  <a:pt x="1324330" y="0"/>
                </a:moveTo>
                <a:cubicBezTo>
                  <a:pt x="1614359" y="0"/>
                  <a:pt x="1845559" y="31683"/>
                  <a:pt x="2017936" y="95050"/>
                </a:cubicBezTo>
                <a:cubicBezTo>
                  <a:pt x="2190311" y="158417"/>
                  <a:pt x="2276497" y="230398"/>
                  <a:pt x="2276497" y="310993"/>
                </a:cubicBezTo>
                <a:cubicBezTo>
                  <a:pt x="2276497" y="371732"/>
                  <a:pt x="2230896" y="425608"/>
                  <a:pt x="2139692" y="472623"/>
                </a:cubicBezTo>
                <a:cubicBezTo>
                  <a:pt x="2048489" y="519636"/>
                  <a:pt x="1853312" y="576141"/>
                  <a:pt x="1554163" y="642136"/>
                </a:cubicBezTo>
                <a:cubicBezTo>
                  <a:pt x="1307914" y="697618"/>
                  <a:pt x="1184789" y="752225"/>
                  <a:pt x="1184789" y="805955"/>
                </a:cubicBezTo>
                <a:cubicBezTo>
                  <a:pt x="1184789" y="821140"/>
                  <a:pt x="1188437" y="836032"/>
                  <a:pt x="1195733" y="850633"/>
                </a:cubicBezTo>
                <a:lnTo>
                  <a:pt x="1198416" y="850633"/>
                </a:lnTo>
                <a:cubicBezTo>
                  <a:pt x="1227603" y="901443"/>
                  <a:pt x="1242195" y="941449"/>
                  <a:pt x="1242195" y="970650"/>
                </a:cubicBezTo>
                <a:cubicBezTo>
                  <a:pt x="1242195" y="1098552"/>
                  <a:pt x="1118157" y="1193602"/>
                  <a:pt x="870083" y="1255801"/>
                </a:cubicBezTo>
                <a:cubicBezTo>
                  <a:pt x="622009" y="1318000"/>
                  <a:pt x="463315" y="1362531"/>
                  <a:pt x="394000" y="1389397"/>
                </a:cubicBezTo>
                <a:cubicBezTo>
                  <a:pt x="324684" y="1416262"/>
                  <a:pt x="290027" y="1448967"/>
                  <a:pt x="290027" y="1487513"/>
                </a:cubicBezTo>
                <a:cubicBezTo>
                  <a:pt x="290027" y="1533651"/>
                  <a:pt x="352958" y="1573949"/>
                  <a:pt x="478819" y="1608406"/>
                </a:cubicBezTo>
                <a:cubicBezTo>
                  <a:pt x="604680" y="1642864"/>
                  <a:pt x="762463" y="1660093"/>
                  <a:pt x="952168" y="1660093"/>
                </a:cubicBezTo>
                <a:cubicBezTo>
                  <a:pt x="1129101" y="1660093"/>
                  <a:pt x="1275027" y="1645638"/>
                  <a:pt x="1389945" y="1616728"/>
                </a:cubicBezTo>
                <a:cubicBezTo>
                  <a:pt x="1504862" y="1587820"/>
                  <a:pt x="1562321" y="1562852"/>
                  <a:pt x="1562321" y="1541827"/>
                </a:cubicBezTo>
                <a:lnTo>
                  <a:pt x="1560006" y="1539767"/>
                </a:lnTo>
                <a:lnTo>
                  <a:pt x="1494736" y="1543604"/>
                </a:lnTo>
                <a:cubicBezTo>
                  <a:pt x="1407181" y="1543604"/>
                  <a:pt x="1334674" y="1534114"/>
                  <a:pt x="1277216" y="1515133"/>
                </a:cubicBezTo>
                <a:cubicBezTo>
                  <a:pt x="1219757" y="1496152"/>
                  <a:pt x="1191028" y="1467389"/>
                  <a:pt x="1191028" y="1428843"/>
                </a:cubicBezTo>
                <a:cubicBezTo>
                  <a:pt x="1191028" y="1366352"/>
                  <a:pt x="1271743" y="1312476"/>
                  <a:pt x="1433174" y="1267214"/>
                </a:cubicBezTo>
                <a:cubicBezTo>
                  <a:pt x="1594605" y="1221952"/>
                  <a:pt x="1790237" y="1199321"/>
                  <a:pt x="2020070" y="1199321"/>
                </a:cubicBezTo>
                <a:cubicBezTo>
                  <a:pt x="2310099" y="1199321"/>
                  <a:pt x="2541299" y="1231004"/>
                  <a:pt x="2713676" y="1294371"/>
                </a:cubicBezTo>
                <a:cubicBezTo>
                  <a:pt x="2886051" y="1357738"/>
                  <a:pt x="2972237" y="1429719"/>
                  <a:pt x="2972237" y="1510314"/>
                </a:cubicBezTo>
                <a:cubicBezTo>
                  <a:pt x="2972237" y="1571053"/>
                  <a:pt x="2926636" y="1624930"/>
                  <a:pt x="2835432" y="1671944"/>
                </a:cubicBezTo>
                <a:cubicBezTo>
                  <a:pt x="2744229" y="1718958"/>
                  <a:pt x="2549052" y="1775462"/>
                  <a:pt x="2249903" y="1841457"/>
                </a:cubicBezTo>
                <a:cubicBezTo>
                  <a:pt x="2003654" y="1896939"/>
                  <a:pt x="1880529" y="1951546"/>
                  <a:pt x="1880529" y="2005276"/>
                </a:cubicBezTo>
                <a:cubicBezTo>
                  <a:pt x="1880529" y="2020461"/>
                  <a:pt x="1884177" y="2035354"/>
                  <a:pt x="1891473" y="2049954"/>
                </a:cubicBezTo>
                <a:lnTo>
                  <a:pt x="1894156" y="2049954"/>
                </a:lnTo>
                <a:cubicBezTo>
                  <a:pt x="1923343" y="2100764"/>
                  <a:pt x="1937935" y="2140770"/>
                  <a:pt x="1937935" y="2169972"/>
                </a:cubicBezTo>
                <a:cubicBezTo>
                  <a:pt x="1937935" y="2297873"/>
                  <a:pt x="1813897" y="2392923"/>
                  <a:pt x="1565823" y="2455122"/>
                </a:cubicBezTo>
                <a:cubicBezTo>
                  <a:pt x="1317749" y="2517321"/>
                  <a:pt x="1159055" y="2561852"/>
                  <a:pt x="1089740" y="2588718"/>
                </a:cubicBezTo>
                <a:cubicBezTo>
                  <a:pt x="1020425" y="2615583"/>
                  <a:pt x="985767" y="2648288"/>
                  <a:pt x="985767" y="2686834"/>
                </a:cubicBezTo>
                <a:cubicBezTo>
                  <a:pt x="985767" y="2732972"/>
                  <a:pt x="1048698" y="2773270"/>
                  <a:pt x="1174560" y="2807727"/>
                </a:cubicBezTo>
                <a:cubicBezTo>
                  <a:pt x="1300420" y="2842185"/>
                  <a:pt x="1458203" y="2859414"/>
                  <a:pt x="1647908" y="2859414"/>
                </a:cubicBezTo>
                <a:cubicBezTo>
                  <a:pt x="1824841" y="2859414"/>
                  <a:pt x="1970767" y="2844959"/>
                  <a:pt x="2085685" y="2816049"/>
                </a:cubicBezTo>
                <a:cubicBezTo>
                  <a:pt x="2200602" y="2787141"/>
                  <a:pt x="2258061" y="2762173"/>
                  <a:pt x="2258061" y="2741148"/>
                </a:cubicBezTo>
                <a:lnTo>
                  <a:pt x="2255746" y="2739088"/>
                </a:lnTo>
                <a:lnTo>
                  <a:pt x="2190476" y="2742925"/>
                </a:lnTo>
                <a:cubicBezTo>
                  <a:pt x="2102921" y="2742925"/>
                  <a:pt x="2030414" y="2733435"/>
                  <a:pt x="1972956" y="2714454"/>
                </a:cubicBezTo>
                <a:cubicBezTo>
                  <a:pt x="1915497" y="2695473"/>
                  <a:pt x="1886768" y="2666710"/>
                  <a:pt x="1886768" y="2628164"/>
                </a:cubicBezTo>
                <a:cubicBezTo>
                  <a:pt x="1886768" y="2565673"/>
                  <a:pt x="1967483" y="2511797"/>
                  <a:pt x="2128914" y="2466535"/>
                </a:cubicBezTo>
                <a:cubicBezTo>
                  <a:pt x="2290345" y="2421273"/>
                  <a:pt x="2485977" y="2398642"/>
                  <a:pt x="2715810" y="2398642"/>
                </a:cubicBezTo>
                <a:cubicBezTo>
                  <a:pt x="3005839" y="2398642"/>
                  <a:pt x="3237039" y="2430325"/>
                  <a:pt x="3409416" y="2493692"/>
                </a:cubicBezTo>
                <a:cubicBezTo>
                  <a:pt x="3581791" y="2557059"/>
                  <a:pt x="3667977" y="2629040"/>
                  <a:pt x="3667977" y="2709636"/>
                </a:cubicBezTo>
                <a:cubicBezTo>
                  <a:pt x="3667977" y="2770374"/>
                  <a:pt x="3622376" y="2824251"/>
                  <a:pt x="3531172" y="2871265"/>
                </a:cubicBezTo>
                <a:cubicBezTo>
                  <a:pt x="3439969" y="2918279"/>
                  <a:pt x="3244792" y="2974783"/>
                  <a:pt x="2945643" y="3040778"/>
                </a:cubicBezTo>
                <a:cubicBezTo>
                  <a:pt x="2699394" y="3096260"/>
                  <a:pt x="2576269" y="3150867"/>
                  <a:pt x="2576269" y="3204597"/>
                </a:cubicBezTo>
                <a:cubicBezTo>
                  <a:pt x="2576269" y="3219782"/>
                  <a:pt x="2579917" y="3234675"/>
                  <a:pt x="2587213" y="3249275"/>
                </a:cubicBezTo>
                <a:lnTo>
                  <a:pt x="2589896" y="3249275"/>
                </a:lnTo>
                <a:cubicBezTo>
                  <a:pt x="2619083" y="3300085"/>
                  <a:pt x="2633675" y="3340091"/>
                  <a:pt x="2633675" y="3369293"/>
                </a:cubicBezTo>
                <a:cubicBezTo>
                  <a:pt x="2633675" y="3497194"/>
                  <a:pt x="2509637" y="3592244"/>
                  <a:pt x="2261563" y="3654443"/>
                </a:cubicBezTo>
                <a:cubicBezTo>
                  <a:pt x="2013489" y="3716642"/>
                  <a:pt x="1854795" y="3761173"/>
                  <a:pt x="1785480" y="3788039"/>
                </a:cubicBezTo>
                <a:cubicBezTo>
                  <a:pt x="1716165" y="3814904"/>
                  <a:pt x="1681507" y="3847609"/>
                  <a:pt x="1681507" y="3886155"/>
                </a:cubicBezTo>
                <a:cubicBezTo>
                  <a:pt x="1681507" y="3932293"/>
                  <a:pt x="1744438" y="3972591"/>
                  <a:pt x="1870300" y="4007048"/>
                </a:cubicBezTo>
                <a:cubicBezTo>
                  <a:pt x="1996160" y="4041506"/>
                  <a:pt x="2153943" y="4058735"/>
                  <a:pt x="2343648" y="4058735"/>
                </a:cubicBezTo>
                <a:cubicBezTo>
                  <a:pt x="2520581" y="4058735"/>
                  <a:pt x="2666507" y="4044280"/>
                  <a:pt x="2781425" y="4015370"/>
                </a:cubicBezTo>
                <a:cubicBezTo>
                  <a:pt x="2896342" y="3986462"/>
                  <a:pt x="2953801" y="3961494"/>
                  <a:pt x="2953801" y="3940469"/>
                </a:cubicBezTo>
                <a:cubicBezTo>
                  <a:pt x="2953801" y="3931709"/>
                  <a:pt x="2918687" y="3926745"/>
                  <a:pt x="2848459" y="3925576"/>
                </a:cubicBezTo>
                <a:cubicBezTo>
                  <a:pt x="2778232" y="3924408"/>
                  <a:pt x="2718494" y="3915210"/>
                  <a:pt x="2669245" y="3897982"/>
                </a:cubicBezTo>
                <a:cubicBezTo>
                  <a:pt x="2619995" y="3880753"/>
                  <a:pt x="2595369" y="3861334"/>
                  <a:pt x="2595369" y="3839725"/>
                </a:cubicBezTo>
                <a:cubicBezTo>
                  <a:pt x="2595369" y="3816364"/>
                  <a:pt x="2622274" y="3796507"/>
                  <a:pt x="2676085" y="3780154"/>
                </a:cubicBezTo>
                <a:cubicBezTo>
                  <a:pt x="2729895" y="3763802"/>
                  <a:pt x="2794193" y="3755626"/>
                  <a:pt x="2868981" y="3755626"/>
                </a:cubicBezTo>
                <a:cubicBezTo>
                  <a:pt x="2956536" y="3755626"/>
                  <a:pt x="3029043" y="3765116"/>
                  <a:pt x="3086501" y="3784097"/>
                </a:cubicBezTo>
                <a:cubicBezTo>
                  <a:pt x="3143960" y="3803077"/>
                  <a:pt x="3172690" y="3831841"/>
                  <a:pt x="3172690" y="3870386"/>
                </a:cubicBezTo>
                <a:cubicBezTo>
                  <a:pt x="3172690" y="3932877"/>
                  <a:pt x="3091974" y="3986754"/>
                  <a:pt x="2930544" y="4032015"/>
                </a:cubicBezTo>
                <a:cubicBezTo>
                  <a:pt x="2769113" y="4077277"/>
                  <a:pt x="2573481" y="4099908"/>
                  <a:pt x="2343648" y="4099908"/>
                </a:cubicBezTo>
                <a:cubicBezTo>
                  <a:pt x="2053619" y="4099908"/>
                  <a:pt x="1822418" y="4068225"/>
                  <a:pt x="1650041" y="4004858"/>
                </a:cubicBezTo>
                <a:cubicBezTo>
                  <a:pt x="1477667" y="3941491"/>
                  <a:pt x="1391480" y="3869510"/>
                  <a:pt x="1391480" y="3788915"/>
                </a:cubicBezTo>
                <a:cubicBezTo>
                  <a:pt x="1391480" y="3728176"/>
                  <a:pt x="1437082" y="3674300"/>
                  <a:pt x="1528285" y="3627285"/>
                </a:cubicBezTo>
                <a:cubicBezTo>
                  <a:pt x="1619488" y="3580272"/>
                  <a:pt x="1814666" y="3523767"/>
                  <a:pt x="2113814" y="3457772"/>
                </a:cubicBezTo>
                <a:cubicBezTo>
                  <a:pt x="2360063" y="3402290"/>
                  <a:pt x="2483189" y="3347684"/>
                  <a:pt x="2483189" y="3293953"/>
                </a:cubicBezTo>
                <a:cubicBezTo>
                  <a:pt x="2483189" y="3278768"/>
                  <a:pt x="2479540" y="3263876"/>
                  <a:pt x="2472244" y="3249275"/>
                </a:cubicBezTo>
                <a:lnTo>
                  <a:pt x="2469561" y="3249275"/>
                </a:lnTo>
                <a:cubicBezTo>
                  <a:pt x="2440375" y="3198465"/>
                  <a:pt x="2425783" y="3158459"/>
                  <a:pt x="2425783" y="3129258"/>
                </a:cubicBezTo>
                <a:cubicBezTo>
                  <a:pt x="2425783" y="3001357"/>
                  <a:pt x="2549820" y="2906306"/>
                  <a:pt x="2797894" y="2844108"/>
                </a:cubicBezTo>
                <a:cubicBezTo>
                  <a:pt x="3045968" y="2781908"/>
                  <a:pt x="3204663" y="2737377"/>
                  <a:pt x="3273977" y="2710512"/>
                </a:cubicBezTo>
                <a:cubicBezTo>
                  <a:pt x="3343293" y="2683647"/>
                  <a:pt x="3377950" y="2650941"/>
                  <a:pt x="3377950" y="2612395"/>
                </a:cubicBezTo>
                <a:cubicBezTo>
                  <a:pt x="3377950" y="2566257"/>
                  <a:pt x="3315019" y="2525960"/>
                  <a:pt x="3189158" y="2491502"/>
                </a:cubicBezTo>
                <a:cubicBezTo>
                  <a:pt x="3063297" y="2457045"/>
                  <a:pt x="2905514" y="2439816"/>
                  <a:pt x="2715810" y="2439816"/>
                </a:cubicBezTo>
                <a:cubicBezTo>
                  <a:pt x="2538876" y="2439816"/>
                  <a:pt x="2392950" y="2454270"/>
                  <a:pt x="2278032" y="2483180"/>
                </a:cubicBezTo>
                <a:cubicBezTo>
                  <a:pt x="2163115" y="2512089"/>
                  <a:pt x="2105656" y="2537056"/>
                  <a:pt x="2105656" y="2558081"/>
                </a:cubicBezTo>
                <a:lnTo>
                  <a:pt x="2107972" y="2560141"/>
                </a:lnTo>
                <a:lnTo>
                  <a:pt x="2173241" y="2556305"/>
                </a:lnTo>
                <a:cubicBezTo>
                  <a:pt x="2260796" y="2556305"/>
                  <a:pt x="2333303" y="2565795"/>
                  <a:pt x="2390761" y="2584776"/>
                </a:cubicBezTo>
                <a:cubicBezTo>
                  <a:pt x="2448220" y="2603756"/>
                  <a:pt x="2476950" y="2632520"/>
                  <a:pt x="2476950" y="2671065"/>
                </a:cubicBezTo>
                <a:cubicBezTo>
                  <a:pt x="2476950" y="2733556"/>
                  <a:pt x="2396234" y="2787433"/>
                  <a:pt x="2234804" y="2832694"/>
                </a:cubicBezTo>
                <a:cubicBezTo>
                  <a:pt x="2073373" y="2877956"/>
                  <a:pt x="1877741" y="2900587"/>
                  <a:pt x="1647908" y="2900587"/>
                </a:cubicBezTo>
                <a:cubicBezTo>
                  <a:pt x="1357879" y="2900587"/>
                  <a:pt x="1126678" y="2868904"/>
                  <a:pt x="954301" y="2805537"/>
                </a:cubicBezTo>
                <a:cubicBezTo>
                  <a:pt x="781927" y="2742170"/>
                  <a:pt x="695740" y="2670189"/>
                  <a:pt x="695740" y="2589594"/>
                </a:cubicBezTo>
                <a:cubicBezTo>
                  <a:pt x="695740" y="2528855"/>
                  <a:pt x="741342" y="2474979"/>
                  <a:pt x="832545" y="2427964"/>
                </a:cubicBezTo>
                <a:cubicBezTo>
                  <a:pt x="923748" y="2380951"/>
                  <a:pt x="1118926" y="2324446"/>
                  <a:pt x="1418074" y="2258451"/>
                </a:cubicBezTo>
                <a:cubicBezTo>
                  <a:pt x="1664323" y="2202969"/>
                  <a:pt x="1787449" y="2148362"/>
                  <a:pt x="1787449" y="2094632"/>
                </a:cubicBezTo>
                <a:cubicBezTo>
                  <a:pt x="1787449" y="2079447"/>
                  <a:pt x="1783800" y="2064555"/>
                  <a:pt x="1776504" y="2049954"/>
                </a:cubicBezTo>
                <a:lnTo>
                  <a:pt x="1773821" y="2049954"/>
                </a:lnTo>
                <a:cubicBezTo>
                  <a:pt x="1744635" y="1999144"/>
                  <a:pt x="1730043" y="1959138"/>
                  <a:pt x="1730043" y="1929937"/>
                </a:cubicBezTo>
                <a:cubicBezTo>
                  <a:pt x="1730043" y="1802035"/>
                  <a:pt x="1854080" y="1706985"/>
                  <a:pt x="2102154" y="1644787"/>
                </a:cubicBezTo>
                <a:cubicBezTo>
                  <a:pt x="2350228" y="1582587"/>
                  <a:pt x="2508923" y="1538056"/>
                  <a:pt x="2578237" y="1511191"/>
                </a:cubicBezTo>
                <a:cubicBezTo>
                  <a:pt x="2647553" y="1484326"/>
                  <a:pt x="2682210" y="1451620"/>
                  <a:pt x="2682210" y="1413074"/>
                </a:cubicBezTo>
                <a:cubicBezTo>
                  <a:pt x="2682210" y="1366936"/>
                  <a:pt x="2619279" y="1326639"/>
                  <a:pt x="2493418" y="1292181"/>
                </a:cubicBezTo>
                <a:cubicBezTo>
                  <a:pt x="2367557" y="1257724"/>
                  <a:pt x="2209774" y="1240495"/>
                  <a:pt x="2020070" y="1240495"/>
                </a:cubicBezTo>
                <a:cubicBezTo>
                  <a:pt x="1843136" y="1240495"/>
                  <a:pt x="1697210" y="1254949"/>
                  <a:pt x="1582292" y="1283859"/>
                </a:cubicBezTo>
                <a:cubicBezTo>
                  <a:pt x="1467375" y="1312768"/>
                  <a:pt x="1409916" y="1337735"/>
                  <a:pt x="1409916" y="1358760"/>
                </a:cubicBezTo>
                <a:lnTo>
                  <a:pt x="1412232" y="1360821"/>
                </a:lnTo>
                <a:lnTo>
                  <a:pt x="1477501" y="1356984"/>
                </a:lnTo>
                <a:cubicBezTo>
                  <a:pt x="1565056" y="1356984"/>
                  <a:pt x="1637563" y="1366474"/>
                  <a:pt x="1695021" y="1385455"/>
                </a:cubicBezTo>
                <a:cubicBezTo>
                  <a:pt x="1752480" y="1404435"/>
                  <a:pt x="1781210" y="1433199"/>
                  <a:pt x="1781210" y="1471744"/>
                </a:cubicBezTo>
                <a:cubicBezTo>
                  <a:pt x="1781210" y="1534235"/>
                  <a:pt x="1700494" y="1588112"/>
                  <a:pt x="1539064" y="1633373"/>
                </a:cubicBezTo>
                <a:cubicBezTo>
                  <a:pt x="1377633" y="1678635"/>
                  <a:pt x="1182001" y="1701266"/>
                  <a:pt x="952168" y="1701266"/>
                </a:cubicBezTo>
                <a:cubicBezTo>
                  <a:pt x="662138" y="1701266"/>
                  <a:pt x="430938" y="1669583"/>
                  <a:pt x="258561" y="1606216"/>
                </a:cubicBezTo>
                <a:cubicBezTo>
                  <a:pt x="86187" y="1542849"/>
                  <a:pt x="0" y="1470868"/>
                  <a:pt x="0" y="1390273"/>
                </a:cubicBezTo>
                <a:cubicBezTo>
                  <a:pt x="0" y="1329534"/>
                  <a:pt x="45601" y="1275658"/>
                  <a:pt x="136805" y="1228643"/>
                </a:cubicBezTo>
                <a:cubicBezTo>
                  <a:pt x="228008" y="1181629"/>
                  <a:pt x="423185" y="1125125"/>
                  <a:pt x="722334" y="1059130"/>
                </a:cubicBezTo>
                <a:cubicBezTo>
                  <a:pt x="968583" y="1003648"/>
                  <a:pt x="1091709" y="949041"/>
                  <a:pt x="1091709" y="895311"/>
                </a:cubicBezTo>
                <a:cubicBezTo>
                  <a:pt x="1091709" y="880126"/>
                  <a:pt x="1088060" y="865233"/>
                  <a:pt x="1080764" y="850633"/>
                </a:cubicBezTo>
                <a:lnTo>
                  <a:pt x="1078081" y="850633"/>
                </a:lnTo>
                <a:cubicBezTo>
                  <a:pt x="1048895" y="799823"/>
                  <a:pt x="1034303" y="759817"/>
                  <a:pt x="1034303" y="730615"/>
                </a:cubicBezTo>
                <a:cubicBezTo>
                  <a:pt x="1034303" y="602714"/>
                  <a:pt x="1158340" y="507664"/>
                  <a:pt x="1406414" y="445465"/>
                </a:cubicBezTo>
                <a:cubicBezTo>
                  <a:pt x="1654488" y="383266"/>
                  <a:pt x="1813183" y="338735"/>
                  <a:pt x="1882497" y="311870"/>
                </a:cubicBezTo>
                <a:cubicBezTo>
                  <a:pt x="1951813" y="285005"/>
                  <a:pt x="1986470" y="252299"/>
                  <a:pt x="1986470" y="213753"/>
                </a:cubicBezTo>
                <a:cubicBezTo>
                  <a:pt x="1986470" y="167615"/>
                  <a:pt x="1923539" y="127318"/>
                  <a:pt x="1797678" y="92860"/>
                </a:cubicBezTo>
                <a:cubicBezTo>
                  <a:pt x="1671817" y="58402"/>
                  <a:pt x="1514034" y="41174"/>
                  <a:pt x="1324330" y="41174"/>
                </a:cubicBezTo>
                <a:cubicBezTo>
                  <a:pt x="1147396" y="41174"/>
                  <a:pt x="1001470" y="55628"/>
                  <a:pt x="886552" y="84538"/>
                </a:cubicBezTo>
                <a:cubicBezTo>
                  <a:pt x="771635" y="113447"/>
                  <a:pt x="714176" y="138414"/>
                  <a:pt x="714176" y="159439"/>
                </a:cubicBezTo>
                <a:cubicBezTo>
                  <a:pt x="714176" y="168199"/>
                  <a:pt x="749290" y="173163"/>
                  <a:pt x="819518" y="174332"/>
                </a:cubicBezTo>
                <a:cubicBezTo>
                  <a:pt x="889745" y="175500"/>
                  <a:pt x="949483" y="184698"/>
                  <a:pt x="998733" y="201927"/>
                </a:cubicBezTo>
                <a:cubicBezTo>
                  <a:pt x="1047983" y="219155"/>
                  <a:pt x="1072608" y="238574"/>
                  <a:pt x="1072608" y="260183"/>
                </a:cubicBezTo>
                <a:cubicBezTo>
                  <a:pt x="1072608" y="283544"/>
                  <a:pt x="1045703" y="303401"/>
                  <a:pt x="991893" y="319754"/>
                </a:cubicBezTo>
                <a:cubicBezTo>
                  <a:pt x="938082" y="336107"/>
                  <a:pt x="873784" y="344283"/>
                  <a:pt x="798996" y="344283"/>
                </a:cubicBezTo>
                <a:cubicBezTo>
                  <a:pt x="711441" y="344283"/>
                  <a:pt x="638934" y="334793"/>
                  <a:pt x="581476" y="315811"/>
                </a:cubicBezTo>
                <a:cubicBezTo>
                  <a:pt x="524017" y="296831"/>
                  <a:pt x="495287" y="268068"/>
                  <a:pt x="495287" y="229522"/>
                </a:cubicBezTo>
                <a:cubicBezTo>
                  <a:pt x="495287" y="167031"/>
                  <a:pt x="576003" y="113155"/>
                  <a:pt x="737434" y="67893"/>
                </a:cubicBezTo>
                <a:cubicBezTo>
                  <a:pt x="898865" y="22631"/>
                  <a:pt x="1094497" y="0"/>
                  <a:pt x="1324330" y="0"/>
                </a:cubicBezTo>
                <a:close/>
              </a:path>
            </a:pathLst>
          </a:custGeom>
          <a:gradFill flip="none" rotWithShape="1">
            <a:gsLst>
              <a:gs pos="34000">
                <a:srgbClr val="99FF33">
                  <a:alpha val="84000"/>
                </a:srgbClr>
              </a:gs>
              <a:gs pos="40000">
                <a:srgbClr val="CC0000">
                  <a:alpha val="80000"/>
                </a:srgbClr>
              </a:gs>
              <a:gs pos="100000">
                <a:srgbClr val="E91717">
                  <a:alpha val="86667"/>
                </a:srgbClr>
              </a:gs>
            </a:gsLst>
            <a:path path="circle">
              <a:fillToRect l="50000" t="50000" r="50000" b="50000"/>
            </a:path>
            <a:tileRect/>
          </a:gradFill>
          <a:ln w="0">
            <a:solidFill>
              <a:srgbClr val="99FF33"/>
            </a:solidFill>
          </a:ln>
          <a:effectLst/>
          <a:scene3d>
            <a:camera prst="orthographicFront"/>
            <a:lightRig rig="chilly" dir="t"/>
          </a:scene3d>
          <a:sp3d prstMaterial="metal">
            <a:bevelT w="165100" prst="coolSlant"/>
          </a:sp3d>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es-ES" sz="28700" dirty="0">
              <a:latin typeface="Bodoni MT" panose="02070603080606020203" pitchFamily="18" charset="0"/>
            </a:endParaRPr>
          </a:p>
        </p:txBody>
      </p:sp>
      <p:sp>
        <p:nvSpPr>
          <p:cNvPr id="10" name="CuadroTexto 23"/>
          <p:cNvSpPr txBox="1"/>
          <p:nvPr/>
        </p:nvSpPr>
        <p:spPr>
          <a:xfrm rot="2743846">
            <a:off x="6083073" y="412608"/>
            <a:ext cx="687949" cy="2125916"/>
          </a:xfrm>
          <a:custGeom>
            <a:avLst/>
            <a:gdLst>
              <a:gd name="connsiteX0" fmla="*/ 1324330 w 3667977"/>
              <a:gd name="connsiteY0" fmla="*/ 0 h 4099908"/>
              <a:gd name="connsiteX1" fmla="*/ 2017936 w 3667977"/>
              <a:gd name="connsiteY1" fmla="*/ 95050 h 4099908"/>
              <a:gd name="connsiteX2" fmla="*/ 2276497 w 3667977"/>
              <a:gd name="connsiteY2" fmla="*/ 310993 h 4099908"/>
              <a:gd name="connsiteX3" fmla="*/ 2139692 w 3667977"/>
              <a:gd name="connsiteY3" fmla="*/ 472623 h 4099908"/>
              <a:gd name="connsiteX4" fmla="*/ 1554163 w 3667977"/>
              <a:gd name="connsiteY4" fmla="*/ 642136 h 4099908"/>
              <a:gd name="connsiteX5" fmla="*/ 1184789 w 3667977"/>
              <a:gd name="connsiteY5" fmla="*/ 805955 h 4099908"/>
              <a:gd name="connsiteX6" fmla="*/ 1195733 w 3667977"/>
              <a:gd name="connsiteY6" fmla="*/ 850633 h 4099908"/>
              <a:gd name="connsiteX7" fmla="*/ 1198416 w 3667977"/>
              <a:gd name="connsiteY7" fmla="*/ 850633 h 4099908"/>
              <a:gd name="connsiteX8" fmla="*/ 1242195 w 3667977"/>
              <a:gd name="connsiteY8" fmla="*/ 970650 h 4099908"/>
              <a:gd name="connsiteX9" fmla="*/ 870083 w 3667977"/>
              <a:gd name="connsiteY9" fmla="*/ 1255801 h 4099908"/>
              <a:gd name="connsiteX10" fmla="*/ 394000 w 3667977"/>
              <a:gd name="connsiteY10" fmla="*/ 1389397 h 4099908"/>
              <a:gd name="connsiteX11" fmla="*/ 290027 w 3667977"/>
              <a:gd name="connsiteY11" fmla="*/ 1487513 h 4099908"/>
              <a:gd name="connsiteX12" fmla="*/ 478819 w 3667977"/>
              <a:gd name="connsiteY12" fmla="*/ 1608406 h 4099908"/>
              <a:gd name="connsiteX13" fmla="*/ 952168 w 3667977"/>
              <a:gd name="connsiteY13" fmla="*/ 1660093 h 4099908"/>
              <a:gd name="connsiteX14" fmla="*/ 1389945 w 3667977"/>
              <a:gd name="connsiteY14" fmla="*/ 1616728 h 4099908"/>
              <a:gd name="connsiteX15" fmla="*/ 1562321 w 3667977"/>
              <a:gd name="connsiteY15" fmla="*/ 1541827 h 4099908"/>
              <a:gd name="connsiteX16" fmla="*/ 1560006 w 3667977"/>
              <a:gd name="connsiteY16" fmla="*/ 1539767 h 4099908"/>
              <a:gd name="connsiteX17" fmla="*/ 1494736 w 3667977"/>
              <a:gd name="connsiteY17" fmla="*/ 1543604 h 4099908"/>
              <a:gd name="connsiteX18" fmla="*/ 1277216 w 3667977"/>
              <a:gd name="connsiteY18" fmla="*/ 1515133 h 4099908"/>
              <a:gd name="connsiteX19" fmla="*/ 1191028 w 3667977"/>
              <a:gd name="connsiteY19" fmla="*/ 1428843 h 4099908"/>
              <a:gd name="connsiteX20" fmla="*/ 1433174 w 3667977"/>
              <a:gd name="connsiteY20" fmla="*/ 1267214 h 4099908"/>
              <a:gd name="connsiteX21" fmla="*/ 2020070 w 3667977"/>
              <a:gd name="connsiteY21" fmla="*/ 1199321 h 4099908"/>
              <a:gd name="connsiteX22" fmla="*/ 2713676 w 3667977"/>
              <a:gd name="connsiteY22" fmla="*/ 1294371 h 4099908"/>
              <a:gd name="connsiteX23" fmla="*/ 2972237 w 3667977"/>
              <a:gd name="connsiteY23" fmla="*/ 1510314 h 4099908"/>
              <a:gd name="connsiteX24" fmla="*/ 2835432 w 3667977"/>
              <a:gd name="connsiteY24" fmla="*/ 1671944 h 4099908"/>
              <a:gd name="connsiteX25" fmla="*/ 2249903 w 3667977"/>
              <a:gd name="connsiteY25" fmla="*/ 1841457 h 4099908"/>
              <a:gd name="connsiteX26" fmla="*/ 1880529 w 3667977"/>
              <a:gd name="connsiteY26" fmla="*/ 2005276 h 4099908"/>
              <a:gd name="connsiteX27" fmla="*/ 1891473 w 3667977"/>
              <a:gd name="connsiteY27" fmla="*/ 2049954 h 4099908"/>
              <a:gd name="connsiteX28" fmla="*/ 1894156 w 3667977"/>
              <a:gd name="connsiteY28" fmla="*/ 2049954 h 4099908"/>
              <a:gd name="connsiteX29" fmla="*/ 1937935 w 3667977"/>
              <a:gd name="connsiteY29" fmla="*/ 2169972 h 4099908"/>
              <a:gd name="connsiteX30" fmla="*/ 1565823 w 3667977"/>
              <a:gd name="connsiteY30" fmla="*/ 2455122 h 4099908"/>
              <a:gd name="connsiteX31" fmla="*/ 1089740 w 3667977"/>
              <a:gd name="connsiteY31" fmla="*/ 2588718 h 4099908"/>
              <a:gd name="connsiteX32" fmla="*/ 985767 w 3667977"/>
              <a:gd name="connsiteY32" fmla="*/ 2686834 h 4099908"/>
              <a:gd name="connsiteX33" fmla="*/ 1174560 w 3667977"/>
              <a:gd name="connsiteY33" fmla="*/ 2807727 h 4099908"/>
              <a:gd name="connsiteX34" fmla="*/ 1647908 w 3667977"/>
              <a:gd name="connsiteY34" fmla="*/ 2859414 h 4099908"/>
              <a:gd name="connsiteX35" fmla="*/ 2085685 w 3667977"/>
              <a:gd name="connsiteY35" fmla="*/ 2816049 h 4099908"/>
              <a:gd name="connsiteX36" fmla="*/ 2258061 w 3667977"/>
              <a:gd name="connsiteY36" fmla="*/ 2741148 h 4099908"/>
              <a:gd name="connsiteX37" fmla="*/ 2255746 w 3667977"/>
              <a:gd name="connsiteY37" fmla="*/ 2739088 h 4099908"/>
              <a:gd name="connsiteX38" fmla="*/ 2190476 w 3667977"/>
              <a:gd name="connsiteY38" fmla="*/ 2742925 h 4099908"/>
              <a:gd name="connsiteX39" fmla="*/ 1972956 w 3667977"/>
              <a:gd name="connsiteY39" fmla="*/ 2714454 h 4099908"/>
              <a:gd name="connsiteX40" fmla="*/ 1886768 w 3667977"/>
              <a:gd name="connsiteY40" fmla="*/ 2628164 h 4099908"/>
              <a:gd name="connsiteX41" fmla="*/ 2128914 w 3667977"/>
              <a:gd name="connsiteY41" fmla="*/ 2466535 h 4099908"/>
              <a:gd name="connsiteX42" fmla="*/ 2715810 w 3667977"/>
              <a:gd name="connsiteY42" fmla="*/ 2398642 h 4099908"/>
              <a:gd name="connsiteX43" fmla="*/ 3409416 w 3667977"/>
              <a:gd name="connsiteY43" fmla="*/ 2493692 h 4099908"/>
              <a:gd name="connsiteX44" fmla="*/ 3667977 w 3667977"/>
              <a:gd name="connsiteY44" fmla="*/ 2709636 h 4099908"/>
              <a:gd name="connsiteX45" fmla="*/ 3531172 w 3667977"/>
              <a:gd name="connsiteY45" fmla="*/ 2871265 h 4099908"/>
              <a:gd name="connsiteX46" fmla="*/ 2945643 w 3667977"/>
              <a:gd name="connsiteY46" fmla="*/ 3040778 h 4099908"/>
              <a:gd name="connsiteX47" fmla="*/ 2576269 w 3667977"/>
              <a:gd name="connsiteY47" fmla="*/ 3204597 h 4099908"/>
              <a:gd name="connsiteX48" fmla="*/ 2587213 w 3667977"/>
              <a:gd name="connsiteY48" fmla="*/ 3249275 h 4099908"/>
              <a:gd name="connsiteX49" fmla="*/ 2589896 w 3667977"/>
              <a:gd name="connsiteY49" fmla="*/ 3249275 h 4099908"/>
              <a:gd name="connsiteX50" fmla="*/ 2633675 w 3667977"/>
              <a:gd name="connsiteY50" fmla="*/ 3369293 h 4099908"/>
              <a:gd name="connsiteX51" fmla="*/ 2261563 w 3667977"/>
              <a:gd name="connsiteY51" fmla="*/ 3654443 h 4099908"/>
              <a:gd name="connsiteX52" fmla="*/ 1785480 w 3667977"/>
              <a:gd name="connsiteY52" fmla="*/ 3788039 h 4099908"/>
              <a:gd name="connsiteX53" fmla="*/ 1681507 w 3667977"/>
              <a:gd name="connsiteY53" fmla="*/ 3886155 h 4099908"/>
              <a:gd name="connsiteX54" fmla="*/ 1870300 w 3667977"/>
              <a:gd name="connsiteY54" fmla="*/ 4007048 h 4099908"/>
              <a:gd name="connsiteX55" fmla="*/ 2343648 w 3667977"/>
              <a:gd name="connsiteY55" fmla="*/ 4058735 h 4099908"/>
              <a:gd name="connsiteX56" fmla="*/ 2781425 w 3667977"/>
              <a:gd name="connsiteY56" fmla="*/ 4015370 h 4099908"/>
              <a:gd name="connsiteX57" fmla="*/ 2953801 w 3667977"/>
              <a:gd name="connsiteY57" fmla="*/ 3940469 h 4099908"/>
              <a:gd name="connsiteX58" fmla="*/ 2848459 w 3667977"/>
              <a:gd name="connsiteY58" fmla="*/ 3925576 h 4099908"/>
              <a:gd name="connsiteX59" fmla="*/ 2669245 w 3667977"/>
              <a:gd name="connsiteY59" fmla="*/ 3897982 h 4099908"/>
              <a:gd name="connsiteX60" fmla="*/ 2595369 w 3667977"/>
              <a:gd name="connsiteY60" fmla="*/ 3839725 h 4099908"/>
              <a:gd name="connsiteX61" fmla="*/ 2676085 w 3667977"/>
              <a:gd name="connsiteY61" fmla="*/ 3780154 h 4099908"/>
              <a:gd name="connsiteX62" fmla="*/ 2868981 w 3667977"/>
              <a:gd name="connsiteY62" fmla="*/ 3755626 h 4099908"/>
              <a:gd name="connsiteX63" fmla="*/ 3086501 w 3667977"/>
              <a:gd name="connsiteY63" fmla="*/ 3784097 h 4099908"/>
              <a:gd name="connsiteX64" fmla="*/ 3172690 w 3667977"/>
              <a:gd name="connsiteY64" fmla="*/ 3870386 h 4099908"/>
              <a:gd name="connsiteX65" fmla="*/ 2930544 w 3667977"/>
              <a:gd name="connsiteY65" fmla="*/ 4032015 h 4099908"/>
              <a:gd name="connsiteX66" fmla="*/ 2343648 w 3667977"/>
              <a:gd name="connsiteY66" fmla="*/ 4099908 h 4099908"/>
              <a:gd name="connsiteX67" fmla="*/ 1650041 w 3667977"/>
              <a:gd name="connsiteY67" fmla="*/ 4004858 h 4099908"/>
              <a:gd name="connsiteX68" fmla="*/ 1391480 w 3667977"/>
              <a:gd name="connsiteY68" fmla="*/ 3788915 h 4099908"/>
              <a:gd name="connsiteX69" fmla="*/ 1528285 w 3667977"/>
              <a:gd name="connsiteY69" fmla="*/ 3627285 h 4099908"/>
              <a:gd name="connsiteX70" fmla="*/ 2113814 w 3667977"/>
              <a:gd name="connsiteY70" fmla="*/ 3457772 h 4099908"/>
              <a:gd name="connsiteX71" fmla="*/ 2483189 w 3667977"/>
              <a:gd name="connsiteY71" fmla="*/ 3293953 h 4099908"/>
              <a:gd name="connsiteX72" fmla="*/ 2472244 w 3667977"/>
              <a:gd name="connsiteY72" fmla="*/ 3249275 h 4099908"/>
              <a:gd name="connsiteX73" fmla="*/ 2469561 w 3667977"/>
              <a:gd name="connsiteY73" fmla="*/ 3249275 h 4099908"/>
              <a:gd name="connsiteX74" fmla="*/ 2425783 w 3667977"/>
              <a:gd name="connsiteY74" fmla="*/ 3129258 h 4099908"/>
              <a:gd name="connsiteX75" fmla="*/ 2797894 w 3667977"/>
              <a:gd name="connsiteY75" fmla="*/ 2844108 h 4099908"/>
              <a:gd name="connsiteX76" fmla="*/ 3273977 w 3667977"/>
              <a:gd name="connsiteY76" fmla="*/ 2710512 h 4099908"/>
              <a:gd name="connsiteX77" fmla="*/ 3377950 w 3667977"/>
              <a:gd name="connsiteY77" fmla="*/ 2612395 h 4099908"/>
              <a:gd name="connsiteX78" fmla="*/ 3189158 w 3667977"/>
              <a:gd name="connsiteY78" fmla="*/ 2491502 h 4099908"/>
              <a:gd name="connsiteX79" fmla="*/ 2715810 w 3667977"/>
              <a:gd name="connsiteY79" fmla="*/ 2439816 h 4099908"/>
              <a:gd name="connsiteX80" fmla="*/ 2278032 w 3667977"/>
              <a:gd name="connsiteY80" fmla="*/ 2483180 h 4099908"/>
              <a:gd name="connsiteX81" fmla="*/ 2105656 w 3667977"/>
              <a:gd name="connsiteY81" fmla="*/ 2558081 h 4099908"/>
              <a:gd name="connsiteX82" fmla="*/ 2107972 w 3667977"/>
              <a:gd name="connsiteY82" fmla="*/ 2560141 h 4099908"/>
              <a:gd name="connsiteX83" fmla="*/ 2173241 w 3667977"/>
              <a:gd name="connsiteY83" fmla="*/ 2556305 h 4099908"/>
              <a:gd name="connsiteX84" fmla="*/ 2390761 w 3667977"/>
              <a:gd name="connsiteY84" fmla="*/ 2584776 h 4099908"/>
              <a:gd name="connsiteX85" fmla="*/ 2476950 w 3667977"/>
              <a:gd name="connsiteY85" fmla="*/ 2671065 h 4099908"/>
              <a:gd name="connsiteX86" fmla="*/ 2234804 w 3667977"/>
              <a:gd name="connsiteY86" fmla="*/ 2832694 h 4099908"/>
              <a:gd name="connsiteX87" fmla="*/ 1647908 w 3667977"/>
              <a:gd name="connsiteY87" fmla="*/ 2900587 h 4099908"/>
              <a:gd name="connsiteX88" fmla="*/ 954301 w 3667977"/>
              <a:gd name="connsiteY88" fmla="*/ 2805537 h 4099908"/>
              <a:gd name="connsiteX89" fmla="*/ 695740 w 3667977"/>
              <a:gd name="connsiteY89" fmla="*/ 2589594 h 4099908"/>
              <a:gd name="connsiteX90" fmla="*/ 832545 w 3667977"/>
              <a:gd name="connsiteY90" fmla="*/ 2427964 h 4099908"/>
              <a:gd name="connsiteX91" fmla="*/ 1418074 w 3667977"/>
              <a:gd name="connsiteY91" fmla="*/ 2258451 h 4099908"/>
              <a:gd name="connsiteX92" fmla="*/ 1787449 w 3667977"/>
              <a:gd name="connsiteY92" fmla="*/ 2094632 h 4099908"/>
              <a:gd name="connsiteX93" fmla="*/ 1776504 w 3667977"/>
              <a:gd name="connsiteY93" fmla="*/ 2049954 h 4099908"/>
              <a:gd name="connsiteX94" fmla="*/ 1773821 w 3667977"/>
              <a:gd name="connsiteY94" fmla="*/ 2049954 h 4099908"/>
              <a:gd name="connsiteX95" fmla="*/ 1730043 w 3667977"/>
              <a:gd name="connsiteY95" fmla="*/ 1929937 h 4099908"/>
              <a:gd name="connsiteX96" fmla="*/ 2102154 w 3667977"/>
              <a:gd name="connsiteY96" fmla="*/ 1644787 h 4099908"/>
              <a:gd name="connsiteX97" fmla="*/ 2578237 w 3667977"/>
              <a:gd name="connsiteY97" fmla="*/ 1511191 h 4099908"/>
              <a:gd name="connsiteX98" fmla="*/ 2682210 w 3667977"/>
              <a:gd name="connsiteY98" fmla="*/ 1413074 h 4099908"/>
              <a:gd name="connsiteX99" fmla="*/ 2493418 w 3667977"/>
              <a:gd name="connsiteY99" fmla="*/ 1292181 h 4099908"/>
              <a:gd name="connsiteX100" fmla="*/ 2020070 w 3667977"/>
              <a:gd name="connsiteY100" fmla="*/ 1240495 h 4099908"/>
              <a:gd name="connsiteX101" fmla="*/ 1582292 w 3667977"/>
              <a:gd name="connsiteY101" fmla="*/ 1283859 h 4099908"/>
              <a:gd name="connsiteX102" fmla="*/ 1409916 w 3667977"/>
              <a:gd name="connsiteY102" fmla="*/ 1358760 h 4099908"/>
              <a:gd name="connsiteX103" fmla="*/ 1412232 w 3667977"/>
              <a:gd name="connsiteY103" fmla="*/ 1360821 h 4099908"/>
              <a:gd name="connsiteX104" fmla="*/ 1477501 w 3667977"/>
              <a:gd name="connsiteY104" fmla="*/ 1356984 h 4099908"/>
              <a:gd name="connsiteX105" fmla="*/ 1695021 w 3667977"/>
              <a:gd name="connsiteY105" fmla="*/ 1385455 h 4099908"/>
              <a:gd name="connsiteX106" fmla="*/ 1781210 w 3667977"/>
              <a:gd name="connsiteY106" fmla="*/ 1471744 h 4099908"/>
              <a:gd name="connsiteX107" fmla="*/ 1539064 w 3667977"/>
              <a:gd name="connsiteY107" fmla="*/ 1633373 h 4099908"/>
              <a:gd name="connsiteX108" fmla="*/ 952168 w 3667977"/>
              <a:gd name="connsiteY108" fmla="*/ 1701266 h 4099908"/>
              <a:gd name="connsiteX109" fmla="*/ 258561 w 3667977"/>
              <a:gd name="connsiteY109" fmla="*/ 1606216 h 4099908"/>
              <a:gd name="connsiteX110" fmla="*/ 0 w 3667977"/>
              <a:gd name="connsiteY110" fmla="*/ 1390273 h 4099908"/>
              <a:gd name="connsiteX111" fmla="*/ 136805 w 3667977"/>
              <a:gd name="connsiteY111" fmla="*/ 1228643 h 4099908"/>
              <a:gd name="connsiteX112" fmla="*/ 722334 w 3667977"/>
              <a:gd name="connsiteY112" fmla="*/ 1059130 h 4099908"/>
              <a:gd name="connsiteX113" fmla="*/ 1091709 w 3667977"/>
              <a:gd name="connsiteY113" fmla="*/ 895311 h 4099908"/>
              <a:gd name="connsiteX114" fmla="*/ 1080764 w 3667977"/>
              <a:gd name="connsiteY114" fmla="*/ 850633 h 4099908"/>
              <a:gd name="connsiteX115" fmla="*/ 1078081 w 3667977"/>
              <a:gd name="connsiteY115" fmla="*/ 850633 h 4099908"/>
              <a:gd name="connsiteX116" fmla="*/ 1034303 w 3667977"/>
              <a:gd name="connsiteY116" fmla="*/ 730615 h 4099908"/>
              <a:gd name="connsiteX117" fmla="*/ 1406414 w 3667977"/>
              <a:gd name="connsiteY117" fmla="*/ 445465 h 4099908"/>
              <a:gd name="connsiteX118" fmla="*/ 1882497 w 3667977"/>
              <a:gd name="connsiteY118" fmla="*/ 311870 h 4099908"/>
              <a:gd name="connsiteX119" fmla="*/ 1986470 w 3667977"/>
              <a:gd name="connsiteY119" fmla="*/ 213753 h 4099908"/>
              <a:gd name="connsiteX120" fmla="*/ 1797678 w 3667977"/>
              <a:gd name="connsiteY120" fmla="*/ 92860 h 4099908"/>
              <a:gd name="connsiteX121" fmla="*/ 1324330 w 3667977"/>
              <a:gd name="connsiteY121" fmla="*/ 41174 h 4099908"/>
              <a:gd name="connsiteX122" fmla="*/ 886552 w 3667977"/>
              <a:gd name="connsiteY122" fmla="*/ 84538 h 4099908"/>
              <a:gd name="connsiteX123" fmla="*/ 714176 w 3667977"/>
              <a:gd name="connsiteY123" fmla="*/ 159439 h 4099908"/>
              <a:gd name="connsiteX124" fmla="*/ 819518 w 3667977"/>
              <a:gd name="connsiteY124" fmla="*/ 174332 h 4099908"/>
              <a:gd name="connsiteX125" fmla="*/ 998733 w 3667977"/>
              <a:gd name="connsiteY125" fmla="*/ 201927 h 4099908"/>
              <a:gd name="connsiteX126" fmla="*/ 1072608 w 3667977"/>
              <a:gd name="connsiteY126" fmla="*/ 260183 h 4099908"/>
              <a:gd name="connsiteX127" fmla="*/ 991893 w 3667977"/>
              <a:gd name="connsiteY127" fmla="*/ 319754 h 4099908"/>
              <a:gd name="connsiteX128" fmla="*/ 798996 w 3667977"/>
              <a:gd name="connsiteY128" fmla="*/ 344283 h 4099908"/>
              <a:gd name="connsiteX129" fmla="*/ 581476 w 3667977"/>
              <a:gd name="connsiteY129" fmla="*/ 315811 h 4099908"/>
              <a:gd name="connsiteX130" fmla="*/ 495287 w 3667977"/>
              <a:gd name="connsiteY130" fmla="*/ 229522 h 4099908"/>
              <a:gd name="connsiteX131" fmla="*/ 737434 w 3667977"/>
              <a:gd name="connsiteY131" fmla="*/ 67893 h 4099908"/>
              <a:gd name="connsiteX132" fmla="*/ 1324330 w 3667977"/>
              <a:gd name="connsiteY132" fmla="*/ 0 h 40999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Lst>
            <a:rect l="l" t="t" r="r" b="b"/>
            <a:pathLst>
              <a:path w="3667977" h="4099908">
                <a:moveTo>
                  <a:pt x="1324330" y="0"/>
                </a:moveTo>
                <a:cubicBezTo>
                  <a:pt x="1614359" y="0"/>
                  <a:pt x="1845559" y="31683"/>
                  <a:pt x="2017936" y="95050"/>
                </a:cubicBezTo>
                <a:cubicBezTo>
                  <a:pt x="2190311" y="158417"/>
                  <a:pt x="2276497" y="230398"/>
                  <a:pt x="2276497" y="310993"/>
                </a:cubicBezTo>
                <a:cubicBezTo>
                  <a:pt x="2276497" y="371732"/>
                  <a:pt x="2230896" y="425608"/>
                  <a:pt x="2139692" y="472623"/>
                </a:cubicBezTo>
                <a:cubicBezTo>
                  <a:pt x="2048489" y="519636"/>
                  <a:pt x="1853312" y="576141"/>
                  <a:pt x="1554163" y="642136"/>
                </a:cubicBezTo>
                <a:cubicBezTo>
                  <a:pt x="1307914" y="697618"/>
                  <a:pt x="1184789" y="752225"/>
                  <a:pt x="1184789" y="805955"/>
                </a:cubicBezTo>
                <a:cubicBezTo>
                  <a:pt x="1184789" y="821140"/>
                  <a:pt x="1188437" y="836032"/>
                  <a:pt x="1195733" y="850633"/>
                </a:cubicBezTo>
                <a:lnTo>
                  <a:pt x="1198416" y="850633"/>
                </a:lnTo>
                <a:cubicBezTo>
                  <a:pt x="1227603" y="901443"/>
                  <a:pt x="1242195" y="941449"/>
                  <a:pt x="1242195" y="970650"/>
                </a:cubicBezTo>
                <a:cubicBezTo>
                  <a:pt x="1242195" y="1098552"/>
                  <a:pt x="1118157" y="1193602"/>
                  <a:pt x="870083" y="1255801"/>
                </a:cubicBezTo>
                <a:cubicBezTo>
                  <a:pt x="622009" y="1318000"/>
                  <a:pt x="463315" y="1362531"/>
                  <a:pt x="394000" y="1389397"/>
                </a:cubicBezTo>
                <a:cubicBezTo>
                  <a:pt x="324684" y="1416262"/>
                  <a:pt x="290027" y="1448967"/>
                  <a:pt x="290027" y="1487513"/>
                </a:cubicBezTo>
                <a:cubicBezTo>
                  <a:pt x="290027" y="1533651"/>
                  <a:pt x="352958" y="1573949"/>
                  <a:pt x="478819" y="1608406"/>
                </a:cubicBezTo>
                <a:cubicBezTo>
                  <a:pt x="604680" y="1642864"/>
                  <a:pt x="762463" y="1660093"/>
                  <a:pt x="952168" y="1660093"/>
                </a:cubicBezTo>
                <a:cubicBezTo>
                  <a:pt x="1129101" y="1660093"/>
                  <a:pt x="1275027" y="1645638"/>
                  <a:pt x="1389945" y="1616728"/>
                </a:cubicBezTo>
                <a:cubicBezTo>
                  <a:pt x="1504862" y="1587820"/>
                  <a:pt x="1562321" y="1562852"/>
                  <a:pt x="1562321" y="1541827"/>
                </a:cubicBezTo>
                <a:lnTo>
                  <a:pt x="1560006" y="1539767"/>
                </a:lnTo>
                <a:lnTo>
                  <a:pt x="1494736" y="1543604"/>
                </a:lnTo>
                <a:cubicBezTo>
                  <a:pt x="1407181" y="1543604"/>
                  <a:pt x="1334674" y="1534114"/>
                  <a:pt x="1277216" y="1515133"/>
                </a:cubicBezTo>
                <a:cubicBezTo>
                  <a:pt x="1219757" y="1496152"/>
                  <a:pt x="1191028" y="1467389"/>
                  <a:pt x="1191028" y="1428843"/>
                </a:cubicBezTo>
                <a:cubicBezTo>
                  <a:pt x="1191028" y="1366352"/>
                  <a:pt x="1271743" y="1312476"/>
                  <a:pt x="1433174" y="1267214"/>
                </a:cubicBezTo>
                <a:cubicBezTo>
                  <a:pt x="1594605" y="1221952"/>
                  <a:pt x="1790237" y="1199321"/>
                  <a:pt x="2020070" y="1199321"/>
                </a:cubicBezTo>
                <a:cubicBezTo>
                  <a:pt x="2310099" y="1199321"/>
                  <a:pt x="2541299" y="1231004"/>
                  <a:pt x="2713676" y="1294371"/>
                </a:cubicBezTo>
                <a:cubicBezTo>
                  <a:pt x="2886051" y="1357738"/>
                  <a:pt x="2972237" y="1429719"/>
                  <a:pt x="2972237" y="1510314"/>
                </a:cubicBezTo>
                <a:cubicBezTo>
                  <a:pt x="2972237" y="1571053"/>
                  <a:pt x="2926636" y="1624930"/>
                  <a:pt x="2835432" y="1671944"/>
                </a:cubicBezTo>
                <a:cubicBezTo>
                  <a:pt x="2744229" y="1718958"/>
                  <a:pt x="2549052" y="1775462"/>
                  <a:pt x="2249903" y="1841457"/>
                </a:cubicBezTo>
                <a:cubicBezTo>
                  <a:pt x="2003654" y="1896939"/>
                  <a:pt x="1880529" y="1951546"/>
                  <a:pt x="1880529" y="2005276"/>
                </a:cubicBezTo>
                <a:cubicBezTo>
                  <a:pt x="1880529" y="2020461"/>
                  <a:pt x="1884177" y="2035354"/>
                  <a:pt x="1891473" y="2049954"/>
                </a:cubicBezTo>
                <a:lnTo>
                  <a:pt x="1894156" y="2049954"/>
                </a:lnTo>
                <a:cubicBezTo>
                  <a:pt x="1923343" y="2100764"/>
                  <a:pt x="1937935" y="2140770"/>
                  <a:pt x="1937935" y="2169972"/>
                </a:cubicBezTo>
                <a:cubicBezTo>
                  <a:pt x="1937935" y="2297873"/>
                  <a:pt x="1813897" y="2392923"/>
                  <a:pt x="1565823" y="2455122"/>
                </a:cubicBezTo>
                <a:cubicBezTo>
                  <a:pt x="1317749" y="2517321"/>
                  <a:pt x="1159055" y="2561852"/>
                  <a:pt x="1089740" y="2588718"/>
                </a:cubicBezTo>
                <a:cubicBezTo>
                  <a:pt x="1020425" y="2615583"/>
                  <a:pt x="985767" y="2648288"/>
                  <a:pt x="985767" y="2686834"/>
                </a:cubicBezTo>
                <a:cubicBezTo>
                  <a:pt x="985767" y="2732972"/>
                  <a:pt x="1048698" y="2773270"/>
                  <a:pt x="1174560" y="2807727"/>
                </a:cubicBezTo>
                <a:cubicBezTo>
                  <a:pt x="1300420" y="2842185"/>
                  <a:pt x="1458203" y="2859414"/>
                  <a:pt x="1647908" y="2859414"/>
                </a:cubicBezTo>
                <a:cubicBezTo>
                  <a:pt x="1824841" y="2859414"/>
                  <a:pt x="1970767" y="2844959"/>
                  <a:pt x="2085685" y="2816049"/>
                </a:cubicBezTo>
                <a:cubicBezTo>
                  <a:pt x="2200602" y="2787141"/>
                  <a:pt x="2258061" y="2762173"/>
                  <a:pt x="2258061" y="2741148"/>
                </a:cubicBezTo>
                <a:lnTo>
                  <a:pt x="2255746" y="2739088"/>
                </a:lnTo>
                <a:lnTo>
                  <a:pt x="2190476" y="2742925"/>
                </a:lnTo>
                <a:cubicBezTo>
                  <a:pt x="2102921" y="2742925"/>
                  <a:pt x="2030414" y="2733435"/>
                  <a:pt x="1972956" y="2714454"/>
                </a:cubicBezTo>
                <a:cubicBezTo>
                  <a:pt x="1915497" y="2695473"/>
                  <a:pt x="1886768" y="2666710"/>
                  <a:pt x="1886768" y="2628164"/>
                </a:cubicBezTo>
                <a:cubicBezTo>
                  <a:pt x="1886768" y="2565673"/>
                  <a:pt x="1967483" y="2511797"/>
                  <a:pt x="2128914" y="2466535"/>
                </a:cubicBezTo>
                <a:cubicBezTo>
                  <a:pt x="2290345" y="2421273"/>
                  <a:pt x="2485977" y="2398642"/>
                  <a:pt x="2715810" y="2398642"/>
                </a:cubicBezTo>
                <a:cubicBezTo>
                  <a:pt x="3005839" y="2398642"/>
                  <a:pt x="3237039" y="2430325"/>
                  <a:pt x="3409416" y="2493692"/>
                </a:cubicBezTo>
                <a:cubicBezTo>
                  <a:pt x="3581791" y="2557059"/>
                  <a:pt x="3667977" y="2629040"/>
                  <a:pt x="3667977" y="2709636"/>
                </a:cubicBezTo>
                <a:cubicBezTo>
                  <a:pt x="3667977" y="2770374"/>
                  <a:pt x="3622376" y="2824251"/>
                  <a:pt x="3531172" y="2871265"/>
                </a:cubicBezTo>
                <a:cubicBezTo>
                  <a:pt x="3439969" y="2918279"/>
                  <a:pt x="3244792" y="2974783"/>
                  <a:pt x="2945643" y="3040778"/>
                </a:cubicBezTo>
                <a:cubicBezTo>
                  <a:pt x="2699394" y="3096260"/>
                  <a:pt x="2576269" y="3150867"/>
                  <a:pt x="2576269" y="3204597"/>
                </a:cubicBezTo>
                <a:cubicBezTo>
                  <a:pt x="2576269" y="3219782"/>
                  <a:pt x="2579917" y="3234675"/>
                  <a:pt x="2587213" y="3249275"/>
                </a:cubicBezTo>
                <a:lnTo>
                  <a:pt x="2589896" y="3249275"/>
                </a:lnTo>
                <a:cubicBezTo>
                  <a:pt x="2619083" y="3300085"/>
                  <a:pt x="2633675" y="3340091"/>
                  <a:pt x="2633675" y="3369293"/>
                </a:cubicBezTo>
                <a:cubicBezTo>
                  <a:pt x="2633675" y="3497194"/>
                  <a:pt x="2509637" y="3592244"/>
                  <a:pt x="2261563" y="3654443"/>
                </a:cubicBezTo>
                <a:cubicBezTo>
                  <a:pt x="2013489" y="3716642"/>
                  <a:pt x="1854795" y="3761173"/>
                  <a:pt x="1785480" y="3788039"/>
                </a:cubicBezTo>
                <a:cubicBezTo>
                  <a:pt x="1716165" y="3814904"/>
                  <a:pt x="1681507" y="3847609"/>
                  <a:pt x="1681507" y="3886155"/>
                </a:cubicBezTo>
                <a:cubicBezTo>
                  <a:pt x="1681507" y="3932293"/>
                  <a:pt x="1744438" y="3972591"/>
                  <a:pt x="1870300" y="4007048"/>
                </a:cubicBezTo>
                <a:cubicBezTo>
                  <a:pt x="1996160" y="4041506"/>
                  <a:pt x="2153943" y="4058735"/>
                  <a:pt x="2343648" y="4058735"/>
                </a:cubicBezTo>
                <a:cubicBezTo>
                  <a:pt x="2520581" y="4058735"/>
                  <a:pt x="2666507" y="4044280"/>
                  <a:pt x="2781425" y="4015370"/>
                </a:cubicBezTo>
                <a:cubicBezTo>
                  <a:pt x="2896342" y="3986462"/>
                  <a:pt x="2953801" y="3961494"/>
                  <a:pt x="2953801" y="3940469"/>
                </a:cubicBezTo>
                <a:cubicBezTo>
                  <a:pt x="2953801" y="3931709"/>
                  <a:pt x="2918687" y="3926745"/>
                  <a:pt x="2848459" y="3925576"/>
                </a:cubicBezTo>
                <a:cubicBezTo>
                  <a:pt x="2778232" y="3924408"/>
                  <a:pt x="2718494" y="3915210"/>
                  <a:pt x="2669245" y="3897982"/>
                </a:cubicBezTo>
                <a:cubicBezTo>
                  <a:pt x="2619995" y="3880753"/>
                  <a:pt x="2595369" y="3861334"/>
                  <a:pt x="2595369" y="3839725"/>
                </a:cubicBezTo>
                <a:cubicBezTo>
                  <a:pt x="2595369" y="3816364"/>
                  <a:pt x="2622274" y="3796507"/>
                  <a:pt x="2676085" y="3780154"/>
                </a:cubicBezTo>
                <a:cubicBezTo>
                  <a:pt x="2729895" y="3763802"/>
                  <a:pt x="2794193" y="3755626"/>
                  <a:pt x="2868981" y="3755626"/>
                </a:cubicBezTo>
                <a:cubicBezTo>
                  <a:pt x="2956536" y="3755626"/>
                  <a:pt x="3029043" y="3765116"/>
                  <a:pt x="3086501" y="3784097"/>
                </a:cubicBezTo>
                <a:cubicBezTo>
                  <a:pt x="3143960" y="3803077"/>
                  <a:pt x="3172690" y="3831841"/>
                  <a:pt x="3172690" y="3870386"/>
                </a:cubicBezTo>
                <a:cubicBezTo>
                  <a:pt x="3172690" y="3932877"/>
                  <a:pt x="3091974" y="3986754"/>
                  <a:pt x="2930544" y="4032015"/>
                </a:cubicBezTo>
                <a:cubicBezTo>
                  <a:pt x="2769113" y="4077277"/>
                  <a:pt x="2573481" y="4099908"/>
                  <a:pt x="2343648" y="4099908"/>
                </a:cubicBezTo>
                <a:cubicBezTo>
                  <a:pt x="2053619" y="4099908"/>
                  <a:pt x="1822418" y="4068225"/>
                  <a:pt x="1650041" y="4004858"/>
                </a:cubicBezTo>
                <a:cubicBezTo>
                  <a:pt x="1477667" y="3941491"/>
                  <a:pt x="1391480" y="3869510"/>
                  <a:pt x="1391480" y="3788915"/>
                </a:cubicBezTo>
                <a:cubicBezTo>
                  <a:pt x="1391480" y="3728176"/>
                  <a:pt x="1437082" y="3674300"/>
                  <a:pt x="1528285" y="3627285"/>
                </a:cubicBezTo>
                <a:cubicBezTo>
                  <a:pt x="1619488" y="3580272"/>
                  <a:pt x="1814666" y="3523767"/>
                  <a:pt x="2113814" y="3457772"/>
                </a:cubicBezTo>
                <a:cubicBezTo>
                  <a:pt x="2360063" y="3402290"/>
                  <a:pt x="2483189" y="3347684"/>
                  <a:pt x="2483189" y="3293953"/>
                </a:cubicBezTo>
                <a:cubicBezTo>
                  <a:pt x="2483189" y="3278768"/>
                  <a:pt x="2479540" y="3263876"/>
                  <a:pt x="2472244" y="3249275"/>
                </a:cubicBezTo>
                <a:lnTo>
                  <a:pt x="2469561" y="3249275"/>
                </a:lnTo>
                <a:cubicBezTo>
                  <a:pt x="2440375" y="3198465"/>
                  <a:pt x="2425783" y="3158459"/>
                  <a:pt x="2425783" y="3129258"/>
                </a:cubicBezTo>
                <a:cubicBezTo>
                  <a:pt x="2425783" y="3001357"/>
                  <a:pt x="2549820" y="2906306"/>
                  <a:pt x="2797894" y="2844108"/>
                </a:cubicBezTo>
                <a:cubicBezTo>
                  <a:pt x="3045968" y="2781908"/>
                  <a:pt x="3204663" y="2737377"/>
                  <a:pt x="3273977" y="2710512"/>
                </a:cubicBezTo>
                <a:cubicBezTo>
                  <a:pt x="3343293" y="2683647"/>
                  <a:pt x="3377950" y="2650941"/>
                  <a:pt x="3377950" y="2612395"/>
                </a:cubicBezTo>
                <a:cubicBezTo>
                  <a:pt x="3377950" y="2566257"/>
                  <a:pt x="3315019" y="2525960"/>
                  <a:pt x="3189158" y="2491502"/>
                </a:cubicBezTo>
                <a:cubicBezTo>
                  <a:pt x="3063297" y="2457045"/>
                  <a:pt x="2905514" y="2439816"/>
                  <a:pt x="2715810" y="2439816"/>
                </a:cubicBezTo>
                <a:cubicBezTo>
                  <a:pt x="2538876" y="2439816"/>
                  <a:pt x="2392950" y="2454270"/>
                  <a:pt x="2278032" y="2483180"/>
                </a:cubicBezTo>
                <a:cubicBezTo>
                  <a:pt x="2163115" y="2512089"/>
                  <a:pt x="2105656" y="2537056"/>
                  <a:pt x="2105656" y="2558081"/>
                </a:cubicBezTo>
                <a:lnTo>
                  <a:pt x="2107972" y="2560141"/>
                </a:lnTo>
                <a:lnTo>
                  <a:pt x="2173241" y="2556305"/>
                </a:lnTo>
                <a:cubicBezTo>
                  <a:pt x="2260796" y="2556305"/>
                  <a:pt x="2333303" y="2565795"/>
                  <a:pt x="2390761" y="2584776"/>
                </a:cubicBezTo>
                <a:cubicBezTo>
                  <a:pt x="2448220" y="2603756"/>
                  <a:pt x="2476950" y="2632520"/>
                  <a:pt x="2476950" y="2671065"/>
                </a:cubicBezTo>
                <a:cubicBezTo>
                  <a:pt x="2476950" y="2733556"/>
                  <a:pt x="2396234" y="2787433"/>
                  <a:pt x="2234804" y="2832694"/>
                </a:cubicBezTo>
                <a:cubicBezTo>
                  <a:pt x="2073373" y="2877956"/>
                  <a:pt x="1877741" y="2900587"/>
                  <a:pt x="1647908" y="2900587"/>
                </a:cubicBezTo>
                <a:cubicBezTo>
                  <a:pt x="1357879" y="2900587"/>
                  <a:pt x="1126678" y="2868904"/>
                  <a:pt x="954301" y="2805537"/>
                </a:cubicBezTo>
                <a:cubicBezTo>
                  <a:pt x="781927" y="2742170"/>
                  <a:pt x="695740" y="2670189"/>
                  <a:pt x="695740" y="2589594"/>
                </a:cubicBezTo>
                <a:cubicBezTo>
                  <a:pt x="695740" y="2528855"/>
                  <a:pt x="741342" y="2474979"/>
                  <a:pt x="832545" y="2427964"/>
                </a:cubicBezTo>
                <a:cubicBezTo>
                  <a:pt x="923748" y="2380951"/>
                  <a:pt x="1118926" y="2324446"/>
                  <a:pt x="1418074" y="2258451"/>
                </a:cubicBezTo>
                <a:cubicBezTo>
                  <a:pt x="1664323" y="2202969"/>
                  <a:pt x="1787449" y="2148362"/>
                  <a:pt x="1787449" y="2094632"/>
                </a:cubicBezTo>
                <a:cubicBezTo>
                  <a:pt x="1787449" y="2079447"/>
                  <a:pt x="1783800" y="2064555"/>
                  <a:pt x="1776504" y="2049954"/>
                </a:cubicBezTo>
                <a:lnTo>
                  <a:pt x="1773821" y="2049954"/>
                </a:lnTo>
                <a:cubicBezTo>
                  <a:pt x="1744635" y="1999144"/>
                  <a:pt x="1730043" y="1959138"/>
                  <a:pt x="1730043" y="1929937"/>
                </a:cubicBezTo>
                <a:cubicBezTo>
                  <a:pt x="1730043" y="1802035"/>
                  <a:pt x="1854080" y="1706985"/>
                  <a:pt x="2102154" y="1644787"/>
                </a:cubicBezTo>
                <a:cubicBezTo>
                  <a:pt x="2350228" y="1582587"/>
                  <a:pt x="2508923" y="1538056"/>
                  <a:pt x="2578237" y="1511191"/>
                </a:cubicBezTo>
                <a:cubicBezTo>
                  <a:pt x="2647553" y="1484326"/>
                  <a:pt x="2682210" y="1451620"/>
                  <a:pt x="2682210" y="1413074"/>
                </a:cubicBezTo>
                <a:cubicBezTo>
                  <a:pt x="2682210" y="1366936"/>
                  <a:pt x="2619279" y="1326639"/>
                  <a:pt x="2493418" y="1292181"/>
                </a:cubicBezTo>
                <a:cubicBezTo>
                  <a:pt x="2367557" y="1257724"/>
                  <a:pt x="2209774" y="1240495"/>
                  <a:pt x="2020070" y="1240495"/>
                </a:cubicBezTo>
                <a:cubicBezTo>
                  <a:pt x="1843136" y="1240495"/>
                  <a:pt x="1697210" y="1254949"/>
                  <a:pt x="1582292" y="1283859"/>
                </a:cubicBezTo>
                <a:cubicBezTo>
                  <a:pt x="1467375" y="1312768"/>
                  <a:pt x="1409916" y="1337735"/>
                  <a:pt x="1409916" y="1358760"/>
                </a:cubicBezTo>
                <a:lnTo>
                  <a:pt x="1412232" y="1360821"/>
                </a:lnTo>
                <a:lnTo>
                  <a:pt x="1477501" y="1356984"/>
                </a:lnTo>
                <a:cubicBezTo>
                  <a:pt x="1565056" y="1356984"/>
                  <a:pt x="1637563" y="1366474"/>
                  <a:pt x="1695021" y="1385455"/>
                </a:cubicBezTo>
                <a:cubicBezTo>
                  <a:pt x="1752480" y="1404435"/>
                  <a:pt x="1781210" y="1433199"/>
                  <a:pt x="1781210" y="1471744"/>
                </a:cubicBezTo>
                <a:cubicBezTo>
                  <a:pt x="1781210" y="1534235"/>
                  <a:pt x="1700494" y="1588112"/>
                  <a:pt x="1539064" y="1633373"/>
                </a:cubicBezTo>
                <a:cubicBezTo>
                  <a:pt x="1377633" y="1678635"/>
                  <a:pt x="1182001" y="1701266"/>
                  <a:pt x="952168" y="1701266"/>
                </a:cubicBezTo>
                <a:cubicBezTo>
                  <a:pt x="662138" y="1701266"/>
                  <a:pt x="430938" y="1669583"/>
                  <a:pt x="258561" y="1606216"/>
                </a:cubicBezTo>
                <a:cubicBezTo>
                  <a:pt x="86187" y="1542849"/>
                  <a:pt x="0" y="1470868"/>
                  <a:pt x="0" y="1390273"/>
                </a:cubicBezTo>
                <a:cubicBezTo>
                  <a:pt x="0" y="1329534"/>
                  <a:pt x="45601" y="1275658"/>
                  <a:pt x="136805" y="1228643"/>
                </a:cubicBezTo>
                <a:cubicBezTo>
                  <a:pt x="228008" y="1181629"/>
                  <a:pt x="423185" y="1125125"/>
                  <a:pt x="722334" y="1059130"/>
                </a:cubicBezTo>
                <a:cubicBezTo>
                  <a:pt x="968583" y="1003648"/>
                  <a:pt x="1091709" y="949041"/>
                  <a:pt x="1091709" y="895311"/>
                </a:cubicBezTo>
                <a:cubicBezTo>
                  <a:pt x="1091709" y="880126"/>
                  <a:pt x="1088060" y="865233"/>
                  <a:pt x="1080764" y="850633"/>
                </a:cubicBezTo>
                <a:lnTo>
                  <a:pt x="1078081" y="850633"/>
                </a:lnTo>
                <a:cubicBezTo>
                  <a:pt x="1048895" y="799823"/>
                  <a:pt x="1034303" y="759817"/>
                  <a:pt x="1034303" y="730615"/>
                </a:cubicBezTo>
                <a:cubicBezTo>
                  <a:pt x="1034303" y="602714"/>
                  <a:pt x="1158340" y="507664"/>
                  <a:pt x="1406414" y="445465"/>
                </a:cubicBezTo>
                <a:cubicBezTo>
                  <a:pt x="1654488" y="383266"/>
                  <a:pt x="1813183" y="338735"/>
                  <a:pt x="1882497" y="311870"/>
                </a:cubicBezTo>
                <a:cubicBezTo>
                  <a:pt x="1951813" y="285005"/>
                  <a:pt x="1986470" y="252299"/>
                  <a:pt x="1986470" y="213753"/>
                </a:cubicBezTo>
                <a:cubicBezTo>
                  <a:pt x="1986470" y="167615"/>
                  <a:pt x="1923539" y="127318"/>
                  <a:pt x="1797678" y="92860"/>
                </a:cubicBezTo>
                <a:cubicBezTo>
                  <a:pt x="1671817" y="58402"/>
                  <a:pt x="1514034" y="41174"/>
                  <a:pt x="1324330" y="41174"/>
                </a:cubicBezTo>
                <a:cubicBezTo>
                  <a:pt x="1147396" y="41174"/>
                  <a:pt x="1001470" y="55628"/>
                  <a:pt x="886552" y="84538"/>
                </a:cubicBezTo>
                <a:cubicBezTo>
                  <a:pt x="771635" y="113447"/>
                  <a:pt x="714176" y="138414"/>
                  <a:pt x="714176" y="159439"/>
                </a:cubicBezTo>
                <a:cubicBezTo>
                  <a:pt x="714176" y="168199"/>
                  <a:pt x="749290" y="173163"/>
                  <a:pt x="819518" y="174332"/>
                </a:cubicBezTo>
                <a:cubicBezTo>
                  <a:pt x="889745" y="175500"/>
                  <a:pt x="949483" y="184698"/>
                  <a:pt x="998733" y="201927"/>
                </a:cubicBezTo>
                <a:cubicBezTo>
                  <a:pt x="1047983" y="219155"/>
                  <a:pt x="1072608" y="238574"/>
                  <a:pt x="1072608" y="260183"/>
                </a:cubicBezTo>
                <a:cubicBezTo>
                  <a:pt x="1072608" y="283544"/>
                  <a:pt x="1045703" y="303401"/>
                  <a:pt x="991893" y="319754"/>
                </a:cubicBezTo>
                <a:cubicBezTo>
                  <a:pt x="938082" y="336107"/>
                  <a:pt x="873784" y="344283"/>
                  <a:pt x="798996" y="344283"/>
                </a:cubicBezTo>
                <a:cubicBezTo>
                  <a:pt x="711441" y="344283"/>
                  <a:pt x="638934" y="334793"/>
                  <a:pt x="581476" y="315811"/>
                </a:cubicBezTo>
                <a:cubicBezTo>
                  <a:pt x="524017" y="296831"/>
                  <a:pt x="495287" y="268068"/>
                  <a:pt x="495287" y="229522"/>
                </a:cubicBezTo>
                <a:cubicBezTo>
                  <a:pt x="495287" y="167031"/>
                  <a:pt x="576003" y="113155"/>
                  <a:pt x="737434" y="67893"/>
                </a:cubicBezTo>
                <a:cubicBezTo>
                  <a:pt x="898865" y="22631"/>
                  <a:pt x="1094497" y="0"/>
                  <a:pt x="1324330" y="0"/>
                </a:cubicBezTo>
                <a:close/>
              </a:path>
            </a:pathLst>
          </a:custGeom>
          <a:gradFill flip="none" rotWithShape="1">
            <a:gsLst>
              <a:gs pos="34000">
                <a:srgbClr val="99FF33">
                  <a:alpha val="84000"/>
                </a:srgbClr>
              </a:gs>
              <a:gs pos="40000">
                <a:srgbClr val="CC0000">
                  <a:alpha val="80000"/>
                </a:srgbClr>
              </a:gs>
              <a:gs pos="100000">
                <a:srgbClr val="E91717">
                  <a:alpha val="86667"/>
                </a:srgbClr>
              </a:gs>
            </a:gsLst>
            <a:path path="circle">
              <a:fillToRect l="50000" t="50000" r="50000" b="50000"/>
            </a:path>
            <a:tileRect/>
          </a:gradFill>
          <a:ln w="0">
            <a:solidFill>
              <a:srgbClr val="99FF33"/>
            </a:solidFill>
          </a:ln>
          <a:effectLst/>
          <a:scene3d>
            <a:camera prst="orthographicFront"/>
            <a:lightRig rig="chilly" dir="t"/>
          </a:scene3d>
          <a:sp3d prstMaterial="metal">
            <a:bevelT w="165100" prst="coolSlant"/>
          </a:sp3d>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es-ES" sz="28700" dirty="0">
              <a:latin typeface="Bodoni MT" panose="02070603080606020203" pitchFamily="18" charset="0"/>
            </a:endParaRPr>
          </a:p>
        </p:txBody>
      </p:sp>
      <p:sp>
        <p:nvSpPr>
          <p:cNvPr id="11" name="CuadroTexto 23"/>
          <p:cNvSpPr txBox="1"/>
          <p:nvPr/>
        </p:nvSpPr>
        <p:spPr>
          <a:xfrm rot="2743846">
            <a:off x="8315322" y="-523497"/>
            <a:ext cx="687949" cy="2125916"/>
          </a:xfrm>
          <a:custGeom>
            <a:avLst/>
            <a:gdLst>
              <a:gd name="connsiteX0" fmla="*/ 1324330 w 3667977"/>
              <a:gd name="connsiteY0" fmla="*/ 0 h 4099908"/>
              <a:gd name="connsiteX1" fmla="*/ 2017936 w 3667977"/>
              <a:gd name="connsiteY1" fmla="*/ 95050 h 4099908"/>
              <a:gd name="connsiteX2" fmla="*/ 2276497 w 3667977"/>
              <a:gd name="connsiteY2" fmla="*/ 310993 h 4099908"/>
              <a:gd name="connsiteX3" fmla="*/ 2139692 w 3667977"/>
              <a:gd name="connsiteY3" fmla="*/ 472623 h 4099908"/>
              <a:gd name="connsiteX4" fmla="*/ 1554163 w 3667977"/>
              <a:gd name="connsiteY4" fmla="*/ 642136 h 4099908"/>
              <a:gd name="connsiteX5" fmla="*/ 1184789 w 3667977"/>
              <a:gd name="connsiteY5" fmla="*/ 805955 h 4099908"/>
              <a:gd name="connsiteX6" fmla="*/ 1195733 w 3667977"/>
              <a:gd name="connsiteY6" fmla="*/ 850633 h 4099908"/>
              <a:gd name="connsiteX7" fmla="*/ 1198416 w 3667977"/>
              <a:gd name="connsiteY7" fmla="*/ 850633 h 4099908"/>
              <a:gd name="connsiteX8" fmla="*/ 1242195 w 3667977"/>
              <a:gd name="connsiteY8" fmla="*/ 970650 h 4099908"/>
              <a:gd name="connsiteX9" fmla="*/ 870083 w 3667977"/>
              <a:gd name="connsiteY9" fmla="*/ 1255801 h 4099908"/>
              <a:gd name="connsiteX10" fmla="*/ 394000 w 3667977"/>
              <a:gd name="connsiteY10" fmla="*/ 1389397 h 4099908"/>
              <a:gd name="connsiteX11" fmla="*/ 290027 w 3667977"/>
              <a:gd name="connsiteY11" fmla="*/ 1487513 h 4099908"/>
              <a:gd name="connsiteX12" fmla="*/ 478819 w 3667977"/>
              <a:gd name="connsiteY12" fmla="*/ 1608406 h 4099908"/>
              <a:gd name="connsiteX13" fmla="*/ 952168 w 3667977"/>
              <a:gd name="connsiteY13" fmla="*/ 1660093 h 4099908"/>
              <a:gd name="connsiteX14" fmla="*/ 1389945 w 3667977"/>
              <a:gd name="connsiteY14" fmla="*/ 1616728 h 4099908"/>
              <a:gd name="connsiteX15" fmla="*/ 1562321 w 3667977"/>
              <a:gd name="connsiteY15" fmla="*/ 1541827 h 4099908"/>
              <a:gd name="connsiteX16" fmla="*/ 1560006 w 3667977"/>
              <a:gd name="connsiteY16" fmla="*/ 1539767 h 4099908"/>
              <a:gd name="connsiteX17" fmla="*/ 1494736 w 3667977"/>
              <a:gd name="connsiteY17" fmla="*/ 1543604 h 4099908"/>
              <a:gd name="connsiteX18" fmla="*/ 1277216 w 3667977"/>
              <a:gd name="connsiteY18" fmla="*/ 1515133 h 4099908"/>
              <a:gd name="connsiteX19" fmla="*/ 1191028 w 3667977"/>
              <a:gd name="connsiteY19" fmla="*/ 1428843 h 4099908"/>
              <a:gd name="connsiteX20" fmla="*/ 1433174 w 3667977"/>
              <a:gd name="connsiteY20" fmla="*/ 1267214 h 4099908"/>
              <a:gd name="connsiteX21" fmla="*/ 2020070 w 3667977"/>
              <a:gd name="connsiteY21" fmla="*/ 1199321 h 4099908"/>
              <a:gd name="connsiteX22" fmla="*/ 2713676 w 3667977"/>
              <a:gd name="connsiteY22" fmla="*/ 1294371 h 4099908"/>
              <a:gd name="connsiteX23" fmla="*/ 2972237 w 3667977"/>
              <a:gd name="connsiteY23" fmla="*/ 1510314 h 4099908"/>
              <a:gd name="connsiteX24" fmla="*/ 2835432 w 3667977"/>
              <a:gd name="connsiteY24" fmla="*/ 1671944 h 4099908"/>
              <a:gd name="connsiteX25" fmla="*/ 2249903 w 3667977"/>
              <a:gd name="connsiteY25" fmla="*/ 1841457 h 4099908"/>
              <a:gd name="connsiteX26" fmla="*/ 1880529 w 3667977"/>
              <a:gd name="connsiteY26" fmla="*/ 2005276 h 4099908"/>
              <a:gd name="connsiteX27" fmla="*/ 1891473 w 3667977"/>
              <a:gd name="connsiteY27" fmla="*/ 2049954 h 4099908"/>
              <a:gd name="connsiteX28" fmla="*/ 1894156 w 3667977"/>
              <a:gd name="connsiteY28" fmla="*/ 2049954 h 4099908"/>
              <a:gd name="connsiteX29" fmla="*/ 1937935 w 3667977"/>
              <a:gd name="connsiteY29" fmla="*/ 2169972 h 4099908"/>
              <a:gd name="connsiteX30" fmla="*/ 1565823 w 3667977"/>
              <a:gd name="connsiteY30" fmla="*/ 2455122 h 4099908"/>
              <a:gd name="connsiteX31" fmla="*/ 1089740 w 3667977"/>
              <a:gd name="connsiteY31" fmla="*/ 2588718 h 4099908"/>
              <a:gd name="connsiteX32" fmla="*/ 985767 w 3667977"/>
              <a:gd name="connsiteY32" fmla="*/ 2686834 h 4099908"/>
              <a:gd name="connsiteX33" fmla="*/ 1174560 w 3667977"/>
              <a:gd name="connsiteY33" fmla="*/ 2807727 h 4099908"/>
              <a:gd name="connsiteX34" fmla="*/ 1647908 w 3667977"/>
              <a:gd name="connsiteY34" fmla="*/ 2859414 h 4099908"/>
              <a:gd name="connsiteX35" fmla="*/ 2085685 w 3667977"/>
              <a:gd name="connsiteY35" fmla="*/ 2816049 h 4099908"/>
              <a:gd name="connsiteX36" fmla="*/ 2258061 w 3667977"/>
              <a:gd name="connsiteY36" fmla="*/ 2741148 h 4099908"/>
              <a:gd name="connsiteX37" fmla="*/ 2255746 w 3667977"/>
              <a:gd name="connsiteY37" fmla="*/ 2739088 h 4099908"/>
              <a:gd name="connsiteX38" fmla="*/ 2190476 w 3667977"/>
              <a:gd name="connsiteY38" fmla="*/ 2742925 h 4099908"/>
              <a:gd name="connsiteX39" fmla="*/ 1972956 w 3667977"/>
              <a:gd name="connsiteY39" fmla="*/ 2714454 h 4099908"/>
              <a:gd name="connsiteX40" fmla="*/ 1886768 w 3667977"/>
              <a:gd name="connsiteY40" fmla="*/ 2628164 h 4099908"/>
              <a:gd name="connsiteX41" fmla="*/ 2128914 w 3667977"/>
              <a:gd name="connsiteY41" fmla="*/ 2466535 h 4099908"/>
              <a:gd name="connsiteX42" fmla="*/ 2715810 w 3667977"/>
              <a:gd name="connsiteY42" fmla="*/ 2398642 h 4099908"/>
              <a:gd name="connsiteX43" fmla="*/ 3409416 w 3667977"/>
              <a:gd name="connsiteY43" fmla="*/ 2493692 h 4099908"/>
              <a:gd name="connsiteX44" fmla="*/ 3667977 w 3667977"/>
              <a:gd name="connsiteY44" fmla="*/ 2709636 h 4099908"/>
              <a:gd name="connsiteX45" fmla="*/ 3531172 w 3667977"/>
              <a:gd name="connsiteY45" fmla="*/ 2871265 h 4099908"/>
              <a:gd name="connsiteX46" fmla="*/ 2945643 w 3667977"/>
              <a:gd name="connsiteY46" fmla="*/ 3040778 h 4099908"/>
              <a:gd name="connsiteX47" fmla="*/ 2576269 w 3667977"/>
              <a:gd name="connsiteY47" fmla="*/ 3204597 h 4099908"/>
              <a:gd name="connsiteX48" fmla="*/ 2587213 w 3667977"/>
              <a:gd name="connsiteY48" fmla="*/ 3249275 h 4099908"/>
              <a:gd name="connsiteX49" fmla="*/ 2589896 w 3667977"/>
              <a:gd name="connsiteY49" fmla="*/ 3249275 h 4099908"/>
              <a:gd name="connsiteX50" fmla="*/ 2633675 w 3667977"/>
              <a:gd name="connsiteY50" fmla="*/ 3369293 h 4099908"/>
              <a:gd name="connsiteX51" fmla="*/ 2261563 w 3667977"/>
              <a:gd name="connsiteY51" fmla="*/ 3654443 h 4099908"/>
              <a:gd name="connsiteX52" fmla="*/ 1785480 w 3667977"/>
              <a:gd name="connsiteY52" fmla="*/ 3788039 h 4099908"/>
              <a:gd name="connsiteX53" fmla="*/ 1681507 w 3667977"/>
              <a:gd name="connsiteY53" fmla="*/ 3886155 h 4099908"/>
              <a:gd name="connsiteX54" fmla="*/ 1870300 w 3667977"/>
              <a:gd name="connsiteY54" fmla="*/ 4007048 h 4099908"/>
              <a:gd name="connsiteX55" fmla="*/ 2343648 w 3667977"/>
              <a:gd name="connsiteY55" fmla="*/ 4058735 h 4099908"/>
              <a:gd name="connsiteX56" fmla="*/ 2781425 w 3667977"/>
              <a:gd name="connsiteY56" fmla="*/ 4015370 h 4099908"/>
              <a:gd name="connsiteX57" fmla="*/ 2953801 w 3667977"/>
              <a:gd name="connsiteY57" fmla="*/ 3940469 h 4099908"/>
              <a:gd name="connsiteX58" fmla="*/ 2848459 w 3667977"/>
              <a:gd name="connsiteY58" fmla="*/ 3925576 h 4099908"/>
              <a:gd name="connsiteX59" fmla="*/ 2669245 w 3667977"/>
              <a:gd name="connsiteY59" fmla="*/ 3897982 h 4099908"/>
              <a:gd name="connsiteX60" fmla="*/ 2595369 w 3667977"/>
              <a:gd name="connsiteY60" fmla="*/ 3839725 h 4099908"/>
              <a:gd name="connsiteX61" fmla="*/ 2676085 w 3667977"/>
              <a:gd name="connsiteY61" fmla="*/ 3780154 h 4099908"/>
              <a:gd name="connsiteX62" fmla="*/ 2868981 w 3667977"/>
              <a:gd name="connsiteY62" fmla="*/ 3755626 h 4099908"/>
              <a:gd name="connsiteX63" fmla="*/ 3086501 w 3667977"/>
              <a:gd name="connsiteY63" fmla="*/ 3784097 h 4099908"/>
              <a:gd name="connsiteX64" fmla="*/ 3172690 w 3667977"/>
              <a:gd name="connsiteY64" fmla="*/ 3870386 h 4099908"/>
              <a:gd name="connsiteX65" fmla="*/ 2930544 w 3667977"/>
              <a:gd name="connsiteY65" fmla="*/ 4032015 h 4099908"/>
              <a:gd name="connsiteX66" fmla="*/ 2343648 w 3667977"/>
              <a:gd name="connsiteY66" fmla="*/ 4099908 h 4099908"/>
              <a:gd name="connsiteX67" fmla="*/ 1650041 w 3667977"/>
              <a:gd name="connsiteY67" fmla="*/ 4004858 h 4099908"/>
              <a:gd name="connsiteX68" fmla="*/ 1391480 w 3667977"/>
              <a:gd name="connsiteY68" fmla="*/ 3788915 h 4099908"/>
              <a:gd name="connsiteX69" fmla="*/ 1528285 w 3667977"/>
              <a:gd name="connsiteY69" fmla="*/ 3627285 h 4099908"/>
              <a:gd name="connsiteX70" fmla="*/ 2113814 w 3667977"/>
              <a:gd name="connsiteY70" fmla="*/ 3457772 h 4099908"/>
              <a:gd name="connsiteX71" fmla="*/ 2483189 w 3667977"/>
              <a:gd name="connsiteY71" fmla="*/ 3293953 h 4099908"/>
              <a:gd name="connsiteX72" fmla="*/ 2472244 w 3667977"/>
              <a:gd name="connsiteY72" fmla="*/ 3249275 h 4099908"/>
              <a:gd name="connsiteX73" fmla="*/ 2469561 w 3667977"/>
              <a:gd name="connsiteY73" fmla="*/ 3249275 h 4099908"/>
              <a:gd name="connsiteX74" fmla="*/ 2425783 w 3667977"/>
              <a:gd name="connsiteY74" fmla="*/ 3129258 h 4099908"/>
              <a:gd name="connsiteX75" fmla="*/ 2797894 w 3667977"/>
              <a:gd name="connsiteY75" fmla="*/ 2844108 h 4099908"/>
              <a:gd name="connsiteX76" fmla="*/ 3273977 w 3667977"/>
              <a:gd name="connsiteY76" fmla="*/ 2710512 h 4099908"/>
              <a:gd name="connsiteX77" fmla="*/ 3377950 w 3667977"/>
              <a:gd name="connsiteY77" fmla="*/ 2612395 h 4099908"/>
              <a:gd name="connsiteX78" fmla="*/ 3189158 w 3667977"/>
              <a:gd name="connsiteY78" fmla="*/ 2491502 h 4099908"/>
              <a:gd name="connsiteX79" fmla="*/ 2715810 w 3667977"/>
              <a:gd name="connsiteY79" fmla="*/ 2439816 h 4099908"/>
              <a:gd name="connsiteX80" fmla="*/ 2278032 w 3667977"/>
              <a:gd name="connsiteY80" fmla="*/ 2483180 h 4099908"/>
              <a:gd name="connsiteX81" fmla="*/ 2105656 w 3667977"/>
              <a:gd name="connsiteY81" fmla="*/ 2558081 h 4099908"/>
              <a:gd name="connsiteX82" fmla="*/ 2107972 w 3667977"/>
              <a:gd name="connsiteY82" fmla="*/ 2560141 h 4099908"/>
              <a:gd name="connsiteX83" fmla="*/ 2173241 w 3667977"/>
              <a:gd name="connsiteY83" fmla="*/ 2556305 h 4099908"/>
              <a:gd name="connsiteX84" fmla="*/ 2390761 w 3667977"/>
              <a:gd name="connsiteY84" fmla="*/ 2584776 h 4099908"/>
              <a:gd name="connsiteX85" fmla="*/ 2476950 w 3667977"/>
              <a:gd name="connsiteY85" fmla="*/ 2671065 h 4099908"/>
              <a:gd name="connsiteX86" fmla="*/ 2234804 w 3667977"/>
              <a:gd name="connsiteY86" fmla="*/ 2832694 h 4099908"/>
              <a:gd name="connsiteX87" fmla="*/ 1647908 w 3667977"/>
              <a:gd name="connsiteY87" fmla="*/ 2900587 h 4099908"/>
              <a:gd name="connsiteX88" fmla="*/ 954301 w 3667977"/>
              <a:gd name="connsiteY88" fmla="*/ 2805537 h 4099908"/>
              <a:gd name="connsiteX89" fmla="*/ 695740 w 3667977"/>
              <a:gd name="connsiteY89" fmla="*/ 2589594 h 4099908"/>
              <a:gd name="connsiteX90" fmla="*/ 832545 w 3667977"/>
              <a:gd name="connsiteY90" fmla="*/ 2427964 h 4099908"/>
              <a:gd name="connsiteX91" fmla="*/ 1418074 w 3667977"/>
              <a:gd name="connsiteY91" fmla="*/ 2258451 h 4099908"/>
              <a:gd name="connsiteX92" fmla="*/ 1787449 w 3667977"/>
              <a:gd name="connsiteY92" fmla="*/ 2094632 h 4099908"/>
              <a:gd name="connsiteX93" fmla="*/ 1776504 w 3667977"/>
              <a:gd name="connsiteY93" fmla="*/ 2049954 h 4099908"/>
              <a:gd name="connsiteX94" fmla="*/ 1773821 w 3667977"/>
              <a:gd name="connsiteY94" fmla="*/ 2049954 h 4099908"/>
              <a:gd name="connsiteX95" fmla="*/ 1730043 w 3667977"/>
              <a:gd name="connsiteY95" fmla="*/ 1929937 h 4099908"/>
              <a:gd name="connsiteX96" fmla="*/ 2102154 w 3667977"/>
              <a:gd name="connsiteY96" fmla="*/ 1644787 h 4099908"/>
              <a:gd name="connsiteX97" fmla="*/ 2578237 w 3667977"/>
              <a:gd name="connsiteY97" fmla="*/ 1511191 h 4099908"/>
              <a:gd name="connsiteX98" fmla="*/ 2682210 w 3667977"/>
              <a:gd name="connsiteY98" fmla="*/ 1413074 h 4099908"/>
              <a:gd name="connsiteX99" fmla="*/ 2493418 w 3667977"/>
              <a:gd name="connsiteY99" fmla="*/ 1292181 h 4099908"/>
              <a:gd name="connsiteX100" fmla="*/ 2020070 w 3667977"/>
              <a:gd name="connsiteY100" fmla="*/ 1240495 h 4099908"/>
              <a:gd name="connsiteX101" fmla="*/ 1582292 w 3667977"/>
              <a:gd name="connsiteY101" fmla="*/ 1283859 h 4099908"/>
              <a:gd name="connsiteX102" fmla="*/ 1409916 w 3667977"/>
              <a:gd name="connsiteY102" fmla="*/ 1358760 h 4099908"/>
              <a:gd name="connsiteX103" fmla="*/ 1412232 w 3667977"/>
              <a:gd name="connsiteY103" fmla="*/ 1360821 h 4099908"/>
              <a:gd name="connsiteX104" fmla="*/ 1477501 w 3667977"/>
              <a:gd name="connsiteY104" fmla="*/ 1356984 h 4099908"/>
              <a:gd name="connsiteX105" fmla="*/ 1695021 w 3667977"/>
              <a:gd name="connsiteY105" fmla="*/ 1385455 h 4099908"/>
              <a:gd name="connsiteX106" fmla="*/ 1781210 w 3667977"/>
              <a:gd name="connsiteY106" fmla="*/ 1471744 h 4099908"/>
              <a:gd name="connsiteX107" fmla="*/ 1539064 w 3667977"/>
              <a:gd name="connsiteY107" fmla="*/ 1633373 h 4099908"/>
              <a:gd name="connsiteX108" fmla="*/ 952168 w 3667977"/>
              <a:gd name="connsiteY108" fmla="*/ 1701266 h 4099908"/>
              <a:gd name="connsiteX109" fmla="*/ 258561 w 3667977"/>
              <a:gd name="connsiteY109" fmla="*/ 1606216 h 4099908"/>
              <a:gd name="connsiteX110" fmla="*/ 0 w 3667977"/>
              <a:gd name="connsiteY110" fmla="*/ 1390273 h 4099908"/>
              <a:gd name="connsiteX111" fmla="*/ 136805 w 3667977"/>
              <a:gd name="connsiteY111" fmla="*/ 1228643 h 4099908"/>
              <a:gd name="connsiteX112" fmla="*/ 722334 w 3667977"/>
              <a:gd name="connsiteY112" fmla="*/ 1059130 h 4099908"/>
              <a:gd name="connsiteX113" fmla="*/ 1091709 w 3667977"/>
              <a:gd name="connsiteY113" fmla="*/ 895311 h 4099908"/>
              <a:gd name="connsiteX114" fmla="*/ 1080764 w 3667977"/>
              <a:gd name="connsiteY114" fmla="*/ 850633 h 4099908"/>
              <a:gd name="connsiteX115" fmla="*/ 1078081 w 3667977"/>
              <a:gd name="connsiteY115" fmla="*/ 850633 h 4099908"/>
              <a:gd name="connsiteX116" fmla="*/ 1034303 w 3667977"/>
              <a:gd name="connsiteY116" fmla="*/ 730615 h 4099908"/>
              <a:gd name="connsiteX117" fmla="*/ 1406414 w 3667977"/>
              <a:gd name="connsiteY117" fmla="*/ 445465 h 4099908"/>
              <a:gd name="connsiteX118" fmla="*/ 1882497 w 3667977"/>
              <a:gd name="connsiteY118" fmla="*/ 311870 h 4099908"/>
              <a:gd name="connsiteX119" fmla="*/ 1986470 w 3667977"/>
              <a:gd name="connsiteY119" fmla="*/ 213753 h 4099908"/>
              <a:gd name="connsiteX120" fmla="*/ 1797678 w 3667977"/>
              <a:gd name="connsiteY120" fmla="*/ 92860 h 4099908"/>
              <a:gd name="connsiteX121" fmla="*/ 1324330 w 3667977"/>
              <a:gd name="connsiteY121" fmla="*/ 41174 h 4099908"/>
              <a:gd name="connsiteX122" fmla="*/ 886552 w 3667977"/>
              <a:gd name="connsiteY122" fmla="*/ 84538 h 4099908"/>
              <a:gd name="connsiteX123" fmla="*/ 714176 w 3667977"/>
              <a:gd name="connsiteY123" fmla="*/ 159439 h 4099908"/>
              <a:gd name="connsiteX124" fmla="*/ 819518 w 3667977"/>
              <a:gd name="connsiteY124" fmla="*/ 174332 h 4099908"/>
              <a:gd name="connsiteX125" fmla="*/ 998733 w 3667977"/>
              <a:gd name="connsiteY125" fmla="*/ 201927 h 4099908"/>
              <a:gd name="connsiteX126" fmla="*/ 1072608 w 3667977"/>
              <a:gd name="connsiteY126" fmla="*/ 260183 h 4099908"/>
              <a:gd name="connsiteX127" fmla="*/ 991893 w 3667977"/>
              <a:gd name="connsiteY127" fmla="*/ 319754 h 4099908"/>
              <a:gd name="connsiteX128" fmla="*/ 798996 w 3667977"/>
              <a:gd name="connsiteY128" fmla="*/ 344283 h 4099908"/>
              <a:gd name="connsiteX129" fmla="*/ 581476 w 3667977"/>
              <a:gd name="connsiteY129" fmla="*/ 315811 h 4099908"/>
              <a:gd name="connsiteX130" fmla="*/ 495287 w 3667977"/>
              <a:gd name="connsiteY130" fmla="*/ 229522 h 4099908"/>
              <a:gd name="connsiteX131" fmla="*/ 737434 w 3667977"/>
              <a:gd name="connsiteY131" fmla="*/ 67893 h 4099908"/>
              <a:gd name="connsiteX132" fmla="*/ 1324330 w 3667977"/>
              <a:gd name="connsiteY132" fmla="*/ 0 h 40999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Lst>
            <a:rect l="l" t="t" r="r" b="b"/>
            <a:pathLst>
              <a:path w="3667977" h="4099908">
                <a:moveTo>
                  <a:pt x="1324330" y="0"/>
                </a:moveTo>
                <a:cubicBezTo>
                  <a:pt x="1614359" y="0"/>
                  <a:pt x="1845559" y="31683"/>
                  <a:pt x="2017936" y="95050"/>
                </a:cubicBezTo>
                <a:cubicBezTo>
                  <a:pt x="2190311" y="158417"/>
                  <a:pt x="2276497" y="230398"/>
                  <a:pt x="2276497" y="310993"/>
                </a:cubicBezTo>
                <a:cubicBezTo>
                  <a:pt x="2276497" y="371732"/>
                  <a:pt x="2230896" y="425608"/>
                  <a:pt x="2139692" y="472623"/>
                </a:cubicBezTo>
                <a:cubicBezTo>
                  <a:pt x="2048489" y="519636"/>
                  <a:pt x="1853312" y="576141"/>
                  <a:pt x="1554163" y="642136"/>
                </a:cubicBezTo>
                <a:cubicBezTo>
                  <a:pt x="1307914" y="697618"/>
                  <a:pt x="1184789" y="752225"/>
                  <a:pt x="1184789" y="805955"/>
                </a:cubicBezTo>
                <a:cubicBezTo>
                  <a:pt x="1184789" y="821140"/>
                  <a:pt x="1188437" y="836032"/>
                  <a:pt x="1195733" y="850633"/>
                </a:cubicBezTo>
                <a:lnTo>
                  <a:pt x="1198416" y="850633"/>
                </a:lnTo>
                <a:cubicBezTo>
                  <a:pt x="1227603" y="901443"/>
                  <a:pt x="1242195" y="941449"/>
                  <a:pt x="1242195" y="970650"/>
                </a:cubicBezTo>
                <a:cubicBezTo>
                  <a:pt x="1242195" y="1098552"/>
                  <a:pt x="1118157" y="1193602"/>
                  <a:pt x="870083" y="1255801"/>
                </a:cubicBezTo>
                <a:cubicBezTo>
                  <a:pt x="622009" y="1318000"/>
                  <a:pt x="463315" y="1362531"/>
                  <a:pt x="394000" y="1389397"/>
                </a:cubicBezTo>
                <a:cubicBezTo>
                  <a:pt x="324684" y="1416262"/>
                  <a:pt x="290027" y="1448967"/>
                  <a:pt x="290027" y="1487513"/>
                </a:cubicBezTo>
                <a:cubicBezTo>
                  <a:pt x="290027" y="1533651"/>
                  <a:pt x="352958" y="1573949"/>
                  <a:pt x="478819" y="1608406"/>
                </a:cubicBezTo>
                <a:cubicBezTo>
                  <a:pt x="604680" y="1642864"/>
                  <a:pt x="762463" y="1660093"/>
                  <a:pt x="952168" y="1660093"/>
                </a:cubicBezTo>
                <a:cubicBezTo>
                  <a:pt x="1129101" y="1660093"/>
                  <a:pt x="1275027" y="1645638"/>
                  <a:pt x="1389945" y="1616728"/>
                </a:cubicBezTo>
                <a:cubicBezTo>
                  <a:pt x="1504862" y="1587820"/>
                  <a:pt x="1562321" y="1562852"/>
                  <a:pt x="1562321" y="1541827"/>
                </a:cubicBezTo>
                <a:lnTo>
                  <a:pt x="1560006" y="1539767"/>
                </a:lnTo>
                <a:lnTo>
                  <a:pt x="1494736" y="1543604"/>
                </a:lnTo>
                <a:cubicBezTo>
                  <a:pt x="1407181" y="1543604"/>
                  <a:pt x="1334674" y="1534114"/>
                  <a:pt x="1277216" y="1515133"/>
                </a:cubicBezTo>
                <a:cubicBezTo>
                  <a:pt x="1219757" y="1496152"/>
                  <a:pt x="1191028" y="1467389"/>
                  <a:pt x="1191028" y="1428843"/>
                </a:cubicBezTo>
                <a:cubicBezTo>
                  <a:pt x="1191028" y="1366352"/>
                  <a:pt x="1271743" y="1312476"/>
                  <a:pt x="1433174" y="1267214"/>
                </a:cubicBezTo>
                <a:cubicBezTo>
                  <a:pt x="1594605" y="1221952"/>
                  <a:pt x="1790237" y="1199321"/>
                  <a:pt x="2020070" y="1199321"/>
                </a:cubicBezTo>
                <a:cubicBezTo>
                  <a:pt x="2310099" y="1199321"/>
                  <a:pt x="2541299" y="1231004"/>
                  <a:pt x="2713676" y="1294371"/>
                </a:cubicBezTo>
                <a:cubicBezTo>
                  <a:pt x="2886051" y="1357738"/>
                  <a:pt x="2972237" y="1429719"/>
                  <a:pt x="2972237" y="1510314"/>
                </a:cubicBezTo>
                <a:cubicBezTo>
                  <a:pt x="2972237" y="1571053"/>
                  <a:pt x="2926636" y="1624930"/>
                  <a:pt x="2835432" y="1671944"/>
                </a:cubicBezTo>
                <a:cubicBezTo>
                  <a:pt x="2744229" y="1718958"/>
                  <a:pt x="2549052" y="1775462"/>
                  <a:pt x="2249903" y="1841457"/>
                </a:cubicBezTo>
                <a:cubicBezTo>
                  <a:pt x="2003654" y="1896939"/>
                  <a:pt x="1880529" y="1951546"/>
                  <a:pt x="1880529" y="2005276"/>
                </a:cubicBezTo>
                <a:cubicBezTo>
                  <a:pt x="1880529" y="2020461"/>
                  <a:pt x="1884177" y="2035354"/>
                  <a:pt x="1891473" y="2049954"/>
                </a:cubicBezTo>
                <a:lnTo>
                  <a:pt x="1894156" y="2049954"/>
                </a:lnTo>
                <a:cubicBezTo>
                  <a:pt x="1923343" y="2100764"/>
                  <a:pt x="1937935" y="2140770"/>
                  <a:pt x="1937935" y="2169972"/>
                </a:cubicBezTo>
                <a:cubicBezTo>
                  <a:pt x="1937935" y="2297873"/>
                  <a:pt x="1813897" y="2392923"/>
                  <a:pt x="1565823" y="2455122"/>
                </a:cubicBezTo>
                <a:cubicBezTo>
                  <a:pt x="1317749" y="2517321"/>
                  <a:pt x="1159055" y="2561852"/>
                  <a:pt x="1089740" y="2588718"/>
                </a:cubicBezTo>
                <a:cubicBezTo>
                  <a:pt x="1020425" y="2615583"/>
                  <a:pt x="985767" y="2648288"/>
                  <a:pt x="985767" y="2686834"/>
                </a:cubicBezTo>
                <a:cubicBezTo>
                  <a:pt x="985767" y="2732972"/>
                  <a:pt x="1048698" y="2773270"/>
                  <a:pt x="1174560" y="2807727"/>
                </a:cubicBezTo>
                <a:cubicBezTo>
                  <a:pt x="1300420" y="2842185"/>
                  <a:pt x="1458203" y="2859414"/>
                  <a:pt x="1647908" y="2859414"/>
                </a:cubicBezTo>
                <a:cubicBezTo>
                  <a:pt x="1824841" y="2859414"/>
                  <a:pt x="1970767" y="2844959"/>
                  <a:pt x="2085685" y="2816049"/>
                </a:cubicBezTo>
                <a:cubicBezTo>
                  <a:pt x="2200602" y="2787141"/>
                  <a:pt x="2258061" y="2762173"/>
                  <a:pt x="2258061" y="2741148"/>
                </a:cubicBezTo>
                <a:lnTo>
                  <a:pt x="2255746" y="2739088"/>
                </a:lnTo>
                <a:lnTo>
                  <a:pt x="2190476" y="2742925"/>
                </a:lnTo>
                <a:cubicBezTo>
                  <a:pt x="2102921" y="2742925"/>
                  <a:pt x="2030414" y="2733435"/>
                  <a:pt x="1972956" y="2714454"/>
                </a:cubicBezTo>
                <a:cubicBezTo>
                  <a:pt x="1915497" y="2695473"/>
                  <a:pt x="1886768" y="2666710"/>
                  <a:pt x="1886768" y="2628164"/>
                </a:cubicBezTo>
                <a:cubicBezTo>
                  <a:pt x="1886768" y="2565673"/>
                  <a:pt x="1967483" y="2511797"/>
                  <a:pt x="2128914" y="2466535"/>
                </a:cubicBezTo>
                <a:cubicBezTo>
                  <a:pt x="2290345" y="2421273"/>
                  <a:pt x="2485977" y="2398642"/>
                  <a:pt x="2715810" y="2398642"/>
                </a:cubicBezTo>
                <a:cubicBezTo>
                  <a:pt x="3005839" y="2398642"/>
                  <a:pt x="3237039" y="2430325"/>
                  <a:pt x="3409416" y="2493692"/>
                </a:cubicBezTo>
                <a:cubicBezTo>
                  <a:pt x="3581791" y="2557059"/>
                  <a:pt x="3667977" y="2629040"/>
                  <a:pt x="3667977" y="2709636"/>
                </a:cubicBezTo>
                <a:cubicBezTo>
                  <a:pt x="3667977" y="2770374"/>
                  <a:pt x="3622376" y="2824251"/>
                  <a:pt x="3531172" y="2871265"/>
                </a:cubicBezTo>
                <a:cubicBezTo>
                  <a:pt x="3439969" y="2918279"/>
                  <a:pt x="3244792" y="2974783"/>
                  <a:pt x="2945643" y="3040778"/>
                </a:cubicBezTo>
                <a:cubicBezTo>
                  <a:pt x="2699394" y="3096260"/>
                  <a:pt x="2576269" y="3150867"/>
                  <a:pt x="2576269" y="3204597"/>
                </a:cubicBezTo>
                <a:cubicBezTo>
                  <a:pt x="2576269" y="3219782"/>
                  <a:pt x="2579917" y="3234675"/>
                  <a:pt x="2587213" y="3249275"/>
                </a:cubicBezTo>
                <a:lnTo>
                  <a:pt x="2589896" y="3249275"/>
                </a:lnTo>
                <a:cubicBezTo>
                  <a:pt x="2619083" y="3300085"/>
                  <a:pt x="2633675" y="3340091"/>
                  <a:pt x="2633675" y="3369293"/>
                </a:cubicBezTo>
                <a:cubicBezTo>
                  <a:pt x="2633675" y="3497194"/>
                  <a:pt x="2509637" y="3592244"/>
                  <a:pt x="2261563" y="3654443"/>
                </a:cubicBezTo>
                <a:cubicBezTo>
                  <a:pt x="2013489" y="3716642"/>
                  <a:pt x="1854795" y="3761173"/>
                  <a:pt x="1785480" y="3788039"/>
                </a:cubicBezTo>
                <a:cubicBezTo>
                  <a:pt x="1716165" y="3814904"/>
                  <a:pt x="1681507" y="3847609"/>
                  <a:pt x="1681507" y="3886155"/>
                </a:cubicBezTo>
                <a:cubicBezTo>
                  <a:pt x="1681507" y="3932293"/>
                  <a:pt x="1744438" y="3972591"/>
                  <a:pt x="1870300" y="4007048"/>
                </a:cubicBezTo>
                <a:cubicBezTo>
                  <a:pt x="1996160" y="4041506"/>
                  <a:pt x="2153943" y="4058735"/>
                  <a:pt x="2343648" y="4058735"/>
                </a:cubicBezTo>
                <a:cubicBezTo>
                  <a:pt x="2520581" y="4058735"/>
                  <a:pt x="2666507" y="4044280"/>
                  <a:pt x="2781425" y="4015370"/>
                </a:cubicBezTo>
                <a:cubicBezTo>
                  <a:pt x="2896342" y="3986462"/>
                  <a:pt x="2953801" y="3961494"/>
                  <a:pt x="2953801" y="3940469"/>
                </a:cubicBezTo>
                <a:cubicBezTo>
                  <a:pt x="2953801" y="3931709"/>
                  <a:pt x="2918687" y="3926745"/>
                  <a:pt x="2848459" y="3925576"/>
                </a:cubicBezTo>
                <a:cubicBezTo>
                  <a:pt x="2778232" y="3924408"/>
                  <a:pt x="2718494" y="3915210"/>
                  <a:pt x="2669245" y="3897982"/>
                </a:cubicBezTo>
                <a:cubicBezTo>
                  <a:pt x="2619995" y="3880753"/>
                  <a:pt x="2595369" y="3861334"/>
                  <a:pt x="2595369" y="3839725"/>
                </a:cubicBezTo>
                <a:cubicBezTo>
                  <a:pt x="2595369" y="3816364"/>
                  <a:pt x="2622274" y="3796507"/>
                  <a:pt x="2676085" y="3780154"/>
                </a:cubicBezTo>
                <a:cubicBezTo>
                  <a:pt x="2729895" y="3763802"/>
                  <a:pt x="2794193" y="3755626"/>
                  <a:pt x="2868981" y="3755626"/>
                </a:cubicBezTo>
                <a:cubicBezTo>
                  <a:pt x="2956536" y="3755626"/>
                  <a:pt x="3029043" y="3765116"/>
                  <a:pt x="3086501" y="3784097"/>
                </a:cubicBezTo>
                <a:cubicBezTo>
                  <a:pt x="3143960" y="3803077"/>
                  <a:pt x="3172690" y="3831841"/>
                  <a:pt x="3172690" y="3870386"/>
                </a:cubicBezTo>
                <a:cubicBezTo>
                  <a:pt x="3172690" y="3932877"/>
                  <a:pt x="3091974" y="3986754"/>
                  <a:pt x="2930544" y="4032015"/>
                </a:cubicBezTo>
                <a:cubicBezTo>
                  <a:pt x="2769113" y="4077277"/>
                  <a:pt x="2573481" y="4099908"/>
                  <a:pt x="2343648" y="4099908"/>
                </a:cubicBezTo>
                <a:cubicBezTo>
                  <a:pt x="2053619" y="4099908"/>
                  <a:pt x="1822418" y="4068225"/>
                  <a:pt x="1650041" y="4004858"/>
                </a:cubicBezTo>
                <a:cubicBezTo>
                  <a:pt x="1477667" y="3941491"/>
                  <a:pt x="1391480" y="3869510"/>
                  <a:pt x="1391480" y="3788915"/>
                </a:cubicBezTo>
                <a:cubicBezTo>
                  <a:pt x="1391480" y="3728176"/>
                  <a:pt x="1437082" y="3674300"/>
                  <a:pt x="1528285" y="3627285"/>
                </a:cubicBezTo>
                <a:cubicBezTo>
                  <a:pt x="1619488" y="3580272"/>
                  <a:pt x="1814666" y="3523767"/>
                  <a:pt x="2113814" y="3457772"/>
                </a:cubicBezTo>
                <a:cubicBezTo>
                  <a:pt x="2360063" y="3402290"/>
                  <a:pt x="2483189" y="3347684"/>
                  <a:pt x="2483189" y="3293953"/>
                </a:cubicBezTo>
                <a:cubicBezTo>
                  <a:pt x="2483189" y="3278768"/>
                  <a:pt x="2479540" y="3263876"/>
                  <a:pt x="2472244" y="3249275"/>
                </a:cubicBezTo>
                <a:lnTo>
                  <a:pt x="2469561" y="3249275"/>
                </a:lnTo>
                <a:cubicBezTo>
                  <a:pt x="2440375" y="3198465"/>
                  <a:pt x="2425783" y="3158459"/>
                  <a:pt x="2425783" y="3129258"/>
                </a:cubicBezTo>
                <a:cubicBezTo>
                  <a:pt x="2425783" y="3001357"/>
                  <a:pt x="2549820" y="2906306"/>
                  <a:pt x="2797894" y="2844108"/>
                </a:cubicBezTo>
                <a:cubicBezTo>
                  <a:pt x="3045968" y="2781908"/>
                  <a:pt x="3204663" y="2737377"/>
                  <a:pt x="3273977" y="2710512"/>
                </a:cubicBezTo>
                <a:cubicBezTo>
                  <a:pt x="3343293" y="2683647"/>
                  <a:pt x="3377950" y="2650941"/>
                  <a:pt x="3377950" y="2612395"/>
                </a:cubicBezTo>
                <a:cubicBezTo>
                  <a:pt x="3377950" y="2566257"/>
                  <a:pt x="3315019" y="2525960"/>
                  <a:pt x="3189158" y="2491502"/>
                </a:cubicBezTo>
                <a:cubicBezTo>
                  <a:pt x="3063297" y="2457045"/>
                  <a:pt x="2905514" y="2439816"/>
                  <a:pt x="2715810" y="2439816"/>
                </a:cubicBezTo>
                <a:cubicBezTo>
                  <a:pt x="2538876" y="2439816"/>
                  <a:pt x="2392950" y="2454270"/>
                  <a:pt x="2278032" y="2483180"/>
                </a:cubicBezTo>
                <a:cubicBezTo>
                  <a:pt x="2163115" y="2512089"/>
                  <a:pt x="2105656" y="2537056"/>
                  <a:pt x="2105656" y="2558081"/>
                </a:cubicBezTo>
                <a:lnTo>
                  <a:pt x="2107972" y="2560141"/>
                </a:lnTo>
                <a:lnTo>
                  <a:pt x="2173241" y="2556305"/>
                </a:lnTo>
                <a:cubicBezTo>
                  <a:pt x="2260796" y="2556305"/>
                  <a:pt x="2333303" y="2565795"/>
                  <a:pt x="2390761" y="2584776"/>
                </a:cubicBezTo>
                <a:cubicBezTo>
                  <a:pt x="2448220" y="2603756"/>
                  <a:pt x="2476950" y="2632520"/>
                  <a:pt x="2476950" y="2671065"/>
                </a:cubicBezTo>
                <a:cubicBezTo>
                  <a:pt x="2476950" y="2733556"/>
                  <a:pt x="2396234" y="2787433"/>
                  <a:pt x="2234804" y="2832694"/>
                </a:cubicBezTo>
                <a:cubicBezTo>
                  <a:pt x="2073373" y="2877956"/>
                  <a:pt x="1877741" y="2900587"/>
                  <a:pt x="1647908" y="2900587"/>
                </a:cubicBezTo>
                <a:cubicBezTo>
                  <a:pt x="1357879" y="2900587"/>
                  <a:pt x="1126678" y="2868904"/>
                  <a:pt x="954301" y="2805537"/>
                </a:cubicBezTo>
                <a:cubicBezTo>
                  <a:pt x="781927" y="2742170"/>
                  <a:pt x="695740" y="2670189"/>
                  <a:pt x="695740" y="2589594"/>
                </a:cubicBezTo>
                <a:cubicBezTo>
                  <a:pt x="695740" y="2528855"/>
                  <a:pt x="741342" y="2474979"/>
                  <a:pt x="832545" y="2427964"/>
                </a:cubicBezTo>
                <a:cubicBezTo>
                  <a:pt x="923748" y="2380951"/>
                  <a:pt x="1118926" y="2324446"/>
                  <a:pt x="1418074" y="2258451"/>
                </a:cubicBezTo>
                <a:cubicBezTo>
                  <a:pt x="1664323" y="2202969"/>
                  <a:pt x="1787449" y="2148362"/>
                  <a:pt x="1787449" y="2094632"/>
                </a:cubicBezTo>
                <a:cubicBezTo>
                  <a:pt x="1787449" y="2079447"/>
                  <a:pt x="1783800" y="2064555"/>
                  <a:pt x="1776504" y="2049954"/>
                </a:cubicBezTo>
                <a:lnTo>
                  <a:pt x="1773821" y="2049954"/>
                </a:lnTo>
                <a:cubicBezTo>
                  <a:pt x="1744635" y="1999144"/>
                  <a:pt x="1730043" y="1959138"/>
                  <a:pt x="1730043" y="1929937"/>
                </a:cubicBezTo>
                <a:cubicBezTo>
                  <a:pt x="1730043" y="1802035"/>
                  <a:pt x="1854080" y="1706985"/>
                  <a:pt x="2102154" y="1644787"/>
                </a:cubicBezTo>
                <a:cubicBezTo>
                  <a:pt x="2350228" y="1582587"/>
                  <a:pt x="2508923" y="1538056"/>
                  <a:pt x="2578237" y="1511191"/>
                </a:cubicBezTo>
                <a:cubicBezTo>
                  <a:pt x="2647553" y="1484326"/>
                  <a:pt x="2682210" y="1451620"/>
                  <a:pt x="2682210" y="1413074"/>
                </a:cubicBezTo>
                <a:cubicBezTo>
                  <a:pt x="2682210" y="1366936"/>
                  <a:pt x="2619279" y="1326639"/>
                  <a:pt x="2493418" y="1292181"/>
                </a:cubicBezTo>
                <a:cubicBezTo>
                  <a:pt x="2367557" y="1257724"/>
                  <a:pt x="2209774" y="1240495"/>
                  <a:pt x="2020070" y="1240495"/>
                </a:cubicBezTo>
                <a:cubicBezTo>
                  <a:pt x="1843136" y="1240495"/>
                  <a:pt x="1697210" y="1254949"/>
                  <a:pt x="1582292" y="1283859"/>
                </a:cubicBezTo>
                <a:cubicBezTo>
                  <a:pt x="1467375" y="1312768"/>
                  <a:pt x="1409916" y="1337735"/>
                  <a:pt x="1409916" y="1358760"/>
                </a:cubicBezTo>
                <a:lnTo>
                  <a:pt x="1412232" y="1360821"/>
                </a:lnTo>
                <a:lnTo>
                  <a:pt x="1477501" y="1356984"/>
                </a:lnTo>
                <a:cubicBezTo>
                  <a:pt x="1565056" y="1356984"/>
                  <a:pt x="1637563" y="1366474"/>
                  <a:pt x="1695021" y="1385455"/>
                </a:cubicBezTo>
                <a:cubicBezTo>
                  <a:pt x="1752480" y="1404435"/>
                  <a:pt x="1781210" y="1433199"/>
                  <a:pt x="1781210" y="1471744"/>
                </a:cubicBezTo>
                <a:cubicBezTo>
                  <a:pt x="1781210" y="1534235"/>
                  <a:pt x="1700494" y="1588112"/>
                  <a:pt x="1539064" y="1633373"/>
                </a:cubicBezTo>
                <a:cubicBezTo>
                  <a:pt x="1377633" y="1678635"/>
                  <a:pt x="1182001" y="1701266"/>
                  <a:pt x="952168" y="1701266"/>
                </a:cubicBezTo>
                <a:cubicBezTo>
                  <a:pt x="662138" y="1701266"/>
                  <a:pt x="430938" y="1669583"/>
                  <a:pt x="258561" y="1606216"/>
                </a:cubicBezTo>
                <a:cubicBezTo>
                  <a:pt x="86187" y="1542849"/>
                  <a:pt x="0" y="1470868"/>
                  <a:pt x="0" y="1390273"/>
                </a:cubicBezTo>
                <a:cubicBezTo>
                  <a:pt x="0" y="1329534"/>
                  <a:pt x="45601" y="1275658"/>
                  <a:pt x="136805" y="1228643"/>
                </a:cubicBezTo>
                <a:cubicBezTo>
                  <a:pt x="228008" y="1181629"/>
                  <a:pt x="423185" y="1125125"/>
                  <a:pt x="722334" y="1059130"/>
                </a:cubicBezTo>
                <a:cubicBezTo>
                  <a:pt x="968583" y="1003648"/>
                  <a:pt x="1091709" y="949041"/>
                  <a:pt x="1091709" y="895311"/>
                </a:cubicBezTo>
                <a:cubicBezTo>
                  <a:pt x="1091709" y="880126"/>
                  <a:pt x="1088060" y="865233"/>
                  <a:pt x="1080764" y="850633"/>
                </a:cubicBezTo>
                <a:lnTo>
                  <a:pt x="1078081" y="850633"/>
                </a:lnTo>
                <a:cubicBezTo>
                  <a:pt x="1048895" y="799823"/>
                  <a:pt x="1034303" y="759817"/>
                  <a:pt x="1034303" y="730615"/>
                </a:cubicBezTo>
                <a:cubicBezTo>
                  <a:pt x="1034303" y="602714"/>
                  <a:pt x="1158340" y="507664"/>
                  <a:pt x="1406414" y="445465"/>
                </a:cubicBezTo>
                <a:cubicBezTo>
                  <a:pt x="1654488" y="383266"/>
                  <a:pt x="1813183" y="338735"/>
                  <a:pt x="1882497" y="311870"/>
                </a:cubicBezTo>
                <a:cubicBezTo>
                  <a:pt x="1951813" y="285005"/>
                  <a:pt x="1986470" y="252299"/>
                  <a:pt x="1986470" y="213753"/>
                </a:cubicBezTo>
                <a:cubicBezTo>
                  <a:pt x="1986470" y="167615"/>
                  <a:pt x="1923539" y="127318"/>
                  <a:pt x="1797678" y="92860"/>
                </a:cubicBezTo>
                <a:cubicBezTo>
                  <a:pt x="1671817" y="58402"/>
                  <a:pt x="1514034" y="41174"/>
                  <a:pt x="1324330" y="41174"/>
                </a:cubicBezTo>
                <a:cubicBezTo>
                  <a:pt x="1147396" y="41174"/>
                  <a:pt x="1001470" y="55628"/>
                  <a:pt x="886552" y="84538"/>
                </a:cubicBezTo>
                <a:cubicBezTo>
                  <a:pt x="771635" y="113447"/>
                  <a:pt x="714176" y="138414"/>
                  <a:pt x="714176" y="159439"/>
                </a:cubicBezTo>
                <a:cubicBezTo>
                  <a:pt x="714176" y="168199"/>
                  <a:pt x="749290" y="173163"/>
                  <a:pt x="819518" y="174332"/>
                </a:cubicBezTo>
                <a:cubicBezTo>
                  <a:pt x="889745" y="175500"/>
                  <a:pt x="949483" y="184698"/>
                  <a:pt x="998733" y="201927"/>
                </a:cubicBezTo>
                <a:cubicBezTo>
                  <a:pt x="1047983" y="219155"/>
                  <a:pt x="1072608" y="238574"/>
                  <a:pt x="1072608" y="260183"/>
                </a:cubicBezTo>
                <a:cubicBezTo>
                  <a:pt x="1072608" y="283544"/>
                  <a:pt x="1045703" y="303401"/>
                  <a:pt x="991893" y="319754"/>
                </a:cubicBezTo>
                <a:cubicBezTo>
                  <a:pt x="938082" y="336107"/>
                  <a:pt x="873784" y="344283"/>
                  <a:pt x="798996" y="344283"/>
                </a:cubicBezTo>
                <a:cubicBezTo>
                  <a:pt x="711441" y="344283"/>
                  <a:pt x="638934" y="334793"/>
                  <a:pt x="581476" y="315811"/>
                </a:cubicBezTo>
                <a:cubicBezTo>
                  <a:pt x="524017" y="296831"/>
                  <a:pt x="495287" y="268068"/>
                  <a:pt x="495287" y="229522"/>
                </a:cubicBezTo>
                <a:cubicBezTo>
                  <a:pt x="495287" y="167031"/>
                  <a:pt x="576003" y="113155"/>
                  <a:pt x="737434" y="67893"/>
                </a:cubicBezTo>
                <a:cubicBezTo>
                  <a:pt x="898865" y="22631"/>
                  <a:pt x="1094497" y="0"/>
                  <a:pt x="1324330" y="0"/>
                </a:cubicBezTo>
                <a:close/>
              </a:path>
            </a:pathLst>
          </a:custGeom>
          <a:gradFill flip="none" rotWithShape="1">
            <a:gsLst>
              <a:gs pos="34000">
                <a:srgbClr val="99FF33">
                  <a:alpha val="84000"/>
                </a:srgbClr>
              </a:gs>
              <a:gs pos="40000">
                <a:srgbClr val="CC0000">
                  <a:alpha val="80000"/>
                </a:srgbClr>
              </a:gs>
              <a:gs pos="100000">
                <a:srgbClr val="E91717">
                  <a:alpha val="86667"/>
                </a:srgbClr>
              </a:gs>
            </a:gsLst>
            <a:path path="circle">
              <a:fillToRect l="50000" t="50000" r="50000" b="50000"/>
            </a:path>
            <a:tileRect/>
          </a:gradFill>
          <a:ln w="0">
            <a:solidFill>
              <a:srgbClr val="99FF33"/>
            </a:solidFill>
          </a:ln>
          <a:effectLst/>
          <a:scene3d>
            <a:camera prst="orthographicFront"/>
            <a:lightRig rig="chilly" dir="t"/>
          </a:scene3d>
          <a:sp3d prstMaterial="metal">
            <a:bevelT w="165100" prst="coolSlant"/>
          </a:sp3d>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es-ES" sz="28700" dirty="0">
              <a:latin typeface="Bodoni MT" panose="02070603080606020203" pitchFamily="18" charset="0"/>
            </a:endParaRPr>
          </a:p>
        </p:txBody>
      </p:sp>
      <p:sp>
        <p:nvSpPr>
          <p:cNvPr id="13" name="CuadroTexto 23"/>
          <p:cNvSpPr txBox="1"/>
          <p:nvPr/>
        </p:nvSpPr>
        <p:spPr>
          <a:xfrm rot="8056154" flipH="1">
            <a:off x="4930944" y="2089016"/>
            <a:ext cx="687949" cy="2125916"/>
          </a:xfrm>
          <a:custGeom>
            <a:avLst/>
            <a:gdLst>
              <a:gd name="connsiteX0" fmla="*/ 1324330 w 3667977"/>
              <a:gd name="connsiteY0" fmla="*/ 0 h 4099908"/>
              <a:gd name="connsiteX1" fmla="*/ 2017936 w 3667977"/>
              <a:gd name="connsiteY1" fmla="*/ 95050 h 4099908"/>
              <a:gd name="connsiteX2" fmla="*/ 2276497 w 3667977"/>
              <a:gd name="connsiteY2" fmla="*/ 310993 h 4099908"/>
              <a:gd name="connsiteX3" fmla="*/ 2139692 w 3667977"/>
              <a:gd name="connsiteY3" fmla="*/ 472623 h 4099908"/>
              <a:gd name="connsiteX4" fmla="*/ 1554163 w 3667977"/>
              <a:gd name="connsiteY4" fmla="*/ 642136 h 4099908"/>
              <a:gd name="connsiteX5" fmla="*/ 1184789 w 3667977"/>
              <a:gd name="connsiteY5" fmla="*/ 805955 h 4099908"/>
              <a:gd name="connsiteX6" fmla="*/ 1195733 w 3667977"/>
              <a:gd name="connsiteY6" fmla="*/ 850633 h 4099908"/>
              <a:gd name="connsiteX7" fmla="*/ 1198416 w 3667977"/>
              <a:gd name="connsiteY7" fmla="*/ 850633 h 4099908"/>
              <a:gd name="connsiteX8" fmla="*/ 1242195 w 3667977"/>
              <a:gd name="connsiteY8" fmla="*/ 970650 h 4099908"/>
              <a:gd name="connsiteX9" fmla="*/ 870083 w 3667977"/>
              <a:gd name="connsiteY9" fmla="*/ 1255801 h 4099908"/>
              <a:gd name="connsiteX10" fmla="*/ 394000 w 3667977"/>
              <a:gd name="connsiteY10" fmla="*/ 1389397 h 4099908"/>
              <a:gd name="connsiteX11" fmla="*/ 290027 w 3667977"/>
              <a:gd name="connsiteY11" fmla="*/ 1487513 h 4099908"/>
              <a:gd name="connsiteX12" fmla="*/ 478819 w 3667977"/>
              <a:gd name="connsiteY12" fmla="*/ 1608406 h 4099908"/>
              <a:gd name="connsiteX13" fmla="*/ 952168 w 3667977"/>
              <a:gd name="connsiteY13" fmla="*/ 1660093 h 4099908"/>
              <a:gd name="connsiteX14" fmla="*/ 1389945 w 3667977"/>
              <a:gd name="connsiteY14" fmla="*/ 1616728 h 4099908"/>
              <a:gd name="connsiteX15" fmla="*/ 1562321 w 3667977"/>
              <a:gd name="connsiteY15" fmla="*/ 1541827 h 4099908"/>
              <a:gd name="connsiteX16" fmla="*/ 1560006 w 3667977"/>
              <a:gd name="connsiteY16" fmla="*/ 1539767 h 4099908"/>
              <a:gd name="connsiteX17" fmla="*/ 1494736 w 3667977"/>
              <a:gd name="connsiteY17" fmla="*/ 1543604 h 4099908"/>
              <a:gd name="connsiteX18" fmla="*/ 1277216 w 3667977"/>
              <a:gd name="connsiteY18" fmla="*/ 1515133 h 4099908"/>
              <a:gd name="connsiteX19" fmla="*/ 1191028 w 3667977"/>
              <a:gd name="connsiteY19" fmla="*/ 1428843 h 4099908"/>
              <a:gd name="connsiteX20" fmla="*/ 1433174 w 3667977"/>
              <a:gd name="connsiteY20" fmla="*/ 1267214 h 4099908"/>
              <a:gd name="connsiteX21" fmla="*/ 2020070 w 3667977"/>
              <a:gd name="connsiteY21" fmla="*/ 1199321 h 4099908"/>
              <a:gd name="connsiteX22" fmla="*/ 2713676 w 3667977"/>
              <a:gd name="connsiteY22" fmla="*/ 1294371 h 4099908"/>
              <a:gd name="connsiteX23" fmla="*/ 2972237 w 3667977"/>
              <a:gd name="connsiteY23" fmla="*/ 1510314 h 4099908"/>
              <a:gd name="connsiteX24" fmla="*/ 2835432 w 3667977"/>
              <a:gd name="connsiteY24" fmla="*/ 1671944 h 4099908"/>
              <a:gd name="connsiteX25" fmla="*/ 2249903 w 3667977"/>
              <a:gd name="connsiteY25" fmla="*/ 1841457 h 4099908"/>
              <a:gd name="connsiteX26" fmla="*/ 1880529 w 3667977"/>
              <a:gd name="connsiteY26" fmla="*/ 2005276 h 4099908"/>
              <a:gd name="connsiteX27" fmla="*/ 1891473 w 3667977"/>
              <a:gd name="connsiteY27" fmla="*/ 2049954 h 4099908"/>
              <a:gd name="connsiteX28" fmla="*/ 1894156 w 3667977"/>
              <a:gd name="connsiteY28" fmla="*/ 2049954 h 4099908"/>
              <a:gd name="connsiteX29" fmla="*/ 1937935 w 3667977"/>
              <a:gd name="connsiteY29" fmla="*/ 2169972 h 4099908"/>
              <a:gd name="connsiteX30" fmla="*/ 1565823 w 3667977"/>
              <a:gd name="connsiteY30" fmla="*/ 2455122 h 4099908"/>
              <a:gd name="connsiteX31" fmla="*/ 1089740 w 3667977"/>
              <a:gd name="connsiteY31" fmla="*/ 2588718 h 4099908"/>
              <a:gd name="connsiteX32" fmla="*/ 985767 w 3667977"/>
              <a:gd name="connsiteY32" fmla="*/ 2686834 h 4099908"/>
              <a:gd name="connsiteX33" fmla="*/ 1174560 w 3667977"/>
              <a:gd name="connsiteY33" fmla="*/ 2807727 h 4099908"/>
              <a:gd name="connsiteX34" fmla="*/ 1647908 w 3667977"/>
              <a:gd name="connsiteY34" fmla="*/ 2859414 h 4099908"/>
              <a:gd name="connsiteX35" fmla="*/ 2085685 w 3667977"/>
              <a:gd name="connsiteY35" fmla="*/ 2816049 h 4099908"/>
              <a:gd name="connsiteX36" fmla="*/ 2258061 w 3667977"/>
              <a:gd name="connsiteY36" fmla="*/ 2741148 h 4099908"/>
              <a:gd name="connsiteX37" fmla="*/ 2255746 w 3667977"/>
              <a:gd name="connsiteY37" fmla="*/ 2739088 h 4099908"/>
              <a:gd name="connsiteX38" fmla="*/ 2190476 w 3667977"/>
              <a:gd name="connsiteY38" fmla="*/ 2742925 h 4099908"/>
              <a:gd name="connsiteX39" fmla="*/ 1972956 w 3667977"/>
              <a:gd name="connsiteY39" fmla="*/ 2714454 h 4099908"/>
              <a:gd name="connsiteX40" fmla="*/ 1886768 w 3667977"/>
              <a:gd name="connsiteY40" fmla="*/ 2628164 h 4099908"/>
              <a:gd name="connsiteX41" fmla="*/ 2128914 w 3667977"/>
              <a:gd name="connsiteY41" fmla="*/ 2466535 h 4099908"/>
              <a:gd name="connsiteX42" fmla="*/ 2715810 w 3667977"/>
              <a:gd name="connsiteY42" fmla="*/ 2398642 h 4099908"/>
              <a:gd name="connsiteX43" fmla="*/ 3409416 w 3667977"/>
              <a:gd name="connsiteY43" fmla="*/ 2493692 h 4099908"/>
              <a:gd name="connsiteX44" fmla="*/ 3667977 w 3667977"/>
              <a:gd name="connsiteY44" fmla="*/ 2709636 h 4099908"/>
              <a:gd name="connsiteX45" fmla="*/ 3531172 w 3667977"/>
              <a:gd name="connsiteY45" fmla="*/ 2871265 h 4099908"/>
              <a:gd name="connsiteX46" fmla="*/ 2945643 w 3667977"/>
              <a:gd name="connsiteY46" fmla="*/ 3040778 h 4099908"/>
              <a:gd name="connsiteX47" fmla="*/ 2576269 w 3667977"/>
              <a:gd name="connsiteY47" fmla="*/ 3204597 h 4099908"/>
              <a:gd name="connsiteX48" fmla="*/ 2587213 w 3667977"/>
              <a:gd name="connsiteY48" fmla="*/ 3249275 h 4099908"/>
              <a:gd name="connsiteX49" fmla="*/ 2589896 w 3667977"/>
              <a:gd name="connsiteY49" fmla="*/ 3249275 h 4099908"/>
              <a:gd name="connsiteX50" fmla="*/ 2633675 w 3667977"/>
              <a:gd name="connsiteY50" fmla="*/ 3369293 h 4099908"/>
              <a:gd name="connsiteX51" fmla="*/ 2261563 w 3667977"/>
              <a:gd name="connsiteY51" fmla="*/ 3654443 h 4099908"/>
              <a:gd name="connsiteX52" fmla="*/ 1785480 w 3667977"/>
              <a:gd name="connsiteY52" fmla="*/ 3788039 h 4099908"/>
              <a:gd name="connsiteX53" fmla="*/ 1681507 w 3667977"/>
              <a:gd name="connsiteY53" fmla="*/ 3886155 h 4099908"/>
              <a:gd name="connsiteX54" fmla="*/ 1870300 w 3667977"/>
              <a:gd name="connsiteY54" fmla="*/ 4007048 h 4099908"/>
              <a:gd name="connsiteX55" fmla="*/ 2343648 w 3667977"/>
              <a:gd name="connsiteY55" fmla="*/ 4058735 h 4099908"/>
              <a:gd name="connsiteX56" fmla="*/ 2781425 w 3667977"/>
              <a:gd name="connsiteY56" fmla="*/ 4015370 h 4099908"/>
              <a:gd name="connsiteX57" fmla="*/ 2953801 w 3667977"/>
              <a:gd name="connsiteY57" fmla="*/ 3940469 h 4099908"/>
              <a:gd name="connsiteX58" fmla="*/ 2848459 w 3667977"/>
              <a:gd name="connsiteY58" fmla="*/ 3925576 h 4099908"/>
              <a:gd name="connsiteX59" fmla="*/ 2669245 w 3667977"/>
              <a:gd name="connsiteY59" fmla="*/ 3897982 h 4099908"/>
              <a:gd name="connsiteX60" fmla="*/ 2595369 w 3667977"/>
              <a:gd name="connsiteY60" fmla="*/ 3839725 h 4099908"/>
              <a:gd name="connsiteX61" fmla="*/ 2676085 w 3667977"/>
              <a:gd name="connsiteY61" fmla="*/ 3780154 h 4099908"/>
              <a:gd name="connsiteX62" fmla="*/ 2868981 w 3667977"/>
              <a:gd name="connsiteY62" fmla="*/ 3755626 h 4099908"/>
              <a:gd name="connsiteX63" fmla="*/ 3086501 w 3667977"/>
              <a:gd name="connsiteY63" fmla="*/ 3784097 h 4099908"/>
              <a:gd name="connsiteX64" fmla="*/ 3172690 w 3667977"/>
              <a:gd name="connsiteY64" fmla="*/ 3870386 h 4099908"/>
              <a:gd name="connsiteX65" fmla="*/ 2930544 w 3667977"/>
              <a:gd name="connsiteY65" fmla="*/ 4032015 h 4099908"/>
              <a:gd name="connsiteX66" fmla="*/ 2343648 w 3667977"/>
              <a:gd name="connsiteY66" fmla="*/ 4099908 h 4099908"/>
              <a:gd name="connsiteX67" fmla="*/ 1650041 w 3667977"/>
              <a:gd name="connsiteY67" fmla="*/ 4004858 h 4099908"/>
              <a:gd name="connsiteX68" fmla="*/ 1391480 w 3667977"/>
              <a:gd name="connsiteY68" fmla="*/ 3788915 h 4099908"/>
              <a:gd name="connsiteX69" fmla="*/ 1528285 w 3667977"/>
              <a:gd name="connsiteY69" fmla="*/ 3627285 h 4099908"/>
              <a:gd name="connsiteX70" fmla="*/ 2113814 w 3667977"/>
              <a:gd name="connsiteY70" fmla="*/ 3457772 h 4099908"/>
              <a:gd name="connsiteX71" fmla="*/ 2483189 w 3667977"/>
              <a:gd name="connsiteY71" fmla="*/ 3293953 h 4099908"/>
              <a:gd name="connsiteX72" fmla="*/ 2472244 w 3667977"/>
              <a:gd name="connsiteY72" fmla="*/ 3249275 h 4099908"/>
              <a:gd name="connsiteX73" fmla="*/ 2469561 w 3667977"/>
              <a:gd name="connsiteY73" fmla="*/ 3249275 h 4099908"/>
              <a:gd name="connsiteX74" fmla="*/ 2425783 w 3667977"/>
              <a:gd name="connsiteY74" fmla="*/ 3129258 h 4099908"/>
              <a:gd name="connsiteX75" fmla="*/ 2797894 w 3667977"/>
              <a:gd name="connsiteY75" fmla="*/ 2844108 h 4099908"/>
              <a:gd name="connsiteX76" fmla="*/ 3273977 w 3667977"/>
              <a:gd name="connsiteY76" fmla="*/ 2710512 h 4099908"/>
              <a:gd name="connsiteX77" fmla="*/ 3377950 w 3667977"/>
              <a:gd name="connsiteY77" fmla="*/ 2612395 h 4099908"/>
              <a:gd name="connsiteX78" fmla="*/ 3189158 w 3667977"/>
              <a:gd name="connsiteY78" fmla="*/ 2491502 h 4099908"/>
              <a:gd name="connsiteX79" fmla="*/ 2715810 w 3667977"/>
              <a:gd name="connsiteY79" fmla="*/ 2439816 h 4099908"/>
              <a:gd name="connsiteX80" fmla="*/ 2278032 w 3667977"/>
              <a:gd name="connsiteY80" fmla="*/ 2483180 h 4099908"/>
              <a:gd name="connsiteX81" fmla="*/ 2105656 w 3667977"/>
              <a:gd name="connsiteY81" fmla="*/ 2558081 h 4099908"/>
              <a:gd name="connsiteX82" fmla="*/ 2107972 w 3667977"/>
              <a:gd name="connsiteY82" fmla="*/ 2560141 h 4099908"/>
              <a:gd name="connsiteX83" fmla="*/ 2173241 w 3667977"/>
              <a:gd name="connsiteY83" fmla="*/ 2556305 h 4099908"/>
              <a:gd name="connsiteX84" fmla="*/ 2390761 w 3667977"/>
              <a:gd name="connsiteY84" fmla="*/ 2584776 h 4099908"/>
              <a:gd name="connsiteX85" fmla="*/ 2476950 w 3667977"/>
              <a:gd name="connsiteY85" fmla="*/ 2671065 h 4099908"/>
              <a:gd name="connsiteX86" fmla="*/ 2234804 w 3667977"/>
              <a:gd name="connsiteY86" fmla="*/ 2832694 h 4099908"/>
              <a:gd name="connsiteX87" fmla="*/ 1647908 w 3667977"/>
              <a:gd name="connsiteY87" fmla="*/ 2900587 h 4099908"/>
              <a:gd name="connsiteX88" fmla="*/ 954301 w 3667977"/>
              <a:gd name="connsiteY88" fmla="*/ 2805537 h 4099908"/>
              <a:gd name="connsiteX89" fmla="*/ 695740 w 3667977"/>
              <a:gd name="connsiteY89" fmla="*/ 2589594 h 4099908"/>
              <a:gd name="connsiteX90" fmla="*/ 832545 w 3667977"/>
              <a:gd name="connsiteY90" fmla="*/ 2427964 h 4099908"/>
              <a:gd name="connsiteX91" fmla="*/ 1418074 w 3667977"/>
              <a:gd name="connsiteY91" fmla="*/ 2258451 h 4099908"/>
              <a:gd name="connsiteX92" fmla="*/ 1787449 w 3667977"/>
              <a:gd name="connsiteY92" fmla="*/ 2094632 h 4099908"/>
              <a:gd name="connsiteX93" fmla="*/ 1776504 w 3667977"/>
              <a:gd name="connsiteY93" fmla="*/ 2049954 h 4099908"/>
              <a:gd name="connsiteX94" fmla="*/ 1773821 w 3667977"/>
              <a:gd name="connsiteY94" fmla="*/ 2049954 h 4099908"/>
              <a:gd name="connsiteX95" fmla="*/ 1730043 w 3667977"/>
              <a:gd name="connsiteY95" fmla="*/ 1929937 h 4099908"/>
              <a:gd name="connsiteX96" fmla="*/ 2102154 w 3667977"/>
              <a:gd name="connsiteY96" fmla="*/ 1644787 h 4099908"/>
              <a:gd name="connsiteX97" fmla="*/ 2578237 w 3667977"/>
              <a:gd name="connsiteY97" fmla="*/ 1511191 h 4099908"/>
              <a:gd name="connsiteX98" fmla="*/ 2682210 w 3667977"/>
              <a:gd name="connsiteY98" fmla="*/ 1413074 h 4099908"/>
              <a:gd name="connsiteX99" fmla="*/ 2493418 w 3667977"/>
              <a:gd name="connsiteY99" fmla="*/ 1292181 h 4099908"/>
              <a:gd name="connsiteX100" fmla="*/ 2020070 w 3667977"/>
              <a:gd name="connsiteY100" fmla="*/ 1240495 h 4099908"/>
              <a:gd name="connsiteX101" fmla="*/ 1582292 w 3667977"/>
              <a:gd name="connsiteY101" fmla="*/ 1283859 h 4099908"/>
              <a:gd name="connsiteX102" fmla="*/ 1409916 w 3667977"/>
              <a:gd name="connsiteY102" fmla="*/ 1358760 h 4099908"/>
              <a:gd name="connsiteX103" fmla="*/ 1412232 w 3667977"/>
              <a:gd name="connsiteY103" fmla="*/ 1360821 h 4099908"/>
              <a:gd name="connsiteX104" fmla="*/ 1477501 w 3667977"/>
              <a:gd name="connsiteY104" fmla="*/ 1356984 h 4099908"/>
              <a:gd name="connsiteX105" fmla="*/ 1695021 w 3667977"/>
              <a:gd name="connsiteY105" fmla="*/ 1385455 h 4099908"/>
              <a:gd name="connsiteX106" fmla="*/ 1781210 w 3667977"/>
              <a:gd name="connsiteY106" fmla="*/ 1471744 h 4099908"/>
              <a:gd name="connsiteX107" fmla="*/ 1539064 w 3667977"/>
              <a:gd name="connsiteY107" fmla="*/ 1633373 h 4099908"/>
              <a:gd name="connsiteX108" fmla="*/ 952168 w 3667977"/>
              <a:gd name="connsiteY108" fmla="*/ 1701266 h 4099908"/>
              <a:gd name="connsiteX109" fmla="*/ 258561 w 3667977"/>
              <a:gd name="connsiteY109" fmla="*/ 1606216 h 4099908"/>
              <a:gd name="connsiteX110" fmla="*/ 0 w 3667977"/>
              <a:gd name="connsiteY110" fmla="*/ 1390273 h 4099908"/>
              <a:gd name="connsiteX111" fmla="*/ 136805 w 3667977"/>
              <a:gd name="connsiteY111" fmla="*/ 1228643 h 4099908"/>
              <a:gd name="connsiteX112" fmla="*/ 722334 w 3667977"/>
              <a:gd name="connsiteY112" fmla="*/ 1059130 h 4099908"/>
              <a:gd name="connsiteX113" fmla="*/ 1091709 w 3667977"/>
              <a:gd name="connsiteY113" fmla="*/ 895311 h 4099908"/>
              <a:gd name="connsiteX114" fmla="*/ 1080764 w 3667977"/>
              <a:gd name="connsiteY114" fmla="*/ 850633 h 4099908"/>
              <a:gd name="connsiteX115" fmla="*/ 1078081 w 3667977"/>
              <a:gd name="connsiteY115" fmla="*/ 850633 h 4099908"/>
              <a:gd name="connsiteX116" fmla="*/ 1034303 w 3667977"/>
              <a:gd name="connsiteY116" fmla="*/ 730615 h 4099908"/>
              <a:gd name="connsiteX117" fmla="*/ 1406414 w 3667977"/>
              <a:gd name="connsiteY117" fmla="*/ 445465 h 4099908"/>
              <a:gd name="connsiteX118" fmla="*/ 1882497 w 3667977"/>
              <a:gd name="connsiteY118" fmla="*/ 311870 h 4099908"/>
              <a:gd name="connsiteX119" fmla="*/ 1986470 w 3667977"/>
              <a:gd name="connsiteY119" fmla="*/ 213753 h 4099908"/>
              <a:gd name="connsiteX120" fmla="*/ 1797678 w 3667977"/>
              <a:gd name="connsiteY120" fmla="*/ 92860 h 4099908"/>
              <a:gd name="connsiteX121" fmla="*/ 1324330 w 3667977"/>
              <a:gd name="connsiteY121" fmla="*/ 41174 h 4099908"/>
              <a:gd name="connsiteX122" fmla="*/ 886552 w 3667977"/>
              <a:gd name="connsiteY122" fmla="*/ 84538 h 4099908"/>
              <a:gd name="connsiteX123" fmla="*/ 714176 w 3667977"/>
              <a:gd name="connsiteY123" fmla="*/ 159439 h 4099908"/>
              <a:gd name="connsiteX124" fmla="*/ 819518 w 3667977"/>
              <a:gd name="connsiteY124" fmla="*/ 174332 h 4099908"/>
              <a:gd name="connsiteX125" fmla="*/ 998733 w 3667977"/>
              <a:gd name="connsiteY125" fmla="*/ 201927 h 4099908"/>
              <a:gd name="connsiteX126" fmla="*/ 1072608 w 3667977"/>
              <a:gd name="connsiteY126" fmla="*/ 260183 h 4099908"/>
              <a:gd name="connsiteX127" fmla="*/ 991893 w 3667977"/>
              <a:gd name="connsiteY127" fmla="*/ 319754 h 4099908"/>
              <a:gd name="connsiteX128" fmla="*/ 798996 w 3667977"/>
              <a:gd name="connsiteY128" fmla="*/ 344283 h 4099908"/>
              <a:gd name="connsiteX129" fmla="*/ 581476 w 3667977"/>
              <a:gd name="connsiteY129" fmla="*/ 315811 h 4099908"/>
              <a:gd name="connsiteX130" fmla="*/ 495287 w 3667977"/>
              <a:gd name="connsiteY130" fmla="*/ 229522 h 4099908"/>
              <a:gd name="connsiteX131" fmla="*/ 737434 w 3667977"/>
              <a:gd name="connsiteY131" fmla="*/ 67893 h 4099908"/>
              <a:gd name="connsiteX132" fmla="*/ 1324330 w 3667977"/>
              <a:gd name="connsiteY132" fmla="*/ 0 h 40999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Lst>
            <a:rect l="l" t="t" r="r" b="b"/>
            <a:pathLst>
              <a:path w="3667977" h="4099908">
                <a:moveTo>
                  <a:pt x="1324330" y="0"/>
                </a:moveTo>
                <a:cubicBezTo>
                  <a:pt x="1614359" y="0"/>
                  <a:pt x="1845559" y="31683"/>
                  <a:pt x="2017936" y="95050"/>
                </a:cubicBezTo>
                <a:cubicBezTo>
                  <a:pt x="2190311" y="158417"/>
                  <a:pt x="2276497" y="230398"/>
                  <a:pt x="2276497" y="310993"/>
                </a:cubicBezTo>
                <a:cubicBezTo>
                  <a:pt x="2276497" y="371732"/>
                  <a:pt x="2230896" y="425608"/>
                  <a:pt x="2139692" y="472623"/>
                </a:cubicBezTo>
                <a:cubicBezTo>
                  <a:pt x="2048489" y="519636"/>
                  <a:pt x="1853312" y="576141"/>
                  <a:pt x="1554163" y="642136"/>
                </a:cubicBezTo>
                <a:cubicBezTo>
                  <a:pt x="1307914" y="697618"/>
                  <a:pt x="1184789" y="752225"/>
                  <a:pt x="1184789" y="805955"/>
                </a:cubicBezTo>
                <a:cubicBezTo>
                  <a:pt x="1184789" y="821140"/>
                  <a:pt x="1188437" y="836032"/>
                  <a:pt x="1195733" y="850633"/>
                </a:cubicBezTo>
                <a:lnTo>
                  <a:pt x="1198416" y="850633"/>
                </a:lnTo>
                <a:cubicBezTo>
                  <a:pt x="1227603" y="901443"/>
                  <a:pt x="1242195" y="941449"/>
                  <a:pt x="1242195" y="970650"/>
                </a:cubicBezTo>
                <a:cubicBezTo>
                  <a:pt x="1242195" y="1098552"/>
                  <a:pt x="1118157" y="1193602"/>
                  <a:pt x="870083" y="1255801"/>
                </a:cubicBezTo>
                <a:cubicBezTo>
                  <a:pt x="622009" y="1318000"/>
                  <a:pt x="463315" y="1362531"/>
                  <a:pt x="394000" y="1389397"/>
                </a:cubicBezTo>
                <a:cubicBezTo>
                  <a:pt x="324684" y="1416262"/>
                  <a:pt x="290027" y="1448967"/>
                  <a:pt x="290027" y="1487513"/>
                </a:cubicBezTo>
                <a:cubicBezTo>
                  <a:pt x="290027" y="1533651"/>
                  <a:pt x="352958" y="1573949"/>
                  <a:pt x="478819" y="1608406"/>
                </a:cubicBezTo>
                <a:cubicBezTo>
                  <a:pt x="604680" y="1642864"/>
                  <a:pt x="762463" y="1660093"/>
                  <a:pt x="952168" y="1660093"/>
                </a:cubicBezTo>
                <a:cubicBezTo>
                  <a:pt x="1129101" y="1660093"/>
                  <a:pt x="1275027" y="1645638"/>
                  <a:pt x="1389945" y="1616728"/>
                </a:cubicBezTo>
                <a:cubicBezTo>
                  <a:pt x="1504862" y="1587820"/>
                  <a:pt x="1562321" y="1562852"/>
                  <a:pt x="1562321" y="1541827"/>
                </a:cubicBezTo>
                <a:lnTo>
                  <a:pt x="1560006" y="1539767"/>
                </a:lnTo>
                <a:lnTo>
                  <a:pt x="1494736" y="1543604"/>
                </a:lnTo>
                <a:cubicBezTo>
                  <a:pt x="1407181" y="1543604"/>
                  <a:pt x="1334674" y="1534114"/>
                  <a:pt x="1277216" y="1515133"/>
                </a:cubicBezTo>
                <a:cubicBezTo>
                  <a:pt x="1219757" y="1496152"/>
                  <a:pt x="1191028" y="1467389"/>
                  <a:pt x="1191028" y="1428843"/>
                </a:cubicBezTo>
                <a:cubicBezTo>
                  <a:pt x="1191028" y="1366352"/>
                  <a:pt x="1271743" y="1312476"/>
                  <a:pt x="1433174" y="1267214"/>
                </a:cubicBezTo>
                <a:cubicBezTo>
                  <a:pt x="1594605" y="1221952"/>
                  <a:pt x="1790237" y="1199321"/>
                  <a:pt x="2020070" y="1199321"/>
                </a:cubicBezTo>
                <a:cubicBezTo>
                  <a:pt x="2310099" y="1199321"/>
                  <a:pt x="2541299" y="1231004"/>
                  <a:pt x="2713676" y="1294371"/>
                </a:cubicBezTo>
                <a:cubicBezTo>
                  <a:pt x="2886051" y="1357738"/>
                  <a:pt x="2972237" y="1429719"/>
                  <a:pt x="2972237" y="1510314"/>
                </a:cubicBezTo>
                <a:cubicBezTo>
                  <a:pt x="2972237" y="1571053"/>
                  <a:pt x="2926636" y="1624930"/>
                  <a:pt x="2835432" y="1671944"/>
                </a:cubicBezTo>
                <a:cubicBezTo>
                  <a:pt x="2744229" y="1718958"/>
                  <a:pt x="2549052" y="1775462"/>
                  <a:pt x="2249903" y="1841457"/>
                </a:cubicBezTo>
                <a:cubicBezTo>
                  <a:pt x="2003654" y="1896939"/>
                  <a:pt x="1880529" y="1951546"/>
                  <a:pt x="1880529" y="2005276"/>
                </a:cubicBezTo>
                <a:cubicBezTo>
                  <a:pt x="1880529" y="2020461"/>
                  <a:pt x="1884177" y="2035354"/>
                  <a:pt x="1891473" y="2049954"/>
                </a:cubicBezTo>
                <a:lnTo>
                  <a:pt x="1894156" y="2049954"/>
                </a:lnTo>
                <a:cubicBezTo>
                  <a:pt x="1923343" y="2100764"/>
                  <a:pt x="1937935" y="2140770"/>
                  <a:pt x="1937935" y="2169972"/>
                </a:cubicBezTo>
                <a:cubicBezTo>
                  <a:pt x="1937935" y="2297873"/>
                  <a:pt x="1813897" y="2392923"/>
                  <a:pt x="1565823" y="2455122"/>
                </a:cubicBezTo>
                <a:cubicBezTo>
                  <a:pt x="1317749" y="2517321"/>
                  <a:pt x="1159055" y="2561852"/>
                  <a:pt x="1089740" y="2588718"/>
                </a:cubicBezTo>
                <a:cubicBezTo>
                  <a:pt x="1020425" y="2615583"/>
                  <a:pt x="985767" y="2648288"/>
                  <a:pt x="985767" y="2686834"/>
                </a:cubicBezTo>
                <a:cubicBezTo>
                  <a:pt x="985767" y="2732972"/>
                  <a:pt x="1048698" y="2773270"/>
                  <a:pt x="1174560" y="2807727"/>
                </a:cubicBezTo>
                <a:cubicBezTo>
                  <a:pt x="1300420" y="2842185"/>
                  <a:pt x="1458203" y="2859414"/>
                  <a:pt x="1647908" y="2859414"/>
                </a:cubicBezTo>
                <a:cubicBezTo>
                  <a:pt x="1824841" y="2859414"/>
                  <a:pt x="1970767" y="2844959"/>
                  <a:pt x="2085685" y="2816049"/>
                </a:cubicBezTo>
                <a:cubicBezTo>
                  <a:pt x="2200602" y="2787141"/>
                  <a:pt x="2258061" y="2762173"/>
                  <a:pt x="2258061" y="2741148"/>
                </a:cubicBezTo>
                <a:lnTo>
                  <a:pt x="2255746" y="2739088"/>
                </a:lnTo>
                <a:lnTo>
                  <a:pt x="2190476" y="2742925"/>
                </a:lnTo>
                <a:cubicBezTo>
                  <a:pt x="2102921" y="2742925"/>
                  <a:pt x="2030414" y="2733435"/>
                  <a:pt x="1972956" y="2714454"/>
                </a:cubicBezTo>
                <a:cubicBezTo>
                  <a:pt x="1915497" y="2695473"/>
                  <a:pt x="1886768" y="2666710"/>
                  <a:pt x="1886768" y="2628164"/>
                </a:cubicBezTo>
                <a:cubicBezTo>
                  <a:pt x="1886768" y="2565673"/>
                  <a:pt x="1967483" y="2511797"/>
                  <a:pt x="2128914" y="2466535"/>
                </a:cubicBezTo>
                <a:cubicBezTo>
                  <a:pt x="2290345" y="2421273"/>
                  <a:pt x="2485977" y="2398642"/>
                  <a:pt x="2715810" y="2398642"/>
                </a:cubicBezTo>
                <a:cubicBezTo>
                  <a:pt x="3005839" y="2398642"/>
                  <a:pt x="3237039" y="2430325"/>
                  <a:pt x="3409416" y="2493692"/>
                </a:cubicBezTo>
                <a:cubicBezTo>
                  <a:pt x="3581791" y="2557059"/>
                  <a:pt x="3667977" y="2629040"/>
                  <a:pt x="3667977" y="2709636"/>
                </a:cubicBezTo>
                <a:cubicBezTo>
                  <a:pt x="3667977" y="2770374"/>
                  <a:pt x="3622376" y="2824251"/>
                  <a:pt x="3531172" y="2871265"/>
                </a:cubicBezTo>
                <a:cubicBezTo>
                  <a:pt x="3439969" y="2918279"/>
                  <a:pt x="3244792" y="2974783"/>
                  <a:pt x="2945643" y="3040778"/>
                </a:cubicBezTo>
                <a:cubicBezTo>
                  <a:pt x="2699394" y="3096260"/>
                  <a:pt x="2576269" y="3150867"/>
                  <a:pt x="2576269" y="3204597"/>
                </a:cubicBezTo>
                <a:cubicBezTo>
                  <a:pt x="2576269" y="3219782"/>
                  <a:pt x="2579917" y="3234675"/>
                  <a:pt x="2587213" y="3249275"/>
                </a:cubicBezTo>
                <a:lnTo>
                  <a:pt x="2589896" y="3249275"/>
                </a:lnTo>
                <a:cubicBezTo>
                  <a:pt x="2619083" y="3300085"/>
                  <a:pt x="2633675" y="3340091"/>
                  <a:pt x="2633675" y="3369293"/>
                </a:cubicBezTo>
                <a:cubicBezTo>
                  <a:pt x="2633675" y="3497194"/>
                  <a:pt x="2509637" y="3592244"/>
                  <a:pt x="2261563" y="3654443"/>
                </a:cubicBezTo>
                <a:cubicBezTo>
                  <a:pt x="2013489" y="3716642"/>
                  <a:pt x="1854795" y="3761173"/>
                  <a:pt x="1785480" y="3788039"/>
                </a:cubicBezTo>
                <a:cubicBezTo>
                  <a:pt x="1716165" y="3814904"/>
                  <a:pt x="1681507" y="3847609"/>
                  <a:pt x="1681507" y="3886155"/>
                </a:cubicBezTo>
                <a:cubicBezTo>
                  <a:pt x="1681507" y="3932293"/>
                  <a:pt x="1744438" y="3972591"/>
                  <a:pt x="1870300" y="4007048"/>
                </a:cubicBezTo>
                <a:cubicBezTo>
                  <a:pt x="1996160" y="4041506"/>
                  <a:pt x="2153943" y="4058735"/>
                  <a:pt x="2343648" y="4058735"/>
                </a:cubicBezTo>
                <a:cubicBezTo>
                  <a:pt x="2520581" y="4058735"/>
                  <a:pt x="2666507" y="4044280"/>
                  <a:pt x="2781425" y="4015370"/>
                </a:cubicBezTo>
                <a:cubicBezTo>
                  <a:pt x="2896342" y="3986462"/>
                  <a:pt x="2953801" y="3961494"/>
                  <a:pt x="2953801" y="3940469"/>
                </a:cubicBezTo>
                <a:cubicBezTo>
                  <a:pt x="2953801" y="3931709"/>
                  <a:pt x="2918687" y="3926745"/>
                  <a:pt x="2848459" y="3925576"/>
                </a:cubicBezTo>
                <a:cubicBezTo>
                  <a:pt x="2778232" y="3924408"/>
                  <a:pt x="2718494" y="3915210"/>
                  <a:pt x="2669245" y="3897982"/>
                </a:cubicBezTo>
                <a:cubicBezTo>
                  <a:pt x="2619995" y="3880753"/>
                  <a:pt x="2595369" y="3861334"/>
                  <a:pt x="2595369" y="3839725"/>
                </a:cubicBezTo>
                <a:cubicBezTo>
                  <a:pt x="2595369" y="3816364"/>
                  <a:pt x="2622274" y="3796507"/>
                  <a:pt x="2676085" y="3780154"/>
                </a:cubicBezTo>
                <a:cubicBezTo>
                  <a:pt x="2729895" y="3763802"/>
                  <a:pt x="2794193" y="3755626"/>
                  <a:pt x="2868981" y="3755626"/>
                </a:cubicBezTo>
                <a:cubicBezTo>
                  <a:pt x="2956536" y="3755626"/>
                  <a:pt x="3029043" y="3765116"/>
                  <a:pt x="3086501" y="3784097"/>
                </a:cubicBezTo>
                <a:cubicBezTo>
                  <a:pt x="3143960" y="3803077"/>
                  <a:pt x="3172690" y="3831841"/>
                  <a:pt x="3172690" y="3870386"/>
                </a:cubicBezTo>
                <a:cubicBezTo>
                  <a:pt x="3172690" y="3932877"/>
                  <a:pt x="3091974" y="3986754"/>
                  <a:pt x="2930544" y="4032015"/>
                </a:cubicBezTo>
                <a:cubicBezTo>
                  <a:pt x="2769113" y="4077277"/>
                  <a:pt x="2573481" y="4099908"/>
                  <a:pt x="2343648" y="4099908"/>
                </a:cubicBezTo>
                <a:cubicBezTo>
                  <a:pt x="2053619" y="4099908"/>
                  <a:pt x="1822418" y="4068225"/>
                  <a:pt x="1650041" y="4004858"/>
                </a:cubicBezTo>
                <a:cubicBezTo>
                  <a:pt x="1477667" y="3941491"/>
                  <a:pt x="1391480" y="3869510"/>
                  <a:pt x="1391480" y="3788915"/>
                </a:cubicBezTo>
                <a:cubicBezTo>
                  <a:pt x="1391480" y="3728176"/>
                  <a:pt x="1437082" y="3674300"/>
                  <a:pt x="1528285" y="3627285"/>
                </a:cubicBezTo>
                <a:cubicBezTo>
                  <a:pt x="1619488" y="3580272"/>
                  <a:pt x="1814666" y="3523767"/>
                  <a:pt x="2113814" y="3457772"/>
                </a:cubicBezTo>
                <a:cubicBezTo>
                  <a:pt x="2360063" y="3402290"/>
                  <a:pt x="2483189" y="3347684"/>
                  <a:pt x="2483189" y="3293953"/>
                </a:cubicBezTo>
                <a:cubicBezTo>
                  <a:pt x="2483189" y="3278768"/>
                  <a:pt x="2479540" y="3263876"/>
                  <a:pt x="2472244" y="3249275"/>
                </a:cubicBezTo>
                <a:lnTo>
                  <a:pt x="2469561" y="3249275"/>
                </a:lnTo>
                <a:cubicBezTo>
                  <a:pt x="2440375" y="3198465"/>
                  <a:pt x="2425783" y="3158459"/>
                  <a:pt x="2425783" y="3129258"/>
                </a:cubicBezTo>
                <a:cubicBezTo>
                  <a:pt x="2425783" y="3001357"/>
                  <a:pt x="2549820" y="2906306"/>
                  <a:pt x="2797894" y="2844108"/>
                </a:cubicBezTo>
                <a:cubicBezTo>
                  <a:pt x="3045968" y="2781908"/>
                  <a:pt x="3204663" y="2737377"/>
                  <a:pt x="3273977" y="2710512"/>
                </a:cubicBezTo>
                <a:cubicBezTo>
                  <a:pt x="3343293" y="2683647"/>
                  <a:pt x="3377950" y="2650941"/>
                  <a:pt x="3377950" y="2612395"/>
                </a:cubicBezTo>
                <a:cubicBezTo>
                  <a:pt x="3377950" y="2566257"/>
                  <a:pt x="3315019" y="2525960"/>
                  <a:pt x="3189158" y="2491502"/>
                </a:cubicBezTo>
                <a:cubicBezTo>
                  <a:pt x="3063297" y="2457045"/>
                  <a:pt x="2905514" y="2439816"/>
                  <a:pt x="2715810" y="2439816"/>
                </a:cubicBezTo>
                <a:cubicBezTo>
                  <a:pt x="2538876" y="2439816"/>
                  <a:pt x="2392950" y="2454270"/>
                  <a:pt x="2278032" y="2483180"/>
                </a:cubicBezTo>
                <a:cubicBezTo>
                  <a:pt x="2163115" y="2512089"/>
                  <a:pt x="2105656" y="2537056"/>
                  <a:pt x="2105656" y="2558081"/>
                </a:cubicBezTo>
                <a:lnTo>
                  <a:pt x="2107972" y="2560141"/>
                </a:lnTo>
                <a:lnTo>
                  <a:pt x="2173241" y="2556305"/>
                </a:lnTo>
                <a:cubicBezTo>
                  <a:pt x="2260796" y="2556305"/>
                  <a:pt x="2333303" y="2565795"/>
                  <a:pt x="2390761" y="2584776"/>
                </a:cubicBezTo>
                <a:cubicBezTo>
                  <a:pt x="2448220" y="2603756"/>
                  <a:pt x="2476950" y="2632520"/>
                  <a:pt x="2476950" y="2671065"/>
                </a:cubicBezTo>
                <a:cubicBezTo>
                  <a:pt x="2476950" y="2733556"/>
                  <a:pt x="2396234" y="2787433"/>
                  <a:pt x="2234804" y="2832694"/>
                </a:cubicBezTo>
                <a:cubicBezTo>
                  <a:pt x="2073373" y="2877956"/>
                  <a:pt x="1877741" y="2900587"/>
                  <a:pt x="1647908" y="2900587"/>
                </a:cubicBezTo>
                <a:cubicBezTo>
                  <a:pt x="1357879" y="2900587"/>
                  <a:pt x="1126678" y="2868904"/>
                  <a:pt x="954301" y="2805537"/>
                </a:cubicBezTo>
                <a:cubicBezTo>
                  <a:pt x="781927" y="2742170"/>
                  <a:pt x="695740" y="2670189"/>
                  <a:pt x="695740" y="2589594"/>
                </a:cubicBezTo>
                <a:cubicBezTo>
                  <a:pt x="695740" y="2528855"/>
                  <a:pt x="741342" y="2474979"/>
                  <a:pt x="832545" y="2427964"/>
                </a:cubicBezTo>
                <a:cubicBezTo>
                  <a:pt x="923748" y="2380951"/>
                  <a:pt x="1118926" y="2324446"/>
                  <a:pt x="1418074" y="2258451"/>
                </a:cubicBezTo>
                <a:cubicBezTo>
                  <a:pt x="1664323" y="2202969"/>
                  <a:pt x="1787449" y="2148362"/>
                  <a:pt x="1787449" y="2094632"/>
                </a:cubicBezTo>
                <a:cubicBezTo>
                  <a:pt x="1787449" y="2079447"/>
                  <a:pt x="1783800" y="2064555"/>
                  <a:pt x="1776504" y="2049954"/>
                </a:cubicBezTo>
                <a:lnTo>
                  <a:pt x="1773821" y="2049954"/>
                </a:lnTo>
                <a:cubicBezTo>
                  <a:pt x="1744635" y="1999144"/>
                  <a:pt x="1730043" y="1959138"/>
                  <a:pt x="1730043" y="1929937"/>
                </a:cubicBezTo>
                <a:cubicBezTo>
                  <a:pt x="1730043" y="1802035"/>
                  <a:pt x="1854080" y="1706985"/>
                  <a:pt x="2102154" y="1644787"/>
                </a:cubicBezTo>
                <a:cubicBezTo>
                  <a:pt x="2350228" y="1582587"/>
                  <a:pt x="2508923" y="1538056"/>
                  <a:pt x="2578237" y="1511191"/>
                </a:cubicBezTo>
                <a:cubicBezTo>
                  <a:pt x="2647553" y="1484326"/>
                  <a:pt x="2682210" y="1451620"/>
                  <a:pt x="2682210" y="1413074"/>
                </a:cubicBezTo>
                <a:cubicBezTo>
                  <a:pt x="2682210" y="1366936"/>
                  <a:pt x="2619279" y="1326639"/>
                  <a:pt x="2493418" y="1292181"/>
                </a:cubicBezTo>
                <a:cubicBezTo>
                  <a:pt x="2367557" y="1257724"/>
                  <a:pt x="2209774" y="1240495"/>
                  <a:pt x="2020070" y="1240495"/>
                </a:cubicBezTo>
                <a:cubicBezTo>
                  <a:pt x="1843136" y="1240495"/>
                  <a:pt x="1697210" y="1254949"/>
                  <a:pt x="1582292" y="1283859"/>
                </a:cubicBezTo>
                <a:cubicBezTo>
                  <a:pt x="1467375" y="1312768"/>
                  <a:pt x="1409916" y="1337735"/>
                  <a:pt x="1409916" y="1358760"/>
                </a:cubicBezTo>
                <a:lnTo>
                  <a:pt x="1412232" y="1360821"/>
                </a:lnTo>
                <a:lnTo>
                  <a:pt x="1477501" y="1356984"/>
                </a:lnTo>
                <a:cubicBezTo>
                  <a:pt x="1565056" y="1356984"/>
                  <a:pt x="1637563" y="1366474"/>
                  <a:pt x="1695021" y="1385455"/>
                </a:cubicBezTo>
                <a:cubicBezTo>
                  <a:pt x="1752480" y="1404435"/>
                  <a:pt x="1781210" y="1433199"/>
                  <a:pt x="1781210" y="1471744"/>
                </a:cubicBezTo>
                <a:cubicBezTo>
                  <a:pt x="1781210" y="1534235"/>
                  <a:pt x="1700494" y="1588112"/>
                  <a:pt x="1539064" y="1633373"/>
                </a:cubicBezTo>
                <a:cubicBezTo>
                  <a:pt x="1377633" y="1678635"/>
                  <a:pt x="1182001" y="1701266"/>
                  <a:pt x="952168" y="1701266"/>
                </a:cubicBezTo>
                <a:cubicBezTo>
                  <a:pt x="662138" y="1701266"/>
                  <a:pt x="430938" y="1669583"/>
                  <a:pt x="258561" y="1606216"/>
                </a:cubicBezTo>
                <a:cubicBezTo>
                  <a:pt x="86187" y="1542849"/>
                  <a:pt x="0" y="1470868"/>
                  <a:pt x="0" y="1390273"/>
                </a:cubicBezTo>
                <a:cubicBezTo>
                  <a:pt x="0" y="1329534"/>
                  <a:pt x="45601" y="1275658"/>
                  <a:pt x="136805" y="1228643"/>
                </a:cubicBezTo>
                <a:cubicBezTo>
                  <a:pt x="228008" y="1181629"/>
                  <a:pt x="423185" y="1125125"/>
                  <a:pt x="722334" y="1059130"/>
                </a:cubicBezTo>
                <a:cubicBezTo>
                  <a:pt x="968583" y="1003648"/>
                  <a:pt x="1091709" y="949041"/>
                  <a:pt x="1091709" y="895311"/>
                </a:cubicBezTo>
                <a:cubicBezTo>
                  <a:pt x="1091709" y="880126"/>
                  <a:pt x="1088060" y="865233"/>
                  <a:pt x="1080764" y="850633"/>
                </a:cubicBezTo>
                <a:lnTo>
                  <a:pt x="1078081" y="850633"/>
                </a:lnTo>
                <a:cubicBezTo>
                  <a:pt x="1048895" y="799823"/>
                  <a:pt x="1034303" y="759817"/>
                  <a:pt x="1034303" y="730615"/>
                </a:cubicBezTo>
                <a:cubicBezTo>
                  <a:pt x="1034303" y="602714"/>
                  <a:pt x="1158340" y="507664"/>
                  <a:pt x="1406414" y="445465"/>
                </a:cubicBezTo>
                <a:cubicBezTo>
                  <a:pt x="1654488" y="383266"/>
                  <a:pt x="1813183" y="338735"/>
                  <a:pt x="1882497" y="311870"/>
                </a:cubicBezTo>
                <a:cubicBezTo>
                  <a:pt x="1951813" y="285005"/>
                  <a:pt x="1986470" y="252299"/>
                  <a:pt x="1986470" y="213753"/>
                </a:cubicBezTo>
                <a:cubicBezTo>
                  <a:pt x="1986470" y="167615"/>
                  <a:pt x="1923539" y="127318"/>
                  <a:pt x="1797678" y="92860"/>
                </a:cubicBezTo>
                <a:cubicBezTo>
                  <a:pt x="1671817" y="58402"/>
                  <a:pt x="1514034" y="41174"/>
                  <a:pt x="1324330" y="41174"/>
                </a:cubicBezTo>
                <a:cubicBezTo>
                  <a:pt x="1147396" y="41174"/>
                  <a:pt x="1001470" y="55628"/>
                  <a:pt x="886552" y="84538"/>
                </a:cubicBezTo>
                <a:cubicBezTo>
                  <a:pt x="771635" y="113447"/>
                  <a:pt x="714176" y="138414"/>
                  <a:pt x="714176" y="159439"/>
                </a:cubicBezTo>
                <a:cubicBezTo>
                  <a:pt x="714176" y="168199"/>
                  <a:pt x="749290" y="173163"/>
                  <a:pt x="819518" y="174332"/>
                </a:cubicBezTo>
                <a:cubicBezTo>
                  <a:pt x="889745" y="175500"/>
                  <a:pt x="949483" y="184698"/>
                  <a:pt x="998733" y="201927"/>
                </a:cubicBezTo>
                <a:cubicBezTo>
                  <a:pt x="1047983" y="219155"/>
                  <a:pt x="1072608" y="238574"/>
                  <a:pt x="1072608" y="260183"/>
                </a:cubicBezTo>
                <a:cubicBezTo>
                  <a:pt x="1072608" y="283544"/>
                  <a:pt x="1045703" y="303401"/>
                  <a:pt x="991893" y="319754"/>
                </a:cubicBezTo>
                <a:cubicBezTo>
                  <a:pt x="938082" y="336107"/>
                  <a:pt x="873784" y="344283"/>
                  <a:pt x="798996" y="344283"/>
                </a:cubicBezTo>
                <a:cubicBezTo>
                  <a:pt x="711441" y="344283"/>
                  <a:pt x="638934" y="334793"/>
                  <a:pt x="581476" y="315811"/>
                </a:cubicBezTo>
                <a:cubicBezTo>
                  <a:pt x="524017" y="296831"/>
                  <a:pt x="495287" y="268068"/>
                  <a:pt x="495287" y="229522"/>
                </a:cubicBezTo>
                <a:cubicBezTo>
                  <a:pt x="495287" y="167031"/>
                  <a:pt x="576003" y="113155"/>
                  <a:pt x="737434" y="67893"/>
                </a:cubicBezTo>
                <a:cubicBezTo>
                  <a:pt x="898865" y="22631"/>
                  <a:pt x="1094497" y="0"/>
                  <a:pt x="1324330" y="0"/>
                </a:cubicBezTo>
                <a:close/>
              </a:path>
            </a:pathLst>
          </a:custGeom>
          <a:gradFill flip="none" rotWithShape="1">
            <a:gsLst>
              <a:gs pos="34000">
                <a:srgbClr val="99FF33">
                  <a:alpha val="84000"/>
                </a:srgbClr>
              </a:gs>
              <a:gs pos="40000">
                <a:srgbClr val="CC0000">
                  <a:alpha val="80000"/>
                </a:srgbClr>
              </a:gs>
              <a:gs pos="100000">
                <a:srgbClr val="E91717">
                  <a:alpha val="86667"/>
                </a:srgbClr>
              </a:gs>
            </a:gsLst>
            <a:path path="circle">
              <a:fillToRect l="50000" t="50000" r="50000" b="50000"/>
            </a:path>
            <a:tileRect/>
          </a:gradFill>
          <a:ln w="0">
            <a:solidFill>
              <a:srgbClr val="99FF33"/>
            </a:solidFill>
          </a:ln>
          <a:effectLst/>
          <a:scene3d>
            <a:camera prst="orthographicFront"/>
            <a:lightRig rig="chilly" dir="t"/>
          </a:scene3d>
          <a:sp3d prstMaterial="metal">
            <a:bevelT w="165100" prst="coolSlant"/>
          </a:sp3d>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es-ES" sz="28700" dirty="0">
              <a:latin typeface="Bodoni MT" panose="02070603080606020203" pitchFamily="18" charset="0"/>
            </a:endParaRPr>
          </a:p>
        </p:txBody>
      </p:sp>
      <p:sp>
        <p:nvSpPr>
          <p:cNvPr id="14" name="CuadroTexto 23"/>
          <p:cNvSpPr txBox="1"/>
          <p:nvPr/>
        </p:nvSpPr>
        <p:spPr>
          <a:xfrm rot="8056154" flipH="1">
            <a:off x="7235202" y="3076590"/>
            <a:ext cx="687949" cy="2125916"/>
          </a:xfrm>
          <a:custGeom>
            <a:avLst/>
            <a:gdLst>
              <a:gd name="connsiteX0" fmla="*/ 1324330 w 3667977"/>
              <a:gd name="connsiteY0" fmla="*/ 0 h 4099908"/>
              <a:gd name="connsiteX1" fmla="*/ 2017936 w 3667977"/>
              <a:gd name="connsiteY1" fmla="*/ 95050 h 4099908"/>
              <a:gd name="connsiteX2" fmla="*/ 2276497 w 3667977"/>
              <a:gd name="connsiteY2" fmla="*/ 310993 h 4099908"/>
              <a:gd name="connsiteX3" fmla="*/ 2139692 w 3667977"/>
              <a:gd name="connsiteY3" fmla="*/ 472623 h 4099908"/>
              <a:gd name="connsiteX4" fmla="*/ 1554163 w 3667977"/>
              <a:gd name="connsiteY4" fmla="*/ 642136 h 4099908"/>
              <a:gd name="connsiteX5" fmla="*/ 1184789 w 3667977"/>
              <a:gd name="connsiteY5" fmla="*/ 805955 h 4099908"/>
              <a:gd name="connsiteX6" fmla="*/ 1195733 w 3667977"/>
              <a:gd name="connsiteY6" fmla="*/ 850633 h 4099908"/>
              <a:gd name="connsiteX7" fmla="*/ 1198416 w 3667977"/>
              <a:gd name="connsiteY7" fmla="*/ 850633 h 4099908"/>
              <a:gd name="connsiteX8" fmla="*/ 1242195 w 3667977"/>
              <a:gd name="connsiteY8" fmla="*/ 970650 h 4099908"/>
              <a:gd name="connsiteX9" fmla="*/ 870083 w 3667977"/>
              <a:gd name="connsiteY9" fmla="*/ 1255801 h 4099908"/>
              <a:gd name="connsiteX10" fmla="*/ 394000 w 3667977"/>
              <a:gd name="connsiteY10" fmla="*/ 1389397 h 4099908"/>
              <a:gd name="connsiteX11" fmla="*/ 290027 w 3667977"/>
              <a:gd name="connsiteY11" fmla="*/ 1487513 h 4099908"/>
              <a:gd name="connsiteX12" fmla="*/ 478819 w 3667977"/>
              <a:gd name="connsiteY12" fmla="*/ 1608406 h 4099908"/>
              <a:gd name="connsiteX13" fmla="*/ 952168 w 3667977"/>
              <a:gd name="connsiteY13" fmla="*/ 1660093 h 4099908"/>
              <a:gd name="connsiteX14" fmla="*/ 1389945 w 3667977"/>
              <a:gd name="connsiteY14" fmla="*/ 1616728 h 4099908"/>
              <a:gd name="connsiteX15" fmla="*/ 1562321 w 3667977"/>
              <a:gd name="connsiteY15" fmla="*/ 1541827 h 4099908"/>
              <a:gd name="connsiteX16" fmla="*/ 1560006 w 3667977"/>
              <a:gd name="connsiteY16" fmla="*/ 1539767 h 4099908"/>
              <a:gd name="connsiteX17" fmla="*/ 1494736 w 3667977"/>
              <a:gd name="connsiteY17" fmla="*/ 1543604 h 4099908"/>
              <a:gd name="connsiteX18" fmla="*/ 1277216 w 3667977"/>
              <a:gd name="connsiteY18" fmla="*/ 1515133 h 4099908"/>
              <a:gd name="connsiteX19" fmla="*/ 1191028 w 3667977"/>
              <a:gd name="connsiteY19" fmla="*/ 1428843 h 4099908"/>
              <a:gd name="connsiteX20" fmla="*/ 1433174 w 3667977"/>
              <a:gd name="connsiteY20" fmla="*/ 1267214 h 4099908"/>
              <a:gd name="connsiteX21" fmla="*/ 2020070 w 3667977"/>
              <a:gd name="connsiteY21" fmla="*/ 1199321 h 4099908"/>
              <a:gd name="connsiteX22" fmla="*/ 2713676 w 3667977"/>
              <a:gd name="connsiteY22" fmla="*/ 1294371 h 4099908"/>
              <a:gd name="connsiteX23" fmla="*/ 2972237 w 3667977"/>
              <a:gd name="connsiteY23" fmla="*/ 1510314 h 4099908"/>
              <a:gd name="connsiteX24" fmla="*/ 2835432 w 3667977"/>
              <a:gd name="connsiteY24" fmla="*/ 1671944 h 4099908"/>
              <a:gd name="connsiteX25" fmla="*/ 2249903 w 3667977"/>
              <a:gd name="connsiteY25" fmla="*/ 1841457 h 4099908"/>
              <a:gd name="connsiteX26" fmla="*/ 1880529 w 3667977"/>
              <a:gd name="connsiteY26" fmla="*/ 2005276 h 4099908"/>
              <a:gd name="connsiteX27" fmla="*/ 1891473 w 3667977"/>
              <a:gd name="connsiteY27" fmla="*/ 2049954 h 4099908"/>
              <a:gd name="connsiteX28" fmla="*/ 1894156 w 3667977"/>
              <a:gd name="connsiteY28" fmla="*/ 2049954 h 4099908"/>
              <a:gd name="connsiteX29" fmla="*/ 1937935 w 3667977"/>
              <a:gd name="connsiteY29" fmla="*/ 2169972 h 4099908"/>
              <a:gd name="connsiteX30" fmla="*/ 1565823 w 3667977"/>
              <a:gd name="connsiteY30" fmla="*/ 2455122 h 4099908"/>
              <a:gd name="connsiteX31" fmla="*/ 1089740 w 3667977"/>
              <a:gd name="connsiteY31" fmla="*/ 2588718 h 4099908"/>
              <a:gd name="connsiteX32" fmla="*/ 985767 w 3667977"/>
              <a:gd name="connsiteY32" fmla="*/ 2686834 h 4099908"/>
              <a:gd name="connsiteX33" fmla="*/ 1174560 w 3667977"/>
              <a:gd name="connsiteY33" fmla="*/ 2807727 h 4099908"/>
              <a:gd name="connsiteX34" fmla="*/ 1647908 w 3667977"/>
              <a:gd name="connsiteY34" fmla="*/ 2859414 h 4099908"/>
              <a:gd name="connsiteX35" fmla="*/ 2085685 w 3667977"/>
              <a:gd name="connsiteY35" fmla="*/ 2816049 h 4099908"/>
              <a:gd name="connsiteX36" fmla="*/ 2258061 w 3667977"/>
              <a:gd name="connsiteY36" fmla="*/ 2741148 h 4099908"/>
              <a:gd name="connsiteX37" fmla="*/ 2255746 w 3667977"/>
              <a:gd name="connsiteY37" fmla="*/ 2739088 h 4099908"/>
              <a:gd name="connsiteX38" fmla="*/ 2190476 w 3667977"/>
              <a:gd name="connsiteY38" fmla="*/ 2742925 h 4099908"/>
              <a:gd name="connsiteX39" fmla="*/ 1972956 w 3667977"/>
              <a:gd name="connsiteY39" fmla="*/ 2714454 h 4099908"/>
              <a:gd name="connsiteX40" fmla="*/ 1886768 w 3667977"/>
              <a:gd name="connsiteY40" fmla="*/ 2628164 h 4099908"/>
              <a:gd name="connsiteX41" fmla="*/ 2128914 w 3667977"/>
              <a:gd name="connsiteY41" fmla="*/ 2466535 h 4099908"/>
              <a:gd name="connsiteX42" fmla="*/ 2715810 w 3667977"/>
              <a:gd name="connsiteY42" fmla="*/ 2398642 h 4099908"/>
              <a:gd name="connsiteX43" fmla="*/ 3409416 w 3667977"/>
              <a:gd name="connsiteY43" fmla="*/ 2493692 h 4099908"/>
              <a:gd name="connsiteX44" fmla="*/ 3667977 w 3667977"/>
              <a:gd name="connsiteY44" fmla="*/ 2709636 h 4099908"/>
              <a:gd name="connsiteX45" fmla="*/ 3531172 w 3667977"/>
              <a:gd name="connsiteY45" fmla="*/ 2871265 h 4099908"/>
              <a:gd name="connsiteX46" fmla="*/ 2945643 w 3667977"/>
              <a:gd name="connsiteY46" fmla="*/ 3040778 h 4099908"/>
              <a:gd name="connsiteX47" fmla="*/ 2576269 w 3667977"/>
              <a:gd name="connsiteY47" fmla="*/ 3204597 h 4099908"/>
              <a:gd name="connsiteX48" fmla="*/ 2587213 w 3667977"/>
              <a:gd name="connsiteY48" fmla="*/ 3249275 h 4099908"/>
              <a:gd name="connsiteX49" fmla="*/ 2589896 w 3667977"/>
              <a:gd name="connsiteY49" fmla="*/ 3249275 h 4099908"/>
              <a:gd name="connsiteX50" fmla="*/ 2633675 w 3667977"/>
              <a:gd name="connsiteY50" fmla="*/ 3369293 h 4099908"/>
              <a:gd name="connsiteX51" fmla="*/ 2261563 w 3667977"/>
              <a:gd name="connsiteY51" fmla="*/ 3654443 h 4099908"/>
              <a:gd name="connsiteX52" fmla="*/ 1785480 w 3667977"/>
              <a:gd name="connsiteY52" fmla="*/ 3788039 h 4099908"/>
              <a:gd name="connsiteX53" fmla="*/ 1681507 w 3667977"/>
              <a:gd name="connsiteY53" fmla="*/ 3886155 h 4099908"/>
              <a:gd name="connsiteX54" fmla="*/ 1870300 w 3667977"/>
              <a:gd name="connsiteY54" fmla="*/ 4007048 h 4099908"/>
              <a:gd name="connsiteX55" fmla="*/ 2343648 w 3667977"/>
              <a:gd name="connsiteY55" fmla="*/ 4058735 h 4099908"/>
              <a:gd name="connsiteX56" fmla="*/ 2781425 w 3667977"/>
              <a:gd name="connsiteY56" fmla="*/ 4015370 h 4099908"/>
              <a:gd name="connsiteX57" fmla="*/ 2953801 w 3667977"/>
              <a:gd name="connsiteY57" fmla="*/ 3940469 h 4099908"/>
              <a:gd name="connsiteX58" fmla="*/ 2848459 w 3667977"/>
              <a:gd name="connsiteY58" fmla="*/ 3925576 h 4099908"/>
              <a:gd name="connsiteX59" fmla="*/ 2669245 w 3667977"/>
              <a:gd name="connsiteY59" fmla="*/ 3897982 h 4099908"/>
              <a:gd name="connsiteX60" fmla="*/ 2595369 w 3667977"/>
              <a:gd name="connsiteY60" fmla="*/ 3839725 h 4099908"/>
              <a:gd name="connsiteX61" fmla="*/ 2676085 w 3667977"/>
              <a:gd name="connsiteY61" fmla="*/ 3780154 h 4099908"/>
              <a:gd name="connsiteX62" fmla="*/ 2868981 w 3667977"/>
              <a:gd name="connsiteY62" fmla="*/ 3755626 h 4099908"/>
              <a:gd name="connsiteX63" fmla="*/ 3086501 w 3667977"/>
              <a:gd name="connsiteY63" fmla="*/ 3784097 h 4099908"/>
              <a:gd name="connsiteX64" fmla="*/ 3172690 w 3667977"/>
              <a:gd name="connsiteY64" fmla="*/ 3870386 h 4099908"/>
              <a:gd name="connsiteX65" fmla="*/ 2930544 w 3667977"/>
              <a:gd name="connsiteY65" fmla="*/ 4032015 h 4099908"/>
              <a:gd name="connsiteX66" fmla="*/ 2343648 w 3667977"/>
              <a:gd name="connsiteY66" fmla="*/ 4099908 h 4099908"/>
              <a:gd name="connsiteX67" fmla="*/ 1650041 w 3667977"/>
              <a:gd name="connsiteY67" fmla="*/ 4004858 h 4099908"/>
              <a:gd name="connsiteX68" fmla="*/ 1391480 w 3667977"/>
              <a:gd name="connsiteY68" fmla="*/ 3788915 h 4099908"/>
              <a:gd name="connsiteX69" fmla="*/ 1528285 w 3667977"/>
              <a:gd name="connsiteY69" fmla="*/ 3627285 h 4099908"/>
              <a:gd name="connsiteX70" fmla="*/ 2113814 w 3667977"/>
              <a:gd name="connsiteY70" fmla="*/ 3457772 h 4099908"/>
              <a:gd name="connsiteX71" fmla="*/ 2483189 w 3667977"/>
              <a:gd name="connsiteY71" fmla="*/ 3293953 h 4099908"/>
              <a:gd name="connsiteX72" fmla="*/ 2472244 w 3667977"/>
              <a:gd name="connsiteY72" fmla="*/ 3249275 h 4099908"/>
              <a:gd name="connsiteX73" fmla="*/ 2469561 w 3667977"/>
              <a:gd name="connsiteY73" fmla="*/ 3249275 h 4099908"/>
              <a:gd name="connsiteX74" fmla="*/ 2425783 w 3667977"/>
              <a:gd name="connsiteY74" fmla="*/ 3129258 h 4099908"/>
              <a:gd name="connsiteX75" fmla="*/ 2797894 w 3667977"/>
              <a:gd name="connsiteY75" fmla="*/ 2844108 h 4099908"/>
              <a:gd name="connsiteX76" fmla="*/ 3273977 w 3667977"/>
              <a:gd name="connsiteY76" fmla="*/ 2710512 h 4099908"/>
              <a:gd name="connsiteX77" fmla="*/ 3377950 w 3667977"/>
              <a:gd name="connsiteY77" fmla="*/ 2612395 h 4099908"/>
              <a:gd name="connsiteX78" fmla="*/ 3189158 w 3667977"/>
              <a:gd name="connsiteY78" fmla="*/ 2491502 h 4099908"/>
              <a:gd name="connsiteX79" fmla="*/ 2715810 w 3667977"/>
              <a:gd name="connsiteY79" fmla="*/ 2439816 h 4099908"/>
              <a:gd name="connsiteX80" fmla="*/ 2278032 w 3667977"/>
              <a:gd name="connsiteY80" fmla="*/ 2483180 h 4099908"/>
              <a:gd name="connsiteX81" fmla="*/ 2105656 w 3667977"/>
              <a:gd name="connsiteY81" fmla="*/ 2558081 h 4099908"/>
              <a:gd name="connsiteX82" fmla="*/ 2107972 w 3667977"/>
              <a:gd name="connsiteY82" fmla="*/ 2560141 h 4099908"/>
              <a:gd name="connsiteX83" fmla="*/ 2173241 w 3667977"/>
              <a:gd name="connsiteY83" fmla="*/ 2556305 h 4099908"/>
              <a:gd name="connsiteX84" fmla="*/ 2390761 w 3667977"/>
              <a:gd name="connsiteY84" fmla="*/ 2584776 h 4099908"/>
              <a:gd name="connsiteX85" fmla="*/ 2476950 w 3667977"/>
              <a:gd name="connsiteY85" fmla="*/ 2671065 h 4099908"/>
              <a:gd name="connsiteX86" fmla="*/ 2234804 w 3667977"/>
              <a:gd name="connsiteY86" fmla="*/ 2832694 h 4099908"/>
              <a:gd name="connsiteX87" fmla="*/ 1647908 w 3667977"/>
              <a:gd name="connsiteY87" fmla="*/ 2900587 h 4099908"/>
              <a:gd name="connsiteX88" fmla="*/ 954301 w 3667977"/>
              <a:gd name="connsiteY88" fmla="*/ 2805537 h 4099908"/>
              <a:gd name="connsiteX89" fmla="*/ 695740 w 3667977"/>
              <a:gd name="connsiteY89" fmla="*/ 2589594 h 4099908"/>
              <a:gd name="connsiteX90" fmla="*/ 832545 w 3667977"/>
              <a:gd name="connsiteY90" fmla="*/ 2427964 h 4099908"/>
              <a:gd name="connsiteX91" fmla="*/ 1418074 w 3667977"/>
              <a:gd name="connsiteY91" fmla="*/ 2258451 h 4099908"/>
              <a:gd name="connsiteX92" fmla="*/ 1787449 w 3667977"/>
              <a:gd name="connsiteY92" fmla="*/ 2094632 h 4099908"/>
              <a:gd name="connsiteX93" fmla="*/ 1776504 w 3667977"/>
              <a:gd name="connsiteY93" fmla="*/ 2049954 h 4099908"/>
              <a:gd name="connsiteX94" fmla="*/ 1773821 w 3667977"/>
              <a:gd name="connsiteY94" fmla="*/ 2049954 h 4099908"/>
              <a:gd name="connsiteX95" fmla="*/ 1730043 w 3667977"/>
              <a:gd name="connsiteY95" fmla="*/ 1929937 h 4099908"/>
              <a:gd name="connsiteX96" fmla="*/ 2102154 w 3667977"/>
              <a:gd name="connsiteY96" fmla="*/ 1644787 h 4099908"/>
              <a:gd name="connsiteX97" fmla="*/ 2578237 w 3667977"/>
              <a:gd name="connsiteY97" fmla="*/ 1511191 h 4099908"/>
              <a:gd name="connsiteX98" fmla="*/ 2682210 w 3667977"/>
              <a:gd name="connsiteY98" fmla="*/ 1413074 h 4099908"/>
              <a:gd name="connsiteX99" fmla="*/ 2493418 w 3667977"/>
              <a:gd name="connsiteY99" fmla="*/ 1292181 h 4099908"/>
              <a:gd name="connsiteX100" fmla="*/ 2020070 w 3667977"/>
              <a:gd name="connsiteY100" fmla="*/ 1240495 h 4099908"/>
              <a:gd name="connsiteX101" fmla="*/ 1582292 w 3667977"/>
              <a:gd name="connsiteY101" fmla="*/ 1283859 h 4099908"/>
              <a:gd name="connsiteX102" fmla="*/ 1409916 w 3667977"/>
              <a:gd name="connsiteY102" fmla="*/ 1358760 h 4099908"/>
              <a:gd name="connsiteX103" fmla="*/ 1412232 w 3667977"/>
              <a:gd name="connsiteY103" fmla="*/ 1360821 h 4099908"/>
              <a:gd name="connsiteX104" fmla="*/ 1477501 w 3667977"/>
              <a:gd name="connsiteY104" fmla="*/ 1356984 h 4099908"/>
              <a:gd name="connsiteX105" fmla="*/ 1695021 w 3667977"/>
              <a:gd name="connsiteY105" fmla="*/ 1385455 h 4099908"/>
              <a:gd name="connsiteX106" fmla="*/ 1781210 w 3667977"/>
              <a:gd name="connsiteY106" fmla="*/ 1471744 h 4099908"/>
              <a:gd name="connsiteX107" fmla="*/ 1539064 w 3667977"/>
              <a:gd name="connsiteY107" fmla="*/ 1633373 h 4099908"/>
              <a:gd name="connsiteX108" fmla="*/ 952168 w 3667977"/>
              <a:gd name="connsiteY108" fmla="*/ 1701266 h 4099908"/>
              <a:gd name="connsiteX109" fmla="*/ 258561 w 3667977"/>
              <a:gd name="connsiteY109" fmla="*/ 1606216 h 4099908"/>
              <a:gd name="connsiteX110" fmla="*/ 0 w 3667977"/>
              <a:gd name="connsiteY110" fmla="*/ 1390273 h 4099908"/>
              <a:gd name="connsiteX111" fmla="*/ 136805 w 3667977"/>
              <a:gd name="connsiteY111" fmla="*/ 1228643 h 4099908"/>
              <a:gd name="connsiteX112" fmla="*/ 722334 w 3667977"/>
              <a:gd name="connsiteY112" fmla="*/ 1059130 h 4099908"/>
              <a:gd name="connsiteX113" fmla="*/ 1091709 w 3667977"/>
              <a:gd name="connsiteY113" fmla="*/ 895311 h 4099908"/>
              <a:gd name="connsiteX114" fmla="*/ 1080764 w 3667977"/>
              <a:gd name="connsiteY114" fmla="*/ 850633 h 4099908"/>
              <a:gd name="connsiteX115" fmla="*/ 1078081 w 3667977"/>
              <a:gd name="connsiteY115" fmla="*/ 850633 h 4099908"/>
              <a:gd name="connsiteX116" fmla="*/ 1034303 w 3667977"/>
              <a:gd name="connsiteY116" fmla="*/ 730615 h 4099908"/>
              <a:gd name="connsiteX117" fmla="*/ 1406414 w 3667977"/>
              <a:gd name="connsiteY117" fmla="*/ 445465 h 4099908"/>
              <a:gd name="connsiteX118" fmla="*/ 1882497 w 3667977"/>
              <a:gd name="connsiteY118" fmla="*/ 311870 h 4099908"/>
              <a:gd name="connsiteX119" fmla="*/ 1986470 w 3667977"/>
              <a:gd name="connsiteY119" fmla="*/ 213753 h 4099908"/>
              <a:gd name="connsiteX120" fmla="*/ 1797678 w 3667977"/>
              <a:gd name="connsiteY120" fmla="*/ 92860 h 4099908"/>
              <a:gd name="connsiteX121" fmla="*/ 1324330 w 3667977"/>
              <a:gd name="connsiteY121" fmla="*/ 41174 h 4099908"/>
              <a:gd name="connsiteX122" fmla="*/ 886552 w 3667977"/>
              <a:gd name="connsiteY122" fmla="*/ 84538 h 4099908"/>
              <a:gd name="connsiteX123" fmla="*/ 714176 w 3667977"/>
              <a:gd name="connsiteY123" fmla="*/ 159439 h 4099908"/>
              <a:gd name="connsiteX124" fmla="*/ 819518 w 3667977"/>
              <a:gd name="connsiteY124" fmla="*/ 174332 h 4099908"/>
              <a:gd name="connsiteX125" fmla="*/ 998733 w 3667977"/>
              <a:gd name="connsiteY125" fmla="*/ 201927 h 4099908"/>
              <a:gd name="connsiteX126" fmla="*/ 1072608 w 3667977"/>
              <a:gd name="connsiteY126" fmla="*/ 260183 h 4099908"/>
              <a:gd name="connsiteX127" fmla="*/ 991893 w 3667977"/>
              <a:gd name="connsiteY127" fmla="*/ 319754 h 4099908"/>
              <a:gd name="connsiteX128" fmla="*/ 798996 w 3667977"/>
              <a:gd name="connsiteY128" fmla="*/ 344283 h 4099908"/>
              <a:gd name="connsiteX129" fmla="*/ 581476 w 3667977"/>
              <a:gd name="connsiteY129" fmla="*/ 315811 h 4099908"/>
              <a:gd name="connsiteX130" fmla="*/ 495287 w 3667977"/>
              <a:gd name="connsiteY130" fmla="*/ 229522 h 4099908"/>
              <a:gd name="connsiteX131" fmla="*/ 737434 w 3667977"/>
              <a:gd name="connsiteY131" fmla="*/ 67893 h 4099908"/>
              <a:gd name="connsiteX132" fmla="*/ 1324330 w 3667977"/>
              <a:gd name="connsiteY132" fmla="*/ 0 h 40999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Lst>
            <a:rect l="l" t="t" r="r" b="b"/>
            <a:pathLst>
              <a:path w="3667977" h="4099908">
                <a:moveTo>
                  <a:pt x="1324330" y="0"/>
                </a:moveTo>
                <a:cubicBezTo>
                  <a:pt x="1614359" y="0"/>
                  <a:pt x="1845559" y="31683"/>
                  <a:pt x="2017936" y="95050"/>
                </a:cubicBezTo>
                <a:cubicBezTo>
                  <a:pt x="2190311" y="158417"/>
                  <a:pt x="2276497" y="230398"/>
                  <a:pt x="2276497" y="310993"/>
                </a:cubicBezTo>
                <a:cubicBezTo>
                  <a:pt x="2276497" y="371732"/>
                  <a:pt x="2230896" y="425608"/>
                  <a:pt x="2139692" y="472623"/>
                </a:cubicBezTo>
                <a:cubicBezTo>
                  <a:pt x="2048489" y="519636"/>
                  <a:pt x="1853312" y="576141"/>
                  <a:pt x="1554163" y="642136"/>
                </a:cubicBezTo>
                <a:cubicBezTo>
                  <a:pt x="1307914" y="697618"/>
                  <a:pt x="1184789" y="752225"/>
                  <a:pt x="1184789" y="805955"/>
                </a:cubicBezTo>
                <a:cubicBezTo>
                  <a:pt x="1184789" y="821140"/>
                  <a:pt x="1188437" y="836032"/>
                  <a:pt x="1195733" y="850633"/>
                </a:cubicBezTo>
                <a:lnTo>
                  <a:pt x="1198416" y="850633"/>
                </a:lnTo>
                <a:cubicBezTo>
                  <a:pt x="1227603" y="901443"/>
                  <a:pt x="1242195" y="941449"/>
                  <a:pt x="1242195" y="970650"/>
                </a:cubicBezTo>
                <a:cubicBezTo>
                  <a:pt x="1242195" y="1098552"/>
                  <a:pt x="1118157" y="1193602"/>
                  <a:pt x="870083" y="1255801"/>
                </a:cubicBezTo>
                <a:cubicBezTo>
                  <a:pt x="622009" y="1318000"/>
                  <a:pt x="463315" y="1362531"/>
                  <a:pt x="394000" y="1389397"/>
                </a:cubicBezTo>
                <a:cubicBezTo>
                  <a:pt x="324684" y="1416262"/>
                  <a:pt x="290027" y="1448967"/>
                  <a:pt x="290027" y="1487513"/>
                </a:cubicBezTo>
                <a:cubicBezTo>
                  <a:pt x="290027" y="1533651"/>
                  <a:pt x="352958" y="1573949"/>
                  <a:pt x="478819" y="1608406"/>
                </a:cubicBezTo>
                <a:cubicBezTo>
                  <a:pt x="604680" y="1642864"/>
                  <a:pt x="762463" y="1660093"/>
                  <a:pt x="952168" y="1660093"/>
                </a:cubicBezTo>
                <a:cubicBezTo>
                  <a:pt x="1129101" y="1660093"/>
                  <a:pt x="1275027" y="1645638"/>
                  <a:pt x="1389945" y="1616728"/>
                </a:cubicBezTo>
                <a:cubicBezTo>
                  <a:pt x="1504862" y="1587820"/>
                  <a:pt x="1562321" y="1562852"/>
                  <a:pt x="1562321" y="1541827"/>
                </a:cubicBezTo>
                <a:lnTo>
                  <a:pt x="1560006" y="1539767"/>
                </a:lnTo>
                <a:lnTo>
                  <a:pt x="1494736" y="1543604"/>
                </a:lnTo>
                <a:cubicBezTo>
                  <a:pt x="1407181" y="1543604"/>
                  <a:pt x="1334674" y="1534114"/>
                  <a:pt x="1277216" y="1515133"/>
                </a:cubicBezTo>
                <a:cubicBezTo>
                  <a:pt x="1219757" y="1496152"/>
                  <a:pt x="1191028" y="1467389"/>
                  <a:pt x="1191028" y="1428843"/>
                </a:cubicBezTo>
                <a:cubicBezTo>
                  <a:pt x="1191028" y="1366352"/>
                  <a:pt x="1271743" y="1312476"/>
                  <a:pt x="1433174" y="1267214"/>
                </a:cubicBezTo>
                <a:cubicBezTo>
                  <a:pt x="1594605" y="1221952"/>
                  <a:pt x="1790237" y="1199321"/>
                  <a:pt x="2020070" y="1199321"/>
                </a:cubicBezTo>
                <a:cubicBezTo>
                  <a:pt x="2310099" y="1199321"/>
                  <a:pt x="2541299" y="1231004"/>
                  <a:pt x="2713676" y="1294371"/>
                </a:cubicBezTo>
                <a:cubicBezTo>
                  <a:pt x="2886051" y="1357738"/>
                  <a:pt x="2972237" y="1429719"/>
                  <a:pt x="2972237" y="1510314"/>
                </a:cubicBezTo>
                <a:cubicBezTo>
                  <a:pt x="2972237" y="1571053"/>
                  <a:pt x="2926636" y="1624930"/>
                  <a:pt x="2835432" y="1671944"/>
                </a:cubicBezTo>
                <a:cubicBezTo>
                  <a:pt x="2744229" y="1718958"/>
                  <a:pt x="2549052" y="1775462"/>
                  <a:pt x="2249903" y="1841457"/>
                </a:cubicBezTo>
                <a:cubicBezTo>
                  <a:pt x="2003654" y="1896939"/>
                  <a:pt x="1880529" y="1951546"/>
                  <a:pt x="1880529" y="2005276"/>
                </a:cubicBezTo>
                <a:cubicBezTo>
                  <a:pt x="1880529" y="2020461"/>
                  <a:pt x="1884177" y="2035354"/>
                  <a:pt x="1891473" y="2049954"/>
                </a:cubicBezTo>
                <a:lnTo>
                  <a:pt x="1894156" y="2049954"/>
                </a:lnTo>
                <a:cubicBezTo>
                  <a:pt x="1923343" y="2100764"/>
                  <a:pt x="1937935" y="2140770"/>
                  <a:pt x="1937935" y="2169972"/>
                </a:cubicBezTo>
                <a:cubicBezTo>
                  <a:pt x="1937935" y="2297873"/>
                  <a:pt x="1813897" y="2392923"/>
                  <a:pt x="1565823" y="2455122"/>
                </a:cubicBezTo>
                <a:cubicBezTo>
                  <a:pt x="1317749" y="2517321"/>
                  <a:pt x="1159055" y="2561852"/>
                  <a:pt x="1089740" y="2588718"/>
                </a:cubicBezTo>
                <a:cubicBezTo>
                  <a:pt x="1020425" y="2615583"/>
                  <a:pt x="985767" y="2648288"/>
                  <a:pt x="985767" y="2686834"/>
                </a:cubicBezTo>
                <a:cubicBezTo>
                  <a:pt x="985767" y="2732972"/>
                  <a:pt x="1048698" y="2773270"/>
                  <a:pt x="1174560" y="2807727"/>
                </a:cubicBezTo>
                <a:cubicBezTo>
                  <a:pt x="1300420" y="2842185"/>
                  <a:pt x="1458203" y="2859414"/>
                  <a:pt x="1647908" y="2859414"/>
                </a:cubicBezTo>
                <a:cubicBezTo>
                  <a:pt x="1824841" y="2859414"/>
                  <a:pt x="1970767" y="2844959"/>
                  <a:pt x="2085685" y="2816049"/>
                </a:cubicBezTo>
                <a:cubicBezTo>
                  <a:pt x="2200602" y="2787141"/>
                  <a:pt x="2258061" y="2762173"/>
                  <a:pt x="2258061" y="2741148"/>
                </a:cubicBezTo>
                <a:lnTo>
                  <a:pt x="2255746" y="2739088"/>
                </a:lnTo>
                <a:lnTo>
                  <a:pt x="2190476" y="2742925"/>
                </a:lnTo>
                <a:cubicBezTo>
                  <a:pt x="2102921" y="2742925"/>
                  <a:pt x="2030414" y="2733435"/>
                  <a:pt x="1972956" y="2714454"/>
                </a:cubicBezTo>
                <a:cubicBezTo>
                  <a:pt x="1915497" y="2695473"/>
                  <a:pt x="1886768" y="2666710"/>
                  <a:pt x="1886768" y="2628164"/>
                </a:cubicBezTo>
                <a:cubicBezTo>
                  <a:pt x="1886768" y="2565673"/>
                  <a:pt x="1967483" y="2511797"/>
                  <a:pt x="2128914" y="2466535"/>
                </a:cubicBezTo>
                <a:cubicBezTo>
                  <a:pt x="2290345" y="2421273"/>
                  <a:pt x="2485977" y="2398642"/>
                  <a:pt x="2715810" y="2398642"/>
                </a:cubicBezTo>
                <a:cubicBezTo>
                  <a:pt x="3005839" y="2398642"/>
                  <a:pt x="3237039" y="2430325"/>
                  <a:pt x="3409416" y="2493692"/>
                </a:cubicBezTo>
                <a:cubicBezTo>
                  <a:pt x="3581791" y="2557059"/>
                  <a:pt x="3667977" y="2629040"/>
                  <a:pt x="3667977" y="2709636"/>
                </a:cubicBezTo>
                <a:cubicBezTo>
                  <a:pt x="3667977" y="2770374"/>
                  <a:pt x="3622376" y="2824251"/>
                  <a:pt x="3531172" y="2871265"/>
                </a:cubicBezTo>
                <a:cubicBezTo>
                  <a:pt x="3439969" y="2918279"/>
                  <a:pt x="3244792" y="2974783"/>
                  <a:pt x="2945643" y="3040778"/>
                </a:cubicBezTo>
                <a:cubicBezTo>
                  <a:pt x="2699394" y="3096260"/>
                  <a:pt x="2576269" y="3150867"/>
                  <a:pt x="2576269" y="3204597"/>
                </a:cubicBezTo>
                <a:cubicBezTo>
                  <a:pt x="2576269" y="3219782"/>
                  <a:pt x="2579917" y="3234675"/>
                  <a:pt x="2587213" y="3249275"/>
                </a:cubicBezTo>
                <a:lnTo>
                  <a:pt x="2589896" y="3249275"/>
                </a:lnTo>
                <a:cubicBezTo>
                  <a:pt x="2619083" y="3300085"/>
                  <a:pt x="2633675" y="3340091"/>
                  <a:pt x="2633675" y="3369293"/>
                </a:cubicBezTo>
                <a:cubicBezTo>
                  <a:pt x="2633675" y="3497194"/>
                  <a:pt x="2509637" y="3592244"/>
                  <a:pt x="2261563" y="3654443"/>
                </a:cubicBezTo>
                <a:cubicBezTo>
                  <a:pt x="2013489" y="3716642"/>
                  <a:pt x="1854795" y="3761173"/>
                  <a:pt x="1785480" y="3788039"/>
                </a:cubicBezTo>
                <a:cubicBezTo>
                  <a:pt x="1716165" y="3814904"/>
                  <a:pt x="1681507" y="3847609"/>
                  <a:pt x="1681507" y="3886155"/>
                </a:cubicBezTo>
                <a:cubicBezTo>
                  <a:pt x="1681507" y="3932293"/>
                  <a:pt x="1744438" y="3972591"/>
                  <a:pt x="1870300" y="4007048"/>
                </a:cubicBezTo>
                <a:cubicBezTo>
                  <a:pt x="1996160" y="4041506"/>
                  <a:pt x="2153943" y="4058735"/>
                  <a:pt x="2343648" y="4058735"/>
                </a:cubicBezTo>
                <a:cubicBezTo>
                  <a:pt x="2520581" y="4058735"/>
                  <a:pt x="2666507" y="4044280"/>
                  <a:pt x="2781425" y="4015370"/>
                </a:cubicBezTo>
                <a:cubicBezTo>
                  <a:pt x="2896342" y="3986462"/>
                  <a:pt x="2953801" y="3961494"/>
                  <a:pt x="2953801" y="3940469"/>
                </a:cubicBezTo>
                <a:cubicBezTo>
                  <a:pt x="2953801" y="3931709"/>
                  <a:pt x="2918687" y="3926745"/>
                  <a:pt x="2848459" y="3925576"/>
                </a:cubicBezTo>
                <a:cubicBezTo>
                  <a:pt x="2778232" y="3924408"/>
                  <a:pt x="2718494" y="3915210"/>
                  <a:pt x="2669245" y="3897982"/>
                </a:cubicBezTo>
                <a:cubicBezTo>
                  <a:pt x="2619995" y="3880753"/>
                  <a:pt x="2595369" y="3861334"/>
                  <a:pt x="2595369" y="3839725"/>
                </a:cubicBezTo>
                <a:cubicBezTo>
                  <a:pt x="2595369" y="3816364"/>
                  <a:pt x="2622274" y="3796507"/>
                  <a:pt x="2676085" y="3780154"/>
                </a:cubicBezTo>
                <a:cubicBezTo>
                  <a:pt x="2729895" y="3763802"/>
                  <a:pt x="2794193" y="3755626"/>
                  <a:pt x="2868981" y="3755626"/>
                </a:cubicBezTo>
                <a:cubicBezTo>
                  <a:pt x="2956536" y="3755626"/>
                  <a:pt x="3029043" y="3765116"/>
                  <a:pt x="3086501" y="3784097"/>
                </a:cubicBezTo>
                <a:cubicBezTo>
                  <a:pt x="3143960" y="3803077"/>
                  <a:pt x="3172690" y="3831841"/>
                  <a:pt x="3172690" y="3870386"/>
                </a:cubicBezTo>
                <a:cubicBezTo>
                  <a:pt x="3172690" y="3932877"/>
                  <a:pt x="3091974" y="3986754"/>
                  <a:pt x="2930544" y="4032015"/>
                </a:cubicBezTo>
                <a:cubicBezTo>
                  <a:pt x="2769113" y="4077277"/>
                  <a:pt x="2573481" y="4099908"/>
                  <a:pt x="2343648" y="4099908"/>
                </a:cubicBezTo>
                <a:cubicBezTo>
                  <a:pt x="2053619" y="4099908"/>
                  <a:pt x="1822418" y="4068225"/>
                  <a:pt x="1650041" y="4004858"/>
                </a:cubicBezTo>
                <a:cubicBezTo>
                  <a:pt x="1477667" y="3941491"/>
                  <a:pt x="1391480" y="3869510"/>
                  <a:pt x="1391480" y="3788915"/>
                </a:cubicBezTo>
                <a:cubicBezTo>
                  <a:pt x="1391480" y="3728176"/>
                  <a:pt x="1437082" y="3674300"/>
                  <a:pt x="1528285" y="3627285"/>
                </a:cubicBezTo>
                <a:cubicBezTo>
                  <a:pt x="1619488" y="3580272"/>
                  <a:pt x="1814666" y="3523767"/>
                  <a:pt x="2113814" y="3457772"/>
                </a:cubicBezTo>
                <a:cubicBezTo>
                  <a:pt x="2360063" y="3402290"/>
                  <a:pt x="2483189" y="3347684"/>
                  <a:pt x="2483189" y="3293953"/>
                </a:cubicBezTo>
                <a:cubicBezTo>
                  <a:pt x="2483189" y="3278768"/>
                  <a:pt x="2479540" y="3263876"/>
                  <a:pt x="2472244" y="3249275"/>
                </a:cubicBezTo>
                <a:lnTo>
                  <a:pt x="2469561" y="3249275"/>
                </a:lnTo>
                <a:cubicBezTo>
                  <a:pt x="2440375" y="3198465"/>
                  <a:pt x="2425783" y="3158459"/>
                  <a:pt x="2425783" y="3129258"/>
                </a:cubicBezTo>
                <a:cubicBezTo>
                  <a:pt x="2425783" y="3001357"/>
                  <a:pt x="2549820" y="2906306"/>
                  <a:pt x="2797894" y="2844108"/>
                </a:cubicBezTo>
                <a:cubicBezTo>
                  <a:pt x="3045968" y="2781908"/>
                  <a:pt x="3204663" y="2737377"/>
                  <a:pt x="3273977" y="2710512"/>
                </a:cubicBezTo>
                <a:cubicBezTo>
                  <a:pt x="3343293" y="2683647"/>
                  <a:pt x="3377950" y="2650941"/>
                  <a:pt x="3377950" y="2612395"/>
                </a:cubicBezTo>
                <a:cubicBezTo>
                  <a:pt x="3377950" y="2566257"/>
                  <a:pt x="3315019" y="2525960"/>
                  <a:pt x="3189158" y="2491502"/>
                </a:cubicBezTo>
                <a:cubicBezTo>
                  <a:pt x="3063297" y="2457045"/>
                  <a:pt x="2905514" y="2439816"/>
                  <a:pt x="2715810" y="2439816"/>
                </a:cubicBezTo>
                <a:cubicBezTo>
                  <a:pt x="2538876" y="2439816"/>
                  <a:pt x="2392950" y="2454270"/>
                  <a:pt x="2278032" y="2483180"/>
                </a:cubicBezTo>
                <a:cubicBezTo>
                  <a:pt x="2163115" y="2512089"/>
                  <a:pt x="2105656" y="2537056"/>
                  <a:pt x="2105656" y="2558081"/>
                </a:cubicBezTo>
                <a:lnTo>
                  <a:pt x="2107972" y="2560141"/>
                </a:lnTo>
                <a:lnTo>
                  <a:pt x="2173241" y="2556305"/>
                </a:lnTo>
                <a:cubicBezTo>
                  <a:pt x="2260796" y="2556305"/>
                  <a:pt x="2333303" y="2565795"/>
                  <a:pt x="2390761" y="2584776"/>
                </a:cubicBezTo>
                <a:cubicBezTo>
                  <a:pt x="2448220" y="2603756"/>
                  <a:pt x="2476950" y="2632520"/>
                  <a:pt x="2476950" y="2671065"/>
                </a:cubicBezTo>
                <a:cubicBezTo>
                  <a:pt x="2476950" y="2733556"/>
                  <a:pt x="2396234" y="2787433"/>
                  <a:pt x="2234804" y="2832694"/>
                </a:cubicBezTo>
                <a:cubicBezTo>
                  <a:pt x="2073373" y="2877956"/>
                  <a:pt x="1877741" y="2900587"/>
                  <a:pt x="1647908" y="2900587"/>
                </a:cubicBezTo>
                <a:cubicBezTo>
                  <a:pt x="1357879" y="2900587"/>
                  <a:pt x="1126678" y="2868904"/>
                  <a:pt x="954301" y="2805537"/>
                </a:cubicBezTo>
                <a:cubicBezTo>
                  <a:pt x="781927" y="2742170"/>
                  <a:pt x="695740" y="2670189"/>
                  <a:pt x="695740" y="2589594"/>
                </a:cubicBezTo>
                <a:cubicBezTo>
                  <a:pt x="695740" y="2528855"/>
                  <a:pt x="741342" y="2474979"/>
                  <a:pt x="832545" y="2427964"/>
                </a:cubicBezTo>
                <a:cubicBezTo>
                  <a:pt x="923748" y="2380951"/>
                  <a:pt x="1118926" y="2324446"/>
                  <a:pt x="1418074" y="2258451"/>
                </a:cubicBezTo>
                <a:cubicBezTo>
                  <a:pt x="1664323" y="2202969"/>
                  <a:pt x="1787449" y="2148362"/>
                  <a:pt x="1787449" y="2094632"/>
                </a:cubicBezTo>
                <a:cubicBezTo>
                  <a:pt x="1787449" y="2079447"/>
                  <a:pt x="1783800" y="2064555"/>
                  <a:pt x="1776504" y="2049954"/>
                </a:cubicBezTo>
                <a:lnTo>
                  <a:pt x="1773821" y="2049954"/>
                </a:lnTo>
                <a:cubicBezTo>
                  <a:pt x="1744635" y="1999144"/>
                  <a:pt x="1730043" y="1959138"/>
                  <a:pt x="1730043" y="1929937"/>
                </a:cubicBezTo>
                <a:cubicBezTo>
                  <a:pt x="1730043" y="1802035"/>
                  <a:pt x="1854080" y="1706985"/>
                  <a:pt x="2102154" y="1644787"/>
                </a:cubicBezTo>
                <a:cubicBezTo>
                  <a:pt x="2350228" y="1582587"/>
                  <a:pt x="2508923" y="1538056"/>
                  <a:pt x="2578237" y="1511191"/>
                </a:cubicBezTo>
                <a:cubicBezTo>
                  <a:pt x="2647553" y="1484326"/>
                  <a:pt x="2682210" y="1451620"/>
                  <a:pt x="2682210" y="1413074"/>
                </a:cubicBezTo>
                <a:cubicBezTo>
                  <a:pt x="2682210" y="1366936"/>
                  <a:pt x="2619279" y="1326639"/>
                  <a:pt x="2493418" y="1292181"/>
                </a:cubicBezTo>
                <a:cubicBezTo>
                  <a:pt x="2367557" y="1257724"/>
                  <a:pt x="2209774" y="1240495"/>
                  <a:pt x="2020070" y="1240495"/>
                </a:cubicBezTo>
                <a:cubicBezTo>
                  <a:pt x="1843136" y="1240495"/>
                  <a:pt x="1697210" y="1254949"/>
                  <a:pt x="1582292" y="1283859"/>
                </a:cubicBezTo>
                <a:cubicBezTo>
                  <a:pt x="1467375" y="1312768"/>
                  <a:pt x="1409916" y="1337735"/>
                  <a:pt x="1409916" y="1358760"/>
                </a:cubicBezTo>
                <a:lnTo>
                  <a:pt x="1412232" y="1360821"/>
                </a:lnTo>
                <a:lnTo>
                  <a:pt x="1477501" y="1356984"/>
                </a:lnTo>
                <a:cubicBezTo>
                  <a:pt x="1565056" y="1356984"/>
                  <a:pt x="1637563" y="1366474"/>
                  <a:pt x="1695021" y="1385455"/>
                </a:cubicBezTo>
                <a:cubicBezTo>
                  <a:pt x="1752480" y="1404435"/>
                  <a:pt x="1781210" y="1433199"/>
                  <a:pt x="1781210" y="1471744"/>
                </a:cubicBezTo>
                <a:cubicBezTo>
                  <a:pt x="1781210" y="1534235"/>
                  <a:pt x="1700494" y="1588112"/>
                  <a:pt x="1539064" y="1633373"/>
                </a:cubicBezTo>
                <a:cubicBezTo>
                  <a:pt x="1377633" y="1678635"/>
                  <a:pt x="1182001" y="1701266"/>
                  <a:pt x="952168" y="1701266"/>
                </a:cubicBezTo>
                <a:cubicBezTo>
                  <a:pt x="662138" y="1701266"/>
                  <a:pt x="430938" y="1669583"/>
                  <a:pt x="258561" y="1606216"/>
                </a:cubicBezTo>
                <a:cubicBezTo>
                  <a:pt x="86187" y="1542849"/>
                  <a:pt x="0" y="1470868"/>
                  <a:pt x="0" y="1390273"/>
                </a:cubicBezTo>
                <a:cubicBezTo>
                  <a:pt x="0" y="1329534"/>
                  <a:pt x="45601" y="1275658"/>
                  <a:pt x="136805" y="1228643"/>
                </a:cubicBezTo>
                <a:cubicBezTo>
                  <a:pt x="228008" y="1181629"/>
                  <a:pt x="423185" y="1125125"/>
                  <a:pt x="722334" y="1059130"/>
                </a:cubicBezTo>
                <a:cubicBezTo>
                  <a:pt x="968583" y="1003648"/>
                  <a:pt x="1091709" y="949041"/>
                  <a:pt x="1091709" y="895311"/>
                </a:cubicBezTo>
                <a:cubicBezTo>
                  <a:pt x="1091709" y="880126"/>
                  <a:pt x="1088060" y="865233"/>
                  <a:pt x="1080764" y="850633"/>
                </a:cubicBezTo>
                <a:lnTo>
                  <a:pt x="1078081" y="850633"/>
                </a:lnTo>
                <a:cubicBezTo>
                  <a:pt x="1048895" y="799823"/>
                  <a:pt x="1034303" y="759817"/>
                  <a:pt x="1034303" y="730615"/>
                </a:cubicBezTo>
                <a:cubicBezTo>
                  <a:pt x="1034303" y="602714"/>
                  <a:pt x="1158340" y="507664"/>
                  <a:pt x="1406414" y="445465"/>
                </a:cubicBezTo>
                <a:cubicBezTo>
                  <a:pt x="1654488" y="383266"/>
                  <a:pt x="1813183" y="338735"/>
                  <a:pt x="1882497" y="311870"/>
                </a:cubicBezTo>
                <a:cubicBezTo>
                  <a:pt x="1951813" y="285005"/>
                  <a:pt x="1986470" y="252299"/>
                  <a:pt x="1986470" y="213753"/>
                </a:cubicBezTo>
                <a:cubicBezTo>
                  <a:pt x="1986470" y="167615"/>
                  <a:pt x="1923539" y="127318"/>
                  <a:pt x="1797678" y="92860"/>
                </a:cubicBezTo>
                <a:cubicBezTo>
                  <a:pt x="1671817" y="58402"/>
                  <a:pt x="1514034" y="41174"/>
                  <a:pt x="1324330" y="41174"/>
                </a:cubicBezTo>
                <a:cubicBezTo>
                  <a:pt x="1147396" y="41174"/>
                  <a:pt x="1001470" y="55628"/>
                  <a:pt x="886552" y="84538"/>
                </a:cubicBezTo>
                <a:cubicBezTo>
                  <a:pt x="771635" y="113447"/>
                  <a:pt x="714176" y="138414"/>
                  <a:pt x="714176" y="159439"/>
                </a:cubicBezTo>
                <a:cubicBezTo>
                  <a:pt x="714176" y="168199"/>
                  <a:pt x="749290" y="173163"/>
                  <a:pt x="819518" y="174332"/>
                </a:cubicBezTo>
                <a:cubicBezTo>
                  <a:pt x="889745" y="175500"/>
                  <a:pt x="949483" y="184698"/>
                  <a:pt x="998733" y="201927"/>
                </a:cubicBezTo>
                <a:cubicBezTo>
                  <a:pt x="1047983" y="219155"/>
                  <a:pt x="1072608" y="238574"/>
                  <a:pt x="1072608" y="260183"/>
                </a:cubicBezTo>
                <a:cubicBezTo>
                  <a:pt x="1072608" y="283544"/>
                  <a:pt x="1045703" y="303401"/>
                  <a:pt x="991893" y="319754"/>
                </a:cubicBezTo>
                <a:cubicBezTo>
                  <a:pt x="938082" y="336107"/>
                  <a:pt x="873784" y="344283"/>
                  <a:pt x="798996" y="344283"/>
                </a:cubicBezTo>
                <a:cubicBezTo>
                  <a:pt x="711441" y="344283"/>
                  <a:pt x="638934" y="334793"/>
                  <a:pt x="581476" y="315811"/>
                </a:cubicBezTo>
                <a:cubicBezTo>
                  <a:pt x="524017" y="296831"/>
                  <a:pt x="495287" y="268068"/>
                  <a:pt x="495287" y="229522"/>
                </a:cubicBezTo>
                <a:cubicBezTo>
                  <a:pt x="495287" y="167031"/>
                  <a:pt x="576003" y="113155"/>
                  <a:pt x="737434" y="67893"/>
                </a:cubicBezTo>
                <a:cubicBezTo>
                  <a:pt x="898865" y="22631"/>
                  <a:pt x="1094497" y="0"/>
                  <a:pt x="1324330" y="0"/>
                </a:cubicBezTo>
                <a:close/>
              </a:path>
            </a:pathLst>
          </a:custGeom>
          <a:gradFill flip="none" rotWithShape="1">
            <a:gsLst>
              <a:gs pos="34000">
                <a:srgbClr val="99FF33">
                  <a:alpha val="84000"/>
                </a:srgbClr>
              </a:gs>
              <a:gs pos="40000">
                <a:srgbClr val="CC0000">
                  <a:alpha val="80000"/>
                </a:srgbClr>
              </a:gs>
              <a:gs pos="100000">
                <a:srgbClr val="E91717">
                  <a:alpha val="86667"/>
                </a:srgbClr>
              </a:gs>
            </a:gsLst>
            <a:path path="circle">
              <a:fillToRect l="50000" t="50000" r="50000" b="50000"/>
            </a:path>
            <a:tileRect/>
          </a:gradFill>
          <a:ln w="0">
            <a:solidFill>
              <a:srgbClr val="99FF33"/>
            </a:solidFill>
          </a:ln>
          <a:effectLst/>
          <a:scene3d>
            <a:camera prst="orthographicFront"/>
            <a:lightRig rig="chilly" dir="t"/>
          </a:scene3d>
          <a:sp3d prstMaterial="metal">
            <a:bevelT w="165100" prst="coolSlant"/>
          </a:sp3d>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es-ES" sz="28700" dirty="0">
              <a:latin typeface="Bodoni MT" panose="02070603080606020203" pitchFamily="18" charset="0"/>
            </a:endParaRPr>
          </a:p>
        </p:txBody>
      </p:sp>
      <p:sp>
        <p:nvSpPr>
          <p:cNvPr id="15" name="CuadroTexto 23"/>
          <p:cNvSpPr txBox="1"/>
          <p:nvPr/>
        </p:nvSpPr>
        <p:spPr>
          <a:xfrm rot="8056154" flipH="1">
            <a:off x="6083073" y="2593071"/>
            <a:ext cx="687949" cy="2125916"/>
          </a:xfrm>
          <a:custGeom>
            <a:avLst/>
            <a:gdLst>
              <a:gd name="connsiteX0" fmla="*/ 1324330 w 3667977"/>
              <a:gd name="connsiteY0" fmla="*/ 0 h 4099908"/>
              <a:gd name="connsiteX1" fmla="*/ 2017936 w 3667977"/>
              <a:gd name="connsiteY1" fmla="*/ 95050 h 4099908"/>
              <a:gd name="connsiteX2" fmla="*/ 2276497 w 3667977"/>
              <a:gd name="connsiteY2" fmla="*/ 310993 h 4099908"/>
              <a:gd name="connsiteX3" fmla="*/ 2139692 w 3667977"/>
              <a:gd name="connsiteY3" fmla="*/ 472623 h 4099908"/>
              <a:gd name="connsiteX4" fmla="*/ 1554163 w 3667977"/>
              <a:gd name="connsiteY4" fmla="*/ 642136 h 4099908"/>
              <a:gd name="connsiteX5" fmla="*/ 1184789 w 3667977"/>
              <a:gd name="connsiteY5" fmla="*/ 805955 h 4099908"/>
              <a:gd name="connsiteX6" fmla="*/ 1195733 w 3667977"/>
              <a:gd name="connsiteY6" fmla="*/ 850633 h 4099908"/>
              <a:gd name="connsiteX7" fmla="*/ 1198416 w 3667977"/>
              <a:gd name="connsiteY7" fmla="*/ 850633 h 4099908"/>
              <a:gd name="connsiteX8" fmla="*/ 1242195 w 3667977"/>
              <a:gd name="connsiteY8" fmla="*/ 970650 h 4099908"/>
              <a:gd name="connsiteX9" fmla="*/ 870083 w 3667977"/>
              <a:gd name="connsiteY9" fmla="*/ 1255801 h 4099908"/>
              <a:gd name="connsiteX10" fmla="*/ 394000 w 3667977"/>
              <a:gd name="connsiteY10" fmla="*/ 1389397 h 4099908"/>
              <a:gd name="connsiteX11" fmla="*/ 290027 w 3667977"/>
              <a:gd name="connsiteY11" fmla="*/ 1487513 h 4099908"/>
              <a:gd name="connsiteX12" fmla="*/ 478819 w 3667977"/>
              <a:gd name="connsiteY12" fmla="*/ 1608406 h 4099908"/>
              <a:gd name="connsiteX13" fmla="*/ 952168 w 3667977"/>
              <a:gd name="connsiteY13" fmla="*/ 1660093 h 4099908"/>
              <a:gd name="connsiteX14" fmla="*/ 1389945 w 3667977"/>
              <a:gd name="connsiteY14" fmla="*/ 1616728 h 4099908"/>
              <a:gd name="connsiteX15" fmla="*/ 1562321 w 3667977"/>
              <a:gd name="connsiteY15" fmla="*/ 1541827 h 4099908"/>
              <a:gd name="connsiteX16" fmla="*/ 1560006 w 3667977"/>
              <a:gd name="connsiteY16" fmla="*/ 1539767 h 4099908"/>
              <a:gd name="connsiteX17" fmla="*/ 1494736 w 3667977"/>
              <a:gd name="connsiteY17" fmla="*/ 1543604 h 4099908"/>
              <a:gd name="connsiteX18" fmla="*/ 1277216 w 3667977"/>
              <a:gd name="connsiteY18" fmla="*/ 1515133 h 4099908"/>
              <a:gd name="connsiteX19" fmla="*/ 1191028 w 3667977"/>
              <a:gd name="connsiteY19" fmla="*/ 1428843 h 4099908"/>
              <a:gd name="connsiteX20" fmla="*/ 1433174 w 3667977"/>
              <a:gd name="connsiteY20" fmla="*/ 1267214 h 4099908"/>
              <a:gd name="connsiteX21" fmla="*/ 2020070 w 3667977"/>
              <a:gd name="connsiteY21" fmla="*/ 1199321 h 4099908"/>
              <a:gd name="connsiteX22" fmla="*/ 2713676 w 3667977"/>
              <a:gd name="connsiteY22" fmla="*/ 1294371 h 4099908"/>
              <a:gd name="connsiteX23" fmla="*/ 2972237 w 3667977"/>
              <a:gd name="connsiteY23" fmla="*/ 1510314 h 4099908"/>
              <a:gd name="connsiteX24" fmla="*/ 2835432 w 3667977"/>
              <a:gd name="connsiteY24" fmla="*/ 1671944 h 4099908"/>
              <a:gd name="connsiteX25" fmla="*/ 2249903 w 3667977"/>
              <a:gd name="connsiteY25" fmla="*/ 1841457 h 4099908"/>
              <a:gd name="connsiteX26" fmla="*/ 1880529 w 3667977"/>
              <a:gd name="connsiteY26" fmla="*/ 2005276 h 4099908"/>
              <a:gd name="connsiteX27" fmla="*/ 1891473 w 3667977"/>
              <a:gd name="connsiteY27" fmla="*/ 2049954 h 4099908"/>
              <a:gd name="connsiteX28" fmla="*/ 1894156 w 3667977"/>
              <a:gd name="connsiteY28" fmla="*/ 2049954 h 4099908"/>
              <a:gd name="connsiteX29" fmla="*/ 1937935 w 3667977"/>
              <a:gd name="connsiteY29" fmla="*/ 2169972 h 4099908"/>
              <a:gd name="connsiteX30" fmla="*/ 1565823 w 3667977"/>
              <a:gd name="connsiteY30" fmla="*/ 2455122 h 4099908"/>
              <a:gd name="connsiteX31" fmla="*/ 1089740 w 3667977"/>
              <a:gd name="connsiteY31" fmla="*/ 2588718 h 4099908"/>
              <a:gd name="connsiteX32" fmla="*/ 985767 w 3667977"/>
              <a:gd name="connsiteY32" fmla="*/ 2686834 h 4099908"/>
              <a:gd name="connsiteX33" fmla="*/ 1174560 w 3667977"/>
              <a:gd name="connsiteY33" fmla="*/ 2807727 h 4099908"/>
              <a:gd name="connsiteX34" fmla="*/ 1647908 w 3667977"/>
              <a:gd name="connsiteY34" fmla="*/ 2859414 h 4099908"/>
              <a:gd name="connsiteX35" fmla="*/ 2085685 w 3667977"/>
              <a:gd name="connsiteY35" fmla="*/ 2816049 h 4099908"/>
              <a:gd name="connsiteX36" fmla="*/ 2258061 w 3667977"/>
              <a:gd name="connsiteY36" fmla="*/ 2741148 h 4099908"/>
              <a:gd name="connsiteX37" fmla="*/ 2255746 w 3667977"/>
              <a:gd name="connsiteY37" fmla="*/ 2739088 h 4099908"/>
              <a:gd name="connsiteX38" fmla="*/ 2190476 w 3667977"/>
              <a:gd name="connsiteY38" fmla="*/ 2742925 h 4099908"/>
              <a:gd name="connsiteX39" fmla="*/ 1972956 w 3667977"/>
              <a:gd name="connsiteY39" fmla="*/ 2714454 h 4099908"/>
              <a:gd name="connsiteX40" fmla="*/ 1886768 w 3667977"/>
              <a:gd name="connsiteY40" fmla="*/ 2628164 h 4099908"/>
              <a:gd name="connsiteX41" fmla="*/ 2128914 w 3667977"/>
              <a:gd name="connsiteY41" fmla="*/ 2466535 h 4099908"/>
              <a:gd name="connsiteX42" fmla="*/ 2715810 w 3667977"/>
              <a:gd name="connsiteY42" fmla="*/ 2398642 h 4099908"/>
              <a:gd name="connsiteX43" fmla="*/ 3409416 w 3667977"/>
              <a:gd name="connsiteY43" fmla="*/ 2493692 h 4099908"/>
              <a:gd name="connsiteX44" fmla="*/ 3667977 w 3667977"/>
              <a:gd name="connsiteY44" fmla="*/ 2709636 h 4099908"/>
              <a:gd name="connsiteX45" fmla="*/ 3531172 w 3667977"/>
              <a:gd name="connsiteY45" fmla="*/ 2871265 h 4099908"/>
              <a:gd name="connsiteX46" fmla="*/ 2945643 w 3667977"/>
              <a:gd name="connsiteY46" fmla="*/ 3040778 h 4099908"/>
              <a:gd name="connsiteX47" fmla="*/ 2576269 w 3667977"/>
              <a:gd name="connsiteY47" fmla="*/ 3204597 h 4099908"/>
              <a:gd name="connsiteX48" fmla="*/ 2587213 w 3667977"/>
              <a:gd name="connsiteY48" fmla="*/ 3249275 h 4099908"/>
              <a:gd name="connsiteX49" fmla="*/ 2589896 w 3667977"/>
              <a:gd name="connsiteY49" fmla="*/ 3249275 h 4099908"/>
              <a:gd name="connsiteX50" fmla="*/ 2633675 w 3667977"/>
              <a:gd name="connsiteY50" fmla="*/ 3369293 h 4099908"/>
              <a:gd name="connsiteX51" fmla="*/ 2261563 w 3667977"/>
              <a:gd name="connsiteY51" fmla="*/ 3654443 h 4099908"/>
              <a:gd name="connsiteX52" fmla="*/ 1785480 w 3667977"/>
              <a:gd name="connsiteY52" fmla="*/ 3788039 h 4099908"/>
              <a:gd name="connsiteX53" fmla="*/ 1681507 w 3667977"/>
              <a:gd name="connsiteY53" fmla="*/ 3886155 h 4099908"/>
              <a:gd name="connsiteX54" fmla="*/ 1870300 w 3667977"/>
              <a:gd name="connsiteY54" fmla="*/ 4007048 h 4099908"/>
              <a:gd name="connsiteX55" fmla="*/ 2343648 w 3667977"/>
              <a:gd name="connsiteY55" fmla="*/ 4058735 h 4099908"/>
              <a:gd name="connsiteX56" fmla="*/ 2781425 w 3667977"/>
              <a:gd name="connsiteY56" fmla="*/ 4015370 h 4099908"/>
              <a:gd name="connsiteX57" fmla="*/ 2953801 w 3667977"/>
              <a:gd name="connsiteY57" fmla="*/ 3940469 h 4099908"/>
              <a:gd name="connsiteX58" fmla="*/ 2848459 w 3667977"/>
              <a:gd name="connsiteY58" fmla="*/ 3925576 h 4099908"/>
              <a:gd name="connsiteX59" fmla="*/ 2669245 w 3667977"/>
              <a:gd name="connsiteY59" fmla="*/ 3897982 h 4099908"/>
              <a:gd name="connsiteX60" fmla="*/ 2595369 w 3667977"/>
              <a:gd name="connsiteY60" fmla="*/ 3839725 h 4099908"/>
              <a:gd name="connsiteX61" fmla="*/ 2676085 w 3667977"/>
              <a:gd name="connsiteY61" fmla="*/ 3780154 h 4099908"/>
              <a:gd name="connsiteX62" fmla="*/ 2868981 w 3667977"/>
              <a:gd name="connsiteY62" fmla="*/ 3755626 h 4099908"/>
              <a:gd name="connsiteX63" fmla="*/ 3086501 w 3667977"/>
              <a:gd name="connsiteY63" fmla="*/ 3784097 h 4099908"/>
              <a:gd name="connsiteX64" fmla="*/ 3172690 w 3667977"/>
              <a:gd name="connsiteY64" fmla="*/ 3870386 h 4099908"/>
              <a:gd name="connsiteX65" fmla="*/ 2930544 w 3667977"/>
              <a:gd name="connsiteY65" fmla="*/ 4032015 h 4099908"/>
              <a:gd name="connsiteX66" fmla="*/ 2343648 w 3667977"/>
              <a:gd name="connsiteY66" fmla="*/ 4099908 h 4099908"/>
              <a:gd name="connsiteX67" fmla="*/ 1650041 w 3667977"/>
              <a:gd name="connsiteY67" fmla="*/ 4004858 h 4099908"/>
              <a:gd name="connsiteX68" fmla="*/ 1391480 w 3667977"/>
              <a:gd name="connsiteY68" fmla="*/ 3788915 h 4099908"/>
              <a:gd name="connsiteX69" fmla="*/ 1528285 w 3667977"/>
              <a:gd name="connsiteY69" fmla="*/ 3627285 h 4099908"/>
              <a:gd name="connsiteX70" fmla="*/ 2113814 w 3667977"/>
              <a:gd name="connsiteY70" fmla="*/ 3457772 h 4099908"/>
              <a:gd name="connsiteX71" fmla="*/ 2483189 w 3667977"/>
              <a:gd name="connsiteY71" fmla="*/ 3293953 h 4099908"/>
              <a:gd name="connsiteX72" fmla="*/ 2472244 w 3667977"/>
              <a:gd name="connsiteY72" fmla="*/ 3249275 h 4099908"/>
              <a:gd name="connsiteX73" fmla="*/ 2469561 w 3667977"/>
              <a:gd name="connsiteY73" fmla="*/ 3249275 h 4099908"/>
              <a:gd name="connsiteX74" fmla="*/ 2425783 w 3667977"/>
              <a:gd name="connsiteY74" fmla="*/ 3129258 h 4099908"/>
              <a:gd name="connsiteX75" fmla="*/ 2797894 w 3667977"/>
              <a:gd name="connsiteY75" fmla="*/ 2844108 h 4099908"/>
              <a:gd name="connsiteX76" fmla="*/ 3273977 w 3667977"/>
              <a:gd name="connsiteY76" fmla="*/ 2710512 h 4099908"/>
              <a:gd name="connsiteX77" fmla="*/ 3377950 w 3667977"/>
              <a:gd name="connsiteY77" fmla="*/ 2612395 h 4099908"/>
              <a:gd name="connsiteX78" fmla="*/ 3189158 w 3667977"/>
              <a:gd name="connsiteY78" fmla="*/ 2491502 h 4099908"/>
              <a:gd name="connsiteX79" fmla="*/ 2715810 w 3667977"/>
              <a:gd name="connsiteY79" fmla="*/ 2439816 h 4099908"/>
              <a:gd name="connsiteX80" fmla="*/ 2278032 w 3667977"/>
              <a:gd name="connsiteY80" fmla="*/ 2483180 h 4099908"/>
              <a:gd name="connsiteX81" fmla="*/ 2105656 w 3667977"/>
              <a:gd name="connsiteY81" fmla="*/ 2558081 h 4099908"/>
              <a:gd name="connsiteX82" fmla="*/ 2107972 w 3667977"/>
              <a:gd name="connsiteY82" fmla="*/ 2560141 h 4099908"/>
              <a:gd name="connsiteX83" fmla="*/ 2173241 w 3667977"/>
              <a:gd name="connsiteY83" fmla="*/ 2556305 h 4099908"/>
              <a:gd name="connsiteX84" fmla="*/ 2390761 w 3667977"/>
              <a:gd name="connsiteY84" fmla="*/ 2584776 h 4099908"/>
              <a:gd name="connsiteX85" fmla="*/ 2476950 w 3667977"/>
              <a:gd name="connsiteY85" fmla="*/ 2671065 h 4099908"/>
              <a:gd name="connsiteX86" fmla="*/ 2234804 w 3667977"/>
              <a:gd name="connsiteY86" fmla="*/ 2832694 h 4099908"/>
              <a:gd name="connsiteX87" fmla="*/ 1647908 w 3667977"/>
              <a:gd name="connsiteY87" fmla="*/ 2900587 h 4099908"/>
              <a:gd name="connsiteX88" fmla="*/ 954301 w 3667977"/>
              <a:gd name="connsiteY88" fmla="*/ 2805537 h 4099908"/>
              <a:gd name="connsiteX89" fmla="*/ 695740 w 3667977"/>
              <a:gd name="connsiteY89" fmla="*/ 2589594 h 4099908"/>
              <a:gd name="connsiteX90" fmla="*/ 832545 w 3667977"/>
              <a:gd name="connsiteY90" fmla="*/ 2427964 h 4099908"/>
              <a:gd name="connsiteX91" fmla="*/ 1418074 w 3667977"/>
              <a:gd name="connsiteY91" fmla="*/ 2258451 h 4099908"/>
              <a:gd name="connsiteX92" fmla="*/ 1787449 w 3667977"/>
              <a:gd name="connsiteY92" fmla="*/ 2094632 h 4099908"/>
              <a:gd name="connsiteX93" fmla="*/ 1776504 w 3667977"/>
              <a:gd name="connsiteY93" fmla="*/ 2049954 h 4099908"/>
              <a:gd name="connsiteX94" fmla="*/ 1773821 w 3667977"/>
              <a:gd name="connsiteY94" fmla="*/ 2049954 h 4099908"/>
              <a:gd name="connsiteX95" fmla="*/ 1730043 w 3667977"/>
              <a:gd name="connsiteY95" fmla="*/ 1929937 h 4099908"/>
              <a:gd name="connsiteX96" fmla="*/ 2102154 w 3667977"/>
              <a:gd name="connsiteY96" fmla="*/ 1644787 h 4099908"/>
              <a:gd name="connsiteX97" fmla="*/ 2578237 w 3667977"/>
              <a:gd name="connsiteY97" fmla="*/ 1511191 h 4099908"/>
              <a:gd name="connsiteX98" fmla="*/ 2682210 w 3667977"/>
              <a:gd name="connsiteY98" fmla="*/ 1413074 h 4099908"/>
              <a:gd name="connsiteX99" fmla="*/ 2493418 w 3667977"/>
              <a:gd name="connsiteY99" fmla="*/ 1292181 h 4099908"/>
              <a:gd name="connsiteX100" fmla="*/ 2020070 w 3667977"/>
              <a:gd name="connsiteY100" fmla="*/ 1240495 h 4099908"/>
              <a:gd name="connsiteX101" fmla="*/ 1582292 w 3667977"/>
              <a:gd name="connsiteY101" fmla="*/ 1283859 h 4099908"/>
              <a:gd name="connsiteX102" fmla="*/ 1409916 w 3667977"/>
              <a:gd name="connsiteY102" fmla="*/ 1358760 h 4099908"/>
              <a:gd name="connsiteX103" fmla="*/ 1412232 w 3667977"/>
              <a:gd name="connsiteY103" fmla="*/ 1360821 h 4099908"/>
              <a:gd name="connsiteX104" fmla="*/ 1477501 w 3667977"/>
              <a:gd name="connsiteY104" fmla="*/ 1356984 h 4099908"/>
              <a:gd name="connsiteX105" fmla="*/ 1695021 w 3667977"/>
              <a:gd name="connsiteY105" fmla="*/ 1385455 h 4099908"/>
              <a:gd name="connsiteX106" fmla="*/ 1781210 w 3667977"/>
              <a:gd name="connsiteY106" fmla="*/ 1471744 h 4099908"/>
              <a:gd name="connsiteX107" fmla="*/ 1539064 w 3667977"/>
              <a:gd name="connsiteY107" fmla="*/ 1633373 h 4099908"/>
              <a:gd name="connsiteX108" fmla="*/ 952168 w 3667977"/>
              <a:gd name="connsiteY108" fmla="*/ 1701266 h 4099908"/>
              <a:gd name="connsiteX109" fmla="*/ 258561 w 3667977"/>
              <a:gd name="connsiteY109" fmla="*/ 1606216 h 4099908"/>
              <a:gd name="connsiteX110" fmla="*/ 0 w 3667977"/>
              <a:gd name="connsiteY110" fmla="*/ 1390273 h 4099908"/>
              <a:gd name="connsiteX111" fmla="*/ 136805 w 3667977"/>
              <a:gd name="connsiteY111" fmla="*/ 1228643 h 4099908"/>
              <a:gd name="connsiteX112" fmla="*/ 722334 w 3667977"/>
              <a:gd name="connsiteY112" fmla="*/ 1059130 h 4099908"/>
              <a:gd name="connsiteX113" fmla="*/ 1091709 w 3667977"/>
              <a:gd name="connsiteY113" fmla="*/ 895311 h 4099908"/>
              <a:gd name="connsiteX114" fmla="*/ 1080764 w 3667977"/>
              <a:gd name="connsiteY114" fmla="*/ 850633 h 4099908"/>
              <a:gd name="connsiteX115" fmla="*/ 1078081 w 3667977"/>
              <a:gd name="connsiteY115" fmla="*/ 850633 h 4099908"/>
              <a:gd name="connsiteX116" fmla="*/ 1034303 w 3667977"/>
              <a:gd name="connsiteY116" fmla="*/ 730615 h 4099908"/>
              <a:gd name="connsiteX117" fmla="*/ 1406414 w 3667977"/>
              <a:gd name="connsiteY117" fmla="*/ 445465 h 4099908"/>
              <a:gd name="connsiteX118" fmla="*/ 1882497 w 3667977"/>
              <a:gd name="connsiteY118" fmla="*/ 311870 h 4099908"/>
              <a:gd name="connsiteX119" fmla="*/ 1986470 w 3667977"/>
              <a:gd name="connsiteY119" fmla="*/ 213753 h 4099908"/>
              <a:gd name="connsiteX120" fmla="*/ 1797678 w 3667977"/>
              <a:gd name="connsiteY120" fmla="*/ 92860 h 4099908"/>
              <a:gd name="connsiteX121" fmla="*/ 1324330 w 3667977"/>
              <a:gd name="connsiteY121" fmla="*/ 41174 h 4099908"/>
              <a:gd name="connsiteX122" fmla="*/ 886552 w 3667977"/>
              <a:gd name="connsiteY122" fmla="*/ 84538 h 4099908"/>
              <a:gd name="connsiteX123" fmla="*/ 714176 w 3667977"/>
              <a:gd name="connsiteY123" fmla="*/ 159439 h 4099908"/>
              <a:gd name="connsiteX124" fmla="*/ 819518 w 3667977"/>
              <a:gd name="connsiteY124" fmla="*/ 174332 h 4099908"/>
              <a:gd name="connsiteX125" fmla="*/ 998733 w 3667977"/>
              <a:gd name="connsiteY125" fmla="*/ 201927 h 4099908"/>
              <a:gd name="connsiteX126" fmla="*/ 1072608 w 3667977"/>
              <a:gd name="connsiteY126" fmla="*/ 260183 h 4099908"/>
              <a:gd name="connsiteX127" fmla="*/ 991893 w 3667977"/>
              <a:gd name="connsiteY127" fmla="*/ 319754 h 4099908"/>
              <a:gd name="connsiteX128" fmla="*/ 798996 w 3667977"/>
              <a:gd name="connsiteY128" fmla="*/ 344283 h 4099908"/>
              <a:gd name="connsiteX129" fmla="*/ 581476 w 3667977"/>
              <a:gd name="connsiteY129" fmla="*/ 315811 h 4099908"/>
              <a:gd name="connsiteX130" fmla="*/ 495287 w 3667977"/>
              <a:gd name="connsiteY130" fmla="*/ 229522 h 4099908"/>
              <a:gd name="connsiteX131" fmla="*/ 737434 w 3667977"/>
              <a:gd name="connsiteY131" fmla="*/ 67893 h 4099908"/>
              <a:gd name="connsiteX132" fmla="*/ 1324330 w 3667977"/>
              <a:gd name="connsiteY132" fmla="*/ 0 h 40999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Lst>
            <a:rect l="l" t="t" r="r" b="b"/>
            <a:pathLst>
              <a:path w="3667977" h="4099908">
                <a:moveTo>
                  <a:pt x="1324330" y="0"/>
                </a:moveTo>
                <a:cubicBezTo>
                  <a:pt x="1614359" y="0"/>
                  <a:pt x="1845559" y="31683"/>
                  <a:pt x="2017936" y="95050"/>
                </a:cubicBezTo>
                <a:cubicBezTo>
                  <a:pt x="2190311" y="158417"/>
                  <a:pt x="2276497" y="230398"/>
                  <a:pt x="2276497" y="310993"/>
                </a:cubicBezTo>
                <a:cubicBezTo>
                  <a:pt x="2276497" y="371732"/>
                  <a:pt x="2230896" y="425608"/>
                  <a:pt x="2139692" y="472623"/>
                </a:cubicBezTo>
                <a:cubicBezTo>
                  <a:pt x="2048489" y="519636"/>
                  <a:pt x="1853312" y="576141"/>
                  <a:pt x="1554163" y="642136"/>
                </a:cubicBezTo>
                <a:cubicBezTo>
                  <a:pt x="1307914" y="697618"/>
                  <a:pt x="1184789" y="752225"/>
                  <a:pt x="1184789" y="805955"/>
                </a:cubicBezTo>
                <a:cubicBezTo>
                  <a:pt x="1184789" y="821140"/>
                  <a:pt x="1188437" y="836032"/>
                  <a:pt x="1195733" y="850633"/>
                </a:cubicBezTo>
                <a:lnTo>
                  <a:pt x="1198416" y="850633"/>
                </a:lnTo>
                <a:cubicBezTo>
                  <a:pt x="1227603" y="901443"/>
                  <a:pt x="1242195" y="941449"/>
                  <a:pt x="1242195" y="970650"/>
                </a:cubicBezTo>
                <a:cubicBezTo>
                  <a:pt x="1242195" y="1098552"/>
                  <a:pt x="1118157" y="1193602"/>
                  <a:pt x="870083" y="1255801"/>
                </a:cubicBezTo>
                <a:cubicBezTo>
                  <a:pt x="622009" y="1318000"/>
                  <a:pt x="463315" y="1362531"/>
                  <a:pt x="394000" y="1389397"/>
                </a:cubicBezTo>
                <a:cubicBezTo>
                  <a:pt x="324684" y="1416262"/>
                  <a:pt x="290027" y="1448967"/>
                  <a:pt x="290027" y="1487513"/>
                </a:cubicBezTo>
                <a:cubicBezTo>
                  <a:pt x="290027" y="1533651"/>
                  <a:pt x="352958" y="1573949"/>
                  <a:pt x="478819" y="1608406"/>
                </a:cubicBezTo>
                <a:cubicBezTo>
                  <a:pt x="604680" y="1642864"/>
                  <a:pt x="762463" y="1660093"/>
                  <a:pt x="952168" y="1660093"/>
                </a:cubicBezTo>
                <a:cubicBezTo>
                  <a:pt x="1129101" y="1660093"/>
                  <a:pt x="1275027" y="1645638"/>
                  <a:pt x="1389945" y="1616728"/>
                </a:cubicBezTo>
                <a:cubicBezTo>
                  <a:pt x="1504862" y="1587820"/>
                  <a:pt x="1562321" y="1562852"/>
                  <a:pt x="1562321" y="1541827"/>
                </a:cubicBezTo>
                <a:lnTo>
                  <a:pt x="1560006" y="1539767"/>
                </a:lnTo>
                <a:lnTo>
                  <a:pt x="1494736" y="1543604"/>
                </a:lnTo>
                <a:cubicBezTo>
                  <a:pt x="1407181" y="1543604"/>
                  <a:pt x="1334674" y="1534114"/>
                  <a:pt x="1277216" y="1515133"/>
                </a:cubicBezTo>
                <a:cubicBezTo>
                  <a:pt x="1219757" y="1496152"/>
                  <a:pt x="1191028" y="1467389"/>
                  <a:pt x="1191028" y="1428843"/>
                </a:cubicBezTo>
                <a:cubicBezTo>
                  <a:pt x="1191028" y="1366352"/>
                  <a:pt x="1271743" y="1312476"/>
                  <a:pt x="1433174" y="1267214"/>
                </a:cubicBezTo>
                <a:cubicBezTo>
                  <a:pt x="1594605" y="1221952"/>
                  <a:pt x="1790237" y="1199321"/>
                  <a:pt x="2020070" y="1199321"/>
                </a:cubicBezTo>
                <a:cubicBezTo>
                  <a:pt x="2310099" y="1199321"/>
                  <a:pt x="2541299" y="1231004"/>
                  <a:pt x="2713676" y="1294371"/>
                </a:cubicBezTo>
                <a:cubicBezTo>
                  <a:pt x="2886051" y="1357738"/>
                  <a:pt x="2972237" y="1429719"/>
                  <a:pt x="2972237" y="1510314"/>
                </a:cubicBezTo>
                <a:cubicBezTo>
                  <a:pt x="2972237" y="1571053"/>
                  <a:pt x="2926636" y="1624930"/>
                  <a:pt x="2835432" y="1671944"/>
                </a:cubicBezTo>
                <a:cubicBezTo>
                  <a:pt x="2744229" y="1718958"/>
                  <a:pt x="2549052" y="1775462"/>
                  <a:pt x="2249903" y="1841457"/>
                </a:cubicBezTo>
                <a:cubicBezTo>
                  <a:pt x="2003654" y="1896939"/>
                  <a:pt x="1880529" y="1951546"/>
                  <a:pt x="1880529" y="2005276"/>
                </a:cubicBezTo>
                <a:cubicBezTo>
                  <a:pt x="1880529" y="2020461"/>
                  <a:pt x="1884177" y="2035354"/>
                  <a:pt x="1891473" y="2049954"/>
                </a:cubicBezTo>
                <a:lnTo>
                  <a:pt x="1894156" y="2049954"/>
                </a:lnTo>
                <a:cubicBezTo>
                  <a:pt x="1923343" y="2100764"/>
                  <a:pt x="1937935" y="2140770"/>
                  <a:pt x="1937935" y="2169972"/>
                </a:cubicBezTo>
                <a:cubicBezTo>
                  <a:pt x="1937935" y="2297873"/>
                  <a:pt x="1813897" y="2392923"/>
                  <a:pt x="1565823" y="2455122"/>
                </a:cubicBezTo>
                <a:cubicBezTo>
                  <a:pt x="1317749" y="2517321"/>
                  <a:pt x="1159055" y="2561852"/>
                  <a:pt x="1089740" y="2588718"/>
                </a:cubicBezTo>
                <a:cubicBezTo>
                  <a:pt x="1020425" y="2615583"/>
                  <a:pt x="985767" y="2648288"/>
                  <a:pt x="985767" y="2686834"/>
                </a:cubicBezTo>
                <a:cubicBezTo>
                  <a:pt x="985767" y="2732972"/>
                  <a:pt x="1048698" y="2773270"/>
                  <a:pt x="1174560" y="2807727"/>
                </a:cubicBezTo>
                <a:cubicBezTo>
                  <a:pt x="1300420" y="2842185"/>
                  <a:pt x="1458203" y="2859414"/>
                  <a:pt x="1647908" y="2859414"/>
                </a:cubicBezTo>
                <a:cubicBezTo>
                  <a:pt x="1824841" y="2859414"/>
                  <a:pt x="1970767" y="2844959"/>
                  <a:pt x="2085685" y="2816049"/>
                </a:cubicBezTo>
                <a:cubicBezTo>
                  <a:pt x="2200602" y="2787141"/>
                  <a:pt x="2258061" y="2762173"/>
                  <a:pt x="2258061" y="2741148"/>
                </a:cubicBezTo>
                <a:lnTo>
                  <a:pt x="2255746" y="2739088"/>
                </a:lnTo>
                <a:lnTo>
                  <a:pt x="2190476" y="2742925"/>
                </a:lnTo>
                <a:cubicBezTo>
                  <a:pt x="2102921" y="2742925"/>
                  <a:pt x="2030414" y="2733435"/>
                  <a:pt x="1972956" y="2714454"/>
                </a:cubicBezTo>
                <a:cubicBezTo>
                  <a:pt x="1915497" y="2695473"/>
                  <a:pt x="1886768" y="2666710"/>
                  <a:pt x="1886768" y="2628164"/>
                </a:cubicBezTo>
                <a:cubicBezTo>
                  <a:pt x="1886768" y="2565673"/>
                  <a:pt x="1967483" y="2511797"/>
                  <a:pt x="2128914" y="2466535"/>
                </a:cubicBezTo>
                <a:cubicBezTo>
                  <a:pt x="2290345" y="2421273"/>
                  <a:pt x="2485977" y="2398642"/>
                  <a:pt x="2715810" y="2398642"/>
                </a:cubicBezTo>
                <a:cubicBezTo>
                  <a:pt x="3005839" y="2398642"/>
                  <a:pt x="3237039" y="2430325"/>
                  <a:pt x="3409416" y="2493692"/>
                </a:cubicBezTo>
                <a:cubicBezTo>
                  <a:pt x="3581791" y="2557059"/>
                  <a:pt x="3667977" y="2629040"/>
                  <a:pt x="3667977" y="2709636"/>
                </a:cubicBezTo>
                <a:cubicBezTo>
                  <a:pt x="3667977" y="2770374"/>
                  <a:pt x="3622376" y="2824251"/>
                  <a:pt x="3531172" y="2871265"/>
                </a:cubicBezTo>
                <a:cubicBezTo>
                  <a:pt x="3439969" y="2918279"/>
                  <a:pt x="3244792" y="2974783"/>
                  <a:pt x="2945643" y="3040778"/>
                </a:cubicBezTo>
                <a:cubicBezTo>
                  <a:pt x="2699394" y="3096260"/>
                  <a:pt x="2576269" y="3150867"/>
                  <a:pt x="2576269" y="3204597"/>
                </a:cubicBezTo>
                <a:cubicBezTo>
                  <a:pt x="2576269" y="3219782"/>
                  <a:pt x="2579917" y="3234675"/>
                  <a:pt x="2587213" y="3249275"/>
                </a:cubicBezTo>
                <a:lnTo>
                  <a:pt x="2589896" y="3249275"/>
                </a:lnTo>
                <a:cubicBezTo>
                  <a:pt x="2619083" y="3300085"/>
                  <a:pt x="2633675" y="3340091"/>
                  <a:pt x="2633675" y="3369293"/>
                </a:cubicBezTo>
                <a:cubicBezTo>
                  <a:pt x="2633675" y="3497194"/>
                  <a:pt x="2509637" y="3592244"/>
                  <a:pt x="2261563" y="3654443"/>
                </a:cubicBezTo>
                <a:cubicBezTo>
                  <a:pt x="2013489" y="3716642"/>
                  <a:pt x="1854795" y="3761173"/>
                  <a:pt x="1785480" y="3788039"/>
                </a:cubicBezTo>
                <a:cubicBezTo>
                  <a:pt x="1716165" y="3814904"/>
                  <a:pt x="1681507" y="3847609"/>
                  <a:pt x="1681507" y="3886155"/>
                </a:cubicBezTo>
                <a:cubicBezTo>
                  <a:pt x="1681507" y="3932293"/>
                  <a:pt x="1744438" y="3972591"/>
                  <a:pt x="1870300" y="4007048"/>
                </a:cubicBezTo>
                <a:cubicBezTo>
                  <a:pt x="1996160" y="4041506"/>
                  <a:pt x="2153943" y="4058735"/>
                  <a:pt x="2343648" y="4058735"/>
                </a:cubicBezTo>
                <a:cubicBezTo>
                  <a:pt x="2520581" y="4058735"/>
                  <a:pt x="2666507" y="4044280"/>
                  <a:pt x="2781425" y="4015370"/>
                </a:cubicBezTo>
                <a:cubicBezTo>
                  <a:pt x="2896342" y="3986462"/>
                  <a:pt x="2953801" y="3961494"/>
                  <a:pt x="2953801" y="3940469"/>
                </a:cubicBezTo>
                <a:cubicBezTo>
                  <a:pt x="2953801" y="3931709"/>
                  <a:pt x="2918687" y="3926745"/>
                  <a:pt x="2848459" y="3925576"/>
                </a:cubicBezTo>
                <a:cubicBezTo>
                  <a:pt x="2778232" y="3924408"/>
                  <a:pt x="2718494" y="3915210"/>
                  <a:pt x="2669245" y="3897982"/>
                </a:cubicBezTo>
                <a:cubicBezTo>
                  <a:pt x="2619995" y="3880753"/>
                  <a:pt x="2595369" y="3861334"/>
                  <a:pt x="2595369" y="3839725"/>
                </a:cubicBezTo>
                <a:cubicBezTo>
                  <a:pt x="2595369" y="3816364"/>
                  <a:pt x="2622274" y="3796507"/>
                  <a:pt x="2676085" y="3780154"/>
                </a:cubicBezTo>
                <a:cubicBezTo>
                  <a:pt x="2729895" y="3763802"/>
                  <a:pt x="2794193" y="3755626"/>
                  <a:pt x="2868981" y="3755626"/>
                </a:cubicBezTo>
                <a:cubicBezTo>
                  <a:pt x="2956536" y="3755626"/>
                  <a:pt x="3029043" y="3765116"/>
                  <a:pt x="3086501" y="3784097"/>
                </a:cubicBezTo>
                <a:cubicBezTo>
                  <a:pt x="3143960" y="3803077"/>
                  <a:pt x="3172690" y="3831841"/>
                  <a:pt x="3172690" y="3870386"/>
                </a:cubicBezTo>
                <a:cubicBezTo>
                  <a:pt x="3172690" y="3932877"/>
                  <a:pt x="3091974" y="3986754"/>
                  <a:pt x="2930544" y="4032015"/>
                </a:cubicBezTo>
                <a:cubicBezTo>
                  <a:pt x="2769113" y="4077277"/>
                  <a:pt x="2573481" y="4099908"/>
                  <a:pt x="2343648" y="4099908"/>
                </a:cubicBezTo>
                <a:cubicBezTo>
                  <a:pt x="2053619" y="4099908"/>
                  <a:pt x="1822418" y="4068225"/>
                  <a:pt x="1650041" y="4004858"/>
                </a:cubicBezTo>
                <a:cubicBezTo>
                  <a:pt x="1477667" y="3941491"/>
                  <a:pt x="1391480" y="3869510"/>
                  <a:pt x="1391480" y="3788915"/>
                </a:cubicBezTo>
                <a:cubicBezTo>
                  <a:pt x="1391480" y="3728176"/>
                  <a:pt x="1437082" y="3674300"/>
                  <a:pt x="1528285" y="3627285"/>
                </a:cubicBezTo>
                <a:cubicBezTo>
                  <a:pt x="1619488" y="3580272"/>
                  <a:pt x="1814666" y="3523767"/>
                  <a:pt x="2113814" y="3457772"/>
                </a:cubicBezTo>
                <a:cubicBezTo>
                  <a:pt x="2360063" y="3402290"/>
                  <a:pt x="2483189" y="3347684"/>
                  <a:pt x="2483189" y="3293953"/>
                </a:cubicBezTo>
                <a:cubicBezTo>
                  <a:pt x="2483189" y="3278768"/>
                  <a:pt x="2479540" y="3263876"/>
                  <a:pt x="2472244" y="3249275"/>
                </a:cubicBezTo>
                <a:lnTo>
                  <a:pt x="2469561" y="3249275"/>
                </a:lnTo>
                <a:cubicBezTo>
                  <a:pt x="2440375" y="3198465"/>
                  <a:pt x="2425783" y="3158459"/>
                  <a:pt x="2425783" y="3129258"/>
                </a:cubicBezTo>
                <a:cubicBezTo>
                  <a:pt x="2425783" y="3001357"/>
                  <a:pt x="2549820" y="2906306"/>
                  <a:pt x="2797894" y="2844108"/>
                </a:cubicBezTo>
                <a:cubicBezTo>
                  <a:pt x="3045968" y="2781908"/>
                  <a:pt x="3204663" y="2737377"/>
                  <a:pt x="3273977" y="2710512"/>
                </a:cubicBezTo>
                <a:cubicBezTo>
                  <a:pt x="3343293" y="2683647"/>
                  <a:pt x="3377950" y="2650941"/>
                  <a:pt x="3377950" y="2612395"/>
                </a:cubicBezTo>
                <a:cubicBezTo>
                  <a:pt x="3377950" y="2566257"/>
                  <a:pt x="3315019" y="2525960"/>
                  <a:pt x="3189158" y="2491502"/>
                </a:cubicBezTo>
                <a:cubicBezTo>
                  <a:pt x="3063297" y="2457045"/>
                  <a:pt x="2905514" y="2439816"/>
                  <a:pt x="2715810" y="2439816"/>
                </a:cubicBezTo>
                <a:cubicBezTo>
                  <a:pt x="2538876" y="2439816"/>
                  <a:pt x="2392950" y="2454270"/>
                  <a:pt x="2278032" y="2483180"/>
                </a:cubicBezTo>
                <a:cubicBezTo>
                  <a:pt x="2163115" y="2512089"/>
                  <a:pt x="2105656" y="2537056"/>
                  <a:pt x="2105656" y="2558081"/>
                </a:cubicBezTo>
                <a:lnTo>
                  <a:pt x="2107972" y="2560141"/>
                </a:lnTo>
                <a:lnTo>
                  <a:pt x="2173241" y="2556305"/>
                </a:lnTo>
                <a:cubicBezTo>
                  <a:pt x="2260796" y="2556305"/>
                  <a:pt x="2333303" y="2565795"/>
                  <a:pt x="2390761" y="2584776"/>
                </a:cubicBezTo>
                <a:cubicBezTo>
                  <a:pt x="2448220" y="2603756"/>
                  <a:pt x="2476950" y="2632520"/>
                  <a:pt x="2476950" y="2671065"/>
                </a:cubicBezTo>
                <a:cubicBezTo>
                  <a:pt x="2476950" y="2733556"/>
                  <a:pt x="2396234" y="2787433"/>
                  <a:pt x="2234804" y="2832694"/>
                </a:cubicBezTo>
                <a:cubicBezTo>
                  <a:pt x="2073373" y="2877956"/>
                  <a:pt x="1877741" y="2900587"/>
                  <a:pt x="1647908" y="2900587"/>
                </a:cubicBezTo>
                <a:cubicBezTo>
                  <a:pt x="1357879" y="2900587"/>
                  <a:pt x="1126678" y="2868904"/>
                  <a:pt x="954301" y="2805537"/>
                </a:cubicBezTo>
                <a:cubicBezTo>
                  <a:pt x="781927" y="2742170"/>
                  <a:pt x="695740" y="2670189"/>
                  <a:pt x="695740" y="2589594"/>
                </a:cubicBezTo>
                <a:cubicBezTo>
                  <a:pt x="695740" y="2528855"/>
                  <a:pt x="741342" y="2474979"/>
                  <a:pt x="832545" y="2427964"/>
                </a:cubicBezTo>
                <a:cubicBezTo>
                  <a:pt x="923748" y="2380951"/>
                  <a:pt x="1118926" y="2324446"/>
                  <a:pt x="1418074" y="2258451"/>
                </a:cubicBezTo>
                <a:cubicBezTo>
                  <a:pt x="1664323" y="2202969"/>
                  <a:pt x="1787449" y="2148362"/>
                  <a:pt x="1787449" y="2094632"/>
                </a:cubicBezTo>
                <a:cubicBezTo>
                  <a:pt x="1787449" y="2079447"/>
                  <a:pt x="1783800" y="2064555"/>
                  <a:pt x="1776504" y="2049954"/>
                </a:cubicBezTo>
                <a:lnTo>
                  <a:pt x="1773821" y="2049954"/>
                </a:lnTo>
                <a:cubicBezTo>
                  <a:pt x="1744635" y="1999144"/>
                  <a:pt x="1730043" y="1959138"/>
                  <a:pt x="1730043" y="1929937"/>
                </a:cubicBezTo>
                <a:cubicBezTo>
                  <a:pt x="1730043" y="1802035"/>
                  <a:pt x="1854080" y="1706985"/>
                  <a:pt x="2102154" y="1644787"/>
                </a:cubicBezTo>
                <a:cubicBezTo>
                  <a:pt x="2350228" y="1582587"/>
                  <a:pt x="2508923" y="1538056"/>
                  <a:pt x="2578237" y="1511191"/>
                </a:cubicBezTo>
                <a:cubicBezTo>
                  <a:pt x="2647553" y="1484326"/>
                  <a:pt x="2682210" y="1451620"/>
                  <a:pt x="2682210" y="1413074"/>
                </a:cubicBezTo>
                <a:cubicBezTo>
                  <a:pt x="2682210" y="1366936"/>
                  <a:pt x="2619279" y="1326639"/>
                  <a:pt x="2493418" y="1292181"/>
                </a:cubicBezTo>
                <a:cubicBezTo>
                  <a:pt x="2367557" y="1257724"/>
                  <a:pt x="2209774" y="1240495"/>
                  <a:pt x="2020070" y="1240495"/>
                </a:cubicBezTo>
                <a:cubicBezTo>
                  <a:pt x="1843136" y="1240495"/>
                  <a:pt x="1697210" y="1254949"/>
                  <a:pt x="1582292" y="1283859"/>
                </a:cubicBezTo>
                <a:cubicBezTo>
                  <a:pt x="1467375" y="1312768"/>
                  <a:pt x="1409916" y="1337735"/>
                  <a:pt x="1409916" y="1358760"/>
                </a:cubicBezTo>
                <a:lnTo>
                  <a:pt x="1412232" y="1360821"/>
                </a:lnTo>
                <a:lnTo>
                  <a:pt x="1477501" y="1356984"/>
                </a:lnTo>
                <a:cubicBezTo>
                  <a:pt x="1565056" y="1356984"/>
                  <a:pt x="1637563" y="1366474"/>
                  <a:pt x="1695021" y="1385455"/>
                </a:cubicBezTo>
                <a:cubicBezTo>
                  <a:pt x="1752480" y="1404435"/>
                  <a:pt x="1781210" y="1433199"/>
                  <a:pt x="1781210" y="1471744"/>
                </a:cubicBezTo>
                <a:cubicBezTo>
                  <a:pt x="1781210" y="1534235"/>
                  <a:pt x="1700494" y="1588112"/>
                  <a:pt x="1539064" y="1633373"/>
                </a:cubicBezTo>
                <a:cubicBezTo>
                  <a:pt x="1377633" y="1678635"/>
                  <a:pt x="1182001" y="1701266"/>
                  <a:pt x="952168" y="1701266"/>
                </a:cubicBezTo>
                <a:cubicBezTo>
                  <a:pt x="662138" y="1701266"/>
                  <a:pt x="430938" y="1669583"/>
                  <a:pt x="258561" y="1606216"/>
                </a:cubicBezTo>
                <a:cubicBezTo>
                  <a:pt x="86187" y="1542849"/>
                  <a:pt x="0" y="1470868"/>
                  <a:pt x="0" y="1390273"/>
                </a:cubicBezTo>
                <a:cubicBezTo>
                  <a:pt x="0" y="1329534"/>
                  <a:pt x="45601" y="1275658"/>
                  <a:pt x="136805" y="1228643"/>
                </a:cubicBezTo>
                <a:cubicBezTo>
                  <a:pt x="228008" y="1181629"/>
                  <a:pt x="423185" y="1125125"/>
                  <a:pt x="722334" y="1059130"/>
                </a:cubicBezTo>
                <a:cubicBezTo>
                  <a:pt x="968583" y="1003648"/>
                  <a:pt x="1091709" y="949041"/>
                  <a:pt x="1091709" y="895311"/>
                </a:cubicBezTo>
                <a:cubicBezTo>
                  <a:pt x="1091709" y="880126"/>
                  <a:pt x="1088060" y="865233"/>
                  <a:pt x="1080764" y="850633"/>
                </a:cubicBezTo>
                <a:lnTo>
                  <a:pt x="1078081" y="850633"/>
                </a:lnTo>
                <a:cubicBezTo>
                  <a:pt x="1048895" y="799823"/>
                  <a:pt x="1034303" y="759817"/>
                  <a:pt x="1034303" y="730615"/>
                </a:cubicBezTo>
                <a:cubicBezTo>
                  <a:pt x="1034303" y="602714"/>
                  <a:pt x="1158340" y="507664"/>
                  <a:pt x="1406414" y="445465"/>
                </a:cubicBezTo>
                <a:cubicBezTo>
                  <a:pt x="1654488" y="383266"/>
                  <a:pt x="1813183" y="338735"/>
                  <a:pt x="1882497" y="311870"/>
                </a:cubicBezTo>
                <a:cubicBezTo>
                  <a:pt x="1951813" y="285005"/>
                  <a:pt x="1986470" y="252299"/>
                  <a:pt x="1986470" y="213753"/>
                </a:cubicBezTo>
                <a:cubicBezTo>
                  <a:pt x="1986470" y="167615"/>
                  <a:pt x="1923539" y="127318"/>
                  <a:pt x="1797678" y="92860"/>
                </a:cubicBezTo>
                <a:cubicBezTo>
                  <a:pt x="1671817" y="58402"/>
                  <a:pt x="1514034" y="41174"/>
                  <a:pt x="1324330" y="41174"/>
                </a:cubicBezTo>
                <a:cubicBezTo>
                  <a:pt x="1147396" y="41174"/>
                  <a:pt x="1001470" y="55628"/>
                  <a:pt x="886552" y="84538"/>
                </a:cubicBezTo>
                <a:cubicBezTo>
                  <a:pt x="771635" y="113447"/>
                  <a:pt x="714176" y="138414"/>
                  <a:pt x="714176" y="159439"/>
                </a:cubicBezTo>
                <a:cubicBezTo>
                  <a:pt x="714176" y="168199"/>
                  <a:pt x="749290" y="173163"/>
                  <a:pt x="819518" y="174332"/>
                </a:cubicBezTo>
                <a:cubicBezTo>
                  <a:pt x="889745" y="175500"/>
                  <a:pt x="949483" y="184698"/>
                  <a:pt x="998733" y="201927"/>
                </a:cubicBezTo>
                <a:cubicBezTo>
                  <a:pt x="1047983" y="219155"/>
                  <a:pt x="1072608" y="238574"/>
                  <a:pt x="1072608" y="260183"/>
                </a:cubicBezTo>
                <a:cubicBezTo>
                  <a:pt x="1072608" y="283544"/>
                  <a:pt x="1045703" y="303401"/>
                  <a:pt x="991893" y="319754"/>
                </a:cubicBezTo>
                <a:cubicBezTo>
                  <a:pt x="938082" y="336107"/>
                  <a:pt x="873784" y="344283"/>
                  <a:pt x="798996" y="344283"/>
                </a:cubicBezTo>
                <a:cubicBezTo>
                  <a:pt x="711441" y="344283"/>
                  <a:pt x="638934" y="334793"/>
                  <a:pt x="581476" y="315811"/>
                </a:cubicBezTo>
                <a:cubicBezTo>
                  <a:pt x="524017" y="296831"/>
                  <a:pt x="495287" y="268068"/>
                  <a:pt x="495287" y="229522"/>
                </a:cubicBezTo>
                <a:cubicBezTo>
                  <a:pt x="495287" y="167031"/>
                  <a:pt x="576003" y="113155"/>
                  <a:pt x="737434" y="67893"/>
                </a:cubicBezTo>
                <a:cubicBezTo>
                  <a:pt x="898865" y="22631"/>
                  <a:pt x="1094497" y="0"/>
                  <a:pt x="1324330" y="0"/>
                </a:cubicBezTo>
                <a:close/>
              </a:path>
            </a:pathLst>
          </a:custGeom>
          <a:gradFill flip="none" rotWithShape="1">
            <a:gsLst>
              <a:gs pos="34000">
                <a:srgbClr val="99FF33">
                  <a:alpha val="84000"/>
                </a:srgbClr>
              </a:gs>
              <a:gs pos="40000">
                <a:srgbClr val="CC0000">
                  <a:alpha val="80000"/>
                </a:srgbClr>
              </a:gs>
              <a:gs pos="100000">
                <a:srgbClr val="E91717">
                  <a:alpha val="86667"/>
                </a:srgbClr>
              </a:gs>
            </a:gsLst>
            <a:path path="circle">
              <a:fillToRect l="50000" t="50000" r="50000" b="50000"/>
            </a:path>
            <a:tileRect/>
          </a:gradFill>
          <a:ln w="0">
            <a:solidFill>
              <a:srgbClr val="99FF33"/>
            </a:solidFill>
          </a:ln>
          <a:effectLst/>
          <a:scene3d>
            <a:camera prst="orthographicFront"/>
            <a:lightRig rig="chilly" dir="t"/>
          </a:scene3d>
          <a:sp3d prstMaterial="metal">
            <a:bevelT w="165100" prst="coolSlant"/>
          </a:sp3d>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es-ES" sz="28700" dirty="0">
              <a:latin typeface="Bodoni MT" panose="02070603080606020203" pitchFamily="18" charset="0"/>
            </a:endParaRPr>
          </a:p>
        </p:txBody>
      </p:sp>
      <p:sp>
        <p:nvSpPr>
          <p:cNvPr id="16" name="CuadroTexto 23"/>
          <p:cNvSpPr txBox="1"/>
          <p:nvPr/>
        </p:nvSpPr>
        <p:spPr>
          <a:xfrm rot="8056154" flipH="1">
            <a:off x="8315322" y="3529176"/>
            <a:ext cx="687949" cy="2125916"/>
          </a:xfrm>
          <a:custGeom>
            <a:avLst/>
            <a:gdLst>
              <a:gd name="connsiteX0" fmla="*/ 1324330 w 3667977"/>
              <a:gd name="connsiteY0" fmla="*/ 0 h 4099908"/>
              <a:gd name="connsiteX1" fmla="*/ 2017936 w 3667977"/>
              <a:gd name="connsiteY1" fmla="*/ 95050 h 4099908"/>
              <a:gd name="connsiteX2" fmla="*/ 2276497 w 3667977"/>
              <a:gd name="connsiteY2" fmla="*/ 310993 h 4099908"/>
              <a:gd name="connsiteX3" fmla="*/ 2139692 w 3667977"/>
              <a:gd name="connsiteY3" fmla="*/ 472623 h 4099908"/>
              <a:gd name="connsiteX4" fmla="*/ 1554163 w 3667977"/>
              <a:gd name="connsiteY4" fmla="*/ 642136 h 4099908"/>
              <a:gd name="connsiteX5" fmla="*/ 1184789 w 3667977"/>
              <a:gd name="connsiteY5" fmla="*/ 805955 h 4099908"/>
              <a:gd name="connsiteX6" fmla="*/ 1195733 w 3667977"/>
              <a:gd name="connsiteY6" fmla="*/ 850633 h 4099908"/>
              <a:gd name="connsiteX7" fmla="*/ 1198416 w 3667977"/>
              <a:gd name="connsiteY7" fmla="*/ 850633 h 4099908"/>
              <a:gd name="connsiteX8" fmla="*/ 1242195 w 3667977"/>
              <a:gd name="connsiteY8" fmla="*/ 970650 h 4099908"/>
              <a:gd name="connsiteX9" fmla="*/ 870083 w 3667977"/>
              <a:gd name="connsiteY9" fmla="*/ 1255801 h 4099908"/>
              <a:gd name="connsiteX10" fmla="*/ 394000 w 3667977"/>
              <a:gd name="connsiteY10" fmla="*/ 1389397 h 4099908"/>
              <a:gd name="connsiteX11" fmla="*/ 290027 w 3667977"/>
              <a:gd name="connsiteY11" fmla="*/ 1487513 h 4099908"/>
              <a:gd name="connsiteX12" fmla="*/ 478819 w 3667977"/>
              <a:gd name="connsiteY12" fmla="*/ 1608406 h 4099908"/>
              <a:gd name="connsiteX13" fmla="*/ 952168 w 3667977"/>
              <a:gd name="connsiteY13" fmla="*/ 1660093 h 4099908"/>
              <a:gd name="connsiteX14" fmla="*/ 1389945 w 3667977"/>
              <a:gd name="connsiteY14" fmla="*/ 1616728 h 4099908"/>
              <a:gd name="connsiteX15" fmla="*/ 1562321 w 3667977"/>
              <a:gd name="connsiteY15" fmla="*/ 1541827 h 4099908"/>
              <a:gd name="connsiteX16" fmla="*/ 1560006 w 3667977"/>
              <a:gd name="connsiteY16" fmla="*/ 1539767 h 4099908"/>
              <a:gd name="connsiteX17" fmla="*/ 1494736 w 3667977"/>
              <a:gd name="connsiteY17" fmla="*/ 1543604 h 4099908"/>
              <a:gd name="connsiteX18" fmla="*/ 1277216 w 3667977"/>
              <a:gd name="connsiteY18" fmla="*/ 1515133 h 4099908"/>
              <a:gd name="connsiteX19" fmla="*/ 1191028 w 3667977"/>
              <a:gd name="connsiteY19" fmla="*/ 1428843 h 4099908"/>
              <a:gd name="connsiteX20" fmla="*/ 1433174 w 3667977"/>
              <a:gd name="connsiteY20" fmla="*/ 1267214 h 4099908"/>
              <a:gd name="connsiteX21" fmla="*/ 2020070 w 3667977"/>
              <a:gd name="connsiteY21" fmla="*/ 1199321 h 4099908"/>
              <a:gd name="connsiteX22" fmla="*/ 2713676 w 3667977"/>
              <a:gd name="connsiteY22" fmla="*/ 1294371 h 4099908"/>
              <a:gd name="connsiteX23" fmla="*/ 2972237 w 3667977"/>
              <a:gd name="connsiteY23" fmla="*/ 1510314 h 4099908"/>
              <a:gd name="connsiteX24" fmla="*/ 2835432 w 3667977"/>
              <a:gd name="connsiteY24" fmla="*/ 1671944 h 4099908"/>
              <a:gd name="connsiteX25" fmla="*/ 2249903 w 3667977"/>
              <a:gd name="connsiteY25" fmla="*/ 1841457 h 4099908"/>
              <a:gd name="connsiteX26" fmla="*/ 1880529 w 3667977"/>
              <a:gd name="connsiteY26" fmla="*/ 2005276 h 4099908"/>
              <a:gd name="connsiteX27" fmla="*/ 1891473 w 3667977"/>
              <a:gd name="connsiteY27" fmla="*/ 2049954 h 4099908"/>
              <a:gd name="connsiteX28" fmla="*/ 1894156 w 3667977"/>
              <a:gd name="connsiteY28" fmla="*/ 2049954 h 4099908"/>
              <a:gd name="connsiteX29" fmla="*/ 1937935 w 3667977"/>
              <a:gd name="connsiteY29" fmla="*/ 2169972 h 4099908"/>
              <a:gd name="connsiteX30" fmla="*/ 1565823 w 3667977"/>
              <a:gd name="connsiteY30" fmla="*/ 2455122 h 4099908"/>
              <a:gd name="connsiteX31" fmla="*/ 1089740 w 3667977"/>
              <a:gd name="connsiteY31" fmla="*/ 2588718 h 4099908"/>
              <a:gd name="connsiteX32" fmla="*/ 985767 w 3667977"/>
              <a:gd name="connsiteY32" fmla="*/ 2686834 h 4099908"/>
              <a:gd name="connsiteX33" fmla="*/ 1174560 w 3667977"/>
              <a:gd name="connsiteY33" fmla="*/ 2807727 h 4099908"/>
              <a:gd name="connsiteX34" fmla="*/ 1647908 w 3667977"/>
              <a:gd name="connsiteY34" fmla="*/ 2859414 h 4099908"/>
              <a:gd name="connsiteX35" fmla="*/ 2085685 w 3667977"/>
              <a:gd name="connsiteY35" fmla="*/ 2816049 h 4099908"/>
              <a:gd name="connsiteX36" fmla="*/ 2258061 w 3667977"/>
              <a:gd name="connsiteY36" fmla="*/ 2741148 h 4099908"/>
              <a:gd name="connsiteX37" fmla="*/ 2255746 w 3667977"/>
              <a:gd name="connsiteY37" fmla="*/ 2739088 h 4099908"/>
              <a:gd name="connsiteX38" fmla="*/ 2190476 w 3667977"/>
              <a:gd name="connsiteY38" fmla="*/ 2742925 h 4099908"/>
              <a:gd name="connsiteX39" fmla="*/ 1972956 w 3667977"/>
              <a:gd name="connsiteY39" fmla="*/ 2714454 h 4099908"/>
              <a:gd name="connsiteX40" fmla="*/ 1886768 w 3667977"/>
              <a:gd name="connsiteY40" fmla="*/ 2628164 h 4099908"/>
              <a:gd name="connsiteX41" fmla="*/ 2128914 w 3667977"/>
              <a:gd name="connsiteY41" fmla="*/ 2466535 h 4099908"/>
              <a:gd name="connsiteX42" fmla="*/ 2715810 w 3667977"/>
              <a:gd name="connsiteY42" fmla="*/ 2398642 h 4099908"/>
              <a:gd name="connsiteX43" fmla="*/ 3409416 w 3667977"/>
              <a:gd name="connsiteY43" fmla="*/ 2493692 h 4099908"/>
              <a:gd name="connsiteX44" fmla="*/ 3667977 w 3667977"/>
              <a:gd name="connsiteY44" fmla="*/ 2709636 h 4099908"/>
              <a:gd name="connsiteX45" fmla="*/ 3531172 w 3667977"/>
              <a:gd name="connsiteY45" fmla="*/ 2871265 h 4099908"/>
              <a:gd name="connsiteX46" fmla="*/ 2945643 w 3667977"/>
              <a:gd name="connsiteY46" fmla="*/ 3040778 h 4099908"/>
              <a:gd name="connsiteX47" fmla="*/ 2576269 w 3667977"/>
              <a:gd name="connsiteY47" fmla="*/ 3204597 h 4099908"/>
              <a:gd name="connsiteX48" fmla="*/ 2587213 w 3667977"/>
              <a:gd name="connsiteY48" fmla="*/ 3249275 h 4099908"/>
              <a:gd name="connsiteX49" fmla="*/ 2589896 w 3667977"/>
              <a:gd name="connsiteY49" fmla="*/ 3249275 h 4099908"/>
              <a:gd name="connsiteX50" fmla="*/ 2633675 w 3667977"/>
              <a:gd name="connsiteY50" fmla="*/ 3369293 h 4099908"/>
              <a:gd name="connsiteX51" fmla="*/ 2261563 w 3667977"/>
              <a:gd name="connsiteY51" fmla="*/ 3654443 h 4099908"/>
              <a:gd name="connsiteX52" fmla="*/ 1785480 w 3667977"/>
              <a:gd name="connsiteY52" fmla="*/ 3788039 h 4099908"/>
              <a:gd name="connsiteX53" fmla="*/ 1681507 w 3667977"/>
              <a:gd name="connsiteY53" fmla="*/ 3886155 h 4099908"/>
              <a:gd name="connsiteX54" fmla="*/ 1870300 w 3667977"/>
              <a:gd name="connsiteY54" fmla="*/ 4007048 h 4099908"/>
              <a:gd name="connsiteX55" fmla="*/ 2343648 w 3667977"/>
              <a:gd name="connsiteY55" fmla="*/ 4058735 h 4099908"/>
              <a:gd name="connsiteX56" fmla="*/ 2781425 w 3667977"/>
              <a:gd name="connsiteY56" fmla="*/ 4015370 h 4099908"/>
              <a:gd name="connsiteX57" fmla="*/ 2953801 w 3667977"/>
              <a:gd name="connsiteY57" fmla="*/ 3940469 h 4099908"/>
              <a:gd name="connsiteX58" fmla="*/ 2848459 w 3667977"/>
              <a:gd name="connsiteY58" fmla="*/ 3925576 h 4099908"/>
              <a:gd name="connsiteX59" fmla="*/ 2669245 w 3667977"/>
              <a:gd name="connsiteY59" fmla="*/ 3897982 h 4099908"/>
              <a:gd name="connsiteX60" fmla="*/ 2595369 w 3667977"/>
              <a:gd name="connsiteY60" fmla="*/ 3839725 h 4099908"/>
              <a:gd name="connsiteX61" fmla="*/ 2676085 w 3667977"/>
              <a:gd name="connsiteY61" fmla="*/ 3780154 h 4099908"/>
              <a:gd name="connsiteX62" fmla="*/ 2868981 w 3667977"/>
              <a:gd name="connsiteY62" fmla="*/ 3755626 h 4099908"/>
              <a:gd name="connsiteX63" fmla="*/ 3086501 w 3667977"/>
              <a:gd name="connsiteY63" fmla="*/ 3784097 h 4099908"/>
              <a:gd name="connsiteX64" fmla="*/ 3172690 w 3667977"/>
              <a:gd name="connsiteY64" fmla="*/ 3870386 h 4099908"/>
              <a:gd name="connsiteX65" fmla="*/ 2930544 w 3667977"/>
              <a:gd name="connsiteY65" fmla="*/ 4032015 h 4099908"/>
              <a:gd name="connsiteX66" fmla="*/ 2343648 w 3667977"/>
              <a:gd name="connsiteY66" fmla="*/ 4099908 h 4099908"/>
              <a:gd name="connsiteX67" fmla="*/ 1650041 w 3667977"/>
              <a:gd name="connsiteY67" fmla="*/ 4004858 h 4099908"/>
              <a:gd name="connsiteX68" fmla="*/ 1391480 w 3667977"/>
              <a:gd name="connsiteY68" fmla="*/ 3788915 h 4099908"/>
              <a:gd name="connsiteX69" fmla="*/ 1528285 w 3667977"/>
              <a:gd name="connsiteY69" fmla="*/ 3627285 h 4099908"/>
              <a:gd name="connsiteX70" fmla="*/ 2113814 w 3667977"/>
              <a:gd name="connsiteY70" fmla="*/ 3457772 h 4099908"/>
              <a:gd name="connsiteX71" fmla="*/ 2483189 w 3667977"/>
              <a:gd name="connsiteY71" fmla="*/ 3293953 h 4099908"/>
              <a:gd name="connsiteX72" fmla="*/ 2472244 w 3667977"/>
              <a:gd name="connsiteY72" fmla="*/ 3249275 h 4099908"/>
              <a:gd name="connsiteX73" fmla="*/ 2469561 w 3667977"/>
              <a:gd name="connsiteY73" fmla="*/ 3249275 h 4099908"/>
              <a:gd name="connsiteX74" fmla="*/ 2425783 w 3667977"/>
              <a:gd name="connsiteY74" fmla="*/ 3129258 h 4099908"/>
              <a:gd name="connsiteX75" fmla="*/ 2797894 w 3667977"/>
              <a:gd name="connsiteY75" fmla="*/ 2844108 h 4099908"/>
              <a:gd name="connsiteX76" fmla="*/ 3273977 w 3667977"/>
              <a:gd name="connsiteY76" fmla="*/ 2710512 h 4099908"/>
              <a:gd name="connsiteX77" fmla="*/ 3377950 w 3667977"/>
              <a:gd name="connsiteY77" fmla="*/ 2612395 h 4099908"/>
              <a:gd name="connsiteX78" fmla="*/ 3189158 w 3667977"/>
              <a:gd name="connsiteY78" fmla="*/ 2491502 h 4099908"/>
              <a:gd name="connsiteX79" fmla="*/ 2715810 w 3667977"/>
              <a:gd name="connsiteY79" fmla="*/ 2439816 h 4099908"/>
              <a:gd name="connsiteX80" fmla="*/ 2278032 w 3667977"/>
              <a:gd name="connsiteY80" fmla="*/ 2483180 h 4099908"/>
              <a:gd name="connsiteX81" fmla="*/ 2105656 w 3667977"/>
              <a:gd name="connsiteY81" fmla="*/ 2558081 h 4099908"/>
              <a:gd name="connsiteX82" fmla="*/ 2107972 w 3667977"/>
              <a:gd name="connsiteY82" fmla="*/ 2560141 h 4099908"/>
              <a:gd name="connsiteX83" fmla="*/ 2173241 w 3667977"/>
              <a:gd name="connsiteY83" fmla="*/ 2556305 h 4099908"/>
              <a:gd name="connsiteX84" fmla="*/ 2390761 w 3667977"/>
              <a:gd name="connsiteY84" fmla="*/ 2584776 h 4099908"/>
              <a:gd name="connsiteX85" fmla="*/ 2476950 w 3667977"/>
              <a:gd name="connsiteY85" fmla="*/ 2671065 h 4099908"/>
              <a:gd name="connsiteX86" fmla="*/ 2234804 w 3667977"/>
              <a:gd name="connsiteY86" fmla="*/ 2832694 h 4099908"/>
              <a:gd name="connsiteX87" fmla="*/ 1647908 w 3667977"/>
              <a:gd name="connsiteY87" fmla="*/ 2900587 h 4099908"/>
              <a:gd name="connsiteX88" fmla="*/ 954301 w 3667977"/>
              <a:gd name="connsiteY88" fmla="*/ 2805537 h 4099908"/>
              <a:gd name="connsiteX89" fmla="*/ 695740 w 3667977"/>
              <a:gd name="connsiteY89" fmla="*/ 2589594 h 4099908"/>
              <a:gd name="connsiteX90" fmla="*/ 832545 w 3667977"/>
              <a:gd name="connsiteY90" fmla="*/ 2427964 h 4099908"/>
              <a:gd name="connsiteX91" fmla="*/ 1418074 w 3667977"/>
              <a:gd name="connsiteY91" fmla="*/ 2258451 h 4099908"/>
              <a:gd name="connsiteX92" fmla="*/ 1787449 w 3667977"/>
              <a:gd name="connsiteY92" fmla="*/ 2094632 h 4099908"/>
              <a:gd name="connsiteX93" fmla="*/ 1776504 w 3667977"/>
              <a:gd name="connsiteY93" fmla="*/ 2049954 h 4099908"/>
              <a:gd name="connsiteX94" fmla="*/ 1773821 w 3667977"/>
              <a:gd name="connsiteY94" fmla="*/ 2049954 h 4099908"/>
              <a:gd name="connsiteX95" fmla="*/ 1730043 w 3667977"/>
              <a:gd name="connsiteY95" fmla="*/ 1929937 h 4099908"/>
              <a:gd name="connsiteX96" fmla="*/ 2102154 w 3667977"/>
              <a:gd name="connsiteY96" fmla="*/ 1644787 h 4099908"/>
              <a:gd name="connsiteX97" fmla="*/ 2578237 w 3667977"/>
              <a:gd name="connsiteY97" fmla="*/ 1511191 h 4099908"/>
              <a:gd name="connsiteX98" fmla="*/ 2682210 w 3667977"/>
              <a:gd name="connsiteY98" fmla="*/ 1413074 h 4099908"/>
              <a:gd name="connsiteX99" fmla="*/ 2493418 w 3667977"/>
              <a:gd name="connsiteY99" fmla="*/ 1292181 h 4099908"/>
              <a:gd name="connsiteX100" fmla="*/ 2020070 w 3667977"/>
              <a:gd name="connsiteY100" fmla="*/ 1240495 h 4099908"/>
              <a:gd name="connsiteX101" fmla="*/ 1582292 w 3667977"/>
              <a:gd name="connsiteY101" fmla="*/ 1283859 h 4099908"/>
              <a:gd name="connsiteX102" fmla="*/ 1409916 w 3667977"/>
              <a:gd name="connsiteY102" fmla="*/ 1358760 h 4099908"/>
              <a:gd name="connsiteX103" fmla="*/ 1412232 w 3667977"/>
              <a:gd name="connsiteY103" fmla="*/ 1360821 h 4099908"/>
              <a:gd name="connsiteX104" fmla="*/ 1477501 w 3667977"/>
              <a:gd name="connsiteY104" fmla="*/ 1356984 h 4099908"/>
              <a:gd name="connsiteX105" fmla="*/ 1695021 w 3667977"/>
              <a:gd name="connsiteY105" fmla="*/ 1385455 h 4099908"/>
              <a:gd name="connsiteX106" fmla="*/ 1781210 w 3667977"/>
              <a:gd name="connsiteY106" fmla="*/ 1471744 h 4099908"/>
              <a:gd name="connsiteX107" fmla="*/ 1539064 w 3667977"/>
              <a:gd name="connsiteY107" fmla="*/ 1633373 h 4099908"/>
              <a:gd name="connsiteX108" fmla="*/ 952168 w 3667977"/>
              <a:gd name="connsiteY108" fmla="*/ 1701266 h 4099908"/>
              <a:gd name="connsiteX109" fmla="*/ 258561 w 3667977"/>
              <a:gd name="connsiteY109" fmla="*/ 1606216 h 4099908"/>
              <a:gd name="connsiteX110" fmla="*/ 0 w 3667977"/>
              <a:gd name="connsiteY110" fmla="*/ 1390273 h 4099908"/>
              <a:gd name="connsiteX111" fmla="*/ 136805 w 3667977"/>
              <a:gd name="connsiteY111" fmla="*/ 1228643 h 4099908"/>
              <a:gd name="connsiteX112" fmla="*/ 722334 w 3667977"/>
              <a:gd name="connsiteY112" fmla="*/ 1059130 h 4099908"/>
              <a:gd name="connsiteX113" fmla="*/ 1091709 w 3667977"/>
              <a:gd name="connsiteY113" fmla="*/ 895311 h 4099908"/>
              <a:gd name="connsiteX114" fmla="*/ 1080764 w 3667977"/>
              <a:gd name="connsiteY114" fmla="*/ 850633 h 4099908"/>
              <a:gd name="connsiteX115" fmla="*/ 1078081 w 3667977"/>
              <a:gd name="connsiteY115" fmla="*/ 850633 h 4099908"/>
              <a:gd name="connsiteX116" fmla="*/ 1034303 w 3667977"/>
              <a:gd name="connsiteY116" fmla="*/ 730615 h 4099908"/>
              <a:gd name="connsiteX117" fmla="*/ 1406414 w 3667977"/>
              <a:gd name="connsiteY117" fmla="*/ 445465 h 4099908"/>
              <a:gd name="connsiteX118" fmla="*/ 1882497 w 3667977"/>
              <a:gd name="connsiteY118" fmla="*/ 311870 h 4099908"/>
              <a:gd name="connsiteX119" fmla="*/ 1986470 w 3667977"/>
              <a:gd name="connsiteY119" fmla="*/ 213753 h 4099908"/>
              <a:gd name="connsiteX120" fmla="*/ 1797678 w 3667977"/>
              <a:gd name="connsiteY120" fmla="*/ 92860 h 4099908"/>
              <a:gd name="connsiteX121" fmla="*/ 1324330 w 3667977"/>
              <a:gd name="connsiteY121" fmla="*/ 41174 h 4099908"/>
              <a:gd name="connsiteX122" fmla="*/ 886552 w 3667977"/>
              <a:gd name="connsiteY122" fmla="*/ 84538 h 4099908"/>
              <a:gd name="connsiteX123" fmla="*/ 714176 w 3667977"/>
              <a:gd name="connsiteY123" fmla="*/ 159439 h 4099908"/>
              <a:gd name="connsiteX124" fmla="*/ 819518 w 3667977"/>
              <a:gd name="connsiteY124" fmla="*/ 174332 h 4099908"/>
              <a:gd name="connsiteX125" fmla="*/ 998733 w 3667977"/>
              <a:gd name="connsiteY125" fmla="*/ 201927 h 4099908"/>
              <a:gd name="connsiteX126" fmla="*/ 1072608 w 3667977"/>
              <a:gd name="connsiteY126" fmla="*/ 260183 h 4099908"/>
              <a:gd name="connsiteX127" fmla="*/ 991893 w 3667977"/>
              <a:gd name="connsiteY127" fmla="*/ 319754 h 4099908"/>
              <a:gd name="connsiteX128" fmla="*/ 798996 w 3667977"/>
              <a:gd name="connsiteY128" fmla="*/ 344283 h 4099908"/>
              <a:gd name="connsiteX129" fmla="*/ 581476 w 3667977"/>
              <a:gd name="connsiteY129" fmla="*/ 315811 h 4099908"/>
              <a:gd name="connsiteX130" fmla="*/ 495287 w 3667977"/>
              <a:gd name="connsiteY130" fmla="*/ 229522 h 4099908"/>
              <a:gd name="connsiteX131" fmla="*/ 737434 w 3667977"/>
              <a:gd name="connsiteY131" fmla="*/ 67893 h 4099908"/>
              <a:gd name="connsiteX132" fmla="*/ 1324330 w 3667977"/>
              <a:gd name="connsiteY132" fmla="*/ 0 h 40999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Lst>
            <a:rect l="l" t="t" r="r" b="b"/>
            <a:pathLst>
              <a:path w="3667977" h="4099908">
                <a:moveTo>
                  <a:pt x="1324330" y="0"/>
                </a:moveTo>
                <a:cubicBezTo>
                  <a:pt x="1614359" y="0"/>
                  <a:pt x="1845559" y="31683"/>
                  <a:pt x="2017936" y="95050"/>
                </a:cubicBezTo>
                <a:cubicBezTo>
                  <a:pt x="2190311" y="158417"/>
                  <a:pt x="2276497" y="230398"/>
                  <a:pt x="2276497" y="310993"/>
                </a:cubicBezTo>
                <a:cubicBezTo>
                  <a:pt x="2276497" y="371732"/>
                  <a:pt x="2230896" y="425608"/>
                  <a:pt x="2139692" y="472623"/>
                </a:cubicBezTo>
                <a:cubicBezTo>
                  <a:pt x="2048489" y="519636"/>
                  <a:pt x="1853312" y="576141"/>
                  <a:pt x="1554163" y="642136"/>
                </a:cubicBezTo>
                <a:cubicBezTo>
                  <a:pt x="1307914" y="697618"/>
                  <a:pt x="1184789" y="752225"/>
                  <a:pt x="1184789" y="805955"/>
                </a:cubicBezTo>
                <a:cubicBezTo>
                  <a:pt x="1184789" y="821140"/>
                  <a:pt x="1188437" y="836032"/>
                  <a:pt x="1195733" y="850633"/>
                </a:cubicBezTo>
                <a:lnTo>
                  <a:pt x="1198416" y="850633"/>
                </a:lnTo>
                <a:cubicBezTo>
                  <a:pt x="1227603" y="901443"/>
                  <a:pt x="1242195" y="941449"/>
                  <a:pt x="1242195" y="970650"/>
                </a:cubicBezTo>
                <a:cubicBezTo>
                  <a:pt x="1242195" y="1098552"/>
                  <a:pt x="1118157" y="1193602"/>
                  <a:pt x="870083" y="1255801"/>
                </a:cubicBezTo>
                <a:cubicBezTo>
                  <a:pt x="622009" y="1318000"/>
                  <a:pt x="463315" y="1362531"/>
                  <a:pt x="394000" y="1389397"/>
                </a:cubicBezTo>
                <a:cubicBezTo>
                  <a:pt x="324684" y="1416262"/>
                  <a:pt x="290027" y="1448967"/>
                  <a:pt x="290027" y="1487513"/>
                </a:cubicBezTo>
                <a:cubicBezTo>
                  <a:pt x="290027" y="1533651"/>
                  <a:pt x="352958" y="1573949"/>
                  <a:pt x="478819" y="1608406"/>
                </a:cubicBezTo>
                <a:cubicBezTo>
                  <a:pt x="604680" y="1642864"/>
                  <a:pt x="762463" y="1660093"/>
                  <a:pt x="952168" y="1660093"/>
                </a:cubicBezTo>
                <a:cubicBezTo>
                  <a:pt x="1129101" y="1660093"/>
                  <a:pt x="1275027" y="1645638"/>
                  <a:pt x="1389945" y="1616728"/>
                </a:cubicBezTo>
                <a:cubicBezTo>
                  <a:pt x="1504862" y="1587820"/>
                  <a:pt x="1562321" y="1562852"/>
                  <a:pt x="1562321" y="1541827"/>
                </a:cubicBezTo>
                <a:lnTo>
                  <a:pt x="1560006" y="1539767"/>
                </a:lnTo>
                <a:lnTo>
                  <a:pt x="1494736" y="1543604"/>
                </a:lnTo>
                <a:cubicBezTo>
                  <a:pt x="1407181" y="1543604"/>
                  <a:pt x="1334674" y="1534114"/>
                  <a:pt x="1277216" y="1515133"/>
                </a:cubicBezTo>
                <a:cubicBezTo>
                  <a:pt x="1219757" y="1496152"/>
                  <a:pt x="1191028" y="1467389"/>
                  <a:pt x="1191028" y="1428843"/>
                </a:cubicBezTo>
                <a:cubicBezTo>
                  <a:pt x="1191028" y="1366352"/>
                  <a:pt x="1271743" y="1312476"/>
                  <a:pt x="1433174" y="1267214"/>
                </a:cubicBezTo>
                <a:cubicBezTo>
                  <a:pt x="1594605" y="1221952"/>
                  <a:pt x="1790237" y="1199321"/>
                  <a:pt x="2020070" y="1199321"/>
                </a:cubicBezTo>
                <a:cubicBezTo>
                  <a:pt x="2310099" y="1199321"/>
                  <a:pt x="2541299" y="1231004"/>
                  <a:pt x="2713676" y="1294371"/>
                </a:cubicBezTo>
                <a:cubicBezTo>
                  <a:pt x="2886051" y="1357738"/>
                  <a:pt x="2972237" y="1429719"/>
                  <a:pt x="2972237" y="1510314"/>
                </a:cubicBezTo>
                <a:cubicBezTo>
                  <a:pt x="2972237" y="1571053"/>
                  <a:pt x="2926636" y="1624930"/>
                  <a:pt x="2835432" y="1671944"/>
                </a:cubicBezTo>
                <a:cubicBezTo>
                  <a:pt x="2744229" y="1718958"/>
                  <a:pt x="2549052" y="1775462"/>
                  <a:pt x="2249903" y="1841457"/>
                </a:cubicBezTo>
                <a:cubicBezTo>
                  <a:pt x="2003654" y="1896939"/>
                  <a:pt x="1880529" y="1951546"/>
                  <a:pt x="1880529" y="2005276"/>
                </a:cubicBezTo>
                <a:cubicBezTo>
                  <a:pt x="1880529" y="2020461"/>
                  <a:pt x="1884177" y="2035354"/>
                  <a:pt x="1891473" y="2049954"/>
                </a:cubicBezTo>
                <a:lnTo>
                  <a:pt x="1894156" y="2049954"/>
                </a:lnTo>
                <a:cubicBezTo>
                  <a:pt x="1923343" y="2100764"/>
                  <a:pt x="1937935" y="2140770"/>
                  <a:pt x="1937935" y="2169972"/>
                </a:cubicBezTo>
                <a:cubicBezTo>
                  <a:pt x="1937935" y="2297873"/>
                  <a:pt x="1813897" y="2392923"/>
                  <a:pt x="1565823" y="2455122"/>
                </a:cubicBezTo>
                <a:cubicBezTo>
                  <a:pt x="1317749" y="2517321"/>
                  <a:pt x="1159055" y="2561852"/>
                  <a:pt x="1089740" y="2588718"/>
                </a:cubicBezTo>
                <a:cubicBezTo>
                  <a:pt x="1020425" y="2615583"/>
                  <a:pt x="985767" y="2648288"/>
                  <a:pt x="985767" y="2686834"/>
                </a:cubicBezTo>
                <a:cubicBezTo>
                  <a:pt x="985767" y="2732972"/>
                  <a:pt x="1048698" y="2773270"/>
                  <a:pt x="1174560" y="2807727"/>
                </a:cubicBezTo>
                <a:cubicBezTo>
                  <a:pt x="1300420" y="2842185"/>
                  <a:pt x="1458203" y="2859414"/>
                  <a:pt x="1647908" y="2859414"/>
                </a:cubicBezTo>
                <a:cubicBezTo>
                  <a:pt x="1824841" y="2859414"/>
                  <a:pt x="1970767" y="2844959"/>
                  <a:pt x="2085685" y="2816049"/>
                </a:cubicBezTo>
                <a:cubicBezTo>
                  <a:pt x="2200602" y="2787141"/>
                  <a:pt x="2258061" y="2762173"/>
                  <a:pt x="2258061" y="2741148"/>
                </a:cubicBezTo>
                <a:lnTo>
                  <a:pt x="2255746" y="2739088"/>
                </a:lnTo>
                <a:lnTo>
                  <a:pt x="2190476" y="2742925"/>
                </a:lnTo>
                <a:cubicBezTo>
                  <a:pt x="2102921" y="2742925"/>
                  <a:pt x="2030414" y="2733435"/>
                  <a:pt x="1972956" y="2714454"/>
                </a:cubicBezTo>
                <a:cubicBezTo>
                  <a:pt x="1915497" y="2695473"/>
                  <a:pt x="1886768" y="2666710"/>
                  <a:pt x="1886768" y="2628164"/>
                </a:cubicBezTo>
                <a:cubicBezTo>
                  <a:pt x="1886768" y="2565673"/>
                  <a:pt x="1967483" y="2511797"/>
                  <a:pt x="2128914" y="2466535"/>
                </a:cubicBezTo>
                <a:cubicBezTo>
                  <a:pt x="2290345" y="2421273"/>
                  <a:pt x="2485977" y="2398642"/>
                  <a:pt x="2715810" y="2398642"/>
                </a:cubicBezTo>
                <a:cubicBezTo>
                  <a:pt x="3005839" y="2398642"/>
                  <a:pt x="3237039" y="2430325"/>
                  <a:pt x="3409416" y="2493692"/>
                </a:cubicBezTo>
                <a:cubicBezTo>
                  <a:pt x="3581791" y="2557059"/>
                  <a:pt x="3667977" y="2629040"/>
                  <a:pt x="3667977" y="2709636"/>
                </a:cubicBezTo>
                <a:cubicBezTo>
                  <a:pt x="3667977" y="2770374"/>
                  <a:pt x="3622376" y="2824251"/>
                  <a:pt x="3531172" y="2871265"/>
                </a:cubicBezTo>
                <a:cubicBezTo>
                  <a:pt x="3439969" y="2918279"/>
                  <a:pt x="3244792" y="2974783"/>
                  <a:pt x="2945643" y="3040778"/>
                </a:cubicBezTo>
                <a:cubicBezTo>
                  <a:pt x="2699394" y="3096260"/>
                  <a:pt x="2576269" y="3150867"/>
                  <a:pt x="2576269" y="3204597"/>
                </a:cubicBezTo>
                <a:cubicBezTo>
                  <a:pt x="2576269" y="3219782"/>
                  <a:pt x="2579917" y="3234675"/>
                  <a:pt x="2587213" y="3249275"/>
                </a:cubicBezTo>
                <a:lnTo>
                  <a:pt x="2589896" y="3249275"/>
                </a:lnTo>
                <a:cubicBezTo>
                  <a:pt x="2619083" y="3300085"/>
                  <a:pt x="2633675" y="3340091"/>
                  <a:pt x="2633675" y="3369293"/>
                </a:cubicBezTo>
                <a:cubicBezTo>
                  <a:pt x="2633675" y="3497194"/>
                  <a:pt x="2509637" y="3592244"/>
                  <a:pt x="2261563" y="3654443"/>
                </a:cubicBezTo>
                <a:cubicBezTo>
                  <a:pt x="2013489" y="3716642"/>
                  <a:pt x="1854795" y="3761173"/>
                  <a:pt x="1785480" y="3788039"/>
                </a:cubicBezTo>
                <a:cubicBezTo>
                  <a:pt x="1716165" y="3814904"/>
                  <a:pt x="1681507" y="3847609"/>
                  <a:pt x="1681507" y="3886155"/>
                </a:cubicBezTo>
                <a:cubicBezTo>
                  <a:pt x="1681507" y="3932293"/>
                  <a:pt x="1744438" y="3972591"/>
                  <a:pt x="1870300" y="4007048"/>
                </a:cubicBezTo>
                <a:cubicBezTo>
                  <a:pt x="1996160" y="4041506"/>
                  <a:pt x="2153943" y="4058735"/>
                  <a:pt x="2343648" y="4058735"/>
                </a:cubicBezTo>
                <a:cubicBezTo>
                  <a:pt x="2520581" y="4058735"/>
                  <a:pt x="2666507" y="4044280"/>
                  <a:pt x="2781425" y="4015370"/>
                </a:cubicBezTo>
                <a:cubicBezTo>
                  <a:pt x="2896342" y="3986462"/>
                  <a:pt x="2953801" y="3961494"/>
                  <a:pt x="2953801" y="3940469"/>
                </a:cubicBezTo>
                <a:cubicBezTo>
                  <a:pt x="2953801" y="3931709"/>
                  <a:pt x="2918687" y="3926745"/>
                  <a:pt x="2848459" y="3925576"/>
                </a:cubicBezTo>
                <a:cubicBezTo>
                  <a:pt x="2778232" y="3924408"/>
                  <a:pt x="2718494" y="3915210"/>
                  <a:pt x="2669245" y="3897982"/>
                </a:cubicBezTo>
                <a:cubicBezTo>
                  <a:pt x="2619995" y="3880753"/>
                  <a:pt x="2595369" y="3861334"/>
                  <a:pt x="2595369" y="3839725"/>
                </a:cubicBezTo>
                <a:cubicBezTo>
                  <a:pt x="2595369" y="3816364"/>
                  <a:pt x="2622274" y="3796507"/>
                  <a:pt x="2676085" y="3780154"/>
                </a:cubicBezTo>
                <a:cubicBezTo>
                  <a:pt x="2729895" y="3763802"/>
                  <a:pt x="2794193" y="3755626"/>
                  <a:pt x="2868981" y="3755626"/>
                </a:cubicBezTo>
                <a:cubicBezTo>
                  <a:pt x="2956536" y="3755626"/>
                  <a:pt x="3029043" y="3765116"/>
                  <a:pt x="3086501" y="3784097"/>
                </a:cubicBezTo>
                <a:cubicBezTo>
                  <a:pt x="3143960" y="3803077"/>
                  <a:pt x="3172690" y="3831841"/>
                  <a:pt x="3172690" y="3870386"/>
                </a:cubicBezTo>
                <a:cubicBezTo>
                  <a:pt x="3172690" y="3932877"/>
                  <a:pt x="3091974" y="3986754"/>
                  <a:pt x="2930544" y="4032015"/>
                </a:cubicBezTo>
                <a:cubicBezTo>
                  <a:pt x="2769113" y="4077277"/>
                  <a:pt x="2573481" y="4099908"/>
                  <a:pt x="2343648" y="4099908"/>
                </a:cubicBezTo>
                <a:cubicBezTo>
                  <a:pt x="2053619" y="4099908"/>
                  <a:pt x="1822418" y="4068225"/>
                  <a:pt x="1650041" y="4004858"/>
                </a:cubicBezTo>
                <a:cubicBezTo>
                  <a:pt x="1477667" y="3941491"/>
                  <a:pt x="1391480" y="3869510"/>
                  <a:pt x="1391480" y="3788915"/>
                </a:cubicBezTo>
                <a:cubicBezTo>
                  <a:pt x="1391480" y="3728176"/>
                  <a:pt x="1437082" y="3674300"/>
                  <a:pt x="1528285" y="3627285"/>
                </a:cubicBezTo>
                <a:cubicBezTo>
                  <a:pt x="1619488" y="3580272"/>
                  <a:pt x="1814666" y="3523767"/>
                  <a:pt x="2113814" y="3457772"/>
                </a:cubicBezTo>
                <a:cubicBezTo>
                  <a:pt x="2360063" y="3402290"/>
                  <a:pt x="2483189" y="3347684"/>
                  <a:pt x="2483189" y="3293953"/>
                </a:cubicBezTo>
                <a:cubicBezTo>
                  <a:pt x="2483189" y="3278768"/>
                  <a:pt x="2479540" y="3263876"/>
                  <a:pt x="2472244" y="3249275"/>
                </a:cubicBezTo>
                <a:lnTo>
                  <a:pt x="2469561" y="3249275"/>
                </a:lnTo>
                <a:cubicBezTo>
                  <a:pt x="2440375" y="3198465"/>
                  <a:pt x="2425783" y="3158459"/>
                  <a:pt x="2425783" y="3129258"/>
                </a:cubicBezTo>
                <a:cubicBezTo>
                  <a:pt x="2425783" y="3001357"/>
                  <a:pt x="2549820" y="2906306"/>
                  <a:pt x="2797894" y="2844108"/>
                </a:cubicBezTo>
                <a:cubicBezTo>
                  <a:pt x="3045968" y="2781908"/>
                  <a:pt x="3204663" y="2737377"/>
                  <a:pt x="3273977" y="2710512"/>
                </a:cubicBezTo>
                <a:cubicBezTo>
                  <a:pt x="3343293" y="2683647"/>
                  <a:pt x="3377950" y="2650941"/>
                  <a:pt x="3377950" y="2612395"/>
                </a:cubicBezTo>
                <a:cubicBezTo>
                  <a:pt x="3377950" y="2566257"/>
                  <a:pt x="3315019" y="2525960"/>
                  <a:pt x="3189158" y="2491502"/>
                </a:cubicBezTo>
                <a:cubicBezTo>
                  <a:pt x="3063297" y="2457045"/>
                  <a:pt x="2905514" y="2439816"/>
                  <a:pt x="2715810" y="2439816"/>
                </a:cubicBezTo>
                <a:cubicBezTo>
                  <a:pt x="2538876" y="2439816"/>
                  <a:pt x="2392950" y="2454270"/>
                  <a:pt x="2278032" y="2483180"/>
                </a:cubicBezTo>
                <a:cubicBezTo>
                  <a:pt x="2163115" y="2512089"/>
                  <a:pt x="2105656" y="2537056"/>
                  <a:pt x="2105656" y="2558081"/>
                </a:cubicBezTo>
                <a:lnTo>
                  <a:pt x="2107972" y="2560141"/>
                </a:lnTo>
                <a:lnTo>
                  <a:pt x="2173241" y="2556305"/>
                </a:lnTo>
                <a:cubicBezTo>
                  <a:pt x="2260796" y="2556305"/>
                  <a:pt x="2333303" y="2565795"/>
                  <a:pt x="2390761" y="2584776"/>
                </a:cubicBezTo>
                <a:cubicBezTo>
                  <a:pt x="2448220" y="2603756"/>
                  <a:pt x="2476950" y="2632520"/>
                  <a:pt x="2476950" y="2671065"/>
                </a:cubicBezTo>
                <a:cubicBezTo>
                  <a:pt x="2476950" y="2733556"/>
                  <a:pt x="2396234" y="2787433"/>
                  <a:pt x="2234804" y="2832694"/>
                </a:cubicBezTo>
                <a:cubicBezTo>
                  <a:pt x="2073373" y="2877956"/>
                  <a:pt x="1877741" y="2900587"/>
                  <a:pt x="1647908" y="2900587"/>
                </a:cubicBezTo>
                <a:cubicBezTo>
                  <a:pt x="1357879" y="2900587"/>
                  <a:pt x="1126678" y="2868904"/>
                  <a:pt x="954301" y="2805537"/>
                </a:cubicBezTo>
                <a:cubicBezTo>
                  <a:pt x="781927" y="2742170"/>
                  <a:pt x="695740" y="2670189"/>
                  <a:pt x="695740" y="2589594"/>
                </a:cubicBezTo>
                <a:cubicBezTo>
                  <a:pt x="695740" y="2528855"/>
                  <a:pt x="741342" y="2474979"/>
                  <a:pt x="832545" y="2427964"/>
                </a:cubicBezTo>
                <a:cubicBezTo>
                  <a:pt x="923748" y="2380951"/>
                  <a:pt x="1118926" y="2324446"/>
                  <a:pt x="1418074" y="2258451"/>
                </a:cubicBezTo>
                <a:cubicBezTo>
                  <a:pt x="1664323" y="2202969"/>
                  <a:pt x="1787449" y="2148362"/>
                  <a:pt x="1787449" y="2094632"/>
                </a:cubicBezTo>
                <a:cubicBezTo>
                  <a:pt x="1787449" y="2079447"/>
                  <a:pt x="1783800" y="2064555"/>
                  <a:pt x="1776504" y="2049954"/>
                </a:cubicBezTo>
                <a:lnTo>
                  <a:pt x="1773821" y="2049954"/>
                </a:lnTo>
                <a:cubicBezTo>
                  <a:pt x="1744635" y="1999144"/>
                  <a:pt x="1730043" y="1959138"/>
                  <a:pt x="1730043" y="1929937"/>
                </a:cubicBezTo>
                <a:cubicBezTo>
                  <a:pt x="1730043" y="1802035"/>
                  <a:pt x="1854080" y="1706985"/>
                  <a:pt x="2102154" y="1644787"/>
                </a:cubicBezTo>
                <a:cubicBezTo>
                  <a:pt x="2350228" y="1582587"/>
                  <a:pt x="2508923" y="1538056"/>
                  <a:pt x="2578237" y="1511191"/>
                </a:cubicBezTo>
                <a:cubicBezTo>
                  <a:pt x="2647553" y="1484326"/>
                  <a:pt x="2682210" y="1451620"/>
                  <a:pt x="2682210" y="1413074"/>
                </a:cubicBezTo>
                <a:cubicBezTo>
                  <a:pt x="2682210" y="1366936"/>
                  <a:pt x="2619279" y="1326639"/>
                  <a:pt x="2493418" y="1292181"/>
                </a:cubicBezTo>
                <a:cubicBezTo>
                  <a:pt x="2367557" y="1257724"/>
                  <a:pt x="2209774" y="1240495"/>
                  <a:pt x="2020070" y="1240495"/>
                </a:cubicBezTo>
                <a:cubicBezTo>
                  <a:pt x="1843136" y="1240495"/>
                  <a:pt x="1697210" y="1254949"/>
                  <a:pt x="1582292" y="1283859"/>
                </a:cubicBezTo>
                <a:cubicBezTo>
                  <a:pt x="1467375" y="1312768"/>
                  <a:pt x="1409916" y="1337735"/>
                  <a:pt x="1409916" y="1358760"/>
                </a:cubicBezTo>
                <a:lnTo>
                  <a:pt x="1412232" y="1360821"/>
                </a:lnTo>
                <a:lnTo>
                  <a:pt x="1477501" y="1356984"/>
                </a:lnTo>
                <a:cubicBezTo>
                  <a:pt x="1565056" y="1356984"/>
                  <a:pt x="1637563" y="1366474"/>
                  <a:pt x="1695021" y="1385455"/>
                </a:cubicBezTo>
                <a:cubicBezTo>
                  <a:pt x="1752480" y="1404435"/>
                  <a:pt x="1781210" y="1433199"/>
                  <a:pt x="1781210" y="1471744"/>
                </a:cubicBezTo>
                <a:cubicBezTo>
                  <a:pt x="1781210" y="1534235"/>
                  <a:pt x="1700494" y="1588112"/>
                  <a:pt x="1539064" y="1633373"/>
                </a:cubicBezTo>
                <a:cubicBezTo>
                  <a:pt x="1377633" y="1678635"/>
                  <a:pt x="1182001" y="1701266"/>
                  <a:pt x="952168" y="1701266"/>
                </a:cubicBezTo>
                <a:cubicBezTo>
                  <a:pt x="662138" y="1701266"/>
                  <a:pt x="430938" y="1669583"/>
                  <a:pt x="258561" y="1606216"/>
                </a:cubicBezTo>
                <a:cubicBezTo>
                  <a:pt x="86187" y="1542849"/>
                  <a:pt x="0" y="1470868"/>
                  <a:pt x="0" y="1390273"/>
                </a:cubicBezTo>
                <a:cubicBezTo>
                  <a:pt x="0" y="1329534"/>
                  <a:pt x="45601" y="1275658"/>
                  <a:pt x="136805" y="1228643"/>
                </a:cubicBezTo>
                <a:cubicBezTo>
                  <a:pt x="228008" y="1181629"/>
                  <a:pt x="423185" y="1125125"/>
                  <a:pt x="722334" y="1059130"/>
                </a:cubicBezTo>
                <a:cubicBezTo>
                  <a:pt x="968583" y="1003648"/>
                  <a:pt x="1091709" y="949041"/>
                  <a:pt x="1091709" y="895311"/>
                </a:cubicBezTo>
                <a:cubicBezTo>
                  <a:pt x="1091709" y="880126"/>
                  <a:pt x="1088060" y="865233"/>
                  <a:pt x="1080764" y="850633"/>
                </a:cubicBezTo>
                <a:lnTo>
                  <a:pt x="1078081" y="850633"/>
                </a:lnTo>
                <a:cubicBezTo>
                  <a:pt x="1048895" y="799823"/>
                  <a:pt x="1034303" y="759817"/>
                  <a:pt x="1034303" y="730615"/>
                </a:cubicBezTo>
                <a:cubicBezTo>
                  <a:pt x="1034303" y="602714"/>
                  <a:pt x="1158340" y="507664"/>
                  <a:pt x="1406414" y="445465"/>
                </a:cubicBezTo>
                <a:cubicBezTo>
                  <a:pt x="1654488" y="383266"/>
                  <a:pt x="1813183" y="338735"/>
                  <a:pt x="1882497" y="311870"/>
                </a:cubicBezTo>
                <a:cubicBezTo>
                  <a:pt x="1951813" y="285005"/>
                  <a:pt x="1986470" y="252299"/>
                  <a:pt x="1986470" y="213753"/>
                </a:cubicBezTo>
                <a:cubicBezTo>
                  <a:pt x="1986470" y="167615"/>
                  <a:pt x="1923539" y="127318"/>
                  <a:pt x="1797678" y="92860"/>
                </a:cubicBezTo>
                <a:cubicBezTo>
                  <a:pt x="1671817" y="58402"/>
                  <a:pt x="1514034" y="41174"/>
                  <a:pt x="1324330" y="41174"/>
                </a:cubicBezTo>
                <a:cubicBezTo>
                  <a:pt x="1147396" y="41174"/>
                  <a:pt x="1001470" y="55628"/>
                  <a:pt x="886552" y="84538"/>
                </a:cubicBezTo>
                <a:cubicBezTo>
                  <a:pt x="771635" y="113447"/>
                  <a:pt x="714176" y="138414"/>
                  <a:pt x="714176" y="159439"/>
                </a:cubicBezTo>
                <a:cubicBezTo>
                  <a:pt x="714176" y="168199"/>
                  <a:pt x="749290" y="173163"/>
                  <a:pt x="819518" y="174332"/>
                </a:cubicBezTo>
                <a:cubicBezTo>
                  <a:pt x="889745" y="175500"/>
                  <a:pt x="949483" y="184698"/>
                  <a:pt x="998733" y="201927"/>
                </a:cubicBezTo>
                <a:cubicBezTo>
                  <a:pt x="1047983" y="219155"/>
                  <a:pt x="1072608" y="238574"/>
                  <a:pt x="1072608" y="260183"/>
                </a:cubicBezTo>
                <a:cubicBezTo>
                  <a:pt x="1072608" y="283544"/>
                  <a:pt x="1045703" y="303401"/>
                  <a:pt x="991893" y="319754"/>
                </a:cubicBezTo>
                <a:cubicBezTo>
                  <a:pt x="938082" y="336107"/>
                  <a:pt x="873784" y="344283"/>
                  <a:pt x="798996" y="344283"/>
                </a:cubicBezTo>
                <a:cubicBezTo>
                  <a:pt x="711441" y="344283"/>
                  <a:pt x="638934" y="334793"/>
                  <a:pt x="581476" y="315811"/>
                </a:cubicBezTo>
                <a:cubicBezTo>
                  <a:pt x="524017" y="296831"/>
                  <a:pt x="495287" y="268068"/>
                  <a:pt x="495287" y="229522"/>
                </a:cubicBezTo>
                <a:cubicBezTo>
                  <a:pt x="495287" y="167031"/>
                  <a:pt x="576003" y="113155"/>
                  <a:pt x="737434" y="67893"/>
                </a:cubicBezTo>
                <a:cubicBezTo>
                  <a:pt x="898865" y="22631"/>
                  <a:pt x="1094497" y="0"/>
                  <a:pt x="1324330" y="0"/>
                </a:cubicBezTo>
                <a:close/>
              </a:path>
            </a:pathLst>
          </a:custGeom>
          <a:gradFill flip="none" rotWithShape="1">
            <a:gsLst>
              <a:gs pos="34000">
                <a:srgbClr val="99FF33">
                  <a:alpha val="84000"/>
                </a:srgbClr>
              </a:gs>
              <a:gs pos="40000">
                <a:srgbClr val="CC0000">
                  <a:alpha val="80000"/>
                </a:srgbClr>
              </a:gs>
              <a:gs pos="100000">
                <a:srgbClr val="E91717">
                  <a:alpha val="86667"/>
                </a:srgbClr>
              </a:gs>
            </a:gsLst>
            <a:path path="circle">
              <a:fillToRect l="50000" t="50000" r="50000" b="50000"/>
            </a:path>
            <a:tileRect/>
          </a:gradFill>
          <a:ln w="0">
            <a:solidFill>
              <a:srgbClr val="99FF33"/>
            </a:solidFill>
          </a:ln>
          <a:effectLst/>
          <a:scene3d>
            <a:camera prst="orthographicFront"/>
            <a:lightRig rig="chilly" dir="t"/>
          </a:scene3d>
          <a:sp3d prstMaterial="metal">
            <a:bevelT w="165100" prst="coolSlant"/>
          </a:sp3d>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es-ES" sz="28700" dirty="0">
              <a:latin typeface="Bodoni MT" panose="02070603080606020203" pitchFamily="18" charset="0"/>
            </a:endParaRPr>
          </a:p>
        </p:txBody>
      </p:sp>
      <p:sp>
        <p:nvSpPr>
          <p:cNvPr id="18" name="CuadroTexto 23"/>
          <p:cNvSpPr txBox="1"/>
          <p:nvPr/>
        </p:nvSpPr>
        <p:spPr>
          <a:xfrm rot="13543846">
            <a:off x="3490785" y="2053016"/>
            <a:ext cx="687949" cy="2125916"/>
          </a:xfrm>
          <a:custGeom>
            <a:avLst/>
            <a:gdLst>
              <a:gd name="connsiteX0" fmla="*/ 1324330 w 3667977"/>
              <a:gd name="connsiteY0" fmla="*/ 0 h 4099908"/>
              <a:gd name="connsiteX1" fmla="*/ 2017936 w 3667977"/>
              <a:gd name="connsiteY1" fmla="*/ 95050 h 4099908"/>
              <a:gd name="connsiteX2" fmla="*/ 2276497 w 3667977"/>
              <a:gd name="connsiteY2" fmla="*/ 310993 h 4099908"/>
              <a:gd name="connsiteX3" fmla="*/ 2139692 w 3667977"/>
              <a:gd name="connsiteY3" fmla="*/ 472623 h 4099908"/>
              <a:gd name="connsiteX4" fmla="*/ 1554163 w 3667977"/>
              <a:gd name="connsiteY4" fmla="*/ 642136 h 4099908"/>
              <a:gd name="connsiteX5" fmla="*/ 1184789 w 3667977"/>
              <a:gd name="connsiteY5" fmla="*/ 805955 h 4099908"/>
              <a:gd name="connsiteX6" fmla="*/ 1195733 w 3667977"/>
              <a:gd name="connsiteY6" fmla="*/ 850633 h 4099908"/>
              <a:gd name="connsiteX7" fmla="*/ 1198416 w 3667977"/>
              <a:gd name="connsiteY7" fmla="*/ 850633 h 4099908"/>
              <a:gd name="connsiteX8" fmla="*/ 1242195 w 3667977"/>
              <a:gd name="connsiteY8" fmla="*/ 970650 h 4099908"/>
              <a:gd name="connsiteX9" fmla="*/ 870083 w 3667977"/>
              <a:gd name="connsiteY9" fmla="*/ 1255801 h 4099908"/>
              <a:gd name="connsiteX10" fmla="*/ 394000 w 3667977"/>
              <a:gd name="connsiteY10" fmla="*/ 1389397 h 4099908"/>
              <a:gd name="connsiteX11" fmla="*/ 290027 w 3667977"/>
              <a:gd name="connsiteY11" fmla="*/ 1487513 h 4099908"/>
              <a:gd name="connsiteX12" fmla="*/ 478819 w 3667977"/>
              <a:gd name="connsiteY12" fmla="*/ 1608406 h 4099908"/>
              <a:gd name="connsiteX13" fmla="*/ 952168 w 3667977"/>
              <a:gd name="connsiteY13" fmla="*/ 1660093 h 4099908"/>
              <a:gd name="connsiteX14" fmla="*/ 1389945 w 3667977"/>
              <a:gd name="connsiteY14" fmla="*/ 1616728 h 4099908"/>
              <a:gd name="connsiteX15" fmla="*/ 1562321 w 3667977"/>
              <a:gd name="connsiteY15" fmla="*/ 1541827 h 4099908"/>
              <a:gd name="connsiteX16" fmla="*/ 1560006 w 3667977"/>
              <a:gd name="connsiteY16" fmla="*/ 1539767 h 4099908"/>
              <a:gd name="connsiteX17" fmla="*/ 1494736 w 3667977"/>
              <a:gd name="connsiteY17" fmla="*/ 1543604 h 4099908"/>
              <a:gd name="connsiteX18" fmla="*/ 1277216 w 3667977"/>
              <a:gd name="connsiteY18" fmla="*/ 1515133 h 4099908"/>
              <a:gd name="connsiteX19" fmla="*/ 1191028 w 3667977"/>
              <a:gd name="connsiteY19" fmla="*/ 1428843 h 4099908"/>
              <a:gd name="connsiteX20" fmla="*/ 1433174 w 3667977"/>
              <a:gd name="connsiteY20" fmla="*/ 1267214 h 4099908"/>
              <a:gd name="connsiteX21" fmla="*/ 2020070 w 3667977"/>
              <a:gd name="connsiteY21" fmla="*/ 1199321 h 4099908"/>
              <a:gd name="connsiteX22" fmla="*/ 2713676 w 3667977"/>
              <a:gd name="connsiteY22" fmla="*/ 1294371 h 4099908"/>
              <a:gd name="connsiteX23" fmla="*/ 2972237 w 3667977"/>
              <a:gd name="connsiteY23" fmla="*/ 1510314 h 4099908"/>
              <a:gd name="connsiteX24" fmla="*/ 2835432 w 3667977"/>
              <a:gd name="connsiteY24" fmla="*/ 1671944 h 4099908"/>
              <a:gd name="connsiteX25" fmla="*/ 2249903 w 3667977"/>
              <a:gd name="connsiteY25" fmla="*/ 1841457 h 4099908"/>
              <a:gd name="connsiteX26" fmla="*/ 1880529 w 3667977"/>
              <a:gd name="connsiteY26" fmla="*/ 2005276 h 4099908"/>
              <a:gd name="connsiteX27" fmla="*/ 1891473 w 3667977"/>
              <a:gd name="connsiteY27" fmla="*/ 2049954 h 4099908"/>
              <a:gd name="connsiteX28" fmla="*/ 1894156 w 3667977"/>
              <a:gd name="connsiteY28" fmla="*/ 2049954 h 4099908"/>
              <a:gd name="connsiteX29" fmla="*/ 1937935 w 3667977"/>
              <a:gd name="connsiteY29" fmla="*/ 2169972 h 4099908"/>
              <a:gd name="connsiteX30" fmla="*/ 1565823 w 3667977"/>
              <a:gd name="connsiteY30" fmla="*/ 2455122 h 4099908"/>
              <a:gd name="connsiteX31" fmla="*/ 1089740 w 3667977"/>
              <a:gd name="connsiteY31" fmla="*/ 2588718 h 4099908"/>
              <a:gd name="connsiteX32" fmla="*/ 985767 w 3667977"/>
              <a:gd name="connsiteY32" fmla="*/ 2686834 h 4099908"/>
              <a:gd name="connsiteX33" fmla="*/ 1174560 w 3667977"/>
              <a:gd name="connsiteY33" fmla="*/ 2807727 h 4099908"/>
              <a:gd name="connsiteX34" fmla="*/ 1647908 w 3667977"/>
              <a:gd name="connsiteY34" fmla="*/ 2859414 h 4099908"/>
              <a:gd name="connsiteX35" fmla="*/ 2085685 w 3667977"/>
              <a:gd name="connsiteY35" fmla="*/ 2816049 h 4099908"/>
              <a:gd name="connsiteX36" fmla="*/ 2258061 w 3667977"/>
              <a:gd name="connsiteY36" fmla="*/ 2741148 h 4099908"/>
              <a:gd name="connsiteX37" fmla="*/ 2255746 w 3667977"/>
              <a:gd name="connsiteY37" fmla="*/ 2739088 h 4099908"/>
              <a:gd name="connsiteX38" fmla="*/ 2190476 w 3667977"/>
              <a:gd name="connsiteY38" fmla="*/ 2742925 h 4099908"/>
              <a:gd name="connsiteX39" fmla="*/ 1972956 w 3667977"/>
              <a:gd name="connsiteY39" fmla="*/ 2714454 h 4099908"/>
              <a:gd name="connsiteX40" fmla="*/ 1886768 w 3667977"/>
              <a:gd name="connsiteY40" fmla="*/ 2628164 h 4099908"/>
              <a:gd name="connsiteX41" fmla="*/ 2128914 w 3667977"/>
              <a:gd name="connsiteY41" fmla="*/ 2466535 h 4099908"/>
              <a:gd name="connsiteX42" fmla="*/ 2715810 w 3667977"/>
              <a:gd name="connsiteY42" fmla="*/ 2398642 h 4099908"/>
              <a:gd name="connsiteX43" fmla="*/ 3409416 w 3667977"/>
              <a:gd name="connsiteY43" fmla="*/ 2493692 h 4099908"/>
              <a:gd name="connsiteX44" fmla="*/ 3667977 w 3667977"/>
              <a:gd name="connsiteY44" fmla="*/ 2709636 h 4099908"/>
              <a:gd name="connsiteX45" fmla="*/ 3531172 w 3667977"/>
              <a:gd name="connsiteY45" fmla="*/ 2871265 h 4099908"/>
              <a:gd name="connsiteX46" fmla="*/ 2945643 w 3667977"/>
              <a:gd name="connsiteY46" fmla="*/ 3040778 h 4099908"/>
              <a:gd name="connsiteX47" fmla="*/ 2576269 w 3667977"/>
              <a:gd name="connsiteY47" fmla="*/ 3204597 h 4099908"/>
              <a:gd name="connsiteX48" fmla="*/ 2587213 w 3667977"/>
              <a:gd name="connsiteY48" fmla="*/ 3249275 h 4099908"/>
              <a:gd name="connsiteX49" fmla="*/ 2589896 w 3667977"/>
              <a:gd name="connsiteY49" fmla="*/ 3249275 h 4099908"/>
              <a:gd name="connsiteX50" fmla="*/ 2633675 w 3667977"/>
              <a:gd name="connsiteY50" fmla="*/ 3369293 h 4099908"/>
              <a:gd name="connsiteX51" fmla="*/ 2261563 w 3667977"/>
              <a:gd name="connsiteY51" fmla="*/ 3654443 h 4099908"/>
              <a:gd name="connsiteX52" fmla="*/ 1785480 w 3667977"/>
              <a:gd name="connsiteY52" fmla="*/ 3788039 h 4099908"/>
              <a:gd name="connsiteX53" fmla="*/ 1681507 w 3667977"/>
              <a:gd name="connsiteY53" fmla="*/ 3886155 h 4099908"/>
              <a:gd name="connsiteX54" fmla="*/ 1870300 w 3667977"/>
              <a:gd name="connsiteY54" fmla="*/ 4007048 h 4099908"/>
              <a:gd name="connsiteX55" fmla="*/ 2343648 w 3667977"/>
              <a:gd name="connsiteY55" fmla="*/ 4058735 h 4099908"/>
              <a:gd name="connsiteX56" fmla="*/ 2781425 w 3667977"/>
              <a:gd name="connsiteY56" fmla="*/ 4015370 h 4099908"/>
              <a:gd name="connsiteX57" fmla="*/ 2953801 w 3667977"/>
              <a:gd name="connsiteY57" fmla="*/ 3940469 h 4099908"/>
              <a:gd name="connsiteX58" fmla="*/ 2848459 w 3667977"/>
              <a:gd name="connsiteY58" fmla="*/ 3925576 h 4099908"/>
              <a:gd name="connsiteX59" fmla="*/ 2669245 w 3667977"/>
              <a:gd name="connsiteY59" fmla="*/ 3897982 h 4099908"/>
              <a:gd name="connsiteX60" fmla="*/ 2595369 w 3667977"/>
              <a:gd name="connsiteY60" fmla="*/ 3839725 h 4099908"/>
              <a:gd name="connsiteX61" fmla="*/ 2676085 w 3667977"/>
              <a:gd name="connsiteY61" fmla="*/ 3780154 h 4099908"/>
              <a:gd name="connsiteX62" fmla="*/ 2868981 w 3667977"/>
              <a:gd name="connsiteY62" fmla="*/ 3755626 h 4099908"/>
              <a:gd name="connsiteX63" fmla="*/ 3086501 w 3667977"/>
              <a:gd name="connsiteY63" fmla="*/ 3784097 h 4099908"/>
              <a:gd name="connsiteX64" fmla="*/ 3172690 w 3667977"/>
              <a:gd name="connsiteY64" fmla="*/ 3870386 h 4099908"/>
              <a:gd name="connsiteX65" fmla="*/ 2930544 w 3667977"/>
              <a:gd name="connsiteY65" fmla="*/ 4032015 h 4099908"/>
              <a:gd name="connsiteX66" fmla="*/ 2343648 w 3667977"/>
              <a:gd name="connsiteY66" fmla="*/ 4099908 h 4099908"/>
              <a:gd name="connsiteX67" fmla="*/ 1650041 w 3667977"/>
              <a:gd name="connsiteY67" fmla="*/ 4004858 h 4099908"/>
              <a:gd name="connsiteX68" fmla="*/ 1391480 w 3667977"/>
              <a:gd name="connsiteY68" fmla="*/ 3788915 h 4099908"/>
              <a:gd name="connsiteX69" fmla="*/ 1528285 w 3667977"/>
              <a:gd name="connsiteY69" fmla="*/ 3627285 h 4099908"/>
              <a:gd name="connsiteX70" fmla="*/ 2113814 w 3667977"/>
              <a:gd name="connsiteY70" fmla="*/ 3457772 h 4099908"/>
              <a:gd name="connsiteX71" fmla="*/ 2483189 w 3667977"/>
              <a:gd name="connsiteY71" fmla="*/ 3293953 h 4099908"/>
              <a:gd name="connsiteX72" fmla="*/ 2472244 w 3667977"/>
              <a:gd name="connsiteY72" fmla="*/ 3249275 h 4099908"/>
              <a:gd name="connsiteX73" fmla="*/ 2469561 w 3667977"/>
              <a:gd name="connsiteY73" fmla="*/ 3249275 h 4099908"/>
              <a:gd name="connsiteX74" fmla="*/ 2425783 w 3667977"/>
              <a:gd name="connsiteY74" fmla="*/ 3129258 h 4099908"/>
              <a:gd name="connsiteX75" fmla="*/ 2797894 w 3667977"/>
              <a:gd name="connsiteY75" fmla="*/ 2844108 h 4099908"/>
              <a:gd name="connsiteX76" fmla="*/ 3273977 w 3667977"/>
              <a:gd name="connsiteY76" fmla="*/ 2710512 h 4099908"/>
              <a:gd name="connsiteX77" fmla="*/ 3377950 w 3667977"/>
              <a:gd name="connsiteY77" fmla="*/ 2612395 h 4099908"/>
              <a:gd name="connsiteX78" fmla="*/ 3189158 w 3667977"/>
              <a:gd name="connsiteY78" fmla="*/ 2491502 h 4099908"/>
              <a:gd name="connsiteX79" fmla="*/ 2715810 w 3667977"/>
              <a:gd name="connsiteY79" fmla="*/ 2439816 h 4099908"/>
              <a:gd name="connsiteX80" fmla="*/ 2278032 w 3667977"/>
              <a:gd name="connsiteY80" fmla="*/ 2483180 h 4099908"/>
              <a:gd name="connsiteX81" fmla="*/ 2105656 w 3667977"/>
              <a:gd name="connsiteY81" fmla="*/ 2558081 h 4099908"/>
              <a:gd name="connsiteX82" fmla="*/ 2107972 w 3667977"/>
              <a:gd name="connsiteY82" fmla="*/ 2560141 h 4099908"/>
              <a:gd name="connsiteX83" fmla="*/ 2173241 w 3667977"/>
              <a:gd name="connsiteY83" fmla="*/ 2556305 h 4099908"/>
              <a:gd name="connsiteX84" fmla="*/ 2390761 w 3667977"/>
              <a:gd name="connsiteY84" fmla="*/ 2584776 h 4099908"/>
              <a:gd name="connsiteX85" fmla="*/ 2476950 w 3667977"/>
              <a:gd name="connsiteY85" fmla="*/ 2671065 h 4099908"/>
              <a:gd name="connsiteX86" fmla="*/ 2234804 w 3667977"/>
              <a:gd name="connsiteY86" fmla="*/ 2832694 h 4099908"/>
              <a:gd name="connsiteX87" fmla="*/ 1647908 w 3667977"/>
              <a:gd name="connsiteY87" fmla="*/ 2900587 h 4099908"/>
              <a:gd name="connsiteX88" fmla="*/ 954301 w 3667977"/>
              <a:gd name="connsiteY88" fmla="*/ 2805537 h 4099908"/>
              <a:gd name="connsiteX89" fmla="*/ 695740 w 3667977"/>
              <a:gd name="connsiteY89" fmla="*/ 2589594 h 4099908"/>
              <a:gd name="connsiteX90" fmla="*/ 832545 w 3667977"/>
              <a:gd name="connsiteY90" fmla="*/ 2427964 h 4099908"/>
              <a:gd name="connsiteX91" fmla="*/ 1418074 w 3667977"/>
              <a:gd name="connsiteY91" fmla="*/ 2258451 h 4099908"/>
              <a:gd name="connsiteX92" fmla="*/ 1787449 w 3667977"/>
              <a:gd name="connsiteY92" fmla="*/ 2094632 h 4099908"/>
              <a:gd name="connsiteX93" fmla="*/ 1776504 w 3667977"/>
              <a:gd name="connsiteY93" fmla="*/ 2049954 h 4099908"/>
              <a:gd name="connsiteX94" fmla="*/ 1773821 w 3667977"/>
              <a:gd name="connsiteY94" fmla="*/ 2049954 h 4099908"/>
              <a:gd name="connsiteX95" fmla="*/ 1730043 w 3667977"/>
              <a:gd name="connsiteY95" fmla="*/ 1929937 h 4099908"/>
              <a:gd name="connsiteX96" fmla="*/ 2102154 w 3667977"/>
              <a:gd name="connsiteY96" fmla="*/ 1644787 h 4099908"/>
              <a:gd name="connsiteX97" fmla="*/ 2578237 w 3667977"/>
              <a:gd name="connsiteY97" fmla="*/ 1511191 h 4099908"/>
              <a:gd name="connsiteX98" fmla="*/ 2682210 w 3667977"/>
              <a:gd name="connsiteY98" fmla="*/ 1413074 h 4099908"/>
              <a:gd name="connsiteX99" fmla="*/ 2493418 w 3667977"/>
              <a:gd name="connsiteY99" fmla="*/ 1292181 h 4099908"/>
              <a:gd name="connsiteX100" fmla="*/ 2020070 w 3667977"/>
              <a:gd name="connsiteY100" fmla="*/ 1240495 h 4099908"/>
              <a:gd name="connsiteX101" fmla="*/ 1582292 w 3667977"/>
              <a:gd name="connsiteY101" fmla="*/ 1283859 h 4099908"/>
              <a:gd name="connsiteX102" fmla="*/ 1409916 w 3667977"/>
              <a:gd name="connsiteY102" fmla="*/ 1358760 h 4099908"/>
              <a:gd name="connsiteX103" fmla="*/ 1412232 w 3667977"/>
              <a:gd name="connsiteY103" fmla="*/ 1360821 h 4099908"/>
              <a:gd name="connsiteX104" fmla="*/ 1477501 w 3667977"/>
              <a:gd name="connsiteY104" fmla="*/ 1356984 h 4099908"/>
              <a:gd name="connsiteX105" fmla="*/ 1695021 w 3667977"/>
              <a:gd name="connsiteY105" fmla="*/ 1385455 h 4099908"/>
              <a:gd name="connsiteX106" fmla="*/ 1781210 w 3667977"/>
              <a:gd name="connsiteY106" fmla="*/ 1471744 h 4099908"/>
              <a:gd name="connsiteX107" fmla="*/ 1539064 w 3667977"/>
              <a:gd name="connsiteY107" fmla="*/ 1633373 h 4099908"/>
              <a:gd name="connsiteX108" fmla="*/ 952168 w 3667977"/>
              <a:gd name="connsiteY108" fmla="*/ 1701266 h 4099908"/>
              <a:gd name="connsiteX109" fmla="*/ 258561 w 3667977"/>
              <a:gd name="connsiteY109" fmla="*/ 1606216 h 4099908"/>
              <a:gd name="connsiteX110" fmla="*/ 0 w 3667977"/>
              <a:gd name="connsiteY110" fmla="*/ 1390273 h 4099908"/>
              <a:gd name="connsiteX111" fmla="*/ 136805 w 3667977"/>
              <a:gd name="connsiteY111" fmla="*/ 1228643 h 4099908"/>
              <a:gd name="connsiteX112" fmla="*/ 722334 w 3667977"/>
              <a:gd name="connsiteY112" fmla="*/ 1059130 h 4099908"/>
              <a:gd name="connsiteX113" fmla="*/ 1091709 w 3667977"/>
              <a:gd name="connsiteY113" fmla="*/ 895311 h 4099908"/>
              <a:gd name="connsiteX114" fmla="*/ 1080764 w 3667977"/>
              <a:gd name="connsiteY114" fmla="*/ 850633 h 4099908"/>
              <a:gd name="connsiteX115" fmla="*/ 1078081 w 3667977"/>
              <a:gd name="connsiteY115" fmla="*/ 850633 h 4099908"/>
              <a:gd name="connsiteX116" fmla="*/ 1034303 w 3667977"/>
              <a:gd name="connsiteY116" fmla="*/ 730615 h 4099908"/>
              <a:gd name="connsiteX117" fmla="*/ 1406414 w 3667977"/>
              <a:gd name="connsiteY117" fmla="*/ 445465 h 4099908"/>
              <a:gd name="connsiteX118" fmla="*/ 1882497 w 3667977"/>
              <a:gd name="connsiteY118" fmla="*/ 311870 h 4099908"/>
              <a:gd name="connsiteX119" fmla="*/ 1986470 w 3667977"/>
              <a:gd name="connsiteY119" fmla="*/ 213753 h 4099908"/>
              <a:gd name="connsiteX120" fmla="*/ 1797678 w 3667977"/>
              <a:gd name="connsiteY120" fmla="*/ 92860 h 4099908"/>
              <a:gd name="connsiteX121" fmla="*/ 1324330 w 3667977"/>
              <a:gd name="connsiteY121" fmla="*/ 41174 h 4099908"/>
              <a:gd name="connsiteX122" fmla="*/ 886552 w 3667977"/>
              <a:gd name="connsiteY122" fmla="*/ 84538 h 4099908"/>
              <a:gd name="connsiteX123" fmla="*/ 714176 w 3667977"/>
              <a:gd name="connsiteY123" fmla="*/ 159439 h 4099908"/>
              <a:gd name="connsiteX124" fmla="*/ 819518 w 3667977"/>
              <a:gd name="connsiteY124" fmla="*/ 174332 h 4099908"/>
              <a:gd name="connsiteX125" fmla="*/ 998733 w 3667977"/>
              <a:gd name="connsiteY125" fmla="*/ 201927 h 4099908"/>
              <a:gd name="connsiteX126" fmla="*/ 1072608 w 3667977"/>
              <a:gd name="connsiteY126" fmla="*/ 260183 h 4099908"/>
              <a:gd name="connsiteX127" fmla="*/ 991893 w 3667977"/>
              <a:gd name="connsiteY127" fmla="*/ 319754 h 4099908"/>
              <a:gd name="connsiteX128" fmla="*/ 798996 w 3667977"/>
              <a:gd name="connsiteY128" fmla="*/ 344283 h 4099908"/>
              <a:gd name="connsiteX129" fmla="*/ 581476 w 3667977"/>
              <a:gd name="connsiteY129" fmla="*/ 315811 h 4099908"/>
              <a:gd name="connsiteX130" fmla="*/ 495287 w 3667977"/>
              <a:gd name="connsiteY130" fmla="*/ 229522 h 4099908"/>
              <a:gd name="connsiteX131" fmla="*/ 737434 w 3667977"/>
              <a:gd name="connsiteY131" fmla="*/ 67893 h 4099908"/>
              <a:gd name="connsiteX132" fmla="*/ 1324330 w 3667977"/>
              <a:gd name="connsiteY132" fmla="*/ 0 h 40999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Lst>
            <a:rect l="l" t="t" r="r" b="b"/>
            <a:pathLst>
              <a:path w="3667977" h="4099908">
                <a:moveTo>
                  <a:pt x="1324330" y="0"/>
                </a:moveTo>
                <a:cubicBezTo>
                  <a:pt x="1614359" y="0"/>
                  <a:pt x="1845559" y="31683"/>
                  <a:pt x="2017936" y="95050"/>
                </a:cubicBezTo>
                <a:cubicBezTo>
                  <a:pt x="2190311" y="158417"/>
                  <a:pt x="2276497" y="230398"/>
                  <a:pt x="2276497" y="310993"/>
                </a:cubicBezTo>
                <a:cubicBezTo>
                  <a:pt x="2276497" y="371732"/>
                  <a:pt x="2230896" y="425608"/>
                  <a:pt x="2139692" y="472623"/>
                </a:cubicBezTo>
                <a:cubicBezTo>
                  <a:pt x="2048489" y="519636"/>
                  <a:pt x="1853312" y="576141"/>
                  <a:pt x="1554163" y="642136"/>
                </a:cubicBezTo>
                <a:cubicBezTo>
                  <a:pt x="1307914" y="697618"/>
                  <a:pt x="1184789" y="752225"/>
                  <a:pt x="1184789" y="805955"/>
                </a:cubicBezTo>
                <a:cubicBezTo>
                  <a:pt x="1184789" y="821140"/>
                  <a:pt x="1188437" y="836032"/>
                  <a:pt x="1195733" y="850633"/>
                </a:cubicBezTo>
                <a:lnTo>
                  <a:pt x="1198416" y="850633"/>
                </a:lnTo>
                <a:cubicBezTo>
                  <a:pt x="1227603" y="901443"/>
                  <a:pt x="1242195" y="941449"/>
                  <a:pt x="1242195" y="970650"/>
                </a:cubicBezTo>
                <a:cubicBezTo>
                  <a:pt x="1242195" y="1098552"/>
                  <a:pt x="1118157" y="1193602"/>
                  <a:pt x="870083" y="1255801"/>
                </a:cubicBezTo>
                <a:cubicBezTo>
                  <a:pt x="622009" y="1318000"/>
                  <a:pt x="463315" y="1362531"/>
                  <a:pt x="394000" y="1389397"/>
                </a:cubicBezTo>
                <a:cubicBezTo>
                  <a:pt x="324684" y="1416262"/>
                  <a:pt x="290027" y="1448967"/>
                  <a:pt x="290027" y="1487513"/>
                </a:cubicBezTo>
                <a:cubicBezTo>
                  <a:pt x="290027" y="1533651"/>
                  <a:pt x="352958" y="1573949"/>
                  <a:pt x="478819" y="1608406"/>
                </a:cubicBezTo>
                <a:cubicBezTo>
                  <a:pt x="604680" y="1642864"/>
                  <a:pt x="762463" y="1660093"/>
                  <a:pt x="952168" y="1660093"/>
                </a:cubicBezTo>
                <a:cubicBezTo>
                  <a:pt x="1129101" y="1660093"/>
                  <a:pt x="1275027" y="1645638"/>
                  <a:pt x="1389945" y="1616728"/>
                </a:cubicBezTo>
                <a:cubicBezTo>
                  <a:pt x="1504862" y="1587820"/>
                  <a:pt x="1562321" y="1562852"/>
                  <a:pt x="1562321" y="1541827"/>
                </a:cubicBezTo>
                <a:lnTo>
                  <a:pt x="1560006" y="1539767"/>
                </a:lnTo>
                <a:lnTo>
                  <a:pt x="1494736" y="1543604"/>
                </a:lnTo>
                <a:cubicBezTo>
                  <a:pt x="1407181" y="1543604"/>
                  <a:pt x="1334674" y="1534114"/>
                  <a:pt x="1277216" y="1515133"/>
                </a:cubicBezTo>
                <a:cubicBezTo>
                  <a:pt x="1219757" y="1496152"/>
                  <a:pt x="1191028" y="1467389"/>
                  <a:pt x="1191028" y="1428843"/>
                </a:cubicBezTo>
                <a:cubicBezTo>
                  <a:pt x="1191028" y="1366352"/>
                  <a:pt x="1271743" y="1312476"/>
                  <a:pt x="1433174" y="1267214"/>
                </a:cubicBezTo>
                <a:cubicBezTo>
                  <a:pt x="1594605" y="1221952"/>
                  <a:pt x="1790237" y="1199321"/>
                  <a:pt x="2020070" y="1199321"/>
                </a:cubicBezTo>
                <a:cubicBezTo>
                  <a:pt x="2310099" y="1199321"/>
                  <a:pt x="2541299" y="1231004"/>
                  <a:pt x="2713676" y="1294371"/>
                </a:cubicBezTo>
                <a:cubicBezTo>
                  <a:pt x="2886051" y="1357738"/>
                  <a:pt x="2972237" y="1429719"/>
                  <a:pt x="2972237" y="1510314"/>
                </a:cubicBezTo>
                <a:cubicBezTo>
                  <a:pt x="2972237" y="1571053"/>
                  <a:pt x="2926636" y="1624930"/>
                  <a:pt x="2835432" y="1671944"/>
                </a:cubicBezTo>
                <a:cubicBezTo>
                  <a:pt x="2744229" y="1718958"/>
                  <a:pt x="2549052" y="1775462"/>
                  <a:pt x="2249903" y="1841457"/>
                </a:cubicBezTo>
                <a:cubicBezTo>
                  <a:pt x="2003654" y="1896939"/>
                  <a:pt x="1880529" y="1951546"/>
                  <a:pt x="1880529" y="2005276"/>
                </a:cubicBezTo>
                <a:cubicBezTo>
                  <a:pt x="1880529" y="2020461"/>
                  <a:pt x="1884177" y="2035354"/>
                  <a:pt x="1891473" y="2049954"/>
                </a:cubicBezTo>
                <a:lnTo>
                  <a:pt x="1894156" y="2049954"/>
                </a:lnTo>
                <a:cubicBezTo>
                  <a:pt x="1923343" y="2100764"/>
                  <a:pt x="1937935" y="2140770"/>
                  <a:pt x="1937935" y="2169972"/>
                </a:cubicBezTo>
                <a:cubicBezTo>
                  <a:pt x="1937935" y="2297873"/>
                  <a:pt x="1813897" y="2392923"/>
                  <a:pt x="1565823" y="2455122"/>
                </a:cubicBezTo>
                <a:cubicBezTo>
                  <a:pt x="1317749" y="2517321"/>
                  <a:pt x="1159055" y="2561852"/>
                  <a:pt x="1089740" y="2588718"/>
                </a:cubicBezTo>
                <a:cubicBezTo>
                  <a:pt x="1020425" y="2615583"/>
                  <a:pt x="985767" y="2648288"/>
                  <a:pt x="985767" y="2686834"/>
                </a:cubicBezTo>
                <a:cubicBezTo>
                  <a:pt x="985767" y="2732972"/>
                  <a:pt x="1048698" y="2773270"/>
                  <a:pt x="1174560" y="2807727"/>
                </a:cubicBezTo>
                <a:cubicBezTo>
                  <a:pt x="1300420" y="2842185"/>
                  <a:pt x="1458203" y="2859414"/>
                  <a:pt x="1647908" y="2859414"/>
                </a:cubicBezTo>
                <a:cubicBezTo>
                  <a:pt x="1824841" y="2859414"/>
                  <a:pt x="1970767" y="2844959"/>
                  <a:pt x="2085685" y="2816049"/>
                </a:cubicBezTo>
                <a:cubicBezTo>
                  <a:pt x="2200602" y="2787141"/>
                  <a:pt x="2258061" y="2762173"/>
                  <a:pt x="2258061" y="2741148"/>
                </a:cubicBezTo>
                <a:lnTo>
                  <a:pt x="2255746" y="2739088"/>
                </a:lnTo>
                <a:lnTo>
                  <a:pt x="2190476" y="2742925"/>
                </a:lnTo>
                <a:cubicBezTo>
                  <a:pt x="2102921" y="2742925"/>
                  <a:pt x="2030414" y="2733435"/>
                  <a:pt x="1972956" y="2714454"/>
                </a:cubicBezTo>
                <a:cubicBezTo>
                  <a:pt x="1915497" y="2695473"/>
                  <a:pt x="1886768" y="2666710"/>
                  <a:pt x="1886768" y="2628164"/>
                </a:cubicBezTo>
                <a:cubicBezTo>
                  <a:pt x="1886768" y="2565673"/>
                  <a:pt x="1967483" y="2511797"/>
                  <a:pt x="2128914" y="2466535"/>
                </a:cubicBezTo>
                <a:cubicBezTo>
                  <a:pt x="2290345" y="2421273"/>
                  <a:pt x="2485977" y="2398642"/>
                  <a:pt x="2715810" y="2398642"/>
                </a:cubicBezTo>
                <a:cubicBezTo>
                  <a:pt x="3005839" y="2398642"/>
                  <a:pt x="3237039" y="2430325"/>
                  <a:pt x="3409416" y="2493692"/>
                </a:cubicBezTo>
                <a:cubicBezTo>
                  <a:pt x="3581791" y="2557059"/>
                  <a:pt x="3667977" y="2629040"/>
                  <a:pt x="3667977" y="2709636"/>
                </a:cubicBezTo>
                <a:cubicBezTo>
                  <a:pt x="3667977" y="2770374"/>
                  <a:pt x="3622376" y="2824251"/>
                  <a:pt x="3531172" y="2871265"/>
                </a:cubicBezTo>
                <a:cubicBezTo>
                  <a:pt x="3439969" y="2918279"/>
                  <a:pt x="3244792" y="2974783"/>
                  <a:pt x="2945643" y="3040778"/>
                </a:cubicBezTo>
                <a:cubicBezTo>
                  <a:pt x="2699394" y="3096260"/>
                  <a:pt x="2576269" y="3150867"/>
                  <a:pt x="2576269" y="3204597"/>
                </a:cubicBezTo>
                <a:cubicBezTo>
                  <a:pt x="2576269" y="3219782"/>
                  <a:pt x="2579917" y="3234675"/>
                  <a:pt x="2587213" y="3249275"/>
                </a:cubicBezTo>
                <a:lnTo>
                  <a:pt x="2589896" y="3249275"/>
                </a:lnTo>
                <a:cubicBezTo>
                  <a:pt x="2619083" y="3300085"/>
                  <a:pt x="2633675" y="3340091"/>
                  <a:pt x="2633675" y="3369293"/>
                </a:cubicBezTo>
                <a:cubicBezTo>
                  <a:pt x="2633675" y="3497194"/>
                  <a:pt x="2509637" y="3592244"/>
                  <a:pt x="2261563" y="3654443"/>
                </a:cubicBezTo>
                <a:cubicBezTo>
                  <a:pt x="2013489" y="3716642"/>
                  <a:pt x="1854795" y="3761173"/>
                  <a:pt x="1785480" y="3788039"/>
                </a:cubicBezTo>
                <a:cubicBezTo>
                  <a:pt x="1716165" y="3814904"/>
                  <a:pt x="1681507" y="3847609"/>
                  <a:pt x="1681507" y="3886155"/>
                </a:cubicBezTo>
                <a:cubicBezTo>
                  <a:pt x="1681507" y="3932293"/>
                  <a:pt x="1744438" y="3972591"/>
                  <a:pt x="1870300" y="4007048"/>
                </a:cubicBezTo>
                <a:cubicBezTo>
                  <a:pt x="1996160" y="4041506"/>
                  <a:pt x="2153943" y="4058735"/>
                  <a:pt x="2343648" y="4058735"/>
                </a:cubicBezTo>
                <a:cubicBezTo>
                  <a:pt x="2520581" y="4058735"/>
                  <a:pt x="2666507" y="4044280"/>
                  <a:pt x="2781425" y="4015370"/>
                </a:cubicBezTo>
                <a:cubicBezTo>
                  <a:pt x="2896342" y="3986462"/>
                  <a:pt x="2953801" y="3961494"/>
                  <a:pt x="2953801" y="3940469"/>
                </a:cubicBezTo>
                <a:cubicBezTo>
                  <a:pt x="2953801" y="3931709"/>
                  <a:pt x="2918687" y="3926745"/>
                  <a:pt x="2848459" y="3925576"/>
                </a:cubicBezTo>
                <a:cubicBezTo>
                  <a:pt x="2778232" y="3924408"/>
                  <a:pt x="2718494" y="3915210"/>
                  <a:pt x="2669245" y="3897982"/>
                </a:cubicBezTo>
                <a:cubicBezTo>
                  <a:pt x="2619995" y="3880753"/>
                  <a:pt x="2595369" y="3861334"/>
                  <a:pt x="2595369" y="3839725"/>
                </a:cubicBezTo>
                <a:cubicBezTo>
                  <a:pt x="2595369" y="3816364"/>
                  <a:pt x="2622274" y="3796507"/>
                  <a:pt x="2676085" y="3780154"/>
                </a:cubicBezTo>
                <a:cubicBezTo>
                  <a:pt x="2729895" y="3763802"/>
                  <a:pt x="2794193" y="3755626"/>
                  <a:pt x="2868981" y="3755626"/>
                </a:cubicBezTo>
                <a:cubicBezTo>
                  <a:pt x="2956536" y="3755626"/>
                  <a:pt x="3029043" y="3765116"/>
                  <a:pt x="3086501" y="3784097"/>
                </a:cubicBezTo>
                <a:cubicBezTo>
                  <a:pt x="3143960" y="3803077"/>
                  <a:pt x="3172690" y="3831841"/>
                  <a:pt x="3172690" y="3870386"/>
                </a:cubicBezTo>
                <a:cubicBezTo>
                  <a:pt x="3172690" y="3932877"/>
                  <a:pt x="3091974" y="3986754"/>
                  <a:pt x="2930544" y="4032015"/>
                </a:cubicBezTo>
                <a:cubicBezTo>
                  <a:pt x="2769113" y="4077277"/>
                  <a:pt x="2573481" y="4099908"/>
                  <a:pt x="2343648" y="4099908"/>
                </a:cubicBezTo>
                <a:cubicBezTo>
                  <a:pt x="2053619" y="4099908"/>
                  <a:pt x="1822418" y="4068225"/>
                  <a:pt x="1650041" y="4004858"/>
                </a:cubicBezTo>
                <a:cubicBezTo>
                  <a:pt x="1477667" y="3941491"/>
                  <a:pt x="1391480" y="3869510"/>
                  <a:pt x="1391480" y="3788915"/>
                </a:cubicBezTo>
                <a:cubicBezTo>
                  <a:pt x="1391480" y="3728176"/>
                  <a:pt x="1437082" y="3674300"/>
                  <a:pt x="1528285" y="3627285"/>
                </a:cubicBezTo>
                <a:cubicBezTo>
                  <a:pt x="1619488" y="3580272"/>
                  <a:pt x="1814666" y="3523767"/>
                  <a:pt x="2113814" y="3457772"/>
                </a:cubicBezTo>
                <a:cubicBezTo>
                  <a:pt x="2360063" y="3402290"/>
                  <a:pt x="2483189" y="3347684"/>
                  <a:pt x="2483189" y="3293953"/>
                </a:cubicBezTo>
                <a:cubicBezTo>
                  <a:pt x="2483189" y="3278768"/>
                  <a:pt x="2479540" y="3263876"/>
                  <a:pt x="2472244" y="3249275"/>
                </a:cubicBezTo>
                <a:lnTo>
                  <a:pt x="2469561" y="3249275"/>
                </a:lnTo>
                <a:cubicBezTo>
                  <a:pt x="2440375" y="3198465"/>
                  <a:pt x="2425783" y="3158459"/>
                  <a:pt x="2425783" y="3129258"/>
                </a:cubicBezTo>
                <a:cubicBezTo>
                  <a:pt x="2425783" y="3001357"/>
                  <a:pt x="2549820" y="2906306"/>
                  <a:pt x="2797894" y="2844108"/>
                </a:cubicBezTo>
                <a:cubicBezTo>
                  <a:pt x="3045968" y="2781908"/>
                  <a:pt x="3204663" y="2737377"/>
                  <a:pt x="3273977" y="2710512"/>
                </a:cubicBezTo>
                <a:cubicBezTo>
                  <a:pt x="3343293" y="2683647"/>
                  <a:pt x="3377950" y="2650941"/>
                  <a:pt x="3377950" y="2612395"/>
                </a:cubicBezTo>
                <a:cubicBezTo>
                  <a:pt x="3377950" y="2566257"/>
                  <a:pt x="3315019" y="2525960"/>
                  <a:pt x="3189158" y="2491502"/>
                </a:cubicBezTo>
                <a:cubicBezTo>
                  <a:pt x="3063297" y="2457045"/>
                  <a:pt x="2905514" y="2439816"/>
                  <a:pt x="2715810" y="2439816"/>
                </a:cubicBezTo>
                <a:cubicBezTo>
                  <a:pt x="2538876" y="2439816"/>
                  <a:pt x="2392950" y="2454270"/>
                  <a:pt x="2278032" y="2483180"/>
                </a:cubicBezTo>
                <a:cubicBezTo>
                  <a:pt x="2163115" y="2512089"/>
                  <a:pt x="2105656" y="2537056"/>
                  <a:pt x="2105656" y="2558081"/>
                </a:cubicBezTo>
                <a:lnTo>
                  <a:pt x="2107972" y="2560141"/>
                </a:lnTo>
                <a:lnTo>
                  <a:pt x="2173241" y="2556305"/>
                </a:lnTo>
                <a:cubicBezTo>
                  <a:pt x="2260796" y="2556305"/>
                  <a:pt x="2333303" y="2565795"/>
                  <a:pt x="2390761" y="2584776"/>
                </a:cubicBezTo>
                <a:cubicBezTo>
                  <a:pt x="2448220" y="2603756"/>
                  <a:pt x="2476950" y="2632520"/>
                  <a:pt x="2476950" y="2671065"/>
                </a:cubicBezTo>
                <a:cubicBezTo>
                  <a:pt x="2476950" y="2733556"/>
                  <a:pt x="2396234" y="2787433"/>
                  <a:pt x="2234804" y="2832694"/>
                </a:cubicBezTo>
                <a:cubicBezTo>
                  <a:pt x="2073373" y="2877956"/>
                  <a:pt x="1877741" y="2900587"/>
                  <a:pt x="1647908" y="2900587"/>
                </a:cubicBezTo>
                <a:cubicBezTo>
                  <a:pt x="1357879" y="2900587"/>
                  <a:pt x="1126678" y="2868904"/>
                  <a:pt x="954301" y="2805537"/>
                </a:cubicBezTo>
                <a:cubicBezTo>
                  <a:pt x="781927" y="2742170"/>
                  <a:pt x="695740" y="2670189"/>
                  <a:pt x="695740" y="2589594"/>
                </a:cubicBezTo>
                <a:cubicBezTo>
                  <a:pt x="695740" y="2528855"/>
                  <a:pt x="741342" y="2474979"/>
                  <a:pt x="832545" y="2427964"/>
                </a:cubicBezTo>
                <a:cubicBezTo>
                  <a:pt x="923748" y="2380951"/>
                  <a:pt x="1118926" y="2324446"/>
                  <a:pt x="1418074" y="2258451"/>
                </a:cubicBezTo>
                <a:cubicBezTo>
                  <a:pt x="1664323" y="2202969"/>
                  <a:pt x="1787449" y="2148362"/>
                  <a:pt x="1787449" y="2094632"/>
                </a:cubicBezTo>
                <a:cubicBezTo>
                  <a:pt x="1787449" y="2079447"/>
                  <a:pt x="1783800" y="2064555"/>
                  <a:pt x="1776504" y="2049954"/>
                </a:cubicBezTo>
                <a:lnTo>
                  <a:pt x="1773821" y="2049954"/>
                </a:lnTo>
                <a:cubicBezTo>
                  <a:pt x="1744635" y="1999144"/>
                  <a:pt x="1730043" y="1959138"/>
                  <a:pt x="1730043" y="1929937"/>
                </a:cubicBezTo>
                <a:cubicBezTo>
                  <a:pt x="1730043" y="1802035"/>
                  <a:pt x="1854080" y="1706985"/>
                  <a:pt x="2102154" y="1644787"/>
                </a:cubicBezTo>
                <a:cubicBezTo>
                  <a:pt x="2350228" y="1582587"/>
                  <a:pt x="2508923" y="1538056"/>
                  <a:pt x="2578237" y="1511191"/>
                </a:cubicBezTo>
                <a:cubicBezTo>
                  <a:pt x="2647553" y="1484326"/>
                  <a:pt x="2682210" y="1451620"/>
                  <a:pt x="2682210" y="1413074"/>
                </a:cubicBezTo>
                <a:cubicBezTo>
                  <a:pt x="2682210" y="1366936"/>
                  <a:pt x="2619279" y="1326639"/>
                  <a:pt x="2493418" y="1292181"/>
                </a:cubicBezTo>
                <a:cubicBezTo>
                  <a:pt x="2367557" y="1257724"/>
                  <a:pt x="2209774" y="1240495"/>
                  <a:pt x="2020070" y="1240495"/>
                </a:cubicBezTo>
                <a:cubicBezTo>
                  <a:pt x="1843136" y="1240495"/>
                  <a:pt x="1697210" y="1254949"/>
                  <a:pt x="1582292" y="1283859"/>
                </a:cubicBezTo>
                <a:cubicBezTo>
                  <a:pt x="1467375" y="1312768"/>
                  <a:pt x="1409916" y="1337735"/>
                  <a:pt x="1409916" y="1358760"/>
                </a:cubicBezTo>
                <a:lnTo>
                  <a:pt x="1412232" y="1360821"/>
                </a:lnTo>
                <a:lnTo>
                  <a:pt x="1477501" y="1356984"/>
                </a:lnTo>
                <a:cubicBezTo>
                  <a:pt x="1565056" y="1356984"/>
                  <a:pt x="1637563" y="1366474"/>
                  <a:pt x="1695021" y="1385455"/>
                </a:cubicBezTo>
                <a:cubicBezTo>
                  <a:pt x="1752480" y="1404435"/>
                  <a:pt x="1781210" y="1433199"/>
                  <a:pt x="1781210" y="1471744"/>
                </a:cubicBezTo>
                <a:cubicBezTo>
                  <a:pt x="1781210" y="1534235"/>
                  <a:pt x="1700494" y="1588112"/>
                  <a:pt x="1539064" y="1633373"/>
                </a:cubicBezTo>
                <a:cubicBezTo>
                  <a:pt x="1377633" y="1678635"/>
                  <a:pt x="1182001" y="1701266"/>
                  <a:pt x="952168" y="1701266"/>
                </a:cubicBezTo>
                <a:cubicBezTo>
                  <a:pt x="662138" y="1701266"/>
                  <a:pt x="430938" y="1669583"/>
                  <a:pt x="258561" y="1606216"/>
                </a:cubicBezTo>
                <a:cubicBezTo>
                  <a:pt x="86187" y="1542849"/>
                  <a:pt x="0" y="1470868"/>
                  <a:pt x="0" y="1390273"/>
                </a:cubicBezTo>
                <a:cubicBezTo>
                  <a:pt x="0" y="1329534"/>
                  <a:pt x="45601" y="1275658"/>
                  <a:pt x="136805" y="1228643"/>
                </a:cubicBezTo>
                <a:cubicBezTo>
                  <a:pt x="228008" y="1181629"/>
                  <a:pt x="423185" y="1125125"/>
                  <a:pt x="722334" y="1059130"/>
                </a:cubicBezTo>
                <a:cubicBezTo>
                  <a:pt x="968583" y="1003648"/>
                  <a:pt x="1091709" y="949041"/>
                  <a:pt x="1091709" y="895311"/>
                </a:cubicBezTo>
                <a:cubicBezTo>
                  <a:pt x="1091709" y="880126"/>
                  <a:pt x="1088060" y="865233"/>
                  <a:pt x="1080764" y="850633"/>
                </a:cubicBezTo>
                <a:lnTo>
                  <a:pt x="1078081" y="850633"/>
                </a:lnTo>
                <a:cubicBezTo>
                  <a:pt x="1048895" y="799823"/>
                  <a:pt x="1034303" y="759817"/>
                  <a:pt x="1034303" y="730615"/>
                </a:cubicBezTo>
                <a:cubicBezTo>
                  <a:pt x="1034303" y="602714"/>
                  <a:pt x="1158340" y="507664"/>
                  <a:pt x="1406414" y="445465"/>
                </a:cubicBezTo>
                <a:cubicBezTo>
                  <a:pt x="1654488" y="383266"/>
                  <a:pt x="1813183" y="338735"/>
                  <a:pt x="1882497" y="311870"/>
                </a:cubicBezTo>
                <a:cubicBezTo>
                  <a:pt x="1951813" y="285005"/>
                  <a:pt x="1986470" y="252299"/>
                  <a:pt x="1986470" y="213753"/>
                </a:cubicBezTo>
                <a:cubicBezTo>
                  <a:pt x="1986470" y="167615"/>
                  <a:pt x="1923539" y="127318"/>
                  <a:pt x="1797678" y="92860"/>
                </a:cubicBezTo>
                <a:cubicBezTo>
                  <a:pt x="1671817" y="58402"/>
                  <a:pt x="1514034" y="41174"/>
                  <a:pt x="1324330" y="41174"/>
                </a:cubicBezTo>
                <a:cubicBezTo>
                  <a:pt x="1147396" y="41174"/>
                  <a:pt x="1001470" y="55628"/>
                  <a:pt x="886552" y="84538"/>
                </a:cubicBezTo>
                <a:cubicBezTo>
                  <a:pt x="771635" y="113447"/>
                  <a:pt x="714176" y="138414"/>
                  <a:pt x="714176" y="159439"/>
                </a:cubicBezTo>
                <a:cubicBezTo>
                  <a:pt x="714176" y="168199"/>
                  <a:pt x="749290" y="173163"/>
                  <a:pt x="819518" y="174332"/>
                </a:cubicBezTo>
                <a:cubicBezTo>
                  <a:pt x="889745" y="175500"/>
                  <a:pt x="949483" y="184698"/>
                  <a:pt x="998733" y="201927"/>
                </a:cubicBezTo>
                <a:cubicBezTo>
                  <a:pt x="1047983" y="219155"/>
                  <a:pt x="1072608" y="238574"/>
                  <a:pt x="1072608" y="260183"/>
                </a:cubicBezTo>
                <a:cubicBezTo>
                  <a:pt x="1072608" y="283544"/>
                  <a:pt x="1045703" y="303401"/>
                  <a:pt x="991893" y="319754"/>
                </a:cubicBezTo>
                <a:cubicBezTo>
                  <a:pt x="938082" y="336107"/>
                  <a:pt x="873784" y="344283"/>
                  <a:pt x="798996" y="344283"/>
                </a:cubicBezTo>
                <a:cubicBezTo>
                  <a:pt x="711441" y="344283"/>
                  <a:pt x="638934" y="334793"/>
                  <a:pt x="581476" y="315811"/>
                </a:cubicBezTo>
                <a:cubicBezTo>
                  <a:pt x="524017" y="296831"/>
                  <a:pt x="495287" y="268068"/>
                  <a:pt x="495287" y="229522"/>
                </a:cubicBezTo>
                <a:cubicBezTo>
                  <a:pt x="495287" y="167031"/>
                  <a:pt x="576003" y="113155"/>
                  <a:pt x="737434" y="67893"/>
                </a:cubicBezTo>
                <a:cubicBezTo>
                  <a:pt x="898865" y="22631"/>
                  <a:pt x="1094497" y="0"/>
                  <a:pt x="1324330" y="0"/>
                </a:cubicBezTo>
                <a:close/>
              </a:path>
            </a:pathLst>
          </a:custGeom>
          <a:gradFill flip="none" rotWithShape="1">
            <a:gsLst>
              <a:gs pos="34000">
                <a:srgbClr val="99FF33">
                  <a:alpha val="84000"/>
                </a:srgbClr>
              </a:gs>
              <a:gs pos="40000">
                <a:srgbClr val="CC0000">
                  <a:alpha val="80000"/>
                </a:srgbClr>
              </a:gs>
              <a:gs pos="100000">
                <a:srgbClr val="E91717">
                  <a:alpha val="86667"/>
                </a:srgbClr>
              </a:gs>
            </a:gsLst>
            <a:path path="circle">
              <a:fillToRect l="50000" t="50000" r="50000" b="50000"/>
            </a:path>
            <a:tileRect/>
          </a:gradFill>
          <a:ln w="0">
            <a:solidFill>
              <a:srgbClr val="99FF33"/>
            </a:solidFill>
          </a:ln>
          <a:effectLst/>
          <a:scene3d>
            <a:camera prst="orthographicFront"/>
            <a:lightRig rig="chilly" dir="t"/>
          </a:scene3d>
          <a:sp3d prstMaterial="metal">
            <a:bevelT w="165100" prst="coolSlant"/>
          </a:sp3d>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es-ES" sz="28700" dirty="0">
              <a:latin typeface="Bodoni MT" panose="02070603080606020203" pitchFamily="18" charset="0"/>
            </a:endParaRPr>
          </a:p>
        </p:txBody>
      </p:sp>
      <p:sp>
        <p:nvSpPr>
          <p:cNvPr id="19" name="CuadroTexto 23"/>
          <p:cNvSpPr txBox="1"/>
          <p:nvPr/>
        </p:nvSpPr>
        <p:spPr>
          <a:xfrm rot="13543846">
            <a:off x="1186527" y="3040590"/>
            <a:ext cx="687949" cy="2125916"/>
          </a:xfrm>
          <a:custGeom>
            <a:avLst/>
            <a:gdLst>
              <a:gd name="connsiteX0" fmla="*/ 1324330 w 3667977"/>
              <a:gd name="connsiteY0" fmla="*/ 0 h 4099908"/>
              <a:gd name="connsiteX1" fmla="*/ 2017936 w 3667977"/>
              <a:gd name="connsiteY1" fmla="*/ 95050 h 4099908"/>
              <a:gd name="connsiteX2" fmla="*/ 2276497 w 3667977"/>
              <a:gd name="connsiteY2" fmla="*/ 310993 h 4099908"/>
              <a:gd name="connsiteX3" fmla="*/ 2139692 w 3667977"/>
              <a:gd name="connsiteY3" fmla="*/ 472623 h 4099908"/>
              <a:gd name="connsiteX4" fmla="*/ 1554163 w 3667977"/>
              <a:gd name="connsiteY4" fmla="*/ 642136 h 4099908"/>
              <a:gd name="connsiteX5" fmla="*/ 1184789 w 3667977"/>
              <a:gd name="connsiteY5" fmla="*/ 805955 h 4099908"/>
              <a:gd name="connsiteX6" fmla="*/ 1195733 w 3667977"/>
              <a:gd name="connsiteY6" fmla="*/ 850633 h 4099908"/>
              <a:gd name="connsiteX7" fmla="*/ 1198416 w 3667977"/>
              <a:gd name="connsiteY7" fmla="*/ 850633 h 4099908"/>
              <a:gd name="connsiteX8" fmla="*/ 1242195 w 3667977"/>
              <a:gd name="connsiteY8" fmla="*/ 970650 h 4099908"/>
              <a:gd name="connsiteX9" fmla="*/ 870083 w 3667977"/>
              <a:gd name="connsiteY9" fmla="*/ 1255801 h 4099908"/>
              <a:gd name="connsiteX10" fmla="*/ 394000 w 3667977"/>
              <a:gd name="connsiteY10" fmla="*/ 1389397 h 4099908"/>
              <a:gd name="connsiteX11" fmla="*/ 290027 w 3667977"/>
              <a:gd name="connsiteY11" fmla="*/ 1487513 h 4099908"/>
              <a:gd name="connsiteX12" fmla="*/ 478819 w 3667977"/>
              <a:gd name="connsiteY12" fmla="*/ 1608406 h 4099908"/>
              <a:gd name="connsiteX13" fmla="*/ 952168 w 3667977"/>
              <a:gd name="connsiteY13" fmla="*/ 1660093 h 4099908"/>
              <a:gd name="connsiteX14" fmla="*/ 1389945 w 3667977"/>
              <a:gd name="connsiteY14" fmla="*/ 1616728 h 4099908"/>
              <a:gd name="connsiteX15" fmla="*/ 1562321 w 3667977"/>
              <a:gd name="connsiteY15" fmla="*/ 1541827 h 4099908"/>
              <a:gd name="connsiteX16" fmla="*/ 1560006 w 3667977"/>
              <a:gd name="connsiteY16" fmla="*/ 1539767 h 4099908"/>
              <a:gd name="connsiteX17" fmla="*/ 1494736 w 3667977"/>
              <a:gd name="connsiteY17" fmla="*/ 1543604 h 4099908"/>
              <a:gd name="connsiteX18" fmla="*/ 1277216 w 3667977"/>
              <a:gd name="connsiteY18" fmla="*/ 1515133 h 4099908"/>
              <a:gd name="connsiteX19" fmla="*/ 1191028 w 3667977"/>
              <a:gd name="connsiteY19" fmla="*/ 1428843 h 4099908"/>
              <a:gd name="connsiteX20" fmla="*/ 1433174 w 3667977"/>
              <a:gd name="connsiteY20" fmla="*/ 1267214 h 4099908"/>
              <a:gd name="connsiteX21" fmla="*/ 2020070 w 3667977"/>
              <a:gd name="connsiteY21" fmla="*/ 1199321 h 4099908"/>
              <a:gd name="connsiteX22" fmla="*/ 2713676 w 3667977"/>
              <a:gd name="connsiteY22" fmla="*/ 1294371 h 4099908"/>
              <a:gd name="connsiteX23" fmla="*/ 2972237 w 3667977"/>
              <a:gd name="connsiteY23" fmla="*/ 1510314 h 4099908"/>
              <a:gd name="connsiteX24" fmla="*/ 2835432 w 3667977"/>
              <a:gd name="connsiteY24" fmla="*/ 1671944 h 4099908"/>
              <a:gd name="connsiteX25" fmla="*/ 2249903 w 3667977"/>
              <a:gd name="connsiteY25" fmla="*/ 1841457 h 4099908"/>
              <a:gd name="connsiteX26" fmla="*/ 1880529 w 3667977"/>
              <a:gd name="connsiteY26" fmla="*/ 2005276 h 4099908"/>
              <a:gd name="connsiteX27" fmla="*/ 1891473 w 3667977"/>
              <a:gd name="connsiteY27" fmla="*/ 2049954 h 4099908"/>
              <a:gd name="connsiteX28" fmla="*/ 1894156 w 3667977"/>
              <a:gd name="connsiteY28" fmla="*/ 2049954 h 4099908"/>
              <a:gd name="connsiteX29" fmla="*/ 1937935 w 3667977"/>
              <a:gd name="connsiteY29" fmla="*/ 2169972 h 4099908"/>
              <a:gd name="connsiteX30" fmla="*/ 1565823 w 3667977"/>
              <a:gd name="connsiteY30" fmla="*/ 2455122 h 4099908"/>
              <a:gd name="connsiteX31" fmla="*/ 1089740 w 3667977"/>
              <a:gd name="connsiteY31" fmla="*/ 2588718 h 4099908"/>
              <a:gd name="connsiteX32" fmla="*/ 985767 w 3667977"/>
              <a:gd name="connsiteY32" fmla="*/ 2686834 h 4099908"/>
              <a:gd name="connsiteX33" fmla="*/ 1174560 w 3667977"/>
              <a:gd name="connsiteY33" fmla="*/ 2807727 h 4099908"/>
              <a:gd name="connsiteX34" fmla="*/ 1647908 w 3667977"/>
              <a:gd name="connsiteY34" fmla="*/ 2859414 h 4099908"/>
              <a:gd name="connsiteX35" fmla="*/ 2085685 w 3667977"/>
              <a:gd name="connsiteY35" fmla="*/ 2816049 h 4099908"/>
              <a:gd name="connsiteX36" fmla="*/ 2258061 w 3667977"/>
              <a:gd name="connsiteY36" fmla="*/ 2741148 h 4099908"/>
              <a:gd name="connsiteX37" fmla="*/ 2255746 w 3667977"/>
              <a:gd name="connsiteY37" fmla="*/ 2739088 h 4099908"/>
              <a:gd name="connsiteX38" fmla="*/ 2190476 w 3667977"/>
              <a:gd name="connsiteY38" fmla="*/ 2742925 h 4099908"/>
              <a:gd name="connsiteX39" fmla="*/ 1972956 w 3667977"/>
              <a:gd name="connsiteY39" fmla="*/ 2714454 h 4099908"/>
              <a:gd name="connsiteX40" fmla="*/ 1886768 w 3667977"/>
              <a:gd name="connsiteY40" fmla="*/ 2628164 h 4099908"/>
              <a:gd name="connsiteX41" fmla="*/ 2128914 w 3667977"/>
              <a:gd name="connsiteY41" fmla="*/ 2466535 h 4099908"/>
              <a:gd name="connsiteX42" fmla="*/ 2715810 w 3667977"/>
              <a:gd name="connsiteY42" fmla="*/ 2398642 h 4099908"/>
              <a:gd name="connsiteX43" fmla="*/ 3409416 w 3667977"/>
              <a:gd name="connsiteY43" fmla="*/ 2493692 h 4099908"/>
              <a:gd name="connsiteX44" fmla="*/ 3667977 w 3667977"/>
              <a:gd name="connsiteY44" fmla="*/ 2709636 h 4099908"/>
              <a:gd name="connsiteX45" fmla="*/ 3531172 w 3667977"/>
              <a:gd name="connsiteY45" fmla="*/ 2871265 h 4099908"/>
              <a:gd name="connsiteX46" fmla="*/ 2945643 w 3667977"/>
              <a:gd name="connsiteY46" fmla="*/ 3040778 h 4099908"/>
              <a:gd name="connsiteX47" fmla="*/ 2576269 w 3667977"/>
              <a:gd name="connsiteY47" fmla="*/ 3204597 h 4099908"/>
              <a:gd name="connsiteX48" fmla="*/ 2587213 w 3667977"/>
              <a:gd name="connsiteY48" fmla="*/ 3249275 h 4099908"/>
              <a:gd name="connsiteX49" fmla="*/ 2589896 w 3667977"/>
              <a:gd name="connsiteY49" fmla="*/ 3249275 h 4099908"/>
              <a:gd name="connsiteX50" fmla="*/ 2633675 w 3667977"/>
              <a:gd name="connsiteY50" fmla="*/ 3369293 h 4099908"/>
              <a:gd name="connsiteX51" fmla="*/ 2261563 w 3667977"/>
              <a:gd name="connsiteY51" fmla="*/ 3654443 h 4099908"/>
              <a:gd name="connsiteX52" fmla="*/ 1785480 w 3667977"/>
              <a:gd name="connsiteY52" fmla="*/ 3788039 h 4099908"/>
              <a:gd name="connsiteX53" fmla="*/ 1681507 w 3667977"/>
              <a:gd name="connsiteY53" fmla="*/ 3886155 h 4099908"/>
              <a:gd name="connsiteX54" fmla="*/ 1870300 w 3667977"/>
              <a:gd name="connsiteY54" fmla="*/ 4007048 h 4099908"/>
              <a:gd name="connsiteX55" fmla="*/ 2343648 w 3667977"/>
              <a:gd name="connsiteY55" fmla="*/ 4058735 h 4099908"/>
              <a:gd name="connsiteX56" fmla="*/ 2781425 w 3667977"/>
              <a:gd name="connsiteY56" fmla="*/ 4015370 h 4099908"/>
              <a:gd name="connsiteX57" fmla="*/ 2953801 w 3667977"/>
              <a:gd name="connsiteY57" fmla="*/ 3940469 h 4099908"/>
              <a:gd name="connsiteX58" fmla="*/ 2848459 w 3667977"/>
              <a:gd name="connsiteY58" fmla="*/ 3925576 h 4099908"/>
              <a:gd name="connsiteX59" fmla="*/ 2669245 w 3667977"/>
              <a:gd name="connsiteY59" fmla="*/ 3897982 h 4099908"/>
              <a:gd name="connsiteX60" fmla="*/ 2595369 w 3667977"/>
              <a:gd name="connsiteY60" fmla="*/ 3839725 h 4099908"/>
              <a:gd name="connsiteX61" fmla="*/ 2676085 w 3667977"/>
              <a:gd name="connsiteY61" fmla="*/ 3780154 h 4099908"/>
              <a:gd name="connsiteX62" fmla="*/ 2868981 w 3667977"/>
              <a:gd name="connsiteY62" fmla="*/ 3755626 h 4099908"/>
              <a:gd name="connsiteX63" fmla="*/ 3086501 w 3667977"/>
              <a:gd name="connsiteY63" fmla="*/ 3784097 h 4099908"/>
              <a:gd name="connsiteX64" fmla="*/ 3172690 w 3667977"/>
              <a:gd name="connsiteY64" fmla="*/ 3870386 h 4099908"/>
              <a:gd name="connsiteX65" fmla="*/ 2930544 w 3667977"/>
              <a:gd name="connsiteY65" fmla="*/ 4032015 h 4099908"/>
              <a:gd name="connsiteX66" fmla="*/ 2343648 w 3667977"/>
              <a:gd name="connsiteY66" fmla="*/ 4099908 h 4099908"/>
              <a:gd name="connsiteX67" fmla="*/ 1650041 w 3667977"/>
              <a:gd name="connsiteY67" fmla="*/ 4004858 h 4099908"/>
              <a:gd name="connsiteX68" fmla="*/ 1391480 w 3667977"/>
              <a:gd name="connsiteY68" fmla="*/ 3788915 h 4099908"/>
              <a:gd name="connsiteX69" fmla="*/ 1528285 w 3667977"/>
              <a:gd name="connsiteY69" fmla="*/ 3627285 h 4099908"/>
              <a:gd name="connsiteX70" fmla="*/ 2113814 w 3667977"/>
              <a:gd name="connsiteY70" fmla="*/ 3457772 h 4099908"/>
              <a:gd name="connsiteX71" fmla="*/ 2483189 w 3667977"/>
              <a:gd name="connsiteY71" fmla="*/ 3293953 h 4099908"/>
              <a:gd name="connsiteX72" fmla="*/ 2472244 w 3667977"/>
              <a:gd name="connsiteY72" fmla="*/ 3249275 h 4099908"/>
              <a:gd name="connsiteX73" fmla="*/ 2469561 w 3667977"/>
              <a:gd name="connsiteY73" fmla="*/ 3249275 h 4099908"/>
              <a:gd name="connsiteX74" fmla="*/ 2425783 w 3667977"/>
              <a:gd name="connsiteY74" fmla="*/ 3129258 h 4099908"/>
              <a:gd name="connsiteX75" fmla="*/ 2797894 w 3667977"/>
              <a:gd name="connsiteY75" fmla="*/ 2844108 h 4099908"/>
              <a:gd name="connsiteX76" fmla="*/ 3273977 w 3667977"/>
              <a:gd name="connsiteY76" fmla="*/ 2710512 h 4099908"/>
              <a:gd name="connsiteX77" fmla="*/ 3377950 w 3667977"/>
              <a:gd name="connsiteY77" fmla="*/ 2612395 h 4099908"/>
              <a:gd name="connsiteX78" fmla="*/ 3189158 w 3667977"/>
              <a:gd name="connsiteY78" fmla="*/ 2491502 h 4099908"/>
              <a:gd name="connsiteX79" fmla="*/ 2715810 w 3667977"/>
              <a:gd name="connsiteY79" fmla="*/ 2439816 h 4099908"/>
              <a:gd name="connsiteX80" fmla="*/ 2278032 w 3667977"/>
              <a:gd name="connsiteY80" fmla="*/ 2483180 h 4099908"/>
              <a:gd name="connsiteX81" fmla="*/ 2105656 w 3667977"/>
              <a:gd name="connsiteY81" fmla="*/ 2558081 h 4099908"/>
              <a:gd name="connsiteX82" fmla="*/ 2107972 w 3667977"/>
              <a:gd name="connsiteY82" fmla="*/ 2560141 h 4099908"/>
              <a:gd name="connsiteX83" fmla="*/ 2173241 w 3667977"/>
              <a:gd name="connsiteY83" fmla="*/ 2556305 h 4099908"/>
              <a:gd name="connsiteX84" fmla="*/ 2390761 w 3667977"/>
              <a:gd name="connsiteY84" fmla="*/ 2584776 h 4099908"/>
              <a:gd name="connsiteX85" fmla="*/ 2476950 w 3667977"/>
              <a:gd name="connsiteY85" fmla="*/ 2671065 h 4099908"/>
              <a:gd name="connsiteX86" fmla="*/ 2234804 w 3667977"/>
              <a:gd name="connsiteY86" fmla="*/ 2832694 h 4099908"/>
              <a:gd name="connsiteX87" fmla="*/ 1647908 w 3667977"/>
              <a:gd name="connsiteY87" fmla="*/ 2900587 h 4099908"/>
              <a:gd name="connsiteX88" fmla="*/ 954301 w 3667977"/>
              <a:gd name="connsiteY88" fmla="*/ 2805537 h 4099908"/>
              <a:gd name="connsiteX89" fmla="*/ 695740 w 3667977"/>
              <a:gd name="connsiteY89" fmla="*/ 2589594 h 4099908"/>
              <a:gd name="connsiteX90" fmla="*/ 832545 w 3667977"/>
              <a:gd name="connsiteY90" fmla="*/ 2427964 h 4099908"/>
              <a:gd name="connsiteX91" fmla="*/ 1418074 w 3667977"/>
              <a:gd name="connsiteY91" fmla="*/ 2258451 h 4099908"/>
              <a:gd name="connsiteX92" fmla="*/ 1787449 w 3667977"/>
              <a:gd name="connsiteY92" fmla="*/ 2094632 h 4099908"/>
              <a:gd name="connsiteX93" fmla="*/ 1776504 w 3667977"/>
              <a:gd name="connsiteY93" fmla="*/ 2049954 h 4099908"/>
              <a:gd name="connsiteX94" fmla="*/ 1773821 w 3667977"/>
              <a:gd name="connsiteY94" fmla="*/ 2049954 h 4099908"/>
              <a:gd name="connsiteX95" fmla="*/ 1730043 w 3667977"/>
              <a:gd name="connsiteY95" fmla="*/ 1929937 h 4099908"/>
              <a:gd name="connsiteX96" fmla="*/ 2102154 w 3667977"/>
              <a:gd name="connsiteY96" fmla="*/ 1644787 h 4099908"/>
              <a:gd name="connsiteX97" fmla="*/ 2578237 w 3667977"/>
              <a:gd name="connsiteY97" fmla="*/ 1511191 h 4099908"/>
              <a:gd name="connsiteX98" fmla="*/ 2682210 w 3667977"/>
              <a:gd name="connsiteY98" fmla="*/ 1413074 h 4099908"/>
              <a:gd name="connsiteX99" fmla="*/ 2493418 w 3667977"/>
              <a:gd name="connsiteY99" fmla="*/ 1292181 h 4099908"/>
              <a:gd name="connsiteX100" fmla="*/ 2020070 w 3667977"/>
              <a:gd name="connsiteY100" fmla="*/ 1240495 h 4099908"/>
              <a:gd name="connsiteX101" fmla="*/ 1582292 w 3667977"/>
              <a:gd name="connsiteY101" fmla="*/ 1283859 h 4099908"/>
              <a:gd name="connsiteX102" fmla="*/ 1409916 w 3667977"/>
              <a:gd name="connsiteY102" fmla="*/ 1358760 h 4099908"/>
              <a:gd name="connsiteX103" fmla="*/ 1412232 w 3667977"/>
              <a:gd name="connsiteY103" fmla="*/ 1360821 h 4099908"/>
              <a:gd name="connsiteX104" fmla="*/ 1477501 w 3667977"/>
              <a:gd name="connsiteY104" fmla="*/ 1356984 h 4099908"/>
              <a:gd name="connsiteX105" fmla="*/ 1695021 w 3667977"/>
              <a:gd name="connsiteY105" fmla="*/ 1385455 h 4099908"/>
              <a:gd name="connsiteX106" fmla="*/ 1781210 w 3667977"/>
              <a:gd name="connsiteY106" fmla="*/ 1471744 h 4099908"/>
              <a:gd name="connsiteX107" fmla="*/ 1539064 w 3667977"/>
              <a:gd name="connsiteY107" fmla="*/ 1633373 h 4099908"/>
              <a:gd name="connsiteX108" fmla="*/ 952168 w 3667977"/>
              <a:gd name="connsiteY108" fmla="*/ 1701266 h 4099908"/>
              <a:gd name="connsiteX109" fmla="*/ 258561 w 3667977"/>
              <a:gd name="connsiteY109" fmla="*/ 1606216 h 4099908"/>
              <a:gd name="connsiteX110" fmla="*/ 0 w 3667977"/>
              <a:gd name="connsiteY110" fmla="*/ 1390273 h 4099908"/>
              <a:gd name="connsiteX111" fmla="*/ 136805 w 3667977"/>
              <a:gd name="connsiteY111" fmla="*/ 1228643 h 4099908"/>
              <a:gd name="connsiteX112" fmla="*/ 722334 w 3667977"/>
              <a:gd name="connsiteY112" fmla="*/ 1059130 h 4099908"/>
              <a:gd name="connsiteX113" fmla="*/ 1091709 w 3667977"/>
              <a:gd name="connsiteY113" fmla="*/ 895311 h 4099908"/>
              <a:gd name="connsiteX114" fmla="*/ 1080764 w 3667977"/>
              <a:gd name="connsiteY114" fmla="*/ 850633 h 4099908"/>
              <a:gd name="connsiteX115" fmla="*/ 1078081 w 3667977"/>
              <a:gd name="connsiteY115" fmla="*/ 850633 h 4099908"/>
              <a:gd name="connsiteX116" fmla="*/ 1034303 w 3667977"/>
              <a:gd name="connsiteY116" fmla="*/ 730615 h 4099908"/>
              <a:gd name="connsiteX117" fmla="*/ 1406414 w 3667977"/>
              <a:gd name="connsiteY117" fmla="*/ 445465 h 4099908"/>
              <a:gd name="connsiteX118" fmla="*/ 1882497 w 3667977"/>
              <a:gd name="connsiteY118" fmla="*/ 311870 h 4099908"/>
              <a:gd name="connsiteX119" fmla="*/ 1986470 w 3667977"/>
              <a:gd name="connsiteY119" fmla="*/ 213753 h 4099908"/>
              <a:gd name="connsiteX120" fmla="*/ 1797678 w 3667977"/>
              <a:gd name="connsiteY120" fmla="*/ 92860 h 4099908"/>
              <a:gd name="connsiteX121" fmla="*/ 1324330 w 3667977"/>
              <a:gd name="connsiteY121" fmla="*/ 41174 h 4099908"/>
              <a:gd name="connsiteX122" fmla="*/ 886552 w 3667977"/>
              <a:gd name="connsiteY122" fmla="*/ 84538 h 4099908"/>
              <a:gd name="connsiteX123" fmla="*/ 714176 w 3667977"/>
              <a:gd name="connsiteY123" fmla="*/ 159439 h 4099908"/>
              <a:gd name="connsiteX124" fmla="*/ 819518 w 3667977"/>
              <a:gd name="connsiteY124" fmla="*/ 174332 h 4099908"/>
              <a:gd name="connsiteX125" fmla="*/ 998733 w 3667977"/>
              <a:gd name="connsiteY125" fmla="*/ 201927 h 4099908"/>
              <a:gd name="connsiteX126" fmla="*/ 1072608 w 3667977"/>
              <a:gd name="connsiteY126" fmla="*/ 260183 h 4099908"/>
              <a:gd name="connsiteX127" fmla="*/ 991893 w 3667977"/>
              <a:gd name="connsiteY127" fmla="*/ 319754 h 4099908"/>
              <a:gd name="connsiteX128" fmla="*/ 798996 w 3667977"/>
              <a:gd name="connsiteY128" fmla="*/ 344283 h 4099908"/>
              <a:gd name="connsiteX129" fmla="*/ 581476 w 3667977"/>
              <a:gd name="connsiteY129" fmla="*/ 315811 h 4099908"/>
              <a:gd name="connsiteX130" fmla="*/ 495287 w 3667977"/>
              <a:gd name="connsiteY130" fmla="*/ 229522 h 4099908"/>
              <a:gd name="connsiteX131" fmla="*/ 737434 w 3667977"/>
              <a:gd name="connsiteY131" fmla="*/ 67893 h 4099908"/>
              <a:gd name="connsiteX132" fmla="*/ 1324330 w 3667977"/>
              <a:gd name="connsiteY132" fmla="*/ 0 h 40999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Lst>
            <a:rect l="l" t="t" r="r" b="b"/>
            <a:pathLst>
              <a:path w="3667977" h="4099908">
                <a:moveTo>
                  <a:pt x="1324330" y="0"/>
                </a:moveTo>
                <a:cubicBezTo>
                  <a:pt x="1614359" y="0"/>
                  <a:pt x="1845559" y="31683"/>
                  <a:pt x="2017936" y="95050"/>
                </a:cubicBezTo>
                <a:cubicBezTo>
                  <a:pt x="2190311" y="158417"/>
                  <a:pt x="2276497" y="230398"/>
                  <a:pt x="2276497" y="310993"/>
                </a:cubicBezTo>
                <a:cubicBezTo>
                  <a:pt x="2276497" y="371732"/>
                  <a:pt x="2230896" y="425608"/>
                  <a:pt x="2139692" y="472623"/>
                </a:cubicBezTo>
                <a:cubicBezTo>
                  <a:pt x="2048489" y="519636"/>
                  <a:pt x="1853312" y="576141"/>
                  <a:pt x="1554163" y="642136"/>
                </a:cubicBezTo>
                <a:cubicBezTo>
                  <a:pt x="1307914" y="697618"/>
                  <a:pt x="1184789" y="752225"/>
                  <a:pt x="1184789" y="805955"/>
                </a:cubicBezTo>
                <a:cubicBezTo>
                  <a:pt x="1184789" y="821140"/>
                  <a:pt x="1188437" y="836032"/>
                  <a:pt x="1195733" y="850633"/>
                </a:cubicBezTo>
                <a:lnTo>
                  <a:pt x="1198416" y="850633"/>
                </a:lnTo>
                <a:cubicBezTo>
                  <a:pt x="1227603" y="901443"/>
                  <a:pt x="1242195" y="941449"/>
                  <a:pt x="1242195" y="970650"/>
                </a:cubicBezTo>
                <a:cubicBezTo>
                  <a:pt x="1242195" y="1098552"/>
                  <a:pt x="1118157" y="1193602"/>
                  <a:pt x="870083" y="1255801"/>
                </a:cubicBezTo>
                <a:cubicBezTo>
                  <a:pt x="622009" y="1318000"/>
                  <a:pt x="463315" y="1362531"/>
                  <a:pt x="394000" y="1389397"/>
                </a:cubicBezTo>
                <a:cubicBezTo>
                  <a:pt x="324684" y="1416262"/>
                  <a:pt x="290027" y="1448967"/>
                  <a:pt x="290027" y="1487513"/>
                </a:cubicBezTo>
                <a:cubicBezTo>
                  <a:pt x="290027" y="1533651"/>
                  <a:pt x="352958" y="1573949"/>
                  <a:pt x="478819" y="1608406"/>
                </a:cubicBezTo>
                <a:cubicBezTo>
                  <a:pt x="604680" y="1642864"/>
                  <a:pt x="762463" y="1660093"/>
                  <a:pt x="952168" y="1660093"/>
                </a:cubicBezTo>
                <a:cubicBezTo>
                  <a:pt x="1129101" y="1660093"/>
                  <a:pt x="1275027" y="1645638"/>
                  <a:pt x="1389945" y="1616728"/>
                </a:cubicBezTo>
                <a:cubicBezTo>
                  <a:pt x="1504862" y="1587820"/>
                  <a:pt x="1562321" y="1562852"/>
                  <a:pt x="1562321" y="1541827"/>
                </a:cubicBezTo>
                <a:lnTo>
                  <a:pt x="1560006" y="1539767"/>
                </a:lnTo>
                <a:lnTo>
                  <a:pt x="1494736" y="1543604"/>
                </a:lnTo>
                <a:cubicBezTo>
                  <a:pt x="1407181" y="1543604"/>
                  <a:pt x="1334674" y="1534114"/>
                  <a:pt x="1277216" y="1515133"/>
                </a:cubicBezTo>
                <a:cubicBezTo>
                  <a:pt x="1219757" y="1496152"/>
                  <a:pt x="1191028" y="1467389"/>
                  <a:pt x="1191028" y="1428843"/>
                </a:cubicBezTo>
                <a:cubicBezTo>
                  <a:pt x="1191028" y="1366352"/>
                  <a:pt x="1271743" y="1312476"/>
                  <a:pt x="1433174" y="1267214"/>
                </a:cubicBezTo>
                <a:cubicBezTo>
                  <a:pt x="1594605" y="1221952"/>
                  <a:pt x="1790237" y="1199321"/>
                  <a:pt x="2020070" y="1199321"/>
                </a:cubicBezTo>
                <a:cubicBezTo>
                  <a:pt x="2310099" y="1199321"/>
                  <a:pt x="2541299" y="1231004"/>
                  <a:pt x="2713676" y="1294371"/>
                </a:cubicBezTo>
                <a:cubicBezTo>
                  <a:pt x="2886051" y="1357738"/>
                  <a:pt x="2972237" y="1429719"/>
                  <a:pt x="2972237" y="1510314"/>
                </a:cubicBezTo>
                <a:cubicBezTo>
                  <a:pt x="2972237" y="1571053"/>
                  <a:pt x="2926636" y="1624930"/>
                  <a:pt x="2835432" y="1671944"/>
                </a:cubicBezTo>
                <a:cubicBezTo>
                  <a:pt x="2744229" y="1718958"/>
                  <a:pt x="2549052" y="1775462"/>
                  <a:pt x="2249903" y="1841457"/>
                </a:cubicBezTo>
                <a:cubicBezTo>
                  <a:pt x="2003654" y="1896939"/>
                  <a:pt x="1880529" y="1951546"/>
                  <a:pt x="1880529" y="2005276"/>
                </a:cubicBezTo>
                <a:cubicBezTo>
                  <a:pt x="1880529" y="2020461"/>
                  <a:pt x="1884177" y="2035354"/>
                  <a:pt x="1891473" y="2049954"/>
                </a:cubicBezTo>
                <a:lnTo>
                  <a:pt x="1894156" y="2049954"/>
                </a:lnTo>
                <a:cubicBezTo>
                  <a:pt x="1923343" y="2100764"/>
                  <a:pt x="1937935" y="2140770"/>
                  <a:pt x="1937935" y="2169972"/>
                </a:cubicBezTo>
                <a:cubicBezTo>
                  <a:pt x="1937935" y="2297873"/>
                  <a:pt x="1813897" y="2392923"/>
                  <a:pt x="1565823" y="2455122"/>
                </a:cubicBezTo>
                <a:cubicBezTo>
                  <a:pt x="1317749" y="2517321"/>
                  <a:pt x="1159055" y="2561852"/>
                  <a:pt x="1089740" y="2588718"/>
                </a:cubicBezTo>
                <a:cubicBezTo>
                  <a:pt x="1020425" y="2615583"/>
                  <a:pt x="985767" y="2648288"/>
                  <a:pt x="985767" y="2686834"/>
                </a:cubicBezTo>
                <a:cubicBezTo>
                  <a:pt x="985767" y="2732972"/>
                  <a:pt x="1048698" y="2773270"/>
                  <a:pt x="1174560" y="2807727"/>
                </a:cubicBezTo>
                <a:cubicBezTo>
                  <a:pt x="1300420" y="2842185"/>
                  <a:pt x="1458203" y="2859414"/>
                  <a:pt x="1647908" y="2859414"/>
                </a:cubicBezTo>
                <a:cubicBezTo>
                  <a:pt x="1824841" y="2859414"/>
                  <a:pt x="1970767" y="2844959"/>
                  <a:pt x="2085685" y="2816049"/>
                </a:cubicBezTo>
                <a:cubicBezTo>
                  <a:pt x="2200602" y="2787141"/>
                  <a:pt x="2258061" y="2762173"/>
                  <a:pt x="2258061" y="2741148"/>
                </a:cubicBezTo>
                <a:lnTo>
                  <a:pt x="2255746" y="2739088"/>
                </a:lnTo>
                <a:lnTo>
                  <a:pt x="2190476" y="2742925"/>
                </a:lnTo>
                <a:cubicBezTo>
                  <a:pt x="2102921" y="2742925"/>
                  <a:pt x="2030414" y="2733435"/>
                  <a:pt x="1972956" y="2714454"/>
                </a:cubicBezTo>
                <a:cubicBezTo>
                  <a:pt x="1915497" y="2695473"/>
                  <a:pt x="1886768" y="2666710"/>
                  <a:pt x="1886768" y="2628164"/>
                </a:cubicBezTo>
                <a:cubicBezTo>
                  <a:pt x="1886768" y="2565673"/>
                  <a:pt x="1967483" y="2511797"/>
                  <a:pt x="2128914" y="2466535"/>
                </a:cubicBezTo>
                <a:cubicBezTo>
                  <a:pt x="2290345" y="2421273"/>
                  <a:pt x="2485977" y="2398642"/>
                  <a:pt x="2715810" y="2398642"/>
                </a:cubicBezTo>
                <a:cubicBezTo>
                  <a:pt x="3005839" y="2398642"/>
                  <a:pt x="3237039" y="2430325"/>
                  <a:pt x="3409416" y="2493692"/>
                </a:cubicBezTo>
                <a:cubicBezTo>
                  <a:pt x="3581791" y="2557059"/>
                  <a:pt x="3667977" y="2629040"/>
                  <a:pt x="3667977" y="2709636"/>
                </a:cubicBezTo>
                <a:cubicBezTo>
                  <a:pt x="3667977" y="2770374"/>
                  <a:pt x="3622376" y="2824251"/>
                  <a:pt x="3531172" y="2871265"/>
                </a:cubicBezTo>
                <a:cubicBezTo>
                  <a:pt x="3439969" y="2918279"/>
                  <a:pt x="3244792" y="2974783"/>
                  <a:pt x="2945643" y="3040778"/>
                </a:cubicBezTo>
                <a:cubicBezTo>
                  <a:pt x="2699394" y="3096260"/>
                  <a:pt x="2576269" y="3150867"/>
                  <a:pt x="2576269" y="3204597"/>
                </a:cubicBezTo>
                <a:cubicBezTo>
                  <a:pt x="2576269" y="3219782"/>
                  <a:pt x="2579917" y="3234675"/>
                  <a:pt x="2587213" y="3249275"/>
                </a:cubicBezTo>
                <a:lnTo>
                  <a:pt x="2589896" y="3249275"/>
                </a:lnTo>
                <a:cubicBezTo>
                  <a:pt x="2619083" y="3300085"/>
                  <a:pt x="2633675" y="3340091"/>
                  <a:pt x="2633675" y="3369293"/>
                </a:cubicBezTo>
                <a:cubicBezTo>
                  <a:pt x="2633675" y="3497194"/>
                  <a:pt x="2509637" y="3592244"/>
                  <a:pt x="2261563" y="3654443"/>
                </a:cubicBezTo>
                <a:cubicBezTo>
                  <a:pt x="2013489" y="3716642"/>
                  <a:pt x="1854795" y="3761173"/>
                  <a:pt x="1785480" y="3788039"/>
                </a:cubicBezTo>
                <a:cubicBezTo>
                  <a:pt x="1716165" y="3814904"/>
                  <a:pt x="1681507" y="3847609"/>
                  <a:pt x="1681507" y="3886155"/>
                </a:cubicBezTo>
                <a:cubicBezTo>
                  <a:pt x="1681507" y="3932293"/>
                  <a:pt x="1744438" y="3972591"/>
                  <a:pt x="1870300" y="4007048"/>
                </a:cubicBezTo>
                <a:cubicBezTo>
                  <a:pt x="1996160" y="4041506"/>
                  <a:pt x="2153943" y="4058735"/>
                  <a:pt x="2343648" y="4058735"/>
                </a:cubicBezTo>
                <a:cubicBezTo>
                  <a:pt x="2520581" y="4058735"/>
                  <a:pt x="2666507" y="4044280"/>
                  <a:pt x="2781425" y="4015370"/>
                </a:cubicBezTo>
                <a:cubicBezTo>
                  <a:pt x="2896342" y="3986462"/>
                  <a:pt x="2953801" y="3961494"/>
                  <a:pt x="2953801" y="3940469"/>
                </a:cubicBezTo>
                <a:cubicBezTo>
                  <a:pt x="2953801" y="3931709"/>
                  <a:pt x="2918687" y="3926745"/>
                  <a:pt x="2848459" y="3925576"/>
                </a:cubicBezTo>
                <a:cubicBezTo>
                  <a:pt x="2778232" y="3924408"/>
                  <a:pt x="2718494" y="3915210"/>
                  <a:pt x="2669245" y="3897982"/>
                </a:cubicBezTo>
                <a:cubicBezTo>
                  <a:pt x="2619995" y="3880753"/>
                  <a:pt x="2595369" y="3861334"/>
                  <a:pt x="2595369" y="3839725"/>
                </a:cubicBezTo>
                <a:cubicBezTo>
                  <a:pt x="2595369" y="3816364"/>
                  <a:pt x="2622274" y="3796507"/>
                  <a:pt x="2676085" y="3780154"/>
                </a:cubicBezTo>
                <a:cubicBezTo>
                  <a:pt x="2729895" y="3763802"/>
                  <a:pt x="2794193" y="3755626"/>
                  <a:pt x="2868981" y="3755626"/>
                </a:cubicBezTo>
                <a:cubicBezTo>
                  <a:pt x="2956536" y="3755626"/>
                  <a:pt x="3029043" y="3765116"/>
                  <a:pt x="3086501" y="3784097"/>
                </a:cubicBezTo>
                <a:cubicBezTo>
                  <a:pt x="3143960" y="3803077"/>
                  <a:pt x="3172690" y="3831841"/>
                  <a:pt x="3172690" y="3870386"/>
                </a:cubicBezTo>
                <a:cubicBezTo>
                  <a:pt x="3172690" y="3932877"/>
                  <a:pt x="3091974" y="3986754"/>
                  <a:pt x="2930544" y="4032015"/>
                </a:cubicBezTo>
                <a:cubicBezTo>
                  <a:pt x="2769113" y="4077277"/>
                  <a:pt x="2573481" y="4099908"/>
                  <a:pt x="2343648" y="4099908"/>
                </a:cubicBezTo>
                <a:cubicBezTo>
                  <a:pt x="2053619" y="4099908"/>
                  <a:pt x="1822418" y="4068225"/>
                  <a:pt x="1650041" y="4004858"/>
                </a:cubicBezTo>
                <a:cubicBezTo>
                  <a:pt x="1477667" y="3941491"/>
                  <a:pt x="1391480" y="3869510"/>
                  <a:pt x="1391480" y="3788915"/>
                </a:cubicBezTo>
                <a:cubicBezTo>
                  <a:pt x="1391480" y="3728176"/>
                  <a:pt x="1437082" y="3674300"/>
                  <a:pt x="1528285" y="3627285"/>
                </a:cubicBezTo>
                <a:cubicBezTo>
                  <a:pt x="1619488" y="3580272"/>
                  <a:pt x="1814666" y="3523767"/>
                  <a:pt x="2113814" y="3457772"/>
                </a:cubicBezTo>
                <a:cubicBezTo>
                  <a:pt x="2360063" y="3402290"/>
                  <a:pt x="2483189" y="3347684"/>
                  <a:pt x="2483189" y="3293953"/>
                </a:cubicBezTo>
                <a:cubicBezTo>
                  <a:pt x="2483189" y="3278768"/>
                  <a:pt x="2479540" y="3263876"/>
                  <a:pt x="2472244" y="3249275"/>
                </a:cubicBezTo>
                <a:lnTo>
                  <a:pt x="2469561" y="3249275"/>
                </a:lnTo>
                <a:cubicBezTo>
                  <a:pt x="2440375" y="3198465"/>
                  <a:pt x="2425783" y="3158459"/>
                  <a:pt x="2425783" y="3129258"/>
                </a:cubicBezTo>
                <a:cubicBezTo>
                  <a:pt x="2425783" y="3001357"/>
                  <a:pt x="2549820" y="2906306"/>
                  <a:pt x="2797894" y="2844108"/>
                </a:cubicBezTo>
                <a:cubicBezTo>
                  <a:pt x="3045968" y="2781908"/>
                  <a:pt x="3204663" y="2737377"/>
                  <a:pt x="3273977" y="2710512"/>
                </a:cubicBezTo>
                <a:cubicBezTo>
                  <a:pt x="3343293" y="2683647"/>
                  <a:pt x="3377950" y="2650941"/>
                  <a:pt x="3377950" y="2612395"/>
                </a:cubicBezTo>
                <a:cubicBezTo>
                  <a:pt x="3377950" y="2566257"/>
                  <a:pt x="3315019" y="2525960"/>
                  <a:pt x="3189158" y="2491502"/>
                </a:cubicBezTo>
                <a:cubicBezTo>
                  <a:pt x="3063297" y="2457045"/>
                  <a:pt x="2905514" y="2439816"/>
                  <a:pt x="2715810" y="2439816"/>
                </a:cubicBezTo>
                <a:cubicBezTo>
                  <a:pt x="2538876" y="2439816"/>
                  <a:pt x="2392950" y="2454270"/>
                  <a:pt x="2278032" y="2483180"/>
                </a:cubicBezTo>
                <a:cubicBezTo>
                  <a:pt x="2163115" y="2512089"/>
                  <a:pt x="2105656" y="2537056"/>
                  <a:pt x="2105656" y="2558081"/>
                </a:cubicBezTo>
                <a:lnTo>
                  <a:pt x="2107972" y="2560141"/>
                </a:lnTo>
                <a:lnTo>
                  <a:pt x="2173241" y="2556305"/>
                </a:lnTo>
                <a:cubicBezTo>
                  <a:pt x="2260796" y="2556305"/>
                  <a:pt x="2333303" y="2565795"/>
                  <a:pt x="2390761" y="2584776"/>
                </a:cubicBezTo>
                <a:cubicBezTo>
                  <a:pt x="2448220" y="2603756"/>
                  <a:pt x="2476950" y="2632520"/>
                  <a:pt x="2476950" y="2671065"/>
                </a:cubicBezTo>
                <a:cubicBezTo>
                  <a:pt x="2476950" y="2733556"/>
                  <a:pt x="2396234" y="2787433"/>
                  <a:pt x="2234804" y="2832694"/>
                </a:cubicBezTo>
                <a:cubicBezTo>
                  <a:pt x="2073373" y="2877956"/>
                  <a:pt x="1877741" y="2900587"/>
                  <a:pt x="1647908" y="2900587"/>
                </a:cubicBezTo>
                <a:cubicBezTo>
                  <a:pt x="1357879" y="2900587"/>
                  <a:pt x="1126678" y="2868904"/>
                  <a:pt x="954301" y="2805537"/>
                </a:cubicBezTo>
                <a:cubicBezTo>
                  <a:pt x="781927" y="2742170"/>
                  <a:pt x="695740" y="2670189"/>
                  <a:pt x="695740" y="2589594"/>
                </a:cubicBezTo>
                <a:cubicBezTo>
                  <a:pt x="695740" y="2528855"/>
                  <a:pt x="741342" y="2474979"/>
                  <a:pt x="832545" y="2427964"/>
                </a:cubicBezTo>
                <a:cubicBezTo>
                  <a:pt x="923748" y="2380951"/>
                  <a:pt x="1118926" y="2324446"/>
                  <a:pt x="1418074" y="2258451"/>
                </a:cubicBezTo>
                <a:cubicBezTo>
                  <a:pt x="1664323" y="2202969"/>
                  <a:pt x="1787449" y="2148362"/>
                  <a:pt x="1787449" y="2094632"/>
                </a:cubicBezTo>
                <a:cubicBezTo>
                  <a:pt x="1787449" y="2079447"/>
                  <a:pt x="1783800" y="2064555"/>
                  <a:pt x="1776504" y="2049954"/>
                </a:cubicBezTo>
                <a:lnTo>
                  <a:pt x="1773821" y="2049954"/>
                </a:lnTo>
                <a:cubicBezTo>
                  <a:pt x="1744635" y="1999144"/>
                  <a:pt x="1730043" y="1959138"/>
                  <a:pt x="1730043" y="1929937"/>
                </a:cubicBezTo>
                <a:cubicBezTo>
                  <a:pt x="1730043" y="1802035"/>
                  <a:pt x="1854080" y="1706985"/>
                  <a:pt x="2102154" y="1644787"/>
                </a:cubicBezTo>
                <a:cubicBezTo>
                  <a:pt x="2350228" y="1582587"/>
                  <a:pt x="2508923" y="1538056"/>
                  <a:pt x="2578237" y="1511191"/>
                </a:cubicBezTo>
                <a:cubicBezTo>
                  <a:pt x="2647553" y="1484326"/>
                  <a:pt x="2682210" y="1451620"/>
                  <a:pt x="2682210" y="1413074"/>
                </a:cubicBezTo>
                <a:cubicBezTo>
                  <a:pt x="2682210" y="1366936"/>
                  <a:pt x="2619279" y="1326639"/>
                  <a:pt x="2493418" y="1292181"/>
                </a:cubicBezTo>
                <a:cubicBezTo>
                  <a:pt x="2367557" y="1257724"/>
                  <a:pt x="2209774" y="1240495"/>
                  <a:pt x="2020070" y="1240495"/>
                </a:cubicBezTo>
                <a:cubicBezTo>
                  <a:pt x="1843136" y="1240495"/>
                  <a:pt x="1697210" y="1254949"/>
                  <a:pt x="1582292" y="1283859"/>
                </a:cubicBezTo>
                <a:cubicBezTo>
                  <a:pt x="1467375" y="1312768"/>
                  <a:pt x="1409916" y="1337735"/>
                  <a:pt x="1409916" y="1358760"/>
                </a:cubicBezTo>
                <a:lnTo>
                  <a:pt x="1412232" y="1360821"/>
                </a:lnTo>
                <a:lnTo>
                  <a:pt x="1477501" y="1356984"/>
                </a:lnTo>
                <a:cubicBezTo>
                  <a:pt x="1565056" y="1356984"/>
                  <a:pt x="1637563" y="1366474"/>
                  <a:pt x="1695021" y="1385455"/>
                </a:cubicBezTo>
                <a:cubicBezTo>
                  <a:pt x="1752480" y="1404435"/>
                  <a:pt x="1781210" y="1433199"/>
                  <a:pt x="1781210" y="1471744"/>
                </a:cubicBezTo>
                <a:cubicBezTo>
                  <a:pt x="1781210" y="1534235"/>
                  <a:pt x="1700494" y="1588112"/>
                  <a:pt x="1539064" y="1633373"/>
                </a:cubicBezTo>
                <a:cubicBezTo>
                  <a:pt x="1377633" y="1678635"/>
                  <a:pt x="1182001" y="1701266"/>
                  <a:pt x="952168" y="1701266"/>
                </a:cubicBezTo>
                <a:cubicBezTo>
                  <a:pt x="662138" y="1701266"/>
                  <a:pt x="430938" y="1669583"/>
                  <a:pt x="258561" y="1606216"/>
                </a:cubicBezTo>
                <a:cubicBezTo>
                  <a:pt x="86187" y="1542849"/>
                  <a:pt x="0" y="1470868"/>
                  <a:pt x="0" y="1390273"/>
                </a:cubicBezTo>
                <a:cubicBezTo>
                  <a:pt x="0" y="1329534"/>
                  <a:pt x="45601" y="1275658"/>
                  <a:pt x="136805" y="1228643"/>
                </a:cubicBezTo>
                <a:cubicBezTo>
                  <a:pt x="228008" y="1181629"/>
                  <a:pt x="423185" y="1125125"/>
                  <a:pt x="722334" y="1059130"/>
                </a:cubicBezTo>
                <a:cubicBezTo>
                  <a:pt x="968583" y="1003648"/>
                  <a:pt x="1091709" y="949041"/>
                  <a:pt x="1091709" y="895311"/>
                </a:cubicBezTo>
                <a:cubicBezTo>
                  <a:pt x="1091709" y="880126"/>
                  <a:pt x="1088060" y="865233"/>
                  <a:pt x="1080764" y="850633"/>
                </a:cubicBezTo>
                <a:lnTo>
                  <a:pt x="1078081" y="850633"/>
                </a:lnTo>
                <a:cubicBezTo>
                  <a:pt x="1048895" y="799823"/>
                  <a:pt x="1034303" y="759817"/>
                  <a:pt x="1034303" y="730615"/>
                </a:cubicBezTo>
                <a:cubicBezTo>
                  <a:pt x="1034303" y="602714"/>
                  <a:pt x="1158340" y="507664"/>
                  <a:pt x="1406414" y="445465"/>
                </a:cubicBezTo>
                <a:cubicBezTo>
                  <a:pt x="1654488" y="383266"/>
                  <a:pt x="1813183" y="338735"/>
                  <a:pt x="1882497" y="311870"/>
                </a:cubicBezTo>
                <a:cubicBezTo>
                  <a:pt x="1951813" y="285005"/>
                  <a:pt x="1986470" y="252299"/>
                  <a:pt x="1986470" y="213753"/>
                </a:cubicBezTo>
                <a:cubicBezTo>
                  <a:pt x="1986470" y="167615"/>
                  <a:pt x="1923539" y="127318"/>
                  <a:pt x="1797678" y="92860"/>
                </a:cubicBezTo>
                <a:cubicBezTo>
                  <a:pt x="1671817" y="58402"/>
                  <a:pt x="1514034" y="41174"/>
                  <a:pt x="1324330" y="41174"/>
                </a:cubicBezTo>
                <a:cubicBezTo>
                  <a:pt x="1147396" y="41174"/>
                  <a:pt x="1001470" y="55628"/>
                  <a:pt x="886552" y="84538"/>
                </a:cubicBezTo>
                <a:cubicBezTo>
                  <a:pt x="771635" y="113447"/>
                  <a:pt x="714176" y="138414"/>
                  <a:pt x="714176" y="159439"/>
                </a:cubicBezTo>
                <a:cubicBezTo>
                  <a:pt x="714176" y="168199"/>
                  <a:pt x="749290" y="173163"/>
                  <a:pt x="819518" y="174332"/>
                </a:cubicBezTo>
                <a:cubicBezTo>
                  <a:pt x="889745" y="175500"/>
                  <a:pt x="949483" y="184698"/>
                  <a:pt x="998733" y="201927"/>
                </a:cubicBezTo>
                <a:cubicBezTo>
                  <a:pt x="1047983" y="219155"/>
                  <a:pt x="1072608" y="238574"/>
                  <a:pt x="1072608" y="260183"/>
                </a:cubicBezTo>
                <a:cubicBezTo>
                  <a:pt x="1072608" y="283544"/>
                  <a:pt x="1045703" y="303401"/>
                  <a:pt x="991893" y="319754"/>
                </a:cubicBezTo>
                <a:cubicBezTo>
                  <a:pt x="938082" y="336107"/>
                  <a:pt x="873784" y="344283"/>
                  <a:pt x="798996" y="344283"/>
                </a:cubicBezTo>
                <a:cubicBezTo>
                  <a:pt x="711441" y="344283"/>
                  <a:pt x="638934" y="334793"/>
                  <a:pt x="581476" y="315811"/>
                </a:cubicBezTo>
                <a:cubicBezTo>
                  <a:pt x="524017" y="296831"/>
                  <a:pt x="495287" y="268068"/>
                  <a:pt x="495287" y="229522"/>
                </a:cubicBezTo>
                <a:cubicBezTo>
                  <a:pt x="495287" y="167031"/>
                  <a:pt x="576003" y="113155"/>
                  <a:pt x="737434" y="67893"/>
                </a:cubicBezTo>
                <a:cubicBezTo>
                  <a:pt x="898865" y="22631"/>
                  <a:pt x="1094497" y="0"/>
                  <a:pt x="1324330" y="0"/>
                </a:cubicBezTo>
                <a:close/>
              </a:path>
            </a:pathLst>
          </a:custGeom>
          <a:gradFill flip="none" rotWithShape="1">
            <a:gsLst>
              <a:gs pos="34000">
                <a:srgbClr val="99FF33">
                  <a:alpha val="84000"/>
                </a:srgbClr>
              </a:gs>
              <a:gs pos="40000">
                <a:srgbClr val="CC0000">
                  <a:alpha val="80000"/>
                </a:srgbClr>
              </a:gs>
              <a:gs pos="100000">
                <a:srgbClr val="E91717">
                  <a:alpha val="86667"/>
                </a:srgbClr>
              </a:gs>
            </a:gsLst>
            <a:path path="circle">
              <a:fillToRect l="50000" t="50000" r="50000" b="50000"/>
            </a:path>
            <a:tileRect/>
          </a:gradFill>
          <a:ln w="0">
            <a:solidFill>
              <a:srgbClr val="99FF33"/>
            </a:solidFill>
          </a:ln>
          <a:effectLst/>
          <a:scene3d>
            <a:camera prst="orthographicFront"/>
            <a:lightRig rig="chilly" dir="t"/>
          </a:scene3d>
          <a:sp3d prstMaterial="metal">
            <a:bevelT w="165100" prst="coolSlant"/>
          </a:sp3d>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es-ES" sz="28700" dirty="0">
              <a:latin typeface="Bodoni MT" panose="02070603080606020203" pitchFamily="18" charset="0"/>
            </a:endParaRPr>
          </a:p>
        </p:txBody>
      </p:sp>
      <p:sp>
        <p:nvSpPr>
          <p:cNvPr id="20" name="CuadroTexto 23"/>
          <p:cNvSpPr txBox="1"/>
          <p:nvPr/>
        </p:nvSpPr>
        <p:spPr>
          <a:xfrm rot="13543846">
            <a:off x="2338656" y="2557071"/>
            <a:ext cx="687949" cy="2125916"/>
          </a:xfrm>
          <a:custGeom>
            <a:avLst/>
            <a:gdLst>
              <a:gd name="connsiteX0" fmla="*/ 1324330 w 3667977"/>
              <a:gd name="connsiteY0" fmla="*/ 0 h 4099908"/>
              <a:gd name="connsiteX1" fmla="*/ 2017936 w 3667977"/>
              <a:gd name="connsiteY1" fmla="*/ 95050 h 4099908"/>
              <a:gd name="connsiteX2" fmla="*/ 2276497 w 3667977"/>
              <a:gd name="connsiteY2" fmla="*/ 310993 h 4099908"/>
              <a:gd name="connsiteX3" fmla="*/ 2139692 w 3667977"/>
              <a:gd name="connsiteY3" fmla="*/ 472623 h 4099908"/>
              <a:gd name="connsiteX4" fmla="*/ 1554163 w 3667977"/>
              <a:gd name="connsiteY4" fmla="*/ 642136 h 4099908"/>
              <a:gd name="connsiteX5" fmla="*/ 1184789 w 3667977"/>
              <a:gd name="connsiteY5" fmla="*/ 805955 h 4099908"/>
              <a:gd name="connsiteX6" fmla="*/ 1195733 w 3667977"/>
              <a:gd name="connsiteY6" fmla="*/ 850633 h 4099908"/>
              <a:gd name="connsiteX7" fmla="*/ 1198416 w 3667977"/>
              <a:gd name="connsiteY7" fmla="*/ 850633 h 4099908"/>
              <a:gd name="connsiteX8" fmla="*/ 1242195 w 3667977"/>
              <a:gd name="connsiteY8" fmla="*/ 970650 h 4099908"/>
              <a:gd name="connsiteX9" fmla="*/ 870083 w 3667977"/>
              <a:gd name="connsiteY9" fmla="*/ 1255801 h 4099908"/>
              <a:gd name="connsiteX10" fmla="*/ 394000 w 3667977"/>
              <a:gd name="connsiteY10" fmla="*/ 1389397 h 4099908"/>
              <a:gd name="connsiteX11" fmla="*/ 290027 w 3667977"/>
              <a:gd name="connsiteY11" fmla="*/ 1487513 h 4099908"/>
              <a:gd name="connsiteX12" fmla="*/ 478819 w 3667977"/>
              <a:gd name="connsiteY12" fmla="*/ 1608406 h 4099908"/>
              <a:gd name="connsiteX13" fmla="*/ 952168 w 3667977"/>
              <a:gd name="connsiteY13" fmla="*/ 1660093 h 4099908"/>
              <a:gd name="connsiteX14" fmla="*/ 1389945 w 3667977"/>
              <a:gd name="connsiteY14" fmla="*/ 1616728 h 4099908"/>
              <a:gd name="connsiteX15" fmla="*/ 1562321 w 3667977"/>
              <a:gd name="connsiteY15" fmla="*/ 1541827 h 4099908"/>
              <a:gd name="connsiteX16" fmla="*/ 1560006 w 3667977"/>
              <a:gd name="connsiteY16" fmla="*/ 1539767 h 4099908"/>
              <a:gd name="connsiteX17" fmla="*/ 1494736 w 3667977"/>
              <a:gd name="connsiteY17" fmla="*/ 1543604 h 4099908"/>
              <a:gd name="connsiteX18" fmla="*/ 1277216 w 3667977"/>
              <a:gd name="connsiteY18" fmla="*/ 1515133 h 4099908"/>
              <a:gd name="connsiteX19" fmla="*/ 1191028 w 3667977"/>
              <a:gd name="connsiteY19" fmla="*/ 1428843 h 4099908"/>
              <a:gd name="connsiteX20" fmla="*/ 1433174 w 3667977"/>
              <a:gd name="connsiteY20" fmla="*/ 1267214 h 4099908"/>
              <a:gd name="connsiteX21" fmla="*/ 2020070 w 3667977"/>
              <a:gd name="connsiteY21" fmla="*/ 1199321 h 4099908"/>
              <a:gd name="connsiteX22" fmla="*/ 2713676 w 3667977"/>
              <a:gd name="connsiteY22" fmla="*/ 1294371 h 4099908"/>
              <a:gd name="connsiteX23" fmla="*/ 2972237 w 3667977"/>
              <a:gd name="connsiteY23" fmla="*/ 1510314 h 4099908"/>
              <a:gd name="connsiteX24" fmla="*/ 2835432 w 3667977"/>
              <a:gd name="connsiteY24" fmla="*/ 1671944 h 4099908"/>
              <a:gd name="connsiteX25" fmla="*/ 2249903 w 3667977"/>
              <a:gd name="connsiteY25" fmla="*/ 1841457 h 4099908"/>
              <a:gd name="connsiteX26" fmla="*/ 1880529 w 3667977"/>
              <a:gd name="connsiteY26" fmla="*/ 2005276 h 4099908"/>
              <a:gd name="connsiteX27" fmla="*/ 1891473 w 3667977"/>
              <a:gd name="connsiteY27" fmla="*/ 2049954 h 4099908"/>
              <a:gd name="connsiteX28" fmla="*/ 1894156 w 3667977"/>
              <a:gd name="connsiteY28" fmla="*/ 2049954 h 4099908"/>
              <a:gd name="connsiteX29" fmla="*/ 1937935 w 3667977"/>
              <a:gd name="connsiteY29" fmla="*/ 2169972 h 4099908"/>
              <a:gd name="connsiteX30" fmla="*/ 1565823 w 3667977"/>
              <a:gd name="connsiteY30" fmla="*/ 2455122 h 4099908"/>
              <a:gd name="connsiteX31" fmla="*/ 1089740 w 3667977"/>
              <a:gd name="connsiteY31" fmla="*/ 2588718 h 4099908"/>
              <a:gd name="connsiteX32" fmla="*/ 985767 w 3667977"/>
              <a:gd name="connsiteY32" fmla="*/ 2686834 h 4099908"/>
              <a:gd name="connsiteX33" fmla="*/ 1174560 w 3667977"/>
              <a:gd name="connsiteY33" fmla="*/ 2807727 h 4099908"/>
              <a:gd name="connsiteX34" fmla="*/ 1647908 w 3667977"/>
              <a:gd name="connsiteY34" fmla="*/ 2859414 h 4099908"/>
              <a:gd name="connsiteX35" fmla="*/ 2085685 w 3667977"/>
              <a:gd name="connsiteY35" fmla="*/ 2816049 h 4099908"/>
              <a:gd name="connsiteX36" fmla="*/ 2258061 w 3667977"/>
              <a:gd name="connsiteY36" fmla="*/ 2741148 h 4099908"/>
              <a:gd name="connsiteX37" fmla="*/ 2255746 w 3667977"/>
              <a:gd name="connsiteY37" fmla="*/ 2739088 h 4099908"/>
              <a:gd name="connsiteX38" fmla="*/ 2190476 w 3667977"/>
              <a:gd name="connsiteY38" fmla="*/ 2742925 h 4099908"/>
              <a:gd name="connsiteX39" fmla="*/ 1972956 w 3667977"/>
              <a:gd name="connsiteY39" fmla="*/ 2714454 h 4099908"/>
              <a:gd name="connsiteX40" fmla="*/ 1886768 w 3667977"/>
              <a:gd name="connsiteY40" fmla="*/ 2628164 h 4099908"/>
              <a:gd name="connsiteX41" fmla="*/ 2128914 w 3667977"/>
              <a:gd name="connsiteY41" fmla="*/ 2466535 h 4099908"/>
              <a:gd name="connsiteX42" fmla="*/ 2715810 w 3667977"/>
              <a:gd name="connsiteY42" fmla="*/ 2398642 h 4099908"/>
              <a:gd name="connsiteX43" fmla="*/ 3409416 w 3667977"/>
              <a:gd name="connsiteY43" fmla="*/ 2493692 h 4099908"/>
              <a:gd name="connsiteX44" fmla="*/ 3667977 w 3667977"/>
              <a:gd name="connsiteY44" fmla="*/ 2709636 h 4099908"/>
              <a:gd name="connsiteX45" fmla="*/ 3531172 w 3667977"/>
              <a:gd name="connsiteY45" fmla="*/ 2871265 h 4099908"/>
              <a:gd name="connsiteX46" fmla="*/ 2945643 w 3667977"/>
              <a:gd name="connsiteY46" fmla="*/ 3040778 h 4099908"/>
              <a:gd name="connsiteX47" fmla="*/ 2576269 w 3667977"/>
              <a:gd name="connsiteY47" fmla="*/ 3204597 h 4099908"/>
              <a:gd name="connsiteX48" fmla="*/ 2587213 w 3667977"/>
              <a:gd name="connsiteY48" fmla="*/ 3249275 h 4099908"/>
              <a:gd name="connsiteX49" fmla="*/ 2589896 w 3667977"/>
              <a:gd name="connsiteY49" fmla="*/ 3249275 h 4099908"/>
              <a:gd name="connsiteX50" fmla="*/ 2633675 w 3667977"/>
              <a:gd name="connsiteY50" fmla="*/ 3369293 h 4099908"/>
              <a:gd name="connsiteX51" fmla="*/ 2261563 w 3667977"/>
              <a:gd name="connsiteY51" fmla="*/ 3654443 h 4099908"/>
              <a:gd name="connsiteX52" fmla="*/ 1785480 w 3667977"/>
              <a:gd name="connsiteY52" fmla="*/ 3788039 h 4099908"/>
              <a:gd name="connsiteX53" fmla="*/ 1681507 w 3667977"/>
              <a:gd name="connsiteY53" fmla="*/ 3886155 h 4099908"/>
              <a:gd name="connsiteX54" fmla="*/ 1870300 w 3667977"/>
              <a:gd name="connsiteY54" fmla="*/ 4007048 h 4099908"/>
              <a:gd name="connsiteX55" fmla="*/ 2343648 w 3667977"/>
              <a:gd name="connsiteY55" fmla="*/ 4058735 h 4099908"/>
              <a:gd name="connsiteX56" fmla="*/ 2781425 w 3667977"/>
              <a:gd name="connsiteY56" fmla="*/ 4015370 h 4099908"/>
              <a:gd name="connsiteX57" fmla="*/ 2953801 w 3667977"/>
              <a:gd name="connsiteY57" fmla="*/ 3940469 h 4099908"/>
              <a:gd name="connsiteX58" fmla="*/ 2848459 w 3667977"/>
              <a:gd name="connsiteY58" fmla="*/ 3925576 h 4099908"/>
              <a:gd name="connsiteX59" fmla="*/ 2669245 w 3667977"/>
              <a:gd name="connsiteY59" fmla="*/ 3897982 h 4099908"/>
              <a:gd name="connsiteX60" fmla="*/ 2595369 w 3667977"/>
              <a:gd name="connsiteY60" fmla="*/ 3839725 h 4099908"/>
              <a:gd name="connsiteX61" fmla="*/ 2676085 w 3667977"/>
              <a:gd name="connsiteY61" fmla="*/ 3780154 h 4099908"/>
              <a:gd name="connsiteX62" fmla="*/ 2868981 w 3667977"/>
              <a:gd name="connsiteY62" fmla="*/ 3755626 h 4099908"/>
              <a:gd name="connsiteX63" fmla="*/ 3086501 w 3667977"/>
              <a:gd name="connsiteY63" fmla="*/ 3784097 h 4099908"/>
              <a:gd name="connsiteX64" fmla="*/ 3172690 w 3667977"/>
              <a:gd name="connsiteY64" fmla="*/ 3870386 h 4099908"/>
              <a:gd name="connsiteX65" fmla="*/ 2930544 w 3667977"/>
              <a:gd name="connsiteY65" fmla="*/ 4032015 h 4099908"/>
              <a:gd name="connsiteX66" fmla="*/ 2343648 w 3667977"/>
              <a:gd name="connsiteY66" fmla="*/ 4099908 h 4099908"/>
              <a:gd name="connsiteX67" fmla="*/ 1650041 w 3667977"/>
              <a:gd name="connsiteY67" fmla="*/ 4004858 h 4099908"/>
              <a:gd name="connsiteX68" fmla="*/ 1391480 w 3667977"/>
              <a:gd name="connsiteY68" fmla="*/ 3788915 h 4099908"/>
              <a:gd name="connsiteX69" fmla="*/ 1528285 w 3667977"/>
              <a:gd name="connsiteY69" fmla="*/ 3627285 h 4099908"/>
              <a:gd name="connsiteX70" fmla="*/ 2113814 w 3667977"/>
              <a:gd name="connsiteY70" fmla="*/ 3457772 h 4099908"/>
              <a:gd name="connsiteX71" fmla="*/ 2483189 w 3667977"/>
              <a:gd name="connsiteY71" fmla="*/ 3293953 h 4099908"/>
              <a:gd name="connsiteX72" fmla="*/ 2472244 w 3667977"/>
              <a:gd name="connsiteY72" fmla="*/ 3249275 h 4099908"/>
              <a:gd name="connsiteX73" fmla="*/ 2469561 w 3667977"/>
              <a:gd name="connsiteY73" fmla="*/ 3249275 h 4099908"/>
              <a:gd name="connsiteX74" fmla="*/ 2425783 w 3667977"/>
              <a:gd name="connsiteY74" fmla="*/ 3129258 h 4099908"/>
              <a:gd name="connsiteX75" fmla="*/ 2797894 w 3667977"/>
              <a:gd name="connsiteY75" fmla="*/ 2844108 h 4099908"/>
              <a:gd name="connsiteX76" fmla="*/ 3273977 w 3667977"/>
              <a:gd name="connsiteY76" fmla="*/ 2710512 h 4099908"/>
              <a:gd name="connsiteX77" fmla="*/ 3377950 w 3667977"/>
              <a:gd name="connsiteY77" fmla="*/ 2612395 h 4099908"/>
              <a:gd name="connsiteX78" fmla="*/ 3189158 w 3667977"/>
              <a:gd name="connsiteY78" fmla="*/ 2491502 h 4099908"/>
              <a:gd name="connsiteX79" fmla="*/ 2715810 w 3667977"/>
              <a:gd name="connsiteY79" fmla="*/ 2439816 h 4099908"/>
              <a:gd name="connsiteX80" fmla="*/ 2278032 w 3667977"/>
              <a:gd name="connsiteY80" fmla="*/ 2483180 h 4099908"/>
              <a:gd name="connsiteX81" fmla="*/ 2105656 w 3667977"/>
              <a:gd name="connsiteY81" fmla="*/ 2558081 h 4099908"/>
              <a:gd name="connsiteX82" fmla="*/ 2107972 w 3667977"/>
              <a:gd name="connsiteY82" fmla="*/ 2560141 h 4099908"/>
              <a:gd name="connsiteX83" fmla="*/ 2173241 w 3667977"/>
              <a:gd name="connsiteY83" fmla="*/ 2556305 h 4099908"/>
              <a:gd name="connsiteX84" fmla="*/ 2390761 w 3667977"/>
              <a:gd name="connsiteY84" fmla="*/ 2584776 h 4099908"/>
              <a:gd name="connsiteX85" fmla="*/ 2476950 w 3667977"/>
              <a:gd name="connsiteY85" fmla="*/ 2671065 h 4099908"/>
              <a:gd name="connsiteX86" fmla="*/ 2234804 w 3667977"/>
              <a:gd name="connsiteY86" fmla="*/ 2832694 h 4099908"/>
              <a:gd name="connsiteX87" fmla="*/ 1647908 w 3667977"/>
              <a:gd name="connsiteY87" fmla="*/ 2900587 h 4099908"/>
              <a:gd name="connsiteX88" fmla="*/ 954301 w 3667977"/>
              <a:gd name="connsiteY88" fmla="*/ 2805537 h 4099908"/>
              <a:gd name="connsiteX89" fmla="*/ 695740 w 3667977"/>
              <a:gd name="connsiteY89" fmla="*/ 2589594 h 4099908"/>
              <a:gd name="connsiteX90" fmla="*/ 832545 w 3667977"/>
              <a:gd name="connsiteY90" fmla="*/ 2427964 h 4099908"/>
              <a:gd name="connsiteX91" fmla="*/ 1418074 w 3667977"/>
              <a:gd name="connsiteY91" fmla="*/ 2258451 h 4099908"/>
              <a:gd name="connsiteX92" fmla="*/ 1787449 w 3667977"/>
              <a:gd name="connsiteY92" fmla="*/ 2094632 h 4099908"/>
              <a:gd name="connsiteX93" fmla="*/ 1776504 w 3667977"/>
              <a:gd name="connsiteY93" fmla="*/ 2049954 h 4099908"/>
              <a:gd name="connsiteX94" fmla="*/ 1773821 w 3667977"/>
              <a:gd name="connsiteY94" fmla="*/ 2049954 h 4099908"/>
              <a:gd name="connsiteX95" fmla="*/ 1730043 w 3667977"/>
              <a:gd name="connsiteY95" fmla="*/ 1929937 h 4099908"/>
              <a:gd name="connsiteX96" fmla="*/ 2102154 w 3667977"/>
              <a:gd name="connsiteY96" fmla="*/ 1644787 h 4099908"/>
              <a:gd name="connsiteX97" fmla="*/ 2578237 w 3667977"/>
              <a:gd name="connsiteY97" fmla="*/ 1511191 h 4099908"/>
              <a:gd name="connsiteX98" fmla="*/ 2682210 w 3667977"/>
              <a:gd name="connsiteY98" fmla="*/ 1413074 h 4099908"/>
              <a:gd name="connsiteX99" fmla="*/ 2493418 w 3667977"/>
              <a:gd name="connsiteY99" fmla="*/ 1292181 h 4099908"/>
              <a:gd name="connsiteX100" fmla="*/ 2020070 w 3667977"/>
              <a:gd name="connsiteY100" fmla="*/ 1240495 h 4099908"/>
              <a:gd name="connsiteX101" fmla="*/ 1582292 w 3667977"/>
              <a:gd name="connsiteY101" fmla="*/ 1283859 h 4099908"/>
              <a:gd name="connsiteX102" fmla="*/ 1409916 w 3667977"/>
              <a:gd name="connsiteY102" fmla="*/ 1358760 h 4099908"/>
              <a:gd name="connsiteX103" fmla="*/ 1412232 w 3667977"/>
              <a:gd name="connsiteY103" fmla="*/ 1360821 h 4099908"/>
              <a:gd name="connsiteX104" fmla="*/ 1477501 w 3667977"/>
              <a:gd name="connsiteY104" fmla="*/ 1356984 h 4099908"/>
              <a:gd name="connsiteX105" fmla="*/ 1695021 w 3667977"/>
              <a:gd name="connsiteY105" fmla="*/ 1385455 h 4099908"/>
              <a:gd name="connsiteX106" fmla="*/ 1781210 w 3667977"/>
              <a:gd name="connsiteY106" fmla="*/ 1471744 h 4099908"/>
              <a:gd name="connsiteX107" fmla="*/ 1539064 w 3667977"/>
              <a:gd name="connsiteY107" fmla="*/ 1633373 h 4099908"/>
              <a:gd name="connsiteX108" fmla="*/ 952168 w 3667977"/>
              <a:gd name="connsiteY108" fmla="*/ 1701266 h 4099908"/>
              <a:gd name="connsiteX109" fmla="*/ 258561 w 3667977"/>
              <a:gd name="connsiteY109" fmla="*/ 1606216 h 4099908"/>
              <a:gd name="connsiteX110" fmla="*/ 0 w 3667977"/>
              <a:gd name="connsiteY110" fmla="*/ 1390273 h 4099908"/>
              <a:gd name="connsiteX111" fmla="*/ 136805 w 3667977"/>
              <a:gd name="connsiteY111" fmla="*/ 1228643 h 4099908"/>
              <a:gd name="connsiteX112" fmla="*/ 722334 w 3667977"/>
              <a:gd name="connsiteY112" fmla="*/ 1059130 h 4099908"/>
              <a:gd name="connsiteX113" fmla="*/ 1091709 w 3667977"/>
              <a:gd name="connsiteY113" fmla="*/ 895311 h 4099908"/>
              <a:gd name="connsiteX114" fmla="*/ 1080764 w 3667977"/>
              <a:gd name="connsiteY114" fmla="*/ 850633 h 4099908"/>
              <a:gd name="connsiteX115" fmla="*/ 1078081 w 3667977"/>
              <a:gd name="connsiteY115" fmla="*/ 850633 h 4099908"/>
              <a:gd name="connsiteX116" fmla="*/ 1034303 w 3667977"/>
              <a:gd name="connsiteY116" fmla="*/ 730615 h 4099908"/>
              <a:gd name="connsiteX117" fmla="*/ 1406414 w 3667977"/>
              <a:gd name="connsiteY117" fmla="*/ 445465 h 4099908"/>
              <a:gd name="connsiteX118" fmla="*/ 1882497 w 3667977"/>
              <a:gd name="connsiteY118" fmla="*/ 311870 h 4099908"/>
              <a:gd name="connsiteX119" fmla="*/ 1986470 w 3667977"/>
              <a:gd name="connsiteY119" fmla="*/ 213753 h 4099908"/>
              <a:gd name="connsiteX120" fmla="*/ 1797678 w 3667977"/>
              <a:gd name="connsiteY120" fmla="*/ 92860 h 4099908"/>
              <a:gd name="connsiteX121" fmla="*/ 1324330 w 3667977"/>
              <a:gd name="connsiteY121" fmla="*/ 41174 h 4099908"/>
              <a:gd name="connsiteX122" fmla="*/ 886552 w 3667977"/>
              <a:gd name="connsiteY122" fmla="*/ 84538 h 4099908"/>
              <a:gd name="connsiteX123" fmla="*/ 714176 w 3667977"/>
              <a:gd name="connsiteY123" fmla="*/ 159439 h 4099908"/>
              <a:gd name="connsiteX124" fmla="*/ 819518 w 3667977"/>
              <a:gd name="connsiteY124" fmla="*/ 174332 h 4099908"/>
              <a:gd name="connsiteX125" fmla="*/ 998733 w 3667977"/>
              <a:gd name="connsiteY125" fmla="*/ 201927 h 4099908"/>
              <a:gd name="connsiteX126" fmla="*/ 1072608 w 3667977"/>
              <a:gd name="connsiteY126" fmla="*/ 260183 h 4099908"/>
              <a:gd name="connsiteX127" fmla="*/ 991893 w 3667977"/>
              <a:gd name="connsiteY127" fmla="*/ 319754 h 4099908"/>
              <a:gd name="connsiteX128" fmla="*/ 798996 w 3667977"/>
              <a:gd name="connsiteY128" fmla="*/ 344283 h 4099908"/>
              <a:gd name="connsiteX129" fmla="*/ 581476 w 3667977"/>
              <a:gd name="connsiteY129" fmla="*/ 315811 h 4099908"/>
              <a:gd name="connsiteX130" fmla="*/ 495287 w 3667977"/>
              <a:gd name="connsiteY130" fmla="*/ 229522 h 4099908"/>
              <a:gd name="connsiteX131" fmla="*/ 737434 w 3667977"/>
              <a:gd name="connsiteY131" fmla="*/ 67893 h 4099908"/>
              <a:gd name="connsiteX132" fmla="*/ 1324330 w 3667977"/>
              <a:gd name="connsiteY132" fmla="*/ 0 h 40999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Lst>
            <a:rect l="l" t="t" r="r" b="b"/>
            <a:pathLst>
              <a:path w="3667977" h="4099908">
                <a:moveTo>
                  <a:pt x="1324330" y="0"/>
                </a:moveTo>
                <a:cubicBezTo>
                  <a:pt x="1614359" y="0"/>
                  <a:pt x="1845559" y="31683"/>
                  <a:pt x="2017936" y="95050"/>
                </a:cubicBezTo>
                <a:cubicBezTo>
                  <a:pt x="2190311" y="158417"/>
                  <a:pt x="2276497" y="230398"/>
                  <a:pt x="2276497" y="310993"/>
                </a:cubicBezTo>
                <a:cubicBezTo>
                  <a:pt x="2276497" y="371732"/>
                  <a:pt x="2230896" y="425608"/>
                  <a:pt x="2139692" y="472623"/>
                </a:cubicBezTo>
                <a:cubicBezTo>
                  <a:pt x="2048489" y="519636"/>
                  <a:pt x="1853312" y="576141"/>
                  <a:pt x="1554163" y="642136"/>
                </a:cubicBezTo>
                <a:cubicBezTo>
                  <a:pt x="1307914" y="697618"/>
                  <a:pt x="1184789" y="752225"/>
                  <a:pt x="1184789" y="805955"/>
                </a:cubicBezTo>
                <a:cubicBezTo>
                  <a:pt x="1184789" y="821140"/>
                  <a:pt x="1188437" y="836032"/>
                  <a:pt x="1195733" y="850633"/>
                </a:cubicBezTo>
                <a:lnTo>
                  <a:pt x="1198416" y="850633"/>
                </a:lnTo>
                <a:cubicBezTo>
                  <a:pt x="1227603" y="901443"/>
                  <a:pt x="1242195" y="941449"/>
                  <a:pt x="1242195" y="970650"/>
                </a:cubicBezTo>
                <a:cubicBezTo>
                  <a:pt x="1242195" y="1098552"/>
                  <a:pt x="1118157" y="1193602"/>
                  <a:pt x="870083" y="1255801"/>
                </a:cubicBezTo>
                <a:cubicBezTo>
                  <a:pt x="622009" y="1318000"/>
                  <a:pt x="463315" y="1362531"/>
                  <a:pt x="394000" y="1389397"/>
                </a:cubicBezTo>
                <a:cubicBezTo>
                  <a:pt x="324684" y="1416262"/>
                  <a:pt x="290027" y="1448967"/>
                  <a:pt x="290027" y="1487513"/>
                </a:cubicBezTo>
                <a:cubicBezTo>
                  <a:pt x="290027" y="1533651"/>
                  <a:pt x="352958" y="1573949"/>
                  <a:pt x="478819" y="1608406"/>
                </a:cubicBezTo>
                <a:cubicBezTo>
                  <a:pt x="604680" y="1642864"/>
                  <a:pt x="762463" y="1660093"/>
                  <a:pt x="952168" y="1660093"/>
                </a:cubicBezTo>
                <a:cubicBezTo>
                  <a:pt x="1129101" y="1660093"/>
                  <a:pt x="1275027" y="1645638"/>
                  <a:pt x="1389945" y="1616728"/>
                </a:cubicBezTo>
                <a:cubicBezTo>
                  <a:pt x="1504862" y="1587820"/>
                  <a:pt x="1562321" y="1562852"/>
                  <a:pt x="1562321" y="1541827"/>
                </a:cubicBezTo>
                <a:lnTo>
                  <a:pt x="1560006" y="1539767"/>
                </a:lnTo>
                <a:lnTo>
                  <a:pt x="1494736" y="1543604"/>
                </a:lnTo>
                <a:cubicBezTo>
                  <a:pt x="1407181" y="1543604"/>
                  <a:pt x="1334674" y="1534114"/>
                  <a:pt x="1277216" y="1515133"/>
                </a:cubicBezTo>
                <a:cubicBezTo>
                  <a:pt x="1219757" y="1496152"/>
                  <a:pt x="1191028" y="1467389"/>
                  <a:pt x="1191028" y="1428843"/>
                </a:cubicBezTo>
                <a:cubicBezTo>
                  <a:pt x="1191028" y="1366352"/>
                  <a:pt x="1271743" y="1312476"/>
                  <a:pt x="1433174" y="1267214"/>
                </a:cubicBezTo>
                <a:cubicBezTo>
                  <a:pt x="1594605" y="1221952"/>
                  <a:pt x="1790237" y="1199321"/>
                  <a:pt x="2020070" y="1199321"/>
                </a:cubicBezTo>
                <a:cubicBezTo>
                  <a:pt x="2310099" y="1199321"/>
                  <a:pt x="2541299" y="1231004"/>
                  <a:pt x="2713676" y="1294371"/>
                </a:cubicBezTo>
                <a:cubicBezTo>
                  <a:pt x="2886051" y="1357738"/>
                  <a:pt x="2972237" y="1429719"/>
                  <a:pt x="2972237" y="1510314"/>
                </a:cubicBezTo>
                <a:cubicBezTo>
                  <a:pt x="2972237" y="1571053"/>
                  <a:pt x="2926636" y="1624930"/>
                  <a:pt x="2835432" y="1671944"/>
                </a:cubicBezTo>
                <a:cubicBezTo>
                  <a:pt x="2744229" y="1718958"/>
                  <a:pt x="2549052" y="1775462"/>
                  <a:pt x="2249903" y="1841457"/>
                </a:cubicBezTo>
                <a:cubicBezTo>
                  <a:pt x="2003654" y="1896939"/>
                  <a:pt x="1880529" y="1951546"/>
                  <a:pt x="1880529" y="2005276"/>
                </a:cubicBezTo>
                <a:cubicBezTo>
                  <a:pt x="1880529" y="2020461"/>
                  <a:pt x="1884177" y="2035354"/>
                  <a:pt x="1891473" y="2049954"/>
                </a:cubicBezTo>
                <a:lnTo>
                  <a:pt x="1894156" y="2049954"/>
                </a:lnTo>
                <a:cubicBezTo>
                  <a:pt x="1923343" y="2100764"/>
                  <a:pt x="1937935" y="2140770"/>
                  <a:pt x="1937935" y="2169972"/>
                </a:cubicBezTo>
                <a:cubicBezTo>
                  <a:pt x="1937935" y="2297873"/>
                  <a:pt x="1813897" y="2392923"/>
                  <a:pt x="1565823" y="2455122"/>
                </a:cubicBezTo>
                <a:cubicBezTo>
                  <a:pt x="1317749" y="2517321"/>
                  <a:pt x="1159055" y="2561852"/>
                  <a:pt x="1089740" y="2588718"/>
                </a:cubicBezTo>
                <a:cubicBezTo>
                  <a:pt x="1020425" y="2615583"/>
                  <a:pt x="985767" y="2648288"/>
                  <a:pt x="985767" y="2686834"/>
                </a:cubicBezTo>
                <a:cubicBezTo>
                  <a:pt x="985767" y="2732972"/>
                  <a:pt x="1048698" y="2773270"/>
                  <a:pt x="1174560" y="2807727"/>
                </a:cubicBezTo>
                <a:cubicBezTo>
                  <a:pt x="1300420" y="2842185"/>
                  <a:pt x="1458203" y="2859414"/>
                  <a:pt x="1647908" y="2859414"/>
                </a:cubicBezTo>
                <a:cubicBezTo>
                  <a:pt x="1824841" y="2859414"/>
                  <a:pt x="1970767" y="2844959"/>
                  <a:pt x="2085685" y="2816049"/>
                </a:cubicBezTo>
                <a:cubicBezTo>
                  <a:pt x="2200602" y="2787141"/>
                  <a:pt x="2258061" y="2762173"/>
                  <a:pt x="2258061" y="2741148"/>
                </a:cubicBezTo>
                <a:lnTo>
                  <a:pt x="2255746" y="2739088"/>
                </a:lnTo>
                <a:lnTo>
                  <a:pt x="2190476" y="2742925"/>
                </a:lnTo>
                <a:cubicBezTo>
                  <a:pt x="2102921" y="2742925"/>
                  <a:pt x="2030414" y="2733435"/>
                  <a:pt x="1972956" y="2714454"/>
                </a:cubicBezTo>
                <a:cubicBezTo>
                  <a:pt x="1915497" y="2695473"/>
                  <a:pt x="1886768" y="2666710"/>
                  <a:pt x="1886768" y="2628164"/>
                </a:cubicBezTo>
                <a:cubicBezTo>
                  <a:pt x="1886768" y="2565673"/>
                  <a:pt x="1967483" y="2511797"/>
                  <a:pt x="2128914" y="2466535"/>
                </a:cubicBezTo>
                <a:cubicBezTo>
                  <a:pt x="2290345" y="2421273"/>
                  <a:pt x="2485977" y="2398642"/>
                  <a:pt x="2715810" y="2398642"/>
                </a:cubicBezTo>
                <a:cubicBezTo>
                  <a:pt x="3005839" y="2398642"/>
                  <a:pt x="3237039" y="2430325"/>
                  <a:pt x="3409416" y="2493692"/>
                </a:cubicBezTo>
                <a:cubicBezTo>
                  <a:pt x="3581791" y="2557059"/>
                  <a:pt x="3667977" y="2629040"/>
                  <a:pt x="3667977" y="2709636"/>
                </a:cubicBezTo>
                <a:cubicBezTo>
                  <a:pt x="3667977" y="2770374"/>
                  <a:pt x="3622376" y="2824251"/>
                  <a:pt x="3531172" y="2871265"/>
                </a:cubicBezTo>
                <a:cubicBezTo>
                  <a:pt x="3439969" y="2918279"/>
                  <a:pt x="3244792" y="2974783"/>
                  <a:pt x="2945643" y="3040778"/>
                </a:cubicBezTo>
                <a:cubicBezTo>
                  <a:pt x="2699394" y="3096260"/>
                  <a:pt x="2576269" y="3150867"/>
                  <a:pt x="2576269" y="3204597"/>
                </a:cubicBezTo>
                <a:cubicBezTo>
                  <a:pt x="2576269" y="3219782"/>
                  <a:pt x="2579917" y="3234675"/>
                  <a:pt x="2587213" y="3249275"/>
                </a:cubicBezTo>
                <a:lnTo>
                  <a:pt x="2589896" y="3249275"/>
                </a:lnTo>
                <a:cubicBezTo>
                  <a:pt x="2619083" y="3300085"/>
                  <a:pt x="2633675" y="3340091"/>
                  <a:pt x="2633675" y="3369293"/>
                </a:cubicBezTo>
                <a:cubicBezTo>
                  <a:pt x="2633675" y="3497194"/>
                  <a:pt x="2509637" y="3592244"/>
                  <a:pt x="2261563" y="3654443"/>
                </a:cubicBezTo>
                <a:cubicBezTo>
                  <a:pt x="2013489" y="3716642"/>
                  <a:pt x="1854795" y="3761173"/>
                  <a:pt x="1785480" y="3788039"/>
                </a:cubicBezTo>
                <a:cubicBezTo>
                  <a:pt x="1716165" y="3814904"/>
                  <a:pt x="1681507" y="3847609"/>
                  <a:pt x="1681507" y="3886155"/>
                </a:cubicBezTo>
                <a:cubicBezTo>
                  <a:pt x="1681507" y="3932293"/>
                  <a:pt x="1744438" y="3972591"/>
                  <a:pt x="1870300" y="4007048"/>
                </a:cubicBezTo>
                <a:cubicBezTo>
                  <a:pt x="1996160" y="4041506"/>
                  <a:pt x="2153943" y="4058735"/>
                  <a:pt x="2343648" y="4058735"/>
                </a:cubicBezTo>
                <a:cubicBezTo>
                  <a:pt x="2520581" y="4058735"/>
                  <a:pt x="2666507" y="4044280"/>
                  <a:pt x="2781425" y="4015370"/>
                </a:cubicBezTo>
                <a:cubicBezTo>
                  <a:pt x="2896342" y="3986462"/>
                  <a:pt x="2953801" y="3961494"/>
                  <a:pt x="2953801" y="3940469"/>
                </a:cubicBezTo>
                <a:cubicBezTo>
                  <a:pt x="2953801" y="3931709"/>
                  <a:pt x="2918687" y="3926745"/>
                  <a:pt x="2848459" y="3925576"/>
                </a:cubicBezTo>
                <a:cubicBezTo>
                  <a:pt x="2778232" y="3924408"/>
                  <a:pt x="2718494" y="3915210"/>
                  <a:pt x="2669245" y="3897982"/>
                </a:cubicBezTo>
                <a:cubicBezTo>
                  <a:pt x="2619995" y="3880753"/>
                  <a:pt x="2595369" y="3861334"/>
                  <a:pt x="2595369" y="3839725"/>
                </a:cubicBezTo>
                <a:cubicBezTo>
                  <a:pt x="2595369" y="3816364"/>
                  <a:pt x="2622274" y="3796507"/>
                  <a:pt x="2676085" y="3780154"/>
                </a:cubicBezTo>
                <a:cubicBezTo>
                  <a:pt x="2729895" y="3763802"/>
                  <a:pt x="2794193" y="3755626"/>
                  <a:pt x="2868981" y="3755626"/>
                </a:cubicBezTo>
                <a:cubicBezTo>
                  <a:pt x="2956536" y="3755626"/>
                  <a:pt x="3029043" y="3765116"/>
                  <a:pt x="3086501" y="3784097"/>
                </a:cubicBezTo>
                <a:cubicBezTo>
                  <a:pt x="3143960" y="3803077"/>
                  <a:pt x="3172690" y="3831841"/>
                  <a:pt x="3172690" y="3870386"/>
                </a:cubicBezTo>
                <a:cubicBezTo>
                  <a:pt x="3172690" y="3932877"/>
                  <a:pt x="3091974" y="3986754"/>
                  <a:pt x="2930544" y="4032015"/>
                </a:cubicBezTo>
                <a:cubicBezTo>
                  <a:pt x="2769113" y="4077277"/>
                  <a:pt x="2573481" y="4099908"/>
                  <a:pt x="2343648" y="4099908"/>
                </a:cubicBezTo>
                <a:cubicBezTo>
                  <a:pt x="2053619" y="4099908"/>
                  <a:pt x="1822418" y="4068225"/>
                  <a:pt x="1650041" y="4004858"/>
                </a:cubicBezTo>
                <a:cubicBezTo>
                  <a:pt x="1477667" y="3941491"/>
                  <a:pt x="1391480" y="3869510"/>
                  <a:pt x="1391480" y="3788915"/>
                </a:cubicBezTo>
                <a:cubicBezTo>
                  <a:pt x="1391480" y="3728176"/>
                  <a:pt x="1437082" y="3674300"/>
                  <a:pt x="1528285" y="3627285"/>
                </a:cubicBezTo>
                <a:cubicBezTo>
                  <a:pt x="1619488" y="3580272"/>
                  <a:pt x="1814666" y="3523767"/>
                  <a:pt x="2113814" y="3457772"/>
                </a:cubicBezTo>
                <a:cubicBezTo>
                  <a:pt x="2360063" y="3402290"/>
                  <a:pt x="2483189" y="3347684"/>
                  <a:pt x="2483189" y="3293953"/>
                </a:cubicBezTo>
                <a:cubicBezTo>
                  <a:pt x="2483189" y="3278768"/>
                  <a:pt x="2479540" y="3263876"/>
                  <a:pt x="2472244" y="3249275"/>
                </a:cubicBezTo>
                <a:lnTo>
                  <a:pt x="2469561" y="3249275"/>
                </a:lnTo>
                <a:cubicBezTo>
                  <a:pt x="2440375" y="3198465"/>
                  <a:pt x="2425783" y="3158459"/>
                  <a:pt x="2425783" y="3129258"/>
                </a:cubicBezTo>
                <a:cubicBezTo>
                  <a:pt x="2425783" y="3001357"/>
                  <a:pt x="2549820" y="2906306"/>
                  <a:pt x="2797894" y="2844108"/>
                </a:cubicBezTo>
                <a:cubicBezTo>
                  <a:pt x="3045968" y="2781908"/>
                  <a:pt x="3204663" y="2737377"/>
                  <a:pt x="3273977" y="2710512"/>
                </a:cubicBezTo>
                <a:cubicBezTo>
                  <a:pt x="3343293" y="2683647"/>
                  <a:pt x="3377950" y="2650941"/>
                  <a:pt x="3377950" y="2612395"/>
                </a:cubicBezTo>
                <a:cubicBezTo>
                  <a:pt x="3377950" y="2566257"/>
                  <a:pt x="3315019" y="2525960"/>
                  <a:pt x="3189158" y="2491502"/>
                </a:cubicBezTo>
                <a:cubicBezTo>
                  <a:pt x="3063297" y="2457045"/>
                  <a:pt x="2905514" y="2439816"/>
                  <a:pt x="2715810" y="2439816"/>
                </a:cubicBezTo>
                <a:cubicBezTo>
                  <a:pt x="2538876" y="2439816"/>
                  <a:pt x="2392950" y="2454270"/>
                  <a:pt x="2278032" y="2483180"/>
                </a:cubicBezTo>
                <a:cubicBezTo>
                  <a:pt x="2163115" y="2512089"/>
                  <a:pt x="2105656" y="2537056"/>
                  <a:pt x="2105656" y="2558081"/>
                </a:cubicBezTo>
                <a:lnTo>
                  <a:pt x="2107972" y="2560141"/>
                </a:lnTo>
                <a:lnTo>
                  <a:pt x="2173241" y="2556305"/>
                </a:lnTo>
                <a:cubicBezTo>
                  <a:pt x="2260796" y="2556305"/>
                  <a:pt x="2333303" y="2565795"/>
                  <a:pt x="2390761" y="2584776"/>
                </a:cubicBezTo>
                <a:cubicBezTo>
                  <a:pt x="2448220" y="2603756"/>
                  <a:pt x="2476950" y="2632520"/>
                  <a:pt x="2476950" y="2671065"/>
                </a:cubicBezTo>
                <a:cubicBezTo>
                  <a:pt x="2476950" y="2733556"/>
                  <a:pt x="2396234" y="2787433"/>
                  <a:pt x="2234804" y="2832694"/>
                </a:cubicBezTo>
                <a:cubicBezTo>
                  <a:pt x="2073373" y="2877956"/>
                  <a:pt x="1877741" y="2900587"/>
                  <a:pt x="1647908" y="2900587"/>
                </a:cubicBezTo>
                <a:cubicBezTo>
                  <a:pt x="1357879" y="2900587"/>
                  <a:pt x="1126678" y="2868904"/>
                  <a:pt x="954301" y="2805537"/>
                </a:cubicBezTo>
                <a:cubicBezTo>
                  <a:pt x="781927" y="2742170"/>
                  <a:pt x="695740" y="2670189"/>
                  <a:pt x="695740" y="2589594"/>
                </a:cubicBezTo>
                <a:cubicBezTo>
                  <a:pt x="695740" y="2528855"/>
                  <a:pt x="741342" y="2474979"/>
                  <a:pt x="832545" y="2427964"/>
                </a:cubicBezTo>
                <a:cubicBezTo>
                  <a:pt x="923748" y="2380951"/>
                  <a:pt x="1118926" y="2324446"/>
                  <a:pt x="1418074" y="2258451"/>
                </a:cubicBezTo>
                <a:cubicBezTo>
                  <a:pt x="1664323" y="2202969"/>
                  <a:pt x="1787449" y="2148362"/>
                  <a:pt x="1787449" y="2094632"/>
                </a:cubicBezTo>
                <a:cubicBezTo>
                  <a:pt x="1787449" y="2079447"/>
                  <a:pt x="1783800" y="2064555"/>
                  <a:pt x="1776504" y="2049954"/>
                </a:cubicBezTo>
                <a:lnTo>
                  <a:pt x="1773821" y="2049954"/>
                </a:lnTo>
                <a:cubicBezTo>
                  <a:pt x="1744635" y="1999144"/>
                  <a:pt x="1730043" y="1959138"/>
                  <a:pt x="1730043" y="1929937"/>
                </a:cubicBezTo>
                <a:cubicBezTo>
                  <a:pt x="1730043" y="1802035"/>
                  <a:pt x="1854080" y="1706985"/>
                  <a:pt x="2102154" y="1644787"/>
                </a:cubicBezTo>
                <a:cubicBezTo>
                  <a:pt x="2350228" y="1582587"/>
                  <a:pt x="2508923" y="1538056"/>
                  <a:pt x="2578237" y="1511191"/>
                </a:cubicBezTo>
                <a:cubicBezTo>
                  <a:pt x="2647553" y="1484326"/>
                  <a:pt x="2682210" y="1451620"/>
                  <a:pt x="2682210" y="1413074"/>
                </a:cubicBezTo>
                <a:cubicBezTo>
                  <a:pt x="2682210" y="1366936"/>
                  <a:pt x="2619279" y="1326639"/>
                  <a:pt x="2493418" y="1292181"/>
                </a:cubicBezTo>
                <a:cubicBezTo>
                  <a:pt x="2367557" y="1257724"/>
                  <a:pt x="2209774" y="1240495"/>
                  <a:pt x="2020070" y="1240495"/>
                </a:cubicBezTo>
                <a:cubicBezTo>
                  <a:pt x="1843136" y="1240495"/>
                  <a:pt x="1697210" y="1254949"/>
                  <a:pt x="1582292" y="1283859"/>
                </a:cubicBezTo>
                <a:cubicBezTo>
                  <a:pt x="1467375" y="1312768"/>
                  <a:pt x="1409916" y="1337735"/>
                  <a:pt x="1409916" y="1358760"/>
                </a:cubicBezTo>
                <a:lnTo>
                  <a:pt x="1412232" y="1360821"/>
                </a:lnTo>
                <a:lnTo>
                  <a:pt x="1477501" y="1356984"/>
                </a:lnTo>
                <a:cubicBezTo>
                  <a:pt x="1565056" y="1356984"/>
                  <a:pt x="1637563" y="1366474"/>
                  <a:pt x="1695021" y="1385455"/>
                </a:cubicBezTo>
                <a:cubicBezTo>
                  <a:pt x="1752480" y="1404435"/>
                  <a:pt x="1781210" y="1433199"/>
                  <a:pt x="1781210" y="1471744"/>
                </a:cubicBezTo>
                <a:cubicBezTo>
                  <a:pt x="1781210" y="1534235"/>
                  <a:pt x="1700494" y="1588112"/>
                  <a:pt x="1539064" y="1633373"/>
                </a:cubicBezTo>
                <a:cubicBezTo>
                  <a:pt x="1377633" y="1678635"/>
                  <a:pt x="1182001" y="1701266"/>
                  <a:pt x="952168" y="1701266"/>
                </a:cubicBezTo>
                <a:cubicBezTo>
                  <a:pt x="662138" y="1701266"/>
                  <a:pt x="430938" y="1669583"/>
                  <a:pt x="258561" y="1606216"/>
                </a:cubicBezTo>
                <a:cubicBezTo>
                  <a:pt x="86187" y="1542849"/>
                  <a:pt x="0" y="1470868"/>
                  <a:pt x="0" y="1390273"/>
                </a:cubicBezTo>
                <a:cubicBezTo>
                  <a:pt x="0" y="1329534"/>
                  <a:pt x="45601" y="1275658"/>
                  <a:pt x="136805" y="1228643"/>
                </a:cubicBezTo>
                <a:cubicBezTo>
                  <a:pt x="228008" y="1181629"/>
                  <a:pt x="423185" y="1125125"/>
                  <a:pt x="722334" y="1059130"/>
                </a:cubicBezTo>
                <a:cubicBezTo>
                  <a:pt x="968583" y="1003648"/>
                  <a:pt x="1091709" y="949041"/>
                  <a:pt x="1091709" y="895311"/>
                </a:cubicBezTo>
                <a:cubicBezTo>
                  <a:pt x="1091709" y="880126"/>
                  <a:pt x="1088060" y="865233"/>
                  <a:pt x="1080764" y="850633"/>
                </a:cubicBezTo>
                <a:lnTo>
                  <a:pt x="1078081" y="850633"/>
                </a:lnTo>
                <a:cubicBezTo>
                  <a:pt x="1048895" y="799823"/>
                  <a:pt x="1034303" y="759817"/>
                  <a:pt x="1034303" y="730615"/>
                </a:cubicBezTo>
                <a:cubicBezTo>
                  <a:pt x="1034303" y="602714"/>
                  <a:pt x="1158340" y="507664"/>
                  <a:pt x="1406414" y="445465"/>
                </a:cubicBezTo>
                <a:cubicBezTo>
                  <a:pt x="1654488" y="383266"/>
                  <a:pt x="1813183" y="338735"/>
                  <a:pt x="1882497" y="311870"/>
                </a:cubicBezTo>
                <a:cubicBezTo>
                  <a:pt x="1951813" y="285005"/>
                  <a:pt x="1986470" y="252299"/>
                  <a:pt x="1986470" y="213753"/>
                </a:cubicBezTo>
                <a:cubicBezTo>
                  <a:pt x="1986470" y="167615"/>
                  <a:pt x="1923539" y="127318"/>
                  <a:pt x="1797678" y="92860"/>
                </a:cubicBezTo>
                <a:cubicBezTo>
                  <a:pt x="1671817" y="58402"/>
                  <a:pt x="1514034" y="41174"/>
                  <a:pt x="1324330" y="41174"/>
                </a:cubicBezTo>
                <a:cubicBezTo>
                  <a:pt x="1147396" y="41174"/>
                  <a:pt x="1001470" y="55628"/>
                  <a:pt x="886552" y="84538"/>
                </a:cubicBezTo>
                <a:cubicBezTo>
                  <a:pt x="771635" y="113447"/>
                  <a:pt x="714176" y="138414"/>
                  <a:pt x="714176" y="159439"/>
                </a:cubicBezTo>
                <a:cubicBezTo>
                  <a:pt x="714176" y="168199"/>
                  <a:pt x="749290" y="173163"/>
                  <a:pt x="819518" y="174332"/>
                </a:cubicBezTo>
                <a:cubicBezTo>
                  <a:pt x="889745" y="175500"/>
                  <a:pt x="949483" y="184698"/>
                  <a:pt x="998733" y="201927"/>
                </a:cubicBezTo>
                <a:cubicBezTo>
                  <a:pt x="1047983" y="219155"/>
                  <a:pt x="1072608" y="238574"/>
                  <a:pt x="1072608" y="260183"/>
                </a:cubicBezTo>
                <a:cubicBezTo>
                  <a:pt x="1072608" y="283544"/>
                  <a:pt x="1045703" y="303401"/>
                  <a:pt x="991893" y="319754"/>
                </a:cubicBezTo>
                <a:cubicBezTo>
                  <a:pt x="938082" y="336107"/>
                  <a:pt x="873784" y="344283"/>
                  <a:pt x="798996" y="344283"/>
                </a:cubicBezTo>
                <a:cubicBezTo>
                  <a:pt x="711441" y="344283"/>
                  <a:pt x="638934" y="334793"/>
                  <a:pt x="581476" y="315811"/>
                </a:cubicBezTo>
                <a:cubicBezTo>
                  <a:pt x="524017" y="296831"/>
                  <a:pt x="495287" y="268068"/>
                  <a:pt x="495287" y="229522"/>
                </a:cubicBezTo>
                <a:cubicBezTo>
                  <a:pt x="495287" y="167031"/>
                  <a:pt x="576003" y="113155"/>
                  <a:pt x="737434" y="67893"/>
                </a:cubicBezTo>
                <a:cubicBezTo>
                  <a:pt x="898865" y="22631"/>
                  <a:pt x="1094497" y="0"/>
                  <a:pt x="1324330" y="0"/>
                </a:cubicBezTo>
                <a:close/>
              </a:path>
            </a:pathLst>
          </a:custGeom>
          <a:gradFill flip="none" rotWithShape="1">
            <a:gsLst>
              <a:gs pos="34000">
                <a:srgbClr val="99FF33">
                  <a:alpha val="84000"/>
                </a:srgbClr>
              </a:gs>
              <a:gs pos="40000">
                <a:srgbClr val="CC0000">
                  <a:alpha val="80000"/>
                </a:srgbClr>
              </a:gs>
              <a:gs pos="100000">
                <a:srgbClr val="E91717">
                  <a:alpha val="86667"/>
                </a:srgbClr>
              </a:gs>
            </a:gsLst>
            <a:path path="circle">
              <a:fillToRect l="50000" t="50000" r="50000" b="50000"/>
            </a:path>
            <a:tileRect/>
          </a:gradFill>
          <a:ln w="0">
            <a:solidFill>
              <a:srgbClr val="99FF33"/>
            </a:solidFill>
          </a:ln>
          <a:effectLst/>
          <a:scene3d>
            <a:camera prst="orthographicFront"/>
            <a:lightRig rig="chilly" dir="t"/>
          </a:scene3d>
          <a:sp3d prstMaterial="metal">
            <a:bevelT w="165100" prst="coolSlant"/>
          </a:sp3d>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es-ES" sz="28700" dirty="0">
              <a:latin typeface="Bodoni MT" panose="02070603080606020203" pitchFamily="18" charset="0"/>
            </a:endParaRPr>
          </a:p>
        </p:txBody>
      </p:sp>
      <p:sp>
        <p:nvSpPr>
          <p:cNvPr id="21" name="CuadroTexto 23"/>
          <p:cNvSpPr txBox="1"/>
          <p:nvPr/>
        </p:nvSpPr>
        <p:spPr>
          <a:xfrm rot="13543846">
            <a:off x="106407" y="3493176"/>
            <a:ext cx="687949" cy="2125916"/>
          </a:xfrm>
          <a:custGeom>
            <a:avLst/>
            <a:gdLst>
              <a:gd name="connsiteX0" fmla="*/ 1324330 w 3667977"/>
              <a:gd name="connsiteY0" fmla="*/ 0 h 4099908"/>
              <a:gd name="connsiteX1" fmla="*/ 2017936 w 3667977"/>
              <a:gd name="connsiteY1" fmla="*/ 95050 h 4099908"/>
              <a:gd name="connsiteX2" fmla="*/ 2276497 w 3667977"/>
              <a:gd name="connsiteY2" fmla="*/ 310993 h 4099908"/>
              <a:gd name="connsiteX3" fmla="*/ 2139692 w 3667977"/>
              <a:gd name="connsiteY3" fmla="*/ 472623 h 4099908"/>
              <a:gd name="connsiteX4" fmla="*/ 1554163 w 3667977"/>
              <a:gd name="connsiteY4" fmla="*/ 642136 h 4099908"/>
              <a:gd name="connsiteX5" fmla="*/ 1184789 w 3667977"/>
              <a:gd name="connsiteY5" fmla="*/ 805955 h 4099908"/>
              <a:gd name="connsiteX6" fmla="*/ 1195733 w 3667977"/>
              <a:gd name="connsiteY6" fmla="*/ 850633 h 4099908"/>
              <a:gd name="connsiteX7" fmla="*/ 1198416 w 3667977"/>
              <a:gd name="connsiteY7" fmla="*/ 850633 h 4099908"/>
              <a:gd name="connsiteX8" fmla="*/ 1242195 w 3667977"/>
              <a:gd name="connsiteY8" fmla="*/ 970650 h 4099908"/>
              <a:gd name="connsiteX9" fmla="*/ 870083 w 3667977"/>
              <a:gd name="connsiteY9" fmla="*/ 1255801 h 4099908"/>
              <a:gd name="connsiteX10" fmla="*/ 394000 w 3667977"/>
              <a:gd name="connsiteY10" fmla="*/ 1389397 h 4099908"/>
              <a:gd name="connsiteX11" fmla="*/ 290027 w 3667977"/>
              <a:gd name="connsiteY11" fmla="*/ 1487513 h 4099908"/>
              <a:gd name="connsiteX12" fmla="*/ 478819 w 3667977"/>
              <a:gd name="connsiteY12" fmla="*/ 1608406 h 4099908"/>
              <a:gd name="connsiteX13" fmla="*/ 952168 w 3667977"/>
              <a:gd name="connsiteY13" fmla="*/ 1660093 h 4099908"/>
              <a:gd name="connsiteX14" fmla="*/ 1389945 w 3667977"/>
              <a:gd name="connsiteY14" fmla="*/ 1616728 h 4099908"/>
              <a:gd name="connsiteX15" fmla="*/ 1562321 w 3667977"/>
              <a:gd name="connsiteY15" fmla="*/ 1541827 h 4099908"/>
              <a:gd name="connsiteX16" fmla="*/ 1560006 w 3667977"/>
              <a:gd name="connsiteY16" fmla="*/ 1539767 h 4099908"/>
              <a:gd name="connsiteX17" fmla="*/ 1494736 w 3667977"/>
              <a:gd name="connsiteY17" fmla="*/ 1543604 h 4099908"/>
              <a:gd name="connsiteX18" fmla="*/ 1277216 w 3667977"/>
              <a:gd name="connsiteY18" fmla="*/ 1515133 h 4099908"/>
              <a:gd name="connsiteX19" fmla="*/ 1191028 w 3667977"/>
              <a:gd name="connsiteY19" fmla="*/ 1428843 h 4099908"/>
              <a:gd name="connsiteX20" fmla="*/ 1433174 w 3667977"/>
              <a:gd name="connsiteY20" fmla="*/ 1267214 h 4099908"/>
              <a:gd name="connsiteX21" fmla="*/ 2020070 w 3667977"/>
              <a:gd name="connsiteY21" fmla="*/ 1199321 h 4099908"/>
              <a:gd name="connsiteX22" fmla="*/ 2713676 w 3667977"/>
              <a:gd name="connsiteY22" fmla="*/ 1294371 h 4099908"/>
              <a:gd name="connsiteX23" fmla="*/ 2972237 w 3667977"/>
              <a:gd name="connsiteY23" fmla="*/ 1510314 h 4099908"/>
              <a:gd name="connsiteX24" fmla="*/ 2835432 w 3667977"/>
              <a:gd name="connsiteY24" fmla="*/ 1671944 h 4099908"/>
              <a:gd name="connsiteX25" fmla="*/ 2249903 w 3667977"/>
              <a:gd name="connsiteY25" fmla="*/ 1841457 h 4099908"/>
              <a:gd name="connsiteX26" fmla="*/ 1880529 w 3667977"/>
              <a:gd name="connsiteY26" fmla="*/ 2005276 h 4099908"/>
              <a:gd name="connsiteX27" fmla="*/ 1891473 w 3667977"/>
              <a:gd name="connsiteY27" fmla="*/ 2049954 h 4099908"/>
              <a:gd name="connsiteX28" fmla="*/ 1894156 w 3667977"/>
              <a:gd name="connsiteY28" fmla="*/ 2049954 h 4099908"/>
              <a:gd name="connsiteX29" fmla="*/ 1937935 w 3667977"/>
              <a:gd name="connsiteY29" fmla="*/ 2169972 h 4099908"/>
              <a:gd name="connsiteX30" fmla="*/ 1565823 w 3667977"/>
              <a:gd name="connsiteY30" fmla="*/ 2455122 h 4099908"/>
              <a:gd name="connsiteX31" fmla="*/ 1089740 w 3667977"/>
              <a:gd name="connsiteY31" fmla="*/ 2588718 h 4099908"/>
              <a:gd name="connsiteX32" fmla="*/ 985767 w 3667977"/>
              <a:gd name="connsiteY32" fmla="*/ 2686834 h 4099908"/>
              <a:gd name="connsiteX33" fmla="*/ 1174560 w 3667977"/>
              <a:gd name="connsiteY33" fmla="*/ 2807727 h 4099908"/>
              <a:gd name="connsiteX34" fmla="*/ 1647908 w 3667977"/>
              <a:gd name="connsiteY34" fmla="*/ 2859414 h 4099908"/>
              <a:gd name="connsiteX35" fmla="*/ 2085685 w 3667977"/>
              <a:gd name="connsiteY35" fmla="*/ 2816049 h 4099908"/>
              <a:gd name="connsiteX36" fmla="*/ 2258061 w 3667977"/>
              <a:gd name="connsiteY36" fmla="*/ 2741148 h 4099908"/>
              <a:gd name="connsiteX37" fmla="*/ 2255746 w 3667977"/>
              <a:gd name="connsiteY37" fmla="*/ 2739088 h 4099908"/>
              <a:gd name="connsiteX38" fmla="*/ 2190476 w 3667977"/>
              <a:gd name="connsiteY38" fmla="*/ 2742925 h 4099908"/>
              <a:gd name="connsiteX39" fmla="*/ 1972956 w 3667977"/>
              <a:gd name="connsiteY39" fmla="*/ 2714454 h 4099908"/>
              <a:gd name="connsiteX40" fmla="*/ 1886768 w 3667977"/>
              <a:gd name="connsiteY40" fmla="*/ 2628164 h 4099908"/>
              <a:gd name="connsiteX41" fmla="*/ 2128914 w 3667977"/>
              <a:gd name="connsiteY41" fmla="*/ 2466535 h 4099908"/>
              <a:gd name="connsiteX42" fmla="*/ 2715810 w 3667977"/>
              <a:gd name="connsiteY42" fmla="*/ 2398642 h 4099908"/>
              <a:gd name="connsiteX43" fmla="*/ 3409416 w 3667977"/>
              <a:gd name="connsiteY43" fmla="*/ 2493692 h 4099908"/>
              <a:gd name="connsiteX44" fmla="*/ 3667977 w 3667977"/>
              <a:gd name="connsiteY44" fmla="*/ 2709636 h 4099908"/>
              <a:gd name="connsiteX45" fmla="*/ 3531172 w 3667977"/>
              <a:gd name="connsiteY45" fmla="*/ 2871265 h 4099908"/>
              <a:gd name="connsiteX46" fmla="*/ 2945643 w 3667977"/>
              <a:gd name="connsiteY46" fmla="*/ 3040778 h 4099908"/>
              <a:gd name="connsiteX47" fmla="*/ 2576269 w 3667977"/>
              <a:gd name="connsiteY47" fmla="*/ 3204597 h 4099908"/>
              <a:gd name="connsiteX48" fmla="*/ 2587213 w 3667977"/>
              <a:gd name="connsiteY48" fmla="*/ 3249275 h 4099908"/>
              <a:gd name="connsiteX49" fmla="*/ 2589896 w 3667977"/>
              <a:gd name="connsiteY49" fmla="*/ 3249275 h 4099908"/>
              <a:gd name="connsiteX50" fmla="*/ 2633675 w 3667977"/>
              <a:gd name="connsiteY50" fmla="*/ 3369293 h 4099908"/>
              <a:gd name="connsiteX51" fmla="*/ 2261563 w 3667977"/>
              <a:gd name="connsiteY51" fmla="*/ 3654443 h 4099908"/>
              <a:gd name="connsiteX52" fmla="*/ 1785480 w 3667977"/>
              <a:gd name="connsiteY52" fmla="*/ 3788039 h 4099908"/>
              <a:gd name="connsiteX53" fmla="*/ 1681507 w 3667977"/>
              <a:gd name="connsiteY53" fmla="*/ 3886155 h 4099908"/>
              <a:gd name="connsiteX54" fmla="*/ 1870300 w 3667977"/>
              <a:gd name="connsiteY54" fmla="*/ 4007048 h 4099908"/>
              <a:gd name="connsiteX55" fmla="*/ 2343648 w 3667977"/>
              <a:gd name="connsiteY55" fmla="*/ 4058735 h 4099908"/>
              <a:gd name="connsiteX56" fmla="*/ 2781425 w 3667977"/>
              <a:gd name="connsiteY56" fmla="*/ 4015370 h 4099908"/>
              <a:gd name="connsiteX57" fmla="*/ 2953801 w 3667977"/>
              <a:gd name="connsiteY57" fmla="*/ 3940469 h 4099908"/>
              <a:gd name="connsiteX58" fmla="*/ 2848459 w 3667977"/>
              <a:gd name="connsiteY58" fmla="*/ 3925576 h 4099908"/>
              <a:gd name="connsiteX59" fmla="*/ 2669245 w 3667977"/>
              <a:gd name="connsiteY59" fmla="*/ 3897982 h 4099908"/>
              <a:gd name="connsiteX60" fmla="*/ 2595369 w 3667977"/>
              <a:gd name="connsiteY60" fmla="*/ 3839725 h 4099908"/>
              <a:gd name="connsiteX61" fmla="*/ 2676085 w 3667977"/>
              <a:gd name="connsiteY61" fmla="*/ 3780154 h 4099908"/>
              <a:gd name="connsiteX62" fmla="*/ 2868981 w 3667977"/>
              <a:gd name="connsiteY62" fmla="*/ 3755626 h 4099908"/>
              <a:gd name="connsiteX63" fmla="*/ 3086501 w 3667977"/>
              <a:gd name="connsiteY63" fmla="*/ 3784097 h 4099908"/>
              <a:gd name="connsiteX64" fmla="*/ 3172690 w 3667977"/>
              <a:gd name="connsiteY64" fmla="*/ 3870386 h 4099908"/>
              <a:gd name="connsiteX65" fmla="*/ 2930544 w 3667977"/>
              <a:gd name="connsiteY65" fmla="*/ 4032015 h 4099908"/>
              <a:gd name="connsiteX66" fmla="*/ 2343648 w 3667977"/>
              <a:gd name="connsiteY66" fmla="*/ 4099908 h 4099908"/>
              <a:gd name="connsiteX67" fmla="*/ 1650041 w 3667977"/>
              <a:gd name="connsiteY67" fmla="*/ 4004858 h 4099908"/>
              <a:gd name="connsiteX68" fmla="*/ 1391480 w 3667977"/>
              <a:gd name="connsiteY68" fmla="*/ 3788915 h 4099908"/>
              <a:gd name="connsiteX69" fmla="*/ 1528285 w 3667977"/>
              <a:gd name="connsiteY69" fmla="*/ 3627285 h 4099908"/>
              <a:gd name="connsiteX70" fmla="*/ 2113814 w 3667977"/>
              <a:gd name="connsiteY70" fmla="*/ 3457772 h 4099908"/>
              <a:gd name="connsiteX71" fmla="*/ 2483189 w 3667977"/>
              <a:gd name="connsiteY71" fmla="*/ 3293953 h 4099908"/>
              <a:gd name="connsiteX72" fmla="*/ 2472244 w 3667977"/>
              <a:gd name="connsiteY72" fmla="*/ 3249275 h 4099908"/>
              <a:gd name="connsiteX73" fmla="*/ 2469561 w 3667977"/>
              <a:gd name="connsiteY73" fmla="*/ 3249275 h 4099908"/>
              <a:gd name="connsiteX74" fmla="*/ 2425783 w 3667977"/>
              <a:gd name="connsiteY74" fmla="*/ 3129258 h 4099908"/>
              <a:gd name="connsiteX75" fmla="*/ 2797894 w 3667977"/>
              <a:gd name="connsiteY75" fmla="*/ 2844108 h 4099908"/>
              <a:gd name="connsiteX76" fmla="*/ 3273977 w 3667977"/>
              <a:gd name="connsiteY76" fmla="*/ 2710512 h 4099908"/>
              <a:gd name="connsiteX77" fmla="*/ 3377950 w 3667977"/>
              <a:gd name="connsiteY77" fmla="*/ 2612395 h 4099908"/>
              <a:gd name="connsiteX78" fmla="*/ 3189158 w 3667977"/>
              <a:gd name="connsiteY78" fmla="*/ 2491502 h 4099908"/>
              <a:gd name="connsiteX79" fmla="*/ 2715810 w 3667977"/>
              <a:gd name="connsiteY79" fmla="*/ 2439816 h 4099908"/>
              <a:gd name="connsiteX80" fmla="*/ 2278032 w 3667977"/>
              <a:gd name="connsiteY80" fmla="*/ 2483180 h 4099908"/>
              <a:gd name="connsiteX81" fmla="*/ 2105656 w 3667977"/>
              <a:gd name="connsiteY81" fmla="*/ 2558081 h 4099908"/>
              <a:gd name="connsiteX82" fmla="*/ 2107972 w 3667977"/>
              <a:gd name="connsiteY82" fmla="*/ 2560141 h 4099908"/>
              <a:gd name="connsiteX83" fmla="*/ 2173241 w 3667977"/>
              <a:gd name="connsiteY83" fmla="*/ 2556305 h 4099908"/>
              <a:gd name="connsiteX84" fmla="*/ 2390761 w 3667977"/>
              <a:gd name="connsiteY84" fmla="*/ 2584776 h 4099908"/>
              <a:gd name="connsiteX85" fmla="*/ 2476950 w 3667977"/>
              <a:gd name="connsiteY85" fmla="*/ 2671065 h 4099908"/>
              <a:gd name="connsiteX86" fmla="*/ 2234804 w 3667977"/>
              <a:gd name="connsiteY86" fmla="*/ 2832694 h 4099908"/>
              <a:gd name="connsiteX87" fmla="*/ 1647908 w 3667977"/>
              <a:gd name="connsiteY87" fmla="*/ 2900587 h 4099908"/>
              <a:gd name="connsiteX88" fmla="*/ 954301 w 3667977"/>
              <a:gd name="connsiteY88" fmla="*/ 2805537 h 4099908"/>
              <a:gd name="connsiteX89" fmla="*/ 695740 w 3667977"/>
              <a:gd name="connsiteY89" fmla="*/ 2589594 h 4099908"/>
              <a:gd name="connsiteX90" fmla="*/ 832545 w 3667977"/>
              <a:gd name="connsiteY90" fmla="*/ 2427964 h 4099908"/>
              <a:gd name="connsiteX91" fmla="*/ 1418074 w 3667977"/>
              <a:gd name="connsiteY91" fmla="*/ 2258451 h 4099908"/>
              <a:gd name="connsiteX92" fmla="*/ 1787449 w 3667977"/>
              <a:gd name="connsiteY92" fmla="*/ 2094632 h 4099908"/>
              <a:gd name="connsiteX93" fmla="*/ 1776504 w 3667977"/>
              <a:gd name="connsiteY93" fmla="*/ 2049954 h 4099908"/>
              <a:gd name="connsiteX94" fmla="*/ 1773821 w 3667977"/>
              <a:gd name="connsiteY94" fmla="*/ 2049954 h 4099908"/>
              <a:gd name="connsiteX95" fmla="*/ 1730043 w 3667977"/>
              <a:gd name="connsiteY95" fmla="*/ 1929937 h 4099908"/>
              <a:gd name="connsiteX96" fmla="*/ 2102154 w 3667977"/>
              <a:gd name="connsiteY96" fmla="*/ 1644787 h 4099908"/>
              <a:gd name="connsiteX97" fmla="*/ 2578237 w 3667977"/>
              <a:gd name="connsiteY97" fmla="*/ 1511191 h 4099908"/>
              <a:gd name="connsiteX98" fmla="*/ 2682210 w 3667977"/>
              <a:gd name="connsiteY98" fmla="*/ 1413074 h 4099908"/>
              <a:gd name="connsiteX99" fmla="*/ 2493418 w 3667977"/>
              <a:gd name="connsiteY99" fmla="*/ 1292181 h 4099908"/>
              <a:gd name="connsiteX100" fmla="*/ 2020070 w 3667977"/>
              <a:gd name="connsiteY100" fmla="*/ 1240495 h 4099908"/>
              <a:gd name="connsiteX101" fmla="*/ 1582292 w 3667977"/>
              <a:gd name="connsiteY101" fmla="*/ 1283859 h 4099908"/>
              <a:gd name="connsiteX102" fmla="*/ 1409916 w 3667977"/>
              <a:gd name="connsiteY102" fmla="*/ 1358760 h 4099908"/>
              <a:gd name="connsiteX103" fmla="*/ 1412232 w 3667977"/>
              <a:gd name="connsiteY103" fmla="*/ 1360821 h 4099908"/>
              <a:gd name="connsiteX104" fmla="*/ 1477501 w 3667977"/>
              <a:gd name="connsiteY104" fmla="*/ 1356984 h 4099908"/>
              <a:gd name="connsiteX105" fmla="*/ 1695021 w 3667977"/>
              <a:gd name="connsiteY105" fmla="*/ 1385455 h 4099908"/>
              <a:gd name="connsiteX106" fmla="*/ 1781210 w 3667977"/>
              <a:gd name="connsiteY106" fmla="*/ 1471744 h 4099908"/>
              <a:gd name="connsiteX107" fmla="*/ 1539064 w 3667977"/>
              <a:gd name="connsiteY107" fmla="*/ 1633373 h 4099908"/>
              <a:gd name="connsiteX108" fmla="*/ 952168 w 3667977"/>
              <a:gd name="connsiteY108" fmla="*/ 1701266 h 4099908"/>
              <a:gd name="connsiteX109" fmla="*/ 258561 w 3667977"/>
              <a:gd name="connsiteY109" fmla="*/ 1606216 h 4099908"/>
              <a:gd name="connsiteX110" fmla="*/ 0 w 3667977"/>
              <a:gd name="connsiteY110" fmla="*/ 1390273 h 4099908"/>
              <a:gd name="connsiteX111" fmla="*/ 136805 w 3667977"/>
              <a:gd name="connsiteY111" fmla="*/ 1228643 h 4099908"/>
              <a:gd name="connsiteX112" fmla="*/ 722334 w 3667977"/>
              <a:gd name="connsiteY112" fmla="*/ 1059130 h 4099908"/>
              <a:gd name="connsiteX113" fmla="*/ 1091709 w 3667977"/>
              <a:gd name="connsiteY113" fmla="*/ 895311 h 4099908"/>
              <a:gd name="connsiteX114" fmla="*/ 1080764 w 3667977"/>
              <a:gd name="connsiteY114" fmla="*/ 850633 h 4099908"/>
              <a:gd name="connsiteX115" fmla="*/ 1078081 w 3667977"/>
              <a:gd name="connsiteY115" fmla="*/ 850633 h 4099908"/>
              <a:gd name="connsiteX116" fmla="*/ 1034303 w 3667977"/>
              <a:gd name="connsiteY116" fmla="*/ 730615 h 4099908"/>
              <a:gd name="connsiteX117" fmla="*/ 1406414 w 3667977"/>
              <a:gd name="connsiteY117" fmla="*/ 445465 h 4099908"/>
              <a:gd name="connsiteX118" fmla="*/ 1882497 w 3667977"/>
              <a:gd name="connsiteY118" fmla="*/ 311870 h 4099908"/>
              <a:gd name="connsiteX119" fmla="*/ 1986470 w 3667977"/>
              <a:gd name="connsiteY119" fmla="*/ 213753 h 4099908"/>
              <a:gd name="connsiteX120" fmla="*/ 1797678 w 3667977"/>
              <a:gd name="connsiteY120" fmla="*/ 92860 h 4099908"/>
              <a:gd name="connsiteX121" fmla="*/ 1324330 w 3667977"/>
              <a:gd name="connsiteY121" fmla="*/ 41174 h 4099908"/>
              <a:gd name="connsiteX122" fmla="*/ 886552 w 3667977"/>
              <a:gd name="connsiteY122" fmla="*/ 84538 h 4099908"/>
              <a:gd name="connsiteX123" fmla="*/ 714176 w 3667977"/>
              <a:gd name="connsiteY123" fmla="*/ 159439 h 4099908"/>
              <a:gd name="connsiteX124" fmla="*/ 819518 w 3667977"/>
              <a:gd name="connsiteY124" fmla="*/ 174332 h 4099908"/>
              <a:gd name="connsiteX125" fmla="*/ 998733 w 3667977"/>
              <a:gd name="connsiteY125" fmla="*/ 201927 h 4099908"/>
              <a:gd name="connsiteX126" fmla="*/ 1072608 w 3667977"/>
              <a:gd name="connsiteY126" fmla="*/ 260183 h 4099908"/>
              <a:gd name="connsiteX127" fmla="*/ 991893 w 3667977"/>
              <a:gd name="connsiteY127" fmla="*/ 319754 h 4099908"/>
              <a:gd name="connsiteX128" fmla="*/ 798996 w 3667977"/>
              <a:gd name="connsiteY128" fmla="*/ 344283 h 4099908"/>
              <a:gd name="connsiteX129" fmla="*/ 581476 w 3667977"/>
              <a:gd name="connsiteY129" fmla="*/ 315811 h 4099908"/>
              <a:gd name="connsiteX130" fmla="*/ 495287 w 3667977"/>
              <a:gd name="connsiteY130" fmla="*/ 229522 h 4099908"/>
              <a:gd name="connsiteX131" fmla="*/ 737434 w 3667977"/>
              <a:gd name="connsiteY131" fmla="*/ 67893 h 4099908"/>
              <a:gd name="connsiteX132" fmla="*/ 1324330 w 3667977"/>
              <a:gd name="connsiteY132" fmla="*/ 0 h 40999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Lst>
            <a:rect l="l" t="t" r="r" b="b"/>
            <a:pathLst>
              <a:path w="3667977" h="4099908">
                <a:moveTo>
                  <a:pt x="1324330" y="0"/>
                </a:moveTo>
                <a:cubicBezTo>
                  <a:pt x="1614359" y="0"/>
                  <a:pt x="1845559" y="31683"/>
                  <a:pt x="2017936" y="95050"/>
                </a:cubicBezTo>
                <a:cubicBezTo>
                  <a:pt x="2190311" y="158417"/>
                  <a:pt x="2276497" y="230398"/>
                  <a:pt x="2276497" y="310993"/>
                </a:cubicBezTo>
                <a:cubicBezTo>
                  <a:pt x="2276497" y="371732"/>
                  <a:pt x="2230896" y="425608"/>
                  <a:pt x="2139692" y="472623"/>
                </a:cubicBezTo>
                <a:cubicBezTo>
                  <a:pt x="2048489" y="519636"/>
                  <a:pt x="1853312" y="576141"/>
                  <a:pt x="1554163" y="642136"/>
                </a:cubicBezTo>
                <a:cubicBezTo>
                  <a:pt x="1307914" y="697618"/>
                  <a:pt x="1184789" y="752225"/>
                  <a:pt x="1184789" y="805955"/>
                </a:cubicBezTo>
                <a:cubicBezTo>
                  <a:pt x="1184789" y="821140"/>
                  <a:pt x="1188437" y="836032"/>
                  <a:pt x="1195733" y="850633"/>
                </a:cubicBezTo>
                <a:lnTo>
                  <a:pt x="1198416" y="850633"/>
                </a:lnTo>
                <a:cubicBezTo>
                  <a:pt x="1227603" y="901443"/>
                  <a:pt x="1242195" y="941449"/>
                  <a:pt x="1242195" y="970650"/>
                </a:cubicBezTo>
                <a:cubicBezTo>
                  <a:pt x="1242195" y="1098552"/>
                  <a:pt x="1118157" y="1193602"/>
                  <a:pt x="870083" y="1255801"/>
                </a:cubicBezTo>
                <a:cubicBezTo>
                  <a:pt x="622009" y="1318000"/>
                  <a:pt x="463315" y="1362531"/>
                  <a:pt x="394000" y="1389397"/>
                </a:cubicBezTo>
                <a:cubicBezTo>
                  <a:pt x="324684" y="1416262"/>
                  <a:pt x="290027" y="1448967"/>
                  <a:pt x="290027" y="1487513"/>
                </a:cubicBezTo>
                <a:cubicBezTo>
                  <a:pt x="290027" y="1533651"/>
                  <a:pt x="352958" y="1573949"/>
                  <a:pt x="478819" y="1608406"/>
                </a:cubicBezTo>
                <a:cubicBezTo>
                  <a:pt x="604680" y="1642864"/>
                  <a:pt x="762463" y="1660093"/>
                  <a:pt x="952168" y="1660093"/>
                </a:cubicBezTo>
                <a:cubicBezTo>
                  <a:pt x="1129101" y="1660093"/>
                  <a:pt x="1275027" y="1645638"/>
                  <a:pt x="1389945" y="1616728"/>
                </a:cubicBezTo>
                <a:cubicBezTo>
                  <a:pt x="1504862" y="1587820"/>
                  <a:pt x="1562321" y="1562852"/>
                  <a:pt x="1562321" y="1541827"/>
                </a:cubicBezTo>
                <a:lnTo>
                  <a:pt x="1560006" y="1539767"/>
                </a:lnTo>
                <a:lnTo>
                  <a:pt x="1494736" y="1543604"/>
                </a:lnTo>
                <a:cubicBezTo>
                  <a:pt x="1407181" y="1543604"/>
                  <a:pt x="1334674" y="1534114"/>
                  <a:pt x="1277216" y="1515133"/>
                </a:cubicBezTo>
                <a:cubicBezTo>
                  <a:pt x="1219757" y="1496152"/>
                  <a:pt x="1191028" y="1467389"/>
                  <a:pt x="1191028" y="1428843"/>
                </a:cubicBezTo>
                <a:cubicBezTo>
                  <a:pt x="1191028" y="1366352"/>
                  <a:pt x="1271743" y="1312476"/>
                  <a:pt x="1433174" y="1267214"/>
                </a:cubicBezTo>
                <a:cubicBezTo>
                  <a:pt x="1594605" y="1221952"/>
                  <a:pt x="1790237" y="1199321"/>
                  <a:pt x="2020070" y="1199321"/>
                </a:cubicBezTo>
                <a:cubicBezTo>
                  <a:pt x="2310099" y="1199321"/>
                  <a:pt x="2541299" y="1231004"/>
                  <a:pt x="2713676" y="1294371"/>
                </a:cubicBezTo>
                <a:cubicBezTo>
                  <a:pt x="2886051" y="1357738"/>
                  <a:pt x="2972237" y="1429719"/>
                  <a:pt x="2972237" y="1510314"/>
                </a:cubicBezTo>
                <a:cubicBezTo>
                  <a:pt x="2972237" y="1571053"/>
                  <a:pt x="2926636" y="1624930"/>
                  <a:pt x="2835432" y="1671944"/>
                </a:cubicBezTo>
                <a:cubicBezTo>
                  <a:pt x="2744229" y="1718958"/>
                  <a:pt x="2549052" y="1775462"/>
                  <a:pt x="2249903" y="1841457"/>
                </a:cubicBezTo>
                <a:cubicBezTo>
                  <a:pt x="2003654" y="1896939"/>
                  <a:pt x="1880529" y="1951546"/>
                  <a:pt x="1880529" y="2005276"/>
                </a:cubicBezTo>
                <a:cubicBezTo>
                  <a:pt x="1880529" y="2020461"/>
                  <a:pt x="1884177" y="2035354"/>
                  <a:pt x="1891473" y="2049954"/>
                </a:cubicBezTo>
                <a:lnTo>
                  <a:pt x="1894156" y="2049954"/>
                </a:lnTo>
                <a:cubicBezTo>
                  <a:pt x="1923343" y="2100764"/>
                  <a:pt x="1937935" y="2140770"/>
                  <a:pt x="1937935" y="2169972"/>
                </a:cubicBezTo>
                <a:cubicBezTo>
                  <a:pt x="1937935" y="2297873"/>
                  <a:pt x="1813897" y="2392923"/>
                  <a:pt x="1565823" y="2455122"/>
                </a:cubicBezTo>
                <a:cubicBezTo>
                  <a:pt x="1317749" y="2517321"/>
                  <a:pt x="1159055" y="2561852"/>
                  <a:pt x="1089740" y="2588718"/>
                </a:cubicBezTo>
                <a:cubicBezTo>
                  <a:pt x="1020425" y="2615583"/>
                  <a:pt x="985767" y="2648288"/>
                  <a:pt x="985767" y="2686834"/>
                </a:cubicBezTo>
                <a:cubicBezTo>
                  <a:pt x="985767" y="2732972"/>
                  <a:pt x="1048698" y="2773270"/>
                  <a:pt x="1174560" y="2807727"/>
                </a:cubicBezTo>
                <a:cubicBezTo>
                  <a:pt x="1300420" y="2842185"/>
                  <a:pt x="1458203" y="2859414"/>
                  <a:pt x="1647908" y="2859414"/>
                </a:cubicBezTo>
                <a:cubicBezTo>
                  <a:pt x="1824841" y="2859414"/>
                  <a:pt x="1970767" y="2844959"/>
                  <a:pt x="2085685" y="2816049"/>
                </a:cubicBezTo>
                <a:cubicBezTo>
                  <a:pt x="2200602" y="2787141"/>
                  <a:pt x="2258061" y="2762173"/>
                  <a:pt x="2258061" y="2741148"/>
                </a:cubicBezTo>
                <a:lnTo>
                  <a:pt x="2255746" y="2739088"/>
                </a:lnTo>
                <a:lnTo>
                  <a:pt x="2190476" y="2742925"/>
                </a:lnTo>
                <a:cubicBezTo>
                  <a:pt x="2102921" y="2742925"/>
                  <a:pt x="2030414" y="2733435"/>
                  <a:pt x="1972956" y="2714454"/>
                </a:cubicBezTo>
                <a:cubicBezTo>
                  <a:pt x="1915497" y="2695473"/>
                  <a:pt x="1886768" y="2666710"/>
                  <a:pt x="1886768" y="2628164"/>
                </a:cubicBezTo>
                <a:cubicBezTo>
                  <a:pt x="1886768" y="2565673"/>
                  <a:pt x="1967483" y="2511797"/>
                  <a:pt x="2128914" y="2466535"/>
                </a:cubicBezTo>
                <a:cubicBezTo>
                  <a:pt x="2290345" y="2421273"/>
                  <a:pt x="2485977" y="2398642"/>
                  <a:pt x="2715810" y="2398642"/>
                </a:cubicBezTo>
                <a:cubicBezTo>
                  <a:pt x="3005839" y="2398642"/>
                  <a:pt x="3237039" y="2430325"/>
                  <a:pt x="3409416" y="2493692"/>
                </a:cubicBezTo>
                <a:cubicBezTo>
                  <a:pt x="3581791" y="2557059"/>
                  <a:pt x="3667977" y="2629040"/>
                  <a:pt x="3667977" y="2709636"/>
                </a:cubicBezTo>
                <a:cubicBezTo>
                  <a:pt x="3667977" y="2770374"/>
                  <a:pt x="3622376" y="2824251"/>
                  <a:pt x="3531172" y="2871265"/>
                </a:cubicBezTo>
                <a:cubicBezTo>
                  <a:pt x="3439969" y="2918279"/>
                  <a:pt x="3244792" y="2974783"/>
                  <a:pt x="2945643" y="3040778"/>
                </a:cubicBezTo>
                <a:cubicBezTo>
                  <a:pt x="2699394" y="3096260"/>
                  <a:pt x="2576269" y="3150867"/>
                  <a:pt x="2576269" y="3204597"/>
                </a:cubicBezTo>
                <a:cubicBezTo>
                  <a:pt x="2576269" y="3219782"/>
                  <a:pt x="2579917" y="3234675"/>
                  <a:pt x="2587213" y="3249275"/>
                </a:cubicBezTo>
                <a:lnTo>
                  <a:pt x="2589896" y="3249275"/>
                </a:lnTo>
                <a:cubicBezTo>
                  <a:pt x="2619083" y="3300085"/>
                  <a:pt x="2633675" y="3340091"/>
                  <a:pt x="2633675" y="3369293"/>
                </a:cubicBezTo>
                <a:cubicBezTo>
                  <a:pt x="2633675" y="3497194"/>
                  <a:pt x="2509637" y="3592244"/>
                  <a:pt x="2261563" y="3654443"/>
                </a:cubicBezTo>
                <a:cubicBezTo>
                  <a:pt x="2013489" y="3716642"/>
                  <a:pt x="1854795" y="3761173"/>
                  <a:pt x="1785480" y="3788039"/>
                </a:cubicBezTo>
                <a:cubicBezTo>
                  <a:pt x="1716165" y="3814904"/>
                  <a:pt x="1681507" y="3847609"/>
                  <a:pt x="1681507" y="3886155"/>
                </a:cubicBezTo>
                <a:cubicBezTo>
                  <a:pt x="1681507" y="3932293"/>
                  <a:pt x="1744438" y="3972591"/>
                  <a:pt x="1870300" y="4007048"/>
                </a:cubicBezTo>
                <a:cubicBezTo>
                  <a:pt x="1996160" y="4041506"/>
                  <a:pt x="2153943" y="4058735"/>
                  <a:pt x="2343648" y="4058735"/>
                </a:cubicBezTo>
                <a:cubicBezTo>
                  <a:pt x="2520581" y="4058735"/>
                  <a:pt x="2666507" y="4044280"/>
                  <a:pt x="2781425" y="4015370"/>
                </a:cubicBezTo>
                <a:cubicBezTo>
                  <a:pt x="2896342" y="3986462"/>
                  <a:pt x="2953801" y="3961494"/>
                  <a:pt x="2953801" y="3940469"/>
                </a:cubicBezTo>
                <a:cubicBezTo>
                  <a:pt x="2953801" y="3931709"/>
                  <a:pt x="2918687" y="3926745"/>
                  <a:pt x="2848459" y="3925576"/>
                </a:cubicBezTo>
                <a:cubicBezTo>
                  <a:pt x="2778232" y="3924408"/>
                  <a:pt x="2718494" y="3915210"/>
                  <a:pt x="2669245" y="3897982"/>
                </a:cubicBezTo>
                <a:cubicBezTo>
                  <a:pt x="2619995" y="3880753"/>
                  <a:pt x="2595369" y="3861334"/>
                  <a:pt x="2595369" y="3839725"/>
                </a:cubicBezTo>
                <a:cubicBezTo>
                  <a:pt x="2595369" y="3816364"/>
                  <a:pt x="2622274" y="3796507"/>
                  <a:pt x="2676085" y="3780154"/>
                </a:cubicBezTo>
                <a:cubicBezTo>
                  <a:pt x="2729895" y="3763802"/>
                  <a:pt x="2794193" y="3755626"/>
                  <a:pt x="2868981" y="3755626"/>
                </a:cubicBezTo>
                <a:cubicBezTo>
                  <a:pt x="2956536" y="3755626"/>
                  <a:pt x="3029043" y="3765116"/>
                  <a:pt x="3086501" y="3784097"/>
                </a:cubicBezTo>
                <a:cubicBezTo>
                  <a:pt x="3143960" y="3803077"/>
                  <a:pt x="3172690" y="3831841"/>
                  <a:pt x="3172690" y="3870386"/>
                </a:cubicBezTo>
                <a:cubicBezTo>
                  <a:pt x="3172690" y="3932877"/>
                  <a:pt x="3091974" y="3986754"/>
                  <a:pt x="2930544" y="4032015"/>
                </a:cubicBezTo>
                <a:cubicBezTo>
                  <a:pt x="2769113" y="4077277"/>
                  <a:pt x="2573481" y="4099908"/>
                  <a:pt x="2343648" y="4099908"/>
                </a:cubicBezTo>
                <a:cubicBezTo>
                  <a:pt x="2053619" y="4099908"/>
                  <a:pt x="1822418" y="4068225"/>
                  <a:pt x="1650041" y="4004858"/>
                </a:cubicBezTo>
                <a:cubicBezTo>
                  <a:pt x="1477667" y="3941491"/>
                  <a:pt x="1391480" y="3869510"/>
                  <a:pt x="1391480" y="3788915"/>
                </a:cubicBezTo>
                <a:cubicBezTo>
                  <a:pt x="1391480" y="3728176"/>
                  <a:pt x="1437082" y="3674300"/>
                  <a:pt x="1528285" y="3627285"/>
                </a:cubicBezTo>
                <a:cubicBezTo>
                  <a:pt x="1619488" y="3580272"/>
                  <a:pt x="1814666" y="3523767"/>
                  <a:pt x="2113814" y="3457772"/>
                </a:cubicBezTo>
                <a:cubicBezTo>
                  <a:pt x="2360063" y="3402290"/>
                  <a:pt x="2483189" y="3347684"/>
                  <a:pt x="2483189" y="3293953"/>
                </a:cubicBezTo>
                <a:cubicBezTo>
                  <a:pt x="2483189" y="3278768"/>
                  <a:pt x="2479540" y="3263876"/>
                  <a:pt x="2472244" y="3249275"/>
                </a:cubicBezTo>
                <a:lnTo>
                  <a:pt x="2469561" y="3249275"/>
                </a:lnTo>
                <a:cubicBezTo>
                  <a:pt x="2440375" y="3198465"/>
                  <a:pt x="2425783" y="3158459"/>
                  <a:pt x="2425783" y="3129258"/>
                </a:cubicBezTo>
                <a:cubicBezTo>
                  <a:pt x="2425783" y="3001357"/>
                  <a:pt x="2549820" y="2906306"/>
                  <a:pt x="2797894" y="2844108"/>
                </a:cubicBezTo>
                <a:cubicBezTo>
                  <a:pt x="3045968" y="2781908"/>
                  <a:pt x="3204663" y="2737377"/>
                  <a:pt x="3273977" y="2710512"/>
                </a:cubicBezTo>
                <a:cubicBezTo>
                  <a:pt x="3343293" y="2683647"/>
                  <a:pt x="3377950" y="2650941"/>
                  <a:pt x="3377950" y="2612395"/>
                </a:cubicBezTo>
                <a:cubicBezTo>
                  <a:pt x="3377950" y="2566257"/>
                  <a:pt x="3315019" y="2525960"/>
                  <a:pt x="3189158" y="2491502"/>
                </a:cubicBezTo>
                <a:cubicBezTo>
                  <a:pt x="3063297" y="2457045"/>
                  <a:pt x="2905514" y="2439816"/>
                  <a:pt x="2715810" y="2439816"/>
                </a:cubicBezTo>
                <a:cubicBezTo>
                  <a:pt x="2538876" y="2439816"/>
                  <a:pt x="2392950" y="2454270"/>
                  <a:pt x="2278032" y="2483180"/>
                </a:cubicBezTo>
                <a:cubicBezTo>
                  <a:pt x="2163115" y="2512089"/>
                  <a:pt x="2105656" y="2537056"/>
                  <a:pt x="2105656" y="2558081"/>
                </a:cubicBezTo>
                <a:lnTo>
                  <a:pt x="2107972" y="2560141"/>
                </a:lnTo>
                <a:lnTo>
                  <a:pt x="2173241" y="2556305"/>
                </a:lnTo>
                <a:cubicBezTo>
                  <a:pt x="2260796" y="2556305"/>
                  <a:pt x="2333303" y="2565795"/>
                  <a:pt x="2390761" y="2584776"/>
                </a:cubicBezTo>
                <a:cubicBezTo>
                  <a:pt x="2448220" y="2603756"/>
                  <a:pt x="2476950" y="2632520"/>
                  <a:pt x="2476950" y="2671065"/>
                </a:cubicBezTo>
                <a:cubicBezTo>
                  <a:pt x="2476950" y="2733556"/>
                  <a:pt x="2396234" y="2787433"/>
                  <a:pt x="2234804" y="2832694"/>
                </a:cubicBezTo>
                <a:cubicBezTo>
                  <a:pt x="2073373" y="2877956"/>
                  <a:pt x="1877741" y="2900587"/>
                  <a:pt x="1647908" y="2900587"/>
                </a:cubicBezTo>
                <a:cubicBezTo>
                  <a:pt x="1357879" y="2900587"/>
                  <a:pt x="1126678" y="2868904"/>
                  <a:pt x="954301" y="2805537"/>
                </a:cubicBezTo>
                <a:cubicBezTo>
                  <a:pt x="781927" y="2742170"/>
                  <a:pt x="695740" y="2670189"/>
                  <a:pt x="695740" y="2589594"/>
                </a:cubicBezTo>
                <a:cubicBezTo>
                  <a:pt x="695740" y="2528855"/>
                  <a:pt x="741342" y="2474979"/>
                  <a:pt x="832545" y="2427964"/>
                </a:cubicBezTo>
                <a:cubicBezTo>
                  <a:pt x="923748" y="2380951"/>
                  <a:pt x="1118926" y="2324446"/>
                  <a:pt x="1418074" y="2258451"/>
                </a:cubicBezTo>
                <a:cubicBezTo>
                  <a:pt x="1664323" y="2202969"/>
                  <a:pt x="1787449" y="2148362"/>
                  <a:pt x="1787449" y="2094632"/>
                </a:cubicBezTo>
                <a:cubicBezTo>
                  <a:pt x="1787449" y="2079447"/>
                  <a:pt x="1783800" y="2064555"/>
                  <a:pt x="1776504" y="2049954"/>
                </a:cubicBezTo>
                <a:lnTo>
                  <a:pt x="1773821" y="2049954"/>
                </a:lnTo>
                <a:cubicBezTo>
                  <a:pt x="1744635" y="1999144"/>
                  <a:pt x="1730043" y="1959138"/>
                  <a:pt x="1730043" y="1929937"/>
                </a:cubicBezTo>
                <a:cubicBezTo>
                  <a:pt x="1730043" y="1802035"/>
                  <a:pt x="1854080" y="1706985"/>
                  <a:pt x="2102154" y="1644787"/>
                </a:cubicBezTo>
                <a:cubicBezTo>
                  <a:pt x="2350228" y="1582587"/>
                  <a:pt x="2508923" y="1538056"/>
                  <a:pt x="2578237" y="1511191"/>
                </a:cubicBezTo>
                <a:cubicBezTo>
                  <a:pt x="2647553" y="1484326"/>
                  <a:pt x="2682210" y="1451620"/>
                  <a:pt x="2682210" y="1413074"/>
                </a:cubicBezTo>
                <a:cubicBezTo>
                  <a:pt x="2682210" y="1366936"/>
                  <a:pt x="2619279" y="1326639"/>
                  <a:pt x="2493418" y="1292181"/>
                </a:cubicBezTo>
                <a:cubicBezTo>
                  <a:pt x="2367557" y="1257724"/>
                  <a:pt x="2209774" y="1240495"/>
                  <a:pt x="2020070" y="1240495"/>
                </a:cubicBezTo>
                <a:cubicBezTo>
                  <a:pt x="1843136" y="1240495"/>
                  <a:pt x="1697210" y="1254949"/>
                  <a:pt x="1582292" y="1283859"/>
                </a:cubicBezTo>
                <a:cubicBezTo>
                  <a:pt x="1467375" y="1312768"/>
                  <a:pt x="1409916" y="1337735"/>
                  <a:pt x="1409916" y="1358760"/>
                </a:cubicBezTo>
                <a:lnTo>
                  <a:pt x="1412232" y="1360821"/>
                </a:lnTo>
                <a:lnTo>
                  <a:pt x="1477501" y="1356984"/>
                </a:lnTo>
                <a:cubicBezTo>
                  <a:pt x="1565056" y="1356984"/>
                  <a:pt x="1637563" y="1366474"/>
                  <a:pt x="1695021" y="1385455"/>
                </a:cubicBezTo>
                <a:cubicBezTo>
                  <a:pt x="1752480" y="1404435"/>
                  <a:pt x="1781210" y="1433199"/>
                  <a:pt x="1781210" y="1471744"/>
                </a:cubicBezTo>
                <a:cubicBezTo>
                  <a:pt x="1781210" y="1534235"/>
                  <a:pt x="1700494" y="1588112"/>
                  <a:pt x="1539064" y="1633373"/>
                </a:cubicBezTo>
                <a:cubicBezTo>
                  <a:pt x="1377633" y="1678635"/>
                  <a:pt x="1182001" y="1701266"/>
                  <a:pt x="952168" y="1701266"/>
                </a:cubicBezTo>
                <a:cubicBezTo>
                  <a:pt x="662138" y="1701266"/>
                  <a:pt x="430938" y="1669583"/>
                  <a:pt x="258561" y="1606216"/>
                </a:cubicBezTo>
                <a:cubicBezTo>
                  <a:pt x="86187" y="1542849"/>
                  <a:pt x="0" y="1470868"/>
                  <a:pt x="0" y="1390273"/>
                </a:cubicBezTo>
                <a:cubicBezTo>
                  <a:pt x="0" y="1329534"/>
                  <a:pt x="45601" y="1275658"/>
                  <a:pt x="136805" y="1228643"/>
                </a:cubicBezTo>
                <a:cubicBezTo>
                  <a:pt x="228008" y="1181629"/>
                  <a:pt x="423185" y="1125125"/>
                  <a:pt x="722334" y="1059130"/>
                </a:cubicBezTo>
                <a:cubicBezTo>
                  <a:pt x="968583" y="1003648"/>
                  <a:pt x="1091709" y="949041"/>
                  <a:pt x="1091709" y="895311"/>
                </a:cubicBezTo>
                <a:cubicBezTo>
                  <a:pt x="1091709" y="880126"/>
                  <a:pt x="1088060" y="865233"/>
                  <a:pt x="1080764" y="850633"/>
                </a:cubicBezTo>
                <a:lnTo>
                  <a:pt x="1078081" y="850633"/>
                </a:lnTo>
                <a:cubicBezTo>
                  <a:pt x="1048895" y="799823"/>
                  <a:pt x="1034303" y="759817"/>
                  <a:pt x="1034303" y="730615"/>
                </a:cubicBezTo>
                <a:cubicBezTo>
                  <a:pt x="1034303" y="602714"/>
                  <a:pt x="1158340" y="507664"/>
                  <a:pt x="1406414" y="445465"/>
                </a:cubicBezTo>
                <a:cubicBezTo>
                  <a:pt x="1654488" y="383266"/>
                  <a:pt x="1813183" y="338735"/>
                  <a:pt x="1882497" y="311870"/>
                </a:cubicBezTo>
                <a:cubicBezTo>
                  <a:pt x="1951813" y="285005"/>
                  <a:pt x="1986470" y="252299"/>
                  <a:pt x="1986470" y="213753"/>
                </a:cubicBezTo>
                <a:cubicBezTo>
                  <a:pt x="1986470" y="167615"/>
                  <a:pt x="1923539" y="127318"/>
                  <a:pt x="1797678" y="92860"/>
                </a:cubicBezTo>
                <a:cubicBezTo>
                  <a:pt x="1671817" y="58402"/>
                  <a:pt x="1514034" y="41174"/>
                  <a:pt x="1324330" y="41174"/>
                </a:cubicBezTo>
                <a:cubicBezTo>
                  <a:pt x="1147396" y="41174"/>
                  <a:pt x="1001470" y="55628"/>
                  <a:pt x="886552" y="84538"/>
                </a:cubicBezTo>
                <a:cubicBezTo>
                  <a:pt x="771635" y="113447"/>
                  <a:pt x="714176" y="138414"/>
                  <a:pt x="714176" y="159439"/>
                </a:cubicBezTo>
                <a:cubicBezTo>
                  <a:pt x="714176" y="168199"/>
                  <a:pt x="749290" y="173163"/>
                  <a:pt x="819518" y="174332"/>
                </a:cubicBezTo>
                <a:cubicBezTo>
                  <a:pt x="889745" y="175500"/>
                  <a:pt x="949483" y="184698"/>
                  <a:pt x="998733" y="201927"/>
                </a:cubicBezTo>
                <a:cubicBezTo>
                  <a:pt x="1047983" y="219155"/>
                  <a:pt x="1072608" y="238574"/>
                  <a:pt x="1072608" y="260183"/>
                </a:cubicBezTo>
                <a:cubicBezTo>
                  <a:pt x="1072608" y="283544"/>
                  <a:pt x="1045703" y="303401"/>
                  <a:pt x="991893" y="319754"/>
                </a:cubicBezTo>
                <a:cubicBezTo>
                  <a:pt x="938082" y="336107"/>
                  <a:pt x="873784" y="344283"/>
                  <a:pt x="798996" y="344283"/>
                </a:cubicBezTo>
                <a:cubicBezTo>
                  <a:pt x="711441" y="344283"/>
                  <a:pt x="638934" y="334793"/>
                  <a:pt x="581476" y="315811"/>
                </a:cubicBezTo>
                <a:cubicBezTo>
                  <a:pt x="524017" y="296831"/>
                  <a:pt x="495287" y="268068"/>
                  <a:pt x="495287" y="229522"/>
                </a:cubicBezTo>
                <a:cubicBezTo>
                  <a:pt x="495287" y="167031"/>
                  <a:pt x="576003" y="113155"/>
                  <a:pt x="737434" y="67893"/>
                </a:cubicBezTo>
                <a:cubicBezTo>
                  <a:pt x="898865" y="22631"/>
                  <a:pt x="1094497" y="0"/>
                  <a:pt x="1324330" y="0"/>
                </a:cubicBezTo>
                <a:close/>
              </a:path>
            </a:pathLst>
          </a:custGeom>
          <a:gradFill flip="none" rotWithShape="1">
            <a:gsLst>
              <a:gs pos="34000">
                <a:srgbClr val="99FF33">
                  <a:alpha val="84000"/>
                </a:srgbClr>
              </a:gs>
              <a:gs pos="40000">
                <a:srgbClr val="CC0000">
                  <a:alpha val="80000"/>
                </a:srgbClr>
              </a:gs>
              <a:gs pos="100000">
                <a:srgbClr val="E91717">
                  <a:alpha val="86667"/>
                </a:srgbClr>
              </a:gs>
            </a:gsLst>
            <a:path path="circle">
              <a:fillToRect l="50000" t="50000" r="50000" b="50000"/>
            </a:path>
            <a:tileRect/>
          </a:gradFill>
          <a:ln w="0">
            <a:solidFill>
              <a:srgbClr val="99FF33"/>
            </a:solidFill>
          </a:ln>
          <a:effectLst/>
          <a:scene3d>
            <a:camera prst="orthographicFront"/>
            <a:lightRig rig="chilly" dir="t"/>
          </a:scene3d>
          <a:sp3d prstMaterial="metal">
            <a:bevelT w="165100" prst="coolSlant"/>
          </a:sp3d>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es-ES" sz="28700" dirty="0">
              <a:latin typeface="Bodoni MT" panose="02070603080606020203" pitchFamily="18" charset="0"/>
            </a:endParaRPr>
          </a:p>
        </p:txBody>
      </p:sp>
      <p:sp>
        <p:nvSpPr>
          <p:cNvPr id="23" name="22 Rectángulo"/>
          <p:cNvSpPr/>
          <p:nvPr/>
        </p:nvSpPr>
        <p:spPr>
          <a:xfrm rot="10800000">
            <a:off x="0" y="0"/>
            <a:ext cx="9144000" cy="5143500"/>
          </a:xfrm>
          <a:prstGeom prst="rect">
            <a:avLst/>
          </a:prstGeom>
          <a:gradFill>
            <a:gsLst>
              <a:gs pos="78000">
                <a:srgbClr val="FC4B04"/>
              </a:gs>
              <a:gs pos="0">
                <a:schemeClr val="tx1"/>
              </a:gs>
              <a:gs pos="100000">
                <a:srgbClr val="FF3300"/>
              </a:gs>
              <a:gs pos="66000">
                <a:schemeClr val="tx1"/>
              </a:gs>
              <a:gs pos="90000">
                <a:schemeClr val="tx1"/>
              </a:gs>
              <a:gs pos="44000">
                <a:schemeClr val="tx1"/>
              </a:gs>
              <a:gs pos="54000">
                <a:srgbClr val="FA4C06"/>
              </a:gs>
              <a:gs pos="33000">
                <a:srgbClr val="FD5003"/>
              </a:gs>
              <a:gs pos="23000">
                <a:schemeClr val="tx1"/>
              </a:gs>
              <a:gs pos="12000">
                <a:srgbClr val="FF4A01"/>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41623018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2500" fill="hold"/>
                                        <p:tgtEl>
                                          <p:spTgt spid="5"/>
                                        </p:tgtEl>
                                        <p:attrNameLst>
                                          <p:attrName>ppt_x</p:attrName>
                                        </p:attrNameLst>
                                      </p:cBhvr>
                                      <p:tavLst>
                                        <p:tav tm="0">
                                          <p:val>
                                            <p:strVal val="1+#ppt_w/2"/>
                                          </p:val>
                                        </p:tav>
                                        <p:tav tm="100000">
                                          <p:val>
                                            <p:strVal val="#ppt_x"/>
                                          </p:val>
                                        </p:tav>
                                      </p:tavLst>
                                    </p:anim>
                                    <p:anim calcmode="lin" valueType="num">
                                      <p:cBhvr additive="base">
                                        <p:cTn id="8" dur="2500" fill="hold"/>
                                        <p:tgtEl>
                                          <p:spTgt spid="5"/>
                                        </p:tgtEl>
                                        <p:attrNameLst>
                                          <p:attrName>ppt_y</p:attrName>
                                        </p:attrNameLst>
                                      </p:cBhvr>
                                      <p:tavLst>
                                        <p:tav tm="0">
                                          <p:val>
                                            <p:strVal val="1+#ppt_h/2"/>
                                          </p:val>
                                        </p:tav>
                                        <p:tav tm="100000">
                                          <p:val>
                                            <p:strVal val="#ppt_y"/>
                                          </p:val>
                                        </p:tav>
                                      </p:tavLst>
                                    </p:anim>
                                  </p:childTnLst>
                                </p:cTn>
                              </p:par>
                              <p:par>
                                <p:cTn id="9" presetID="19" presetClass="entr" presetSubtype="10" fill="hold" grpId="1"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2500" fill="hold"/>
                                        <p:tgtEl>
                                          <p:spTgt spid="5"/>
                                        </p:tgtEl>
                                        <p:attrNameLst>
                                          <p:attrName>ppt_w</p:attrName>
                                        </p:attrNameLst>
                                      </p:cBhvr>
                                      <p:tavLst>
                                        <p:tav tm="0" fmla="#ppt_w*sin(2.5*pi*$)">
                                          <p:val>
                                            <p:fltVal val="0"/>
                                          </p:val>
                                        </p:tav>
                                        <p:tav tm="100000">
                                          <p:val>
                                            <p:fltVal val="1"/>
                                          </p:val>
                                        </p:tav>
                                      </p:tavLst>
                                    </p:anim>
                                    <p:anim calcmode="lin" valueType="num">
                                      <p:cBhvr>
                                        <p:cTn id="12" dur="2500" fill="hold"/>
                                        <p:tgtEl>
                                          <p:spTgt spid="5"/>
                                        </p:tgtEl>
                                        <p:attrNameLst>
                                          <p:attrName>ppt_h</p:attrName>
                                        </p:attrNameLst>
                                      </p:cBhvr>
                                      <p:tavLst>
                                        <p:tav tm="0">
                                          <p:val>
                                            <p:strVal val="#ppt_h"/>
                                          </p:val>
                                        </p:tav>
                                        <p:tav tm="100000">
                                          <p:val>
                                            <p:strVal val="#ppt_h"/>
                                          </p:val>
                                        </p:tav>
                                      </p:tavLst>
                                    </p:anim>
                                  </p:childTnLst>
                                </p:cTn>
                              </p:par>
                              <p:par>
                                <p:cTn id="13" presetID="2" presetClass="exit" presetSubtype="6" fill="hold" grpId="2" nodeType="withEffect">
                                  <p:stCondLst>
                                    <p:cond delay="0"/>
                                  </p:stCondLst>
                                  <p:childTnLst>
                                    <p:anim calcmode="lin" valueType="num">
                                      <p:cBhvr additive="base">
                                        <p:cTn id="14" dur="3500"/>
                                        <p:tgtEl>
                                          <p:spTgt spid="5"/>
                                        </p:tgtEl>
                                        <p:attrNameLst>
                                          <p:attrName>ppt_x</p:attrName>
                                        </p:attrNameLst>
                                      </p:cBhvr>
                                      <p:tavLst>
                                        <p:tav tm="0">
                                          <p:val>
                                            <p:strVal val="ppt_x"/>
                                          </p:val>
                                        </p:tav>
                                        <p:tav tm="100000">
                                          <p:val>
                                            <p:strVal val="1+ppt_w/2"/>
                                          </p:val>
                                        </p:tav>
                                      </p:tavLst>
                                    </p:anim>
                                    <p:anim calcmode="lin" valueType="num">
                                      <p:cBhvr additive="base">
                                        <p:cTn id="15" dur="3500"/>
                                        <p:tgtEl>
                                          <p:spTgt spid="5"/>
                                        </p:tgtEl>
                                        <p:attrNameLst>
                                          <p:attrName>ppt_y</p:attrName>
                                        </p:attrNameLst>
                                      </p:cBhvr>
                                      <p:tavLst>
                                        <p:tav tm="0">
                                          <p:val>
                                            <p:strVal val="ppt_y"/>
                                          </p:val>
                                        </p:tav>
                                        <p:tav tm="100000">
                                          <p:val>
                                            <p:strVal val="1+ppt_h/2"/>
                                          </p:val>
                                        </p:tav>
                                      </p:tavLst>
                                    </p:anim>
                                    <p:set>
                                      <p:cBhvr>
                                        <p:cTn id="16" dur="1" fill="hold">
                                          <p:stCondLst>
                                            <p:cond delay="3499"/>
                                          </p:stCondLst>
                                        </p:cTn>
                                        <p:tgtEl>
                                          <p:spTgt spid="5"/>
                                        </p:tgtEl>
                                        <p:attrNameLst>
                                          <p:attrName>style.visibility</p:attrName>
                                        </p:attrNameLst>
                                      </p:cBhvr>
                                      <p:to>
                                        <p:strVal val="hidden"/>
                                      </p:to>
                                    </p:set>
                                  </p:childTnLst>
                                </p:cTn>
                              </p:par>
                              <p:par>
                                <p:cTn id="17" presetID="19" presetClass="exit" presetSubtype="5" fill="hold" grpId="3" nodeType="withEffect">
                                  <p:stCondLst>
                                    <p:cond delay="0"/>
                                  </p:stCondLst>
                                  <p:childTnLst>
                                    <p:anim calcmode="lin" valueType="num">
                                      <p:cBhvr>
                                        <p:cTn id="18" dur="3500"/>
                                        <p:tgtEl>
                                          <p:spTgt spid="5"/>
                                        </p:tgtEl>
                                        <p:attrNameLst>
                                          <p:attrName>ppt_w</p:attrName>
                                        </p:attrNameLst>
                                      </p:cBhvr>
                                      <p:tavLst>
                                        <p:tav tm="0">
                                          <p:val>
                                            <p:strVal val="ppt_w"/>
                                          </p:val>
                                        </p:tav>
                                        <p:tav tm="100000">
                                          <p:val>
                                            <p:strVal val="ppt_w"/>
                                          </p:val>
                                        </p:tav>
                                      </p:tavLst>
                                    </p:anim>
                                    <p:anim calcmode="lin" valueType="num">
                                      <p:cBhvr>
                                        <p:cTn id="19" dur="35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 dur="1" fill="hold">
                                          <p:stCondLst>
                                            <p:cond delay="3499"/>
                                          </p:stCondLst>
                                        </p:cTn>
                                        <p:tgtEl>
                                          <p:spTgt spid="5"/>
                                        </p:tgtEl>
                                        <p:attrNameLst>
                                          <p:attrName>style.visibility</p:attrName>
                                        </p:attrNameLst>
                                      </p:cBhvr>
                                      <p:to>
                                        <p:strVal val="hidden"/>
                                      </p:to>
                                    </p:set>
                                  </p:childTnLst>
                                </p:cTn>
                              </p:par>
                              <p:par>
                                <p:cTn id="21" presetID="2" presetClass="entr" presetSubtype="6" fill="hold" grpId="0"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additive="base">
                                        <p:cTn id="23" dur="2500" fill="hold"/>
                                        <p:tgtEl>
                                          <p:spTgt spid="2"/>
                                        </p:tgtEl>
                                        <p:attrNameLst>
                                          <p:attrName>ppt_x</p:attrName>
                                        </p:attrNameLst>
                                      </p:cBhvr>
                                      <p:tavLst>
                                        <p:tav tm="0">
                                          <p:val>
                                            <p:strVal val="1+#ppt_w/2"/>
                                          </p:val>
                                        </p:tav>
                                        <p:tav tm="100000">
                                          <p:val>
                                            <p:strVal val="#ppt_x"/>
                                          </p:val>
                                        </p:tav>
                                      </p:tavLst>
                                    </p:anim>
                                    <p:anim calcmode="lin" valueType="num">
                                      <p:cBhvr additive="base">
                                        <p:cTn id="24" dur="2500" fill="hold"/>
                                        <p:tgtEl>
                                          <p:spTgt spid="2"/>
                                        </p:tgtEl>
                                        <p:attrNameLst>
                                          <p:attrName>ppt_y</p:attrName>
                                        </p:attrNameLst>
                                      </p:cBhvr>
                                      <p:tavLst>
                                        <p:tav tm="0">
                                          <p:val>
                                            <p:strVal val="1+#ppt_h/2"/>
                                          </p:val>
                                        </p:tav>
                                        <p:tav tm="100000">
                                          <p:val>
                                            <p:strVal val="#ppt_y"/>
                                          </p:val>
                                        </p:tav>
                                      </p:tavLst>
                                    </p:anim>
                                  </p:childTnLst>
                                </p:cTn>
                              </p:par>
                              <p:par>
                                <p:cTn id="25" presetID="19" presetClass="entr" presetSubtype="10" fill="hold" grpId="1" nodeType="withEffect">
                                  <p:stCondLst>
                                    <p:cond delay="0"/>
                                  </p:stCondLst>
                                  <p:childTnLst>
                                    <p:set>
                                      <p:cBhvr>
                                        <p:cTn id="26" dur="1" fill="hold">
                                          <p:stCondLst>
                                            <p:cond delay="0"/>
                                          </p:stCondLst>
                                        </p:cTn>
                                        <p:tgtEl>
                                          <p:spTgt spid="2"/>
                                        </p:tgtEl>
                                        <p:attrNameLst>
                                          <p:attrName>style.visibility</p:attrName>
                                        </p:attrNameLst>
                                      </p:cBhvr>
                                      <p:to>
                                        <p:strVal val="visible"/>
                                      </p:to>
                                    </p:set>
                                    <p:anim calcmode="lin" valueType="num">
                                      <p:cBhvr>
                                        <p:cTn id="27" dur="2500" fill="hold"/>
                                        <p:tgtEl>
                                          <p:spTgt spid="2"/>
                                        </p:tgtEl>
                                        <p:attrNameLst>
                                          <p:attrName>ppt_w</p:attrName>
                                        </p:attrNameLst>
                                      </p:cBhvr>
                                      <p:tavLst>
                                        <p:tav tm="0" fmla="#ppt_w*sin(2.5*pi*$)">
                                          <p:val>
                                            <p:fltVal val="0"/>
                                          </p:val>
                                        </p:tav>
                                        <p:tav tm="100000">
                                          <p:val>
                                            <p:fltVal val="1"/>
                                          </p:val>
                                        </p:tav>
                                      </p:tavLst>
                                    </p:anim>
                                    <p:anim calcmode="lin" valueType="num">
                                      <p:cBhvr>
                                        <p:cTn id="28" dur="2500" fill="hold"/>
                                        <p:tgtEl>
                                          <p:spTgt spid="2"/>
                                        </p:tgtEl>
                                        <p:attrNameLst>
                                          <p:attrName>ppt_h</p:attrName>
                                        </p:attrNameLst>
                                      </p:cBhvr>
                                      <p:tavLst>
                                        <p:tav tm="0">
                                          <p:val>
                                            <p:strVal val="#ppt_h"/>
                                          </p:val>
                                        </p:tav>
                                        <p:tav tm="100000">
                                          <p:val>
                                            <p:strVal val="#ppt_h"/>
                                          </p:val>
                                        </p:tav>
                                      </p:tavLst>
                                    </p:anim>
                                  </p:childTnLst>
                                </p:cTn>
                              </p:par>
                              <p:par>
                                <p:cTn id="29" presetID="2" presetClass="exit" presetSubtype="6" fill="hold" grpId="2" nodeType="withEffect">
                                  <p:stCondLst>
                                    <p:cond delay="0"/>
                                  </p:stCondLst>
                                  <p:childTnLst>
                                    <p:anim calcmode="lin" valueType="num">
                                      <p:cBhvr additive="base">
                                        <p:cTn id="30" dur="3500"/>
                                        <p:tgtEl>
                                          <p:spTgt spid="2"/>
                                        </p:tgtEl>
                                        <p:attrNameLst>
                                          <p:attrName>ppt_x</p:attrName>
                                        </p:attrNameLst>
                                      </p:cBhvr>
                                      <p:tavLst>
                                        <p:tav tm="0">
                                          <p:val>
                                            <p:strVal val="ppt_x"/>
                                          </p:val>
                                        </p:tav>
                                        <p:tav tm="100000">
                                          <p:val>
                                            <p:strVal val="1+ppt_w/2"/>
                                          </p:val>
                                        </p:tav>
                                      </p:tavLst>
                                    </p:anim>
                                    <p:anim calcmode="lin" valueType="num">
                                      <p:cBhvr additive="base">
                                        <p:cTn id="31" dur="3500"/>
                                        <p:tgtEl>
                                          <p:spTgt spid="2"/>
                                        </p:tgtEl>
                                        <p:attrNameLst>
                                          <p:attrName>ppt_y</p:attrName>
                                        </p:attrNameLst>
                                      </p:cBhvr>
                                      <p:tavLst>
                                        <p:tav tm="0">
                                          <p:val>
                                            <p:strVal val="ppt_y"/>
                                          </p:val>
                                        </p:tav>
                                        <p:tav tm="100000">
                                          <p:val>
                                            <p:strVal val="1+ppt_h/2"/>
                                          </p:val>
                                        </p:tav>
                                      </p:tavLst>
                                    </p:anim>
                                    <p:set>
                                      <p:cBhvr>
                                        <p:cTn id="32" dur="1" fill="hold">
                                          <p:stCondLst>
                                            <p:cond delay="3499"/>
                                          </p:stCondLst>
                                        </p:cTn>
                                        <p:tgtEl>
                                          <p:spTgt spid="2"/>
                                        </p:tgtEl>
                                        <p:attrNameLst>
                                          <p:attrName>style.visibility</p:attrName>
                                        </p:attrNameLst>
                                      </p:cBhvr>
                                      <p:to>
                                        <p:strVal val="hidden"/>
                                      </p:to>
                                    </p:set>
                                  </p:childTnLst>
                                </p:cTn>
                              </p:par>
                              <p:par>
                                <p:cTn id="33" presetID="19" presetClass="exit" presetSubtype="5" fill="hold" grpId="3" nodeType="withEffect">
                                  <p:stCondLst>
                                    <p:cond delay="0"/>
                                  </p:stCondLst>
                                  <p:childTnLst>
                                    <p:anim calcmode="lin" valueType="num">
                                      <p:cBhvr>
                                        <p:cTn id="34" dur="3500"/>
                                        <p:tgtEl>
                                          <p:spTgt spid="2"/>
                                        </p:tgtEl>
                                        <p:attrNameLst>
                                          <p:attrName>ppt_w</p:attrName>
                                        </p:attrNameLst>
                                      </p:cBhvr>
                                      <p:tavLst>
                                        <p:tav tm="0">
                                          <p:val>
                                            <p:strVal val="ppt_w"/>
                                          </p:val>
                                        </p:tav>
                                        <p:tav tm="100000">
                                          <p:val>
                                            <p:strVal val="ppt_w"/>
                                          </p:val>
                                        </p:tav>
                                      </p:tavLst>
                                    </p:anim>
                                    <p:anim calcmode="lin" valueType="num">
                                      <p:cBhvr>
                                        <p:cTn id="35" dur="3500"/>
                                        <p:tgtEl>
                                          <p:spTgt spid="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6" dur="1" fill="hold">
                                          <p:stCondLst>
                                            <p:cond delay="3499"/>
                                          </p:stCondLst>
                                        </p:cTn>
                                        <p:tgtEl>
                                          <p:spTgt spid="2"/>
                                        </p:tgtEl>
                                        <p:attrNameLst>
                                          <p:attrName>style.visibility</p:attrName>
                                        </p:attrNameLst>
                                      </p:cBhvr>
                                      <p:to>
                                        <p:strVal val="hidden"/>
                                      </p:to>
                                    </p:set>
                                  </p:childTnLst>
                                </p:cTn>
                              </p:par>
                              <p:par>
                                <p:cTn id="37" presetID="2" presetClass="entr" presetSubtype="6" fill="hold" grpId="0" nodeType="withEffect">
                                  <p:stCondLst>
                                    <p:cond delay="0"/>
                                  </p:stCondLst>
                                  <p:childTnLst>
                                    <p:set>
                                      <p:cBhvr>
                                        <p:cTn id="38" dur="1" fill="hold">
                                          <p:stCondLst>
                                            <p:cond delay="0"/>
                                          </p:stCondLst>
                                        </p:cTn>
                                        <p:tgtEl>
                                          <p:spTgt spid="4"/>
                                        </p:tgtEl>
                                        <p:attrNameLst>
                                          <p:attrName>style.visibility</p:attrName>
                                        </p:attrNameLst>
                                      </p:cBhvr>
                                      <p:to>
                                        <p:strVal val="visible"/>
                                      </p:to>
                                    </p:set>
                                    <p:anim calcmode="lin" valueType="num">
                                      <p:cBhvr additive="base">
                                        <p:cTn id="39" dur="2500" fill="hold"/>
                                        <p:tgtEl>
                                          <p:spTgt spid="4"/>
                                        </p:tgtEl>
                                        <p:attrNameLst>
                                          <p:attrName>ppt_x</p:attrName>
                                        </p:attrNameLst>
                                      </p:cBhvr>
                                      <p:tavLst>
                                        <p:tav tm="0">
                                          <p:val>
                                            <p:strVal val="1+#ppt_w/2"/>
                                          </p:val>
                                        </p:tav>
                                        <p:tav tm="100000">
                                          <p:val>
                                            <p:strVal val="#ppt_x"/>
                                          </p:val>
                                        </p:tav>
                                      </p:tavLst>
                                    </p:anim>
                                    <p:anim calcmode="lin" valueType="num">
                                      <p:cBhvr additive="base">
                                        <p:cTn id="40" dur="2500" fill="hold"/>
                                        <p:tgtEl>
                                          <p:spTgt spid="4"/>
                                        </p:tgtEl>
                                        <p:attrNameLst>
                                          <p:attrName>ppt_y</p:attrName>
                                        </p:attrNameLst>
                                      </p:cBhvr>
                                      <p:tavLst>
                                        <p:tav tm="0">
                                          <p:val>
                                            <p:strVal val="1+#ppt_h/2"/>
                                          </p:val>
                                        </p:tav>
                                        <p:tav tm="100000">
                                          <p:val>
                                            <p:strVal val="#ppt_y"/>
                                          </p:val>
                                        </p:tav>
                                      </p:tavLst>
                                    </p:anim>
                                  </p:childTnLst>
                                </p:cTn>
                              </p:par>
                              <p:par>
                                <p:cTn id="41" presetID="19" presetClass="entr" presetSubtype="10" fill="hold" grpId="1" nodeType="withEffect">
                                  <p:stCondLst>
                                    <p:cond delay="0"/>
                                  </p:stCondLst>
                                  <p:childTnLst>
                                    <p:set>
                                      <p:cBhvr>
                                        <p:cTn id="42" dur="1" fill="hold">
                                          <p:stCondLst>
                                            <p:cond delay="0"/>
                                          </p:stCondLst>
                                        </p:cTn>
                                        <p:tgtEl>
                                          <p:spTgt spid="4"/>
                                        </p:tgtEl>
                                        <p:attrNameLst>
                                          <p:attrName>style.visibility</p:attrName>
                                        </p:attrNameLst>
                                      </p:cBhvr>
                                      <p:to>
                                        <p:strVal val="visible"/>
                                      </p:to>
                                    </p:set>
                                    <p:anim calcmode="lin" valueType="num">
                                      <p:cBhvr>
                                        <p:cTn id="43" dur="2500" fill="hold"/>
                                        <p:tgtEl>
                                          <p:spTgt spid="4"/>
                                        </p:tgtEl>
                                        <p:attrNameLst>
                                          <p:attrName>ppt_w</p:attrName>
                                        </p:attrNameLst>
                                      </p:cBhvr>
                                      <p:tavLst>
                                        <p:tav tm="0" fmla="#ppt_w*sin(2.5*pi*$)">
                                          <p:val>
                                            <p:fltVal val="0"/>
                                          </p:val>
                                        </p:tav>
                                        <p:tav tm="100000">
                                          <p:val>
                                            <p:fltVal val="1"/>
                                          </p:val>
                                        </p:tav>
                                      </p:tavLst>
                                    </p:anim>
                                    <p:anim calcmode="lin" valueType="num">
                                      <p:cBhvr>
                                        <p:cTn id="44" dur="2500" fill="hold"/>
                                        <p:tgtEl>
                                          <p:spTgt spid="4"/>
                                        </p:tgtEl>
                                        <p:attrNameLst>
                                          <p:attrName>ppt_h</p:attrName>
                                        </p:attrNameLst>
                                      </p:cBhvr>
                                      <p:tavLst>
                                        <p:tav tm="0">
                                          <p:val>
                                            <p:strVal val="#ppt_h"/>
                                          </p:val>
                                        </p:tav>
                                        <p:tav tm="100000">
                                          <p:val>
                                            <p:strVal val="#ppt_h"/>
                                          </p:val>
                                        </p:tav>
                                      </p:tavLst>
                                    </p:anim>
                                  </p:childTnLst>
                                </p:cTn>
                              </p:par>
                              <p:par>
                                <p:cTn id="45" presetID="2" presetClass="exit" presetSubtype="6" fill="hold" grpId="2" nodeType="withEffect">
                                  <p:stCondLst>
                                    <p:cond delay="0"/>
                                  </p:stCondLst>
                                  <p:childTnLst>
                                    <p:anim calcmode="lin" valueType="num">
                                      <p:cBhvr additive="base">
                                        <p:cTn id="46" dur="3500"/>
                                        <p:tgtEl>
                                          <p:spTgt spid="4"/>
                                        </p:tgtEl>
                                        <p:attrNameLst>
                                          <p:attrName>ppt_x</p:attrName>
                                        </p:attrNameLst>
                                      </p:cBhvr>
                                      <p:tavLst>
                                        <p:tav tm="0">
                                          <p:val>
                                            <p:strVal val="ppt_x"/>
                                          </p:val>
                                        </p:tav>
                                        <p:tav tm="100000">
                                          <p:val>
                                            <p:strVal val="1+ppt_w/2"/>
                                          </p:val>
                                        </p:tav>
                                      </p:tavLst>
                                    </p:anim>
                                    <p:anim calcmode="lin" valueType="num">
                                      <p:cBhvr additive="base">
                                        <p:cTn id="47" dur="3500"/>
                                        <p:tgtEl>
                                          <p:spTgt spid="4"/>
                                        </p:tgtEl>
                                        <p:attrNameLst>
                                          <p:attrName>ppt_y</p:attrName>
                                        </p:attrNameLst>
                                      </p:cBhvr>
                                      <p:tavLst>
                                        <p:tav tm="0">
                                          <p:val>
                                            <p:strVal val="ppt_y"/>
                                          </p:val>
                                        </p:tav>
                                        <p:tav tm="100000">
                                          <p:val>
                                            <p:strVal val="1+ppt_h/2"/>
                                          </p:val>
                                        </p:tav>
                                      </p:tavLst>
                                    </p:anim>
                                    <p:set>
                                      <p:cBhvr>
                                        <p:cTn id="48" dur="1" fill="hold">
                                          <p:stCondLst>
                                            <p:cond delay="3499"/>
                                          </p:stCondLst>
                                        </p:cTn>
                                        <p:tgtEl>
                                          <p:spTgt spid="4"/>
                                        </p:tgtEl>
                                        <p:attrNameLst>
                                          <p:attrName>style.visibility</p:attrName>
                                        </p:attrNameLst>
                                      </p:cBhvr>
                                      <p:to>
                                        <p:strVal val="hidden"/>
                                      </p:to>
                                    </p:set>
                                  </p:childTnLst>
                                </p:cTn>
                              </p:par>
                              <p:par>
                                <p:cTn id="49" presetID="19" presetClass="exit" presetSubtype="5" fill="hold" grpId="3" nodeType="withEffect">
                                  <p:stCondLst>
                                    <p:cond delay="0"/>
                                  </p:stCondLst>
                                  <p:childTnLst>
                                    <p:anim calcmode="lin" valueType="num">
                                      <p:cBhvr>
                                        <p:cTn id="50" dur="3500"/>
                                        <p:tgtEl>
                                          <p:spTgt spid="4"/>
                                        </p:tgtEl>
                                        <p:attrNameLst>
                                          <p:attrName>ppt_w</p:attrName>
                                        </p:attrNameLst>
                                      </p:cBhvr>
                                      <p:tavLst>
                                        <p:tav tm="0">
                                          <p:val>
                                            <p:strVal val="ppt_w"/>
                                          </p:val>
                                        </p:tav>
                                        <p:tav tm="100000">
                                          <p:val>
                                            <p:strVal val="ppt_w"/>
                                          </p:val>
                                        </p:tav>
                                      </p:tavLst>
                                    </p:anim>
                                    <p:anim calcmode="lin" valueType="num">
                                      <p:cBhvr>
                                        <p:cTn id="51" dur="35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2" dur="1" fill="hold">
                                          <p:stCondLst>
                                            <p:cond delay="3499"/>
                                          </p:stCondLst>
                                        </p:cTn>
                                        <p:tgtEl>
                                          <p:spTgt spid="4"/>
                                        </p:tgtEl>
                                        <p:attrNameLst>
                                          <p:attrName>style.visibility</p:attrName>
                                        </p:attrNameLst>
                                      </p:cBhvr>
                                      <p:to>
                                        <p:strVal val="hidden"/>
                                      </p:to>
                                    </p:set>
                                  </p:childTnLst>
                                </p:cTn>
                              </p:par>
                              <p:par>
                                <p:cTn id="53" presetID="2" presetClass="entr" presetSubtype="6" fill="hold" grpId="0" nodeType="withEffect">
                                  <p:stCondLst>
                                    <p:cond delay="0"/>
                                  </p:stCondLst>
                                  <p:childTnLst>
                                    <p:set>
                                      <p:cBhvr>
                                        <p:cTn id="54" dur="1" fill="hold">
                                          <p:stCondLst>
                                            <p:cond delay="0"/>
                                          </p:stCondLst>
                                        </p:cTn>
                                        <p:tgtEl>
                                          <p:spTgt spid="3"/>
                                        </p:tgtEl>
                                        <p:attrNameLst>
                                          <p:attrName>style.visibility</p:attrName>
                                        </p:attrNameLst>
                                      </p:cBhvr>
                                      <p:to>
                                        <p:strVal val="visible"/>
                                      </p:to>
                                    </p:set>
                                    <p:anim calcmode="lin" valueType="num">
                                      <p:cBhvr additive="base">
                                        <p:cTn id="55" dur="2500" fill="hold"/>
                                        <p:tgtEl>
                                          <p:spTgt spid="3"/>
                                        </p:tgtEl>
                                        <p:attrNameLst>
                                          <p:attrName>ppt_x</p:attrName>
                                        </p:attrNameLst>
                                      </p:cBhvr>
                                      <p:tavLst>
                                        <p:tav tm="0">
                                          <p:val>
                                            <p:strVal val="1+#ppt_w/2"/>
                                          </p:val>
                                        </p:tav>
                                        <p:tav tm="100000">
                                          <p:val>
                                            <p:strVal val="#ppt_x"/>
                                          </p:val>
                                        </p:tav>
                                      </p:tavLst>
                                    </p:anim>
                                    <p:anim calcmode="lin" valueType="num">
                                      <p:cBhvr additive="base">
                                        <p:cTn id="56" dur="2500" fill="hold"/>
                                        <p:tgtEl>
                                          <p:spTgt spid="3"/>
                                        </p:tgtEl>
                                        <p:attrNameLst>
                                          <p:attrName>ppt_y</p:attrName>
                                        </p:attrNameLst>
                                      </p:cBhvr>
                                      <p:tavLst>
                                        <p:tav tm="0">
                                          <p:val>
                                            <p:strVal val="1+#ppt_h/2"/>
                                          </p:val>
                                        </p:tav>
                                        <p:tav tm="100000">
                                          <p:val>
                                            <p:strVal val="#ppt_y"/>
                                          </p:val>
                                        </p:tav>
                                      </p:tavLst>
                                    </p:anim>
                                  </p:childTnLst>
                                </p:cTn>
                              </p:par>
                              <p:par>
                                <p:cTn id="57" presetID="19" presetClass="entr" presetSubtype="10" fill="hold" grpId="1" nodeType="withEffect">
                                  <p:stCondLst>
                                    <p:cond delay="0"/>
                                  </p:stCondLst>
                                  <p:childTnLst>
                                    <p:set>
                                      <p:cBhvr>
                                        <p:cTn id="58" dur="1" fill="hold">
                                          <p:stCondLst>
                                            <p:cond delay="0"/>
                                          </p:stCondLst>
                                        </p:cTn>
                                        <p:tgtEl>
                                          <p:spTgt spid="3"/>
                                        </p:tgtEl>
                                        <p:attrNameLst>
                                          <p:attrName>style.visibility</p:attrName>
                                        </p:attrNameLst>
                                      </p:cBhvr>
                                      <p:to>
                                        <p:strVal val="visible"/>
                                      </p:to>
                                    </p:set>
                                    <p:anim calcmode="lin" valueType="num">
                                      <p:cBhvr>
                                        <p:cTn id="59" dur="2500" fill="hold"/>
                                        <p:tgtEl>
                                          <p:spTgt spid="3"/>
                                        </p:tgtEl>
                                        <p:attrNameLst>
                                          <p:attrName>ppt_w</p:attrName>
                                        </p:attrNameLst>
                                      </p:cBhvr>
                                      <p:tavLst>
                                        <p:tav tm="0" fmla="#ppt_w*sin(2.5*pi*$)">
                                          <p:val>
                                            <p:fltVal val="0"/>
                                          </p:val>
                                        </p:tav>
                                        <p:tav tm="100000">
                                          <p:val>
                                            <p:fltVal val="1"/>
                                          </p:val>
                                        </p:tav>
                                      </p:tavLst>
                                    </p:anim>
                                    <p:anim calcmode="lin" valueType="num">
                                      <p:cBhvr>
                                        <p:cTn id="60" dur="2500" fill="hold"/>
                                        <p:tgtEl>
                                          <p:spTgt spid="3"/>
                                        </p:tgtEl>
                                        <p:attrNameLst>
                                          <p:attrName>ppt_h</p:attrName>
                                        </p:attrNameLst>
                                      </p:cBhvr>
                                      <p:tavLst>
                                        <p:tav tm="0">
                                          <p:val>
                                            <p:strVal val="#ppt_h"/>
                                          </p:val>
                                        </p:tav>
                                        <p:tav tm="100000">
                                          <p:val>
                                            <p:strVal val="#ppt_h"/>
                                          </p:val>
                                        </p:tav>
                                      </p:tavLst>
                                    </p:anim>
                                  </p:childTnLst>
                                </p:cTn>
                              </p:par>
                              <p:par>
                                <p:cTn id="61" presetID="2" presetClass="exit" presetSubtype="6" fill="hold" grpId="2" nodeType="withEffect">
                                  <p:stCondLst>
                                    <p:cond delay="0"/>
                                  </p:stCondLst>
                                  <p:childTnLst>
                                    <p:anim calcmode="lin" valueType="num">
                                      <p:cBhvr additive="base">
                                        <p:cTn id="62" dur="3500"/>
                                        <p:tgtEl>
                                          <p:spTgt spid="3"/>
                                        </p:tgtEl>
                                        <p:attrNameLst>
                                          <p:attrName>ppt_x</p:attrName>
                                        </p:attrNameLst>
                                      </p:cBhvr>
                                      <p:tavLst>
                                        <p:tav tm="0">
                                          <p:val>
                                            <p:strVal val="ppt_x"/>
                                          </p:val>
                                        </p:tav>
                                        <p:tav tm="100000">
                                          <p:val>
                                            <p:strVal val="1+ppt_w/2"/>
                                          </p:val>
                                        </p:tav>
                                      </p:tavLst>
                                    </p:anim>
                                    <p:anim calcmode="lin" valueType="num">
                                      <p:cBhvr additive="base">
                                        <p:cTn id="63" dur="3500"/>
                                        <p:tgtEl>
                                          <p:spTgt spid="3"/>
                                        </p:tgtEl>
                                        <p:attrNameLst>
                                          <p:attrName>ppt_y</p:attrName>
                                        </p:attrNameLst>
                                      </p:cBhvr>
                                      <p:tavLst>
                                        <p:tav tm="0">
                                          <p:val>
                                            <p:strVal val="ppt_y"/>
                                          </p:val>
                                        </p:tav>
                                        <p:tav tm="100000">
                                          <p:val>
                                            <p:strVal val="1+ppt_h/2"/>
                                          </p:val>
                                        </p:tav>
                                      </p:tavLst>
                                    </p:anim>
                                    <p:set>
                                      <p:cBhvr>
                                        <p:cTn id="64" dur="1" fill="hold">
                                          <p:stCondLst>
                                            <p:cond delay="3499"/>
                                          </p:stCondLst>
                                        </p:cTn>
                                        <p:tgtEl>
                                          <p:spTgt spid="3"/>
                                        </p:tgtEl>
                                        <p:attrNameLst>
                                          <p:attrName>style.visibility</p:attrName>
                                        </p:attrNameLst>
                                      </p:cBhvr>
                                      <p:to>
                                        <p:strVal val="hidden"/>
                                      </p:to>
                                    </p:set>
                                  </p:childTnLst>
                                </p:cTn>
                              </p:par>
                              <p:par>
                                <p:cTn id="65" presetID="19" presetClass="exit" presetSubtype="5" fill="hold" grpId="3" nodeType="withEffect">
                                  <p:stCondLst>
                                    <p:cond delay="0"/>
                                  </p:stCondLst>
                                  <p:childTnLst>
                                    <p:anim calcmode="lin" valueType="num">
                                      <p:cBhvr>
                                        <p:cTn id="66" dur="3500"/>
                                        <p:tgtEl>
                                          <p:spTgt spid="3"/>
                                        </p:tgtEl>
                                        <p:attrNameLst>
                                          <p:attrName>ppt_w</p:attrName>
                                        </p:attrNameLst>
                                      </p:cBhvr>
                                      <p:tavLst>
                                        <p:tav tm="0">
                                          <p:val>
                                            <p:strVal val="ppt_w"/>
                                          </p:val>
                                        </p:tav>
                                        <p:tav tm="100000">
                                          <p:val>
                                            <p:strVal val="ppt_w"/>
                                          </p:val>
                                        </p:tav>
                                      </p:tavLst>
                                    </p:anim>
                                    <p:anim calcmode="lin" valueType="num">
                                      <p:cBhvr>
                                        <p:cTn id="67" dur="3500"/>
                                        <p:tgtEl>
                                          <p:spTgt spid="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8" dur="1" fill="hold">
                                          <p:stCondLst>
                                            <p:cond delay="3499"/>
                                          </p:stCondLst>
                                        </p:cTn>
                                        <p:tgtEl>
                                          <p:spTgt spid="3"/>
                                        </p:tgtEl>
                                        <p:attrNameLst>
                                          <p:attrName>style.visibility</p:attrName>
                                        </p:attrNameLst>
                                      </p:cBhvr>
                                      <p:to>
                                        <p:strVal val="hidden"/>
                                      </p:to>
                                    </p:set>
                                  </p:childTnLst>
                                </p:cTn>
                              </p:par>
                              <p:par>
                                <p:cTn id="69" presetID="2" presetClass="entr" presetSubtype="12" fill="hold" grpId="0" nodeType="withEffect">
                                  <p:stCondLst>
                                    <p:cond delay="0"/>
                                  </p:stCondLst>
                                  <p:childTnLst>
                                    <p:set>
                                      <p:cBhvr>
                                        <p:cTn id="70" dur="1" fill="hold">
                                          <p:stCondLst>
                                            <p:cond delay="0"/>
                                          </p:stCondLst>
                                        </p:cTn>
                                        <p:tgtEl>
                                          <p:spTgt spid="11"/>
                                        </p:tgtEl>
                                        <p:attrNameLst>
                                          <p:attrName>style.visibility</p:attrName>
                                        </p:attrNameLst>
                                      </p:cBhvr>
                                      <p:to>
                                        <p:strVal val="visible"/>
                                      </p:to>
                                    </p:set>
                                    <p:anim calcmode="lin" valueType="num">
                                      <p:cBhvr additive="base">
                                        <p:cTn id="71" dur="2500" fill="hold"/>
                                        <p:tgtEl>
                                          <p:spTgt spid="11"/>
                                        </p:tgtEl>
                                        <p:attrNameLst>
                                          <p:attrName>ppt_x</p:attrName>
                                        </p:attrNameLst>
                                      </p:cBhvr>
                                      <p:tavLst>
                                        <p:tav tm="0">
                                          <p:val>
                                            <p:strVal val="0-#ppt_w/2"/>
                                          </p:val>
                                        </p:tav>
                                        <p:tav tm="100000">
                                          <p:val>
                                            <p:strVal val="#ppt_x"/>
                                          </p:val>
                                        </p:tav>
                                      </p:tavLst>
                                    </p:anim>
                                    <p:anim calcmode="lin" valueType="num">
                                      <p:cBhvr additive="base">
                                        <p:cTn id="72" dur="2500" fill="hold"/>
                                        <p:tgtEl>
                                          <p:spTgt spid="11"/>
                                        </p:tgtEl>
                                        <p:attrNameLst>
                                          <p:attrName>ppt_y</p:attrName>
                                        </p:attrNameLst>
                                      </p:cBhvr>
                                      <p:tavLst>
                                        <p:tav tm="0">
                                          <p:val>
                                            <p:strVal val="1+#ppt_h/2"/>
                                          </p:val>
                                        </p:tav>
                                        <p:tav tm="100000">
                                          <p:val>
                                            <p:strVal val="#ppt_y"/>
                                          </p:val>
                                        </p:tav>
                                      </p:tavLst>
                                    </p:anim>
                                  </p:childTnLst>
                                </p:cTn>
                              </p:par>
                              <p:par>
                                <p:cTn id="73" presetID="19" presetClass="entr" presetSubtype="10" fill="hold" grpId="1" nodeType="withEffect">
                                  <p:stCondLst>
                                    <p:cond delay="0"/>
                                  </p:stCondLst>
                                  <p:childTnLst>
                                    <p:set>
                                      <p:cBhvr>
                                        <p:cTn id="74" dur="1" fill="hold">
                                          <p:stCondLst>
                                            <p:cond delay="0"/>
                                          </p:stCondLst>
                                        </p:cTn>
                                        <p:tgtEl>
                                          <p:spTgt spid="11"/>
                                        </p:tgtEl>
                                        <p:attrNameLst>
                                          <p:attrName>style.visibility</p:attrName>
                                        </p:attrNameLst>
                                      </p:cBhvr>
                                      <p:to>
                                        <p:strVal val="visible"/>
                                      </p:to>
                                    </p:set>
                                    <p:anim calcmode="lin" valueType="num">
                                      <p:cBhvr>
                                        <p:cTn id="75" dur="2500" fill="hold"/>
                                        <p:tgtEl>
                                          <p:spTgt spid="11"/>
                                        </p:tgtEl>
                                        <p:attrNameLst>
                                          <p:attrName>ppt_w</p:attrName>
                                        </p:attrNameLst>
                                      </p:cBhvr>
                                      <p:tavLst>
                                        <p:tav tm="0" fmla="#ppt_w*sin(2.5*pi*$)">
                                          <p:val>
                                            <p:fltVal val="0"/>
                                          </p:val>
                                        </p:tav>
                                        <p:tav tm="100000">
                                          <p:val>
                                            <p:fltVal val="1"/>
                                          </p:val>
                                        </p:tav>
                                      </p:tavLst>
                                    </p:anim>
                                    <p:anim calcmode="lin" valueType="num">
                                      <p:cBhvr>
                                        <p:cTn id="76" dur="2500" fill="hold"/>
                                        <p:tgtEl>
                                          <p:spTgt spid="11"/>
                                        </p:tgtEl>
                                        <p:attrNameLst>
                                          <p:attrName>ppt_h</p:attrName>
                                        </p:attrNameLst>
                                      </p:cBhvr>
                                      <p:tavLst>
                                        <p:tav tm="0">
                                          <p:val>
                                            <p:strVal val="#ppt_h"/>
                                          </p:val>
                                        </p:tav>
                                        <p:tav tm="100000">
                                          <p:val>
                                            <p:strVal val="#ppt_h"/>
                                          </p:val>
                                        </p:tav>
                                      </p:tavLst>
                                    </p:anim>
                                  </p:childTnLst>
                                </p:cTn>
                              </p:par>
                              <p:par>
                                <p:cTn id="77" presetID="2" presetClass="exit" presetSubtype="12" fill="hold" grpId="2" nodeType="withEffect">
                                  <p:stCondLst>
                                    <p:cond delay="0"/>
                                  </p:stCondLst>
                                  <p:childTnLst>
                                    <p:anim calcmode="lin" valueType="num">
                                      <p:cBhvr additive="base">
                                        <p:cTn id="78" dur="3500"/>
                                        <p:tgtEl>
                                          <p:spTgt spid="11"/>
                                        </p:tgtEl>
                                        <p:attrNameLst>
                                          <p:attrName>ppt_x</p:attrName>
                                        </p:attrNameLst>
                                      </p:cBhvr>
                                      <p:tavLst>
                                        <p:tav tm="0">
                                          <p:val>
                                            <p:strVal val="ppt_x"/>
                                          </p:val>
                                        </p:tav>
                                        <p:tav tm="100000">
                                          <p:val>
                                            <p:strVal val="0-ppt_w/2"/>
                                          </p:val>
                                        </p:tav>
                                      </p:tavLst>
                                    </p:anim>
                                    <p:anim calcmode="lin" valueType="num">
                                      <p:cBhvr additive="base">
                                        <p:cTn id="79" dur="3500"/>
                                        <p:tgtEl>
                                          <p:spTgt spid="11"/>
                                        </p:tgtEl>
                                        <p:attrNameLst>
                                          <p:attrName>ppt_y</p:attrName>
                                        </p:attrNameLst>
                                      </p:cBhvr>
                                      <p:tavLst>
                                        <p:tav tm="0">
                                          <p:val>
                                            <p:strVal val="ppt_y"/>
                                          </p:val>
                                        </p:tav>
                                        <p:tav tm="100000">
                                          <p:val>
                                            <p:strVal val="1+ppt_h/2"/>
                                          </p:val>
                                        </p:tav>
                                      </p:tavLst>
                                    </p:anim>
                                    <p:set>
                                      <p:cBhvr>
                                        <p:cTn id="80" dur="1" fill="hold">
                                          <p:stCondLst>
                                            <p:cond delay="3499"/>
                                          </p:stCondLst>
                                        </p:cTn>
                                        <p:tgtEl>
                                          <p:spTgt spid="11"/>
                                        </p:tgtEl>
                                        <p:attrNameLst>
                                          <p:attrName>style.visibility</p:attrName>
                                        </p:attrNameLst>
                                      </p:cBhvr>
                                      <p:to>
                                        <p:strVal val="hidden"/>
                                      </p:to>
                                    </p:set>
                                  </p:childTnLst>
                                </p:cTn>
                              </p:par>
                              <p:par>
                                <p:cTn id="81" presetID="19" presetClass="exit" presetSubtype="5" fill="hold" grpId="3" nodeType="withEffect">
                                  <p:stCondLst>
                                    <p:cond delay="0"/>
                                  </p:stCondLst>
                                  <p:childTnLst>
                                    <p:anim calcmode="lin" valueType="num">
                                      <p:cBhvr>
                                        <p:cTn id="82" dur="3500"/>
                                        <p:tgtEl>
                                          <p:spTgt spid="11"/>
                                        </p:tgtEl>
                                        <p:attrNameLst>
                                          <p:attrName>ppt_w</p:attrName>
                                        </p:attrNameLst>
                                      </p:cBhvr>
                                      <p:tavLst>
                                        <p:tav tm="0">
                                          <p:val>
                                            <p:strVal val="ppt_w"/>
                                          </p:val>
                                        </p:tav>
                                        <p:tav tm="100000">
                                          <p:val>
                                            <p:strVal val="ppt_w"/>
                                          </p:val>
                                        </p:tav>
                                      </p:tavLst>
                                    </p:anim>
                                    <p:anim calcmode="lin" valueType="num">
                                      <p:cBhvr>
                                        <p:cTn id="83" dur="35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4" dur="1" fill="hold">
                                          <p:stCondLst>
                                            <p:cond delay="3499"/>
                                          </p:stCondLst>
                                        </p:cTn>
                                        <p:tgtEl>
                                          <p:spTgt spid="11"/>
                                        </p:tgtEl>
                                        <p:attrNameLst>
                                          <p:attrName>style.visibility</p:attrName>
                                        </p:attrNameLst>
                                      </p:cBhvr>
                                      <p:to>
                                        <p:strVal val="hidden"/>
                                      </p:to>
                                    </p:set>
                                  </p:childTnLst>
                                </p:cTn>
                              </p:par>
                              <p:par>
                                <p:cTn id="85" presetID="2" presetClass="entr" presetSubtype="12" fill="hold" grpId="0" nodeType="withEffect">
                                  <p:stCondLst>
                                    <p:cond delay="0"/>
                                  </p:stCondLst>
                                  <p:childTnLst>
                                    <p:set>
                                      <p:cBhvr>
                                        <p:cTn id="86" dur="1" fill="hold">
                                          <p:stCondLst>
                                            <p:cond delay="0"/>
                                          </p:stCondLst>
                                        </p:cTn>
                                        <p:tgtEl>
                                          <p:spTgt spid="8"/>
                                        </p:tgtEl>
                                        <p:attrNameLst>
                                          <p:attrName>style.visibility</p:attrName>
                                        </p:attrNameLst>
                                      </p:cBhvr>
                                      <p:to>
                                        <p:strVal val="visible"/>
                                      </p:to>
                                    </p:set>
                                    <p:anim calcmode="lin" valueType="num">
                                      <p:cBhvr additive="base">
                                        <p:cTn id="87" dur="2500" fill="hold"/>
                                        <p:tgtEl>
                                          <p:spTgt spid="8"/>
                                        </p:tgtEl>
                                        <p:attrNameLst>
                                          <p:attrName>ppt_x</p:attrName>
                                        </p:attrNameLst>
                                      </p:cBhvr>
                                      <p:tavLst>
                                        <p:tav tm="0">
                                          <p:val>
                                            <p:strVal val="0-#ppt_w/2"/>
                                          </p:val>
                                        </p:tav>
                                        <p:tav tm="100000">
                                          <p:val>
                                            <p:strVal val="#ppt_x"/>
                                          </p:val>
                                        </p:tav>
                                      </p:tavLst>
                                    </p:anim>
                                    <p:anim calcmode="lin" valueType="num">
                                      <p:cBhvr additive="base">
                                        <p:cTn id="88" dur="2500" fill="hold"/>
                                        <p:tgtEl>
                                          <p:spTgt spid="8"/>
                                        </p:tgtEl>
                                        <p:attrNameLst>
                                          <p:attrName>ppt_y</p:attrName>
                                        </p:attrNameLst>
                                      </p:cBhvr>
                                      <p:tavLst>
                                        <p:tav tm="0">
                                          <p:val>
                                            <p:strVal val="1+#ppt_h/2"/>
                                          </p:val>
                                        </p:tav>
                                        <p:tav tm="100000">
                                          <p:val>
                                            <p:strVal val="#ppt_y"/>
                                          </p:val>
                                        </p:tav>
                                      </p:tavLst>
                                    </p:anim>
                                  </p:childTnLst>
                                </p:cTn>
                              </p:par>
                              <p:par>
                                <p:cTn id="89" presetID="19" presetClass="entr" presetSubtype="10" fill="hold" grpId="1" nodeType="withEffect">
                                  <p:stCondLst>
                                    <p:cond delay="0"/>
                                  </p:stCondLst>
                                  <p:childTnLst>
                                    <p:set>
                                      <p:cBhvr>
                                        <p:cTn id="90" dur="1" fill="hold">
                                          <p:stCondLst>
                                            <p:cond delay="0"/>
                                          </p:stCondLst>
                                        </p:cTn>
                                        <p:tgtEl>
                                          <p:spTgt spid="8"/>
                                        </p:tgtEl>
                                        <p:attrNameLst>
                                          <p:attrName>style.visibility</p:attrName>
                                        </p:attrNameLst>
                                      </p:cBhvr>
                                      <p:to>
                                        <p:strVal val="visible"/>
                                      </p:to>
                                    </p:set>
                                    <p:anim calcmode="lin" valueType="num">
                                      <p:cBhvr>
                                        <p:cTn id="91" dur="2500" fill="hold"/>
                                        <p:tgtEl>
                                          <p:spTgt spid="8"/>
                                        </p:tgtEl>
                                        <p:attrNameLst>
                                          <p:attrName>ppt_w</p:attrName>
                                        </p:attrNameLst>
                                      </p:cBhvr>
                                      <p:tavLst>
                                        <p:tav tm="0" fmla="#ppt_w*sin(2.5*pi*$)">
                                          <p:val>
                                            <p:fltVal val="0"/>
                                          </p:val>
                                        </p:tav>
                                        <p:tav tm="100000">
                                          <p:val>
                                            <p:fltVal val="1"/>
                                          </p:val>
                                        </p:tav>
                                      </p:tavLst>
                                    </p:anim>
                                    <p:anim calcmode="lin" valueType="num">
                                      <p:cBhvr>
                                        <p:cTn id="92" dur="2500" fill="hold"/>
                                        <p:tgtEl>
                                          <p:spTgt spid="8"/>
                                        </p:tgtEl>
                                        <p:attrNameLst>
                                          <p:attrName>ppt_h</p:attrName>
                                        </p:attrNameLst>
                                      </p:cBhvr>
                                      <p:tavLst>
                                        <p:tav tm="0">
                                          <p:val>
                                            <p:strVal val="#ppt_h"/>
                                          </p:val>
                                        </p:tav>
                                        <p:tav tm="100000">
                                          <p:val>
                                            <p:strVal val="#ppt_h"/>
                                          </p:val>
                                        </p:tav>
                                      </p:tavLst>
                                    </p:anim>
                                  </p:childTnLst>
                                </p:cTn>
                              </p:par>
                              <p:par>
                                <p:cTn id="93" presetID="2" presetClass="exit" presetSubtype="12" fill="hold" grpId="2" nodeType="withEffect">
                                  <p:stCondLst>
                                    <p:cond delay="0"/>
                                  </p:stCondLst>
                                  <p:childTnLst>
                                    <p:anim calcmode="lin" valueType="num">
                                      <p:cBhvr additive="base">
                                        <p:cTn id="94" dur="3500"/>
                                        <p:tgtEl>
                                          <p:spTgt spid="8"/>
                                        </p:tgtEl>
                                        <p:attrNameLst>
                                          <p:attrName>ppt_x</p:attrName>
                                        </p:attrNameLst>
                                      </p:cBhvr>
                                      <p:tavLst>
                                        <p:tav tm="0">
                                          <p:val>
                                            <p:strVal val="ppt_x"/>
                                          </p:val>
                                        </p:tav>
                                        <p:tav tm="100000">
                                          <p:val>
                                            <p:strVal val="0-ppt_w/2"/>
                                          </p:val>
                                        </p:tav>
                                      </p:tavLst>
                                    </p:anim>
                                    <p:anim calcmode="lin" valueType="num">
                                      <p:cBhvr additive="base">
                                        <p:cTn id="95" dur="3500"/>
                                        <p:tgtEl>
                                          <p:spTgt spid="8"/>
                                        </p:tgtEl>
                                        <p:attrNameLst>
                                          <p:attrName>ppt_y</p:attrName>
                                        </p:attrNameLst>
                                      </p:cBhvr>
                                      <p:tavLst>
                                        <p:tav tm="0">
                                          <p:val>
                                            <p:strVal val="ppt_y"/>
                                          </p:val>
                                        </p:tav>
                                        <p:tav tm="100000">
                                          <p:val>
                                            <p:strVal val="1+ppt_h/2"/>
                                          </p:val>
                                        </p:tav>
                                      </p:tavLst>
                                    </p:anim>
                                    <p:set>
                                      <p:cBhvr>
                                        <p:cTn id="96" dur="1" fill="hold">
                                          <p:stCondLst>
                                            <p:cond delay="3499"/>
                                          </p:stCondLst>
                                        </p:cTn>
                                        <p:tgtEl>
                                          <p:spTgt spid="8"/>
                                        </p:tgtEl>
                                        <p:attrNameLst>
                                          <p:attrName>style.visibility</p:attrName>
                                        </p:attrNameLst>
                                      </p:cBhvr>
                                      <p:to>
                                        <p:strVal val="hidden"/>
                                      </p:to>
                                    </p:set>
                                  </p:childTnLst>
                                </p:cTn>
                              </p:par>
                              <p:par>
                                <p:cTn id="97" presetID="19" presetClass="exit" presetSubtype="5" fill="hold" grpId="3" nodeType="withEffect">
                                  <p:stCondLst>
                                    <p:cond delay="0"/>
                                  </p:stCondLst>
                                  <p:childTnLst>
                                    <p:anim calcmode="lin" valueType="num">
                                      <p:cBhvr>
                                        <p:cTn id="98" dur="3500"/>
                                        <p:tgtEl>
                                          <p:spTgt spid="8"/>
                                        </p:tgtEl>
                                        <p:attrNameLst>
                                          <p:attrName>ppt_w</p:attrName>
                                        </p:attrNameLst>
                                      </p:cBhvr>
                                      <p:tavLst>
                                        <p:tav tm="0">
                                          <p:val>
                                            <p:strVal val="ppt_w"/>
                                          </p:val>
                                        </p:tav>
                                        <p:tav tm="100000">
                                          <p:val>
                                            <p:strVal val="ppt_w"/>
                                          </p:val>
                                        </p:tav>
                                      </p:tavLst>
                                    </p:anim>
                                    <p:anim calcmode="lin" valueType="num">
                                      <p:cBhvr>
                                        <p:cTn id="99" dur="35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00" dur="1" fill="hold">
                                          <p:stCondLst>
                                            <p:cond delay="3499"/>
                                          </p:stCondLst>
                                        </p:cTn>
                                        <p:tgtEl>
                                          <p:spTgt spid="8"/>
                                        </p:tgtEl>
                                        <p:attrNameLst>
                                          <p:attrName>style.visibility</p:attrName>
                                        </p:attrNameLst>
                                      </p:cBhvr>
                                      <p:to>
                                        <p:strVal val="hidden"/>
                                      </p:to>
                                    </p:set>
                                  </p:childTnLst>
                                </p:cTn>
                              </p:par>
                              <p:par>
                                <p:cTn id="101" presetID="2" presetClass="entr" presetSubtype="12" fill="hold" grpId="0" nodeType="withEffect">
                                  <p:stCondLst>
                                    <p:cond delay="0"/>
                                  </p:stCondLst>
                                  <p:childTnLst>
                                    <p:set>
                                      <p:cBhvr>
                                        <p:cTn id="102" dur="1" fill="hold">
                                          <p:stCondLst>
                                            <p:cond delay="0"/>
                                          </p:stCondLst>
                                        </p:cTn>
                                        <p:tgtEl>
                                          <p:spTgt spid="9"/>
                                        </p:tgtEl>
                                        <p:attrNameLst>
                                          <p:attrName>style.visibility</p:attrName>
                                        </p:attrNameLst>
                                      </p:cBhvr>
                                      <p:to>
                                        <p:strVal val="visible"/>
                                      </p:to>
                                    </p:set>
                                    <p:anim calcmode="lin" valueType="num">
                                      <p:cBhvr additive="base">
                                        <p:cTn id="103" dur="2500" fill="hold"/>
                                        <p:tgtEl>
                                          <p:spTgt spid="9"/>
                                        </p:tgtEl>
                                        <p:attrNameLst>
                                          <p:attrName>ppt_x</p:attrName>
                                        </p:attrNameLst>
                                      </p:cBhvr>
                                      <p:tavLst>
                                        <p:tav tm="0">
                                          <p:val>
                                            <p:strVal val="0-#ppt_w/2"/>
                                          </p:val>
                                        </p:tav>
                                        <p:tav tm="100000">
                                          <p:val>
                                            <p:strVal val="#ppt_x"/>
                                          </p:val>
                                        </p:tav>
                                      </p:tavLst>
                                    </p:anim>
                                    <p:anim calcmode="lin" valueType="num">
                                      <p:cBhvr additive="base">
                                        <p:cTn id="104" dur="2500" fill="hold"/>
                                        <p:tgtEl>
                                          <p:spTgt spid="9"/>
                                        </p:tgtEl>
                                        <p:attrNameLst>
                                          <p:attrName>ppt_y</p:attrName>
                                        </p:attrNameLst>
                                      </p:cBhvr>
                                      <p:tavLst>
                                        <p:tav tm="0">
                                          <p:val>
                                            <p:strVal val="1+#ppt_h/2"/>
                                          </p:val>
                                        </p:tav>
                                        <p:tav tm="100000">
                                          <p:val>
                                            <p:strVal val="#ppt_y"/>
                                          </p:val>
                                        </p:tav>
                                      </p:tavLst>
                                    </p:anim>
                                  </p:childTnLst>
                                </p:cTn>
                              </p:par>
                              <p:par>
                                <p:cTn id="105" presetID="19" presetClass="entr" presetSubtype="10" fill="hold" grpId="1" nodeType="withEffect">
                                  <p:stCondLst>
                                    <p:cond delay="0"/>
                                  </p:stCondLst>
                                  <p:childTnLst>
                                    <p:set>
                                      <p:cBhvr>
                                        <p:cTn id="106" dur="1" fill="hold">
                                          <p:stCondLst>
                                            <p:cond delay="0"/>
                                          </p:stCondLst>
                                        </p:cTn>
                                        <p:tgtEl>
                                          <p:spTgt spid="9"/>
                                        </p:tgtEl>
                                        <p:attrNameLst>
                                          <p:attrName>style.visibility</p:attrName>
                                        </p:attrNameLst>
                                      </p:cBhvr>
                                      <p:to>
                                        <p:strVal val="visible"/>
                                      </p:to>
                                    </p:set>
                                    <p:anim calcmode="lin" valueType="num">
                                      <p:cBhvr>
                                        <p:cTn id="107" dur="2500" fill="hold"/>
                                        <p:tgtEl>
                                          <p:spTgt spid="9"/>
                                        </p:tgtEl>
                                        <p:attrNameLst>
                                          <p:attrName>ppt_w</p:attrName>
                                        </p:attrNameLst>
                                      </p:cBhvr>
                                      <p:tavLst>
                                        <p:tav tm="0" fmla="#ppt_w*sin(2.5*pi*$)">
                                          <p:val>
                                            <p:fltVal val="0"/>
                                          </p:val>
                                        </p:tav>
                                        <p:tav tm="100000">
                                          <p:val>
                                            <p:fltVal val="1"/>
                                          </p:val>
                                        </p:tav>
                                      </p:tavLst>
                                    </p:anim>
                                    <p:anim calcmode="lin" valueType="num">
                                      <p:cBhvr>
                                        <p:cTn id="108" dur="2500" fill="hold"/>
                                        <p:tgtEl>
                                          <p:spTgt spid="9"/>
                                        </p:tgtEl>
                                        <p:attrNameLst>
                                          <p:attrName>ppt_h</p:attrName>
                                        </p:attrNameLst>
                                      </p:cBhvr>
                                      <p:tavLst>
                                        <p:tav tm="0">
                                          <p:val>
                                            <p:strVal val="#ppt_h"/>
                                          </p:val>
                                        </p:tav>
                                        <p:tav tm="100000">
                                          <p:val>
                                            <p:strVal val="#ppt_h"/>
                                          </p:val>
                                        </p:tav>
                                      </p:tavLst>
                                    </p:anim>
                                  </p:childTnLst>
                                </p:cTn>
                              </p:par>
                              <p:par>
                                <p:cTn id="109" presetID="2" presetClass="exit" presetSubtype="12" fill="hold" grpId="2" nodeType="withEffect">
                                  <p:stCondLst>
                                    <p:cond delay="0"/>
                                  </p:stCondLst>
                                  <p:childTnLst>
                                    <p:anim calcmode="lin" valueType="num">
                                      <p:cBhvr additive="base">
                                        <p:cTn id="110" dur="3500"/>
                                        <p:tgtEl>
                                          <p:spTgt spid="9"/>
                                        </p:tgtEl>
                                        <p:attrNameLst>
                                          <p:attrName>ppt_x</p:attrName>
                                        </p:attrNameLst>
                                      </p:cBhvr>
                                      <p:tavLst>
                                        <p:tav tm="0">
                                          <p:val>
                                            <p:strVal val="ppt_x"/>
                                          </p:val>
                                        </p:tav>
                                        <p:tav tm="100000">
                                          <p:val>
                                            <p:strVal val="0-ppt_w/2"/>
                                          </p:val>
                                        </p:tav>
                                      </p:tavLst>
                                    </p:anim>
                                    <p:anim calcmode="lin" valueType="num">
                                      <p:cBhvr additive="base">
                                        <p:cTn id="111" dur="3500"/>
                                        <p:tgtEl>
                                          <p:spTgt spid="9"/>
                                        </p:tgtEl>
                                        <p:attrNameLst>
                                          <p:attrName>ppt_y</p:attrName>
                                        </p:attrNameLst>
                                      </p:cBhvr>
                                      <p:tavLst>
                                        <p:tav tm="0">
                                          <p:val>
                                            <p:strVal val="ppt_y"/>
                                          </p:val>
                                        </p:tav>
                                        <p:tav tm="100000">
                                          <p:val>
                                            <p:strVal val="1+ppt_h/2"/>
                                          </p:val>
                                        </p:tav>
                                      </p:tavLst>
                                    </p:anim>
                                    <p:set>
                                      <p:cBhvr>
                                        <p:cTn id="112" dur="1" fill="hold">
                                          <p:stCondLst>
                                            <p:cond delay="3499"/>
                                          </p:stCondLst>
                                        </p:cTn>
                                        <p:tgtEl>
                                          <p:spTgt spid="9"/>
                                        </p:tgtEl>
                                        <p:attrNameLst>
                                          <p:attrName>style.visibility</p:attrName>
                                        </p:attrNameLst>
                                      </p:cBhvr>
                                      <p:to>
                                        <p:strVal val="hidden"/>
                                      </p:to>
                                    </p:set>
                                  </p:childTnLst>
                                </p:cTn>
                              </p:par>
                              <p:par>
                                <p:cTn id="113" presetID="19" presetClass="exit" presetSubtype="5" fill="hold" grpId="3" nodeType="withEffect">
                                  <p:stCondLst>
                                    <p:cond delay="0"/>
                                  </p:stCondLst>
                                  <p:childTnLst>
                                    <p:anim calcmode="lin" valueType="num">
                                      <p:cBhvr>
                                        <p:cTn id="114" dur="3500"/>
                                        <p:tgtEl>
                                          <p:spTgt spid="9"/>
                                        </p:tgtEl>
                                        <p:attrNameLst>
                                          <p:attrName>ppt_w</p:attrName>
                                        </p:attrNameLst>
                                      </p:cBhvr>
                                      <p:tavLst>
                                        <p:tav tm="0">
                                          <p:val>
                                            <p:strVal val="ppt_w"/>
                                          </p:val>
                                        </p:tav>
                                        <p:tav tm="100000">
                                          <p:val>
                                            <p:strVal val="ppt_w"/>
                                          </p:val>
                                        </p:tav>
                                      </p:tavLst>
                                    </p:anim>
                                    <p:anim calcmode="lin" valueType="num">
                                      <p:cBhvr>
                                        <p:cTn id="115" dur="35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16" dur="1" fill="hold">
                                          <p:stCondLst>
                                            <p:cond delay="3499"/>
                                          </p:stCondLst>
                                        </p:cTn>
                                        <p:tgtEl>
                                          <p:spTgt spid="9"/>
                                        </p:tgtEl>
                                        <p:attrNameLst>
                                          <p:attrName>style.visibility</p:attrName>
                                        </p:attrNameLst>
                                      </p:cBhvr>
                                      <p:to>
                                        <p:strVal val="hidden"/>
                                      </p:to>
                                    </p:set>
                                  </p:childTnLst>
                                </p:cTn>
                              </p:par>
                              <p:par>
                                <p:cTn id="117" presetID="2" presetClass="entr" presetSubtype="12" fill="hold" grpId="0" nodeType="withEffect">
                                  <p:stCondLst>
                                    <p:cond delay="0"/>
                                  </p:stCondLst>
                                  <p:childTnLst>
                                    <p:set>
                                      <p:cBhvr>
                                        <p:cTn id="118" dur="1" fill="hold">
                                          <p:stCondLst>
                                            <p:cond delay="0"/>
                                          </p:stCondLst>
                                        </p:cTn>
                                        <p:tgtEl>
                                          <p:spTgt spid="10"/>
                                        </p:tgtEl>
                                        <p:attrNameLst>
                                          <p:attrName>style.visibility</p:attrName>
                                        </p:attrNameLst>
                                      </p:cBhvr>
                                      <p:to>
                                        <p:strVal val="visible"/>
                                      </p:to>
                                    </p:set>
                                    <p:anim calcmode="lin" valueType="num">
                                      <p:cBhvr additive="base">
                                        <p:cTn id="119" dur="2500" fill="hold"/>
                                        <p:tgtEl>
                                          <p:spTgt spid="10"/>
                                        </p:tgtEl>
                                        <p:attrNameLst>
                                          <p:attrName>ppt_x</p:attrName>
                                        </p:attrNameLst>
                                      </p:cBhvr>
                                      <p:tavLst>
                                        <p:tav tm="0">
                                          <p:val>
                                            <p:strVal val="0-#ppt_w/2"/>
                                          </p:val>
                                        </p:tav>
                                        <p:tav tm="100000">
                                          <p:val>
                                            <p:strVal val="#ppt_x"/>
                                          </p:val>
                                        </p:tav>
                                      </p:tavLst>
                                    </p:anim>
                                    <p:anim calcmode="lin" valueType="num">
                                      <p:cBhvr additive="base">
                                        <p:cTn id="120" dur="2500" fill="hold"/>
                                        <p:tgtEl>
                                          <p:spTgt spid="10"/>
                                        </p:tgtEl>
                                        <p:attrNameLst>
                                          <p:attrName>ppt_y</p:attrName>
                                        </p:attrNameLst>
                                      </p:cBhvr>
                                      <p:tavLst>
                                        <p:tav tm="0">
                                          <p:val>
                                            <p:strVal val="1+#ppt_h/2"/>
                                          </p:val>
                                        </p:tav>
                                        <p:tav tm="100000">
                                          <p:val>
                                            <p:strVal val="#ppt_y"/>
                                          </p:val>
                                        </p:tav>
                                      </p:tavLst>
                                    </p:anim>
                                  </p:childTnLst>
                                </p:cTn>
                              </p:par>
                              <p:par>
                                <p:cTn id="121" presetID="19" presetClass="entr" presetSubtype="10" fill="hold" grpId="1" nodeType="withEffect">
                                  <p:stCondLst>
                                    <p:cond delay="0"/>
                                  </p:stCondLst>
                                  <p:childTnLst>
                                    <p:set>
                                      <p:cBhvr>
                                        <p:cTn id="122" dur="1" fill="hold">
                                          <p:stCondLst>
                                            <p:cond delay="0"/>
                                          </p:stCondLst>
                                        </p:cTn>
                                        <p:tgtEl>
                                          <p:spTgt spid="10"/>
                                        </p:tgtEl>
                                        <p:attrNameLst>
                                          <p:attrName>style.visibility</p:attrName>
                                        </p:attrNameLst>
                                      </p:cBhvr>
                                      <p:to>
                                        <p:strVal val="visible"/>
                                      </p:to>
                                    </p:set>
                                    <p:anim calcmode="lin" valueType="num">
                                      <p:cBhvr>
                                        <p:cTn id="123" dur="2500" fill="hold"/>
                                        <p:tgtEl>
                                          <p:spTgt spid="10"/>
                                        </p:tgtEl>
                                        <p:attrNameLst>
                                          <p:attrName>ppt_w</p:attrName>
                                        </p:attrNameLst>
                                      </p:cBhvr>
                                      <p:tavLst>
                                        <p:tav tm="0" fmla="#ppt_w*sin(2.5*pi*$)">
                                          <p:val>
                                            <p:fltVal val="0"/>
                                          </p:val>
                                        </p:tav>
                                        <p:tav tm="100000">
                                          <p:val>
                                            <p:fltVal val="1"/>
                                          </p:val>
                                        </p:tav>
                                      </p:tavLst>
                                    </p:anim>
                                    <p:anim calcmode="lin" valueType="num">
                                      <p:cBhvr>
                                        <p:cTn id="124" dur="2500" fill="hold"/>
                                        <p:tgtEl>
                                          <p:spTgt spid="10"/>
                                        </p:tgtEl>
                                        <p:attrNameLst>
                                          <p:attrName>ppt_h</p:attrName>
                                        </p:attrNameLst>
                                      </p:cBhvr>
                                      <p:tavLst>
                                        <p:tav tm="0">
                                          <p:val>
                                            <p:strVal val="#ppt_h"/>
                                          </p:val>
                                        </p:tav>
                                        <p:tav tm="100000">
                                          <p:val>
                                            <p:strVal val="#ppt_h"/>
                                          </p:val>
                                        </p:tav>
                                      </p:tavLst>
                                    </p:anim>
                                  </p:childTnLst>
                                </p:cTn>
                              </p:par>
                              <p:par>
                                <p:cTn id="125" presetID="2" presetClass="exit" presetSubtype="12" fill="hold" grpId="2" nodeType="withEffect">
                                  <p:stCondLst>
                                    <p:cond delay="0"/>
                                  </p:stCondLst>
                                  <p:childTnLst>
                                    <p:anim calcmode="lin" valueType="num">
                                      <p:cBhvr additive="base">
                                        <p:cTn id="126" dur="3500"/>
                                        <p:tgtEl>
                                          <p:spTgt spid="10"/>
                                        </p:tgtEl>
                                        <p:attrNameLst>
                                          <p:attrName>ppt_x</p:attrName>
                                        </p:attrNameLst>
                                      </p:cBhvr>
                                      <p:tavLst>
                                        <p:tav tm="0">
                                          <p:val>
                                            <p:strVal val="ppt_x"/>
                                          </p:val>
                                        </p:tav>
                                        <p:tav tm="100000">
                                          <p:val>
                                            <p:strVal val="0-ppt_w/2"/>
                                          </p:val>
                                        </p:tav>
                                      </p:tavLst>
                                    </p:anim>
                                    <p:anim calcmode="lin" valueType="num">
                                      <p:cBhvr additive="base">
                                        <p:cTn id="127" dur="3500"/>
                                        <p:tgtEl>
                                          <p:spTgt spid="10"/>
                                        </p:tgtEl>
                                        <p:attrNameLst>
                                          <p:attrName>ppt_y</p:attrName>
                                        </p:attrNameLst>
                                      </p:cBhvr>
                                      <p:tavLst>
                                        <p:tav tm="0">
                                          <p:val>
                                            <p:strVal val="ppt_y"/>
                                          </p:val>
                                        </p:tav>
                                        <p:tav tm="100000">
                                          <p:val>
                                            <p:strVal val="1+ppt_h/2"/>
                                          </p:val>
                                        </p:tav>
                                      </p:tavLst>
                                    </p:anim>
                                    <p:set>
                                      <p:cBhvr>
                                        <p:cTn id="128" dur="1" fill="hold">
                                          <p:stCondLst>
                                            <p:cond delay="3499"/>
                                          </p:stCondLst>
                                        </p:cTn>
                                        <p:tgtEl>
                                          <p:spTgt spid="10"/>
                                        </p:tgtEl>
                                        <p:attrNameLst>
                                          <p:attrName>style.visibility</p:attrName>
                                        </p:attrNameLst>
                                      </p:cBhvr>
                                      <p:to>
                                        <p:strVal val="hidden"/>
                                      </p:to>
                                    </p:set>
                                  </p:childTnLst>
                                </p:cTn>
                              </p:par>
                              <p:par>
                                <p:cTn id="129" presetID="19" presetClass="exit" presetSubtype="5" fill="hold" grpId="3" nodeType="withEffect">
                                  <p:stCondLst>
                                    <p:cond delay="0"/>
                                  </p:stCondLst>
                                  <p:childTnLst>
                                    <p:anim calcmode="lin" valueType="num">
                                      <p:cBhvr>
                                        <p:cTn id="130" dur="3500"/>
                                        <p:tgtEl>
                                          <p:spTgt spid="10"/>
                                        </p:tgtEl>
                                        <p:attrNameLst>
                                          <p:attrName>ppt_w</p:attrName>
                                        </p:attrNameLst>
                                      </p:cBhvr>
                                      <p:tavLst>
                                        <p:tav tm="0">
                                          <p:val>
                                            <p:strVal val="ppt_w"/>
                                          </p:val>
                                        </p:tav>
                                        <p:tav tm="100000">
                                          <p:val>
                                            <p:strVal val="ppt_w"/>
                                          </p:val>
                                        </p:tav>
                                      </p:tavLst>
                                    </p:anim>
                                    <p:anim calcmode="lin" valueType="num">
                                      <p:cBhvr>
                                        <p:cTn id="131" dur="35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2" dur="1" fill="hold">
                                          <p:stCondLst>
                                            <p:cond delay="3499"/>
                                          </p:stCondLst>
                                        </p:cTn>
                                        <p:tgtEl>
                                          <p:spTgt spid="10"/>
                                        </p:tgtEl>
                                        <p:attrNameLst>
                                          <p:attrName>style.visibility</p:attrName>
                                        </p:attrNameLst>
                                      </p:cBhvr>
                                      <p:to>
                                        <p:strVal val="hidden"/>
                                      </p:to>
                                    </p:set>
                                  </p:childTnLst>
                                </p:cTn>
                              </p:par>
                              <p:par>
                                <p:cTn id="133" presetID="2" presetClass="entr" presetSubtype="3" fill="hold" grpId="0" nodeType="withEffect">
                                  <p:stCondLst>
                                    <p:cond delay="0"/>
                                  </p:stCondLst>
                                  <p:childTnLst>
                                    <p:set>
                                      <p:cBhvr>
                                        <p:cTn id="134" dur="1" fill="hold">
                                          <p:stCondLst>
                                            <p:cond delay="0"/>
                                          </p:stCondLst>
                                        </p:cTn>
                                        <p:tgtEl>
                                          <p:spTgt spid="18"/>
                                        </p:tgtEl>
                                        <p:attrNameLst>
                                          <p:attrName>style.visibility</p:attrName>
                                        </p:attrNameLst>
                                      </p:cBhvr>
                                      <p:to>
                                        <p:strVal val="visible"/>
                                      </p:to>
                                    </p:set>
                                    <p:anim calcmode="lin" valueType="num">
                                      <p:cBhvr additive="base">
                                        <p:cTn id="135" dur="2500" fill="hold"/>
                                        <p:tgtEl>
                                          <p:spTgt spid="18"/>
                                        </p:tgtEl>
                                        <p:attrNameLst>
                                          <p:attrName>ppt_x</p:attrName>
                                        </p:attrNameLst>
                                      </p:cBhvr>
                                      <p:tavLst>
                                        <p:tav tm="0">
                                          <p:val>
                                            <p:strVal val="1+#ppt_w/2"/>
                                          </p:val>
                                        </p:tav>
                                        <p:tav tm="100000">
                                          <p:val>
                                            <p:strVal val="#ppt_x"/>
                                          </p:val>
                                        </p:tav>
                                      </p:tavLst>
                                    </p:anim>
                                    <p:anim calcmode="lin" valueType="num">
                                      <p:cBhvr additive="base">
                                        <p:cTn id="136" dur="2500" fill="hold"/>
                                        <p:tgtEl>
                                          <p:spTgt spid="18"/>
                                        </p:tgtEl>
                                        <p:attrNameLst>
                                          <p:attrName>ppt_y</p:attrName>
                                        </p:attrNameLst>
                                      </p:cBhvr>
                                      <p:tavLst>
                                        <p:tav tm="0">
                                          <p:val>
                                            <p:strVal val="0-#ppt_h/2"/>
                                          </p:val>
                                        </p:tav>
                                        <p:tav tm="100000">
                                          <p:val>
                                            <p:strVal val="#ppt_y"/>
                                          </p:val>
                                        </p:tav>
                                      </p:tavLst>
                                    </p:anim>
                                  </p:childTnLst>
                                </p:cTn>
                              </p:par>
                              <p:par>
                                <p:cTn id="137" presetID="19" presetClass="entr" presetSubtype="10" fill="hold" grpId="1" nodeType="withEffect">
                                  <p:stCondLst>
                                    <p:cond delay="0"/>
                                  </p:stCondLst>
                                  <p:childTnLst>
                                    <p:set>
                                      <p:cBhvr>
                                        <p:cTn id="138" dur="1" fill="hold">
                                          <p:stCondLst>
                                            <p:cond delay="0"/>
                                          </p:stCondLst>
                                        </p:cTn>
                                        <p:tgtEl>
                                          <p:spTgt spid="18"/>
                                        </p:tgtEl>
                                        <p:attrNameLst>
                                          <p:attrName>style.visibility</p:attrName>
                                        </p:attrNameLst>
                                      </p:cBhvr>
                                      <p:to>
                                        <p:strVal val="visible"/>
                                      </p:to>
                                    </p:set>
                                    <p:anim calcmode="lin" valueType="num">
                                      <p:cBhvr>
                                        <p:cTn id="139" dur="2500" fill="hold"/>
                                        <p:tgtEl>
                                          <p:spTgt spid="18"/>
                                        </p:tgtEl>
                                        <p:attrNameLst>
                                          <p:attrName>ppt_w</p:attrName>
                                        </p:attrNameLst>
                                      </p:cBhvr>
                                      <p:tavLst>
                                        <p:tav tm="0" fmla="#ppt_w*sin(2.5*pi*$)">
                                          <p:val>
                                            <p:fltVal val="0"/>
                                          </p:val>
                                        </p:tav>
                                        <p:tav tm="100000">
                                          <p:val>
                                            <p:fltVal val="1"/>
                                          </p:val>
                                        </p:tav>
                                      </p:tavLst>
                                    </p:anim>
                                    <p:anim calcmode="lin" valueType="num">
                                      <p:cBhvr>
                                        <p:cTn id="140" dur="2500" fill="hold"/>
                                        <p:tgtEl>
                                          <p:spTgt spid="18"/>
                                        </p:tgtEl>
                                        <p:attrNameLst>
                                          <p:attrName>ppt_h</p:attrName>
                                        </p:attrNameLst>
                                      </p:cBhvr>
                                      <p:tavLst>
                                        <p:tav tm="0">
                                          <p:val>
                                            <p:strVal val="#ppt_h"/>
                                          </p:val>
                                        </p:tav>
                                        <p:tav tm="100000">
                                          <p:val>
                                            <p:strVal val="#ppt_h"/>
                                          </p:val>
                                        </p:tav>
                                      </p:tavLst>
                                    </p:anim>
                                  </p:childTnLst>
                                </p:cTn>
                              </p:par>
                              <p:par>
                                <p:cTn id="141" presetID="2" presetClass="exit" presetSubtype="3" fill="hold" grpId="2" nodeType="withEffect">
                                  <p:stCondLst>
                                    <p:cond delay="0"/>
                                  </p:stCondLst>
                                  <p:childTnLst>
                                    <p:anim calcmode="lin" valueType="num">
                                      <p:cBhvr additive="base">
                                        <p:cTn id="142" dur="3500"/>
                                        <p:tgtEl>
                                          <p:spTgt spid="18"/>
                                        </p:tgtEl>
                                        <p:attrNameLst>
                                          <p:attrName>ppt_x</p:attrName>
                                        </p:attrNameLst>
                                      </p:cBhvr>
                                      <p:tavLst>
                                        <p:tav tm="0">
                                          <p:val>
                                            <p:strVal val="ppt_x"/>
                                          </p:val>
                                        </p:tav>
                                        <p:tav tm="100000">
                                          <p:val>
                                            <p:strVal val="1+ppt_w/2"/>
                                          </p:val>
                                        </p:tav>
                                      </p:tavLst>
                                    </p:anim>
                                    <p:anim calcmode="lin" valueType="num">
                                      <p:cBhvr additive="base">
                                        <p:cTn id="143" dur="3500"/>
                                        <p:tgtEl>
                                          <p:spTgt spid="18"/>
                                        </p:tgtEl>
                                        <p:attrNameLst>
                                          <p:attrName>ppt_y</p:attrName>
                                        </p:attrNameLst>
                                      </p:cBhvr>
                                      <p:tavLst>
                                        <p:tav tm="0">
                                          <p:val>
                                            <p:strVal val="ppt_y"/>
                                          </p:val>
                                        </p:tav>
                                        <p:tav tm="100000">
                                          <p:val>
                                            <p:strVal val="0-ppt_h/2"/>
                                          </p:val>
                                        </p:tav>
                                      </p:tavLst>
                                    </p:anim>
                                    <p:set>
                                      <p:cBhvr>
                                        <p:cTn id="144" dur="1" fill="hold">
                                          <p:stCondLst>
                                            <p:cond delay="3499"/>
                                          </p:stCondLst>
                                        </p:cTn>
                                        <p:tgtEl>
                                          <p:spTgt spid="18"/>
                                        </p:tgtEl>
                                        <p:attrNameLst>
                                          <p:attrName>style.visibility</p:attrName>
                                        </p:attrNameLst>
                                      </p:cBhvr>
                                      <p:to>
                                        <p:strVal val="hidden"/>
                                      </p:to>
                                    </p:set>
                                  </p:childTnLst>
                                </p:cTn>
                              </p:par>
                              <p:par>
                                <p:cTn id="145" presetID="19" presetClass="exit" presetSubtype="5" fill="hold" grpId="3" nodeType="withEffect">
                                  <p:stCondLst>
                                    <p:cond delay="0"/>
                                  </p:stCondLst>
                                  <p:childTnLst>
                                    <p:anim calcmode="lin" valueType="num">
                                      <p:cBhvr>
                                        <p:cTn id="146" dur="3500"/>
                                        <p:tgtEl>
                                          <p:spTgt spid="18"/>
                                        </p:tgtEl>
                                        <p:attrNameLst>
                                          <p:attrName>ppt_w</p:attrName>
                                        </p:attrNameLst>
                                      </p:cBhvr>
                                      <p:tavLst>
                                        <p:tav tm="0">
                                          <p:val>
                                            <p:strVal val="ppt_w"/>
                                          </p:val>
                                        </p:tav>
                                        <p:tav tm="100000">
                                          <p:val>
                                            <p:strVal val="ppt_w"/>
                                          </p:val>
                                        </p:tav>
                                      </p:tavLst>
                                    </p:anim>
                                    <p:anim calcmode="lin" valueType="num">
                                      <p:cBhvr>
                                        <p:cTn id="147" dur="35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8" dur="1" fill="hold">
                                          <p:stCondLst>
                                            <p:cond delay="3499"/>
                                          </p:stCondLst>
                                        </p:cTn>
                                        <p:tgtEl>
                                          <p:spTgt spid="18"/>
                                        </p:tgtEl>
                                        <p:attrNameLst>
                                          <p:attrName>style.visibility</p:attrName>
                                        </p:attrNameLst>
                                      </p:cBhvr>
                                      <p:to>
                                        <p:strVal val="hidden"/>
                                      </p:to>
                                    </p:set>
                                  </p:childTnLst>
                                </p:cTn>
                              </p:par>
                              <p:par>
                                <p:cTn id="149" presetID="2" presetClass="entr" presetSubtype="3" fill="hold" grpId="0" nodeType="withEffect">
                                  <p:stCondLst>
                                    <p:cond delay="0"/>
                                  </p:stCondLst>
                                  <p:childTnLst>
                                    <p:set>
                                      <p:cBhvr>
                                        <p:cTn id="150" dur="1" fill="hold">
                                          <p:stCondLst>
                                            <p:cond delay="0"/>
                                          </p:stCondLst>
                                        </p:cTn>
                                        <p:tgtEl>
                                          <p:spTgt spid="20"/>
                                        </p:tgtEl>
                                        <p:attrNameLst>
                                          <p:attrName>style.visibility</p:attrName>
                                        </p:attrNameLst>
                                      </p:cBhvr>
                                      <p:to>
                                        <p:strVal val="visible"/>
                                      </p:to>
                                    </p:set>
                                    <p:anim calcmode="lin" valueType="num">
                                      <p:cBhvr additive="base">
                                        <p:cTn id="151" dur="2500" fill="hold"/>
                                        <p:tgtEl>
                                          <p:spTgt spid="20"/>
                                        </p:tgtEl>
                                        <p:attrNameLst>
                                          <p:attrName>ppt_x</p:attrName>
                                        </p:attrNameLst>
                                      </p:cBhvr>
                                      <p:tavLst>
                                        <p:tav tm="0">
                                          <p:val>
                                            <p:strVal val="1+#ppt_w/2"/>
                                          </p:val>
                                        </p:tav>
                                        <p:tav tm="100000">
                                          <p:val>
                                            <p:strVal val="#ppt_x"/>
                                          </p:val>
                                        </p:tav>
                                      </p:tavLst>
                                    </p:anim>
                                    <p:anim calcmode="lin" valueType="num">
                                      <p:cBhvr additive="base">
                                        <p:cTn id="152" dur="2500" fill="hold"/>
                                        <p:tgtEl>
                                          <p:spTgt spid="20"/>
                                        </p:tgtEl>
                                        <p:attrNameLst>
                                          <p:attrName>ppt_y</p:attrName>
                                        </p:attrNameLst>
                                      </p:cBhvr>
                                      <p:tavLst>
                                        <p:tav tm="0">
                                          <p:val>
                                            <p:strVal val="0-#ppt_h/2"/>
                                          </p:val>
                                        </p:tav>
                                        <p:tav tm="100000">
                                          <p:val>
                                            <p:strVal val="#ppt_y"/>
                                          </p:val>
                                        </p:tav>
                                      </p:tavLst>
                                    </p:anim>
                                  </p:childTnLst>
                                </p:cTn>
                              </p:par>
                              <p:par>
                                <p:cTn id="153" presetID="19" presetClass="entr" presetSubtype="10" fill="hold" grpId="1" nodeType="withEffect">
                                  <p:stCondLst>
                                    <p:cond delay="0"/>
                                  </p:stCondLst>
                                  <p:childTnLst>
                                    <p:set>
                                      <p:cBhvr>
                                        <p:cTn id="154" dur="1" fill="hold">
                                          <p:stCondLst>
                                            <p:cond delay="0"/>
                                          </p:stCondLst>
                                        </p:cTn>
                                        <p:tgtEl>
                                          <p:spTgt spid="20"/>
                                        </p:tgtEl>
                                        <p:attrNameLst>
                                          <p:attrName>style.visibility</p:attrName>
                                        </p:attrNameLst>
                                      </p:cBhvr>
                                      <p:to>
                                        <p:strVal val="visible"/>
                                      </p:to>
                                    </p:set>
                                    <p:anim calcmode="lin" valueType="num">
                                      <p:cBhvr>
                                        <p:cTn id="155" dur="2500" fill="hold"/>
                                        <p:tgtEl>
                                          <p:spTgt spid="20"/>
                                        </p:tgtEl>
                                        <p:attrNameLst>
                                          <p:attrName>ppt_w</p:attrName>
                                        </p:attrNameLst>
                                      </p:cBhvr>
                                      <p:tavLst>
                                        <p:tav tm="0" fmla="#ppt_w*sin(2.5*pi*$)">
                                          <p:val>
                                            <p:fltVal val="0"/>
                                          </p:val>
                                        </p:tav>
                                        <p:tav tm="100000">
                                          <p:val>
                                            <p:fltVal val="1"/>
                                          </p:val>
                                        </p:tav>
                                      </p:tavLst>
                                    </p:anim>
                                    <p:anim calcmode="lin" valueType="num">
                                      <p:cBhvr>
                                        <p:cTn id="156" dur="2500" fill="hold"/>
                                        <p:tgtEl>
                                          <p:spTgt spid="20"/>
                                        </p:tgtEl>
                                        <p:attrNameLst>
                                          <p:attrName>ppt_h</p:attrName>
                                        </p:attrNameLst>
                                      </p:cBhvr>
                                      <p:tavLst>
                                        <p:tav tm="0">
                                          <p:val>
                                            <p:strVal val="#ppt_h"/>
                                          </p:val>
                                        </p:tav>
                                        <p:tav tm="100000">
                                          <p:val>
                                            <p:strVal val="#ppt_h"/>
                                          </p:val>
                                        </p:tav>
                                      </p:tavLst>
                                    </p:anim>
                                  </p:childTnLst>
                                </p:cTn>
                              </p:par>
                              <p:par>
                                <p:cTn id="157" presetID="2" presetClass="exit" presetSubtype="3" fill="hold" grpId="2" nodeType="withEffect">
                                  <p:stCondLst>
                                    <p:cond delay="0"/>
                                  </p:stCondLst>
                                  <p:childTnLst>
                                    <p:anim calcmode="lin" valueType="num">
                                      <p:cBhvr additive="base">
                                        <p:cTn id="158" dur="3500"/>
                                        <p:tgtEl>
                                          <p:spTgt spid="20"/>
                                        </p:tgtEl>
                                        <p:attrNameLst>
                                          <p:attrName>ppt_x</p:attrName>
                                        </p:attrNameLst>
                                      </p:cBhvr>
                                      <p:tavLst>
                                        <p:tav tm="0">
                                          <p:val>
                                            <p:strVal val="ppt_x"/>
                                          </p:val>
                                        </p:tav>
                                        <p:tav tm="100000">
                                          <p:val>
                                            <p:strVal val="1+ppt_w/2"/>
                                          </p:val>
                                        </p:tav>
                                      </p:tavLst>
                                    </p:anim>
                                    <p:anim calcmode="lin" valueType="num">
                                      <p:cBhvr additive="base">
                                        <p:cTn id="159" dur="3500"/>
                                        <p:tgtEl>
                                          <p:spTgt spid="20"/>
                                        </p:tgtEl>
                                        <p:attrNameLst>
                                          <p:attrName>ppt_y</p:attrName>
                                        </p:attrNameLst>
                                      </p:cBhvr>
                                      <p:tavLst>
                                        <p:tav tm="0">
                                          <p:val>
                                            <p:strVal val="ppt_y"/>
                                          </p:val>
                                        </p:tav>
                                        <p:tav tm="100000">
                                          <p:val>
                                            <p:strVal val="0-ppt_h/2"/>
                                          </p:val>
                                        </p:tav>
                                      </p:tavLst>
                                    </p:anim>
                                    <p:set>
                                      <p:cBhvr>
                                        <p:cTn id="160" dur="1" fill="hold">
                                          <p:stCondLst>
                                            <p:cond delay="3499"/>
                                          </p:stCondLst>
                                        </p:cTn>
                                        <p:tgtEl>
                                          <p:spTgt spid="20"/>
                                        </p:tgtEl>
                                        <p:attrNameLst>
                                          <p:attrName>style.visibility</p:attrName>
                                        </p:attrNameLst>
                                      </p:cBhvr>
                                      <p:to>
                                        <p:strVal val="hidden"/>
                                      </p:to>
                                    </p:set>
                                  </p:childTnLst>
                                </p:cTn>
                              </p:par>
                              <p:par>
                                <p:cTn id="161" presetID="19" presetClass="exit" presetSubtype="5" fill="hold" grpId="3" nodeType="withEffect">
                                  <p:stCondLst>
                                    <p:cond delay="0"/>
                                  </p:stCondLst>
                                  <p:childTnLst>
                                    <p:anim calcmode="lin" valueType="num">
                                      <p:cBhvr>
                                        <p:cTn id="162" dur="3500"/>
                                        <p:tgtEl>
                                          <p:spTgt spid="20"/>
                                        </p:tgtEl>
                                        <p:attrNameLst>
                                          <p:attrName>ppt_w</p:attrName>
                                        </p:attrNameLst>
                                      </p:cBhvr>
                                      <p:tavLst>
                                        <p:tav tm="0">
                                          <p:val>
                                            <p:strVal val="ppt_w"/>
                                          </p:val>
                                        </p:tav>
                                        <p:tav tm="100000">
                                          <p:val>
                                            <p:strVal val="ppt_w"/>
                                          </p:val>
                                        </p:tav>
                                      </p:tavLst>
                                    </p:anim>
                                    <p:anim calcmode="lin" valueType="num">
                                      <p:cBhvr>
                                        <p:cTn id="163" dur="3500"/>
                                        <p:tgtEl>
                                          <p:spTgt spid="2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64" dur="1" fill="hold">
                                          <p:stCondLst>
                                            <p:cond delay="3499"/>
                                          </p:stCondLst>
                                        </p:cTn>
                                        <p:tgtEl>
                                          <p:spTgt spid="20"/>
                                        </p:tgtEl>
                                        <p:attrNameLst>
                                          <p:attrName>style.visibility</p:attrName>
                                        </p:attrNameLst>
                                      </p:cBhvr>
                                      <p:to>
                                        <p:strVal val="hidden"/>
                                      </p:to>
                                    </p:set>
                                  </p:childTnLst>
                                </p:cTn>
                              </p:par>
                              <p:par>
                                <p:cTn id="165" presetID="2" presetClass="entr" presetSubtype="3" fill="hold" grpId="0" nodeType="withEffect">
                                  <p:stCondLst>
                                    <p:cond delay="0"/>
                                  </p:stCondLst>
                                  <p:childTnLst>
                                    <p:set>
                                      <p:cBhvr>
                                        <p:cTn id="166" dur="1" fill="hold">
                                          <p:stCondLst>
                                            <p:cond delay="0"/>
                                          </p:stCondLst>
                                        </p:cTn>
                                        <p:tgtEl>
                                          <p:spTgt spid="19"/>
                                        </p:tgtEl>
                                        <p:attrNameLst>
                                          <p:attrName>style.visibility</p:attrName>
                                        </p:attrNameLst>
                                      </p:cBhvr>
                                      <p:to>
                                        <p:strVal val="visible"/>
                                      </p:to>
                                    </p:set>
                                    <p:anim calcmode="lin" valueType="num">
                                      <p:cBhvr additive="base">
                                        <p:cTn id="167" dur="2500" fill="hold"/>
                                        <p:tgtEl>
                                          <p:spTgt spid="19"/>
                                        </p:tgtEl>
                                        <p:attrNameLst>
                                          <p:attrName>ppt_x</p:attrName>
                                        </p:attrNameLst>
                                      </p:cBhvr>
                                      <p:tavLst>
                                        <p:tav tm="0">
                                          <p:val>
                                            <p:strVal val="1+#ppt_w/2"/>
                                          </p:val>
                                        </p:tav>
                                        <p:tav tm="100000">
                                          <p:val>
                                            <p:strVal val="#ppt_x"/>
                                          </p:val>
                                        </p:tav>
                                      </p:tavLst>
                                    </p:anim>
                                    <p:anim calcmode="lin" valueType="num">
                                      <p:cBhvr additive="base">
                                        <p:cTn id="168" dur="2500" fill="hold"/>
                                        <p:tgtEl>
                                          <p:spTgt spid="19"/>
                                        </p:tgtEl>
                                        <p:attrNameLst>
                                          <p:attrName>ppt_y</p:attrName>
                                        </p:attrNameLst>
                                      </p:cBhvr>
                                      <p:tavLst>
                                        <p:tav tm="0">
                                          <p:val>
                                            <p:strVal val="0-#ppt_h/2"/>
                                          </p:val>
                                        </p:tav>
                                        <p:tav tm="100000">
                                          <p:val>
                                            <p:strVal val="#ppt_y"/>
                                          </p:val>
                                        </p:tav>
                                      </p:tavLst>
                                    </p:anim>
                                  </p:childTnLst>
                                </p:cTn>
                              </p:par>
                              <p:par>
                                <p:cTn id="169" presetID="19" presetClass="entr" presetSubtype="10" fill="hold" grpId="1" nodeType="withEffect">
                                  <p:stCondLst>
                                    <p:cond delay="0"/>
                                  </p:stCondLst>
                                  <p:childTnLst>
                                    <p:set>
                                      <p:cBhvr>
                                        <p:cTn id="170" dur="1" fill="hold">
                                          <p:stCondLst>
                                            <p:cond delay="0"/>
                                          </p:stCondLst>
                                        </p:cTn>
                                        <p:tgtEl>
                                          <p:spTgt spid="19"/>
                                        </p:tgtEl>
                                        <p:attrNameLst>
                                          <p:attrName>style.visibility</p:attrName>
                                        </p:attrNameLst>
                                      </p:cBhvr>
                                      <p:to>
                                        <p:strVal val="visible"/>
                                      </p:to>
                                    </p:set>
                                    <p:anim calcmode="lin" valueType="num">
                                      <p:cBhvr>
                                        <p:cTn id="171" dur="2500" fill="hold"/>
                                        <p:tgtEl>
                                          <p:spTgt spid="19"/>
                                        </p:tgtEl>
                                        <p:attrNameLst>
                                          <p:attrName>ppt_w</p:attrName>
                                        </p:attrNameLst>
                                      </p:cBhvr>
                                      <p:tavLst>
                                        <p:tav tm="0" fmla="#ppt_w*sin(2.5*pi*$)">
                                          <p:val>
                                            <p:fltVal val="0"/>
                                          </p:val>
                                        </p:tav>
                                        <p:tav tm="100000">
                                          <p:val>
                                            <p:fltVal val="1"/>
                                          </p:val>
                                        </p:tav>
                                      </p:tavLst>
                                    </p:anim>
                                    <p:anim calcmode="lin" valueType="num">
                                      <p:cBhvr>
                                        <p:cTn id="172" dur="2500" fill="hold"/>
                                        <p:tgtEl>
                                          <p:spTgt spid="19"/>
                                        </p:tgtEl>
                                        <p:attrNameLst>
                                          <p:attrName>ppt_h</p:attrName>
                                        </p:attrNameLst>
                                      </p:cBhvr>
                                      <p:tavLst>
                                        <p:tav tm="0">
                                          <p:val>
                                            <p:strVal val="#ppt_h"/>
                                          </p:val>
                                        </p:tav>
                                        <p:tav tm="100000">
                                          <p:val>
                                            <p:strVal val="#ppt_h"/>
                                          </p:val>
                                        </p:tav>
                                      </p:tavLst>
                                    </p:anim>
                                  </p:childTnLst>
                                </p:cTn>
                              </p:par>
                              <p:par>
                                <p:cTn id="173" presetID="2" presetClass="exit" presetSubtype="3" fill="hold" grpId="2" nodeType="withEffect">
                                  <p:stCondLst>
                                    <p:cond delay="0"/>
                                  </p:stCondLst>
                                  <p:childTnLst>
                                    <p:anim calcmode="lin" valueType="num">
                                      <p:cBhvr additive="base">
                                        <p:cTn id="174" dur="3500"/>
                                        <p:tgtEl>
                                          <p:spTgt spid="19"/>
                                        </p:tgtEl>
                                        <p:attrNameLst>
                                          <p:attrName>ppt_x</p:attrName>
                                        </p:attrNameLst>
                                      </p:cBhvr>
                                      <p:tavLst>
                                        <p:tav tm="0">
                                          <p:val>
                                            <p:strVal val="ppt_x"/>
                                          </p:val>
                                        </p:tav>
                                        <p:tav tm="100000">
                                          <p:val>
                                            <p:strVal val="1+ppt_w/2"/>
                                          </p:val>
                                        </p:tav>
                                      </p:tavLst>
                                    </p:anim>
                                    <p:anim calcmode="lin" valueType="num">
                                      <p:cBhvr additive="base">
                                        <p:cTn id="175" dur="3500"/>
                                        <p:tgtEl>
                                          <p:spTgt spid="19"/>
                                        </p:tgtEl>
                                        <p:attrNameLst>
                                          <p:attrName>ppt_y</p:attrName>
                                        </p:attrNameLst>
                                      </p:cBhvr>
                                      <p:tavLst>
                                        <p:tav tm="0">
                                          <p:val>
                                            <p:strVal val="ppt_y"/>
                                          </p:val>
                                        </p:tav>
                                        <p:tav tm="100000">
                                          <p:val>
                                            <p:strVal val="0-ppt_h/2"/>
                                          </p:val>
                                        </p:tav>
                                      </p:tavLst>
                                    </p:anim>
                                    <p:set>
                                      <p:cBhvr>
                                        <p:cTn id="176" dur="1" fill="hold">
                                          <p:stCondLst>
                                            <p:cond delay="3499"/>
                                          </p:stCondLst>
                                        </p:cTn>
                                        <p:tgtEl>
                                          <p:spTgt spid="19"/>
                                        </p:tgtEl>
                                        <p:attrNameLst>
                                          <p:attrName>style.visibility</p:attrName>
                                        </p:attrNameLst>
                                      </p:cBhvr>
                                      <p:to>
                                        <p:strVal val="hidden"/>
                                      </p:to>
                                    </p:set>
                                  </p:childTnLst>
                                </p:cTn>
                              </p:par>
                              <p:par>
                                <p:cTn id="177" presetID="19" presetClass="exit" presetSubtype="5" fill="hold" grpId="3" nodeType="withEffect">
                                  <p:stCondLst>
                                    <p:cond delay="0"/>
                                  </p:stCondLst>
                                  <p:childTnLst>
                                    <p:anim calcmode="lin" valueType="num">
                                      <p:cBhvr>
                                        <p:cTn id="178" dur="3500"/>
                                        <p:tgtEl>
                                          <p:spTgt spid="19"/>
                                        </p:tgtEl>
                                        <p:attrNameLst>
                                          <p:attrName>ppt_w</p:attrName>
                                        </p:attrNameLst>
                                      </p:cBhvr>
                                      <p:tavLst>
                                        <p:tav tm="0">
                                          <p:val>
                                            <p:strVal val="ppt_w"/>
                                          </p:val>
                                        </p:tav>
                                        <p:tav tm="100000">
                                          <p:val>
                                            <p:strVal val="ppt_w"/>
                                          </p:val>
                                        </p:tav>
                                      </p:tavLst>
                                    </p:anim>
                                    <p:anim calcmode="lin" valueType="num">
                                      <p:cBhvr>
                                        <p:cTn id="179" dur="3500"/>
                                        <p:tgtEl>
                                          <p:spTgt spid="1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0" dur="1" fill="hold">
                                          <p:stCondLst>
                                            <p:cond delay="3499"/>
                                          </p:stCondLst>
                                        </p:cTn>
                                        <p:tgtEl>
                                          <p:spTgt spid="19"/>
                                        </p:tgtEl>
                                        <p:attrNameLst>
                                          <p:attrName>style.visibility</p:attrName>
                                        </p:attrNameLst>
                                      </p:cBhvr>
                                      <p:to>
                                        <p:strVal val="hidden"/>
                                      </p:to>
                                    </p:set>
                                  </p:childTnLst>
                                </p:cTn>
                              </p:par>
                              <p:par>
                                <p:cTn id="181" presetID="2" presetClass="entr" presetSubtype="3" fill="hold" grpId="0" nodeType="withEffect">
                                  <p:stCondLst>
                                    <p:cond delay="0"/>
                                  </p:stCondLst>
                                  <p:childTnLst>
                                    <p:set>
                                      <p:cBhvr>
                                        <p:cTn id="182" dur="1" fill="hold">
                                          <p:stCondLst>
                                            <p:cond delay="0"/>
                                          </p:stCondLst>
                                        </p:cTn>
                                        <p:tgtEl>
                                          <p:spTgt spid="21"/>
                                        </p:tgtEl>
                                        <p:attrNameLst>
                                          <p:attrName>style.visibility</p:attrName>
                                        </p:attrNameLst>
                                      </p:cBhvr>
                                      <p:to>
                                        <p:strVal val="visible"/>
                                      </p:to>
                                    </p:set>
                                    <p:anim calcmode="lin" valueType="num">
                                      <p:cBhvr additive="base">
                                        <p:cTn id="183" dur="2500" fill="hold"/>
                                        <p:tgtEl>
                                          <p:spTgt spid="21"/>
                                        </p:tgtEl>
                                        <p:attrNameLst>
                                          <p:attrName>ppt_x</p:attrName>
                                        </p:attrNameLst>
                                      </p:cBhvr>
                                      <p:tavLst>
                                        <p:tav tm="0">
                                          <p:val>
                                            <p:strVal val="1+#ppt_w/2"/>
                                          </p:val>
                                        </p:tav>
                                        <p:tav tm="100000">
                                          <p:val>
                                            <p:strVal val="#ppt_x"/>
                                          </p:val>
                                        </p:tav>
                                      </p:tavLst>
                                    </p:anim>
                                    <p:anim calcmode="lin" valueType="num">
                                      <p:cBhvr additive="base">
                                        <p:cTn id="184" dur="2500" fill="hold"/>
                                        <p:tgtEl>
                                          <p:spTgt spid="21"/>
                                        </p:tgtEl>
                                        <p:attrNameLst>
                                          <p:attrName>ppt_y</p:attrName>
                                        </p:attrNameLst>
                                      </p:cBhvr>
                                      <p:tavLst>
                                        <p:tav tm="0">
                                          <p:val>
                                            <p:strVal val="0-#ppt_h/2"/>
                                          </p:val>
                                        </p:tav>
                                        <p:tav tm="100000">
                                          <p:val>
                                            <p:strVal val="#ppt_y"/>
                                          </p:val>
                                        </p:tav>
                                      </p:tavLst>
                                    </p:anim>
                                  </p:childTnLst>
                                </p:cTn>
                              </p:par>
                              <p:par>
                                <p:cTn id="185" presetID="19" presetClass="entr" presetSubtype="10" fill="hold" grpId="1" nodeType="withEffect">
                                  <p:stCondLst>
                                    <p:cond delay="0"/>
                                  </p:stCondLst>
                                  <p:childTnLst>
                                    <p:set>
                                      <p:cBhvr>
                                        <p:cTn id="186" dur="1" fill="hold">
                                          <p:stCondLst>
                                            <p:cond delay="0"/>
                                          </p:stCondLst>
                                        </p:cTn>
                                        <p:tgtEl>
                                          <p:spTgt spid="21"/>
                                        </p:tgtEl>
                                        <p:attrNameLst>
                                          <p:attrName>style.visibility</p:attrName>
                                        </p:attrNameLst>
                                      </p:cBhvr>
                                      <p:to>
                                        <p:strVal val="visible"/>
                                      </p:to>
                                    </p:set>
                                    <p:anim calcmode="lin" valueType="num">
                                      <p:cBhvr>
                                        <p:cTn id="187" dur="2500" fill="hold"/>
                                        <p:tgtEl>
                                          <p:spTgt spid="21"/>
                                        </p:tgtEl>
                                        <p:attrNameLst>
                                          <p:attrName>ppt_w</p:attrName>
                                        </p:attrNameLst>
                                      </p:cBhvr>
                                      <p:tavLst>
                                        <p:tav tm="0" fmla="#ppt_w*sin(2.5*pi*$)">
                                          <p:val>
                                            <p:fltVal val="0"/>
                                          </p:val>
                                        </p:tav>
                                        <p:tav tm="100000">
                                          <p:val>
                                            <p:fltVal val="1"/>
                                          </p:val>
                                        </p:tav>
                                      </p:tavLst>
                                    </p:anim>
                                    <p:anim calcmode="lin" valueType="num">
                                      <p:cBhvr>
                                        <p:cTn id="188" dur="2500" fill="hold"/>
                                        <p:tgtEl>
                                          <p:spTgt spid="21"/>
                                        </p:tgtEl>
                                        <p:attrNameLst>
                                          <p:attrName>ppt_h</p:attrName>
                                        </p:attrNameLst>
                                      </p:cBhvr>
                                      <p:tavLst>
                                        <p:tav tm="0">
                                          <p:val>
                                            <p:strVal val="#ppt_h"/>
                                          </p:val>
                                        </p:tav>
                                        <p:tav tm="100000">
                                          <p:val>
                                            <p:strVal val="#ppt_h"/>
                                          </p:val>
                                        </p:tav>
                                      </p:tavLst>
                                    </p:anim>
                                  </p:childTnLst>
                                </p:cTn>
                              </p:par>
                              <p:par>
                                <p:cTn id="189" presetID="2" presetClass="exit" presetSubtype="3" fill="hold" grpId="2" nodeType="withEffect">
                                  <p:stCondLst>
                                    <p:cond delay="0"/>
                                  </p:stCondLst>
                                  <p:childTnLst>
                                    <p:anim calcmode="lin" valueType="num">
                                      <p:cBhvr additive="base">
                                        <p:cTn id="190" dur="3500"/>
                                        <p:tgtEl>
                                          <p:spTgt spid="21"/>
                                        </p:tgtEl>
                                        <p:attrNameLst>
                                          <p:attrName>ppt_x</p:attrName>
                                        </p:attrNameLst>
                                      </p:cBhvr>
                                      <p:tavLst>
                                        <p:tav tm="0">
                                          <p:val>
                                            <p:strVal val="ppt_x"/>
                                          </p:val>
                                        </p:tav>
                                        <p:tav tm="100000">
                                          <p:val>
                                            <p:strVal val="1+ppt_w/2"/>
                                          </p:val>
                                        </p:tav>
                                      </p:tavLst>
                                    </p:anim>
                                    <p:anim calcmode="lin" valueType="num">
                                      <p:cBhvr additive="base">
                                        <p:cTn id="191" dur="3500"/>
                                        <p:tgtEl>
                                          <p:spTgt spid="21"/>
                                        </p:tgtEl>
                                        <p:attrNameLst>
                                          <p:attrName>ppt_y</p:attrName>
                                        </p:attrNameLst>
                                      </p:cBhvr>
                                      <p:tavLst>
                                        <p:tav tm="0">
                                          <p:val>
                                            <p:strVal val="ppt_y"/>
                                          </p:val>
                                        </p:tav>
                                        <p:tav tm="100000">
                                          <p:val>
                                            <p:strVal val="0-ppt_h/2"/>
                                          </p:val>
                                        </p:tav>
                                      </p:tavLst>
                                    </p:anim>
                                    <p:set>
                                      <p:cBhvr>
                                        <p:cTn id="192" dur="1" fill="hold">
                                          <p:stCondLst>
                                            <p:cond delay="3499"/>
                                          </p:stCondLst>
                                        </p:cTn>
                                        <p:tgtEl>
                                          <p:spTgt spid="21"/>
                                        </p:tgtEl>
                                        <p:attrNameLst>
                                          <p:attrName>style.visibility</p:attrName>
                                        </p:attrNameLst>
                                      </p:cBhvr>
                                      <p:to>
                                        <p:strVal val="hidden"/>
                                      </p:to>
                                    </p:set>
                                  </p:childTnLst>
                                </p:cTn>
                              </p:par>
                              <p:par>
                                <p:cTn id="193" presetID="19" presetClass="exit" presetSubtype="5" fill="hold" grpId="3" nodeType="withEffect">
                                  <p:stCondLst>
                                    <p:cond delay="0"/>
                                  </p:stCondLst>
                                  <p:childTnLst>
                                    <p:anim calcmode="lin" valueType="num">
                                      <p:cBhvr>
                                        <p:cTn id="194" dur="3500"/>
                                        <p:tgtEl>
                                          <p:spTgt spid="21"/>
                                        </p:tgtEl>
                                        <p:attrNameLst>
                                          <p:attrName>ppt_w</p:attrName>
                                        </p:attrNameLst>
                                      </p:cBhvr>
                                      <p:tavLst>
                                        <p:tav tm="0">
                                          <p:val>
                                            <p:strVal val="ppt_w"/>
                                          </p:val>
                                        </p:tav>
                                        <p:tav tm="100000">
                                          <p:val>
                                            <p:strVal val="ppt_w"/>
                                          </p:val>
                                        </p:tav>
                                      </p:tavLst>
                                    </p:anim>
                                    <p:anim calcmode="lin" valueType="num">
                                      <p:cBhvr>
                                        <p:cTn id="195" dur="3500"/>
                                        <p:tgtEl>
                                          <p:spTgt spid="2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6" dur="1" fill="hold">
                                          <p:stCondLst>
                                            <p:cond delay="3499"/>
                                          </p:stCondLst>
                                        </p:cTn>
                                        <p:tgtEl>
                                          <p:spTgt spid="21"/>
                                        </p:tgtEl>
                                        <p:attrNameLst>
                                          <p:attrName>style.visibility</p:attrName>
                                        </p:attrNameLst>
                                      </p:cBhvr>
                                      <p:to>
                                        <p:strVal val="hidden"/>
                                      </p:to>
                                    </p:set>
                                  </p:childTnLst>
                                </p:cTn>
                              </p:par>
                              <p:par>
                                <p:cTn id="197" presetID="2" presetClass="entr" presetSubtype="9" fill="hold" grpId="0" nodeType="withEffect">
                                  <p:stCondLst>
                                    <p:cond delay="0"/>
                                  </p:stCondLst>
                                  <p:childTnLst>
                                    <p:set>
                                      <p:cBhvr>
                                        <p:cTn id="198" dur="1" fill="hold">
                                          <p:stCondLst>
                                            <p:cond delay="0"/>
                                          </p:stCondLst>
                                        </p:cTn>
                                        <p:tgtEl>
                                          <p:spTgt spid="13"/>
                                        </p:tgtEl>
                                        <p:attrNameLst>
                                          <p:attrName>style.visibility</p:attrName>
                                        </p:attrNameLst>
                                      </p:cBhvr>
                                      <p:to>
                                        <p:strVal val="visible"/>
                                      </p:to>
                                    </p:set>
                                    <p:anim calcmode="lin" valueType="num">
                                      <p:cBhvr additive="base">
                                        <p:cTn id="199" dur="2500" fill="hold"/>
                                        <p:tgtEl>
                                          <p:spTgt spid="13"/>
                                        </p:tgtEl>
                                        <p:attrNameLst>
                                          <p:attrName>ppt_x</p:attrName>
                                        </p:attrNameLst>
                                      </p:cBhvr>
                                      <p:tavLst>
                                        <p:tav tm="0">
                                          <p:val>
                                            <p:strVal val="0-#ppt_w/2"/>
                                          </p:val>
                                        </p:tav>
                                        <p:tav tm="100000">
                                          <p:val>
                                            <p:strVal val="#ppt_x"/>
                                          </p:val>
                                        </p:tav>
                                      </p:tavLst>
                                    </p:anim>
                                    <p:anim calcmode="lin" valueType="num">
                                      <p:cBhvr additive="base">
                                        <p:cTn id="200" dur="2500" fill="hold"/>
                                        <p:tgtEl>
                                          <p:spTgt spid="13"/>
                                        </p:tgtEl>
                                        <p:attrNameLst>
                                          <p:attrName>ppt_y</p:attrName>
                                        </p:attrNameLst>
                                      </p:cBhvr>
                                      <p:tavLst>
                                        <p:tav tm="0">
                                          <p:val>
                                            <p:strVal val="0-#ppt_h/2"/>
                                          </p:val>
                                        </p:tav>
                                        <p:tav tm="100000">
                                          <p:val>
                                            <p:strVal val="#ppt_y"/>
                                          </p:val>
                                        </p:tav>
                                      </p:tavLst>
                                    </p:anim>
                                  </p:childTnLst>
                                </p:cTn>
                              </p:par>
                              <p:par>
                                <p:cTn id="201" presetID="19" presetClass="entr" presetSubtype="10" fill="hold" grpId="1" nodeType="withEffect">
                                  <p:stCondLst>
                                    <p:cond delay="0"/>
                                  </p:stCondLst>
                                  <p:childTnLst>
                                    <p:set>
                                      <p:cBhvr>
                                        <p:cTn id="202" dur="1" fill="hold">
                                          <p:stCondLst>
                                            <p:cond delay="0"/>
                                          </p:stCondLst>
                                        </p:cTn>
                                        <p:tgtEl>
                                          <p:spTgt spid="13"/>
                                        </p:tgtEl>
                                        <p:attrNameLst>
                                          <p:attrName>style.visibility</p:attrName>
                                        </p:attrNameLst>
                                      </p:cBhvr>
                                      <p:to>
                                        <p:strVal val="visible"/>
                                      </p:to>
                                    </p:set>
                                    <p:anim calcmode="lin" valueType="num">
                                      <p:cBhvr>
                                        <p:cTn id="203" dur="2500" fill="hold"/>
                                        <p:tgtEl>
                                          <p:spTgt spid="13"/>
                                        </p:tgtEl>
                                        <p:attrNameLst>
                                          <p:attrName>ppt_w</p:attrName>
                                        </p:attrNameLst>
                                      </p:cBhvr>
                                      <p:tavLst>
                                        <p:tav tm="0" fmla="#ppt_w*sin(2.5*pi*$)">
                                          <p:val>
                                            <p:fltVal val="0"/>
                                          </p:val>
                                        </p:tav>
                                        <p:tav tm="100000">
                                          <p:val>
                                            <p:fltVal val="1"/>
                                          </p:val>
                                        </p:tav>
                                      </p:tavLst>
                                    </p:anim>
                                    <p:anim calcmode="lin" valueType="num">
                                      <p:cBhvr>
                                        <p:cTn id="204" dur="2500" fill="hold"/>
                                        <p:tgtEl>
                                          <p:spTgt spid="13"/>
                                        </p:tgtEl>
                                        <p:attrNameLst>
                                          <p:attrName>ppt_h</p:attrName>
                                        </p:attrNameLst>
                                      </p:cBhvr>
                                      <p:tavLst>
                                        <p:tav tm="0">
                                          <p:val>
                                            <p:strVal val="#ppt_h"/>
                                          </p:val>
                                        </p:tav>
                                        <p:tav tm="100000">
                                          <p:val>
                                            <p:strVal val="#ppt_h"/>
                                          </p:val>
                                        </p:tav>
                                      </p:tavLst>
                                    </p:anim>
                                  </p:childTnLst>
                                </p:cTn>
                              </p:par>
                              <p:par>
                                <p:cTn id="205" presetID="2" presetClass="exit" presetSubtype="9" fill="hold" grpId="2" nodeType="withEffect">
                                  <p:stCondLst>
                                    <p:cond delay="0"/>
                                  </p:stCondLst>
                                  <p:childTnLst>
                                    <p:anim calcmode="lin" valueType="num">
                                      <p:cBhvr additive="base">
                                        <p:cTn id="206" dur="3500"/>
                                        <p:tgtEl>
                                          <p:spTgt spid="13"/>
                                        </p:tgtEl>
                                        <p:attrNameLst>
                                          <p:attrName>ppt_x</p:attrName>
                                        </p:attrNameLst>
                                      </p:cBhvr>
                                      <p:tavLst>
                                        <p:tav tm="0">
                                          <p:val>
                                            <p:strVal val="ppt_x"/>
                                          </p:val>
                                        </p:tav>
                                        <p:tav tm="100000">
                                          <p:val>
                                            <p:strVal val="0-ppt_w/2"/>
                                          </p:val>
                                        </p:tav>
                                      </p:tavLst>
                                    </p:anim>
                                    <p:anim calcmode="lin" valueType="num">
                                      <p:cBhvr additive="base">
                                        <p:cTn id="207" dur="3500"/>
                                        <p:tgtEl>
                                          <p:spTgt spid="13"/>
                                        </p:tgtEl>
                                        <p:attrNameLst>
                                          <p:attrName>ppt_y</p:attrName>
                                        </p:attrNameLst>
                                      </p:cBhvr>
                                      <p:tavLst>
                                        <p:tav tm="0">
                                          <p:val>
                                            <p:strVal val="ppt_y"/>
                                          </p:val>
                                        </p:tav>
                                        <p:tav tm="100000">
                                          <p:val>
                                            <p:strVal val="0-ppt_h/2"/>
                                          </p:val>
                                        </p:tav>
                                      </p:tavLst>
                                    </p:anim>
                                    <p:set>
                                      <p:cBhvr>
                                        <p:cTn id="208" dur="1" fill="hold">
                                          <p:stCondLst>
                                            <p:cond delay="3499"/>
                                          </p:stCondLst>
                                        </p:cTn>
                                        <p:tgtEl>
                                          <p:spTgt spid="13"/>
                                        </p:tgtEl>
                                        <p:attrNameLst>
                                          <p:attrName>style.visibility</p:attrName>
                                        </p:attrNameLst>
                                      </p:cBhvr>
                                      <p:to>
                                        <p:strVal val="hidden"/>
                                      </p:to>
                                    </p:set>
                                  </p:childTnLst>
                                </p:cTn>
                              </p:par>
                              <p:par>
                                <p:cTn id="209" presetID="19" presetClass="exit" presetSubtype="5" fill="hold" grpId="3" nodeType="withEffect">
                                  <p:stCondLst>
                                    <p:cond delay="0"/>
                                  </p:stCondLst>
                                  <p:childTnLst>
                                    <p:anim calcmode="lin" valueType="num">
                                      <p:cBhvr>
                                        <p:cTn id="210" dur="3500"/>
                                        <p:tgtEl>
                                          <p:spTgt spid="13"/>
                                        </p:tgtEl>
                                        <p:attrNameLst>
                                          <p:attrName>ppt_w</p:attrName>
                                        </p:attrNameLst>
                                      </p:cBhvr>
                                      <p:tavLst>
                                        <p:tav tm="0">
                                          <p:val>
                                            <p:strVal val="ppt_w"/>
                                          </p:val>
                                        </p:tav>
                                        <p:tav tm="100000">
                                          <p:val>
                                            <p:strVal val="ppt_w"/>
                                          </p:val>
                                        </p:tav>
                                      </p:tavLst>
                                    </p:anim>
                                    <p:anim calcmode="lin" valueType="num">
                                      <p:cBhvr>
                                        <p:cTn id="211" dur="35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12" dur="1" fill="hold">
                                          <p:stCondLst>
                                            <p:cond delay="3499"/>
                                          </p:stCondLst>
                                        </p:cTn>
                                        <p:tgtEl>
                                          <p:spTgt spid="13"/>
                                        </p:tgtEl>
                                        <p:attrNameLst>
                                          <p:attrName>style.visibility</p:attrName>
                                        </p:attrNameLst>
                                      </p:cBhvr>
                                      <p:to>
                                        <p:strVal val="hidden"/>
                                      </p:to>
                                    </p:set>
                                  </p:childTnLst>
                                </p:cTn>
                              </p:par>
                              <p:par>
                                <p:cTn id="213" presetID="2" presetClass="entr" presetSubtype="9" fill="hold" grpId="0" nodeType="withEffect">
                                  <p:stCondLst>
                                    <p:cond delay="0"/>
                                  </p:stCondLst>
                                  <p:childTnLst>
                                    <p:set>
                                      <p:cBhvr>
                                        <p:cTn id="214" dur="1" fill="hold">
                                          <p:stCondLst>
                                            <p:cond delay="0"/>
                                          </p:stCondLst>
                                        </p:cTn>
                                        <p:tgtEl>
                                          <p:spTgt spid="15"/>
                                        </p:tgtEl>
                                        <p:attrNameLst>
                                          <p:attrName>style.visibility</p:attrName>
                                        </p:attrNameLst>
                                      </p:cBhvr>
                                      <p:to>
                                        <p:strVal val="visible"/>
                                      </p:to>
                                    </p:set>
                                    <p:anim calcmode="lin" valueType="num">
                                      <p:cBhvr additive="base">
                                        <p:cTn id="215" dur="2500" fill="hold"/>
                                        <p:tgtEl>
                                          <p:spTgt spid="15"/>
                                        </p:tgtEl>
                                        <p:attrNameLst>
                                          <p:attrName>ppt_x</p:attrName>
                                        </p:attrNameLst>
                                      </p:cBhvr>
                                      <p:tavLst>
                                        <p:tav tm="0">
                                          <p:val>
                                            <p:strVal val="0-#ppt_w/2"/>
                                          </p:val>
                                        </p:tav>
                                        <p:tav tm="100000">
                                          <p:val>
                                            <p:strVal val="#ppt_x"/>
                                          </p:val>
                                        </p:tav>
                                      </p:tavLst>
                                    </p:anim>
                                    <p:anim calcmode="lin" valueType="num">
                                      <p:cBhvr additive="base">
                                        <p:cTn id="216" dur="2500" fill="hold"/>
                                        <p:tgtEl>
                                          <p:spTgt spid="15"/>
                                        </p:tgtEl>
                                        <p:attrNameLst>
                                          <p:attrName>ppt_y</p:attrName>
                                        </p:attrNameLst>
                                      </p:cBhvr>
                                      <p:tavLst>
                                        <p:tav tm="0">
                                          <p:val>
                                            <p:strVal val="0-#ppt_h/2"/>
                                          </p:val>
                                        </p:tav>
                                        <p:tav tm="100000">
                                          <p:val>
                                            <p:strVal val="#ppt_y"/>
                                          </p:val>
                                        </p:tav>
                                      </p:tavLst>
                                    </p:anim>
                                  </p:childTnLst>
                                </p:cTn>
                              </p:par>
                              <p:par>
                                <p:cTn id="217" presetID="19" presetClass="entr" presetSubtype="10" fill="hold" grpId="1" nodeType="withEffect">
                                  <p:stCondLst>
                                    <p:cond delay="0"/>
                                  </p:stCondLst>
                                  <p:childTnLst>
                                    <p:set>
                                      <p:cBhvr>
                                        <p:cTn id="218" dur="1" fill="hold">
                                          <p:stCondLst>
                                            <p:cond delay="0"/>
                                          </p:stCondLst>
                                        </p:cTn>
                                        <p:tgtEl>
                                          <p:spTgt spid="15"/>
                                        </p:tgtEl>
                                        <p:attrNameLst>
                                          <p:attrName>style.visibility</p:attrName>
                                        </p:attrNameLst>
                                      </p:cBhvr>
                                      <p:to>
                                        <p:strVal val="visible"/>
                                      </p:to>
                                    </p:set>
                                    <p:anim calcmode="lin" valueType="num">
                                      <p:cBhvr>
                                        <p:cTn id="219" dur="2500" fill="hold"/>
                                        <p:tgtEl>
                                          <p:spTgt spid="15"/>
                                        </p:tgtEl>
                                        <p:attrNameLst>
                                          <p:attrName>ppt_w</p:attrName>
                                        </p:attrNameLst>
                                      </p:cBhvr>
                                      <p:tavLst>
                                        <p:tav tm="0" fmla="#ppt_w*sin(2.5*pi*$)">
                                          <p:val>
                                            <p:fltVal val="0"/>
                                          </p:val>
                                        </p:tav>
                                        <p:tav tm="100000">
                                          <p:val>
                                            <p:fltVal val="1"/>
                                          </p:val>
                                        </p:tav>
                                      </p:tavLst>
                                    </p:anim>
                                    <p:anim calcmode="lin" valueType="num">
                                      <p:cBhvr>
                                        <p:cTn id="220" dur="2500" fill="hold"/>
                                        <p:tgtEl>
                                          <p:spTgt spid="15"/>
                                        </p:tgtEl>
                                        <p:attrNameLst>
                                          <p:attrName>ppt_h</p:attrName>
                                        </p:attrNameLst>
                                      </p:cBhvr>
                                      <p:tavLst>
                                        <p:tav tm="0">
                                          <p:val>
                                            <p:strVal val="#ppt_h"/>
                                          </p:val>
                                        </p:tav>
                                        <p:tav tm="100000">
                                          <p:val>
                                            <p:strVal val="#ppt_h"/>
                                          </p:val>
                                        </p:tav>
                                      </p:tavLst>
                                    </p:anim>
                                  </p:childTnLst>
                                </p:cTn>
                              </p:par>
                              <p:par>
                                <p:cTn id="221" presetID="2" presetClass="exit" presetSubtype="9" fill="hold" grpId="2" nodeType="withEffect">
                                  <p:stCondLst>
                                    <p:cond delay="0"/>
                                  </p:stCondLst>
                                  <p:childTnLst>
                                    <p:anim calcmode="lin" valueType="num">
                                      <p:cBhvr additive="base">
                                        <p:cTn id="222" dur="3500"/>
                                        <p:tgtEl>
                                          <p:spTgt spid="15"/>
                                        </p:tgtEl>
                                        <p:attrNameLst>
                                          <p:attrName>ppt_x</p:attrName>
                                        </p:attrNameLst>
                                      </p:cBhvr>
                                      <p:tavLst>
                                        <p:tav tm="0">
                                          <p:val>
                                            <p:strVal val="ppt_x"/>
                                          </p:val>
                                        </p:tav>
                                        <p:tav tm="100000">
                                          <p:val>
                                            <p:strVal val="0-ppt_w/2"/>
                                          </p:val>
                                        </p:tav>
                                      </p:tavLst>
                                    </p:anim>
                                    <p:anim calcmode="lin" valueType="num">
                                      <p:cBhvr additive="base">
                                        <p:cTn id="223" dur="3500"/>
                                        <p:tgtEl>
                                          <p:spTgt spid="15"/>
                                        </p:tgtEl>
                                        <p:attrNameLst>
                                          <p:attrName>ppt_y</p:attrName>
                                        </p:attrNameLst>
                                      </p:cBhvr>
                                      <p:tavLst>
                                        <p:tav tm="0">
                                          <p:val>
                                            <p:strVal val="ppt_y"/>
                                          </p:val>
                                        </p:tav>
                                        <p:tav tm="100000">
                                          <p:val>
                                            <p:strVal val="0-ppt_h/2"/>
                                          </p:val>
                                        </p:tav>
                                      </p:tavLst>
                                    </p:anim>
                                    <p:set>
                                      <p:cBhvr>
                                        <p:cTn id="224" dur="1" fill="hold">
                                          <p:stCondLst>
                                            <p:cond delay="3499"/>
                                          </p:stCondLst>
                                        </p:cTn>
                                        <p:tgtEl>
                                          <p:spTgt spid="15"/>
                                        </p:tgtEl>
                                        <p:attrNameLst>
                                          <p:attrName>style.visibility</p:attrName>
                                        </p:attrNameLst>
                                      </p:cBhvr>
                                      <p:to>
                                        <p:strVal val="hidden"/>
                                      </p:to>
                                    </p:set>
                                  </p:childTnLst>
                                </p:cTn>
                              </p:par>
                              <p:par>
                                <p:cTn id="225" presetID="19" presetClass="exit" presetSubtype="5" fill="hold" grpId="3" nodeType="withEffect">
                                  <p:stCondLst>
                                    <p:cond delay="0"/>
                                  </p:stCondLst>
                                  <p:childTnLst>
                                    <p:anim calcmode="lin" valueType="num">
                                      <p:cBhvr>
                                        <p:cTn id="226" dur="3500"/>
                                        <p:tgtEl>
                                          <p:spTgt spid="15"/>
                                        </p:tgtEl>
                                        <p:attrNameLst>
                                          <p:attrName>ppt_w</p:attrName>
                                        </p:attrNameLst>
                                      </p:cBhvr>
                                      <p:tavLst>
                                        <p:tav tm="0">
                                          <p:val>
                                            <p:strVal val="ppt_w"/>
                                          </p:val>
                                        </p:tav>
                                        <p:tav tm="100000">
                                          <p:val>
                                            <p:strVal val="ppt_w"/>
                                          </p:val>
                                        </p:tav>
                                      </p:tavLst>
                                    </p:anim>
                                    <p:anim calcmode="lin" valueType="num">
                                      <p:cBhvr>
                                        <p:cTn id="227" dur="35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28" dur="1" fill="hold">
                                          <p:stCondLst>
                                            <p:cond delay="3499"/>
                                          </p:stCondLst>
                                        </p:cTn>
                                        <p:tgtEl>
                                          <p:spTgt spid="15"/>
                                        </p:tgtEl>
                                        <p:attrNameLst>
                                          <p:attrName>style.visibility</p:attrName>
                                        </p:attrNameLst>
                                      </p:cBhvr>
                                      <p:to>
                                        <p:strVal val="hidden"/>
                                      </p:to>
                                    </p:set>
                                  </p:childTnLst>
                                </p:cTn>
                              </p:par>
                              <p:par>
                                <p:cTn id="229" presetID="2" presetClass="entr" presetSubtype="9" fill="hold" grpId="0" nodeType="withEffect">
                                  <p:stCondLst>
                                    <p:cond delay="0"/>
                                  </p:stCondLst>
                                  <p:childTnLst>
                                    <p:set>
                                      <p:cBhvr>
                                        <p:cTn id="230" dur="1" fill="hold">
                                          <p:stCondLst>
                                            <p:cond delay="0"/>
                                          </p:stCondLst>
                                        </p:cTn>
                                        <p:tgtEl>
                                          <p:spTgt spid="14"/>
                                        </p:tgtEl>
                                        <p:attrNameLst>
                                          <p:attrName>style.visibility</p:attrName>
                                        </p:attrNameLst>
                                      </p:cBhvr>
                                      <p:to>
                                        <p:strVal val="visible"/>
                                      </p:to>
                                    </p:set>
                                    <p:anim calcmode="lin" valueType="num">
                                      <p:cBhvr additive="base">
                                        <p:cTn id="231" dur="2500" fill="hold"/>
                                        <p:tgtEl>
                                          <p:spTgt spid="14"/>
                                        </p:tgtEl>
                                        <p:attrNameLst>
                                          <p:attrName>ppt_x</p:attrName>
                                        </p:attrNameLst>
                                      </p:cBhvr>
                                      <p:tavLst>
                                        <p:tav tm="0">
                                          <p:val>
                                            <p:strVal val="0-#ppt_w/2"/>
                                          </p:val>
                                        </p:tav>
                                        <p:tav tm="100000">
                                          <p:val>
                                            <p:strVal val="#ppt_x"/>
                                          </p:val>
                                        </p:tav>
                                      </p:tavLst>
                                    </p:anim>
                                    <p:anim calcmode="lin" valueType="num">
                                      <p:cBhvr additive="base">
                                        <p:cTn id="232" dur="2500" fill="hold"/>
                                        <p:tgtEl>
                                          <p:spTgt spid="14"/>
                                        </p:tgtEl>
                                        <p:attrNameLst>
                                          <p:attrName>ppt_y</p:attrName>
                                        </p:attrNameLst>
                                      </p:cBhvr>
                                      <p:tavLst>
                                        <p:tav tm="0">
                                          <p:val>
                                            <p:strVal val="0-#ppt_h/2"/>
                                          </p:val>
                                        </p:tav>
                                        <p:tav tm="100000">
                                          <p:val>
                                            <p:strVal val="#ppt_y"/>
                                          </p:val>
                                        </p:tav>
                                      </p:tavLst>
                                    </p:anim>
                                  </p:childTnLst>
                                </p:cTn>
                              </p:par>
                              <p:par>
                                <p:cTn id="233" presetID="19" presetClass="entr" presetSubtype="10" fill="hold" grpId="1" nodeType="withEffect">
                                  <p:stCondLst>
                                    <p:cond delay="0"/>
                                  </p:stCondLst>
                                  <p:childTnLst>
                                    <p:set>
                                      <p:cBhvr>
                                        <p:cTn id="234" dur="1" fill="hold">
                                          <p:stCondLst>
                                            <p:cond delay="0"/>
                                          </p:stCondLst>
                                        </p:cTn>
                                        <p:tgtEl>
                                          <p:spTgt spid="14"/>
                                        </p:tgtEl>
                                        <p:attrNameLst>
                                          <p:attrName>style.visibility</p:attrName>
                                        </p:attrNameLst>
                                      </p:cBhvr>
                                      <p:to>
                                        <p:strVal val="visible"/>
                                      </p:to>
                                    </p:set>
                                    <p:anim calcmode="lin" valueType="num">
                                      <p:cBhvr>
                                        <p:cTn id="235" dur="2500" fill="hold"/>
                                        <p:tgtEl>
                                          <p:spTgt spid="14"/>
                                        </p:tgtEl>
                                        <p:attrNameLst>
                                          <p:attrName>ppt_w</p:attrName>
                                        </p:attrNameLst>
                                      </p:cBhvr>
                                      <p:tavLst>
                                        <p:tav tm="0" fmla="#ppt_w*sin(2.5*pi*$)">
                                          <p:val>
                                            <p:fltVal val="0"/>
                                          </p:val>
                                        </p:tav>
                                        <p:tav tm="100000">
                                          <p:val>
                                            <p:fltVal val="1"/>
                                          </p:val>
                                        </p:tav>
                                      </p:tavLst>
                                    </p:anim>
                                    <p:anim calcmode="lin" valueType="num">
                                      <p:cBhvr>
                                        <p:cTn id="236" dur="2500" fill="hold"/>
                                        <p:tgtEl>
                                          <p:spTgt spid="14"/>
                                        </p:tgtEl>
                                        <p:attrNameLst>
                                          <p:attrName>ppt_h</p:attrName>
                                        </p:attrNameLst>
                                      </p:cBhvr>
                                      <p:tavLst>
                                        <p:tav tm="0">
                                          <p:val>
                                            <p:strVal val="#ppt_h"/>
                                          </p:val>
                                        </p:tav>
                                        <p:tav tm="100000">
                                          <p:val>
                                            <p:strVal val="#ppt_h"/>
                                          </p:val>
                                        </p:tav>
                                      </p:tavLst>
                                    </p:anim>
                                  </p:childTnLst>
                                </p:cTn>
                              </p:par>
                              <p:par>
                                <p:cTn id="237" presetID="2" presetClass="exit" presetSubtype="9" fill="hold" grpId="2" nodeType="withEffect">
                                  <p:stCondLst>
                                    <p:cond delay="0"/>
                                  </p:stCondLst>
                                  <p:childTnLst>
                                    <p:anim calcmode="lin" valueType="num">
                                      <p:cBhvr additive="base">
                                        <p:cTn id="238" dur="3500"/>
                                        <p:tgtEl>
                                          <p:spTgt spid="14"/>
                                        </p:tgtEl>
                                        <p:attrNameLst>
                                          <p:attrName>ppt_x</p:attrName>
                                        </p:attrNameLst>
                                      </p:cBhvr>
                                      <p:tavLst>
                                        <p:tav tm="0">
                                          <p:val>
                                            <p:strVal val="ppt_x"/>
                                          </p:val>
                                        </p:tav>
                                        <p:tav tm="100000">
                                          <p:val>
                                            <p:strVal val="0-ppt_w/2"/>
                                          </p:val>
                                        </p:tav>
                                      </p:tavLst>
                                    </p:anim>
                                    <p:anim calcmode="lin" valueType="num">
                                      <p:cBhvr additive="base">
                                        <p:cTn id="239" dur="3500"/>
                                        <p:tgtEl>
                                          <p:spTgt spid="14"/>
                                        </p:tgtEl>
                                        <p:attrNameLst>
                                          <p:attrName>ppt_y</p:attrName>
                                        </p:attrNameLst>
                                      </p:cBhvr>
                                      <p:tavLst>
                                        <p:tav tm="0">
                                          <p:val>
                                            <p:strVal val="ppt_y"/>
                                          </p:val>
                                        </p:tav>
                                        <p:tav tm="100000">
                                          <p:val>
                                            <p:strVal val="0-ppt_h/2"/>
                                          </p:val>
                                        </p:tav>
                                      </p:tavLst>
                                    </p:anim>
                                    <p:set>
                                      <p:cBhvr>
                                        <p:cTn id="240" dur="1" fill="hold">
                                          <p:stCondLst>
                                            <p:cond delay="3499"/>
                                          </p:stCondLst>
                                        </p:cTn>
                                        <p:tgtEl>
                                          <p:spTgt spid="14"/>
                                        </p:tgtEl>
                                        <p:attrNameLst>
                                          <p:attrName>style.visibility</p:attrName>
                                        </p:attrNameLst>
                                      </p:cBhvr>
                                      <p:to>
                                        <p:strVal val="hidden"/>
                                      </p:to>
                                    </p:set>
                                  </p:childTnLst>
                                </p:cTn>
                              </p:par>
                              <p:par>
                                <p:cTn id="241" presetID="19" presetClass="exit" presetSubtype="5" fill="hold" grpId="3" nodeType="withEffect">
                                  <p:stCondLst>
                                    <p:cond delay="0"/>
                                  </p:stCondLst>
                                  <p:childTnLst>
                                    <p:anim calcmode="lin" valueType="num">
                                      <p:cBhvr>
                                        <p:cTn id="242" dur="3500"/>
                                        <p:tgtEl>
                                          <p:spTgt spid="14"/>
                                        </p:tgtEl>
                                        <p:attrNameLst>
                                          <p:attrName>ppt_w</p:attrName>
                                        </p:attrNameLst>
                                      </p:cBhvr>
                                      <p:tavLst>
                                        <p:tav tm="0">
                                          <p:val>
                                            <p:strVal val="ppt_w"/>
                                          </p:val>
                                        </p:tav>
                                        <p:tav tm="100000">
                                          <p:val>
                                            <p:strVal val="ppt_w"/>
                                          </p:val>
                                        </p:tav>
                                      </p:tavLst>
                                    </p:anim>
                                    <p:anim calcmode="lin" valueType="num">
                                      <p:cBhvr>
                                        <p:cTn id="243" dur="35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44" dur="1" fill="hold">
                                          <p:stCondLst>
                                            <p:cond delay="3499"/>
                                          </p:stCondLst>
                                        </p:cTn>
                                        <p:tgtEl>
                                          <p:spTgt spid="14"/>
                                        </p:tgtEl>
                                        <p:attrNameLst>
                                          <p:attrName>style.visibility</p:attrName>
                                        </p:attrNameLst>
                                      </p:cBhvr>
                                      <p:to>
                                        <p:strVal val="hidden"/>
                                      </p:to>
                                    </p:set>
                                  </p:childTnLst>
                                </p:cTn>
                              </p:par>
                              <p:par>
                                <p:cTn id="245" presetID="2" presetClass="entr" presetSubtype="9" fill="hold" grpId="0" nodeType="withEffect">
                                  <p:stCondLst>
                                    <p:cond delay="0"/>
                                  </p:stCondLst>
                                  <p:childTnLst>
                                    <p:set>
                                      <p:cBhvr>
                                        <p:cTn id="246" dur="1" fill="hold">
                                          <p:stCondLst>
                                            <p:cond delay="0"/>
                                          </p:stCondLst>
                                        </p:cTn>
                                        <p:tgtEl>
                                          <p:spTgt spid="16"/>
                                        </p:tgtEl>
                                        <p:attrNameLst>
                                          <p:attrName>style.visibility</p:attrName>
                                        </p:attrNameLst>
                                      </p:cBhvr>
                                      <p:to>
                                        <p:strVal val="visible"/>
                                      </p:to>
                                    </p:set>
                                    <p:anim calcmode="lin" valueType="num">
                                      <p:cBhvr additive="base">
                                        <p:cTn id="247" dur="2500" fill="hold"/>
                                        <p:tgtEl>
                                          <p:spTgt spid="16"/>
                                        </p:tgtEl>
                                        <p:attrNameLst>
                                          <p:attrName>ppt_x</p:attrName>
                                        </p:attrNameLst>
                                      </p:cBhvr>
                                      <p:tavLst>
                                        <p:tav tm="0">
                                          <p:val>
                                            <p:strVal val="0-#ppt_w/2"/>
                                          </p:val>
                                        </p:tav>
                                        <p:tav tm="100000">
                                          <p:val>
                                            <p:strVal val="#ppt_x"/>
                                          </p:val>
                                        </p:tav>
                                      </p:tavLst>
                                    </p:anim>
                                    <p:anim calcmode="lin" valueType="num">
                                      <p:cBhvr additive="base">
                                        <p:cTn id="248" dur="2500" fill="hold"/>
                                        <p:tgtEl>
                                          <p:spTgt spid="16"/>
                                        </p:tgtEl>
                                        <p:attrNameLst>
                                          <p:attrName>ppt_y</p:attrName>
                                        </p:attrNameLst>
                                      </p:cBhvr>
                                      <p:tavLst>
                                        <p:tav tm="0">
                                          <p:val>
                                            <p:strVal val="0-#ppt_h/2"/>
                                          </p:val>
                                        </p:tav>
                                        <p:tav tm="100000">
                                          <p:val>
                                            <p:strVal val="#ppt_y"/>
                                          </p:val>
                                        </p:tav>
                                      </p:tavLst>
                                    </p:anim>
                                  </p:childTnLst>
                                </p:cTn>
                              </p:par>
                              <p:par>
                                <p:cTn id="249" presetID="19" presetClass="entr" presetSubtype="10" fill="hold" grpId="1" nodeType="withEffect">
                                  <p:stCondLst>
                                    <p:cond delay="0"/>
                                  </p:stCondLst>
                                  <p:childTnLst>
                                    <p:set>
                                      <p:cBhvr>
                                        <p:cTn id="250" dur="1" fill="hold">
                                          <p:stCondLst>
                                            <p:cond delay="0"/>
                                          </p:stCondLst>
                                        </p:cTn>
                                        <p:tgtEl>
                                          <p:spTgt spid="16"/>
                                        </p:tgtEl>
                                        <p:attrNameLst>
                                          <p:attrName>style.visibility</p:attrName>
                                        </p:attrNameLst>
                                      </p:cBhvr>
                                      <p:to>
                                        <p:strVal val="visible"/>
                                      </p:to>
                                    </p:set>
                                    <p:anim calcmode="lin" valueType="num">
                                      <p:cBhvr>
                                        <p:cTn id="251" dur="2500" fill="hold"/>
                                        <p:tgtEl>
                                          <p:spTgt spid="16"/>
                                        </p:tgtEl>
                                        <p:attrNameLst>
                                          <p:attrName>ppt_w</p:attrName>
                                        </p:attrNameLst>
                                      </p:cBhvr>
                                      <p:tavLst>
                                        <p:tav tm="0" fmla="#ppt_w*sin(2.5*pi*$)">
                                          <p:val>
                                            <p:fltVal val="0"/>
                                          </p:val>
                                        </p:tav>
                                        <p:tav tm="100000">
                                          <p:val>
                                            <p:fltVal val="1"/>
                                          </p:val>
                                        </p:tav>
                                      </p:tavLst>
                                    </p:anim>
                                    <p:anim calcmode="lin" valueType="num">
                                      <p:cBhvr>
                                        <p:cTn id="252" dur="2500" fill="hold"/>
                                        <p:tgtEl>
                                          <p:spTgt spid="16"/>
                                        </p:tgtEl>
                                        <p:attrNameLst>
                                          <p:attrName>ppt_h</p:attrName>
                                        </p:attrNameLst>
                                      </p:cBhvr>
                                      <p:tavLst>
                                        <p:tav tm="0">
                                          <p:val>
                                            <p:strVal val="#ppt_h"/>
                                          </p:val>
                                        </p:tav>
                                        <p:tav tm="100000">
                                          <p:val>
                                            <p:strVal val="#ppt_h"/>
                                          </p:val>
                                        </p:tav>
                                      </p:tavLst>
                                    </p:anim>
                                  </p:childTnLst>
                                </p:cTn>
                              </p:par>
                              <p:par>
                                <p:cTn id="253" presetID="2" presetClass="exit" presetSubtype="9" fill="hold" grpId="2" nodeType="withEffect">
                                  <p:stCondLst>
                                    <p:cond delay="0"/>
                                  </p:stCondLst>
                                  <p:childTnLst>
                                    <p:anim calcmode="lin" valueType="num">
                                      <p:cBhvr additive="base">
                                        <p:cTn id="254" dur="3500"/>
                                        <p:tgtEl>
                                          <p:spTgt spid="16"/>
                                        </p:tgtEl>
                                        <p:attrNameLst>
                                          <p:attrName>ppt_x</p:attrName>
                                        </p:attrNameLst>
                                      </p:cBhvr>
                                      <p:tavLst>
                                        <p:tav tm="0">
                                          <p:val>
                                            <p:strVal val="ppt_x"/>
                                          </p:val>
                                        </p:tav>
                                        <p:tav tm="100000">
                                          <p:val>
                                            <p:strVal val="0-ppt_w/2"/>
                                          </p:val>
                                        </p:tav>
                                      </p:tavLst>
                                    </p:anim>
                                    <p:anim calcmode="lin" valueType="num">
                                      <p:cBhvr additive="base">
                                        <p:cTn id="255" dur="3500"/>
                                        <p:tgtEl>
                                          <p:spTgt spid="16"/>
                                        </p:tgtEl>
                                        <p:attrNameLst>
                                          <p:attrName>ppt_y</p:attrName>
                                        </p:attrNameLst>
                                      </p:cBhvr>
                                      <p:tavLst>
                                        <p:tav tm="0">
                                          <p:val>
                                            <p:strVal val="ppt_y"/>
                                          </p:val>
                                        </p:tav>
                                        <p:tav tm="100000">
                                          <p:val>
                                            <p:strVal val="0-ppt_h/2"/>
                                          </p:val>
                                        </p:tav>
                                      </p:tavLst>
                                    </p:anim>
                                    <p:set>
                                      <p:cBhvr>
                                        <p:cTn id="256" dur="1" fill="hold">
                                          <p:stCondLst>
                                            <p:cond delay="3499"/>
                                          </p:stCondLst>
                                        </p:cTn>
                                        <p:tgtEl>
                                          <p:spTgt spid="16"/>
                                        </p:tgtEl>
                                        <p:attrNameLst>
                                          <p:attrName>style.visibility</p:attrName>
                                        </p:attrNameLst>
                                      </p:cBhvr>
                                      <p:to>
                                        <p:strVal val="hidden"/>
                                      </p:to>
                                    </p:set>
                                  </p:childTnLst>
                                </p:cTn>
                              </p:par>
                              <p:par>
                                <p:cTn id="257" presetID="19" presetClass="exit" presetSubtype="5" fill="hold" grpId="3" nodeType="withEffect">
                                  <p:stCondLst>
                                    <p:cond delay="0"/>
                                  </p:stCondLst>
                                  <p:childTnLst>
                                    <p:anim calcmode="lin" valueType="num">
                                      <p:cBhvr>
                                        <p:cTn id="258" dur="3500"/>
                                        <p:tgtEl>
                                          <p:spTgt spid="16"/>
                                        </p:tgtEl>
                                        <p:attrNameLst>
                                          <p:attrName>ppt_w</p:attrName>
                                        </p:attrNameLst>
                                      </p:cBhvr>
                                      <p:tavLst>
                                        <p:tav tm="0">
                                          <p:val>
                                            <p:strVal val="ppt_w"/>
                                          </p:val>
                                        </p:tav>
                                        <p:tav tm="100000">
                                          <p:val>
                                            <p:strVal val="ppt_w"/>
                                          </p:val>
                                        </p:tav>
                                      </p:tavLst>
                                    </p:anim>
                                    <p:anim calcmode="lin" valueType="num">
                                      <p:cBhvr>
                                        <p:cTn id="259" dur="35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60" dur="1" fill="hold">
                                          <p:stCondLst>
                                            <p:cond delay="3499"/>
                                          </p:stCondLst>
                                        </p:cTn>
                                        <p:tgtEl>
                                          <p:spTgt spid="16"/>
                                        </p:tgtEl>
                                        <p:attrNameLst>
                                          <p:attrName>style.visibility</p:attrName>
                                        </p:attrNameLst>
                                      </p:cBhvr>
                                      <p:to>
                                        <p:strVal val="hidden"/>
                                      </p:to>
                                    </p:set>
                                  </p:childTnLst>
                                </p:cTn>
                              </p:par>
                              <p:par>
                                <p:cTn id="261" presetID="23" presetClass="entr" presetSubtype="528" fill="hold" nodeType="withEffect">
                                  <p:stCondLst>
                                    <p:cond delay="250"/>
                                  </p:stCondLst>
                                  <p:childTnLst>
                                    <p:set>
                                      <p:cBhvr>
                                        <p:cTn id="262" dur="1" fill="hold">
                                          <p:stCondLst>
                                            <p:cond delay="0"/>
                                          </p:stCondLst>
                                        </p:cTn>
                                        <p:tgtEl>
                                          <p:spTgt spid="22"/>
                                        </p:tgtEl>
                                        <p:attrNameLst>
                                          <p:attrName>style.visibility</p:attrName>
                                        </p:attrNameLst>
                                      </p:cBhvr>
                                      <p:to>
                                        <p:strVal val="visible"/>
                                      </p:to>
                                    </p:set>
                                    <p:anim calcmode="lin" valueType="num">
                                      <p:cBhvr>
                                        <p:cTn id="263" dur="3250" fill="hold"/>
                                        <p:tgtEl>
                                          <p:spTgt spid="22"/>
                                        </p:tgtEl>
                                        <p:attrNameLst>
                                          <p:attrName>ppt_w</p:attrName>
                                        </p:attrNameLst>
                                      </p:cBhvr>
                                      <p:tavLst>
                                        <p:tav tm="0">
                                          <p:val>
                                            <p:fltVal val="0"/>
                                          </p:val>
                                        </p:tav>
                                        <p:tav tm="100000">
                                          <p:val>
                                            <p:strVal val="#ppt_w"/>
                                          </p:val>
                                        </p:tav>
                                      </p:tavLst>
                                    </p:anim>
                                    <p:anim calcmode="lin" valueType="num">
                                      <p:cBhvr>
                                        <p:cTn id="264" dur="3250" fill="hold"/>
                                        <p:tgtEl>
                                          <p:spTgt spid="22"/>
                                        </p:tgtEl>
                                        <p:attrNameLst>
                                          <p:attrName>ppt_h</p:attrName>
                                        </p:attrNameLst>
                                      </p:cBhvr>
                                      <p:tavLst>
                                        <p:tav tm="0">
                                          <p:val>
                                            <p:fltVal val="0"/>
                                          </p:val>
                                        </p:tav>
                                        <p:tav tm="100000">
                                          <p:val>
                                            <p:strVal val="#ppt_h"/>
                                          </p:val>
                                        </p:tav>
                                      </p:tavLst>
                                    </p:anim>
                                    <p:anim calcmode="lin" valueType="num">
                                      <p:cBhvr>
                                        <p:cTn id="265" dur="3250" fill="hold"/>
                                        <p:tgtEl>
                                          <p:spTgt spid="22"/>
                                        </p:tgtEl>
                                        <p:attrNameLst>
                                          <p:attrName>ppt_x</p:attrName>
                                        </p:attrNameLst>
                                      </p:cBhvr>
                                      <p:tavLst>
                                        <p:tav tm="0">
                                          <p:val>
                                            <p:fltVal val="0.5"/>
                                          </p:val>
                                        </p:tav>
                                        <p:tav tm="100000">
                                          <p:val>
                                            <p:strVal val="#ppt_x"/>
                                          </p:val>
                                        </p:tav>
                                      </p:tavLst>
                                    </p:anim>
                                    <p:anim calcmode="lin" valueType="num">
                                      <p:cBhvr>
                                        <p:cTn id="266" dur="3250" fill="hold"/>
                                        <p:tgtEl>
                                          <p:spTgt spid="22"/>
                                        </p:tgtEl>
                                        <p:attrNameLst>
                                          <p:attrName>ppt_y</p:attrName>
                                        </p:attrNameLst>
                                      </p:cBhvr>
                                      <p:tavLst>
                                        <p:tav tm="0">
                                          <p:val>
                                            <p:fltVal val="0.5"/>
                                          </p:val>
                                        </p:tav>
                                        <p:tav tm="100000">
                                          <p:val>
                                            <p:strVal val="#ppt_y"/>
                                          </p:val>
                                        </p:tav>
                                      </p:tavLst>
                                    </p:anim>
                                  </p:childTnLst>
                                </p:cTn>
                              </p:par>
                              <p:par>
                                <p:cTn id="267" presetID="8" presetClass="entr" presetSubtype="32" fill="hold" nodeType="withEffect">
                                  <p:stCondLst>
                                    <p:cond delay="250"/>
                                  </p:stCondLst>
                                  <p:childTnLst>
                                    <p:set>
                                      <p:cBhvr>
                                        <p:cTn id="268" dur="1" fill="hold">
                                          <p:stCondLst>
                                            <p:cond delay="0"/>
                                          </p:stCondLst>
                                        </p:cTn>
                                        <p:tgtEl>
                                          <p:spTgt spid="22"/>
                                        </p:tgtEl>
                                        <p:attrNameLst>
                                          <p:attrName>style.visibility</p:attrName>
                                        </p:attrNameLst>
                                      </p:cBhvr>
                                      <p:to>
                                        <p:strVal val="visible"/>
                                      </p:to>
                                    </p:set>
                                    <p:animEffect transition="in" filter="diamond(out)">
                                      <p:cBhvr>
                                        <p:cTn id="269" dur="3250"/>
                                        <p:tgtEl>
                                          <p:spTgt spid="22"/>
                                        </p:tgtEl>
                                      </p:cBhvr>
                                    </p:animEffect>
                                  </p:childTnLst>
                                </p:cTn>
                              </p:par>
                              <p:par>
                                <p:cTn id="270" presetID="9" presetClass="emph" presetSubtype="0" grpId="0" nodeType="withEffect">
                                  <p:stCondLst>
                                    <p:cond delay="0"/>
                                  </p:stCondLst>
                                  <p:childTnLst>
                                    <p:set>
                                      <p:cBhvr rctx="PPT">
                                        <p:cTn id="271" dur="indefinite"/>
                                        <p:tgtEl>
                                          <p:spTgt spid="23"/>
                                        </p:tgtEl>
                                        <p:attrNameLst>
                                          <p:attrName>style.opacity</p:attrName>
                                        </p:attrNameLst>
                                      </p:cBhvr>
                                      <p:to>
                                        <p:strVal val="0"/>
                                      </p:to>
                                    </p:set>
                                    <p:animEffect filter="image" prLst="opacity: 0">
                                      <p:cBhvr rctx="IE">
                                        <p:cTn id="272" dur="indefinite"/>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 grpId="2" animBg="1"/>
      <p:bldP spid="2" grpId="3" animBg="1"/>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3"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Diapositiva16"/>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pic>
        <p:nvPicPr>
          <p:cNvPr id="3"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3078163" cy="27860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flipH="1">
            <a:off x="6065837" y="0"/>
            <a:ext cx="3078163" cy="27860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flipH="1">
            <a:off x="-34821" y="2360159"/>
            <a:ext cx="3078163" cy="27860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31016" y="2360159"/>
            <a:ext cx="3078163" cy="27860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7 Rectángulo"/>
          <p:cNvSpPr/>
          <p:nvPr/>
        </p:nvSpPr>
        <p:spPr>
          <a:xfrm rot="10800000">
            <a:off x="0" y="0"/>
            <a:ext cx="9144000" cy="5143500"/>
          </a:xfrm>
          <a:prstGeom prst="rect">
            <a:avLst/>
          </a:prstGeom>
          <a:gradFill>
            <a:gsLst>
              <a:gs pos="78000">
                <a:srgbClr val="FC4B04"/>
              </a:gs>
              <a:gs pos="0">
                <a:schemeClr val="tx1"/>
              </a:gs>
              <a:gs pos="100000">
                <a:srgbClr val="FF3300"/>
              </a:gs>
              <a:gs pos="66000">
                <a:schemeClr val="tx1"/>
              </a:gs>
              <a:gs pos="90000">
                <a:schemeClr val="tx1"/>
              </a:gs>
              <a:gs pos="44000">
                <a:schemeClr val="tx1"/>
              </a:gs>
              <a:gs pos="54000">
                <a:srgbClr val="FA4C06"/>
              </a:gs>
              <a:gs pos="33000">
                <a:srgbClr val="FD5003"/>
              </a:gs>
              <a:gs pos="23000">
                <a:schemeClr val="tx1"/>
              </a:gs>
              <a:gs pos="12000">
                <a:srgbClr val="FF4A01"/>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6120143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500" fill="hold"/>
                                        <p:tgtEl>
                                          <p:spTgt spid="3"/>
                                        </p:tgtEl>
                                        <p:attrNameLst>
                                          <p:attrName>ppt_x</p:attrName>
                                        </p:attrNameLst>
                                      </p:cBhvr>
                                      <p:tavLst>
                                        <p:tav tm="0">
                                          <p:val>
                                            <p:strVal val="#ppt_x"/>
                                          </p:val>
                                        </p:tav>
                                        <p:tav tm="100000">
                                          <p:val>
                                            <p:strVal val="#ppt_x"/>
                                          </p:val>
                                        </p:tav>
                                      </p:tavLst>
                                    </p:anim>
                                    <p:anim calcmode="lin" valueType="num">
                                      <p:cBhvr>
                                        <p:cTn id="8" dur="2500" fill="hold"/>
                                        <p:tgtEl>
                                          <p:spTgt spid="3"/>
                                        </p:tgtEl>
                                        <p:attrNameLst>
                                          <p:attrName>ppt_y</p:attrName>
                                        </p:attrNameLst>
                                      </p:cBhvr>
                                      <p:tavLst>
                                        <p:tav tm="0">
                                          <p:val>
                                            <p:strVal val="#ppt_y-#ppt_h/2"/>
                                          </p:val>
                                        </p:tav>
                                        <p:tav tm="100000">
                                          <p:val>
                                            <p:strVal val="#ppt_y"/>
                                          </p:val>
                                        </p:tav>
                                      </p:tavLst>
                                    </p:anim>
                                    <p:anim calcmode="lin" valueType="num">
                                      <p:cBhvr>
                                        <p:cTn id="9" dur="2500" fill="hold"/>
                                        <p:tgtEl>
                                          <p:spTgt spid="3"/>
                                        </p:tgtEl>
                                        <p:attrNameLst>
                                          <p:attrName>ppt_w</p:attrName>
                                        </p:attrNameLst>
                                      </p:cBhvr>
                                      <p:tavLst>
                                        <p:tav tm="0">
                                          <p:val>
                                            <p:strVal val="#ppt_w"/>
                                          </p:val>
                                        </p:tav>
                                        <p:tav tm="100000">
                                          <p:val>
                                            <p:strVal val="#ppt_w"/>
                                          </p:val>
                                        </p:tav>
                                      </p:tavLst>
                                    </p:anim>
                                    <p:anim calcmode="lin" valueType="num">
                                      <p:cBhvr>
                                        <p:cTn id="10" dur="2500" fill="hold"/>
                                        <p:tgtEl>
                                          <p:spTgt spid="3"/>
                                        </p:tgtEl>
                                        <p:attrNameLst>
                                          <p:attrName>ppt_h</p:attrName>
                                        </p:attrNameLst>
                                      </p:cBhvr>
                                      <p:tavLst>
                                        <p:tav tm="0">
                                          <p:val>
                                            <p:fltVal val="0"/>
                                          </p:val>
                                        </p:tav>
                                        <p:tav tm="100000">
                                          <p:val>
                                            <p:strVal val="#ppt_h"/>
                                          </p:val>
                                        </p:tav>
                                      </p:tavLst>
                                    </p:anim>
                                  </p:childTnLst>
                                </p:cTn>
                              </p:par>
                              <p:par>
                                <p:cTn id="11" presetID="2" presetClass="exit" presetSubtype="6" fill="hold" nodeType="withEffect">
                                  <p:stCondLst>
                                    <p:cond delay="0"/>
                                  </p:stCondLst>
                                  <p:childTnLst>
                                    <p:anim calcmode="lin" valueType="num">
                                      <p:cBhvr additive="base">
                                        <p:cTn id="12" dur="4000"/>
                                        <p:tgtEl>
                                          <p:spTgt spid="3"/>
                                        </p:tgtEl>
                                        <p:attrNameLst>
                                          <p:attrName>ppt_x</p:attrName>
                                        </p:attrNameLst>
                                      </p:cBhvr>
                                      <p:tavLst>
                                        <p:tav tm="0">
                                          <p:val>
                                            <p:strVal val="ppt_x"/>
                                          </p:val>
                                        </p:tav>
                                        <p:tav tm="100000">
                                          <p:val>
                                            <p:strVal val="1+ppt_w/2"/>
                                          </p:val>
                                        </p:tav>
                                      </p:tavLst>
                                    </p:anim>
                                    <p:anim calcmode="lin" valueType="num">
                                      <p:cBhvr additive="base">
                                        <p:cTn id="13" dur="4000"/>
                                        <p:tgtEl>
                                          <p:spTgt spid="3"/>
                                        </p:tgtEl>
                                        <p:attrNameLst>
                                          <p:attrName>ppt_y</p:attrName>
                                        </p:attrNameLst>
                                      </p:cBhvr>
                                      <p:tavLst>
                                        <p:tav tm="0">
                                          <p:val>
                                            <p:strVal val="ppt_y"/>
                                          </p:val>
                                        </p:tav>
                                        <p:tav tm="100000">
                                          <p:val>
                                            <p:strVal val="1+ppt_h/2"/>
                                          </p:val>
                                        </p:tav>
                                      </p:tavLst>
                                    </p:anim>
                                    <p:set>
                                      <p:cBhvr>
                                        <p:cTn id="14" dur="1" fill="hold">
                                          <p:stCondLst>
                                            <p:cond delay="3999"/>
                                          </p:stCondLst>
                                        </p:cTn>
                                        <p:tgtEl>
                                          <p:spTgt spid="3"/>
                                        </p:tgtEl>
                                        <p:attrNameLst>
                                          <p:attrName>style.visibility</p:attrName>
                                        </p:attrNameLst>
                                      </p:cBhvr>
                                      <p:to>
                                        <p:strVal val="hidden"/>
                                      </p:to>
                                    </p:set>
                                  </p:childTnLst>
                                </p:cTn>
                              </p:par>
                              <p:par>
                                <p:cTn id="15" presetID="17" presetClass="entr" presetSubtype="1"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2500" fill="hold"/>
                                        <p:tgtEl>
                                          <p:spTgt spid="4"/>
                                        </p:tgtEl>
                                        <p:attrNameLst>
                                          <p:attrName>ppt_x</p:attrName>
                                        </p:attrNameLst>
                                      </p:cBhvr>
                                      <p:tavLst>
                                        <p:tav tm="0">
                                          <p:val>
                                            <p:strVal val="#ppt_x"/>
                                          </p:val>
                                        </p:tav>
                                        <p:tav tm="100000">
                                          <p:val>
                                            <p:strVal val="#ppt_x"/>
                                          </p:val>
                                        </p:tav>
                                      </p:tavLst>
                                    </p:anim>
                                    <p:anim calcmode="lin" valueType="num">
                                      <p:cBhvr>
                                        <p:cTn id="18" dur="2500" fill="hold"/>
                                        <p:tgtEl>
                                          <p:spTgt spid="4"/>
                                        </p:tgtEl>
                                        <p:attrNameLst>
                                          <p:attrName>ppt_y</p:attrName>
                                        </p:attrNameLst>
                                      </p:cBhvr>
                                      <p:tavLst>
                                        <p:tav tm="0">
                                          <p:val>
                                            <p:strVal val="#ppt_y-#ppt_h/2"/>
                                          </p:val>
                                        </p:tav>
                                        <p:tav tm="100000">
                                          <p:val>
                                            <p:strVal val="#ppt_y"/>
                                          </p:val>
                                        </p:tav>
                                      </p:tavLst>
                                    </p:anim>
                                    <p:anim calcmode="lin" valueType="num">
                                      <p:cBhvr>
                                        <p:cTn id="19" dur="2500" fill="hold"/>
                                        <p:tgtEl>
                                          <p:spTgt spid="4"/>
                                        </p:tgtEl>
                                        <p:attrNameLst>
                                          <p:attrName>ppt_w</p:attrName>
                                        </p:attrNameLst>
                                      </p:cBhvr>
                                      <p:tavLst>
                                        <p:tav tm="0">
                                          <p:val>
                                            <p:strVal val="#ppt_w"/>
                                          </p:val>
                                        </p:tav>
                                        <p:tav tm="100000">
                                          <p:val>
                                            <p:strVal val="#ppt_w"/>
                                          </p:val>
                                        </p:tav>
                                      </p:tavLst>
                                    </p:anim>
                                    <p:anim calcmode="lin" valueType="num">
                                      <p:cBhvr>
                                        <p:cTn id="20" dur="2500" fill="hold"/>
                                        <p:tgtEl>
                                          <p:spTgt spid="4"/>
                                        </p:tgtEl>
                                        <p:attrNameLst>
                                          <p:attrName>ppt_h</p:attrName>
                                        </p:attrNameLst>
                                      </p:cBhvr>
                                      <p:tavLst>
                                        <p:tav tm="0">
                                          <p:val>
                                            <p:fltVal val="0"/>
                                          </p:val>
                                        </p:tav>
                                        <p:tav tm="100000">
                                          <p:val>
                                            <p:strVal val="#ppt_h"/>
                                          </p:val>
                                        </p:tav>
                                      </p:tavLst>
                                    </p:anim>
                                  </p:childTnLst>
                                </p:cTn>
                              </p:par>
                              <p:par>
                                <p:cTn id="21" presetID="2" presetClass="exit" presetSubtype="12" fill="hold" nodeType="withEffect">
                                  <p:stCondLst>
                                    <p:cond delay="0"/>
                                  </p:stCondLst>
                                  <p:childTnLst>
                                    <p:anim calcmode="lin" valueType="num">
                                      <p:cBhvr additive="base">
                                        <p:cTn id="22" dur="4000"/>
                                        <p:tgtEl>
                                          <p:spTgt spid="4"/>
                                        </p:tgtEl>
                                        <p:attrNameLst>
                                          <p:attrName>ppt_x</p:attrName>
                                        </p:attrNameLst>
                                      </p:cBhvr>
                                      <p:tavLst>
                                        <p:tav tm="0">
                                          <p:val>
                                            <p:strVal val="ppt_x"/>
                                          </p:val>
                                        </p:tav>
                                        <p:tav tm="100000">
                                          <p:val>
                                            <p:strVal val="0-ppt_w/2"/>
                                          </p:val>
                                        </p:tav>
                                      </p:tavLst>
                                    </p:anim>
                                    <p:anim calcmode="lin" valueType="num">
                                      <p:cBhvr additive="base">
                                        <p:cTn id="23" dur="4000"/>
                                        <p:tgtEl>
                                          <p:spTgt spid="4"/>
                                        </p:tgtEl>
                                        <p:attrNameLst>
                                          <p:attrName>ppt_y</p:attrName>
                                        </p:attrNameLst>
                                      </p:cBhvr>
                                      <p:tavLst>
                                        <p:tav tm="0">
                                          <p:val>
                                            <p:strVal val="ppt_y"/>
                                          </p:val>
                                        </p:tav>
                                        <p:tav tm="100000">
                                          <p:val>
                                            <p:strVal val="1+ppt_h/2"/>
                                          </p:val>
                                        </p:tav>
                                      </p:tavLst>
                                    </p:anim>
                                    <p:set>
                                      <p:cBhvr>
                                        <p:cTn id="24" dur="1" fill="hold">
                                          <p:stCondLst>
                                            <p:cond delay="3999"/>
                                          </p:stCondLst>
                                        </p:cTn>
                                        <p:tgtEl>
                                          <p:spTgt spid="4"/>
                                        </p:tgtEl>
                                        <p:attrNameLst>
                                          <p:attrName>style.visibility</p:attrName>
                                        </p:attrNameLst>
                                      </p:cBhvr>
                                      <p:to>
                                        <p:strVal val="hidden"/>
                                      </p:to>
                                    </p:set>
                                  </p:childTnLst>
                                </p:cTn>
                              </p:par>
                              <p:par>
                                <p:cTn id="25" presetID="17" presetClass="entr" presetSubtype="4" fill="hold" nodeType="withEffect">
                                  <p:stCondLst>
                                    <p:cond delay="0"/>
                                  </p:stCondLst>
                                  <p:childTnLst>
                                    <p:set>
                                      <p:cBhvr>
                                        <p:cTn id="26" dur="1" fill="hold">
                                          <p:stCondLst>
                                            <p:cond delay="0"/>
                                          </p:stCondLst>
                                        </p:cTn>
                                        <p:tgtEl>
                                          <p:spTgt spid="5"/>
                                        </p:tgtEl>
                                        <p:attrNameLst>
                                          <p:attrName>style.visibility</p:attrName>
                                        </p:attrNameLst>
                                      </p:cBhvr>
                                      <p:to>
                                        <p:strVal val="visible"/>
                                      </p:to>
                                    </p:set>
                                    <p:anim calcmode="lin" valueType="num">
                                      <p:cBhvr>
                                        <p:cTn id="27" dur="2500" fill="hold"/>
                                        <p:tgtEl>
                                          <p:spTgt spid="5"/>
                                        </p:tgtEl>
                                        <p:attrNameLst>
                                          <p:attrName>ppt_x</p:attrName>
                                        </p:attrNameLst>
                                      </p:cBhvr>
                                      <p:tavLst>
                                        <p:tav tm="0">
                                          <p:val>
                                            <p:strVal val="#ppt_x"/>
                                          </p:val>
                                        </p:tav>
                                        <p:tav tm="100000">
                                          <p:val>
                                            <p:strVal val="#ppt_x"/>
                                          </p:val>
                                        </p:tav>
                                      </p:tavLst>
                                    </p:anim>
                                    <p:anim calcmode="lin" valueType="num">
                                      <p:cBhvr>
                                        <p:cTn id="28" dur="2500" fill="hold"/>
                                        <p:tgtEl>
                                          <p:spTgt spid="5"/>
                                        </p:tgtEl>
                                        <p:attrNameLst>
                                          <p:attrName>ppt_y</p:attrName>
                                        </p:attrNameLst>
                                      </p:cBhvr>
                                      <p:tavLst>
                                        <p:tav tm="0">
                                          <p:val>
                                            <p:strVal val="#ppt_y+#ppt_h/2"/>
                                          </p:val>
                                        </p:tav>
                                        <p:tav tm="100000">
                                          <p:val>
                                            <p:strVal val="#ppt_y"/>
                                          </p:val>
                                        </p:tav>
                                      </p:tavLst>
                                    </p:anim>
                                    <p:anim calcmode="lin" valueType="num">
                                      <p:cBhvr>
                                        <p:cTn id="29" dur="2500" fill="hold"/>
                                        <p:tgtEl>
                                          <p:spTgt spid="5"/>
                                        </p:tgtEl>
                                        <p:attrNameLst>
                                          <p:attrName>ppt_w</p:attrName>
                                        </p:attrNameLst>
                                      </p:cBhvr>
                                      <p:tavLst>
                                        <p:tav tm="0">
                                          <p:val>
                                            <p:strVal val="#ppt_w"/>
                                          </p:val>
                                        </p:tav>
                                        <p:tav tm="100000">
                                          <p:val>
                                            <p:strVal val="#ppt_w"/>
                                          </p:val>
                                        </p:tav>
                                      </p:tavLst>
                                    </p:anim>
                                    <p:anim calcmode="lin" valueType="num">
                                      <p:cBhvr>
                                        <p:cTn id="30" dur="2500" fill="hold"/>
                                        <p:tgtEl>
                                          <p:spTgt spid="5"/>
                                        </p:tgtEl>
                                        <p:attrNameLst>
                                          <p:attrName>ppt_h</p:attrName>
                                        </p:attrNameLst>
                                      </p:cBhvr>
                                      <p:tavLst>
                                        <p:tav tm="0">
                                          <p:val>
                                            <p:fltVal val="0"/>
                                          </p:val>
                                        </p:tav>
                                        <p:tav tm="100000">
                                          <p:val>
                                            <p:strVal val="#ppt_h"/>
                                          </p:val>
                                        </p:tav>
                                      </p:tavLst>
                                    </p:anim>
                                  </p:childTnLst>
                                </p:cTn>
                              </p:par>
                              <p:par>
                                <p:cTn id="31" presetID="2" presetClass="exit" presetSubtype="3" fill="hold" nodeType="withEffect">
                                  <p:stCondLst>
                                    <p:cond delay="0"/>
                                  </p:stCondLst>
                                  <p:childTnLst>
                                    <p:anim calcmode="lin" valueType="num">
                                      <p:cBhvr additive="base">
                                        <p:cTn id="32" dur="4000"/>
                                        <p:tgtEl>
                                          <p:spTgt spid="5"/>
                                        </p:tgtEl>
                                        <p:attrNameLst>
                                          <p:attrName>ppt_x</p:attrName>
                                        </p:attrNameLst>
                                      </p:cBhvr>
                                      <p:tavLst>
                                        <p:tav tm="0">
                                          <p:val>
                                            <p:strVal val="ppt_x"/>
                                          </p:val>
                                        </p:tav>
                                        <p:tav tm="100000">
                                          <p:val>
                                            <p:strVal val="1+ppt_w/2"/>
                                          </p:val>
                                        </p:tav>
                                      </p:tavLst>
                                    </p:anim>
                                    <p:anim calcmode="lin" valueType="num">
                                      <p:cBhvr additive="base">
                                        <p:cTn id="33" dur="4000"/>
                                        <p:tgtEl>
                                          <p:spTgt spid="5"/>
                                        </p:tgtEl>
                                        <p:attrNameLst>
                                          <p:attrName>ppt_y</p:attrName>
                                        </p:attrNameLst>
                                      </p:cBhvr>
                                      <p:tavLst>
                                        <p:tav tm="0">
                                          <p:val>
                                            <p:strVal val="ppt_y"/>
                                          </p:val>
                                        </p:tav>
                                        <p:tav tm="100000">
                                          <p:val>
                                            <p:strVal val="0-ppt_h/2"/>
                                          </p:val>
                                        </p:tav>
                                      </p:tavLst>
                                    </p:anim>
                                    <p:set>
                                      <p:cBhvr>
                                        <p:cTn id="34" dur="1" fill="hold">
                                          <p:stCondLst>
                                            <p:cond delay="3999"/>
                                          </p:stCondLst>
                                        </p:cTn>
                                        <p:tgtEl>
                                          <p:spTgt spid="5"/>
                                        </p:tgtEl>
                                        <p:attrNameLst>
                                          <p:attrName>style.visibility</p:attrName>
                                        </p:attrNameLst>
                                      </p:cBhvr>
                                      <p:to>
                                        <p:strVal val="hidden"/>
                                      </p:to>
                                    </p:set>
                                  </p:childTnLst>
                                </p:cTn>
                              </p:par>
                              <p:par>
                                <p:cTn id="35" presetID="17" presetClass="entr" presetSubtype="4" fill="hold" nodeType="withEffect">
                                  <p:stCondLst>
                                    <p:cond delay="0"/>
                                  </p:stCondLst>
                                  <p:childTnLst>
                                    <p:set>
                                      <p:cBhvr>
                                        <p:cTn id="36" dur="1" fill="hold">
                                          <p:stCondLst>
                                            <p:cond delay="0"/>
                                          </p:stCondLst>
                                        </p:cTn>
                                        <p:tgtEl>
                                          <p:spTgt spid="6"/>
                                        </p:tgtEl>
                                        <p:attrNameLst>
                                          <p:attrName>style.visibility</p:attrName>
                                        </p:attrNameLst>
                                      </p:cBhvr>
                                      <p:to>
                                        <p:strVal val="visible"/>
                                      </p:to>
                                    </p:set>
                                    <p:anim calcmode="lin" valueType="num">
                                      <p:cBhvr>
                                        <p:cTn id="37" dur="2500" fill="hold"/>
                                        <p:tgtEl>
                                          <p:spTgt spid="6"/>
                                        </p:tgtEl>
                                        <p:attrNameLst>
                                          <p:attrName>ppt_x</p:attrName>
                                        </p:attrNameLst>
                                      </p:cBhvr>
                                      <p:tavLst>
                                        <p:tav tm="0">
                                          <p:val>
                                            <p:strVal val="#ppt_x"/>
                                          </p:val>
                                        </p:tav>
                                        <p:tav tm="100000">
                                          <p:val>
                                            <p:strVal val="#ppt_x"/>
                                          </p:val>
                                        </p:tav>
                                      </p:tavLst>
                                    </p:anim>
                                    <p:anim calcmode="lin" valueType="num">
                                      <p:cBhvr>
                                        <p:cTn id="38" dur="2500" fill="hold"/>
                                        <p:tgtEl>
                                          <p:spTgt spid="6"/>
                                        </p:tgtEl>
                                        <p:attrNameLst>
                                          <p:attrName>ppt_y</p:attrName>
                                        </p:attrNameLst>
                                      </p:cBhvr>
                                      <p:tavLst>
                                        <p:tav tm="0">
                                          <p:val>
                                            <p:strVal val="#ppt_y+#ppt_h/2"/>
                                          </p:val>
                                        </p:tav>
                                        <p:tav tm="100000">
                                          <p:val>
                                            <p:strVal val="#ppt_y"/>
                                          </p:val>
                                        </p:tav>
                                      </p:tavLst>
                                    </p:anim>
                                    <p:anim calcmode="lin" valueType="num">
                                      <p:cBhvr>
                                        <p:cTn id="39" dur="2500" fill="hold"/>
                                        <p:tgtEl>
                                          <p:spTgt spid="6"/>
                                        </p:tgtEl>
                                        <p:attrNameLst>
                                          <p:attrName>ppt_w</p:attrName>
                                        </p:attrNameLst>
                                      </p:cBhvr>
                                      <p:tavLst>
                                        <p:tav tm="0">
                                          <p:val>
                                            <p:strVal val="#ppt_w"/>
                                          </p:val>
                                        </p:tav>
                                        <p:tav tm="100000">
                                          <p:val>
                                            <p:strVal val="#ppt_w"/>
                                          </p:val>
                                        </p:tav>
                                      </p:tavLst>
                                    </p:anim>
                                    <p:anim calcmode="lin" valueType="num">
                                      <p:cBhvr>
                                        <p:cTn id="40" dur="2500" fill="hold"/>
                                        <p:tgtEl>
                                          <p:spTgt spid="6"/>
                                        </p:tgtEl>
                                        <p:attrNameLst>
                                          <p:attrName>ppt_h</p:attrName>
                                        </p:attrNameLst>
                                      </p:cBhvr>
                                      <p:tavLst>
                                        <p:tav tm="0">
                                          <p:val>
                                            <p:fltVal val="0"/>
                                          </p:val>
                                        </p:tav>
                                        <p:tav tm="100000">
                                          <p:val>
                                            <p:strVal val="#ppt_h"/>
                                          </p:val>
                                        </p:tav>
                                      </p:tavLst>
                                    </p:anim>
                                  </p:childTnLst>
                                </p:cTn>
                              </p:par>
                              <p:par>
                                <p:cTn id="41" presetID="2" presetClass="exit" presetSubtype="9" fill="hold" nodeType="withEffect">
                                  <p:stCondLst>
                                    <p:cond delay="0"/>
                                  </p:stCondLst>
                                  <p:childTnLst>
                                    <p:anim calcmode="lin" valueType="num">
                                      <p:cBhvr additive="base">
                                        <p:cTn id="42" dur="4000"/>
                                        <p:tgtEl>
                                          <p:spTgt spid="6"/>
                                        </p:tgtEl>
                                        <p:attrNameLst>
                                          <p:attrName>ppt_x</p:attrName>
                                        </p:attrNameLst>
                                      </p:cBhvr>
                                      <p:tavLst>
                                        <p:tav tm="0">
                                          <p:val>
                                            <p:strVal val="ppt_x"/>
                                          </p:val>
                                        </p:tav>
                                        <p:tav tm="100000">
                                          <p:val>
                                            <p:strVal val="0-ppt_w/2"/>
                                          </p:val>
                                        </p:tav>
                                      </p:tavLst>
                                    </p:anim>
                                    <p:anim calcmode="lin" valueType="num">
                                      <p:cBhvr additive="base">
                                        <p:cTn id="43" dur="4000"/>
                                        <p:tgtEl>
                                          <p:spTgt spid="6"/>
                                        </p:tgtEl>
                                        <p:attrNameLst>
                                          <p:attrName>ppt_y</p:attrName>
                                        </p:attrNameLst>
                                      </p:cBhvr>
                                      <p:tavLst>
                                        <p:tav tm="0">
                                          <p:val>
                                            <p:strVal val="ppt_y"/>
                                          </p:val>
                                        </p:tav>
                                        <p:tav tm="100000">
                                          <p:val>
                                            <p:strVal val="0-ppt_h/2"/>
                                          </p:val>
                                        </p:tav>
                                      </p:tavLst>
                                    </p:anim>
                                    <p:set>
                                      <p:cBhvr>
                                        <p:cTn id="44" dur="1" fill="hold">
                                          <p:stCondLst>
                                            <p:cond delay="3999"/>
                                          </p:stCondLst>
                                        </p:cTn>
                                        <p:tgtEl>
                                          <p:spTgt spid="6"/>
                                        </p:tgtEl>
                                        <p:attrNameLst>
                                          <p:attrName>style.visibility</p:attrName>
                                        </p:attrNameLst>
                                      </p:cBhvr>
                                      <p:to>
                                        <p:strVal val="hidden"/>
                                      </p:to>
                                    </p:set>
                                  </p:childTnLst>
                                </p:cTn>
                              </p:par>
                              <p:par>
                                <p:cTn id="45" presetID="23" presetClass="entr" presetSubtype="272" fill="hold" nodeType="withEffect">
                                  <p:stCondLst>
                                    <p:cond delay="1000"/>
                                  </p:stCondLst>
                                  <p:childTnLst>
                                    <p:set>
                                      <p:cBhvr>
                                        <p:cTn id="46" dur="1" fill="hold">
                                          <p:stCondLst>
                                            <p:cond delay="0"/>
                                          </p:stCondLst>
                                        </p:cTn>
                                        <p:tgtEl>
                                          <p:spTgt spid="7"/>
                                        </p:tgtEl>
                                        <p:attrNameLst>
                                          <p:attrName>style.visibility</p:attrName>
                                        </p:attrNameLst>
                                      </p:cBhvr>
                                      <p:to>
                                        <p:strVal val="visible"/>
                                      </p:to>
                                    </p:set>
                                    <p:anim calcmode="lin" valueType="num">
                                      <p:cBhvr>
                                        <p:cTn id="47" dur="2750" fill="hold"/>
                                        <p:tgtEl>
                                          <p:spTgt spid="7"/>
                                        </p:tgtEl>
                                        <p:attrNameLst>
                                          <p:attrName>ppt_w</p:attrName>
                                        </p:attrNameLst>
                                      </p:cBhvr>
                                      <p:tavLst>
                                        <p:tav tm="0">
                                          <p:val>
                                            <p:strVal val="2/3*#ppt_w"/>
                                          </p:val>
                                        </p:tav>
                                        <p:tav tm="100000">
                                          <p:val>
                                            <p:strVal val="#ppt_w"/>
                                          </p:val>
                                        </p:tav>
                                      </p:tavLst>
                                    </p:anim>
                                    <p:anim calcmode="lin" valueType="num">
                                      <p:cBhvr>
                                        <p:cTn id="48" dur="2750" fill="hold"/>
                                        <p:tgtEl>
                                          <p:spTgt spid="7"/>
                                        </p:tgtEl>
                                        <p:attrNameLst>
                                          <p:attrName>ppt_h</p:attrName>
                                        </p:attrNameLst>
                                      </p:cBhvr>
                                      <p:tavLst>
                                        <p:tav tm="0">
                                          <p:val>
                                            <p:strVal val="2/3*#ppt_h"/>
                                          </p:val>
                                        </p:tav>
                                        <p:tav tm="100000">
                                          <p:val>
                                            <p:strVal val="#ppt_h"/>
                                          </p:val>
                                        </p:tav>
                                      </p:tavLst>
                                    </p:anim>
                                  </p:childTnLst>
                                </p:cTn>
                              </p:par>
                              <p:par>
                                <p:cTn id="49" presetID="8" presetClass="entr" presetSubtype="32" fill="hold" nodeType="withEffect">
                                  <p:stCondLst>
                                    <p:cond delay="1000"/>
                                  </p:stCondLst>
                                  <p:childTnLst>
                                    <p:set>
                                      <p:cBhvr>
                                        <p:cTn id="50" dur="1" fill="hold">
                                          <p:stCondLst>
                                            <p:cond delay="0"/>
                                          </p:stCondLst>
                                        </p:cTn>
                                        <p:tgtEl>
                                          <p:spTgt spid="7"/>
                                        </p:tgtEl>
                                        <p:attrNameLst>
                                          <p:attrName>style.visibility</p:attrName>
                                        </p:attrNameLst>
                                      </p:cBhvr>
                                      <p:to>
                                        <p:strVal val="visible"/>
                                      </p:to>
                                    </p:set>
                                    <p:animEffect transition="in" filter="diamond(out)">
                                      <p:cBhvr>
                                        <p:cTn id="51" dur="2750"/>
                                        <p:tgtEl>
                                          <p:spTgt spid="7"/>
                                        </p:tgtEl>
                                      </p:cBhvr>
                                    </p:animEffect>
                                  </p:childTnLst>
                                </p:cTn>
                              </p:par>
                              <p:par>
                                <p:cTn id="52" presetID="9" presetClass="emph" presetSubtype="0" grpId="0" nodeType="withEffect">
                                  <p:stCondLst>
                                    <p:cond delay="0"/>
                                  </p:stCondLst>
                                  <p:childTnLst>
                                    <p:set>
                                      <p:cBhvr rctx="PPT">
                                        <p:cTn id="53" dur="indefinite"/>
                                        <p:tgtEl>
                                          <p:spTgt spid="8"/>
                                        </p:tgtEl>
                                        <p:attrNameLst>
                                          <p:attrName>style.opacity</p:attrName>
                                        </p:attrNameLst>
                                      </p:cBhvr>
                                      <p:to>
                                        <p:strVal val="0"/>
                                      </p:to>
                                    </p:set>
                                    <p:animEffect filter="image" prLst="opacity: 0">
                                      <p:cBhvr rctx="IE">
                                        <p:cTn id="54" dur="indefinite"/>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 name="54 Imagen" descr="Diapositiva20"/>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grpSp>
        <p:nvGrpSpPr>
          <p:cNvPr id="60" name="59 Grupo"/>
          <p:cNvGrpSpPr/>
          <p:nvPr/>
        </p:nvGrpSpPr>
        <p:grpSpPr>
          <a:xfrm flipH="1">
            <a:off x="108000" y="2587252"/>
            <a:ext cx="3987206" cy="2160240"/>
            <a:chOff x="121207" y="2499742"/>
            <a:chExt cx="3987206" cy="2160240"/>
          </a:xfrm>
        </p:grpSpPr>
        <p:grpSp>
          <p:nvGrpSpPr>
            <p:cNvPr id="57" name="56 Grupo"/>
            <p:cNvGrpSpPr/>
            <p:nvPr/>
          </p:nvGrpSpPr>
          <p:grpSpPr>
            <a:xfrm>
              <a:off x="121207" y="2862499"/>
              <a:ext cx="3987206" cy="1669835"/>
              <a:chOff x="121207" y="2862499"/>
              <a:chExt cx="3987206" cy="1669835"/>
            </a:xfrm>
          </p:grpSpPr>
          <p:cxnSp>
            <p:nvCxnSpPr>
              <p:cNvPr id="43" name="42 Conector recto"/>
              <p:cNvCxnSpPr/>
              <p:nvPr/>
            </p:nvCxnSpPr>
            <p:spPr>
              <a:xfrm>
                <a:off x="882542" y="2862499"/>
                <a:ext cx="2400354" cy="0"/>
              </a:xfrm>
              <a:prstGeom prst="line">
                <a:avLst/>
              </a:prstGeom>
              <a:ln w="28575">
                <a:solidFill>
                  <a:srgbClr val="FF6600"/>
                </a:solidFill>
              </a:ln>
            </p:spPr>
            <p:style>
              <a:lnRef idx="1">
                <a:schemeClr val="accent1"/>
              </a:lnRef>
              <a:fillRef idx="0">
                <a:schemeClr val="accent1"/>
              </a:fillRef>
              <a:effectRef idx="0">
                <a:schemeClr val="accent1"/>
              </a:effectRef>
              <a:fontRef idx="minor">
                <a:schemeClr val="tx1"/>
              </a:fontRef>
            </p:style>
          </p:cxnSp>
          <p:cxnSp>
            <p:nvCxnSpPr>
              <p:cNvPr id="45" name="44 Conector recto"/>
              <p:cNvCxnSpPr/>
              <p:nvPr/>
            </p:nvCxnSpPr>
            <p:spPr>
              <a:xfrm>
                <a:off x="1297988" y="3200681"/>
                <a:ext cx="2400354" cy="0"/>
              </a:xfrm>
              <a:prstGeom prst="line">
                <a:avLst/>
              </a:prstGeom>
              <a:ln w="28575">
                <a:gradFill>
                  <a:gsLst>
                    <a:gs pos="0">
                      <a:srgbClr val="FF6600"/>
                    </a:gs>
                    <a:gs pos="49000">
                      <a:srgbClr val="E3200B"/>
                    </a:gs>
                    <a:gs pos="100000">
                      <a:srgbClr val="FF6600"/>
                    </a:gs>
                  </a:gsLst>
                  <a:lin ang="5400000" scaled="0"/>
                </a:gradFill>
              </a:ln>
            </p:spPr>
            <p:style>
              <a:lnRef idx="1">
                <a:schemeClr val="accent1"/>
              </a:lnRef>
              <a:fillRef idx="0">
                <a:schemeClr val="accent1"/>
              </a:fillRef>
              <a:effectRef idx="0">
                <a:schemeClr val="accent1"/>
              </a:effectRef>
              <a:fontRef idx="minor">
                <a:schemeClr val="tx1"/>
              </a:fontRef>
            </p:style>
          </p:cxnSp>
          <p:cxnSp>
            <p:nvCxnSpPr>
              <p:cNvPr id="46" name="45 Conector recto"/>
              <p:cNvCxnSpPr/>
              <p:nvPr/>
            </p:nvCxnSpPr>
            <p:spPr>
              <a:xfrm>
                <a:off x="1021024" y="3364749"/>
                <a:ext cx="2677318" cy="0"/>
              </a:xfrm>
              <a:prstGeom prst="line">
                <a:avLst/>
              </a:prstGeom>
              <a:ln w="28575">
                <a:solidFill>
                  <a:srgbClr val="FF6600"/>
                </a:solidFill>
              </a:ln>
            </p:spPr>
            <p:style>
              <a:lnRef idx="1">
                <a:schemeClr val="accent1"/>
              </a:lnRef>
              <a:fillRef idx="0">
                <a:schemeClr val="accent1"/>
              </a:fillRef>
              <a:effectRef idx="0">
                <a:schemeClr val="accent1"/>
              </a:effectRef>
              <a:fontRef idx="minor">
                <a:schemeClr val="tx1"/>
              </a:fontRef>
            </p:style>
          </p:cxnSp>
          <p:cxnSp>
            <p:nvCxnSpPr>
              <p:cNvPr id="47" name="46 Conector recto"/>
              <p:cNvCxnSpPr/>
              <p:nvPr/>
            </p:nvCxnSpPr>
            <p:spPr>
              <a:xfrm>
                <a:off x="536608" y="3528818"/>
                <a:ext cx="2913496" cy="9551"/>
              </a:xfrm>
              <a:prstGeom prst="line">
                <a:avLst/>
              </a:prstGeom>
              <a:ln w="28575">
                <a:solidFill>
                  <a:schemeClr val="tx1">
                    <a:lumMod val="95000"/>
                  </a:schemeClr>
                </a:solidFill>
              </a:ln>
            </p:spPr>
            <p:style>
              <a:lnRef idx="1">
                <a:schemeClr val="accent1"/>
              </a:lnRef>
              <a:fillRef idx="0">
                <a:schemeClr val="accent1"/>
              </a:fillRef>
              <a:effectRef idx="0">
                <a:schemeClr val="accent1"/>
              </a:effectRef>
              <a:fontRef idx="minor">
                <a:schemeClr val="tx1"/>
              </a:fontRef>
            </p:style>
          </p:cxnSp>
          <p:cxnSp>
            <p:nvCxnSpPr>
              <p:cNvPr id="48" name="47 Conector recto"/>
              <p:cNvCxnSpPr/>
              <p:nvPr/>
            </p:nvCxnSpPr>
            <p:spPr>
              <a:xfrm flipV="1">
                <a:off x="703274" y="3692887"/>
                <a:ext cx="3272031" cy="9551"/>
              </a:xfrm>
              <a:prstGeom prst="line">
                <a:avLst/>
              </a:prstGeom>
              <a:ln w="28575">
                <a:solidFill>
                  <a:schemeClr val="accent6">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9" name="48 Conector recto"/>
              <p:cNvCxnSpPr/>
              <p:nvPr/>
            </p:nvCxnSpPr>
            <p:spPr>
              <a:xfrm>
                <a:off x="974865" y="3856956"/>
                <a:ext cx="2723478" cy="0"/>
              </a:xfrm>
              <a:prstGeom prst="line">
                <a:avLst/>
              </a:prstGeom>
              <a:ln w="28575">
                <a:solidFill>
                  <a:schemeClr val="accent6">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50" name="49 Conector recto"/>
              <p:cNvCxnSpPr/>
              <p:nvPr/>
            </p:nvCxnSpPr>
            <p:spPr>
              <a:xfrm flipV="1">
                <a:off x="836382" y="4021025"/>
                <a:ext cx="3272031" cy="9551"/>
              </a:xfrm>
              <a:prstGeom prst="line">
                <a:avLst/>
              </a:prstGeom>
              <a:ln w="28575">
                <a:solidFill>
                  <a:schemeClr val="tx1">
                    <a:lumMod val="95000"/>
                  </a:schemeClr>
                </a:solidFill>
              </a:ln>
            </p:spPr>
            <p:style>
              <a:lnRef idx="1">
                <a:schemeClr val="accent1"/>
              </a:lnRef>
              <a:fillRef idx="0">
                <a:schemeClr val="accent1"/>
              </a:fillRef>
              <a:effectRef idx="0">
                <a:schemeClr val="accent1"/>
              </a:effectRef>
              <a:fontRef idx="minor">
                <a:schemeClr val="tx1"/>
              </a:fontRef>
            </p:style>
          </p:cxnSp>
          <p:cxnSp>
            <p:nvCxnSpPr>
              <p:cNvPr id="51" name="50 Conector recto"/>
              <p:cNvCxnSpPr/>
              <p:nvPr/>
            </p:nvCxnSpPr>
            <p:spPr>
              <a:xfrm flipV="1">
                <a:off x="790221" y="4185094"/>
                <a:ext cx="2954281" cy="9551"/>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52" name="51 Conector recto"/>
              <p:cNvCxnSpPr/>
              <p:nvPr/>
            </p:nvCxnSpPr>
            <p:spPr>
              <a:xfrm flipV="1">
                <a:off x="536607" y="4349163"/>
                <a:ext cx="2954281" cy="9551"/>
              </a:xfrm>
              <a:prstGeom prst="line">
                <a:avLst/>
              </a:prstGeom>
              <a:ln w="28575">
                <a:solidFill>
                  <a:schemeClr val="tx1">
                    <a:lumMod val="95000"/>
                  </a:schemeClr>
                </a:solidFill>
              </a:ln>
            </p:spPr>
            <p:style>
              <a:lnRef idx="1">
                <a:schemeClr val="accent1"/>
              </a:lnRef>
              <a:fillRef idx="0">
                <a:schemeClr val="accent1"/>
              </a:fillRef>
              <a:effectRef idx="0">
                <a:schemeClr val="accent1"/>
              </a:effectRef>
              <a:fontRef idx="minor">
                <a:schemeClr val="tx1"/>
              </a:fontRef>
            </p:style>
          </p:cxnSp>
          <p:cxnSp>
            <p:nvCxnSpPr>
              <p:cNvPr id="53" name="52 Conector recto"/>
              <p:cNvCxnSpPr/>
              <p:nvPr/>
            </p:nvCxnSpPr>
            <p:spPr>
              <a:xfrm flipV="1">
                <a:off x="121207" y="4522783"/>
                <a:ext cx="2954281" cy="9551"/>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56" name="55 Conector recto"/>
              <p:cNvCxnSpPr/>
              <p:nvPr/>
            </p:nvCxnSpPr>
            <p:spPr>
              <a:xfrm>
                <a:off x="1043608" y="3024000"/>
                <a:ext cx="2913496" cy="9551"/>
              </a:xfrm>
              <a:prstGeom prst="line">
                <a:avLst/>
              </a:prstGeom>
              <a:ln w="28575">
                <a:solidFill>
                  <a:schemeClr val="tx1">
                    <a:lumMod val="95000"/>
                  </a:schemeClr>
                </a:solidFill>
              </a:ln>
            </p:spPr>
            <p:style>
              <a:lnRef idx="1">
                <a:schemeClr val="accent1"/>
              </a:lnRef>
              <a:fillRef idx="0">
                <a:schemeClr val="accent1"/>
              </a:fillRef>
              <a:effectRef idx="0">
                <a:schemeClr val="accent1"/>
              </a:effectRef>
              <a:fontRef idx="minor">
                <a:schemeClr val="tx1"/>
              </a:fontRef>
            </p:style>
          </p:cxnSp>
        </p:grpSp>
        <p:cxnSp>
          <p:nvCxnSpPr>
            <p:cNvPr id="58" name="57 Conector curvado"/>
            <p:cNvCxnSpPr/>
            <p:nvPr/>
          </p:nvCxnSpPr>
          <p:spPr>
            <a:xfrm>
              <a:off x="1043608" y="2499742"/>
              <a:ext cx="2278376" cy="2160240"/>
            </a:xfrm>
            <a:prstGeom prst="curvedConnector3">
              <a:avLst/>
            </a:prstGeom>
            <a:ln w="25400">
              <a:gradFill>
                <a:gsLst>
                  <a:gs pos="89000">
                    <a:srgbClr val="E3200B"/>
                  </a:gs>
                  <a:gs pos="0">
                    <a:schemeClr val="tx1"/>
                  </a:gs>
                  <a:gs pos="32074">
                    <a:srgbClr val="FFAA72"/>
                  </a:gs>
                  <a:gs pos="58000">
                    <a:srgbClr val="FF6600"/>
                  </a:gs>
                  <a:gs pos="100000">
                    <a:srgbClr val="FF0000"/>
                  </a:gs>
                </a:gsLst>
                <a:lin ang="5400000" scaled="0"/>
              </a:gradFill>
              <a:headEnd type="oval"/>
              <a:tailEnd type="oval"/>
            </a:ln>
          </p:spPr>
          <p:style>
            <a:lnRef idx="1">
              <a:schemeClr val="accent1"/>
            </a:lnRef>
            <a:fillRef idx="0">
              <a:schemeClr val="accent1"/>
            </a:fillRef>
            <a:effectRef idx="0">
              <a:schemeClr val="accent1"/>
            </a:effectRef>
            <a:fontRef idx="minor">
              <a:schemeClr val="tx1"/>
            </a:fontRef>
          </p:style>
        </p:cxnSp>
      </p:grpSp>
      <p:grpSp>
        <p:nvGrpSpPr>
          <p:cNvPr id="61" name="60 Grupo"/>
          <p:cNvGrpSpPr/>
          <p:nvPr/>
        </p:nvGrpSpPr>
        <p:grpSpPr>
          <a:xfrm flipH="1" flipV="1">
            <a:off x="108000" y="411510"/>
            <a:ext cx="3987206" cy="2160240"/>
            <a:chOff x="121207" y="2499742"/>
            <a:chExt cx="3987206" cy="2160240"/>
          </a:xfrm>
        </p:grpSpPr>
        <p:grpSp>
          <p:nvGrpSpPr>
            <p:cNvPr id="62" name="61 Grupo"/>
            <p:cNvGrpSpPr/>
            <p:nvPr/>
          </p:nvGrpSpPr>
          <p:grpSpPr>
            <a:xfrm>
              <a:off x="121207" y="2862499"/>
              <a:ext cx="3987206" cy="1669835"/>
              <a:chOff x="121207" y="2862499"/>
              <a:chExt cx="3987206" cy="1669835"/>
            </a:xfrm>
          </p:grpSpPr>
          <p:cxnSp>
            <p:nvCxnSpPr>
              <p:cNvPr id="64" name="63 Conector recto"/>
              <p:cNvCxnSpPr/>
              <p:nvPr/>
            </p:nvCxnSpPr>
            <p:spPr>
              <a:xfrm>
                <a:off x="882542" y="2862499"/>
                <a:ext cx="2400354" cy="0"/>
              </a:xfrm>
              <a:prstGeom prst="line">
                <a:avLst/>
              </a:prstGeom>
              <a:ln w="28575">
                <a:solidFill>
                  <a:srgbClr val="FF6600"/>
                </a:solidFill>
              </a:ln>
            </p:spPr>
            <p:style>
              <a:lnRef idx="1">
                <a:schemeClr val="accent1"/>
              </a:lnRef>
              <a:fillRef idx="0">
                <a:schemeClr val="accent1"/>
              </a:fillRef>
              <a:effectRef idx="0">
                <a:schemeClr val="accent1"/>
              </a:effectRef>
              <a:fontRef idx="minor">
                <a:schemeClr val="tx1"/>
              </a:fontRef>
            </p:style>
          </p:cxnSp>
          <p:cxnSp>
            <p:nvCxnSpPr>
              <p:cNvPr id="65" name="64 Conector recto"/>
              <p:cNvCxnSpPr/>
              <p:nvPr/>
            </p:nvCxnSpPr>
            <p:spPr>
              <a:xfrm>
                <a:off x="1297988" y="3200681"/>
                <a:ext cx="2400354" cy="0"/>
              </a:xfrm>
              <a:prstGeom prst="line">
                <a:avLst/>
              </a:prstGeom>
              <a:ln w="28575">
                <a:gradFill>
                  <a:gsLst>
                    <a:gs pos="0">
                      <a:srgbClr val="FF6600"/>
                    </a:gs>
                    <a:gs pos="49000">
                      <a:srgbClr val="E3200B"/>
                    </a:gs>
                    <a:gs pos="100000">
                      <a:srgbClr val="FF6600"/>
                    </a:gs>
                  </a:gsLst>
                  <a:lin ang="5400000" scaled="0"/>
                </a:gradFill>
              </a:ln>
            </p:spPr>
            <p:style>
              <a:lnRef idx="1">
                <a:schemeClr val="accent1"/>
              </a:lnRef>
              <a:fillRef idx="0">
                <a:schemeClr val="accent1"/>
              </a:fillRef>
              <a:effectRef idx="0">
                <a:schemeClr val="accent1"/>
              </a:effectRef>
              <a:fontRef idx="minor">
                <a:schemeClr val="tx1"/>
              </a:fontRef>
            </p:style>
          </p:cxnSp>
          <p:cxnSp>
            <p:nvCxnSpPr>
              <p:cNvPr id="66" name="65 Conector recto"/>
              <p:cNvCxnSpPr/>
              <p:nvPr/>
            </p:nvCxnSpPr>
            <p:spPr>
              <a:xfrm>
                <a:off x="1021024" y="3364749"/>
                <a:ext cx="2677318" cy="0"/>
              </a:xfrm>
              <a:prstGeom prst="line">
                <a:avLst/>
              </a:prstGeom>
              <a:ln w="28575">
                <a:solidFill>
                  <a:srgbClr val="FF6600"/>
                </a:solidFill>
              </a:ln>
            </p:spPr>
            <p:style>
              <a:lnRef idx="1">
                <a:schemeClr val="accent1"/>
              </a:lnRef>
              <a:fillRef idx="0">
                <a:schemeClr val="accent1"/>
              </a:fillRef>
              <a:effectRef idx="0">
                <a:schemeClr val="accent1"/>
              </a:effectRef>
              <a:fontRef idx="minor">
                <a:schemeClr val="tx1"/>
              </a:fontRef>
            </p:style>
          </p:cxnSp>
          <p:cxnSp>
            <p:nvCxnSpPr>
              <p:cNvPr id="67" name="66 Conector recto"/>
              <p:cNvCxnSpPr/>
              <p:nvPr/>
            </p:nvCxnSpPr>
            <p:spPr>
              <a:xfrm>
                <a:off x="536608" y="3528818"/>
                <a:ext cx="2913496" cy="9551"/>
              </a:xfrm>
              <a:prstGeom prst="line">
                <a:avLst/>
              </a:prstGeom>
              <a:ln w="28575">
                <a:solidFill>
                  <a:schemeClr val="tx1">
                    <a:lumMod val="95000"/>
                  </a:schemeClr>
                </a:solidFill>
              </a:ln>
            </p:spPr>
            <p:style>
              <a:lnRef idx="1">
                <a:schemeClr val="accent1"/>
              </a:lnRef>
              <a:fillRef idx="0">
                <a:schemeClr val="accent1"/>
              </a:fillRef>
              <a:effectRef idx="0">
                <a:schemeClr val="accent1"/>
              </a:effectRef>
              <a:fontRef idx="minor">
                <a:schemeClr val="tx1"/>
              </a:fontRef>
            </p:style>
          </p:cxnSp>
          <p:cxnSp>
            <p:nvCxnSpPr>
              <p:cNvPr id="68" name="67 Conector recto"/>
              <p:cNvCxnSpPr/>
              <p:nvPr/>
            </p:nvCxnSpPr>
            <p:spPr>
              <a:xfrm flipV="1">
                <a:off x="703274" y="3692887"/>
                <a:ext cx="3272031" cy="9551"/>
              </a:xfrm>
              <a:prstGeom prst="line">
                <a:avLst/>
              </a:prstGeom>
              <a:ln w="28575">
                <a:solidFill>
                  <a:schemeClr val="accent6">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9" name="68 Conector recto"/>
              <p:cNvCxnSpPr/>
              <p:nvPr/>
            </p:nvCxnSpPr>
            <p:spPr>
              <a:xfrm>
                <a:off x="974865" y="3856956"/>
                <a:ext cx="2723478" cy="0"/>
              </a:xfrm>
              <a:prstGeom prst="line">
                <a:avLst/>
              </a:prstGeom>
              <a:ln w="28575">
                <a:solidFill>
                  <a:schemeClr val="accent6">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70" name="69 Conector recto"/>
              <p:cNvCxnSpPr/>
              <p:nvPr/>
            </p:nvCxnSpPr>
            <p:spPr>
              <a:xfrm flipV="1">
                <a:off x="836382" y="4021025"/>
                <a:ext cx="3272031" cy="9551"/>
              </a:xfrm>
              <a:prstGeom prst="line">
                <a:avLst/>
              </a:prstGeom>
              <a:ln w="28575">
                <a:solidFill>
                  <a:schemeClr val="tx1">
                    <a:lumMod val="95000"/>
                  </a:schemeClr>
                </a:solidFill>
              </a:ln>
            </p:spPr>
            <p:style>
              <a:lnRef idx="1">
                <a:schemeClr val="accent1"/>
              </a:lnRef>
              <a:fillRef idx="0">
                <a:schemeClr val="accent1"/>
              </a:fillRef>
              <a:effectRef idx="0">
                <a:schemeClr val="accent1"/>
              </a:effectRef>
              <a:fontRef idx="minor">
                <a:schemeClr val="tx1"/>
              </a:fontRef>
            </p:style>
          </p:cxnSp>
          <p:cxnSp>
            <p:nvCxnSpPr>
              <p:cNvPr id="71" name="70 Conector recto"/>
              <p:cNvCxnSpPr/>
              <p:nvPr/>
            </p:nvCxnSpPr>
            <p:spPr>
              <a:xfrm flipV="1">
                <a:off x="790221" y="4185094"/>
                <a:ext cx="2954281" cy="9551"/>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72" name="71 Conector recto"/>
              <p:cNvCxnSpPr/>
              <p:nvPr/>
            </p:nvCxnSpPr>
            <p:spPr>
              <a:xfrm flipV="1">
                <a:off x="536607" y="4349163"/>
                <a:ext cx="2954281" cy="9551"/>
              </a:xfrm>
              <a:prstGeom prst="line">
                <a:avLst/>
              </a:prstGeom>
              <a:ln w="28575">
                <a:solidFill>
                  <a:schemeClr val="tx1">
                    <a:lumMod val="95000"/>
                  </a:schemeClr>
                </a:solidFill>
              </a:ln>
            </p:spPr>
            <p:style>
              <a:lnRef idx="1">
                <a:schemeClr val="accent1"/>
              </a:lnRef>
              <a:fillRef idx="0">
                <a:schemeClr val="accent1"/>
              </a:fillRef>
              <a:effectRef idx="0">
                <a:schemeClr val="accent1"/>
              </a:effectRef>
              <a:fontRef idx="minor">
                <a:schemeClr val="tx1"/>
              </a:fontRef>
            </p:style>
          </p:cxnSp>
          <p:cxnSp>
            <p:nvCxnSpPr>
              <p:cNvPr id="73" name="72 Conector recto"/>
              <p:cNvCxnSpPr/>
              <p:nvPr/>
            </p:nvCxnSpPr>
            <p:spPr>
              <a:xfrm flipV="1">
                <a:off x="121207" y="4522783"/>
                <a:ext cx="2954281" cy="9551"/>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74" name="73 Conector recto"/>
              <p:cNvCxnSpPr/>
              <p:nvPr/>
            </p:nvCxnSpPr>
            <p:spPr>
              <a:xfrm>
                <a:off x="1043608" y="3024000"/>
                <a:ext cx="2913496" cy="9551"/>
              </a:xfrm>
              <a:prstGeom prst="line">
                <a:avLst/>
              </a:prstGeom>
              <a:ln w="28575">
                <a:solidFill>
                  <a:schemeClr val="tx1">
                    <a:lumMod val="95000"/>
                  </a:schemeClr>
                </a:solidFill>
              </a:ln>
            </p:spPr>
            <p:style>
              <a:lnRef idx="1">
                <a:schemeClr val="accent1"/>
              </a:lnRef>
              <a:fillRef idx="0">
                <a:schemeClr val="accent1"/>
              </a:fillRef>
              <a:effectRef idx="0">
                <a:schemeClr val="accent1"/>
              </a:effectRef>
              <a:fontRef idx="minor">
                <a:schemeClr val="tx1"/>
              </a:fontRef>
            </p:style>
          </p:cxnSp>
        </p:grpSp>
        <p:cxnSp>
          <p:nvCxnSpPr>
            <p:cNvPr id="63" name="62 Conector curvado"/>
            <p:cNvCxnSpPr/>
            <p:nvPr/>
          </p:nvCxnSpPr>
          <p:spPr>
            <a:xfrm>
              <a:off x="1043608" y="2499742"/>
              <a:ext cx="2278376" cy="2160240"/>
            </a:xfrm>
            <a:prstGeom prst="curvedConnector3">
              <a:avLst/>
            </a:prstGeom>
            <a:ln w="25400">
              <a:gradFill>
                <a:gsLst>
                  <a:gs pos="89000">
                    <a:srgbClr val="E3200B"/>
                  </a:gs>
                  <a:gs pos="0">
                    <a:schemeClr val="tx1"/>
                  </a:gs>
                  <a:gs pos="32074">
                    <a:srgbClr val="FFAA72"/>
                  </a:gs>
                  <a:gs pos="58000">
                    <a:srgbClr val="FF6600"/>
                  </a:gs>
                  <a:gs pos="100000">
                    <a:srgbClr val="FF0000"/>
                  </a:gs>
                </a:gsLst>
                <a:lin ang="5400000" scaled="0"/>
              </a:gradFill>
              <a:headEnd type="oval"/>
              <a:tailEnd type="oval"/>
            </a:ln>
          </p:spPr>
          <p:style>
            <a:lnRef idx="1">
              <a:schemeClr val="accent1"/>
            </a:lnRef>
            <a:fillRef idx="0">
              <a:schemeClr val="accent1"/>
            </a:fillRef>
            <a:effectRef idx="0">
              <a:schemeClr val="accent1"/>
            </a:effectRef>
            <a:fontRef idx="minor">
              <a:schemeClr val="tx1"/>
            </a:fontRef>
          </p:style>
        </p:cxnSp>
      </p:grpSp>
      <p:grpSp>
        <p:nvGrpSpPr>
          <p:cNvPr id="75" name="74 Grupo"/>
          <p:cNvGrpSpPr/>
          <p:nvPr/>
        </p:nvGrpSpPr>
        <p:grpSpPr>
          <a:xfrm>
            <a:off x="5004048" y="2571750"/>
            <a:ext cx="3987206" cy="2160240"/>
            <a:chOff x="121207" y="2499742"/>
            <a:chExt cx="3987206" cy="2160240"/>
          </a:xfrm>
        </p:grpSpPr>
        <p:grpSp>
          <p:nvGrpSpPr>
            <p:cNvPr id="76" name="75 Grupo"/>
            <p:cNvGrpSpPr/>
            <p:nvPr/>
          </p:nvGrpSpPr>
          <p:grpSpPr>
            <a:xfrm>
              <a:off x="121207" y="2862499"/>
              <a:ext cx="3987206" cy="1669835"/>
              <a:chOff x="121207" y="2862499"/>
              <a:chExt cx="3987206" cy="1669835"/>
            </a:xfrm>
          </p:grpSpPr>
          <p:cxnSp>
            <p:nvCxnSpPr>
              <p:cNvPr id="78" name="77 Conector recto"/>
              <p:cNvCxnSpPr/>
              <p:nvPr/>
            </p:nvCxnSpPr>
            <p:spPr>
              <a:xfrm>
                <a:off x="882542" y="2862499"/>
                <a:ext cx="2400354" cy="0"/>
              </a:xfrm>
              <a:prstGeom prst="line">
                <a:avLst/>
              </a:prstGeom>
              <a:ln w="28575">
                <a:solidFill>
                  <a:srgbClr val="FF6600"/>
                </a:solidFill>
              </a:ln>
            </p:spPr>
            <p:style>
              <a:lnRef idx="1">
                <a:schemeClr val="accent1"/>
              </a:lnRef>
              <a:fillRef idx="0">
                <a:schemeClr val="accent1"/>
              </a:fillRef>
              <a:effectRef idx="0">
                <a:schemeClr val="accent1"/>
              </a:effectRef>
              <a:fontRef idx="minor">
                <a:schemeClr val="tx1"/>
              </a:fontRef>
            </p:style>
          </p:cxnSp>
          <p:cxnSp>
            <p:nvCxnSpPr>
              <p:cNvPr id="79" name="78 Conector recto"/>
              <p:cNvCxnSpPr/>
              <p:nvPr/>
            </p:nvCxnSpPr>
            <p:spPr>
              <a:xfrm>
                <a:off x="1297988" y="3200681"/>
                <a:ext cx="2400354" cy="0"/>
              </a:xfrm>
              <a:prstGeom prst="line">
                <a:avLst/>
              </a:prstGeom>
              <a:ln w="28575">
                <a:gradFill>
                  <a:gsLst>
                    <a:gs pos="0">
                      <a:srgbClr val="FF6600"/>
                    </a:gs>
                    <a:gs pos="49000">
                      <a:srgbClr val="E3200B"/>
                    </a:gs>
                    <a:gs pos="100000">
                      <a:srgbClr val="FF6600"/>
                    </a:gs>
                  </a:gsLst>
                  <a:lin ang="5400000" scaled="0"/>
                </a:gradFill>
              </a:ln>
            </p:spPr>
            <p:style>
              <a:lnRef idx="1">
                <a:schemeClr val="accent1"/>
              </a:lnRef>
              <a:fillRef idx="0">
                <a:schemeClr val="accent1"/>
              </a:fillRef>
              <a:effectRef idx="0">
                <a:schemeClr val="accent1"/>
              </a:effectRef>
              <a:fontRef idx="minor">
                <a:schemeClr val="tx1"/>
              </a:fontRef>
            </p:style>
          </p:cxnSp>
          <p:cxnSp>
            <p:nvCxnSpPr>
              <p:cNvPr id="80" name="79 Conector recto"/>
              <p:cNvCxnSpPr/>
              <p:nvPr/>
            </p:nvCxnSpPr>
            <p:spPr>
              <a:xfrm>
                <a:off x="1021024" y="3364749"/>
                <a:ext cx="2677318" cy="0"/>
              </a:xfrm>
              <a:prstGeom prst="line">
                <a:avLst/>
              </a:prstGeom>
              <a:ln w="28575">
                <a:solidFill>
                  <a:srgbClr val="FF6600"/>
                </a:solidFill>
              </a:ln>
            </p:spPr>
            <p:style>
              <a:lnRef idx="1">
                <a:schemeClr val="accent1"/>
              </a:lnRef>
              <a:fillRef idx="0">
                <a:schemeClr val="accent1"/>
              </a:fillRef>
              <a:effectRef idx="0">
                <a:schemeClr val="accent1"/>
              </a:effectRef>
              <a:fontRef idx="minor">
                <a:schemeClr val="tx1"/>
              </a:fontRef>
            </p:style>
          </p:cxnSp>
          <p:cxnSp>
            <p:nvCxnSpPr>
              <p:cNvPr id="81" name="80 Conector recto"/>
              <p:cNvCxnSpPr/>
              <p:nvPr/>
            </p:nvCxnSpPr>
            <p:spPr>
              <a:xfrm>
                <a:off x="536608" y="3528818"/>
                <a:ext cx="2913496" cy="9551"/>
              </a:xfrm>
              <a:prstGeom prst="line">
                <a:avLst/>
              </a:prstGeom>
              <a:ln w="28575">
                <a:solidFill>
                  <a:schemeClr val="tx1">
                    <a:lumMod val="95000"/>
                  </a:schemeClr>
                </a:solidFill>
              </a:ln>
            </p:spPr>
            <p:style>
              <a:lnRef idx="1">
                <a:schemeClr val="accent1"/>
              </a:lnRef>
              <a:fillRef idx="0">
                <a:schemeClr val="accent1"/>
              </a:fillRef>
              <a:effectRef idx="0">
                <a:schemeClr val="accent1"/>
              </a:effectRef>
              <a:fontRef idx="minor">
                <a:schemeClr val="tx1"/>
              </a:fontRef>
            </p:style>
          </p:cxnSp>
          <p:cxnSp>
            <p:nvCxnSpPr>
              <p:cNvPr id="82" name="81 Conector recto"/>
              <p:cNvCxnSpPr/>
              <p:nvPr/>
            </p:nvCxnSpPr>
            <p:spPr>
              <a:xfrm flipV="1">
                <a:off x="703274" y="3692887"/>
                <a:ext cx="3272031" cy="9551"/>
              </a:xfrm>
              <a:prstGeom prst="line">
                <a:avLst/>
              </a:prstGeom>
              <a:ln w="28575">
                <a:solidFill>
                  <a:schemeClr val="accent6">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3" name="82 Conector recto"/>
              <p:cNvCxnSpPr/>
              <p:nvPr/>
            </p:nvCxnSpPr>
            <p:spPr>
              <a:xfrm>
                <a:off x="974865" y="3856956"/>
                <a:ext cx="2723478" cy="0"/>
              </a:xfrm>
              <a:prstGeom prst="line">
                <a:avLst/>
              </a:prstGeom>
              <a:ln w="28575">
                <a:solidFill>
                  <a:schemeClr val="accent6">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4" name="83 Conector recto"/>
              <p:cNvCxnSpPr/>
              <p:nvPr/>
            </p:nvCxnSpPr>
            <p:spPr>
              <a:xfrm flipV="1">
                <a:off x="836382" y="4021025"/>
                <a:ext cx="3272031" cy="9551"/>
              </a:xfrm>
              <a:prstGeom prst="line">
                <a:avLst/>
              </a:prstGeom>
              <a:ln w="28575">
                <a:solidFill>
                  <a:schemeClr val="tx1">
                    <a:lumMod val="95000"/>
                  </a:schemeClr>
                </a:solidFill>
              </a:ln>
            </p:spPr>
            <p:style>
              <a:lnRef idx="1">
                <a:schemeClr val="accent1"/>
              </a:lnRef>
              <a:fillRef idx="0">
                <a:schemeClr val="accent1"/>
              </a:fillRef>
              <a:effectRef idx="0">
                <a:schemeClr val="accent1"/>
              </a:effectRef>
              <a:fontRef idx="minor">
                <a:schemeClr val="tx1"/>
              </a:fontRef>
            </p:style>
          </p:cxnSp>
          <p:cxnSp>
            <p:nvCxnSpPr>
              <p:cNvPr id="85" name="84 Conector recto"/>
              <p:cNvCxnSpPr/>
              <p:nvPr/>
            </p:nvCxnSpPr>
            <p:spPr>
              <a:xfrm flipV="1">
                <a:off x="790221" y="4185094"/>
                <a:ext cx="2954281" cy="9551"/>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86" name="85 Conector recto"/>
              <p:cNvCxnSpPr/>
              <p:nvPr/>
            </p:nvCxnSpPr>
            <p:spPr>
              <a:xfrm flipV="1">
                <a:off x="536607" y="4349163"/>
                <a:ext cx="2954281" cy="9551"/>
              </a:xfrm>
              <a:prstGeom prst="line">
                <a:avLst/>
              </a:prstGeom>
              <a:ln w="28575">
                <a:solidFill>
                  <a:schemeClr val="tx1">
                    <a:lumMod val="95000"/>
                  </a:schemeClr>
                </a:solidFill>
              </a:ln>
            </p:spPr>
            <p:style>
              <a:lnRef idx="1">
                <a:schemeClr val="accent1"/>
              </a:lnRef>
              <a:fillRef idx="0">
                <a:schemeClr val="accent1"/>
              </a:fillRef>
              <a:effectRef idx="0">
                <a:schemeClr val="accent1"/>
              </a:effectRef>
              <a:fontRef idx="minor">
                <a:schemeClr val="tx1"/>
              </a:fontRef>
            </p:style>
          </p:cxnSp>
          <p:cxnSp>
            <p:nvCxnSpPr>
              <p:cNvPr id="87" name="86 Conector recto"/>
              <p:cNvCxnSpPr/>
              <p:nvPr/>
            </p:nvCxnSpPr>
            <p:spPr>
              <a:xfrm flipV="1">
                <a:off x="121207" y="4522783"/>
                <a:ext cx="2954281" cy="9551"/>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88" name="87 Conector recto"/>
              <p:cNvCxnSpPr/>
              <p:nvPr/>
            </p:nvCxnSpPr>
            <p:spPr>
              <a:xfrm>
                <a:off x="1043608" y="3024000"/>
                <a:ext cx="2913496" cy="9551"/>
              </a:xfrm>
              <a:prstGeom prst="line">
                <a:avLst/>
              </a:prstGeom>
              <a:ln w="28575">
                <a:solidFill>
                  <a:schemeClr val="tx1">
                    <a:lumMod val="95000"/>
                  </a:schemeClr>
                </a:solidFill>
              </a:ln>
            </p:spPr>
            <p:style>
              <a:lnRef idx="1">
                <a:schemeClr val="accent1"/>
              </a:lnRef>
              <a:fillRef idx="0">
                <a:schemeClr val="accent1"/>
              </a:fillRef>
              <a:effectRef idx="0">
                <a:schemeClr val="accent1"/>
              </a:effectRef>
              <a:fontRef idx="minor">
                <a:schemeClr val="tx1"/>
              </a:fontRef>
            </p:style>
          </p:cxnSp>
        </p:grpSp>
        <p:cxnSp>
          <p:nvCxnSpPr>
            <p:cNvPr id="77" name="76 Conector curvado"/>
            <p:cNvCxnSpPr/>
            <p:nvPr/>
          </p:nvCxnSpPr>
          <p:spPr>
            <a:xfrm>
              <a:off x="1043608" y="2499742"/>
              <a:ext cx="2278376" cy="2160240"/>
            </a:xfrm>
            <a:prstGeom prst="curvedConnector3">
              <a:avLst/>
            </a:prstGeom>
            <a:ln w="25400">
              <a:gradFill>
                <a:gsLst>
                  <a:gs pos="89000">
                    <a:srgbClr val="E3200B"/>
                  </a:gs>
                  <a:gs pos="0">
                    <a:schemeClr val="tx1"/>
                  </a:gs>
                  <a:gs pos="32074">
                    <a:srgbClr val="FFAA72"/>
                  </a:gs>
                  <a:gs pos="58000">
                    <a:srgbClr val="FF6600"/>
                  </a:gs>
                  <a:gs pos="100000">
                    <a:srgbClr val="FF0000"/>
                  </a:gs>
                </a:gsLst>
                <a:lin ang="5400000" scaled="0"/>
              </a:gradFill>
              <a:headEnd type="oval"/>
              <a:tailEnd type="oval"/>
            </a:ln>
          </p:spPr>
          <p:style>
            <a:lnRef idx="1">
              <a:schemeClr val="accent1"/>
            </a:lnRef>
            <a:fillRef idx="0">
              <a:schemeClr val="accent1"/>
            </a:fillRef>
            <a:effectRef idx="0">
              <a:schemeClr val="accent1"/>
            </a:effectRef>
            <a:fontRef idx="minor">
              <a:schemeClr val="tx1"/>
            </a:fontRef>
          </p:style>
        </p:cxnSp>
      </p:grpSp>
      <p:grpSp>
        <p:nvGrpSpPr>
          <p:cNvPr id="89" name="88 Grupo"/>
          <p:cNvGrpSpPr/>
          <p:nvPr/>
        </p:nvGrpSpPr>
        <p:grpSpPr>
          <a:xfrm flipV="1">
            <a:off x="5026841" y="396008"/>
            <a:ext cx="3987206" cy="2160240"/>
            <a:chOff x="121207" y="2499742"/>
            <a:chExt cx="3987206" cy="2160240"/>
          </a:xfrm>
        </p:grpSpPr>
        <p:grpSp>
          <p:nvGrpSpPr>
            <p:cNvPr id="90" name="89 Grupo"/>
            <p:cNvGrpSpPr/>
            <p:nvPr/>
          </p:nvGrpSpPr>
          <p:grpSpPr>
            <a:xfrm>
              <a:off x="121207" y="2862499"/>
              <a:ext cx="3987206" cy="1669835"/>
              <a:chOff x="121207" y="2862499"/>
              <a:chExt cx="3987206" cy="1669835"/>
            </a:xfrm>
          </p:grpSpPr>
          <p:cxnSp>
            <p:nvCxnSpPr>
              <p:cNvPr id="92" name="91 Conector recto"/>
              <p:cNvCxnSpPr/>
              <p:nvPr/>
            </p:nvCxnSpPr>
            <p:spPr>
              <a:xfrm>
                <a:off x="882542" y="2862499"/>
                <a:ext cx="2400354" cy="0"/>
              </a:xfrm>
              <a:prstGeom prst="line">
                <a:avLst/>
              </a:prstGeom>
              <a:ln w="28575">
                <a:solidFill>
                  <a:srgbClr val="FF6600"/>
                </a:solidFill>
              </a:ln>
            </p:spPr>
            <p:style>
              <a:lnRef idx="1">
                <a:schemeClr val="accent1"/>
              </a:lnRef>
              <a:fillRef idx="0">
                <a:schemeClr val="accent1"/>
              </a:fillRef>
              <a:effectRef idx="0">
                <a:schemeClr val="accent1"/>
              </a:effectRef>
              <a:fontRef idx="minor">
                <a:schemeClr val="tx1"/>
              </a:fontRef>
            </p:style>
          </p:cxnSp>
          <p:cxnSp>
            <p:nvCxnSpPr>
              <p:cNvPr id="93" name="92 Conector recto"/>
              <p:cNvCxnSpPr/>
              <p:nvPr/>
            </p:nvCxnSpPr>
            <p:spPr>
              <a:xfrm>
                <a:off x="1297988" y="3200681"/>
                <a:ext cx="2400354" cy="0"/>
              </a:xfrm>
              <a:prstGeom prst="line">
                <a:avLst/>
              </a:prstGeom>
              <a:ln w="28575">
                <a:gradFill>
                  <a:gsLst>
                    <a:gs pos="0">
                      <a:srgbClr val="FF6600"/>
                    </a:gs>
                    <a:gs pos="49000">
                      <a:srgbClr val="E3200B"/>
                    </a:gs>
                    <a:gs pos="100000">
                      <a:srgbClr val="FF6600"/>
                    </a:gs>
                  </a:gsLst>
                  <a:lin ang="5400000" scaled="0"/>
                </a:gradFill>
              </a:ln>
            </p:spPr>
            <p:style>
              <a:lnRef idx="1">
                <a:schemeClr val="accent1"/>
              </a:lnRef>
              <a:fillRef idx="0">
                <a:schemeClr val="accent1"/>
              </a:fillRef>
              <a:effectRef idx="0">
                <a:schemeClr val="accent1"/>
              </a:effectRef>
              <a:fontRef idx="minor">
                <a:schemeClr val="tx1"/>
              </a:fontRef>
            </p:style>
          </p:cxnSp>
          <p:cxnSp>
            <p:nvCxnSpPr>
              <p:cNvPr id="94" name="93 Conector recto"/>
              <p:cNvCxnSpPr/>
              <p:nvPr/>
            </p:nvCxnSpPr>
            <p:spPr>
              <a:xfrm>
                <a:off x="1021024" y="3364749"/>
                <a:ext cx="2677318" cy="0"/>
              </a:xfrm>
              <a:prstGeom prst="line">
                <a:avLst/>
              </a:prstGeom>
              <a:ln w="28575">
                <a:solidFill>
                  <a:srgbClr val="FF6600"/>
                </a:solidFill>
              </a:ln>
            </p:spPr>
            <p:style>
              <a:lnRef idx="1">
                <a:schemeClr val="accent1"/>
              </a:lnRef>
              <a:fillRef idx="0">
                <a:schemeClr val="accent1"/>
              </a:fillRef>
              <a:effectRef idx="0">
                <a:schemeClr val="accent1"/>
              </a:effectRef>
              <a:fontRef idx="minor">
                <a:schemeClr val="tx1"/>
              </a:fontRef>
            </p:style>
          </p:cxnSp>
          <p:cxnSp>
            <p:nvCxnSpPr>
              <p:cNvPr id="95" name="94 Conector recto"/>
              <p:cNvCxnSpPr/>
              <p:nvPr/>
            </p:nvCxnSpPr>
            <p:spPr>
              <a:xfrm>
                <a:off x="536608" y="3528818"/>
                <a:ext cx="2913496" cy="9551"/>
              </a:xfrm>
              <a:prstGeom prst="line">
                <a:avLst/>
              </a:prstGeom>
              <a:ln w="28575">
                <a:solidFill>
                  <a:schemeClr val="tx1">
                    <a:lumMod val="95000"/>
                  </a:schemeClr>
                </a:solidFill>
              </a:ln>
            </p:spPr>
            <p:style>
              <a:lnRef idx="1">
                <a:schemeClr val="accent1"/>
              </a:lnRef>
              <a:fillRef idx="0">
                <a:schemeClr val="accent1"/>
              </a:fillRef>
              <a:effectRef idx="0">
                <a:schemeClr val="accent1"/>
              </a:effectRef>
              <a:fontRef idx="minor">
                <a:schemeClr val="tx1"/>
              </a:fontRef>
            </p:style>
          </p:cxnSp>
          <p:cxnSp>
            <p:nvCxnSpPr>
              <p:cNvPr id="96" name="95 Conector recto"/>
              <p:cNvCxnSpPr/>
              <p:nvPr/>
            </p:nvCxnSpPr>
            <p:spPr>
              <a:xfrm flipV="1">
                <a:off x="703274" y="3692887"/>
                <a:ext cx="3272031" cy="9551"/>
              </a:xfrm>
              <a:prstGeom prst="line">
                <a:avLst/>
              </a:prstGeom>
              <a:ln w="28575">
                <a:solidFill>
                  <a:schemeClr val="accent6">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7" name="96 Conector recto"/>
              <p:cNvCxnSpPr/>
              <p:nvPr/>
            </p:nvCxnSpPr>
            <p:spPr>
              <a:xfrm>
                <a:off x="974865" y="3856956"/>
                <a:ext cx="2723478" cy="0"/>
              </a:xfrm>
              <a:prstGeom prst="line">
                <a:avLst/>
              </a:prstGeom>
              <a:ln w="28575">
                <a:solidFill>
                  <a:schemeClr val="accent6">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8" name="97 Conector recto"/>
              <p:cNvCxnSpPr/>
              <p:nvPr/>
            </p:nvCxnSpPr>
            <p:spPr>
              <a:xfrm flipV="1">
                <a:off x="836382" y="4021025"/>
                <a:ext cx="3272031" cy="9551"/>
              </a:xfrm>
              <a:prstGeom prst="line">
                <a:avLst/>
              </a:prstGeom>
              <a:ln w="28575">
                <a:solidFill>
                  <a:schemeClr val="tx1">
                    <a:lumMod val="95000"/>
                  </a:schemeClr>
                </a:solidFill>
              </a:ln>
            </p:spPr>
            <p:style>
              <a:lnRef idx="1">
                <a:schemeClr val="accent1"/>
              </a:lnRef>
              <a:fillRef idx="0">
                <a:schemeClr val="accent1"/>
              </a:fillRef>
              <a:effectRef idx="0">
                <a:schemeClr val="accent1"/>
              </a:effectRef>
              <a:fontRef idx="minor">
                <a:schemeClr val="tx1"/>
              </a:fontRef>
            </p:style>
          </p:cxnSp>
          <p:cxnSp>
            <p:nvCxnSpPr>
              <p:cNvPr id="99" name="98 Conector recto"/>
              <p:cNvCxnSpPr/>
              <p:nvPr/>
            </p:nvCxnSpPr>
            <p:spPr>
              <a:xfrm flipV="1">
                <a:off x="790221" y="4185094"/>
                <a:ext cx="2954281" cy="9551"/>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00" name="99 Conector recto"/>
              <p:cNvCxnSpPr/>
              <p:nvPr/>
            </p:nvCxnSpPr>
            <p:spPr>
              <a:xfrm flipV="1">
                <a:off x="536607" y="4349163"/>
                <a:ext cx="2954281" cy="9551"/>
              </a:xfrm>
              <a:prstGeom prst="line">
                <a:avLst/>
              </a:prstGeom>
              <a:ln w="28575">
                <a:solidFill>
                  <a:schemeClr val="tx1">
                    <a:lumMod val="95000"/>
                  </a:schemeClr>
                </a:solidFill>
              </a:ln>
            </p:spPr>
            <p:style>
              <a:lnRef idx="1">
                <a:schemeClr val="accent1"/>
              </a:lnRef>
              <a:fillRef idx="0">
                <a:schemeClr val="accent1"/>
              </a:fillRef>
              <a:effectRef idx="0">
                <a:schemeClr val="accent1"/>
              </a:effectRef>
              <a:fontRef idx="minor">
                <a:schemeClr val="tx1"/>
              </a:fontRef>
            </p:style>
          </p:cxnSp>
          <p:cxnSp>
            <p:nvCxnSpPr>
              <p:cNvPr id="101" name="100 Conector recto"/>
              <p:cNvCxnSpPr/>
              <p:nvPr/>
            </p:nvCxnSpPr>
            <p:spPr>
              <a:xfrm flipV="1">
                <a:off x="121207" y="4522783"/>
                <a:ext cx="2954281" cy="9551"/>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02" name="101 Conector recto"/>
              <p:cNvCxnSpPr/>
              <p:nvPr/>
            </p:nvCxnSpPr>
            <p:spPr>
              <a:xfrm>
                <a:off x="1043608" y="3024000"/>
                <a:ext cx="2913496" cy="9551"/>
              </a:xfrm>
              <a:prstGeom prst="line">
                <a:avLst/>
              </a:prstGeom>
              <a:ln w="28575">
                <a:solidFill>
                  <a:schemeClr val="tx1">
                    <a:lumMod val="95000"/>
                  </a:schemeClr>
                </a:solidFill>
              </a:ln>
            </p:spPr>
            <p:style>
              <a:lnRef idx="1">
                <a:schemeClr val="accent1"/>
              </a:lnRef>
              <a:fillRef idx="0">
                <a:schemeClr val="accent1"/>
              </a:fillRef>
              <a:effectRef idx="0">
                <a:schemeClr val="accent1"/>
              </a:effectRef>
              <a:fontRef idx="minor">
                <a:schemeClr val="tx1"/>
              </a:fontRef>
            </p:style>
          </p:cxnSp>
        </p:grpSp>
        <p:cxnSp>
          <p:nvCxnSpPr>
            <p:cNvPr id="91" name="90 Conector curvado"/>
            <p:cNvCxnSpPr/>
            <p:nvPr/>
          </p:nvCxnSpPr>
          <p:spPr>
            <a:xfrm>
              <a:off x="1043608" y="2499742"/>
              <a:ext cx="2278376" cy="2160240"/>
            </a:xfrm>
            <a:prstGeom prst="curvedConnector3">
              <a:avLst/>
            </a:prstGeom>
            <a:ln w="25400">
              <a:gradFill>
                <a:gsLst>
                  <a:gs pos="89000">
                    <a:srgbClr val="E3200B"/>
                  </a:gs>
                  <a:gs pos="0">
                    <a:schemeClr val="tx1"/>
                  </a:gs>
                  <a:gs pos="32074">
                    <a:srgbClr val="FFAA72"/>
                  </a:gs>
                  <a:gs pos="58000">
                    <a:srgbClr val="FF6600"/>
                  </a:gs>
                  <a:gs pos="100000">
                    <a:srgbClr val="FF0000"/>
                  </a:gs>
                </a:gsLst>
                <a:lin ang="5400000" scaled="0"/>
              </a:gradFill>
              <a:headEnd type="oval"/>
              <a:tailEnd type="oval"/>
            </a:ln>
          </p:spPr>
          <p:style>
            <a:lnRef idx="1">
              <a:schemeClr val="accent1"/>
            </a:lnRef>
            <a:fillRef idx="0">
              <a:schemeClr val="accent1"/>
            </a:fillRef>
            <a:effectRef idx="0">
              <a:schemeClr val="accent1"/>
            </a:effectRef>
            <a:fontRef idx="minor">
              <a:schemeClr val="tx1"/>
            </a:fontRef>
          </p:style>
        </p:cxnSp>
      </p:grpSp>
      <p:sp>
        <p:nvSpPr>
          <p:cNvPr id="59" name="58 Rectángulo"/>
          <p:cNvSpPr/>
          <p:nvPr/>
        </p:nvSpPr>
        <p:spPr>
          <a:xfrm rot="10800000">
            <a:off x="0" y="20950"/>
            <a:ext cx="9144000" cy="5143500"/>
          </a:xfrm>
          <a:prstGeom prst="rect">
            <a:avLst/>
          </a:prstGeom>
          <a:gradFill>
            <a:gsLst>
              <a:gs pos="78000">
                <a:srgbClr val="FC4B04"/>
              </a:gs>
              <a:gs pos="0">
                <a:schemeClr val="tx1"/>
              </a:gs>
              <a:gs pos="100000">
                <a:srgbClr val="FF3300"/>
              </a:gs>
              <a:gs pos="66000">
                <a:schemeClr val="tx1"/>
              </a:gs>
              <a:gs pos="90000">
                <a:schemeClr val="tx1"/>
              </a:gs>
              <a:gs pos="44000">
                <a:schemeClr val="tx1"/>
              </a:gs>
              <a:gs pos="54000">
                <a:srgbClr val="FA4C06"/>
              </a:gs>
              <a:gs pos="33000">
                <a:srgbClr val="FD5003"/>
              </a:gs>
              <a:gs pos="23000">
                <a:schemeClr val="tx1"/>
              </a:gs>
              <a:gs pos="12000">
                <a:srgbClr val="FF4A01"/>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40958937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500"/>
                                  </p:stCondLst>
                                  <p:childTnLst>
                                    <p:set>
                                      <p:cBhvr>
                                        <p:cTn id="6" dur="1" fill="hold">
                                          <p:stCondLst>
                                            <p:cond delay="0"/>
                                          </p:stCondLst>
                                        </p:cTn>
                                        <p:tgtEl>
                                          <p:spTgt spid="55"/>
                                        </p:tgtEl>
                                        <p:attrNameLst>
                                          <p:attrName>style.visibility</p:attrName>
                                        </p:attrNameLst>
                                      </p:cBhvr>
                                      <p:to>
                                        <p:strVal val="visible"/>
                                      </p:to>
                                    </p:set>
                                    <p:anim calcmode="lin" valueType="num">
                                      <p:cBhvr>
                                        <p:cTn id="7" dur="3250" fill="hold"/>
                                        <p:tgtEl>
                                          <p:spTgt spid="55"/>
                                        </p:tgtEl>
                                        <p:attrNameLst>
                                          <p:attrName>ppt_w</p:attrName>
                                        </p:attrNameLst>
                                      </p:cBhvr>
                                      <p:tavLst>
                                        <p:tav tm="0">
                                          <p:val>
                                            <p:strVal val="2/3*#ppt_w"/>
                                          </p:val>
                                        </p:tav>
                                        <p:tav tm="100000">
                                          <p:val>
                                            <p:strVal val="#ppt_w"/>
                                          </p:val>
                                        </p:tav>
                                      </p:tavLst>
                                    </p:anim>
                                    <p:anim calcmode="lin" valueType="num">
                                      <p:cBhvr>
                                        <p:cTn id="8" dur="3250" fill="hold"/>
                                        <p:tgtEl>
                                          <p:spTgt spid="55"/>
                                        </p:tgtEl>
                                        <p:attrNameLst>
                                          <p:attrName>ppt_h</p:attrName>
                                        </p:attrNameLst>
                                      </p:cBhvr>
                                      <p:tavLst>
                                        <p:tav tm="0">
                                          <p:val>
                                            <p:strVal val="2/3*#ppt_h"/>
                                          </p:val>
                                        </p:tav>
                                        <p:tav tm="100000">
                                          <p:val>
                                            <p:strVal val="#ppt_h"/>
                                          </p:val>
                                        </p:tav>
                                      </p:tavLst>
                                    </p:anim>
                                  </p:childTnLst>
                                </p:cTn>
                              </p:par>
                              <p:par>
                                <p:cTn id="9" presetID="16" presetClass="entr" presetSubtype="37" fill="hold" nodeType="withEffect">
                                  <p:stCondLst>
                                    <p:cond delay="500"/>
                                  </p:stCondLst>
                                  <p:childTnLst>
                                    <p:set>
                                      <p:cBhvr>
                                        <p:cTn id="10" dur="1" fill="hold">
                                          <p:stCondLst>
                                            <p:cond delay="0"/>
                                          </p:stCondLst>
                                        </p:cTn>
                                        <p:tgtEl>
                                          <p:spTgt spid="55"/>
                                        </p:tgtEl>
                                        <p:attrNameLst>
                                          <p:attrName>style.visibility</p:attrName>
                                        </p:attrNameLst>
                                      </p:cBhvr>
                                      <p:to>
                                        <p:strVal val="visible"/>
                                      </p:to>
                                    </p:set>
                                    <p:animEffect transition="in" filter="barn(outVertical)">
                                      <p:cBhvr>
                                        <p:cTn id="11" dur="3250"/>
                                        <p:tgtEl>
                                          <p:spTgt spid="55"/>
                                        </p:tgtEl>
                                      </p:cBhvr>
                                    </p:animEffect>
                                  </p:childTnLst>
                                </p:cTn>
                              </p:par>
                              <p:par>
                                <p:cTn id="12" presetID="2" presetClass="entr" presetSubtype="8" fill="hold" nodeType="withEffect">
                                  <p:stCondLst>
                                    <p:cond delay="0"/>
                                  </p:stCondLst>
                                  <p:childTnLst>
                                    <p:set>
                                      <p:cBhvr>
                                        <p:cTn id="13" dur="1" fill="hold">
                                          <p:stCondLst>
                                            <p:cond delay="0"/>
                                          </p:stCondLst>
                                        </p:cTn>
                                        <p:tgtEl>
                                          <p:spTgt spid="75"/>
                                        </p:tgtEl>
                                        <p:attrNameLst>
                                          <p:attrName>style.visibility</p:attrName>
                                        </p:attrNameLst>
                                      </p:cBhvr>
                                      <p:to>
                                        <p:strVal val="visible"/>
                                      </p:to>
                                    </p:set>
                                    <p:anim calcmode="lin" valueType="num">
                                      <p:cBhvr additive="base">
                                        <p:cTn id="14" dur="4000" fill="hold"/>
                                        <p:tgtEl>
                                          <p:spTgt spid="75"/>
                                        </p:tgtEl>
                                        <p:attrNameLst>
                                          <p:attrName>ppt_x</p:attrName>
                                        </p:attrNameLst>
                                      </p:cBhvr>
                                      <p:tavLst>
                                        <p:tav tm="0">
                                          <p:val>
                                            <p:strVal val="0-#ppt_w/2"/>
                                          </p:val>
                                        </p:tav>
                                        <p:tav tm="100000">
                                          <p:val>
                                            <p:strVal val="#ppt_x"/>
                                          </p:val>
                                        </p:tav>
                                      </p:tavLst>
                                    </p:anim>
                                    <p:anim calcmode="lin" valueType="num">
                                      <p:cBhvr additive="base">
                                        <p:cTn id="15" dur="4000" fill="hold"/>
                                        <p:tgtEl>
                                          <p:spTgt spid="75"/>
                                        </p:tgtEl>
                                        <p:attrNameLst>
                                          <p:attrName>ppt_y</p:attrName>
                                        </p:attrNameLst>
                                      </p:cBhvr>
                                      <p:tavLst>
                                        <p:tav tm="0">
                                          <p:val>
                                            <p:strVal val="#ppt_y"/>
                                          </p:val>
                                        </p:tav>
                                        <p:tav tm="100000">
                                          <p:val>
                                            <p:strVal val="#ppt_y"/>
                                          </p:val>
                                        </p:tav>
                                      </p:tavLst>
                                    </p:anim>
                                  </p:childTnLst>
                                </p:cTn>
                              </p:par>
                              <p:par>
                                <p:cTn id="16" presetID="19" presetClass="entr" presetSubtype="10" fill="hold" nodeType="withEffect">
                                  <p:stCondLst>
                                    <p:cond delay="0"/>
                                  </p:stCondLst>
                                  <p:childTnLst>
                                    <p:set>
                                      <p:cBhvr>
                                        <p:cTn id="17" dur="1" fill="hold">
                                          <p:stCondLst>
                                            <p:cond delay="0"/>
                                          </p:stCondLst>
                                        </p:cTn>
                                        <p:tgtEl>
                                          <p:spTgt spid="75"/>
                                        </p:tgtEl>
                                        <p:attrNameLst>
                                          <p:attrName>style.visibility</p:attrName>
                                        </p:attrNameLst>
                                      </p:cBhvr>
                                      <p:to>
                                        <p:strVal val="visible"/>
                                      </p:to>
                                    </p:set>
                                    <p:anim calcmode="lin" valueType="num">
                                      <p:cBhvr>
                                        <p:cTn id="18" dur="5500" fill="hold"/>
                                        <p:tgtEl>
                                          <p:spTgt spid="75"/>
                                        </p:tgtEl>
                                        <p:attrNameLst>
                                          <p:attrName>ppt_w</p:attrName>
                                        </p:attrNameLst>
                                      </p:cBhvr>
                                      <p:tavLst>
                                        <p:tav tm="0" fmla="#ppt_w*sin(2.5*pi*$)">
                                          <p:val>
                                            <p:fltVal val="0"/>
                                          </p:val>
                                        </p:tav>
                                        <p:tav tm="100000">
                                          <p:val>
                                            <p:fltVal val="1"/>
                                          </p:val>
                                        </p:tav>
                                      </p:tavLst>
                                    </p:anim>
                                    <p:anim calcmode="lin" valueType="num">
                                      <p:cBhvr>
                                        <p:cTn id="19" dur="5500" fill="hold"/>
                                        <p:tgtEl>
                                          <p:spTgt spid="75"/>
                                        </p:tgtEl>
                                        <p:attrNameLst>
                                          <p:attrName>ppt_h</p:attrName>
                                        </p:attrNameLst>
                                      </p:cBhvr>
                                      <p:tavLst>
                                        <p:tav tm="0">
                                          <p:val>
                                            <p:strVal val="#ppt_h"/>
                                          </p:val>
                                        </p:tav>
                                        <p:tav tm="100000">
                                          <p:val>
                                            <p:strVal val="#ppt_h"/>
                                          </p:val>
                                        </p:tav>
                                      </p:tavLst>
                                    </p:anim>
                                  </p:childTnLst>
                                </p:cTn>
                              </p:par>
                              <p:par>
                                <p:cTn id="20" presetID="2" presetClass="exit" presetSubtype="8" fill="hold" nodeType="withEffect">
                                  <p:stCondLst>
                                    <p:cond delay="0"/>
                                  </p:stCondLst>
                                  <p:childTnLst>
                                    <p:anim calcmode="lin" valueType="num">
                                      <p:cBhvr additive="base">
                                        <p:cTn id="21" dur="4000"/>
                                        <p:tgtEl>
                                          <p:spTgt spid="75"/>
                                        </p:tgtEl>
                                        <p:attrNameLst>
                                          <p:attrName>ppt_x</p:attrName>
                                        </p:attrNameLst>
                                      </p:cBhvr>
                                      <p:tavLst>
                                        <p:tav tm="0">
                                          <p:val>
                                            <p:strVal val="ppt_x"/>
                                          </p:val>
                                        </p:tav>
                                        <p:tav tm="100000">
                                          <p:val>
                                            <p:strVal val="0-ppt_w/2"/>
                                          </p:val>
                                        </p:tav>
                                      </p:tavLst>
                                    </p:anim>
                                    <p:anim calcmode="lin" valueType="num">
                                      <p:cBhvr additive="base">
                                        <p:cTn id="22" dur="4000"/>
                                        <p:tgtEl>
                                          <p:spTgt spid="75"/>
                                        </p:tgtEl>
                                        <p:attrNameLst>
                                          <p:attrName>ppt_y</p:attrName>
                                        </p:attrNameLst>
                                      </p:cBhvr>
                                      <p:tavLst>
                                        <p:tav tm="0">
                                          <p:val>
                                            <p:strVal val="ppt_y"/>
                                          </p:val>
                                        </p:tav>
                                        <p:tav tm="100000">
                                          <p:val>
                                            <p:strVal val="ppt_y"/>
                                          </p:val>
                                        </p:tav>
                                      </p:tavLst>
                                    </p:anim>
                                    <p:set>
                                      <p:cBhvr>
                                        <p:cTn id="23" dur="1" fill="hold">
                                          <p:stCondLst>
                                            <p:cond delay="3999"/>
                                          </p:stCondLst>
                                        </p:cTn>
                                        <p:tgtEl>
                                          <p:spTgt spid="75"/>
                                        </p:tgtEl>
                                        <p:attrNameLst>
                                          <p:attrName>style.visibility</p:attrName>
                                        </p:attrNameLst>
                                      </p:cBhvr>
                                      <p:to>
                                        <p:strVal val="hidden"/>
                                      </p:to>
                                    </p:set>
                                  </p:childTnLst>
                                </p:cTn>
                              </p:par>
                              <p:par>
                                <p:cTn id="24" presetID="2" presetClass="entr" presetSubtype="8" fill="hold" nodeType="withEffect">
                                  <p:stCondLst>
                                    <p:cond delay="0"/>
                                  </p:stCondLst>
                                  <p:childTnLst>
                                    <p:set>
                                      <p:cBhvr>
                                        <p:cTn id="25" dur="1" fill="hold">
                                          <p:stCondLst>
                                            <p:cond delay="0"/>
                                          </p:stCondLst>
                                        </p:cTn>
                                        <p:tgtEl>
                                          <p:spTgt spid="89"/>
                                        </p:tgtEl>
                                        <p:attrNameLst>
                                          <p:attrName>style.visibility</p:attrName>
                                        </p:attrNameLst>
                                      </p:cBhvr>
                                      <p:to>
                                        <p:strVal val="visible"/>
                                      </p:to>
                                    </p:set>
                                    <p:anim calcmode="lin" valueType="num">
                                      <p:cBhvr additive="base">
                                        <p:cTn id="26" dur="4000" fill="hold"/>
                                        <p:tgtEl>
                                          <p:spTgt spid="89"/>
                                        </p:tgtEl>
                                        <p:attrNameLst>
                                          <p:attrName>ppt_x</p:attrName>
                                        </p:attrNameLst>
                                      </p:cBhvr>
                                      <p:tavLst>
                                        <p:tav tm="0">
                                          <p:val>
                                            <p:strVal val="0-#ppt_w/2"/>
                                          </p:val>
                                        </p:tav>
                                        <p:tav tm="100000">
                                          <p:val>
                                            <p:strVal val="#ppt_x"/>
                                          </p:val>
                                        </p:tav>
                                      </p:tavLst>
                                    </p:anim>
                                    <p:anim calcmode="lin" valueType="num">
                                      <p:cBhvr additive="base">
                                        <p:cTn id="27" dur="4000" fill="hold"/>
                                        <p:tgtEl>
                                          <p:spTgt spid="89"/>
                                        </p:tgtEl>
                                        <p:attrNameLst>
                                          <p:attrName>ppt_y</p:attrName>
                                        </p:attrNameLst>
                                      </p:cBhvr>
                                      <p:tavLst>
                                        <p:tav tm="0">
                                          <p:val>
                                            <p:strVal val="#ppt_y"/>
                                          </p:val>
                                        </p:tav>
                                        <p:tav tm="100000">
                                          <p:val>
                                            <p:strVal val="#ppt_y"/>
                                          </p:val>
                                        </p:tav>
                                      </p:tavLst>
                                    </p:anim>
                                  </p:childTnLst>
                                </p:cTn>
                              </p:par>
                              <p:par>
                                <p:cTn id="28" presetID="19" presetClass="entr" presetSubtype="10" fill="hold" nodeType="withEffect">
                                  <p:stCondLst>
                                    <p:cond delay="0"/>
                                  </p:stCondLst>
                                  <p:childTnLst>
                                    <p:set>
                                      <p:cBhvr>
                                        <p:cTn id="29" dur="1" fill="hold">
                                          <p:stCondLst>
                                            <p:cond delay="0"/>
                                          </p:stCondLst>
                                        </p:cTn>
                                        <p:tgtEl>
                                          <p:spTgt spid="89"/>
                                        </p:tgtEl>
                                        <p:attrNameLst>
                                          <p:attrName>style.visibility</p:attrName>
                                        </p:attrNameLst>
                                      </p:cBhvr>
                                      <p:to>
                                        <p:strVal val="visible"/>
                                      </p:to>
                                    </p:set>
                                    <p:anim calcmode="lin" valueType="num">
                                      <p:cBhvr>
                                        <p:cTn id="30" dur="5500" fill="hold"/>
                                        <p:tgtEl>
                                          <p:spTgt spid="89"/>
                                        </p:tgtEl>
                                        <p:attrNameLst>
                                          <p:attrName>ppt_w</p:attrName>
                                        </p:attrNameLst>
                                      </p:cBhvr>
                                      <p:tavLst>
                                        <p:tav tm="0" fmla="#ppt_w*sin(2.5*pi*$)">
                                          <p:val>
                                            <p:fltVal val="0"/>
                                          </p:val>
                                        </p:tav>
                                        <p:tav tm="100000">
                                          <p:val>
                                            <p:fltVal val="1"/>
                                          </p:val>
                                        </p:tav>
                                      </p:tavLst>
                                    </p:anim>
                                    <p:anim calcmode="lin" valueType="num">
                                      <p:cBhvr>
                                        <p:cTn id="31" dur="5500" fill="hold"/>
                                        <p:tgtEl>
                                          <p:spTgt spid="89"/>
                                        </p:tgtEl>
                                        <p:attrNameLst>
                                          <p:attrName>ppt_h</p:attrName>
                                        </p:attrNameLst>
                                      </p:cBhvr>
                                      <p:tavLst>
                                        <p:tav tm="0">
                                          <p:val>
                                            <p:strVal val="#ppt_h"/>
                                          </p:val>
                                        </p:tav>
                                        <p:tav tm="100000">
                                          <p:val>
                                            <p:strVal val="#ppt_h"/>
                                          </p:val>
                                        </p:tav>
                                      </p:tavLst>
                                    </p:anim>
                                  </p:childTnLst>
                                </p:cTn>
                              </p:par>
                              <p:par>
                                <p:cTn id="32" presetID="2" presetClass="exit" presetSubtype="8" fill="hold" nodeType="withEffect">
                                  <p:stCondLst>
                                    <p:cond delay="0"/>
                                  </p:stCondLst>
                                  <p:childTnLst>
                                    <p:anim calcmode="lin" valueType="num">
                                      <p:cBhvr additive="base">
                                        <p:cTn id="33" dur="4000"/>
                                        <p:tgtEl>
                                          <p:spTgt spid="89"/>
                                        </p:tgtEl>
                                        <p:attrNameLst>
                                          <p:attrName>ppt_x</p:attrName>
                                        </p:attrNameLst>
                                      </p:cBhvr>
                                      <p:tavLst>
                                        <p:tav tm="0">
                                          <p:val>
                                            <p:strVal val="ppt_x"/>
                                          </p:val>
                                        </p:tav>
                                        <p:tav tm="100000">
                                          <p:val>
                                            <p:strVal val="0-ppt_w/2"/>
                                          </p:val>
                                        </p:tav>
                                      </p:tavLst>
                                    </p:anim>
                                    <p:anim calcmode="lin" valueType="num">
                                      <p:cBhvr additive="base">
                                        <p:cTn id="34" dur="4000"/>
                                        <p:tgtEl>
                                          <p:spTgt spid="89"/>
                                        </p:tgtEl>
                                        <p:attrNameLst>
                                          <p:attrName>ppt_y</p:attrName>
                                        </p:attrNameLst>
                                      </p:cBhvr>
                                      <p:tavLst>
                                        <p:tav tm="0">
                                          <p:val>
                                            <p:strVal val="ppt_y"/>
                                          </p:val>
                                        </p:tav>
                                        <p:tav tm="100000">
                                          <p:val>
                                            <p:strVal val="ppt_y"/>
                                          </p:val>
                                        </p:tav>
                                      </p:tavLst>
                                    </p:anim>
                                    <p:set>
                                      <p:cBhvr>
                                        <p:cTn id="35" dur="1" fill="hold">
                                          <p:stCondLst>
                                            <p:cond delay="3999"/>
                                          </p:stCondLst>
                                        </p:cTn>
                                        <p:tgtEl>
                                          <p:spTgt spid="89"/>
                                        </p:tgtEl>
                                        <p:attrNameLst>
                                          <p:attrName>style.visibility</p:attrName>
                                        </p:attrNameLst>
                                      </p:cBhvr>
                                      <p:to>
                                        <p:strVal val="hidden"/>
                                      </p:to>
                                    </p:set>
                                  </p:childTnLst>
                                </p:cTn>
                              </p:par>
                              <p:par>
                                <p:cTn id="36" presetID="2" presetClass="entr" presetSubtype="2" fill="hold" nodeType="withEffect">
                                  <p:stCondLst>
                                    <p:cond delay="0"/>
                                  </p:stCondLst>
                                  <p:childTnLst>
                                    <p:set>
                                      <p:cBhvr>
                                        <p:cTn id="37" dur="1" fill="hold">
                                          <p:stCondLst>
                                            <p:cond delay="0"/>
                                          </p:stCondLst>
                                        </p:cTn>
                                        <p:tgtEl>
                                          <p:spTgt spid="61"/>
                                        </p:tgtEl>
                                        <p:attrNameLst>
                                          <p:attrName>style.visibility</p:attrName>
                                        </p:attrNameLst>
                                      </p:cBhvr>
                                      <p:to>
                                        <p:strVal val="visible"/>
                                      </p:to>
                                    </p:set>
                                    <p:anim calcmode="lin" valueType="num">
                                      <p:cBhvr additive="base">
                                        <p:cTn id="38" dur="4000" fill="hold"/>
                                        <p:tgtEl>
                                          <p:spTgt spid="61"/>
                                        </p:tgtEl>
                                        <p:attrNameLst>
                                          <p:attrName>ppt_x</p:attrName>
                                        </p:attrNameLst>
                                      </p:cBhvr>
                                      <p:tavLst>
                                        <p:tav tm="0">
                                          <p:val>
                                            <p:strVal val="1+#ppt_w/2"/>
                                          </p:val>
                                        </p:tav>
                                        <p:tav tm="100000">
                                          <p:val>
                                            <p:strVal val="#ppt_x"/>
                                          </p:val>
                                        </p:tav>
                                      </p:tavLst>
                                    </p:anim>
                                    <p:anim calcmode="lin" valueType="num">
                                      <p:cBhvr additive="base">
                                        <p:cTn id="39" dur="4000" fill="hold"/>
                                        <p:tgtEl>
                                          <p:spTgt spid="61"/>
                                        </p:tgtEl>
                                        <p:attrNameLst>
                                          <p:attrName>ppt_y</p:attrName>
                                        </p:attrNameLst>
                                      </p:cBhvr>
                                      <p:tavLst>
                                        <p:tav tm="0">
                                          <p:val>
                                            <p:strVal val="#ppt_y"/>
                                          </p:val>
                                        </p:tav>
                                        <p:tav tm="100000">
                                          <p:val>
                                            <p:strVal val="#ppt_y"/>
                                          </p:val>
                                        </p:tav>
                                      </p:tavLst>
                                    </p:anim>
                                  </p:childTnLst>
                                </p:cTn>
                              </p:par>
                              <p:par>
                                <p:cTn id="40" presetID="19" presetClass="entr" presetSubtype="10" fill="hold" nodeType="withEffect">
                                  <p:stCondLst>
                                    <p:cond delay="0"/>
                                  </p:stCondLst>
                                  <p:childTnLst>
                                    <p:set>
                                      <p:cBhvr>
                                        <p:cTn id="41" dur="1" fill="hold">
                                          <p:stCondLst>
                                            <p:cond delay="0"/>
                                          </p:stCondLst>
                                        </p:cTn>
                                        <p:tgtEl>
                                          <p:spTgt spid="61"/>
                                        </p:tgtEl>
                                        <p:attrNameLst>
                                          <p:attrName>style.visibility</p:attrName>
                                        </p:attrNameLst>
                                      </p:cBhvr>
                                      <p:to>
                                        <p:strVal val="visible"/>
                                      </p:to>
                                    </p:set>
                                    <p:anim calcmode="lin" valueType="num">
                                      <p:cBhvr>
                                        <p:cTn id="42" dur="5500" fill="hold"/>
                                        <p:tgtEl>
                                          <p:spTgt spid="61"/>
                                        </p:tgtEl>
                                        <p:attrNameLst>
                                          <p:attrName>ppt_w</p:attrName>
                                        </p:attrNameLst>
                                      </p:cBhvr>
                                      <p:tavLst>
                                        <p:tav tm="0" fmla="#ppt_w*sin(2.5*pi*$)">
                                          <p:val>
                                            <p:fltVal val="0"/>
                                          </p:val>
                                        </p:tav>
                                        <p:tav tm="100000">
                                          <p:val>
                                            <p:fltVal val="1"/>
                                          </p:val>
                                        </p:tav>
                                      </p:tavLst>
                                    </p:anim>
                                    <p:anim calcmode="lin" valueType="num">
                                      <p:cBhvr>
                                        <p:cTn id="43" dur="5500" fill="hold"/>
                                        <p:tgtEl>
                                          <p:spTgt spid="61"/>
                                        </p:tgtEl>
                                        <p:attrNameLst>
                                          <p:attrName>ppt_h</p:attrName>
                                        </p:attrNameLst>
                                      </p:cBhvr>
                                      <p:tavLst>
                                        <p:tav tm="0">
                                          <p:val>
                                            <p:strVal val="#ppt_h"/>
                                          </p:val>
                                        </p:tav>
                                        <p:tav tm="100000">
                                          <p:val>
                                            <p:strVal val="#ppt_h"/>
                                          </p:val>
                                        </p:tav>
                                      </p:tavLst>
                                    </p:anim>
                                  </p:childTnLst>
                                </p:cTn>
                              </p:par>
                              <p:par>
                                <p:cTn id="44" presetID="2" presetClass="exit" presetSubtype="2" fill="hold" nodeType="withEffect">
                                  <p:stCondLst>
                                    <p:cond delay="0"/>
                                  </p:stCondLst>
                                  <p:childTnLst>
                                    <p:anim calcmode="lin" valueType="num">
                                      <p:cBhvr additive="base">
                                        <p:cTn id="45" dur="4000"/>
                                        <p:tgtEl>
                                          <p:spTgt spid="61"/>
                                        </p:tgtEl>
                                        <p:attrNameLst>
                                          <p:attrName>ppt_x</p:attrName>
                                        </p:attrNameLst>
                                      </p:cBhvr>
                                      <p:tavLst>
                                        <p:tav tm="0">
                                          <p:val>
                                            <p:strVal val="ppt_x"/>
                                          </p:val>
                                        </p:tav>
                                        <p:tav tm="100000">
                                          <p:val>
                                            <p:strVal val="1+ppt_w/2"/>
                                          </p:val>
                                        </p:tav>
                                      </p:tavLst>
                                    </p:anim>
                                    <p:anim calcmode="lin" valueType="num">
                                      <p:cBhvr additive="base">
                                        <p:cTn id="46" dur="4000"/>
                                        <p:tgtEl>
                                          <p:spTgt spid="61"/>
                                        </p:tgtEl>
                                        <p:attrNameLst>
                                          <p:attrName>ppt_y</p:attrName>
                                        </p:attrNameLst>
                                      </p:cBhvr>
                                      <p:tavLst>
                                        <p:tav tm="0">
                                          <p:val>
                                            <p:strVal val="ppt_y"/>
                                          </p:val>
                                        </p:tav>
                                        <p:tav tm="100000">
                                          <p:val>
                                            <p:strVal val="ppt_y"/>
                                          </p:val>
                                        </p:tav>
                                      </p:tavLst>
                                    </p:anim>
                                    <p:set>
                                      <p:cBhvr>
                                        <p:cTn id="47" dur="1" fill="hold">
                                          <p:stCondLst>
                                            <p:cond delay="3999"/>
                                          </p:stCondLst>
                                        </p:cTn>
                                        <p:tgtEl>
                                          <p:spTgt spid="61"/>
                                        </p:tgtEl>
                                        <p:attrNameLst>
                                          <p:attrName>style.visibility</p:attrName>
                                        </p:attrNameLst>
                                      </p:cBhvr>
                                      <p:to>
                                        <p:strVal val="hidden"/>
                                      </p:to>
                                    </p:set>
                                  </p:childTnLst>
                                </p:cTn>
                              </p:par>
                              <p:par>
                                <p:cTn id="48" presetID="2" presetClass="entr" presetSubtype="2" fill="hold" nodeType="withEffect">
                                  <p:stCondLst>
                                    <p:cond delay="0"/>
                                  </p:stCondLst>
                                  <p:childTnLst>
                                    <p:set>
                                      <p:cBhvr>
                                        <p:cTn id="49" dur="1" fill="hold">
                                          <p:stCondLst>
                                            <p:cond delay="0"/>
                                          </p:stCondLst>
                                        </p:cTn>
                                        <p:tgtEl>
                                          <p:spTgt spid="60"/>
                                        </p:tgtEl>
                                        <p:attrNameLst>
                                          <p:attrName>style.visibility</p:attrName>
                                        </p:attrNameLst>
                                      </p:cBhvr>
                                      <p:to>
                                        <p:strVal val="visible"/>
                                      </p:to>
                                    </p:set>
                                    <p:anim calcmode="lin" valueType="num">
                                      <p:cBhvr additive="base">
                                        <p:cTn id="50" dur="4000" fill="hold"/>
                                        <p:tgtEl>
                                          <p:spTgt spid="60"/>
                                        </p:tgtEl>
                                        <p:attrNameLst>
                                          <p:attrName>ppt_x</p:attrName>
                                        </p:attrNameLst>
                                      </p:cBhvr>
                                      <p:tavLst>
                                        <p:tav tm="0">
                                          <p:val>
                                            <p:strVal val="1+#ppt_w/2"/>
                                          </p:val>
                                        </p:tav>
                                        <p:tav tm="100000">
                                          <p:val>
                                            <p:strVal val="#ppt_x"/>
                                          </p:val>
                                        </p:tav>
                                      </p:tavLst>
                                    </p:anim>
                                    <p:anim calcmode="lin" valueType="num">
                                      <p:cBhvr additive="base">
                                        <p:cTn id="51" dur="4000" fill="hold"/>
                                        <p:tgtEl>
                                          <p:spTgt spid="60"/>
                                        </p:tgtEl>
                                        <p:attrNameLst>
                                          <p:attrName>ppt_y</p:attrName>
                                        </p:attrNameLst>
                                      </p:cBhvr>
                                      <p:tavLst>
                                        <p:tav tm="0">
                                          <p:val>
                                            <p:strVal val="#ppt_y"/>
                                          </p:val>
                                        </p:tav>
                                        <p:tav tm="100000">
                                          <p:val>
                                            <p:strVal val="#ppt_y"/>
                                          </p:val>
                                        </p:tav>
                                      </p:tavLst>
                                    </p:anim>
                                  </p:childTnLst>
                                </p:cTn>
                              </p:par>
                              <p:par>
                                <p:cTn id="52" presetID="19" presetClass="entr" presetSubtype="10" fill="hold" nodeType="withEffect">
                                  <p:stCondLst>
                                    <p:cond delay="0"/>
                                  </p:stCondLst>
                                  <p:childTnLst>
                                    <p:set>
                                      <p:cBhvr>
                                        <p:cTn id="53" dur="1" fill="hold">
                                          <p:stCondLst>
                                            <p:cond delay="0"/>
                                          </p:stCondLst>
                                        </p:cTn>
                                        <p:tgtEl>
                                          <p:spTgt spid="60"/>
                                        </p:tgtEl>
                                        <p:attrNameLst>
                                          <p:attrName>style.visibility</p:attrName>
                                        </p:attrNameLst>
                                      </p:cBhvr>
                                      <p:to>
                                        <p:strVal val="visible"/>
                                      </p:to>
                                    </p:set>
                                    <p:anim calcmode="lin" valueType="num">
                                      <p:cBhvr>
                                        <p:cTn id="54" dur="5500" fill="hold"/>
                                        <p:tgtEl>
                                          <p:spTgt spid="60"/>
                                        </p:tgtEl>
                                        <p:attrNameLst>
                                          <p:attrName>ppt_w</p:attrName>
                                        </p:attrNameLst>
                                      </p:cBhvr>
                                      <p:tavLst>
                                        <p:tav tm="0" fmla="#ppt_w*sin(2.5*pi*$)">
                                          <p:val>
                                            <p:fltVal val="0"/>
                                          </p:val>
                                        </p:tav>
                                        <p:tav tm="100000">
                                          <p:val>
                                            <p:fltVal val="1"/>
                                          </p:val>
                                        </p:tav>
                                      </p:tavLst>
                                    </p:anim>
                                    <p:anim calcmode="lin" valueType="num">
                                      <p:cBhvr>
                                        <p:cTn id="55" dur="5500" fill="hold"/>
                                        <p:tgtEl>
                                          <p:spTgt spid="60"/>
                                        </p:tgtEl>
                                        <p:attrNameLst>
                                          <p:attrName>ppt_h</p:attrName>
                                        </p:attrNameLst>
                                      </p:cBhvr>
                                      <p:tavLst>
                                        <p:tav tm="0">
                                          <p:val>
                                            <p:strVal val="#ppt_h"/>
                                          </p:val>
                                        </p:tav>
                                        <p:tav tm="100000">
                                          <p:val>
                                            <p:strVal val="#ppt_h"/>
                                          </p:val>
                                        </p:tav>
                                      </p:tavLst>
                                    </p:anim>
                                  </p:childTnLst>
                                </p:cTn>
                              </p:par>
                              <p:par>
                                <p:cTn id="56" presetID="2" presetClass="exit" presetSubtype="2" fill="hold" nodeType="withEffect">
                                  <p:stCondLst>
                                    <p:cond delay="0"/>
                                  </p:stCondLst>
                                  <p:childTnLst>
                                    <p:anim calcmode="lin" valueType="num">
                                      <p:cBhvr additive="base">
                                        <p:cTn id="57" dur="4000"/>
                                        <p:tgtEl>
                                          <p:spTgt spid="60"/>
                                        </p:tgtEl>
                                        <p:attrNameLst>
                                          <p:attrName>ppt_x</p:attrName>
                                        </p:attrNameLst>
                                      </p:cBhvr>
                                      <p:tavLst>
                                        <p:tav tm="0">
                                          <p:val>
                                            <p:strVal val="ppt_x"/>
                                          </p:val>
                                        </p:tav>
                                        <p:tav tm="100000">
                                          <p:val>
                                            <p:strVal val="1+ppt_w/2"/>
                                          </p:val>
                                        </p:tav>
                                      </p:tavLst>
                                    </p:anim>
                                    <p:anim calcmode="lin" valueType="num">
                                      <p:cBhvr additive="base">
                                        <p:cTn id="58" dur="4000"/>
                                        <p:tgtEl>
                                          <p:spTgt spid="60"/>
                                        </p:tgtEl>
                                        <p:attrNameLst>
                                          <p:attrName>ppt_y</p:attrName>
                                        </p:attrNameLst>
                                      </p:cBhvr>
                                      <p:tavLst>
                                        <p:tav tm="0">
                                          <p:val>
                                            <p:strVal val="ppt_y"/>
                                          </p:val>
                                        </p:tav>
                                        <p:tav tm="100000">
                                          <p:val>
                                            <p:strVal val="ppt_y"/>
                                          </p:val>
                                        </p:tav>
                                      </p:tavLst>
                                    </p:anim>
                                    <p:set>
                                      <p:cBhvr>
                                        <p:cTn id="59" dur="1" fill="hold">
                                          <p:stCondLst>
                                            <p:cond delay="3999"/>
                                          </p:stCondLst>
                                        </p:cTn>
                                        <p:tgtEl>
                                          <p:spTgt spid="60"/>
                                        </p:tgtEl>
                                        <p:attrNameLst>
                                          <p:attrName>style.visibility</p:attrName>
                                        </p:attrNameLst>
                                      </p:cBhvr>
                                      <p:to>
                                        <p:strVal val="hidden"/>
                                      </p:to>
                                    </p:set>
                                  </p:childTnLst>
                                </p:cTn>
                              </p:par>
                              <p:par>
                                <p:cTn id="60" presetID="9" presetClass="emph" presetSubtype="0" grpId="0" nodeType="withEffect">
                                  <p:stCondLst>
                                    <p:cond delay="0"/>
                                  </p:stCondLst>
                                  <p:childTnLst>
                                    <p:set>
                                      <p:cBhvr rctx="PPT">
                                        <p:cTn id="61" dur="indefinite"/>
                                        <p:tgtEl>
                                          <p:spTgt spid="59"/>
                                        </p:tgtEl>
                                        <p:attrNameLst>
                                          <p:attrName>style.opacity</p:attrName>
                                        </p:attrNameLst>
                                      </p:cBhvr>
                                      <p:to>
                                        <p:strVal val="0"/>
                                      </p:to>
                                    </p:set>
                                    <p:animEffect filter="image" prLst="opacity: 0">
                                      <p:cBhvr rctx="IE">
                                        <p:cTn id="62" dur="indefinite"/>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5" name="104 Imagen" descr="Diapositiva19"/>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34009" y="0"/>
            <a:ext cx="9144000" cy="5143500"/>
          </a:xfrm>
          <a:prstGeom prst="rect">
            <a:avLst/>
          </a:prstGeom>
          <a:noFill/>
          <a:ln>
            <a:noFill/>
          </a:ln>
        </p:spPr>
      </p:pic>
      <p:grpSp>
        <p:nvGrpSpPr>
          <p:cNvPr id="27" name="26 Grupo"/>
          <p:cNvGrpSpPr/>
          <p:nvPr/>
        </p:nvGrpSpPr>
        <p:grpSpPr>
          <a:xfrm rot="7987546">
            <a:off x="1197544" y="262738"/>
            <a:ext cx="3175102" cy="1898798"/>
            <a:chOff x="1162192" y="715790"/>
            <a:chExt cx="3175102" cy="1898798"/>
          </a:xfrm>
        </p:grpSpPr>
        <p:grpSp>
          <p:nvGrpSpPr>
            <p:cNvPr id="3" name="2 Grupo"/>
            <p:cNvGrpSpPr/>
            <p:nvPr/>
          </p:nvGrpSpPr>
          <p:grpSpPr>
            <a:xfrm>
              <a:off x="1166657" y="1188103"/>
              <a:ext cx="3149670" cy="958588"/>
              <a:chOff x="2411762" y="411509"/>
              <a:chExt cx="4312093" cy="1232521"/>
            </a:xfrm>
            <a:solidFill>
              <a:srgbClr val="FF6600"/>
            </a:solidFill>
            <a:scene3d>
              <a:camera prst="orthographicFront"/>
              <a:lightRig rig="flat" dir="t"/>
            </a:scene3d>
          </p:grpSpPr>
          <p:sp>
            <p:nvSpPr>
              <p:cNvPr id="20" name="2 Datos almacenados"/>
              <p:cNvSpPr/>
              <p:nvPr/>
            </p:nvSpPr>
            <p:spPr>
              <a:xfrm rot="5400000">
                <a:off x="4283971" y="411509"/>
                <a:ext cx="504056"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E3200B"/>
              </a:solid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 Datos almacenados"/>
              <p:cNvSpPr/>
              <p:nvPr/>
            </p:nvSpPr>
            <p:spPr>
              <a:xfrm rot="5400000">
                <a:off x="3599895" y="591529"/>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 Datos almacenados"/>
              <p:cNvSpPr/>
              <p:nvPr/>
            </p:nvSpPr>
            <p:spPr>
              <a:xfrm rot="5400000">
                <a:off x="5112064"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 Datos almacenados"/>
              <p:cNvSpPr/>
              <p:nvPr/>
            </p:nvSpPr>
            <p:spPr>
              <a:xfrm rot="5400000">
                <a:off x="2951823" y="951569"/>
                <a:ext cx="360040" cy="432049"/>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E3200B"/>
              </a:solid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 Datos almacenados"/>
              <p:cNvSpPr/>
              <p:nvPr/>
            </p:nvSpPr>
            <p:spPr>
              <a:xfrm rot="5400000">
                <a:off x="2439382" y="1319993"/>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 Datos almacenados"/>
              <p:cNvSpPr/>
              <p:nvPr/>
            </p:nvSpPr>
            <p:spPr>
              <a:xfrm rot="5400000">
                <a:off x="5832007" y="936000"/>
                <a:ext cx="360040" cy="432049"/>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E3200B"/>
              </a:solid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 Datos almacenados"/>
              <p:cNvSpPr/>
              <p:nvPr/>
            </p:nvSpPr>
            <p:spPr>
              <a:xfrm rot="5400000">
                <a:off x="6399819"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4" name="3 Grupo"/>
            <p:cNvGrpSpPr/>
            <p:nvPr/>
          </p:nvGrpSpPr>
          <p:grpSpPr>
            <a:xfrm>
              <a:off x="1162192" y="715790"/>
              <a:ext cx="3149670" cy="958588"/>
              <a:chOff x="2411762" y="411509"/>
              <a:chExt cx="4312093" cy="1232521"/>
            </a:xfrm>
            <a:solidFill>
              <a:srgbClr val="009900"/>
            </a:solidFill>
            <a:scene3d>
              <a:camera prst="orthographicFront"/>
              <a:lightRig rig="flat" dir="t"/>
            </a:scene3d>
          </p:grpSpPr>
          <p:sp>
            <p:nvSpPr>
              <p:cNvPr id="13" name="2 Datos almacenados"/>
              <p:cNvSpPr/>
              <p:nvPr/>
            </p:nvSpPr>
            <p:spPr>
              <a:xfrm rot="5400000">
                <a:off x="4283971" y="411509"/>
                <a:ext cx="504056"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009900"/>
              </a:solid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2 Datos almacenados"/>
              <p:cNvSpPr/>
              <p:nvPr/>
            </p:nvSpPr>
            <p:spPr>
              <a:xfrm rot="5400000">
                <a:off x="3599895" y="591529"/>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chemeClr val="accent3">
                  <a:lumMod val="75000"/>
                </a:schemeClr>
              </a:solid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2 Datos almacenados"/>
              <p:cNvSpPr/>
              <p:nvPr/>
            </p:nvSpPr>
            <p:spPr>
              <a:xfrm rot="5400000">
                <a:off x="5112064"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chemeClr val="accent3">
                  <a:lumMod val="75000"/>
                </a:schemeClr>
              </a:solid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2 Datos almacenados"/>
              <p:cNvSpPr/>
              <p:nvPr/>
            </p:nvSpPr>
            <p:spPr>
              <a:xfrm rot="5400000">
                <a:off x="2951823" y="951569"/>
                <a:ext cx="360040" cy="432049"/>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2 Datos almacenados"/>
              <p:cNvSpPr/>
              <p:nvPr/>
            </p:nvSpPr>
            <p:spPr>
              <a:xfrm rot="5400000">
                <a:off x="2439382" y="1319993"/>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chemeClr val="accent3">
                  <a:lumMod val="75000"/>
                </a:schemeClr>
              </a:solid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2 Datos almacenados"/>
              <p:cNvSpPr/>
              <p:nvPr/>
            </p:nvSpPr>
            <p:spPr>
              <a:xfrm rot="5400000">
                <a:off x="5832007" y="936000"/>
                <a:ext cx="360040" cy="432049"/>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2 Datos almacenados"/>
              <p:cNvSpPr/>
              <p:nvPr/>
            </p:nvSpPr>
            <p:spPr>
              <a:xfrm rot="5400000">
                <a:off x="6399819"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chemeClr val="accent3">
                  <a:lumMod val="75000"/>
                </a:schemeClr>
              </a:solid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5" name="4 Grupo"/>
            <p:cNvGrpSpPr/>
            <p:nvPr/>
          </p:nvGrpSpPr>
          <p:grpSpPr>
            <a:xfrm>
              <a:off x="1187624" y="1656000"/>
              <a:ext cx="3149670" cy="958588"/>
              <a:chOff x="2411762" y="411509"/>
              <a:chExt cx="4312093" cy="1232521"/>
            </a:xfrm>
            <a:solidFill>
              <a:schemeClr val="tx1">
                <a:lumMod val="95000"/>
              </a:schemeClr>
            </a:solidFill>
            <a:scene3d>
              <a:camera prst="orthographicFront"/>
              <a:lightRig rig="morning" dir="t"/>
            </a:scene3d>
          </p:grpSpPr>
          <p:sp>
            <p:nvSpPr>
              <p:cNvPr id="6" name="2 Datos almacenados"/>
              <p:cNvSpPr/>
              <p:nvPr/>
            </p:nvSpPr>
            <p:spPr>
              <a:xfrm rot="5400000">
                <a:off x="4283971" y="411509"/>
                <a:ext cx="504056"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chemeClr val="tx1">
                  <a:lumMod val="95000"/>
                </a:schemeClr>
              </a:solid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2 Datos almacenados"/>
              <p:cNvSpPr/>
              <p:nvPr/>
            </p:nvSpPr>
            <p:spPr>
              <a:xfrm rot="5400000">
                <a:off x="3599895" y="591529"/>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E3200B"/>
              </a:solid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2 Datos almacenados"/>
              <p:cNvSpPr/>
              <p:nvPr/>
            </p:nvSpPr>
            <p:spPr>
              <a:xfrm rot="5400000">
                <a:off x="5112064"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E3200B"/>
              </a:solid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2 Datos almacenados"/>
              <p:cNvSpPr/>
              <p:nvPr/>
            </p:nvSpPr>
            <p:spPr>
              <a:xfrm rot="5400000">
                <a:off x="2951823" y="951569"/>
                <a:ext cx="360040" cy="432049"/>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2 Datos almacenados"/>
              <p:cNvSpPr/>
              <p:nvPr/>
            </p:nvSpPr>
            <p:spPr>
              <a:xfrm rot="5400000">
                <a:off x="2439382" y="1319993"/>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E3200B"/>
              </a:solid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2 Datos almacenados"/>
              <p:cNvSpPr/>
              <p:nvPr/>
            </p:nvSpPr>
            <p:spPr>
              <a:xfrm rot="5400000">
                <a:off x="5832007" y="936000"/>
                <a:ext cx="360040" cy="432049"/>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2 Datos almacenados"/>
              <p:cNvSpPr/>
              <p:nvPr/>
            </p:nvSpPr>
            <p:spPr>
              <a:xfrm rot="5400000">
                <a:off x="6399819"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E3200B"/>
              </a:solid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28" name="27 Grupo"/>
          <p:cNvGrpSpPr/>
          <p:nvPr/>
        </p:nvGrpSpPr>
        <p:grpSpPr>
          <a:xfrm rot="13568492" flipH="1">
            <a:off x="4804316" y="257574"/>
            <a:ext cx="3175102" cy="1898798"/>
            <a:chOff x="1162192" y="715790"/>
            <a:chExt cx="3175102" cy="1898798"/>
          </a:xfrm>
        </p:grpSpPr>
        <p:grpSp>
          <p:nvGrpSpPr>
            <p:cNvPr id="29" name="28 Grupo"/>
            <p:cNvGrpSpPr/>
            <p:nvPr/>
          </p:nvGrpSpPr>
          <p:grpSpPr>
            <a:xfrm>
              <a:off x="1166657" y="1188103"/>
              <a:ext cx="3149670" cy="958588"/>
              <a:chOff x="2411762" y="411509"/>
              <a:chExt cx="4312093" cy="1232521"/>
            </a:xfrm>
            <a:solidFill>
              <a:srgbClr val="FF6600"/>
            </a:solidFill>
            <a:scene3d>
              <a:camera prst="orthographicFront"/>
              <a:lightRig rig="flat" dir="t"/>
            </a:scene3d>
          </p:grpSpPr>
          <p:sp>
            <p:nvSpPr>
              <p:cNvPr id="46" name="2 Datos almacenados"/>
              <p:cNvSpPr/>
              <p:nvPr/>
            </p:nvSpPr>
            <p:spPr>
              <a:xfrm rot="5400000">
                <a:off x="4283971" y="411509"/>
                <a:ext cx="504056"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E3200B"/>
              </a:solid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2 Datos almacenados"/>
              <p:cNvSpPr/>
              <p:nvPr/>
            </p:nvSpPr>
            <p:spPr>
              <a:xfrm rot="5400000">
                <a:off x="3599895" y="591529"/>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2 Datos almacenados"/>
              <p:cNvSpPr/>
              <p:nvPr/>
            </p:nvSpPr>
            <p:spPr>
              <a:xfrm rot="5400000">
                <a:off x="5112064"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2 Datos almacenados"/>
              <p:cNvSpPr/>
              <p:nvPr/>
            </p:nvSpPr>
            <p:spPr>
              <a:xfrm rot="5400000">
                <a:off x="2951823" y="951569"/>
                <a:ext cx="360040" cy="432049"/>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E3200B"/>
              </a:solid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2 Datos almacenados"/>
              <p:cNvSpPr/>
              <p:nvPr/>
            </p:nvSpPr>
            <p:spPr>
              <a:xfrm rot="5400000">
                <a:off x="2439382" y="1319993"/>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2 Datos almacenados"/>
              <p:cNvSpPr/>
              <p:nvPr/>
            </p:nvSpPr>
            <p:spPr>
              <a:xfrm rot="5400000">
                <a:off x="5832007" y="936000"/>
                <a:ext cx="360040" cy="432049"/>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E3200B"/>
              </a:solid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2 Datos almacenados"/>
              <p:cNvSpPr/>
              <p:nvPr/>
            </p:nvSpPr>
            <p:spPr>
              <a:xfrm rot="5400000">
                <a:off x="6399819"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30" name="29 Grupo"/>
            <p:cNvGrpSpPr/>
            <p:nvPr/>
          </p:nvGrpSpPr>
          <p:grpSpPr>
            <a:xfrm>
              <a:off x="1162192" y="715790"/>
              <a:ext cx="3149670" cy="958588"/>
              <a:chOff x="2411762" y="411509"/>
              <a:chExt cx="4312093" cy="1232521"/>
            </a:xfrm>
            <a:solidFill>
              <a:srgbClr val="009900"/>
            </a:solidFill>
            <a:scene3d>
              <a:camera prst="orthographicFront"/>
              <a:lightRig rig="flat" dir="t"/>
            </a:scene3d>
          </p:grpSpPr>
          <p:sp>
            <p:nvSpPr>
              <p:cNvPr id="39" name="2 Datos almacenados"/>
              <p:cNvSpPr/>
              <p:nvPr/>
            </p:nvSpPr>
            <p:spPr>
              <a:xfrm rot="5400000">
                <a:off x="4283971" y="411509"/>
                <a:ext cx="504056"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009900"/>
              </a:solid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2 Datos almacenados"/>
              <p:cNvSpPr/>
              <p:nvPr/>
            </p:nvSpPr>
            <p:spPr>
              <a:xfrm rot="5400000">
                <a:off x="3599895" y="591529"/>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chemeClr val="accent3">
                  <a:lumMod val="75000"/>
                </a:schemeClr>
              </a:solid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2 Datos almacenados"/>
              <p:cNvSpPr/>
              <p:nvPr/>
            </p:nvSpPr>
            <p:spPr>
              <a:xfrm rot="5400000">
                <a:off x="5112064"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chemeClr val="accent3">
                  <a:lumMod val="75000"/>
                </a:schemeClr>
              </a:solid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2 Datos almacenados"/>
              <p:cNvSpPr/>
              <p:nvPr/>
            </p:nvSpPr>
            <p:spPr>
              <a:xfrm rot="5400000">
                <a:off x="2951823" y="951569"/>
                <a:ext cx="360040" cy="432049"/>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2 Datos almacenados"/>
              <p:cNvSpPr/>
              <p:nvPr/>
            </p:nvSpPr>
            <p:spPr>
              <a:xfrm rot="5400000">
                <a:off x="2439382" y="1319993"/>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chemeClr val="accent3">
                  <a:lumMod val="75000"/>
                </a:schemeClr>
              </a:solid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2 Datos almacenados"/>
              <p:cNvSpPr/>
              <p:nvPr/>
            </p:nvSpPr>
            <p:spPr>
              <a:xfrm rot="5400000">
                <a:off x="5832007" y="936000"/>
                <a:ext cx="360040" cy="432049"/>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2 Datos almacenados"/>
              <p:cNvSpPr/>
              <p:nvPr/>
            </p:nvSpPr>
            <p:spPr>
              <a:xfrm rot="5400000">
                <a:off x="6399819"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chemeClr val="accent3">
                  <a:lumMod val="75000"/>
                </a:schemeClr>
              </a:solid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31" name="30 Grupo"/>
            <p:cNvGrpSpPr/>
            <p:nvPr/>
          </p:nvGrpSpPr>
          <p:grpSpPr>
            <a:xfrm>
              <a:off x="1187624" y="1656000"/>
              <a:ext cx="3149670" cy="958588"/>
              <a:chOff x="2411762" y="411509"/>
              <a:chExt cx="4312093" cy="1232521"/>
            </a:xfrm>
            <a:solidFill>
              <a:schemeClr val="tx1">
                <a:lumMod val="95000"/>
              </a:schemeClr>
            </a:solidFill>
            <a:scene3d>
              <a:camera prst="orthographicFront"/>
              <a:lightRig rig="morning" dir="t"/>
            </a:scene3d>
          </p:grpSpPr>
          <p:sp>
            <p:nvSpPr>
              <p:cNvPr id="32" name="2 Datos almacenados"/>
              <p:cNvSpPr/>
              <p:nvPr/>
            </p:nvSpPr>
            <p:spPr>
              <a:xfrm rot="5400000">
                <a:off x="4283971" y="411509"/>
                <a:ext cx="504056"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chemeClr val="tx1">
                  <a:lumMod val="95000"/>
                </a:schemeClr>
              </a:solid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2 Datos almacenados"/>
              <p:cNvSpPr/>
              <p:nvPr/>
            </p:nvSpPr>
            <p:spPr>
              <a:xfrm rot="5400000">
                <a:off x="3599895" y="591529"/>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E3200B"/>
              </a:solid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2 Datos almacenados"/>
              <p:cNvSpPr/>
              <p:nvPr/>
            </p:nvSpPr>
            <p:spPr>
              <a:xfrm rot="5400000">
                <a:off x="5112064"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E3200B"/>
              </a:solid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2 Datos almacenados"/>
              <p:cNvSpPr/>
              <p:nvPr/>
            </p:nvSpPr>
            <p:spPr>
              <a:xfrm rot="5400000">
                <a:off x="2951823" y="951569"/>
                <a:ext cx="360040" cy="432049"/>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2 Datos almacenados"/>
              <p:cNvSpPr/>
              <p:nvPr/>
            </p:nvSpPr>
            <p:spPr>
              <a:xfrm rot="5400000">
                <a:off x="2439382" y="1319993"/>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E3200B"/>
              </a:solid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2 Datos almacenados"/>
              <p:cNvSpPr/>
              <p:nvPr/>
            </p:nvSpPr>
            <p:spPr>
              <a:xfrm rot="5400000">
                <a:off x="5832007" y="936000"/>
                <a:ext cx="360040" cy="432049"/>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2 Datos almacenados"/>
              <p:cNvSpPr/>
              <p:nvPr/>
            </p:nvSpPr>
            <p:spPr>
              <a:xfrm rot="5400000">
                <a:off x="6399819"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E3200B"/>
              </a:solid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55" name="54 Grupo"/>
          <p:cNvGrpSpPr/>
          <p:nvPr/>
        </p:nvGrpSpPr>
        <p:grpSpPr>
          <a:xfrm rot="13612454" flipV="1">
            <a:off x="1197544" y="2921870"/>
            <a:ext cx="3175102" cy="1898798"/>
            <a:chOff x="1162192" y="715790"/>
            <a:chExt cx="3175102" cy="1898798"/>
          </a:xfrm>
        </p:grpSpPr>
        <p:grpSp>
          <p:nvGrpSpPr>
            <p:cNvPr id="81" name="80 Grupo"/>
            <p:cNvGrpSpPr/>
            <p:nvPr/>
          </p:nvGrpSpPr>
          <p:grpSpPr>
            <a:xfrm>
              <a:off x="1166657" y="1188103"/>
              <a:ext cx="3149670" cy="958588"/>
              <a:chOff x="2411762" y="411509"/>
              <a:chExt cx="4312093" cy="1232521"/>
            </a:xfrm>
            <a:solidFill>
              <a:srgbClr val="FF6600"/>
            </a:solidFill>
            <a:scene3d>
              <a:camera prst="orthographicFront"/>
              <a:lightRig rig="flat" dir="t"/>
            </a:scene3d>
          </p:grpSpPr>
          <p:sp>
            <p:nvSpPr>
              <p:cNvPr id="98" name="2 Datos almacenados"/>
              <p:cNvSpPr/>
              <p:nvPr/>
            </p:nvSpPr>
            <p:spPr>
              <a:xfrm rot="5400000">
                <a:off x="4283971" y="411509"/>
                <a:ext cx="504056"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E3200B"/>
              </a:solid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9" name="2 Datos almacenados"/>
              <p:cNvSpPr/>
              <p:nvPr/>
            </p:nvSpPr>
            <p:spPr>
              <a:xfrm rot="5400000">
                <a:off x="3599895" y="591529"/>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0" name="2 Datos almacenados"/>
              <p:cNvSpPr/>
              <p:nvPr/>
            </p:nvSpPr>
            <p:spPr>
              <a:xfrm rot="5400000">
                <a:off x="5112064"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1" name="2 Datos almacenados"/>
              <p:cNvSpPr/>
              <p:nvPr/>
            </p:nvSpPr>
            <p:spPr>
              <a:xfrm rot="5400000">
                <a:off x="2951823" y="951569"/>
                <a:ext cx="360040" cy="432049"/>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E3200B"/>
              </a:solid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2" name="2 Datos almacenados"/>
              <p:cNvSpPr/>
              <p:nvPr/>
            </p:nvSpPr>
            <p:spPr>
              <a:xfrm rot="5400000">
                <a:off x="2439382" y="1319993"/>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3" name="2 Datos almacenados"/>
              <p:cNvSpPr/>
              <p:nvPr/>
            </p:nvSpPr>
            <p:spPr>
              <a:xfrm rot="5400000">
                <a:off x="5832007" y="936000"/>
                <a:ext cx="360040" cy="432049"/>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E3200B"/>
              </a:solid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4" name="2 Datos almacenados"/>
              <p:cNvSpPr/>
              <p:nvPr/>
            </p:nvSpPr>
            <p:spPr>
              <a:xfrm rot="5400000">
                <a:off x="6399819"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82" name="81 Grupo"/>
            <p:cNvGrpSpPr/>
            <p:nvPr/>
          </p:nvGrpSpPr>
          <p:grpSpPr>
            <a:xfrm>
              <a:off x="1162192" y="715790"/>
              <a:ext cx="3149670" cy="958588"/>
              <a:chOff x="2411762" y="411509"/>
              <a:chExt cx="4312093" cy="1232521"/>
            </a:xfrm>
            <a:solidFill>
              <a:srgbClr val="009900"/>
            </a:solidFill>
            <a:scene3d>
              <a:camera prst="orthographicFront"/>
              <a:lightRig rig="flat" dir="t"/>
            </a:scene3d>
          </p:grpSpPr>
          <p:sp>
            <p:nvSpPr>
              <p:cNvPr id="91" name="2 Datos almacenados"/>
              <p:cNvSpPr/>
              <p:nvPr/>
            </p:nvSpPr>
            <p:spPr>
              <a:xfrm rot="5400000">
                <a:off x="4283971" y="411509"/>
                <a:ext cx="504056"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009900"/>
              </a:solid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2" name="2 Datos almacenados"/>
              <p:cNvSpPr/>
              <p:nvPr/>
            </p:nvSpPr>
            <p:spPr>
              <a:xfrm rot="5400000">
                <a:off x="3599895" y="591529"/>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chemeClr val="accent3">
                  <a:lumMod val="75000"/>
                </a:schemeClr>
              </a:solid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3" name="2 Datos almacenados"/>
              <p:cNvSpPr/>
              <p:nvPr/>
            </p:nvSpPr>
            <p:spPr>
              <a:xfrm rot="5400000">
                <a:off x="5112064"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chemeClr val="accent3">
                  <a:lumMod val="75000"/>
                </a:schemeClr>
              </a:solid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4" name="2 Datos almacenados"/>
              <p:cNvSpPr/>
              <p:nvPr/>
            </p:nvSpPr>
            <p:spPr>
              <a:xfrm rot="5400000">
                <a:off x="2951823" y="951569"/>
                <a:ext cx="360040" cy="432049"/>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5" name="2 Datos almacenados"/>
              <p:cNvSpPr/>
              <p:nvPr/>
            </p:nvSpPr>
            <p:spPr>
              <a:xfrm rot="5400000">
                <a:off x="2439382" y="1319993"/>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chemeClr val="accent3">
                  <a:lumMod val="75000"/>
                </a:schemeClr>
              </a:solid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6" name="2 Datos almacenados"/>
              <p:cNvSpPr/>
              <p:nvPr/>
            </p:nvSpPr>
            <p:spPr>
              <a:xfrm rot="5400000">
                <a:off x="5832007" y="936000"/>
                <a:ext cx="360040" cy="432049"/>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7" name="2 Datos almacenados"/>
              <p:cNvSpPr/>
              <p:nvPr/>
            </p:nvSpPr>
            <p:spPr>
              <a:xfrm rot="5400000">
                <a:off x="6399819"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chemeClr val="accent3">
                  <a:lumMod val="75000"/>
                </a:schemeClr>
              </a:solid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83" name="82 Grupo"/>
            <p:cNvGrpSpPr/>
            <p:nvPr/>
          </p:nvGrpSpPr>
          <p:grpSpPr>
            <a:xfrm>
              <a:off x="1187624" y="1656000"/>
              <a:ext cx="3149670" cy="958588"/>
              <a:chOff x="2411762" y="411509"/>
              <a:chExt cx="4312093" cy="1232521"/>
            </a:xfrm>
            <a:solidFill>
              <a:schemeClr val="tx1">
                <a:lumMod val="95000"/>
              </a:schemeClr>
            </a:solidFill>
            <a:scene3d>
              <a:camera prst="orthographicFront"/>
              <a:lightRig rig="morning" dir="t"/>
            </a:scene3d>
          </p:grpSpPr>
          <p:sp>
            <p:nvSpPr>
              <p:cNvPr id="84" name="2 Datos almacenados"/>
              <p:cNvSpPr/>
              <p:nvPr/>
            </p:nvSpPr>
            <p:spPr>
              <a:xfrm rot="5400000">
                <a:off x="4283971" y="411509"/>
                <a:ext cx="504056"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chemeClr val="tx1">
                  <a:lumMod val="95000"/>
                </a:schemeClr>
              </a:solid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5" name="2 Datos almacenados"/>
              <p:cNvSpPr/>
              <p:nvPr/>
            </p:nvSpPr>
            <p:spPr>
              <a:xfrm rot="5400000">
                <a:off x="3599895" y="591529"/>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E3200B"/>
              </a:solid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6" name="2 Datos almacenados"/>
              <p:cNvSpPr/>
              <p:nvPr/>
            </p:nvSpPr>
            <p:spPr>
              <a:xfrm rot="5400000">
                <a:off x="5112064"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E3200B"/>
              </a:solid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7" name="2 Datos almacenados"/>
              <p:cNvSpPr/>
              <p:nvPr/>
            </p:nvSpPr>
            <p:spPr>
              <a:xfrm rot="5400000">
                <a:off x="2951823" y="951569"/>
                <a:ext cx="360040" cy="432049"/>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8" name="2 Datos almacenados"/>
              <p:cNvSpPr/>
              <p:nvPr/>
            </p:nvSpPr>
            <p:spPr>
              <a:xfrm rot="5400000">
                <a:off x="2439382" y="1319993"/>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E3200B"/>
              </a:solid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9" name="2 Datos almacenados"/>
              <p:cNvSpPr/>
              <p:nvPr/>
            </p:nvSpPr>
            <p:spPr>
              <a:xfrm rot="5400000">
                <a:off x="5832007" y="936000"/>
                <a:ext cx="360040" cy="432049"/>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0" name="2 Datos almacenados"/>
              <p:cNvSpPr/>
              <p:nvPr/>
            </p:nvSpPr>
            <p:spPr>
              <a:xfrm rot="5400000">
                <a:off x="6399819"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E3200B"/>
              </a:solid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56" name="55 Grupo"/>
          <p:cNvGrpSpPr/>
          <p:nvPr/>
        </p:nvGrpSpPr>
        <p:grpSpPr>
          <a:xfrm rot="8031508" flipH="1" flipV="1">
            <a:off x="4804316" y="2927034"/>
            <a:ext cx="3175102" cy="1898798"/>
            <a:chOff x="1162192" y="715790"/>
            <a:chExt cx="3175102" cy="1898798"/>
          </a:xfrm>
        </p:grpSpPr>
        <p:grpSp>
          <p:nvGrpSpPr>
            <p:cNvPr id="57" name="56 Grupo"/>
            <p:cNvGrpSpPr/>
            <p:nvPr/>
          </p:nvGrpSpPr>
          <p:grpSpPr>
            <a:xfrm>
              <a:off x="1166657" y="1188103"/>
              <a:ext cx="3149670" cy="958588"/>
              <a:chOff x="2411762" y="411509"/>
              <a:chExt cx="4312093" cy="1232521"/>
            </a:xfrm>
            <a:solidFill>
              <a:srgbClr val="FF6600"/>
            </a:solidFill>
            <a:scene3d>
              <a:camera prst="orthographicFront"/>
              <a:lightRig rig="flat" dir="t"/>
            </a:scene3d>
          </p:grpSpPr>
          <p:sp>
            <p:nvSpPr>
              <p:cNvPr id="74" name="2 Datos almacenados"/>
              <p:cNvSpPr/>
              <p:nvPr/>
            </p:nvSpPr>
            <p:spPr>
              <a:xfrm rot="5400000">
                <a:off x="4283971" y="411509"/>
                <a:ext cx="504056"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E3200B"/>
              </a:solid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5" name="2 Datos almacenados"/>
              <p:cNvSpPr/>
              <p:nvPr/>
            </p:nvSpPr>
            <p:spPr>
              <a:xfrm rot="5400000">
                <a:off x="3599895" y="591529"/>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6" name="2 Datos almacenados"/>
              <p:cNvSpPr/>
              <p:nvPr/>
            </p:nvSpPr>
            <p:spPr>
              <a:xfrm rot="5400000">
                <a:off x="5112064"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7" name="2 Datos almacenados"/>
              <p:cNvSpPr/>
              <p:nvPr/>
            </p:nvSpPr>
            <p:spPr>
              <a:xfrm rot="5400000">
                <a:off x="2951823" y="951569"/>
                <a:ext cx="360040" cy="432049"/>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E3200B"/>
              </a:solid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2 Datos almacenados"/>
              <p:cNvSpPr/>
              <p:nvPr/>
            </p:nvSpPr>
            <p:spPr>
              <a:xfrm rot="5400000">
                <a:off x="2439382" y="1319993"/>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2 Datos almacenados"/>
              <p:cNvSpPr/>
              <p:nvPr/>
            </p:nvSpPr>
            <p:spPr>
              <a:xfrm rot="5400000">
                <a:off x="5832007" y="936000"/>
                <a:ext cx="360040" cy="432049"/>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E3200B"/>
              </a:solid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2 Datos almacenados"/>
              <p:cNvSpPr/>
              <p:nvPr/>
            </p:nvSpPr>
            <p:spPr>
              <a:xfrm rot="5400000">
                <a:off x="6399819"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58" name="57 Grupo"/>
            <p:cNvGrpSpPr/>
            <p:nvPr/>
          </p:nvGrpSpPr>
          <p:grpSpPr>
            <a:xfrm>
              <a:off x="1162192" y="715790"/>
              <a:ext cx="3149670" cy="958588"/>
              <a:chOff x="2411762" y="411509"/>
              <a:chExt cx="4312093" cy="1232521"/>
            </a:xfrm>
            <a:solidFill>
              <a:srgbClr val="009900"/>
            </a:solidFill>
            <a:scene3d>
              <a:camera prst="orthographicFront"/>
              <a:lightRig rig="flat" dir="t"/>
            </a:scene3d>
          </p:grpSpPr>
          <p:sp>
            <p:nvSpPr>
              <p:cNvPr id="67" name="2 Datos almacenados"/>
              <p:cNvSpPr/>
              <p:nvPr/>
            </p:nvSpPr>
            <p:spPr>
              <a:xfrm rot="5400000">
                <a:off x="4283971" y="411509"/>
                <a:ext cx="504056"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009900"/>
              </a:solid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8" name="2 Datos almacenados"/>
              <p:cNvSpPr/>
              <p:nvPr/>
            </p:nvSpPr>
            <p:spPr>
              <a:xfrm rot="5400000">
                <a:off x="3599895" y="591529"/>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chemeClr val="accent3">
                  <a:lumMod val="75000"/>
                </a:schemeClr>
              </a:solid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9" name="2 Datos almacenados"/>
              <p:cNvSpPr/>
              <p:nvPr/>
            </p:nvSpPr>
            <p:spPr>
              <a:xfrm rot="5400000">
                <a:off x="5112064"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chemeClr val="accent3">
                  <a:lumMod val="75000"/>
                </a:schemeClr>
              </a:solid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0" name="2 Datos almacenados"/>
              <p:cNvSpPr/>
              <p:nvPr/>
            </p:nvSpPr>
            <p:spPr>
              <a:xfrm rot="5400000">
                <a:off x="2951823" y="951569"/>
                <a:ext cx="360040" cy="432049"/>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1" name="2 Datos almacenados"/>
              <p:cNvSpPr/>
              <p:nvPr/>
            </p:nvSpPr>
            <p:spPr>
              <a:xfrm rot="5400000">
                <a:off x="2439382" y="1319993"/>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chemeClr val="accent3">
                  <a:lumMod val="75000"/>
                </a:schemeClr>
              </a:solid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2" name="2 Datos almacenados"/>
              <p:cNvSpPr/>
              <p:nvPr/>
            </p:nvSpPr>
            <p:spPr>
              <a:xfrm rot="5400000">
                <a:off x="5832007" y="936000"/>
                <a:ext cx="360040" cy="432049"/>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3" name="2 Datos almacenados"/>
              <p:cNvSpPr/>
              <p:nvPr/>
            </p:nvSpPr>
            <p:spPr>
              <a:xfrm rot="5400000">
                <a:off x="6399819"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chemeClr val="accent3">
                  <a:lumMod val="75000"/>
                </a:schemeClr>
              </a:solid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59" name="58 Grupo"/>
            <p:cNvGrpSpPr/>
            <p:nvPr/>
          </p:nvGrpSpPr>
          <p:grpSpPr>
            <a:xfrm>
              <a:off x="1187624" y="1656000"/>
              <a:ext cx="3149670" cy="958588"/>
              <a:chOff x="2411762" y="411509"/>
              <a:chExt cx="4312093" cy="1232521"/>
            </a:xfrm>
            <a:solidFill>
              <a:schemeClr val="tx1">
                <a:lumMod val="95000"/>
              </a:schemeClr>
            </a:solidFill>
            <a:scene3d>
              <a:camera prst="orthographicFront"/>
              <a:lightRig rig="morning" dir="t"/>
            </a:scene3d>
          </p:grpSpPr>
          <p:sp>
            <p:nvSpPr>
              <p:cNvPr id="60" name="2 Datos almacenados"/>
              <p:cNvSpPr/>
              <p:nvPr/>
            </p:nvSpPr>
            <p:spPr>
              <a:xfrm rot="5400000">
                <a:off x="4283971" y="411509"/>
                <a:ext cx="504056"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chemeClr val="tx1">
                  <a:lumMod val="95000"/>
                </a:schemeClr>
              </a:solid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2 Datos almacenados"/>
              <p:cNvSpPr/>
              <p:nvPr/>
            </p:nvSpPr>
            <p:spPr>
              <a:xfrm rot="5400000">
                <a:off x="3599895" y="591529"/>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E3200B"/>
              </a:solid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2 Datos almacenados"/>
              <p:cNvSpPr/>
              <p:nvPr/>
            </p:nvSpPr>
            <p:spPr>
              <a:xfrm rot="5400000">
                <a:off x="5112064"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E3200B"/>
              </a:solid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2 Datos almacenados"/>
              <p:cNvSpPr/>
              <p:nvPr/>
            </p:nvSpPr>
            <p:spPr>
              <a:xfrm rot="5400000">
                <a:off x="2951823" y="951569"/>
                <a:ext cx="360040" cy="432049"/>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2 Datos almacenados"/>
              <p:cNvSpPr/>
              <p:nvPr/>
            </p:nvSpPr>
            <p:spPr>
              <a:xfrm rot="5400000">
                <a:off x="2439382" y="1319993"/>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E3200B"/>
              </a:solid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2 Datos almacenados"/>
              <p:cNvSpPr/>
              <p:nvPr/>
            </p:nvSpPr>
            <p:spPr>
              <a:xfrm rot="5400000">
                <a:off x="5832007" y="936000"/>
                <a:ext cx="360040" cy="432049"/>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2 Datos almacenados"/>
              <p:cNvSpPr/>
              <p:nvPr/>
            </p:nvSpPr>
            <p:spPr>
              <a:xfrm rot="5400000">
                <a:off x="6399819"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E3200B"/>
              </a:solid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sp>
        <p:nvSpPr>
          <p:cNvPr id="106" name="105 Rectángulo"/>
          <p:cNvSpPr/>
          <p:nvPr/>
        </p:nvSpPr>
        <p:spPr>
          <a:xfrm rot="10800000">
            <a:off x="9912" y="-524594"/>
            <a:ext cx="9144000" cy="6192688"/>
          </a:xfrm>
          <a:prstGeom prst="rect">
            <a:avLst/>
          </a:prstGeom>
          <a:gradFill>
            <a:gsLst>
              <a:gs pos="78000">
                <a:srgbClr val="FC4B04"/>
              </a:gs>
              <a:gs pos="0">
                <a:schemeClr val="tx1"/>
              </a:gs>
              <a:gs pos="100000">
                <a:srgbClr val="FF3300"/>
              </a:gs>
              <a:gs pos="66000">
                <a:schemeClr val="tx1"/>
              </a:gs>
              <a:gs pos="90000">
                <a:schemeClr val="tx1"/>
              </a:gs>
              <a:gs pos="44000">
                <a:schemeClr val="tx1"/>
              </a:gs>
              <a:gs pos="54000">
                <a:srgbClr val="FA4C06"/>
              </a:gs>
              <a:gs pos="33000">
                <a:srgbClr val="FD5003"/>
              </a:gs>
              <a:gs pos="23000">
                <a:schemeClr val="tx1"/>
              </a:gs>
              <a:gs pos="12000">
                <a:srgbClr val="FF4A01"/>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9728619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nodeType="with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additive="base">
                                        <p:cTn id="7" dur="3000" fill="hold"/>
                                        <p:tgtEl>
                                          <p:spTgt spid="27"/>
                                        </p:tgtEl>
                                        <p:attrNameLst>
                                          <p:attrName>ppt_x</p:attrName>
                                        </p:attrNameLst>
                                      </p:cBhvr>
                                      <p:tavLst>
                                        <p:tav tm="0">
                                          <p:val>
                                            <p:strVal val="1+#ppt_w/2"/>
                                          </p:val>
                                        </p:tav>
                                        <p:tav tm="100000">
                                          <p:val>
                                            <p:strVal val="#ppt_x"/>
                                          </p:val>
                                        </p:tav>
                                      </p:tavLst>
                                    </p:anim>
                                    <p:anim calcmode="lin" valueType="num">
                                      <p:cBhvr additive="base">
                                        <p:cTn id="8" dur="3000" fill="hold"/>
                                        <p:tgtEl>
                                          <p:spTgt spid="27"/>
                                        </p:tgtEl>
                                        <p:attrNameLst>
                                          <p:attrName>ppt_y</p:attrName>
                                        </p:attrNameLst>
                                      </p:cBhvr>
                                      <p:tavLst>
                                        <p:tav tm="0">
                                          <p:val>
                                            <p:strVal val="1+#ppt_h/2"/>
                                          </p:val>
                                        </p:tav>
                                        <p:tav tm="100000">
                                          <p:val>
                                            <p:strVal val="#ppt_y"/>
                                          </p:val>
                                        </p:tav>
                                      </p:tavLst>
                                    </p:anim>
                                  </p:childTnLst>
                                </p:cTn>
                              </p:par>
                              <p:par>
                                <p:cTn id="9" presetID="2" presetClass="exit" presetSubtype="6" fill="hold" nodeType="withEffect">
                                  <p:stCondLst>
                                    <p:cond delay="0"/>
                                  </p:stCondLst>
                                  <p:childTnLst>
                                    <p:anim calcmode="lin" valueType="num">
                                      <p:cBhvr additive="base">
                                        <p:cTn id="10" dur="4750"/>
                                        <p:tgtEl>
                                          <p:spTgt spid="27"/>
                                        </p:tgtEl>
                                        <p:attrNameLst>
                                          <p:attrName>ppt_x</p:attrName>
                                        </p:attrNameLst>
                                      </p:cBhvr>
                                      <p:tavLst>
                                        <p:tav tm="0">
                                          <p:val>
                                            <p:strVal val="ppt_x"/>
                                          </p:val>
                                        </p:tav>
                                        <p:tav tm="100000">
                                          <p:val>
                                            <p:strVal val="1+ppt_w/2"/>
                                          </p:val>
                                        </p:tav>
                                      </p:tavLst>
                                    </p:anim>
                                    <p:anim calcmode="lin" valueType="num">
                                      <p:cBhvr additive="base">
                                        <p:cTn id="11" dur="4750"/>
                                        <p:tgtEl>
                                          <p:spTgt spid="27"/>
                                        </p:tgtEl>
                                        <p:attrNameLst>
                                          <p:attrName>ppt_y</p:attrName>
                                        </p:attrNameLst>
                                      </p:cBhvr>
                                      <p:tavLst>
                                        <p:tav tm="0">
                                          <p:val>
                                            <p:strVal val="ppt_y"/>
                                          </p:val>
                                        </p:tav>
                                        <p:tav tm="100000">
                                          <p:val>
                                            <p:strVal val="1+ppt_h/2"/>
                                          </p:val>
                                        </p:tav>
                                      </p:tavLst>
                                    </p:anim>
                                    <p:set>
                                      <p:cBhvr>
                                        <p:cTn id="12" dur="1" fill="hold">
                                          <p:stCondLst>
                                            <p:cond delay="4749"/>
                                          </p:stCondLst>
                                        </p:cTn>
                                        <p:tgtEl>
                                          <p:spTgt spid="27"/>
                                        </p:tgtEl>
                                        <p:attrNameLst>
                                          <p:attrName>style.visibility</p:attrName>
                                        </p:attrNameLst>
                                      </p:cBhvr>
                                      <p:to>
                                        <p:strVal val="hidden"/>
                                      </p:to>
                                    </p:set>
                                  </p:childTnLst>
                                </p:cTn>
                              </p:par>
                              <p:par>
                                <p:cTn id="13" presetID="2" presetClass="entr" presetSubtype="12" fill="hold" nodeType="withEffect">
                                  <p:stCondLst>
                                    <p:cond delay="0"/>
                                  </p:stCondLst>
                                  <p:childTnLst>
                                    <p:set>
                                      <p:cBhvr>
                                        <p:cTn id="14" dur="1" fill="hold">
                                          <p:stCondLst>
                                            <p:cond delay="0"/>
                                          </p:stCondLst>
                                        </p:cTn>
                                        <p:tgtEl>
                                          <p:spTgt spid="28"/>
                                        </p:tgtEl>
                                        <p:attrNameLst>
                                          <p:attrName>style.visibility</p:attrName>
                                        </p:attrNameLst>
                                      </p:cBhvr>
                                      <p:to>
                                        <p:strVal val="visible"/>
                                      </p:to>
                                    </p:set>
                                    <p:anim calcmode="lin" valueType="num">
                                      <p:cBhvr additive="base">
                                        <p:cTn id="15" dur="3000" fill="hold"/>
                                        <p:tgtEl>
                                          <p:spTgt spid="28"/>
                                        </p:tgtEl>
                                        <p:attrNameLst>
                                          <p:attrName>ppt_x</p:attrName>
                                        </p:attrNameLst>
                                      </p:cBhvr>
                                      <p:tavLst>
                                        <p:tav tm="0">
                                          <p:val>
                                            <p:strVal val="0-#ppt_w/2"/>
                                          </p:val>
                                        </p:tav>
                                        <p:tav tm="100000">
                                          <p:val>
                                            <p:strVal val="#ppt_x"/>
                                          </p:val>
                                        </p:tav>
                                      </p:tavLst>
                                    </p:anim>
                                    <p:anim calcmode="lin" valueType="num">
                                      <p:cBhvr additive="base">
                                        <p:cTn id="16" dur="3000" fill="hold"/>
                                        <p:tgtEl>
                                          <p:spTgt spid="28"/>
                                        </p:tgtEl>
                                        <p:attrNameLst>
                                          <p:attrName>ppt_y</p:attrName>
                                        </p:attrNameLst>
                                      </p:cBhvr>
                                      <p:tavLst>
                                        <p:tav tm="0">
                                          <p:val>
                                            <p:strVal val="1+#ppt_h/2"/>
                                          </p:val>
                                        </p:tav>
                                        <p:tav tm="100000">
                                          <p:val>
                                            <p:strVal val="#ppt_y"/>
                                          </p:val>
                                        </p:tav>
                                      </p:tavLst>
                                    </p:anim>
                                  </p:childTnLst>
                                </p:cTn>
                              </p:par>
                              <p:par>
                                <p:cTn id="17" presetID="2" presetClass="exit" presetSubtype="12" fill="hold" nodeType="withEffect">
                                  <p:stCondLst>
                                    <p:cond delay="0"/>
                                  </p:stCondLst>
                                  <p:childTnLst>
                                    <p:anim calcmode="lin" valueType="num">
                                      <p:cBhvr additive="base">
                                        <p:cTn id="18" dur="4750"/>
                                        <p:tgtEl>
                                          <p:spTgt spid="28"/>
                                        </p:tgtEl>
                                        <p:attrNameLst>
                                          <p:attrName>ppt_x</p:attrName>
                                        </p:attrNameLst>
                                      </p:cBhvr>
                                      <p:tavLst>
                                        <p:tav tm="0">
                                          <p:val>
                                            <p:strVal val="ppt_x"/>
                                          </p:val>
                                        </p:tav>
                                        <p:tav tm="100000">
                                          <p:val>
                                            <p:strVal val="0-ppt_w/2"/>
                                          </p:val>
                                        </p:tav>
                                      </p:tavLst>
                                    </p:anim>
                                    <p:anim calcmode="lin" valueType="num">
                                      <p:cBhvr additive="base">
                                        <p:cTn id="19" dur="4750"/>
                                        <p:tgtEl>
                                          <p:spTgt spid="28"/>
                                        </p:tgtEl>
                                        <p:attrNameLst>
                                          <p:attrName>ppt_y</p:attrName>
                                        </p:attrNameLst>
                                      </p:cBhvr>
                                      <p:tavLst>
                                        <p:tav tm="0">
                                          <p:val>
                                            <p:strVal val="ppt_y"/>
                                          </p:val>
                                        </p:tav>
                                        <p:tav tm="100000">
                                          <p:val>
                                            <p:strVal val="1+ppt_h/2"/>
                                          </p:val>
                                        </p:tav>
                                      </p:tavLst>
                                    </p:anim>
                                    <p:set>
                                      <p:cBhvr>
                                        <p:cTn id="20" dur="1" fill="hold">
                                          <p:stCondLst>
                                            <p:cond delay="4749"/>
                                          </p:stCondLst>
                                        </p:cTn>
                                        <p:tgtEl>
                                          <p:spTgt spid="28"/>
                                        </p:tgtEl>
                                        <p:attrNameLst>
                                          <p:attrName>style.visibility</p:attrName>
                                        </p:attrNameLst>
                                      </p:cBhvr>
                                      <p:to>
                                        <p:strVal val="hidden"/>
                                      </p:to>
                                    </p:set>
                                  </p:childTnLst>
                                </p:cTn>
                              </p:par>
                              <p:par>
                                <p:cTn id="21" presetID="2" presetClass="entr" presetSubtype="3" fill="hold" nodeType="withEffect">
                                  <p:stCondLst>
                                    <p:cond delay="0"/>
                                  </p:stCondLst>
                                  <p:childTnLst>
                                    <p:set>
                                      <p:cBhvr>
                                        <p:cTn id="22" dur="1" fill="hold">
                                          <p:stCondLst>
                                            <p:cond delay="0"/>
                                          </p:stCondLst>
                                        </p:cTn>
                                        <p:tgtEl>
                                          <p:spTgt spid="55"/>
                                        </p:tgtEl>
                                        <p:attrNameLst>
                                          <p:attrName>style.visibility</p:attrName>
                                        </p:attrNameLst>
                                      </p:cBhvr>
                                      <p:to>
                                        <p:strVal val="visible"/>
                                      </p:to>
                                    </p:set>
                                    <p:anim calcmode="lin" valueType="num">
                                      <p:cBhvr additive="base">
                                        <p:cTn id="23" dur="3000" fill="hold"/>
                                        <p:tgtEl>
                                          <p:spTgt spid="55"/>
                                        </p:tgtEl>
                                        <p:attrNameLst>
                                          <p:attrName>ppt_x</p:attrName>
                                        </p:attrNameLst>
                                      </p:cBhvr>
                                      <p:tavLst>
                                        <p:tav tm="0">
                                          <p:val>
                                            <p:strVal val="1+#ppt_w/2"/>
                                          </p:val>
                                        </p:tav>
                                        <p:tav tm="100000">
                                          <p:val>
                                            <p:strVal val="#ppt_x"/>
                                          </p:val>
                                        </p:tav>
                                      </p:tavLst>
                                    </p:anim>
                                    <p:anim calcmode="lin" valueType="num">
                                      <p:cBhvr additive="base">
                                        <p:cTn id="24" dur="3000" fill="hold"/>
                                        <p:tgtEl>
                                          <p:spTgt spid="55"/>
                                        </p:tgtEl>
                                        <p:attrNameLst>
                                          <p:attrName>ppt_y</p:attrName>
                                        </p:attrNameLst>
                                      </p:cBhvr>
                                      <p:tavLst>
                                        <p:tav tm="0">
                                          <p:val>
                                            <p:strVal val="0-#ppt_h/2"/>
                                          </p:val>
                                        </p:tav>
                                        <p:tav tm="100000">
                                          <p:val>
                                            <p:strVal val="#ppt_y"/>
                                          </p:val>
                                        </p:tav>
                                      </p:tavLst>
                                    </p:anim>
                                  </p:childTnLst>
                                </p:cTn>
                              </p:par>
                              <p:par>
                                <p:cTn id="25" presetID="2" presetClass="exit" presetSubtype="3" fill="hold" nodeType="withEffect">
                                  <p:stCondLst>
                                    <p:cond delay="0"/>
                                  </p:stCondLst>
                                  <p:childTnLst>
                                    <p:anim calcmode="lin" valueType="num">
                                      <p:cBhvr additive="base">
                                        <p:cTn id="26" dur="4750"/>
                                        <p:tgtEl>
                                          <p:spTgt spid="55"/>
                                        </p:tgtEl>
                                        <p:attrNameLst>
                                          <p:attrName>ppt_x</p:attrName>
                                        </p:attrNameLst>
                                      </p:cBhvr>
                                      <p:tavLst>
                                        <p:tav tm="0">
                                          <p:val>
                                            <p:strVal val="ppt_x"/>
                                          </p:val>
                                        </p:tav>
                                        <p:tav tm="100000">
                                          <p:val>
                                            <p:strVal val="1+ppt_w/2"/>
                                          </p:val>
                                        </p:tav>
                                      </p:tavLst>
                                    </p:anim>
                                    <p:anim calcmode="lin" valueType="num">
                                      <p:cBhvr additive="base">
                                        <p:cTn id="27" dur="4750"/>
                                        <p:tgtEl>
                                          <p:spTgt spid="55"/>
                                        </p:tgtEl>
                                        <p:attrNameLst>
                                          <p:attrName>ppt_y</p:attrName>
                                        </p:attrNameLst>
                                      </p:cBhvr>
                                      <p:tavLst>
                                        <p:tav tm="0">
                                          <p:val>
                                            <p:strVal val="ppt_y"/>
                                          </p:val>
                                        </p:tav>
                                        <p:tav tm="100000">
                                          <p:val>
                                            <p:strVal val="0-ppt_h/2"/>
                                          </p:val>
                                        </p:tav>
                                      </p:tavLst>
                                    </p:anim>
                                    <p:set>
                                      <p:cBhvr>
                                        <p:cTn id="28" dur="1" fill="hold">
                                          <p:stCondLst>
                                            <p:cond delay="4749"/>
                                          </p:stCondLst>
                                        </p:cTn>
                                        <p:tgtEl>
                                          <p:spTgt spid="55"/>
                                        </p:tgtEl>
                                        <p:attrNameLst>
                                          <p:attrName>style.visibility</p:attrName>
                                        </p:attrNameLst>
                                      </p:cBhvr>
                                      <p:to>
                                        <p:strVal val="hidden"/>
                                      </p:to>
                                    </p:set>
                                  </p:childTnLst>
                                </p:cTn>
                              </p:par>
                              <p:par>
                                <p:cTn id="29" presetID="2" presetClass="entr" presetSubtype="9" fill="hold" nodeType="withEffect">
                                  <p:stCondLst>
                                    <p:cond delay="0"/>
                                  </p:stCondLst>
                                  <p:childTnLst>
                                    <p:set>
                                      <p:cBhvr>
                                        <p:cTn id="30" dur="1" fill="hold">
                                          <p:stCondLst>
                                            <p:cond delay="0"/>
                                          </p:stCondLst>
                                        </p:cTn>
                                        <p:tgtEl>
                                          <p:spTgt spid="56"/>
                                        </p:tgtEl>
                                        <p:attrNameLst>
                                          <p:attrName>style.visibility</p:attrName>
                                        </p:attrNameLst>
                                      </p:cBhvr>
                                      <p:to>
                                        <p:strVal val="visible"/>
                                      </p:to>
                                    </p:set>
                                    <p:anim calcmode="lin" valueType="num">
                                      <p:cBhvr additive="base">
                                        <p:cTn id="31" dur="3000" fill="hold"/>
                                        <p:tgtEl>
                                          <p:spTgt spid="56"/>
                                        </p:tgtEl>
                                        <p:attrNameLst>
                                          <p:attrName>ppt_x</p:attrName>
                                        </p:attrNameLst>
                                      </p:cBhvr>
                                      <p:tavLst>
                                        <p:tav tm="0">
                                          <p:val>
                                            <p:strVal val="0-#ppt_w/2"/>
                                          </p:val>
                                        </p:tav>
                                        <p:tav tm="100000">
                                          <p:val>
                                            <p:strVal val="#ppt_x"/>
                                          </p:val>
                                        </p:tav>
                                      </p:tavLst>
                                    </p:anim>
                                    <p:anim calcmode="lin" valueType="num">
                                      <p:cBhvr additive="base">
                                        <p:cTn id="32" dur="3000" fill="hold"/>
                                        <p:tgtEl>
                                          <p:spTgt spid="56"/>
                                        </p:tgtEl>
                                        <p:attrNameLst>
                                          <p:attrName>ppt_y</p:attrName>
                                        </p:attrNameLst>
                                      </p:cBhvr>
                                      <p:tavLst>
                                        <p:tav tm="0">
                                          <p:val>
                                            <p:strVal val="0-#ppt_h/2"/>
                                          </p:val>
                                        </p:tav>
                                        <p:tav tm="100000">
                                          <p:val>
                                            <p:strVal val="#ppt_y"/>
                                          </p:val>
                                        </p:tav>
                                      </p:tavLst>
                                    </p:anim>
                                  </p:childTnLst>
                                </p:cTn>
                              </p:par>
                              <p:par>
                                <p:cTn id="33" presetID="2" presetClass="exit" presetSubtype="9" fill="hold" nodeType="withEffect">
                                  <p:stCondLst>
                                    <p:cond delay="0"/>
                                  </p:stCondLst>
                                  <p:childTnLst>
                                    <p:anim calcmode="lin" valueType="num">
                                      <p:cBhvr additive="base">
                                        <p:cTn id="34" dur="4750"/>
                                        <p:tgtEl>
                                          <p:spTgt spid="56"/>
                                        </p:tgtEl>
                                        <p:attrNameLst>
                                          <p:attrName>ppt_x</p:attrName>
                                        </p:attrNameLst>
                                      </p:cBhvr>
                                      <p:tavLst>
                                        <p:tav tm="0">
                                          <p:val>
                                            <p:strVal val="ppt_x"/>
                                          </p:val>
                                        </p:tav>
                                        <p:tav tm="100000">
                                          <p:val>
                                            <p:strVal val="0-ppt_w/2"/>
                                          </p:val>
                                        </p:tav>
                                      </p:tavLst>
                                    </p:anim>
                                    <p:anim calcmode="lin" valueType="num">
                                      <p:cBhvr additive="base">
                                        <p:cTn id="35" dur="4750"/>
                                        <p:tgtEl>
                                          <p:spTgt spid="56"/>
                                        </p:tgtEl>
                                        <p:attrNameLst>
                                          <p:attrName>ppt_y</p:attrName>
                                        </p:attrNameLst>
                                      </p:cBhvr>
                                      <p:tavLst>
                                        <p:tav tm="0">
                                          <p:val>
                                            <p:strVal val="ppt_y"/>
                                          </p:val>
                                        </p:tav>
                                        <p:tav tm="100000">
                                          <p:val>
                                            <p:strVal val="0-ppt_h/2"/>
                                          </p:val>
                                        </p:tav>
                                      </p:tavLst>
                                    </p:anim>
                                    <p:set>
                                      <p:cBhvr>
                                        <p:cTn id="36" dur="1" fill="hold">
                                          <p:stCondLst>
                                            <p:cond delay="4749"/>
                                          </p:stCondLst>
                                        </p:cTn>
                                        <p:tgtEl>
                                          <p:spTgt spid="56"/>
                                        </p:tgtEl>
                                        <p:attrNameLst>
                                          <p:attrName>style.visibility</p:attrName>
                                        </p:attrNameLst>
                                      </p:cBhvr>
                                      <p:to>
                                        <p:strVal val="hidden"/>
                                      </p:to>
                                    </p:set>
                                  </p:childTnLst>
                                </p:cTn>
                              </p:par>
                              <p:par>
                                <p:cTn id="37" presetID="23" presetClass="entr" presetSubtype="272" fill="hold" nodeType="withEffect">
                                  <p:stCondLst>
                                    <p:cond delay="1000"/>
                                  </p:stCondLst>
                                  <p:childTnLst>
                                    <p:set>
                                      <p:cBhvr>
                                        <p:cTn id="38" dur="1" fill="hold">
                                          <p:stCondLst>
                                            <p:cond delay="0"/>
                                          </p:stCondLst>
                                        </p:cTn>
                                        <p:tgtEl>
                                          <p:spTgt spid="105"/>
                                        </p:tgtEl>
                                        <p:attrNameLst>
                                          <p:attrName>style.visibility</p:attrName>
                                        </p:attrNameLst>
                                      </p:cBhvr>
                                      <p:to>
                                        <p:strVal val="visible"/>
                                      </p:to>
                                    </p:set>
                                    <p:anim calcmode="lin" valueType="num">
                                      <p:cBhvr>
                                        <p:cTn id="39" dur="2750" fill="hold"/>
                                        <p:tgtEl>
                                          <p:spTgt spid="105"/>
                                        </p:tgtEl>
                                        <p:attrNameLst>
                                          <p:attrName>ppt_w</p:attrName>
                                        </p:attrNameLst>
                                      </p:cBhvr>
                                      <p:tavLst>
                                        <p:tav tm="0">
                                          <p:val>
                                            <p:strVal val="2/3*#ppt_w"/>
                                          </p:val>
                                        </p:tav>
                                        <p:tav tm="100000">
                                          <p:val>
                                            <p:strVal val="#ppt_w"/>
                                          </p:val>
                                        </p:tav>
                                      </p:tavLst>
                                    </p:anim>
                                    <p:anim calcmode="lin" valueType="num">
                                      <p:cBhvr>
                                        <p:cTn id="40" dur="2750" fill="hold"/>
                                        <p:tgtEl>
                                          <p:spTgt spid="105"/>
                                        </p:tgtEl>
                                        <p:attrNameLst>
                                          <p:attrName>ppt_h</p:attrName>
                                        </p:attrNameLst>
                                      </p:cBhvr>
                                      <p:tavLst>
                                        <p:tav tm="0">
                                          <p:val>
                                            <p:strVal val="2/3*#ppt_h"/>
                                          </p:val>
                                        </p:tav>
                                        <p:tav tm="100000">
                                          <p:val>
                                            <p:strVal val="#ppt_h"/>
                                          </p:val>
                                        </p:tav>
                                      </p:tavLst>
                                    </p:anim>
                                  </p:childTnLst>
                                </p:cTn>
                              </p:par>
                              <p:par>
                                <p:cTn id="41" presetID="8" presetClass="entr" presetSubtype="32" fill="hold" nodeType="withEffect">
                                  <p:stCondLst>
                                    <p:cond delay="1000"/>
                                  </p:stCondLst>
                                  <p:childTnLst>
                                    <p:set>
                                      <p:cBhvr>
                                        <p:cTn id="42" dur="1" fill="hold">
                                          <p:stCondLst>
                                            <p:cond delay="0"/>
                                          </p:stCondLst>
                                        </p:cTn>
                                        <p:tgtEl>
                                          <p:spTgt spid="105"/>
                                        </p:tgtEl>
                                        <p:attrNameLst>
                                          <p:attrName>style.visibility</p:attrName>
                                        </p:attrNameLst>
                                      </p:cBhvr>
                                      <p:to>
                                        <p:strVal val="visible"/>
                                      </p:to>
                                    </p:set>
                                    <p:animEffect transition="in" filter="diamond(out)">
                                      <p:cBhvr>
                                        <p:cTn id="43" dur="2750"/>
                                        <p:tgtEl>
                                          <p:spTgt spid="105"/>
                                        </p:tgtEl>
                                      </p:cBhvr>
                                    </p:animEffect>
                                  </p:childTnLst>
                                </p:cTn>
                              </p:par>
                              <p:par>
                                <p:cTn id="44" presetID="9" presetClass="emph" presetSubtype="0" grpId="0" nodeType="withEffect">
                                  <p:stCondLst>
                                    <p:cond delay="0"/>
                                  </p:stCondLst>
                                  <p:childTnLst>
                                    <p:set>
                                      <p:cBhvr rctx="PPT">
                                        <p:cTn id="45" dur="indefinite"/>
                                        <p:tgtEl>
                                          <p:spTgt spid="106"/>
                                        </p:tgtEl>
                                        <p:attrNameLst>
                                          <p:attrName>style.opacity</p:attrName>
                                        </p:attrNameLst>
                                      </p:cBhvr>
                                      <p:to>
                                        <p:strVal val="0"/>
                                      </p:to>
                                    </p:set>
                                    <p:animEffect filter="image" prLst="opacity: 0">
                                      <p:cBhvr rctx="IE">
                                        <p:cTn id="46" dur="indefinite"/>
                                        <p:tgtEl>
                                          <p:spTgt spid="1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6"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57"/>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2 Rectángulo"/>
          <p:cNvSpPr/>
          <p:nvPr/>
        </p:nvSpPr>
        <p:spPr>
          <a:xfrm>
            <a:off x="539552" y="1059582"/>
            <a:ext cx="5688632" cy="3077766"/>
          </a:xfrm>
          <a:prstGeom prst="rect">
            <a:avLst/>
          </a:prstGeom>
        </p:spPr>
        <p:txBody>
          <a:bodyPr wrap="square">
            <a:spAutoFit/>
            <a:scene3d>
              <a:camera prst="obliqueBottomLeft"/>
              <a:lightRig rig="threePt" dir="t"/>
            </a:scene3d>
            <a:sp3d extrusionH="31750">
              <a:extrusionClr>
                <a:srgbClr val="FFC000"/>
              </a:extrusionClr>
            </a:sp3d>
          </a:bodyPr>
          <a:lstStyle/>
          <a:p>
            <a:pPr algn="ctr"/>
            <a:r>
              <a:rPr lang="es-ES" dirty="0" smtClean="0">
                <a:solidFill>
                  <a:srgbClr val="460000"/>
                </a:solidFill>
                <a:latin typeface="Hobo Std" pitchFamily="34" charset="0"/>
              </a:rPr>
              <a:t>Desarrollo </a:t>
            </a:r>
            <a:r>
              <a:rPr lang="es-ES" dirty="0">
                <a:solidFill>
                  <a:srgbClr val="460000"/>
                </a:solidFill>
                <a:latin typeface="Hobo Std" pitchFamily="34" charset="0"/>
              </a:rPr>
              <a:t>del sistema </a:t>
            </a:r>
            <a:r>
              <a:rPr lang="es-ES" dirty="0" smtClean="0">
                <a:solidFill>
                  <a:srgbClr val="460000"/>
                </a:solidFill>
                <a:latin typeface="Hobo Std" pitchFamily="34" charset="0"/>
              </a:rPr>
              <a:t>cognitivo</a:t>
            </a:r>
          </a:p>
          <a:p>
            <a:pPr algn="ctr"/>
            <a:r>
              <a:rPr lang="es-ES" sz="1600" dirty="0">
                <a:solidFill>
                  <a:srgbClr val="460000"/>
                </a:solidFill>
                <a:latin typeface="Hobo Std" pitchFamily="34" charset="0"/>
              </a:rPr>
              <a:t>De otra parte, el omega-3 tiene potencial para </a:t>
            </a:r>
            <a:r>
              <a:rPr lang="es-ES" sz="1600" dirty="0" smtClean="0">
                <a:solidFill>
                  <a:srgbClr val="460000"/>
                </a:solidFill>
                <a:latin typeface="Hobo Std" pitchFamily="34" charset="0"/>
              </a:rPr>
              <a:t>ayudar</a:t>
            </a:r>
          </a:p>
          <a:p>
            <a:pPr algn="ctr"/>
            <a:r>
              <a:rPr lang="es-ES" sz="1600" dirty="0" smtClean="0">
                <a:solidFill>
                  <a:srgbClr val="460000"/>
                </a:solidFill>
                <a:latin typeface="Hobo Std" pitchFamily="34" charset="0"/>
              </a:rPr>
              <a:t> </a:t>
            </a:r>
            <a:r>
              <a:rPr lang="es-ES" sz="1600" dirty="0">
                <a:solidFill>
                  <a:srgbClr val="460000"/>
                </a:solidFill>
                <a:latin typeface="Hobo Std" pitchFamily="34" charset="0"/>
              </a:rPr>
              <a:t>con problemas cognitivos como puede ser para algunos la condición del Alzheimer, un deterioro producido por la edad. Incluso las personas que consumen salmón y adicionan buena parte de sus ácidos grasos al organismo tienen menos probabilidades de sufrir depresión</a:t>
            </a:r>
            <a:r>
              <a:rPr lang="es-ES" sz="1600" dirty="0" smtClean="0">
                <a:solidFill>
                  <a:srgbClr val="460000"/>
                </a:solidFill>
                <a:latin typeface="Hobo Std" pitchFamily="34" charset="0"/>
              </a:rPr>
              <a:t>.</a:t>
            </a:r>
          </a:p>
          <a:p>
            <a:pPr algn="ctr"/>
            <a:r>
              <a:rPr lang="es-ES" sz="1600" dirty="0">
                <a:solidFill>
                  <a:srgbClr val="460000"/>
                </a:solidFill>
                <a:latin typeface="Hobo Std" pitchFamily="34" charset="0"/>
              </a:rPr>
              <a:t>En la actualidad, hay diversos estudios que relacionan la ingesta del salmón con el mejoramiento del ánimo y la disminución de hostilidad en los jóvenes, por citar </a:t>
            </a:r>
            <a:endParaRPr lang="es-ES" sz="1600" dirty="0" smtClean="0">
              <a:solidFill>
                <a:srgbClr val="460000"/>
              </a:solidFill>
              <a:latin typeface="Hobo Std" pitchFamily="34" charset="0"/>
            </a:endParaRPr>
          </a:p>
          <a:p>
            <a:pPr algn="ctr"/>
            <a:r>
              <a:rPr lang="es-ES" sz="1600" dirty="0" smtClean="0">
                <a:solidFill>
                  <a:srgbClr val="460000"/>
                </a:solidFill>
                <a:latin typeface="Hobo Std" pitchFamily="34" charset="0"/>
              </a:rPr>
              <a:t>un </a:t>
            </a:r>
            <a:r>
              <a:rPr lang="es-ES" sz="1600" dirty="0">
                <a:solidFill>
                  <a:srgbClr val="460000"/>
                </a:solidFill>
                <a:latin typeface="Hobo Std" pitchFamily="34" charset="0"/>
              </a:rPr>
              <a:t>ejemplo. ¿Te das cuenta de todos los </a:t>
            </a:r>
            <a:endParaRPr lang="es-ES" sz="1600" dirty="0" smtClean="0">
              <a:solidFill>
                <a:srgbClr val="460000"/>
              </a:solidFill>
              <a:latin typeface="Hobo Std" pitchFamily="34" charset="0"/>
            </a:endParaRPr>
          </a:p>
          <a:p>
            <a:pPr algn="ctr"/>
            <a:r>
              <a:rPr lang="es-ES" sz="1600" dirty="0" smtClean="0">
                <a:solidFill>
                  <a:srgbClr val="460000"/>
                </a:solidFill>
                <a:latin typeface="Hobo Std" pitchFamily="34" charset="0"/>
              </a:rPr>
              <a:t>Beneficios del </a:t>
            </a:r>
            <a:r>
              <a:rPr lang="es-ES" sz="1600" dirty="0">
                <a:solidFill>
                  <a:srgbClr val="460000"/>
                </a:solidFill>
                <a:latin typeface="Hobo Std" pitchFamily="34" charset="0"/>
              </a:rPr>
              <a:t>salmón?</a:t>
            </a:r>
          </a:p>
        </p:txBody>
      </p:sp>
    </p:spTree>
    <p:extLst>
      <p:ext uri="{BB962C8B-B14F-4D97-AF65-F5344CB8AC3E}">
        <p14:creationId xmlns:p14="http://schemas.microsoft.com/office/powerpoint/2010/main" val="14316326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anim calcmode="lin" valueType="num">
                                      <p:cBhvr>
                                        <p:cTn id="8" dur="1500" fill="hold"/>
                                        <p:tgtEl>
                                          <p:spTgt spid="3"/>
                                        </p:tgtEl>
                                        <p:attrNameLst>
                                          <p:attrName>ppt_x</p:attrName>
                                        </p:attrNameLst>
                                      </p:cBhvr>
                                      <p:tavLst>
                                        <p:tav tm="0">
                                          <p:val>
                                            <p:strVal val="#ppt_x"/>
                                          </p:val>
                                        </p:tav>
                                        <p:tav tm="100000">
                                          <p:val>
                                            <p:strVal val="#ppt_x"/>
                                          </p:val>
                                        </p:tav>
                                      </p:tavLst>
                                    </p:anim>
                                    <p:anim calcmode="lin" valueType="num">
                                      <p:cBhvr>
                                        <p:cTn id="9" dur="15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24 Imagen" descr="Diapositiva29"/>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28560" y="0"/>
            <a:ext cx="9144000" cy="5143500"/>
          </a:xfrm>
          <a:prstGeom prst="rect">
            <a:avLst/>
          </a:prstGeom>
          <a:noFill/>
          <a:ln>
            <a:noFill/>
          </a:ln>
        </p:spPr>
      </p:pic>
      <p:sp>
        <p:nvSpPr>
          <p:cNvPr id="3" name="2 Rectángulo"/>
          <p:cNvSpPr/>
          <p:nvPr/>
        </p:nvSpPr>
        <p:spPr>
          <a:xfrm rot="16200000" flipH="1">
            <a:off x="-1222150" y="-328070"/>
            <a:ext cx="1299635" cy="1483036"/>
          </a:xfrm>
          <a:prstGeom prst="rect">
            <a:avLst/>
          </a:prstGeom>
          <a:gradFill>
            <a:gsLst>
              <a:gs pos="7000">
                <a:srgbClr val="FF3300"/>
              </a:gs>
              <a:gs pos="60000">
                <a:srgbClr val="7030A0">
                  <a:lumMod val="40000"/>
                  <a:alpha val="0"/>
                </a:srgbClr>
              </a:gs>
              <a:gs pos="55000">
                <a:srgbClr val="7D893A">
                  <a:alpha val="0"/>
                </a:srgbClr>
              </a:gs>
              <a:gs pos="46000">
                <a:srgbClr val="9C9331">
                  <a:alpha val="0"/>
                </a:srgbClr>
              </a:gs>
              <a:gs pos="50000">
                <a:srgbClr val="61C804"/>
              </a:gs>
              <a:gs pos="69000">
                <a:srgbClr val="CAF656">
                  <a:alpha val="0"/>
                </a:srgbClr>
              </a:gs>
              <a:gs pos="36000">
                <a:srgbClr val="FD5003"/>
              </a:gs>
              <a:gs pos="28000">
                <a:schemeClr val="accent1">
                  <a:tint val="44500"/>
                  <a:satMod val="160000"/>
                  <a:alpha val="0"/>
                </a:schemeClr>
              </a:gs>
              <a:gs pos="64000">
                <a:schemeClr val="tx1">
                  <a:lumMod val="95000"/>
                  <a:alpha val="97000"/>
                </a:schemeClr>
              </a:gs>
              <a:gs pos="40000">
                <a:srgbClr val="835A30">
                  <a:alpha val="0"/>
                </a:srgbClr>
              </a:gs>
            </a:gsLst>
            <a:path path="circle">
              <a:fillToRect t="100000" r="100000"/>
            </a:path>
          </a:gradFill>
          <a:ln w="28575">
            <a:noFill/>
            <a:prstDash val="sysDot"/>
          </a:ln>
          <a:effectLst/>
          <a:scene3d>
            <a:camera prst="orthographicFront"/>
            <a:lightRig rig="brightRoom"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rot="16200000" flipH="1">
            <a:off x="-610589" y="119438"/>
            <a:ext cx="1299639" cy="1483035"/>
          </a:xfrm>
          <a:prstGeom prst="rect">
            <a:avLst/>
          </a:prstGeom>
          <a:gradFill>
            <a:gsLst>
              <a:gs pos="7000">
                <a:srgbClr val="FF3300"/>
              </a:gs>
              <a:gs pos="60000">
                <a:srgbClr val="7030A0">
                  <a:lumMod val="40000"/>
                  <a:alpha val="0"/>
                </a:srgbClr>
              </a:gs>
              <a:gs pos="55000">
                <a:srgbClr val="7D893A">
                  <a:alpha val="0"/>
                </a:srgbClr>
              </a:gs>
              <a:gs pos="46000">
                <a:srgbClr val="9C9331">
                  <a:alpha val="0"/>
                </a:srgbClr>
              </a:gs>
              <a:gs pos="50000">
                <a:srgbClr val="61C804"/>
              </a:gs>
              <a:gs pos="69000">
                <a:srgbClr val="CAF656">
                  <a:alpha val="0"/>
                </a:srgbClr>
              </a:gs>
              <a:gs pos="36000">
                <a:srgbClr val="FD5003"/>
              </a:gs>
              <a:gs pos="28000">
                <a:schemeClr val="accent1">
                  <a:tint val="44500"/>
                  <a:satMod val="160000"/>
                  <a:alpha val="0"/>
                </a:schemeClr>
              </a:gs>
              <a:gs pos="64000">
                <a:schemeClr val="tx1">
                  <a:lumMod val="95000"/>
                  <a:alpha val="97000"/>
                </a:schemeClr>
              </a:gs>
              <a:gs pos="40000">
                <a:srgbClr val="835A30">
                  <a:alpha val="0"/>
                </a:srgbClr>
              </a:gs>
            </a:gsLst>
            <a:path path="circle">
              <a:fillToRect t="100000" r="100000"/>
            </a:path>
          </a:gradFill>
          <a:ln w="28575">
            <a:noFill/>
            <a:prstDash val="sysDot"/>
          </a:ln>
          <a:effectLst/>
          <a:scene3d>
            <a:camera prst="orthographicFront"/>
            <a:lightRig rig="brightRoom"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16200000" flipH="1">
            <a:off x="-34525" y="551487"/>
            <a:ext cx="1299639" cy="1483035"/>
          </a:xfrm>
          <a:prstGeom prst="rect">
            <a:avLst/>
          </a:prstGeom>
          <a:gradFill>
            <a:gsLst>
              <a:gs pos="7000">
                <a:srgbClr val="FF3300"/>
              </a:gs>
              <a:gs pos="60000">
                <a:srgbClr val="7030A0">
                  <a:lumMod val="40000"/>
                  <a:alpha val="0"/>
                </a:srgbClr>
              </a:gs>
              <a:gs pos="55000">
                <a:srgbClr val="7D893A">
                  <a:alpha val="0"/>
                </a:srgbClr>
              </a:gs>
              <a:gs pos="46000">
                <a:srgbClr val="9C9331">
                  <a:alpha val="0"/>
                </a:srgbClr>
              </a:gs>
              <a:gs pos="50000">
                <a:srgbClr val="61C804"/>
              </a:gs>
              <a:gs pos="69000">
                <a:srgbClr val="CAF656">
                  <a:alpha val="0"/>
                </a:srgbClr>
              </a:gs>
              <a:gs pos="36000">
                <a:srgbClr val="FD5003"/>
              </a:gs>
              <a:gs pos="28000">
                <a:schemeClr val="accent1">
                  <a:tint val="44500"/>
                  <a:satMod val="160000"/>
                  <a:alpha val="0"/>
                </a:schemeClr>
              </a:gs>
              <a:gs pos="64000">
                <a:schemeClr val="tx1">
                  <a:lumMod val="95000"/>
                  <a:alpha val="97000"/>
                </a:schemeClr>
              </a:gs>
              <a:gs pos="40000">
                <a:srgbClr val="835A30">
                  <a:alpha val="0"/>
                </a:srgbClr>
              </a:gs>
            </a:gsLst>
            <a:path path="circle">
              <a:fillToRect t="100000" r="100000"/>
            </a:path>
          </a:gradFill>
          <a:ln w="28575">
            <a:noFill/>
            <a:prstDash val="sysDot"/>
          </a:ln>
          <a:effectLst/>
          <a:scene3d>
            <a:camera prst="orthographicFront"/>
            <a:lightRig rig="brightRoom"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6200000" flipH="1">
            <a:off x="491829" y="1003939"/>
            <a:ext cx="1299632" cy="1483035"/>
          </a:xfrm>
          <a:prstGeom prst="rect">
            <a:avLst/>
          </a:prstGeom>
          <a:gradFill>
            <a:gsLst>
              <a:gs pos="7000">
                <a:srgbClr val="FF3300"/>
              </a:gs>
              <a:gs pos="60000">
                <a:srgbClr val="7030A0">
                  <a:lumMod val="40000"/>
                  <a:alpha val="0"/>
                </a:srgbClr>
              </a:gs>
              <a:gs pos="55000">
                <a:srgbClr val="7D893A">
                  <a:alpha val="0"/>
                </a:srgbClr>
              </a:gs>
              <a:gs pos="46000">
                <a:srgbClr val="9C9331">
                  <a:alpha val="0"/>
                </a:srgbClr>
              </a:gs>
              <a:gs pos="50000">
                <a:srgbClr val="61C804"/>
              </a:gs>
              <a:gs pos="69000">
                <a:srgbClr val="CAF656">
                  <a:alpha val="0"/>
                </a:srgbClr>
              </a:gs>
              <a:gs pos="36000">
                <a:srgbClr val="FD5003"/>
              </a:gs>
              <a:gs pos="28000">
                <a:schemeClr val="accent1">
                  <a:tint val="44500"/>
                  <a:satMod val="160000"/>
                  <a:alpha val="0"/>
                </a:schemeClr>
              </a:gs>
              <a:gs pos="64000">
                <a:schemeClr val="tx1">
                  <a:lumMod val="95000"/>
                  <a:alpha val="97000"/>
                </a:schemeClr>
              </a:gs>
              <a:gs pos="40000">
                <a:srgbClr val="835A30">
                  <a:alpha val="0"/>
                </a:srgbClr>
              </a:gs>
            </a:gsLst>
            <a:path path="circle">
              <a:fillToRect t="100000" r="100000"/>
            </a:path>
          </a:gradFill>
          <a:ln w="28575">
            <a:noFill/>
            <a:prstDash val="sysDot"/>
          </a:ln>
          <a:effectLst/>
          <a:scene3d>
            <a:camera prst="orthographicFront"/>
            <a:lightRig rig="brightRoom"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6200000" flipH="1">
            <a:off x="1063302" y="1471936"/>
            <a:ext cx="1299630" cy="1483035"/>
          </a:xfrm>
          <a:prstGeom prst="rect">
            <a:avLst/>
          </a:prstGeom>
          <a:gradFill>
            <a:gsLst>
              <a:gs pos="7000">
                <a:srgbClr val="FF3300"/>
              </a:gs>
              <a:gs pos="60000">
                <a:srgbClr val="7030A0">
                  <a:lumMod val="40000"/>
                  <a:alpha val="0"/>
                </a:srgbClr>
              </a:gs>
              <a:gs pos="55000">
                <a:srgbClr val="7D893A">
                  <a:alpha val="0"/>
                </a:srgbClr>
              </a:gs>
              <a:gs pos="46000">
                <a:srgbClr val="9C9331">
                  <a:alpha val="0"/>
                </a:srgbClr>
              </a:gs>
              <a:gs pos="50000">
                <a:srgbClr val="61C804"/>
              </a:gs>
              <a:gs pos="69000">
                <a:srgbClr val="CAF656">
                  <a:alpha val="0"/>
                </a:srgbClr>
              </a:gs>
              <a:gs pos="36000">
                <a:srgbClr val="FD5003"/>
              </a:gs>
              <a:gs pos="28000">
                <a:schemeClr val="accent1">
                  <a:tint val="44500"/>
                  <a:satMod val="160000"/>
                  <a:alpha val="0"/>
                </a:schemeClr>
              </a:gs>
              <a:gs pos="64000">
                <a:schemeClr val="tx1">
                  <a:lumMod val="95000"/>
                  <a:alpha val="97000"/>
                </a:schemeClr>
              </a:gs>
              <a:gs pos="40000">
                <a:srgbClr val="835A30">
                  <a:alpha val="0"/>
                </a:srgbClr>
              </a:gs>
            </a:gsLst>
            <a:path path="circle">
              <a:fillToRect t="100000" r="100000"/>
            </a:path>
          </a:gradFill>
          <a:ln w="28575">
            <a:noFill/>
            <a:prstDash val="sysDot"/>
          </a:ln>
          <a:effectLst/>
          <a:scene3d>
            <a:camera prst="orthographicFront"/>
            <a:lightRig rig="brightRoom"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5400000" flipH="1">
            <a:off x="9213866" y="3906548"/>
            <a:ext cx="1475947" cy="1398638"/>
          </a:xfrm>
          <a:prstGeom prst="rect">
            <a:avLst/>
          </a:prstGeom>
          <a:gradFill>
            <a:gsLst>
              <a:gs pos="7000">
                <a:srgbClr val="FF3300"/>
              </a:gs>
              <a:gs pos="60000">
                <a:srgbClr val="7030A0">
                  <a:lumMod val="40000"/>
                  <a:alpha val="0"/>
                </a:srgbClr>
              </a:gs>
              <a:gs pos="55000">
                <a:srgbClr val="7D893A">
                  <a:alpha val="0"/>
                </a:srgbClr>
              </a:gs>
              <a:gs pos="46000">
                <a:srgbClr val="9C9331">
                  <a:alpha val="0"/>
                </a:srgbClr>
              </a:gs>
              <a:gs pos="50000">
                <a:srgbClr val="61C804"/>
              </a:gs>
              <a:gs pos="69000">
                <a:srgbClr val="CAF656">
                  <a:alpha val="0"/>
                </a:srgbClr>
              </a:gs>
              <a:gs pos="36000">
                <a:srgbClr val="FD5003"/>
              </a:gs>
              <a:gs pos="28000">
                <a:schemeClr val="accent1">
                  <a:tint val="44500"/>
                  <a:satMod val="160000"/>
                  <a:alpha val="0"/>
                </a:schemeClr>
              </a:gs>
              <a:gs pos="64000">
                <a:schemeClr val="tx1">
                  <a:lumMod val="95000"/>
                  <a:alpha val="97000"/>
                </a:schemeClr>
              </a:gs>
              <a:gs pos="40000">
                <a:srgbClr val="835A30">
                  <a:alpha val="0"/>
                </a:srgbClr>
              </a:gs>
            </a:gsLst>
            <a:path path="circle">
              <a:fillToRect t="100000" r="100000"/>
            </a:path>
          </a:gradFill>
          <a:ln w="28575">
            <a:noFill/>
            <a:prstDash val="sysDot"/>
          </a:ln>
          <a:effectLst/>
          <a:scene3d>
            <a:camera prst="orthographicFront"/>
            <a:lightRig rig="brightRoom"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5400000" flipH="1">
            <a:off x="8602301" y="3459041"/>
            <a:ext cx="1475950" cy="1398638"/>
          </a:xfrm>
          <a:prstGeom prst="rect">
            <a:avLst/>
          </a:prstGeom>
          <a:gradFill>
            <a:gsLst>
              <a:gs pos="7000">
                <a:srgbClr val="FF3300"/>
              </a:gs>
              <a:gs pos="60000">
                <a:srgbClr val="7030A0">
                  <a:lumMod val="40000"/>
                  <a:alpha val="0"/>
                </a:srgbClr>
              </a:gs>
              <a:gs pos="55000">
                <a:srgbClr val="7D893A">
                  <a:alpha val="0"/>
                </a:srgbClr>
              </a:gs>
              <a:gs pos="46000">
                <a:srgbClr val="9C9331">
                  <a:alpha val="0"/>
                </a:srgbClr>
              </a:gs>
              <a:gs pos="50000">
                <a:srgbClr val="61C804"/>
              </a:gs>
              <a:gs pos="69000">
                <a:srgbClr val="CAF656">
                  <a:alpha val="0"/>
                </a:srgbClr>
              </a:gs>
              <a:gs pos="36000">
                <a:srgbClr val="FD5003"/>
              </a:gs>
              <a:gs pos="28000">
                <a:schemeClr val="accent1">
                  <a:tint val="44500"/>
                  <a:satMod val="160000"/>
                  <a:alpha val="0"/>
                </a:schemeClr>
              </a:gs>
              <a:gs pos="64000">
                <a:schemeClr val="tx1">
                  <a:lumMod val="95000"/>
                  <a:alpha val="97000"/>
                </a:schemeClr>
              </a:gs>
              <a:gs pos="40000">
                <a:srgbClr val="835A30">
                  <a:alpha val="0"/>
                </a:srgbClr>
              </a:gs>
            </a:gsLst>
            <a:path path="circle">
              <a:fillToRect t="100000" r="100000"/>
            </a:path>
          </a:gradFill>
          <a:ln w="28575">
            <a:noFill/>
            <a:prstDash val="sysDot"/>
          </a:ln>
          <a:effectLst/>
          <a:scene3d>
            <a:camera prst="orthographicFront"/>
            <a:lightRig rig="brightRoom"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5400000" flipH="1">
            <a:off x="8026237" y="3026992"/>
            <a:ext cx="1475950" cy="1398641"/>
          </a:xfrm>
          <a:prstGeom prst="rect">
            <a:avLst/>
          </a:prstGeom>
          <a:gradFill>
            <a:gsLst>
              <a:gs pos="7000">
                <a:srgbClr val="FF3300"/>
              </a:gs>
              <a:gs pos="60000">
                <a:srgbClr val="7030A0">
                  <a:lumMod val="40000"/>
                  <a:alpha val="0"/>
                </a:srgbClr>
              </a:gs>
              <a:gs pos="55000">
                <a:srgbClr val="7D893A">
                  <a:alpha val="0"/>
                </a:srgbClr>
              </a:gs>
              <a:gs pos="46000">
                <a:srgbClr val="9C9331">
                  <a:alpha val="0"/>
                </a:srgbClr>
              </a:gs>
              <a:gs pos="50000">
                <a:srgbClr val="61C804"/>
              </a:gs>
              <a:gs pos="69000">
                <a:srgbClr val="CAF656">
                  <a:alpha val="0"/>
                </a:srgbClr>
              </a:gs>
              <a:gs pos="36000">
                <a:srgbClr val="FD5003"/>
              </a:gs>
              <a:gs pos="28000">
                <a:schemeClr val="accent1">
                  <a:tint val="44500"/>
                  <a:satMod val="160000"/>
                  <a:alpha val="0"/>
                </a:schemeClr>
              </a:gs>
              <a:gs pos="64000">
                <a:schemeClr val="tx1">
                  <a:lumMod val="95000"/>
                  <a:alpha val="97000"/>
                </a:schemeClr>
              </a:gs>
              <a:gs pos="40000">
                <a:srgbClr val="835A30">
                  <a:alpha val="0"/>
                </a:srgbClr>
              </a:gs>
            </a:gsLst>
            <a:path path="circle">
              <a:fillToRect t="100000" r="100000"/>
            </a:path>
          </a:gradFill>
          <a:ln w="28575">
            <a:noFill/>
            <a:prstDash val="sysDot"/>
          </a:ln>
          <a:effectLst/>
          <a:scene3d>
            <a:camera prst="orthographicFront"/>
            <a:lightRig rig="brightRoom"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5400000" flipH="1">
            <a:off x="7499894" y="2574545"/>
            <a:ext cx="1475946" cy="1398639"/>
          </a:xfrm>
          <a:prstGeom prst="rect">
            <a:avLst/>
          </a:prstGeom>
          <a:gradFill>
            <a:gsLst>
              <a:gs pos="7000">
                <a:srgbClr val="FF3300"/>
              </a:gs>
              <a:gs pos="60000">
                <a:srgbClr val="7030A0">
                  <a:lumMod val="40000"/>
                  <a:alpha val="0"/>
                </a:srgbClr>
              </a:gs>
              <a:gs pos="55000">
                <a:srgbClr val="7D893A">
                  <a:alpha val="0"/>
                </a:srgbClr>
              </a:gs>
              <a:gs pos="46000">
                <a:srgbClr val="9C9331">
                  <a:alpha val="0"/>
                </a:srgbClr>
              </a:gs>
              <a:gs pos="50000">
                <a:srgbClr val="61C804"/>
              </a:gs>
              <a:gs pos="69000">
                <a:srgbClr val="CAF656">
                  <a:alpha val="0"/>
                </a:srgbClr>
              </a:gs>
              <a:gs pos="36000">
                <a:srgbClr val="FD5003"/>
              </a:gs>
              <a:gs pos="28000">
                <a:schemeClr val="accent1">
                  <a:tint val="44500"/>
                  <a:satMod val="160000"/>
                  <a:alpha val="0"/>
                </a:schemeClr>
              </a:gs>
              <a:gs pos="64000">
                <a:schemeClr val="tx1">
                  <a:lumMod val="95000"/>
                  <a:alpha val="97000"/>
                </a:schemeClr>
              </a:gs>
              <a:gs pos="40000">
                <a:srgbClr val="835A30">
                  <a:alpha val="0"/>
                </a:srgbClr>
              </a:gs>
            </a:gsLst>
            <a:path path="circle">
              <a:fillToRect t="100000" r="100000"/>
            </a:path>
          </a:gradFill>
          <a:ln w="28575">
            <a:noFill/>
            <a:prstDash val="sysDot"/>
          </a:ln>
          <a:effectLst/>
          <a:scene3d>
            <a:camera prst="orthographicFront"/>
            <a:lightRig rig="brightRoom"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5400000" flipH="1">
            <a:off x="6928423" y="2106547"/>
            <a:ext cx="1475943" cy="1398639"/>
          </a:xfrm>
          <a:prstGeom prst="rect">
            <a:avLst/>
          </a:prstGeom>
          <a:gradFill>
            <a:gsLst>
              <a:gs pos="7000">
                <a:srgbClr val="FF3300"/>
              </a:gs>
              <a:gs pos="60000">
                <a:srgbClr val="7030A0">
                  <a:lumMod val="40000"/>
                  <a:alpha val="0"/>
                </a:srgbClr>
              </a:gs>
              <a:gs pos="55000">
                <a:srgbClr val="7D893A">
                  <a:alpha val="0"/>
                </a:srgbClr>
              </a:gs>
              <a:gs pos="46000">
                <a:srgbClr val="9C9331">
                  <a:alpha val="0"/>
                </a:srgbClr>
              </a:gs>
              <a:gs pos="50000">
                <a:srgbClr val="61C804"/>
              </a:gs>
              <a:gs pos="69000">
                <a:srgbClr val="CAF656">
                  <a:alpha val="0"/>
                </a:srgbClr>
              </a:gs>
              <a:gs pos="36000">
                <a:srgbClr val="FD5003"/>
              </a:gs>
              <a:gs pos="28000">
                <a:schemeClr val="accent1">
                  <a:tint val="44500"/>
                  <a:satMod val="160000"/>
                  <a:alpha val="0"/>
                </a:schemeClr>
              </a:gs>
              <a:gs pos="64000">
                <a:schemeClr val="tx1">
                  <a:lumMod val="95000"/>
                  <a:alpha val="97000"/>
                </a:schemeClr>
              </a:gs>
              <a:gs pos="40000">
                <a:srgbClr val="835A30">
                  <a:alpha val="0"/>
                </a:srgbClr>
              </a:gs>
            </a:gsLst>
            <a:path path="circle">
              <a:fillToRect t="100000" r="100000"/>
            </a:path>
          </a:gradFill>
          <a:ln w="28575">
            <a:noFill/>
            <a:prstDash val="sysDot"/>
          </a:ln>
          <a:effectLst/>
          <a:scene3d>
            <a:camera prst="orthographicFront"/>
            <a:lightRig rig="brightRoom"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6200000">
            <a:off x="-1312942" y="3905505"/>
            <a:ext cx="1401836" cy="1403648"/>
          </a:xfrm>
          <a:prstGeom prst="rect">
            <a:avLst/>
          </a:prstGeom>
          <a:gradFill>
            <a:gsLst>
              <a:gs pos="7000">
                <a:srgbClr val="FF3300"/>
              </a:gs>
              <a:gs pos="60000">
                <a:srgbClr val="7030A0">
                  <a:lumMod val="40000"/>
                  <a:alpha val="0"/>
                </a:srgbClr>
              </a:gs>
              <a:gs pos="55000">
                <a:srgbClr val="7D893A">
                  <a:alpha val="0"/>
                </a:srgbClr>
              </a:gs>
              <a:gs pos="46000">
                <a:srgbClr val="9C9331">
                  <a:alpha val="0"/>
                </a:srgbClr>
              </a:gs>
              <a:gs pos="50000">
                <a:srgbClr val="61C804"/>
              </a:gs>
              <a:gs pos="69000">
                <a:srgbClr val="CAF656">
                  <a:alpha val="0"/>
                </a:srgbClr>
              </a:gs>
              <a:gs pos="36000">
                <a:srgbClr val="FD5003"/>
              </a:gs>
              <a:gs pos="28000">
                <a:schemeClr val="accent1">
                  <a:tint val="44500"/>
                  <a:satMod val="160000"/>
                  <a:alpha val="0"/>
                </a:schemeClr>
              </a:gs>
              <a:gs pos="64000">
                <a:schemeClr val="tx1">
                  <a:lumMod val="95000"/>
                  <a:alpha val="97000"/>
                </a:schemeClr>
              </a:gs>
              <a:gs pos="40000">
                <a:srgbClr val="835A30">
                  <a:alpha val="0"/>
                </a:srgbClr>
              </a:gs>
            </a:gsLst>
            <a:path path="circle">
              <a:fillToRect t="100000" r="100000"/>
            </a:path>
          </a:gradFill>
          <a:ln w="28575">
            <a:noFill/>
            <a:prstDash val="sysDot"/>
          </a:ln>
          <a:effectLst/>
          <a:scene3d>
            <a:camera prst="orthographicFront"/>
            <a:lightRig rig="brightRoom"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6200000">
            <a:off x="-686720" y="3420063"/>
            <a:ext cx="1401832" cy="1403648"/>
          </a:xfrm>
          <a:prstGeom prst="rect">
            <a:avLst/>
          </a:prstGeom>
          <a:gradFill>
            <a:gsLst>
              <a:gs pos="7000">
                <a:srgbClr val="FF3300"/>
              </a:gs>
              <a:gs pos="60000">
                <a:srgbClr val="7030A0">
                  <a:lumMod val="40000"/>
                  <a:alpha val="0"/>
                </a:srgbClr>
              </a:gs>
              <a:gs pos="55000">
                <a:srgbClr val="7D893A">
                  <a:alpha val="0"/>
                </a:srgbClr>
              </a:gs>
              <a:gs pos="46000">
                <a:srgbClr val="9C9331">
                  <a:alpha val="0"/>
                </a:srgbClr>
              </a:gs>
              <a:gs pos="50000">
                <a:srgbClr val="61C804"/>
              </a:gs>
              <a:gs pos="69000">
                <a:srgbClr val="CAF656">
                  <a:alpha val="0"/>
                </a:srgbClr>
              </a:gs>
              <a:gs pos="36000">
                <a:srgbClr val="FD5003"/>
              </a:gs>
              <a:gs pos="28000">
                <a:schemeClr val="accent1">
                  <a:tint val="44500"/>
                  <a:satMod val="160000"/>
                  <a:alpha val="0"/>
                </a:schemeClr>
              </a:gs>
              <a:gs pos="64000">
                <a:schemeClr val="tx1">
                  <a:lumMod val="95000"/>
                  <a:alpha val="97000"/>
                </a:schemeClr>
              </a:gs>
              <a:gs pos="40000">
                <a:srgbClr val="835A30">
                  <a:alpha val="0"/>
                </a:srgbClr>
              </a:gs>
            </a:gsLst>
            <a:path path="circle">
              <a:fillToRect t="100000" r="100000"/>
            </a:path>
          </a:gradFill>
          <a:ln w="28575">
            <a:noFill/>
            <a:prstDash val="sysDot"/>
          </a:ln>
          <a:effectLst/>
          <a:scene3d>
            <a:camera prst="orthographicFront"/>
            <a:lightRig rig="brightRoom"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6200000">
            <a:off x="-125313" y="3025955"/>
            <a:ext cx="1401832" cy="1403648"/>
          </a:xfrm>
          <a:prstGeom prst="rect">
            <a:avLst/>
          </a:prstGeom>
          <a:gradFill>
            <a:gsLst>
              <a:gs pos="7000">
                <a:srgbClr val="FF3300"/>
              </a:gs>
              <a:gs pos="60000">
                <a:srgbClr val="7030A0">
                  <a:lumMod val="40000"/>
                  <a:alpha val="0"/>
                </a:srgbClr>
              </a:gs>
              <a:gs pos="55000">
                <a:srgbClr val="7D893A">
                  <a:alpha val="0"/>
                </a:srgbClr>
              </a:gs>
              <a:gs pos="46000">
                <a:srgbClr val="9C9331">
                  <a:alpha val="0"/>
                </a:srgbClr>
              </a:gs>
              <a:gs pos="50000">
                <a:srgbClr val="61C804"/>
              </a:gs>
              <a:gs pos="69000">
                <a:srgbClr val="CAF656">
                  <a:alpha val="0"/>
                </a:srgbClr>
              </a:gs>
              <a:gs pos="36000">
                <a:srgbClr val="FD5003"/>
              </a:gs>
              <a:gs pos="28000">
                <a:schemeClr val="accent1">
                  <a:tint val="44500"/>
                  <a:satMod val="160000"/>
                  <a:alpha val="0"/>
                </a:schemeClr>
              </a:gs>
              <a:gs pos="64000">
                <a:schemeClr val="tx1">
                  <a:lumMod val="95000"/>
                  <a:alpha val="97000"/>
                </a:schemeClr>
              </a:gs>
              <a:gs pos="40000">
                <a:srgbClr val="835A30">
                  <a:alpha val="0"/>
                </a:srgbClr>
              </a:gs>
            </a:gsLst>
            <a:path path="circle">
              <a:fillToRect t="100000" r="100000"/>
            </a:path>
          </a:gradFill>
          <a:ln w="28575">
            <a:noFill/>
            <a:prstDash val="sysDot"/>
          </a:ln>
          <a:effectLst/>
          <a:scene3d>
            <a:camera prst="orthographicFront"/>
            <a:lightRig rig="brightRoom"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16200000">
            <a:off x="401037" y="2573505"/>
            <a:ext cx="1401832" cy="1403648"/>
          </a:xfrm>
          <a:prstGeom prst="rect">
            <a:avLst/>
          </a:prstGeom>
          <a:gradFill>
            <a:gsLst>
              <a:gs pos="7000">
                <a:srgbClr val="FF3300"/>
              </a:gs>
              <a:gs pos="60000">
                <a:srgbClr val="7030A0">
                  <a:lumMod val="40000"/>
                  <a:alpha val="0"/>
                </a:srgbClr>
              </a:gs>
              <a:gs pos="55000">
                <a:srgbClr val="7D893A">
                  <a:alpha val="0"/>
                </a:srgbClr>
              </a:gs>
              <a:gs pos="46000">
                <a:srgbClr val="9C9331">
                  <a:alpha val="0"/>
                </a:srgbClr>
              </a:gs>
              <a:gs pos="50000">
                <a:srgbClr val="61C804"/>
              </a:gs>
              <a:gs pos="69000">
                <a:srgbClr val="CAF656">
                  <a:alpha val="0"/>
                </a:srgbClr>
              </a:gs>
              <a:gs pos="36000">
                <a:srgbClr val="FD5003"/>
              </a:gs>
              <a:gs pos="28000">
                <a:schemeClr val="accent1">
                  <a:tint val="44500"/>
                  <a:satMod val="160000"/>
                  <a:alpha val="0"/>
                </a:schemeClr>
              </a:gs>
              <a:gs pos="64000">
                <a:schemeClr val="tx1">
                  <a:lumMod val="95000"/>
                  <a:alpha val="97000"/>
                </a:schemeClr>
              </a:gs>
              <a:gs pos="40000">
                <a:srgbClr val="835A30">
                  <a:alpha val="0"/>
                </a:srgbClr>
              </a:gs>
            </a:gsLst>
            <a:path path="circle">
              <a:fillToRect t="100000" r="100000"/>
            </a:path>
          </a:gradFill>
          <a:ln w="28575">
            <a:noFill/>
            <a:prstDash val="sysDot"/>
          </a:ln>
          <a:effectLst/>
          <a:scene3d>
            <a:camera prst="orthographicFront"/>
            <a:lightRig rig="brightRoom"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16200000">
            <a:off x="972509" y="2105505"/>
            <a:ext cx="1401832" cy="1403648"/>
          </a:xfrm>
          <a:prstGeom prst="rect">
            <a:avLst/>
          </a:prstGeom>
          <a:gradFill>
            <a:gsLst>
              <a:gs pos="7000">
                <a:srgbClr val="FF3300"/>
              </a:gs>
              <a:gs pos="60000">
                <a:srgbClr val="7030A0">
                  <a:lumMod val="40000"/>
                  <a:alpha val="0"/>
                </a:srgbClr>
              </a:gs>
              <a:gs pos="55000">
                <a:srgbClr val="7D893A">
                  <a:alpha val="0"/>
                </a:srgbClr>
              </a:gs>
              <a:gs pos="46000">
                <a:srgbClr val="9C9331">
                  <a:alpha val="0"/>
                </a:srgbClr>
              </a:gs>
              <a:gs pos="50000">
                <a:srgbClr val="61C804"/>
              </a:gs>
              <a:gs pos="69000">
                <a:srgbClr val="CAF656">
                  <a:alpha val="0"/>
                </a:srgbClr>
              </a:gs>
              <a:gs pos="36000">
                <a:srgbClr val="FD5003"/>
              </a:gs>
              <a:gs pos="28000">
                <a:schemeClr val="accent1">
                  <a:tint val="44500"/>
                  <a:satMod val="160000"/>
                  <a:alpha val="0"/>
                </a:schemeClr>
              </a:gs>
              <a:gs pos="64000">
                <a:schemeClr val="tx1">
                  <a:lumMod val="95000"/>
                  <a:alpha val="97000"/>
                </a:schemeClr>
              </a:gs>
              <a:gs pos="40000">
                <a:srgbClr val="835A30">
                  <a:alpha val="0"/>
                </a:srgbClr>
              </a:gs>
            </a:gsLst>
            <a:path path="circle">
              <a:fillToRect t="100000" r="100000"/>
            </a:path>
          </a:gradFill>
          <a:ln w="28575">
            <a:noFill/>
            <a:prstDash val="sysDot"/>
          </a:ln>
          <a:effectLst/>
          <a:scene3d>
            <a:camera prst="orthographicFront"/>
            <a:lightRig rig="brightRoom"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5400000">
            <a:off x="9229153" y="-305898"/>
            <a:ext cx="1368352" cy="1475657"/>
          </a:xfrm>
          <a:prstGeom prst="rect">
            <a:avLst/>
          </a:prstGeom>
          <a:gradFill>
            <a:gsLst>
              <a:gs pos="7000">
                <a:srgbClr val="FF3300"/>
              </a:gs>
              <a:gs pos="60000">
                <a:srgbClr val="7030A0">
                  <a:lumMod val="40000"/>
                  <a:alpha val="0"/>
                </a:srgbClr>
              </a:gs>
              <a:gs pos="55000">
                <a:srgbClr val="7D893A">
                  <a:alpha val="0"/>
                </a:srgbClr>
              </a:gs>
              <a:gs pos="46000">
                <a:srgbClr val="9C9331">
                  <a:alpha val="0"/>
                </a:srgbClr>
              </a:gs>
              <a:gs pos="50000">
                <a:srgbClr val="61C804"/>
              </a:gs>
              <a:gs pos="69000">
                <a:srgbClr val="CAF656">
                  <a:alpha val="0"/>
                </a:srgbClr>
              </a:gs>
              <a:gs pos="36000">
                <a:srgbClr val="FD5003"/>
              </a:gs>
              <a:gs pos="28000">
                <a:schemeClr val="accent1">
                  <a:tint val="44500"/>
                  <a:satMod val="160000"/>
                  <a:alpha val="0"/>
                </a:schemeClr>
              </a:gs>
              <a:gs pos="64000">
                <a:schemeClr val="tx1">
                  <a:lumMod val="95000"/>
                  <a:alpha val="97000"/>
                </a:schemeClr>
              </a:gs>
              <a:gs pos="40000">
                <a:srgbClr val="835A30">
                  <a:alpha val="0"/>
                </a:srgbClr>
              </a:gs>
            </a:gsLst>
            <a:path path="circle">
              <a:fillToRect t="100000" r="100000"/>
            </a:path>
          </a:gradFill>
          <a:ln w="28575">
            <a:noFill/>
            <a:prstDash val="sysDot"/>
          </a:ln>
          <a:effectLst/>
          <a:scene3d>
            <a:camera prst="orthographicFront"/>
            <a:lightRig rig="brightRoom"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5400000">
            <a:off x="8617593" y="141605"/>
            <a:ext cx="1368352" cy="1475657"/>
          </a:xfrm>
          <a:prstGeom prst="rect">
            <a:avLst/>
          </a:prstGeom>
          <a:gradFill>
            <a:gsLst>
              <a:gs pos="7000">
                <a:srgbClr val="FF3300"/>
              </a:gs>
              <a:gs pos="60000">
                <a:srgbClr val="7030A0">
                  <a:lumMod val="40000"/>
                  <a:alpha val="0"/>
                </a:srgbClr>
              </a:gs>
              <a:gs pos="55000">
                <a:srgbClr val="7D893A">
                  <a:alpha val="0"/>
                </a:srgbClr>
              </a:gs>
              <a:gs pos="46000">
                <a:srgbClr val="9C9331">
                  <a:alpha val="0"/>
                </a:srgbClr>
              </a:gs>
              <a:gs pos="50000">
                <a:srgbClr val="61C804"/>
              </a:gs>
              <a:gs pos="69000">
                <a:srgbClr val="CAF656">
                  <a:alpha val="0"/>
                </a:srgbClr>
              </a:gs>
              <a:gs pos="36000">
                <a:srgbClr val="FD5003"/>
              </a:gs>
              <a:gs pos="28000">
                <a:schemeClr val="accent1">
                  <a:tint val="44500"/>
                  <a:satMod val="160000"/>
                  <a:alpha val="0"/>
                </a:schemeClr>
              </a:gs>
              <a:gs pos="64000">
                <a:schemeClr val="tx1">
                  <a:lumMod val="95000"/>
                  <a:alpha val="97000"/>
                </a:schemeClr>
              </a:gs>
              <a:gs pos="40000">
                <a:srgbClr val="835A30">
                  <a:alpha val="0"/>
                </a:srgbClr>
              </a:gs>
            </a:gsLst>
            <a:path path="circle">
              <a:fillToRect t="100000" r="100000"/>
            </a:path>
          </a:gradFill>
          <a:ln w="28575">
            <a:noFill/>
            <a:prstDash val="sysDot"/>
          </a:ln>
          <a:effectLst/>
          <a:scene3d>
            <a:camera prst="orthographicFront"/>
            <a:lightRig rig="brightRoom"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5400000">
            <a:off x="8041529" y="573652"/>
            <a:ext cx="1368352" cy="1475657"/>
          </a:xfrm>
          <a:prstGeom prst="rect">
            <a:avLst/>
          </a:prstGeom>
          <a:gradFill>
            <a:gsLst>
              <a:gs pos="7000">
                <a:srgbClr val="FF3300"/>
              </a:gs>
              <a:gs pos="60000">
                <a:srgbClr val="7030A0">
                  <a:lumMod val="40000"/>
                  <a:alpha val="0"/>
                </a:srgbClr>
              </a:gs>
              <a:gs pos="55000">
                <a:srgbClr val="7D893A">
                  <a:alpha val="0"/>
                </a:srgbClr>
              </a:gs>
              <a:gs pos="46000">
                <a:srgbClr val="9C9331">
                  <a:alpha val="0"/>
                </a:srgbClr>
              </a:gs>
              <a:gs pos="50000">
                <a:srgbClr val="61C804"/>
              </a:gs>
              <a:gs pos="69000">
                <a:srgbClr val="CAF656">
                  <a:alpha val="0"/>
                </a:srgbClr>
              </a:gs>
              <a:gs pos="36000">
                <a:srgbClr val="FD5003"/>
              </a:gs>
              <a:gs pos="28000">
                <a:schemeClr val="accent1">
                  <a:tint val="44500"/>
                  <a:satMod val="160000"/>
                  <a:alpha val="0"/>
                </a:schemeClr>
              </a:gs>
              <a:gs pos="64000">
                <a:schemeClr val="tx1">
                  <a:lumMod val="95000"/>
                  <a:alpha val="97000"/>
                </a:schemeClr>
              </a:gs>
              <a:gs pos="40000">
                <a:srgbClr val="835A30">
                  <a:alpha val="0"/>
                </a:srgbClr>
              </a:gs>
            </a:gsLst>
            <a:path path="circle">
              <a:fillToRect t="100000" r="100000"/>
            </a:path>
          </a:gradFill>
          <a:ln w="28575">
            <a:noFill/>
            <a:prstDash val="sysDot"/>
          </a:ln>
          <a:effectLst/>
          <a:scene3d>
            <a:camera prst="orthographicFront"/>
            <a:lightRig rig="brightRoom"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5400000">
            <a:off x="7515179" y="1026103"/>
            <a:ext cx="1368352" cy="1475657"/>
          </a:xfrm>
          <a:prstGeom prst="rect">
            <a:avLst/>
          </a:prstGeom>
          <a:gradFill>
            <a:gsLst>
              <a:gs pos="7000">
                <a:srgbClr val="FF3300"/>
              </a:gs>
              <a:gs pos="60000">
                <a:srgbClr val="7030A0">
                  <a:lumMod val="40000"/>
                  <a:alpha val="0"/>
                </a:srgbClr>
              </a:gs>
              <a:gs pos="55000">
                <a:srgbClr val="7D893A">
                  <a:alpha val="0"/>
                </a:srgbClr>
              </a:gs>
              <a:gs pos="46000">
                <a:srgbClr val="9C9331">
                  <a:alpha val="0"/>
                </a:srgbClr>
              </a:gs>
              <a:gs pos="50000">
                <a:srgbClr val="61C804"/>
              </a:gs>
              <a:gs pos="69000">
                <a:srgbClr val="CAF656">
                  <a:alpha val="0"/>
                </a:srgbClr>
              </a:gs>
              <a:gs pos="36000">
                <a:srgbClr val="FD5003"/>
              </a:gs>
              <a:gs pos="28000">
                <a:schemeClr val="accent1">
                  <a:tint val="44500"/>
                  <a:satMod val="160000"/>
                  <a:alpha val="0"/>
                </a:schemeClr>
              </a:gs>
              <a:gs pos="64000">
                <a:schemeClr val="tx1">
                  <a:lumMod val="95000"/>
                  <a:alpha val="97000"/>
                </a:schemeClr>
              </a:gs>
              <a:gs pos="40000">
                <a:srgbClr val="835A30">
                  <a:alpha val="0"/>
                </a:srgbClr>
              </a:gs>
            </a:gsLst>
            <a:path path="circle">
              <a:fillToRect t="100000" r="100000"/>
            </a:path>
          </a:gradFill>
          <a:ln w="28575">
            <a:noFill/>
            <a:prstDash val="sysDot"/>
          </a:ln>
          <a:effectLst/>
          <a:scene3d>
            <a:camera prst="orthographicFront"/>
            <a:lightRig rig="brightRoom"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5400000">
            <a:off x="6943709" y="1494105"/>
            <a:ext cx="1368351" cy="1475655"/>
          </a:xfrm>
          <a:prstGeom prst="rect">
            <a:avLst/>
          </a:prstGeom>
          <a:gradFill>
            <a:gsLst>
              <a:gs pos="7000">
                <a:srgbClr val="FF3300"/>
              </a:gs>
              <a:gs pos="60000">
                <a:srgbClr val="7030A0">
                  <a:lumMod val="40000"/>
                  <a:alpha val="0"/>
                </a:srgbClr>
              </a:gs>
              <a:gs pos="55000">
                <a:srgbClr val="7D893A">
                  <a:alpha val="0"/>
                </a:srgbClr>
              </a:gs>
              <a:gs pos="46000">
                <a:srgbClr val="9C9331">
                  <a:alpha val="0"/>
                </a:srgbClr>
              </a:gs>
              <a:gs pos="50000">
                <a:srgbClr val="61C804"/>
              </a:gs>
              <a:gs pos="69000">
                <a:srgbClr val="CAF656">
                  <a:alpha val="0"/>
                </a:srgbClr>
              </a:gs>
              <a:gs pos="36000">
                <a:srgbClr val="FD5003"/>
              </a:gs>
              <a:gs pos="28000">
                <a:schemeClr val="accent1">
                  <a:tint val="44500"/>
                  <a:satMod val="160000"/>
                  <a:alpha val="0"/>
                </a:schemeClr>
              </a:gs>
              <a:gs pos="64000">
                <a:schemeClr val="tx1">
                  <a:lumMod val="95000"/>
                  <a:alpha val="97000"/>
                </a:schemeClr>
              </a:gs>
              <a:gs pos="40000">
                <a:srgbClr val="835A30">
                  <a:alpha val="0"/>
                </a:srgbClr>
              </a:gs>
            </a:gsLst>
            <a:path path="circle">
              <a:fillToRect t="100000" r="100000"/>
            </a:path>
          </a:gradFill>
          <a:ln w="28575">
            <a:noFill/>
            <a:prstDash val="sysDot"/>
          </a:ln>
          <a:effectLst/>
          <a:scene3d>
            <a:camera prst="orthographicFront"/>
            <a:lightRig rig="brightRoom"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10800000">
            <a:off x="-972616" y="-308570"/>
            <a:ext cx="11377264" cy="5616624"/>
          </a:xfrm>
          <a:prstGeom prst="rect">
            <a:avLst/>
          </a:prstGeom>
          <a:gradFill>
            <a:gsLst>
              <a:gs pos="78000">
                <a:srgbClr val="FC4B04"/>
              </a:gs>
              <a:gs pos="0">
                <a:schemeClr val="tx1"/>
              </a:gs>
              <a:gs pos="100000">
                <a:srgbClr val="FF3300"/>
              </a:gs>
              <a:gs pos="66000">
                <a:schemeClr val="tx1"/>
              </a:gs>
              <a:gs pos="90000">
                <a:schemeClr val="tx1"/>
              </a:gs>
              <a:gs pos="44000">
                <a:schemeClr val="tx1"/>
              </a:gs>
              <a:gs pos="54000">
                <a:srgbClr val="FA4C06"/>
              </a:gs>
              <a:gs pos="33000">
                <a:srgbClr val="FD5003"/>
              </a:gs>
              <a:gs pos="23000">
                <a:schemeClr val="tx1"/>
              </a:gs>
              <a:gs pos="12000">
                <a:srgbClr val="FF4A01"/>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6354366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3500" fill="hold"/>
                                        <p:tgtEl>
                                          <p:spTgt spid="3"/>
                                        </p:tgtEl>
                                        <p:attrNameLst>
                                          <p:attrName>ppt_x</p:attrName>
                                        </p:attrNameLst>
                                      </p:cBhvr>
                                      <p:tavLst>
                                        <p:tav tm="0">
                                          <p:val>
                                            <p:strVal val="1+#ppt_w/2"/>
                                          </p:val>
                                        </p:tav>
                                        <p:tav tm="100000">
                                          <p:val>
                                            <p:strVal val="#ppt_x"/>
                                          </p:val>
                                        </p:tav>
                                      </p:tavLst>
                                    </p:anim>
                                    <p:anim calcmode="lin" valueType="num">
                                      <p:cBhvr additive="base">
                                        <p:cTn id="8" dur="3500" fill="hold"/>
                                        <p:tgtEl>
                                          <p:spTgt spid="3"/>
                                        </p:tgtEl>
                                        <p:attrNameLst>
                                          <p:attrName>ppt_y</p:attrName>
                                        </p:attrNameLst>
                                      </p:cBhvr>
                                      <p:tavLst>
                                        <p:tav tm="0">
                                          <p:val>
                                            <p:strVal val="1+#ppt_h/2"/>
                                          </p:val>
                                        </p:tav>
                                        <p:tav tm="100000">
                                          <p:val>
                                            <p:strVal val="#ppt_y"/>
                                          </p:val>
                                        </p:tav>
                                      </p:tavLst>
                                    </p:anim>
                                  </p:childTnLst>
                                </p:cTn>
                              </p:par>
                              <p:par>
                                <p:cTn id="9" presetID="8" presetClass="emph" presetSubtype="0" fill="hold" grpId="1" nodeType="withEffect">
                                  <p:stCondLst>
                                    <p:cond delay="0"/>
                                  </p:stCondLst>
                                  <p:childTnLst>
                                    <p:animRot by="21600000">
                                      <p:cBhvr>
                                        <p:cTn id="10" dur="3500" fill="hold"/>
                                        <p:tgtEl>
                                          <p:spTgt spid="3"/>
                                        </p:tgtEl>
                                        <p:attrNameLst>
                                          <p:attrName>r</p:attrName>
                                        </p:attrNameLst>
                                      </p:cBhvr>
                                    </p:animRot>
                                  </p:childTnLst>
                                </p:cTn>
                              </p:par>
                              <p:par>
                                <p:cTn id="11" presetID="2" presetClass="entr" presetSubtype="6"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3500" fill="hold"/>
                                        <p:tgtEl>
                                          <p:spTgt spid="4"/>
                                        </p:tgtEl>
                                        <p:attrNameLst>
                                          <p:attrName>ppt_x</p:attrName>
                                        </p:attrNameLst>
                                      </p:cBhvr>
                                      <p:tavLst>
                                        <p:tav tm="0">
                                          <p:val>
                                            <p:strVal val="1+#ppt_w/2"/>
                                          </p:val>
                                        </p:tav>
                                        <p:tav tm="100000">
                                          <p:val>
                                            <p:strVal val="#ppt_x"/>
                                          </p:val>
                                        </p:tav>
                                      </p:tavLst>
                                    </p:anim>
                                    <p:anim calcmode="lin" valueType="num">
                                      <p:cBhvr additive="base">
                                        <p:cTn id="14" dur="3500" fill="hold"/>
                                        <p:tgtEl>
                                          <p:spTgt spid="4"/>
                                        </p:tgtEl>
                                        <p:attrNameLst>
                                          <p:attrName>ppt_y</p:attrName>
                                        </p:attrNameLst>
                                      </p:cBhvr>
                                      <p:tavLst>
                                        <p:tav tm="0">
                                          <p:val>
                                            <p:strVal val="1+#ppt_h/2"/>
                                          </p:val>
                                        </p:tav>
                                        <p:tav tm="100000">
                                          <p:val>
                                            <p:strVal val="#ppt_y"/>
                                          </p:val>
                                        </p:tav>
                                      </p:tavLst>
                                    </p:anim>
                                  </p:childTnLst>
                                </p:cTn>
                              </p:par>
                              <p:par>
                                <p:cTn id="15" presetID="8" presetClass="emph" presetSubtype="0" fill="hold" grpId="1" nodeType="withEffect">
                                  <p:stCondLst>
                                    <p:cond delay="0"/>
                                  </p:stCondLst>
                                  <p:childTnLst>
                                    <p:animRot by="21600000">
                                      <p:cBhvr>
                                        <p:cTn id="16" dur="3500" fill="hold"/>
                                        <p:tgtEl>
                                          <p:spTgt spid="4"/>
                                        </p:tgtEl>
                                        <p:attrNameLst>
                                          <p:attrName>r</p:attrName>
                                        </p:attrNameLst>
                                      </p:cBhvr>
                                    </p:animRot>
                                  </p:childTnLst>
                                </p:cTn>
                              </p:par>
                              <p:par>
                                <p:cTn id="17" presetID="2" presetClass="entr" presetSubtype="6"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3500" fill="hold"/>
                                        <p:tgtEl>
                                          <p:spTgt spid="6"/>
                                        </p:tgtEl>
                                        <p:attrNameLst>
                                          <p:attrName>ppt_x</p:attrName>
                                        </p:attrNameLst>
                                      </p:cBhvr>
                                      <p:tavLst>
                                        <p:tav tm="0">
                                          <p:val>
                                            <p:strVal val="1+#ppt_w/2"/>
                                          </p:val>
                                        </p:tav>
                                        <p:tav tm="100000">
                                          <p:val>
                                            <p:strVal val="#ppt_x"/>
                                          </p:val>
                                        </p:tav>
                                      </p:tavLst>
                                    </p:anim>
                                    <p:anim calcmode="lin" valueType="num">
                                      <p:cBhvr additive="base">
                                        <p:cTn id="20" dur="3500" fill="hold"/>
                                        <p:tgtEl>
                                          <p:spTgt spid="6"/>
                                        </p:tgtEl>
                                        <p:attrNameLst>
                                          <p:attrName>ppt_y</p:attrName>
                                        </p:attrNameLst>
                                      </p:cBhvr>
                                      <p:tavLst>
                                        <p:tav tm="0">
                                          <p:val>
                                            <p:strVal val="1+#ppt_h/2"/>
                                          </p:val>
                                        </p:tav>
                                        <p:tav tm="100000">
                                          <p:val>
                                            <p:strVal val="#ppt_y"/>
                                          </p:val>
                                        </p:tav>
                                      </p:tavLst>
                                    </p:anim>
                                  </p:childTnLst>
                                </p:cTn>
                              </p:par>
                              <p:par>
                                <p:cTn id="21" presetID="8" presetClass="emph" presetSubtype="0" fill="hold" grpId="1" nodeType="withEffect">
                                  <p:stCondLst>
                                    <p:cond delay="0"/>
                                  </p:stCondLst>
                                  <p:childTnLst>
                                    <p:animRot by="21600000">
                                      <p:cBhvr>
                                        <p:cTn id="22" dur="3500" fill="hold"/>
                                        <p:tgtEl>
                                          <p:spTgt spid="6"/>
                                        </p:tgtEl>
                                        <p:attrNameLst>
                                          <p:attrName>r</p:attrName>
                                        </p:attrNameLst>
                                      </p:cBhvr>
                                    </p:animRot>
                                  </p:childTnLst>
                                </p:cTn>
                              </p:par>
                              <p:par>
                                <p:cTn id="23" presetID="2" presetClass="entr" presetSubtype="6"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3500" fill="hold"/>
                                        <p:tgtEl>
                                          <p:spTgt spid="7"/>
                                        </p:tgtEl>
                                        <p:attrNameLst>
                                          <p:attrName>ppt_x</p:attrName>
                                        </p:attrNameLst>
                                      </p:cBhvr>
                                      <p:tavLst>
                                        <p:tav tm="0">
                                          <p:val>
                                            <p:strVal val="1+#ppt_w/2"/>
                                          </p:val>
                                        </p:tav>
                                        <p:tav tm="100000">
                                          <p:val>
                                            <p:strVal val="#ppt_x"/>
                                          </p:val>
                                        </p:tav>
                                      </p:tavLst>
                                    </p:anim>
                                    <p:anim calcmode="lin" valueType="num">
                                      <p:cBhvr additive="base">
                                        <p:cTn id="26" dur="3500" fill="hold"/>
                                        <p:tgtEl>
                                          <p:spTgt spid="7"/>
                                        </p:tgtEl>
                                        <p:attrNameLst>
                                          <p:attrName>ppt_y</p:attrName>
                                        </p:attrNameLst>
                                      </p:cBhvr>
                                      <p:tavLst>
                                        <p:tav tm="0">
                                          <p:val>
                                            <p:strVal val="1+#ppt_h/2"/>
                                          </p:val>
                                        </p:tav>
                                        <p:tav tm="100000">
                                          <p:val>
                                            <p:strVal val="#ppt_y"/>
                                          </p:val>
                                        </p:tav>
                                      </p:tavLst>
                                    </p:anim>
                                  </p:childTnLst>
                                </p:cTn>
                              </p:par>
                              <p:par>
                                <p:cTn id="27" presetID="8" presetClass="emph" presetSubtype="0" fill="hold" grpId="1" nodeType="withEffect">
                                  <p:stCondLst>
                                    <p:cond delay="0"/>
                                  </p:stCondLst>
                                  <p:childTnLst>
                                    <p:animRot by="21600000">
                                      <p:cBhvr>
                                        <p:cTn id="28" dur="3500" fill="hold"/>
                                        <p:tgtEl>
                                          <p:spTgt spid="7"/>
                                        </p:tgtEl>
                                        <p:attrNameLst>
                                          <p:attrName>r</p:attrName>
                                        </p:attrNameLst>
                                      </p:cBhvr>
                                    </p:animRot>
                                  </p:childTnLst>
                                </p:cTn>
                              </p:par>
                              <p:par>
                                <p:cTn id="29" presetID="2" presetClass="entr" presetSubtype="12" fill="hold" grpId="0" nodeType="withEffect">
                                  <p:stCondLst>
                                    <p:cond delay="0"/>
                                  </p:stCondLst>
                                  <p:childTnLst>
                                    <p:set>
                                      <p:cBhvr>
                                        <p:cTn id="30" dur="1" fill="hold">
                                          <p:stCondLst>
                                            <p:cond delay="0"/>
                                          </p:stCondLst>
                                        </p:cTn>
                                        <p:tgtEl>
                                          <p:spTgt spid="18"/>
                                        </p:tgtEl>
                                        <p:attrNameLst>
                                          <p:attrName>style.visibility</p:attrName>
                                        </p:attrNameLst>
                                      </p:cBhvr>
                                      <p:to>
                                        <p:strVal val="visible"/>
                                      </p:to>
                                    </p:set>
                                    <p:anim calcmode="lin" valueType="num">
                                      <p:cBhvr additive="base">
                                        <p:cTn id="31" dur="3500" fill="hold"/>
                                        <p:tgtEl>
                                          <p:spTgt spid="18"/>
                                        </p:tgtEl>
                                        <p:attrNameLst>
                                          <p:attrName>ppt_x</p:attrName>
                                        </p:attrNameLst>
                                      </p:cBhvr>
                                      <p:tavLst>
                                        <p:tav tm="0">
                                          <p:val>
                                            <p:strVal val="0-#ppt_w/2"/>
                                          </p:val>
                                        </p:tav>
                                        <p:tav tm="100000">
                                          <p:val>
                                            <p:strVal val="#ppt_x"/>
                                          </p:val>
                                        </p:tav>
                                      </p:tavLst>
                                    </p:anim>
                                    <p:anim calcmode="lin" valueType="num">
                                      <p:cBhvr additive="base">
                                        <p:cTn id="32" dur="3500" fill="hold"/>
                                        <p:tgtEl>
                                          <p:spTgt spid="18"/>
                                        </p:tgtEl>
                                        <p:attrNameLst>
                                          <p:attrName>ppt_y</p:attrName>
                                        </p:attrNameLst>
                                      </p:cBhvr>
                                      <p:tavLst>
                                        <p:tav tm="0">
                                          <p:val>
                                            <p:strVal val="1+#ppt_h/2"/>
                                          </p:val>
                                        </p:tav>
                                        <p:tav tm="100000">
                                          <p:val>
                                            <p:strVal val="#ppt_y"/>
                                          </p:val>
                                        </p:tav>
                                      </p:tavLst>
                                    </p:anim>
                                  </p:childTnLst>
                                </p:cTn>
                              </p:par>
                              <p:par>
                                <p:cTn id="33" presetID="8" presetClass="emph" presetSubtype="0" fill="hold" grpId="1" nodeType="withEffect">
                                  <p:stCondLst>
                                    <p:cond delay="0"/>
                                  </p:stCondLst>
                                  <p:childTnLst>
                                    <p:animRot by="-21600000">
                                      <p:cBhvr>
                                        <p:cTn id="34" dur="3500" fill="hold"/>
                                        <p:tgtEl>
                                          <p:spTgt spid="18"/>
                                        </p:tgtEl>
                                        <p:attrNameLst>
                                          <p:attrName>r</p:attrName>
                                        </p:attrNameLst>
                                      </p:cBhvr>
                                    </p:animRot>
                                  </p:childTnLst>
                                </p:cTn>
                              </p:par>
                              <p:par>
                                <p:cTn id="35" presetID="2" presetClass="entr" presetSubtype="12" fill="hold" grpId="0" nodeType="withEffect">
                                  <p:stCondLst>
                                    <p:cond delay="0"/>
                                  </p:stCondLst>
                                  <p:childTnLst>
                                    <p:set>
                                      <p:cBhvr>
                                        <p:cTn id="36" dur="1" fill="hold">
                                          <p:stCondLst>
                                            <p:cond delay="0"/>
                                          </p:stCondLst>
                                        </p:cTn>
                                        <p:tgtEl>
                                          <p:spTgt spid="19"/>
                                        </p:tgtEl>
                                        <p:attrNameLst>
                                          <p:attrName>style.visibility</p:attrName>
                                        </p:attrNameLst>
                                      </p:cBhvr>
                                      <p:to>
                                        <p:strVal val="visible"/>
                                      </p:to>
                                    </p:set>
                                    <p:anim calcmode="lin" valueType="num">
                                      <p:cBhvr additive="base">
                                        <p:cTn id="37" dur="3500" fill="hold"/>
                                        <p:tgtEl>
                                          <p:spTgt spid="19"/>
                                        </p:tgtEl>
                                        <p:attrNameLst>
                                          <p:attrName>ppt_x</p:attrName>
                                        </p:attrNameLst>
                                      </p:cBhvr>
                                      <p:tavLst>
                                        <p:tav tm="0">
                                          <p:val>
                                            <p:strVal val="0-#ppt_w/2"/>
                                          </p:val>
                                        </p:tav>
                                        <p:tav tm="100000">
                                          <p:val>
                                            <p:strVal val="#ppt_x"/>
                                          </p:val>
                                        </p:tav>
                                      </p:tavLst>
                                    </p:anim>
                                    <p:anim calcmode="lin" valueType="num">
                                      <p:cBhvr additive="base">
                                        <p:cTn id="38" dur="3500" fill="hold"/>
                                        <p:tgtEl>
                                          <p:spTgt spid="19"/>
                                        </p:tgtEl>
                                        <p:attrNameLst>
                                          <p:attrName>ppt_y</p:attrName>
                                        </p:attrNameLst>
                                      </p:cBhvr>
                                      <p:tavLst>
                                        <p:tav tm="0">
                                          <p:val>
                                            <p:strVal val="1+#ppt_h/2"/>
                                          </p:val>
                                        </p:tav>
                                        <p:tav tm="100000">
                                          <p:val>
                                            <p:strVal val="#ppt_y"/>
                                          </p:val>
                                        </p:tav>
                                      </p:tavLst>
                                    </p:anim>
                                  </p:childTnLst>
                                </p:cTn>
                              </p:par>
                              <p:par>
                                <p:cTn id="39" presetID="8" presetClass="emph" presetSubtype="0" fill="hold" grpId="1" nodeType="withEffect">
                                  <p:stCondLst>
                                    <p:cond delay="0"/>
                                  </p:stCondLst>
                                  <p:childTnLst>
                                    <p:animRot by="-21600000">
                                      <p:cBhvr>
                                        <p:cTn id="40" dur="3500" fill="hold"/>
                                        <p:tgtEl>
                                          <p:spTgt spid="19"/>
                                        </p:tgtEl>
                                        <p:attrNameLst>
                                          <p:attrName>r</p:attrName>
                                        </p:attrNameLst>
                                      </p:cBhvr>
                                    </p:animRot>
                                  </p:childTnLst>
                                </p:cTn>
                              </p:par>
                              <p:par>
                                <p:cTn id="41" presetID="2" presetClass="entr" presetSubtype="12" fill="hold" grpId="0" nodeType="withEffect">
                                  <p:stCondLst>
                                    <p:cond delay="0"/>
                                  </p:stCondLst>
                                  <p:childTnLst>
                                    <p:set>
                                      <p:cBhvr>
                                        <p:cTn id="42" dur="1" fill="hold">
                                          <p:stCondLst>
                                            <p:cond delay="0"/>
                                          </p:stCondLst>
                                        </p:cTn>
                                        <p:tgtEl>
                                          <p:spTgt spid="20"/>
                                        </p:tgtEl>
                                        <p:attrNameLst>
                                          <p:attrName>style.visibility</p:attrName>
                                        </p:attrNameLst>
                                      </p:cBhvr>
                                      <p:to>
                                        <p:strVal val="visible"/>
                                      </p:to>
                                    </p:set>
                                    <p:anim calcmode="lin" valueType="num">
                                      <p:cBhvr additive="base">
                                        <p:cTn id="43" dur="3500" fill="hold"/>
                                        <p:tgtEl>
                                          <p:spTgt spid="20"/>
                                        </p:tgtEl>
                                        <p:attrNameLst>
                                          <p:attrName>ppt_x</p:attrName>
                                        </p:attrNameLst>
                                      </p:cBhvr>
                                      <p:tavLst>
                                        <p:tav tm="0">
                                          <p:val>
                                            <p:strVal val="0-#ppt_w/2"/>
                                          </p:val>
                                        </p:tav>
                                        <p:tav tm="100000">
                                          <p:val>
                                            <p:strVal val="#ppt_x"/>
                                          </p:val>
                                        </p:tav>
                                      </p:tavLst>
                                    </p:anim>
                                    <p:anim calcmode="lin" valueType="num">
                                      <p:cBhvr additive="base">
                                        <p:cTn id="44" dur="3500" fill="hold"/>
                                        <p:tgtEl>
                                          <p:spTgt spid="20"/>
                                        </p:tgtEl>
                                        <p:attrNameLst>
                                          <p:attrName>ppt_y</p:attrName>
                                        </p:attrNameLst>
                                      </p:cBhvr>
                                      <p:tavLst>
                                        <p:tav tm="0">
                                          <p:val>
                                            <p:strVal val="1+#ppt_h/2"/>
                                          </p:val>
                                        </p:tav>
                                        <p:tav tm="100000">
                                          <p:val>
                                            <p:strVal val="#ppt_y"/>
                                          </p:val>
                                        </p:tav>
                                      </p:tavLst>
                                    </p:anim>
                                  </p:childTnLst>
                                </p:cTn>
                              </p:par>
                              <p:par>
                                <p:cTn id="45" presetID="8" presetClass="emph" presetSubtype="0" fill="hold" grpId="1" nodeType="withEffect">
                                  <p:stCondLst>
                                    <p:cond delay="0"/>
                                  </p:stCondLst>
                                  <p:childTnLst>
                                    <p:animRot by="-21600000">
                                      <p:cBhvr>
                                        <p:cTn id="46" dur="3500" fill="hold"/>
                                        <p:tgtEl>
                                          <p:spTgt spid="20"/>
                                        </p:tgtEl>
                                        <p:attrNameLst>
                                          <p:attrName>r</p:attrName>
                                        </p:attrNameLst>
                                      </p:cBhvr>
                                    </p:animRot>
                                  </p:childTnLst>
                                </p:cTn>
                              </p:par>
                              <p:par>
                                <p:cTn id="47" presetID="2" presetClass="entr" presetSubtype="12" fill="hold" grpId="0" nodeType="withEffect">
                                  <p:stCondLst>
                                    <p:cond delay="0"/>
                                  </p:stCondLst>
                                  <p:childTnLst>
                                    <p:set>
                                      <p:cBhvr>
                                        <p:cTn id="48" dur="1" fill="hold">
                                          <p:stCondLst>
                                            <p:cond delay="0"/>
                                          </p:stCondLst>
                                        </p:cTn>
                                        <p:tgtEl>
                                          <p:spTgt spid="21"/>
                                        </p:tgtEl>
                                        <p:attrNameLst>
                                          <p:attrName>style.visibility</p:attrName>
                                        </p:attrNameLst>
                                      </p:cBhvr>
                                      <p:to>
                                        <p:strVal val="visible"/>
                                      </p:to>
                                    </p:set>
                                    <p:anim calcmode="lin" valueType="num">
                                      <p:cBhvr additive="base">
                                        <p:cTn id="49" dur="3500" fill="hold"/>
                                        <p:tgtEl>
                                          <p:spTgt spid="21"/>
                                        </p:tgtEl>
                                        <p:attrNameLst>
                                          <p:attrName>ppt_x</p:attrName>
                                        </p:attrNameLst>
                                      </p:cBhvr>
                                      <p:tavLst>
                                        <p:tav tm="0">
                                          <p:val>
                                            <p:strVal val="0-#ppt_w/2"/>
                                          </p:val>
                                        </p:tav>
                                        <p:tav tm="100000">
                                          <p:val>
                                            <p:strVal val="#ppt_x"/>
                                          </p:val>
                                        </p:tav>
                                      </p:tavLst>
                                    </p:anim>
                                    <p:anim calcmode="lin" valueType="num">
                                      <p:cBhvr additive="base">
                                        <p:cTn id="50" dur="3500" fill="hold"/>
                                        <p:tgtEl>
                                          <p:spTgt spid="21"/>
                                        </p:tgtEl>
                                        <p:attrNameLst>
                                          <p:attrName>ppt_y</p:attrName>
                                        </p:attrNameLst>
                                      </p:cBhvr>
                                      <p:tavLst>
                                        <p:tav tm="0">
                                          <p:val>
                                            <p:strVal val="1+#ppt_h/2"/>
                                          </p:val>
                                        </p:tav>
                                        <p:tav tm="100000">
                                          <p:val>
                                            <p:strVal val="#ppt_y"/>
                                          </p:val>
                                        </p:tav>
                                      </p:tavLst>
                                    </p:anim>
                                  </p:childTnLst>
                                </p:cTn>
                              </p:par>
                              <p:par>
                                <p:cTn id="51" presetID="8" presetClass="emph" presetSubtype="0" fill="hold" grpId="1" nodeType="withEffect">
                                  <p:stCondLst>
                                    <p:cond delay="0"/>
                                  </p:stCondLst>
                                  <p:childTnLst>
                                    <p:animRot by="-21600000">
                                      <p:cBhvr>
                                        <p:cTn id="52" dur="3500" fill="hold"/>
                                        <p:tgtEl>
                                          <p:spTgt spid="21"/>
                                        </p:tgtEl>
                                        <p:attrNameLst>
                                          <p:attrName>r</p:attrName>
                                        </p:attrNameLst>
                                      </p:cBhvr>
                                    </p:animRot>
                                  </p:childTnLst>
                                </p:cTn>
                              </p:par>
                              <p:par>
                                <p:cTn id="53" presetID="2" presetClass="entr" presetSubtype="12" fill="hold" grpId="0" nodeType="withEffect">
                                  <p:stCondLst>
                                    <p:cond delay="0"/>
                                  </p:stCondLst>
                                  <p:childTnLst>
                                    <p:set>
                                      <p:cBhvr>
                                        <p:cTn id="54" dur="1" fill="hold">
                                          <p:stCondLst>
                                            <p:cond delay="0"/>
                                          </p:stCondLst>
                                        </p:cTn>
                                        <p:tgtEl>
                                          <p:spTgt spid="22"/>
                                        </p:tgtEl>
                                        <p:attrNameLst>
                                          <p:attrName>style.visibility</p:attrName>
                                        </p:attrNameLst>
                                      </p:cBhvr>
                                      <p:to>
                                        <p:strVal val="visible"/>
                                      </p:to>
                                    </p:set>
                                    <p:anim calcmode="lin" valueType="num">
                                      <p:cBhvr additive="base">
                                        <p:cTn id="55" dur="3500" fill="hold"/>
                                        <p:tgtEl>
                                          <p:spTgt spid="22"/>
                                        </p:tgtEl>
                                        <p:attrNameLst>
                                          <p:attrName>ppt_x</p:attrName>
                                        </p:attrNameLst>
                                      </p:cBhvr>
                                      <p:tavLst>
                                        <p:tav tm="0">
                                          <p:val>
                                            <p:strVal val="0-#ppt_w/2"/>
                                          </p:val>
                                        </p:tav>
                                        <p:tav tm="100000">
                                          <p:val>
                                            <p:strVal val="#ppt_x"/>
                                          </p:val>
                                        </p:tav>
                                      </p:tavLst>
                                    </p:anim>
                                    <p:anim calcmode="lin" valueType="num">
                                      <p:cBhvr additive="base">
                                        <p:cTn id="56" dur="3500" fill="hold"/>
                                        <p:tgtEl>
                                          <p:spTgt spid="22"/>
                                        </p:tgtEl>
                                        <p:attrNameLst>
                                          <p:attrName>ppt_y</p:attrName>
                                        </p:attrNameLst>
                                      </p:cBhvr>
                                      <p:tavLst>
                                        <p:tav tm="0">
                                          <p:val>
                                            <p:strVal val="1+#ppt_h/2"/>
                                          </p:val>
                                        </p:tav>
                                        <p:tav tm="100000">
                                          <p:val>
                                            <p:strVal val="#ppt_y"/>
                                          </p:val>
                                        </p:tav>
                                      </p:tavLst>
                                    </p:anim>
                                  </p:childTnLst>
                                </p:cTn>
                              </p:par>
                              <p:par>
                                <p:cTn id="57" presetID="8" presetClass="emph" presetSubtype="0" fill="hold" grpId="1" nodeType="withEffect">
                                  <p:stCondLst>
                                    <p:cond delay="0"/>
                                  </p:stCondLst>
                                  <p:childTnLst>
                                    <p:animRot by="-21600000">
                                      <p:cBhvr>
                                        <p:cTn id="58" dur="3500" fill="hold"/>
                                        <p:tgtEl>
                                          <p:spTgt spid="22"/>
                                        </p:tgtEl>
                                        <p:attrNameLst>
                                          <p:attrName>r</p:attrName>
                                        </p:attrNameLst>
                                      </p:cBhvr>
                                    </p:animRot>
                                  </p:childTnLst>
                                </p:cTn>
                              </p:par>
                              <p:par>
                                <p:cTn id="59" presetID="2" presetClass="entr" presetSubtype="3" fill="hold" grpId="0" nodeType="withEffect">
                                  <p:stCondLst>
                                    <p:cond delay="0"/>
                                  </p:stCondLst>
                                  <p:childTnLst>
                                    <p:set>
                                      <p:cBhvr>
                                        <p:cTn id="60" dur="1" fill="hold">
                                          <p:stCondLst>
                                            <p:cond delay="0"/>
                                          </p:stCondLst>
                                        </p:cTn>
                                        <p:tgtEl>
                                          <p:spTgt spid="13"/>
                                        </p:tgtEl>
                                        <p:attrNameLst>
                                          <p:attrName>style.visibility</p:attrName>
                                        </p:attrNameLst>
                                      </p:cBhvr>
                                      <p:to>
                                        <p:strVal val="visible"/>
                                      </p:to>
                                    </p:set>
                                    <p:anim calcmode="lin" valueType="num">
                                      <p:cBhvr additive="base">
                                        <p:cTn id="61" dur="3500" fill="hold"/>
                                        <p:tgtEl>
                                          <p:spTgt spid="13"/>
                                        </p:tgtEl>
                                        <p:attrNameLst>
                                          <p:attrName>ppt_x</p:attrName>
                                        </p:attrNameLst>
                                      </p:cBhvr>
                                      <p:tavLst>
                                        <p:tav tm="0">
                                          <p:val>
                                            <p:strVal val="1+#ppt_w/2"/>
                                          </p:val>
                                        </p:tav>
                                        <p:tav tm="100000">
                                          <p:val>
                                            <p:strVal val="#ppt_x"/>
                                          </p:val>
                                        </p:tav>
                                      </p:tavLst>
                                    </p:anim>
                                    <p:anim calcmode="lin" valueType="num">
                                      <p:cBhvr additive="base">
                                        <p:cTn id="62" dur="3500" fill="hold"/>
                                        <p:tgtEl>
                                          <p:spTgt spid="13"/>
                                        </p:tgtEl>
                                        <p:attrNameLst>
                                          <p:attrName>ppt_y</p:attrName>
                                        </p:attrNameLst>
                                      </p:cBhvr>
                                      <p:tavLst>
                                        <p:tav tm="0">
                                          <p:val>
                                            <p:strVal val="0-#ppt_h/2"/>
                                          </p:val>
                                        </p:tav>
                                        <p:tav tm="100000">
                                          <p:val>
                                            <p:strVal val="#ppt_y"/>
                                          </p:val>
                                        </p:tav>
                                      </p:tavLst>
                                    </p:anim>
                                  </p:childTnLst>
                                </p:cTn>
                              </p:par>
                              <p:par>
                                <p:cTn id="63" presetID="8" presetClass="emph" presetSubtype="0" fill="hold" grpId="1" nodeType="withEffect">
                                  <p:stCondLst>
                                    <p:cond delay="0"/>
                                  </p:stCondLst>
                                  <p:childTnLst>
                                    <p:animRot by="-21600000">
                                      <p:cBhvr>
                                        <p:cTn id="64" dur="3500" fill="hold"/>
                                        <p:tgtEl>
                                          <p:spTgt spid="13"/>
                                        </p:tgtEl>
                                        <p:attrNameLst>
                                          <p:attrName>r</p:attrName>
                                        </p:attrNameLst>
                                      </p:cBhvr>
                                    </p:animRot>
                                  </p:childTnLst>
                                </p:cTn>
                              </p:par>
                              <p:par>
                                <p:cTn id="65" presetID="2" presetClass="entr" presetSubtype="3" fill="hold" grpId="0" nodeType="withEffect">
                                  <p:stCondLst>
                                    <p:cond delay="0"/>
                                  </p:stCondLst>
                                  <p:childTnLst>
                                    <p:set>
                                      <p:cBhvr>
                                        <p:cTn id="66" dur="1" fill="hold">
                                          <p:stCondLst>
                                            <p:cond delay="0"/>
                                          </p:stCondLst>
                                        </p:cTn>
                                        <p:tgtEl>
                                          <p:spTgt spid="14"/>
                                        </p:tgtEl>
                                        <p:attrNameLst>
                                          <p:attrName>style.visibility</p:attrName>
                                        </p:attrNameLst>
                                      </p:cBhvr>
                                      <p:to>
                                        <p:strVal val="visible"/>
                                      </p:to>
                                    </p:set>
                                    <p:anim calcmode="lin" valueType="num">
                                      <p:cBhvr additive="base">
                                        <p:cTn id="67" dur="3500" fill="hold"/>
                                        <p:tgtEl>
                                          <p:spTgt spid="14"/>
                                        </p:tgtEl>
                                        <p:attrNameLst>
                                          <p:attrName>ppt_x</p:attrName>
                                        </p:attrNameLst>
                                      </p:cBhvr>
                                      <p:tavLst>
                                        <p:tav tm="0">
                                          <p:val>
                                            <p:strVal val="1+#ppt_w/2"/>
                                          </p:val>
                                        </p:tav>
                                        <p:tav tm="100000">
                                          <p:val>
                                            <p:strVal val="#ppt_x"/>
                                          </p:val>
                                        </p:tav>
                                      </p:tavLst>
                                    </p:anim>
                                    <p:anim calcmode="lin" valueType="num">
                                      <p:cBhvr additive="base">
                                        <p:cTn id="68" dur="3500" fill="hold"/>
                                        <p:tgtEl>
                                          <p:spTgt spid="14"/>
                                        </p:tgtEl>
                                        <p:attrNameLst>
                                          <p:attrName>ppt_y</p:attrName>
                                        </p:attrNameLst>
                                      </p:cBhvr>
                                      <p:tavLst>
                                        <p:tav tm="0">
                                          <p:val>
                                            <p:strVal val="0-#ppt_h/2"/>
                                          </p:val>
                                        </p:tav>
                                        <p:tav tm="100000">
                                          <p:val>
                                            <p:strVal val="#ppt_y"/>
                                          </p:val>
                                        </p:tav>
                                      </p:tavLst>
                                    </p:anim>
                                  </p:childTnLst>
                                </p:cTn>
                              </p:par>
                              <p:par>
                                <p:cTn id="69" presetID="8" presetClass="emph" presetSubtype="0" fill="hold" grpId="1" nodeType="withEffect">
                                  <p:stCondLst>
                                    <p:cond delay="0"/>
                                  </p:stCondLst>
                                  <p:childTnLst>
                                    <p:animRot by="-21600000">
                                      <p:cBhvr>
                                        <p:cTn id="70" dur="3500" fill="hold"/>
                                        <p:tgtEl>
                                          <p:spTgt spid="14"/>
                                        </p:tgtEl>
                                        <p:attrNameLst>
                                          <p:attrName>r</p:attrName>
                                        </p:attrNameLst>
                                      </p:cBhvr>
                                    </p:animRot>
                                  </p:childTnLst>
                                </p:cTn>
                              </p:par>
                              <p:par>
                                <p:cTn id="71" presetID="2" presetClass="entr" presetSubtype="3" fill="hold" grpId="0" nodeType="withEffect">
                                  <p:stCondLst>
                                    <p:cond delay="0"/>
                                  </p:stCondLst>
                                  <p:childTnLst>
                                    <p:set>
                                      <p:cBhvr>
                                        <p:cTn id="72" dur="1" fill="hold">
                                          <p:stCondLst>
                                            <p:cond delay="0"/>
                                          </p:stCondLst>
                                        </p:cTn>
                                        <p:tgtEl>
                                          <p:spTgt spid="15"/>
                                        </p:tgtEl>
                                        <p:attrNameLst>
                                          <p:attrName>style.visibility</p:attrName>
                                        </p:attrNameLst>
                                      </p:cBhvr>
                                      <p:to>
                                        <p:strVal val="visible"/>
                                      </p:to>
                                    </p:set>
                                    <p:anim calcmode="lin" valueType="num">
                                      <p:cBhvr additive="base">
                                        <p:cTn id="73" dur="3500" fill="hold"/>
                                        <p:tgtEl>
                                          <p:spTgt spid="15"/>
                                        </p:tgtEl>
                                        <p:attrNameLst>
                                          <p:attrName>ppt_x</p:attrName>
                                        </p:attrNameLst>
                                      </p:cBhvr>
                                      <p:tavLst>
                                        <p:tav tm="0">
                                          <p:val>
                                            <p:strVal val="1+#ppt_w/2"/>
                                          </p:val>
                                        </p:tav>
                                        <p:tav tm="100000">
                                          <p:val>
                                            <p:strVal val="#ppt_x"/>
                                          </p:val>
                                        </p:tav>
                                      </p:tavLst>
                                    </p:anim>
                                    <p:anim calcmode="lin" valueType="num">
                                      <p:cBhvr additive="base">
                                        <p:cTn id="74" dur="3500" fill="hold"/>
                                        <p:tgtEl>
                                          <p:spTgt spid="15"/>
                                        </p:tgtEl>
                                        <p:attrNameLst>
                                          <p:attrName>ppt_y</p:attrName>
                                        </p:attrNameLst>
                                      </p:cBhvr>
                                      <p:tavLst>
                                        <p:tav tm="0">
                                          <p:val>
                                            <p:strVal val="0-#ppt_h/2"/>
                                          </p:val>
                                        </p:tav>
                                        <p:tav tm="100000">
                                          <p:val>
                                            <p:strVal val="#ppt_y"/>
                                          </p:val>
                                        </p:tav>
                                      </p:tavLst>
                                    </p:anim>
                                  </p:childTnLst>
                                </p:cTn>
                              </p:par>
                              <p:par>
                                <p:cTn id="75" presetID="8" presetClass="emph" presetSubtype="0" fill="hold" grpId="1" nodeType="withEffect">
                                  <p:stCondLst>
                                    <p:cond delay="0"/>
                                  </p:stCondLst>
                                  <p:childTnLst>
                                    <p:animRot by="-21600000">
                                      <p:cBhvr>
                                        <p:cTn id="76" dur="3500" fill="hold"/>
                                        <p:tgtEl>
                                          <p:spTgt spid="15"/>
                                        </p:tgtEl>
                                        <p:attrNameLst>
                                          <p:attrName>r</p:attrName>
                                        </p:attrNameLst>
                                      </p:cBhvr>
                                    </p:animRot>
                                  </p:childTnLst>
                                </p:cTn>
                              </p:par>
                              <p:par>
                                <p:cTn id="77" presetID="2" presetClass="entr" presetSubtype="3" fill="hold" grpId="0" nodeType="withEffect">
                                  <p:stCondLst>
                                    <p:cond delay="0"/>
                                  </p:stCondLst>
                                  <p:childTnLst>
                                    <p:set>
                                      <p:cBhvr>
                                        <p:cTn id="78" dur="1" fill="hold">
                                          <p:stCondLst>
                                            <p:cond delay="0"/>
                                          </p:stCondLst>
                                        </p:cTn>
                                        <p:tgtEl>
                                          <p:spTgt spid="16"/>
                                        </p:tgtEl>
                                        <p:attrNameLst>
                                          <p:attrName>style.visibility</p:attrName>
                                        </p:attrNameLst>
                                      </p:cBhvr>
                                      <p:to>
                                        <p:strVal val="visible"/>
                                      </p:to>
                                    </p:set>
                                    <p:anim calcmode="lin" valueType="num">
                                      <p:cBhvr additive="base">
                                        <p:cTn id="79" dur="3500" fill="hold"/>
                                        <p:tgtEl>
                                          <p:spTgt spid="16"/>
                                        </p:tgtEl>
                                        <p:attrNameLst>
                                          <p:attrName>ppt_x</p:attrName>
                                        </p:attrNameLst>
                                      </p:cBhvr>
                                      <p:tavLst>
                                        <p:tav tm="0">
                                          <p:val>
                                            <p:strVal val="1+#ppt_w/2"/>
                                          </p:val>
                                        </p:tav>
                                        <p:tav tm="100000">
                                          <p:val>
                                            <p:strVal val="#ppt_x"/>
                                          </p:val>
                                        </p:tav>
                                      </p:tavLst>
                                    </p:anim>
                                    <p:anim calcmode="lin" valueType="num">
                                      <p:cBhvr additive="base">
                                        <p:cTn id="80" dur="3500" fill="hold"/>
                                        <p:tgtEl>
                                          <p:spTgt spid="16"/>
                                        </p:tgtEl>
                                        <p:attrNameLst>
                                          <p:attrName>ppt_y</p:attrName>
                                        </p:attrNameLst>
                                      </p:cBhvr>
                                      <p:tavLst>
                                        <p:tav tm="0">
                                          <p:val>
                                            <p:strVal val="0-#ppt_h/2"/>
                                          </p:val>
                                        </p:tav>
                                        <p:tav tm="100000">
                                          <p:val>
                                            <p:strVal val="#ppt_y"/>
                                          </p:val>
                                        </p:tav>
                                      </p:tavLst>
                                    </p:anim>
                                  </p:childTnLst>
                                </p:cTn>
                              </p:par>
                              <p:par>
                                <p:cTn id="81" presetID="8" presetClass="emph" presetSubtype="0" fill="hold" grpId="1" nodeType="withEffect">
                                  <p:stCondLst>
                                    <p:cond delay="0"/>
                                  </p:stCondLst>
                                  <p:childTnLst>
                                    <p:animRot by="-21600000">
                                      <p:cBhvr>
                                        <p:cTn id="82" dur="3500" fill="hold"/>
                                        <p:tgtEl>
                                          <p:spTgt spid="16"/>
                                        </p:tgtEl>
                                        <p:attrNameLst>
                                          <p:attrName>r</p:attrName>
                                        </p:attrNameLst>
                                      </p:cBhvr>
                                    </p:animRot>
                                  </p:childTnLst>
                                </p:cTn>
                              </p:par>
                              <p:par>
                                <p:cTn id="83" presetID="2" presetClass="entr" presetSubtype="3" fill="hold" grpId="0" nodeType="withEffect">
                                  <p:stCondLst>
                                    <p:cond delay="0"/>
                                  </p:stCondLst>
                                  <p:childTnLst>
                                    <p:set>
                                      <p:cBhvr>
                                        <p:cTn id="84" dur="1" fill="hold">
                                          <p:stCondLst>
                                            <p:cond delay="0"/>
                                          </p:stCondLst>
                                        </p:cTn>
                                        <p:tgtEl>
                                          <p:spTgt spid="17"/>
                                        </p:tgtEl>
                                        <p:attrNameLst>
                                          <p:attrName>style.visibility</p:attrName>
                                        </p:attrNameLst>
                                      </p:cBhvr>
                                      <p:to>
                                        <p:strVal val="visible"/>
                                      </p:to>
                                    </p:set>
                                    <p:anim calcmode="lin" valueType="num">
                                      <p:cBhvr additive="base">
                                        <p:cTn id="85" dur="3500" fill="hold"/>
                                        <p:tgtEl>
                                          <p:spTgt spid="17"/>
                                        </p:tgtEl>
                                        <p:attrNameLst>
                                          <p:attrName>ppt_x</p:attrName>
                                        </p:attrNameLst>
                                      </p:cBhvr>
                                      <p:tavLst>
                                        <p:tav tm="0">
                                          <p:val>
                                            <p:strVal val="1+#ppt_w/2"/>
                                          </p:val>
                                        </p:tav>
                                        <p:tav tm="100000">
                                          <p:val>
                                            <p:strVal val="#ppt_x"/>
                                          </p:val>
                                        </p:tav>
                                      </p:tavLst>
                                    </p:anim>
                                    <p:anim calcmode="lin" valueType="num">
                                      <p:cBhvr additive="base">
                                        <p:cTn id="86" dur="3500" fill="hold"/>
                                        <p:tgtEl>
                                          <p:spTgt spid="17"/>
                                        </p:tgtEl>
                                        <p:attrNameLst>
                                          <p:attrName>ppt_y</p:attrName>
                                        </p:attrNameLst>
                                      </p:cBhvr>
                                      <p:tavLst>
                                        <p:tav tm="0">
                                          <p:val>
                                            <p:strVal val="0-#ppt_h/2"/>
                                          </p:val>
                                        </p:tav>
                                        <p:tav tm="100000">
                                          <p:val>
                                            <p:strVal val="#ppt_y"/>
                                          </p:val>
                                        </p:tav>
                                      </p:tavLst>
                                    </p:anim>
                                  </p:childTnLst>
                                </p:cTn>
                              </p:par>
                              <p:par>
                                <p:cTn id="87" presetID="8" presetClass="emph" presetSubtype="0" fill="hold" grpId="1" nodeType="withEffect">
                                  <p:stCondLst>
                                    <p:cond delay="0"/>
                                  </p:stCondLst>
                                  <p:childTnLst>
                                    <p:animRot by="-21600000">
                                      <p:cBhvr>
                                        <p:cTn id="88" dur="3500" fill="hold"/>
                                        <p:tgtEl>
                                          <p:spTgt spid="17"/>
                                        </p:tgtEl>
                                        <p:attrNameLst>
                                          <p:attrName>r</p:attrName>
                                        </p:attrNameLst>
                                      </p:cBhvr>
                                    </p:animRot>
                                  </p:childTnLst>
                                </p:cTn>
                              </p:par>
                              <p:par>
                                <p:cTn id="89" presetID="2" presetClass="entr" presetSubtype="9" fill="hold" grpId="0" nodeType="withEffect">
                                  <p:stCondLst>
                                    <p:cond delay="0"/>
                                  </p:stCondLst>
                                  <p:childTnLst>
                                    <p:set>
                                      <p:cBhvr>
                                        <p:cTn id="90" dur="1" fill="hold">
                                          <p:stCondLst>
                                            <p:cond delay="0"/>
                                          </p:stCondLst>
                                        </p:cTn>
                                        <p:tgtEl>
                                          <p:spTgt spid="8"/>
                                        </p:tgtEl>
                                        <p:attrNameLst>
                                          <p:attrName>style.visibility</p:attrName>
                                        </p:attrNameLst>
                                      </p:cBhvr>
                                      <p:to>
                                        <p:strVal val="visible"/>
                                      </p:to>
                                    </p:set>
                                    <p:anim calcmode="lin" valueType="num">
                                      <p:cBhvr additive="base">
                                        <p:cTn id="91" dur="3500" fill="hold"/>
                                        <p:tgtEl>
                                          <p:spTgt spid="8"/>
                                        </p:tgtEl>
                                        <p:attrNameLst>
                                          <p:attrName>ppt_x</p:attrName>
                                        </p:attrNameLst>
                                      </p:cBhvr>
                                      <p:tavLst>
                                        <p:tav tm="0">
                                          <p:val>
                                            <p:strVal val="0-#ppt_w/2"/>
                                          </p:val>
                                        </p:tav>
                                        <p:tav tm="100000">
                                          <p:val>
                                            <p:strVal val="#ppt_x"/>
                                          </p:val>
                                        </p:tav>
                                      </p:tavLst>
                                    </p:anim>
                                    <p:anim calcmode="lin" valueType="num">
                                      <p:cBhvr additive="base">
                                        <p:cTn id="92" dur="3500" fill="hold"/>
                                        <p:tgtEl>
                                          <p:spTgt spid="8"/>
                                        </p:tgtEl>
                                        <p:attrNameLst>
                                          <p:attrName>ppt_y</p:attrName>
                                        </p:attrNameLst>
                                      </p:cBhvr>
                                      <p:tavLst>
                                        <p:tav tm="0">
                                          <p:val>
                                            <p:strVal val="0-#ppt_h/2"/>
                                          </p:val>
                                        </p:tav>
                                        <p:tav tm="100000">
                                          <p:val>
                                            <p:strVal val="#ppt_y"/>
                                          </p:val>
                                        </p:tav>
                                      </p:tavLst>
                                    </p:anim>
                                  </p:childTnLst>
                                </p:cTn>
                              </p:par>
                              <p:par>
                                <p:cTn id="93" presetID="8" presetClass="emph" presetSubtype="0" fill="hold" grpId="1" nodeType="withEffect">
                                  <p:stCondLst>
                                    <p:cond delay="0"/>
                                  </p:stCondLst>
                                  <p:childTnLst>
                                    <p:animRot by="21600000">
                                      <p:cBhvr>
                                        <p:cTn id="94" dur="3500" fill="hold"/>
                                        <p:tgtEl>
                                          <p:spTgt spid="8"/>
                                        </p:tgtEl>
                                        <p:attrNameLst>
                                          <p:attrName>r</p:attrName>
                                        </p:attrNameLst>
                                      </p:cBhvr>
                                    </p:animRot>
                                  </p:childTnLst>
                                </p:cTn>
                              </p:par>
                              <p:par>
                                <p:cTn id="95" presetID="2" presetClass="entr" presetSubtype="9" fill="hold" grpId="0" nodeType="withEffect">
                                  <p:stCondLst>
                                    <p:cond delay="0"/>
                                  </p:stCondLst>
                                  <p:childTnLst>
                                    <p:set>
                                      <p:cBhvr>
                                        <p:cTn id="96" dur="1" fill="hold">
                                          <p:stCondLst>
                                            <p:cond delay="0"/>
                                          </p:stCondLst>
                                        </p:cTn>
                                        <p:tgtEl>
                                          <p:spTgt spid="9"/>
                                        </p:tgtEl>
                                        <p:attrNameLst>
                                          <p:attrName>style.visibility</p:attrName>
                                        </p:attrNameLst>
                                      </p:cBhvr>
                                      <p:to>
                                        <p:strVal val="visible"/>
                                      </p:to>
                                    </p:set>
                                    <p:anim calcmode="lin" valueType="num">
                                      <p:cBhvr additive="base">
                                        <p:cTn id="97" dur="3500" fill="hold"/>
                                        <p:tgtEl>
                                          <p:spTgt spid="9"/>
                                        </p:tgtEl>
                                        <p:attrNameLst>
                                          <p:attrName>ppt_x</p:attrName>
                                        </p:attrNameLst>
                                      </p:cBhvr>
                                      <p:tavLst>
                                        <p:tav tm="0">
                                          <p:val>
                                            <p:strVal val="0-#ppt_w/2"/>
                                          </p:val>
                                        </p:tav>
                                        <p:tav tm="100000">
                                          <p:val>
                                            <p:strVal val="#ppt_x"/>
                                          </p:val>
                                        </p:tav>
                                      </p:tavLst>
                                    </p:anim>
                                    <p:anim calcmode="lin" valueType="num">
                                      <p:cBhvr additive="base">
                                        <p:cTn id="98" dur="3500" fill="hold"/>
                                        <p:tgtEl>
                                          <p:spTgt spid="9"/>
                                        </p:tgtEl>
                                        <p:attrNameLst>
                                          <p:attrName>ppt_y</p:attrName>
                                        </p:attrNameLst>
                                      </p:cBhvr>
                                      <p:tavLst>
                                        <p:tav tm="0">
                                          <p:val>
                                            <p:strVal val="0-#ppt_h/2"/>
                                          </p:val>
                                        </p:tav>
                                        <p:tav tm="100000">
                                          <p:val>
                                            <p:strVal val="#ppt_y"/>
                                          </p:val>
                                        </p:tav>
                                      </p:tavLst>
                                    </p:anim>
                                  </p:childTnLst>
                                </p:cTn>
                              </p:par>
                              <p:par>
                                <p:cTn id="99" presetID="8" presetClass="emph" presetSubtype="0" fill="hold" grpId="1" nodeType="withEffect">
                                  <p:stCondLst>
                                    <p:cond delay="0"/>
                                  </p:stCondLst>
                                  <p:childTnLst>
                                    <p:animRot by="21600000">
                                      <p:cBhvr>
                                        <p:cTn id="100" dur="3500" fill="hold"/>
                                        <p:tgtEl>
                                          <p:spTgt spid="9"/>
                                        </p:tgtEl>
                                        <p:attrNameLst>
                                          <p:attrName>r</p:attrName>
                                        </p:attrNameLst>
                                      </p:cBhvr>
                                    </p:animRot>
                                  </p:childTnLst>
                                </p:cTn>
                              </p:par>
                              <p:par>
                                <p:cTn id="101" presetID="2" presetClass="entr" presetSubtype="9" fill="hold" grpId="0" nodeType="withEffect">
                                  <p:stCondLst>
                                    <p:cond delay="0"/>
                                  </p:stCondLst>
                                  <p:childTnLst>
                                    <p:set>
                                      <p:cBhvr>
                                        <p:cTn id="102" dur="1" fill="hold">
                                          <p:stCondLst>
                                            <p:cond delay="0"/>
                                          </p:stCondLst>
                                        </p:cTn>
                                        <p:tgtEl>
                                          <p:spTgt spid="10"/>
                                        </p:tgtEl>
                                        <p:attrNameLst>
                                          <p:attrName>style.visibility</p:attrName>
                                        </p:attrNameLst>
                                      </p:cBhvr>
                                      <p:to>
                                        <p:strVal val="visible"/>
                                      </p:to>
                                    </p:set>
                                    <p:anim calcmode="lin" valueType="num">
                                      <p:cBhvr additive="base">
                                        <p:cTn id="103" dur="3500" fill="hold"/>
                                        <p:tgtEl>
                                          <p:spTgt spid="10"/>
                                        </p:tgtEl>
                                        <p:attrNameLst>
                                          <p:attrName>ppt_x</p:attrName>
                                        </p:attrNameLst>
                                      </p:cBhvr>
                                      <p:tavLst>
                                        <p:tav tm="0">
                                          <p:val>
                                            <p:strVal val="0-#ppt_w/2"/>
                                          </p:val>
                                        </p:tav>
                                        <p:tav tm="100000">
                                          <p:val>
                                            <p:strVal val="#ppt_x"/>
                                          </p:val>
                                        </p:tav>
                                      </p:tavLst>
                                    </p:anim>
                                    <p:anim calcmode="lin" valueType="num">
                                      <p:cBhvr additive="base">
                                        <p:cTn id="104" dur="3500" fill="hold"/>
                                        <p:tgtEl>
                                          <p:spTgt spid="10"/>
                                        </p:tgtEl>
                                        <p:attrNameLst>
                                          <p:attrName>ppt_y</p:attrName>
                                        </p:attrNameLst>
                                      </p:cBhvr>
                                      <p:tavLst>
                                        <p:tav tm="0">
                                          <p:val>
                                            <p:strVal val="0-#ppt_h/2"/>
                                          </p:val>
                                        </p:tav>
                                        <p:tav tm="100000">
                                          <p:val>
                                            <p:strVal val="#ppt_y"/>
                                          </p:val>
                                        </p:tav>
                                      </p:tavLst>
                                    </p:anim>
                                  </p:childTnLst>
                                </p:cTn>
                              </p:par>
                              <p:par>
                                <p:cTn id="105" presetID="8" presetClass="emph" presetSubtype="0" fill="hold" grpId="1" nodeType="withEffect">
                                  <p:stCondLst>
                                    <p:cond delay="0"/>
                                  </p:stCondLst>
                                  <p:childTnLst>
                                    <p:animRot by="21600000">
                                      <p:cBhvr>
                                        <p:cTn id="106" dur="3500" fill="hold"/>
                                        <p:tgtEl>
                                          <p:spTgt spid="10"/>
                                        </p:tgtEl>
                                        <p:attrNameLst>
                                          <p:attrName>r</p:attrName>
                                        </p:attrNameLst>
                                      </p:cBhvr>
                                    </p:animRot>
                                  </p:childTnLst>
                                </p:cTn>
                              </p:par>
                              <p:par>
                                <p:cTn id="107" presetID="2" presetClass="entr" presetSubtype="9" fill="hold" grpId="0" nodeType="withEffect">
                                  <p:stCondLst>
                                    <p:cond delay="0"/>
                                  </p:stCondLst>
                                  <p:childTnLst>
                                    <p:set>
                                      <p:cBhvr>
                                        <p:cTn id="108" dur="1" fill="hold">
                                          <p:stCondLst>
                                            <p:cond delay="0"/>
                                          </p:stCondLst>
                                        </p:cTn>
                                        <p:tgtEl>
                                          <p:spTgt spid="11"/>
                                        </p:tgtEl>
                                        <p:attrNameLst>
                                          <p:attrName>style.visibility</p:attrName>
                                        </p:attrNameLst>
                                      </p:cBhvr>
                                      <p:to>
                                        <p:strVal val="visible"/>
                                      </p:to>
                                    </p:set>
                                    <p:anim calcmode="lin" valueType="num">
                                      <p:cBhvr additive="base">
                                        <p:cTn id="109" dur="3500" fill="hold"/>
                                        <p:tgtEl>
                                          <p:spTgt spid="11"/>
                                        </p:tgtEl>
                                        <p:attrNameLst>
                                          <p:attrName>ppt_x</p:attrName>
                                        </p:attrNameLst>
                                      </p:cBhvr>
                                      <p:tavLst>
                                        <p:tav tm="0">
                                          <p:val>
                                            <p:strVal val="0-#ppt_w/2"/>
                                          </p:val>
                                        </p:tav>
                                        <p:tav tm="100000">
                                          <p:val>
                                            <p:strVal val="#ppt_x"/>
                                          </p:val>
                                        </p:tav>
                                      </p:tavLst>
                                    </p:anim>
                                    <p:anim calcmode="lin" valueType="num">
                                      <p:cBhvr additive="base">
                                        <p:cTn id="110" dur="3500" fill="hold"/>
                                        <p:tgtEl>
                                          <p:spTgt spid="11"/>
                                        </p:tgtEl>
                                        <p:attrNameLst>
                                          <p:attrName>ppt_y</p:attrName>
                                        </p:attrNameLst>
                                      </p:cBhvr>
                                      <p:tavLst>
                                        <p:tav tm="0">
                                          <p:val>
                                            <p:strVal val="0-#ppt_h/2"/>
                                          </p:val>
                                        </p:tav>
                                        <p:tav tm="100000">
                                          <p:val>
                                            <p:strVal val="#ppt_y"/>
                                          </p:val>
                                        </p:tav>
                                      </p:tavLst>
                                    </p:anim>
                                  </p:childTnLst>
                                </p:cTn>
                              </p:par>
                              <p:par>
                                <p:cTn id="111" presetID="8" presetClass="emph" presetSubtype="0" fill="hold" grpId="1" nodeType="withEffect">
                                  <p:stCondLst>
                                    <p:cond delay="0"/>
                                  </p:stCondLst>
                                  <p:childTnLst>
                                    <p:animRot by="21600000">
                                      <p:cBhvr>
                                        <p:cTn id="112" dur="3500" fill="hold"/>
                                        <p:tgtEl>
                                          <p:spTgt spid="11"/>
                                        </p:tgtEl>
                                        <p:attrNameLst>
                                          <p:attrName>r</p:attrName>
                                        </p:attrNameLst>
                                      </p:cBhvr>
                                    </p:animRot>
                                  </p:childTnLst>
                                </p:cTn>
                              </p:par>
                              <p:par>
                                <p:cTn id="113" presetID="2" presetClass="entr" presetSubtype="9" fill="hold" grpId="0" nodeType="withEffect">
                                  <p:stCondLst>
                                    <p:cond delay="0"/>
                                  </p:stCondLst>
                                  <p:childTnLst>
                                    <p:set>
                                      <p:cBhvr>
                                        <p:cTn id="114" dur="1" fill="hold">
                                          <p:stCondLst>
                                            <p:cond delay="0"/>
                                          </p:stCondLst>
                                        </p:cTn>
                                        <p:tgtEl>
                                          <p:spTgt spid="12"/>
                                        </p:tgtEl>
                                        <p:attrNameLst>
                                          <p:attrName>style.visibility</p:attrName>
                                        </p:attrNameLst>
                                      </p:cBhvr>
                                      <p:to>
                                        <p:strVal val="visible"/>
                                      </p:to>
                                    </p:set>
                                    <p:anim calcmode="lin" valueType="num">
                                      <p:cBhvr additive="base">
                                        <p:cTn id="115" dur="3500" fill="hold"/>
                                        <p:tgtEl>
                                          <p:spTgt spid="12"/>
                                        </p:tgtEl>
                                        <p:attrNameLst>
                                          <p:attrName>ppt_x</p:attrName>
                                        </p:attrNameLst>
                                      </p:cBhvr>
                                      <p:tavLst>
                                        <p:tav tm="0">
                                          <p:val>
                                            <p:strVal val="0-#ppt_w/2"/>
                                          </p:val>
                                        </p:tav>
                                        <p:tav tm="100000">
                                          <p:val>
                                            <p:strVal val="#ppt_x"/>
                                          </p:val>
                                        </p:tav>
                                      </p:tavLst>
                                    </p:anim>
                                    <p:anim calcmode="lin" valueType="num">
                                      <p:cBhvr additive="base">
                                        <p:cTn id="116" dur="3500" fill="hold"/>
                                        <p:tgtEl>
                                          <p:spTgt spid="12"/>
                                        </p:tgtEl>
                                        <p:attrNameLst>
                                          <p:attrName>ppt_y</p:attrName>
                                        </p:attrNameLst>
                                      </p:cBhvr>
                                      <p:tavLst>
                                        <p:tav tm="0">
                                          <p:val>
                                            <p:strVal val="0-#ppt_h/2"/>
                                          </p:val>
                                        </p:tav>
                                        <p:tav tm="100000">
                                          <p:val>
                                            <p:strVal val="#ppt_y"/>
                                          </p:val>
                                        </p:tav>
                                      </p:tavLst>
                                    </p:anim>
                                  </p:childTnLst>
                                </p:cTn>
                              </p:par>
                              <p:par>
                                <p:cTn id="117" presetID="8" presetClass="emph" presetSubtype="0" fill="hold" grpId="1" nodeType="withEffect">
                                  <p:stCondLst>
                                    <p:cond delay="0"/>
                                  </p:stCondLst>
                                  <p:childTnLst>
                                    <p:animRot by="21600000">
                                      <p:cBhvr>
                                        <p:cTn id="118" dur="3500" fill="hold"/>
                                        <p:tgtEl>
                                          <p:spTgt spid="12"/>
                                        </p:tgtEl>
                                        <p:attrNameLst>
                                          <p:attrName>r</p:attrName>
                                        </p:attrNameLst>
                                      </p:cBhvr>
                                    </p:animRot>
                                  </p:childTnLst>
                                </p:cTn>
                              </p:par>
                              <p:par>
                                <p:cTn id="119" presetID="2" presetClass="entr" presetSubtype="6" fill="hold" grpId="0" nodeType="withEffect">
                                  <p:stCondLst>
                                    <p:cond delay="0"/>
                                  </p:stCondLst>
                                  <p:childTnLst>
                                    <p:set>
                                      <p:cBhvr>
                                        <p:cTn id="120" dur="1" fill="hold">
                                          <p:stCondLst>
                                            <p:cond delay="0"/>
                                          </p:stCondLst>
                                        </p:cTn>
                                        <p:tgtEl>
                                          <p:spTgt spid="5"/>
                                        </p:tgtEl>
                                        <p:attrNameLst>
                                          <p:attrName>style.visibility</p:attrName>
                                        </p:attrNameLst>
                                      </p:cBhvr>
                                      <p:to>
                                        <p:strVal val="visible"/>
                                      </p:to>
                                    </p:set>
                                    <p:anim calcmode="lin" valueType="num">
                                      <p:cBhvr additive="base">
                                        <p:cTn id="121" dur="3500" fill="hold"/>
                                        <p:tgtEl>
                                          <p:spTgt spid="5"/>
                                        </p:tgtEl>
                                        <p:attrNameLst>
                                          <p:attrName>ppt_x</p:attrName>
                                        </p:attrNameLst>
                                      </p:cBhvr>
                                      <p:tavLst>
                                        <p:tav tm="0">
                                          <p:val>
                                            <p:strVal val="1+#ppt_w/2"/>
                                          </p:val>
                                        </p:tav>
                                        <p:tav tm="100000">
                                          <p:val>
                                            <p:strVal val="#ppt_x"/>
                                          </p:val>
                                        </p:tav>
                                      </p:tavLst>
                                    </p:anim>
                                    <p:anim calcmode="lin" valueType="num">
                                      <p:cBhvr additive="base">
                                        <p:cTn id="122" dur="3500" fill="hold"/>
                                        <p:tgtEl>
                                          <p:spTgt spid="5"/>
                                        </p:tgtEl>
                                        <p:attrNameLst>
                                          <p:attrName>ppt_y</p:attrName>
                                        </p:attrNameLst>
                                      </p:cBhvr>
                                      <p:tavLst>
                                        <p:tav tm="0">
                                          <p:val>
                                            <p:strVal val="1+#ppt_h/2"/>
                                          </p:val>
                                        </p:tav>
                                        <p:tav tm="100000">
                                          <p:val>
                                            <p:strVal val="#ppt_y"/>
                                          </p:val>
                                        </p:tav>
                                      </p:tavLst>
                                    </p:anim>
                                  </p:childTnLst>
                                </p:cTn>
                              </p:par>
                              <p:par>
                                <p:cTn id="123" presetID="8" presetClass="emph" presetSubtype="0" fill="hold" grpId="1" nodeType="withEffect">
                                  <p:stCondLst>
                                    <p:cond delay="0"/>
                                  </p:stCondLst>
                                  <p:childTnLst>
                                    <p:animRot by="21600000">
                                      <p:cBhvr>
                                        <p:cTn id="124" dur="3500" fill="hold"/>
                                        <p:tgtEl>
                                          <p:spTgt spid="5"/>
                                        </p:tgtEl>
                                        <p:attrNameLst>
                                          <p:attrName>r</p:attrName>
                                        </p:attrNameLst>
                                      </p:cBhvr>
                                    </p:animRot>
                                  </p:childTnLst>
                                </p:cTn>
                              </p:par>
                              <p:par>
                                <p:cTn id="125" presetID="2" presetClass="exit" presetSubtype="6" fill="hold" grpId="2" nodeType="withEffect">
                                  <p:stCondLst>
                                    <p:cond delay="0"/>
                                  </p:stCondLst>
                                  <p:childTnLst>
                                    <p:anim calcmode="lin" valueType="num">
                                      <p:cBhvr additive="base">
                                        <p:cTn id="126" dur="3500"/>
                                        <p:tgtEl>
                                          <p:spTgt spid="5"/>
                                        </p:tgtEl>
                                        <p:attrNameLst>
                                          <p:attrName>ppt_x</p:attrName>
                                        </p:attrNameLst>
                                      </p:cBhvr>
                                      <p:tavLst>
                                        <p:tav tm="0">
                                          <p:val>
                                            <p:strVal val="ppt_x"/>
                                          </p:val>
                                        </p:tav>
                                        <p:tav tm="100000">
                                          <p:val>
                                            <p:strVal val="1+ppt_w/2"/>
                                          </p:val>
                                        </p:tav>
                                      </p:tavLst>
                                    </p:anim>
                                    <p:anim calcmode="lin" valueType="num">
                                      <p:cBhvr additive="base">
                                        <p:cTn id="127" dur="3500"/>
                                        <p:tgtEl>
                                          <p:spTgt spid="5"/>
                                        </p:tgtEl>
                                        <p:attrNameLst>
                                          <p:attrName>ppt_y</p:attrName>
                                        </p:attrNameLst>
                                      </p:cBhvr>
                                      <p:tavLst>
                                        <p:tav tm="0">
                                          <p:val>
                                            <p:strVal val="ppt_y"/>
                                          </p:val>
                                        </p:tav>
                                        <p:tav tm="100000">
                                          <p:val>
                                            <p:strVal val="1+ppt_h/2"/>
                                          </p:val>
                                        </p:tav>
                                      </p:tavLst>
                                    </p:anim>
                                    <p:set>
                                      <p:cBhvr>
                                        <p:cTn id="128" dur="1" fill="hold">
                                          <p:stCondLst>
                                            <p:cond delay="3499"/>
                                          </p:stCondLst>
                                        </p:cTn>
                                        <p:tgtEl>
                                          <p:spTgt spid="5"/>
                                        </p:tgtEl>
                                        <p:attrNameLst>
                                          <p:attrName>style.visibility</p:attrName>
                                        </p:attrNameLst>
                                      </p:cBhvr>
                                      <p:to>
                                        <p:strVal val="hidden"/>
                                      </p:to>
                                    </p:set>
                                  </p:childTnLst>
                                </p:cTn>
                              </p:par>
                              <p:par>
                                <p:cTn id="129" presetID="2" presetClass="exit" presetSubtype="9" fill="hold" grpId="2" nodeType="withEffect">
                                  <p:stCondLst>
                                    <p:cond delay="0"/>
                                  </p:stCondLst>
                                  <p:childTnLst>
                                    <p:anim calcmode="lin" valueType="num">
                                      <p:cBhvr additive="base">
                                        <p:cTn id="130" dur="3500"/>
                                        <p:tgtEl>
                                          <p:spTgt spid="12"/>
                                        </p:tgtEl>
                                        <p:attrNameLst>
                                          <p:attrName>ppt_x</p:attrName>
                                        </p:attrNameLst>
                                      </p:cBhvr>
                                      <p:tavLst>
                                        <p:tav tm="0">
                                          <p:val>
                                            <p:strVal val="ppt_x"/>
                                          </p:val>
                                        </p:tav>
                                        <p:tav tm="100000">
                                          <p:val>
                                            <p:strVal val="0-ppt_w/2"/>
                                          </p:val>
                                        </p:tav>
                                      </p:tavLst>
                                    </p:anim>
                                    <p:anim calcmode="lin" valueType="num">
                                      <p:cBhvr additive="base">
                                        <p:cTn id="131" dur="3500"/>
                                        <p:tgtEl>
                                          <p:spTgt spid="12"/>
                                        </p:tgtEl>
                                        <p:attrNameLst>
                                          <p:attrName>ppt_y</p:attrName>
                                        </p:attrNameLst>
                                      </p:cBhvr>
                                      <p:tavLst>
                                        <p:tav tm="0">
                                          <p:val>
                                            <p:strVal val="ppt_y"/>
                                          </p:val>
                                        </p:tav>
                                        <p:tav tm="100000">
                                          <p:val>
                                            <p:strVal val="0-ppt_h/2"/>
                                          </p:val>
                                        </p:tav>
                                      </p:tavLst>
                                    </p:anim>
                                    <p:set>
                                      <p:cBhvr>
                                        <p:cTn id="132" dur="1" fill="hold">
                                          <p:stCondLst>
                                            <p:cond delay="3499"/>
                                          </p:stCondLst>
                                        </p:cTn>
                                        <p:tgtEl>
                                          <p:spTgt spid="12"/>
                                        </p:tgtEl>
                                        <p:attrNameLst>
                                          <p:attrName>style.visibility</p:attrName>
                                        </p:attrNameLst>
                                      </p:cBhvr>
                                      <p:to>
                                        <p:strVal val="hidden"/>
                                      </p:to>
                                    </p:set>
                                  </p:childTnLst>
                                </p:cTn>
                              </p:par>
                              <p:par>
                                <p:cTn id="133" presetID="2" presetClass="exit" presetSubtype="9" fill="hold" grpId="2" nodeType="withEffect">
                                  <p:stCondLst>
                                    <p:cond delay="0"/>
                                  </p:stCondLst>
                                  <p:childTnLst>
                                    <p:anim calcmode="lin" valueType="num">
                                      <p:cBhvr additive="base">
                                        <p:cTn id="134" dur="3500"/>
                                        <p:tgtEl>
                                          <p:spTgt spid="11"/>
                                        </p:tgtEl>
                                        <p:attrNameLst>
                                          <p:attrName>ppt_x</p:attrName>
                                        </p:attrNameLst>
                                      </p:cBhvr>
                                      <p:tavLst>
                                        <p:tav tm="0">
                                          <p:val>
                                            <p:strVal val="ppt_x"/>
                                          </p:val>
                                        </p:tav>
                                        <p:tav tm="100000">
                                          <p:val>
                                            <p:strVal val="0-ppt_w/2"/>
                                          </p:val>
                                        </p:tav>
                                      </p:tavLst>
                                    </p:anim>
                                    <p:anim calcmode="lin" valueType="num">
                                      <p:cBhvr additive="base">
                                        <p:cTn id="135" dur="3500"/>
                                        <p:tgtEl>
                                          <p:spTgt spid="11"/>
                                        </p:tgtEl>
                                        <p:attrNameLst>
                                          <p:attrName>ppt_y</p:attrName>
                                        </p:attrNameLst>
                                      </p:cBhvr>
                                      <p:tavLst>
                                        <p:tav tm="0">
                                          <p:val>
                                            <p:strVal val="ppt_y"/>
                                          </p:val>
                                        </p:tav>
                                        <p:tav tm="100000">
                                          <p:val>
                                            <p:strVal val="0-ppt_h/2"/>
                                          </p:val>
                                        </p:tav>
                                      </p:tavLst>
                                    </p:anim>
                                    <p:set>
                                      <p:cBhvr>
                                        <p:cTn id="136" dur="1" fill="hold">
                                          <p:stCondLst>
                                            <p:cond delay="3499"/>
                                          </p:stCondLst>
                                        </p:cTn>
                                        <p:tgtEl>
                                          <p:spTgt spid="11"/>
                                        </p:tgtEl>
                                        <p:attrNameLst>
                                          <p:attrName>style.visibility</p:attrName>
                                        </p:attrNameLst>
                                      </p:cBhvr>
                                      <p:to>
                                        <p:strVal val="hidden"/>
                                      </p:to>
                                    </p:set>
                                  </p:childTnLst>
                                </p:cTn>
                              </p:par>
                              <p:par>
                                <p:cTn id="137" presetID="2" presetClass="exit" presetSubtype="9" fill="hold" grpId="2" nodeType="withEffect">
                                  <p:stCondLst>
                                    <p:cond delay="0"/>
                                  </p:stCondLst>
                                  <p:childTnLst>
                                    <p:anim calcmode="lin" valueType="num">
                                      <p:cBhvr additive="base">
                                        <p:cTn id="138" dur="3500"/>
                                        <p:tgtEl>
                                          <p:spTgt spid="10"/>
                                        </p:tgtEl>
                                        <p:attrNameLst>
                                          <p:attrName>ppt_x</p:attrName>
                                        </p:attrNameLst>
                                      </p:cBhvr>
                                      <p:tavLst>
                                        <p:tav tm="0">
                                          <p:val>
                                            <p:strVal val="ppt_x"/>
                                          </p:val>
                                        </p:tav>
                                        <p:tav tm="100000">
                                          <p:val>
                                            <p:strVal val="0-ppt_w/2"/>
                                          </p:val>
                                        </p:tav>
                                      </p:tavLst>
                                    </p:anim>
                                    <p:anim calcmode="lin" valueType="num">
                                      <p:cBhvr additive="base">
                                        <p:cTn id="139" dur="3500"/>
                                        <p:tgtEl>
                                          <p:spTgt spid="10"/>
                                        </p:tgtEl>
                                        <p:attrNameLst>
                                          <p:attrName>ppt_y</p:attrName>
                                        </p:attrNameLst>
                                      </p:cBhvr>
                                      <p:tavLst>
                                        <p:tav tm="0">
                                          <p:val>
                                            <p:strVal val="ppt_y"/>
                                          </p:val>
                                        </p:tav>
                                        <p:tav tm="100000">
                                          <p:val>
                                            <p:strVal val="0-ppt_h/2"/>
                                          </p:val>
                                        </p:tav>
                                      </p:tavLst>
                                    </p:anim>
                                    <p:set>
                                      <p:cBhvr>
                                        <p:cTn id="140" dur="1" fill="hold">
                                          <p:stCondLst>
                                            <p:cond delay="3499"/>
                                          </p:stCondLst>
                                        </p:cTn>
                                        <p:tgtEl>
                                          <p:spTgt spid="10"/>
                                        </p:tgtEl>
                                        <p:attrNameLst>
                                          <p:attrName>style.visibility</p:attrName>
                                        </p:attrNameLst>
                                      </p:cBhvr>
                                      <p:to>
                                        <p:strVal val="hidden"/>
                                      </p:to>
                                    </p:set>
                                  </p:childTnLst>
                                </p:cTn>
                              </p:par>
                              <p:par>
                                <p:cTn id="141" presetID="2" presetClass="exit" presetSubtype="9" fill="hold" grpId="2" nodeType="withEffect">
                                  <p:stCondLst>
                                    <p:cond delay="0"/>
                                  </p:stCondLst>
                                  <p:childTnLst>
                                    <p:anim calcmode="lin" valueType="num">
                                      <p:cBhvr additive="base">
                                        <p:cTn id="142" dur="3500"/>
                                        <p:tgtEl>
                                          <p:spTgt spid="9"/>
                                        </p:tgtEl>
                                        <p:attrNameLst>
                                          <p:attrName>ppt_x</p:attrName>
                                        </p:attrNameLst>
                                      </p:cBhvr>
                                      <p:tavLst>
                                        <p:tav tm="0">
                                          <p:val>
                                            <p:strVal val="ppt_x"/>
                                          </p:val>
                                        </p:tav>
                                        <p:tav tm="100000">
                                          <p:val>
                                            <p:strVal val="0-ppt_w/2"/>
                                          </p:val>
                                        </p:tav>
                                      </p:tavLst>
                                    </p:anim>
                                    <p:anim calcmode="lin" valueType="num">
                                      <p:cBhvr additive="base">
                                        <p:cTn id="143" dur="3500"/>
                                        <p:tgtEl>
                                          <p:spTgt spid="9"/>
                                        </p:tgtEl>
                                        <p:attrNameLst>
                                          <p:attrName>ppt_y</p:attrName>
                                        </p:attrNameLst>
                                      </p:cBhvr>
                                      <p:tavLst>
                                        <p:tav tm="0">
                                          <p:val>
                                            <p:strVal val="ppt_y"/>
                                          </p:val>
                                        </p:tav>
                                        <p:tav tm="100000">
                                          <p:val>
                                            <p:strVal val="0-ppt_h/2"/>
                                          </p:val>
                                        </p:tav>
                                      </p:tavLst>
                                    </p:anim>
                                    <p:set>
                                      <p:cBhvr>
                                        <p:cTn id="144" dur="1" fill="hold">
                                          <p:stCondLst>
                                            <p:cond delay="3499"/>
                                          </p:stCondLst>
                                        </p:cTn>
                                        <p:tgtEl>
                                          <p:spTgt spid="9"/>
                                        </p:tgtEl>
                                        <p:attrNameLst>
                                          <p:attrName>style.visibility</p:attrName>
                                        </p:attrNameLst>
                                      </p:cBhvr>
                                      <p:to>
                                        <p:strVal val="hidden"/>
                                      </p:to>
                                    </p:set>
                                  </p:childTnLst>
                                </p:cTn>
                              </p:par>
                              <p:par>
                                <p:cTn id="145" presetID="2" presetClass="exit" presetSubtype="9" fill="hold" grpId="2" nodeType="withEffect">
                                  <p:stCondLst>
                                    <p:cond delay="0"/>
                                  </p:stCondLst>
                                  <p:childTnLst>
                                    <p:anim calcmode="lin" valueType="num">
                                      <p:cBhvr additive="base">
                                        <p:cTn id="146" dur="3500"/>
                                        <p:tgtEl>
                                          <p:spTgt spid="8"/>
                                        </p:tgtEl>
                                        <p:attrNameLst>
                                          <p:attrName>ppt_x</p:attrName>
                                        </p:attrNameLst>
                                      </p:cBhvr>
                                      <p:tavLst>
                                        <p:tav tm="0">
                                          <p:val>
                                            <p:strVal val="ppt_x"/>
                                          </p:val>
                                        </p:tav>
                                        <p:tav tm="100000">
                                          <p:val>
                                            <p:strVal val="0-ppt_w/2"/>
                                          </p:val>
                                        </p:tav>
                                      </p:tavLst>
                                    </p:anim>
                                    <p:anim calcmode="lin" valueType="num">
                                      <p:cBhvr additive="base">
                                        <p:cTn id="147" dur="3500"/>
                                        <p:tgtEl>
                                          <p:spTgt spid="8"/>
                                        </p:tgtEl>
                                        <p:attrNameLst>
                                          <p:attrName>ppt_y</p:attrName>
                                        </p:attrNameLst>
                                      </p:cBhvr>
                                      <p:tavLst>
                                        <p:tav tm="0">
                                          <p:val>
                                            <p:strVal val="ppt_y"/>
                                          </p:val>
                                        </p:tav>
                                        <p:tav tm="100000">
                                          <p:val>
                                            <p:strVal val="0-ppt_h/2"/>
                                          </p:val>
                                        </p:tav>
                                      </p:tavLst>
                                    </p:anim>
                                    <p:set>
                                      <p:cBhvr>
                                        <p:cTn id="148" dur="1" fill="hold">
                                          <p:stCondLst>
                                            <p:cond delay="3499"/>
                                          </p:stCondLst>
                                        </p:cTn>
                                        <p:tgtEl>
                                          <p:spTgt spid="8"/>
                                        </p:tgtEl>
                                        <p:attrNameLst>
                                          <p:attrName>style.visibility</p:attrName>
                                        </p:attrNameLst>
                                      </p:cBhvr>
                                      <p:to>
                                        <p:strVal val="hidden"/>
                                      </p:to>
                                    </p:set>
                                  </p:childTnLst>
                                </p:cTn>
                              </p:par>
                              <p:par>
                                <p:cTn id="149" presetID="2" presetClass="exit" presetSubtype="3" fill="hold" grpId="2" nodeType="withEffect">
                                  <p:stCondLst>
                                    <p:cond delay="0"/>
                                  </p:stCondLst>
                                  <p:childTnLst>
                                    <p:anim calcmode="lin" valueType="num">
                                      <p:cBhvr additive="base">
                                        <p:cTn id="150" dur="3500"/>
                                        <p:tgtEl>
                                          <p:spTgt spid="17"/>
                                        </p:tgtEl>
                                        <p:attrNameLst>
                                          <p:attrName>ppt_x</p:attrName>
                                        </p:attrNameLst>
                                      </p:cBhvr>
                                      <p:tavLst>
                                        <p:tav tm="0">
                                          <p:val>
                                            <p:strVal val="ppt_x"/>
                                          </p:val>
                                        </p:tav>
                                        <p:tav tm="100000">
                                          <p:val>
                                            <p:strVal val="1+ppt_w/2"/>
                                          </p:val>
                                        </p:tav>
                                      </p:tavLst>
                                    </p:anim>
                                    <p:anim calcmode="lin" valueType="num">
                                      <p:cBhvr additive="base">
                                        <p:cTn id="151" dur="3500"/>
                                        <p:tgtEl>
                                          <p:spTgt spid="17"/>
                                        </p:tgtEl>
                                        <p:attrNameLst>
                                          <p:attrName>ppt_y</p:attrName>
                                        </p:attrNameLst>
                                      </p:cBhvr>
                                      <p:tavLst>
                                        <p:tav tm="0">
                                          <p:val>
                                            <p:strVal val="ppt_y"/>
                                          </p:val>
                                        </p:tav>
                                        <p:tav tm="100000">
                                          <p:val>
                                            <p:strVal val="0-ppt_h/2"/>
                                          </p:val>
                                        </p:tav>
                                      </p:tavLst>
                                    </p:anim>
                                    <p:set>
                                      <p:cBhvr>
                                        <p:cTn id="152" dur="1" fill="hold">
                                          <p:stCondLst>
                                            <p:cond delay="3499"/>
                                          </p:stCondLst>
                                        </p:cTn>
                                        <p:tgtEl>
                                          <p:spTgt spid="17"/>
                                        </p:tgtEl>
                                        <p:attrNameLst>
                                          <p:attrName>style.visibility</p:attrName>
                                        </p:attrNameLst>
                                      </p:cBhvr>
                                      <p:to>
                                        <p:strVal val="hidden"/>
                                      </p:to>
                                    </p:set>
                                  </p:childTnLst>
                                </p:cTn>
                              </p:par>
                              <p:par>
                                <p:cTn id="153" presetID="2" presetClass="exit" presetSubtype="3" fill="hold" grpId="2" nodeType="withEffect">
                                  <p:stCondLst>
                                    <p:cond delay="0"/>
                                  </p:stCondLst>
                                  <p:childTnLst>
                                    <p:anim calcmode="lin" valueType="num">
                                      <p:cBhvr additive="base">
                                        <p:cTn id="154" dur="3500"/>
                                        <p:tgtEl>
                                          <p:spTgt spid="16"/>
                                        </p:tgtEl>
                                        <p:attrNameLst>
                                          <p:attrName>ppt_x</p:attrName>
                                        </p:attrNameLst>
                                      </p:cBhvr>
                                      <p:tavLst>
                                        <p:tav tm="0">
                                          <p:val>
                                            <p:strVal val="ppt_x"/>
                                          </p:val>
                                        </p:tav>
                                        <p:tav tm="100000">
                                          <p:val>
                                            <p:strVal val="1+ppt_w/2"/>
                                          </p:val>
                                        </p:tav>
                                      </p:tavLst>
                                    </p:anim>
                                    <p:anim calcmode="lin" valueType="num">
                                      <p:cBhvr additive="base">
                                        <p:cTn id="155" dur="3500"/>
                                        <p:tgtEl>
                                          <p:spTgt spid="16"/>
                                        </p:tgtEl>
                                        <p:attrNameLst>
                                          <p:attrName>ppt_y</p:attrName>
                                        </p:attrNameLst>
                                      </p:cBhvr>
                                      <p:tavLst>
                                        <p:tav tm="0">
                                          <p:val>
                                            <p:strVal val="ppt_y"/>
                                          </p:val>
                                        </p:tav>
                                        <p:tav tm="100000">
                                          <p:val>
                                            <p:strVal val="0-ppt_h/2"/>
                                          </p:val>
                                        </p:tav>
                                      </p:tavLst>
                                    </p:anim>
                                    <p:set>
                                      <p:cBhvr>
                                        <p:cTn id="156" dur="1" fill="hold">
                                          <p:stCondLst>
                                            <p:cond delay="3499"/>
                                          </p:stCondLst>
                                        </p:cTn>
                                        <p:tgtEl>
                                          <p:spTgt spid="16"/>
                                        </p:tgtEl>
                                        <p:attrNameLst>
                                          <p:attrName>style.visibility</p:attrName>
                                        </p:attrNameLst>
                                      </p:cBhvr>
                                      <p:to>
                                        <p:strVal val="hidden"/>
                                      </p:to>
                                    </p:set>
                                  </p:childTnLst>
                                </p:cTn>
                              </p:par>
                              <p:par>
                                <p:cTn id="157" presetID="2" presetClass="exit" presetSubtype="3" fill="hold" grpId="2" nodeType="withEffect">
                                  <p:stCondLst>
                                    <p:cond delay="0"/>
                                  </p:stCondLst>
                                  <p:childTnLst>
                                    <p:anim calcmode="lin" valueType="num">
                                      <p:cBhvr additive="base">
                                        <p:cTn id="158" dur="3500"/>
                                        <p:tgtEl>
                                          <p:spTgt spid="15"/>
                                        </p:tgtEl>
                                        <p:attrNameLst>
                                          <p:attrName>ppt_x</p:attrName>
                                        </p:attrNameLst>
                                      </p:cBhvr>
                                      <p:tavLst>
                                        <p:tav tm="0">
                                          <p:val>
                                            <p:strVal val="ppt_x"/>
                                          </p:val>
                                        </p:tav>
                                        <p:tav tm="100000">
                                          <p:val>
                                            <p:strVal val="1+ppt_w/2"/>
                                          </p:val>
                                        </p:tav>
                                      </p:tavLst>
                                    </p:anim>
                                    <p:anim calcmode="lin" valueType="num">
                                      <p:cBhvr additive="base">
                                        <p:cTn id="159" dur="3500"/>
                                        <p:tgtEl>
                                          <p:spTgt spid="15"/>
                                        </p:tgtEl>
                                        <p:attrNameLst>
                                          <p:attrName>ppt_y</p:attrName>
                                        </p:attrNameLst>
                                      </p:cBhvr>
                                      <p:tavLst>
                                        <p:tav tm="0">
                                          <p:val>
                                            <p:strVal val="ppt_y"/>
                                          </p:val>
                                        </p:tav>
                                        <p:tav tm="100000">
                                          <p:val>
                                            <p:strVal val="0-ppt_h/2"/>
                                          </p:val>
                                        </p:tav>
                                      </p:tavLst>
                                    </p:anim>
                                    <p:set>
                                      <p:cBhvr>
                                        <p:cTn id="160" dur="1" fill="hold">
                                          <p:stCondLst>
                                            <p:cond delay="3499"/>
                                          </p:stCondLst>
                                        </p:cTn>
                                        <p:tgtEl>
                                          <p:spTgt spid="15"/>
                                        </p:tgtEl>
                                        <p:attrNameLst>
                                          <p:attrName>style.visibility</p:attrName>
                                        </p:attrNameLst>
                                      </p:cBhvr>
                                      <p:to>
                                        <p:strVal val="hidden"/>
                                      </p:to>
                                    </p:set>
                                  </p:childTnLst>
                                </p:cTn>
                              </p:par>
                              <p:par>
                                <p:cTn id="161" presetID="2" presetClass="exit" presetSubtype="3" fill="hold" grpId="2" nodeType="withEffect">
                                  <p:stCondLst>
                                    <p:cond delay="0"/>
                                  </p:stCondLst>
                                  <p:childTnLst>
                                    <p:anim calcmode="lin" valueType="num">
                                      <p:cBhvr additive="base">
                                        <p:cTn id="162" dur="3500"/>
                                        <p:tgtEl>
                                          <p:spTgt spid="14"/>
                                        </p:tgtEl>
                                        <p:attrNameLst>
                                          <p:attrName>ppt_x</p:attrName>
                                        </p:attrNameLst>
                                      </p:cBhvr>
                                      <p:tavLst>
                                        <p:tav tm="0">
                                          <p:val>
                                            <p:strVal val="ppt_x"/>
                                          </p:val>
                                        </p:tav>
                                        <p:tav tm="100000">
                                          <p:val>
                                            <p:strVal val="1+ppt_w/2"/>
                                          </p:val>
                                        </p:tav>
                                      </p:tavLst>
                                    </p:anim>
                                    <p:anim calcmode="lin" valueType="num">
                                      <p:cBhvr additive="base">
                                        <p:cTn id="163" dur="3500"/>
                                        <p:tgtEl>
                                          <p:spTgt spid="14"/>
                                        </p:tgtEl>
                                        <p:attrNameLst>
                                          <p:attrName>ppt_y</p:attrName>
                                        </p:attrNameLst>
                                      </p:cBhvr>
                                      <p:tavLst>
                                        <p:tav tm="0">
                                          <p:val>
                                            <p:strVal val="ppt_y"/>
                                          </p:val>
                                        </p:tav>
                                        <p:tav tm="100000">
                                          <p:val>
                                            <p:strVal val="0-ppt_h/2"/>
                                          </p:val>
                                        </p:tav>
                                      </p:tavLst>
                                    </p:anim>
                                    <p:set>
                                      <p:cBhvr>
                                        <p:cTn id="164" dur="1" fill="hold">
                                          <p:stCondLst>
                                            <p:cond delay="3499"/>
                                          </p:stCondLst>
                                        </p:cTn>
                                        <p:tgtEl>
                                          <p:spTgt spid="14"/>
                                        </p:tgtEl>
                                        <p:attrNameLst>
                                          <p:attrName>style.visibility</p:attrName>
                                        </p:attrNameLst>
                                      </p:cBhvr>
                                      <p:to>
                                        <p:strVal val="hidden"/>
                                      </p:to>
                                    </p:set>
                                  </p:childTnLst>
                                </p:cTn>
                              </p:par>
                              <p:par>
                                <p:cTn id="165" presetID="2" presetClass="exit" presetSubtype="3" fill="hold" grpId="2" nodeType="withEffect">
                                  <p:stCondLst>
                                    <p:cond delay="0"/>
                                  </p:stCondLst>
                                  <p:childTnLst>
                                    <p:anim calcmode="lin" valueType="num">
                                      <p:cBhvr additive="base">
                                        <p:cTn id="166" dur="3500"/>
                                        <p:tgtEl>
                                          <p:spTgt spid="13"/>
                                        </p:tgtEl>
                                        <p:attrNameLst>
                                          <p:attrName>ppt_x</p:attrName>
                                        </p:attrNameLst>
                                      </p:cBhvr>
                                      <p:tavLst>
                                        <p:tav tm="0">
                                          <p:val>
                                            <p:strVal val="ppt_x"/>
                                          </p:val>
                                        </p:tav>
                                        <p:tav tm="100000">
                                          <p:val>
                                            <p:strVal val="1+ppt_w/2"/>
                                          </p:val>
                                        </p:tav>
                                      </p:tavLst>
                                    </p:anim>
                                    <p:anim calcmode="lin" valueType="num">
                                      <p:cBhvr additive="base">
                                        <p:cTn id="167" dur="3500"/>
                                        <p:tgtEl>
                                          <p:spTgt spid="13"/>
                                        </p:tgtEl>
                                        <p:attrNameLst>
                                          <p:attrName>ppt_y</p:attrName>
                                        </p:attrNameLst>
                                      </p:cBhvr>
                                      <p:tavLst>
                                        <p:tav tm="0">
                                          <p:val>
                                            <p:strVal val="ppt_y"/>
                                          </p:val>
                                        </p:tav>
                                        <p:tav tm="100000">
                                          <p:val>
                                            <p:strVal val="0-ppt_h/2"/>
                                          </p:val>
                                        </p:tav>
                                      </p:tavLst>
                                    </p:anim>
                                    <p:set>
                                      <p:cBhvr>
                                        <p:cTn id="168" dur="1" fill="hold">
                                          <p:stCondLst>
                                            <p:cond delay="3499"/>
                                          </p:stCondLst>
                                        </p:cTn>
                                        <p:tgtEl>
                                          <p:spTgt spid="13"/>
                                        </p:tgtEl>
                                        <p:attrNameLst>
                                          <p:attrName>style.visibility</p:attrName>
                                        </p:attrNameLst>
                                      </p:cBhvr>
                                      <p:to>
                                        <p:strVal val="hidden"/>
                                      </p:to>
                                    </p:set>
                                  </p:childTnLst>
                                </p:cTn>
                              </p:par>
                              <p:par>
                                <p:cTn id="169" presetID="2" presetClass="exit" presetSubtype="12" fill="hold" grpId="2" nodeType="withEffect">
                                  <p:stCondLst>
                                    <p:cond delay="0"/>
                                  </p:stCondLst>
                                  <p:childTnLst>
                                    <p:anim calcmode="lin" valueType="num">
                                      <p:cBhvr additive="base">
                                        <p:cTn id="170" dur="3500"/>
                                        <p:tgtEl>
                                          <p:spTgt spid="22"/>
                                        </p:tgtEl>
                                        <p:attrNameLst>
                                          <p:attrName>ppt_x</p:attrName>
                                        </p:attrNameLst>
                                      </p:cBhvr>
                                      <p:tavLst>
                                        <p:tav tm="0">
                                          <p:val>
                                            <p:strVal val="ppt_x"/>
                                          </p:val>
                                        </p:tav>
                                        <p:tav tm="100000">
                                          <p:val>
                                            <p:strVal val="0-ppt_w/2"/>
                                          </p:val>
                                        </p:tav>
                                      </p:tavLst>
                                    </p:anim>
                                    <p:anim calcmode="lin" valueType="num">
                                      <p:cBhvr additive="base">
                                        <p:cTn id="171" dur="3500"/>
                                        <p:tgtEl>
                                          <p:spTgt spid="22"/>
                                        </p:tgtEl>
                                        <p:attrNameLst>
                                          <p:attrName>ppt_y</p:attrName>
                                        </p:attrNameLst>
                                      </p:cBhvr>
                                      <p:tavLst>
                                        <p:tav tm="0">
                                          <p:val>
                                            <p:strVal val="ppt_y"/>
                                          </p:val>
                                        </p:tav>
                                        <p:tav tm="100000">
                                          <p:val>
                                            <p:strVal val="1+ppt_h/2"/>
                                          </p:val>
                                        </p:tav>
                                      </p:tavLst>
                                    </p:anim>
                                    <p:set>
                                      <p:cBhvr>
                                        <p:cTn id="172" dur="1" fill="hold">
                                          <p:stCondLst>
                                            <p:cond delay="3499"/>
                                          </p:stCondLst>
                                        </p:cTn>
                                        <p:tgtEl>
                                          <p:spTgt spid="22"/>
                                        </p:tgtEl>
                                        <p:attrNameLst>
                                          <p:attrName>style.visibility</p:attrName>
                                        </p:attrNameLst>
                                      </p:cBhvr>
                                      <p:to>
                                        <p:strVal val="hidden"/>
                                      </p:to>
                                    </p:set>
                                  </p:childTnLst>
                                </p:cTn>
                              </p:par>
                              <p:par>
                                <p:cTn id="173" presetID="2" presetClass="exit" presetSubtype="12" fill="hold" grpId="2" nodeType="withEffect">
                                  <p:stCondLst>
                                    <p:cond delay="0"/>
                                  </p:stCondLst>
                                  <p:childTnLst>
                                    <p:anim calcmode="lin" valueType="num">
                                      <p:cBhvr additive="base">
                                        <p:cTn id="174" dur="3500"/>
                                        <p:tgtEl>
                                          <p:spTgt spid="21"/>
                                        </p:tgtEl>
                                        <p:attrNameLst>
                                          <p:attrName>ppt_x</p:attrName>
                                        </p:attrNameLst>
                                      </p:cBhvr>
                                      <p:tavLst>
                                        <p:tav tm="0">
                                          <p:val>
                                            <p:strVal val="ppt_x"/>
                                          </p:val>
                                        </p:tav>
                                        <p:tav tm="100000">
                                          <p:val>
                                            <p:strVal val="0-ppt_w/2"/>
                                          </p:val>
                                        </p:tav>
                                      </p:tavLst>
                                    </p:anim>
                                    <p:anim calcmode="lin" valueType="num">
                                      <p:cBhvr additive="base">
                                        <p:cTn id="175" dur="3500"/>
                                        <p:tgtEl>
                                          <p:spTgt spid="21"/>
                                        </p:tgtEl>
                                        <p:attrNameLst>
                                          <p:attrName>ppt_y</p:attrName>
                                        </p:attrNameLst>
                                      </p:cBhvr>
                                      <p:tavLst>
                                        <p:tav tm="0">
                                          <p:val>
                                            <p:strVal val="ppt_y"/>
                                          </p:val>
                                        </p:tav>
                                        <p:tav tm="100000">
                                          <p:val>
                                            <p:strVal val="1+ppt_h/2"/>
                                          </p:val>
                                        </p:tav>
                                      </p:tavLst>
                                    </p:anim>
                                    <p:set>
                                      <p:cBhvr>
                                        <p:cTn id="176" dur="1" fill="hold">
                                          <p:stCondLst>
                                            <p:cond delay="3499"/>
                                          </p:stCondLst>
                                        </p:cTn>
                                        <p:tgtEl>
                                          <p:spTgt spid="21"/>
                                        </p:tgtEl>
                                        <p:attrNameLst>
                                          <p:attrName>style.visibility</p:attrName>
                                        </p:attrNameLst>
                                      </p:cBhvr>
                                      <p:to>
                                        <p:strVal val="hidden"/>
                                      </p:to>
                                    </p:set>
                                  </p:childTnLst>
                                </p:cTn>
                              </p:par>
                              <p:par>
                                <p:cTn id="177" presetID="2" presetClass="exit" presetSubtype="12" fill="hold" grpId="2" nodeType="withEffect">
                                  <p:stCondLst>
                                    <p:cond delay="0"/>
                                  </p:stCondLst>
                                  <p:childTnLst>
                                    <p:anim calcmode="lin" valueType="num">
                                      <p:cBhvr additive="base">
                                        <p:cTn id="178" dur="3500"/>
                                        <p:tgtEl>
                                          <p:spTgt spid="20"/>
                                        </p:tgtEl>
                                        <p:attrNameLst>
                                          <p:attrName>ppt_x</p:attrName>
                                        </p:attrNameLst>
                                      </p:cBhvr>
                                      <p:tavLst>
                                        <p:tav tm="0">
                                          <p:val>
                                            <p:strVal val="ppt_x"/>
                                          </p:val>
                                        </p:tav>
                                        <p:tav tm="100000">
                                          <p:val>
                                            <p:strVal val="0-ppt_w/2"/>
                                          </p:val>
                                        </p:tav>
                                      </p:tavLst>
                                    </p:anim>
                                    <p:anim calcmode="lin" valueType="num">
                                      <p:cBhvr additive="base">
                                        <p:cTn id="179" dur="3500"/>
                                        <p:tgtEl>
                                          <p:spTgt spid="20"/>
                                        </p:tgtEl>
                                        <p:attrNameLst>
                                          <p:attrName>ppt_y</p:attrName>
                                        </p:attrNameLst>
                                      </p:cBhvr>
                                      <p:tavLst>
                                        <p:tav tm="0">
                                          <p:val>
                                            <p:strVal val="ppt_y"/>
                                          </p:val>
                                        </p:tav>
                                        <p:tav tm="100000">
                                          <p:val>
                                            <p:strVal val="1+ppt_h/2"/>
                                          </p:val>
                                        </p:tav>
                                      </p:tavLst>
                                    </p:anim>
                                    <p:set>
                                      <p:cBhvr>
                                        <p:cTn id="180" dur="1" fill="hold">
                                          <p:stCondLst>
                                            <p:cond delay="3499"/>
                                          </p:stCondLst>
                                        </p:cTn>
                                        <p:tgtEl>
                                          <p:spTgt spid="20"/>
                                        </p:tgtEl>
                                        <p:attrNameLst>
                                          <p:attrName>style.visibility</p:attrName>
                                        </p:attrNameLst>
                                      </p:cBhvr>
                                      <p:to>
                                        <p:strVal val="hidden"/>
                                      </p:to>
                                    </p:set>
                                  </p:childTnLst>
                                </p:cTn>
                              </p:par>
                              <p:par>
                                <p:cTn id="181" presetID="2" presetClass="exit" presetSubtype="12" fill="hold" grpId="2" nodeType="withEffect">
                                  <p:stCondLst>
                                    <p:cond delay="0"/>
                                  </p:stCondLst>
                                  <p:childTnLst>
                                    <p:anim calcmode="lin" valueType="num">
                                      <p:cBhvr additive="base">
                                        <p:cTn id="182" dur="3500"/>
                                        <p:tgtEl>
                                          <p:spTgt spid="19"/>
                                        </p:tgtEl>
                                        <p:attrNameLst>
                                          <p:attrName>ppt_x</p:attrName>
                                        </p:attrNameLst>
                                      </p:cBhvr>
                                      <p:tavLst>
                                        <p:tav tm="0">
                                          <p:val>
                                            <p:strVal val="ppt_x"/>
                                          </p:val>
                                        </p:tav>
                                        <p:tav tm="100000">
                                          <p:val>
                                            <p:strVal val="0-ppt_w/2"/>
                                          </p:val>
                                        </p:tav>
                                      </p:tavLst>
                                    </p:anim>
                                    <p:anim calcmode="lin" valueType="num">
                                      <p:cBhvr additive="base">
                                        <p:cTn id="183" dur="3500"/>
                                        <p:tgtEl>
                                          <p:spTgt spid="19"/>
                                        </p:tgtEl>
                                        <p:attrNameLst>
                                          <p:attrName>ppt_y</p:attrName>
                                        </p:attrNameLst>
                                      </p:cBhvr>
                                      <p:tavLst>
                                        <p:tav tm="0">
                                          <p:val>
                                            <p:strVal val="ppt_y"/>
                                          </p:val>
                                        </p:tav>
                                        <p:tav tm="100000">
                                          <p:val>
                                            <p:strVal val="1+ppt_h/2"/>
                                          </p:val>
                                        </p:tav>
                                      </p:tavLst>
                                    </p:anim>
                                    <p:set>
                                      <p:cBhvr>
                                        <p:cTn id="184" dur="1" fill="hold">
                                          <p:stCondLst>
                                            <p:cond delay="3499"/>
                                          </p:stCondLst>
                                        </p:cTn>
                                        <p:tgtEl>
                                          <p:spTgt spid="19"/>
                                        </p:tgtEl>
                                        <p:attrNameLst>
                                          <p:attrName>style.visibility</p:attrName>
                                        </p:attrNameLst>
                                      </p:cBhvr>
                                      <p:to>
                                        <p:strVal val="hidden"/>
                                      </p:to>
                                    </p:set>
                                  </p:childTnLst>
                                </p:cTn>
                              </p:par>
                              <p:par>
                                <p:cTn id="185" presetID="2" presetClass="exit" presetSubtype="12" fill="hold" grpId="2" nodeType="withEffect">
                                  <p:stCondLst>
                                    <p:cond delay="0"/>
                                  </p:stCondLst>
                                  <p:childTnLst>
                                    <p:anim calcmode="lin" valueType="num">
                                      <p:cBhvr additive="base">
                                        <p:cTn id="186" dur="3500"/>
                                        <p:tgtEl>
                                          <p:spTgt spid="18"/>
                                        </p:tgtEl>
                                        <p:attrNameLst>
                                          <p:attrName>ppt_x</p:attrName>
                                        </p:attrNameLst>
                                      </p:cBhvr>
                                      <p:tavLst>
                                        <p:tav tm="0">
                                          <p:val>
                                            <p:strVal val="ppt_x"/>
                                          </p:val>
                                        </p:tav>
                                        <p:tav tm="100000">
                                          <p:val>
                                            <p:strVal val="0-ppt_w/2"/>
                                          </p:val>
                                        </p:tav>
                                      </p:tavLst>
                                    </p:anim>
                                    <p:anim calcmode="lin" valueType="num">
                                      <p:cBhvr additive="base">
                                        <p:cTn id="187" dur="3500"/>
                                        <p:tgtEl>
                                          <p:spTgt spid="18"/>
                                        </p:tgtEl>
                                        <p:attrNameLst>
                                          <p:attrName>ppt_y</p:attrName>
                                        </p:attrNameLst>
                                      </p:cBhvr>
                                      <p:tavLst>
                                        <p:tav tm="0">
                                          <p:val>
                                            <p:strVal val="ppt_y"/>
                                          </p:val>
                                        </p:tav>
                                        <p:tav tm="100000">
                                          <p:val>
                                            <p:strVal val="1+ppt_h/2"/>
                                          </p:val>
                                        </p:tav>
                                      </p:tavLst>
                                    </p:anim>
                                    <p:set>
                                      <p:cBhvr>
                                        <p:cTn id="188" dur="1" fill="hold">
                                          <p:stCondLst>
                                            <p:cond delay="3499"/>
                                          </p:stCondLst>
                                        </p:cTn>
                                        <p:tgtEl>
                                          <p:spTgt spid="18"/>
                                        </p:tgtEl>
                                        <p:attrNameLst>
                                          <p:attrName>style.visibility</p:attrName>
                                        </p:attrNameLst>
                                      </p:cBhvr>
                                      <p:to>
                                        <p:strVal val="hidden"/>
                                      </p:to>
                                    </p:set>
                                  </p:childTnLst>
                                </p:cTn>
                              </p:par>
                              <p:par>
                                <p:cTn id="189" presetID="2" presetClass="exit" presetSubtype="6" fill="hold" grpId="2" nodeType="withEffect">
                                  <p:stCondLst>
                                    <p:cond delay="0"/>
                                  </p:stCondLst>
                                  <p:childTnLst>
                                    <p:anim calcmode="lin" valueType="num">
                                      <p:cBhvr additive="base">
                                        <p:cTn id="190" dur="3500"/>
                                        <p:tgtEl>
                                          <p:spTgt spid="7"/>
                                        </p:tgtEl>
                                        <p:attrNameLst>
                                          <p:attrName>ppt_x</p:attrName>
                                        </p:attrNameLst>
                                      </p:cBhvr>
                                      <p:tavLst>
                                        <p:tav tm="0">
                                          <p:val>
                                            <p:strVal val="ppt_x"/>
                                          </p:val>
                                        </p:tav>
                                        <p:tav tm="100000">
                                          <p:val>
                                            <p:strVal val="1+ppt_w/2"/>
                                          </p:val>
                                        </p:tav>
                                      </p:tavLst>
                                    </p:anim>
                                    <p:anim calcmode="lin" valueType="num">
                                      <p:cBhvr additive="base">
                                        <p:cTn id="191" dur="3500"/>
                                        <p:tgtEl>
                                          <p:spTgt spid="7"/>
                                        </p:tgtEl>
                                        <p:attrNameLst>
                                          <p:attrName>ppt_y</p:attrName>
                                        </p:attrNameLst>
                                      </p:cBhvr>
                                      <p:tavLst>
                                        <p:tav tm="0">
                                          <p:val>
                                            <p:strVal val="ppt_y"/>
                                          </p:val>
                                        </p:tav>
                                        <p:tav tm="100000">
                                          <p:val>
                                            <p:strVal val="1+ppt_h/2"/>
                                          </p:val>
                                        </p:tav>
                                      </p:tavLst>
                                    </p:anim>
                                    <p:set>
                                      <p:cBhvr>
                                        <p:cTn id="192" dur="1" fill="hold">
                                          <p:stCondLst>
                                            <p:cond delay="3499"/>
                                          </p:stCondLst>
                                        </p:cTn>
                                        <p:tgtEl>
                                          <p:spTgt spid="7"/>
                                        </p:tgtEl>
                                        <p:attrNameLst>
                                          <p:attrName>style.visibility</p:attrName>
                                        </p:attrNameLst>
                                      </p:cBhvr>
                                      <p:to>
                                        <p:strVal val="hidden"/>
                                      </p:to>
                                    </p:set>
                                  </p:childTnLst>
                                </p:cTn>
                              </p:par>
                              <p:par>
                                <p:cTn id="193" presetID="2" presetClass="exit" presetSubtype="6" fill="hold" grpId="2" nodeType="withEffect">
                                  <p:stCondLst>
                                    <p:cond delay="0"/>
                                  </p:stCondLst>
                                  <p:childTnLst>
                                    <p:anim calcmode="lin" valueType="num">
                                      <p:cBhvr additive="base">
                                        <p:cTn id="194" dur="3500"/>
                                        <p:tgtEl>
                                          <p:spTgt spid="6"/>
                                        </p:tgtEl>
                                        <p:attrNameLst>
                                          <p:attrName>ppt_x</p:attrName>
                                        </p:attrNameLst>
                                      </p:cBhvr>
                                      <p:tavLst>
                                        <p:tav tm="0">
                                          <p:val>
                                            <p:strVal val="ppt_x"/>
                                          </p:val>
                                        </p:tav>
                                        <p:tav tm="100000">
                                          <p:val>
                                            <p:strVal val="1+ppt_w/2"/>
                                          </p:val>
                                        </p:tav>
                                      </p:tavLst>
                                    </p:anim>
                                    <p:anim calcmode="lin" valueType="num">
                                      <p:cBhvr additive="base">
                                        <p:cTn id="195" dur="3500"/>
                                        <p:tgtEl>
                                          <p:spTgt spid="6"/>
                                        </p:tgtEl>
                                        <p:attrNameLst>
                                          <p:attrName>ppt_y</p:attrName>
                                        </p:attrNameLst>
                                      </p:cBhvr>
                                      <p:tavLst>
                                        <p:tav tm="0">
                                          <p:val>
                                            <p:strVal val="ppt_y"/>
                                          </p:val>
                                        </p:tav>
                                        <p:tav tm="100000">
                                          <p:val>
                                            <p:strVal val="1+ppt_h/2"/>
                                          </p:val>
                                        </p:tav>
                                      </p:tavLst>
                                    </p:anim>
                                    <p:set>
                                      <p:cBhvr>
                                        <p:cTn id="196" dur="1" fill="hold">
                                          <p:stCondLst>
                                            <p:cond delay="3499"/>
                                          </p:stCondLst>
                                        </p:cTn>
                                        <p:tgtEl>
                                          <p:spTgt spid="6"/>
                                        </p:tgtEl>
                                        <p:attrNameLst>
                                          <p:attrName>style.visibility</p:attrName>
                                        </p:attrNameLst>
                                      </p:cBhvr>
                                      <p:to>
                                        <p:strVal val="hidden"/>
                                      </p:to>
                                    </p:set>
                                  </p:childTnLst>
                                </p:cTn>
                              </p:par>
                              <p:par>
                                <p:cTn id="197" presetID="2" presetClass="exit" presetSubtype="6" fill="hold" grpId="2" nodeType="withEffect">
                                  <p:stCondLst>
                                    <p:cond delay="0"/>
                                  </p:stCondLst>
                                  <p:childTnLst>
                                    <p:anim calcmode="lin" valueType="num">
                                      <p:cBhvr additive="base">
                                        <p:cTn id="198" dur="3500"/>
                                        <p:tgtEl>
                                          <p:spTgt spid="4"/>
                                        </p:tgtEl>
                                        <p:attrNameLst>
                                          <p:attrName>ppt_x</p:attrName>
                                        </p:attrNameLst>
                                      </p:cBhvr>
                                      <p:tavLst>
                                        <p:tav tm="0">
                                          <p:val>
                                            <p:strVal val="ppt_x"/>
                                          </p:val>
                                        </p:tav>
                                        <p:tav tm="100000">
                                          <p:val>
                                            <p:strVal val="1+ppt_w/2"/>
                                          </p:val>
                                        </p:tav>
                                      </p:tavLst>
                                    </p:anim>
                                    <p:anim calcmode="lin" valueType="num">
                                      <p:cBhvr additive="base">
                                        <p:cTn id="199" dur="3500"/>
                                        <p:tgtEl>
                                          <p:spTgt spid="4"/>
                                        </p:tgtEl>
                                        <p:attrNameLst>
                                          <p:attrName>ppt_y</p:attrName>
                                        </p:attrNameLst>
                                      </p:cBhvr>
                                      <p:tavLst>
                                        <p:tav tm="0">
                                          <p:val>
                                            <p:strVal val="ppt_y"/>
                                          </p:val>
                                        </p:tav>
                                        <p:tav tm="100000">
                                          <p:val>
                                            <p:strVal val="1+ppt_h/2"/>
                                          </p:val>
                                        </p:tav>
                                      </p:tavLst>
                                    </p:anim>
                                    <p:set>
                                      <p:cBhvr>
                                        <p:cTn id="200" dur="1" fill="hold">
                                          <p:stCondLst>
                                            <p:cond delay="3499"/>
                                          </p:stCondLst>
                                        </p:cTn>
                                        <p:tgtEl>
                                          <p:spTgt spid="4"/>
                                        </p:tgtEl>
                                        <p:attrNameLst>
                                          <p:attrName>style.visibility</p:attrName>
                                        </p:attrNameLst>
                                      </p:cBhvr>
                                      <p:to>
                                        <p:strVal val="hidden"/>
                                      </p:to>
                                    </p:set>
                                  </p:childTnLst>
                                </p:cTn>
                              </p:par>
                              <p:par>
                                <p:cTn id="201" presetID="2" presetClass="exit" presetSubtype="6" fill="hold" grpId="2" nodeType="withEffect">
                                  <p:stCondLst>
                                    <p:cond delay="0"/>
                                  </p:stCondLst>
                                  <p:childTnLst>
                                    <p:anim calcmode="lin" valueType="num">
                                      <p:cBhvr additive="base">
                                        <p:cTn id="202" dur="3500"/>
                                        <p:tgtEl>
                                          <p:spTgt spid="3"/>
                                        </p:tgtEl>
                                        <p:attrNameLst>
                                          <p:attrName>ppt_x</p:attrName>
                                        </p:attrNameLst>
                                      </p:cBhvr>
                                      <p:tavLst>
                                        <p:tav tm="0">
                                          <p:val>
                                            <p:strVal val="ppt_x"/>
                                          </p:val>
                                        </p:tav>
                                        <p:tav tm="100000">
                                          <p:val>
                                            <p:strVal val="1+ppt_w/2"/>
                                          </p:val>
                                        </p:tav>
                                      </p:tavLst>
                                    </p:anim>
                                    <p:anim calcmode="lin" valueType="num">
                                      <p:cBhvr additive="base">
                                        <p:cTn id="203" dur="3500"/>
                                        <p:tgtEl>
                                          <p:spTgt spid="3"/>
                                        </p:tgtEl>
                                        <p:attrNameLst>
                                          <p:attrName>ppt_y</p:attrName>
                                        </p:attrNameLst>
                                      </p:cBhvr>
                                      <p:tavLst>
                                        <p:tav tm="0">
                                          <p:val>
                                            <p:strVal val="ppt_y"/>
                                          </p:val>
                                        </p:tav>
                                        <p:tav tm="100000">
                                          <p:val>
                                            <p:strVal val="1+ppt_h/2"/>
                                          </p:val>
                                        </p:tav>
                                      </p:tavLst>
                                    </p:anim>
                                    <p:set>
                                      <p:cBhvr>
                                        <p:cTn id="204" dur="1" fill="hold">
                                          <p:stCondLst>
                                            <p:cond delay="3499"/>
                                          </p:stCondLst>
                                        </p:cTn>
                                        <p:tgtEl>
                                          <p:spTgt spid="3"/>
                                        </p:tgtEl>
                                        <p:attrNameLst>
                                          <p:attrName>style.visibility</p:attrName>
                                        </p:attrNameLst>
                                      </p:cBhvr>
                                      <p:to>
                                        <p:strVal val="hidden"/>
                                      </p:to>
                                    </p:set>
                                  </p:childTnLst>
                                </p:cTn>
                              </p:par>
                              <p:par>
                                <p:cTn id="205" presetID="23" presetClass="entr" presetSubtype="272" fill="hold" nodeType="withEffect">
                                  <p:stCondLst>
                                    <p:cond delay="1000"/>
                                  </p:stCondLst>
                                  <p:childTnLst>
                                    <p:set>
                                      <p:cBhvr>
                                        <p:cTn id="206" dur="1" fill="hold">
                                          <p:stCondLst>
                                            <p:cond delay="0"/>
                                          </p:stCondLst>
                                        </p:cTn>
                                        <p:tgtEl>
                                          <p:spTgt spid="25"/>
                                        </p:tgtEl>
                                        <p:attrNameLst>
                                          <p:attrName>style.visibility</p:attrName>
                                        </p:attrNameLst>
                                      </p:cBhvr>
                                      <p:to>
                                        <p:strVal val="visible"/>
                                      </p:to>
                                    </p:set>
                                    <p:anim calcmode="lin" valueType="num">
                                      <p:cBhvr>
                                        <p:cTn id="207" dur="2250" fill="hold"/>
                                        <p:tgtEl>
                                          <p:spTgt spid="25"/>
                                        </p:tgtEl>
                                        <p:attrNameLst>
                                          <p:attrName>ppt_w</p:attrName>
                                        </p:attrNameLst>
                                      </p:cBhvr>
                                      <p:tavLst>
                                        <p:tav tm="0">
                                          <p:val>
                                            <p:strVal val="2/3*#ppt_w"/>
                                          </p:val>
                                        </p:tav>
                                        <p:tav tm="100000">
                                          <p:val>
                                            <p:strVal val="#ppt_w"/>
                                          </p:val>
                                        </p:tav>
                                      </p:tavLst>
                                    </p:anim>
                                    <p:anim calcmode="lin" valueType="num">
                                      <p:cBhvr>
                                        <p:cTn id="208" dur="2250" fill="hold"/>
                                        <p:tgtEl>
                                          <p:spTgt spid="25"/>
                                        </p:tgtEl>
                                        <p:attrNameLst>
                                          <p:attrName>ppt_h</p:attrName>
                                        </p:attrNameLst>
                                      </p:cBhvr>
                                      <p:tavLst>
                                        <p:tav tm="0">
                                          <p:val>
                                            <p:strVal val="2/3*#ppt_h"/>
                                          </p:val>
                                        </p:tav>
                                        <p:tav tm="100000">
                                          <p:val>
                                            <p:strVal val="#ppt_h"/>
                                          </p:val>
                                        </p:tav>
                                      </p:tavLst>
                                    </p:anim>
                                  </p:childTnLst>
                                </p:cTn>
                              </p:par>
                              <p:par>
                                <p:cTn id="209" presetID="8" presetClass="entr" presetSubtype="32" fill="hold" nodeType="withEffect">
                                  <p:stCondLst>
                                    <p:cond delay="1000"/>
                                  </p:stCondLst>
                                  <p:childTnLst>
                                    <p:set>
                                      <p:cBhvr>
                                        <p:cTn id="210" dur="1" fill="hold">
                                          <p:stCondLst>
                                            <p:cond delay="0"/>
                                          </p:stCondLst>
                                        </p:cTn>
                                        <p:tgtEl>
                                          <p:spTgt spid="25"/>
                                        </p:tgtEl>
                                        <p:attrNameLst>
                                          <p:attrName>style.visibility</p:attrName>
                                        </p:attrNameLst>
                                      </p:cBhvr>
                                      <p:to>
                                        <p:strVal val="visible"/>
                                      </p:to>
                                    </p:set>
                                    <p:animEffect transition="in" filter="diamond(out)">
                                      <p:cBhvr>
                                        <p:cTn id="211" dur="2250"/>
                                        <p:tgtEl>
                                          <p:spTgt spid="25"/>
                                        </p:tgtEl>
                                      </p:cBhvr>
                                    </p:animEffect>
                                  </p:childTnLst>
                                </p:cTn>
                              </p:par>
                              <p:par>
                                <p:cTn id="212" presetID="9" presetClass="emph" presetSubtype="0" grpId="0" nodeType="withEffect">
                                  <p:stCondLst>
                                    <p:cond delay="0"/>
                                  </p:stCondLst>
                                  <p:childTnLst>
                                    <p:set>
                                      <p:cBhvr rctx="PPT">
                                        <p:cTn id="213" dur="indefinite"/>
                                        <p:tgtEl>
                                          <p:spTgt spid="23"/>
                                        </p:tgtEl>
                                        <p:attrNameLst>
                                          <p:attrName>style.opacity</p:attrName>
                                        </p:attrNameLst>
                                      </p:cBhvr>
                                      <p:to>
                                        <p:strVal val="0"/>
                                      </p:to>
                                    </p:set>
                                    <p:animEffect filter="image" prLst="opacity: 0">
                                      <p:cBhvr rctx="IE">
                                        <p:cTn id="214" dur="indefinite"/>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15 Imagen" descr="Diapositiva23"/>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6" name="Forma libre 4"/>
          <p:cNvSpPr/>
          <p:nvPr/>
        </p:nvSpPr>
        <p:spPr>
          <a:xfrm rot="1084682" flipH="1">
            <a:off x="21398" y="517728"/>
            <a:ext cx="3498622" cy="1017096"/>
          </a:xfrm>
          <a:custGeom>
            <a:avLst/>
            <a:gdLst>
              <a:gd name="connsiteX0" fmla="*/ 0 w 6658928"/>
              <a:gd name="connsiteY0" fmla="*/ 1183530 h 1242866"/>
              <a:gd name="connsiteX1" fmla="*/ 51627 w 6658928"/>
              <a:gd name="connsiteY1" fmla="*/ 1154742 h 1242866"/>
              <a:gd name="connsiteX2" fmla="*/ 1784881 w 6658928"/>
              <a:gd name="connsiteY2" fmla="*/ 914400 h 1242866"/>
              <a:gd name="connsiteX3" fmla="*/ 2623483 w 6658928"/>
              <a:gd name="connsiteY3" fmla="*/ 957060 h 1242866"/>
              <a:gd name="connsiteX4" fmla="*/ 2814840 w 6658928"/>
              <a:gd name="connsiteY4" fmla="*/ 981658 h 1242866"/>
              <a:gd name="connsiteX5" fmla="*/ 2588021 w 6658928"/>
              <a:gd name="connsiteY5" fmla="*/ 929414 h 1242866"/>
              <a:gd name="connsiteX6" fmla="*/ 1560617 w 6658928"/>
              <a:gd name="connsiteY6" fmla="*/ 845684 h 1242866"/>
              <a:gd name="connsiteX7" fmla="*/ 203521 w 6658928"/>
              <a:gd name="connsiteY7" fmla="*/ 1011001 h 1242866"/>
              <a:gd name="connsiteX8" fmla="*/ 152399 w 6658928"/>
              <a:gd name="connsiteY8" fmla="*/ 1031130 h 1242866"/>
              <a:gd name="connsiteX9" fmla="*/ 204026 w 6658928"/>
              <a:gd name="connsiteY9" fmla="*/ 1002342 h 1242866"/>
              <a:gd name="connsiteX10" fmla="*/ 1937281 w 6658928"/>
              <a:gd name="connsiteY10" fmla="*/ 762000 h 1242866"/>
              <a:gd name="connsiteX11" fmla="*/ 2775883 w 6658928"/>
              <a:gd name="connsiteY11" fmla="*/ 804660 h 1242866"/>
              <a:gd name="connsiteX12" fmla="*/ 2967239 w 6658928"/>
              <a:gd name="connsiteY12" fmla="*/ 829258 h 1242866"/>
              <a:gd name="connsiteX13" fmla="*/ 2740421 w 6658928"/>
              <a:gd name="connsiteY13" fmla="*/ 777014 h 1242866"/>
              <a:gd name="connsiteX14" fmla="*/ 1713017 w 6658928"/>
              <a:gd name="connsiteY14" fmla="*/ 693284 h 1242866"/>
              <a:gd name="connsiteX15" fmla="*/ 355920 w 6658928"/>
              <a:gd name="connsiteY15" fmla="*/ 858601 h 1242866"/>
              <a:gd name="connsiteX16" fmla="*/ 304799 w 6658928"/>
              <a:gd name="connsiteY16" fmla="*/ 878730 h 1242866"/>
              <a:gd name="connsiteX17" fmla="*/ 356426 w 6658928"/>
              <a:gd name="connsiteY17" fmla="*/ 849941 h 1242866"/>
              <a:gd name="connsiteX18" fmla="*/ 2089682 w 6658928"/>
              <a:gd name="connsiteY18" fmla="*/ 609600 h 1242866"/>
              <a:gd name="connsiteX19" fmla="*/ 2928283 w 6658928"/>
              <a:gd name="connsiteY19" fmla="*/ 652260 h 1242866"/>
              <a:gd name="connsiteX20" fmla="*/ 3119639 w 6658928"/>
              <a:gd name="connsiteY20" fmla="*/ 676858 h 1242866"/>
              <a:gd name="connsiteX21" fmla="*/ 2892821 w 6658928"/>
              <a:gd name="connsiteY21" fmla="*/ 624614 h 1242866"/>
              <a:gd name="connsiteX22" fmla="*/ 1865417 w 6658928"/>
              <a:gd name="connsiteY22" fmla="*/ 540884 h 1242866"/>
              <a:gd name="connsiteX23" fmla="*/ 508320 w 6658928"/>
              <a:gd name="connsiteY23" fmla="*/ 706201 h 1242866"/>
              <a:gd name="connsiteX24" fmla="*/ 457200 w 6658928"/>
              <a:gd name="connsiteY24" fmla="*/ 726330 h 1242866"/>
              <a:gd name="connsiteX25" fmla="*/ 508826 w 6658928"/>
              <a:gd name="connsiteY25" fmla="*/ 697541 h 1242866"/>
              <a:gd name="connsiteX26" fmla="*/ 2242081 w 6658928"/>
              <a:gd name="connsiteY26" fmla="*/ 457200 h 1242866"/>
              <a:gd name="connsiteX27" fmla="*/ 3080683 w 6658928"/>
              <a:gd name="connsiteY27" fmla="*/ 499860 h 1242866"/>
              <a:gd name="connsiteX28" fmla="*/ 3272039 w 6658928"/>
              <a:gd name="connsiteY28" fmla="*/ 524458 h 1242866"/>
              <a:gd name="connsiteX29" fmla="*/ 3045221 w 6658928"/>
              <a:gd name="connsiteY29" fmla="*/ 472214 h 1242866"/>
              <a:gd name="connsiteX30" fmla="*/ 2017817 w 6658928"/>
              <a:gd name="connsiteY30" fmla="*/ 388484 h 1242866"/>
              <a:gd name="connsiteX31" fmla="*/ 660720 w 6658928"/>
              <a:gd name="connsiteY31" fmla="*/ 553801 h 1242866"/>
              <a:gd name="connsiteX32" fmla="*/ 609599 w 6658928"/>
              <a:gd name="connsiteY32" fmla="*/ 573930 h 1242866"/>
              <a:gd name="connsiteX33" fmla="*/ 661226 w 6658928"/>
              <a:gd name="connsiteY33" fmla="*/ 545141 h 1242866"/>
              <a:gd name="connsiteX34" fmla="*/ 2394481 w 6658928"/>
              <a:gd name="connsiteY34" fmla="*/ 304800 h 1242866"/>
              <a:gd name="connsiteX35" fmla="*/ 3233083 w 6658928"/>
              <a:gd name="connsiteY35" fmla="*/ 347460 h 1242866"/>
              <a:gd name="connsiteX36" fmla="*/ 3424439 w 6658928"/>
              <a:gd name="connsiteY36" fmla="*/ 372058 h 1242866"/>
              <a:gd name="connsiteX37" fmla="*/ 3197621 w 6658928"/>
              <a:gd name="connsiteY37" fmla="*/ 319814 h 1242866"/>
              <a:gd name="connsiteX38" fmla="*/ 2170217 w 6658928"/>
              <a:gd name="connsiteY38" fmla="*/ 236084 h 1242866"/>
              <a:gd name="connsiteX39" fmla="*/ 813120 w 6658928"/>
              <a:gd name="connsiteY39" fmla="*/ 401401 h 1242866"/>
              <a:gd name="connsiteX40" fmla="*/ 761999 w 6658928"/>
              <a:gd name="connsiteY40" fmla="*/ 421530 h 1242866"/>
              <a:gd name="connsiteX41" fmla="*/ 813626 w 6658928"/>
              <a:gd name="connsiteY41" fmla="*/ 392741 h 1242866"/>
              <a:gd name="connsiteX42" fmla="*/ 2546881 w 6658928"/>
              <a:gd name="connsiteY42" fmla="*/ 152400 h 1242866"/>
              <a:gd name="connsiteX43" fmla="*/ 3385482 w 6658928"/>
              <a:gd name="connsiteY43" fmla="*/ 195060 h 1242866"/>
              <a:gd name="connsiteX44" fmla="*/ 3576839 w 6658928"/>
              <a:gd name="connsiteY44" fmla="*/ 219658 h 1242866"/>
              <a:gd name="connsiteX45" fmla="*/ 3350021 w 6658928"/>
              <a:gd name="connsiteY45" fmla="*/ 167414 h 1242866"/>
              <a:gd name="connsiteX46" fmla="*/ 2322617 w 6658928"/>
              <a:gd name="connsiteY46" fmla="*/ 83684 h 1242866"/>
              <a:gd name="connsiteX47" fmla="*/ 965520 w 6658928"/>
              <a:gd name="connsiteY47" fmla="*/ 249001 h 1242866"/>
              <a:gd name="connsiteX48" fmla="*/ 914399 w 6658928"/>
              <a:gd name="connsiteY48" fmla="*/ 269130 h 1242866"/>
              <a:gd name="connsiteX49" fmla="*/ 966026 w 6658928"/>
              <a:gd name="connsiteY49" fmla="*/ 240341 h 1242866"/>
              <a:gd name="connsiteX50" fmla="*/ 2699281 w 6658928"/>
              <a:gd name="connsiteY50" fmla="*/ 0 h 1242866"/>
              <a:gd name="connsiteX51" fmla="*/ 3780770 w 6658928"/>
              <a:gd name="connsiteY51" fmla="*/ 73882 h 1242866"/>
              <a:gd name="connsiteX52" fmla="*/ 3924645 w 6658928"/>
              <a:gd name="connsiteY52" fmla="*/ 97944 h 1242866"/>
              <a:gd name="connsiteX53" fmla="*/ 3938757 w 6658928"/>
              <a:gd name="connsiteY53" fmla="*/ 93140 h 1242866"/>
              <a:gd name="connsiteX54" fmla="*/ 3966597 w 6658928"/>
              <a:gd name="connsiteY54" fmla="*/ 101922 h 1242866"/>
              <a:gd name="connsiteX55" fmla="*/ 5250710 w 6658928"/>
              <a:gd name="connsiteY55" fmla="*/ 244782 h 1242866"/>
              <a:gd name="connsiteX56" fmla="*/ 6607808 w 6658928"/>
              <a:gd name="connsiteY56" fmla="*/ 79465 h 1242866"/>
              <a:gd name="connsiteX57" fmla="*/ 6658928 w 6658928"/>
              <a:gd name="connsiteY57" fmla="*/ 59336 h 1242866"/>
              <a:gd name="connsiteX58" fmla="*/ 6607301 w 6658928"/>
              <a:gd name="connsiteY58" fmla="*/ 88124 h 1242866"/>
              <a:gd name="connsiteX59" fmla="*/ 4874047 w 6658928"/>
              <a:gd name="connsiteY59" fmla="*/ 328466 h 1242866"/>
              <a:gd name="connsiteX60" fmla="*/ 4035445 w 6658928"/>
              <a:gd name="connsiteY60" fmla="*/ 285806 h 1242866"/>
              <a:gd name="connsiteX61" fmla="*/ 3844089 w 6658928"/>
              <a:gd name="connsiteY61" fmla="*/ 261208 h 1242866"/>
              <a:gd name="connsiteX62" fmla="*/ 4070907 w 6658928"/>
              <a:gd name="connsiteY62" fmla="*/ 313452 h 1242866"/>
              <a:gd name="connsiteX63" fmla="*/ 5098310 w 6658928"/>
              <a:gd name="connsiteY63" fmla="*/ 397182 h 1242866"/>
              <a:gd name="connsiteX64" fmla="*/ 6455408 w 6658928"/>
              <a:gd name="connsiteY64" fmla="*/ 231865 h 1242866"/>
              <a:gd name="connsiteX65" fmla="*/ 6506528 w 6658928"/>
              <a:gd name="connsiteY65" fmla="*/ 211736 h 1242866"/>
              <a:gd name="connsiteX66" fmla="*/ 6454901 w 6658928"/>
              <a:gd name="connsiteY66" fmla="*/ 240524 h 1242866"/>
              <a:gd name="connsiteX67" fmla="*/ 4721647 w 6658928"/>
              <a:gd name="connsiteY67" fmla="*/ 480866 h 1242866"/>
              <a:gd name="connsiteX68" fmla="*/ 3883045 w 6658928"/>
              <a:gd name="connsiteY68" fmla="*/ 438206 h 1242866"/>
              <a:gd name="connsiteX69" fmla="*/ 3691689 w 6658928"/>
              <a:gd name="connsiteY69" fmla="*/ 413608 h 1242866"/>
              <a:gd name="connsiteX70" fmla="*/ 3918507 w 6658928"/>
              <a:gd name="connsiteY70" fmla="*/ 465852 h 1242866"/>
              <a:gd name="connsiteX71" fmla="*/ 4945910 w 6658928"/>
              <a:gd name="connsiteY71" fmla="*/ 549582 h 1242866"/>
              <a:gd name="connsiteX72" fmla="*/ 6303008 w 6658928"/>
              <a:gd name="connsiteY72" fmla="*/ 384265 h 1242866"/>
              <a:gd name="connsiteX73" fmla="*/ 6354128 w 6658928"/>
              <a:gd name="connsiteY73" fmla="*/ 364136 h 1242866"/>
              <a:gd name="connsiteX74" fmla="*/ 6302501 w 6658928"/>
              <a:gd name="connsiteY74" fmla="*/ 392924 h 1242866"/>
              <a:gd name="connsiteX75" fmla="*/ 4569247 w 6658928"/>
              <a:gd name="connsiteY75" fmla="*/ 633266 h 1242866"/>
              <a:gd name="connsiteX76" fmla="*/ 3730645 w 6658928"/>
              <a:gd name="connsiteY76" fmla="*/ 590606 h 1242866"/>
              <a:gd name="connsiteX77" fmla="*/ 3539290 w 6658928"/>
              <a:gd name="connsiteY77" fmla="*/ 566008 h 1242866"/>
              <a:gd name="connsiteX78" fmla="*/ 3766107 w 6658928"/>
              <a:gd name="connsiteY78" fmla="*/ 618252 h 1242866"/>
              <a:gd name="connsiteX79" fmla="*/ 4793510 w 6658928"/>
              <a:gd name="connsiteY79" fmla="*/ 701982 h 1242866"/>
              <a:gd name="connsiteX80" fmla="*/ 6150608 w 6658928"/>
              <a:gd name="connsiteY80" fmla="*/ 536665 h 1242866"/>
              <a:gd name="connsiteX81" fmla="*/ 6201728 w 6658928"/>
              <a:gd name="connsiteY81" fmla="*/ 516536 h 1242866"/>
              <a:gd name="connsiteX82" fmla="*/ 6150101 w 6658928"/>
              <a:gd name="connsiteY82" fmla="*/ 545324 h 1242866"/>
              <a:gd name="connsiteX83" fmla="*/ 4416847 w 6658928"/>
              <a:gd name="connsiteY83" fmla="*/ 785666 h 1242866"/>
              <a:gd name="connsiteX84" fmla="*/ 3578245 w 6658928"/>
              <a:gd name="connsiteY84" fmla="*/ 743006 h 1242866"/>
              <a:gd name="connsiteX85" fmla="*/ 3386889 w 6658928"/>
              <a:gd name="connsiteY85" fmla="*/ 718408 h 1242866"/>
              <a:gd name="connsiteX86" fmla="*/ 3613707 w 6658928"/>
              <a:gd name="connsiteY86" fmla="*/ 770652 h 1242866"/>
              <a:gd name="connsiteX87" fmla="*/ 4641110 w 6658928"/>
              <a:gd name="connsiteY87" fmla="*/ 854382 h 1242866"/>
              <a:gd name="connsiteX88" fmla="*/ 5998208 w 6658928"/>
              <a:gd name="connsiteY88" fmla="*/ 689065 h 1242866"/>
              <a:gd name="connsiteX89" fmla="*/ 6049328 w 6658928"/>
              <a:gd name="connsiteY89" fmla="*/ 668936 h 1242866"/>
              <a:gd name="connsiteX90" fmla="*/ 5997701 w 6658928"/>
              <a:gd name="connsiteY90" fmla="*/ 697724 h 1242866"/>
              <a:gd name="connsiteX91" fmla="*/ 4264447 w 6658928"/>
              <a:gd name="connsiteY91" fmla="*/ 938066 h 1242866"/>
              <a:gd name="connsiteX92" fmla="*/ 3425845 w 6658928"/>
              <a:gd name="connsiteY92" fmla="*/ 895406 h 1242866"/>
              <a:gd name="connsiteX93" fmla="*/ 3234489 w 6658928"/>
              <a:gd name="connsiteY93" fmla="*/ 870808 h 1242866"/>
              <a:gd name="connsiteX94" fmla="*/ 3461307 w 6658928"/>
              <a:gd name="connsiteY94" fmla="*/ 923052 h 1242866"/>
              <a:gd name="connsiteX95" fmla="*/ 4488710 w 6658928"/>
              <a:gd name="connsiteY95" fmla="*/ 1006782 h 1242866"/>
              <a:gd name="connsiteX96" fmla="*/ 5845808 w 6658928"/>
              <a:gd name="connsiteY96" fmla="*/ 841465 h 1242866"/>
              <a:gd name="connsiteX97" fmla="*/ 5896928 w 6658928"/>
              <a:gd name="connsiteY97" fmla="*/ 821336 h 1242866"/>
              <a:gd name="connsiteX98" fmla="*/ 5845301 w 6658928"/>
              <a:gd name="connsiteY98" fmla="*/ 850124 h 1242866"/>
              <a:gd name="connsiteX99" fmla="*/ 4112047 w 6658928"/>
              <a:gd name="connsiteY99" fmla="*/ 1090466 h 1242866"/>
              <a:gd name="connsiteX100" fmla="*/ 3273445 w 6658928"/>
              <a:gd name="connsiteY100" fmla="*/ 1047806 h 1242866"/>
              <a:gd name="connsiteX101" fmla="*/ 3082089 w 6658928"/>
              <a:gd name="connsiteY101" fmla="*/ 1023208 h 1242866"/>
              <a:gd name="connsiteX102" fmla="*/ 3308907 w 6658928"/>
              <a:gd name="connsiteY102" fmla="*/ 1075452 h 1242866"/>
              <a:gd name="connsiteX103" fmla="*/ 4336310 w 6658928"/>
              <a:gd name="connsiteY103" fmla="*/ 1159182 h 1242866"/>
              <a:gd name="connsiteX104" fmla="*/ 5693408 w 6658928"/>
              <a:gd name="connsiteY104" fmla="*/ 993865 h 1242866"/>
              <a:gd name="connsiteX105" fmla="*/ 5744528 w 6658928"/>
              <a:gd name="connsiteY105" fmla="*/ 973736 h 1242866"/>
              <a:gd name="connsiteX106" fmla="*/ 5692901 w 6658928"/>
              <a:gd name="connsiteY106" fmla="*/ 1002525 h 1242866"/>
              <a:gd name="connsiteX107" fmla="*/ 3959647 w 6658928"/>
              <a:gd name="connsiteY107" fmla="*/ 1242866 h 1242866"/>
              <a:gd name="connsiteX108" fmla="*/ 2878158 w 6658928"/>
              <a:gd name="connsiteY108" fmla="*/ 1168984 h 1242866"/>
              <a:gd name="connsiteX109" fmla="*/ 2734283 w 6658928"/>
              <a:gd name="connsiteY109" fmla="*/ 1144922 h 1242866"/>
              <a:gd name="connsiteX110" fmla="*/ 2720170 w 6658928"/>
              <a:gd name="connsiteY110" fmla="*/ 1149727 h 1242866"/>
              <a:gd name="connsiteX111" fmla="*/ 2692331 w 6658928"/>
              <a:gd name="connsiteY111" fmla="*/ 1140944 h 1242866"/>
              <a:gd name="connsiteX112" fmla="*/ 1408218 w 6658928"/>
              <a:gd name="connsiteY112" fmla="*/ 998084 h 1242866"/>
              <a:gd name="connsiteX113" fmla="*/ 51121 w 6658928"/>
              <a:gd name="connsiteY113" fmla="*/ 1163401 h 12428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Lst>
            <a:rect l="l" t="t" r="r" b="b"/>
            <a:pathLst>
              <a:path w="6658928" h="1242866">
                <a:moveTo>
                  <a:pt x="0" y="1183530"/>
                </a:moveTo>
                <a:lnTo>
                  <a:pt x="51627" y="1154742"/>
                </a:lnTo>
                <a:cubicBezTo>
                  <a:pt x="368142" y="1012294"/>
                  <a:pt x="1025395" y="914400"/>
                  <a:pt x="1784881" y="914400"/>
                </a:cubicBezTo>
                <a:cubicBezTo>
                  <a:pt x="2085337" y="914400"/>
                  <a:pt x="2369793" y="929721"/>
                  <a:pt x="2623483" y="957060"/>
                </a:cubicBezTo>
                <a:lnTo>
                  <a:pt x="2814840" y="981658"/>
                </a:lnTo>
                <a:lnTo>
                  <a:pt x="2588021" y="929414"/>
                </a:lnTo>
                <a:cubicBezTo>
                  <a:pt x="2305108" y="876965"/>
                  <a:pt x="1948348" y="845684"/>
                  <a:pt x="1560617" y="845684"/>
                </a:cubicBezTo>
                <a:cubicBezTo>
                  <a:pt x="1000563" y="845684"/>
                  <a:pt x="505125" y="910950"/>
                  <a:pt x="203521" y="1011001"/>
                </a:cubicBezTo>
                <a:lnTo>
                  <a:pt x="152399" y="1031130"/>
                </a:lnTo>
                <a:lnTo>
                  <a:pt x="204026" y="1002342"/>
                </a:lnTo>
                <a:cubicBezTo>
                  <a:pt x="520542" y="859894"/>
                  <a:pt x="1177795" y="762000"/>
                  <a:pt x="1937281" y="762000"/>
                </a:cubicBezTo>
                <a:cubicBezTo>
                  <a:pt x="2237737" y="762000"/>
                  <a:pt x="2522193" y="777321"/>
                  <a:pt x="2775883" y="804660"/>
                </a:cubicBezTo>
                <a:lnTo>
                  <a:pt x="2967239" y="829258"/>
                </a:lnTo>
                <a:lnTo>
                  <a:pt x="2740421" y="777014"/>
                </a:lnTo>
                <a:cubicBezTo>
                  <a:pt x="2457508" y="724565"/>
                  <a:pt x="2100748" y="693284"/>
                  <a:pt x="1713017" y="693284"/>
                </a:cubicBezTo>
                <a:cubicBezTo>
                  <a:pt x="1152963" y="693284"/>
                  <a:pt x="657525" y="758550"/>
                  <a:pt x="355920" y="858601"/>
                </a:cubicBezTo>
                <a:lnTo>
                  <a:pt x="304799" y="878730"/>
                </a:lnTo>
                <a:lnTo>
                  <a:pt x="356426" y="849941"/>
                </a:lnTo>
                <a:cubicBezTo>
                  <a:pt x="672942" y="707494"/>
                  <a:pt x="1330194" y="609600"/>
                  <a:pt x="2089682" y="609600"/>
                </a:cubicBezTo>
                <a:cubicBezTo>
                  <a:pt x="2390137" y="609600"/>
                  <a:pt x="2674593" y="624921"/>
                  <a:pt x="2928283" y="652260"/>
                </a:cubicBezTo>
                <a:lnTo>
                  <a:pt x="3119639" y="676858"/>
                </a:lnTo>
                <a:lnTo>
                  <a:pt x="2892821" y="624614"/>
                </a:lnTo>
                <a:cubicBezTo>
                  <a:pt x="2609908" y="572165"/>
                  <a:pt x="2253148" y="540884"/>
                  <a:pt x="1865417" y="540884"/>
                </a:cubicBezTo>
                <a:cubicBezTo>
                  <a:pt x="1305363" y="540884"/>
                  <a:pt x="809924" y="606150"/>
                  <a:pt x="508320" y="706201"/>
                </a:cubicBezTo>
                <a:lnTo>
                  <a:pt x="457200" y="726330"/>
                </a:lnTo>
                <a:lnTo>
                  <a:pt x="508826" y="697541"/>
                </a:lnTo>
                <a:cubicBezTo>
                  <a:pt x="825341" y="555094"/>
                  <a:pt x="1482594" y="457200"/>
                  <a:pt x="2242081" y="457200"/>
                </a:cubicBezTo>
                <a:cubicBezTo>
                  <a:pt x="2542537" y="457200"/>
                  <a:pt x="2826993" y="472521"/>
                  <a:pt x="3080683" y="499860"/>
                </a:cubicBezTo>
                <a:lnTo>
                  <a:pt x="3272039" y="524458"/>
                </a:lnTo>
                <a:lnTo>
                  <a:pt x="3045221" y="472214"/>
                </a:lnTo>
                <a:cubicBezTo>
                  <a:pt x="2762308" y="419765"/>
                  <a:pt x="2405548" y="388484"/>
                  <a:pt x="2017817" y="388484"/>
                </a:cubicBezTo>
                <a:cubicBezTo>
                  <a:pt x="1457762" y="388484"/>
                  <a:pt x="962324" y="453750"/>
                  <a:pt x="660720" y="553801"/>
                </a:cubicBezTo>
                <a:lnTo>
                  <a:pt x="609599" y="573930"/>
                </a:lnTo>
                <a:lnTo>
                  <a:pt x="661226" y="545141"/>
                </a:lnTo>
                <a:cubicBezTo>
                  <a:pt x="977741" y="402694"/>
                  <a:pt x="1634995" y="304800"/>
                  <a:pt x="2394481" y="304800"/>
                </a:cubicBezTo>
                <a:cubicBezTo>
                  <a:pt x="2694936" y="304800"/>
                  <a:pt x="2979393" y="320121"/>
                  <a:pt x="3233083" y="347460"/>
                </a:cubicBezTo>
                <a:lnTo>
                  <a:pt x="3424439" y="372058"/>
                </a:lnTo>
                <a:lnTo>
                  <a:pt x="3197621" y="319814"/>
                </a:lnTo>
                <a:cubicBezTo>
                  <a:pt x="2914708" y="267365"/>
                  <a:pt x="2557948" y="236084"/>
                  <a:pt x="2170217" y="236084"/>
                </a:cubicBezTo>
                <a:cubicBezTo>
                  <a:pt x="1610162" y="236084"/>
                  <a:pt x="1114724" y="301350"/>
                  <a:pt x="813120" y="401401"/>
                </a:cubicBezTo>
                <a:lnTo>
                  <a:pt x="761999" y="421530"/>
                </a:lnTo>
                <a:lnTo>
                  <a:pt x="813626" y="392741"/>
                </a:lnTo>
                <a:cubicBezTo>
                  <a:pt x="1130141" y="250294"/>
                  <a:pt x="1787394" y="152400"/>
                  <a:pt x="2546881" y="152400"/>
                </a:cubicBezTo>
                <a:cubicBezTo>
                  <a:pt x="2847336" y="152400"/>
                  <a:pt x="3131793" y="167721"/>
                  <a:pt x="3385482" y="195060"/>
                </a:cubicBezTo>
                <a:lnTo>
                  <a:pt x="3576839" y="219658"/>
                </a:lnTo>
                <a:lnTo>
                  <a:pt x="3350021" y="167414"/>
                </a:lnTo>
                <a:cubicBezTo>
                  <a:pt x="3067107" y="114965"/>
                  <a:pt x="2710348" y="83684"/>
                  <a:pt x="2322617" y="83684"/>
                </a:cubicBezTo>
                <a:cubicBezTo>
                  <a:pt x="1762562" y="83684"/>
                  <a:pt x="1267124" y="148950"/>
                  <a:pt x="965520" y="249001"/>
                </a:cubicBezTo>
                <a:lnTo>
                  <a:pt x="914399" y="269130"/>
                </a:lnTo>
                <a:lnTo>
                  <a:pt x="966026" y="240341"/>
                </a:lnTo>
                <a:cubicBezTo>
                  <a:pt x="1282541" y="97894"/>
                  <a:pt x="1939794" y="0"/>
                  <a:pt x="2699281" y="0"/>
                </a:cubicBezTo>
                <a:cubicBezTo>
                  <a:pt x="3099888" y="0"/>
                  <a:pt x="3472052" y="27237"/>
                  <a:pt x="3780770" y="73882"/>
                </a:cubicBezTo>
                <a:lnTo>
                  <a:pt x="3924645" y="97944"/>
                </a:lnTo>
                <a:lnTo>
                  <a:pt x="3938757" y="93140"/>
                </a:lnTo>
                <a:lnTo>
                  <a:pt x="3966597" y="101922"/>
                </a:lnTo>
                <a:cubicBezTo>
                  <a:pt x="4271821" y="189171"/>
                  <a:pt x="4733737" y="244782"/>
                  <a:pt x="5250710" y="244782"/>
                </a:cubicBezTo>
                <a:cubicBezTo>
                  <a:pt x="5810766" y="244782"/>
                  <a:pt x="6306204" y="179515"/>
                  <a:pt x="6607808" y="79465"/>
                </a:cubicBezTo>
                <a:lnTo>
                  <a:pt x="6658928" y="59336"/>
                </a:lnTo>
                <a:lnTo>
                  <a:pt x="6607301" y="88124"/>
                </a:lnTo>
                <a:cubicBezTo>
                  <a:pt x="6290786" y="230572"/>
                  <a:pt x="5633534" y="328466"/>
                  <a:pt x="4874047" y="328466"/>
                </a:cubicBezTo>
                <a:cubicBezTo>
                  <a:pt x="4573591" y="328466"/>
                  <a:pt x="4289135" y="313145"/>
                  <a:pt x="4035445" y="285806"/>
                </a:cubicBezTo>
                <a:lnTo>
                  <a:pt x="3844089" y="261208"/>
                </a:lnTo>
                <a:lnTo>
                  <a:pt x="4070907" y="313452"/>
                </a:lnTo>
                <a:cubicBezTo>
                  <a:pt x="4353820" y="365901"/>
                  <a:pt x="4710580" y="397182"/>
                  <a:pt x="5098310" y="397182"/>
                </a:cubicBezTo>
                <a:cubicBezTo>
                  <a:pt x="5658366" y="397182"/>
                  <a:pt x="6153804" y="331915"/>
                  <a:pt x="6455408" y="231865"/>
                </a:cubicBezTo>
                <a:lnTo>
                  <a:pt x="6506528" y="211736"/>
                </a:lnTo>
                <a:lnTo>
                  <a:pt x="6454901" y="240524"/>
                </a:lnTo>
                <a:cubicBezTo>
                  <a:pt x="6138386" y="382972"/>
                  <a:pt x="5481134" y="480866"/>
                  <a:pt x="4721647" y="480866"/>
                </a:cubicBezTo>
                <a:cubicBezTo>
                  <a:pt x="4421191" y="480866"/>
                  <a:pt x="4136735" y="465545"/>
                  <a:pt x="3883045" y="438206"/>
                </a:cubicBezTo>
                <a:lnTo>
                  <a:pt x="3691689" y="413608"/>
                </a:lnTo>
                <a:lnTo>
                  <a:pt x="3918507" y="465852"/>
                </a:lnTo>
                <a:cubicBezTo>
                  <a:pt x="4201420" y="518301"/>
                  <a:pt x="4558181" y="549582"/>
                  <a:pt x="4945910" y="549582"/>
                </a:cubicBezTo>
                <a:cubicBezTo>
                  <a:pt x="5505966" y="549582"/>
                  <a:pt x="6001404" y="484315"/>
                  <a:pt x="6303008" y="384265"/>
                </a:cubicBezTo>
                <a:lnTo>
                  <a:pt x="6354128" y="364136"/>
                </a:lnTo>
                <a:lnTo>
                  <a:pt x="6302501" y="392924"/>
                </a:lnTo>
                <a:cubicBezTo>
                  <a:pt x="5985986" y="535372"/>
                  <a:pt x="5328734" y="633266"/>
                  <a:pt x="4569247" y="633266"/>
                </a:cubicBezTo>
                <a:cubicBezTo>
                  <a:pt x="4268791" y="633266"/>
                  <a:pt x="3984335" y="617945"/>
                  <a:pt x="3730645" y="590606"/>
                </a:cubicBezTo>
                <a:lnTo>
                  <a:pt x="3539290" y="566008"/>
                </a:lnTo>
                <a:lnTo>
                  <a:pt x="3766107" y="618252"/>
                </a:lnTo>
                <a:cubicBezTo>
                  <a:pt x="4049020" y="670701"/>
                  <a:pt x="4405780" y="701982"/>
                  <a:pt x="4793510" y="701982"/>
                </a:cubicBezTo>
                <a:cubicBezTo>
                  <a:pt x="5353566" y="701982"/>
                  <a:pt x="5849004" y="636715"/>
                  <a:pt x="6150608" y="536665"/>
                </a:cubicBezTo>
                <a:lnTo>
                  <a:pt x="6201728" y="516536"/>
                </a:lnTo>
                <a:lnTo>
                  <a:pt x="6150101" y="545324"/>
                </a:lnTo>
                <a:cubicBezTo>
                  <a:pt x="5833586" y="687772"/>
                  <a:pt x="5176334" y="785666"/>
                  <a:pt x="4416847" y="785666"/>
                </a:cubicBezTo>
                <a:cubicBezTo>
                  <a:pt x="4116391" y="785666"/>
                  <a:pt x="3831935" y="770345"/>
                  <a:pt x="3578245" y="743006"/>
                </a:cubicBezTo>
                <a:lnTo>
                  <a:pt x="3386889" y="718408"/>
                </a:lnTo>
                <a:lnTo>
                  <a:pt x="3613707" y="770652"/>
                </a:lnTo>
                <a:cubicBezTo>
                  <a:pt x="3896620" y="823101"/>
                  <a:pt x="4253380" y="854382"/>
                  <a:pt x="4641110" y="854382"/>
                </a:cubicBezTo>
                <a:cubicBezTo>
                  <a:pt x="5201166" y="854382"/>
                  <a:pt x="5696604" y="789115"/>
                  <a:pt x="5998208" y="689065"/>
                </a:cubicBezTo>
                <a:lnTo>
                  <a:pt x="6049328" y="668936"/>
                </a:lnTo>
                <a:lnTo>
                  <a:pt x="5997701" y="697724"/>
                </a:lnTo>
                <a:cubicBezTo>
                  <a:pt x="5681186" y="840172"/>
                  <a:pt x="5023934" y="938066"/>
                  <a:pt x="4264447" y="938066"/>
                </a:cubicBezTo>
                <a:cubicBezTo>
                  <a:pt x="3963991" y="938066"/>
                  <a:pt x="3679535" y="922745"/>
                  <a:pt x="3425845" y="895406"/>
                </a:cubicBezTo>
                <a:lnTo>
                  <a:pt x="3234489" y="870808"/>
                </a:lnTo>
                <a:lnTo>
                  <a:pt x="3461307" y="923052"/>
                </a:lnTo>
                <a:cubicBezTo>
                  <a:pt x="3744220" y="975501"/>
                  <a:pt x="4100981" y="1006782"/>
                  <a:pt x="4488710" y="1006782"/>
                </a:cubicBezTo>
                <a:cubicBezTo>
                  <a:pt x="5048766" y="1006782"/>
                  <a:pt x="5544204" y="941516"/>
                  <a:pt x="5845808" y="841465"/>
                </a:cubicBezTo>
                <a:lnTo>
                  <a:pt x="5896928" y="821336"/>
                </a:lnTo>
                <a:lnTo>
                  <a:pt x="5845301" y="850124"/>
                </a:lnTo>
                <a:cubicBezTo>
                  <a:pt x="5528786" y="992572"/>
                  <a:pt x="4871534" y="1090466"/>
                  <a:pt x="4112047" y="1090466"/>
                </a:cubicBezTo>
                <a:cubicBezTo>
                  <a:pt x="3811591" y="1090466"/>
                  <a:pt x="3527135" y="1075145"/>
                  <a:pt x="3273445" y="1047806"/>
                </a:cubicBezTo>
                <a:lnTo>
                  <a:pt x="3082089" y="1023208"/>
                </a:lnTo>
                <a:lnTo>
                  <a:pt x="3308907" y="1075452"/>
                </a:lnTo>
                <a:cubicBezTo>
                  <a:pt x="3591820" y="1127901"/>
                  <a:pt x="3948580" y="1159182"/>
                  <a:pt x="4336310" y="1159182"/>
                </a:cubicBezTo>
                <a:cubicBezTo>
                  <a:pt x="4896366" y="1159182"/>
                  <a:pt x="5391804" y="1093916"/>
                  <a:pt x="5693408" y="993865"/>
                </a:cubicBezTo>
                <a:lnTo>
                  <a:pt x="5744528" y="973736"/>
                </a:lnTo>
                <a:lnTo>
                  <a:pt x="5692901" y="1002525"/>
                </a:lnTo>
                <a:cubicBezTo>
                  <a:pt x="5376386" y="1144972"/>
                  <a:pt x="4719134" y="1242866"/>
                  <a:pt x="3959647" y="1242866"/>
                </a:cubicBezTo>
                <a:cubicBezTo>
                  <a:pt x="3559039" y="1242866"/>
                  <a:pt x="3186875" y="1215629"/>
                  <a:pt x="2878158" y="1168984"/>
                </a:cubicBezTo>
                <a:lnTo>
                  <a:pt x="2734283" y="1144922"/>
                </a:lnTo>
                <a:lnTo>
                  <a:pt x="2720170" y="1149727"/>
                </a:lnTo>
                <a:lnTo>
                  <a:pt x="2692331" y="1140944"/>
                </a:lnTo>
                <a:cubicBezTo>
                  <a:pt x="2387106" y="1053695"/>
                  <a:pt x="1925192" y="998084"/>
                  <a:pt x="1408218" y="998084"/>
                </a:cubicBezTo>
                <a:cubicBezTo>
                  <a:pt x="848163" y="998084"/>
                  <a:pt x="352725" y="1063351"/>
                  <a:pt x="51121" y="1163401"/>
                </a:cubicBezTo>
                <a:close/>
              </a:path>
            </a:pathLst>
          </a:custGeom>
          <a:gradFill flip="none" rotWithShape="1">
            <a:gsLst>
              <a:gs pos="53000">
                <a:srgbClr val="009900">
                  <a:lumMod val="33000"/>
                </a:srgbClr>
              </a:gs>
              <a:gs pos="48000">
                <a:schemeClr val="tx1">
                  <a:lumMod val="33000"/>
                </a:schemeClr>
              </a:gs>
              <a:gs pos="32000">
                <a:srgbClr val="FF9966">
                  <a:lumMod val="18000"/>
                  <a:lumOff val="82000"/>
                </a:srgbClr>
              </a:gs>
              <a:gs pos="61000">
                <a:srgbClr val="E5461B"/>
              </a:gs>
              <a:gs pos="88750">
                <a:srgbClr val="FF6600">
                  <a:lumMod val="0"/>
                  <a:lumOff val="100000"/>
                </a:srgbClr>
              </a:gs>
              <a:gs pos="54000">
                <a:srgbClr val="C00000">
                  <a:lumMod val="70000"/>
                </a:srgbClr>
              </a:gs>
            </a:gsLst>
            <a:lin ang="13500000" scaled="1"/>
            <a:tileRect/>
          </a:gradFill>
          <a:ln>
            <a:noFill/>
          </a:ln>
          <a:effectLst>
            <a:reflection blurRad="6350" stA="41000" endPos="90000" dist="50800" dir="5400000" sy="-100000" algn="bl" rotWithShape="0"/>
          </a:effectLst>
          <a:scene3d>
            <a:camera prst="orthographicFront"/>
            <a:lightRig rig="chilly"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solidFill>
                <a:prstClr val="white"/>
              </a:solidFill>
            </a:endParaRPr>
          </a:p>
        </p:txBody>
      </p:sp>
      <p:sp>
        <p:nvSpPr>
          <p:cNvPr id="7" name="Forma libre 4"/>
          <p:cNvSpPr/>
          <p:nvPr/>
        </p:nvSpPr>
        <p:spPr>
          <a:xfrm rot="1003844" flipH="1">
            <a:off x="19573" y="1585131"/>
            <a:ext cx="3498622" cy="1017096"/>
          </a:xfrm>
          <a:custGeom>
            <a:avLst/>
            <a:gdLst>
              <a:gd name="connsiteX0" fmla="*/ 0 w 6658928"/>
              <a:gd name="connsiteY0" fmla="*/ 1183530 h 1242866"/>
              <a:gd name="connsiteX1" fmla="*/ 51627 w 6658928"/>
              <a:gd name="connsiteY1" fmla="*/ 1154742 h 1242866"/>
              <a:gd name="connsiteX2" fmla="*/ 1784881 w 6658928"/>
              <a:gd name="connsiteY2" fmla="*/ 914400 h 1242866"/>
              <a:gd name="connsiteX3" fmla="*/ 2623483 w 6658928"/>
              <a:gd name="connsiteY3" fmla="*/ 957060 h 1242866"/>
              <a:gd name="connsiteX4" fmla="*/ 2814840 w 6658928"/>
              <a:gd name="connsiteY4" fmla="*/ 981658 h 1242866"/>
              <a:gd name="connsiteX5" fmla="*/ 2588021 w 6658928"/>
              <a:gd name="connsiteY5" fmla="*/ 929414 h 1242866"/>
              <a:gd name="connsiteX6" fmla="*/ 1560617 w 6658928"/>
              <a:gd name="connsiteY6" fmla="*/ 845684 h 1242866"/>
              <a:gd name="connsiteX7" fmla="*/ 203521 w 6658928"/>
              <a:gd name="connsiteY7" fmla="*/ 1011001 h 1242866"/>
              <a:gd name="connsiteX8" fmla="*/ 152399 w 6658928"/>
              <a:gd name="connsiteY8" fmla="*/ 1031130 h 1242866"/>
              <a:gd name="connsiteX9" fmla="*/ 204026 w 6658928"/>
              <a:gd name="connsiteY9" fmla="*/ 1002342 h 1242866"/>
              <a:gd name="connsiteX10" fmla="*/ 1937281 w 6658928"/>
              <a:gd name="connsiteY10" fmla="*/ 762000 h 1242866"/>
              <a:gd name="connsiteX11" fmla="*/ 2775883 w 6658928"/>
              <a:gd name="connsiteY11" fmla="*/ 804660 h 1242866"/>
              <a:gd name="connsiteX12" fmla="*/ 2967239 w 6658928"/>
              <a:gd name="connsiteY12" fmla="*/ 829258 h 1242866"/>
              <a:gd name="connsiteX13" fmla="*/ 2740421 w 6658928"/>
              <a:gd name="connsiteY13" fmla="*/ 777014 h 1242866"/>
              <a:gd name="connsiteX14" fmla="*/ 1713017 w 6658928"/>
              <a:gd name="connsiteY14" fmla="*/ 693284 h 1242866"/>
              <a:gd name="connsiteX15" fmla="*/ 355920 w 6658928"/>
              <a:gd name="connsiteY15" fmla="*/ 858601 h 1242866"/>
              <a:gd name="connsiteX16" fmla="*/ 304799 w 6658928"/>
              <a:gd name="connsiteY16" fmla="*/ 878730 h 1242866"/>
              <a:gd name="connsiteX17" fmla="*/ 356426 w 6658928"/>
              <a:gd name="connsiteY17" fmla="*/ 849941 h 1242866"/>
              <a:gd name="connsiteX18" fmla="*/ 2089682 w 6658928"/>
              <a:gd name="connsiteY18" fmla="*/ 609600 h 1242866"/>
              <a:gd name="connsiteX19" fmla="*/ 2928283 w 6658928"/>
              <a:gd name="connsiteY19" fmla="*/ 652260 h 1242866"/>
              <a:gd name="connsiteX20" fmla="*/ 3119639 w 6658928"/>
              <a:gd name="connsiteY20" fmla="*/ 676858 h 1242866"/>
              <a:gd name="connsiteX21" fmla="*/ 2892821 w 6658928"/>
              <a:gd name="connsiteY21" fmla="*/ 624614 h 1242866"/>
              <a:gd name="connsiteX22" fmla="*/ 1865417 w 6658928"/>
              <a:gd name="connsiteY22" fmla="*/ 540884 h 1242866"/>
              <a:gd name="connsiteX23" fmla="*/ 508320 w 6658928"/>
              <a:gd name="connsiteY23" fmla="*/ 706201 h 1242866"/>
              <a:gd name="connsiteX24" fmla="*/ 457200 w 6658928"/>
              <a:gd name="connsiteY24" fmla="*/ 726330 h 1242866"/>
              <a:gd name="connsiteX25" fmla="*/ 508826 w 6658928"/>
              <a:gd name="connsiteY25" fmla="*/ 697541 h 1242866"/>
              <a:gd name="connsiteX26" fmla="*/ 2242081 w 6658928"/>
              <a:gd name="connsiteY26" fmla="*/ 457200 h 1242866"/>
              <a:gd name="connsiteX27" fmla="*/ 3080683 w 6658928"/>
              <a:gd name="connsiteY27" fmla="*/ 499860 h 1242866"/>
              <a:gd name="connsiteX28" fmla="*/ 3272039 w 6658928"/>
              <a:gd name="connsiteY28" fmla="*/ 524458 h 1242866"/>
              <a:gd name="connsiteX29" fmla="*/ 3045221 w 6658928"/>
              <a:gd name="connsiteY29" fmla="*/ 472214 h 1242866"/>
              <a:gd name="connsiteX30" fmla="*/ 2017817 w 6658928"/>
              <a:gd name="connsiteY30" fmla="*/ 388484 h 1242866"/>
              <a:gd name="connsiteX31" fmla="*/ 660720 w 6658928"/>
              <a:gd name="connsiteY31" fmla="*/ 553801 h 1242866"/>
              <a:gd name="connsiteX32" fmla="*/ 609599 w 6658928"/>
              <a:gd name="connsiteY32" fmla="*/ 573930 h 1242866"/>
              <a:gd name="connsiteX33" fmla="*/ 661226 w 6658928"/>
              <a:gd name="connsiteY33" fmla="*/ 545141 h 1242866"/>
              <a:gd name="connsiteX34" fmla="*/ 2394481 w 6658928"/>
              <a:gd name="connsiteY34" fmla="*/ 304800 h 1242866"/>
              <a:gd name="connsiteX35" fmla="*/ 3233083 w 6658928"/>
              <a:gd name="connsiteY35" fmla="*/ 347460 h 1242866"/>
              <a:gd name="connsiteX36" fmla="*/ 3424439 w 6658928"/>
              <a:gd name="connsiteY36" fmla="*/ 372058 h 1242866"/>
              <a:gd name="connsiteX37" fmla="*/ 3197621 w 6658928"/>
              <a:gd name="connsiteY37" fmla="*/ 319814 h 1242866"/>
              <a:gd name="connsiteX38" fmla="*/ 2170217 w 6658928"/>
              <a:gd name="connsiteY38" fmla="*/ 236084 h 1242866"/>
              <a:gd name="connsiteX39" fmla="*/ 813120 w 6658928"/>
              <a:gd name="connsiteY39" fmla="*/ 401401 h 1242866"/>
              <a:gd name="connsiteX40" fmla="*/ 761999 w 6658928"/>
              <a:gd name="connsiteY40" fmla="*/ 421530 h 1242866"/>
              <a:gd name="connsiteX41" fmla="*/ 813626 w 6658928"/>
              <a:gd name="connsiteY41" fmla="*/ 392741 h 1242866"/>
              <a:gd name="connsiteX42" fmla="*/ 2546881 w 6658928"/>
              <a:gd name="connsiteY42" fmla="*/ 152400 h 1242866"/>
              <a:gd name="connsiteX43" fmla="*/ 3385482 w 6658928"/>
              <a:gd name="connsiteY43" fmla="*/ 195060 h 1242866"/>
              <a:gd name="connsiteX44" fmla="*/ 3576839 w 6658928"/>
              <a:gd name="connsiteY44" fmla="*/ 219658 h 1242866"/>
              <a:gd name="connsiteX45" fmla="*/ 3350021 w 6658928"/>
              <a:gd name="connsiteY45" fmla="*/ 167414 h 1242866"/>
              <a:gd name="connsiteX46" fmla="*/ 2322617 w 6658928"/>
              <a:gd name="connsiteY46" fmla="*/ 83684 h 1242866"/>
              <a:gd name="connsiteX47" fmla="*/ 965520 w 6658928"/>
              <a:gd name="connsiteY47" fmla="*/ 249001 h 1242866"/>
              <a:gd name="connsiteX48" fmla="*/ 914399 w 6658928"/>
              <a:gd name="connsiteY48" fmla="*/ 269130 h 1242866"/>
              <a:gd name="connsiteX49" fmla="*/ 966026 w 6658928"/>
              <a:gd name="connsiteY49" fmla="*/ 240341 h 1242866"/>
              <a:gd name="connsiteX50" fmla="*/ 2699281 w 6658928"/>
              <a:gd name="connsiteY50" fmla="*/ 0 h 1242866"/>
              <a:gd name="connsiteX51" fmla="*/ 3780770 w 6658928"/>
              <a:gd name="connsiteY51" fmla="*/ 73882 h 1242866"/>
              <a:gd name="connsiteX52" fmla="*/ 3924645 w 6658928"/>
              <a:gd name="connsiteY52" fmla="*/ 97944 h 1242866"/>
              <a:gd name="connsiteX53" fmla="*/ 3938757 w 6658928"/>
              <a:gd name="connsiteY53" fmla="*/ 93140 h 1242866"/>
              <a:gd name="connsiteX54" fmla="*/ 3966597 w 6658928"/>
              <a:gd name="connsiteY54" fmla="*/ 101922 h 1242866"/>
              <a:gd name="connsiteX55" fmla="*/ 5250710 w 6658928"/>
              <a:gd name="connsiteY55" fmla="*/ 244782 h 1242866"/>
              <a:gd name="connsiteX56" fmla="*/ 6607808 w 6658928"/>
              <a:gd name="connsiteY56" fmla="*/ 79465 h 1242866"/>
              <a:gd name="connsiteX57" fmla="*/ 6658928 w 6658928"/>
              <a:gd name="connsiteY57" fmla="*/ 59336 h 1242866"/>
              <a:gd name="connsiteX58" fmla="*/ 6607301 w 6658928"/>
              <a:gd name="connsiteY58" fmla="*/ 88124 h 1242866"/>
              <a:gd name="connsiteX59" fmla="*/ 4874047 w 6658928"/>
              <a:gd name="connsiteY59" fmla="*/ 328466 h 1242866"/>
              <a:gd name="connsiteX60" fmla="*/ 4035445 w 6658928"/>
              <a:gd name="connsiteY60" fmla="*/ 285806 h 1242866"/>
              <a:gd name="connsiteX61" fmla="*/ 3844089 w 6658928"/>
              <a:gd name="connsiteY61" fmla="*/ 261208 h 1242866"/>
              <a:gd name="connsiteX62" fmla="*/ 4070907 w 6658928"/>
              <a:gd name="connsiteY62" fmla="*/ 313452 h 1242866"/>
              <a:gd name="connsiteX63" fmla="*/ 5098310 w 6658928"/>
              <a:gd name="connsiteY63" fmla="*/ 397182 h 1242866"/>
              <a:gd name="connsiteX64" fmla="*/ 6455408 w 6658928"/>
              <a:gd name="connsiteY64" fmla="*/ 231865 h 1242866"/>
              <a:gd name="connsiteX65" fmla="*/ 6506528 w 6658928"/>
              <a:gd name="connsiteY65" fmla="*/ 211736 h 1242866"/>
              <a:gd name="connsiteX66" fmla="*/ 6454901 w 6658928"/>
              <a:gd name="connsiteY66" fmla="*/ 240524 h 1242866"/>
              <a:gd name="connsiteX67" fmla="*/ 4721647 w 6658928"/>
              <a:gd name="connsiteY67" fmla="*/ 480866 h 1242866"/>
              <a:gd name="connsiteX68" fmla="*/ 3883045 w 6658928"/>
              <a:gd name="connsiteY68" fmla="*/ 438206 h 1242866"/>
              <a:gd name="connsiteX69" fmla="*/ 3691689 w 6658928"/>
              <a:gd name="connsiteY69" fmla="*/ 413608 h 1242866"/>
              <a:gd name="connsiteX70" fmla="*/ 3918507 w 6658928"/>
              <a:gd name="connsiteY70" fmla="*/ 465852 h 1242866"/>
              <a:gd name="connsiteX71" fmla="*/ 4945910 w 6658928"/>
              <a:gd name="connsiteY71" fmla="*/ 549582 h 1242866"/>
              <a:gd name="connsiteX72" fmla="*/ 6303008 w 6658928"/>
              <a:gd name="connsiteY72" fmla="*/ 384265 h 1242866"/>
              <a:gd name="connsiteX73" fmla="*/ 6354128 w 6658928"/>
              <a:gd name="connsiteY73" fmla="*/ 364136 h 1242866"/>
              <a:gd name="connsiteX74" fmla="*/ 6302501 w 6658928"/>
              <a:gd name="connsiteY74" fmla="*/ 392924 h 1242866"/>
              <a:gd name="connsiteX75" fmla="*/ 4569247 w 6658928"/>
              <a:gd name="connsiteY75" fmla="*/ 633266 h 1242866"/>
              <a:gd name="connsiteX76" fmla="*/ 3730645 w 6658928"/>
              <a:gd name="connsiteY76" fmla="*/ 590606 h 1242866"/>
              <a:gd name="connsiteX77" fmla="*/ 3539290 w 6658928"/>
              <a:gd name="connsiteY77" fmla="*/ 566008 h 1242866"/>
              <a:gd name="connsiteX78" fmla="*/ 3766107 w 6658928"/>
              <a:gd name="connsiteY78" fmla="*/ 618252 h 1242866"/>
              <a:gd name="connsiteX79" fmla="*/ 4793510 w 6658928"/>
              <a:gd name="connsiteY79" fmla="*/ 701982 h 1242866"/>
              <a:gd name="connsiteX80" fmla="*/ 6150608 w 6658928"/>
              <a:gd name="connsiteY80" fmla="*/ 536665 h 1242866"/>
              <a:gd name="connsiteX81" fmla="*/ 6201728 w 6658928"/>
              <a:gd name="connsiteY81" fmla="*/ 516536 h 1242866"/>
              <a:gd name="connsiteX82" fmla="*/ 6150101 w 6658928"/>
              <a:gd name="connsiteY82" fmla="*/ 545324 h 1242866"/>
              <a:gd name="connsiteX83" fmla="*/ 4416847 w 6658928"/>
              <a:gd name="connsiteY83" fmla="*/ 785666 h 1242866"/>
              <a:gd name="connsiteX84" fmla="*/ 3578245 w 6658928"/>
              <a:gd name="connsiteY84" fmla="*/ 743006 h 1242866"/>
              <a:gd name="connsiteX85" fmla="*/ 3386889 w 6658928"/>
              <a:gd name="connsiteY85" fmla="*/ 718408 h 1242866"/>
              <a:gd name="connsiteX86" fmla="*/ 3613707 w 6658928"/>
              <a:gd name="connsiteY86" fmla="*/ 770652 h 1242866"/>
              <a:gd name="connsiteX87" fmla="*/ 4641110 w 6658928"/>
              <a:gd name="connsiteY87" fmla="*/ 854382 h 1242866"/>
              <a:gd name="connsiteX88" fmla="*/ 5998208 w 6658928"/>
              <a:gd name="connsiteY88" fmla="*/ 689065 h 1242866"/>
              <a:gd name="connsiteX89" fmla="*/ 6049328 w 6658928"/>
              <a:gd name="connsiteY89" fmla="*/ 668936 h 1242866"/>
              <a:gd name="connsiteX90" fmla="*/ 5997701 w 6658928"/>
              <a:gd name="connsiteY90" fmla="*/ 697724 h 1242866"/>
              <a:gd name="connsiteX91" fmla="*/ 4264447 w 6658928"/>
              <a:gd name="connsiteY91" fmla="*/ 938066 h 1242866"/>
              <a:gd name="connsiteX92" fmla="*/ 3425845 w 6658928"/>
              <a:gd name="connsiteY92" fmla="*/ 895406 h 1242866"/>
              <a:gd name="connsiteX93" fmla="*/ 3234489 w 6658928"/>
              <a:gd name="connsiteY93" fmla="*/ 870808 h 1242866"/>
              <a:gd name="connsiteX94" fmla="*/ 3461307 w 6658928"/>
              <a:gd name="connsiteY94" fmla="*/ 923052 h 1242866"/>
              <a:gd name="connsiteX95" fmla="*/ 4488710 w 6658928"/>
              <a:gd name="connsiteY95" fmla="*/ 1006782 h 1242866"/>
              <a:gd name="connsiteX96" fmla="*/ 5845808 w 6658928"/>
              <a:gd name="connsiteY96" fmla="*/ 841465 h 1242866"/>
              <a:gd name="connsiteX97" fmla="*/ 5896928 w 6658928"/>
              <a:gd name="connsiteY97" fmla="*/ 821336 h 1242866"/>
              <a:gd name="connsiteX98" fmla="*/ 5845301 w 6658928"/>
              <a:gd name="connsiteY98" fmla="*/ 850124 h 1242866"/>
              <a:gd name="connsiteX99" fmla="*/ 4112047 w 6658928"/>
              <a:gd name="connsiteY99" fmla="*/ 1090466 h 1242866"/>
              <a:gd name="connsiteX100" fmla="*/ 3273445 w 6658928"/>
              <a:gd name="connsiteY100" fmla="*/ 1047806 h 1242866"/>
              <a:gd name="connsiteX101" fmla="*/ 3082089 w 6658928"/>
              <a:gd name="connsiteY101" fmla="*/ 1023208 h 1242866"/>
              <a:gd name="connsiteX102" fmla="*/ 3308907 w 6658928"/>
              <a:gd name="connsiteY102" fmla="*/ 1075452 h 1242866"/>
              <a:gd name="connsiteX103" fmla="*/ 4336310 w 6658928"/>
              <a:gd name="connsiteY103" fmla="*/ 1159182 h 1242866"/>
              <a:gd name="connsiteX104" fmla="*/ 5693408 w 6658928"/>
              <a:gd name="connsiteY104" fmla="*/ 993865 h 1242866"/>
              <a:gd name="connsiteX105" fmla="*/ 5744528 w 6658928"/>
              <a:gd name="connsiteY105" fmla="*/ 973736 h 1242866"/>
              <a:gd name="connsiteX106" fmla="*/ 5692901 w 6658928"/>
              <a:gd name="connsiteY106" fmla="*/ 1002525 h 1242866"/>
              <a:gd name="connsiteX107" fmla="*/ 3959647 w 6658928"/>
              <a:gd name="connsiteY107" fmla="*/ 1242866 h 1242866"/>
              <a:gd name="connsiteX108" fmla="*/ 2878158 w 6658928"/>
              <a:gd name="connsiteY108" fmla="*/ 1168984 h 1242866"/>
              <a:gd name="connsiteX109" fmla="*/ 2734283 w 6658928"/>
              <a:gd name="connsiteY109" fmla="*/ 1144922 h 1242866"/>
              <a:gd name="connsiteX110" fmla="*/ 2720170 w 6658928"/>
              <a:gd name="connsiteY110" fmla="*/ 1149727 h 1242866"/>
              <a:gd name="connsiteX111" fmla="*/ 2692331 w 6658928"/>
              <a:gd name="connsiteY111" fmla="*/ 1140944 h 1242866"/>
              <a:gd name="connsiteX112" fmla="*/ 1408218 w 6658928"/>
              <a:gd name="connsiteY112" fmla="*/ 998084 h 1242866"/>
              <a:gd name="connsiteX113" fmla="*/ 51121 w 6658928"/>
              <a:gd name="connsiteY113" fmla="*/ 1163401 h 12428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Lst>
            <a:rect l="l" t="t" r="r" b="b"/>
            <a:pathLst>
              <a:path w="6658928" h="1242866">
                <a:moveTo>
                  <a:pt x="0" y="1183530"/>
                </a:moveTo>
                <a:lnTo>
                  <a:pt x="51627" y="1154742"/>
                </a:lnTo>
                <a:cubicBezTo>
                  <a:pt x="368142" y="1012294"/>
                  <a:pt x="1025395" y="914400"/>
                  <a:pt x="1784881" y="914400"/>
                </a:cubicBezTo>
                <a:cubicBezTo>
                  <a:pt x="2085337" y="914400"/>
                  <a:pt x="2369793" y="929721"/>
                  <a:pt x="2623483" y="957060"/>
                </a:cubicBezTo>
                <a:lnTo>
                  <a:pt x="2814840" y="981658"/>
                </a:lnTo>
                <a:lnTo>
                  <a:pt x="2588021" y="929414"/>
                </a:lnTo>
                <a:cubicBezTo>
                  <a:pt x="2305108" y="876965"/>
                  <a:pt x="1948348" y="845684"/>
                  <a:pt x="1560617" y="845684"/>
                </a:cubicBezTo>
                <a:cubicBezTo>
                  <a:pt x="1000563" y="845684"/>
                  <a:pt x="505125" y="910950"/>
                  <a:pt x="203521" y="1011001"/>
                </a:cubicBezTo>
                <a:lnTo>
                  <a:pt x="152399" y="1031130"/>
                </a:lnTo>
                <a:lnTo>
                  <a:pt x="204026" y="1002342"/>
                </a:lnTo>
                <a:cubicBezTo>
                  <a:pt x="520542" y="859894"/>
                  <a:pt x="1177795" y="762000"/>
                  <a:pt x="1937281" y="762000"/>
                </a:cubicBezTo>
                <a:cubicBezTo>
                  <a:pt x="2237737" y="762000"/>
                  <a:pt x="2522193" y="777321"/>
                  <a:pt x="2775883" y="804660"/>
                </a:cubicBezTo>
                <a:lnTo>
                  <a:pt x="2967239" y="829258"/>
                </a:lnTo>
                <a:lnTo>
                  <a:pt x="2740421" y="777014"/>
                </a:lnTo>
                <a:cubicBezTo>
                  <a:pt x="2457508" y="724565"/>
                  <a:pt x="2100748" y="693284"/>
                  <a:pt x="1713017" y="693284"/>
                </a:cubicBezTo>
                <a:cubicBezTo>
                  <a:pt x="1152963" y="693284"/>
                  <a:pt x="657525" y="758550"/>
                  <a:pt x="355920" y="858601"/>
                </a:cubicBezTo>
                <a:lnTo>
                  <a:pt x="304799" y="878730"/>
                </a:lnTo>
                <a:lnTo>
                  <a:pt x="356426" y="849941"/>
                </a:lnTo>
                <a:cubicBezTo>
                  <a:pt x="672942" y="707494"/>
                  <a:pt x="1330194" y="609600"/>
                  <a:pt x="2089682" y="609600"/>
                </a:cubicBezTo>
                <a:cubicBezTo>
                  <a:pt x="2390137" y="609600"/>
                  <a:pt x="2674593" y="624921"/>
                  <a:pt x="2928283" y="652260"/>
                </a:cubicBezTo>
                <a:lnTo>
                  <a:pt x="3119639" y="676858"/>
                </a:lnTo>
                <a:lnTo>
                  <a:pt x="2892821" y="624614"/>
                </a:lnTo>
                <a:cubicBezTo>
                  <a:pt x="2609908" y="572165"/>
                  <a:pt x="2253148" y="540884"/>
                  <a:pt x="1865417" y="540884"/>
                </a:cubicBezTo>
                <a:cubicBezTo>
                  <a:pt x="1305363" y="540884"/>
                  <a:pt x="809924" y="606150"/>
                  <a:pt x="508320" y="706201"/>
                </a:cubicBezTo>
                <a:lnTo>
                  <a:pt x="457200" y="726330"/>
                </a:lnTo>
                <a:lnTo>
                  <a:pt x="508826" y="697541"/>
                </a:lnTo>
                <a:cubicBezTo>
                  <a:pt x="825341" y="555094"/>
                  <a:pt x="1482594" y="457200"/>
                  <a:pt x="2242081" y="457200"/>
                </a:cubicBezTo>
                <a:cubicBezTo>
                  <a:pt x="2542537" y="457200"/>
                  <a:pt x="2826993" y="472521"/>
                  <a:pt x="3080683" y="499860"/>
                </a:cubicBezTo>
                <a:lnTo>
                  <a:pt x="3272039" y="524458"/>
                </a:lnTo>
                <a:lnTo>
                  <a:pt x="3045221" y="472214"/>
                </a:lnTo>
                <a:cubicBezTo>
                  <a:pt x="2762308" y="419765"/>
                  <a:pt x="2405548" y="388484"/>
                  <a:pt x="2017817" y="388484"/>
                </a:cubicBezTo>
                <a:cubicBezTo>
                  <a:pt x="1457762" y="388484"/>
                  <a:pt x="962324" y="453750"/>
                  <a:pt x="660720" y="553801"/>
                </a:cubicBezTo>
                <a:lnTo>
                  <a:pt x="609599" y="573930"/>
                </a:lnTo>
                <a:lnTo>
                  <a:pt x="661226" y="545141"/>
                </a:lnTo>
                <a:cubicBezTo>
                  <a:pt x="977741" y="402694"/>
                  <a:pt x="1634995" y="304800"/>
                  <a:pt x="2394481" y="304800"/>
                </a:cubicBezTo>
                <a:cubicBezTo>
                  <a:pt x="2694936" y="304800"/>
                  <a:pt x="2979393" y="320121"/>
                  <a:pt x="3233083" y="347460"/>
                </a:cubicBezTo>
                <a:lnTo>
                  <a:pt x="3424439" y="372058"/>
                </a:lnTo>
                <a:lnTo>
                  <a:pt x="3197621" y="319814"/>
                </a:lnTo>
                <a:cubicBezTo>
                  <a:pt x="2914708" y="267365"/>
                  <a:pt x="2557948" y="236084"/>
                  <a:pt x="2170217" y="236084"/>
                </a:cubicBezTo>
                <a:cubicBezTo>
                  <a:pt x="1610162" y="236084"/>
                  <a:pt x="1114724" y="301350"/>
                  <a:pt x="813120" y="401401"/>
                </a:cubicBezTo>
                <a:lnTo>
                  <a:pt x="761999" y="421530"/>
                </a:lnTo>
                <a:lnTo>
                  <a:pt x="813626" y="392741"/>
                </a:lnTo>
                <a:cubicBezTo>
                  <a:pt x="1130141" y="250294"/>
                  <a:pt x="1787394" y="152400"/>
                  <a:pt x="2546881" y="152400"/>
                </a:cubicBezTo>
                <a:cubicBezTo>
                  <a:pt x="2847336" y="152400"/>
                  <a:pt x="3131793" y="167721"/>
                  <a:pt x="3385482" y="195060"/>
                </a:cubicBezTo>
                <a:lnTo>
                  <a:pt x="3576839" y="219658"/>
                </a:lnTo>
                <a:lnTo>
                  <a:pt x="3350021" y="167414"/>
                </a:lnTo>
                <a:cubicBezTo>
                  <a:pt x="3067107" y="114965"/>
                  <a:pt x="2710348" y="83684"/>
                  <a:pt x="2322617" y="83684"/>
                </a:cubicBezTo>
                <a:cubicBezTo>
                  <a:pt x="1762562" y="83684"/>
                  <a:pt x="1267124" y="148950"/>
                  <a:pt x="965520" y="249001"/>
                </a:cubicBezTo>
                <a:lnTo>
                  <a:pt x="914399" y="269130"/>
                </a:lnTo>
                <a:lnTo>
                  <a:pt x="966026" y="240341"/>
                </a:lnTo>
                <a:cubicBezTo>
                  <a:pt x="1282541" y="97894"/>
                  <a:pt x="1939794" y="0"/>
                  <a:pt x="2699281" y="0"/>
                </a:cubicBezTo>
                <a:cubicBezTo>
                  <a:pt x="3099888" y="0"/>
                  <a:pt x="3472052" y="27237"/>
                  <a:pt x="3780770" y="73882"/>
                </a:cubicBezTo>
                <a:lnTo>
                  <a:pt x="3924645" y="97944"/>
                </a:lnTo>
                <a:lnTo>
                  <a:pt x="3938757" y="93140"/>
                </a:lnTo>
                <a:lnTo>
                  <a:pt x="3966597" y="101922"/>
                </a:lnTo>
                <a:cubicBezTo>
                  <a:pt x="4271821" y="189171"/>
                  <a:pt x="4733737" y="244782"/>
                  <a:pt x="5250710" y="244782"/>
                </a:cubicBezTo>
                <a:cubicBezTo>
                  <a:pt x="5810766" y="244782"/>
                  <a:pt x="6306204" y="179515"/>
                  <a:pt x="6607808" y="79465"/>
                </a:cubicBezTo>
                <a:lnTo>
                  <a:pt x="6658928" y="59336"/>
                </a:lnTo>
                <a:lnTo>
                  <a:pt x="6607301" y="88124"/>
                </a:lnTo>
                <a:cubicBezTo>
                  <a:pt x="6290786" y="230572"/>
                  <a:pt x="5633534" y="328466"/>
                  <a:pt x="4874047" y="328466"/>
                </a:cubicBezTo>
                <a:cubicBezTo>
                  <a:pt x="4573591" y="328466"/>
                  <a:pt x="4289135" y="313145"/>
                  <a:pt x="4035445" y="285806"/>
                </a:cubicBezTo>
                <a:lnTo>
                  <a:pt x="3844089" y="261208"/>
                </a:lnTo>
                <a:lnTo>
                  <a:pt x="4070907" y="313452"/>
                </a:lnTo>
                <a:cubicBezTo>
                  <a:pt x="4353820" y="365901"/>
                  <a:pt x="4710580" y="397182"/>
                  <a:pt x="5098310" y="397182"/>
                </a:cubicBezTo>
                <a:cubicBezTo>
                  <a:pt x="5658366" y="397182"/>
                  <a:pt x="6153804" y="331915"/>
                  <a:pt x="6455408" y="231865"/>
                </a:cubicBezTo>
                <a:lnTo>
                  <a:pt x="6506528" y="211736"/>
                </a:lnTo>
                <a:lnTo>
                  <a:pt x="6454901" y="240524"/>
                </a:lnTo>
                <a:cubicBezTo>
                  <a:pt x="6138386" y="382972"/>
                  <a:pt x="5481134" y="480866"/>
                  <a:pt x="4721647" y="480866"/>
                </a:cubicBezTo>
                <a:cubicBezTo>
                  <a:pt x="4421191" y="480866"/>
                  <a:pt x="4136735" y="465545"/>
                  <a:pt x="3883045" y="438206"/>
                </a:cubicBezTo>
                <a:lnTo>
                  <a:pt x="3691689" y="413608"/>
                </a:lnTo>
                <a:lnTo>
                  <a:pt x="3918507" y="465852"/>
                </a:lnTo>
                <a:cubicBezTo>
                  <a:pt x="4201420" y="518301"/>
                  <a:pt x="4558181" y="549582"/>
                  <a:pt x="4945910" y="549582"/>
                </a:cubicBezTo>
                <a:cubicBezTo>
                  <a:pt x="5505966" y="549582"/>
                  <a:pt x="6001404" y="484315"/>
                  <a:pt x="6303008" y="384265"/>
                </a:cubicBezTo>
                <a:lnTo>
                  <a:pt x="6354128" y="364136"/>
                </a:lnTo>
                <a:lnTo>
                  <a:pt x="6302501" y="392924"/>
                </a:lnTo>
                <a:cubicBezTo>
                  <a:pt x="5985986" y="535372"/>
                  <a:pt x="5328734" y="633266"/>
                  <a:pt x="4569247" y="633266"/>
                </a:cubicBezTo>
                <a:cubicBezTo>
                  <a:pt x="4268791" y="633266"/>
                  <a:pt x="3984335" y="617945"/>
                  <a:pt x="3730645" y="590606"/>
                </a:cubicBezTo>
                <a:lnTo>
                  <a:pt x="3539290" y="566008"/>
                </a:lnTo>
                <a:lnTo>
                  <a:pt x="3766107" y="618252"/>
                </a:lnTo>
                <a:cubicBezTo>
                  <a:pt x="4049020" y="670701"/>
                  <a:pt x="4405780" y="701982"/>
                  <a:pt x="4793510" y="701982"/>
                </a:cubicBezTo>
                <a:cubicBezTo>
                  <a:pt x="5353566" y="701982"/>
                  <a:pt x="5849004" y="636715"/>
                  <a:pt x="6150608" y="536665"/>
                </a:cubicBezTo>
                <a:lnTo>
                  <a:pt x="6201728" y="516536"/>
                </a:lnTo>
                <a:lnTo>
                  <a:pt x="6150101" y="545324"/>
                </a:lnTo>
                <a:cubicBezTo>
                  <a:pt x="5833586" y="687772"/>
                  <a:pt x="5176334" y="785666"/>
                  <a:pt x="4416847" y="785666"/>
                </a:cubicBezTo>
                <a:cubicBezTo>
                  <a:pt x="4116391" y="785666"/>
                  <a:pt x="3831935" y="770345"/>
                  <a:pt x="3578245" y="743006"/>
                </a:cubicBezTo>
                <a:lnTo>
                  <a:pt x="3386889" y="718408"/>
                </a:lnTo>
                <a:lnTo>
                  <a:pt x="3613707" y="770652"/>
                </a:lnTo>
                <a:cubicBezTo>
                  <a:pt x="3896620" y="823101"/>
                  <a:pt x="4253380" y="854382"/>
                  <a:pt x="4641110" y="854382"/>
                </a:cubicBezTo>
                <a:cubicBezTo>
                  <a:pt x="5201166" y="854382"/>
                  <a:pt x="5696604" y="789115"/>
                  <a:pt x="5998208" y="689065"/>
                </a:cubicBezTo>
                <a:lnTo>
                  <a:pt x="6049328" y="668936"/>
                </a:lnTo>
                <a:lnTo>
                  <a:pt x="5997701" y="697724"/>
                </a:lnTo>
                <a:cubicBezTo>
                  <a:pt x="5681186" y="840172"/>
                  <a:pt x="5023934" y="938066"/>
                  <a:pt x="4264447" y="938066"/>
                </a:cubicBezTo>
                <a:cubicBezTo>
                  <a:pt x="3963991" y="938066"/>
                  <a:pt x="3679535" y="922745"/>
                  <a:pt x="3425845" y="895406"/>
                </a:cubicBezTo>
                <a:lnTo>
                  <a:pt x="3234489" y="870808"/>
                </a:lnTo>
                <a:lnTo>
                  <a:pt x="3461307" y="923052"/>
                </a:lnTo>
                <a:cubicBezTo>
                  <a:pt x="3744220" y="975501"/>
                  <a:pt x="4100981" y="1006782"/>
                  <a:pt x="4488710" y="1006782"/>
                </a:cubicBezTo>
                <a:cubicBezTo>
                  <a:pt x="5048766" y="1006782"/>
                  <a:pt x="5544204" y="941516"/>
                  <a:pt x="5845808" y="841465"/>
                </a:cubicBezTo>
                <a:lnTo>
                  <a:pt x="5896928" y="821336"/>
                </a:lnTo>
                <a:lnTo>
                  <a:pt x="5845301" y="850124"/>
                </a:lnTo>
                <a:cubicBezTo>
                  <a:pt x="5528786" y="992572"/>
                  <a:pt x="4871534" y="1090466"/>
                  <a:pt x="4112047" y="1090466"/>
                </a:cubicBezTo>
                <a:cubicBezTo>
                  <a:pt x="3811591" y="1090466"/>
                  <a:pt x="3527135" y="1075145"/>
                  <a:pt x="3273445" y="1047806"/>
                </a:cubicBezTo>
                <a:lnTo>
                  <a:pt x="3082089" y="1023208"/>
                </a:lnTo>
                <a:lnTo>
                  <a:pt x="3308907" y="1075452"/>
                </a:lnTo>
                <a:cubicBezTo>
                  <a:pt x="3591820" y="1127901"/>
                  <a:pt x="3948580" y="1159182"/>
                  <a:pt x="4336310" y="1159182"/>
                </a:cubicBezTo>
                <a:cubicBezTo>
                  <a:pt x="4896366" y="1159182"/>
                  <a:pt x="5391804" y="1093916"/>
                  <a:pt x="5693408" y="993865"/>
                </a:cubicBezTo>
                <a:lnTo>
                  <a:pt x="5744528" y="973736"/>
                </a:lnTo>
                <a:lnTo>
                  <a:pt x="5692901" y="1002525"/>
                </a:lnTo>
                <a:cubicBezTo>
                  <a:pt x="5376386" y="1144972"/>
                  <a:pt x="4719134" y="1242866"/>
                  <a:pt x="3959647" y="1242866"/>
                </a:cubicBezTo>
                <a:cubicBezTo>
                  <a:pt x="3559039" y="1242866"/>
                  <a:pt x="3186875" y="1215629"/>
                  <a:pt x="2878158" y="1168984"/>
                </a:cubicBezTo>
                <a:lnTo>
                  <a:pt x="2734283" y="1144922"/>
                </a:lnTo>
                <a:lnTo>
                  <a:pt x="2720170" y="1149727"/>
                </a:lnTo>
                <a:lnTo>
                  <a:pt x="2692331" y="1140944"/>
                </a:lnTo>
                <a:cubicBezTo>
                  <a:pt x="2387106" y="1053695"/>
                  <a:pt x="1925192" y="998084"/>
                  <a:pt x="1408218" y="998084"/>
                </a:cubicBezTo>
                <a:cubicBezTo>
                  <a:pt x="848163" y="998084"/>
                  <a:pt x="352725" y="1063351"/>
                  <a:pt x="51121" y="1163401"/>
                </a:cubicBezTo>
                <a:close/>
              </a:path>
            </a:pathLst>
          </a:custGeom>
          <a:gradFill>
            <a:gsLst>
              <a:gs pos="53000">
                <a:srgbClr val="009900">
                  <a:lumMod val="33000"/>
                </a:srgbClr>
              </a:gs>
              <a:gs pos="48000">
                <a:schemeClr val="tx1">
                  <a:lumMod val="33000"/>
                </a:schemeClr>
              </a:gs>
              <a:gs pos="32000">
                <a:srgbClr val="FF9966">
                  <a:lumMod val="18000"/>
                  <a:lumOff val="82000"/>
                </a:srgbClr>
              </a:gs>
              <a:gs pos="61000">
                <a:srgbClr val="E5461B"/>
              </a:gs>
              <a:gs pos="88750">
                <a:srgbClr val="FF6600">
                  <a:lumMod val="0"/>
                  <a:lumOff val="100000"/>
                </a:srgbClr>
              </a:gs>
              <a:gs pos="54000">
                <a:srgbClr val="C00000">
                  <a:lumMod val="70000"/>
                </a:srgbClr>
              </a:gs>
            </a:gsLst>
            <a:lin ang="13500000" scaled="1"/>
          </a:gradFill>
          <a:ln>
            <a:noFill/>
          </a:ln>
          <a:effectLst>
            <a:reflection blurRad="6350" stA="41000" endPos="90000" dist="50800" dir="5400000" sy="-100000" algn="bl" rotWithShape="0"/>
          </a:effectLst>
          <a:scene3d>
            <a:camera prst="orthographicFront"/>
            <a:lightRig rig="chilly"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solidFill>
                <a:prstClr val="white"/>
              </a:solidFill>
            </a:endParaRPr>
          </a:p>
        </p:txBody>
      </p:sp>
      <p:sp>
        <p:nvSpPr>
          <p:cNvPr id="8" name="Forma libre 4"/>
          <p:cNvSpPr/>
          <p:nvPr/>
        </p:nvSpPr>
        <p:spPr>
          <a:xfrm rot="1184127" flipH="1">
            <a:off x="-15031" y="2667848"/>
            <a:ext cx="3498623" cy="1017096"/>
          </a:xfrm>
          <a:custGeom>
            <a:avLst/>
            <a:gdLst>
              <a:gd name="connsiteX0" fmla="*/ 0 w 6658928"/>
              <a:gd name="connsiteY0" fmla="*/ 1183530 h 1242866"/>
              <a:gd name="connsiteX1" fmla="*/ 51627 w 6658928"/>
              <a:gd name="connsiteY1" fmla="*/ 1154742 h 1242866"/>
              <a:gd name="connsiteX2" fmla="*/ 1784881 w 6658928"/>
              <a:gd name="connsiteY2" fmla="*/ 914400 h 1242866"/>
              <a:gd name="connsiteX3" fmla="*/ 2623483 w 6658928"/>
              <a:gd name="connsiteY3" fmla="*/ 957060 h 1242866"/>
              <a:gd name="connsiteX4" fmla="*/ 2814840 w 6658928"/>
              <a:gd name="connsiteY4" fmla="*/ 981658 h 1242866"/>
              <a:gd name="connsiteX5" fmla="*/ 2588021 w 6658928"/>
              <a:gd name="connsiteY5" fmla="*/ 929414 h 1242866"/>
              <a:gd name="connsiteX6" fmla="*/ 1560617 w 6658928"/>
              <a:gd name="connsiteY6" fmla="*/ 845684 h 1242866"/>
              <a:gd name="connsiteX7" fmla="*/ 203521 w 6658928"/>
              <a:gd name="connsiteY7" fmla="*/ 1011001 h 1242866"/>
              <a:gd name="connsiteX8" fmla="*/ 152399 w 6658928"/>
              <a:gd name="connsiteY8" fmla="*/ 1031130 h 1242866"/>
              <a:gd name="connsiteX9" fmla="*/ 204026 w 6658928"/>
              <a:gd name="connsiteY9" fmla="*/ 1002342 h 1242866"/>
              <a:gd name="connsiteX10" fmla="*/ 1937281 w 6658928"/>
              <a:gd name="connsiteY10" fmla="*/ 762000 h 1242866"/>
              <a:gd name="connsiteX11" fmla="*/ 2775883 w 6658928"/>
              <a:gd name="connsiteY11" fmla="*/ 804660 h 1242866"/>
              <a:gd name="connsiteX12" fmla="*/ 2967239 w 6658928"/>
              <a:gd name="connsiteY12" fmla="*/ 829258 h 1242866"/>
              <a:gd name="connsiteX13" fmla="*/ 2740421 w 6658928"/>
              <a:gd name="connsiteY13" fmla="*/ 777014 h 1242866"/>
              <a:gd name="connsiteX14" fmla="*/ 1713017 w 6658928"/>
              <a:gd name="connsiteY14" fmla="*/ 693284 h 1242866"/>
              <a:gd name="connsiteX15" fmla="*/ 355920 w 6658928"/>
              <a:gd name="connsiteY15" fmla="*/ 858601 h 1242866"/>
              <a:gd name="connsiteX16" fmla="*/ 304799 w 6658928"/>
              <a:gd name="connsiteY16" fmla="*/ 878730 h 1242866"/>
              <a:gd name="connsiteX17" fmla="*/ 356426 w 6658928"/>
              <a:gd name="connsiteY17" fmla="*/ 849941 h 1242866"/>
              <a:gd name="connsiteX18" fmla="*/ 2089682 w 6658928"/>
              <a:gd name="connsiteY18" fmla="*/ 609600 h 1242866"/>
              <a:gd name="connsiteX19" fmla="*/ 2928283 w 6658928"/>
              <a:gd name="connsiteY19" fmla="*/ 652260 h 1242866"/>
              <a:gd name="connsiteX20" fmla="*/ 3119639 w 6658928"/>
              <a:gd name="connsiteY20" fmla="*/ 676858 h 1242866"/>
              <a:gd name="connsiteX21" fmla="*/ 2892821 w 6658928"/>
              <a:gd name="connsiteY21" fmla="*/ 624614 h 1242866"/>
              <a:gd name="connsiteX22" fmla="*/ 1865417 w 6658928"/>
              <a:gd name="connsiteY22" fmla="*/ 540884 h 1242866"/>
              <a:gd name="connsiteX23" fmla="*/ 508320 w 6658928"/>
              <a:gd name="connsiteY23" fmla="*/ 706201 h 1242866"/>
              <a:gd name="connsiteX24" fmla="*/ 457200 w 6658928"/>
              <a:gd name="connsiteY24" fmla="*/ 726330 h 1242866"/>
              <a:gd name="connsiteX25" fmla="*/ 508826 w 6658928"/>
              <a:gd name="connsiteY25" fmla="*/ 697541 h 1242866"/>
              <a:gd name="connsiteX26" fmla="*/ 2242081 w 6658928"/>
              <a:gd name="connsiteY26" fmla="*/ 457200 h 1242866"/>
              <a:gd name="connsiteX27" fmla="*/ 3080683 w 6658928"/>
              <a:gd name="connsiteY27" fmla="*/ 499860 h 1242866"/>
              <a:gd name="connsiteX28" fmla="*/ 3272039 w 6658928"/>
              <a:gd name="connsiteY28" fmla="*/ 524458 h 1242866"/>
              <a:gd name="connsiteX29" fmla="*/ 3045221 w 6658928"/>
              <a:gd name="connsiteY29" fmla="*/ 472214 h 1242866"/>
              <a:gd name="connsiteX30" fmla="*/ 2017817 w 6658928"/>
              <a:gd name="connsiteY30" fmla="*/ 388484 h 1242866"/>
              <a:gd name="connsiteX31" fmla="*/ 660720 w 6658928"/>
              <a:gd name="connsiteY31" fmla="*/ 553801 h 1242866"/>
              <a:gd name="connsiteX32" fmla="*/ 609599 w 6658928"/>
              <a:gd name="connsiteY32" fmla="*/ 573930 h 1242866"/>
              <a:gd name="connsiteX33" fmla="*/ 661226 w 6658928"/>
              <a:gd name="connsiteY33" fmla="*/ 545141 h 1242866"/>
              <a:gd name="connsiteX34" fmla="*/ 2394481 w 6658928"/>
              <a:gd name="connsiteY34" fmla="*/ 304800 h 1242866"/>
              <a:gd name="connsiteX35" fmla="*/ 3233083 w 6658928"/>
              <a:gd name="connsiteY35" fmla="*/ 347460 h 1242866"/>
              <a:gd name="connsiteX36" fmla="*/ 3424439 w 6658928"/>
              <a:gd name="connsiteY36" fmla="*/ 372058 h 1242866"/>
              <a:gd name="connsiteX37" fmla="*/ 3197621 w 6658928"/>
              <a:gd name="connsiteY37" fmla="*/ 319814 h 1242866"/>
              <a:gd name="connsiteX38" fmla="*/ 2170217 w 6658928"/>
              <a:gd name="connsiteY38" fmla="*/ 236084 h 1242866"/>
              <a:gd name="connsiteX39" fmla="*/ 813120 w 6658928"/>
              <a:gd name="connsiteY39" fmla="*/ 401401 h 1242866"/>
              <a:gd name="connsiteX40" fmla="*/ 761999 w 6658928"/>
              <a:gd name="connsiteY40" fmla="*/ 421530 h 1242866"/>
              <a:gd name="connsiteX41" fmla="*/ 813626 w 6658928"/>
              <a:gd name="connsiteY41" fmla="*/ 392741 h 1242866"/>
              <a:gd name="connsiteX42" fmla="*/ 2546881 w 6658928"/>
              <a:gd name="connsiteY42" fmla="*/ 152400 h 1242866"/>
              <a:gd name="connsiteX43" fmla="*/ 3385482 w 6658928"/>
              <a:gd name="connsiteY43" fmla="*/ 195060 h 1242866"/>
              <a:gd name="connsiteX44" fmla="*/ 3576839 w 6658928"/>
              <a:gd name="connsiteY44" fmla="*/ 219658 h 1242866"/>
              <a:gd name="connsiteX45" fmla="*/ 3350021 w 6658928"/>
              <a:gd name="connsiteY45" fmla="*/ 167414 h 1242866"/>
              <a:gd name="connsiteX46" fmla="*/ 2322617 w 6658928"/>
              <a:gd name="connsiteY46" fmla="*/ 83684 h 1242866"/>
              <a:gd name="connsiteX47" fmla="*/ 965520 w 6658928"/>
              <a:gd name="connsiteY47" fmla="*/ 249001 h 1242866"/>
              <a:gd name="connsiteX48" fmla="*/ 914399 w 6658928"/>
              <a:gd name="connsiteY48" fmla="*/ 269130 h 1242866"/>
              <a:gd name="connsiteX49" fmla="*/ 966026 w 6658928"/>
              <a:gd name="connsiteY49" fmla="*/ 240341 h 1242866"/>
              <a:gd name="connsiteX50" fmla="*/ 2699281 w 6658928"/>
              <a:gd name="connsiteY50" fmla="*/ 0 h 1242866"/>
              <a:gd name="connsiteX51" fmla="*/ 3780770 w 6658928"/>
              <a:gd name="connsiteY51" fmla="*/ 73882 h 1242866"/>
              <a:gd name="connsiteX52" fmla="*/ 3924645 w 6658928"/>
              <a:gd name="connsiteY52" fmla="*/ 97944 h 1242866"/>
              <a:gd name="connsiteX53" fmla="*/ 3938757 w 6658928"/>
              <a:gd name="connsiteY53" fmla="*/ 93140 h 1242866"/>
              <a:gd name="connsiteX54" fmla="*/ 3966597 w 6658928"/>
              <a:gd name="connsiteY54" fmla="*/ 101922 h 1242866"/>
              <a:gd name="connsiteX55" fmla="*/ 5250710 w 6658928"/>
              <a:gd name="connsiteY55" fmla="*/ 244782 h 1242866"/>
              <a:gd name="connsiteX56" fmla="*/ 6607808 w 6658928"/>
              <a:gd name="connsiteY56" fmla="*/ 79465 h 1242866"/>
              <a:gd name="connsiteX57" fmla="*/ 6658928 w 6658928"/>
              <a:gd name="connsiteY57" fmla="*/ 59336 h 1242866"/>
              <a:gd name="connsiteX58" fmla="*/ 6607301 w 6658928"/>
              <a:gd name="connsiteY58" fmla="*/ 88124 h 1242866"/>
              <a:gd name="connsiteX59" fmla="*/ 4874047 w 6658928"/>
              <a:gd name="connsiteY59" fmla="*/ 328466 h 1242866"/>
              <a:gd name="connsiteX60" fmla="*/ 4035445 w 6658928"/>
              <a:gd name="connsiteY60" fmla="*/ 285806 h 1242866"/>
              <a:gd name="connsiteX61" fmla="*/ 3844089 w 6658928"/>
              <a:gd name="connsiteY61" fmla="*/ 261208 h 1242866"/>
              <a:gd name="connsiteX62" fmla="*/ 4070907 w 6658928"/>
              <a:gd name="connsiteY62" fmla="*/ 313452 h 1242866"/>
              <a:gd name="connsiteX63" fmla="*/ 5098310 w 6658928"/>
              <a:gd name="connsiteY63" fmla="*/ 397182 h 1242866"/>
              <a:gd name="connsiteX64" fmla="*/ 6455408 w 6658928"/>
              <a:gd name="connsiteY64" fmla="*/ 231865 h 1242866"/>
              <a:gd name="connsiteX65" fmla="*/ 6506528 w 6658928"/>
              <a:gd name="connsiteY65" fmla="*/ 211736 h 1242866"/>
              <a:gd name="connsiteX66" fmla="*/ 6454901 w 6658928"/>
              <a:gd name="connsiteY66" fmla="*/ 240524 h 1242866"/>
              <a:gd name="connsiteX67" fmla="*/ 4721647 w 6658928"/>
              <a:gd name="connsiteY67" fmla="*/ 480866 h 1242866"/>
              <a:gd name="connsiteX68" fmla="*/ 3883045 w 6658928"/>
              <a:gd name="connsiteY68" fmla="*/ 438206 h 1242866"/>
              <a:gd name="connsiteX69" fmla="*/ 3691689 w 6658928"/>
              <a:gd name="connsiteY69" fmla="*/ 413608 h 1242866"/>
              <a:gd name="connsiteX70" fmla="*/ 3918507 w 6658928"/>
              <a:gd name="connsiteY70" fmla="*/ 465852 h 1242866"/>
              <a:gd name="connsiteX71" fmla="*/ 4945910 w 6658928"/>
              <a:gd name="connsiteY71" fmla="*/ 549582 h 1242866"/>
              <a:gd name="connsiteX72" fmla="*/ 6303008 w 6658928"/>
              <a:gd name="connsiteY72" fmla="*/ 384265 h 1242866"/>
              <a:gd name="connsiteX73" fmla="*/ 6354128 w 6658928"/>
              <a:gd name="connsiteY73" fmla="*/ 364136 h 1242866"/>
              <a:gd name="connsiteX74" fmla="*/ 6302501 w 6658928"/>
              <a:gd name="connsiteY74" fmla="*/ 392924 h 1242866"/>
              <a:gd name="connsiteX75" fmla="*/ 4569247 w 6658928"/>
              <a:gd name="connsiteY75" fmla="*/ 633266 h 1242866"/>
              <a:gd name="connsiteX76" fmla="*/ 3730645 w 6658928"/>
              <a:gd name="connsiteY76" fmla="*/ 590606 h 1242866"/>
              <a:gd name="connsiteX77" fmla="*/ 3539290 w 6658928"/>
              <a:gd name="connsiteY77" fmla="*/ 566008 h 1242866"/>
              <a:gd name="connsiteX78" fmla="*/ 3766107 w 6658928"/>
              <a:gd name="connsiteY78" fmla="*/ 618252 h 1242866"/>
              <a:gd name="connsiteX79" fmla="*/ 4793510 w 6658928"/>
              <a:gd name="connsiteY79" fmla="*/ 701982 h 1242866"/>
              <a:gd name="connsiteX80" fmla="*/ 6150608 w 6658928"/>
              <a:gd name="connsiteY80" fmla="*/ 536665 h 1242866"/>
              <a:gd name="connsiteX81" fmla="*/ 6201728 w 6658928"/>
              <a:gd name="connsiteY81" fmla="*/ 516536 h 1242866"/>
              <a:gd name="connsiteX82" fmla="*/ 6150101 w 6658928"/>
              <a:gd name="connsiteY82" fmla="*/ 545324 h 1242866"/>
              <a:gd name="connsiteX83" fmla="*/ 4416847 w 6658928"/>
              <a:gd name="connsiteY83" fmla="*/ 785666 h 1242866"/>
              <a:gd name="connsiteX84" fmla="*/ 3578245 w 6658928"/>
              <a:gd name="connsiteY84" fmla="*/ 743006 h 1242866"/>
              <a:gd name="connsiteX85" fmla="*/ 3386889 w 6658928"/>
              <a:gd name="connsiteY85" fmla="*/ 718408 h 1242866"/>
              <a:gd name="connsiteX86" fmla="*/ 3613707 w 6658928"/>
              <a:gd name="connsiteY86" fmla="*/ 770652 h 1242866"/>
              <a:gd name="connsiteX87" fmla="*/ 4641110 w 6658928"/>
              <a:gd name="connsiteY87" fmla="*/ 854382 h 1242866"/>
              <a:gd name="connsiteX88" fmla="*/ 5998208 w 6658928"/>
              <a:gd name="connsiteY88" fmla="*/ 689065 h 1242866"/>
              <a:gd name="connsiteX89" fmla="*/ 6049328 w 6658928"/>
              <a:gd name="connsiteY89" fmla="*/ 668936 h 1242866"/>
              <a:gd name="connsiteX90" fmla="*/ 5997701 w 6658928"/>
              <a:gd name="connsiteY90" fmla="*/ 697724 h 1242866"/>
              <a:gd name="connsiteX91" fmla="*/ 4264447 w 6658928"/>
              <a:gd name="connsiteY91" fmla="*/ 938066 h 1242866"/>
              <a:gd name="connsiteX92" fmla="*/ 3425845 w 6658928"/>
              <a:gd name="connsiteY92" fmla="*/ 895406 h 1242866"/>
              <a:gd name="connsiteX93" fmla="*/ 3234489 w 6658928"/>
              <a:gd name="connsiteY93" fmla="*/ 870808 h 1242866"/>
              <a:gd name="connsiteX94" fmla="*/ 3461307 w 6658928"/>
              <a:gd name="connsiteY94" fmla="*/ 923052 h 1242866"/>
              <a:gd name="connsiteX95" fmla="*/ 4488710 w 6658928"/>
              <a:gd name="connsiteY95" fmla="*/ 1006782 h 1242866"/>
              <a:gd name="connsiteX96" fmla="*/ 5845808 w 6658928"/>
              <a:gd name="connsiteY96" fmla="*/ 841465 h 1242866"/>
              <a:gd name="connsiteX97" fmla="*/ 5896928 w 6658928"/>
              <a:gd name="connsiteY97" fmla="*/ 821336 h 1242866"/>
              <a:gd name="connsiteX98" fmla="*/ 5845301 w 6658928"/>
              <a:gd name="connsiteY98" fmla="*/ 850124 h 1242866"/>
              <a:gd name="connsiteX99" fmla="*/ 4112047 w 6658928"/>
              <a:gd name="connsiteY99" fmla="*/ 1090466 h 1242866"/>
              <a:gd name="connsiteX100" fmla="*/ 3273445 w 6658928"/>
              <a:gd name="connsiteY100" fmla="*/ 1047806 h 1242866"/>
              <a:gd name="connsiteX101" fmla="*/ 3082089 w 6658928"/>
              <a:gd name="connsiteY101" fmla="*/ 1023208 h 1242866"/>
              <a:gd name="connsiteX102" fmla="*/ 3308907 w 6658928"/>
              <a:gd name="connsiteY102" fmla="*/ 1075452 h 1242866"/>
              <a:gd name="connsiteX103" fmla="*/ 4336310 w 6658928"/>
              <a:gd name="connsiteY103" fmla="*/ 1159182 h 1242866"/>
              <a:gd name="connsiteX104" fmla="*/ 5693408 w 6658928"/>
              <a:gd name="connsiteY104" fmla="*/ 993865 h 1242866"/>
              <a:gd name="connsiteX105" fmla="*/ 5744528 w 6658928"/>
              <a:gd name="connsiteY105" fmla="*/ 973736 h 1242866"/>
              <a:gd name="connsiteX106" fmla="*/ 5692901 w 6658928"/>
              <a:gd name="connsiteY106" fmla="*/ 1002525 h 1242866"/>
              <a:gd name="connsiteX107" fmla="*/ 3959647 w 6658928"/>
              <a:gd name="connsiteY107" fmla="*/ 1242866 h 1242866"/>
              <a:gd name="connsiteX108" fmla="*/ 2878158 w 6658928"/>
              <a:gd name="connsiteY108" fmla="*/ 1168984 h 1242866"/>
              <a:gd name="connsiteX109" fmla="*/ 2734283 w 6658928"/>
              <a:gd name="connsiteY109" fmla="*/ 1144922 h 1242866"/>
              <a:gd name="connsiteX110" fmla="*/ 2720170 w 6658928"/>
              <a:gd name="connsiteY110" fmla="*/ 1149727 h 1242866"/>
              <a:gd name="connsiteX111" fmla="*/ 2692331 w 6658928"/>
              <a:gd name="connsiteY111" fmla="*/ 1140944 h 1242866"/>
              <a:gd name="connsiteX112" fmla="*/ 1408218 w 6658928"/>
              <a:gd name="connsiteY112" fmla="*/ 998084 h 1242866"/>
              <a:gd name="connsiteX113" fmla="*/ 51121 w 6658928"/>
              <a:gd name="connsiteY113" fmla="*/ 1163401 h 12428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Lst>
            <a:rect l="l" t="t" r="r" b="b"/>
            <a:pathLst>
              <a:path w="6658928" h="1242866">
                <a:moveTo>
                  <a:pt x="0" y="1183530"/>
                </a:moveTo>
                <a:lnTo>
                  <a:pt x="51627" y="1154742"/>
                </a:lnTo>
                <a:cubicBezTo>
                  <a:pt x="368142" y="1012294"/>
                  <a:pt x="1025395" y="914400"/>
                  <a:pt x="1784881" y="914400"/>
                </a:cubicBezTo>
                <a:cubicBezTo>
                  <a:pt x="2085337" y="914400"/>
                  <a:pt x="2369793" y="929721"/>
                  <a:pt x="2623483" y="957060"/>
                </a:cubicBezTo>
                <a:lnTo>
                  <a:pt x="2814840" y="981658"/>
                </a:lnTo>
                <a:lnTo>
                  <a:pt x="2588021" y="929414"/>
                </a:lnTo>
                <a:cubicBezTo>
                  <a:pt x="2305108" y="876965"/>
                  <a:pt x="1948348" y="845684"/>
                  <a:pt x="1560617" y="845684"/>
                </a:cubicBezTo>
                <a:cubicBezTo>
                  <a:pt x="1000563" y="845684"/>
                  <a:pt x="505125" y="910950"/>
                  <a:pt x="203521" y="1011001"/>
                </a:cubicBezTo>
                <a:lnTo>
                  <a:pt x="152399" y="1031130"/>
                </a:lnTo>
                <a:lnTo>
                  <a:pt x="204026" y="1002342"/>
                </a:lnTo>
                <a:cubicBezTo>
                  <a:pt x="520542" y="859894"/>
                  <a:pt x="1177795" y="762000"/>
                  <a:pt x="1937281" y="762000"/>
                </a:cubicBezTo>
                <a:cubicBezTo>
                  <a:pt x="2237737" y="762000"/>
                  <a:pt x="2522193" y="777321"/>
                  <a:pt x="2775883" y="804660"/>
                </a:cubicBezTo>
                <a:lnTo>
                  <a:pt x="2967239" y="829258"/>
                </a:lnTo>
                <a:lnTo>
                  <a:pt x="2740421" y="777014"/>
                </a:lnTo>
                <a:cubicBezTo>
                  <a:pt x="2457508" y="724565"/>
                  <a:pt x="2100748" y="693284"/>
                  <a:pt x="1713017" y="693284"/>
                </a:cubicBezTo>
                <a:cubicBezTo>
                  <a:pt x="1152963" y="693284"/>
                  <a:pt x="657525" y="758550"/>
                  <a:pt x="355920" y="858601"/>
                </a:cubicBezTo>
                <a:lnTo>
                  <a:pt x="304799" y="878730"/>
                </a:lnTo>
                <a:lnTo>
                  <a:pt x="356426" y="849941"/>
                </a:lnTo>
                <a:cubicBezTo>
                  <a:pt x="672942" y="707494"/>
                  <a:pt x="1330194" y="609600"/>
                  <a:pt x="2089682" y="609600"/>
                </a:cubicBezTo>
                <a:cubicBezTo>
                  <a:pt x="2390137" y="609600"/>
                  <a:pt x="2674593" y="624921"/>
                  <a:pt x="2928283" y="652260"/>
                </a:cubicBezTo>
                <a:lnTo>
                  <a:pt x="3119639" y="676858"/>
                </a:lnTo>
                <a:lnTo>
                  <a:pt x="2892821" y="624614"/>
                </a:lnTo>
                <a:cubicBezTo>
                  <a:pt x="2609908" y="572165"/>
                  <a:pt x="2253148" y="540884"/>
                  <a:pt x="1865417" y="540884"/>
                </a:cubicBezTo>
                <a:cubicBezTo>
                  <a:pt x="1305363" y="540884"/>
                  <a:pt x="809924" y="606150"/>
                  <a:pt x="508320" y="706201"/>
                </a:cubicBezTo>
                <a:lnTo>
                  <a:pt x="457200" y="726330"/>
                </a:lnTo>
                <a:lnTo>
                  <a:pt x="508826" y="697541"/>
                </a:lnTo>
                <a:cubicBezTo>
                  <a:pt x="825341" y="555094"/>
                  <a:pt x="1482594" y="457200"/>
                  <a:pt x="2242081" y="457200"/>
                </a:cubicBezTo>
                <a:cubicBezTo>
                  <a:pt x="2542537" y="457200"/>
                  <a:pt x="2826993" y="472521"/>
                  <a:pt x="3080683" y="499860"/>
                </a:cubicBezTo>
                <a:lnTo>
                  <a:pt x="3272039" y="524458"/>
                </a:lnTo>
                <a:lnTo>
                  <a:pt x="3045221" y="472214"/>
                </a:lnTo>
                <a:cubicBezTo>
                  <a:pt x="2762308" y="419765"/>
                  <a:pt x="2405548" y="388484"/>
                  <a:pt x="2017817" y="388484"/>
                </a:cubicBezTo>
                <a:cubicBezTo>
                  <a:pt x="1457762" y="388484"/>
                  <a:pt x="962324" y="453750"/>
                  <a:pt x="660720" y="553801"/>
                </a:cubicBezTo>
                <a:lnTo>
                  <a:pt x="609599" y="573930"/>
                </a:lnTo>
                <a:lnTo>
                  <a:pt x="661226" y="545141"/>
                </a:lnTo>
                <a:cubicBezTo>
                  <a:pt x="977741" y="402694"/>
                  <a:pt x="1634995" y="304800"/>
                  <a:pt x="2394481" y="304800"/>
                </a:cubicBezTo>
                <a:cubicBezTo>
                  <a:pt x="2694936" y="304800"/>
                  <a:pt x="2979393" y="320121"/>
                  <a:pt x="3233083" y="347460"/>
                </a:cubicBezTo>
                <a:lnTo>
                  <a:pt x="3424439" y="372058"/>
                </a:lnTo>
                <a:lnTo>
                  <a:pt x="3197621" y="319814"/>
                </a:lnTo>
                <a:cubicBezTo>
                  <a:pt x="2914708" y="267365"/>
                  <a:pt x="2557948" y="236084"/>
                  <a:pt x="2170217" y="236084"/>
                </a:cubicBezTo>
                <a:cubicBezTo>
                  <a:pt x="1610162" y="236084"/>
                  <a:pt x="1114724" y="301350"/>
                  <a:pt x="813120" y="401401"/>
                </a:cubicBezTo>
                <a:lnTo>
                  <a:pt x="761999" y="421530"/>
                </a:lnTo>
                <a:lnTo>
                  <a:pt x="813626" y="392741"/>
                </a:lnTo>
                <a:cubicBezTo>
                  <a:pt x="1130141" y="250294"/>
                  <a:pt x="1787394" y="152400"/>
                  <a:pt x="2546881" y="152400"/>
                </a:cubicBezTo>
                <a:cubicBezTo>
                  <a:pt x="2847336" y="152400"/>
                  <a:pt x="3131793" y="167721"/>
                  <a:pt x="3385482" y="195060"/>
                </a:cubicBezTo>
                <a:lnTo>
                  <a:pt x="3576839" y="219658"/>
                </a:lnTo>
                <a:lnTo>
                  <a:pt x="3350021" y="167414"/>
                </a:lnTo>
                <a:cubicBezTo>
                  <a:pt x="3067107" y="114965"/>
                  <a:pt x="2710348" y="83684"/>
                  <a:pt x="2322617" y="83684"/>
                </a:cubicBezTo>
                <a:cubicBezTo>
                  <a:pt x="1762562" y="83684"/>
                  <a:pt x="1267124" y="148950"/>
                  <a:pt x="965520" y="249001"/>
                </a:cubicBezTo>
                <a:lnTo>
                  <a:pt x="914399" y="269130"/>
                </a:lnTo>
                <a:lnTo>
                  <a:pt x="966026" y="240341"/>
                </a:lnTo>
                <a:cubicBezTo>
                  <a:pt x="1282541" y="97894"/>
                  <a:pt x="1939794" y="0"/>
                  <a:pt x="2699281" y="0"/>
                </a:cubicBezTo>
                <a:cubicBezTo>
                  <a:pt x="3099888" y="0"/>
                  <a:pt x="3472052" y="27237"/>
                  <a:pt x="3780770" y="73882"/>
                </a:cubicBezTo>
                <a:lnTo>
                  <a:pt x="3924645" y="97944"/>
                </a:lnTo>
                <a:lnTo>
                  <a:pt x="3938757" y="93140"/>
                </a:lnTo>
                <a:lnTo>
                  <a:pt x="3966597" y="101922"/>
                </a:lnTo>
                <a:cubicBezTo>
                  <a:pt x="4271821" y="189171"/>
                  <a:pt x="4733737" y="244782"/>
                  <a:pt x="5250710" y="244782"/>
                </a:cubicBezTo>
                <a:cubicBezTo>
                  <a:pt x="5810766" y="244782"/>
                  <a:pt x="6306204" y="179515"/>
                  <a:pt x="6607808" y="79465"/>
                </a:cubicBezTo>
                <a:lnTo>
                  <a:pt x="6658928" y="59336"/>
                </a:lnTo>
                <a:lnTo>
                  <a:pt x="6607301" y="88124"/>
                </a:lnTo>
                <a:cubicBezTo>
                  <a:pt x="6290786" y="230572"/>
                  <a:pt x="5633534" y="328466"/>
                  <a:pt x="4874047" y="328466"/>
                </a:cubicBezTo>
                <a:cubicBezTo>
                  <a:pt x="4573591" y="328466"/>
                  <a:pt x="4289135" y="313145"/>
                  <a:pt x="4035445" y="285806"/>
                </a:cubicBezTo>
                <a:lnTo>
                  <a:pt x="3844089" y="261208"/>
                </a:lnTo>
                <a:lnTo>
                  <a:pt x="4070907" y="313452"/>
                </a:lnTo>
                <a:cubicBezTo>
                  <a:pt x="4353820" y="365901"/>
                  <a:pt x="4710580" y="397182"/>
                  <a:pt x="5098310" y="397182"/>
                </a:cubicBezTo>
                <a:cubicBezTo>
                  <a:pt x="5658366" y="397182"/>
                  <a:pt x="6153804" y="331915"/>
                  <a:pt x="6455408" y="231865"/>
                </a:cubicBezTo>
                <a:lnTo>
                  <a:pt x="6506528" y="211736"/>
                </a:lnTo>
                <a:lnTo>
                  <a:pt x="6454901" y="240524"/>
                </a:lnTo>
                <a:cubicBezTo>
                  <a:pt x="6138386" y="382972"/>
                  <a:pt x="5481134" y="480866"/>
                  <a:pt x="4721647" y="480866"/>
                </a:cubicBezTo>
                <a:cubicBezTo>
                  <a:pt x="4421191" y="480866"/>
                  <a:pt x="4136735" y="465545"/>
                  <a:pt x="3883045" y="438206"/>
                </a:cubicBezTo>
                <a:lnTo>
                  <a:pt x="3691689" y="413608"/>
                </a:lnTo>
                <a:lnTo>
                  <a:pt x="3918507" y="465852"/>
                </a:lnTo>
                <a:cubicBezTo>
                  <a:pt x="4201420" y="518301"/>
                  <a:pt x="4558181" y="549582"/>
                  <a:pt x="4945910" y="549582"/>
                </a:cubicBezTo>
                <a:cubicBezTo>
                  <a:pt x="5505966" y="549582"/>
                  <a:pt x="6001404" y="484315"/>
                  <a:pt x="6303008" y="384265"/>
                </a:cubicBezTo>
                <a:lnTo>
                  <a:pt x="6354128" y="364136"/>
                </a:lnTo>
                <a:lnTo>
                  <a:pt x="6302501" y="392924"/>
                </a:lnTo>
                <a:cubicBezTo>
                  <a:pt x="5985986" y="535372"/>
                  <a:pt x="5328734" y="633266"/>
                  <a:pt x="4569247" y="633266"/>
                </a:cubicBezTo>
                <a:cubicBezTo>
                  <a:pt x="4268791" y="633266"/>
                  <a:pt x="3984335" y="617945"/>
                  <a:pt x="3730645" y="590606"/>
                </a:cubicBezTo>
                <a:lnTo>
                  <a:pt x="3539290" y="566008"/>
                </a:lnTo>
                <a:lnTo>
                  <a:pt x="3766107" y="618252"/>
                </a:lnTo>
                <a:cubicBezTo>
                  <a:pt x="4049020" y="670701"/>
                  <a:pt x="4405780" y="701982"/>
                  <a:pt x="4793510" y="701982"/>
                </a:cubicBezTo>
                <a:cubicBezTo>
                  <a:pt x="5353566" y="701982"/>
                  <a:pt x="5849004" y="636715"/>
                  <a:pt x="6150608" y="536665"/>
                </a:cubicBezTo>
                <a:lnTo>
                  <a:pt x="6201728" y="516536"/>
                </a:lnTo>
                <a:lnTo>
                  <a:pt x="6150101" y="545324"/>
                </a:lnTo>
                <a:cubicBezTo>
                  <a:pt x="5833586" y="687772"/>
                  <a:pt x="5176334" y="785666"/>
                  <a:pt x="4416847" y="785666"/>
                </a:cubicBezTo>
                <a:cubicBezTo>
                  <a:pt x="4116391" y="785666"/>
                  <a:pt x="3831935" y="770345"/>
                  <a:pt x="3578245" y="743006"/>
                </a:cubicBezTo>
                <a:lnTo>
                  <a:pt x="3386889" y="718408"/>
                </a:lnTo>
                <a:lnTo>
                  <a:pt x="3613707" y="770652"/>
                </a:lnTo>
                <a:cubicBezTo>
                  <a:pt x="3896620" y="823101"/>
                  <a:pt x="4253380" y="854382"/>
                  <a:pt x="4641110" y="854382"/>
                </a:cubicBezTo>
                <a:cubicBezTo>
                  <a:pt x="5201166" y="854382"/>
                  <a:pt x="5696604" y="789115"/>
                  <a:pt x="5998208" y="689065"/>
                </a:cubicBezTo>
                <a:lnTo>
                  <a:pt x="6049328" y="668936"/>
                </a:lnTo>
                <a:lnTo>
                  <a:pt x="5997701" y="697724"/>
                </a:lnTo>
                <a:cubicBezTo>
                  <a:pt x="5681186" y="840172"/>
                  <a:pt x="5023934" y="938066"/>
                  <a:pt x="4264447" y="938066"/>
                </a:cubicBezTo>
                <a:cubicBezTo>
                  <a:pt x="3963991" y="938066"/>
                  <a:pt x="3679535" y="922745"/>
                  <a:pt x="3425845" y="895406"/>
                </a:cubicBezTo>
                <a:lnTo>
                  <a:pt x="3234489" y="870808"/>
                </a:lnTo>
                <a:lnTo>
                  <a:pt x="3461307" y="923052"/>
                </a:lnTo>
                <a:cubicBezTo>
                  <a:pt x="3744220" y="975501"/>
                  <a:pt x="4100981" y="1006782"/>
                  <a:pt x="4488710" y="1006782"/>
                </a:cubicBezTo>
                <a:cubicBezTo>
                  <a:pt x="5048766" y="1006782"/>
                  <a:pt x="5544204" y="941516"/>
                  <a:pt x="5845808" y="841465"/>
                </a:cubicBezTo>
                <a:lnTo>
                  <a:pt x="5896928" y="821336"/>
                </a:lnTo>
                <a:lnTo>
                  <a:pt x="5845301" y="850124"/>
                </a:lnTo>
                <a:cubicBezTo>
                  <a:pt x="5528786" y="992572"/>
                  <a:pt x="4871534" y="1090466"/>
                  <a:pt x="4112047" y="1090466"/>
                </a:cubicBezTo>
                <a:cubicBezTo>
                  <a:pt x="3811591" y="1090466"/>
                  <a:pt x="3527135" y="1075145"/>
                  <a:pt x="3273445" y="1047806"/>
                </a:cubicBezTo>
                <a:lnTo>
                  <a:pt x="3082089" y="1023208"/>
                </a:lnTo>
                <a:lnTo>
                  <a:pt x="3308907" y="1075452"/>
                </a:lnTo>
                <a:cubicBezTo>
                  <a:pt x="3591820" y="1127901"/>
                  <a:pt x="3948580" y="1159182"/>
                  <a:pt x="4336310" y="1159182"/>
                </a:cubicBezTo>
                <a:cubicBezTo>
                  <a:pt x="4896366" y="1159182"/>
                  <a:pt x="5391804" y="1093916"/>
                  <a:pt x="5693408" y="993865"/>
                </a:cubicBezTo>
                <a:lnTo>
                  <a:pt x="5744528" y="973736"/>
                </a:lnTo>
                <a:lnTo>
                  <a:pt x="5692901" y="1002525"/>
                </a:lnTo>
                <a:cubicBezTo>
                  <a:pt x="5376386" y="1144972"/>
                  <a:pt x="4719134" y="1242866"/>
                  <a:pt x="3959647" y="1242866"/>
                </a:cubicBezTo>
                <a:cubicBezTo>
                  <a:pt x="3559039" y="1242866"/>
                  <a:pt x="3186875" y="1215629"/>
                  <a:pt x="2878158" y="1168984"/>
                </a:cubicBezTo>
                <a:lnTo>
                  <a:pt x="2734283" y="1144922"/>
                </a:lnTo>
                <a:lnTo>
                  <a:pt x="2720170" y="1149727"/>
                </a:lnTo>
                <a:lnTo>
                  <a:pt x="2692331" y="1140944"/>
                </a:lnTo>
                <a:cubicBezTo>
                  <a:pt x="2387106" y="1053695"/>
                  <a:pt x="1925192" y="998084"/>
                  <a:pt x="1408218" y="998084"/>
                </a:cubicBezTo>
                <a:cubicBezTo>
                  <a:pt x="848163" y="998084"/>
                  <a:pt x="352725" y="1063351"/>
                  <a:pt x="51121" y="1163401"/>
                </a:cubicBezTo>
                <a:close/>
              </a:path>
            </a:pathLst>
          </a:custGeom>
          <a:gradFill>
            <a:gsLst>
              <a:gs pos="53000">
                <a:srgbClr val="009900">
                  <a:lumMod val="33000"/>
                </a:srgbClr>
              </a:gs>
              <a:gs pos="48000">
                <a:schemeClr val="tx1">
                  <a:lumMod val="33000"/>
                </a:schemeClr>
              </a:gs>
              <a:gs pos="32000">
                <a:srgbClr val="FF9966">
                  <a:lumMod val="18000"/>
                  <a:lumOff val="82000"/>
                </a:srgbClr>
              </a:gs>
              <a:gs pos="61000">
                <a:srgbClr val="E5461B"/>
              </a:gs>
              <a:gs pos="88750">
                <a:srgbClr val="FF6600">
                  <a:lumMod val="0"/>
                  <a:lumOff val="100000"/>
                </a:srgbClr>
              </a:gs>
              <a:gs pos="54000">
                <a:srgbClr val="C00000">
                  <a:lumMod val="70000"/>
                </a:srgbClr>
              </a:gs>
            </a:gsLst>
            <a:lin ang="13500000" scaled="1"/>
          </a:gradFill>
          <a:ln>
            <a:noFill/>
          </a:ln>
          <a:effectLst>
            <a:reflection blurRad="6350" stA="41000" endPos="90000" dist="50800" dir="5400000" sy="-100000" algn="bl" rotWithShape="0"/>
          </a:effectLst>
          <a:scene3d>
            <a:camera prst="orthographicFront"/>
            <a:lightRig rig="chilly"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solidFill>
                <a:prstClr val="white"/>
              </a:solidFill>
            </a:endParaRPr>
          </a:p>
        </p:txBody>
      </p:sp>
      <p:sp>
        <p:nvSpPr>
          <p:cNvPr id="9" name="Forma libre 4"/>
          <p:cNvSpPr/>
          <p:nvPr/>
        </p:nvSpPr>
        <p:spPr>
          <a:xfrm rot="20569458">
            <a:off x="5497151" y="529394"/>
            <a:ext cx="3732458" cy="973582"/>
          </a:xfrm>
          <a:custGeom>
            <a:avLst/>
            <a:gdLst>
              <a:gd name="connsiteX0" fmla="*/ 0 w 6658928"/>
              <a:gd name="connsiteY0" fmla="*/ 1183530 h 1242866"/>
              <a:gd name="connsiteX1" fmla="*/ 51627 w 6658928"/>
              <a:gd name="connsiteY1" fmla="*/ 1154742 h 1242866"/>
              <a:gd name="connsiteX2" fmla="*/ 1784881 w 6658928"/>
              <a:gd name="connsiteY2" fmla="*/ 914400 h 1242866"/>
              <a:gd name="connsiteX3" fmla="*/ 2623483 w 6658928"/>
              <a:gd name="connsiteY3" fmla="*/ 957060 h 1242866"/>
              <a:gd name="connsiteX4" fmla="*/ 2814840 w 6658928"/>
              <a:gd name="connsiteY4" fmla="*/ 981658 h 1242866"/>
              <a:gd name="connsiteX5" fmla="*/ 2588021 w 6658928"/>
              <a:gd name="connsiteY5" fmla="*/ 929414 h 1242866"/>
              <a:gd name="connsiteX6" fmla="*/ 1560617 w 6658928"/>
              <a:gd name="connsiteY6" fmla="*/ 845684 h 1242866"/>
              <a:gd name="connsiteX7" fmla="*/ 203521 w 6658928"/>
              <a:gd name="connsiteY7" fmla="*/ 1011001 h 1242866"/>
              <a:gd name="connsiteX8" fmla="*/ 152399 w 6658928"/>
              <a:gd name="connsiteY8" fmla="*/ 1031130 h 1242866"/>
              <a:gd name="connsiteX9" fmla="*/ 204026 w 6658928"/>
              <a:gd name="connsiteY9" fmla="*/ 1002342 h 1242866"/>
              <a:gd name="connsiteX10" fmla="*/ 1937281 w 6658928"/>
              <a:gd name="connsiteY10" fmla="*/ 762000 h 1242866"/>
              <a:gd name="connsiteX11" fmla="*/ 2775883 w 6658928"/>
              <a:gd name="connsiteY11" fmla="*/ 804660 h 1242866"/>
              <a:gd name="connsiteX12" fmla="*/ 2967239 w 6658928"/>
              <a:gd name="connsiteY12" fmla="*/ 829258 h 1242866"/>
              <a:gd name="connsiteX13" fmla="*/ 2740421 w 6658928"/>
              <a:gd name="connsiteY13" fmla="*/ 777014 h 1242866"/>
              <a:gd name="connsiteX14" fmla="*/ 1713017 w 6658928"/>
              <a:gd name="connsiteY14" fmla="*/ 693284 h 1242866"/>
              <a:gd name="connsiteX15" fmla="*/ 355920 w 6658928"/>
              <a:gd name="connsiteY15" fmla="*/ 858601 h 1242866"/>
              <a:gd name="connsiteX16" fmla="*/ 304799 w 6658928"/>
              <a:gd name="connsiteY16" fmla="*/ 878730 h 1242866"/>
              <a:gd name="connsiteX17" fmla="*/ 356426 w 6658928"/>
              <a:gd name="connsiteY17" fmla="*/ 849941 h 1242866"/>
              <a:gd name="connsiteX18" fmla="*/ 2089682 w 6658928"/>
              <a:gd name="connsiteY18" fmla="*/ 609600 h 1242866"/>
              <a:gd name="connsiteX19" fmla="*/ 2928283 w 6658928"/>
              <a:gd name="connsiteY19" fmla="*/ 652260 h 1242866"/>
              <a:gd name="connsiteX20" fmla="*/ 3119639 w 6658928"/>
              <a:gd name="connsiteY20" fmla="*/ 676858 h 1242866"/>
              <a:gd name="connsiteX21" fmla="*/ 2892821 w 6658928"/>
              <a:gd name="connsiteY21" fmla="*/ 624614 h 1242866"/>
              <a:gd name="connsiteX22" fmla="*/ 1865417 w 6658928"/>
              <a:gd name="connsiteY22" fmla="*/ 540884 h 1242866"/>
              <a:gd name="connsiteX23" fmla="*/ 508320 w 6658928"/>
              <a:gd name="connsiteY23" fmla="*/ 706201 h 1242866"/>
              <a:gd name="connsiteX24" fmla="*/ 457200 w 6658928"/>
              <a:gd name="connsiteY24" fmla="*/ 726330 h 1242866"/>
              <a:gd name="connsiteX25" fmla="*/ 508826 w 6658928"/>
              <a:gd name="connsiteY25" fmla="*/ 697541 h 1242866"/>
              <a:gd name="connsiteX26" fmla="*/ 2242081 w 6658928"/>
              <a:gd name="connsiteY26" fmla="*/ 457200 h 1242866"/>
              <a:gd name="connsiteX27" fmla="*/ 3080683 w 6658928"/>
              <a:gd name="connsiteY27" fmla="*/ 499860 h 1242866"/>
              <a:gd name="connsiteX28" fmla="*/ 3272039 w 6658928"/>
              <a:gd name="connsiteY28" fmla="*/ 524458 h 1242866"/>
              <a:gd name="connsiteX29" fmla="*/ 3045221 w 6658928"/>
              <a:gd name="connsiteY29" fmla="*/ 472214 h 1242866"/>
              <a:gd name="connsiteX30" fmla="*/ 2017817 w 6658928"/>
              <a:gd name="connsiteY30" fmla="*/ 388484 h 1242866"/>
              <a:gd name="connsiteX31" fmla="*/ 660720 w 6658928"/>
              <a:gd name="connsiteY31" fmla="*/ 553801 h 1242866"/>
              <a:gd name="connsiteX32" fmla="*/ 609599 w 6658928"/>
              <a:gd name="connsiteY32" fmla="*/ 573930 h 1242866"/>
              <a:gd name="connsiteX33" fmla="*/ 661226 w 6658928"/>
              <a:gd name="connsiteY33" fmla="*/ 545141 h 1242866"/>
              <a:gd name="connsiteX34" fmla="*/ 2394481 w 6658928"/>
              <a:gd name="connsiteY34" fmla="*/ 304800 h 1242866"/>
              <a:gd name="connsiteX35" fmla="*/ 3233083 w 6658928"/>
              <a:gd name="connsiteY35" fmla="*/ 347460 h 1242866"/>
              <a:gd name="connsiteX36" fmla="*/ 3424439 w 6658928"/>
              <a:gd name="connsiteY36" fmla="*/ 372058 h 1242866"/>
              <a:gd name="connsiteX37" fmla="*/ 3197621 w 6658928"/>
              <a:gd name="connsiteY37" fmla="*/ 319814 h 1242866"/>
              <a:gd name="connsiteX38" fmla="*/ 2170217 w 6658928"/>
              <a:gd name="connsiteY38" fmla="*/ 236084 h 1242866"/>
              <a:gd name="connsiteX39" fmla="*/ 813120 w 6658928"/>
              <a:gd name="connsiteY39" fmla="*/ 401401 h 1242866"/>
              <a:gd name="connsiteX40" fmla="*/ 761999 w 6658928"/>
              <a:gd name="connsiteY40" fmla="*/ 421530 h 1242866"/>
              <a:gd name="connsiteX41" fmla="*/ 813626 w 6658928"/>
              <a:gd name="connsiteY41" fmla="*/ 392741 h 1242866"/>
              <a:gd name="connsiteX42" fmla="*/ 2546881 w 6658928"/>
              <a:gd name="connsiteY42" fmla="*/ 152400 h 1242866"/>
              <a:gd name="connsiteX43" fmla="*/ 3385482 w 6658928"/>
              <a:gd name="connsiteY43" fmla="*/ 195060 h 1242866"/>
              <a:gd name="connsiteX44" fmla="*/ 3576839 w 6658928"/>
              <a:gd name="connsiteY44" fmla="*/ 219658 h 1242866"/>
              <a:gd name="connsiteX45" fmla="*/ 3350021 w 6658928"/>
              <a:gd name="connsiteY45" fmla="*/ 167414 h 1242866"/>
              <a:gd name="connsiteX46" fmla="*/ 2322617 w 6658928"/>
              <a:gd name="connsiteY46" fmla="*/ 83684 h 1242866"/>
              <a:gd name="connsiteX47" fmla="*/ 965520 w 6658928"/>
              <a:gd name="connsiteY47" fmla="*/ 249001 h 1242866"/>
              <a:gd name="connsiteX48" fmla="*/ 914399 w 6658928"/>
              <a:gd name="connsiteY48" fmla="*/ 269130 h 1242866"/>
              <a:gd name="connsiteX49" fmla="*/ 966026 w 6658928"/>
              <a:gd name="connsiteY49" fmla="*/ 240341 h 1242866"/>
              <a:gd name="connsiteX50" fmla="*/ 2699281 w 6658928"/>
              <a:gd name="connsiteY50" fmla="*/ 0 h 1242866"/>
              <a:gd name="connsiteX51" fmla="*/ 3780770 w 6658928"/>
              <a:gd name="connsiteY51" fmla="*/ 73882 h 1242866"/>
              <a:gd name="connsiteX52" fmla="*/ 3924645 w 6658928"/>
              <a:gd name="connsiteY52" fmla="*/ 97944 h 1242866"/>
              <a:gd name="connsiteX53" fmla="*/ 3938757 w 6658928"/>
              <a:gd name="connsiteY53" fmla="*/ 93140 h 1242866"/>
              <a:gd name="connsiteX54" fmla="*/ 3966597 w 6658928"/>
              <a:gd name="connsiteY54" fmla="*/ 101922 h 1242866"/>
              <a:gd name="connsiteX55" fmla="*/ 5250710 w 6658928"/>
              <a:gd name="connsiteY55" fmla="*/ 244782 h 1242866"/>
              <a:gd name="connsiteX56" fmla="*/ 6607808 w 6658928"/>
              <a:gd name="connsiteY56" fmla="*/ 79465 h 1242866"/>
              <a:gd name="connsiteX57" fmla="*/ 6658928 w 6658928"/>
              <a:gd name="connsiteY57" fmla="*/ 59336 h 1242866"/>
              <a:gd name="connsiteX58" fmla="*/ 6607301 w 6658928"/>
              <a:gd name="connsiteY58" fmla="*/ 88124 h 1242866"/>
              <a:gd name="connsiteX59" fmla="*/ 4874047 w 6658928"/>
              <a:gd name="connsiteY59" fmla="*/ 328466 h 1242866"/>
              <a:gd name="connsiteX60" fmla="*/ 4035445 w 6658928"/>
              <a:gd name="connsiteY60" fmla="*/ 285806 h 1242866"/>
              <a:gd name="connsiteX61" fmla="*/ 3844089 w 6658928"/>
              <a:gd name="connsiteY61" fmla="*/ 261208 h 1242866"/>
              <a:gd name="connsiteX62" fmla="*/ 4070907 w 6658928"/>
              <a:gd name="connsiteY62" fmla="*/ 313452 h 1242866"/>
              <a:gd name="connsiteX63" fmla="*/ 5098310 w 6658928"/>
              <a:gd name="connsiteY63" fmla="*/ 397182 h 1242866"/>
              <a:gd name="connsiteX64" fmla="*/ 6455408 w 6658928"/>
              <a:gd name="connsiteY64" fmla="*/ 231865 h 1242866"/>
              <a:gd name="connsiteX65" fmla="*/ 6506528 w 6658928"/>
              <a:gd name="connsiteY65" fmla="*/ 211736 h 1242866"/>
              <a:gd name="connsiteX66" fmla="*/ 6454901 w 6658928"/>
              <a:gd name="connsiteY66" fmla="*/ 240524 h 1242866"/>
              <a:gd name="connsiteX67" fmla="*/ 4721647 w 6658928"/>
              <a:gd name="connsiteY67" fmla="*/ 480866 h 1242866"/>
              <a:gd name="connsiteX68" fmla="*/ 3883045 w 6658928"/>
              <a:gd name="connsiteY68" fmla="*/ 438206 h 1242866"/>
              <a:gd name="connsiteX69" fmla="*/ 3691689 w 6658928"/>
              <a:gd name="connsiteY69" fmla="*/ 413608 h 1242866"/>
              <a:gd name="connsiteX70" fmla="*/ 3918507 w 6658928"/>
              <a:gd name="connsiteY70" fmla="*/ 465852 h 1242866"/>
              <a:gd name="connsiteX71" fmla="*/ 4945910 w 6658928"/>
              <a:gd name="connsiteY71" fmla="*/ 549582 h 1242866"/>
              <a:gd name="connsiteX72" fmla="*/ 6303008 w 6658928"/>
              <a:gd name="connsiteY72" fmla="*/ 384265 h 1242866"/>
              <a:gd name="connsiteX73" fmla="*/ 6354128 w 6658928"/>
              <a:gd name="connsiteY73" fmla="*/ 364136 h 1242866"/>
              <a:gd name="connsiteX74" fmla="*/ 6302501 w 6658928"/>
              <a:gd name="connsiteY74" fmla="*/ 392924 h 1242866"/>
              <a:gd name="connsiteX75" fmla="*/ 4569247 w 6658928"/>
              <a:gd name="connsiteY75" fmla="*/ 633266 h 1242866"/>
              <a:gd name="connsiteX76" fmla="*/ 3730645 w 6658928"/>
              <a:gd name="connsiteY76" fmla="*/ 590606 h 1242866"/>
              <a:gd name="connsiteX77" fmla="*/ 3539290 w 6658928"/>
              <a:gd name="connsiteY77" fmla="*/ 566008 h 1242866"/>
              <a:gd name="connsiteX78" fmla="*/ 3766107 w 6658928"/>
              <a:gd name="connsiteY78" fmla="*/ 618252 h 1242866"/>
              <a:gd name="connsiteX79" fmla="*/ 4793510 w 6658928"/>
              <a:gd name="connsiteY79" fmla="*/ 701982 h 1242866"/>
              <a:gd name="connsiteX80" fmla="*/ 6150608 w 6658928"/>
              <a:gd name="connsiteY80" fmla="*/ 536665 h 1242866"/>
              <a:gd name="connsiteX81" fmla="*/ 6201728 w 6658928"/>
              <a:gd name="connsiteY81" fmla="*/ 516536 h 1242866"/>
              <a:gd name="connsiteX82" fmla="*/ 6150101 w 6658928"/>
              <a:gd name="connsiteY82" fmla="*/ 545324 h 1242866"/>
              <a:gd name="connsiteX83" fmla="*/ 4416847 w 6658928"/>
              <a:gd name="connsiteY83" fmla="*/ 785666 h 1242866"/>
              <a:gd name="connsiteX84" fmla="*/ 3578245 w 6658928"/>
              <a:gd name="connsiteY84" fmla="*/ 743006 h 1242866"/>
              <a:gd name="connsiteX85" fmla="*/ 3386889 w 6658928"/>
              <a:gd name="connsiteY85" fmla="*/ 718408 h 1242866"/>
              <a:gd name="connsiteX86" fmla="*/ 3613707 w 6658928"/>
              <a:gd name="connsiteY86" fmla="*/ 770652 h 1242866"/>
              <a:gd name="connsiteX87" fmla="*/ 4641110 w 6658928"/>
              <a:gd name="connsiteY87" fmla="*/ 854382 h 1242866"/>
              <a:gd name="connsiteX88" fmla="*/ 5998208 w 6658928"/>
              <a:gd name="connsiteY88" fmla="*/ 689065 h 1242866"/>
              <a:gd name="connsiteX89" fmla="*/ 6049328 w 6658928"/>
              <a:gd name="connsiteY89" fmla="*/ 668936 h 1242866"/>
              <a:gd name="connsiteX90" fmla="*/ 5997701 w 6658928"/>
              <a:gd name="connsiteY90" fmla="*/ 697724 h 1242866"/>
              <a:gd name="connsiteX91" fmla="*/ 4264447 w 6658928"/>
              <a:gd name="connsiteY91" fmla="*/ 938066 h 1242866"/>
              <a:gd name="connsiteX92" fmla="*/ 3425845 w 6658928"/>
              <a:gd name="connsiteY92" fmla="*/ 895406 h 1242866"/>
              <a:gd name="connsiteX93" fmla="*/ 3234489 w 6658928"/>
              <a:gd name="connsiteY93" fmla="*/ 870808 h 1242866"/>
              <a:gd name="connsiteX94" fmla="*/ 3461307 w 6658928"/>
              <a:gd name="connsiteY94" fmla="*/ 923052 h 1242866"/>
              <a:gd name="connsiteX95" fmla="*/ 4488710 w 6658928"/>
              <a:gd name="connsiteY95" fmla="*/ 1006782 h 1242866"/>
              <a:gd name="connsiteX96" fmla="*/ 5845808 w 6658928"/>
              <a:gd name="connsiteY96" fmla="*/ 841465 h 1242866"/>
              <a:gd name="connsiteX97" fmla="*/ 5896928 w 6658928"/>
              <a:gd name="connsiteY97" fmla="*/ 821336 h 1242866"/>
              <a:gd name="connsiteX98" fmla="*/ 5845301 w 6658928"/>
              <a:gd name="connsiteY98" fmla="*/ 850124 h 1242866"/>
              <a:gd name="connsiteX99" fmla="*/ 4112047 w 6658928"/>
              <a:gd name="connsiteY99" fmla="*/ 1090466 h 1242866"/>
              <a:gd name="connsiteX100" fmla="*/ 3273445 w 6658928"/>
              <a:gd name="connsiteY100" fmla="*/ 1047806 h 1242866"/>
              <a:gd name="connsiteX101" fmla="*/ 3082089 w 6658928"/>
              <a:gd name="connsiteY101" fmla="*/ 1023208 h 1242866"/>
              <a:gd name="connsiteX102" fmla="*/ 3308907 w 6658928"/>
              <a:gd name="connsiteY102" fmla="*/ 1075452 h 1242866"/>
              <a:gd name="connsiteX103" fmla="*/ 4336310 w 6658928"/>
              <a:gd name="connsiteY103" fmla="*/ 1159182 h 1242866"/>
              <a:gd name="connsiteX104" fmla="*/ 5693408 w 6658928"/>
              <a:gd name="connsiteY104" fmla="*/ 993865 h 1242866"/>
              <a:gd name="connsiteX105" fmla="*/ 5744528 w 6658928"/>
              <a:gd name="connsiteY105" fmla="*/ 973736 h 1242866"/>
              <a:gd name="connsiteX106" fmla="*/ 5692901 w 6658928"/>
              <a:gd name="connsiteY106" fmla="*/ 1002525 h 1242866"/>
              <a:gd name="connsiteX107" fmla="*/ 3959647 w 6658928"/>
              <a:gd name="connsiteY107" fmla="*/ 1242866 h 1242866"/>
              <a:gd name="connsiteX108" fmla="*/ 2878158 w 6658928"/>
              <a:gd name="connsiteY108" fmla="*/ 1168984 h 1242866"/>
              <a:gd name="connsiteX109" fmla="*/ 2734283 w 6658928"/>
              <a:gd name="connsiteY109" fmla="*/ 1144922 h 1242866"/>
              <a:gd name="connsiteX110" fmla="*/ 2720170 w 6658928"/>
              <a:gd name="connsiteY110" fmla="*/ 1149727 h 1242866"/>
              <a:gd name="connsiteX111" fmla="*/ 2692331 w 6658928"/>
              <a:gd name="connsiteY111" fmla="*/ 1140944 h 1242866"/>
              <a:gd name="connsiteX112" fmla="*/ 1408218 w 6658928"/>
              <a:gd name="connsiteY112" fmla="*/ 998084 h 1242866"/>
              <a:gd name="connsiteX113" fmla="*/ 51121 w 6658928"/>
              <a:gd name="connsiteY113" fmla="*/ 1163401 h 12428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Lst>
            <a:rect l="l" t="t" r="r" b="b"/>
            <a:pathLst>
              <a:path w="6658928" h="1242866">
                <a:moveTo>
                  <a:pt x="0" y="1183530"/>
                </a:moveTo>
                <a:lnTo>
                  <a:pt x="51627" y="1154742"/>
                </a:lnTo>
                <a:cubicBezTo>
                  <a:pt x="368142" y="1012294"/>
                  <a:pt x="1025395" y="914400"/>
                  <a:pt x="1784881" y="914400"/>
                </a:cubicBezTo>
                <a:cubicBezTo>
                  <a:pt x="2085337" y="914400"/>
                  <a:pt x="2369793" y="929721"/>
                  <a:pt x="2623483" y="957060"/>
                </a:cubicBezTo>
                <a:lnTo>
                  <a:pt x="2814840" y="981658"/>
                </a:lnTo>
                <a:lnTo>
                  <a:pt x="2588021" y="929414"/>
                </a:lnTo>
                <a:cubicBezTo>
                  <a:pt x="2305108" y="876965"/>
                  <a:pt x="1948348" y="845684"/>
                  <a:pt x="1560617" y="845684"/>
                </a:cubicBezTo>
                <a:cubicBezTo>
                  <a:pt x="1000563" y="845684"/>
                  <a:pt x="505125" y="910950"/>
                  <a:pt x="203521" y="1011001"/>
                </a:cubicBezTo>
                <a:lnTo>
                  <a:pt x="152399" y="1031130"/>
                </a:lnTo>
                <a:lnTo>
                  <a:pt x="204026" y="1002342"/>
                </a:lnTo>
                <a:cubicBezTo>
                  <a:pt x="520542" y="859894"/>
                  <a:pt x="1177795" y="762000"/>
                  <a:pt x="1937281" y="762000"/>
                </a:cubicBezTo>
                <a:cubicBezTo>
                  <a:pt x="2237737" y="762000"/>
                  <a:pt x="2522193" y="777321"/>
                  <a:pt x="2775883" y="804660"/>
                </a:cubicBezTo>
                <a:lnTo>
                  <a:pt x="2967239" y="829258"/>
                </a:lnTo>
                <a:lnTo>
                  <a:pt x="2740421" y="777014"/>
                </a:lnTo>
                <a:cubicBezTo>
                  <a:pt x="2457508" y="724565"/>
                  <a:pt x="2100748" y="693284"/>
                  <a:pt x="1713017" y="693284"/>
                </a:cubicBezTo>
                <a:cubicBezTo>
                  <a:pt x="1152963" y="693284"/>
                  <a:pt x="657525" y="758550"/>
                  <a:pt x="355920" y="858601"/>
                </a:cubicBezTo>
                <a:lnTo>
                  <a:pt x="304799" y="878730"/>
                </a:lnTo>
                <a:lnTo>
                  <a:pt x="356426" y="849941"/>
                </a:lnTo>
                <a:cubicBezTo>
                  <a:pt x="672942" y="707494"/>
                  <a:pt x="1330194" y="609600"/>
                  <a:pt x="2089682" y="609600"/>
                </a:cubicBezTo>
                <a:cubicBezTo>
                  <a:pt x="2390137" y="609600"/>
                  <a:pt x="2674593" y="624921"/>
                  <a:pt x="2928283" y="652260"/>
                </a:cubicBezTo>
                <a:lnTo>
                  <a:pt x="3119639" y="676858"/>
                </a:lnTo>
                <a:lnTo>
                  <a:pt x="2892821" y="624614"/>
                </a:lnTo>
                <a:cubicBezTo>
                  <a:pt x="2609908" y="572165"/>
                  <a:pt x="2253148" y="540884"/>
                  <a:pt x="1865417" y="540884"/>
                </a:cubicBezTo>
                <a:cubicBezTo>
                  <a:pt x="1305363" y="540884"/>
                  <a:pt x="809924" y="606150"/>
                  <a:pt x="508320" y="706201"/>
                </a:cubicBezTo>
                <a:lnTo>
                  <a:pt x="457200" y="726330"/>
                </a:lnTo>
                <a:lnTo>
                  <a:pt x="508826" y="697541"/>
                </a:lnTo>
                <a:cubicBezTo>
                  <a:pt x="825341" y="555094"/>
                  <a:pt x="1482594" y="457200"/>
                  <a:pt x="2242081" y="457200"/>
                </a:cubicBezTo>
                <a:cubicBezTo>
                  <a:pt x="2542537" y="457200"/>
                  <a:pt x="2826993" y="472521"/>
                  <a:pt x="3080683" y="499860"/>
                </a:cubicBezTo>
                <a:lnTo>
                  <a:pt x="3272039" y="524458"/>
                </a:lnTo>
                <a:lnTo>
                  <a:pt x="3045221" y="472214"/>
                </a:lnTo>
                <a:cubicBezTo>
                  <a:pt x="2762308" y="419765"/>
                  <a:pt x="2405548" y="388484"/>
                  <a:pt x="2017817" y="388484"/>
                </a:cubicBezTo>
                <a:cubicBezTo>
                  <a:pt x="1457762" y="388484"/>
                  <a:pt x="962324" y="453750"/>
                  <a:pt x="660720" y="553801"/>
                </a:cubicBezTo>
                <a:lnTo>
                  <a:pt x="609599" y="573930"/>
                </a:lnTo>
                <a:lnTo>
                  <a:pt x="661226" y="545141"/>
                </a:lnTo>
                <a:cubicBezTo>
                  <a:pt x="977741" y="402694"/>
                  <a:pt x="1634995" y="304800"/>
                  <a:pt x="2394481" y="304800"/>
                </a:cubicBezTo>
                <a:cubicBezTo>
                  <a:pt x="2694936" y="304800"/>
                  <a:pt x="2979393" y="320121"/>
                  <a:pt x="3233083" y="347460"/>
                </a:cubicBezTo>
                <a:lnTo>
                  <a:pt x="3424439" y="372058"/>
                </a:lnTo>
                <a:lnTo>
                  <a:pt x="3197621" y="319814"/>
                </a:lnTo>
                <a:cubicBezTo>
                  <a:pt x="2914708" y="267365"/>
                  <a:pt x="2557948" y="236084"/>
                  <a:pt x="2170217" y="236084"/>
                </a:cubicBezTo>
                <a:cubicBezTo>
                  <a:pt x="1610162" y="236084"/>
                  <a:pt x="1114724" y="301350"/>
                  <a:pt x="813120" y="401401"/>
                </a:cubicBezTo>
                <a:lnTo>
                  <a:pt x="761999" y="421530"/>
                </a:lnTo>
                <a:lnTo>
                  <a:pt x="813626" y="392741"/>
                </a:lnTo>
                <a:cubicBezTo>
                  <a:pt x="1130141" y="250294"/>
                  <a:pt x="1787394" y="152400"/>
                  <a:pt x="2546881" y="152400"/>
                </a:cubicBezTo>
                <a:cubicBezTo>
                  <a:pt x="2847336" y="152400"/>
                  <a:pt x="3131793" y="167721"/>
                  <a:pt x="3385482" y="195060"/>
                </a:cubicBezTo>
                <a:lnTo>
                  <a:pt x="3576839" y="219658"/>
                </a:lnTo>
                <a:lnTo>
                  <a:pt x="3350021" y="167414"/>
                </a:lnTo>
                <a:cubicBezTo>
                  <a:pt x="3067107" y="114965"/>
                  <a:pt x="2710348" y="83684"/>
                  <a:pt x="2322617" y="83684"/>
                </a:cubicBezTo>
                <a:cubicBezTo>
                  <a:pt x="1762562" y="83684"/>
                  <a:pt x="1267124" y="148950"/>
                  <a:pt x="965520" y="249001"/>
                </a:cubicBezTo>
                <a:lnTo>
                  <a:pt x="914399" y="269130"/>
                </a:lnTo>
                <a:lnTo>
                  <a:pt x="966026" y="240341"/>
                </a:lnTo>
                <a:cubicBezTo>
                  <a:pt x="1282541" y="97894"/>
                  <a:pt x="1939794" y="0"/>
                  <a:pt x="2699281" y="0"/>
                </a:cubicBezTo>
                <a:cubicBezTo>
                  <a:pt x="3099888" y="0"/>
                  <a:pt x="3472052" y="27237"/>
                  <a:pt x="3780770" y="73882"/>
                </a:cubicBezTo>
                <a:lnTo>
                  <a:pt x="3924645" y="97944"/>
                </a:lnTo>
                <a:lnTo>
                  <a:pt x="3938757" y="93140"/>
                </a:lnTo>
                <a:lnTo>
                  <a:pt x="3966597" y="101922"/>
                </a:lnTo>
                <a:cubicBezTo>
                  <a:pt x="4271821" y="189171"/>
                  <a:pt x="4733737" y="244782"/>
                  <a:pt x="5250710" y="244782"/>
                </a:cubicBezTo>
                <a:cubicBezTo>
                  <a:pt x="5810766" y="244782"/>
                  <a:pt x="6306204" y="179515"/>
                  <a:pt x="6607808" y="79465"/>
                </a:cubicBezTo>
                <a:lnTo>
                  <a:pt x="6658928" y="59336"/>
                </a:lnTo>
                <a:lnTo>
                  <a:pt x="6607301" y="88124"/>
                </a:lnTo>
                <a:cubicBezTo>
                  <a:pt x="6290786" y="230572"/>
                  <a:pt x="5633534" y="328466"/>
                  <a:pt x="4874047" y="328466"/>
                </a:cubicBezTo>
                <a:cubicBezTo>
                  <a:pt x="4573591" y="328466"/>
                  <a:pt x="4289135" y="313145"/>
                  <a:pt x="4035445" y="285806"/>
                </a:cubicBezTo>
                <a:lnTo>
                  <a:pt x="3844089" y="261208"/>
                </a:lnTo>
                <a:lnTo>
                  <a:pt x="4070907" y="313452"/>
                </a:lnTo>
                <a:cubicBezTo>
                  <a:pt x="4353820" y="365901"/>
                  <a:pt x="4710580" y="397182"/>
                  <a:pt x="5098310" y="397182"/>
                </a:cubicBezTo>
                <a:cubicBezTo>
                  <a:pt x="5658366" y="397182"/>
                  <a:pt x="6153804" y="331915"/>
                  <a:pt x="6455408" y="231865"/>
                </a:cubicBezTo>
                <a:lnTo>
                  <a:pt x="6506528" y="211736"/>
                </a:lnTo>
                <a:lnTo>
                  <a:pt x="6454901" y="240524"/>
                </a:lnTo>
                <a:cubicBezTo>
                  <a:pt x="6138386" y="382972"/>
                  <a:pt x="5481134" y="480866"/>
                  <a:pt x="4721647" y="480866"/>
                </a:cubicBezTo>
                <a:cubicBezTo>
                  <a:pt x="4421191" y="480866"/>
                  <a:pt x="4136735" y="465545"/>
                  <a:pt x="3883045" y="438206"/>
                </a:cubicBezTo>
                <a:lnTo>
                  <a:pt x="3691689" y="413608"/>
                </a:lnTo>
                <a:lnTo>
                  <a:pt x="3918507" y="465852"/>
                </a:lnTo>
                <a:cubicBezTo>
                  <a:pt x="4201420" y="518301"/>
                  <a:pt x="4558181" y="549582"/>
                  <a:pt x="4945910" y="549582"/>
                </a:cubicBezTo>
                <a:cubicBezTo>
                  <a:pt x="5505966" y="549582"/>
                  <a:pt x="6001404" y="484315"/>
                  <a:pt x="6303008" y="384265"/>
                </a:cubicBezTo>
                <a:lnTo>
                  <a:pt x="6354128" y="364136"/>
                </a:lnTo>
                <a:lnTo>
                  <a:pt x="6302501" y="392924"/>
                </a:lnTo>
                <a:cubicBezTo>
                  <a:pt x="5985986" y="535372"/>
                  <a:pt x="5328734" y="633266"/>
                  <a:pt x="4569247" y="633266"/>
                </a:cubicBezTo>
                <a:cubicBezTo>
                  <a:pt x="4268791" y="633266"/>
                  <a:pt x="3984335" y="617945"/>
                  <a:pt x="3730645" y="590606"/>
                </a:cubicBezTo>
                <a:lnTo>
                  <a:pt x="3539290" y="566008"/>
                </a:lnTo>
                <a:lnTo>
                  <a:pt x="3766107" y="618252"/>
                </a:lnTo>
                <a:cubicBezTo>
                  <a:pt x="4049020" y="670701"/>
                  <a:pt x="4405780" y="701982"/>
                  <a:pt x="4793510" y="701982"/>
                </a:cubicBezTo>
                <a:cubicBezTo>
                  <a:pt x="5353566" y="701982"/>
                  <a:pt x="5849004" y="636715"/>
                  <a:pt x="6150608" y="536665"/>
                </a:cubicBezTo>
                <a:lnTo>
                  <a:pt x="6201728" y="516536"/>
                </a:lnTo>
                <a:lnTo>
                  <a:pt x="6150101" y="545324"/>
                </a:lnTo>
                <a:cubicBezTo>
                  <a:pt x="5833586" y="687772"/>
                  <a:pt x="5176334" y="785666"/>
                  <a:pt x="4416847" y="785666"/>
                </a:cubicBezTo>
                <a:cubicBezTo>
                  <a:pt x="4116391" y="785666"/>
                  <a:pt x="3831935" y="770345"/>
                  <a:pt x="3578245" y="743006"/>
                </a:cubicBezTo>
                <a:lnTo>
                  <a:pt x="3386889" y="718408"/>
                </a:lnTo>
                <a:lnTo>
                  <a:pt x="3613707" y="770652"/>
                </a:lnTo>
                <a:cubicBezTo>
                  <a:pt x="3896620" y="823101"/>
                  <a:pt x="4253380" y="854382"/>
                  <a:pt x="4641110" y="854382"/>
                </a:cubicBezTo>
                <a:cubicBezTo>
                  <a:pt x="5201166" y="854382"/>
                  <a:pt x="5696604" y="789115"/>
                  <a:pt x="5998208" y="689065"/>
                </a:cubicBezTo>
                <a:lnTo>
                  <a:pt x="6049328" y="668936"/>
                </a:lnTo>
                <a:lnTo>
                  <a:pt x="5997701" y="697724"/>
                </a:lnTo>
                <a:cubicBezTo>
                  <a:pt x="5681186" y="840172"/>
                  <a:pt x="5023934" y="938066"/>
                  <a:pt x="4264447" y="938066"/>
                </a:cubicBezTo>
                <a:cubicBezTo>
                  <a:pt x="3963991" y="938066"/>
                  <a:pt x="3679535" y="922745"/>
                  <a:pt x="3425845" y="895406"/>
                </a:cubicBezTo>
                <a:lnTo>
                  <a:pt x="3234489" y="870808"/>
                </a:lnTo>
                <a:lnTo>
                  <a:pt x="3461307" y="923052"/>
                </a:lnTo>
                <a:cubicBezTo>
                  <a:pt x="3744220" y="975501"/>
                  <a:pt x="4100981" y="1006782"/>
                  <a:pt x="4488710" y="1006782"/>
                </a:cubicBezTo>
                <a:cubicBezTo>
                  <a:pt x="5048766" y="1006782"/>
                  <a:pt x="5544204" y="941516"/>
                  <a:pt x="5845808" y="841465"/>
                </a:cubicBezTo>
                <a:lnTo>
                  <a:pt x="5896928" y="821336"/>
                </a:lnTo>
                <a:lnTo>
                  <a:pt x="5845301" y="850124"/>
                </a:lnTo>
                <a:cubicBezTo>
                  <a:pt x="5528786" y="992572"/>
                  <a:pt x="4871534" y="1090466"/>
                  <a:pt x="4112047" y="1090466"/>
                </a:cubicBezTo>
                <a:cubicBezTo>
                  <a:pt x="3811591" y="1090466"/>
                  <a:pt x="3527135" y="1075145"/>
                  <a:pt x="3273445" y="1047806"/>
                </a:cubicBezTo>
                <a:lnTo>
                  <a:pt x="3082089" y="1023208"/>
                </a:lnTo>
                <a:lnTo>
                  <a:pt x="3308907" y="1075452"/>
                </a:lnTo>
                <a:cubicBezTo>
                  <a:pt x="3591820" y="1127901"/>
                  <a:pt x="3948580" y="1159182"/>
                  <a:pt x="4336310" y="1159182"/>
                </a:cubicBezTo>
                <a:cubicBezTo>
                  <a:pt x="4896366" y="1159182"/>
                  <a:pt x="5391804" y="1093916"/>
                  <a:pt x="5693408" y="993865"/>
                </a:cubicBezTo>
                <a:lnTo>
                  <a:pt x="5744528" y="973736"/>
                </a:lnTo>
                <a:lnTo>
                  <a:pt x="5692901" y="1002525"/>
                </a:lnTo>
                <a:cubicBezTo>
                  <a:pt x="5376386" y="1144972"/>
                  <a:pt x="4719134" y="1242866"/>
                  <a:pt x="3959647" y="1242866"/>
                </a:cubicBezTo>
                <a:cubicBezTo>
                  <a:pt x="3559039" y="1242866"/>
                  <a:pt x="3186875" y="1215629"/>
                  <a:pt x="2878158" y="1168984"/>
                </a:cubicBezTo>
                <a:lnTo>
                  <a:pt x="2734283" y="1144922"/>
                </a:lnTo>
                <a:lnTo>
                  <a:pt x="2720170" y="1149727"/>
                </a:lnTo>
                <a:lnTo>
                  <a:pt x="2692331" y="1140944"/>
                </a:lnTo>
                <a:cubicBezTo>
                  <a:pt x="2387106" y="1053695"/>
                  <a:pt x="1925192" y="998084"/>
                  <a:pt x="1408218" y="998084"/>
                </a:cubicBezTo>
                <a:cubicBezTo>
                  <a:pt x="848163" y="998084"/>
                  <a:pt x="352725" y="1063351"/>
                  <a:pt x="51121" y="1163401"/>
                </a:cubicBezTo>
                <a:close/>
              </a:path>
            </a:pathLst>
          </a:custGeom>
          <a:gradFill>
            <a:gsLst>
              <a:gs pos="53000">
                <a:srgbClr val="009900">
                  <a:lumMod val="33000"/>
                </a:srgbClr>
              </a:gs>
              <a:gs pos="48000">
                <a:schemeClr val="tx1">
                  <a:lumMod val="33000"/>
                </a:schemeClr>
              </a:gs>
              <a:gs pos="32000">
                <a:srgbClr val="FF9966">
                  <a:lumMod val="18000"/>
                  <a:lumOff val="82000"/>
                </a:srgbClr>
              </a:gs>
              <a:gs pos="61000">
                <a:srgbClr val="E5461B"/>
              </a:gs>
              <a:gs pos="88750">
                <a:srgbClr val="FF6600">
                  <a:lumMod val="0"/>
                  <a:lumOff val="100000"/>
                </a:srgbClr>
              </a:gs>
              <a:gs pos="54000">
                <a:srgbClr val="C00000">
                  <a:lumMod val="70000"/>
                </a:srgbClr>
              </a:gs>
            </a:gsLst>
            <a:lin ang="13500000" scaled="1"/>
          </a:gradFill>
          <a:ln>
            <a:noFill/>
          </a:ln>
          <a:effectLst>
            <a:reflection blurRad="6350" stA="41000" endPos="90000" dist="50800" dir="5400000" sy="-100000" algn="bl" rotWithShape="0"/>
          </a:effectLst>
          <a:scene3d>
            <a:camera prst="orthographicFront"/>
            <a:lightRig rig="chilly"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solidFill>
                <a:prstClr val="white"/>
              </a:solidFill>
            </a:endParaRPr>
          </a:p>
        </p:txBody>
      </p:sp>
      <p:sp>
        <p:nvSpPr>
          <p:cNvPr id="10" name="Forma libre 4"/>
          <p:cNvSpPr/>
          <p:nvPr/>
        </p:nvSpPr>
        <p:spPr>
          <a:xfrm rot="20453509">
            <a:off x="5392650" y="1589036"/>
            <a:ext cx="3732458" cy="973583"/>
          </a:xfrm>
          <a:custGeom>
            <a:avLst/>
            <a:gdLst>
              <a:gd name="connsiteX0" fmla="*/ 0 w 6658928"/>
              <a:gd name="connsiteY0" fmla="*/ 1183530 h 1242866"/>
              <a:gd name="connsiteX1" fmla="*/ 51627 w 6658928"/>
              <a:gd name="connsiteY1" fmla="*/ 1154742 h 1242866"/>
              <a:gd name="connsiteX2" fmla="*/ 1784881 w 6658928"/>
              <a:gd name="connsiteY2" fmla="*/ 914400 h 1242866"/>
              <a:gd name="connsiteX3" fmla="*/ 2623483 w 6658928"/>
              <a:gd name="connsiteY3" fmla="*/ 957060 h 1242866"/>
              <a:gd name="connsiteX4" fmla="*/ 2814840 w 6658928"/>
              <a:gd name="connsiteY4" fmla="*/ 981658 h 1242866"/>
              <a:gd name="connsiteX5" fmla="*/ 2588021 w 6658928"/>
              <a:gd name="connsiteY5" fmla="*/ 929414 h 1242866"/>
              <a:gd name="connsiteX6" fmla="*/ 1560617 w 6658928"/>
              <a:gd name="connsiteY6" fmla="*/ 845684 h 1242866"/>
              <a:gd name="connsiteX7" fmla="*/ 203521 w 6658928"/>
              <a:gd name="connsiteY7" fmla="*/ 1011001 h 1242866"/>
              <a:gd name="connsiteX8" fmla="*/ 152399 w 6658928"/>
              <a:gd name="connsiteY8" fmla="*/ 1031130 h 1242866"/>
              <a:gd name="connsiteX9" fmla="*/ 204026 w 6658928"/>
              <a:gd name="connsiteY9" fmla="*/ 1002342 h 1242866"/>
              <a:gd name="connsiteX10" fmla="*/ 1937281 w 6658928"/>
              <a:gd name="connsiteY10" fmla="*/ 762000 h 1242866"/>
              <a:gd name="connsiteX11" fmla="*/ 2775883 w 6658928"/>
              <a:gd name="connsiteY11" fmla="*/ 804660 h 1242866"/>
              <a:gd name="connsiteX12" fmla="*/ 2967239 w 6658928"/>
              <a:gd name="connsiteY12" fmla="*/ 829258 h 1242866"/>
              <a:gd name="connsiteX13" fmla="*/ 2740421 w 6658928"/>
              <a:gd name="connsiteY13" fmla="*/ 777014 h 1242866"/>
              <a:gd name="connsiteX14" fmla="*/ 1713017 w 6658928"/>
              <a:gd name="connsiteY14" fmla="*/ 693284 h 1242866"/>
              <a:gd name="connsiteX15" fmla="*/ 355920 w 6658928"/>
              <a:gd name="connsiteY15" fmla="*/ 858601 h 1242866"/>
              <a:gd name="connsiteX16" fmla="*/ 304799 w 6658928"/>
              <a:gd name="connsiteY16" fmla="*/ 878730 h 1242866"/>
              <a:gd name="connsiteX17" fmla="*/ 356426 w 6658928"/>
              <a:gd name="connsiteY17" fmla="*/ 849941 h 1242866"/>
              <a:gd name="connsiteX18" fmla="*/ 2089682 w 6658928"/>
              <a:gd name="connsiteY18" fmla="*/ 609600 h 1242866"/>
              <a:gd name="connsiteX19" fmla="*/ 2928283 w 6658928"/>
              <a:gd name="connsiteY19" fmla="*/ 652260 h 1242866"/>
              <a:gd name="connsiteX20" fmla="*/ 3119639 w 6658928"/>
              <a:gd name="connsiteY20" fmla="*/ 676858 h 1242866"/>
              <a:gd name="connsiteX21" fmla="*/ 2892821 w 6658928"/>
              <a:gd name="connsiteY21" fmla="*/ 624614 h 1242866"/>
              <a:gd name="connsiteX22" fmla="*/ 1865417 w 6658928"/>
              <a:gd name="connsiteY22" fmla="*/ 540884 h 1242866"/>
              <a:gd name="connsiteX23" fmla="*/ 508320 w 6658928"/>
              <a:gd name="connsiteY23" fmla="*/ 706201 h 1242866"/>
              <a:gd name="connsiteX24" fmla="*/ 457200 w 6658928"/>
              <a:gd name="connsiteY24" fmla="*/ 726330 h 1242866"/>
              <a:gd name="connsiteX25" fmla="*/ 508826 w 6658928"/>
              <a:gd name="connsiteY25" fmla="*/ 697541 h 1242866"/>
              <a:gd name="connsiteX26" fmla="*/ 2242081 w 6658928"/>
              <a:gd name="connsiteY26" fmla="*/ 457200 h 1242866"/>
              <a:gd name="connsiteX27" fmla="*/ 3080683 w 6658928"/>
              <a:gd name="connsiteY27" fmla="*/ 499860 h 1242866"/>
              <a:gd name="connsiteX28" fmla="*/ 3272039 w 6658928"/>
              <a:gd name="connsiteY28" fmla="*/ 524458 h 1242866"/>
              <a:gd name="connsiteX29" fmla="*/ 3045221 w 6658928"/>
              <a:gd name="connsiteY29" fmla="*/ 472214 h 1242866"/>
              <a:gd name="connsiteX30" fmla="*/ 2017817 w 6658928"/>
              <a:gd name="connsiteY30" fmla="*/ 388484 h 1242866"/>
              <a:gd name="connsiteX31" fmla="*/ 660720 w 6658928"/>
              <a:gd name="connsiteY31" fmla="*/ 553801 h 1242866"/>
              <a:gd name="connsiteX32" fmla="*/ 609599 w 6658928"/>
              <a:gd name="connsiteY32" fmla="*/ 573930 h 1242866"/>
              <a:gd name="connsiteX33" fmla="*/ 661226 w 6658928"/>
              <a:gd name="connsiteY33" fmla="*/ 545141 h 1242866"/>
              <a:gd name="connsiteX34" fmla="*/ 2394481 w 6658928"/>
              <a:gd name="connsiteY34" fmla="*/ 304800 h 1242866"/>
              <a:gd name="connsiteX35" fmla="*/ 3233083 w 6658928"/>
              <a:gd name="connsiteY35" fmla="*/ 347460 h 1242866"/>
              <a:gd name="connsiteX36" fmla="*/ 3424439 w 6658928"/>
              <a:gd name="connsiteY36" fmla="*/ 372058 h 1242866"/>
              <a:gd name="connsiteX37" fmla="*/ 3197621 w 6658928"/>
              <a:gd name="connsiteY37" fmla="*/ 319814 h 1242866"/>
              <a:gd name="connsiteX38" fmla="*/ 2170217 w 6658928"/>
              <a:gd name="connsiteY38" fmla="*/ 236084 h 1242866"/>
              <a:gd name="connsiteX39" fmla="*/ 813120 w 6658928"/>
              <a:gd name="connsiteY39" fmla="*/ 401401 h 1242866"/>
              <a:gd name="connsiteX40" fmla="*/ 761999 w 6658928"/>
              <a:gd name="connsiteY40" fmla="*/ 421530 h 1242866"/>
              <a:gd name="connsiteX41" fmla="*/ 813626 w 6658928"/>
              <a:gd name="connsiteY41" fmla="*/ 392741 h 1242866"/>
              <a:gd name="connsiteX42" fmla="*/ 2546881 w 6658928"/>
              <a:gd name="connsiteY42" fmla="*/ 152400 h 1242866"/>
              <a:gd name="connsiteX43" fmla="*/ 3385482 w 6658928"/>
              <a:gd name="connsiteY43" fmla="*/ 195060 h 1242866"/>
              <a:gd name="connsiteX44" fmla="*/ 3576839 w 6658928"/>
              <a:gd name="connsiteY44" fmla="*/ 219658 h 1242866"/>
              <a:gd name="connsiteX45" fmla="*/ 3350021 w 6658928"/>
              <a:gd name="connsiteY45" fmla="*/ 167414 h 1242866"/>
              <a:gd name="connsiteX46" fmla="*/ 2322617 w 6658928"/>
              <a:gd name="connsiteY46" fmla="*/ 83684 h 1242866"/>
              <a:gd name="connsiteX47" fmla="*/ 965520 w 6658928"/>
              <a:gd name="connsiteY47" fmla="*/ 249001 h 1242866"/>
              <a:gd name="connsiteX48" fmla="*/ 914399 w 6658928"/>
              <a:gd name="connsiteY48" fmla="*/ 269130 h 1242866"/>
              <a:gd name="connsiteX49" fmla="*/ 966026 w 6658928"/>
              <a:gd name="connsiteY49" fmla="*/ 240341 h 1242866"/>
              <a:gd name="connsiteX50" fmla="*/ 2699281 w 6658928"/>
              <a:gd name="connsiteY50" fmla="*/ 0 h 1242866"/>
              <a:gd name="connsiteX51" fmla="*/ 3780770 w 6658928"/>
              <a:gd name="connsiteY51" fmla="*/ 73882 h 1242866"/>
              <a:gd name="connsiteX52" fmla="*/ 3924645 w 6658928"/>
              <a:gd name="connsiteY52" fmla="*/ 97944 h 1242866"/>
              <a:gd name="connsiteX53" fmla="*/ 3938757 w 6658928"/>
              <a:gd name="connsiteY53" fmla="*/ 93140 h 1242866"/>
              <a:gd name="connsiteX54" fmla="*/ 3966597 w 6658928"/>
              <a:gd name="connsiteY54" fmla="*/ 101922 h 1242866"/>
              <a:gd name="connsiteX55" fmla="*/ 5250710 w 6658928"/>
              <a:gd name="connsiteY55" fmla="*/ 244782 h 1242866"/>
              <a:gd name="connsiteX56" fmla="*/ 6607808 w 6658928"/>
              <a:gd name="connsiteY56" fmla="*/ 79465 h 1242866"/>
              <a:gd name="connsiteX57" fmla="*/ 6658928 w 6658928"/>
              <a:gd name="connsiteY57" fmla="*/ 59336 h 1242866"/>
              <a:gd name="connsiteX58" fmla="*/ 6607301 w 6658928"/>
              <a:gd name="connsiteY58" fmla="*/ 88124 h 1242866"/>
              <a:gd name="connsiteX59" fmla="*/ 4874047 w 6658928"/>
              <a:gd name="connsiteY59" fmla="*/ 328466 h 1242866"/>
              <a:gd name="connsiteX60" fmla="*/ 4035445 w 6658928"/>
              <a:gd name="connsiteY60" fmla="*/ 285806 h 1242866"/>
              <a:gd name="connsiteX61" fmla="*/ 3844089 w 6658928"/>
              <a:gd name="connsiteY61" fmla="*/ 261208 h 1242866"/>
              <a:gd name="connsiteX62" fmla="*/ 4070907 w 6658928"/>
              <a:gd name="connsiteY62" fmla="*/ 313452 h 1242866"/>
              <a:gd name="connsiteX63" fmla="*/ 5098310 w 6658928"/>
              <a:gd name="connsiteY63" fmla="*/ 397182 h 1242866"/>
              <a:gd name="connsiteX64" fmla="*/ 6455408 w 6658928"/>
              <a:gd name="connsiteY64" fmla="*/ 231865 h 1242866"/>
              <a:gd name="connsiteX65" fmla="*/ 6506528 w 6658928"/>
              <a:gd name="connsiteY65" fmla="*/ 211736 h 1242866"/>
              <a:gd name="connsiteX66" fmla="*/ 6454901 w 6658928"/>
              <a:gd name="connsiteY66" fmla="*/ 240524 h 1242866"/>
              <a:gd name="connsiteX67" fmla="*/ 4721647 w 6658928"/>
              <a:gd name="connsiteY67" fmla="*/ 480866 h 1242866"/>
              <a:gd name="connsiteX68" fmla="*/ 3883045 w 6658928"/>
              <a:gd name="connsiteY68" fmla="*/ 438206 h 1242866"/>
              <a:gd name="connsiteX69" fmla="*/ 3691689 w 6658928"/>
              <a:gd name="connsiteY69" fmla="*/ 413608 h 1242866"/>
              <a:gd name="connsiteX70" fmla="*/ 3918507 w 6658928"/>
              <a:gd name="connsiteY70" fmla="*/ 465852 h 1242866"/>
              <a:gd name="connsiteX71" fmla="*/ 4945910 w 6658928"/>
              <a:gd name="connsiteY71" fmla="*/ 549582 h 1242866"/>
              <a:gd name="connsiteX72" fmla="*/ 6303008 w 6658928"/>
              <a:gd name="connsiteY72" fmla="*/ 384265 h 1242866"/>
              <a:gd name="connsiteX73" fmla="*/ 6354128 w 6658928"/>
              <a:gd name="connsiteY73" fmla="*/ 364136 h 1242866"/>
              <a:gd name="connsiteX74" fmla="*/ 6302501 w 6658928"/>
              <a:gd name="connsiteY74" fmla="*/ 392924 h 1242866"/>
              <a:gd name="connsiteX75" fmla="*/ 4569247 w 6658928"/>
              <a:gd name="connsiteY75" fmla="*/ 633266 h 1242866"/>
              <a:gd name="connsiteX76" fmla="*/ 3730645 w 6658928"/>
              <a:gd name="connsiteY76" fmla="*/ 590606 h 1242866"/>
              <a:gd name="connsiteX77" fmla="*/ 3539290 w 6658928"/>
              <a:gd name="connsiteY77" fmla="*/ 566008 h 1242866"/>
              <a:gd name="connsiteX78" fmla="*/ 3766107 w 6658928"/>
              <a:gd name="connsiteY78" fmla="*/ 618252 h 1242866"/>
              <a:gd name="connsiteX79" fmla="*/ 4793510 w 6658928"/>
              <a:gd name="connsiteY79" fmla="*/ 701982 h 1242866"/>
              <a:gd name="connsiteX80" fmla="*/ 6150608 w 6658928"/>
              <a:gd name="connsiteY80" fmla="*/ 536665 h 1242866"/>
              <a:gd name="connsiteX81" fmla="*/ 6201728 w 6658928"/>
              <a:gd name="connsiteY81" fmla="*/ 516536 h 1242866"/>
              <a:gd name="connsiteX82" fmla="*/ 6150101 w 6658928"/>
              <a:gd name="connsiteY82" fmla="*/ 545324 h 1242866"/>
              <a:gd name="connsiteX83" fmla="*/ 4416847 w 6658928"/>
              <a:gd name="connsiteY83" fmla="*/ 785666 h 1242866"/>
              <a:gd name="connsiteX84" fmla="*/ 3578245 w 6658928"/>
              <a:gd name="connsiteY84" fmla="*/ 743006 h 1242866"/>
              <a:gd name="connsiteX85" fmla="*/ 3386889 w 6658928"/>
              <a:gd name="connsiteY85" fmla="*/ 718408 h 1242866"/>
              <a:gd name="connsiteX86" fmla="*/ 3613707 w 6658928"/>
              <a:gd name="connsiteY86" fmla="*/ 770652 h 1242866"/>
              <a:gd name="connsiteX87" fmla="*/ 4641110 w 6658928"/>
              <a:gd name="connsiteY87" fmla="*/ 854382 h 1242866"/>
              <a:gd name="connsiteX88" fmla="*/ 5998208 w 6658928"/>
              <a:gd name="connsiteY88" fmla="*/ 689065 h 1242866"/>
              <a:gd name="connsiteX89" fmla="*/ 6049328 w 6658928"/>
              <a:gd name="connsiteY89" fmla="*/ 668936 h 1242866"/>
              <a:gd name="connsiteX90" fmla="*/ 5997701 w 6658928"/>
              <a:gd name="connsiteY90" fmla="*/ 697724 h 1242866"/>
              <a:gd name="connsiteX91" fmla="*/ 4264447 w 6658928"/>
              <a:gd name="connsiteY91" fmla="*/ 938066 h 1242866"/>
              <a:gd name="connsiteX92" fmla="*/ 3425845 w 6658928"/>
              <a:gd name="connsiteY92" fmla="*/ 895406 h 1242866"/>
              <a:gd name="connsiteX93" fmla="*/ 3234489 w 6658928"/>
              <a:gd name="connsiteY93" fmla="*/ 870808 h 1242866"/>
              <a:gd name="connsiteX94" fmla="*/ 3461307 w 6658928"/>
              <a:gd name="connsiteY94" fmla="*/ 923052 h 1242866"/>
              <a:gd name="connsiteX95" fmla="*/ 4488710 w 6658928"/>
              <a:gd name="connsiteY95" fmla="*/ 1006782 h 1242866"/>
              <a:gd name="connsiteX96" fmla="*/ 5845808 w 6658928"/>
              <a:gd name="connsiteY96" fmla="*/ 841465 h 1242866"/>
              <a:gd name="connsiteX97" fmla="*/ 5896928 w 6658928"/>
              <a:gd name="connsiteY97" fmla="*/ 821336 h 1242866"/>
              <a:gd name="connsiteX98" fmla="*/ 5845301 w 6658928"/>
              <a:gd name="connsiteY98" fmla="*/ 850124 h 1242866"/>
              <a:gd name="connsiteX99" fmla="*/ 4112047 w 6658928"/>
              <a:gd name="connsiteY99" fmla="*/ 1090466 h 1242866"/>
              <a:gd name="connsiteX100" fmla="*/ 3273445 w 6658928"/>
              <a:gd name="connsiteY100" fmla="*/ 1047806 h 1242866"/>
              <a:gd name="connsiteX101" fmla="*/ 3082089 w 6658928"/>
              <a:gd name="connsiteY101" fmla="*/ 1023208 h 1242866"/>
              <a:gd name="connsiteX102" fmla="*/ 3308907 w 6658928"/>
              <a:gd name="connsiteY102" fmla="*/ 1075452 h 1242866"/>
              <a:gd name="connsiteX103" fmla="*/ 4336310 w 6658928"/>
              <a:gd name="connsiteY103" fmla="*/ 1159182 h 1242866"/>
              <a:gd name="connsiteX104" fmla="*/ 5693408 w 6658928"/>
              <a:gd name="connsiteY104" fmla="*/ 993865 h 1242866"/>
              <a:gd name="connsiteX105" fmla="*/ 5744528 w 6658928"/>
              <a:gd name="connsiteY105" fmla="*/ 973736 h 1242866"/>
              <a:gd name="connsiteX106" fmla="*/ 5692901 w 6658928"/>
              <a:gd name="connsiteY106" fmla="*/ 1002525 h 1242866"/>
              <a:gd name="connsiteX107" fmla="*/ 3959647 w 6658928"/>
              <a:gd name="connsiteY107" fmla="*/ 1242866 h 1242866"/>
              <a:gd name="connsiteX108" fmla="*/ 2878158 w 6658928"/>
              <a:gd name="connsiteY108" fmla="*/ 1168984 h 1242866"/>
              <a:gd name="connsiteX109" fmla="*/ 2734283 w 6658928"/>
              <a:gd name="connsiteY109" fmla="*/ 1144922 h 1242866"/>
              <a:gd name="connsiteX110" fmla="*/ 2720170 w 6658928"/>
              <a:gd name="connsiteY110" fmla="*/ 1149727 h 1242866"/>
              <a:gd name="connsiteX111" fmla="*/ 2692331 w 6658928"/>
              <a:gd name="connsiteY111" fmla="*/ 1140944 h 1242866"/>
              <a:gd name="connsiteX112" fmla="*/ 1408218 w 6658928"/>
              <a:gd name="connsiteY112" fmla="*/ 998084 h 1242866"/>
              <a:gd name="connsiteX113" fmla="*/ 51121 w 6658928"/>
              <a:gd name="connsiteY113" fmla="*/ 1163401 h 12428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Lst>
            <a:rect l="l" t="t" r="r" b="b"/>
            <a:pathLst>
              <a:path w="6658928" h="1242866">
                <a:moveTo>
                  <a:pt x="0" y="1183530"/>
                </a:moveTo>
                <a:lnTo>
                  <a:pt x="51627" y="1154742"/>
                </a:lnTo>
                <a:cubicBezTo>
                  <a:pt x="368142" y="1012294"/>
                  <a:pt x="1025395" y="914400"/>
                  <a:pt x="1784881" y="914400"/>
                </a:cubicBezTo>
                <a:cubicBezTo>
                  <a:pt x="2085337" y="914400"/>
                  <a:pt x="2369793" y="929721"/>
                  <a:pt x="2623483" y="957060"/>
                </a:cubicBezTo>
                <a:lnTo>
                  <a:pt x="2814840" y="981658"/>
                </a:lnTo>
                <a:lnTo>
                  <a:pt x="2588021" y="929414"/>
                </a:lnTo>
                <a:cubicBezTo>
                  <a:pt x="2305108" y="876965"/>
                  <a:pt x="1948348" y="845684"/>
                  <a:pt x="1560617" y="845684"/>
                </a:cubicBezTo>
                <a:cubicBezTo>
                  <a:pt x="1000563" y="845684"/>
                  <a:pt x="505125" y="910950"/>
                  <a:pt x="203521" y="1011001"/>
                </a:cubicBezTo>
                <a:lnTo>
                  <a:pt x="152399" y="1031130"/>
                </a:lnTo>
                <a:lnTo>
                  <a:pt x="204026" y="1002342"/>
                </a:lnTo>
                <a:cubicBezTo>
                  <a:pt x="520542" y="859894"/>
                  <a:pt x="1177795" y="762000"/>
                  <a:pt x="1937281" y="762000"/>
                </a:cubicBezTo>
                <a:cubicBezTo>
                  <a:pt x="2237737" y="762000"/>
                  <a:pt x="2522193" y="777321"/>
                  <a:pt x="2775883" y="804660"/>
                </a:cubicBezTo>
                <a:lnTo>
                  <a:pt x="2967239" y="829258"/>
                </a:lnTo>
                <a:lnTo>
                  <a:pt x="2740421" y="777014"/>
                </a:lnTo>
                <a:cubicBezTo>
                  <a:pt x="2457508" y="724565"/>
                  <a:pt x="2100748" y="693284"/>
                  <a:pt x="1713017" y="693284"/>
                </a:cubicBezTo>
                <a:cubicBezTo>
                  <a:pt x="1152963" y="693284"/>
                  <a:pt x="657525" y="758550"/>
                  <a:pt x="355920" y="858601"/>
                </a:cubicBezTo>
                <a:lnTo>
                  <a:pt x="304799" y="878730"/>
                </a:lnTo>
                <a:lnTo>
                  <a:pt x="356426" y="849941"/>
                </a:lnTo>
                <a:cubicBezTo>
                  <a:pt x="672942" y="707494"/>
                  <a:pt x="1330194" y="609600"/>
                  <a:pt x="2089682" y="609600"/>
                </a:cubicBezTo>
                <a:cubicBezTo>
                  <a:pt x="2390137" y="609600"/>
                  <a:pt x="2674593" y="624921"/>
                  <a:pt x="2928283" y="652260"/>
                </a:cubicBezTo>
                <a:lnTo>
                  <a:pt x="3119639" y="676858"/>
                </a:lnTo>
                <a:lnTo>
                  <a:pt x="2892821" y="624614"/>
                </a:lnTo>
                <a:cubicBezTo>
                  <a:pt x="2609908" y="572165"/>
                  <a:pt x="2253148" y="540884"/>
                  <a:pt x="1865417" y="540884"/>
                </a:cubicBezTo>
                <a:cubicBezTo>
                  <a:pt x="1305363" y="540884"/>
                  <a:pt x="809924" y="606150"/>
                  <a:pt x="508320" y="706201"/>
                </a:cubicBezTo>
                <a:lnTo>
                  <a:pt x="457200" y="726330"/>
                </a:lnTo>
                <a:lnTo>
                  <a:pt x="508826" y="697541"/>
                </a:lnTo>
                <a:cubicBezTo>
                  <a:pt x="825341" y="555094"/>
                  <a:pt x="1482594" y="457200"/>
                  <a:pt x="2242081" y="457200"/>
                </a:cubicBezTo>
                <a:cubicBezTo>
                  <a:pt x="2542537" y="457200"/>
                  <a:pt x="2826993" y="472521"/>
                  <a:pt x="3080683" y="499860"/>
                </a:cubicBezTo>
                <a:lnTo>
                  <a:pt x="3272039" y="524458"/>
                </a:lnTo>
                <a:lnTo>
                  <a:pt x="3045221" y="472214"/>
                </a:lnTo>
                <a:cubicBezTo>
                  <a:pt x="2762308" y="419765"/>
                  <a:pt x="2405548" y="388484"/>
                  <a:pt x="2017817" y="388484"/>
                </a:cubicBezTo>
                <a:cubicBezTo>
                  <a:pt x="1457762" y="388484"/>
                  <a:pt x="962324" y="453750"/>
                  <a:pt x="660720" y="553801"/>
                </a:cubicBezTo>
                <a:lnTo>
                  <a:pt x="609599" y="573930"/>
                </a:lnTo>
                <a:lnTo>
                  <a:pt x="661226" y="545141"/>
                </a:lnTo>
                <a:cubicBezTo>
                  <a:pt x="977741" y="402694"/>
                  <a:pt x="1634995" y="304800"/>
                  <a:pt x="2394481" y="304800"/>
                </a:cubicBezTo>
                <a:cubicBezTo>
                  <a:pt x="2694936" y="304800"/>
                  <a:pt x="2979393" y="320121"/>
                  <a:pt x="3233083" y="347460"/>
                </a:cubicBezTo>
                <a:lnTo>
                  <a:pt x="3424439" y="372058"/>
                </a:lnTo>
                <a:lnTo>
                  <a:pt x="3197621" y="319814"/>
                </a:lnTo>
                <a:cubicBezTo>
                  <a:pt x="2914708" y="267365"/>
                  <a:pt x="2557948" y="236084"/>
                  <a:pt x="2170217" y="236084"/>
                </a:cubicBezTo>
                <a:cubicBezTo>
                  <a:pt x="1610162" y="236084"/>
                  <a:pt x="1114724" y="301350"/>
                  <a:pt x="813120" y="401401"/>
                </a:cubicBezTo>
                <a:lnTo>
                  <a:pt x="761999" y="421530"/>
                </a:lnTo>
                <a:lnTo>
                  <a:pt x="813626" y="392741"/>
                </a:lnTo>
                <a:cubicBezTo>
                  <a:pt x="1130141" y="250294"/>
                  <a:pt x="1787394" y="152400"/>
                  <a:pt x="2546881" y="152400"/>
                </a:cubicBezTo>
                <a:cubicBezTo>
                  <a:pt x="2847336" y="152400"/>
                  <a:pt x="3131793" y="167721"/>
                  <a:pt x="3385482" y="195060"/>
                </a:cubicBezTo>
                <a:lnTo>
                  <a:pt x="3576839" y="219658"/>
                </a:lnTo>
                <a:lnTo>
                  <a:pt x="3350021" y="167414"/>
                </a:lnTo>
                <a:cubicBezTo>
                  <a:pt x="3067107" y="114965"/>
                  <a:pt x="2710348" y="83684"/>
                  <a:pt x="2322617" y="83684"/>
                </a:cubicBezTo>
                <a:cubicBezTo>
                  <a:pt x="1762562" y="83684"/>
                  <a:pt x="1267124" y="148950"/>
                  <a:pt x="965520" y="249001"/>
                </a:cubicBezTo>
                <a:lnTo>
                  <a:pt x="914399" y="269130"/>
                </a:lnTo>
                <a:lnTo>
                  <a:pt x="966026" y="240341"/>
                </a:lnTo>
                <a:cubicBezTo>
                  <a:pt x="1282541" y="97894"/>
                  <a:pt x="1939794" y="0"/>
                  <a:pt x="2699281" y="0"/>
                </a:cubicBezTo>
                <a:cubicBezTo>
                  <a:pt x="3099888" y="0"/>
                  <a:pt x="3472052" y="27237"/>
                  <a:pt x="3780770" y="73882"/>
                </a:cubicBezTo>
                <a:lnTo>
                  <a:pt x="3924645" y="97944"/>
                </a:lnTo>
                <a:lnTo>
                  <a:pt x="3938757" y="93140"/>
                </a:lnTo>
                <a:lnTo>
                  <a:pt x="3966597" y="101922"/>
                </a:lnTo>
                <a:cubicBezTo>
                  <a:pt x="4271821" y="189171"/>
                  <a:pt x="4733737" y="244782"/>
                  <a:pt x="5250710" y="244782"/>
                </a:cubicBezTo>
                <a:cubicBezTo>
                  <a:pt x="5810766" y="244782"/>
                  <a:pt x="6306204" y="179515"/>
                  <a:pt x="6607808" y="79465"/>
                </a:cubicBezTo>
                <a:lnTo>
                  <a:pt x="6658928" y="59336"/>
                </a:lnTo>
                <a:lnTo>
                  <a:pt x="6607301" y="88124"/>
                </a:lnTo>
                <a:cubicBezTo>
                  <a:pt x="6290786" y="230572"/>
                  <a:pt x="5633534" y="328466"/>
                  <a:pt x="4874047" y="328466"/>
                </a:cubicBezTo>
                <a:cubicBezTo>
                  <a:pt x="4573591" y="328466"/>
                  <a:pt x="4289135" y="313145"/>
                  <a:pt x="4035445" y="285806"/>
                </a:cubicBezTo>
                <a:lnTo>
                  <a:pt x="3844089" y="261208"/>
                </a:lnTo>
                <a:lnTo>
                  <a:pt x="4070907" y="313452"/>
                </a:lnTo>
                <a:cubicBezTo>
                  <a:pt x="4353820" y="365901"/>
                  <a:pt x="4710580" y="397182"/>
                  <a:pt x="5098310" y="397182"/>
                </a:cubicBezTo>
                <a:cubicBezTo>
                  <a:pt x="5658366" y="397182"/>
                  <a:pt x="6153804" y="331915"/>
                  <a:pt x="6455408" y="231865"/>
                </a:cubicBezTo>
                <a:lnTo>
                  <a:pt x="6506528" y="211736"/>
                </a:lnTo>
                <a:lnTo>
                  <a:pt x="6454901" y="240524"/>
                </a:lnTo>
                <a:cubicBezTo>
                  <a:pt x="6138386" y="382972"/>
                  <a:pt x="5481134" y="480866"/>
                  <a:pt x="4721647" y="480866"/>
                </a:cubicBezTo>
                <a:cubicBezTo>
                  <a:pt x="4421191" y="480866"/>
                  <a:pt x="4136735" y="465545"/>
                  <a:pt x="3883045" y="438206"/>
                </a:cubicBezTo>
                <a:lnTo>
                  <a:pt x="3691689" y="413608"/>
                </a:lnTo>
                <a:lnTo>
                  <a:pt x="3918507" y="465852"/>
                </a:lnTo>
                <a:cubicBezTo>
                  <a:pt x="4201420" y="518301"/>
                  <a:pt x="4558181" y="549582"/>
                  <a:pt x="4945910" y="549582"/>
                </a:cubicBezTo>
                <a:cubicBezTo>
                  <a:pt x="5505966" y="549582"/>
                  <a:pt x="6001404" y="484315"/>
                  <a:pt x="6303008" y="384265"/>
                </a:cubicBezTo>
                <a:lnTo>
                  <a:pt x="6354128" y="364136"/>
                </a:lnTo>
                <a:lnTo>
                  <a:pt x="6302501" y="392924"/>
                </a:lnTo>
                <a:cubicBezTo>
                  <a:pt x="5985986" y="535372"/>
                  <a:pt x="5328734" y="633266"/>
                  <a:pt x="4569247" y="633266"/>
                </a:cubicBezTo>
                <a:cubicBezTo>
                  <a:pt x="4268791" y="633266"/>
                  <a:pt x="3984335" y="617945"/>
                  <a:pt x="3730645" y="590606"/>
                </a:cubicBezTo>
                <a:lnTo>
                  <a:pt x="3539290" y="566008"/>
                </a:lnTo>
                <a:lnTo>
                  <a:pt x="3766107" y="618252"/>
                </a:lnTo>
                <a:cubicBezTo>
                  <a:pt x="4049020" y="670701"/>
                  <a:pt x="4405780" y="701982"/>
                  <a:pt x="4793510" y="701982"/>
                </a:cubicBezTo>
                <a:cubicBezTo>
                  <a:pt x="5353566" y="701982"/>
                  <a:pt x="5849004" y="636715"/>
                  <a:pt x="6150608" y="536665"/>
                </a:cubicBezTo>
                <a:lnTo>
                  <a:pt x="6201728" y="516536"/>
                </a:lnTo>
                <a:lnTo>
                  <a:pt x="6150101" y="545324"/>
                </a:lnTo>
                <a:cubicBezTo>
                  <a:pt x="5833586" y="687772"/>
                  <a:pt x="5176334" y="785666"/>
                  <a:pt x="4416847" y="785666"/>
                </a:cubicBezTo>
                <a:cubicBezTo>
                  <a:pt x="4116391" y="785666"/>
                  <a:pt x="3831935" y="770345"/>
                  <a:pt x="3578245" y="743006"/>
                </a:cubicBezTo>
                <a:lnTo>
                  <a:pt x="3386889" y="718408"/>
                </a:lnTo>
                <a:lnTo>
                  <a:pt x="3613707" y="770652"/>
                </a:lnTo>
                <a:cubicBezTo>
                  <a:pt x="3896620" y="823101"/>
                  <a:pt x="4253380" y="854382"/>
                  <a:pt x="4641110" y="854382"/>
                </a:cubicBezTo>
                <a:cubicBezTo>
                  <a:pt x="5201166" y="854382"/>
                  <a:pt x="5696604" y="789115"/>
                  <a:pt x="5998208" y="689065"/>
                </a:cubicBezTo>
                <a:lnTo>
                  <a:pt x="6049328" y="668936"/>
                </a:lnTo>
                <a:lnTo>
                  <a:pt x="5997701" y="697724"/>
                </a:lnTo>
                <a:cubicBezTo>
                  <a:pt x="5681186" y="840172"/>
                  <a:pt x="5023934" y="938066"/>
                  <a:pt x="4264447" y="938066"/>
                </a:cubicBezTo>
                <a:cubicBezTo>
                  <a:pt x="3963991" y="938066"/>
                  <a:pt x="3679535" y="922745"/>
                  <a:pt x="3425845" y="895406"/>
                </a:cubicBezTo>
                <a:lnTo>
                  <a:pt x="3234489" y="870808"/>
                </a:lnTo>
                <a:lnTo>
                  <a:pt x="3461307" y="923052"/>
                </a:lnTo>
                <a:cubicBezTo>
                  <a:pt x="3744220" y="975501"/>
                  <a:pt x="4100981" y="1006782"/>
                  <a:pt x="4488710" y="1006782"/>
                </a:cubicBezTo>
                <a:cubicBezTo>
                  <a:pt x="5048766" y="1006782"/>
                  <a:pt x="5544204" y="941516"/>
                  <a:pt x="5845808" y="841465"/>
                </a:cubicBezTo>
                <a:lnTo>
                  <a:pt x="5896928" y="821336"/>
                </a:lnTo>
                <a:lnTo>
                  <a:pt x="5845301" y="850124"/>
                </a:lnTo>
                <a:cubicBezTo>
                  <a:pt x="5528786" y="992572"/>
                  <a:pt x="4871534" y="1090466"/>
                  <a:pt x="4112047" y="1090466"/>
                </a:cubicBezTo>
                <a:cubicBezTo>
                  <a:pt x="3811591" y="1090466"/>
                  <a:pt x="3527135" y="1075145"/>
                  <a:pt x="3273445" y="1047806"/>
                </a:cubicBezTo>
                <a:lnTo>
                  <a:pt x="3082089" y="1023208"/>
                </a:lnTo>
                <a:lnTo>
                  <a:pt x="3308907" y="1075452"/>
                </a:lnTo>
                <a:cubicBezTo>
                  <a:pt x="3591820" y="1127901"/>
                  <a:pt x="3948580" y="1159182"/>
                  <a:pt x="4336310" y="1159182"/>
                </a:cubicBezTo>
                <a:cubicBezTo>
                  <a:pt x="4896366" y="1159182"/>
                  <a:pt x="5391804" y="1093916"/>
                  <a:pt x="5693408" y="993865"/>
                </a:cubicBezTo>
                <a:lnTo>
                  <a:pt x="5744528" y="973736"/>
                </a:lnTo>
                <a:lnTo>
                  <a:pt x="5692901" y="1002525"/>
                </a:lnTo>
                <a:cubicBezTo>
                  <a:pt x="5376386" y="1144972"/>
                  <a:pt x="4719134" y="1242866"/>
                  <a:pt x="3959647" y="1242866"/>
                </a:cubicBezTo>
                <a:cubicBezTo>
                  <a:pt x="3559039" y="1242866"/>
                  <a:pt x="3186875" y="1215629"/>
                  <a:pt x="2878158" y="1168984"/>
                </a:cubicBezTo>
                <a:lnTo>
                  <a:pt x="2734283" y="1144922"/>
                </a:lnTo>
                <a:lnTo>
                  <a:pt x="2720170" y="1149727"/>
                </a:lnTo>
                <a:lnTo>
                  <a:pt x="2692331" y="1140944"/>
                </a:lnTo>
                <a:cubicBezTo>
                  <a:pt x="2387106" y="1053695"/>
                  <a:pt x="1925192" y="998084"/>
                  <a:pt x="1408218" y="998084"/>
                </a:cubicBezTo>
                <a:cubicBezTo>
                  <a:pt x="848163" y="998084"/>
                  <a:pt x="352725" y="1063351"/>
                  <a:pt x="51121" y="1163401"/>
                </a:cubicBezTo>
                <a:close/>
              </a:path>
            </a:pathLst>
          </a:custGeom>
          <a:gradFill>
            <a:gsLst>
              <a:gs pos="53000">
                <a:srgbClr val="009900">
                  <a:lumMod val="33000"/>
                </a:srgbClr>
              </a:gs>
              <a:gs pos="48000">
                <a:schemeClr val="tx1">
                  <a:lumMod val="33000"/>
                </a:schemeClr>
              </a:gs>
              <a:gs pos="32000">
                <a:srgbClr val="FF9966">
                  <a:lumMod val="18000"/>
                  <a:lumOff val="82000"/>
                </a:srgbClr>
              </a:gs>
              <a:gs pos="61000">
                <a:srgbClr val="E5461B"/>
              </a:gs>
              <a:gs pos="88750">
                <a:srgbClr val="FF6600">
                  <a:lumMod val="0"/>
                  <a:lumOff val="100000"/>
                </a:srgbClr>
              </a:gs>
              <a:gs pos="54000">
                <a:srgbClr val="C00000">
                  <a:lumMod val="70000"/>
                </a:srgbClr>
              </a:gs>
            </a:gsLst>
            <a:lin ang="13500000" scaled="1"/>
          </a:gradFill>
          <a:ln>
            <a:noFill/>
          </a:ln>
          <a:effectLst>
            <a:reflection blurRad="6350" stA="41000" endPos="90000" dist="50800" dir="5400000" sy="-100000" algn="bl" rotWithShape="0"/>
          </a:effectLst>
          <a:scene3d>
            <a:camera prst="orthographicFront"/>
            <a:lightRig rig="chilly"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solidFill>
                <a:prstClr val="white"/>
              </a:solidFill>
            </a:endParaRPr>
          </a:p>
        </p:txBody>
      </p:sp>
      <p:sp>
        <p:nvSpPr>
          <p:cNvPr id="11" name="Forma libre 4"/>
          <p:cNvSpPr/>
          <p:nvPr/>
        </p:nvSpPr>
        <p:spPr>
          <a:xfrm rot="20358826">
            <a:off x="5477044" y="2662018"/>
            <a:ext cx="3732458" cy="973582"/>
          </a:xfrm>
          <a:custGeom>
            <a:avLst/>
            <a:gdLst>
              <a:gd name="connsiteX0" fmla="*/ 0 w 6658928"/>
              <a:gd name="connsiteY0" fmla="*/ 1183530 h 1242866"/>
              <a:gd name="connsiteX1" fmla="*/ 51627 w 6658928"/>
              <a:gd name="connsiteY1" fmla="*/ 1154742 h 1242866"/>
              <a:gd name="connsiteX2" fmla="*/ 1784881 w 6658928"/>
              <a:gd name="connsiteY2" fmla="*/ 914400 h 1242866"/>
              <a:gd name="connsiteX3" fmla="*/ 2623483 w 6658928"/>
              <a:gd name="connsiteY3" fmla="*/ 957060 h 1242866"/>
              <a:gd name="connsiteX4" fmla="*/ 2814840 w 6658928"/>
              <a:gd name="connsiteY4" fmla="*/ 981658 h 1242866"/>
              <a:gd name="connsiteX5" fmla="*/ 2588021 w 6658928"/>
              <a:gd name="connsiteY5" fmla="*/ 929414 h 1242866"/>
              <a:gd name="connsiteX6" fmla="*/ 1560617 w 6658928"/>
              <a:gd name="connsiteY6" fmla="*/ 845684 h 1242866"/>
              <a:gd name="connsiteX7" fmla="*/ 203521 w 6658928"/>
              <a:gd name="connsiteY7" fmla="*/ 1011001 h 1242866"/>
              <a:gd name="connsiteX8" fmla="*/ 152399 w 6658928"/>
              <a:gd name="connsiteY8" fmla="*/ 1031130 h 1242866"/>
              <a:gd name="connsiteX9" fmla="*/ 204026 w 6658928"/>
              <a:gd name="connsiteY9" fmla="*/ 1002342 h 1242866"/>
              <a:gd name="connsiteX10" fmla="*/ 1937281 w 6658928"/>
              <a:gd name="connsiteY10" fmla="*/ 762000 h 1242866"/>
              <a:gd name="connsiteX11" fmla="*/ 2775883 w 6658928"/>
              <a:gd name="connsiteY11" fmla="*/ 804660 h 1242866"/>
              <a:gd name="connsiteX12" fmla="*/ 2967239 w 6658928"/>
              <a:gd name="connsiteY12" fmla="*/ 829258 h 1242866"/>
              <a:gd name="connsiteX13" fmla="*/ 2740421 w 6658928"/>
              <a:gd name="connsiteY13" fmla="*/ 777014 h 1242866"/>
              <a:gd name="connsiteX14" fmla="*/ 1713017 w 6658928"/>
              <a:gd name="connsiteY14" fmla="*/ 693284 h 1242866"/>
              <a:gd name="connsiteX15" fmla="*/ 355920 w 6658928"/>
              <a:gd name="connsiteY15" fmla="*/ 858601 h 1242866"/>
              <a:gd name="connsiteX16" fmla="*/ 304799 w 6658928"/>
              <a:gd name="connsiteY16" fmla="*/ 878730 h 1242866"/>
              <a:gd name="connsiteX17" fmla="*/ 356426 w 6658928"/>
              <a:gd name="connsiteY17" fmla="*/ 849941 h 1242866"/>
              <a:gd name="connsiteX18" fmla="*/ 2089682 w 6658928"/>
              <a:gd name="connsiteY18" fmla="*/ 609600 h 1242866"/>
              <a:gd name="connsiteX19" fmla="*/ 2928283 w 6658928"/>
              <a:gd name="connsiteY19" fmla="*/ 652260 h 1242866"/>
              <a:gd name="connsiteX20" fmla="*/ 3119639 w 6658928"/>
              <a:gd name="connsiteY20" fmla="*/ 676858 h 1242866"/>
              <a:gd name="connsiteX21" fmla="*/ 2892821 w 6658928"/>
              <a:gd name="connsiteY21" fmla="*/ 624614 h 1242866"/>
              <a:gd name="connsiteX22" fmla="*/ 1865417 w 6658928"/>
              <a:gd name="connsiteY22" fmla="*/ 540884 h 1242866"/>
              <a:gd name="connsiteX23" fmla="*/ 508320 w 6658928"/>
              <a:gd name="connsiteY23" fmla="*/ 706201 h 1242866"/>
              <a:gd name="connsiteX24" fmla="*/ 457200 w 6658928"/>
              <a:gd name="connsiteY24" fmla="*/ 726330 h 1242866"/>
              <a:gd name="connsiteX25" fmla="*/ 508826 w 6658928"/>
              <a:gd name="connsiteY25" fmla="*/ 697541 h 1242866"/>
              <a:gd name="connsiteX26" fmla="*/ 2242081 w 6658928"/>
              <a:gd name="connsiteY26" fmla="*/ 457200 h 1242866"/>
              <a:gd name="connsiteX27" fmla="*/ 3080683 w 6658928"/>
              <a:gd name="connsiteY27" fmla="*/ 499860 h 1242866"/>
              <a:gd name="connsiteX28" fmla="*/ 3272039 w 6658928"/>
              <a:gd name="connsiteY28" fmla="*/ 524458 h 1242866"/>
              <a:gd name="connsiteX29" fmla="*/ 3045221 w 6658928"/>
              <a:gd name="connsiteY29" fmla="*/ 472214 h 1242866"/>
              <a:gd name="connsiteX30" fmla="*/ 2017817 w 6658928"/>
              <a:gd name="connsiteY30" fmla="*/ 388484 h 1242866"/>
              <a:gd name="connsiteX31" fmla="*/ 660720 w 6658928"/>
              <a:gd name="connsiteY31" fmla="*/ 553801 h 1242866"/>
              <a:gd name="connsiteX32" fmla="*/ 609599 w 6658928"/>
              <a:gd name="connsiteY32" fmla="*/ 573930 h 1242866"/>
              <a:gd name="connsiteX33" fmla="*/ 661226 w 6658928"/>
              <a:gd name="connsiteY33" fmla="*/ 545141 h 1242866"/>
              <a:gd name="connsiteX34" fmla="*/ 2394481 w 6658928"/>
              <a:gd name="connsiteY34" fmla="*/ 304800 h 1242866"/>
              <a:gd name="connsiteX35" fmla="*/ 3233083 w 6658928"/>
              <a:gd name="connsiteY35" fmla="*/ 347460 h 1242866"/>
              <a:gd name="connsiteX36" fmla="*/ 3424439 w 6658928"/>
              <a:gd name="connsiteY36" fmla="*/ 372058 h 1242866"/>
              <a:gd name="connsiteX37" fmla="*/ 3197621 w 6658928"/>
              <a:gd name="connsiteY37" fmla="*/ 319814 h 1242866"/>
              <a:gd name="connsiteX38" fmla="*/ 2170217 w 6658928"/>
              <a:gd name="connsiteY38" fmla="*/ 236084 h 1242866"/>
              <a:gd name="connsiteX39" fmla="*/ 813120 w 6658928"/>
              <a:gd name="connsiteY39" fmla="*/ 401401 h 1242866"/>
              <a:gd name="connsiteX40" fmla="*/ 761999 w 6658928"/>
              <a:gd name="connsiteY40" fmla="*/ 421530 h 1242866"/>
              <a:gd name="connsiteX41" fmla="*/ 813626 w 6658928"/>
              <a:gd name="connsiteY41" fmla="*/ 392741 h 1242866"/>
              <a:gd name="connsiteX42" fmla="*/ 2546881 w 6658928"/>
              <a:gd name="connsiteY42" fmla="*/ 152400 h 1242866"/>
              <a:gd name="connsiteX43" fmla="*/ 3385482 w 6658928"/>
              <a:gd name="connsiteY43" fmla="*/ 195060 h 1242866"/>
              <a:gd name="connsiteX44" fmla="*/ 3576839 w 6658928"/>
              <a:gd name="connsiteY44" fmla="*/ 219658 h 1242866"/>
              <a:gd name="connsiteX45" fmla="*/ 3350021 w 6658928"/>
              <a:gd name="connsiteY45" fmla="*/ 167414 h 1242866"/>
              <a:gd name="connsiteX46" fmla="*/ 2322617 w 6658928"/>
              <a:gd name="connsiteY46" fmla="*/ 83684 h 1242866"/>
              <a:gd name="connsiteX47" fmla="*/ 965520 w 6658928"/>
              <a:gd name="connsiteY47" fmla="*/ 249001 h 1242866"/>
              <a:gd name="connsiteX48" fmla="*/ 914399 w 6658928"/>
              <a:gd name="connsiteY48" fmla="*/ 269130 h 1242866"/>
              <a:gd name="connsiteX49" fmla="*/ 966026 w 6658928"/>
              <a:gd name="connsiteY49" fmla="*/ 240341 h 1242866"/>
              <a:gd name="connsiteX50" fmla="*/ 2699281 w 6658928"/>
              <a:gd name="connsiteY50" fmla="*/ 0 h 1242866"/>
              <a:gd name="connsiteX51" fmla="*/ 3780770 w 6658928"/>
              <a:gd name="connsiteY51" fmla="*/ 73882 h 1242866"/>
              <a:gd name="connsiteX52" fmla="*/ 3924645 w 6658928"/>
              <a:gd name="connsiteY52" fmla="*/ 97944 h 1242866"/>
              <a:gd name="connsiteX53" fmla="*/ 3938757 w 6658928"/>
              <a:gd name="connsiteY53" fmla="*/ 93140 h 1242866"/>
              <a:gd name="connsiteX54" fmla="*/ 3966597 w 6658928"/>
              <a:gd name="connsiteY54" fmla="*/ 101922 h 1242866"/>
              <a:gd name="connsiteX55" fmla="*/ 5250710 w 6658928"/>
              <a:gd name="connsiteY55" fmla="*/ 244782 h 1242866"/>
              <a:gd name="connsiteX56" fmla="*/ 6607808 w 6658928"/>
              <a:gd name="connsiteY56" fmla="*/ 79465 h 1242866"/>
              <a:gd name="connsiteX57" fmla="*/ 6658928 w 6658928"/>
              <a:gd name="connsiteY57" fmla="*/ 59336 h 1242866"/>
              <a:gd name="connsiteX58" fmla="*/ 6607301 w 6658928"/>
              <a:gd name="connsiteY58" fmla="*/ 88124 h 1242866"/>
              <a:gd name="connsiteX59" fmla="*/ 4874047 w 6658928"/>
              <a:gd name="connsiteY59" fmla="*/ 328466 h 1242866"/>
              <a:gd name="connsiteX60" fmla="*/ 4035445 w 6658928"/>
              <a:gd name="connsiteY60" fmla="*/ 285806 h 1242866"/>
              <a:gd name="connsiteX61" fmla="*/ 3844089 w 6658928"/>
              <a:gd name="connsiteY61" fmla="*/ 261208 h 1242866"/>
              <a:gd name="connsiteX62" fmla="*/ 4070907 w 6658928"/>
              <a:gd name="connsiteY62" fmla="*/ 313452 h 1242866"/>
              <a:gd name="connsiteX63" fmla="*/ 5098310 w 6658928"/>
              <a:gd name="connsiteY63" fmla="*/ 397182 h 1242866"/>
              <a:gd name="connsiteX64" fmla="*/ 6455408 w 6658928"/>
              <a:gd name="connsiteY64" fmla="*/ 231865 h 1242866"/>
              <a:gd name="connsiteX65" fmla="*/ 6506528 w 6658928"/>
              <a:gd name="connsiteY65" fmla="*/ 211736 h 1242866"/>
              <a:gd name="connsiteX66" fmla="*/ 6454901 w 6658928"/>
              <a:gd name="connsiteY66" fmla="*/ 240524 h 1242866"/>
              <a:gd name="connsiteX67" fmla="*/ 4721647 w 6658928"/>
              <a:gd name="connsiteY67" fmla="*/ 480866 h 1242866"/>
              <a:gd name="connsiteX68" fmla="*/ 3883045 w 6658928"/>
              <a:gd name="connsiteY68" fmla="*/ 438206 h 1242866"/>
              <a:gd name="connsiteX69" fmla="*/ 3691689 w 6658928"/>
              <a:gd name="connsiteY69" fmla="*/ 413608 h 1242866"/>
              <a:gd name="connsiteX70" fmla="*/ 3918507 w 6658928"/>
              <a:gd name="connsiteY70" fmla="*/ 465852 h 1242866"/>
              <a:gd name="connsiteX71" fmla="*/ 4945910 w 6658928"/>
              <a:gd name="connsiteY71" fmla="*/ 549582 h 1242866"/>
              <a:gd name="connsiteX72" fmla="*/ 6303008 w 6658928"/>
              <a:gd name="connsiteY72" fmla="*/ 384265 h 1242866"/>
              <a:gd name="connsiteX73" fmla="*/ 6354128 w 6658928"/>
              <a:gd name="connsiteY73" fmla="*/ 364136 h 1242866"/>
              <a:gd name="connsiteX74" fmla="*/ 6302501 w 6658928"/>
              <a:gd name="connsiteY74" fmla="*/ 392924 h 1242866"/>
              <a:gd name="connsiteX75" fmla="*/ 4569247 w 6658928"/>
              <a:gd name="connsiteY75" fmla="*/ 633266 h 1242866"/>
              <a:gd name="connsiteX76" fmla="*/ 3730645 w 6658928"/>
              <a:gd name="connsiteY76" fmla="*/ 590606 h 1242866"/>
              <a:gd name="connsiteX77" fmla="*/ 3539290 w 6658928"/>
              <a:gd name="connsiteY77" fmla="*/ 566008 h 1242866"/>
              <a:gd name="connsiteX78" fmla="*/ 3766107 w 6658928"/>
              <a:gd name="connsiteY78" fmla="*/ 618252 h 1242866"/>
              <a:gd name="connsiteX79" fmla="*/ 4793510 w 6658928"/>
              <a:gd name="connsiteY79" fmla="*/ 701982 h 1242866"/>
              <a:gd name="connsiteX80" fmla="*/ 6150608 w 6658928"/>
              <a:gd name="connsiteY80" fmla="*/ 536665 h 1242866"/>
              <a:gd name="connsiteX81" fmla="*/ 6201728 w 6658928"/>
              <a:gd name="connsiteY81" fmla="*/ 516536 h 1242866"/>
              <a:gd name="connsiteX82" fmla="*/ 6150101 w 6658928"/>
              <a:gd name="connsiteY82" fmla="*/ 545324 h 1242866"/>
              <a:gd name="connsiteX83" fmla="*/ 4416847 w 6658928"/>
              <a:gd name="connsiteY83" fmla="*/ 785666 h 1242866"/>
              <a:gd name="connsiteX84" fmla="*/ 3578245 w 6658928"/>
              <a:gd name="connsiteY84" fmla="*/ 743006 h 1242866"/>
              <a:gd name="connsiteX85" fmla="*/ 3386889 w 6658928"/>
              <a:gd name="connsiteY85" fmla="*/ 718408 h 1242866"/>
              <a:gd name="connsiteX86" fmla="*/ 3613707 w 6658928"/>
              <a:gd name="connsiteY86" fmla="*/ 770652 h 1242866"/>
              <a:gd name="connsiteX87" fmla="*/ 4641110 w 6658928"/>
              <a:gd name="connsiteY87" fmla="*/ 854382 h 1242866"/>
              <a:gd name="connsiteX88" fmla="*/ 5998208 w 6658928"/>
              <a:gd name="connsiteY88" fmla="*/ 689065 h 1242866"/>
              <a:gd name="connsiteX89" fmla="*/ 6049328 w 6658928"/>
              <a:gd name="connsiteY89" fmla="*/ 668936 h 1242866"/>
              <a:gd name="connsiteX90" fmla="*/ 5997701 w 6658928"/>
              <a:gd name="connsiteY90" fmla="*/ 697724 h 1242866"/>
              <a:gd name="connsiteX91" fmla="*/ 4264447 w 6658928"/>
              <a:gd name="connsiteY91" fmla="*/ 938066 h 1242866"/>
              <a:gd name="connsiteX92" fmla="*/ 3425845 w 6658928"/>
              <a:gd name="connsiteY92" fmla="*/ 895406 h 1242866"/>
              <a:gd name="connsiteX93" fmla="*/ 3234489 w 6658928"/>
              <a:gd name="connsiteY93" fmla="*/ 870808 h 1242866"/>
              <a:gd name="connsiteX94" fmla="*/ 3461307 w 6658928"/>
              <a:gd name="connsiteY94" fmla="*/ 923052 h 1242866"/>
              <a:gd name="connsiteX95" fmla="*/ 4488710 w 6658928"/>
              <a:gd name="connsiteY95" fmla="*/ 1006782 h 1242866"/>
              <a:gd name="connsiteX96" fmla="*/ 5845808 w 6658928"/>
              <a:gd name="connsiteY96" fmla="*/ 841465 h 1242866"/>
              <a:gd name="connsiteX97" fmla="*/ 5896928 w 6658928"/>
              <a:gd name="connsiteY97" fmla="*/ 821336 h 1242866"/>
              <a:gd name="connsiteX98" fmla="*/ 5845301 w 6658928"/>
              <a:gd name="connsiteY98" fmla="*/ 850124 h 1242866"/>
              <a:gd name="connsiteX99" fmla="*/ 4112047 w 6658928"/>
              <a:gd name="connsiteY99" fmla="*/ 1090466 h 1242866"/>
              <a:gd name="connsiteX100" fmla="*/ 3273445 w 6658928"/>
              <a:gd name="connsiteY100" fmla="*/ 1047806 h 1242866"/>
              <a:gd name="connsiteX101" fmla="*/ 3082089 w 6658928"/>
              <a:gd name="connsiteY101" fmla="*/ 1023208 h 1242866"/>
              <a:gd name="connsiteX102" fmla="*/ 3308907 w 6658928"/>
              <a:gd name="connsiteY102" fmla="*/ 1075452 h 1242866"/>
              <a:gd name="connsiteX103" fmla="*/ 4336310 w 6658928"/>
              <a:gd name="connsiteY103" fmla="*/ 1159182 h 1242866"/>
              <a:gd name="connsiteX104" fmla="*/ 5693408 w 6658928"/>
              <a:gd name="connsiteY104" fmla="*/ 993865 h 1242866"/>
              <a:gd name="connsiteX105" fmla="*/ 5744528 w 6658928"/>
              <a:gd name="connsiteY105" fmla="*/ 973736 h 1242866"/>
              <a:gd name="connsiteX106" fmla="*/ 5692901 w 6658928"/>
              <a:gd name="connsiteY106" fmla="*/ 1002525 h 1242866"/>
              <a:gd name="connsiteX107" fmla="*/ 3959647 w 6658928"/>
              <a:gd name="connsiteY107" fmla="*/ 1242866 h 1242866"/>
              <a:gd name="connsiteX108" fmla="*/ 2878158 w 6658928"/>
              <a:gd name="connsiteY108" fmla="*/ 1168984 h 1242866"/>
              <a:gd name="connsiteX109" fmla="*/ 2734283 w 6658928"/>
              <a:gd name="connsiteY109" fmla="*/ 1144922 h 1242866"/>
              <a:gd name="connsiteX110" fmla="*/ 2720170 w 6658928"/>
              <a:gd name="connsiteY110" fmla="*/ 1149727 h 1242866"/>
              <a:gd name="connsiteX111" fmla="*/ 2692331 w 6658928"/>
              <a:gd name="connsiteY111" fmla="*/ 1140944 h 1242866"/>
              <a:gd name="connsiteX112" fmla="*/ 1408218 w 6658928"/>
              <a:gd name="connsiteY112" fmla="*/ 998084 h 1242866"/>
              <a:gd name="connsiteX113" fmla="*/ 51121 w 6658928"/>
              <a:gd name="connsiteY113" fmla="*/ 1163401 h 12428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Lst>
            <a:rect l="l" t="t" r="r" b="b"/>
            <a:pathLst>
              <a:path w="6658928" h="1242866">
                <a:moveTo>
                  <a:pt x="0" y="1183530"/>
                </a:moveTo>
                <a:lnTo>
                  <a:pt x="51627" y="1154742"/>
                </a:lnTo>
                <a:cubicBezTo>
                  <a:pt x="368142" y="1012294"/>
                  <a:pt x="1025395" y="914400"/>
                  <a:pt x="1784881" y="914400"/>
                </a:cubicBezTo>
                <a:cubicBezTo>
                  <a:pt x="2085337" y="914400"/>
                  <a:pt x="2369793" y="929721"/>
                  <a:pt x="2623483" y="957060"/>
                </a:cubicBezTo>
                <a:lnTo>
                  <a:pt x="2814840" y="981658"/>
                </a:lnTo>
                <a:lnTo>
                  <a:pt x="2588021" y="929414"/>
                </a:lnTo>
                <a:cubicBezTo>
                  <a:pt x="2305108" y="876965"/>
                  <a:pt x="1948348" y="845684"/>
                  <a:pt x="1560617" y="845684"/>
                </a:cubicBezTo>
                <a:cubicBezTo>
                  <a:pt x="1000563" y="845684"/>
                  <a:pt x="505125" y="910950"/>
                  <a:pt x="203521" y="1011001"/>
                </a:cubicBezTo>
                <a:lnTo>
                  <a:pt x="152399" y="1031130"/>
                </a:lnTo>
                <a:lnTo>
                  <a:pt x="204026" y="1002342"/>
                </a:lnTo>
                <a:cubicBezTo>
                  <a:pt x="520542" y="859894"/>
                  <a:pt x="1177795" y="762000"/>
                  <a:pt x="1937281" y="762000"/>
                </a:cubicBezTo>
                <a:cubicBezTo>
                  <a:pt x="2237737" y="762000"/>
                  <a:pt x="2522193" y="777321"/>
                  <a:pt x="2775883" y="804660"/>
                </a:cubicBezTo>
                <a:lnTo>
                  <a:pt x="2967239" y="829258"/>
                </a:lnTo>
                <a:lnTo>
                  <a:pt x="2740421" y="777014"/>
                </a:lnTo>
                <a:cubicBezTo>
                  <a:pt x="2457508" y="724565"/>
                  <a:pt x="2100748" y="693284"/>
                  <a:pt x="1713017" y="693284"/>
                </a:cubicBezTo>
                <a:cubicBezTo>
                  <a:pt x="1152963" y="693284"/>
                  <a:pt x="657525" y="758550"/>
                  <a:pt x="355920" y="858601"/>
                </a:cubicBezTo>
                <a:lnTo>
                  <a:pt x="304799" y="878730"/>
                </a:lnTo>
                <a:lnTo>
                  <a:pt x="356426" y="849941"/>
                </a:lnTo>
                <a:cubicBezTo>
                  <a:pt x="672942" y="707494"/>
                  <a:pt x="1330194" y="609600"/>
                  <a:pt x="2089682" y="609600"/>
                </a:cubicBezTo>
                <a:cubicBezTo>
                  <a:pt x="2390137" y="609600"/>
                  <a:pt x="2674593" y="624921"/>
                  <a:pt x="2928283" y="652260"/>
                </a:cubicBezTo>
                <a:lnTo>
                  <a:pt x="3119639" y="676858"/>
                </a:lnTo>
                <a:lnTo>
                  <a:pt x="2892821" y="624614"/>
                </a:lnTo>
                <a:cubicBezTo>
                  <a:pt x="2609908" y="572165"/>
                  <a:pt x="2253148" y="540884"/>
                  <a:pt x="1865417" y="540884"/>
                </a:cubicBezTo>
                <a:cubicBezTo>
                  <a:pt x="1305363" y="540884"/>
                  <a:pt x="809924" y="606150"/>
                  <a:pt x="508320" y="706201"/>
                </a:cubicBezTo>
                <a:lnTo>
                  <a:pt x="457200" y="726330"/>
                </a:lnTo>
                <a:lnTo>
                  <a:pt x="508826" y="697541"/>
                </a:lnTo>
                <a:cubicBezTo>
                  <a:pt x="825341" y="555094"/>
                  <a:pt x="1482594" y="457200"/>
                  <a:pt x="2242081" y="457200"/>
                </a:cubicBezTo>
                <a:cubicBezTo>
                  <a:pt x="2542537" y="457200"/>
                  <a:pt x="2826993" y="472521"/>
                  <a:pt x="3080683" y="499860"/>
                </a:cubicBezTo>
                <a:lnTo>
                  <a:pt x="3272039" y="524458"/>
                </a:lnTo>
                <a:lnTo>
                  <a:pt x="3045221" y="472214"/>
                </a:lnTo>
                <a:cubicBezTo>
                  <a:pt x="2762308" y="419765"/>
                  <a:pt x="2405548" y="388484"/>
                  <a:pt x="2017817" y="388484"/>
                </a:cubicBezTo>
                <a:cubicBezTo>
                  <a:pt x="1457762" y="388484"/>
                  <a:pt x="962324" y="453750"/>
                  <a:pt x="660720" y="553801"/>
                </a:cubicBezTo>
                <a:lnTo>
                  <a:pt x="609599" y="573930"/>
                </a:lnTo>
                <a:lnTo>
                  <a:pt x="661226" y="545141"/>
                </a:lnTo>
                <a:cubicBezTo>
                  <a:pt x="977741" y="402694"/>
                  <a:pt x="1634995" y="304800"/>
                  <a:pt x="2394481" y="304800"/>
                </a:cubicBezTo>
                <a:cubicBezTo>
                  <a:pt x="2694936" y="304800"/>
                  <a:pt x="2979393" y="320121"/>
                  <a:pt x="3233083" y="347460"/>
                </a:cubicBezTo>
                <a:lnTo>
                  <a:pt x="3424439" y="372058"/>
                </a:lnTo>
                <a:lnTo>
                  <a:pt x="3197621" y="319814"/>
                </a:lnTo>
                <a:cubicBezTo>
                  <a:pt x="2914708" y="267365"/>
                  <a:pt x="2557948" y="236084"/>
                  <a:pt x="2170217" y="236084"/>
                </a:cubicBezTo>
                <a:cubicBezTo>
                  <a:pt x="1610162" y="236084"/>
                  <a:pt x="1114724" y="301350"/>
                  <a:pt x="813120" y="401401"/>
                </a:cubicBezTo>
                <a:lnTo>
                  <a:pt x="761999" y="421530"/>
                </a:lnTo>
                <a:lnTo>
                  <a:pt x="813626" y="392741"/>
                </a:lnTo>
                <a:cubicBezTo>
                  <a:pt x="1130141" y="250294"/>
                  <a:pt x="1787394" y="152400"/>
                  <a:pt x="2546881" y="152400"/>
                </a:cubicBezTo>
                <a:cubicBezTo>
                  <a:pt x="2847336" y="152400"/>
                  <a:pt x="3131793" y="167721"/>
                  <a:pt x="3385482" y="195060"/>
                </a:cubicBezTo>
                <a:lnTo>
                  <a:pt x="3576839" y="219658"/>
                </a:lnTo>
                <a:lnTo>
                  <a:pt x="3350021" y="167414"/>
                </a:lnTo>
                <a:cubicBezTo>
                  <a:pt x="3067107" y="114965"/>
                  <a:pt x="2710348" y="83684"/>
                  <a:pt x="2322617" y="83684"/>
                </a:cubicBezTo>
                <a:cubicBezTo>
                  <a:pt x="1762562" y="83684"/>
                  <a:pt x="1267124" y="148950"/>
                  <a:pt x="965520" y="249001"/>
                </a:cubicBezTo>
                <a:lnTo>
                  <a:pt x="914399" y="269130"/>
                </a:lnTo>
                <a:lnTo>
                  <a:pt x="966026" y="240341"/>
                </a:lnTo>
                <a:cubicBezTo>
                  <a:pt x="1282541" y="97894"/>
                  <a:pt x="1939794" y="0"/>
                  <a:pt x="2699281" y="0"/>
                </a:cubicBezTo>
                <a:cubicBezTo>
                  <a:pt x="3099888" y="0"/>
                  <a:pt x="3472052" y="27237"/>
                  <a:pt x="3780770" y="73882"/>
                </a:cubicBezTo>
                <a:lnTo>
                  <a:pt x="3924645" y="97944"/>
                </a:lnTo>
                <a:lnTo>
                  <a:pt x="3938757" y="93140"/>
                </a:lnTo>
                <a:lnTo>
                  <a:pt x="3966597" y="101922"/>
                </a:lnTo>
                <a:cubicBezTo>
                  <a:pt x="4271821" y="189171"/>
                  <a:pt x="4733737" y="244782"/>
                  <a:pt x="5250710" y="244782"/>
                </a:cubicBezTo>
                <a:cubicBezTo>
                  <a:pt x="5810766" y="244782"/>
                  <a:pt x="6306204" y="179515"/>
                  <a:pt x="6607808" y="79465"/>
                </a:cubicBezTo>
                <a:lnTo>
                  <a:pt x="6658928" y="59336"/>
                </a:lnTo>
                <a:lnTo>
                  <a:pt x="6607301" y="88124"/>
                </a:lnTo>
                <a:cubicBezTo>
                  <a:pt x="6290786" y="230572"/>
                  <a:pt x="5633534" y="328466"/>
                  <a:pt x="4874047" y="328466"/>
                </a:cubicBezTo>
                <a:cubicBezTo>
                  <a:pt x="4573591" y="328466"/>
                  <a:pt x="4289135" y="313145"/>
                  <a:pt x="4035445" y="285806"/>
                </a:cubicBezTo>
                <a:lnTo>
                  <a:pt x="3844089" y="261208"/>
                </a:lnTo>
                <a:lnTo>
                  <a:pt x="4070907" y="313452"/>
                </a:lnTo>
                <a:cubicBezTo>
                  <a:pt x="4353820" y="365901"/>
                  <a:pt x="4710580" y="397182"/>
                  <a:pt x="5098310" y="397182"/>
                </a:cubicBezTo>
                <a:cubicBezTo>
                  <a:pt x="5658366" y="397182"/>
                  <a:pt x="6153804" y="331915"/>
                  <a:pt x="6455408" y="231865"/>
                </a:cubicBezTo>
                <a:lnTo>
                  <a:pt x="6506528" y="211736"/>
                </a:lnTo>
                <a:lnTo>
                  <a:pt x="6454901" y="240524"/>
                </a:lnTo>
                <a:cubicBezTo>
                  <a:pt x="6138386" y="382972"/>
                  <a:pt x="5481134" y="480866"/>
                  <a:pt x="4721647" y="480866"/>
                </a:cubicBezTo>
                <a:cubicBezTo>
                  <a:pt x="4421191" y="480866"/>
                  <a:pt x="4136735" y="465545"/>
                  <a:pt x="3883045" y="438206"/>
                </a:cubicBezTo>
                <a:lnTo>
                  <a:pt x="3691689" y="413608"/>
                </a:lnTo>
                <a:lnTo>
                  <a:pt x="3918507" y="465852"/>
                </a:lnTo>
                <a:cubicBezTo>
                  <a:pt x="4201420" y="518301"/>
                  <a:pt x="4558181" y="549582"/>
                  <a:pt x="4945910" y="549582"/>
                </a:cubicBezTo>
                <a:cubicBezTo>
                  <a:pt x="5505966" y="549582"/>
                  <a:pt x="6001404" y="484315"/>
                  <a:pt x="6303008" y="384265"/>
                </a:cubicBezTo>
                <a:lnTo>
                  <a:pt x="6354128" y="364136"/>
                </a:lnTo>
                <a:lnTo>
                  <a:pt x="6302501" y="392924"/>
                </a:lnTo>
                <a:cubicBezTo>
                  <a:pt x="5985986" y="535372"/>
                  <a:pt x="5328734" y="633266"/>
                  <a:pt x="4569247" y="633266"/>
                </a:cubicBezTo>
                <a:cubicBezTo>
                  <a:pt x="4268791" y="633266"/>
                  <a:pt x="3984335" y="617945"/>
                  <a:pt x="3730645" y="590606"/>
                </a:cubicBezTo>
                <a:lnTo>
                  <a:pt x="3539290" y="566008"/>
                </a:lnTo>
                <a:lnTo>
                  <a:pt x="3766107" y="618252"/>
                </a:lnTo>
                <a:cubicBezTo>
                  <a:pt x="4049020" y="670701"/>
                  <a:pt x="4405780" y="701982"/>
                  <a:pt x="4793510" y="701982"/>
                </a:cubicBezTo>
                <a:cubicBezTo>
                  <a:pt x="5353566" y="701982"/>
                  <a:pt x="5849004" y="636715"/>
                  <a:pt x="6150608" y="536665"/>
                </a:cubicBezTo>
                <a:lnTo>
                  <a:pt x="6201728" y="516536"/>
                </a:lnTo>
                <a:lnTo>
                  <a:pt x="6150101" y="545324"/>
                </a:lnTo>
                <a:cubicBezTo>
                  <a:pt x="5833586" y="687772"/>
                  <a:pt x="5176334" y="785666"/>
                  <a:pt x="4416847" y="785666"/>
                </a:cubicBezTo>
                <a:cubicBezTo>
                  <a:pt x="4116391" y="785666"/>
                  <a:pt x="3831935" y="770345"/>
                  <a:pt x="3578245" y="743006"/>
                </a:cubicBezTo>
                <a:lnTo>
                  <a:pt x="3386889" y="718408"/>
                </a:lnTo>
                <a:lnTo>
                  <a:pt x="3613707" y="770652"/>
                </a:lnTo>
                <a:cubicBezTo>
                  <a:pt x="3896620" y="823101"/>
                  <a:pt x="4253380" y="854382"/>
                  <a:pt x="4641110" y="854382"/>
                </a:cubicBezTo>
                <a:cubicBezTo>
                  <a:pt x="5201166" y="854382"/>
                  <a:pt x="5696604" y="789115"/>
                  <a:pt x="5998208" y="689065"/>
                </a:cubicBezTo>
                <a:lnTo>
                  <a:pt x="6049328" y="668936"/>
                </a:lnTo>
                <a:lnTo>
                  <a:pt x="5997701" y="697724"/>
                </a:lnTo>
                <a:cubicBezTo>
                  <a:pt x="5681186" y="840172"/>
                  <a:pt x="5023934" y="938066"/>
                  <a:pt x="4264447" y="938066"/>
                </a:cubicBezTo>
                <a:cubicBezTo>
                  <a:pt x="3963991" y="938066"/>
                  <a:pt x="3679535" y="922745"/>
                  <a:pt x="3425845" y="895406"/>
                </a:cubicBezTo>
                <a:lnTo>
                  <a:pt x="3234489" y="870808"/>
                </a:lnTo>
                <a:lnTo>
                  <a:pt x="3461307" y="923052"/>
                </a:lnTo>
                <a:cubicBezTo>
                  <a:pt x="3744220" y="975501"/>
                  <a:pt x="4100981" y="1006782"/>
                  <a:pt x="4488710" y="1006782"/>
                </a:cubicBezTo>
                <a:cubicBezTo>
                  <a:pt x="5048766" y="1006782"/>
                  <a:pt x="5544204" y="941516"/>
                  <a:pt x="5845808" y="841465"/>
                </a:cubicBezTo>
                <a:lnTo>
                  <a:pt x="5896928" y="821336"/>
                </a:lnTo>
                <a:lnTo>
                  <a:pt x="5845301" y="850124"/>
                </a:lnTo>
                <a:cubicBezTo>
                  <a:pt x="5528786" y="992572"/>
                  <a:pt x="4871534" y="1090466"/>
                  <a:pt x="4112047" y="1090466"/>
                </a:cubicBezTo>
                <a:cubicBezTo>
                  <a:pt x="3811591" y="1090466"/>
                  <a:pt x="3527135" y="1075145"/>
                  <a:pt x="3273445" y="1047806"/>
                </a:cubicBezTo>
                <a:lnTo>
                  <a:pt x="3082089" y="1023208"/>
                </a:lnTo>
                <a:lnTo>
                  <a:pt x="3308907" y="1075452"/>
                </a:lnTo>
                <a:cubicBezTo>
                  <a:pt x="3591820" y="1127901"/>
                  <a:pt x="3948580" y="1159182"/>
                  <a:pt x="4336310" y="1159182"/>
                </a:cubicBezTo>
                <a:cubicBezTo>
                  <a:pt x="4896366" y="1159182"/>
                  <a:pt x="5391804" y="1093916"/>
                  <a:pt x="5693408" y="993865"/>
                </a:cubicBezTo>
                <a:lnTo>
                  <a:pt x="5744528" y="973736"/>
                </a:lnTo>
                <a:lnTo>
                  <a:pt x="5692901" y="1002525"/>
                </a:lnTo>
                <a:cubicBezTo>
                  <a:pt x="5376386" y="1144972"/>
                  <a:pt x="4719134" y="1242866"/>
                  <a:pt x="3959647" y="1242866"/>
                </a:cubicBezTo>
                <a:cubicBezTo>
                  <a:pt x="3559039" y="1242866"/>
                  <a:pt x="3186875" y="1215629"/>
                  <a:pt x="2878158" y="1168984"/>
                </a:cubicBezTo>
                <a:lnTo>
                  <a:pt x="2734283" y="1144922"/>
                </a:lnTo>
                <a:lnTo>
                  <a:pt x="2720170" y="1149727"/>
                </a:lnTo>
                <a:lnTo>
                  <a:pt x="2692331" y="1140944"/>
                </a:lnTo>
                <a:cubicBezTo>
                  <a:pt x="2387106" y="1053695"/>
                  <a:pt x="1925192" y="998084"/>
                  <a:pt x="1408218" y="998084"/>
                </a:cubicBezTo>
                <a:cubicBezTo>
                  <a:pt x="848163" y="998084"/>
                  <a:pt x="352725" y="1063351"/>
                  <a:pt x="51121" y="1163401"/>
                </a:cubicBezTo>
                <a:close/>
              </a:path>
            </a:pathLst>
          </a:custGeom>
          <a:gradFill>
            <a:gsLst>
              <a:gs pos="53000">
                <a:srgbClr val="009900">
                  <a:lumMod val="33000"/>
                </a:srgbClr>
              </a:gs>
              <a:gs pos="48000">
                <a:schemeClr val="tx1">
                  <a:lumMod val="33000"/>
                </a:schemeClr>
              </a:gs>
              <a:gs pos="32000">
                <a:srgbClr val="FF9966">
                  <a:lumMod val="18000"/>
                  <a:lumOff val="82000"/>
                </a:srgbClr>
              </a:gs>
              <a:gs pos="61000">
                <a:srgbClr val="E5461B"/>
              </a:gs>
              <a:gs pos="88750">
                <a:srgbClr val="FF6600">
                  <a:lumMod val="0"/>
                  <a:lumOff val="100000"/>
                </a:srgbClr>
              </a:gs>
              <a:gs pos="54000">
                <a:srgbClr val="C00000">
                  <a:lumMod val="70000"/>
                </a:srgbClr>
              </a:gs>
            </a:gsLst>
            <a:lin ang="13500000" scaled="1"/>
          </a:gradFill>
          <a:ln>
            <a:noFill/>
          </a:ln>
          <a:effectLst>
            <a:reflection blurRad="6350" stA="41000" endPos="90000" dist="50800" dir="5400000" sy="-100000" algn="bl" rotWithShape="0"/>
          </a:effectLst>
          <a:scene3d>
            <a:camera prst="orthographicFront"/>
            <a:lightRig rig="chilly"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solidFill>
                <a:prstClr val="white"/>
              </a:solidFill>
            </a:endParaRPr>
          </a:p>
        </p:txBody>
      </p:sp>
      <p:sp>
        <p:nvSpPr>
          <p:cNvPr id="12" name="11 Rectángulo"/>
          <p:cNvSpPr/>
          <p:nvPr/>
        </p:nvSpPr>
        <p:spPr>
          <a:xfrm rot="10800000">
            <a:off x="0" y="8022"/>
            <a:ext cx="9144000" cy="5143500"/>
          </a:xfrm>
          <a:prstGeom prst="rect">
            <a:avLst/>
          </a:prstGeom>
          <a:gradFill>
            <a:gsLst>
              <a:gs pos="78000">
                <a:srgbClr val="FC4B04"/>
              </a:gs>
              <a:gs pos="0">
                <a:schemeClr val="tx1"/>
              </a:gs>
              <a:gs pos="100000">
                <a:srgbClr val="FF3300"/>
              </a:gs>
              <a:gs pos="66000">
                <a:schemeClr val="tx1"/>
              </a:gs>
              <a:gs pos="90000">
                <a:schemeClr val="tx1"/>
              </a:gs>
              <a:gs pos="44000">
                <a:schemeClr val="tx1"/>
              </a:gs>
              <a:gs pos="54000">
                <a:srgbClr val="FA4C06"/>
              </a:gs>
              <a:gs pos="33000">
                <a:srgbClr val="FD5003"/>
              </a:gs>
              <a:gs pos="23000">
                <a:schemeClr val="tx1"/>
              </a:gs>
              <a:gs pos="12000">
                <a:srgbClr val="FF4A01"/>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3285404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4500" fill="hold"/>
                                        <p:tgtEl>
                                          <p:spTgt spid="6"/>
                                        </p:tgtEl>
                                        <p:attrNameLst>
                                          <p:attrName>ppt_x</p:attrName>
                                        </p:attrNameLst>
                                      </p:cBhvr>
                                      <p:tavLst>
                                        <p:tav tm="0">
                                          <p:val>
                                            <p:strVal val="1+#ppt_w/2"/>
                                          </p:val>
                                        </p:tav>
                                        <p:tav tm="100000">
                                          <p:val>
                                            <p:strVal val="#ppt_x"/>
                                          </p:val>
                                        </p:tav>
                                      </p:tavLst>
                                    </p:anim>
                                    <p:anim calcmode="lin" valueType="num">
                                      <p:cBhvr additive="base">
                                        <p:cTn id="8" dur="4500" fill="hold"/>
                                        <p:tgtEl>
                                          <p:spTgt spid="6"/>
                                        </p:tgtEl>
                                        <p:attrNameLst>
                                          <p:attrName>ppt_y</p:attrName>
                                        </p:attrNameLst>
                                      </p:cBhvr>
                                      <p:tavLst>
                                        <p:tav tm="0">
                                          <p:val>
                                            <p:strVal val="#ppt_y"/>
                                          </p:val>
                                        </p:tav>
                                        <p:tav tm="100000">
                                          <p:val>
                                            <p:strVal val="#ppt_y"/>
                                          </p:val>
                                        </p:tav>
                                      </p:tavLst>
                                    </p:anim>
                                  </p:childTnLst>
                                </p:cTn>
                              </p:par>
                              <p:par>
                                <p:cTn id="9" presetID="19" presetClass="entr" presetSubtype="5" fill="hold" grpId="1"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4500" fill="hold"/>
                                        <p:tgtEl>
                                          <p:spTgt spid="6"/>
                                        </p:tgtEl>
                                        <p:attrNameLst>
                                          <p:attrName>ppt_w</p:attrName>
                                        </p:attrNameLst>
                                      </p:cBhvr>
                                      <p:tavLst>
                                        <p:tav tm="0">
                                          <p:val>
                                            <p:strVal val="#ppt_w"/>
                                          </p:val>
                                        </p:tav>
                                        <p:tav tm="100000">
                                          <p:val>
                                            <p:strVal val="#ppt_w"/>
                                          </p:val>
                                        </p:tav>
                                      </p:tavLst>
                                    </p:anim>
                                    <p:anim calcmode="lin" valueType="num">
                                      <p:cBhvr>
                                        <p:cTn id="12" dur="4500" fill="hold"/>
                                        <p:tgtEl>
                                          <p:spTgt spid="6"/>
                                        </p:tgtEl>
                                        <p:attrNameLst>
                                          <p:attrName>ppt_h</p:attrName>
                                        </p:attrNameLst>
                                      </p:cBhvr>
                                      <p:tavLst>
                                        <p:tav tm="0" fmla="#ppt_h*sin(2.5*pi*$)">
                                          <p:val>
                                            <p:fltVal val="0"/>
                                          </p:val>
                                        </p:tav>
                                        <p:tav tm="100000">
                                          <p:val>
                                            <p:fltVal val="1"/>
                                          </p:val>
                                        </p:tav>
                                      </p:tavLst>
                                    </p:anim>
                                  </p:childTnLst>
                                </p:cTn>
                              </p:par>
                              <p:par>
                                <p:cTn id="13" presetID="8" presetClass="emph" presetSubtype="0" repeatCount="indefinite" fill="hold" grpId="2" nodeType="withEffect">
                                  <p:stCondLst>
                                    <p:cond delay="0"/>
                                  </p:stCondLst>
                                  <p:childTnLst>
                                    <p:animRot by="21600000">
                                      <p:cBhvr>
                                        <p:cTn id="14" dur="4000" fill="hold"/>
                                        <p:tgtEl>
                                          <p:spTgt spid="6"/>
                                        </p:tgtEl>
                                        <p:attrNameLst>
                                          <p:attrName>r</p:attrName>
                                        </p:attrNameLst>
                                      </p:cBhvr>
                                    </p:animRot>
                                  </p:childTnLst>
                                </p:cTn>
                              </p:par>
                              <p:par>
                                <p:cTn id="15" presetID="2" presetClass="exit" presetSubtype="2" fill="hold" grpId="3" nodeType="withEffect">
                                  <p:stCondLst>
                                    <p:cond delay="0"/>
                                  </p:stCondLst>
                                  <p:childTnLst>
                                    <p:anim calcmode="lin" valueType="num">
                                      <p:cBhvr additive="base">
                                        <p:cTn id="16" dur="4500"/>
                                        <p:tgtEl>
                                          <p:spTgt spid="6"/>
                                        </p:tgtEl>
                                        <p:attrNameLst>
                                          <p:attrName>ppt_x</p:attrName>
                                        </p:attrNameLst>
                                      </p:cBhvr>
                                      <p:tavLst>
                                        <p:tav tm="0">
                                          <p:val>
                                            <p:strVal val="ppt_x"/>
                                          </p:val>
                                        </p:tav>
                                        <p:tav tm="100000">
                                          <p:val>
                                            <p:strVal val="1+ppt_w/2"/>
                                          </p:val>
                                        </p:tav>
                                      </p:tavLst>
                                    </p:anim>
                                    <p:anim calcmode="lin" valueType="num">
                                      <p:cBhvr additive="base">
                                        <p:cTn id="17" dur="4500"/>
                                        <p:tgtEl>
                                          <p:spTgt spid="6"/>
                                        </p:tgtEl>
                                        <p:attrNameLst>
                                          <p:attrName>ppt_y</p:attrName>
                                        </p:attrNameLst>
                                      </p:cBhvr>
                                      <p:tavLst>
                                        <p:tav tm="0">
                                          <p:val>
                                            <p:strVal val="ppt_y"/>
                                          </p:val>
                                        </p:tav>
                                        <p:tav tm="100000">
                                          <p:val>
                                            <p:strVal val="ppt_y"/>
                                          </p:val>
                                        </p:tav>
                                      </p:tavLst>
                                    </p:anim>
                                    <p:set>
                                      <p:cBhvr>
                                        <p:cTn id="18" dur="1" fill="hold">
                                          <p:stCondLst>
                                            <p:cond delay="4499"/>
                                          </p:stCondLst>
                                        </p:cTn>
                                        <p:tgtEl>
                                          <p:spTgt spid="6"/>
                                        </p:tgtEl>
                                        <p:attrNameLst>
                                          <p:attrName>style.visibility</p:attrName>
                                        </p:attrNameLst>
                                      </p:cBhvr>
                                      <p:to>
                                        <p:strVal val="hidden"/>
                                      </p:to>
                                    </p:set>
                                  </p:childTnLst>
                                </p:cTn>
                              </p:par>
                              <p:par>
                                <p:cTn id="19" presetID="2" presetClass="entr" presetSubtype="2"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4500" fill="hold"/>
                                        <p:tgtEl>
                                          <p:spTgt spid="7"/>
                                        </p:tgtEl>
                                        <p:attrNameLst>
                                          <p:attrName>ppt_x</p:attrName>
                                        </p:attrNameLst>
                                      </p:cBhvr>
                                      <p:tavLst>
                                        <p:tav tm="0">
                                          <p:val>
                                            <p:strVal val="1+#ppt_w/2"/>
                                          </p:val>
                                        </p:tav>
                                        <p:tav tm="100000">
                                          <p:val>
                                            <p:strVal val="#ppt_x"/>
                                          </p:val>
                                        </p:tav>
                                      </p:tavLst>
                                    </p:anim>
                                    <p:anim calcmode="lin" valueType="num">
                                      <p:cBhvr additive="base">
                                        <p:cTn id="22" dur="4500" fill="hold"/>
                                        <p:tgtEl>
                                          <p:spTgt spid="7"/>
                                        </p:tgtEl>
                                        <p:attrNameLst>
                                          <p:attrName>ppt_y</p:attrName>
                                        </p:attrNameLst>
                                      </p:cBhvr>
                                      <p:tavLst>
                                        <p:tav tm="0">
                                          <p:val>
                                            <p:strVal val="#ppt_y"/>
                                          </p:val>
                                        </p:tav>
                                        <p:tav tm="100000">
                                          <p:val>
                                            <p:strVal val="#ppt_y"/>
                                          </p:val>
                                        </p:tav>
                                      </p:tavLst>
                                    </p:anim>
                                  </p:childTnLst>
                                </p:cTn>
                              </p:par>
                              <p:par>
                                <p:cTn id="23" presetID="19" presetClass="entr" presetSubtype="5" fill="hold" grpId="1"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p:cTn id="25" dur="4500" fill="hold"/>
                                        <p:tgtEl>
                                          <p:spTgt spid="7"/>
                                        </p:tgtEl>
                                        <p:attrNameLst>
                                          <p:attrName>ppt_w</p:attrName>
                                        </p:attrNameLst>
                                      </p:cBhvr>
                                      <p:tavLst>
                                        <p:tav tm="0">
                                          <p:val>
                                            <p:strVal val="#ppt_w"/>
                                          </p:val>
                                        </p:tav>
                                        <p:tav tm="100000">
                                          <p:val>
                                            <p:strVal val="#ppt_w"/>
                                          </p:val>
                                        </p:tav>
                                      </p:tavLst>
                                    </p:anim>
                                    <p:anim calcmode="lin" valueType="num">
                                      <p:cBhvr>
                                        <p:cTn id="26" dur="4500" fill="hold"/>
                                        <p:tgtEl>
                                          <p:spTgt spid="7"/>
                                        </p:tgtEl>
                                        <p:attrNameLst>
                                          <p:attrName>ppt_h</p:attrName>
                                        </p:attrNameLst>
                                      </p:cBhvr>
                                      <p:tavLst>
                                        <p:tav tm="0" fmla="#ppt_h*sin(2.5*pi*$)">
                                          <p:val>
                                            <p:fltVal val="0"/>
                                          </p:val>
                                        </p:tav>
                                        <p:tav tm="100000">
                                          <p:val>
                                            <p:fltVal val="1"/>
                                          </p:val>
                                        </p:tav>
                                      </p:tavLst>
                                    </p:anim>
                                  </p:childTnLst>
                                </p:cTn>
                              </p:par>
                              <p:par>
                                <p:cTn id="27" presetID="8" presetClass="emph" presetSubtype="0" repeatCount="indefinite" fill="hold" grpId="2" nodeType="withEffect">
                                  <p:stCondLst>
                                    <p:cond delay="0"/>
                                  </p:stCondLst>
                                  <p:childTnLst>
                                    <p:animRot by="21600000">
                                      <p:cBhvr>
                                        <p:cTn id="28" dur="4000" fill="hold"/>
                                        <p:tgtEl>
                                          <p:spTgt spid="7"/>
                                        </p:tgtEl>
                                        <p:attrNameLst>
                                          <p:attrName>r</p:attrName>
                                        </p:attrNameLst>
                                      </p:cBhvr>
                                    </p:animRot>
                                  </p:childTnLst>
                                </p:cTn>
                              </p:par>
                              <p:par>
                                <p:cTn id="29" presetID="2" presetClass="exit" presetSubtype="2" fill="hold" grpId="3" nodeType="withEffect">
                                  <p:stCondLst>
                                    <p:cond delay="0"/>
                                  </p:stCondLst>
                                  <p:childTnLst>
                                    <p:anim calcmode="lin" valueType="num">
                                      <p:cBhvr additive="base">
                                        <p:cTn id="30" dur="4500"/>
                                        <p:tgtEl>
                                          <p:spTgt spid="7"/>
                                        </p:tgtEl>
                                        <p:attrNameLst>
                                          <p:attrName>ppt_x</p:attrName>
                                        </p:attrNameLst>
                                      </p:cBhvr>
                                      <p:tavLst>
                                        <p:tav tm="0">
                                          <p:val>
                                            <p:strVal val="ppt_x"/>
                                          </p:val>
                                        </p:tav>
                                        <p:tav tm="100000">
                                          <p:val>
                                            <p:strVal val="1+ppt_w/2"/>
                                          </p:val>
                                        </p:tav>
                                      </p:tavLst>
                                    </p:anim>
                                    <p:anim calcmode="lin" valueType="num">
                                      <p:cBhvr additive="base">
                                        <p:cTn id="31" dur="4500"/>
                                        <p:tgtEl>
                                          <p:spTgt spid="7"/>
                                        </p:tgtEl>
                                        <p:attrNameLst>
                                          <p:attrName>ppt_y</p:attrName>
                                        </p:attrNameLst>
                                      </p:cBhvr>
                                      <p:tavLst>
                                        <p:tav tm="0">
                                          <p:val>
                                            <p:strVal val="ppt_y"/>
                                          </p:val>
                                        </p:tav>
                                        <p:tav tm="100000">
                                          <p:val>
                                            <p:strVal val="ppt_y"/>
                                          </p:val>
                                        </p:tav>
                                      </p:tavLst>
                                    </p:anim>
                                    <p:set>
                                      <p:cBhvr>
                                        <p:cTn id="32" dur="1" fill="hold">
                                          <p:stCondLst>
                                            <p:cond delay="4499"/>
                                          </p:stCondLst>
                                        </p:cTn>
                                        <p:tgtEl>
                                          <p:spTgt spid="7"/>
                                        </p:tgtEl>
                                        <p:attrNameLst>
                                          <p:attrName>style.visibility</p:attrName>
                                        </p:attrNameLst>
                                      </p:cBhvr>
                                      <p:to>
                                        <p:strVal val="hidden"/>
                                      </p:to>
                                    </p:set>
                                  </p:childTnLst>
                                </p:cTn>
                              </p:par>
                              <p:par>
                                <p:cTn id="33" presetID="2" presetClass="entr" presetSubtype="2" fill="hold" grpId="0" nodeType="with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4500" fill="hold"/>
                                        <p:tgtEl>
                                          <p:spTgt spid="8"/>
                                        </p:tgtEl>
                                        <p:attrNameLst>
                                          <p:attrName>ppt_x</p:attrName>
                                        </p:attrNameLst>
                                      </p:cBhvr>
                                      <p:tavLst>
                                        <p:tav tm="0">
                                          <p:val>
                                            <p:strVal val="1+#ppt_w/2"/>
                                          </p:val>
                                        </p:tav>
                                        <p:tav tm="100000">
                                          <p:val>
                                            <p:strVal val="#ppt_x"/>
                                          </p:val>
                                        </p:tav>
                                      </p:tavLst>
                                    </p:anim>
                                    <p:anim calcmode="lin" valueType="num">
                                      <p:cBhvr additive="base">
                                        <p:cTn id="36" dur="4500" fill="hold"/>
                                        <p:tgtEl>
                                          <p:spTgt spid="8"/>
                                        </p:tgtEl>
                                        <p:attrNameLst>
                                          <p:attrName>ppt_y</p:attrName>
                                        </p:attrNameLst>
                                      </p:cBhvr>
                                      <p:tavLst>
                                        <p:tav tm="0">
                                          <p:val>
                                            <p:strVal val="#ppt_y"/>
                                          </p:val>
                                        </p:tav>
                                        <p:tav tm="100000">
                                          <p:val>
                                            <p:strVal val="#ppt_y"/>
                                          </p:val>
                                        </p:tav>
                                      </p:tavLst>
                                    </p:anim>
                                  </p:childTnLst>
                                </p:cTn>
                              </p:par>
                              <p:par>
                                <p:cTn id="37" presetID="19" presetClass="entr" presetSubtype="5" fill="hold" grpId="1" nodeType="with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p:cTn id="39" dur="4500" fill="hold"/>
                                        <p:tgtEl>
                                          <p:spTgt spid="8"/>
                                        </p:tgtEl>
                                        <p:attrNameLst>
                                          <p:attrName>ppt_w</p:attrName>
                                        </p:attrNameLst>
                                      </p:cBhvr>
                                      <p:tavLst>
                                        <p:tav tm="0">
                                          <p:val>
                                            <p:strVal val="#ppt_w"/>
                                          </p:val>
                                        </p:tav>
                                        <p:tav tm="100000">
                                          <p:val>
                                            <p:strVal val="#ppt_w"/>
                                          </p:val>
                                        </p:tav>
                                      </p:tavLst>
                                    </p:anim>
                                    <p:anim calcmode="lin" valueType="num">
                                      <p:cBhvr>
                                        <p:cTn id="40" dur="4500" fill="hold"/>
                                        <p:tgtEl>
                                          <p:spTgt spid="8"/>
                                        </p:tgtEl>
                                        <p:attrNameLst>
                                          <p:attrName>ppt_h</p:attrName>
                                        </p:attrNameLst>
                                      </p:cBhvr>
                                      <p:tavLst>
                                        <p:tav tm="0" fmla="#ppt_h*sin(2.5*pi*$)">
                                          <p:val>
                                            <p:fltVal val="0"/>
                                          </p:val>
                                        </p:tav>
                                        <p:tav tm="100000">
                                          <p:val>
                                            <p:fltVal val="1"/>
                                          </p:val>
                                        </p:tav>
                                      </p:tavLst>
                                    </p:anim>
                                  </p:childTnLst>
                                </p:cTn>
                              </p:par>
                              <p:par>
                                <p:cTn id="41" presetID="8" presetClass="emph" presetSubtype="0" repeatCount="indefinite" fill="hold" grpId="2" nodeType="withEffect">
                                  <p:stCondLst>
                                    <p:cond delay="0"/>
                                  </p:stCondLst>
                                  <p:childTnLst>
                                    <p:animRot by="21600000">
                                      <p:cBhvr>
                                        <p:cTn id="42" dur="4000" fill="hold"/>
                                        <p:tgtEl>
                                          <p:spTgt spid="8"/>
                                        </p:tgtEl>
                                        <p:attrNameLst>
                                          <p:attrName>r</p:attrName>
                                        </p:attrNameLst>
                                      </p:cBhvr>
                                    </p:animRot>
                                  </p:childTnLst>
                                </p:cTn>
                              </p:par>
                              <p:par>
                                <p:cTn id="43" presetID="2" presetClass="exit" presetSubtype="2" fill="hold" grpId="3" nodeType="withEffect">
                                  <p:stCondLst>
                                    <p:cond delay="0"/>
                                  </p:stCondLst>
                                  <p:childTnLst>
                                    <p:anim calcmode="lin" valueType="num">
                                      <p:cBhvr additive="base">
                                        <p:cTn id="44" dur="4500"/>
                                        <p:tgtEl>
                                          <p:spTgt spid="8"/>
                                        </p:tgtEl>
                                        <p:attrNameLst>
                                          <p:attrName>ppt_x</p:attrName>
                                        </p:attrNameLst>
                                      </p:cBhvr>
                                      <p:tavLst>
                                        <p:tav tm="0">
                                          <p:val>
                                            <p:strVal val="ppt_x"/>
                                          </p:val>
                                        </p:tav>
                                        <p:tav tm="100000">
                                          <p:val>
                                            <p:strVal val="1+ppt_w/2"/>
                                          </p:val>
                                        </p:tav>
                                      </p:tavLst>
                                    </p:anim>
                                    <p:anim calcmode="lin" valueType="num">
                                      <p:cBhvr additive="base">
                                        <p:cTn id="45" dur="4500"/>
                                        <p:tgtEl>
                                          <p:spTgt spid="8"/>
                                        </p:tgtEl>
                                        <p:attrNameLst>
                                          <p:attrName>ppt_y</p:attrName>
                                        </p:attrNameLst>
                                      </p:cBhvr>
                                      <p:tavLst>
                                        <p:tav tm="0">
                                          <p:val>
                                            <p:strVal val="ppt_y"/>
                                          </p:val>
                                        </p:tav>
                                        <p:tav tm="100000">
                                          <p:val>
                                            <p:strVal val="ppt_y"/>
                                          </p:val>
                                        </p:tav>
                                      </p:tavLst>
                                    </p:anim>
                                    <p:set>
                                      <p:cBhvr>
                                        <p:cTn id="46" dur="1" fill="hold">
                                          <p:stCondLst>
                                            <p:cond delay="4499"/>
                                          </p:stCondLst>
                                        </p:cTn>
                                        <p:tgtEl>
                                          <p:spTgt spid="8"/>
                                        </p:tgtEl>
                                        <p:attrNameLst>
                                          <p:attrName>style.visibility</p:attrName>
                                        </p:attrNameLst>
                                      </p:cBhvr>
                                      <p:to>
                                        <p:strVal val="hidden"/>
                                      </p:to>
                                    </p:set>
                                  </p:childTnLst>
                                </p:cTn>
                              </p:par>
                              <p:par>
                                <p:cTn id="47" presetID="2" presetClass="entr" presetSubtype="8" fill="hold" grpId="0" nodeType="withEffect">
                                  <p:stCondLst>
                                    <p:cond delay="0"/>
                                  </p:stCondLst>
                                  <p:childTnLst>
                                    <p:set>
                                      <p:cBhvr>
                                        <p:cTn id="48" dur="1" fill="hold">
                                          <p:stCondLst>
                                            <p:cond delay="0"/>
                                          </p:stCondLst>
                                        </p:cTn>
                                        <p:tgtEl>
                                          <p:spTgt spid="9"/>
                                        </p:tgtEl>
                                        <p:attrNameLst>
                                          <p:attrName>style.visibility</p:attrName>
                                        </p:attrNameLst>
                                      </p:cBhvr>
                                      <p:to>
                                        <p:strVal val="visible"/>
                                      </p:to>
                                    </p:set>
                                    <p:anim calcmode="lin" valueType="num">
                                      <p:cBhvr additive="base">
                                        <p:cTn id="49" dur="4500" fill="hold"/>
                                        <p:tgtEl>
                                          <p:spTgt spid="9"/>
                                        </p:tgtEl>
                                        <p:attrNameLst>
                                          <p:attrName>ppt_x</p:attrName>
                                        </p:attrNameLst>
                                      </p:cBhvr>
                                      <p:tavLst>
                                        <p:tav tm="0">
                                          <p:val>
                                            <p:strVal val="0-#ppt_w/2"/>
                                          </p:val>
                                        </p:tav>
                                        <p:tav tm="100000">
                                          <p:val>
                                            <p:strVal val="#ppt_x"/>
                                          </p:val>
                                        </p:tav>
                                      </p:tavLst>
                                    </p:anim>
                                    <p:anim calcmode="lin" valueType="num">
                                      <p:cBhvr additive="base">
                                        <p:cTn id="50" dur="4500" fill="hold"/>
                                        <p:tgtEl>
                                          <p:spTgt spid="9"/>
                                        </p:tgtEl>
                                        <p:attrNameLst>
                                          <p:attrName>ppt_y</p:attrName>
                                        </p:attrNameLst>
                                      </p:cBhvr>
                                      <p:tavLst>
                                        <p:tav tm="0">
                                          <p:val>
                                            <p:strVal val="#ppt_y"/>
                                          </p:val>
                                        </p:tav>
                                        <p:tav tm="100000">
                                          <p:val>
                                            <p:strVal val="#ppt_y"/>
                                          </p:val>
                                        </p:tav>
                                      </p:tavLst>
                                    </p:anim>
                                  </p:childTnLst>
                                </p:cTn>
                              </p:par>
                              <p:par>
                                <p:cTn id="51" presetID="19" presetClass="entr" presetSubtype="5" fill="hold" grpId="1" nodeType="withEffect">
                                  <p:stCondLst>
                                    <p:cond delay="0"/>
                                  </p:stCondLst>
                                  <p:childTnLst>
                                    <p:set>
                                      <p:cBhvr>
                                        <p:cTn id="52" dur="1" fill="hold">
                                          <p:stCondLst>
                                            <p:cond delay="0"/>
                                          </p:stCondLst>
                                        </p:cTn>
                                        <p:tgtEl>
                                          <p:spTgt spid="9"/>
                                        </p:tgtEl>
                                        <p:attrNameLst>
                                          <p:attrName>style.visibility</p:attrName>
                                        </p:attrNameLst>
                                      </p:cBhvr>
                                      <p:to>
                                        <p:strVal val="visible"/>
                                      </p:to>
                                    </p:set>
                                    <p:anim calcmode="lin" valueType="num">
                                      <p:cBhvr>
                                        <p:cTn id="53" dur="4500" fill="hold"/>
                                        <p:tgtEl>
                                          <p:spTgt spid="9"/>
                                        </p:tgtEl>
                                        <p:attrNameLst>
                                          <p:attrName>ppt_w</p:attrName>
                                        </p:attrNameLst>
                                      </p:cBhvr>
                                      <p:tavLst>
                                        <p:tav tm="0">
                                          <p:val>
                                            <p:strVal val="#ppt_w"/>
                                          </p:val>
                                        </p:tav>
                                        <p:tav tm="100000">
                                          <p:val>
                                            <p:strVal val="#ppt_w"/>
                                          </p:val>
                                        </p:tav>
                                      </p:tavLst>
                                    </p:anim>
                                    <p:anim calcmode="lin" valueType="num">
                                      <p:cBhvr>
                                        <p:cTn id="54" dur="4500" fill="hold"/>
                                        <p:tgtEl>
                                          <p:spTgt spid="9"/>
                                        </p:tgtEl>
                                        <p:attrNameLst>
                                          <p:attrName>ppt_h</p:attrName>
                                        </p:attrNameLst>
                                      </p:cBhvr>
                                      <p:tavLst>
                                        <p:tav tm="0" fmla="#ppt_h*sin(2.5*pi*$)">
                                          <p:val>
                                            <p:fltVal val="0"/>
                                          </p:val>
                                        </p:tav>
                                        <p:tav tm="100000">
                                          <p:val>
                                            <p:fltVal val="1"/>
                                          </p:val>
                                        </p:tav>
                                      </p:tavLst>
                                    </p:anim>
                                  </p:childTnLst>
                                </p:cTn>
                              </p:par>
                              <p:par>
                                <p:cTn id="55" presetID="8" presetClass="emph" presetSubtype="0" repeatCount="indefinite" fill="hold" grpId="2" nodeType="withEffect">
                                  <p:stCondLst>
                                    <p:cond delay="0"/>
                                  </p:stCondLst>
                                  <p:childTnLst>
                                    <p:animRot by="-21600000">
                                      <p:cBhvr>
                                        <p:cTn id="56" dur="4000" fill="hold"/>
                                        <p:tgtEl>
                                          <p:spTgt spid="9"/>
                                        </p:tgtEl>
                                        <p:attrNameLst>
                                          <p:attrName>r</p:attrName>
                                        </p:attrNameLst>
                                      </p:cBhvr>
                                    </p:animRot>
                                  </p:childTnLst>
                                </p:cTn>
                              </p:par>
                              <p:par>
                                <p:cTn id="57" presetID="2" presetClass="exit" presetSubtype="8" fill="hold" grpId="3" nodeType="withEffect">
                                  <p:stCondLst>
                                    <p:cond delay="0"/>
                                  </p:stCondLst>
                                  <p:childTnLst>
                                    <p:anim calcmode="lin" valueType="num">
                                      <p:cBhvr additive="base">
                                        <p:cTn id="58" dur="4500"/>
                                        <p:tgtEl>
                                          <p:spTgt spid="9"/>
                                        </p:tgtEl>
                                        <p:attrNameLst>
                                          <p:attrName>ppt_x</p:attrName>
                                        </p:attrNameLst>
                                      </p:cBhvr>
                                      <p:tavLst>
                                        <p:tav tm="0">
                                          <p:val>
                                            <p:strVal val="ppt_x"/>
                                          </p:val>
                                        </p:tav>
                                        <p:tav tm="100000">
                                          <p:val>
                                            <p:strVal val="0-ppt_w/2"/>
                                          </p:val>
                                        </p:tav>
                                      </p:tavLst>
                                    </p:anim>
                                    <p:anim calcmode="lin" valueType="num">
                                      <p:cBhvr additive="base">
                                        <p:cTn id="59" dur="4500"/>
                                        <p:tgtEl>
                                          <p:spTgt spid="9"/>
                                        </p:tgtEl>
                                        <p:attrNameLst>
                                          <p:attrName>ppt_y</p:attrName>
                                        </p:attrNameLst>
                                      </p:cBhvr>
                                      <p:tavLst>
                                        <p:tav tm="0">
                                          <p:val>
                                            <p:strVal val="ppt_y"/>
                                          </p:val>
                                        </p:tav>
                                        <p:tav tm="100000">
                                          <p:val>
                                            <p:strVal val="ppt_y"/>
                                          </p:val>
                                        </p:tav>
                                      </p:tavLst>
                                    </p:anim>
                                    <p:set>
                                      <p:cBhvr>
                                        <p:cTn id="60" dur="1" fill="hold">
                                          <p:stCondLst>
                                            <p:cond delay="4499"/>
                                          </p:stCondLst>
                                        </p:cTn>
                                        <p:tgtEl>
                                          <p:spTgt spid="9"/>
                                        </p:tgtEl>
                                        <p:attrNameLst>
                                          <p:attrName>style.visibility</p:attrName>
                                        </p:attrNameLst>
                                      </p:cBhvr>
                                      <p:to>
                                        <p:strVal val="hidden"/>
                                      </p:to>
                                    </p:set>
                                  </p:childTnLst>
                                </p:cTn>
                              </p:par>
                              <p:par>
                                <p:cTn id="61" presetID="2" presetClass="entr" presetSubtype="8" fill="hold" grpId="0" nodeType="withEffect">
                                  <p:stCondLst>
                                    <p:cond delay="0"/>
                                  </p:stCondLst>
                                  <p:childTnLst>
                                    <p:set>
                                      <p:cBhvr>
                                        <p:cTn id="62" dur="1" fill="hold">
                                          <p:stCondLst>
                                            <p:cond delay="0"/>
                                          </p:stCondLst>
                                        </p:cTn>
                                        <p:tgtEl>
                                          <p:spTgt spid="10"/>
                                        </p:tgtEl>
                                        <p:attrNameLst>
                                          <p:attrName>style.visibility</p:attrName>
                                        </p:attrNameLst>
                                      </p:cBhvr>
                                      <p:to>
                                        <p:strVal val="visible"/>
                                      </p:to>
                                    </p:set>
                                    <p:anim calcmode="lin" valueType="num">
                                      <p:cBhvr additive="base">
                                        <p:cTn id="63" dur="4500" fill="hold"/>
                                        <p:tgtEl>
                                          <p:spTgt spid="10"/>
                                        </p:tgtEl>
                                        <p:attrNameLst>
                                          <p:attrName>ppt_x</p:attrName>
                                        </p:attrNameLst>
                                      </p:cBhvr>
                                      <p:tavLst>
                                        <p:tav tm="0">
                                          <p:val>
                                            <p:strVal val="0-#ppt_w/2"/>
                                          </p:val>
                                        </p:tav>
                                        <p:tav tm="100000">
                                          <p:val>
                                            <p:strVal val="#ppt_x"/>
                                          </p:val>
                                        </p:tav>
                                      </p:tavLst>
                                    </p:anim>
                                    <p:anim calcmode="lin" valueType="num">
                                      <p:cBhvr additive="base">
                                        <p:cTn id="64" dur="4500" fill="hold"/>
                                        <p:tgtEl>
                                          <p:spTgt spid="10"/>
                                        </p:tgtEl>
                                        <p:attrNameLst>
                                          <p:attrName>ppt_y</p:attrName>
                                        </p:attrNameLst>
                                      </p:cBhvr>
                                      <p:tavLst>
                                        <p:tav tm="0">
                                          <p:val>
                                            <p:strVal val="#ppt_y"/>
                                          </p:val>
                                        </p:tav>
                                        <p:tav tm="100000">
                                          <p:val>
                                            <p:strVal val="#ppt_y"/>
                                          </p:val>
                                        </p:tav>
                                      </p:tavLst>
                                    </p:anim>
                                  </p:childTnLst>
                                </p:cTn>
                              </p:par>
                              <p:par>
                                <p:cTn id="65" presetID="19" presetClass="entr" presetSubtype="5" fill="hold" grpId="1" nodeType="withEffect">
                                  <p:stCondLst>
                                    <p:cond delay="0"/>
                                  </p:stCondLst>
                                  <p:childTnLst>
                                    <p:set>
                                      <p:cBhvr>
                                        <p:cTn id="66" dur="1" fill="hold">
                                          <p:stCondLst>
                                            <p:cond delay="0"/>
                                          </p:stCondLst>
                                        </p:cTn>
                                        <p:tgtEl>
                                          <p:spTgt spid="10"/>
                                        </p:tgtEl>
                                        <p:attrNameLst>
                                          <p:attrName>style.visibility</p:attrName>
                                        </p:attrNameLst>
                                      </p:cBhvr>
                                      <p:to>
                                        <p:strVal val="visible"/>
                                      </p:to>
                                    </p:set>
                                    <p:anim calcmode="lin" valueType="num">
                                      <p:cBhvr>
                                        <p:cTn id="67" dur="4500" fill="hold"/>
                                        <p:tgtEl>
                                          <p:spTgt spid="10"/>
                                        </p:tgtEl>
                                        <p:attrNameLst>
                                          <p:attrName>ppt_w</p:attrName>
                                        </p:attrNameLst>
                                      </p:cBhvr>
                                      <p:tavLst>
                                        <p:tav tm="0">
                                          <p:val>
                                            <p:strVal val="#ppt_w"/>
                                          </p:val>
                                        </p:tav>
                                        <p:tav tm="100000">
                                          <p:val>
                                            <p:strVal val="#ppt_w"/>
                                          </p:val>
                                        </p:tav>
                                      </p:tavLst>
                                    </p:anim>
                                    <p:anim calcmode="lin" valueType="num">
                                      <p:cBhvr>
                                        <p:cTn id="68" dur="4500" fill="hold"/>
                                        <p:tgtEl>
                                          <p:spTgt spid="10"/>
                                        </p:tgtEl>
                                        <p:attrNameLst>
                                          <p:attrName>ppt_h</p:attrName>
                                        </p:attrNameLst>
                                      </p:cBhvr>
                                      <p:tavLst>
                                        <p:tav tm="0" fmla="#ppt_h*sin(2.5*pi*$)">
                                          <p:val>
                                            <p:fltVal val="0"/>
                                          </p:val>
                                        </p:tav>
                                        <p:tav tm="100000">
                                          <p:val>
                                            <p:fltVal val="1"/>
                                          </p:val>
                                        </p:tav>
                                      </p:tavLst>
                                    </p:anim>
                                  </p:childTnLst>
                                </p:cTn>
                              </p:par>
                              <p:par>
                                <p:cTn id="69" presetID="8" presetClass="emph" presetSubtype="0" repeatCount="indefinite" fill="hold" grpId="2" nodeType="withEffect">
                                  <p:stCondLst>
                                    <p:cond delay="0"/>
                                  </p:stCondLst>
                                  <p:childTnLst>
                                    <p:animRot by="-21600000">
                                      <p:cBhvr>
                                        <p:cTn id="70" dur="4000" fill="hold"/>
                                        <p:tgtEl>
                                          <p:spTgt spid="10"/>
                                        </p:tgtEl>
                                        <p:attrNameLst>
                                          <p:attrName>r</p:attrName>
                                        </p:attrNameLst>
                                      </p:cBhvr>
                                    </p:animRot>
                                  </p:childTnLst>
                                </p:cTn>
                              </p:par>
                              <p:par>
                                <p:cTn id="71" presetID="2" presetClass="exit" presetSubtype="8" fill="hold" grpId="3" nodeType="withEffect">
                                  <p:stCondLst>
                                    <p:cond delay="0"/>
                                  </p:stCondLst>
                                  <p:childTnLst>
                                    <p:anim calcmode="lin" valueType="num">
                                      <p:cBhvr additive="base">
                                        <p:cTn id="72" dur="4500"/>
                                        <p:tgtEl>
                                          <p:spTgt spid="10"/>
                                        </p:tgtEl>
                                        <p:attrNameLst>
                                          <p:attrName>ppt_x</p:attrName>
                                        </p:attrNameLst>
                                      </p:cBhvr>
                                      <p:tavLst>
                                        <p:tav tm="0">
                                          <p:val>
                                            <p:strVal val="ppt_x"/>
                                          </p:val>
                                        </p:tav>
                                        <p:tav tm="100000">
                                          <p:val>
                                            <p:strVal val="0-ppt_w/2"/>
                                          </p:val>
                                        </p:tav>
                                      </p:tavLst>
                                    </p:anim>
                                    <p:anim calcmode="lin" valueType="num">
                                      <p:cBhvr additive="base">
                                        <p:cTn id="73" dur="4500"/>
                                        <p:tgtEl>
                                          <p:spTgt spid="10"/>
                                        </p:tgtEl>
                                        <p:attrNameLst>
                                          <p:attrName>ppt_y</p:attrName>
                                        </p:attrNameLst>
                                      </p:cBhvr>
                                      <p:tavLst>
                                        <p:tav tm="0">
                                          <p:val>
                                            <p:strVal val="ppt_y"/>
                                          </p:val>
                                        </p:tav>
                                        <p:tav tm="100000">
                                          <p:val>
                                            <p:strVal val="ppt_y"/>
                                          </p:val>
                                        </p:tav>
                                      </p:tavLst>
                                    </p:anim>
                                    <p:set>
                                      <p:cBhvr>
                                        <p:cTn id="74" dur="1" fill="hold">
                                          <p:stCondLst>
                                            <p:cond delay="4499"/>
                                          </p:stCondLst>
                                        </p:cTn>
                                        <p:tgtEl>
                                          <p:spTgt spid="10"/>
                                        </p:tgtEl>
                                        <p:attrNameLst>
                                          <p:attrName>style.visibility</p:attrName>
                                        </p:attrNameLst>
                                      </p:cBhvr>
                                      <p:to>
                                        <p:strVal val="hidden"/>
                                      </p:to>
                                    </p:set>
                                  </p:childTnLst>
                                </p:cTn>
                              </p:par>
                              <p:par>
                                <p:cTn id="75" presetID="2" presetClass="entr" presetSubtype="8" fill="hold" grpId="0" nodeType="withEffect">
                                  <p:stCondLst>
                                    <p:cond delay="0"/>
                                  </p:stCondLst>
                                  <p:childTnLst>
                                    <p:set>
                                      <p:cBhvr>
                                        <p:cTn id="76" dur="1" fill="hold">
                                          <p:stCondLst>
                                            <p:cond delay="0"/>
                                          </p:stCondLst>
                                        </p:cTn>
                                        <p:tgtEl>
                                          <p:spTgt spid="11"/>
                                        </p:tgtEl>
                                        <p:attrNameLst>
                                          <p:attrName>style.visibility</p:attrName>
                                        </p:attrNameLst>
                                      </p:cBhvr>
                                      <p:to>
                                        <p:strVal val="visible"/>
                                      </p:to>
                                    </p:set>
                                    <p:anim calcmode="lin" valueType="num">
                                      <p:cBhvr additive="base">
                                        <p:cTn id="77" dur="4500" fill="hold"/>
                                        <p:tgtEl>
                                          <p:spTgt spid="11"/>
                                        </p:tgtEl>
                                        <p:attrNameLst>
                                          <p:attrName>ppt_x</p:attrName>
                                        </p:attrNameLst>
                                      </p:cBhvr>
                                      <p:tavLst>
                                        <p:tav tm="0">
                                          <p:val>
                                            <p:strVal val="0-#ppt_w/2"/>
                                          </p:val>
                                        </p:tav>
                                        <p:tav tm="100000">
                                          <p:val>
                                            <p:strVal val="#ppt_x"/>
                                          </p:val>
                                        </p:tav>
                                      </p:tavLst>
                                    </p:anim>
                                    <p:anim calcmode="lin" valueType="num">
                                      <p:cBhvr additive="base">
                                        <p:cTn id="78" dur="4500" fill="hold"/>
                                        <p:tgtEl>
                                          <p:spTgt spid="11"/>
                                        </p:tgtEl>
                                        <p:attrNameLst>
                                          <p:attrName>ppt_y</p:attrName>
                                        </p:attrNameLst>
                                      </p:cBhvr>
                                      <p:tavLst>
                                        <p:tav tm="0">
                                          <p:val>
                                            <p:strVal val="#ppt_y"/>
                                          </p:val>
                                        </p:tav>
                                        <p:tav tm="100000">
                                          <p:val>
                                            <p:strVal val="#ppt_y"/>
                                          </p:val>
                                        </p:tav>
                                      </p:tavLst>
                                    </p:anim>
                                  </p:childTnLst>
                                </p:cTn>
                              </p:par>
                              <p:par>
                                <p:cTn id="79" presetID="19" presetClass="entr" presetSubtype="5" fill="hold" grpId="1" nodeType="withEffect">
                                  <p:stCondLst>
                                    <p:cond delay="0"/>
                                  </p:stCondLst>
                                  <p:childTnLst>
                                    <p:set>
                                      <p:cBhvr>
                                        <p:cTn id="80" dur="1" fill="hold">
                                          <p:stCondLst>
                                            <p:cond delay="0"/>
                                          </p:stCondLst>
                                        </p:cTn>
                                        <p:tgtEl>
                                          <p:spTgt spid="11"/>
                                        </p:tgtEl>
                                        <p:attrNameLst>
                                          <p:attrName>style.visibility</p:attrName>
                                        </p:attrNameLst>
                                      </p:cBhvr>
                                      <p:to>
                                        <p:strVal val="visible"/>
                                      </p:to>
                                    </p:set>
                                    <p:anim calcmode="lin" valueType="num">
                                      <p:cBhvr>
                                        <p:cTn id="81" dur="4500" fill="hold"/>
                                        <p:tgtEl>
                                          <p:spTgt spid="11"/>
                                        </p:tgtEl>
                                        <p:attrNameLst>
                                          <p:attrName>ppt_w</p:attrName>
                                        </p:attrNameLst>
                                      </p:cBhvr>
                                      <p:tavLst>
                                        <p:tav tm="0">
                                          <p:val>
                                            <p:strVal val="#ppt_w"/>
                                          </p:val>
                                        </p:tav>
                                        <p:tav tm="100000">
                                          <p:val>
                                            <p:strVal val="#ppt_w"/>
                                          </p:val>
                                        </p:tav>
                                      </p:tavLst>
                                    </p:anim>
                                    <p:anim calcmode="lin" valueType="num">
                                      <p:cBhvr>
                                        <p:cTn id="82" dur="4500" fill="hold"/>
                                        <p:tgtEl>
                                          <p:spTgt spid="11"/>
                                        </p:tgtEl>
                                        <p:attrNameLst>
                                          <p:attrName>ppt_h</p:attrName>
                                        </p:attrNameLst>
                                      </p:cBhvr>
                                      <p:tavLst>
                                        <p:tav tm="0" fmla="#ppt_h*sin(2.5*pi*$)">
                                          <p:val>
                                            <p:fltVal val="0"/>
                                          </p:val>
                                        </p:tav>
                                        <p:tav tm="100000">
                                          <p:val>
                                            <p:fltVal val="1"/>
                                          </p:val>
                                        </p:tav>
                                      </p:tavLst>
                                    </p:anim>
                                  </p:childTnLst>
                                </p:cTn>
                              </p:par>
                              <p:par>
                                <p:cTn id="83" presetID="8" presetClass="emph" presetSubtype="0" repeatCount="indefinite" fill="hold" grpId="2" nodeType="withEffect">
                                  <p:stCondLst>
                                    <p:cond delay="0"/>
                                  </p:stCondLst>
                                  <p:childTnLst>
                                    <p:animRot by="-21600000">
                                      <p:cBhvr>
                                        <p:cTn id="84" dur="4000" fill="hold"/>
                                        <p:tgtEl>
                                          <p:spTgt spid="11"/>
                                        </p:tgtEl>
                                        <p:attrNameLst>
                                          <p:attrName>r</p:attrName>
                                        </p:attrNameLst>
                                      </p:cBhvr>
                                    </p:animRot>
                                  </p:childTnLst>
                                </p:cTn>
                              </p:par>
                              <p:par>
                                <p:cTn id="85" presetID="2" presetClass="exit" presetSubtype="8" fill="hold" grpId="3" nodeType="withEffect">
                                  <p:stCondLst>
                                    <p:cond delay="0"/>
                                  </p:stCondLst>
                                  <p:childTnLst>
                                    <p:anim calcmode="lin" valueType="num">
                                      <p:cBhvr additive="base">
                                        <p:cTn id="86" dur="4500"/>
                                        <p:tgtEl>
                                          <p:spTgt spid="11"/>
                                        </p:tgtEl>
                                        <p:attrNameLst>
                                          <p:attrName>ppt_x</p:attrName>
                                        </p:attrNameLst>
                                      </p:cBhvr>
                                      <p:tavLst>
                                        <p:tav tm="0">
                                          <p:val>
                                            <p:strVal val="ppt_x"/>
                                          </p:val>
                                        </p:tav>
                                        <p:tav tm="100000">
                                          <p:val>
                                            <p:strVal val="0-ppt_w/2"/>
                                          </p:val>
                                        </p:tav>
                                      </p:tavLst>
                                    </p:anim>
                                    <p:anim calcmode="lin" valueType="num">
                                      <p:cBhvr additive="base">
                                        <p:cTn id="87" dur="4500"/>
                                        <p:tgtEl>
                                          <p:spTgt spid="11"/>
                                        </p:tgtEl>
                                        <p:attrNameLst>
                                          <p:attrName>ppt_y</p:attrName>
                                        </p:attrNameLst>
                                      </p:cBhvr>
                                      <p:tavLst>
                                        <p:tav tm="0">
                                          <p:val>
                                            <p:strVal val="ppt_y"/>
                                          </p:val>
                                        </p:tav>
                                        <p:tav tm="100000">
                                          <p:val>
                                            <p:strVal val="ppt_y"/>
                                          </p:val>
                                        </p:tav>
                                      </p:tavLst>
                                    </p:anim>
                                    <p:set>
                                      <p:cBhvr>
                                        <p:cTn id="88" dur="1" fill="hold">
                                          <p:stCondLst>
                                            <p:cond delay="4499"/>
                                          </p:stCondLst>
                                        </p:cTn>
                                        <p:tgtEl>
                                          <p:spTgt spid="11"/>
                                        </p:tgtEl>
                                        <p:attrNameLst>
                                          <p:attrName>style.visibility</p:attrName>
                                        </p:attrNameLst>
                                      </p:cBhvr>
                                      <p:to>
                                        <p:strVal val="hidden"/>
                                      </p:to>
                                    </p:set>
                                  </p:childTnLst>
                                </p:cTn>
                              </p:par>
                              <p:par>
                                <p:cTn id="89" presetID="23" presetClass="entr" presetSubtype="272" fill="hold" nodeType="withEffect">
                                  <p:stCondLst>
                                    <p:cond delay="0"/>
                                  </p:stCondLst>
                                  <p:childTnLst>
                                    <p:set>
                                      <p:cBhvr>
                                        <p:cTn id="90" dur="1" fill="hold">
                                          <p:stCondLst>
                                            <p:cond delay="0"/>
                                          </p:stCondLst>
                                        </p:cTn>
                                        <p:tgtEl>
                                          <p:spTgt spid="16"/>
                                        </p:tgtEl>
                                        <p:attrNameLst>
                                          <p:attrName>style.visibility</p:attrName>
                                        </p:attrNameLst>
                                      </p:cBhvr>
                                      <p:to>
                                        <p:strVal val="visible"/>
                                      </p:to>
                                    </p:set>
                                    <p:anim calcmode="lin" valueType="num">
                                      <p:cBhvr>
                                        <p:cTn id="91" dur="4500" fill="hold"/>
                                        <p:tgtEl>
                                          <p:spTgt spid="16"/>
                                        </p:tgtEl>
                                        <p:attrNameLst>
                                          <p:attrName>ppt_w</p:attrName>
                                        </p:attrNameLst>
                                      </p:cBhvr>
                                      <p:tavLst>
                                        <p:tav tm="0">
                                          <p:val>
                                            <p:strVal val="2/3*#ppt_w"/>
                                          </p:val>
                                        </p:tav>
                                        <p:tav tm="100000">
                                          <p:val>
                                            <p:strVal val="#ppt_w"/>
                                          </p:val>
                                        </p:tav>
                                      </p:tavLst>
                                    </p:anim>
                                    <p:anim calcmode="lin" valueType="num">
                                      <p:cBhvr>
                                        <p:cTn id="92" dur="4500" fill="hold"/>
                                        <p:tgtEl>
                                          <p:spTgt spid="16"/>
                                        </p:tgtEl>
                                        <p:attrNameLst>
                                          <p:attrName>ppt_h</p:attrName>
                                        </p:attrNameLst>
                                      </p:cBhvr>
                                      <p:tavLst>
                                        <p:tav tm="0">
                                          <p:val>
                                            <p:strVal val="2/3*#ppt_h"/>
                                          </p:val>
                                        </p:tav>
                                        <p:tav tm="100000">
                                          <p:val>
                                            <p:strVal val="#ppt_h"/>
                                          </p:val>
                                        </p:tav>
                                      </p:tavLst>
                                    </p:anim>
                                  </p:childTnLst>
                                </p:cTn>
                              </p:par>
                              <p:par>
                                <p:cTn id="93" presetID="16" presetClass="entr" presetSubtype="37" fill="hold" nodeType="withEffect">
                                  <p:stCondLst>
                                    <p:cond delay="0"/>
                                  </p:stCondLst>
                                  <p:childTnLst>
                                    <p:set>
                                      <p:cBhvr>
                                        <p:cTn id="94" dur="1" fill="hold">
                                          <p:stCondLst>
                                            <p:cond delay="0"/>
                                          </p:stCondLst>
                                        </p:cTn>
                                        <p:tgtEl>
                                          <p:spTgt spid="16"/>
                                        </p:tgtEl>
                                        <p:attrNameLst>
                                          <p:attrName>style.visibility</p:attrName>
                                        </p:attrNameLst>
                                      </p:cBhvr>
                                      <p:to>
                                        <p:strVal val="visible"/>
                                      </p:to>
                                    </p:set>
                                    <p:animEffect transition="in" filter="barn(outVertical)">
                                      <p:cBhvr>
                                        <p:cTn id="95" dur="4500"/>
                                        <p:tgtEl>
                                          <p:spTgt spid="16"/>
                                        </p:tgtEl>
                                      </p:cBhvr>
                                    </p:animEffect>
                                  </p:childTnLst>
                                </p:cTn>
                              </p:par>
                              <p:par>
                                <p:cTn id="96" presetID="9" presetClass="emph" presetSubtype="0" grpId="0" nodeType="withEffect">
                                  <p:stCondLst>
                                    <p:cond delay="0"/>
                                  </p:stCondLst>
                                  <p:childTnLst>
                                    <p:set>
                                      <p:cBhvr rctx="PPT">
                                        <p:cTn id="97" dur="indefinite"/>
                                        <p:tgtEl>
                                          <p:spTgt spid="12"/>
                                        </p:tgtEl>
                                        <p:attrNameLst>
                                          <p:attrName>style.opacity</p:attrName>
                                        </p:attrNameLst>
                                      </p:cBhvr>
                                      <p:to>
                                        <p:strVal val="0"/>
                                      </p:to>
                                    </p:set>
                                    <p:animEffect filter="image" prLst="opacity: 0">
                                      <p:cBhvr rctx="IE">
                                        <p:cTn id="98" dur="indefinite"/>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 name="30 Imagen" descr="Diapositiva2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18663" y="0"/>
            <a:ext cx="9144000" cy="5128646"/>
          </a:xfrm>
          <a:prstGeom prst="rect">
            <a:avLst/>
          </a:prstGeom>
          <a:noFill/>
          <a:ln>
            <a:noFill/>
          </a:ln>
        </p:spPr>
      </p:pic>
      <p:sp>
        <p:nvSpPr>
          <p:cNvPr id="2" name="Forma libre 4"/>
          <p:cNvSpPr/>
          <p:nvPr/>
        </p:nvSpPr>
        <p:spPr>
          <a:xfrm rot="18762372">
            <a:off x="4197124" y="-661974"/>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30000">
                <a:srgbClr val="FFC000">
                  <a:lumMod val="26000"/>
                  <a:lumOff val="74000"/>
                  <a:alpha val="0"/>
                </a:srgbClr>
              </a:gs>
              <a:gs pos="63000">
                <a:srgbClr val="FF6600"/>
              </a:gs>
              <a:gs pos="85000">
                <a:schemeClr val="tx1">
                  <a:alpha val="66000"/>
                </a:schemeClr>
              </a:gs>
            </a:gsLst>
            <a:lin ang="5400000" scaled="0"/>
          </a:gradFill>
          <a:ln w="19050">
            <a:gradFill flip="none" rotWithShape="1">
              <a:gsLst>
                <a:gs pos="0">
                  <a:srgbClr val="92D050"/>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 name="Forma libre 4"/>
          <p:cNvSpPr/>
          <p:nvPr/>
        </p:nvSpPr>
        <p:spPr>
          <a:xfrm rot="18762372">
            <a:off x="4845622" y="-182337"/>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30000">
                <a:srgbClr val="FFC000">
                  <a:lumMod val="26000"/>
                  <a:lumOff val="74000"/>
                  <a:alpha val="0"/>
                </a:srgbClr>
              </a:gs>
              <a:gs pos="63000">
                <a:srgbClr val="FF6600"/>
              </a:gs>
              <a:gs pos="85000">
                <a:schemeClr val="tx1">
                  <a:alpha val="66000"/>
                </a:schemeClr>
              </a:gs>
            </a:gsLst>
            <a:lin ang="5400000" scaled="0"/>
          </a:gradFill>
          <a:ln w="19050">
            <a:gradFill flip="none" rotWithShape="1">
              <a:gsLst>
                <a:gs pos="0">
                  <a:srgbClr val="92D050"/>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Forma libre 4"/>
          <p:cNvSpPr/>
          <p:nvPr/>
        </p:nvSpPr>
        <p:spPr>
          <a:xfrm rot="18762372">
            <a:off x="3589156" y="-142366"/>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30000">
                <a:srgbClr val="FFC000">
                  <a:lumMod val="26000"/>
                  <a:lumOff val="74000"/>
                  <a:alpha val="0"/>
                </a:srgbClr>
              </a:gs>
              <a:gs pos="63000">
                <a:srgbClr val="FF6600"/>
              </a:gs>
              <a:gs pos="85000">
                <a:schemeClr val="tx1">
                  <a:alpha val="66000"/>
                </a:schemeClr>
              </a:gs>
            </a:gsLst>
            <a:lin ang="5400000" scaled="0"/>
          </a:gradFill>
          <a:ln w="19050">
            <a:gradFill flip="none" rotWithShape="1">
              <a:gsLst>
                <a:gs pos="0">
                  <a:srgbClr val="92D050"/>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Forma libre 4"/>
          <p:cNvSpPr/>
          <p:nvPr/>
        </p:nvSpPr>
        <p:spPr>
          <a:xfrm rot="18762372">
            <a:off x="4237655" y="337271"/>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30000">
                <a:srgbClr val="FFC000">
                  <a:lumMod val="26000"/>
                  <a:lumOff val="74000"/>
                  <a:alpha val="0"/>
                </a:srgbClr>
              </a:gs>
              <a:gs pos="63000">
                <a:srgbClr val="FF6600"/>
              </a:gs>
              <a:gs pos="85000">
                <a:schemeClr val="tx1">
                  <a:alpha val="66000"/>
                </a:schemeClr>
              </a:gs>
            </a:gsLst>
            <a:lin ang="5400000" scaled="0"/>
          </a:gradFill>
          <a:ln w="19050">
            <a:gradFill flip="none" rotWithShape="1">
              <a:gsLst>
                <a:gs pos="0">
                  <a:srgbClr val="92D050"/>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Forma libre 4"/>
          <p:cNvSpPr/>
          <p:nvPr/>
        </p:nvSpPr>
        <p:spPr>
          <a:xfrm rot="18762372">
            <a:off x="2981188" y="377241"/>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30000">
                <a:srgbClr val="FFC000">
                  <a:lumMod val="26000"/>
                  <a:lumOff val="74000"/>
                  <a:alpha val="0"/>
                </a:srgbClr>
              </a:gs>
              <a:gs pos="63000">
                <a:srgbClr val="FF6600"/>
              </a:gs>
              <a:gs pos="85000">
                <a:schemeClr val="tx1">
                  <a:alpha val="66000"/>
                </a:schemeClr>
              </a:gs>
            </a:gsLst>
            <a:lin ang="5400000" scaled="0"/>
          </a:gradFill>
          <a:ln w="19050">
            <a:gradFill flip="none" rotWithShape="1">
              <a:gsLst>
                <a:gs pos="0">
                  <a:srgbClr val="92D050"/>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Forma libre 4"/>
          <p:cNvSpPr/>
          <p:nvPr/>
        </p:nvSpPr>
        <p:spPr>
          <a:xfrm rot="18762372">
            <a:off x="5453589" y="337271"/>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30000">
                <a:srgbClr val="FFC000">
                  <a:lumMod val="26000"/>
                  <a:lumOff val="74000"/>
                  <a:alpha val="0"/>
                </a:srgbClr>
              </a:gs>
              <a:gs pos="63000">
                <a:srgbClr val="FF6600"/>
              </a:gs>
              <a:gs pos="85000">
                <a:schemeClr val="tx1">
                  <a:alpha val="66000"/>
                </a:schemeClr>
              </a:gs>
            </a:gsLst>
            <a:lin ang="5400000" scaled="0"/>
          </a:gradFill>
          <a:ln w="19050">
            <a:gradFill flip="none" rotWithShape="1">
              <a:gsLst>
                <a:gs pos="0">
                  <a:srgbClr val="92D050"/>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Forma libre 4"/>
          <p:cNvSpPr/>
          <p:nvPr/>
        </p:nvSpPr>
        <p:spPr>
          <a:xfrm rot="7962372">
            <a:off x="4165644" y="4985754"/>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30000">
                <a:srgbClr val="FFC000">
                  <a:lumMod val="26000"/>
                  <a:lumOff val="74000"/>
                  <a:alpha val="0"/>
                </a:srgbClr>
              </a:gs>
              <a:gs pos="63000">
                <a:srgbClr val="FF6600"/>
              </a:gs>
              <a:gs pos="85000">
                <a:schemeClr val="tx1">
                  <a:alpha val="66000"/>
                </a:schemeClr>
              </a:gs>
            </a:gsLst>
            <a:lin ang="5400000" scaled="0"/>
          </a:gradFill>
          <a:ln w="19050">
            <a:gradFill flip="none" rotWithShape="1">
              <a:gsLst>
                <a:gs pos="0">
                  <a:srgbClr val="92D050"/>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Forma libre 4"/>
          <p:cNvSpPr/>
          <p:nvPr/>
        </p:nvSpPr>
        <p:spPr>
          <a:xfrm rot="7962372">
            <a:off x="3517146" y="4506117"/>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30000">
                <a:srgbClr val="FFC000">
                  <a:lumMod val="26000"/>
                  <a:lumOff val="74000"/>
                  <a:alpha val="0"/>
                </a:srgbClr>
              </a:gs>
              <a:gs pos="63000">
                <a:srgbClr val="FF6600"/>
              </a:gs>
              <a:gs pos="85000">
                <a:schemeClr val="tx1">
                  <a:alpha val="66000"/>
                </a:schemeClr>
              </a:gs>
            </a:gsLst>
            <a:lin ang="5400000" scaled="0"/>
          </a:gradFill>
          <a:ln w="19050">
            <a:gradFill flip="none" rotWithShape="1">
              <a:gsLst>
                <a:gs pos="0">
                  <a:srgbClr val="92D050"/>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Forma libre 4"/>
          <p:cNvSpPr/>
          <p:nvPr/>
        </p:nvSpPr>
        <p:spPr>
          <a:xfrm rot="7962372">
            <a:off x="4773612" y="4466147"/>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30000">
                <a:srgbClr val="FFC000">
                  <a:lumMod val="26000"/>
                  <a:lumOff val="74000"/>
                  <a:alpha val="0"/>
                </a:srgbClr>
              </a:gs>
              <a:gs pos="63000">
                <a:srgbClr val="FF6600"/>
              </a:gs>
              <a:gs pos="85000">
                <a:schemeClr val="tx1">
                  <a:alpha val="66000"/>
                </a:schemeClr>
              </a:gs>
            </a:gsLst>
            <a:lin ang="5400000" scaled="0"/>
          </a:gradFill>
          <a:ln w="19050">
            <a:gradFill flip="none" rotWithShape="1">
              <a:gsLst>
                <a:gs pos="0">
                  <a:srgbClr val="92D050"/>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Forma libre 4"/>
          <p:cNvSpPr/>
          <p:nvPr/>
        </p:nvSpPr>
        <p:spPr>
          <a:xfrm rot="7962372">
            <a:off x="4125113" y="3986510"/>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30000">
                <a:srgbClr val="FFC000">
                  <a:lumMod val="26000"/>
                  <a:lumOff val="74000"/>
                  <a:alpha val="0"/>
                </a:srgbClr>
              </a:gs>
              <a:gs pos="63000">
                <a:srgbClr val="FF6600"/>
              </a:gs>
              <a:gs pos="85000">
                <a:schemeClr val="tx1">
                  <a:alpha val="66000"/>
                </a:schemeClr>
              </a:gs>
            </a:gsLst>
            <a:lin ang="5400000" scaled="0"/>
          </a:gradFill>
          <a:ln w="19050">
            <a:gradFill flip="none" rotWithShape="1">
              <a:gsLst>
                <a:gs pos="0">
                  <a:srgbClr val="92D050"/>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Forma libre 4"/>
          <p:cNvSpPr/>
          <p:nvPr/>
        </p:nvSpPr>
        <p:spPr>
          <a:xfrm rot="7962372">
            <a:off x="5381580" y="3946540"/>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30000">
                <a:srgbClr val="FFC000">
                  <a:lumMod val="26000"/>
                  <a:lumOff val="74000"/>
                  <a:alpha val="0"/>
                </a:srgbClr>
              </a:gs>
              <a:gs pos="63000">
                <a:srgbClr val="FF6600"/>
              </a:gs>
              <a:gs pos="85000">
                <a:schemeClr val="tx1">
                  <a:alpha val="66000"/>
                </a:schemeClr>
              </a:gs>
            </a:gsLst>
            <a:lin ang="5400000" scaled="0"/>
          </a:gradFill>
          <a:ln w="19050">
            <a:gradFill flip="none" rotWithShape="1">
              <a:gsLst>
                <a:gs pos="0">
                  <a:srgbClr val="92D050"/>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Forma libre 4"/>
          <p:cNvSpPr/>
          <p:nvPr/>
        </p:nvSpPr>
        <p:spPr>
          <a:xfrm rot="7962372">
            <a:off x="2909179" y="3986510"/>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30000">
                <a:srgbClr val="FFC000">
                  <a:lumMod val="26000"/>
                  <a:lumOff val="74000"/>
                  <a:alpha val="0"/>
                </a:srgbClr>
              </a:gs>
              <a:gs pos="63000">
                <a:srgbClr val="FF6600"/>
              </a:gs>
              <a:gs pos="85000">
                <a:schemeClr val="tx1">
                  <a:alpha val="66000"/>
                </a:schemeClr>
              </a:gs>
            </a:gsLst>
            <a:lin ang="5400000" scaled="0"/>
          </a:gradFill>
          <a:ln w="19050">
            <a:gradFill flip="none" rotWithShape="1">
              <a:gsLst>
                <a:gs pos="0">
                  <a:srgbClr val="92D050"/>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Forma libre 4"/>
          <p:cNvSpPr/>
          <p:nvPr/>
        </p:nvSpPr>
        <p:spPr>
          <a:xfrm rot="2562372">
            <a:off x="7051374" y="2203512"/>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30000">
                <a:srgbClr val="FFC000">
                  <a:lumMod val="26000"/>
                  <a:lumOff val="74000"/>
                  <a:alpha val="0"/>
                </a:srgbClr>
              </a:gs>
              <a:gs pos="63000">
                <a:srgbClr val="FF6600"/>
              </a:gs>
              <a:gs pos="85000">
                <a:schemeClr val="tx1">
                  <a:alpha val="66000"/>
                </a:schemeClr>
              </a:gs>
            </a:gsLst>
            <a:lin ang="5400000" scaled="0"/>
          </a:gradFill>
          <a:ln w="19050">
            <a:gradFill flip="none" rotWithShape="1">
              <a:gsLst>
                <a:gs pos="0">
                  <a:srgbClr val="92D050"/>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Forma libre 4"/>
          <p:cNvSpPr/>
          <p:nvPr/>
        </p:nvSpPr>
        <p:spPr>
          <a:xfrm rot="2562372">
            <a:off x="6571738" y="2852010"/>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30000">
                <a:srgbClr val="FFC000">
                  <a:lumMod val="26000"/>
                  <a:lumOff val="74000"/>
                  <a:alpha val="0"/>
                </a:srgbClr>
              </a:gs>
              <a:gs pos="63000">
                <a:srgbClr val="FF6600"/>
              </a:gs>
              <a:gs pos="85000">
                <a:schemeClr val="tx1">
                  <a:alpha val="66000"/>
                </a:schemeClr>
              </a:gs>
            </a:gsLst>
            <a:lin ang="5400000" scaled="0"/>
          </a:gradFill>
          <a:ln w="19050">
            <a:gradFill flip="none" rotWithShape="1">
              <a:gsLst>
                <a:gs pos="0">
                  <a:srgbClr val="92D050"/>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Forma libre 4"/>
          <p:cNvSpPr/>
          <p:nvPr/>
        </p:nvSpPr>
        <p:spPr>
          <a:xfrm rot="2562372">
            <a:off x="6531768" y="1595543"/>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30000">
                <a:srgbClr val="FFC000">
                  <a:lumMod val="26000"/>
                  <a:lumOff val="74000"/>
                  <a:alpha val="0"/>
                </a:srgbClr>
              </a:gs>
              <a:gs pos="63000">
                <a:srgbClr val="FF6600"/>
              </a:gs>
              <a:gs pos="85000">
                <a:schemeClr val="tx1">
                  <a:alpha val="66000"/>
                </a:schemeClr>
              </a:gs>
            </a:gsLst>
            <a:lin ang="5400000" scaled="0"/>
          </a:gradFill>
          <a:ln w="19050">
            <a:gradFill flip="none" rotWithShape="1">
              <a:gsLst>
                <a:gs pos="0">
                  <a:srgbClr val="92D050"/>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Forma libre 4"/>
          <p:cNvSpPr/>
          <p:nvPr/>
        </p:nvSpPr>
        <p:spPr>
          <a:xfrm rot="2562372">
            <a:off x="6052131" y="2244042"/>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30000">
                <a:srgbClr val="FFC000">
                  <a:lumMod val="26000"/>
                  <a:lumOff val="74000"/>
                  <a:alpha val="0"/>
                </a:srgbClr>
              </a:gs>
              <a:gs pos="63000">
                <a:srgbClr val="FF6600"/>
              </a:gs>
              <a:gs pos="85000">
                <a:schemeClr val="tx1">
                  <a:alpha val="66000"/>
                </a:schemeClr>
              </a:gs>
            </a:gsLst>
            <a:lin ang="5400000" scaled="0"/>
          </a:gradFill>
          <a:ln w="19050">
            <a:gradFill flip="none" rotWithShape="1">
              <a:gsLst>
                <a:gs pos="0">
                  <a:srgbClr val="92D050"/>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Forma libre 4"/>
          <p:cNvSpPr/>
          <p:nvPr/>
        </p:nvSpPr>
        <p:spPr>
          <a:xfrm rot="2562372">
            <a:off x="6012160" y="987575"/>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30000">
                <a:srgbClr val="FFC000">
                  <a:lumMod val="26000"/>
                  <a:lumOff val="74000"/>
                  <a:alpha val="0"/>
                </a:srgbClr>
              </a:gs>
              <a:gs pos="63000">
                <a:srgbClr val="FF6600"/>
              </a:gs>
              <a:gs pos="85000">
                <a:schemeClr val="tx1">
                  <a:alpha val="66000"/>
                </a:schemeClr>
              </a:gs>
            </a:gsLst>
            <a:lin ang="5400000" scaled="0"/>
          </a:gradFill>
          <a:ln w="19050">
            <a:gradFill flip="none" rotWithShape="1">
              <a:gsLst>
                <a:gs pos="0">
                  <a:srgbClr val="92D050"/>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Forma libre 4"/>
          <p:cNvSpPr/>
          <p:nvPr/>
        </p:nvSpPr>
        <p:spPr>
          <a:xfrm rot="2562372">
            <a:off x="6052131" y="3459977"/>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30000">
                <a:srgbClr val="FFC000">
                  <a:lumMod val="26000"/>
                  <a:lumOff val="74000"/>
                  <a:alpha val="0"/>
                </a:srgbClr>
              </a:gs>
              <a:gs pos="63000">
                <a:srgbClr val="FF6600"/>
              </a:gs>
              <a:gs pos="85000">
                <a:schemeClr val="tx1">
                  <a:alpha val="66000"/>
                </a:schemeClr>
              </a:gs>
            </a:gsLst>
            <a:lin ang="5400000" scaled="0"/>
          </a:gradFill>
          <a:ln w="19050">
            <a:gradFill flip="none" rotWithShape="1">
              <a:gsLst>
                <a:gs pos="0">
                  <a:srgbClr val="92D050"/>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Forma libre 4"/>
          <p:cNvSpPr/>
          <p:nvPr/>
        </p:nvSpPr>
        <p:spPr>
          <a:xfrm rot="13362372">
            <a:off x="1331640" y="2172032"/>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30000">
                <a:srgbClr val="FFC000">
                  <a:lumMod val="26000"/>
                  <a:lumOff val="74000"/>
                  <a:alpha val="0"/>
                </a:srgbClr>
              </a:gs>
              <a:gs pos="63000">
                <a:srgbClr val="FF6600"/>
              </a:gs>
              <a:gs pos="85000">
                <a:schemeClr val="tx1">
                  <a:alpha val="66000"/>
                </a:schemeClr>
              </a:gs>
            </a:gsLst>
            <a:lin ang="5400000" scaled="0"/>
          </a:gradFill>
          <a:ln w="19050">
            <a:gradFill flip="none" rotWithShape="1">
              <a:gsLst>
                <a:gs pos="0">
                  <a:srgbClr val="92D050"/>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Forma libre 4"/>
          <p:cNvSpPr/>
          <p:nvPr/>
        </p:nvSpPr>
        <p:spPr>
          <a:xfrm rot="13362372">
            <a:off x="1811276" y="1523533"/>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30000">
                <a:srgbClr val="FFC000">
                  <a:lumMod val="26000"/>
                  <a:lumOff val="74000"/>
                  <a:alpha val="0"/>
                </a:srgbClr>
              </a:gs>
              <a:gs pos="63000">
                <a:srgbClr val="FF6600"/>
              </a:gs>
              <a:gs pos="85000">
                <a:schemeClr val="tx1">
                  <a:alpha val="66000"/>
                </a:schemeClr>
              </a:gs>
            </a:gsLst>
            <a:lin ang="5400000" scaled="0"/>
          </a:gradFill>
          <a:ln w="19050">
            <a:gradFill flip="none" rotWithShape="1">
              <a:gsLst>
                <a:gs pos="0">
                  <a:srgbClr val="92D050"/>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Forma libre 4"/>
          <p:cNvSpPr/>
          <p:nvPr/>
        </p:nvSpPr>
        <p:spPr>
          <a:xfrm rot="13362372">
            <a:off x="1851246" y="2780000"/>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30000">
                <a:srgbClr val="FFC000">
                  <a:lumMod val="26000"/>
                  <a:lumOff val="74000"/>
                  <a:alpha val="0"/>
                </a:srgbClr>
              </a:gs>
              <a:gs pos="63000">
                <a:srgbClr val="FF6600"/>
              </a:gs>
              <a:gs pos="85000">
                <a:schemeClr val="tx1">
                  <a:alpha val="66000"/>
                </a:schemeClr>
              </a:gs>
            </a:gsLst>
            <a:lin ang="5400000" scaled="0"/>
          </a:gradFill>
          <a:ln w="19050">
            <a:gradFill flip="none" rotWithShape="1">
              <a:gsLst>
                <a:gs pos="0">
                  <a:srgbClr val="92D050"/>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Forma libre 4"/>
          <p:cNvSpPr/>
          <p:nvPr/>
        </p:nvSpPr>
        <p:spPr>
          <a:xfrm rot="13362372">
            <a:off x="2330883" y="2131501"/>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30000">
                <a:srgbClr val="FFC000">
                  <a:lumMod val="26000"/>
                  <a:lumOff val="74000"/>
                  <a:alpha val="0"/>
                </a:srgbClr>
              </a:gs>
              <a:gs pos="63000">
                <a:srgbClr val="FF6600"/>
              </a:gs>
              <a:gs pos="85000">
                <a:schemeClr val="tx1">
                  <a:alpha val="66000"/>
                </a:schemeClr>
              </a:gs>
            </a:gsLst>
            <a:lin ang="5400000" scaled="0"/>
          </a:gradFill>
          <a:ln w="19050">
            <a:gradFill flip="none" rotWithShape="1">
              <a:gsLst>
                <a:gs pos="0">
                  <a:srgbClr val="92D050"/>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Forma libre 4"/>
          <p:cNvSpPr/>
          <p:nvPr/>
        </p:nvSpPr>
        <p:spPr>
          <a:xfrm rot="13362372">
            <a:off x="2370854" y="3387968"/>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30000">
                <a:srgbClr val="FFC000">
                  <a:lumMod val="26000"/>
                  <a:lumOff val="74000"/>
                  <a:alpha val="0"/>
                </a:srgbClr>
              </a:gs>
              <a:gs pos="63000">
                <a:srgbClr val="FF6600"/>
              </a:gs>
              <a:gs pos="85000">
                <a:schemeClr val="tx1">
                  <a:alpha val="66000"/>
                </a:schemeClr>
              </a:gs>
            </a:gsLst>
            <a:lin ang="5400000" scaled="0"/>
          </a:gradFill>
          <a:ln w="19050">
            <a:gradFill flip="none" rotWithShape="1">
              <a:gsLst>
                <a:gs pos="0">
                  <a:srgbClr val="92D050"/>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Forma libre 4"/>
          <p:cNvSpPr/>
          <p:nvPr/>
        </p:nvSpPr>
        <p:spPr>
          <a:xfrm rot="13362372">
            <a:off x="2330883" y="915567"/>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30000">
                <a:srgbClr val="FFC000">
                  <a:lumMod val="26000"/>
                  <a:lumOff val="74000"/>
                  <a:alpha val="0"/>
                </a:srgbClr>
              </a:gs>
              <a:gs pos="63000">
                <a:srgbClr val="FF6600"/>
              </a:gs>
              <a:gs pos="85000">
                <a:schemeClr val="tx1">
                  <a:alpha val="66000"/>
                </a:schemeClr>
              </a:gs>
            </a:gsLst>
            <a:lin ang="5400000" scaled="0"/>
          </a:gradFill>
          <a:ln w="19050">
            <a:gradFill flip="none" rotWithShape="1">
              <a:gsLst>
                <a:gs pos="0">
                  <a:srgbClr val="92D050"/>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rot="10800000">
            <a:off x="0" y="-596602"/>
            <a:ext cx="9144000" cy="6336704"/>
          </a:xfrm>
          <a:prstGeom prst="rect">
            <a:avLst/>
          </a:prstGeom>
          <a:gradFill>
            <a:gsLst>
              <a:gs pos="78000">
                <a:srgbClr val="FC4B04"/>
              </a:gs>
              <a:gs pos="0">
                <a:schemeClr val="tx1"/>
              </a:gs>
              <a:gs pos="100000">
                <a:srgbClr val="FF3300"/>
              </a:gs>
              <a:gs pos="66000">
                <a:schemeClr val="tx1"/>
              </a:gs>
              <a:gs pos="90000">
                <a:schemeClr val="tx1"/>
              </a:gs>
              <a:gs pos="44000">
                <a:schemeClr val="tx1"/>
              </a:gs>
              <a:gs pos="54000">
                <a:srgbClr val="FA4C06"/>
              </a:gs>
              <a:gs pos="33000">
                <a:srgbClr val="FD5003"/>
              </a:gs>
              <a:gs pos="23000">
                <a:schemeClr val="tx1"/>
              </a:gs>
              <a:gs pos="12000">
                <a:srgbClr val="FF4A01"/>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4198072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3500" fill="hold"/>
                                        <p:tgtEl>
                                          <p:spTgt spid="24"/>
                                        </p:tgtEl>
                                        <p:attrNameLst>
                                          <p:attrName>ppt_x</p:attrName>
                                        </p:attrNameLst>
                                      </p:cBhvr>
                                      <p:tavLst>
                                        <p:tav tm="0">
                                          <p:val>
                                            <p:strVal val="0-#ppt_w/2"/>
                                          </p:val>
                                        </p:tav>
                                        <p:tav tm="100000">
                                          <p:val>
                                            <p:strVal val="#ppt_x"/>
                                          </p:val>
                                        </p:tav>
                                      </p:tavLst>
                                    </p:anim>
                                    <p:anim calcmode="lin" valueType="num">
                                      <p:cBhvr additive="base">
                                        <p:cTn id="8" dur="3500" fill="hold"/>
                                        <p:tgtEl>
                                          <p:spTgt spid="24"/>
                                        </p:tgtEl>
                                        <p:attrNameLst>
                                          <p:attrName>ppt_y</p:attrName>
                                        </p:attrNameLst>
                                      </p:cBhvr>
                                      <p:tavLst>
                                        <p:tav tm="0">
                                          <p:val>
                                            <p:strVal val="#ppt_y"/>
                                          </p:val>
                                        </p:tav>
                                        <p:tav tm="100000">
                                          <p:val>
                                            <p:strVal val="#ppt_y"/>
                                          </p:val>
                                        </p:tav>
                                      </p:tavLst>
                                    </p:anim>
                                  </p:childTnLst>
                                </p:cTn>
                              </p:par>
                              <p:par>
                                <p:cTn id="9" presetID="19" presetClass="entr" presetSubtype="10" fill="hold" grpId="1" nodeType="withEffect">
                                  <p:stCondLst>
                                    <p:cond delay="0"/>
                                  </p:stCondLst>
                                  <p:childTnLst>
                                    <p:set>
                                      <p:cBhvr>
                                        <p:cTn id="10" dur="1" fill="hold">
                                          <p:stCondLst>
                                            <p:cond delay="0"/>
                                          </p:stCondLst>
                                        </p:cTn>
                                        <p:tgtEl>
                                          <p:spTgt spid="24"/>
                                        </p:tgtEl>
                                        <p:attrNameLst>
                                          <p:attrName>style.visibility</p:attrName>
                                        </p:attrNameLst>
                                      </p:cBhvr>
                                      <p:to>
                                        <p:strVal val="visible"/>
                                      </p:to>
                                    </p:set>
                                    <p:anim calcmode="lin" valueType="num">
                                      <p:cBhvr>
                                        <p:cTn id="11" dur="3500" fill="hold"/>
                                        <p:tgtEl>
                                          <p:spTgt spid="24"/>
                                        </p:tgtEl>
                                        <p:attrNameLst>
                                          <p:attrName>ppt_w</p:attrName>
                                        </p:attrNameLst>
                                      </p:cBhvr>
                                      <p:tavLst>
                                        <p:tav tm="0" fmla="#ppt_w*sin(2.5*pi*$)">
                                          <p:val>
                                            <p:fltVal val="0"/>
                                          </p:val>
                                        </p:tav>
                                        <p:tav tm="100000">
                                          <p:val>
                                            <p:fltVal val="1"/>
                                          </p:val>
                                        </p:tav>
                                      </p:tavLst>
                                    </p:anim>
                                    <p:anim calcmode="lin" valueType="num">
                                      <p:cBhvr>
                                        <p:cTn id="12" dur="3500" fill="hold"/>
                                        <p:tgtEl>
                                          <p:spTgt spid="24"/>
                                        </p:tgtEl>
                                        <p:attrNameLst>
                                          <p:attrName>ppt_h</p:attrName>
                                        </p:attrNameLst>
                                      </p:cBhvr>
                                      <p:tavLst>
                                        <p:tav tm="0">
                                          <p:val>
                                            <p:strVal val="#ppt_h"/>
                                          </p:val>
                                        </p:tav>
                                        <p:tav tm="100000">
                                          <p:val>
                                            <p:strVal val="#ppt_h"/>
                                          </p:val>
                                        </p:tav>
                                      </p:tavLst>
                                    </p:anim>
                                  </p:childTnLst>
                                </p:cTn>
                              </p:par>
                              <p:par>
                                <p:cTn id="13" presetID="2" presetClass="exit" presetSubtype="2" fill="hold" grpId="2" nodeType="withEffect">
                                  <p:stCondLst>
                                    <p:cond delay="0"/>
                                  </p:stCondLst>
                                  <p:childTnLst>
                                    <p:anim calcmode="lin" valueType="num">
                                      <p:cBhvr additive="base">
                                        <p:cTn id="14" dur="4000"/>
                                        <p:tgtEl>
                                          <p:spTgt spid="24"/>
                                        </p:tgtEl>
                                        <p:attrNameLst>
                                          <p:attrName>ppt_x</p:attrName>
                                        </p:attrNameLst>
                                      </p:cBhvr>
                                      <p:tavLst>
                                        <p:tav tm="0">
                                          <p:val>
                                            <p:strVal val="ppt_x"/>
                                          </p:val>
                                        </p:tav>
                                        <p:tav tm="100000">
                                          <p:val>
                                            <p:strVal val="1+ppt_w/2"/>
                                          </p:val>
                                        </p:tav>
                                      </p:tavLst>
                                    </p:anim>
                                    <p:anim calcmode="lin" valueType="num">
                                      <p:cBhvr additive="base">
                                        <p:cTn id="15" dur="4000"/>
                                        <p:tgtEl>
                                          <p:spTgt spid="24"/>
                                        </p:tgtEl>
                                        <p:attrNameLst>
                                          <p:attrName>ppt_y</p:attrName>
                                        </p:attrNameLst>
                                      </p:cBhvr>
                                      <p:tavLst>
                                        <p:tav tm="0">
                                          <p:val>
                                            <p:strVal val="ppt_y"/>
                                          </p:val>
                                        </p:tav>
                                        <p:tav tm="100000">
                                          <p:val>
                                            <p:strVal val="ppt_y"/>
                                          </p:val>
                                        </p:tav>
                                      </p:tavLst>
                                    </p:anim>
                                    <p:set>
                                      <p:cBhvr>
                                        <p:cTn id="16" dur="1" fill="hold">
                                          <p:stCondLst>
                                            <p:cond delay="3999"/>
                                          </p:stCondLst>
                                        </p:cTn>
                                        <p:tgtEl>
                                          <p:spTgt spid="24"/>
                                        </p:tgtEl>
                                        <p:attrNameLst>
                                          <p:attrName>style.visibility</p:attrName>
                                        </p:attrNameLst>
                                      </p:cBhvr>
                                      <p:to>
                                        <p:strVal val="hidden"/>
                                      </p:to>
                                    </p:set>
                                  </p:childTnLst>
                                </p:cTn>
                              </p:par>
                              <p:par>
                                <p:cTn id="17" presetID="2" presetClass="entr" presetSubtype="8" fill="hold" grpId="0" nodeType="withEffect">
                                  <p:stCondLst>
                                    <p:cond delay="0"/>
                                  </p:stCondLst>
                                  <p:childTnLst>
                                    <p:set>
                                      <p:cBhvr>
                                        <p:cTn id="18" dur="1" fill="hold">
                                          <p:stCondLst>
                                            <p:cond delay="0"/>
                                          </p:stCondLst>
                                        </p:cTn>
                                        <p:tgtEl>
                                          <p:spTgt spid="25"/>
                                        </p:tgtEl>
                                        <p:attrNameLst>
                                          <p:attrName>style.visibility</p:attrName>
                                        </p:attrNameLst>
                                      </p:cBhvr>
                                      <p:to>
                                        <p:strVal val="visible"/>
                                      </p:to>
                                    </p:set>
                                    <p:anim calcmode="lin" valueType="num">
                                      <p:cBhvr additive="base">
                                        <p:cTn id="19" dur="3500" fill="hold"/>
                                        <p:tgtEl>
                                          <p:spTgt spid="25"/>
                                        </p:tgtEl>
                                        <p:attrNameLst>
                                          <p:attrName>ppt_x</p:attrName>
                                        </p:attrNameLst>
                                      </p:cBhvr>
                                      <p:tavLst>
                                        <p:tav tm="0">
                                          <p:val>
                                            <p:strVal val="0-#ppt_w/2"/>
                                          </p:val>
                                        </p:tav>
                                        <p:tav tm="100000">
                                          <p:val>
                                            <p:strVal val="#ppt_x"/>
                                          </p:val>
                                        </p:tav>
                                      </p:tavLst>
                                    </p:anim>
                                    <p:anim calcmode="lin" valueType="num">
                                      <p:cBhvr additive="base">
                                        <p:cTn id="20" dur="3500" fill="hold"/>
                                        <p:tgtEl>
                                          <p:spTgt spid="25"/>
                                        </p:tgtEl>
                                        <p:attrNameLst>
                                          <p:attrName>ppt_y</p:attrName>
                                        </p:attrNameLst>
                                      </p:cBhvr>
                                      <p:tavLst>
                                        <p:tav tm="0">
                                          <p:val>
                                            <p:strVal val="#ppt_y"/>
                                          </p:val>
                                        </p:tav>
                                        <p:tav tm="100000">
                                          <p:val>
                                            <p:strVal val="#ppt_y"/>
                                          </p:val>
                                        </p:tav>
                                      </p:tavLst>
                                    </p:anim>
                                  </p:childTnLst>
                                </p:cTn>
                              </p:par>
                              <p:par>
                                <p:cTn id="21" presetID="19" presetClass="entr" presetSubtype="10" fill="hold" grpId="1" nodeType="withEffect">
                                  <p:stCondLst>
                                    <p:cond delay="0"/>
                                  </p:stCondLst>
                                  <p:childTnLst>
                                    <p:set>
                                      <p:cBhvr>
                                        <p:cTn id="22" dur="1" fill="hold">
                                          <p:stCondLst>
                                            <p:cond delay="0"/>
                                          </p:stCondLst>
                                        </p:cTn>
                                        <p:tgtEl>
                                          <p:spTgt spid="25"/>
                                        </p:tgtEl>
                                        <p:attrNameLst>
                                          <p:attrName>style.visibility</p:attrName>
                                        </p:attrNameLst>
                                      </p:cBhvr>
                                      <p:to>
                                        <p:strVal val="visible"/>
                                      </p:to>
                                    </p:set>
                                    <p:anim calcmode="lin" valueType="num">
                                      <p:cBhvr>
                                        <p:cTn id="23" dur="3500" fill="hold"/>
                                        <p:tgtEl>
                                          <p:spTgt spid="25"/>
                                        </p:tgtEl>
                                        <p:attrNameLst>
                                          <p:attrName>ppt_w</p:attrName>
                                        </p:attrNameLst>
                                      </p:cBhvr>
                                      <p:tavLst>
                                        <p:tav tm="0" fmla="#ppt_w*sin(2.5*pi*$)">
                                          <p:val>
                                            <p:fltVal val="0"/>
                                          </p:val>
                                        </p:tav>
                                        <p:tav tm="100000">
                                          <p:val>
                                            <p:fltVal val="1"/>
                                          </p:val>
                                        </p:tav>
                                      </p:tavLst>
                                    </p:anim>
                                    <p:anim calcmode="lin" valueType="num">
                                      <p:cBhvr>
                                        <p:cTn id="24" dur="3500" fill="hold"/>
                                        <p:tgtEl>
                                          <p:spTgt spid="25"/>
                                        </p:tgtEl>
                                        <p:attrNameLst>
                                          <p:attrName>ppt_h</p:attrName>
                                        </p:attrNameLst>
                                      </p:cBhvr>
                                      <p:tavLst>
                                        <p:tav tm="0">
                                          <p:val>
                                            <p:strVal val="#ppt_h"/>
                                          </p:val>
                                        </p:tav>
                                        <p:tav tm="100000">
                                          <p:val>
                                            <p:strVal val="#ppt_h"/>
                                          </p:val>
                                        </p:tav>
                                      </p:tavLst>
                                    </p:anim>
                                  </p:childTnLst>
                                </p:cTn>
                              </p:par>
                              <p:par>
                                <p:cTn id="25" presetID="2" presetClass="exit" presetSubtype="2" fill="hold" grpId="2" nodeType="withEffect">
                                  <p:stCondLst>
                                    <p:cond delay="0"/>
                                  </p:stCondLst>
                                  <p:childTnLst>
                                    <p:anim calcmode="lin" valueType="num">
                                      <p:cBhvr additive="base">
                                        <p:cTn id="26" dur="4000"/>
                                        <p:tgtEl>
                                          <p:spTgt spid="25"/>
                                        </p:tgtEl>
                                        <p:attrNameLst>
                                          <p:attrName>ppt_x</p:attrName>
                                        </p:attrNameLst>
                                      </p:cBhvr>
                                      <p:tavLst>
                                        <p:tav tm="0">
                                          <p:val>
                                            <p:strVal val="ppt_x"/>
                                          </p:val>
                                        </p:tav>
                                        <p:tav tm="100000">
                                          <p:val>
                                            <p:strVal val="1+ppt_w/2"/>
                                          </p:val>
                                        </p:tav>
                                      </p:tavLst>
                                    </p:anim>
                                    <p:anim calcmode="lin" valueType="num">
                                      <p:cBhvr additive="base">
                                        <p:cTn id="27" dur="4000"/>
                                        <p:tgtEl>
                                          <p:spTgt spid="25"/>
                                        </p:tgtEl>
                                        <p:attrNameLst>
                                          <p:attrName>ppt_y</p:attrName>
                                        </p:attrNameLst>
                                      </p:cBhvr>
                                      <p:tavLst>
                                        <p:tav tm="0">
                                          <p:val>
                                            <p:strVal val="ppt_y"/>
                                          </p:val>
                                        </p:tav>
                                        <p:tav tm="100000">
                                          <p:val>
                                            <p:strVal val="ppt_y"/>
                                          </p:val>
                                        </p:tav>
                                      </p:tavLst>
                                    </p:anim>
                                    <p:set>
                                      <p:cBhvr>
                                        <p:cTn id="28" dur="1" fill="hold">
                                          <p:stCondLst>
                                            <p:cond delay="3999"/>
                                          </p:stCondLst>
                                        </p:cTn>
                                        <p:tgtEl>
                                          <p:spTgt spid="25"/>
                                        </p:tgtEl>
                                        <p:attrNameLst>
                                          <p:attrName>style.visibility</p:attrName>
                                        </p:attrNameLst>
                                      </p:cBhvr>
                                      <p:to>
                                        <p:strVal val="hidden"/>
                                      </p:to>
                                    </p:set>
                                  </p:childTnLst>
                                </p:cTn>
                              </p:par>
                              <p:par>
                                <p:cTn id="29" presetID="2" presetClass="entr" presetSubtype="8" fill="hold" grpId="0" nodeType="withEffect">
                                  <p:stCondLst>
                                    <p:cond delay="0"/>
                                  </p:stCondLst>
                                  <p:childTnLst>
                                    <p:set>
                                      <p:cBhvr>
                                        <p:cTn id="30" dur="1" fill="hold">
                                          <p:stCondLst>
                                            <p:cond delay="0"/>
                                          </p:stCondLst>
                                        </p:cTn>
                                        <p:tgtEl>
                                          <p:spTgt spid="29"/>
                                        </p:tgtEl>
                                        <p:attrNameLst>
                                          <p:attrName>style.visibility</p:attrName>
                                        </p:attrNameLst>
                                      </p:cBhvr>
                                      <p:to>
                                        <p:strVal val="visible"/>
                                      </p:to>
                                    </p:set>
                                    <p:anim calcmode="lin" valueType="num">
                                      <p:cBhvr additive="base">
                                        <p:cTn id="31" dur="3500" fill="hold"/>
                                        <p:tgtEl>
                                          <p:spTgt spid="29"/>
                                        </p:tgtEl>
                                        <p:attrNameLst>
                                          <p:attrName>ppt_x</p:attrName>
                                        </p:attrNameLst>
                                      </p:cBhvr>
                                      <p:tavLst>
                                        <p:tav tm="0">
                                          <p:val>
                                            <p:strVal val="0-#ppt_w/2"/>
                                          </p:val>
                                        </p:tav>
                                        <p:tav tm="100000">
                                          <p:val>
                                            <p:strVal val="#ppt_x"/>
                                          </p:val>
                                        </p:tav>
                                      </p:tavLst>
                                    </p:anim>
                                    <p:anim calcmode="lin" valueType="num">
                                      <p:cBhvr additive="base">
                                        <p:cTn id="32" dur="3500" fill="hold"/>
                                        <p:tgtEl>
                                          <p:spTgt spid="29"/>
                                        </p:tgtEl>
                                        <p:attrNameLst>
                                          <p:attrName>ppt_y</p:attrName>
                                        </p:attrNameLst>
                                      </p:cBhvr>
                                      <p:tavLst>
                                        <p:tav tm="0">
                                          <p:val>
                                            <p:strVal val="#ppt_y"/>
                                          </p:val>
                                        </p:tav>
                                        <p:tav tm="100000">
                                          <p:val>
                                            <p:strVal val="#ppt_y"/>
                                          </p:val>
                                        </p:tav>
                                      </p:tavLst>
                                    </p:anim>
                                  </p:childTnLst>
                                </p:cTn>
                              </p:par>
                              <p:par>
                                <p:cTn id="33" presetID="19" presetClass="entr" presetSubtype="10" fill="hold" grpId="1" nodeType="withEffect">
                                  <p:stCondLst>
                                    <p:cond delay="0"/>
                                  </p:stCondLst>
                                  <p:childTnLst>
                                    <p:set>
                                      <p:cBhvr>
                                        <p:cTn id="34" dur="1" fill="hold">
                                          <p:stCondLst>
                                            <p:cond delay="0"/>
                                          </p:stCondLst>
                                        </p:cTn>
                                        <p:tgtEl>
                                          <p:spTgt spid="29"/>
                                        </p:tgtEl>
                                        <p:attrNameLst>
                                          <p:attrName>style.visibility</p:attrName>
                                        </p:attrNameLst>
                                      </p:cBhvr>
                                      <p:to>
                                        <p:strVal val="visible"/>
                                      </p:to>
                                    </p:set>
                                    <p:anim calcmode="lin" valueType="num">
                                      <p:cBhvr>
                                        <p:cTn id="35" dur="3500" fill="hold"/>
                                        <p:tgtEl>
                                          <p:spTgt spid="29"/>
                                        </p:tgtEl>
                                        <p:attrNameLst>
                                          <p:attrName>ppt_w</p:attrName>
                                        </p:attrNameLst>
                                      </p:cBhvr>
                                      <p:tavLst>
                                        <p:tav tm="0" fmla="#ppt_w*sin(2.5*pi*$)">
                                          <p:val>
                                            <p:fltVal val="0"/>
                                          </p:val>
                                        </p:tav>
                                        <p:tav tm="100000">
                                          <p:val>
                                            <p:fltVal val="1"/>
                                          </p:val>
                                        </p:tav>
                                      </p:tavLst>
                                    </p:anim>
                                    <p:anim calcmode="lin" valueType="num">
                                      <p:cBhvr>
                                        <p:cTn id="36" dur="3500" fill="hold"/>
                                        <p:tgtEl>
                                          <p:spTgt spid="29"/>
                                        </p:tgtEl>
                                        <p:attrNameLst>
                                          <p:attrName>ppt_h</p:attrName>
                                        </p:attrNameLst>
                                      </p:cBhvr>
                                      <p:tavLst>
                                        <p:tav tm="0">
                                          <p:val>
                                            <p:strVal val="#ppt_h"/>
                                          </p:val>
                                        </p:tav>
                                        <p:tav tm="100000">
                                          <p:val>
                                            <p:strVal val="#ppt_h"/>
                                          </p:val>
                                        </p:tav>
                                      </p:tavLst>
                                    </p:anim>
                                  </p:childTnLst>
                                </p:cTn>
                              </p:par>
                              <p:par>
                                <p:cTn id="37" presetID="2" presetClass="exit" presetSubtype="2" fill="hold" grpId="2" nodeType="withEffect">
                                  <p:stCondLst>
                                    <p:cond delay="0"/>
                                  </p:stCondLst>
                                  <p:childTnLst>
                                    <p:anim calcmode="lin" valueType="num">
                                      <p:cBhvr additive="base">
                                        <p:cTn id="38" dur="4000"/>
                                        <p:tgtEl>
                                          <p:spTgt spid="29"/>
                                        </p:tgtEl>
                                        <p:attrNameLst>
                                          <p:attrName>ppt_x</p:attrName>
                                        </p:attrNameLst>
                                      </p:cBhvr>
                                      <p:tavLst>
                                        <p:tav tm="0">
                                          <p:val>
                                            <p:strVal val="ppt_x"/>
                                          </p:val>
                                        </p:tav>
                                        <p:tav tm="100000">
                                          <p:val>
                                            <p:strVal val="1+ppt_w/2"/>
                                          </p:val>
                                        </p:tav>
                                      </p:tavLst>
                                    </p:anim>
                                    <p:anim calcmode="lin" valueType="num">
                                      <p:cBhvr additive="base">
                                        <p:cTn id="39" dur="4000"/>
                                        <p:tgtEl>
                                          <p:spTgt spid="29"/>
                                        </p:tgtEl>
                                        <p:attrNameLst>
                                          <p:attrName>ppt_y</p:attrName>
                                        </p:attrNameLst>
                                      </p:cBhvr>
                                      <p:tavLst>
                                        <p:tav tm="0">
                                          <p:val>
                                            <p:strVal val="ppt_y"/>
                                          </p:val>
                                        </p:tav>
                                        <p:tav tm="100000">
                                          <p:val>
                                            <p:strVal val="ppt_y"/>
                                          </p:val>
                                        </p:tav>
                                      </p:tavLst>
                                    </p:anim>
                                    <p:set>
                                      <p:cBhvr>
                                        <p:cTn id="40" dur="1" fill="hold">
                                          <p:stCondLst>
                                            <p:cond delay="3999"/>
                                          </p:stCondLst>
                                        </p:cTn>
                                        <p:tgtEl>
                                          <p:spTgt spid="29"/>
                                        </p:tgtEl>
                                        <p:attrNameLst>
                                          <p:attrName>style.visibility</p:attrName>
                                        </p:attrNameLst>
                                      </p:cBhvr>
                                      <p:to>
                                        <p:strVal val="hidden"/>
                                      </p:to>
                                    </p:set>
                                  </p:childTnLst>
                                </p:cTn>
                              </p:par>
                              <p:par>
                                <p:cTn id="41" presetID="2" presetClass="entr" presetSubtype="8" fill="hold" grpId="0" nodeType="withEffect">
                                  <p:stCondLst>
                                    <p:cond delay="0"/>
                                  </p:stCondLst>
                                  <p:childTnLst>
                                    <p:set>
                                      <p:cBhvr>
                                        <p:cTn id="42" dur="1" fill="hold">
                                          <p:stCondLst>
                                            <p:cond delay="0"/>
                                          </p:stCondLst>
                                        </p:cTn>
                                        <p:tgtEl>
                                          <p:spTgt spid="27"/>
                                        </p:tgtEl>
                                        <p:attrNameLst>
                                          <p:attrName>style.visibility</p:attrName>
                                        </p:attrNameLst>
                                      </p:cBhvr>
                                      <p:to>
                                        <p:strVal val="visible"/>
                                      </p:to>
                                    </p:set>
                                    <p:anim calcmode="lin" valueType="num">
                                      <p:cBhvr additive="base">
                                        <p:cTn id="43" dur="3500" fill="hold"/>
                                        <p:tgtEl>
                                          <p:spTgt spid="27"/>
                                        </p:tgtEl>
                                        <p:attrNameLst>
                                          <p:attrName>ppt_x</p:attrName>
                                        </p:attrNameLst>
                                      </p:cBhvr>
                                      <p:tavLst>
                                        <p:tav tm="0">
                                          <p:val>
                                            <p:strVal val="0-#ppt_w/2"/>
                                          </p:val>
                                        </p:tav>
                                        <p:tav tm="100000">
                                          <p:val>
                                            <p:strVal val="#ppt_x"/>
                                          </p:val>
                                        </p:tav>
                                      </p:tavLst>
                                    </p:anim>
                                    <p:anim calcmode="lin" valueType="num">
                                      <p:cBhvr additive="base">
                                        <p:cTn id="44" dur="3500" fill="hold"/>
                                        <p:tgtEl>
                                          <p:spTgt spid="27"/>
                                        </p:tgtEl>
                                        <p:attrNameLst>
                                          <p:attrName>ppt_y</p:attrName>
                                        </p:attrNameLst>
                                      </p:cBhvr>
                                      <p:tavLst>
                                        <p:tav tm="0">
                                          <p:val>
                                            <p:strVal val="#ppt_y"/>
                                          </p:val>
                                        </p:tav>
                                        <p:tav tm="100000">
                                          <p:val>
                                            <p:strVal val="#ppt_y"/>
                                          </p:val>
                                        </p:tav>
                                      </p:tavLst>
                                    </p:anim>
                                  </p:childTnLst>
                                </p:cTn>
                              </p:par>
                              <p:par>
                                <p:cTn id="45" presetID="19" presetClass="entr" presetSubtype="10" fill="hold" grpId="1" nodeType="withEffect">
                                  <p:stCondLst>
                                    <p:cond delay="0"/>
                                  </p:stCondLst>
                                  <p:childTnLst>
                                    <p:set>
                                      <p:cBhvr>
                                        <p:cTn id="46" dur="1" fill="hold">
                                          <p:stCondLst>
                                            <p:cond delay="0"/>
                                          </p:stCondLst>
                                        </p:cTn>
                                        <p:tgtEl>
                                          <p:spTgt spid="27"/>
                                        </p:tgtEl>
                                        <p:attrNameLst>
                                          <p:attrName>style.visibility</p:attrName>
                                        </p:attrNameLst>
                                      </p:cBhvr>
                                      <p:to>
                                        <p:strVal val="visible"/>
                                      </p:to>
                                    </p:set>
                                    <p:anim calcmode="lin" valueType="num">
                                      <p:cBhvr>
                                        <p:cTn id="47" dur="3500" fill="hold"/>
                                        <p:tgtEl>
                                          <p:spTgt spid="27"/>
                                        </p:tgtEl>
                                        <p:attrNameLst>
                                          <p:attrName>ppt_w</p:attrName>
                                        </p:attrNameLst>
                                      </p:cBhvr>
                                      <p:tavLst>
                                        <p:tav tm="0" fmla="#ppt_w*sin(2.5*pi*$)">
                                          <p:val>
                                            <p:fltVal val="0"/>
                                          </p:val>
                                        </p:tav>
                                        <p:tav tm="100000">
                                          <p:val>
                                            <p:fltVal val="1"/>
                                          </p:val>
                                        </p:tav>
                                      </p:tavLst>
                                    </p:anim>
                                    <p:anim calcmode="lin" valueType="num">
                                      <p:cBhvr>
                                        <p:cTn id="48" dur="3500" fill="hold"/>
                                        <p:tgtEl>
                                          <p:spTgt spid="27"/>
                                        </p:tgtEl>
                                        <p:attrNameLst>
                                          <p:attrName>ppt_h</p:attrName>
                                        </p:attrNameLst>
                                      </p:cBhvr>
                                      <p:tavLst>
                                        <p:tav tm="0">
                                          <p:val>
                                            <p:strVal val="#ppt_h"/>
                                          </p:val>
                                        </p:tav>
                                        <p:tav tm="100000">
                                          <p:val>
                                            <p:strVal val="#ppt_h"/>
                                          </p:val>
                                        </p:tav>
                                      </p:tavLst>
                                    </p:anim>
                                  </p:childTnLst>
                                </p:cTn>
                              </p:par>
                              <p:par>
                                <p:cTn id="49" presetID="2" presetClass="exit" presetSubtype="2" fill="hold" grpId="2" nodeType="withEffect">
                                  <p:stCondLst>
                                    <p:cond delay="0"/>
                                  </p:stCondLst>
                                  <p:childTnLst>
                                    <p:anim calcmode="lin" valueType="num">
                                      <p:cBhvr additive="base">
                                        <p:cTn id="50" dur="4000"/>
                                        <p:tgtEl>
                                          <p:spTgt spid="27"/>
                                        </p:tgtEl>
                                        <p:attrNameLst>
                                          <p:attrName>ppt_x</p:attrName>
                                        </p:attrNameLst>
                                      </p:cBhvr>
                                      <p:tavLst>
                                        <p:tav tm="0">
                                          <p:val>
                                            <p:strVal val="ppt_x"/>
                                          </p:val>
                                        </p:tav>
                                        <p:tav tm="100000">
                                          <p:val>
                                            <p:strVal val="1+ppt_w/2"/>
                                          </p:val>
                                        </p:tav>
                                      </p:tavLst>
                                    </p:anim>
                                    <p:anim calcmode="lin" valueType="num">
                                      <p:cBhvr additive="base">
                                        <p:cTn id="51" dur="4000"/>
                                        <p:tgtEl>
                                          <p:spTgt spid="27"/>
                                        </p:tgtEl>
                                        <p:attrNameLst>
                                          <p:attrName>ppt_y</p:attrName>
                                        </p:attrNameLst>
                                      </p:cBhvr>
                                      <p:tavLst>
                                        <p:tav tm="0">
                                          <p:val>
                                            <p:strVal val="ppt_y"/>
                                          </p:val>
                                        </p:tav>
                                        <p:tav tm="100000">
                                          <p:val>
                                            <p:strVal val="ppt_y"/>
                                          </p:val>
                                        </p:tav>
                                      </p:tavLst>
                                    </p:anim>
                                    <p:set>
                                      <p:cBhvr>
                                        <p:cTn id="52" dur="1" fill="hold">
                                          <p:stCondLst>
                                            <p:cond delay="3999"/>
                                          </p:stCondLst>
                                        </p:cTn>
                                        <p:tgtEl>
                                          <p:spTgt spid="27"/>
                                        </p:tgtEl>
                                        <p:attrNameLst>
                                          <p:attrName>style.visibility</p:attrName>
                                        </p:attrNameLst>
                                      </p:cBhvr>
                                      <p:to>
                                        <p:strVal val="hidden"/>
                                      </p:to>
                                    </p:set>
                                  </p:childTnLst>
                                </p:cTn>
                              </p:par>
                              <p:par>
                                <p:cTn id="53" presetID="2" presetClass="entr" presetSubtype="8" fill="hold" grpId="0" nodeType="withEffect">
                                  <p:stCondLst>
                                    <p:cond delay="0"/>
                                  </p:stCondLst>
                                  <p:childTnLst>
                                    <p:set>
                                      <p:cBhvr>
                                        <p:cTn id="54" dur="1" fill="hold">
                                          <p:stCondLst>
                                            <p:cond delay="0"/>
                                          </p:stCondLst>
                                        </p:cTn>
                                        <p:tgtEl>
                                          <p:spTgt spid="26"/>
                                        </p:tgtEl>
                                        <p:attrNameLst>
                                          <p:attrName>style.visibility</p:attrName>
                                        </p:attrNameLst>
                                      </p:cBhvr>
                                      <p:to>
                                        <p:strVal val="visible"/>
                                      </p:to>
                                    </p:set>
                                    <p:anim calcmode="lin" valueType="num">
                                      <p:cBhvr additive="base">
                                        <p:cTn id="55" dur="3500" fill="hold"/>
                                        <p:tgtEl>
                                          <p:spTgt spid="26"/>
                                        </p:tgtEl>
                                        <p:attrNameLst>
                                          <p:attrName>ppt_x</p:attrName>
                                        </p:attrNameLst>
                                      </p:cBhvr>
                                      <p:tavLst>
                                        <p:tav tm="0">
                                          <p:val>
                                            <p:strVal val="0-#ppt_w/2"/>
                                          </p:val>
                                        </p:tav>
                                        <p:tav tm="100000">
                                          <p:val>
                                            <p:strVal val="#ppt_x"/>
                                          </p:val>
                                        </p:tav>
                                      </p:tavLst>
                                    </p:anim>
                                    <p:anim calcmode="lin" valueType="num">
                                      <p:cBhvr additive="base">
                                        <p:cTn id="56" dur="3500" fill="hold"/>
                                        <p:tgtEl>
                                          <p:spTgt spid="26"/>
                                        </p:tgtEl>
                                        <p:attrNameLst>
                                          <p:attrName>ppt_y</p:attrName>
                                        </p:attrNameLst>
                                      </p:cBhvr>
                                      <p:tavLst>
                                        <p:tav tm="0">
                                          <p:val>
                                            <p:strVal val="#ppt_y"/>
                                          </p:val>
                                        </p:tav>
                                        <p:tav tm="100000">
                                          <p:val>
                                            <p:strVal val="#ppt_y"/>
                                          </p:val>
                                        </p:tav>
                                      </p:tavLst>
                                    </p:anim>
                                  </p:childTnLst>
                                </p:cTn>
                              </p:par>
                              <p:par>
                                <p:cTn id="57" presetID="19" presetClass="entr" presetSubtype="10" fill="hold" grpId="1" nodeType="withEffect">
                                  <p:stCondLst>
                                    <p:cond delay="0"/>
                                  </p:stCondLst>
                                  <p:childTnLst>
                                    <p:set>
                                      <p:cBhvr>
                                        <p:cTn id="58" dur="1" fill="hold">
                                          <p:stCondLst>
                                            <p:cond delay="0"/>
                                          </p:stCondLst>
                                        </p:cTn>
                                        <p:tgtEl>
                                          <p:spTgt spid="26"/>
                                        </p:tgtEl>
                                        <p:attrNameLst>
                                          <p:attrName>style.visibility</p:attrName>
                                        </p:attrNameLst>
                                      </p:cBhvr>
                                      <p:to>
                                        <p:strVal val="visible"/>
                                      </p:to>
                                    </p:set>
                                    <p:anim calcmode="lin" valueType="num">
                                      <p:cBhvr>
                                        <p:cTn id="59" dur="3500" fill="hold"/>
                                        <p:tgtEl>
                                          <p:spTgt spid="26"/>
                                        </p:tgtEl>
                                        <p:attrNameLst>
                                          <p:attrName>ppt_w</p:attrName>
                                        </p:attrNameLst>
                                      </p:cBhvr>
                                      <p:tavLst>
                                        <p:tav tm="0" fmla="#ppt_w*sin(2.5*pi*$)">
                                          <p:val>
                                            <p:fltVal val="0"/>
                                          </p:val>
                                        </p:tav>
                                        <p:tav tm="100000">
                                          <p:val>
                                            <p:fltVal val="1"/>
                                          </p:val>
                                        </p:tav>
                                      </p:tavLst>
                                    </p:anim>
                                    <p:anim calcmode="lin" valueType="num">
                                      <p:cBhvr>
                                        <p:cTn id="60" dur="3500" fill="hold"/>
                                        <p:tgtEl>
                                          <p:spTgt spid="26"/>
                                        </p:tgtEl>
                                        <p:attrNameLst>
                                          <p:attrName>ppt_h</p:attrName>
                                        </p:attrNameLst>
                                      </p:cBhvr>
                                      <p:tavLst>
                                        <p:tav tm="0">
                                          <p:val>
                                            <p:strVal val="#ppt_h"/>
                                          </p:val>
                                        </p:tav>
                                        <p:tav tm="100000">
                                          <p:val>
                                            <p:strVal val="#ppt_h"/>
                                          </p:val>
                                        </p:tav>
                                      </p:tavLst>
                                    </p:anim>
                                  </p:childTnLst>
                                </p:cTn>
                              </p:par>
                              <p:par>
                                <p:cTn id="61" presetID="2" presetClass="exit" presetSubtype="2" fill="hold" grpId="2" nodeType="withEffect">
                                  <p:stCondLst>
                                    <p:cond delay="0"/>
                                  </p:stCondLst>
                                  <p:childTnLst>
                                    <p:anim calcmode="lin" valueType="num">
                                      <p:cBhvr additive="base">
                                        <p:cTn id="62" dur="4000"/>
                                        <p:tgtEl>
                                          <p:spTgt spid="26"/>
                                        </p:tgtEl>
                                        <p:attrNameLst>
                                          <p:attrName>ppt_x</p:attrName>
                                        </p:attrNameLst>
                                      </p:cBhvr>
                                      <p:tavLst>
                                        <p:tav tm="0">
                                          <p:val>
                                            <p:strVal val="ppt_x"/>
                                          </p:val>
                                        </p:tav>
                                        <p:tav tm="100000">
                                          <p:val>
                                            <p:strVal val="1+ppt_w/2"/>
                                          </p:val>
                                        </p:tav>
                                      </p:tavLst>
                                    </p:anim>
                                    <p:anim calcmode="lin" valueType="num">
                                      <p:cBhvr additive="base">
                                        <p:cTn id="63" dur="4000"/>
                                        <p:tgtEl>
                                          <p:spTgt spid="26"/>
                                        </p:tgtEl>
                                        <p:attrNameLst>
                                          <p:attrName>ppt_y</p:attrName>
                                        </p:attrNameLst>
                                      </p:cBhvr>
                                      <p:tavLst>
                                        <p:tav tm="0">
                                          <p:val>
                                            <p:strVal val="ppt_y"/>
                                          </p:val>
                                        </p:tav>
                                        <p:tav tm="100000">
                                          <p:val>
                                            <p:strVal val="ppt_y"/>
                                          </p:val>
                                        </p:tav>
                                      </p:tavLst>
                                    </p:anim>
                                    <p:set>
                                      <p:cBhvr>
                                        <p:cTn id="64" dur="1" fill="hold">
                                          <p:stCondLst>
                                            <p:cond delay="3999"/>
                                          </p:stCondLst>
                                        </p:cTn>
                                        <p:tgtEl>
                                          <p:spTgt spid="26"/>
                                        </p:tgtEl>
                                        <p:attrNameLst>
                                          <p:attrName>style.visibility</p:attrName>
                                        </p:attrNameLst>
                                      </p:cBhvr>
                                      <p:to>
                                        <p:strVal val="hidden"/>
                                      </p:to>
                                    </p:set>
                                  </p:childTnLst>
                                </p:cTn>
                              </p:par>
                              <p:par>
                                <p:cTn id="65" presetID="2" presetClass="entr" presetSubtype="8" fill="hold" grpId="0" nodeType="withEffect">
                                  <p:stCondLst>
                                    <p:cond delay="0"/>
                                  </p:stCondLst>
                                  <p:childTnLst>
                                    <p:set>
                                      <p:cBhvr>
                                        <p:cTn id="66" dur="1" fill="hold">
                                          <p:stCondLst>
                                            <p:cond delay="0"/>
                                          </p:stCondLst>
                                        </p:cTn>
                                        <p:tgtEl>
                                          <p:spTgt spid="28"/>
                                        </p:tgtEl>
                                        <p:attrNameLst>
                                          <p:attrName>style.visibility</p:attrName>
                                        </p:attrNameLst>
                                      </p:cBhvr>
                                      <p:to>
                                        <p:strVal val="visible"/>
                                      </p:to>
                                    </p:set>
                                    <p:anim calcmode="lin" valueType="num">
                                      <p:cBhvr additive="base">
                                        <p:cTn id="67" dur="3500" fill="hold"/>
                                        <p:tgtEl>
                                          <p:spTgt spid="28"/>
                                        </p:tgtEl>
                                        <p:attrNameLst>
                                          <p:attrName>ppt_x</p:attrName>
                                        </p:attrNameLst>
                                      </p:cBhvr>
                                      <p:tavLst>
                                        <p:tav tm="0">
                                          <p:val>
                                            <p:strVal val="0-#ppt_w/2"/>
                                          </p:val>
                                        </p:tav>
                                        <p:tav tm="100000">
                                          <p:val>
                                            <p:strVal val="#ppt_x"/>
                                          </p:val>
                                        </p:tav>
                                      </p:tavLst>
                                    </p:anim>
                                    <p:anim calcmode="lin" valueType="num">
                                      <p:cBhvr additive="base">
                                        <p:cTn id="68" dur="3500" fill="hold"/>
                                        <p:tgtEl>
                                          <p:spTgt spid="28"/>
                                        </p:tgtEl>
                                        <p:attrNameLst>
                                          <p:attrName>ppt_y</p:attrName>
                                        </p:attrNameLst>
                                      </p:cBhvr>
                                      <p:tavLst>
                                        <p:tav tm="0">
                                          <p:val>
                                            <p:strVal val="#ppt_y"/>
                                          </p:val>
                                        </p:tav>
                                        <p:tav tm="100000">
                                          <p:val>
                                            <p:strVal val="#ppt_y"/>
                                          </p:val>
                                        </p:tav>
                                      </p:tavLst>
                                    </p:anim>
                                  </p:childTnLst>
                                </p:cTn>
                              </p:par>
                              <p:par>
                                <p:cTn id="69" presetID="19" presetClass="entr" presetSubtype="10" fill="hold" grpId="1" nodeType="withEffect">
                                  <p:stCondLst>
                                    <p:cond delay="0"/>
                                  </p:stCondLst>
                                  <p:childTnLst>
                                    <p:set>
                                      <p:cBhvr>
                                        <p:cTn id="70" dur="1" fill="hold">
                                          <p:stCondLst>
                                            <p:cond delay="0"/>
                                          </p:stCondLst>
                                        </p:cTn>
                                        <p:tgtEl>
                                          <p:spTgt spid="28"/>
                                        </p:tgtEl>
                                        <p:attrNameLst>
                                          <p:attrName>style.visibility</p:attrName>
                                        </p:attrNameLst>
                                      </p:cBhvr>
                                      <p:to>
                                        <p:strVal val="visible"/>
                                      </p:to>
                                    </p:set>
                                    <p:anim calcmode="lin" valueType="num">
                                      <p:cBhvr>
                                        <p:cTn id="71" dur="3500" fill="hold"/>
                                        <p:tgtEl>
                                          <p:spTgt spid="28"/>
                                        </p:tgtEl>
                                        <p:attrNameLst>
                                          <p:attrName>ppt_w</p:attrName>
                                        </p:attrNameLst>
                                      </p:cBhvr>
                                      <p:tavLst>
                                        <p:tav tm="0" fmla="#ppt_w*sin(2.5*pi*$)">
                                          <p:val>
                                            <p:fltVal val="0"/>
                                          </p:val>
                                        </p:tav>
                                        <p:tav tm="100000">
                                          <p:val>
                                            <p:fltVal val="1"/>
                                          </p:val>
                                        </p:tav>
                                      </p:tavLst>
                                    </p:anim>
                                    <p:anim calcmode="lin" valueType="num">
                                      <p:cBhvr>
                                        <p:cTn id="72" dur="3500" fill="hold"/>
                                        <p:tgtEl>
                                          <p:spTgt spid="28"/>
                                        </p:tgtEl>
                                        <p:attrNameLst>
                                          <p:attrName>ppt_h</p:attrName>
                                        </p:attrNameLst>
                                      </p:cBhvr>
                                      <p:tavLst>
                                        <p:tav tm="0">
                                          <p:val>
                                            <p:strVal val="#ppt_h"/>
                                          </p:val>
                                        </p:tav>
                                        <p:tav tm="100000">
                                          <p:val>
                                            <p:strVal val="#ppt_h"/>
                                          </p:val>
                                        </p:tav>
                                      </p:tavLst>
                                    </p:anim>
                                  </p:childTnLst>
                                </p:cTn>
                              </p:par>
                              <p:par>
                                <p:cTn id="73" presetID="2" presetClass="exit" presetSubtype="2" fill="hold" grpId="2" nodeType="withEffect">
                                  <p:stCondLst>
                                    <p:cond delay="0"/>
                                  </p:stCondLst>
                                  <p:childTnLst>
                                    <p:anim calcmode="lin" valueType="num">
                                      <p:cBhvr additive="base">
                                        <p:cTn id="74" dur="4000"/>
                                        <p:tgtEl>
                                          <p:spTgt spid="28"/>
                                        </p:tgtEl>
                                        <p:attrNameLst>
                                          <p:attrName>ppt_x</p:attrName>
                                        </p:attrNameLst>
                                      </p:cBhvr>
                                      <p:tavLst>
                                        <p:tav tm="0">
                                          <p:val>
                                            <p:strVal val="ppt_x"/>
                                          </p:val>
                                        </p:tav>
                                        <p:tav tm="100000">
                                          <p:val>
                                            <p:strVal val="1+ppt_w/2"/>
                                          </p:val>
                                        </p:tav>
                                      </p:tavLst>
                                    </p:anim>
                                    <p:anim calcmode="lin" valueType="num">
                                      <p:cBhvr additive="base">
                                        <p:cTn id="75" dur="4000"/>
                                        <p:tgtEl>
                                          <p:spTgt spid="28"/>
                                        </p:tgtEl>
                                        <p:attrNameLst>
                                          <p:attrName>ppt_y</p:attrName>
                                        </p:attrNameLst>
                                      </p:cBhvr>
                                      <p:tavLst>
                                        <p:tav tm="0">
                                          <p:val>
                                            <p:strVal val="ppt_y"/>
                                          </p:val>
                                        </p:tav>
                                        <p:tav tm="100000">
                                          <p:val>
                                            <p:strVal val="ppt_y"/>
                                          </p:val>
                                        </p:tav>
                                      </p:tavLst>
                                    </p:anim>
                                    <p:set>
                                      <p:cBhvr>
                                        <p:cTn id="76" dur="1" fill="hold">
                                          <p:stCondLst>
                                            <p:cond delay="3999"/>
                                          </p:stCondLst>
                                        </p:cTn>
                                        <p:tgtEl>
                                          <p:spTgt spid="28"/>
                                        </p:tgtEl>
                                        <p:attrNameLst>
                                          <p:attrName>style.visibility</p:attrName>
                                        </p:attrNameLst>
                                      </p:cBhvr>
                                      <p:to>
                                        <p:strVal val="hidden"/>
                                      </p:to>
                                    </p:set>
                                  </p:childTnLst>
                                </p:cTn>
                              </p:par>
                              <p:par>
                                <p:cTn id="77" presetID="2" presetClass="entr" presetSubtype="1" fill="hold" grpId="0" nodeType="withEffect">
                                  <p:stCondLst>
                                    <p:cond delay="0"/>
                                  </p:stCondLst>
                                  <p:childTnLst>
                                    <p:set>
                                      <p:cBhvr>
                                        <p:cTn id="78" dur="1" fill="hold">
                                          <p:stCondLst>
                                            <p:cond delay="0"/>
                                          </p:stCondLst>
                                        </p:cTn>
                                        <p:tgtEl>
                                          <p:spTgt spid="6"/>
                                        </p:tgtEl>
                                        <p:attrNameLst>
                                          <p:attrName>style.visibility</p:attrName>
                                        </p:attrNameLst>
                                      </p:cBhvr>
                                      <p:to>
                                        <p:strVal val="visible"/>
                                      </p:to>
                                    </p:set>
                                    <p:anim calcmode="lin" valueType="num">
                                      <p:cBhvr additive="base">
                                        <p:cTn id="79" dur="3500" fill="hold"/>
                                        <p:tgtEl>
                                          <p:spTgt spid="6"/>
                                        </p:tgtEl>
                                        <p:attrNameLst>
                                          <p:attrName>ppt_x</p:attrName>
                                        </p:attrNameLst>
                                      </p:cBhvr>
                                      <p:tavLst>
                                        <p:tav tm="0">
                                          <p:val>
                                            <p:strVal val="#ppt_x"/>
                                          </p:val>
                                        </p:tav>
                                        <p:tav tm="100000">
                                          <p:val>
                                            <p:strVal val="#ppt_x"/>
                                          </p:val>
                                        </p:tav>
                                      </p:tavLst>
                                    </p:anim>
                                    <p:anim calcmode="lin" valueType="num">
                                      <p:cBhvr additive="base">
                                        <p:cTn id="80" dur="3500" fill="hold"/>
                                        <p:tgtEl>
                                          <p:spTgt spid="6"/>
                                        </p:tgtEl>
                                        <p:attrNameLst>
                                          <p:attrName>ppt_y</p:attrName>
                                        </p:attrNameLst>
                                      </p:cBhvr>
                                      <p:tavLst>
                                        <p:tav tm="0">
                                          <p:val>
                                            <p:strVal val="0-#ppt_h/2"/>
                                          </p:val>
                                        </p:tav>
                                        <p:tav tm="100000">
                                          <p:val>
                                            <p:strVal val="#ppt_y"/>
                                          </p:val>
                                        </p:tav>
                                      </p:tavLst>
                                    </p:anim>
                                  </p:childTnLst>
                                </p:cTn>
                              </p:par>
                              <p:par>
                                <p:cTn id="81" presetID="19" presetClass="entr" presetSubtype="5" fill="hold" grpId="1" nodeType="withEffect">
                                  <p:stCondLst>
                                    <p:cond delay="0"/>
                                  </p:stCondLst>
                                  <p:childTnLst>
                                    <p:set>
                                      <p:cBhvr>
                                        <p:cTn id="82" dur="1" fill="hold">
                                          <p:stCondLst>
                                            <p:cond delay="0"/>
                                          </p:stCondLst>
                                        </p:cTn>
                                        <p:tgtEl>
                                          <p:spTgt spid="6"/>
                                        </p:tgtEl>
                                        <p:attrNameLst>
                                          <p:attrName>style.visibility</p:attrName>
                                        </p:attrNameLst>
                                      </p:cBhvr>
                                      <p:to>
                                        <p:strVal val="visible"/>
                                      </p:to>
                                    </p:set>
                                    <p:anim calcmode="lin" valueType="num">
                                      <p:cBhvr>
                                        <p:cTn id="83" dur="3500" fill="hold"/>
                                        <p:tgtEl>
                                          <p:spTgt spid="6"/>
                                        </p:tgtEl>
                                        <p:attrNameLst>
                                          <p:attrName>ppt_w</p:attrName>
                                        </p:attrNameLst>
                                      </p:cBhvr>
                                      <p:tavLst>
                                        <p:tav tm="0">
                                          <p:val>
                                            <p:strVal val="#ppt_w"/>
                                          </p:val>
                                        </p:tav>
                                        <p:tav tm="100000">
                                          <p:val>
                                            <p:strVal val="#ppt_w"/>
                                          </p:val>
                                        </p:tav>
                                      </p:tavLst>
                                    </p:anim>
                                    <p:anim calcmode="lin" valueType="num">
                                      <p:cBhvr>
                                        <p:cTn id="84" dur="3500" fill="hold"/>
                                        <p:tgtEl>
                                          <p:spTgt spid="6"/>
                                        </p:tgtEl>
                                        <p:attrNameLst>
                                          <p:attrName>ppt_h</p:attrName>
                                        </p:attrNameLst>
                                      </p:cBhvr>
                                      <p:tavLst>
                                        <p:tav tm="0" fmla="#ppt_h*sin(2.5*pi*$)">
                                          <p:val>
                                            <p:fltVal val="0"/>
                                          </p:val>
                                        </p:tav>
                                        <p:tav tm="100000">
                                          <p:val>
                                            <p:fltVal val="1"/>
                                          </p:val>
                                        </p:tav>
                                      </p:tavLst>
                                    </p:anim>
                                  </p:childTnLst>
                                </p:cTn>
                              </p:par>
                              <p:par>
                                <p:cTn id="85" presetID="2" presetClass="exit" presetSubtype="4" fill="hold" grpId="2" nodeType="withEffect">
                                  <p:stCondLst>
                                    <p:cond delay="0"/>
                                  </p:stCondLst>
                                  <p:childTnLst>
                                    <p:anim calcmode="lin" valueType="num">
                                      <p:cBhvr additive="base">
                                        <p:cTn id="86" dur="4000"/>
                                        <p:tgtEl>
                                          <p:spTgt spid="6"/>
                                        </p:tgtEl>
                                        <p:attrNameLst>
                                          <p:attrName>ppt_x</p:attrName>
                                        </p:attrNameLst>
                                      </p:cBhvr>
                                      <p:tavLst>
                                        <p:tav tm="0">
                                          <p:val>
                                            <p:strVal val="ppt_x"/>
                                          </p:val>
                                        </p:tav>
                                        <p:tav tm="100000">
                                          <p:val>
                                            <p:strVal val="ppt_x"/>
                                          </p:val>
                                        </p:tav>
                                      </p:tavLst>
                                    </p:anim>
                                    <p:anim calcmode="lin" valueType="num">
                                      <p:cBhvr additive="base">
                                        <p:cTn id="87" dur="4000"/>
                                        <p:tgtEl>
                                          <p:spTgt spid="6"/>
                                        </p:tgtEl>
                                        <p:attrNameLst>
                                          <p:attrName>ppt_y</p:attrName>
                                        </p:attrNameLst>
                                      </p:cBhvr>
                                      <p:tavLst>
                                        <p:tav tm="0">
                                          <p:val>
                                            <p:strVal val="ppt_y"/>
                                          </p:val>
                                        </p:tav>
                                        <p:tav tm="100000">
                                          <p:val>
                                            <p:strVal val="1+ppt_h/2"/>
                                          </p:val>
                                        </p:tav>
                                      </p:tavLst>
                                    </p:anim>
                                    <p:set>
                                      <p:cBhvr>
                                        <p:cTn id="88" dur="1" fill="hold">
                                          <p:stCondLst>
                                            <p:cond delay="3999"/>
                                          </p:stCondLst>
                                        </p:cTn>
                                        <p:tgtEl>
                                          <p:spTgt spid="6"/>
                                        </p:tgtEl>
                                        <p:attrNameLst>
                                          <p:attrName>style.visibility</p:attrName>
                                        </p:attrNameLst>
                                      </p:cBhvr>
                                      <p:to>
                                        <p:strVal val="hidden"/>
                                      </p:to>
                                    </p:set>
                                  </p:childTnLst>
                                </p:cTn>
                              </p:par>
                              <p:par>
                                <p:cTn id="89" presetID="2" presetClass="entr" presetSubtype="1" fill="hold" grpId="0" nodeType="withEffect">
                                  <p:stCondLst>
                                    <p:cond delay="0"/>
                                  </p:stCondLst>
                                  <p:childTnLst>
                                    <p:set>
                                      <p:cBhvr>
                                        <p:cTn id="90" dur="1" fill="hold">
                                          <p:stCondLst>
                                            <p:cond delay="0"/>
                                          </p:stCondLst>
                                        </p:cTn>
                                        <p:tgtEl>
                                          <p:spTgt spid="5"/>
                                        </p:tgtEl>
                                        <p:attrNameLst>
                                          <p:attrName>style.visibility</p:attrName>
                                        </p:attrNameLst>
                                      </p:cBhvr>
                                      <p:to>
                                        <p:strVal val="visible"/>
                                      </p:to>
                                    </p:set>
                                    <p:anim calcmode="lin" valueType="num">
                                      <p:cBhvr additive="base">
                                        <p:cTn id="91" dur="3500" fill="hold"/>
                                        <p:tgtEl>
                                          <p:spTgt spid="5"/>
                                        </p:tgtEl>
                                        <p:attrNameLst>
                                          <p:attrName>ppt_x</p:attrName>
                                        </p:attrNameLst>
                                      </p:cBhvr>
                                      <p:tavLst>
                                        <p:tav tm="0">
                                          <p:val>
                                            <p:strVal val="#ppt_x"/>
                                          </p:val>
                                        </p:tav>
                                        <p:tav tm="100000">
                                          <p:val>
                                            <p:strVal val="#ppt_x"/>
                                          </p:val>
                                        </p:tav>
                                      </p:tavLst>
                                    </p:anim>
                                    <p:anim calcmode="lin" valueType="num">
                                      <p:cBhvr additive="base">
                                        <p:cTn id="92" dur="3500" fill="hold"/>
                                        <p:tgtEl>
                                          <p:spTgt spid="5"/>
                                        </p:tgtEl>
                                        <p:attrNameLst>
                                          <p:attrName>ppt_y</p:attrName>
                                        </p:attrNameLst>
                                      </p:cBhvr>
                                      <p:tavLst>
                                        <p:tav tm="0">
                                          <p:val>
                                            <p:strVal val="0-#ppt_h/2"/>
                                          </p:val>
                                        </p:tav>
                                        <p:tav tm="100000">
                                          <p:val>
                                            <p:strVal val="#ppt_y"/>
                                          </p:val>
                                        </p:tav>
                                      </p:tavLst>
                                    </p:anim>
                                  </p:childTnLst>
                                </p:cTn>
                              </p:par>
                              <p:par>
                                <p:cTn id="93" presetID="19" presetClass="entr" presetSubtype="5" fill="hold" grpId="1" nodeType="withEffect">
                                  <p:stCondLst>
                                    <p:cond delay="0"/>
                                  </p:stCondLst>
                                  <p:childTnLst>
                                    <p:set>
                                      <p:cBhvr>
                                        <p:cTn id="94" dur="1" fill="hold">
                                          <p:stCondLst>
                                            <p:cond delay="0"/>
                                          </p:stCondLst>
                                        </p:cTn>
                                        <p:tgtEl>
                                          <p:spTgt spid="5"/>
                                        </p:tgtEl>
                                        <p:attrNameLst>
                                          <p:attrName>style.visibility</p:attrName>
                                        </p:attrNameLst>
                                      </p:cBhvr>
                                      <p:to>
                                        <p:strVal val="visible"/>
                                      </p:to>
                                    </p:set>
                                    <p:anim calcmode="lin" valueType="num">
                                      <p:cBhvr>
                                        <p:cTn id="95" dur="3500" fill="hold"/>
                                        <p:tgtEl>
                                          <p:spTgt spid="5"/>
                                        </p:tgtEl>
                                        <p:attrNameLst>
                                          <p:attrName>ppt_w</p:attrName>
                                        </p:attrNameLst>
                                      </p:cBhvr>
                                      <p:tavLst>
                                        <p:tav tm="0">
                                          <p:val>
                                            <p:strVal val="#ppt_w"/>
                                          </p:val>
                                        </p:tav>
                                        <p:tav tm="100000">
                                          <p:val>
                                            <p:strVal val="#ppt_w"/>
                                          </p:val>
                                        </p:tav>
                                      </p:tavLst>
                                    </p:anim>
                                    <p:anim calcmode="lin" valueType="num">
                                      <p:cBhvr>
                                        <p:cTn id="96" dur="3500" fill="hold"/>
                                        <p:tgtEl>
                                          <p:spTgt spid="5"/>
                                        </p:tgtEl>
                                        <p:attrNameLst>
                                          <p:attrName>ppt_h</p:attrName>
                                        </p:attrNameLst>
                                      </p:cBhvr>
                                      <p:tavLst>
                                        <p:tav tm="0" fmla="#ppt_h*sin(2.5*pi*$)">
                                          <p:val>
                                            <p:fltVal val="0"/>
                                          </p:val>
                                        </p:tav>
                                        <p:tav tm="100000">
                                          <p:val>
                                            <p:fltVal val="1"/>
                                          </p:val>
                                        </p:tav>
                                      </p:tavLst>
                                    </p:anim>
                                  </p:childTnLst>
                                </p:cTn>
                              </p:par>
                              <p:par>
                                <p:cTn id="97" presetID="2" presetClass="exit" presetSubtype="4" fill="hold" grpId="2" nodeType="withEffect">
                                  <p:stCondLst>
                                    <p:cond delay="0"/>
                                  </p:stCondLst>
                                  <p:childTnLst>
                                    <p:anim calcmode="lin" valueType="num">
                                      <p:cBhvr additive="base">
                                        <p:cTn id="98" dur="4000"/>
                                        <p:tgtEl>
                                          <p:spTgt spid="5"/>
                                        </p:tgtEl>
                                        <p:attrNameLst>
                                          <p:attrName>ppt_x</p:attrName>
                                        </p:attrNameLst>
                                      </p:cBhvr>
                                      <p:tavLst>
                                        <p:tav tm="0">
                                          <p:val>
                                            <p:strVal val="ppt_x"/>
                                          </p:val>
                                        </p:tav>
                                        <p:tav tm="100000">
                                          <p:val>
                                            <p:strVal val="ppt_x"/>
                                          </p:val>
                                        </p:tav>
                                      </p:tavLst>
                                    </p:anim>
                                    <p:anim calcmode="lin" valueType="num">
                                      <p:cBhvr additive="base">
                                        <p:cTn id="99" dur="4000"/>
                                        <p:tgtEl>
                                          <p:spTgt spid="5"/>
                                        </p:tgtEl>
                                        <p:attrNameLst>
                                          <p:attrName>ppt_y</p:attrName>
                                        </p:attrNameLst>
                                      </p:cBhvr>
                                      <p:tavLst>
                                        <p:tav tm="0">
                                          <p:val>
                                            <p:strVal val="ppt_y"/>
                                          </p:val>
                                        </p:tav>
                                        <p:tav tm="100000">
                                          <p:val>
                                            <p:strVal val="1+ppt_h/2"/>
                                          </p:val>
                                        </p:tav>
                                      </p:tavLst>
                                    </p:anim>
                                    <p:set>
                                      <p:cBhvr>
                                        <p:cTn id="100" dur="1" fill="hold">
                                          <p:stCondLst>
                                            <p:cond delay="3999"/>
                                          </p:stCondLst>
                                        </p:cTn>
                                        <p:tgtEl>
                                          <p:spTgt spid="5"/>
                                        </p:tgtEl>
                                        <p:attrNameLst>
                                          <p:attrName>style.visibility</p:attrName>
                                        </p:attrNameLst>
                                      </p:cBhvr>
                                      <p:to>
                                        <p:strVal val="hidden"/>
                                      </p:to>
                                    </p:set>
                                  </p:childTnLst>
                                </p:cTn>
                              </p:par>
                              <p:par>
                                <p:cTn id="101" presetID="2" presetClass="entr" presetSubtype="1" fill="hold" grpId="0" nodeType="withEffect">
                                  <p:stCondLst>
                                    <p:cond delay="0"/>
                                  </p:stCondLst>
                                  <p:childTnLst>
                                    <p:set>
                                      <p:cBhvr>
                                        <p:cTn id="102" dur="1" fill="hold">
                                          <p:stCondLst>
                                            <p:cond delay="0"/>
                                          </p:stCondLst>
                                        </p:cTn>
                                        <p:tgtEl>
                                          <p:spTgt spid="7"/>
                                        </p:tgtEl>
                                        <p:attrNameLst>
                                          <p:attrName>style.visibility</p:attrName>
                                        </p:attrNameLst>
                                      </p:cBhvr>
                                      <p:to>
                                        <p:strVal val="visible"/>
                                      </p:to>
                                    </p:set>
                                    <p:anim calcmode="lin" valueType="num">
                                      <p:cBhvr additive="base">
                                        <p:cTn id="103" dur="3500" fill="hold"/>
                                        <p:tgtEl>
                                          <p:spTgt spid="7"/>
                                        </p:tgtEl>
                                        <p:attrNameLst>
                                          <p:attrName>ppt_x</p:attrName>
                                        </p:attrNameLst>
                                      </p:cBhvr>
                                      <p:tavLst>
                                        <p:tav tm="0">
                                          <p:val>
                                            <p:strVal val="#ppt_x"/>
                                          </p:val>
                                        </p:tav>
                                        <p:tav tm="100000">
                                          <p:val>
                                            <p:strVal val="#ppt_x"/>
                                          </p:val>
                                        </p:tav>
                                      </p:tavLst>
                                    </p:anim>
                                    <p:anim calcmode="lin" valueType="num">
                                      <p:cBhvr additive="base">
                                        <p:cTn id="104" dur="3500" fill="hold"/>
                                        <p:tgtEl>
                                          <p:spTgt spid="7"/>
                                        </p:tgtEl>
                                        <p:attrNameLst>
                                          <p:attrName>ppt_y</p:attrName>
                                        </p:attrNameLst>
                                      </p:cBhvr>
                                      <p:tavLst>
                                        <p:tav tm="0">
                                          <p:val>
                                            <p:strVal val="0-#ppt_h/2"/>
                                          </p:val>
                                        </p:tav>
                                        <p:tav tm="100000">
                                          <p:val>
                                            <p:strVal val="#ppt_y"/>
                                          </p:val>
                                        </p:tav>
                                      </p:tavLst>
                                    </p:anim>
                                  </p:childTnLst>
                                </p:cTn>
                              </p:par>
                              <p:par>
                                <p:cTn id="105" presetID="19" presetClass="entr" presetSubtype="5" fill="hold" grpId="1" nodeType="withEffect">
                                  <p:stCondLst>
                                    <p:cond delay="0"/>
                                  </p:stCondLst>
                                  <p:childTnLst>
                                    <p:set>
                                      <p:cBhvr>
                                        <p:cTn id="106" dur="1" fill="hold">
                                          <p:stCondLst>
                                            <p:cond delay="0"/>
                                          </p:stCondLst>
                                        </p:cTn>
                                        <p:tgtEl>
                                          <p:spTgt spid="7"/>
                                        </p:tgtEl>
                                        <p:attrNameLst>
                                          <p:attrName>style.visibility</p:attrName>
                                        </p:attrNameLst>
                                      </p:cBhvr>
                                      <p:to>
                                        <p:strVal val="visible"/>
                                      </p:to>
                                    </p:set>
                                    <p:anim calcmode="lin" valueType="num">
                                      <p:cBhvr>
                                        <p:cTn id="107" dur="3500" fill="hold"/>
                                        <p:tgtEl>
                                          <p:spTgt spid="7"/>
                                        </p:tgtEl>
                                        <p:attrNameLst>
                                          <p:attrName>ppt_w</p:attrName>
                                        </p:attrNameLst>
                                      </p:cBhvr>
                                      <p:tavLst>
                                        <p:tav tm="0">
                                          <p:val>
                                            <p:strVal val="#ppt_w"/>
                                          </p:val>
                                        </p:tav>
                                        <p:tav tm="100000">
                                          <p:val>
                                            <p:strVal val="#ppt_w"/>
                                          </p:val>
                                        </p:tav>
                                      </p:tavLst>
                                    </p:anim>
                                    <p:anim calcmode="lin" valueType="num">
                                      <p:cBhvr>
                                        <p:cTn id="108" dur="3500" fill="hold"/>
                                        <p:tgtEl>
                                          <p:spTgt spid="7"/>
                                        </p:tgtEl>
                                        <p:attrNameLst>
                                          <p:attrName>ppt_h</p:attrName>
                                        </p:attrNameLst>
                                      </p:cBhvr>
                                      <p:tavLst>
                                        <p:tav tm="0" fmla="#ppt_h*sin(2.5*pi*$)">
                                          <p:val>
                                            <p:fltVal val="0"/>
                                          </p:val>
                                        </p:tav>
                                        <p:tav tm="100000">
                                          <p:val>
                                            <p:fltVal val="1"/>
                                          </p:val>
                                        </p:tav>
                                      </p:tavLst>
                                    </p:anim>
                                  </p:childTnLst>
                                </p:cTn>
                              </p:par>
                              <p:par>
                                <p:cTn id="109" presetID="2" presetClass="exit" presetSubtype="4" fill="hold" grpId="2" nodeType="withEffect">
                                  <p:stCondLst>
                                    <p:cond delay="0"/>
                                  </p:stCondLst>
                                  <p:childTnLst>
                                    <p:anim calcmode="lin" valueType="num">
                                      <p:cBhvr additive="base">
                                        <p:cTn id="110" dur="4000"/>
                                        <p:tgtEl>
                                          <p:spTgt spid="7"/>
                                        </p:tgtEl>
                                        <p:attrNameLst>
                                          <p:attrName>ppt_x</p:attrName>
                                        </p:attrNameLst>
                                      </p:cBhvr>
                                      <p:tavLst>
                                        <p:tav tm="0">
                                          <p:val>
                                            <p:strVal val="ppt_x"/>
                                          </p:val>
                                        </p:tav>
                                        <p:tav tm="100000">
                                          <p:val>
                                            <p:strVal val="ppt_x"/>
                                          </p:val>
                                        </p:tav>
                                      </p:tavLst>
                                    </p:anim>
                                    <p:anim calcmode="lin" valueType="num">
                                      <p:cBhvr additive="base">
                                        <p:cTn id="111" dur="4000"/>
                                        <p:tgtEl>
                                          <p:spTgt spid="7"/>
                                        </p:tgtEl>
                                        <p:attrNameLst>
                                          <p:attrName>ppt_y</p:attrName>
                                        </p:attrNameLst>
                                      </p:cBhvr>
                                      <p:tavLst>
                                        <p:tav tm="0">
                                          <p:val>
                                            <p:strVal val="ppt_y"/>
                                          </p:val>
                                        </p:tav>
                                        <p:tav tm="100000">
                                          <p:val>
                                            <p:strVal val="1+ppt_h/2"/>
                                          </p:val>
                                        </p:tav>
                                      </p:tavLst>
                                    </p:anim>
                                    <p:set>
                                      <p:cBhvr>
                                        <p:cTn id="112" dur="1" fill="hold">
                                          <p:stCondLst>
                                            <p:cond delay="3999"/>
                                          </p:stCondLst>
                                        </p:cTn>
                                        <p:tgtEl>
                                          <p:spTgt spid="7"/>
                                        </p:tgtEl>
                                        <p:attrNameLst>
                                          <p:attrName>style.visibility</p:attrName>
                                        </p:attrNameLst>
                                      </p:cBhvr>
                                      <p:to>
                                        <p:strVal val="hidden"/>
                                      </p:to>
                                    </p:set>
                                  </p:childTnLst>
                                </p:cTn>
                              </p:par>
                              <p:par>
                                <p:cTn id="113" presetID="2" presetClass="entr" presetSubtype="1" fill="hold" grpId="0" nodeType="withEffect">
                                  <p:stCondLst>
                                    <p:cond delay="0"/>
                                  </p:stCondLst>
                                  <p:childTnLst>
                                    <p:set>
                                      <p:cBhvr>
                                        <p:cTn id="114" dur="1" fill="hold">
                                          <p:stCondLst>
                                            <p:cond delay="0"/>
                                          </p:stCondLst>
                                        </p:cTn>
                                        <p:tgtEl>
                                          <p:spTgt spid="4"/>
                                        </p:tgtEl>
                                        <p:attrNameLst>
                                          <p:attrName>style.visibility</p:attrName>
                                        </p:attrNameLst>
                                      </p:cBhvr>
                                      <p:to>
                                        <p:strVal val="visible"/>
                                      </p:to>
                                    </p:set>
                                    <p:anim calcmode="lin" valueType="num">
                                      <p:cBhvr additive="base">
                                        <p:cTn id="115" dur="3500" fill="hold"/>
                                        <p:tgtEl>
                                          <p:spTgt spid="4"/>
                                        </p:tgtEl>
                                        <p:attrNameLst>
                                          <p:attrName>ppt_x</p:attrName>
                                        </p:attrNameLst>
                                      </p:cBhvr>
                                      <p:tavLst>
                                        <p:tav tm="0">
                                          <p:val>
                                            <p:strVal val="#ppt_x"/>
                                          </p:val>
                                        </p:tav>
                                        <p:tav tm="100000">
                                          <p:val>
                                            <p:strVal val="#ppt_x"/>
                                          </p:val>
                                        </p:tav>
                                      </p:tavLst>
                                    </p:anim>
                                    <p:anim calcmode="lin" valueType="num">
                                      <p:cBhvr additive="base">
                                        <p:cTn id="116" dur="3500" fill="hold"/>
                                        <p:tgtEl>
                                          <p:spTgt spid="4"/>
                                        </p:tgtEl>
                                        <p:attrNameLst>
                                          <p:attrName>ppt_y</p:attrName>
                                        </p:attrNameLst>
                                      </p:cBhvr>
                                      <p:tavLst>
                                        <p:tav tm="0">
                                          <p:val>
                                            <p:strVal val="0-#ppt_h/2"/>
                                          </p:val>
                                        </p:tav>
                                        <p:tav tm="100000">
                                          <p:val>
                                            <p:strVal val="#ppt_y"/>
                                          </p:val>
                                        </p:tav>
                                      </p:tavLst>
                                    </p:anim>
                                  </p:childTnLst>
                                </p:cTn>
                              </p:par>
                              <p:par>
                                <p:cTn id="117" presetID="19" presetClass="entr" presetSubtype="5" fill="hold" grpId="1" nodeType="withEffect">
                                  <p:stCondLst>
                                    <p:cond delay="0"/>
                                  </p:stCondLst>
                                  <p:childTnLst>
                                    <p:set>
                                      <p:cBhvr>
                                        <p:cTn id="118" dur="1" fill="hold">
                                          <p:stCondLst>
                                            <p:cond delay="0"/>
                                          </p:stCondLst>
                                        </p:cTn>
                                        <p:tgtEl>
                                          <p:spTgt spid="4"/>
                                        </p:tgtEl>
                                        <p:attrNameLst>
                                          <p:attrName>style.visibility</p:attrName>
                                        </p:attrNameLst>
                                      </p:cBhvr>
                                      <p:to>
                                        <p:strVal val="visible"/>
                                      </p:to>
                                    </p:set>
                                    <p:anim calcmode="lin" valueType="num">
                                      <p:cBhvr>
                                        <p:cTn id="119" dur="3500" fill="hold"/>
                                        <p:tgtEl>
                                          <p:spTgt spid="4"/>
                                        </p:tgtEl>
                                        <p:attrNameLst>
                                          <p:attrName>ppt_w</p:attrName>
                                        </p:attrNameLst>
                                      </p:cBhvr>
                                      <p:tavLst>
                                        <p:tav tm="0">
                                          <p:val>
                                            <p:strVal val="#ppt_w"/>
                                          </p:val>
                                        </p:tav>
                                        <p:tav tm="100000">
                                          <p:val>
                                            <p:strVal val="#ppt_w"/>
                                          </p:val>
                                        </p:tav>
                                      </p:tavLst>
                                    </p:anim>
                                    <p:anim calcmode="lin" valueType="num">
                                      <p:cBhvr>
                                        <p:cTn id="120" dur="3500" fill="hold"/>
                                        <p:tgtEl>
                                          <p:spTgt spid="4"/>
                                        </p:tgtEl>
                                        <p:attrNameLst>
                                          <p:attrName>ppt_h</p:attrName>
                                        </p:attrNameLst>
                                      </p:cBhvr>
                                      <p:tavLst>
                                        <p:tav tm="0" fmla="#ppt_h*sin(2.5*pi*$)">
                                          <p:val>
                                            <p:fltVal val="0"/>
                                          </p:val>
                                        </p:tav>
                                        <p:tav tm="100000">
                                          <p:val>
                                            <p:fltVal val="1"/>
                                          </p:val>
                                        </p:tav>
                                      </p:tavLst>
                                    </p:anim>
                                  </p:childTnLst>
                                </p:cTn>
                              </p:par>
                              <p:par>
                                <p:cTn id="121" presetID="2" presetClass="exit" presetSubtype="4" fill="hold" grpId="2" nodeType="withEffect">
                                  <p:stCondLst>
                                    <p:cond delay="0"/>
                                  </p:stCondLst>
                                  <p:childTnLst>
                                    <p:anim calcmode="lin" valueType="num">
                                      <p:cBhvr additive="base">
                                        <p:cTn id="122" dur="4000"/>
                                        <p:tgtEl>
                                          <p:spTgt spid="4"/>
                                        </p:tgtEl>
                                        <p:attrNameLst>
                                          <p:attrName>ppt_x</p:attrName>
                                        </p:attrNameLst>
                                      </p:cBhvr>
                                      <p:tavLst>
                                        <p:tav tm="0">
                                          <p:val>
                                            <p:strVal val="ppt_x"/>
                                          </p:val>
                                        </p:tav>
                                        <p:tav tm="100000">
                                          <p:val>
                                            <p:strVal val="ppt_x"/>
                                          </p:val>
                                        </p:tav>
                                      </p:tavLst>
                                    </p:anim>
                                    <p:anim calcmode="lin" valueType="num">
                                      <p:cBhvr additive="base">
                                        <p:cTn id="123" dur="4000"/>
                                        <p:tgtEl>
                                          <p:spTgt spid="4"/>
                                        </p:tgtEl>
                                        <p:attrNameLst>
                                          <p:attrName>ppt_y</p:attrName>
                                        </p:attrNameLst>
                                      </p:cBhvr>
                                      <p:tavLst>
                                        <p:tav tm="0">
                                          <p:val>
                                            <p:strVal val="ppt_y"/>
                                          </p:val>
                                        </p:tav>
                                        <p:tav tm="100000">
                                          <p:val>
                                            <p:strVal val="1+ppt_h/2"/>
                                          </p:val>
                                        </p:tav>
                                      </p:tavLst>
                                    </p:anim>
                                    <p:set>
                                      <p:cBhvr>
                                        <p:cTn id="124" dur="1" fill="hold">
                                          <p:stCondLst>
                                            <p:cond delay="3999"/>
                                          </p:stCondLst>
                                        </p:cTn>
                                        <p:tgtEl>
                                          <p:spTgt spid="4"/>
                                        </p:tgtEl>
                                        <p:attrNameLst>
                                          <p:attrName>style.visibility</p:attrName>
                                        </p:attrNameLst>
                                      </p:cBhvr>
                                      <p:to>
                                        <p:strVal val="hidden"/>
                                      </p:to>
                                    </p:set>
                                  </p:childTnLst>
                                </p:cTn>
                              </p:par>
                              <p:par>
                                <p:cTn id="125" presetID="2" presetClass="entr" presetSubtype="1" fill="hold" grpId="0" nodeType="withEffect">
                                  <p:stCondLst>
                                    <p:cond delay="0"/>
                                  </p:stCondLst>
                                  <p:childTnLst>
                                    <p:set>
                                      <p:cBhvr>
                                        <p:cTn id="126" dur="1" fill="hold">
                                          <p:stCondLst>
                                            <p:cond delay="0"/>
                                          </p:stCondLst>
                                        </p:cTn>
                                        <p:tgtEl>
                                          <p:spTgt spid="3"/>
                                        </p:tgtEl>
                                        <p:attrNameLst>
                                          <p:attrName>style.visibility</p:attrName>
                                        </p:attrNameLst>
                                      </p:cBhvr>
                                      <p:to>
                                        <p:strVal val="visible"/>
                                      </p:to>
                                    </p:set>
                                    <p:anim calcmode="lin" valueType="num">
                                      <p:cBhvr additive="base">
                                        <p:cTn id="127" dur="3500" fill="hold"/>
                                        <p:tgtEl>
                                          <p:spTgt spid="3"/>
                                        </p:tgtEl>
                                        <p:attrNameLst>
                                          <p:attrName>ppt_x</p:attrName>
                                        </p:attrNameLst>
                                      </p:cBhvr>
                                      <p:tavLst>
                                        <p:tav tm="0">
                                          <p:val>
                                            <p:strVal val="#ppt_x"/>
                                          </p:val>
                                        </p:tav>
                                        <p:tav tm="100000">
                                          <p:val>
                                            <p:strVal val="#ppt_x"/>
                                          </p:val>
                                        </p:tav>
                                      </p:tavLst>
                                    </p:anim>
                                    <p:anim calcmode="lin" valueType="num">
                                      <p:cBhvr additive="base">
                                        <p:cTn id="128" dur="3500" fill="hold"/>
                                        <p:tgtEl>
                                          <p:spTgt spid="3"/>
                                        </p:tgtEl>
                                        <p:attrNameLst>
                                          <p:attrName>ppt_y</p:attrName>
                                        </p:attrNameLst>
                                      </p:cBhvr>
                                      <p:tavLst>
                                        <p:tav tm="0">
                                          <p:val>
                                            <p:strVal val="0-#ppt_h/2"/>
                                          </p:val>
                                        </p:tav>
                                        <p:tav tm="100000">
                                          <p:val>
                                            <p:strVal val="#ppt_y"/>
                                          </p:val>
                                        </p:tav>
                                      </p:tavLst>
                                    </p:anim>
                                  </p:childTnLst>
                                </p:cTn>
                              </p:par>
                              <p:par>
                                <p:cTn id="129" presetID="19" presetClass="entr" presetSubtype="5" fill="hold" grpId="1" nodeType="withEffect">
                                  <p:stCondLst>
                                    <p:cond delay="0"/>
                                  </p:stCondLst>
                                  <p:childTnLst>
                                    <p:set>
                                      <p:cBhvr>
                                        <p:cTn id="130" dur="1" fill="hold">
                                          <p:stCondLst>
                                            <p:cond delay="0"/>
                                          </p:stCondLst>
                                        </p:cTn>
                                        <p:tgtEl>
                                          <p:spTgt spid="3"/>
                                        </p:tgtEl>
                                        <p:attrNameLst>
                                          <p:attrName>style.visibility</p:attrName>
                                        </p:attrNameLst>
                                      </p:cBhvr>
                                      <p:to>
                                        <p:strVal val="visible"/>
                                      </p:to>
                                    </p:set>
                                    <p:anim calcmode="lin" valueType="num">
                                      <p:cBhvr>
                                        <p:cTn id="131" dur="3500" fill="hold"/>
                                        <p:tgtEl>
                                          <p:spTgt spid="3"/>
                                        </p:tgtEl>
                                        <p:attrNameLst>
                                          <p:attrName>ppt_w</p:attrName>
                                        </p:attrNameLst>
                                      </p:cBhvr>
                                      <p:tavLst>
                                        <p:tav tm="0">
                                          <p:val>
                                            <p:strVal val="#ppt_w"/>
                                          </p:val>
                                        </p:tav>
                                        <p:tav tm="100000">
                                          <p:val>
                                            <p:strVal val="#ppt_w"/>
                                          </p:val>
                                        </p:tav>
                                      </p:tavLst>
                                    </p:anim>
                                    <p:anim calcmode="lin" valueType="num">
                                      <p:cBhvr>
                                        <p:cTn id="132" dur="3500" fill="hold"/>
                                        <p:tgtEl>
                                          <p:spTgt spid="3"/>
                                        </p:tgtEl>
                                        <p:attrNameLst>
                                          <p:attrName>ppt_h</p:attrName>
                                        </p:attrNameLst>
                                      </p:cBhvr>
                                      <p:tavLst>
                                        <p:tav tm="0" fmla="#ppt_h*sin(2.5*pi*$)">
                                          <p:val>
                                            <p:fltVal val="0"/>
                                          </p:val>
                                        </p:tav>
                                        <p:tav tm="100000">
                                          <p:val>
                                            <p:fltVal val="1"/>
                                          </p:val>
                                        </p:tav>
                                      </p:tavLst>
                                    </p:anim>
                                  </p:childTnLst>
                                </p:cTn>
                              </p:par>
                              <p:par>
                                <p:cTn id="133" presetID="2" presetClass="exit" presetSubtype="4" fill="hold" grpId="2" nodeType="withEffect">
                                  <p:stCondLst>
                                    <p:cond delay="0"/>
                                  </p:stCondLst>
                                  <p:childTnLst>
                                    <p:anim calcmode="lin" valueType="num">
                                      <p:cBhvr additive="base">
                                        <p:cTn id="134" dur="4000"/>
                                        <p:tgtEl>
                                          <p:spTgt spid="3"/>
                                        </p:tgtEl>
                                        <p:attrNameLst>
                                          <p:attrName>ppt_x</p:attrName>
                                        </p:attrNameLst>
                                      </p:cBhvr>
                                      <p:tavLst>
                                        <p:tav tm="0">
                                          <p:val>
                                            <p:strVal val="ppt_x"/>
                                          </p:val>
                                        </p:tav>
                                        <p:tav tm="100000">
                                          <p:val>
                                            <p:strVal val="ppt_x"/>
                                          </p:val>
                                        </p:tav>
                                      </p:tavLst>
                                    </p:anim>
                                    <p:anim calcmode="lin" valueType="num">
                                      <p:cBhvr additive="base">
                                        <p:cTn id="135" dur="4000"/>
                                        <p:tgtEl>
                                          <p:spTgt spid="3"/>
                                        </p:tgtEl>
                                        <p:attrNameLst>
                                          <p:attrName>ppt_y</p:attrName>
                                        </p:attrNameLst>
                                      </p:cBhvr>
                                      <p:tavLst>
                                        <p:tav tm="0">
                                          <p:val>
                                            <p:strVal val="ppt_y"/>
                                          </p:val>
                                        </p:tav>
                                        <p:tav tm="100000">
                                          <p:val>
                                            <p:strVal val="1+ppt_h/2"/>
                                          </p:val>
                                        </p:tav>
                                      </p:tavLst>
                                    </p:anim>
                                    <p:set>
                                      <p:cBhvr>
                                        <p:cTn id="136" dur="1" fill="hold">
                                          <p:stCondLst>
                                            <p:cond delay="3999"/>
                                          </p:stCondLst>
                                        </p:cTn>
                                        <p:tgtEl>
                                          <p:spTgt spid="3"/>
                                        </p:tgtEl>
                                        <p:attrNameLst>
                                          <p:attrName>style.visibility</p:attrName>
                                        </p:attrNameLst>
                                      </p:cBhvr>
                                      <p:to>
                                        <p:strVal val="hidden"/>
                                      </p:to>
                                    </p:set>
                                  </p:childTnLst>
                                </p:cTn>
                              </p:par>
                              <p:par>
                                <p:cTn id="137" presetID="2" presetClass="entr" presetSubtype="1" fill="hold" grpId="0" nodeType="withEffect">
                                  <p:stCondLst>
                                    <p:cond delay="0"/>
                                  </p:stCondLst>
                                  <p:childTnLst>
                                    <p:set>
                                      <p:cBhvr>
                                        <p:cTn id="138" dur="1" fill="hold">
                                          <p:stCondLst>
                                            <p:cond delay="0"/>
                                          </p:stCondLst>
                                        </p:cTn>
                                        <p:tgtEl>
                                          <p:spTgt spid="2"/>
                                        </p:tgtEl>
                                        <p:attrNameLst>
                                          <p:attrName>style.visibility</p:attrName>
                                        </p:attrNameLst>
                                      </p:cBhvr>
                                      <p:to>
                                        <p:strVal val="visible"/>
                                      </p:to>
                                    </p:set>
                                    <p:anim calcmode="lin" valueType="num">
                                      <p:cBhvr additive="base">
                                        <p:cTn id="139" dur="3500" fill="hold"/>
                                        <p:tgtEl>
                                          <p:spTgt spid="2"/>
                                        </p:tgtEl>
                                        <p:attrNameLst>
                                          <p:attrName>ppt_x</p:attrName>
                                        </p:attrNameLst>
                                      </p:cBhvr>
                                      <p:tavLst>
                                        <p:tav tm="0">
                                          <p:val>
                                            <p:strVal val="#ppt_x"/>
                                          </p:val>
                                        </p:tav>
                                        <p:tav tm="100000">
                                          <p:val>
                                            <p:strVal val="#ppt_x"/>
                                          </p:val>
                                        </p:tav>
                                      </p:tavLst>
                                    </p:anim>
                                    <p:anim calcmode="lin" valueType="num">
                                      <p:cBhvr additive="base">
                                        <p:cTn id="140" dur="3500" fill="hold"/>
                                        <p:tgtEl>
                                          <p:spTgt spid="2"/>
                                        </p:tgtEl>
                                        <p:attrNameLst>
                                          <p:attrName>ppt_y</p:attrName>
                                        </p:attrNameLst>
                                      </p:cBhvr>
                                      <p:tavLst>
                                        <p:tav tm="0">
                                          <p:val>
                                            <p:strVal val="0-#ppt_h/2"/>
                                          </p:val>
                                        </p:tav>
                                        <p:tav tm="100000">
                                          <p:val>
                                            <p:strVal val="#ppt_y"/>
                                          </p:val>
                                        </p:tav>
                                      </p:tavLst>
                                    </p:anim>
                                  </p:childTnLst>
                                </p:cTn>
                              </p:par>
                              <p:par>
                                <p:cTn id="141" presetID="19" presetClass="entr" presetSubtype="5" fill="hold" grpId="1" nodeType="withEffect">
                                  <p:stCondLst>
                                    <p:cond delay="0"/>
                                  </p:stCondLst>
                                  <p:childTnLst>
                                    <p:set>
                                      <p:cBhvr>
                                        <p:cTn id="142" dur="1" fill="hold">
                                          <p:stCondLst>
                                            <p:cond delay="0"/>
                                          </p:stCondLst>
                                        </p:cTn>
                                        <p:tgtEl>
                                          <p:spTgt spid="2"/>
                                        </p:tgtEl>
                                        <p:attrNameLst>
                                          <p:attrName>style.visibility</p:attrName>
                                        </p:attrNameLst>
                                      </p:cBhvr>
                                      <p:to>
                                        <p:strVal val="visible"/>
                                      </p:to>
                                    </p:set>
                                    <p:anim calcmode="lin" valueType="num">
                                      <p:cBhvr>
                                        <p:cTn id="143" dur="3500" fill="hold"/>
                                        <p:tgtEl>
                                          <p:spTgt spid="2"/>
                                        </p:tgtEl>
                                        <p:attrNameLst>
                                          <p:attrName>ppt_w</p:attrName>
                                        </p:attrNameLst>
                                      </p:cBhvr>
                                      <p:tavLst>
                                        <p:tav tm="0">
                                          <p:val>
                                            <p:strVal val="#ppt_w"/>
                                          </p:val>
                                        </p:tav>
                                        <p:tav tm="100000">
                                          <p:val>
                                            <p:strVal val="#ppt_w"/>
                                          </p:val>
                                        </p:tav>
                                      </p:tavLst>
                                    </p:anim>
                                    <p:anim calcmode="lin" valueType="num">
                                      <p:cBhvr>
                                        <p:cTn id="144" dur="3500" fill="hold"/>
                                        <p:tgtEl>
                                          <p:spTgt spid="2"/>
                                        </p:tgtEl>
                                        <p:attrNameLst>
                                          <p:attrName>ppt_h</p:attrName>
                                        </p:attrNameLst>
                                      </p:cBhvr>
                                      <p:tavLst>
                                        <p:tav tm="0" fmla="#ppt_h*sin(2.5*pi*$)">
                                          <p:val>
                                            <p:fltVal val="0"/>
                                          </p:val>
                                        </p:tav>
                                        <p:tav tm="100000">
                                          <p:val>
                                            <p:fltVal val="1"/>
                                          </p:val>
                                        </p:tav>
                                      </p:tavLst>
                                    </p:anim>
                                  </p:childTnLst>
                                </p:cTn>
                              </p:par>
                              <p:par>
                                <p:cTn id="145" presetID="2" presetClass="exit" presetSubtype="4" fill="hold" grpId="2" nodeType="withEffect">
                                  <p:stCondLst>
                                    <p:cond delay="0"/>
                                  </p:stCondLst>
                                  <p:childTnLst>
                                    <p:anim calcmode="lin" valueType="num">
                                      <p:cBhvr additive="base">
                                        <p:cTn id="146" dur="4000"/>
                                        <p:tgtEl>
                                          <p:spTgt spid="2"/>
                                        </p:tgtEl>
                                        <p:attrNameLst>
                                          <p:attrName>ppt_x</p:attrName>
                                        </p:attrNameLst>
                                      </p:cBhvr>
                                      <p:tavLst>
                                        <p:tav tm="0">
                                          <p:val>
                                            <p:strVal val="ppt_x"/>
                                          </p:val>
                                        </p:tav>
                                        <p:tav tm="100000">
                                          <p:val>
                                            <p:strVal val="ppt_x"/>
                                          </p:val>
                                        </p:tav>
                                      </p:tavLst>
                                    </p:anim>
                                    <p:anim calcmode="lin" valueType="num">
                                      <p:cBhvr additive="base">
                                        <p:cTn id="147" dur="4000"/>
                                        <p:tgtEl>
                                          <p:spTgt spid="2"/>
                                        </p:tgtEl>
                                        <p:attrNameLst>
                                          <p:attrName>ppt_y</p:attrName>
                                        </p:attrNameLst>
                                      </p:cBhvr>
                                      <p:tavLst>
                                        <p:tav tm="0">
                                          <p:val>
                                            <p:strVal val="ppt_y"/>
                                          </p:val>
                                        </p:tav>
                                        <p:tav tm="100000">
                                          <p:val>
                                            <p:strVal val="1+ppt_h/2"/>
                                          </p:val>
                                        </p:tav>
                                      </p:tavLst>
                                    </p:anim>
                                    <p:set>
                                      <p:cBhvr>
                                        <p:cTn id="148" dur="1" fill="hold">
                                          <p:stCondLst>
                                            <p:cond delay="3999"/>
                                          </p:stCondLst>
                                        </p:cTn>
                                        <p:tgtEl>
                                          <p:spTgt spid="2"/>
                                        </p:tgtEl>
                                        <p:attrNameLst>
                                          <p:attrName>style.visibility</p:attrName>
                                        </p:attrNameLst>
                                      </p:cBhvr>
                                      <p:to>
                                        <p:strVal val="hidden"/>
                                      </p:to>
                                    </p:set>
                                  </p:childTnLst>
                                </p:cTn>
                              </p:par>
                              <p:par>
                                <p:cTn id="149" presetID="2" presetClass="entr" presetSubtype="2" fill="hold" grpId="0" nodeType="withEffect">
                                  <p:stCondLst>
                                    <p:cond delay="0"/>
                                  </p:stCondLst>
                                  <p:childTnLst>
                                    <p:set>
                                      <p:cBhvr>
                                        <p:cTn id="150" dur="1" fill="hold">
                                          <p:stCondLst>
                                            <p:cond delay="0"/>
                                          </p:stCondLst>
                                        </p:cTn>
                                        <p:tgtEl>
                                          <p:spTgt spid="21"/>
                                        </p:tgtEl>
                                        <p:attrNameLst>
                                          <p:attrName>style.visibility</p:attrName>
                                        </p:attrNameLst>
                                      </p:cBhvr>
                                      <p:to>
                                        <p:strVal val="visible"/>
                                      </p:to>
                                    </p:set>
                                    <p:anim calcmode="lin" valueType="num">
                                      <p:cBhvr additive="base">
                                        <p:cTn id="151" dur="3500" fill="hold"/>
                                        <p:tgtEl>
                                          <p:spTgt spid="21"/>
                                        </p:tgtEl>
                                        <p:attrNameLst>
                                          <p:attrName>ppt_x</p:attrName>
                                        </p:attrNameLst>
                                      </p:cBhvr>
                                      <p:tavLst>
                                        <p:tav tm="0">
                                          <p:val>
                                            <p:strVal val="1+#ppt_w/2"/>
                                          </p:val>
                                        </p:tav>
                                        <p:tav tm="100000">
                                          <p:val>
                                            <p:strVal val="#ppt_x"/>
                                          </p:val>
                                        </p:tav>
                                      </p:tavLst>
                                    </p:anim>
                                    <p:anim calcmode="lin" valueType="num">
                                      <p:cBhvr additive="base">
                                        <p:cTn id="152" dur="3500" fill="hold"/>
                                        <p:tgtEl>
                                          <p:spTgt spid="21"/>
                                        </p:tgtEl>
                                        <p:attrNameLst>
                                          <p:attrName>ppt_y</p:attrName>
                                        </p:attrNameLst>
                                      </p:cBhvr>
                                      <p:tavLst>
                                        <p:tav tm="0">
                                          <p:val>
                                            <p:strVal val="#ppt_y"/>
                                          </p:val>
                                        </p:tav>
                                        <p:tav tm="100000">
                                          <p:val>
                                            <p:strVal val="#ppt_y"/>
                                          </p:val>
                                        </p:tav>
                                      </p:tavLst>
                                    </p:anim>
                                  </p:childTnLst>
                                </p:cTn>
                              </p:par>
                              <p:par>
                                <p:cTn id="153" presetID="19" presetClass="entr" presetSubtype="10" fill="hold" grpId="1" nodeType="withEffect">
                                  <p:stCondLst>
                                    <p:cond delay="0"/>
                                  </p:stCondLst>
                                  <p:childTnLst>
                                    <p:set>
                                      <p:cBhvr>
                                        <p:cTn id="154" dur="1" fill="hold">
                                          <p:stCondLst>
                                            <p:cond delay="0"/>
                                          </p:stCondLst>
                                        </p:cTn>
                                        <p:tgtEl>
                                          <p:spTgt spid="21"/>
                                        </p:tgtEl>
                                        <p:attrNameLst>
                                          <p:attrName>style.visibility</p:attrName>
                                        </p:attrNameLst>
                                      </p:cBhvr>
                                      <p:to>
                                        <p:strVal val="visible"/>
                                      </p:to>
                                    </p:set>
                                    <p:anim calcmode="lin" valueType="num">
                                      <p:cBhvr>
                                        <p:cTn id="155" dur="3500" fill="hold"/>
                                        <p:tgtEl>
                                          <p:spTgt spid="21"/>
                                        </p:tgtEl>
                                        <p:attrNameLst>
                                          <p:attrName>ppt_w</p:attrName>
                                        </p:attrNameLst>
                                      </p:cBhvr>
                                      <p:tavLst>
                                        <p:tav tm="0" fmla="#ppt_w*sin(2.5*pi*$)">
                                          <p:val>
                                            <p:fltVal val="0"/>
                                          </p:val>
                                        </p:tav>
                                        <p:tav tm="100000">
                                          <p:val>
                                            <p:fltVal val="1"/>
                                          </p:val>
                                        </p:tav>
                                      </p:tavLst>
                                    </p:anim>
                                    <p:anim calcmode="lin" valueType="num">
                                      <p:cBhvr>
                                        <p:cTn id="156" dur="3500" fill="hold"/>
                                        <p:tgtEl>
                                          <p:spTgt spid="21"/>
                                        </p:tgtEl>
                                        <p:attrNameLst>
                                          <p:attrName>ppt_h</p:attrName>
                                        </p:attrNameLst>
                                      </p:cBhvr>
                                      <p:tavLst>
                                        <p:tav tm="0">
                                          <p:val>
                                            <p:strVal val="#ppt_h"/>
                                          </p:val>
                                        </p:tav>
                                        <p:tav tm="100000">
                                          <p:val>
                                            <p:strVal val="#ppt_h"/>
                                          </p:val>
                                        </p:tav>
                                      </p:tavLst>
                                    </p:anim>
                                  </p:childTnLst>
                                </p:cTn>
                              </p:par>
                              <p:par>
                                <p:cTn id="157" presetID="2" presetClass="exit" presetSubtype="8" fill="hold" grpId="2" nodeType="withEffect">
                                  <p:stCondLst>
                                    <p:cond delay="0"/>
                                  </p:stCondLst>
                                  <p:childTnLst>
                                    <p:anim calcmode="lin" valueType="num">
                                      <p:cBhvr additive="base">
                                        <p:cTn id="158" dur="4000"/>
                                        <p:tgtEl>
                                          <p:spTgt spid="21"/>
                                        </p:tgtEl>
                                        <p:attrNameLst>
                                          <p:attrName>ppt_x</p:attrName>
                                        </p:attrNameLst>
                                      </p:cBhvr>
                                      <p:tavLst>
                                        <p:tav tm="0">
                                          <p:val>
                                            <p:strVal val="ppt_x"/>
                                          </p:val>
                                        </p:tav>
                                        <p:tav tm="100000">
                                          <p:val>
                                            <p:strVal val="0-ppt_w/2"/>
                                          </p:val>
                                        </p:tav>
                                      </p:tavLst>
                                    </p:anim>
                                    <p:anim calcmode="lin" valueType="num">
                                      <p:cBhvr additive="base">
                                        <p:cTn id="159" dur="4000"/>
                                        <p:tgtEl>
                                          <p:spTgt spid="21"/>
                                        </p:tgtEl>
                                        <p:attrNameLst>
                                          <p:attrName>ppt_y</p:attrName>
                                        </p:attrNameLst>
                                      </p:cBhvr>
                                      <p:tavLst>
                                        <p:tav tm="0">
                                          <p:val>
                                            <p:strVal val="ppt_y"/>
                                          </p:val>
                                        </p:tav>
                                        <p:tav tm="100000">
                                          <p:val>
                                            <p:strVal val="ppt_y"/>
                                          </p:val>
                                        </p:tav>
                                      </p:tavLst>
                                    </p:anim>
                                    <p:set>
                                      <p:cBhvr>
                                        <p:cTn id="160" dur="1" fill="hold">
                                          <p:stCondLst>
                                            <p:cond delay="3999"/>
                                          </p:stCondLst>
                                        </p:cTn>
                                        <p:tgtEl>
                                          <p:spTgt spid="21"/>
                                        </p:tgtEl>
                                        <p:attrNameLst>
                                          <p:attrName>style.visibility</p:attrName>
                                        </p:attrNameLst>
                                      </p:cBhvr>
                                      <p:to>
                                        <p:strVal val="hidden"/>
                                      </p:to>
                                    </p:set>
                                  </p:childTnLst>
                                </p:cTn>
                              </p:par>
                              <p:par>
                                <p:cTn id="161" presetID="2" presetClass="entr" presetSubtype="2" fill="hold" grpId="0" nodeType="withEffect">
                                  <p:stCondLst>
                                    <p:cond delay="0"/>
                                  </p:stCondLst>
                                  <p:childTnLst>
                                    <p:set>
                                      <p:cBhvr>
                                        <p:cTn id="162" dur="1" fill="hold">
                                          <p:stCondLst>
                                            <p:cond delay="0"/>
                                          </p:stCondLst>
                                        </p:cTn>
                                        <p:tgtEl>
                                          <p:spTgt spid="20"/>
                                        </p:tgtEl>
                                        <p:attrNameLst>
                                          <p:attrName>style.visibility</p:attrName>
                                        </p:attrNameLst>
                                      </p:cBhvr>
                                      <p:to>
                                        <p:strVal val="visible"/>
                                      </p:to>
                                    </p:set>
                                    <p:anim calcmode="lin" valueType="num">
                                      <p:cBhvr additive="base">
                                        <p:cTn id="163" dur="3500" fill="hold"/>
                                        <p:tgtEl>
                                          <p:spTgt spid="20"/>
                                        </p:tgtEl>
                                        <p:attrNameLst>
                                          <p:attrName>ppt_x</p:attrName>
                                        </p:attrNameLst>
                                      </p:cBhvr>
                                      <p:tavLst>
                                        <p:tav tm="0">
                                          <p:val>
                                            <p:strVal val="1+#ppt_w/2"/>
                                          </p:val>
                                        </p:tav>
                                        <p:tav tm="100000">
                                          <p:val>
                                            <p:strVal val="#ppt_x"/>
                                          </p:val>
                                        </p:tav>
                                      </p:tavLst>
                                    </p:anim>
                                    <p:anim calcmode="lin" valueType="num">
                                      <p:cBhvr additive="base">
                                        <p:cTn id="164" dur="3500" fill="hold"/>
                                        <p:tgtEl>
                                          <p:spTgt spid="20"/>
                                        </p:tgtEl>
                                        <p:attrNameLst>
                                          <p:attrName>ppt_y</p:attrName>
                                        </p:attrNameLst>
                                      </p:cBhvr>
                                      <p:tavLst>
                                        <p:tav tm="0">
                                          <p:val>
                                            <p:strVal val="#ppt_y"/>
                                          </p:val>
                                        </p:tav>
                                        <p:tav tm="100000">
                                          <p:val>
                                            <p:strVal val="#ppt_y"/>
                                          </p:val>
                                        </p:tav>
                                      </p:tavLst>
                                    </p:anim>
                                  </p:childTnLst>
                                </p:cTn>
                              </p:par>
                              <p:par>
                                <p:cTn id="165" presetID="19" presetClass="entr" presetSubtype="10" fill="hold" grpId="1" nodeType="withEffect">
                                  <p:stCondLst>
                                    <p:cond delay="0"/>
                                  </p:stCondLst>
                                  <p:childTnLst>
                                    <p:set>
                                      <p:cBhvr>
                                        <p:cTn id="166" dur="1" fill="hold">
                                          <p:stCondLst>
                                            <p:cond delay="0"/>
                                          </p:stCondLst>
                                        </p:cTn>
                                        <p:tgtEl>
                                          <p:spTgt spid="20"/>
                                        </p:tgtEl>
                                        <p:attrNameLst>
                                          <p:attrName>style.visibility</p:attrName>
                                        </p:attrNameLst>
                                      </p:cBhvr>
                                      <p:to>
                                        <p:strVal val="visible"/>
                                      </p:to>
                                    </p:set>
                                    <p:anim calcmode="lin" valueType="num">
                                      <p:cBhvr>
                                        <p:cTn id="167" dur="3500" fill="hold"/>
                                        <p:tgtEl>
                                          <p:spTgt spid="20"/>
                                        </p:tgtEl>
                                        <p:attrNameLst>
                                          <p:attrName>ppt_w</p:attrName>
                                        </p:attrNameLst>
                                      </p:cBhvr>
                                      <p:tavLst>
                                        <p:tav tm="0" fmla="#ppt_w*sin(2.5*pi*$)">
                                          <p:val>
                                            <p:fltVal val="0"/>
                                          </p:val>
                                        </p:tav>
                                        <p:tav tm="100000">
                                          <p:val>
                                            <p:fltVal val="1"/>
                                          </p:val>
                                        </p:tav>
                                      </p:tavLst>
                                    </p:anim>
                                    <p:anim calcmode="lin" valueType="num">
                                      <p:cBhvr>
                                        <p:cTn id="168" dur="3500" fill="hold"/>
                                        <p:tgtEl>
                                          <p:spTgt spid="20"/>
                                        </p:tgtEl>
                                        <p:attrNameLst>
                                          <p:attrName>ppt_h</p:attrName>
                                        </p:attrNameLst>
                                      </p:cBhvr>
                                      <p:tavLst>
                                        <p:tav tm="0">
                                          <p:val>
                                            <p:strVal val="#ppt_h"/>
                                          </p:val>
                                        </p:tav>
                                        <p:tav tm="100000">
                                          <p:val>
                                            <p:strVal val="#ppt_h"/>
                                          </p:val>
                                        </p:tav>
                                      </p:tavLst>
                                    </p:anim>
                                  </p:childTnLst>
                                </p:cTn>
                              </p:par>
                              <p:par>
                                <p:cTn id="169" presetID="2" presetClass="exit" presetSubtype="8" fill="hold" grpId="2" nodeType="withEffect">
                                  <p:stCondLst>
                                    <p:cond delay="0"/>
                                  </p:stCondLst>
                                  <p:childTnLst>
                                    <p:anim calcmode="lin" valueType="num">
                                      <p:cBhvr additive="base">
                                        <p:cTn id="170" dur="4000"/>
                                        <p:tgtEl>
                                          <p:spTgt spid="20"/>
                                        </p:tgtEl>
                                        <p:attrNameLst>
                                          <p:attrName>ppt_x</p:attrName>
                                        </p:attrNameLst>
                                      </p:cBhvr>
                                      <p:tavLst>
                                        <p:tav tm="0">
                                          <p:val>
                                            <p:strVal val="ppt_x"/>
                                          </p:val>
                                        </p:tav>
                                        <p:tav tm="100000">
                                          <p:val>
                                            <p:strVal val="0-ppt_w/2"/>
                                          </p:val>
                                        </p:tav>
                                      </p:tavLst>
                                    </p:anim>
                                    <p:anim calcmode="lin" valueType="num">
                                      <p:cBhvr additive="base">
                                        <p:cTn id="171" dur="4000"/>
                                        <p:tgtEl>
                                          <p:spTgt spid="20"/>
                                        </p:tgtEl>
                                        <p:attrNameLst>
                                          <p:attrName>ppt_y</p:attrName>
                                        </p:attrNameLst>
                                      </p:cBhvr>
                                      <p:tavLst>
                                        <p:tav tm="0">
                                          <p:val>
                                            <p:strVal val="ppt_y"/>
                                          </p:val>
                                        </p:tav>
                                        <p:tav tm="100000">
                                          <p:val>
                                            <p:strVal val="ppt_y"/>
                                          </p:val>
                                        </p:tav>
                                      </p:tavLst>
                                    </p:anim>
                                    <p:set>
                                      <p:cBhvr>
                                        <p:cTn id="172" dur="1" fill="hold">
                                          <p:stCondLst>
                                            <p:cond delay="3999"/>
                                          </p:stCondLst>
                                        </p:cTn>
                                        <p:tgtEl>
                                          <p:spTgt spid="20"/>
                                        </p:tgtEl>
                                        <p:attrNameLst>
                                          <p:attrName>style.visibility</p:attrName>
                                        </p:attrNameLst>
                                      </p:cBhvr>
                                      <p:to>
                                        <p:strVal val="hidden"/>
                                      </p:to>
                                    </p:set>
                                  </p:childTnLst>
                                </p:cTn>
                              </p:par>
                              <p:par>
                                <p:cTn id="173" presetID="2" presetClass="entr" presetSubtype="2" fill="hold" grpId="0" nodeType="withEffect">
                                  <p:stCondLst>
                                    <p:cond delay="0"/>
                                  </p:stCondLst>
                                  <p:childTnLst>
                                    <p:set>
                                      <p:cBhvr>
                                        <p:cTn id="174" dur="1" fill="hold">
                                          <p:stCondLst>
                                            <p:cond delay="0"/>
                                          </p:stCondLst>
                                        </p:cTn>
                                        <p:tgtEl>
                                          <p:spTgt spid="22"/>
                                        </p:tgtEl>
                                        <p:attrNameLst>
                                          <p:attrName>style.visibility</p:attrName>
                                        </p:attrNameLst>
                                      </p:cBhvr>
                                      <p:to>
                                        <p:strVal val="visible"/>
                                      </p:to>
                                    </p:set>
                                    <p:anim calcmode="lin" valueType="num">
                                      <p:cBhvr additive="base">
                                        <p:cTn id="175" dur="3500" fill="hold"/>
                                        <p:tgtEl>
                                          <p:spTgt spid="22"/>
                                        </p:tgtEl>
                                        <p:attrNameLst>
                                          <p:attrName>ppt_x</p:attrName>
                                        </p:attrNameLst>
                                      </p:cBhvr>
                                      <p:tavLst>
                                        <p:tav tm="0">
                                          <p:val>
                                            <p:strVal val="1+#ppt_w/2"/>
                                          </p:val>
                                        </p:tav>
                                        <p:tav tm="100000">
                                          <p:val>
                                            <p:strVal val="#ppt_x"/>
                                          </p:val>
                                        </p:tav>
                                      </p:tavLst>
                                    </p:anim>
                                    <p:anim calcmode="lin" valueType="num">
                                      <p:cBhvr additive="base">
                                        <p:cTn id="176" dur="3500" fill="hold"/>
                                        <p:tgtEl>
                                          <p:spTgt spid="22"/>
                                        </p:tgtEl>
                                        <p:attrNameLst>
                                          <p:attrName>ppt_y</p:attrName>
                                        </p:attrNameLst>
                                      </p:cBhvr>
                                      <p:tavLst>
                                        <p:tav tm="0">
                                          <p:val>
                                            <p:strVal val="#ppt_y"/>
                                          </p:val>
                                        </p:tav>
                                        <p:tav tm="100000">
                                          <p:val>
                                            <p:strVal val="#ppt_y"/>
                                          </p:val>
                                        </p:tav>
                                      </p:tavLst>
                                    </p:anim>
                                  </p:childTnLst>
                                </p:cTn>
                              </p:par>
                              <p:par>
                                <p:cTn id="177" presetID="19" presetClass="entr" presetSubtype="10" fill="hold" grpId="1" nodeType="withEffect">
                                  <p:stCondLst>
                                    <p:cond delay="0"/>
                                  </p:stCondLst>
                                  <p:childTnLst>
                                    <p:set>
                                      <p:cBhvr>
                                        <p:cTn id="178" dur="1" fill="hold">
                                          <p:stCondLst>
                                            <p:cond delay="0"/>
                                          </p:stCondLst>
                                        </p:cTn>
                                        <p:tgtEl>
                                          <p:spTgt spid="22"/>
                                        </p:tgtEl>
                                        <p:attrNameLst>
                                          <p:attrName>style.visibility</p:attrName>
                                        </p:attrNameLst>
                                      </p:cBhvr>
                                      <p:to>
                                        <p:strVal val="visible"/>
                                      </p:to>
                                    </p:set>
                                    <p:anim calcmode="lin" valueType="num">
                                      <p:cBhvr>
                                        <p:cTn id="179" dur="3500" fill="hold"/>
                                        <p:tgtEl>
                                          <p:spTgt spid="22"/>
                                        </p:tgtEl>
                                        <p:attrNameLst>
                                          <p:attrName>ppt_w</p:attrName>
                                        </p:attrNameLst>
                                      </p:cBhvr>
                                      <p:tavLst>
                                        <p:tav tm="0" fmla="#ppt_w*sin(2.5*pi*$)">
                                          <p:val>
                                            <p:fltVal val="0"/>
                                          </p:val>
                                        </p:tav>
                                        <p:tav tm="100000">
                                          <p:val>
                                            <p:fltVal val="1"/>
                                          </p:val>
                                        </p:tav>
                                      </p:tavLst>
                                    </p:anim>
                                    <p:anim calcmode="lin" valueType="num">
                                      <p:cBhvr>
                                        <p:cTn id="180" dur="3500" fill="hold"/>
                                        <p:tgtEl>
                                          <p:spTgt spid="22"/>
                                        </p:tgtEl>
                                        <p:attrNameLst>
                                          <p:attrName>ppt_h</p:attrName>
                                        </p:attrNameLst>
                                      </p:cBhvr>
                                      <p:tavLst>
                                        <p:tav tm="0">
                                          <p:val>
                                            <p:strVal val="#ppt_h"/>
                                          </p:val>
                                        </p:tav>
                                        <p:tav tm="100000">
                                          <p:val>
                                            <p:strVal val="#ppt_h"/>
                                          </p:val>
                                        </p:tav>
                                      </p:tavLst>
                                    </p:anim>
                                  </p:childTnLst>
                                </p:cTn>
                              </p:par>
                              <p:par>
                                <p:cTn id="181" presetID="2" presetClass="exit" presetSubtype="8" fill="hold" grpId="2" nodeType="withEffect">
                                  <p:stCondLst>
                                    <p:cond delay="0"/>
                                  </p:stCondLst>
                                  <p:childTnLst>
                                    <p:anim calcmode="lin" valueType="num">
                                      <p:cBhvr additive="base">
                                        <p:cTn id="182" dur="4000"/>
                                        <p:tgtEl>
                                          <p:spTgt spid="22"/>
                                        </p:tgtEl>
                                        <p:attrNameLst>
                                          <p:attrName>ppt_x</p:attrName>
                                        </p:attrNameLst>
                                      </p:cBhvr>
                                      <p:tavLst>
                                        <p:tav tm="0">
                                          <p:val>
                                            <p:strVal val="ppt_x"/>
                                          </p:val>
                                        </p:tav>
                                        <p:tav tm="100000">
                                          <p:val>
                                            <p:strVal val="0-ppt_w/2"/>
                                          </p:val>
                                        </p:tav>
                                      </p:tavLst>
                                    </p:anim>
                                    <p:anim calcmode="lin" valueType="num">
                                      <p:cBhvr additive="base">
                                        <p:cTn id="183" dur="4000"/>
                                        <p:tgtEl>
                                          <p:spTgt spid="22"/>
                                        </p:tgtEl>
                                        <p:attrNameLst>
                                          <p:attrName>ppt_y</p:attrName>
                                        </p:attrNameLst>
                                      </p:cBhvr>
                                      <p:tavLst>
                                        <p:tav tm="0">
                                          <p:val>
                                            <p:strVal val="ppt_y"/>
                                          </p:val>
                                        </p:tav>
                                        <p:tav tm="100000">
                                          <p:val>
                                            <p:strVal val="ppt_y"/>
                                          </p:val>
                                        </p:tav>
                                      </p:tavLst>
                                    </p:anim>
                                    <p:set>
                                      <p:cBhvr>
                                        <p:cTn id="184" dur="1" fill="hold">
                                          <p:stCondLst>
                                            <p:cond delay="3999"/>
                                          </p:stCondLst>
                                        </p:cTn>
                                        <p:tgtEl>
                                          <p:spTgt spid="22"/>
                                        </p:tgtEl>
                                        <p:attrNameLst>
                                          <p:attrName>style.visibility</p:attrName>
                                        </p:attrNameLst>
                                      </p:cBhvr>
                                      <p:to>
                                        <p:strVal val="hidden"/>
                                      </p:to>
                                    </p:set>
                                  </p:childTnLst>
                                </p:cTn>
                              </p:par>
                              <p:par>
                                <p:cTn id="185" presetID="2" presetClass="entr" presetSubtype="2" fill="hold" grpId="0" nodeType="withEffect">
                                  <p:stCondLst>
                                    <p:cond delay="0"/>
                                  </p:stCondLst>
                                  <p:childTnLst>
                                    <p:set>
                                      <p:cBhvr>
                                        <p:cTn id="186" dur="1" fill="hold">
                                          <p:stCondLst>
                                            <p:cond delay="0"/>
                                          </p:stCondLst>
                                        </p:cTn>
                                        <p:tgtEl>
                                          <p:spTgt spid="18"/>
                                        </p:tgtEl>
                                        <p:attrNameLst>
                                          <p:attrName>style.visibility</p:attrName>
                                        </p:attrNameLst>
                                      </p:cBhvr>
                                      <p:to>
                                        <p:strVal val="visible"/>
                                      </p:to>
                                    </p:set>
                                    <p:anim calcmode="lin" valueType="num">
                                      <p:cBhvr additive="base">
                                        <p:cTn id="187" dur="3500" fill="hold"/>
                                        <p:tgtEl>
                                          <p:spTgt spid="18"/>
                                        </p:tgtEl>
                                        <p:attrNameLst>
                                          <p:attrName>ppt_x</p:attrName>
                                        </p:attrNameLst>
                                      </p:cBhvr>
                                      <p:tavLst>
                                        <p:tav tm="0">
                                          <p:val>
                                            <p:strVal val="1+#ppt_w/2"/>
                                          </p:val>
                                        </p:tav>
                                        <p:tav tm="100000">
                                          <p:val>
                                            <p:strVal val="#ppt_x"/>
                                          </p:val>
                                        </p:tav>
                                      </p:tavLst>
                                    </p:anim>
                                    <p:anim calcmode="lin" valueType="num">
                                      <p:cBhvr additive="base">
                                        <p:cTn id="188" dur="3500" fill="hold"/>
                                        <p:tgtEl>
                                          <p:spTgt spid="18"/>
                                        </p:tgtEl>
                                        <p:attrNameLst>
                                          <p:attrName>ppt_y</p:attrName>
                                        </p:attrNameLst>
                                      </p:cBhvr>
                                      <p:tavLst>
                                        <p:tav tm="0">
                                          <p:val>
                                            <p:strVal val="#ppt_y"/>
                                          </p:val>
                                        </p:tav>
                                        <p:tav tm="100000">
                                          <p:val>
                                            <p:strVal val="#ppt_y"/>
                                          </p:val>
                                        </p:tav>
                                      </p:tavLst>
                                    </p:anim>
                                  </p:childTnLst>
                                </p:cTn>
                              </p:par>
                              <p:par>
                                <p:cTn id="189" presetID="19" presetClass="entr" presetSubtype="10" fill="hold" grpId="1" nodeType="withEffect">
                                  <p:stCondLst>
                                    <p:cond delay="0"/>
                                  </p:stCondLst>
                                  <p:childTnLst>
                                    <p:set>
                                      <p:cBhvr>
                                        <p:cTn id="190" dur="1" fill="hold">
                                          <p:stCondLst>
                                            <p:cond delay="0"/>
                                          </p:stCondLst>
                                        </p:cTn>
                                        <p:tgtEl>
                                          <p:spTgt spid="18"/>
                                        </p:tgtEl>
                                        <p:attrNameLst>
                                          <p:attrName>style.visibility</p:attrName>
                                        </p:attrNameLst>
                                      </p:cBhvr>
                                      <p:to>
                                        <p:strVal val="visible"/>
                                      </p:to>
                                    </p:set>
                                    <p:anim calcmode="lin" valueType="num">
                                      <p:cBhvr>
                                        <p:cTn id="191" dur="3500" fill="hold"/>
                                        <p:tgtEl>
                                          <p:spTgt spid="18"/>
                                        </p:tgtEl>
                                        <p:attrNameLst>
                                          <p:attrName>ppt_w</p:attrName>
                                        </p:attrNameLst>
                                      </p:cBhvr>
                                      <p:tavLst>
                                        <p:tav tm="0" fmla="#ppt_w*sin(2.5*pi*$)">
                                          <p:val>
                                            <p:fltVal val="0"/>
                                          </p:val>
                                        </p:tav>
                                        <p:tav tm="100000">
                                          <p:val>
                                            <p:fltVal val="1"/>
                                          </p:val>
                                        </p:tav>
                                      </p:tavLst>
                                    </p:anim>
                                    <p:anim calcmode="lin" valueType="num">
                                      <p:cBhvr>
                                        <p:cTn id="192" dur="3500" fill="hold"/>
                                        <p:tgtEl>
                                          <p:spTgt spid="18"/>
                                        </p:tgtEl>
                                        <p:attrNameLst>
                                          <p:attrName>ppt_h</p:attrName>
                                        </p:attrNameLst>
                                      </p:cBhvr>
                                      <p:tavLst>
                                        <p:tav tm="0">
                                          <p:val>
                                            <p:strVal val="#ppt_h"/>
                                          </p:val>
                                        </p:tav>
                                        <p:tav tm="100000">
                                          <p:val>
                                            <p:strVal val="#ppt_h"/>
                                          </p:val>
                                        </p:tav>
                                      </p:tavLst>
                                    </p:anim>
                                  </p:childTnLst>
                                </p:cTn>
                              </p:par>
                              <p:par>
                                <p:cTn id="193" presetID="2" presetClass="exit" presetSubtype="8" fill="hold" grpId="2" nodeType="withEffect">
                                  <p:stCondLst>
                                    <p:cond delay="0"/>
                                  </p:stCondLst>
                                  <p:childTnLst>
                                    <p:anim calcmode="lin" valueType="num">
                                      <p:cBhvr additive="base">
                                        <p:cTn id="194" dur="4000"/>
                                        <p:tgtEl>
                                          <p:spTgt spid="18"/>
                                        </p:tgtEl>
                                        <p:attrNameLst>
                                          <p:attrName>ppt_x</p:attrName>
                                        </p:attrNameLst>
                                      </p:cBhvr>
                                      <p:tavLst>
                                        <p:tav tm="0">
                                          <p:val>
                                            <p:strVal val="ppt_x"/>
                                          </p:val>
                                        </p:tav>
                                        <p:tav tm="100000">
                                          <p:val>
                                            <p:strVal val="0-ppt_w/2"/>
                                          </p:val>
                                        </p:tav>
                                      </p:tavLst>
                                    </p:anim>
                                    <p:anim calcmode="lin" valueType="num">
                                      <p:cBhvr additive="base">
                                        <p:cTn id="195" dur="4000"/>
                                        <p:tgtEl>
                                          <p:spTgt spid="18"/>
                                        </p:tgtEl>
                                        <p:attrNameLst>
                                          <p:attrName>ppt_y</p:attrName>
                                        </p:attrNameLst>
                                      </p:cBhvr>
                                      <p:tavLst>
                                        <p:tav tm="0">
                                          <p:val>
                                            <p:strVal val="ppt_y"/>
                                          </p:val>
                                        </p:tav>
                                        <p:tav tm="100000">
                                          <p:val>
                                            <p:strVal val="ppt_y"/>
                                          </p:val>
                                        </p:tav>
                                      </p:tavLst>
                                    </p:anim>
                                    <p:set>
                                      <p:cBhvr>
                                        <p:cTn id="196" dur="1" fill="hold">
                                          <p:stCondLst>
                                            <p:cond delay="3999"/>
                                          </p:stCondLst>
                                        </p:cTn>
                                        <p:tgtEl>
                                          <p:spTgt spid="18"/>
                                        </p:tgtEl>
                                        <p:attrNameLst>
                                          <p:attrName>style.visibility</p:attrName>
                                        </p:attrNameLst>
                                      </p:cBhvr>
                                      <p:to>
                                        <p:strVal val="hidden"/>
                                      </p:to>
                                    </p:set>
                                  </p:childTnLst>
                                </p:cTn>
                              </p:par>
                              <p:par>
                                <p:cTn id="197" presetID="2" presetClass="entr" presetSubtype="2" fill="hold" grpId="0" nodeType="withEffect">
                                  <p:stCondLst>
                                    <p:cond delay="0"/>
                                  </p:stCondLst>
                                  <p:childTnLst>
                                    <p:set>
                                      <p:cBhvr>
                                        <p:cTn id="198" dur="1" fill="hold">
                                          <p:stCondLst>
                                            <p:cond delay="0"/>
                                          </p:stCondLst>
                                        </p:cTn>
                                        <p:tgtEl>
                                          <p:spTgt spid="17"/>
                                        </p:tgtEl>
                                        <p:attrNameLst>
                                          <p:attrName>style.visibility</p:attrName>
                                        </p:attrNameLst>
                                      </p:cBhvr>
                                      <p:to>
                                        <p:strVal val="visible"/>
                                      </p:to>
                                    </p:set>
                                    <p:anim calcmode="lin" valueType="num">
                                      <p:cBhvr additive="base">
                                        <p:cTn id="199" dur="3500" fill="hold"/>
                                        <p:tgtEl>
                                          <p:spTgt spid="17"/>
                                        </p:tgtEl>
                                        <p:attrNameLst>
                                          <p:attrName>ppt_x</p:attrName>
                                        </p:attrNameLst>
                                      </p:cBhvr>
                                      <p:tavLst>
                                        <p:tav tm="0">
                                          <p:val>
                                            <p:strVal val="1+#ppt_w/2"/>
                                          </p:val>
                                        </p:tav>
                                        <p:tav tm="100000">
                                          <p:val>
                                            <p:strVal val="#ppt_x"/>
                                          </p:val>
                                        </p:tav>
                                      </p:tavLst>
                                    </p:anim>
                                    <p:anim calcmode="lin" valueType="num">
                                      <p:cBhvr additive="base">
                                        <p:cTn id="200" dur="3500" fill="hold"/>
                                        <p:tgtEl>
                                          <p:spTgt spid="17"/>
                                        </p:tgtEl>
                                        <p:attrNameLst>
                                          <p:attrName>ppt_y</p:attrName>
                                        </p:attrNameLst>
                                      </p:cBhvr>
                                      <p:tavLst>
                                        <p:tav tm="0">
                                          <p:val>
                                            <p:strVal val="#ppt_y"/>
                                          </p:val>
                                        </p:tav>
                                        <p:tav tm="100000">
                                          <p:val>
                                            <p:strVal val="#ppt_y"/>
                                          </p:val>
                                        </p:tav>
                                      </p:tavLst>
                                    </p:anim>
                                  </p:childTnLst>
                                </p:cTn>
                              </p:par>
                              <p:par>
                                <p:cTn id="201" presetID="19" presetClass="entr" presetSubtype="10" fill="hold" grpId="1" nodeType="withEffect">
                                  <p:stCondLst>
                                    <p:cond delay="0"/>
                                  </p:stCondLst>
                                  <p:childTnLst>
                                    <p:set>
                                      <p:cBhvr>
                                        <p:cTn id="202" dur="1" fill="hold">
                                          <p:stCondLst>
                                            <p:cond delay="0"/>
                                          </p:stCondLst>
                                        </p:cTn>
                                        <p:tgtEl>
                                          <p:spTgt spid="17"/>
                                        </p:tgtEl>
                                        <p:attrNameLst>
                                          <p:attrName>style.visibility</p:attrName>
                                        </p:attrNameLst>
                                      </p:cBhvr>
                                      <p:to>
                                        <p:strVal val="visible"/>
                                      </p:to>
                                    </p:set>
                                    <p:anim calcmode="lin" valueType="num">
                                      <p:cBhvr>
                                        <p:cTn id="203" dur="3500" fill="hold"/>
                                        <p:tgtEl>
                                          <p:spTgt spid="17"/>
                                        </p:tgtEl>
                                        <p:attrNameLst>
                                          <p:attrName>ppt_w</p:attrName>
                                        </p:attrNameLst>
                                      </p:cBhvr>
                                      <p:tavLst>
                                        <p:tav tm="0" fmla="#ppt_w*sin(2.5*pi*$)">
                                          <p:val>
                                            <p:fltVal val="0"/>
                                          </p:val>
                                        </p:tav>
                                        <p:tav tm="100000">
                                          <p:val>
                                            <p:fltVal val="1"/>
                                          </p:val>
                                        </p:tav>
                                      </p:tavLst>
                                    </p:anim>
                                    <p:anim calcmode="lin" valueType="num">
                                      <p:cBhvr>
                                        <p:cTn id="204" dur="3500" fill="hold"/>
                                        <p:tgtEl>
                                          <p:spTgt spid="17"/>
                                        </p:tgtEl>
                                        <p:attrNameLst>
                                          <p:attrName>ppt_h</p:attrName>
                                        </p:attrNameLst>
                                      </p:cBhvr>
                                      <p:tavLst>
                                        <p:tav tm="0">
                                          <p:val>
                                            <p:strVal val="#ppt_h"/>
                                          </p:val>
                                        </p:tav>
                                        <p:tav tm="100000">
                                          <p:val>
                                            <p:strVal val="#ppt_h"/>
                                          </p:val>
                                        </p:tav>
                                      </p:tavLst>
                                    </p:anim>
                                  </p:childTnLst>
                                </p:cTn>
                              </p:par>
                              <p:par>
                                <p:cTn id="205" presetID="2" presetClass="exit" presetSubtype="8" fill="hold" grpId="2" nodeType="withEffect">
                                  <p:stCondLst>
                                    <p:cond delay="0"/>
                                  </p:stCondLst>
                                  <p:childTnLst>
                                    <p:anim calcmode="lin" valueType="num">
                                      <p:cBhvr additive="base">
                                        <p:cTn id="206" dur="4000"/>
                                        <p:tgtEl>
                                          <p:spTgt spid="17"/>
                                        </p:tgtEl>
                                        <p:attrNameLst>
                                          <p:attrName>ppt_x</p:attrName>
                                        </p:attrNameLst>
                                      </p:cBhvr>
                                      <p:tavLst>
                                        <p:tav tm="0">
                                          <p:val>
                                            <p:strVal val="ppt_x"/>
                                          </p:val>
                                        </p:tav>
                                        <p:tav tm="100000">
                                          <p:val>
                                            <p:strVal val="0-ppt_w/2"/>
                                          </p:val>
                                        </p:tav>
                                      </p:tavLst>
                                    </p:anim>
                                    <p:anim calcmode="lin" valueType="num">
                                      <p:cBhvr additive="base">
                                        <p:cTn id="207" dur="4000"/>
                                        <p:tgtEl>
                                          <p:spTgt spid="17"/>
                                        </p:tgtEl>
                                        <p:attrNameLst>
                                          <p:attrName>ppt_y</p:attrName>
                                        </p:attrNameLst>
                                      </p:cBhvr>
                                      <p:tavLst>
                                        <p:tav tm="0">
                                          <p:val>
                                            <p:strVal val="ppt_y"/>
                                          </p:val>
                                        </p:tav>
                                        <p:tav tm="100000">
                                          <p:val>
                                            <p:strVal val="ppt_y"/>
                                          </p:val>
                                        </p:tav>
                                      </p:tavLst>
                                    </p:anim>
                                    <p:set>
                                      <p:cBhvr>
                                        <p:cTn id="208" dur="1" fill="hold">
                                          <p:stCondLst>
                                            <p:cond delay="3999"/>
                                          </p:stCondLst>
                                        </p:cTn>
                                        <p:tgtEl>
                                          <p:spTgt spid="17"/>
                                        </p:tgtEl>
                                        <p:attrNameLst>
                                          <p:attrName>style.visibility</p:attrName>
                                        </p:attrNameLst>
                                      </p:cBhvr>
                                      <p:to>
                                        <p:strVal val="hidden"/>
                                      </p:to>
                                    </p:set>
                                  </p:childTnLst>
                                </p:cTn>
                              </p:par>
                              <p:par>
                                <p:cTn id="209" presetID="2" presetClass="entr" presetSubtype="2" fill="hold" grpId="0" nodeType="withEffect">
                                  <p:stCondLst>
                                    <p:cond delay="0"/>
                                  </p:stCondLst>
                                  <p:childTnLst>
                                    <p:set>
                                      <p:cBhvr>
                                        <p:cTn id="210" dur="1" fill="hold">
                                          <p:stCondLst>
                                            <p:cond delay="0"/>
                                          </p:stCondLst>
                                        </p:cTn>
                                        <p:tgtEl>
                                          <p:spTgt spid="19"/>
                                        </p:tgtEl>
                                        <p:attrNameLst>
                                          <p:attrName>style.visibility</p:attrName>
                                        </p:attrNameLst>
                                      </p:cBhvr>
                                      <p:to>
                                        <p:strVal val="visible"/>
                                      </p:to>
                                    </p:set>
                                    <p:anim calcmode="lin" valueType="num">
                                      <p:cBhvr additive="base">
                                        <p:cTn id="211" dur="3500" fill="hold"/>
                                        <p:tgtEl>
                                          <p:spTgt spid="19"/>
                                        </p:tgtEl>
                                        <p:attrNameLst>
                                          <p:attrName>ppt_x</p:attrName>
                                        </p:attrNameLst>
                                      </p:cBhvr>
                                      <p:tavLst>
                                        <p:tav tm="0">
                                          <p:val>
                                            <p:strVal val="1+#ppt_w/2"/>
                                          </p:val>
                                        </p:tav>
                                        <p:tav tm="100000">
                                          <p:val>
                                            <p:strVal val="#ppt_x"/>
                                          </p:val>
                                        </p:tav>
                                      </p:tavLst>
                                    </p:anim>
                                    <p:anim calcmode="lin" valueType="num">
                                      <p:cBhvr additive="base">
                                        <p:cTn id="212" dur="3500" fill="hold"/>
                                        <p:tgtEl>
                                          <p:spTgt spid="19"/>
                                        </p:tgtEl>
                                        <p:attrNameLst>
                                          <p:attrName>ppt_y</p:attrName>
                                        </p:attrNameLst>
                                      </p:cBhvr>
                                      <p:tavLst>
                                        <p:tav tm="0">
                                          <p:val>
                                            <p:strVal val="#ppt_y"/>
                                          </p:val>
                                        </p:tav>
                                        <p:tav tm="100000">
                                          <p:val>
                                            <p:strVal val="#ppt_y"/>
                                          </p:val>
                                        </p:tav>
                                      </p:tavLst>
                                    </p:anim>
                                  </p:childTnLst>
                                </p:cTn>
                              </p:par>
                              <p:par>
                                <p:cTn id="213" presetID="19" presetClass="entr" presetSubtype="10" fill="hold" grpId="1" nodeType="withEffect">
                                  <p:stCondLst>
                                    <p:cond delay="0"/>
                                  </p:stCondLst>
                                  <p:childTnLst>
                                    <p:set>
                                      <p:cBhvr>
                                        <p:cTn id="214" dur="1" fill="hold">
                                          <p:stCondLst>
                                            <p:cond delay="0"/>
                                          </p:stCondLst>
                                        </p:cTn>
                                        <p:tgtEl>
                                          <p:spTgt spid="19"/>
                                        </p:tgtEl>
                                        <p:attrNameLst>
                                          <p:attrName>style.visibility</p:attrName>
                                        </p:attrNameLst>
                                      </p:cBhvr>
                                      <p:to>
                                        <p:strVal val="visible"/>
                                      </p:to>
                                    </p:set>
                                    <p:anim calcmode="lin" valueType="num">
                                      <p:cBhvr>
                                        <p:cTn id="215" dur="3500" fill="hold"/>
                                        <p:tgtEl>
                                          <p:spTgt spid="19"/>
                                        </p:tgtEl>
                                        <p:attrNameLst>
                                          <p:attrName>ppt_w</p:attrName>
                                        </p:attrNameLst>
                                      </p:cBhvr>
                                      <p:tavLst>
                                        <p:tav tm="0" fmla="#ppt_w*sin(2.5*pi*$)">
                                          <p:val>
                                            <p:fltVal val="0"/>
                                          </p:val>
                                        </p:tav>
                                        <p:tav tm="100000">
                                          <p:val>
                                            <p:fltVal val="1"/>
                                          </p:val>
                                        </p:tav>
                                      </p:tavLst>
                                    </p:anim>
                                    <p:anim calcmode="lin" valueType="num">
                                      <p:cBhvr>
                                        <p:cTn id="216" dur="3500" fill="hold"/>
                                        <p:tgtEl>
                                          <p:spTgt spid="19"/>
                                        </p:tgtEl>
                                        <p:attrNameLst>
                                          <p:attrName>ppt_h</p:attrName>
                                        </p:attrNameLst>
                                      </p:cBhvr>
                                      <p:tavLst>
                                        <p:tav tm="0">
                                          <p:val>
                                            <p:strVal val="#ppt_h"/>
                                          </p:val>
                                        </p:tav>
                                        <p:tav tm="100000">
                                          <p:val>
                                            <p:strVal val="#ppt_h"/>
                                          </p:val>
                                        </p:tav>
                                      </p:tavLst>
                                    </p:anim>
                                  </p:childTnLst>
                                </p:cTn>
                              </p:par>
                              <p:par>
                                <p:cTn id="217" presetID="2" presetClass="exit" presetSubtype="8" fill="hold" grpId="2" nodeType="withEffect">
                                  <p:stCondLst>
                                    <p:cond delay="0"/>
                                  </p:stCondLst>
                                  <p:childTnLst>
                                    <p:anim calcmode="lin" valueType="num">
                                      <p:cBhvr additive="base">
                                        <p:cTn id="218" dur="4000"/>
                                        <p:tgtEl>
                                          <p:spTgt spid="19"/>
                                        </p:tgtEl>
                                        <p:attrNameLst>
                                          <p:attrName>ppt_x</p:attrName>
                                        </p:attrNameLst>
                                      </p:cBhvr>
                                      <p:tavLst>
                                        <p:tav tm="0">
                                          <p:val>
                                            <p:strVal val="ppt_x"/>
                                          </p:val>
                                        </p:tav>
                                        <p:tav tm="100000">
                                          <p:val>
                                            <p:strVal val="0-ppt_w/2"/>
                                          </p:val>
                                        </p:tav>
                                      </p:tavLst>
                                    </p:anim>
                                    <p:anim calcmode="lin" valueType="num">
                                      <p:cBhvr additive="base">
                                        <p:cTn id="219" dur="4000"/>
                                        <p:tgtEl>
                                          <p:spTgt spid="19"/>
                                        </p:tgtEl>
                                        <p:attrNameLst>
                                          <p:attrName>ppt_y</p:attrName>
                                        </p:attrNameLst>
                                      </p:cBhvr>
                                      <p:tavLst>
                                        <p:tav tm="0">
                                          <p:val>
                                            <p:strVal val="ppt_y"/>
                                          </p:val>
                                        </p:tav>
                                        <p:tav tm="100000">
                                          <p:val>
                                            <p:strVal val="ppt_y"/>
                                          </p:val>
                                        </p:tav>
                                      </p:tavLst>
                                    </p:anim>
                                    <p:set>
                                      <p:cBhvr>
                                        <p:cTn id="220" dur="1" fill="hold">
                                          <p:stCondLst>
                                            <p:cond delay="3999"/>
                                          </p:stCondLst>
                                        </p:cTn>
                                        <p:tgtEl>
                                          <p:spTgt spid="19"/>
                                        </p:tgtEl>
                                        <p:attrNameLst>
                                          <p:attrName>style.visibility</p:attrName>
                                        </p:attrNameLst>
                                      </p:cBhvr>
                                      <p:to>
                                        <p:strVal val="hidden"/>
                                      </p:to>
                                    </p:set>
                                  </p:childTnLst>
                                </p:cTn>
                              </p:par>
                              <p:par>
                                <p:cTn id="221" presetID="2" presetClass="entr" presetSubtype="4" fill="hold" grpId="0" nodeType="withEffect">
                                  <p:stCondLst>
                                    <p:cond delay="0"/>
                                  </p:stCondLst>
                                  <p:childTnLst>
                                    <p:set>
                                      <p:cBhvr>
                                        <p:cTn id="222" dur="1" fill="hold">
                                          <p:stCondLst>
                                            <p:cond delay="0"/>
                                          </p:stCondLst>
                                        </p:cTn>
                                        <p:tgtEl>
                                          <p:spTgt spid="15"/>
                                        </p:tgtEl>
                                        <p:attrNameLst>
                                          <p:attrName>style.visibility</p:attrName>
                                        </p:attrNameLst>
                                      </p:cBhvr>
                                      <p:to>
                                        <p:strVal val="visible"/>
                                      </p:to>
                                    </p:set>
                                    <p:anim calcmode="lin" valueType="num">
                                      <p:cBhvr additive="base">
                                        <p:cTn id="223" dur="3500" fill="hold"/>
                                        <p:tgtEl>
                                          <p:spTgt spid="15"/>
                                        </p:tgtEl>
                                        <p:attrNameLst>
                                          <p:attrName>ppt_x</p:attrName>
                                        </p:attrNameLst>
                                      </p:cBhvr>
                                      <p:tavLst>
                                        <p:tav tm="0">
                                          <p:val>
                                            <p:strVal val="#ppt_x"/>
                                          </p:val>
                                        </p:tav>
                                        <p:tav tm="100000">
                                          <p:val>
                                            <p:strVal val="#ppt_x"/>
                                          </p:val>
                                        </p:tav>
                                      </p:tavLst>
                                    </p:anim>
                                    <p:anim calcmode="lin" valueType="num">
                                      <p:cBhvr additive="base">
                                        <p:cTn id="224" dur="3500" fill="hold"/>
                                        <p:tgtEl>
                                          <p:spTgt spid="15"/>
                                        </p:tgtEl>
                                        <p:attrNameLst>
                                          <p:attrName>ppt_y</p:attrName>
                                        </p:attrNameLst>
                                      </p:cBhvr>
                                      <p:tavLst>
                                        <p:tav tm="0">
                                          <p:val>
                                            <p:strVal val="1+#ppt_h/2"/>
                                          </p:val>
                                        </p:tav>
                                        <p:tav tm="100000">
                                          <p:val>
                                            <p:strVal val="#ppt_y"/>
                                          </p:val>
                                        </p:tav>
                                      </p:tavLst>
                                    </p:anim>
                                  </p:childTnLst>
                                </p:cTn>
                              </p:par>
                              <p:par>
                                <p:cTn id="225" presetID="19" presetClass="entr" presetSubtype="5" fill="hold" grpId="1" nodeType="withEffect">
                                  <p:stCondLst>
                                    <p:cond delay="0"/>
                                  </p:stCondLst>
                                  <p:childTnLst>
                                    <p:set>
                                      <p:cBhvr>
                                        <p:cTn id="226" dur="1" fill="hold">
                                          <p:stCondLst>
                                            <p:cond delay="0"/>
                                          </p:stCondLst>
                                        </p:cTn>
                                        <p:tgtEl>
                                          <p:spTgt spid="15"/>
                                        </p:tgtEl>
                                        <p:attrNameLst>
                                          <p:attrName>style.visibility</p:attrName>
                                        </p:attrNameLst>
                                      </p:cBhvr>
                                      <p:to>
                                        <p:strVal val="visible"/>
                                      </p:to>
                                    </p:set>
                                    <p:anim calcmode="lin" valueType="num">
                                      <p:cBhvr>
                                        <p:cTn id="227" dur="3500" fill="hold"/>
                                        <p:tgtEl>
                                          <p:spTgt spid="15"/>
                                        </p:tgtEl>
                                        <p:attrNameLst>
                                          <p:attrName>ppt_w</p:attrName>
                                        </p:attrNameLst>
                                      </p:cBhvr>
                                      <p:tavLst>
                                        <p:tav tm="0">
                                          <p:val>
                                            <p:strVal val="#ppt_w"/>
                                          </p:val>
                                        </p:tav>
                                        <p:tav tm="100000">
                                          <p:val>
                                            <p:strVal val="#ppt_w"/>
                                          </p:val>
                                        </p:tav>
                                      </p:tavLst>
                                    </p:anim>
                                    <p:anim calcmode="lin" valueType="num">
                                      <p:cBhvr>
                                        <p:cTn id="228" dur="3500" fill="hold"/>
                                        <p:tgtEl>
                                          <p:spTgt spid="15"/>
                                        </p:tgtEl>
                                        <p:attrNameLst>
                                          <p:attrName>ppt_h</p:attrName>
                                        </p:attrNameLst>
                                      </p:cBhvr>
                                      <p:tavLst>
                                        <p:tav tm="0" fmla="#ppt_h*sin(2.5*pi*$)">
                                          <p:val>
                                            <p:fltVal val="0"/>
                                          </p:val>
                                        </p:tav>
                                        <p:tav tm="100000">
                                          <p:val>
                                            <p:fltVal val="1"/>
                                          </p:val>
                                        </p:tav>
                                      </p:tavLst>
                                    </p:anim>
                                  </p:childTnLst>
                                </p:cTn>
                              </p:par>
                              <p:par>
                                <p:cTn id="229" presetID="2" presetClass="exit" presetSubtype="1" fill="hold" grpId="2" nodeType="withEffect">
                                  <p:stCondLst>
                                    <p:cond delay="0"/>
                                  </p:stCondLst>
                                  <p:childTnLst>
                                    <p:anim calcmode="lin" valueType="num">
                                      <p:cBhvr additive="base">
                                        <p:cTn id="230" dur="4000"/>
                                        <p:tgtEl>
                                          <p:spTgt spid="15"/>
                                        </p:tgtEl>
                                        <p:attrNameLst>
                                          <p:attrName>ppt_x</p:attrName>
                                        </p:attrNameLst>
                                      </p:cBhvr>
                                      <p:tavLst>
                                        <p:tav tm="0">
                                          <p:val>
                                            <p:strVal val="ppt_x"/>
                                          </p:val>
                                        </p:tav>
                                        <p:tav tm="100000">
                                          <p:val>
                                            <p:strVal val="ppt_x"/>
                                          </p:val>
                                        </p:tav>
                                      </p:tavLst>
                                    </p:anim>
                                    <p:anim calcmode="lin" valueType="num">
                                      <p:cBhvr additive="base">
                                        <p:cTn id="231" dur="4000"/>
                                        <p:tgtEl>
                                          <p:spTgt spid="15"/>
                                        </p:tgtEl>
                                        <p:attrNameLst>
                                          <p:attrName>ppt_y</p:attrName>
                                        </p:attrNameLst>
                                      </p:cBhvr>
                                      <p:tavLst>
                                        <p:tav tm="0">
                                          <p:val>
                                            <p:strVal val="ppt_y"/>
                                          </p:val>
                                        </p:tav>
                                        <p:tav tm="100000">
                                          <p:val>
                                            <p:strVal val="0-ppt_h/2"/>
                                          </p:val>
                                        </p:tav>
                                      </p:tavLst>
                                    </p:anim>
                                    <p:set>
                                      <p:cBhvr>
                                        <p:cTn id="232" dur="1" fill="hold">
                                          <p:stCondLst>
                                            <p:cond delay="3999"/>
                                          </p:stCondLst>
                                        </p:cTn>
                                        <p:tgtEl>
                                          <p:spTgt spid="15"/>
                                        </p:tgtEl>
                                        <p:attrNameLst>
                                          <p:attrName>style.visibility</p:attrName>
                                        </p:attrNameLst>
                                      </p:cBhvr>
                                      <p:to>
                                        <p:strVal val="hidden"/>
                                      </p:to>
                                    </p:set>
                                  </p:childTnLst>
                                </p:cTn>
                              </p:par>
                              <p:par>
                                <p:cTn id="233" presetID="2" presetClass="entr" presetSubtype="4" fill="hold" grpId="0" nodeType="withEffect">
                                  <p:stCondLst>
                                    <p:cond delay="0"/>
                                  </p:stCondLst>
                                  <p:childTnLst>
                                    <p:set>
                                      <p:cBhvr>
                                        <p:cTn id="234" dur="1" fill="hold">
                                          <p:stCondLst>
                                            <p:cond delay="0"/>
                                          </p:stCondLst>
                                        </p:cTn>
                                        <p:tgtEl>
                                          <p:spTgt spid="14"/>
                                        </p:tgtEl>
                                        <p:attrNameLst>
                                          <p:attrName>style.visibility</p:attrName>
                                        </p:attrNameLst>
                                      </p:cBhvr>
                                      <p:to>
                                        <p:strVal val="visible"/>
                                      </p:to>
                                    </p:set>
                                    <p:anim calcmode="lin" valueType="num">
                                      <p:cBhvr additive="base">
                                        <p:cTn id="235" dur="3500" fill="hold"/>
                                        <p:tgtEl>
                                          <p:spTgt spid="14"/>
                                        </p:tgtEl>
                                        <p:attrNameLst>
                                          <p:attrName>ppt_x</p:attrName>
                                        </p:attrNameLst>
                                      </p:cBhvr>
                                      <p:tavLst>
                                        <p:tav tm="0">
                                          <p:val>
                                            <p:strVal val="#ppt_x"/>
                                          </p:val>
                                        </p:tav>
                                        <p:tav tm="100000">
                                          <p:val>
                                            <p:strVal val="#ppt_x"/>
                                          </p:val>
                                        </p:tav>
                                      </p:tavLst>
                                    </p:anim>
                                    <p:anim calcmode="lin" valueType="num">
                                      <p:cBhvr additive="base">
                                        <p:cTn id="236" dur="3500" fill="hold"/>
                                        <p:tgtEl>
                                          <p:spTgt spid="14"/>
                                        </p:tgtEl>
                                        <p:attrNameLst>
                                          <p:attrName>ppt_y</p:attrName>
                                        </p:attrNameLst>
                                      </p:cBhvr>
                                      <p:tavLst>
                                        <p:tav tm="0">
                                          <p:val>
                                            <p:strVal val="1+#ppt_h/2"/>
                                          </p:val>
                                        </p:tav>
                                        <p:tav tm="100000">
                                          <p:val>
                                            <p:strVal val="#ppt_y"/>
                                          </p:val>
                                        </p:tav>
                                      </p:tavLst>
                                    </p:anim>
                                  </p:childTnLst>
                                </p:cTn>
                              </p:par>
                              <p:par>
                                <p:cTn id="237" presetID="19" presetClass="entr" presetSubtype="5" fill="hold" grpId="1" nodeType="withEffect">
                                  <p:stCondLst>
                                    <p:cond delay="0"/>
                                  </p:stCondLst>
                                  <p:childTnLst>
                                    <p:set>
                                      <p:cBhvr>
                                        <p:cTn id="238" dur="1" fill="hold">
                                          <p:stCondLst>
                                            <p:cond delay="0"/>
                                          </p:stCondLst>
                                        </p:cTn>
                                        <p:tgtEl>
                                          <p:spTgt spid="14"/>
                                        </p:tgtEl>
                                        <p:attrNameLst>
                                          <p:attrName>style.visibility</p:attrName>
                                        </p:attrNameLst>
                                      </p:cBhvr>
                                      <p:to>
                                        <p:strVal val="visible"/>
                                      </p:to>
                                    </p:set>
                                    <p:anim calcmode="lin" valueType="num">
                                      <p:cBhvr>
                                        <p:cTn id="239" dur="3500" fill="hold"/>
                                        <p:tgtEl>
                                          <p:spTgt spid="14"/>
                                        </p:tgtEl>
                                        <p:attrNameLst>
                                          <p:attrName>ppt_w</p:attrName>
                                        </p:attrNameLst>
                                      </p:cBhvr>
                                      <p:tavLst>
                                        <p:tav tm="0">
                                          <p:val>
                                            <p:strVal val="#ppt_w"/>
                                          </p:val>
                                        </p:tav>
                                        <p:tav tm="100000">
                                          <p:val>
                                            <p:strVal val="#ppt_w"/>
                                          </p:val>
                                        </p:tav>
                                      </p:tavLst>
                                    </p:anim>
                                    <p:anim calcmode="lin" valueType="num">
                                      <p:cBhvr>
                                        <p:cTn id="240" dur="3500" fill="hold"/>
                                        <p:tgtEl>
                                          <p:spTgt spid="14"/>
                                        </p:tgtEl>
                                        <p:attrNameLst>
                                          <p:attrName>ppt_h</p:attrName>
                                        </p:attrNameLst>
                                      </p:cBhvr>
                                      <p:tavLst>
                                        <p:tav tm="0" fmla="#ppt_h*sin(2.5*pi*$)">
                                          <p:val>
                                            <p:fltVal val="0"/>
                                          </p:val>
                                        </p:tav>
                                        <p:tav tm="100000">
                                          <p:val>
                                            <p:fltVal val="1"/>
                                          </p:val>
                                        </p:tav>
                                      </p:tavLst>
                                    </p:anim>
                                  </p:childTnLst>
                                </p:cTn>
                              </p:par>
                              <p:par>
                                <p:cTn id="241" presetID="2" presetClass="exit" presetSubtype="1" fill="hold" grpId="2" nodeType="withEffect">
                                  <p:stCondLst>
                                    <p:cond delay="0"/>
                                  </p:stCondLst>
                                  <p:childTnLst>
                                    <p:anim calcmode="lin" valueType="num">
                                      <p:cBhvr additive="base">
                                        <p:cTn id="242" dur="4000"/>
                                        <p:tgtEl>
                                          <p:spTgt spid="14"/>
                                        </p:tgtEl>
                                        <p:attrNameLst>
                                          <p:attrName>ppt_x</p:attrName>
                                        </p:attrNameLst>
                                      </p:cBhvr>
                                      <p:tavLst>
                                        <p:tav tm="0">
                                          <p:val>
                                            <p:strVal val="ppt_x"/>
                                          </p:val>
                                        </p:tav>
                                        <p:tav tm="100000">
                                          <p:val>
                                            <p:strVal val="ppt_x"/>
                                          </p:val>
                                        </p:tav>
                                      </p:tavLst>
                                    </p:anim>
                                    <p:anim calcmode="lin" valueType="num">
                                      <p:cBhvr additive="base">
                                        <p:cTn id="243" dur="4000"/>
                                        <p:tgtEl>
                                          <p:spTgt spid="14"/>
                                        </p:tgtEl>
                                        <p:attrNameLst>
                                          <p:attrName>ppt_y</p:attrName>
                                        </p:attrNameLst>
                                      </p:cBhvr>
                                      <p:tavLst>
                                        <p:tav tm="0">
                                          <p:val>
                                            <p:strVal val="ppt_y"/>
                                          </p:val>
                                        </p:tav>
                                        <p:tav tm="100000">
                                          <p:val>
                                            <p:strVal val="0-ppt_h/2"/>
                                          </p:val>
                                        </p:tav>
                                      </p:tavLst>
                                    </p:anim>
                                    <p:set>
                                      <p:cBhvr>
                                        <p:cTn id="244" dur="1" fill="hold">
                                          <p:stCondLst>
                                            <p:cond delay="3999"/>
                                          </p:stCondLst>
                                        </p:cTn>
                                        <p:tgtEl>
                                          <p:spTgt spid="14"/>
                                        </p:tgtEl>
                                        <p:attrNameLst>
                                          <p:attrName>style.visibility</p:attrName>
                                        </p:attrNameLst>
                                      </p:cBhvr>
                                      <p:to>
                                        <p:strVal val="hidden"/>
                                      </p:to>
                                    </p:set>
                                  </p:childTnLst>
                                </p:cTn>
                              </p:par>
                              <p:par>
                                <p:cTn id="245" presetID="2" presetClass="entr" presetSubtype="4" fill="hold" grpId="0" nodeType="withEffect">
                                  <p:stCondLst>
                                    <p:cond delay="0"/>
                                  </p:stCondLst>
                                  <p:childTnLst>
                                    <p:set>
                                      <p:cBhvr>
                                        <p:cTn id="246" dur="1" fill="hold">
                                          <p:stCondLst>
                                            <p:cond delay="0"/>
                                          </p:stCondLst>
                                        </p:cTn>
                                        <p:tgtEl>
                                          <p:spTgt spid="13"/>
                                        </p:tgtEl>
                                        <p:attrNameLst>
                                          <p:attrName>style.visibility</p:attrName>
                                        </p:attrNameLst>
                                      </p:cBhvr>
                                      <p:to>
                                        <p:strVal val="visible"/>
                                      </p:to>
                                    </p:set>
                                    <p:anim calcmode="lin" valueType="num">
                                      <p:cBhvr additive="base">
                                        <p:cTn id="247" dur="3500" fill="hold"/>
                                        <p:tgtEl>
                                          <p:spTgt spid="13"/>
                                        </p:tgtEl>
                                        <p:attrNameLst>
                                          <p:attrName>ppt_x</p:attrName>
                                        </p:attrNameLst>
                                      </p:cBhvr>
                                      <p:tavLst>
                                        <p:tav tm="0">
                                          <p:val>
                                            <p:strVal val="#ppt_x"/>
                                          </p:val>
                                        </p:tav>
                                        <p:tav tm="100000">
                                          <p:val>
                                            <p:strVal val="#ppt_x"/>
                                          </p:val>
                                        </p:tav>
                                      </p:tavLst>
                                    </p:anim>
                                    <p:anim calcmode="lin" valueType="num">
                                      <p:cBhvr additive="base">
                                        <p:cTn id="248" dur="3500" fill="hold"/>
                                        <p:tgtEl>
                                          <p:spTgt spid="13"/>
                                        </p:tgtEl>
                                        <p:attrNameLst>
                                          <p:attrName>ppt_y</p:attrName>
                                        </p:attrNameLst>
                                      </p:cBhvr>
                                      <p:tavLst>
                                        <p:tav tm="0">
                                          <p:val>
                                            <p:strVal val="1+#ppt_h/2"/>
                                          </p:val>
                                        </p:tav>
                                        <p:tav tm="100000">
                                          <p:val>
                                            <p:strVal val="#ppt_y"/>
                                          </p:val>
                                        </p:tav>
                                      </p:tavLst>
                                    </p:anim>
                                  </p:childTnLst>
                                </p:cTn>
                              </p:par>
                              <p:par>
                                <p:cTn id="249" presetID="19" presetClass="entr" presetSubtype="5" fill="hold" grpId="1" nodeType="withEffect">
                                  <p:stCondLst>
                                    <p:cond delay="0"/>
                                  </p:stCondLst>
                                  <p:childTnLst>
                                    <p:set>
                                      <p:cBhvr>
                                        <p:cTn id="250" dur="1" fill="hold">
                                          <p:stCondLst>
                                            <p:cond delay="0"/>
                                          </p:stCondLst>
                                        </p:cTn>
                                        <p:tgtEl>
                                          <p:spTgt spid="13"/>
                                        </p:tgtEl>
                                        <p:attrNameLst>
                                          <p:attrName>style.visibility</p:attrName>
                                        </p:attrNameLst>
                                      </p:cBhvr>
                                      <p:to>
                                        <p:strVal val="visible"/>
                                      </p:to>
                                    </p:set>
                                    <p:anim calcmode="lin" valueType="num">
                                      <p:cBhvr>
                                        <p:cTn id="251" dur="3500" fill="hold"/>
                                        <p:tgtEl>
                                          <p:spTgt spid="13"/>
                                        </p:tgtEl>
                                        <p:attrNameLst>
                                          <p:attrName>ppt_w</p:attrName>
                                        </p:attrNameLst>
                                      </p:cBhvr>
                                      <p:tavLst>
                                        <p:tav tm="0">
                                          <p:val>
                                            <p:strVal val="#ppt_w"/>
                                          </p:val>
                                        </p:tav>
                                        <p:tav tm="100000">
                                          <p:val>
                                            <p:strVal val="#ppt_w"/>
                                          </p:val>
                                        </p:tav>
                                      </p:tavLst>
                                    </p:anim>
                                    <p:anim calcmode="lin" valueType="num">
                                      <p:cBhvr>
                                        <p:cTn id="252" dur="3500" fill="hold"/>
                                        <p:tgtEl>
                                          <p:spTgt spid="13"/>
                                        </p:tgtEl>
                                        <p:attrNameLst>
                                          <p:attrName>ppt_h</p:attrName>
                                        </p:attrNameLst>
                                      </p:cBhvr>
                                      <p:tavLst>
                                        <p:tav tm="0" fmla="#ppt_h*sin(2.5*pi*$)">
                                          <p:val>
                                            <p:fltVal val="0"/>
                                          </p:val>
                                        </p:tav>
                                        <p:tav tm="100000">
                                          <p:val>
                                            <p:fltVal val="1"/>
                                          </p:val>
                                        </p:tav>
                                      </p:tavLst>
                                    </p:anim>
                                  </p:childTnLst>
                                </p:cTn>
                              </p:par>
                              <p:par>
                                <p:cTn id="253" presetID="2" presetClass="exit" presetSubtype="1" fill="hold" grpId="2" nodeType="withEffect">
                                  <p:stCondLst>
                                    <p:cond delay="0"/>
                                  </p:stCondLst>
                                  <p:childTnLst>
                                    <p:anim calcmode="lin" valueType="num">
                                      <p:cBhvr additive="base">
                                        <p:cTn id="254" dur="4000"/>
                                        <p:tgtEl>
                                          <p:spTgt spid="13"/>
                                        </p:tgtEl>
                                        <p:attrNameLst>
                                          <p:attrName>ppt_x</p:attrName>
                                        </p:attrNameLst>
                                      </p:cBhvr>
                                      <p:tavLst>
                                        <p:tav tm="0">
                                          <p:val>
                                            <p:strVal val="ppt_x"/>
                                          </p:val>
                                        </p:tav>
                                        <p:tav tm="100000">
                                          <p:val>
                                            <p:strVal val="ppt_x"/>
                                          </p:val>
                                        </p:tav>
                                      </p:tavLst>
                                    </p:anim>
                                    <p:anim calcmode="lin" valueType="num">
                                      <p:cBhvr additive="base">
                                        <p:cTn id="255" dur="4000"/>
                                        <p:tgtEl>
                                          <p:spTgt spid="13"/>
                                        </p:tgtEl>
                                        <p:attrNameLst>
                                          <p:attrName>ppt_y</p:attrName>
                                        </p:attrNameLst>
                                      </p:cBhvr>
                                      <p:tavLst>
                                        <p:tav tm="0">
                                          <p:val>
                                            <p:strVal val="ppt_y"/>
                                          </p:val>
                                        </p:tav>
                                        <p:tav tm="100000">
                                          <p:val>
                                            <p:strVal val="0-ppt_h/2"/>
                                          </p:val>
                                        </p:tav>
                                      </p:tavLst>
                                    </p:anim>
                                    <p:set>
                                      <p:cBhvr>
                                        <p:cTn id="256" dur="1" fill="hold">
                                          <p:stCondLst>
                                            <p:cond delay="3999"/>
                                          </p:stCondLst>
                                        </p:cTn>
                                        <p:tgtEl>
                                          <p:spTgt spid="13"/>
                                        </p:tgtEl>
                                        <p:attrNameLst>
                                          <p:attrName>style.visibility</p:attrName>
                                        </p:attrNameLst>
                                      </p:cBhvr>
                                      <p:to>
                                        <p:strVal val="hidden"/>
                                      </p:to>
                                    </p:set>
                                  </p:childTnLst>
                                </p:cTn>
                              </p:par>
                              <p:par>
                                <p:cTn id="257" presetID="2" presetClass="entr" presetSubtype="4" fill="hold" grpId="0" nodeType="withEffect">
                                  <p:stCondLst>
                                    <p:cond delay="0"/>
                                  </p:stCondLst>
                                  <p:childTnLst>
                                    <p:set>
                                      <p:cBhvr>
                                        <p:cTn id="258" dur="1" fill="hold">
                                          <p:stCondLst>
                                            <p:cond delay="0"/>
                                          </p:stCondLst>
                                        </p:cTn>
                                        <p:tgtEl>
                                          <p:spTgt spid="12"/>
                                        </p:tgtEl>
                                        <p:attrNameLst>
                                          <p:attrName>style.visibility</p:attrName>
                                        </p:attrNameLst>
                                      </p:cBhvr>
                                      <p:to>
                                        <p:strVal val="visible"/>
                                      </p:to>
                                    </p:set>
                                    <p:anim calcmode="lin" valueType="num">
                                      <p:cBhvr additive="base">
                                        <p:cTn id="259" dur="3500" fill="hold"/>
                                        <p:tgtEl>
                                          <p:spTgt spid="12"/>
                                        </p:tgtEl>
                                        <p:attrNameLst>
                                          <p:attrName>ppt_x</p:attrName>
                                        </p:attrNameLst>
                                      </p:cBhvr>
                                      <p:tavLst>
                                        <p:tav tm="0">
                                          <p:val>
                                            <p:strVal val="#ppt_x"/>
                                          </p:val>
                                        </p:tav>
                                        <p:tav tm="100000">
                                          <p:val>
                                            <p:strVal val="#ppt_x"/>
                                          </p:val>
                                        </p:tav>
                                      </p:tavLst>
                                    </p:anim>
                                    <p:anim calcmode="lin" valueType="num">
                                      <p:cBhvr additive="base">
                                        <p:cTn id="260" dur="3500" fill="hold"/>
                                        <p:tgtEl>
                                          <p:spTgt spid="12"/>
                                        </p:tgtEl>
                                        <p:attrNameLst>
                                          <p:attrName>ppt_y</p:attrName>
                                        </p:attrNameLst>
                                      </p:cBhvr>
                                      <p:tavLst>
                                        <p:tav tm="0">
                                          <p:val>
                                            <p:strVal val="1+#ppt_h/2"/>
                                          </p:val>
                                        </p:tav>
                                        <p:tav tm="100000">
                                          <p:val>
                                            <p:strVal val="#ppt_y"/>
                                          </p:val>
                                        </p:tav>
                                      </p:tavLst>
                                    </p:anim>
                                  </p:childTnLst>
                                </p:cTn>
                              </p:par>
                              <p:par>
                                <p:cTn id="261" presetID="19" presetClass="entr" presetSubtype="5" fill="hold" grpId="1" nodeType="withEffect">
                                  <p:stCondLst>
                                    <p:cond delay="0"/>
                                  </p:stCondLst>
                                  <p:childTnLst>
                                    <p:set>
                                      <p:cBhvr>
                                        <p:cTn id="262" dur="1" fill="hold">
                                          <p:stCondLst>
                                            <p:cond delay="0"/>
                                          </p:stCondLst>
                                        </p:cTn>
                                        <p:tgtEl>
                                          <p:spTgt spid="12"/>
                                        </p:tgtEl>
                                        <p:attrNameLst>
                                          <p:attrName>style.visibility</p:attrName>
                                        </p:attrNameLst>
                                      </p:cBhvr>
                                      <p:to>
                                        <p:strVal val="visible"/>
                                      </p:to>
                                    </p:set>
                                    <p:anim calcmode="lin" valueType="num">
                                      <p:cBhvr>
                                        <p:cTn id="263" dur="3500" fill="hold"/>
                                        <p:tgtEl>
                                          <p:spTgt spid="12"/>
                                        </p:tgtEl>
                                        <p:attrNameLst>
                                          <p:attrName>ppt_w</p:attrName>
                                        </p:attrNameLst>
                                      </p:cBhvr>
                                      <p:tavLst>
                                        <p:tav tm="0">
                                          <p:val>
                                            <p:strVal val="#ppt_w"/>
                                          </p:val>
                                        </p:tav>
                                        <p:tav tm="100000">
                                          <p:val>
                                            <p:strVal val="#ppt_w"/>
                                          </p:val>
                                        </p:tav>
                                      </p:tavLst>
                                    </p:anim>
                                    <p:anim calcmode="lin" valueType="num">
                                      <p:cBhvr>
                                        <p:cTn id="264" dur="3500" fill="hold"/>
                                        <p:tgtEl>
                                          <p:spTgt spid="12"/>
                                        </p:tgtEl>
                                        <p:attrNameLst>
                                          <p:attrName>ppt_h</p:attrName>
                                        </p:attrNameLst>
                                      </p:cBhvr>
                                      <p:tavLst>
                                        <p:tav tm="0" fmla="#ppt_h*sin(2.5*pi*$)">
                                          <p:val>
                                            <p:fltVal val="0"/>
                                          </p:val>
                                        </p:tav>
                                        <p:tav tm="100000">
                                          <p:val>
                                            <p:fltVal val="1"/>
                                          </p:val>
                                        </p:tav>
                                      </p:tavLst>
                                    </p:anim>
                                  </p:childTnLst>
                                </p:cTn>
                              </p:par>
                              <p:par>
                                <p:cTn id="265" presetID="2" presetClass="exit" presetSubtype="1" fill="hold" grpId="2" nodeType="withEffect">
                                  <p:stCondLst>
                                    <p:cond delay="0"/>
                                  </p:stCondLst>
                                  <p:childTnLst>
                                    <p:anim calcmode="lin" valueType="num">
                                      <p:cBhvr additive="base">
                                        <p:cTn id="266" dur="4000"/>
                                        <p:tgtEl>
                                          <p:spTgt spid="12"/>
                                        </p:tgtEl>
                                        <p:attrNameLst>
                                          <p:attrName>ppt_x</p:attrName>
                                        </p:attrNameLst>
                                      </p:cBhvr>
                                      <p:tavLst>
                                        <p:tav tm="0">
                                          <p:val>
                                            <p:strVal val="ppt_x"/>
                                          </p:val>
                                        </p:tav>
                                        <p:tav tm="100000">
                                          <p:val>
                                            <p:strVal val="ppt_x"/>
                                          </p:val>
                                        </p:tav>
                                      </p:tavLst>
                                    </p:anim>
                                    <p:anim calcmode="lin" valueType="num">
                                      <p:cBhvr additive="base">
                                        <p:cTn id="267" dur="4000"/>
                                        <p:tgtEl>
                                          <p:spTgt spid="12"/>
                                        </p:tgtEl>
                                        <p:attrNameLst>
                                          <p:attrName>ppt_y</p:attrName>
                                        </p:attrNameLst>
                                      </p:cBhvr>
                                      <p:tavLst>
                                        <p:tav tm="0">
                                          <p:val>
                                            <p:strVal val="ppt_y"/>
                                          </p:val>
                                        </p:tav>
                                        <p:tav tm="100000">
                                          <p:val>
                                            <p:strVal val="0-ppt_h/2"/>
                                          </p:val>
                                        </p:tav>
                                      </p:tavLst>
                                    </p:anim>
                                    <p:set>
                                      <p:cBhvr>
                                        <p:cTn id="268" dur="1" fill="hold">
                                          <p:stCondLst>
                                            <p:cond delay="3999"/>
                                          </p:stCondLst>
                                        </p:cTn>
                                        <p:tgtEl>
                                          <p:spTgt spid="12"/>
                                        </p:tgtEl>
                                        <p:attrNameLst>
                                          <p:attrName>style.visibility</p:attrName>
                                        </p:attrNameLst>
                                      </p:cBhvr>
                                      <p:to>
                                        <p:strVal val="hidden"/>
                                      </p:to>
                                    </p:set>
                                  </p:childTnLst>
                                </p:cTn>
                              </p:par>
                              <p:par>
                                <p:cTn id="269" presetID="2" presetClass="entr" presetSubtype="4" fill="hold" grpId="0" nodeType="withEffect">
                                  <p:stCondLst>
                                    <p:cond delay="0"/>
                                  </p:stCondLst>
                                  <p:childTnLst>
                                    <p:set>
                                      <p:cBhvr>
                                        <p:cTn id="270" dur="1" fill="hold">
                                          <p:stCondLst>
                                            <p:cond delay="0"/>
                                          </p:stCondLst>
                                        </p:cTn>
                                        <p:tgtEl>
                                          <p:spTgt spid="10"/>
                                        </p:tgtEl>
                                        <p:attrNameLst>
                                          <p:attrName>style.visibility</p:attrName>
                                        </p:attrNameLst>
                                      </p:cBhvr>
                                      <p:to>
                                        <p:strVal val="visible"/>
                                      </p:to>
                                    </p:set>
                                    <p:anim calcmode="lin" valueType="num">
                                      <p:cBhvr additive="base">
                                        <p:cTn id="271" dur="3500" fill="hold"/>
                                        <p:tgtEl>
                                          <p:spTgt spid="10"/>
                                        </p:tgtEl>
                                        <p:attrNameLst>
                                          <p:attrName>ppt_x</p:attrName>
                                        </p:attrNameLst>
                                      </p:cBhvr>
                                      <p:tavLst>
                                        <p:tav tm="0">
                                          <p:val>
                                            <p:strVal val="#ppt_x"/>
                                          </p:val>
                                        </p:tav>
                                        <p:tav tm="100000">
                                          <p:val>
                                            <p:strVal val="#ppt_x"/>
                                          </p:val>
                                        </p:tav>
                                      </p:tavLst>
                                    </p:anim>
                                    <p:anim calcmode="lin" valueType="num">
                                      <p:cBhvr additive="base">
                                        <p:cTn id="272" dur="3500" fill="hold"/>
                                        <p:tgtEl>
                                          <p:spTgt spid="10"/>
                                        </p:tgtEl>
                                        <p:attrNameLst>
                                          <p:attrName>ppt_y</p:attrName>
                                        </p:attrNameLst>
                                      </p:cBhvr>
                                      <p:tavLst>
                                        <p:tav tm="0">
                                          <p:val>
                                            <p:strVal val="1+#ppt_h/2"/>
                                          </p:val>
                                        </p:tav>
                                        <p:tav tm="100000">
                                          <p:val>
                                            <p:strVal val="#ppt_y"/>
                                          </p:val>
                                        </p:tav>
                                      </p:tavLst>
                                    </p:anim>
                                  </p:childTnLst>
                                </p:cTn>
                              </p:par>
                              <p:par>
                                <p:cTn id="273" presetID="19" presetClass="entr" presetSubtype="5" fill="hold" grpId="1" nodeType="withEffect">
                                  <p:stCondLst>
                                    <p:cond delay="0"/>
                                  </p:stCondLst>
                                  <p:childTnLst>
                                    <p:set>
                                      <p:cBhvr>
                                        <p:cTn id="274" dur="1" fill="hold">
                                          <p:stCondLst>
                                            <p:cond delay="0"/>
                                          </p:stCondLst>
                                        </p:cTn>
                                        <p:tgtEl>
                                          <p:spTgt spid="10"/>
                                        </p:tgtEl>
                                        <p:attrNameLst>
                                          <p:attrName>style.visibility</p:attrName>
                                        </p:attrNameLst>
                                      </p:cBhvr>
                                      <p:to>
                                        <p:strVal val="visible"/>
                                      </p:to>
                                    </p:set>
                                    <p:anim calcmode="lin" valueType="num">
                                      <p:cBhvr>
                                        <p:cTn id="275" dur="3500" fill="hold"/>
                                        <p:tgtEl>
                                          <p:spTgt spid="10"/>
                                        </p:tgtEl>
                                        <p:attrNameLst>
                                          <p:attrName>ppt_w</p:attrName>
                                        </p:attrNameLst>
                                      </p:cBhvr>
                                      <p:tavLst>
                                        <p:tav tm="0">
                                          <p:val>
                                            <p:strVal val="#ppt_w"/>
                                          </p:val>
                                        </p:tav>
                                        <p:tav tm="100000">
                                          <p:val>
                                            <p:strVal val="#ppt_w"/>
                                          </p:val>
                                        </p:tav>
                                      </p:tavLst>
                                    </p:anim>
                                    <p:anim calcmode="lin" valueType="num">
                                      <p:cBhvr>
                                        <p:cTn id="276" dur="3500" fill="hold"/>
                                        <p:tgtEl>
                                          <p:spTgt spid="10"/>
                                        </p:tgtEl>
                                        <p:attrNameLst>
                                          <p:attrName>ppt_h</p:attrName>
                                        </p:attrNameLst>
                                      </p:cBhvr>
                                      <p:tavLst>
                                        <p:tav tm="0" fmla="#ppt_h*sin(2.5*pi*$)">
                                          <p:val>
                                            <p:fltVal val="0"/>
                                          </p:val>
                                        </p:tav>
                                        <p:tav tm="100000">
                                          <p:val>
                                            <p:fltVal val="1"/>
                                          </p:val>
                                        </p:tav>
                                      </p:tavLst>
                                    </p:anim>
                                  </p:childTnLst>
                                </p:cTn>
                              </p:par>
                              <p:par>
                                <p:cTn id="277" presetID="2" presetClass="exit" presetSubtype="1" fill="hold" grpId="2" nodeType="withEffect">
                                  <p:stCondLst>
                                    <p:cond delay="0"/>
                                  </p:stCondLst>
                                  <p:childTnLst>
                                    <p:anim calcmode="lin" valueType="num">
                                      <p:cBhvr additive="base">
                                        <p:cTn id="278" dur="4000"/>
                                        <p:tgtEl>
                                          <p:spTgt spid="10"/>
                                        </p:tgtEl>
                                        <p:attrNameLst>
                                          <p:attrName>ppt_x</p:attrName>
                                        </p:attrNameLst>
                                      </p:cBhvr>
                                      <p:tavLst>
                                        <p:tav tm="0">
                                          <p:val>
                                            <p:strVal val="ppt_x"/>
                                          </p:val>
                                        </p:tav>
                                        <p:tav tm="100000">
                                          <p:val>
                                            <p:strVal val="ppt_x"/>
                                          </p:val>
                                        </p:tav>
                                      </p:tavLst>
                                    </p:anim>
                                    <p:anim calcmode="lin" valueType="num">
                                      <p:cBhvr additive="base">
                                        <p:cTn id="279" dur="4000"/>
                                        <p:tgtEl>
                                          <p:spTgt spid="10"/>
                                        </p:tgtEl>
                                        <p:attrNameLst>
                                          <p:attrName>ppt_y</p:attrName>
                                        </p:attrNameLst>
                                      </p:cBhvr>
                                      <p:tavLst>
                                        <p:tav tm="0">
                                          <p:val>
                                            <p:strVal val="ppt_y"/>
                                          </p:val>
                                        </p:tav>
                                        <p:tav tm="100000">
                                          <p:val>
                                            <p:strVal val="0-ppt_h/2"/>
                                          </p:val>
                                        </p:tav>
                                      </p:tavLst>
                                    </p:anim>
                                    <p:set>
                                      <p:cBhvr>
                                        <p:cTn id="280" dur="1" fill="hold">
                                          <p:stCondLst>
                                            <p:cond delay="3999"/>
                                          </p:stCondLst>
                                        </p:cTn>
                                        <p:tgtEl>
                                          <p:spTgt spid="10"/>
                                        </p:tgtEl>
                                        <p:attrNameLst>
                                          <p:attrName>style.visibility</p:attrName>
                                        </p:attrNameLst>
                                      </p:cBhvr>
                                      <p:to>
                                        <p:strVal val="hidden"/>
                                      </p:to>
                                    </p:set>
                                  </p:childTnLst>
                                </p:cTn>
                              </p:par>
                              <p:par>
                                <p:cTn id="281" presetID="2" presetClass="entr" presetSubtype="4" fill="hold" grpId="0" nodeType="withEffect">
                                  <p:stCondLst>
                                    <p:cond delay="0"/>
                                  </p:stCondLst>
                                  <p:childTnLst>
                                    <p:set>
                                      <p:cBhvr>
                                        <p:cTn id="282" dur="1" fill="hold">
                                          <p:stCondLst>
                                            <p:cond delay="0"/>
                                          </p:stCondLst>
                                        </p:cTn>
                                        <p:tgtEl>
                                          <p:spTgt spid="11"/>
                                        </p:tgtEl>
                                        <p:attrNameLst>
                                          <p:attrName>style.visibility</p:attrName>
                                        </p:attrNameLst>
                                      </p:cBhvr>
                                      <p:to>
                                        <p:strVal val="visible"/>
                                      </p:to>
                                    </p:set>
                                    <p:anim calcmode="lin" valueType="num">
                                      <p:cBhvr additive="base">
                                        <p:cTn id="283" dur="3500" fill="hold"/>
                                        <p:tgtEl>
                                          <p:spTgt spid="11"/>
                                        </p:tgtEl>
                                        <p:attrNameLst>
                                          <p:attrName>ppt_x</p:attrName>
                                        </p:attrNameLst>
                                      </p:cBhvr>
                                      <p:tavLst>
                                        <p:tav tm="0">
                                          <p:val>
                                            <p:strVal val="#ppt_x"/>
                                          </p:val>
                                        </p:tav>
                                        <p:tav tm="100000">
                                          <p:val>
                                            <p:strVal val="#ppt_x"/>
                                          </p:val>
                                        </p:tav>
                                      </p:tavLst>
                                    </p:anim>
                                    <p:anim calcmode="lin" valueType="num">
                                      <p:cBhvr additive="base">
                                        <p:cTn id="284" dur="3500" fill="hold"/>
                                        <p:tgtEl>
                                          <p:spTgt spid="11"/>
                                        </p:tgtEl>
                                        <p:attrNameLst>
                                          <p:attrName>ppt_y</p:attrName>
                                        </p:attrNameLst>
                                      </p:cBhvr>
                                      <p:tavLst>
                                        <p:tav tm="0">
                                          <p:val>
                                            <p:strVal val="1+#ppt_h/2"/>
                                          </p:val>
                                        </p:tav>
                                        <p:tav tm="100000">
                                          <p:val>
                                            <p:strVal val="#ppt_y"/>
                                          </p:val>
                                        </p:tav>
                                      </p:tavLst>
                                    </p:anim>
                                  </p:childTnLst>
                                </p:cTn>
                              </p:par>
                              <p:par>
                                <p:cTn id="285" presetID="19" presetClass="entr" presetSubtype="5" fill="hold" grpId="1" nodeType="withEffect">
                                  <p:stCondLst>
                                    <p:cond delay="0"/>
                                  </p:stCondLst>
                                  <p:childTnLst>
                                    <p:set>
                                      <p:cBhvr>
                                        <p:cTn id="286" dur="1" fill="hold">
                                          <p:stCondLst>
                                            <p:cond delay="0"/>
                                          </p:stCondLst>
                                        </p:cTn>
                                        <p:tgtEl>
                                          <p:spTgt spid="11"/>
                                        </p:tgtEl>
                                        <p:attrNameLst>
                                          <p:attrName>style.visibility</p:attrName>
                                        </p:attrNameLst>
                                      </p:cBhvr>
                                      <p:to>
                                        <p:strVal val="visible"/>
                                      </p:to>
                                    </p:set>
                                    <p:anim calcmode="lin" valueType="num">
                                      <p:cBhvr>
                                        <p:cTn id="287" dur="3500" fill="hold"/>
                                        <p:tgtEl>
                                          <p:spTgt spid="11"/>
                                        </p:tgtEl>
                                        <p:attrNameLst>
                                          <p:attrName>ppt_w</p:attrName>
                                        </p:attrNameLst>
                                      </p:cBhvr>
                                      <p:tavLst>
                                        <p:tav tm="0">
                                          <p:val>
                                            <p:strVal val="#ppt_w"/>
                                          </p:val>
                                        </p:tav>
                                        <p:tav tm="100000">
                                          <p:val>
                                            <p:strVal val="#ppt_w"/>
                                          </p:val>
                                        </p:tav>
                                      </p:tavLst>
                                    </p:anim>
                                    <p:anim calcmode="lin" valueType="num">
                                      <p:cBhvr>
                                        <p:cTn id="288" dur="3500" fill="hold"/>
                                        <p:tgtEl>
                                          <p:spTgt spid="11"/>
                                        </p:tgtEl>
                                        <p:attrNameLst>
                                          <p:attrName>ppt_h</p:attrName>
                                        </p:attrNameLst>
                                      </p:cBhvr>
                                      <p:tavLst>
                                        <p:tav tm="0" fmla="#ppt_h*sin(2.5*pi*$)">
                                          <p:val>
                                            <p:fltVal val="0"/>
                                          </p:val>
                                        </p:tav>
                                        <p:tav tm="100000">
                                          <p:val>
                                            <p:fltVal val="1"/>
                                          </p:val>
                                        </p:tav>
                                      </p:tavLst>
                                    </p:anim>
                                  </p:childTnLst>
                                </p:cTn>
                              </p:par>
                              <p:par>
                                <p:cTn id="289" presetID="2" presetClass="exit" presetSubtype="1" fill="hold" grpId="2" nodeType="withEffect">
                                  <p:stCondLst>
                                    <p:cond delay="0"/>
                                  </p:stCondLst>
                                  <p:childTnLst>
                                    <p:anim calcmode="lin" valueType="num">
                                      <p:cBhvr additive="base">
                                        <p:cTn id="290" dur="4000"/>
                                        <p:tgtEl>
                                          <p:spTgt spid="11"/>
                                        </p:tgtEl>
                                        <p:attrNameLst>
                                          <p:attrName>ppt_x</p:attrName>
                                        </p:attrNameLst>
                                      </p:cBhvr>
                                      <p:tavLst>
                                        <p:tav tm="0">
                                          <p:val>
                                            <p:strVal val="ppt_x"/>
                                          </p:val>
                                        </p:tav>
                                        <p:tav tm="100000">
                                          <p:val>
                                            <p:strVal val="ppt_x"/>
                                          </p:val>
                                        </p:tav>
                                      </p:tavLst>
                                    </p:anim>
                                    <p:anim calcmode="lin" valueType="num">
                                      <p:cBhvr additive="base">
                                        <p:cTn id="291" dur="4000"/>
                                        <p:tgtEl>
                                          <p:spTgt spid="11"/>
                                        </p:tgtEl>
                                        <p:attrNameLst>
                                          <p:attrName>ppt_y</p:attrName>
                                        </p:attrNameLst>
                                      </p:cBhvr>
                                      <p:tavLst>
                                        <p:tav tm="0">
                                          <p:val>
                                            <p:strVal val="ppt_y"/>
                                          </p:val>
                                        </p:tav>
                                        <p:tav tm="100000">
                                          <p:val>
                                            <p:strVal val="0-ppt_h/2"/>
                                          </p:val>
                                        </p:tav>
                                      </p:tavLst>
                                    </p:anim>
                                    <p:set>
                                      <p:cBhvr>
                                        <p:cTn id="292" dur="1" fill="hold">
                                          <p:stCondLst>
                                            <p:cond delay="3999"/>
                                          </p:stCondLst>
                                        </p:cTn>
                                        <p:tgtEl>
                                          <p:spTgt spid="11"/>
                                        </p:tgtEl>
                                        <p:attrNameLst>
                                          <p:attrName>style.visibility</p:attrName>
                                        </p:attrNameLst>
                                      </p:cBhvr>
                                      <p:to>
                                        <p:strVal val="hidden"/>
                                      </p:to>
                                    </p:set>
                                  </p:childTnLst>
                                </p:cTn>
                              </p:par>
                              <p:par>
                                <p:cTn id="293" presetID="23" presetClass="entr" presetSubtype="272" fill="hold" nodeType="withEffect">
                                  <p:stCondLst>
                                    <p:cond delay="0"/>
                                  </p:stCondLst>
                                  <p:childTnLst>
                                    <p:set>
                                      <p:cBhvr>
                                        <p:cTn id="294" dur="1" fill="hold">
                                          <p:stCondLst>
                                            <p:cond delay="0"/>
                                          </p:stCondLst>
                                        </p:cTn>
                                        <p:tgtEl>
                                          <p:spTgt spid="31"/>
                                        </p:tgtEl>
                                        <p:attrNameLst>
                                          <p:attrName>style.visibility</p:attrName>
                                        </p:attrNameLst>
                                      </p:cBhvr>
                                      <p:to>
                                        <p:strVal val="visible"/>
                                      </p:to>
                                    </p:set>
                                    <p:anim calcmode="lin" valueType="num">
                                      <p:cBhvr>
                                        <p:cTn id="295" dur="4000" fill="hold"/>
                                        <p:tgtEl>
                                          <p:spTgt spid="31"/>
                                        </p:tgtEl>
                                        <p:attrNameLst>
                                          <p:attrName>ppt_w</p:attrName>
                                        </p:attrNameLst>
                                      </p:cBhvr>
                                      <p:tavLst>
                                        <p:tav tm="0">
                                          <p:val>
                                            <p:strVal val="2/3*#ppt_w"/>
                                          </p:val>
                                        </p:tav>
                                        <p:tav tm="100000">
                                          <p:val>
                                            <p:strVal val="#ppt_w"/>
                                          </p:val>
                                        </p:tav>
                                      </p:tavLst>
                                    </p:anim>
                                    <p:anim calcmode="lin" valueType="num">
                                      <p:cBhvr>
                                        <p:cTn id="296" dur="4000" fill="hold"/>
                                        <p:tgtEl>
                                          <p:spTgt spid="31"/>
                                        </p:tgtEl>
                                        <p:attrNameLst>
                                          <p:attrName>ppt_h</p:attrName>
                                        </p:attrNameLst>
                                      </p:cBhvr>
                                      <p:tavLst>
                                        <p:tav tm="0">
                                          <p:val>
                                            <p:strVal val="2/3*#ppt_h"/>
                                          </p:val>
                                        </p:tav>
                                        <p:tav tm="100000">
                                          <p:val>
                                            <p:strVal val="#ppt_h"/>
                                          </p:val>
                                        </p:tav>
                                      </p:tavLst>
                                    </p:anim>
                                  </p:childTnLst>
                                </p:cTn>
                              </p:par>
                              <p:par>
                                <p:cTn id="297" presetID="4" presetClass="entr" presetSubtype="32" fill="hold" nodeType="withEffect">
                                  <p:stCondLst>
                                    <p:cond delay="0"/>
                                  </p:stCondLst>
                                  <p:childTnLst>
                                    <p:set>
                                      <p:cBhvr>
                                        <p:cTn id="298" dur="1" fill="hold">
                                          <p:stCondLst>
                                            <p:cond delay="0"/>
                                          </p:stCondLst>
                                        </p:cTn>
                                        <p:tgtEl>
                                          <p:spTgt spid="31"/>
                                        </p:tgtEl>
                                        <p:attrNameLst>
                                          <p:attrName>style.visibility</p:attrName>
                                        </p:attrNameLst>
                                      </p:cBhvr>
                                      <p:to>
                                        <p:strVal val="visible"/>
                                      </p:to>
                                    </p:set>
                                    <p:animEffect transition="in" filter="box(out)">
                                      <p:cBhvr>
                                        <p:cTn id="299" dur="4000"/>
                                        <p:tgtEl>
                                          <p:spTgt spid="31"/>
                                        </p:tgtEl>
                                      </p:cBhvr>
                                    </p:animEffect>
                                  </p:childTnLst>
                                </p:cTn>
                              </p:par>
                              <p:par>
                                <p:cTn id="300" presetID="9" presetClass="emph" presetSubtype="0" grpId="0" nodeType="withEffect">
                                  <p:stCondLst>
                                    <p:cond delay="0"/>
                                  </p:stCondLst>
                                  <p:childTnLst>
                                    <p:set>
                                      <p:cBhvr rctx="PPT">
                                        <p:cTn id="301" dur="indefinite"/>
                                        <p:tgtEl>
                                          <p:spTgt spid="32"/>
                                        </p:tgtEl>
                                        <p:attrNameLst>
                                          <p:attrName>style.opacity</p:attrName>
                                        </p:attrNameLst>
                                      </p:cBhvr>
                                      <p:to>
                                        <p:strVal val="0"/>
                                      </p:to>
                                    </p:set>
                                    <p:animEffect filter="image" prLst="opacity: 0">
                                      <p:cBhvr rctx="IE">
                                        <p:cTn id="302" dur="indefinite"/>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 grpId="2" animBg="1"/>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2"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11 Imagen" descr="Diapositiva25"/>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15770"/>
            <a:ext cx="9144000" cy="5143500"/>
          </a:xfrm>
          <a:prstGeom prst="rect">
            <a:avLst/>
          </a:prstGeom>
          <a:noFill/>
          <a:ln>
            <a:noFill/>
          </a:ln>
        </p:spPr>
      </p:pic>
      <p:sp>
        <p:nvSpPr>
          <p:cNvPr id="5" name="Forma libre 20"/>
          <p:cNvSpPr/>
          <p:nvPr/>
        </p:nvSpPr>
        <p:spPr>
          <a:xfrm rot="5400000">
            <a:off x="-94932" y="96380"/>
            <a:ext cx="3107129" cy="2914365"/>
          </a:xfrm>
          <a:custGeom>
            <a:avLst/>
            <a:gdLst>
              <a:gd name="connsiteX0" fmla="*/ 2537447 w 4428676"/>
              <a:gd name="connsiteY0" fmla="*/ 3051729 h 3709897"/>
              <a:gd name="connsiteX1" fmla="*/ 2507728 w 4428676"/>
              <a:gd name="connsiteY1" fmla="*/ 2885094 h 3709897"/>
              <a:gd name="connsiteX2" fmla="*/ 2492334 w 4428676"/>
              <a:gd name="connsiteY2" fmla="*/ 2624210 h 3709897"/>
              <a:gd name="connsiteX3" fmla="*/ 4148852 w 4428676"/>
              <a:gd name="connsiteY3" fmla="*/ 337849 h 3709897"/>
              <a:gd name="connsiteX4" fmla="*/ 4347271 w 4428676"/>
              <a:gd name="connsiteY4" fmla="*/ 269749 h 3709897"/>
              <a:gd name="connsiteX5" fmla="*/ 4208539 w 4428676"/>
              <a:gd name="connsiteY5" fmla="*/ 337180 h 3709897"/>
              <a:gd name="connsiteX6" fmla="*/ 3089787 w 4428676"/>
              <a:gd name="connsiteY6" fmla="*/ 1854635 h 3709897"/>
              <a:gd name="connsiteX7" fmla="*/ 3077031 w 4428676"/>
              <a:gd name="connsiteY7" fmla="*/ 1966263 h 3709897"/>
              <a:gd name="connsiteX8" fmla="*/ 3001559 w 4428676"/>
              <a:gd name="connsiteY8" fmla="*/ 2052629 h 3709897"/>
              <a:gd name="connsiteX9" fmla="*/ 2552912 w 4428676"/>
              <a:gd name="connsiteY9" fmla="*/ 2965008 h 3709897"/>
              <a:gd name="connsiteX10" fmla="*/ 1379560 w 4428676"/>
              <a:gd name="connsiteY10" fmla="*/ 3671213 h 3709897"/>
              <a:gd name="connsiteX11" fmla="*/ 1329492 w 4428676"/>
              <a:gd name="connsiteY11" fmla="*/ 3455519 h 3709897"/>
              <a:gd name="connsiteX12" fmla="*/ 1303556 w 4428676"/>
              <a:gd name="connsiteY12" fmla="*/ 3117827 h 3709897"/>
              <a:gd name="connsiteX13" fmla="*/ 4094388 w 4428676"/>
              <a:gd name="connsiteY13" fmla="*/ 158337 h 3709897"/>
              <a:gd name="connsiteX14" fmla="*/ 4428676 w 4428676"/>
              <a:gd name="connsiteY14" fmla="*/ 70188 h 3709897"/>
              <a:gd name="connsiteX15" fmla="*/ 4194946 w 4428676"/>
              <a:gd name="connsiteY15" fmla="*/ 157472 h 3709897"/>
              <a:gd name="connsiteX16" fmla="*/ 2310120 w 4428676"/>
              <a:gd name="connsiteY16" fmla="*/ 2121681 h 3709897"/>
              <a:gd name="connsiteX17" fmla="*/ 2288628 w 4428676"/>
              <a:gd name="connsiteY17" fmla="*/ 2266174 h 3709897"/>
              <a:gd name="connsiteX18" fmla="*/ 2161478 w 4428676"/>
              <a:gd name="connsiteY18" fmla="*/ 2377967 h 3709897"/>
              <a:gd name="connsiteX19" fmla="*/ 1405616 w 4428676"/>
              <a:gd name="connsiteY19" fmla="*/ 3558960 h 3709897"/>
              <a:gd name="connsiteX20" fmla="*/ 39700 w 4428676"/>
              <a:gd name="connsiteY20" fmla="*/ 3709897 h 3709897"/>
              <a:gd name="connsiteX21" fmla="*/ 3913 w 4428676"/>
              <a:gd name="connsiteY21" fmla="*/ 3455027 h 3709897"/>
              <a:gd name="connsiteX22" fmla="*/ 14194 w 4428676"/>
              <a:gd name="connsiteY22" fmla="*/ 3063361 h 3709897"/>
              <a:gd name="connsiteX23" fmla="*/ 3919925 w 4428676"/>
              <a:gd name="connsiteY23" fmla="*/ 54378 h 3709897"/>
              <a:gd name="connsiteX24" fmla="*/ 4353787 w 4428676"/>
              <a:gd name="connsiteY24" fmla="*/ 0 h 3709897"/>
              <a:gd name="connsiteX25" fmla="*/ 4047165 w 4428676"/>
              <a:gd name="connsiteY25" fmla="*/ 67495 h 3709897"/>
              <a:gd name="connsiteX26" fmla="*/ 1413779 w 4428676"/>
              <a:gd name="connsiteY26" fmla="*/ 2059984 h 3709897"/>
              <a:gd name="connsiteX27" fmla="*/ 1368180 w 4428676"/>
              <a:gd name="connsiteY27" fmla="*/ 2222998 h 3709897"/>
              <a:gd name="connsiteX28" fmla="*/ 1193173 w 4428676"/>
              <a:gd name="connsiteY28" fmla="*/ 2333612 h 3709897"/>
              <a:gd name="connsiteX29" fmla="*/ 86959 w 4428676"/>
              <a:gd name="connsiteY29" fmla="*/ 3584569 h 3709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4428676" h="3709897">
                <a:moveTo>
                  <a:pt x="2537447" y="3051729"/>
                </a:moveTo>
                <a:lnTo>
                  <a:pt x="2507728" y="2885094"/>
                </a:lnTo>
                <a:cubicBezTo>
                  <a:pt x="2497549" y="2799318"/>
                  <a:pt x="2492334" y="2712285"/>
                  <a:pt x="2492334" y="2624210"/>
                </a:cubicBezTo>
                <a:cubicBezTo>
                  <a:pt x="2492334" y="1622360"/>
                  <a:pt x="3167057" y="755366"/>
                  <a:pt x="4148852" y="337849"/>
                </a:cubicBezTo>
                <a:lnTo>
                  <a:pt x="4347271" y="269749"/>
                </a:lnTo>
                <a:lnTo>
                  <a:pt x="4208539" y="337180"/>
                </a:lnTo>
                <a:cubicBezTo>
                  <a:pt x="3605151" y="685299"/>
                  <a:pt x="3185317" y="1229180"/>
                  <a:pt x="3089787" y="1854635"/>
                </a:cubicBezTo>
                <a:lnTo>
                  <a:pt x="3077031" y="1966263"/>
                </a:lnTo>
                <a:lnTo>
                  <a:pt x="3001559" y="2052629"/>
                </a:lnTo>
                <a:cubicBezTo>
                  <a:pt x="2787229" y="2324118"/>
                  <a:pt x="2632349" y="2632805"/>
                  <a:pt x="2552912" y="2965008"/>
                </a:cubicBezTo>
                <a:close/>
                <a:moveTo>
                  <a:pt x="1379560" y="3671213"/>
                </a:moveTo>
                <a:lnTo>
                  <a:pt x="1329492" y="3455519"/>
                </a:lnTo>
                <a:cubicBezTo>
                  <a:pt x="1312341" y="3344489"/>
                  <a:pt x="1303556" y="3231833"/>
                  <a:pt x="1303556" y="3117827"/>
                </a:cubicBezTo>
                <a:cubicBezTo>
                  <a:pt x="1303556" y="1821022"/>
                  <a:pt x="2440301" y="698777"/>
                  <a:pt x="4094388" y="158337"/>
                </a:cubicBezTo>
                <a:lnTo>
                  <a:pt x="4428676" y="70188"/>
                </a:lnTo>
                <a:lnTo>
                  <a:pt x="4194946" y="157472"/>
                </a:lnTo>
                <a:cubicBezTo>
                  <a:pt x="3178384" y="608081"/>
                  <a:pt x="2471065" y="1312087"/>
                  <a:pt x="2310120" y="2121681"/>
                </a:cubicBezTo>
                <a:lnTo>
                  <a:pt x="2288628" y="2266174"/>
                </a:lnTo>
                <a:lnTo>
                  <a:pt x="2161478" y="2377967"/>
                </a:lnTo>
                <a:cubicBezTo>
                  <a:pt x="1800382" y="2729385"/>
                  <a:pt x="1539448" y="3128954"/>
                  <a:pt x="1405616" y="3558960"/>
                </a:cubicBezTo>
                <a:close/>
                <a:moveTo>
                  <a:pt x="39700" y="3709897"/>
                </a:moveTo>
                <a:lnTo>
                  <a:pt x="3913" y="3455027"/>
                </a:lnTo>
                <a:cubicBezTo>
                  <a:pt x="-3608" y="3325041"/>
                  <a:pt x="-346" y="3194360"/>
                  <a:pt x="14194" y="3063361"/>
                </a:cubicBezTo>
                <a:cubicBezTo>
                  <a:pt x="179592" y="1573263"/>
                  <a:pt x="1759840" y="443258"/>
                  <a:pt x="3919925" y="54378"/>
                </a:cubicBezTo>
                <a:lnTo>
                  <a:pt x="4353787" y="0"/>
                </a:lnTo>
                <a:lnTo>
                  <a:pt x="4047165" y="67495"/>
                </a:lnTo>
                <a:cubicBezTo>
                  <a:pt x="2704519" y="442617"/>
                  <a:pt x="1720510" y="1152301"/>
                  <a:pt x="1413779" y="2059984"/>
                </a:cubicBezTo>
                <a:lnTo>
                  <a:pt x="1368180" y="2222998"/>
                </a:lnTo>
                <a:lnTo>
                  <a:pt x="1193173" y="2333612"/>
                </a:lnTo>
                <a:cubicBezTo>
                  <a:pt x="691843" y="2686740"/>
                  <a:pt x="310998" y="3109249"/>
                  <a:pt x="86959" y="3584569"/>
                </a:cubicBezTo>
                <a:close/>
              </a:path>
            </a:pathLst>
          </a:custGeom>
          <a:gradFill>
            <a:gsLst>
              <a:gs pos="7000">
                <a:srgbClr val="FF3300">
                  <a:lumMod val="68000"/>
                  <a:lumOff val="32000"/>
                </a:srgbClr>
              </a:gs>
              <a:gs pos="63000">
                <a:srgbClr val="7030A0">
                  <a:lumMod val="40000"/>
                  <a:alpha val="0"/>
                </a:srgbClr>
              </a:gs>
              <a:gs pos="58000">
                <a:srgbClr val="7D893A">
                  <a:alpha val="0"/>
                </a:srgbClr>
              </a:gs>
              <a:gs pos="46000">
                <a:srgbClr val="9C9331">
                  <a:alpha val="0"/>
                </a:srgbClr>
              </a:gs>
              <a:gs pos="50000">
                <a:srgbClr val="FF6600"/>
              </a:gs>
              <a:gs pos="87000">
                <a:srgbClr val="CAF656">
                  <a:alpha val="0"/>
                </a:srgbClr>
              </a:gs>
              <a:gs pos="34000">
                <a:srgbClr val="E91717">
                  <a:alpha val="79000"/>
                </a:srgbClr>
              </a:gs>
              <a:gs pos="28000">
                <a:schemeClr val="accent1">
                  <a:tint val="44500"/>
                  <a:satMod val="160000"/>
                  <a:alpha val="0"/>
                </a:schemeClr>
              </a:gs>
              <a:gs pos="74000">
                <a:schemeClr val="tx1">
                  <a:lumMod val="85000"/>
                </a:schemeClr>
              </a:gs>
              <a:gs pos="40000">
                <a:srgbClr val="835A30">
                  <a:alpha val="0"/>
                </a:srgbClr>
              </a:gs>
            </a:gsLst>
            <a:path path="circle">
              <a:fillToRect l="100000" b="100000"/>
            </a:path>
          </a:gradFill>
          <a:ln>
            <a:solidFill>
              <a:schemeClr val="tx1">
                <a:lumMod val="95000"/>
              </a:schemeClr>
            </a:solidFill>
          </a:ln>
          <a:scene3d>
            <a:camera prst="orthographicFront"/>
            <a:lightRig rig="chilly" dir="t">
              <a:rot lat="0" lon="0" rev="12600000"/>
            </a:lightRig>
          </a:scene3d>
          <a:sp3d prstMaterial="powder">
            <a:bevelT w="196850" h="508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7" name="Forma libre 20"/>
          <p:cNvSpPr/>
          <p:nvPr/>
        </p:nvSpPr>
        <p:spPr>
          <a:xfrm rot="5400000">
            <a:off x="-96380" y="2162114"/>
            <a:ext cx="3107126" cy="2914365"/>
          </a:xfrm>
          <a:custGeom>
            <a:avLst/>
            <a:gdLst>
              <a:gd name="connsiteX0" fmla="*/ 2537447 w 4428676"/>
              <a:gd name="connsiteY0" fmla="*/ 3051729 h 3709897"/>
              <a:gd name="connsiteX1" fmla="*/ 2507728 w 4428676"/>
              <a:gd name="connsiteY1" fmla="*/ 2885094 h 3709897"/>
              <a:gd name="connsiteX2" fmla="*/ 2492334 w 4428676"/>
              <a:gd name="connsiteY2" fmla="*/ 2624210 h 3709897"/>
              <a:gd name="connsiteX3" fmla="*/ 4148852 w 4428676"/>
              <a:gd name="connsiteY3" fmla="*/ 337849 h 3709897"/>
              <a:gd name="connsiteX4" fmla="*/ 4347271 w 4428676"/>
              <a:gd name="connsiteY4" fmla="*/ 269749 h 3709897"/>
              <a:gd name="connsiteX5" fmla="*/ 4208539 w 4428676"/>
              <a:gd name="connsiteY5" fmla="*/ 337180 h 3709897"/>
              <a:gd name="connsiteX6" fmla="*/ 3089787 w 4428676"/>
              <a:gd name="connsiteY6" fmla="*/ 1854635 h 3709897"/>
              <a:gd name="connsiteX7" fmla="*/ 3077031 w 4428676"/>
              <a:gd name="connsiteY7" fmla="*/ 1966263 h 3709897"/>
              <a:gd name="connsiteX8" fmla="*/ 3001559 w 4428676"/>
              <a:gd name="connsiteY8" fmla="*/ 2052629 h 3709897"/>
              <a:gd name="connsiteX9" fmla="*/ 2552912 w 4428676"/>
              <a:gd name="connsiteY9" fmla="*/ 2965008 h 3709897"/>
              <a:gd name="connsiteX10" fmla="*/ 1379560 w 4428676"/>
              <a:gd name="connsiteY10" fmla="*/ 3671213 h 3709897"/>
              <a:gd name="connsiteX11" fmla="*/ 1329492 w 4428676"/>
              <a:gd name="connsiteY11" fmla="*/ 3455519 h 3709897"/>
              <a:gd name="connsiteX12" fmla="*/ 1303556 w 4428676"/>
              <a:gd name="connsiteY12" fmla="*/ 3117827 h 3709897"/>
              <a:gd name="connsiteX13" fmla="*/ 4094388 w 4428676"/>
              <a:gd name="connsiteY13" fmla="*/ 158337 h 3709897"/>
              <a:gd name="connsiteX14" fmla="*/ 4428676 w 4428676"/>
              <a:gd name="connsiteY14" fmla="*/ 70188 h 3709897"/>
              <a:gd name="connsiteX15" fmla="*/ 4194946 w 4428676"/>
              <a:gd name="connsiteY15" fmla="*/ 157472 h 3709897"/>
              <a:gd name="connsiteX16" fmla="*/ 2310120 w 4428676"/>
              <a:gd name="connsiteY16" fmla="*/ 2121681 h 3709897"/>
              <a:gd name="connsiteX17" fmla="*/ 2288628 w 4428676"/>
              <a:gd name="connsiteY17" fmla="*/ 2266174 h 3709897"/>
              <a:gd name="connsiteX18" fmla="*/ 2161478 w 4428676"/>
              <a:gd name="connsiteY18" fmla="*/ 2377967 h 3709897"/>
              <a:gd name="connsiteX19" fmla="*/ 1405616 w 4428676"/>
              <a:gd name="connsiteY19" fmla="*/ 3558960 h 3709897"/>
              <a:gd name="connsiteX20" fmla="*/ 39700 w 4428676"/>
              <a:gd name="connsiteY20" fmla="*/ 3709897 h 3709897"/>
              <a:gd name="connsiteX21" fmla="*/ 3913 w 4428676"/>
              <a:gd name="connsiteY21" fmla="*/ 3455027 h 3709897"/>
              <a:gd name="connsiteX22" fmla="*/ 14194 w 4428676"/>
              <a:gd name="connsiteY22" fmla="*/ 3063361 h 3709897"/>
              <a:gd name="connsiteX23" fmla="*/ 3919925 w 4428676"/>
              <a:gd name="connsiteY23" fmla="*/ 54378 h 3709897"/>
              <a:gd name="connsiteX24" fmla="*/ 4353787 w 4428676"/>
              <a:gd name="connsiteY24" fmla="*/ 0 h 3709897"/>
              <a:gd name="connsiteX25" fmla="*/ 4047165 w 4428676"/>
              <a:gd name="connsiteY25" fmla="*/ 67495 h 3709897"/>
              <a:gd name="connsiteX26" fmla="*/ 1413779 w 4428676"/>
              <a:gd name="connsiteY26" fmla="*/ 2059984 h 3709897"/>
              <a:gd name="connsiteX27" fmla="*/ 1368180 w 4428676"/>
              <a:gd name="connsiteY27" fmla="*/ 2222998 h 3709897"/>
              <a:gd name="connsiteX28" fmla="*/ 1193173 w 4428676"/>
              <a:gd name="connsiteY28" fmla="*/ 2333612 h 3709897"/>
              <a:gd name="connsiteX29" fmla="*/ 86959 w 4428676"/>
              <a:gd name="connsiteY29" fmla="*/ 3584569 h 3709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4428676" h="3709897">
                <a:moveTo>
                  <a:pt x="2537447" y="3051729"/>
                </a:moveTo>
                <a:lnTo>
                  <a:pt x="2507728" y="2885094"/>
                </a:lnTo>
                <a:cubicBezTo>
                  <a:pt x="2497549" y="2799318"/>
                  <a:pt x="2492334" y="2712285"/>
                  <a:pt x="2492334" y="2624210"/>
                </a:cubicBezTo>
                <a:cubicBezTo>
                  <a:pt x="2492334" y="1622360"/>
                  <a:pt x="3167057" y="755366"/>
                  <a:pt x="4148852" y="337849"/>
                </a:cubicBezTo>
                <a:lnTo>
                  <a:pt x="4347271" y="269749"/>
                </a:lnTo>
                <a:lnTo>
                  <a:pt x="4208539" y="337180"/>
                </a:lnTo>
                <a:cubicBezTo>
                  <a:pt x="3605151" y="685299"/>
                  <a:pt x="3185317" y="1229180"/>
                  <a:pt x="3089787" y="1854635"/>
                </a:cubicBezTo>
                <a:lnTo>
                  <a:pt x="3077031" y="1966263"/>
                </a:lnTo>
                <a:lnTo>
                  <a:pt x="3001559" y="2052629"/>
                </a:lnTo>
                <a:cubicBezTo>
                  <a:pt x="2787229" y="2324118"/>
                  <a:pt x="2632349" y="2632805"/>
                  <a:pt x="2552912" y="2965008"/>
                </a:cubicBezTo>
                <a:close/>
                <a:moveTo>
                  <a:pt x="1379560" y="3671213"/>
                </a:moveTo>
                <a:lnTo>
                  <a:pt x="1329492" y="3455519"/>
                </a:lnTo>
                <a:cubicBezTo>
                  <a:pt x="1312341" y="3344489"/>
                  <a:pt x="1303556" y="3231833"/>
                  <a:pt x="1303556" y="3117827"/>
                </a:cubicBezTo>
                <a:cubicBezTo>
                  <a:pt x="1303556" y="1821022"/>
                  <a:pt x="2440301" y="698777"/>
                  <a:pt x="4094388" y="158337"/>
                </a:cubicBezTo>
                <a:lnTo>
                  <a:pt x="4428676" y="70188"/>
                </a:lnTo>
                <a:lnTo>
                  <a:pt x="4194946" y="157472"/>
                </a:lnTo>
                <a:cubicBezTo>
                  <a:pt x="3178384" y="608081"/>
                  <a:pt x="2471065" y="1312087"/>
                  <a:pt x="2310120" y="2121681"/>
                </a:cubicBezTo>
                <a:lnTo>
                  <a:pt x="2288628" y="2266174"/>
                </a:lnTo>
                <a:lnTo>
                  <a:pt x="2161478" y="2377967"/>
                </a:lnTo>
                <a:cubicBezTo>
                  <a:pt x="1800382" y="2729385"/>
                  <a:pt x="1539448" y="3128954"/>
                  <a:pt x="1405616" y="3558960"/>
                </a:cubicBezTo>
                <a:close/>
                <a:moveTo>
                  <a:pt x="39700" y="3709897"/>
                </a:moveTo>
                <a:lnTo>
                  <a:pt x="3913" y="3455027"/>
                </a:lnTo>
                <a:cubicBezTo>
                  <a:pt x="-3608" y="3325041"/>
                  <a:pt x="-346" y="3194360"/>
                  <a:pt x="14194" y="3063361"/>
                </a:cubicBezTo>
                <a:cubicBezTo>
                  <a:pt x="179592" y="1573263"/>
                  <a:pt x="1759840" y="443258"/>
                  <a:pt x="3919925" y="54378"/>
                </a:cubicBezTo>
                <a:lnTo>
                  <a:pt x="4353787" y="0"/>
                </a:lnTo>
                <a:lnTo>
                  <a:pt x="4047165" y="67495"/>
                </a:lnTo>
                <a:cubicBezTo>
                  <a:pt x="2704519" y="442617"/>
                  <a:pt x="1720510" y="1152301"/>
                  <a:pt x="1413779" y="2059984"/>
                </a:cubicBezTo>
                <a:lnTo>
                  <a:pt x="1368180" y="2222998"/>
                </a:lnTo>
                <a:lnTo>
                  <a:pt x="1193173" y="2333612"/>
                </a:lnTo>
                <a:cubicBezTo>
                  <a:pt x="691843" y="2686740"/>
                  <a:pt x="310998" y="3109249"/>
                  <a:pt x="86959" y="3584569"/>
                </a:cubicBezTo>
                <a:close/>
              </a:path>
            </a:pathLst>
          </a:custGeom>
          <a:gradFill>
            <a:gsLst>
              <a:gs pos="7000">
                <a:srgbClr val="FF3300">
                  <a:lumMod val="68000"/>
                  <a:lumOff val="32000"/>
                </a:srgbClr>
              </a:gs>
              <a:gs pos="63000">
                <a:srgbClr val="7030A0">
                  <a:lumMod val="40000"/>
                  <a:alpha val="0"/>
                </a:srgbClr>
              </a:gs>
              <a:gs pos="58000">
                <a:srgbClr val="7D893A">
                  <a:alpha val="0"/>
                </a:srgbClr>
              </a:gs>
              <a:gs pos="46000">
                <a:srgbClr val="9C9331">
                  <a:alpha val="0"/>
                </a:srgbClr>
              </a:gs>
              <a:gs pos="50000">
                <a:srgbClr val="FF6600"/>
              </a:gs>
              <a:gs pos="87000">
                <a:srgbClr val="CAF656">
                  <a:alpha val="0"/>
                </a:srgbClr>
              </a:gs>
              <a:gs pos="34000">
                <a:srgbClr val="E91717">
                  <a:alpha val="79000"/>
                </a:srgbClr>
              </a:gs>
              <a:gs pos="28000">
                <a:schemeClr val="accent1">
                  <a:tint val="44500"/>
                  <a:satMod val="160000"/>
                  <a:alpha val="0"/>
                </a:schemeClr>
              </a:gs>
              <a:gs pos="74000">
                <a:schemeClr val="tx1">
                  <a:lumMod val="85000"/>
                </a:schemeClr>
              </a:gs>
              <a:gs pos="40000">
                <a:srgbClr val="835A30">
                  <a:alpha val="0"/>
                </a:srgbClr>
              </a:gs>
            </a:gsLst>
            <a:path path="circle">
              <a:fillToRect l="100000" b="100000"/>
            </a:path>
          </a:gradFill>
          <a:ln>
            <a:solidFill>
              <a:schemeClr val="tx1">
                <a:lumMod val="95000"/>
              </a:schemeClr>
            </a:solidFill>
          </a:ln>
          <a:scene3d>
            <a:camera prst="orthographicFront"/>
            <a:lightRig rig="chilly" dir="t">
              <a:rot lat="0" lon="0" rev="13800000"/>
            </a:lightRig>
          </a:scene3d>
          <a:sp3d prstMaterial="powder">
            <a:bevelT w="254000" h="508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8" name="Forma libre 20"/>
          <p:cNvSpPr/>
          <p:nvPr/>
        </p:nvSpPr>
        <p:spPr>
          <a:xfrm rot="16200000" flipH="1">
            <a:off x="6081741" y="79258"/>
            <a:ext cx="3146338" cy="2987825"/>
          </a:xfrm>
          <a:custGeom>
            <a:avLst/>
            <a:gdLst>
              <a:gd name="connsiteX0" fmla="*/ 2537447 w 4428676"/>
              <a:gd name="connsiteY0" fmla="*/ 3051729 h 3709897"/>
              <a:gd name="connsiteX1" fmla="*/ 2507728 w 4428676"/>
              <a:gd name="connsiteY1" fmla="*/ 2885094 h 3709897"/>
              <a:gd name="connsiteX2" fmla="*/ 2492334 w 4428676"/>
              <a:gd name="connsiteY2" fmla="*/ 2624210 h 3709897"/>
              <a:gd name="connsiteX3" fmla="*/ 4148852 w 4428676"/>
              <a:gd name="connsiteY3" fmla="*/ 337849 h 3709897"/>
              <a:gd name="connsiteX4" fmla="*/ 4347271 w 4428676"/>
              <a:gd name="connsiteY4" fmla="*/ 269749 h 3709897"/>
              <a:gd name="connsiteX5" fmla="*/ 4208539 w 4428676"/>
              <a:gd name="connsiteY5" fmla="*/ 337180 h 3709897"/>
              <a:gd name="connsiteX6" fmla="*/ 3089787 w 4428676"/>
              <a:gd name="connsiteY6" fmla="*/ 1854635 h 3709897"/>
              <a:gd name="connsiteX7" fmla="*/ 3077031 w 4428676"/>
              <a:gd name="connsiteY7" fmla="*/ 1966263 h 3709897"/>
              <a:gd name="connsiteX8" fmla="*/ 3001559 w 4428676"/>
              <a:gd name="connsiteY8" fmla="*/ 2052629 h 3709897"/>
              <a:gd name="connsiteX9" fmla="*/ 2552912 w 4428676"/>
              <a:gd name="connsiteY9" fmla="*/ 2965008 h 3709897"/>
              <a:gd name="connsiteX10" fmla="*/ 1379560 w 4428676"/>
              <a:gd name="connsiteY10" fmla="*/ 3671213 h 3709897"/>
              <a:gd name="connsiteX11" fmla="*/ 1329492 w 4428676"/>
              <a:gd name="connsiteY11" fmla="*/ 3455519 h 3709897"/>
              <a:gd name="connsiteX12" fmla="*/ 1303556 w 4428676"/>
              <a:gd name="connsiteY12" fmla="*/ 3117827 h 3709897"/>
              <a:gd name="connsiteX13" fmla="*/ 4094388 w 4428676"/>
              <a:gd name="connsiteY13" fmla="*/ 158337 h 3709897"/>
              <a:gd name="connsiteX14" fmla="*/ 4428676 w 4428676"/>
              <a:gd name="connsiteY14" fmla="*/ 70188 h 3709897"/>
              <a:gd name="connsiteX15" fmla="*/ 4194946 w 4428676"/>
              <a:gd name="connsiteY15" fmla="*/ 157472 h 3709897"/>
              <a:gd name="connsiteX16" fmla="*/ 2310120 w 4428676"/>
              <a:gd name="connsiteY16" fmla="*/ 2121681 h 3709897"/>
              <a:gd name="connsiteX17" fmla="*/ 2288628 w 4428676"/>
              <a:gd name="connsiteY17" fmla="*/ 2266174 h 3709897"/>
              <a:gd name="connsiteX18" fmla="*/ 2161478 w 4428676"/>
              <a:gd name="connsiteY18" fmla="*/ 2377967 h 3709897"/>
              <a:gd name="connsiteX19" fmla="*/ 1405616 w 4428676"/>
              <a:gd name="connsiteY19" fmla="*/ 3558960 h 3709897"/>
              <a:gd name="connsiteX20" fmla="*/ 39700 w 4428676"/>
              <a:gd name="connsiteY20" fmla="*/ 3709897 h 3709897"/>
              <a:gd name="connsiteX21" fmla="*/ 3913 w 4428676"/>
              <a:gd name="connsiteY21" fmla="*/ 3455027 h 3709897"/>
              <a:gd name="connsiteX22" fmla="*/ 14194 w 4428676"/>
              <a:gd name="connsiteY22" fmla="*/ 3063361 h 3709897"/>
              <a:gd name="connsiteX23" fmla="*/ 3919925 w 4428676"/>
              <a:gd name="connsiteY23" fmla="*/ 54378 h 3709897"/>
              <a:gd name="connsiteX24" fmla="*/ 4353787 w 4428676"/>
              <a:gd name="connsiteY24" fmla="*/ 0 h 3709897"/>
              <a:gd name="connsiteX25" fmla="*/ 4047165 w 4428676"/>
              <a:gd name="connsiteY25" fmla="*/ 67495 h 3709897"/>
              <a:gd name="connsiteX26" fmla="*/ 1413779 w 4428676"/>
              <a:gd name="connsiteY26" fmla="*/ 2059984 h 3709897"/>
              <a:gd name="connsiteX27" fmla="*/ 1368180 w 4428676"/>
              <a:gd name="connsiteY27" fmla="*/ 2222998 h 3709897"/>
              <a:gd name="connsiteX28" fmla="*/ 1193173 w 4428676"/>
              <a:gd name="connsiteY28" fmla="*/ 2333612 h 3709897"/>
              <a:gd name="connsiteX29" fmla="*/ 86959 w 4428676"/>
              <a:gd name="connsiteY29" fmla="*/ 3584569 h 3709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4428676" h="3709897">
                <a:moveTo>
                  <a:pt x="2537447" y="3051729"/>
                </a:moveTo>
                <a:lnTo>
                  <a:pt x="2507728" y="2885094"/>
                </a:lnTo>
                <a:cubicBezTo>
                  <a:pt x="2497549" y="2799318"/>
                  <a:pt x="2492334" y="2712285"/>
                  <a:pt x="2492334" y="2624210"/>
                </a:cubicBezTo>
                <a:cubicBezTo>
                  <a:pt x="2492334" y="1622360"/>
                  <a:pt x="3167057" y="755366"/>
                  <a:pt x="4148852" y="337849"/>
                </a:cubicBezTo>
                <a:lnTo>
                  <a:pt x="4347271" y="269749"/>
                </a:lnTo>
                <a:lnTo>
                  <a:pt x="4208539" y="337180"/>
                </a:lnTo>
                <a:cubicBezTo>
                  <a:pt x="3605151" y="685299"/>
                  <a:pt x="3185317" y="1229180"/>
                  <a:pt x="3089787" y="1854635"/>
                </a:cubicBezTo>
                <a:lnTo>
                  <a:pt x="3077031" y="1966263"/>
                </a:lnTo>
                <a:lnTo>
                  <a:pt x="3001559" y="2052629"/>
                </a:lnTo>
                <a:cubicBezTo>
                  <a:pt x="2787229" y="2324118"/>
                  <a:pt x="2632349" y="2632805"/>
                  <a:pt x="2552912" y="2965008"/>
                </a:cubicBezTo>
                <a:close/>
                <a:moveTo>
                  <a:pt x="1379560" y="3671213"/>
                </a:moveTo>
                <a:lnTo>
                  <a:pt x="1329492" y="3455519"/>
                </a:lnTo>
                <a:cubicBezTo>
                  <a:pt x="1312341" y="3344489"/>
                  <a:pt x="1303556" y="3231833"/>
                  <a:pt x="1303556" y="3117827"/>
                </a:cubicBezTo>
                <a:cubicBezTo>
                  <a:pt x="1303556" y="1821022"/>
                  <a:pt x="2440301" y="698777"/>
                  <a:pt x="4094388" y="158337"/>
                </a:cubicBezTo>
                <a:lnTo>
                  <a:pt x="4428676" y="70188"/>
                </a:lnTo>
                <a:lnTo>
                  <a:pt x="4194946" y="157472"/>
                </a:lnTo>
                <a:cubicBezTo>
                  <a:pt x="3178384" y="608081"/>
                  <a:pt x="2471065" y="1312087"/>
                  <a:pt x="2310120" y="2121681"/>
                </a:cubicBezTo>
                <a:lnTo>
                  <a:pt x="2288628" y="2266174"/>
                </a:lnTo>
                <a:lnTo>
                  <a:pt x="2161478" y="2377967"/>
                </a:lnTo>
                <a:cubicBezTo>
                  <a:pt x="1800382" y="2729385"/>
                  <a:pt x="1539448" y="3128954"/>
                  <a:pt x="1405616" y="3558960"/>
                </a:cubicBezTo>
                <a:close/>
                <a:moveTo>
                  <a:pt x="39700" y="3709897"/>
                </a:moveTo>
                <a:lnTo>
                  <a:pt x="3913" y="3455027"/>
                </a:lnTo>
                <a:cubicBezTo>
                  <a:pt x="-3608" y="3325041"/>
                  <a:pt x="-346" y="3194360"/>
                  <a:pt x="14194" y="3063361"/>
                </a:cubicBezTo>
                <a:cubicBezTo>
                  <a:pt x="179592" y="1573263"/>
                  <a:pt x="1759840" y="443258"/>
                  <a:pt x="3919925" y="54378"/>
                </a:cubicBezTo>
                <a:lnTo>
                  <a:pt x="4353787" y="0"/>
                </a:lnTo>
                <a:lnTo>
                  <a:pt x="4047165" y="67495"/>
                </a:lnTo>
                <a:cubicBezTo>
                  <a:pt x="2704519" y="442617"/>
                  <a:pt x="1720510" y="1152301"/>
                  <a:pt x="1413779" y="2059984"/>
                </a:cubicBezTo>
                <a:lnTo>
                  <a:pt x="1368180" y="2222998"/>
                </a:lnTo>
                <a:lnTo>
                  <a:pt x="1193173" y="2333612"/>
                </a:lnTo>
                <a:cubicBezTo>
                  <a:pt x="691843" y="2686740"/>
                  <a:pt x="310998" y="3109249"/>
                  <a:pt x="86959" y="3584569"/>
                </a:cubicBezTo>
                <a:close/>
              </a:path>
            </a:pathLst>
          </a:custGeom>
          <a:gradFill>
            <a:gsLst>
              <a:gs pos="7000">
                <a:srgbClr val="FF3300">
                  <a:lumMod val="68000"/>
                  <a:lumOff val="32000"/>
                </a:srgbClr>
              </a:gs>
              <a:gs pos="63000">
                <a:srgbClr val="7030A0">
                  <a:lumMod val="40000"/>
                  <a:alpha val="0"/>
                </a:srgbClr>
              </a:gs>
              <a:gs pos="58000">
                <a:srgbClr val="7D893A">
                  <a:alpha val="0"/>
                </a:srgbClr>
              </a:gs>
              <a:gs pos="46000">
                <a:srgbClr val="9C9331">
                  <a:alpha val="0"/>
                </a:srgbClr>
              </a:gs>
              <a:gs pos="50000">
                <a:srgbClr val="FF6600"/>
              </a:gs>
              <a:gs pos="87000">
                <a:srgbClr val="CAF656">
                  <a:alpha val="0"/>
                </a:srgbClr>
              </a:gs>
              <a:gs pos="34000">
                <a:srgbClr val="E91717">
                  <a:alpha val="79000"/>
                </a:srgbClr>
              </a:gs>
              <a:gs pos="28000">
                <a:schemeClr val="accent1">
                  <a:tint val="44500"/>
                  <a:satMod val="160000"/>
                  <a:alpha val="0"/>
                </a:schemeClr>
              </a:gs>
              <a:gs pos="74000">
                <a:schemeClr val="tx1">
                  <a:lumMod val="85000"/>
                </a:schemeClr>
              </a:gs>
              <a:gs pos="40000">
                <a:srgbClr val="835A30">
                  <a:alpha val="0"/>
                </a:srgbClr>
              </a:gs>
            </a:gsLst>
            <a:path path="circle">
              <a:fillToRect l="100000" b="100000"/>
            </a:path>
          </a:gradFill>
          <a:ln>
            <a:solidFill>
              <a:schemeClr val="tx1">
                <a:lumMod val="95000"/>
              </a:schemeClr>
            </a:solidFill>
          </a:ln>
          <a:scene3d>
            <a:camera prst="orthographicFront"/>
            <a:lightRig rig="chilly" dir="t">
              <a:rot lat="0" lon="0" rev="20400000"/>
            </a:lightRig>
          </a:scene3d>
          <a:sp3d prstMaterial="powder">
            <a:bevelT w="2159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0" name="Forma libre 20"/>
          <p:cNvSpPr/>
          <p:nvPr/>
        </p:nvSpPr>
        <p:spPr>
          <a:xfrm rot="16200000" flipH="1">
            <a:off x="6076919" y="2076418"/>
            <a:ext cx="3146340" cy="2987825"/>
          </a:xfrm>
          <a:custGeom>
            <a:avLst/>
            <a:gdLst>
              <a:gd name="connsiteX0" fmla="*/ 2537447 w 4428676"/>
              <a:gd name="connsiteY0" fmla="*/ 3051729 h 3709897"/>
              <a:gd name="connsiteX1" fmla="*/ 2507728 w 4428676"/>
              <a:gd name="connsiteY1" fmla="*/ 2885094 h 3709897"/>
              <a:gd name="connsiteX2" fmla="*/ 2492334 w 4428676"/>
              <a:gd name="connsiteY2" fmla="*/ 2624210 h 3709897"/>
              <a:gd name="connsiteX3" fmla="*/ 4148852 w 4428676"/>
              <a:gd name="connsiteY3" fmla="*/ 337849 h 3709897"/>
              <a:gd name="connsiteX4" fmla="*/ 4347271 w 4428676"/>
              <a:gd name="connsiteY4" fmla="*/ 269749 h 3709897"/>
              <a:gd name="connsiteX5" fmla="*/ 4208539 w 4428676"/>
              <a:gd name="connsiteY5" fmla="*/ 337180 h 3709897"/>
              <a:gd name="connsiteX6" fmla="*/ 3089787 w 4428676"/>
              <a:gd name="connsiteY6" fmla="*/ 1854635 h 3709897"/>
              <a:gd name="connsiteX7" fmla="*/ 3077031 w 4428676"/>
              <a:gd name="connsiteY7" fmla="*/ 1966263 h 3709897"/>
              <a:gd name="connsiteX8" fmla="*/ 3001559 w 4428676"/>
              <a:gd name="connsiteY8" fmla="*/ 2052629 h 3709897"/>
              <a:gd name="connsiteX9" fmla="*/ 2552912 w 4428676"/>
              <a:gd name="connsiteY9" fmla="*/ 2965008 h 3709897"/>
              <a:gd name="connsiteX10" fmla="*/ 1379560 w 4428676"/>
              <a:gd name="connsiteY10" fmla="*/ 3671213 h 3709897"/>
              <a:gd name="connsiteX11" fmla="*/ 1329492 w 4428676"/>
              <a:gd name="connsiteY11" fmla="*/ 3455519 h 3709897"/>
              <a:gd name="connsiteX12" fmla="*/ 1303556 w 4428676"/>
              <a:gd name="connsiteY12" fmla="*/ 3117827 h 3709897"/>
              <a:gd name="connsiteX13" fmla="*/ 4094388 w 4428676"/>
              <a:gd name="connsiteY13" fmla="*/ 158337 h 3709897"/>
              <a:gd name="connsiteX14" fmla="*/ 4428676 w 4428676"/>
              <a:gd name="connsiteY14" fmla="*/ 70188 h 3709897"/>
              <a:gd name="connsiteX15" fmla="*/ 4194946 w 4428676"/>
              <a:gd name="connsiteY15" fmla="*/ 157472 h 3709897"/>
              <a:gd name="connsiteX16" fmla="*/ 2310120 w 4428676"/>
              <a:gd name="connsiteY16" fmla="*/ 2121681 h 3709897"/>
              <a:gd name="connsiteX17" fmla="*/ 2288628 w 4428676"/>
              <a:gd name="connsiteY17" fmla="*/ 2266174 h 3709897"/>
              <a:gd name="connsiteX18" fmla="*/ 2161478 w 4428676"/>
              <a:gd name="connsiteY18" fmla="*/ 2377967 h 3709897"/>
              <a:gd name="connsiteX19" fmla="*/ 1405616 w 4428676"/>
              <a:gd name="connsiteY19" fmla="*/ 3558960 h 3709897"/>
              <a:gd name="connsiteX20" fmla="*/ 39700 w 4428676"/>
              <a:gd name="connsiteY20" fmla="*/ 3709897 h 3709897"/>
              <a:gd name="connsiteX21" fmla="*/ 3913 w 4428676"/>
              <a:gd name="connsiteY21" fmla="*/ 3455027 h 3709897"/>
              <a:gd name="connsiteX22" fmla="*/ 14194 w 4428676"/>
              <a:gd name="connsiteY22" fmla="*/ 3063361 h 3709897"/>
              <a:gd name="connsiteX23" fmla="*/ 3919925 w 4428676"/>
              <a:gd name="connsiteY23" fmla="*/ 54378 h 3709897"/>
              <a:gd name="connsiteX24" fmla="*/ 4353787 w 4428676"/>
              <a:gd name="connsiteY24" fmla="*/ 0 h 3709897"/>
              <a:gd name="connsiteX25" fmla="*/ 4047165 w 4428676"/>
              <a:gd name="connsiteY25" fmla="*/ 67495 h 3709897"/>
              <a:gd name="connsiteX26" fmla="*/ 1413779 w 4428676"/>
              <a:gd name="connsiteY26" fmla="*/ 2059984 h 3709897"/>
              <a:gd name="connsiteX27" fmla="*/ 1368180 w 4428676"/>
              <a:gd name="connsiteY27" fmla="*/ 2222998 h 3709897"/>
              <a:gd name="connsiteX28" fmla="*/ 1193173 w 4428676"/>
              <a:gd name="connsiteY28" fmla="*/ 2333612 h 3709897"/>
              <a:gd name="connsiteX29" fmla="*/ 86959 w 4428676"/>
              <a:gd name="connsiteY29" fmla="*/ 3584569 h 3709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4428676" h="3709897">
                <a:moveTo>
                  <a:pt x="2537447" y="3051729"/>
                </a:moveTo>
                <a:lnTo>
                  <a:pt x="2507728" y="2885094"/>
                </a:lnTo>
                <a:cubicBezTo>
                  <a:pt x="2497549" y="2799318"/>
                  <a:pt x="2492334" y="2712285"/>
                  <a:pt x="2492334" y="2624210"/>
                </a:cubicBezTo>
                <a:cubicBezTo>
                  <a:pt x="2492334" y="1622360"/>
                  <a:pt x="3167057" y="755366"/>
                  <a:pt x="4148852" y="337849"/>
                </a:cubicBezTo>
                <a:lnTo>
                  <a:pt x="4347271" y="269749"/>
                </a:lnTo>
                <a:lnTo>
                  <a:pt x="4208539" y="337180"/>
                </a:lnTo>
                <a:cubicBezTo>
                  <a:pt x="3605151" y="685299"/>
                  <a:pt x="3185317" y="1229180"/>
                  <a:pt x="3089787" y="1854635"/>
                </a:cubicBezTo>
                <a:lnTo>
                  <a:pt x="3077031" y="1966263"/>
                </a:lnTo>
                <a:lnTo>
                  <a:pt x="3001559" y="2052629"/>
                </a:lnTo>
                <a:cubicBezTo>
                  <a:pt x="2787229" y="2324118"/>
                  <a:pt x="2632349" y="2632805"/>
                  <a:pt x="2552912" y="2965008"/>
                </a:cubicBezTo>
                <a:close/>
                <a:moveTo>
                  <a:pt x="1379560" y="3671213"/>
                </a:moveTo>
                <a:lnTo>
                  <a:pt x="1329492" y="3455519"/>
                </a:lnTo>
                <a:cubicBezTo>
                  <a:pt x="1312341" y="3344489"/>
                  <a:pt x="1303556" y="3231833"/>
                  <a:pt x="1303556" y="3117827"/>
                </a:cubicBezTo>
                <a:cubicBezTo>
                  <a:pt x="1303556" y="1821022"/>
                  <a:pt x="2440301" y="698777"/>
                  <a:pt x="4094388" y="158337"/>
                </a:cubicBezTo>
                <a:lnTo>
                  <a:pt x="4428676" y="70188"/>
                </a:lnTo>
                <a:lnTo>
                  <a:pt x="4194946" y="157472"/>
                </a:lnTo>
                <a:cubicBezTo>
                  <a:pt x="3178384" y="608081"/>
                  <a:pt x="2471065" y="1312087"/>
                  <a:pt x="2310120" y="2121681"/>
                </a:cubicBezTo>
                <a:lnTo>
                  <a:pt x="2288628" y="2266174"/>
                </a:lnTo>
                <a:lnTo>
                  <a:pt x="2161478" y="2377967"/>
                </a:lnTo>
                <a:cubicBezTo>
                  <a:pt x="1800382" y="2729385"/>
                  <a:pt x="1539448" y="3128954"/>
                  <a:pt x="1405616" y="3558960"/>
                </a:cubicBezTo>
                <a:close/>
                <a:moveTo>
                  <a:pt x="39700" y="3709897"/>
                </a:moveTo>
                <a:lnTo>
                  <a:pt x="3913" y="3455027"/>
                </a:lnTo>
                <a:cubicBezTo>
                  <a:pt x="-3608" y="3325041"/>
                  <a:pt x="-346" y="3194360"/>
                  <a:pt x="14194" y="3063361"/>
                </a:cubicBezTo>
                <a:cubicBezTo>
                  <a:pt x="179592" y="1573263"/>
                  <a:pt x="1759840" y="443258"/>
                  <a:pt x="3919925" y="54378"/>
                </a:cubicBezTo>
                <a:lnTo>
                  <a:pt x="4353787" y="0"/>
                </a:lnTo>
                <a:lnTo>
                  <a:pt x="4047165" y="67495"/>
                </a:lnTo>
                <a:cubicBezTo>
                  <a:pt x="2704519" y="442617"/>
                  <a:pt x="1720510" y="1152301"/>
                  <a:pt x="1413779" y="2059984"/>
                </a:cubicBezTo>
                <a:lnTo>
                  <a:pt x="1368180" y="2222998"/>
                </a:lnTo>
                <a:lnTo>
                  <a:pt x="1193173" y="2333612"/>
                </a:lnTo>
                <a:cubicBezTo>
                  <a:pt x="691843" y="2686740"/>
                  <a:pt x="310998" y="3109249"/>
                  <a:pt x="86959" y="3584569"/>
                </a:cubicBezTo>
                <a:close/>
              </a:path>
            </a:pathLst>
          </a:custGeom>
          <a:gradFill>
            <a:gsLst>
              <a:gs pos="7000">
                <a:srgbClr val="FF3300">
                  <a:lumMod val="68000"/>
                  <a:lumOff val="32000"/>
                </a:srgbClr>
              </a:gs>
              <a:gs pos="63000">
                <a:srgbClr val="7030A0">
                  <a:lumMod val="40000"/>
                  <a:alpha val="0"/>
                </a:srgbClr>
              </a:gs>
              <a:gs pos="58000">
                <a:srgbClr val="7D893A">
                  <a:alpha val="0"/>
                </a:srgbClr>
              </a:gs>
              <a:gs pos="46000">
                <a:srgbClr val="9C9331">
                  <a:alpha val="0"/>
                </a:srgbClr>
              </a:gs>
              <a:gs pos="50000">
                <a:srgbClr val="FF6600"/>
              </a:gs>
              <a:gs pos="87000">
                <a:srgbClr val="CAF656">
                  <a:alpha val="0"/>
                </a:srgbClr>
              </a:gs>
              <a:gs pos="34000">
                <a:srgbClr val="E91717">
                  <a:alpha val="79000"/>
                </a:srgbClr>
              </a:gs>
              <a:gs pos="28000">
                <a:schemeClr val="accent1">
                  <a:tint val="44500"/>
                  <a:satMod val="160000"/>
                  <a:alpha val="0"/>
                </a:schemeClr>
              </a:gs>
              <a:gs pos="74000">
                <a:schemeClr val="tx1">
                  <a:lumMod val="85000"/>
                </a:schemeClr>
              </a:gs>
              <a:gs pos="40000">
                <a:srgbClr val="835A30">
                  <a:alpha val="0"/>
                </a:srgbClr>
              </a:gs>
            </a:gsLst>
            <a:path path="circle">
              <a:fillToRect l="100000" b="100000"/>
            </a:path>
          </a:gradFill>
          <a:ln>
            <a:solidFill>
              <a:schemeClr val="tx1">
                <a:lumMod val="95000"/>
              </a:schemeClr>
            </a:solidFill>
          </a:ln>
          <a:scene3d>
            <a:camera prst="orthographicFront"/>
            <a:lightRig rig="chilly" dir="t"/>
          </a:scene3d>
          <a:sp3d prstMaterial="powder">
            <a:bevelT w="2413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9" name="8 Rectángulo"/>
          <p:cNvSpPr/>
          <p:nvPr/>
        </p:nvSpPr>
        <p:spPr>
          <a:xfrm rot="10800000">
            <a:off x="0" y="0"/>
            <a:ext cx="9144000" cy="5143500"/>
          </a:xfrm>
          <a:prstGeom prst="rect">
            <a:avLst/>
          </a:prstGeom>
          <a:gradFill>
            <a:gsLst>
              <a:gs pos="78000">
                <a:srgbClr val="FC4B04"/>
              </a:gs>
              <a:gs pos="0">
                <a:schemeClr val="tx1"/>
              </a:gs>
              <a:gs pos="100000">
                <a:srgbClr val="FF3300"/>
              </a:gs>
              <a:gs pos="66000">
                <a:schemeClr val="tx1"/>
              </a:gs>
              <a:gs pos="90000">
                <a:schemeClr val="tx1"/>
              </a:gs>
              <a:gs pos="44000">
                <a:schemeClr val="tx1"/>
              </a:gs>
              <a:gs pos="54000">
                <a:srgbClr val="FA4C06"/>
              </a:gs>
              <a:gs pos="33000">
                <a:srgbClr val="FD5003"/>
              </a:gs>
              <a:gs pos="23000">
                <a:schemeClr val="tx1"/>
              </a:gs>
              <a:gs pos="12000">
                <a:srgbClr val="FF4A01"/>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2175465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4000" fill="hold"/>
                                        <p:tgtEl>
                                          <p:spTgt spid="5"/>
                                        </p:tgtEl>
                                        <p:attrNameLst>
                                          <p:attrName>ppt_x</p:attrName>
                                        </p:attrNameLst>
                                      </p:cBhvr>
                                      <p:tavLst>
                                        <p:tav tm="0">
                                          <p:val>
                                            <p:strVal val="1+#ppt_w/2"/>
                                          </p:val>
                                        </p:tav>
                                        <p:tav tm="100000">
                                          <p:val>
                                            <p:strVal val="#ppt_x"/>
                                          </p:val>
                                        </p:tav>
                                      </p:tavLst>
                                    </p:anim>
                                    <p:anim calcmode="lin" valueType="num">
                                      <p:cBhvr additive="base">
                                        <p:cTn id="8" dur="4000" fill="hold"/>
                                        <p:tgtEl>
                                          <p:spTgt spid="5"/>
                                        </p:tgtEl>
                                        <p:attrNameLst>
                                          <p:attrName>ppt_y</p:attrName>
                                        </p:attrNameLst>
                                      </p:cBhvr>
                                      <p:tavLst>
                                        <p:tav tm="0">
                                          <p:val>
                                            <p:strVal val="#ppt_y"/>
                                          </p:val>
                                        </p:tav>
                                        <p:tav tm="100000">
                                          <p:val>
                                            <p:strVal val="#ppt_y"/>
                                          </p:val>
                                        </p:tav>
                                      </p:tavLst>
                                    </p:anim>
                                  </p:childTnLst>
                                </p:cTn>
                              </p:par>
                              <p:par>
                                <p:cTn id="9" presetID="19" presetClass="entr" presetSubtype="5" fill="hold" grpId="1"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4000" fill="hold"/>
                                        <p:tgtEl>
                                          <p:spTgt spid="5"/>
                                        </p:tgtEl>
                                        <p:attrNameLst>
                                          <p:attrName>ppt_w</p:attrName>
                                        </p:attrNameLst>
                                      </p:cBhvr>
                                      <p:tavLst>
                                        <p:tav tm="0">
                                          <p:val>
                                            <p:strVal val="#ppt_w"/>
                                          </p:val>
                                        </p:tav>
                                        <p:tav tm="100000">
                                          <p:val>
                                            <p:strVal val="#ppt_w"/>
                                          </p:val>
                                        </p:tav>
                                      </p:tavLst>
                                    </p:anim>
                                    <p:anim calcmode="lin" valueType="num">
                                      <p:cBhvr>
                                        <p:cTn id="12" dur="4000" fill="hold"/>
                                        <p:tgtEl>
                                          <p:spTgt spid="5"/>
                                        </p:tgtEl>
                                        <p:attrNameLst>
                                          <p:attrName>ppt_h</p:attrName>
                                        </p:attrNameLst>
                                      </p:cBhvr>
                                      <p:tavLst>
                                        <p:tav tm="0" fmla="#ppt_h*sin(2.5*pi*$)">
                                          <p:val>
                                            <p:fltVal val="0"/>
                                          </p:val>
                                        </p:tav>
                                        <p:tav tm="100000">
                                          <p:val>
                                            <p:fltVal val="1"/>
                                          </p:val>
                                        </p:tav>
                                      </p:tavLst>
                                    </p:anim>
                                  </p:childTnLst>
                                </p:cTn>
                              </p:par>
                              <p:par>
                                <p:cTn id="13" presetID="8" presetClass="emph" presetSubtype="0" repeatCount="indefinite" fill="hold" grpId="2" nodeType="withEffect">
                                  <p:stCondLst>
                                    <p:cond delay="0"/>
                                  </p:stCondLst>
                                  <p:childTnLst>
                                    <p:animRot by="21600000">
                                      <p:cBhvr>
                                        <p:cTn id="14" dur="4000" fill="hold"/>
                                        <p:tgtEl>
                                          <p:spTgt spid="5"/>
                                        </p:tgtEl>
                                        <p:attrNameLst>
                                          <p:attrName>r</p:attrName>
                                        </p:attrNameLst>
                                      </p:cBhvr>
                                    </p:animRot>
                                  </p:childTnLst>
                                </p:cTn>
                              </p:par>
                              <p:par>
                                <p:cTn id="15" presetID="2" presetClass="exit" presetSubtype="2" fill="hold" grpId="3" nodeType="withEffect">
                                  <p:stCondLst>
                                    <p:cond delay="0"/>
                                  </p:stCondLst>
                                  <p:childTnLst>
                                    <p:anim calcmode="lin" valueType="num">
                                      <p:cBhvr additive="base">
                                        <p:cTn id="16" dur="4000"/>
                                        <p:tgtEl>
                                          <p:spTgt spid="5"/>
                                        </p:tgtEl>
                                        <p:attrNameLst>
                                          <p:attrName>ppt_x</p:attrName>
                                        </p:attrNameLst>
                                      </p:cBhvr>
                                      <p:tavLst>
                                        <p:tav tm="0">
                                          <p:val>
                                            <p:strVal val="ppt_x"/>
                                          </p:val>
                                        </p:tav>
                                        <p:tav tm="100000">
                                          <p:val>
                                            <p:strVal val="1+ppt_w/2"/>
                                          </p:val>
                                        </p:tav>
                                      </p:tavLst>
                                    </p:anim>
                                    <p:anim calcmode="lin" valueType="num">
                                      <p:cBhvr additive="base">
                                        <p:cTn id="17" dur="4000"/>
                                        <p:tgtEl>
                                          <p:spTgt spid="5"/>
                                        </p:tgtEl>
                                        <p:attrNameLst>
                                          <p:attrName>ppt_y</p:attrName>
                                        </p:attrNameLst>
                                      </p:cBhvr>
                                      <p:tavLst>
                                        <p:tav tm="0">
                                          <p:val>
                                            <p:strVal val="ppt_y"/>
                                          </p:val>
                                        </p:tav>
                                        <p:tav tm="100000">
                                          <p:val>
                                            <p:strVal val="ppt_y"/>
                                          </p:val>
                                        </p:tav>
                                      </p:tavLst>
                                    </p:anim>
                                    <p:set>
                                      <p:cBhvr>
                                        <p:cTn id="18" dur="1" fill="hold">
                                          <p:stCondLst>
                                            <p:cond delay="3999"/>
                                          </p:stCondLst>
                                        </p:cTn>
                                        <p:tgtEl>
                                          <p:spTgt spid="5"/>
                                        </p:tgtEl>
                                        <p:attrNameLst>
                                          <p:attrName>style.visibility</p:attrName>
                                        </p:attrNameLst>
                                      </p:cBhvr>
                                      <p:to>
                                        <p:strVal val="hidden"/>
                                      </p:to>
                                    </p:set>
                                  </p:childTnLst>
                                </p:cTn>
                              </p:par>
                              <p:par>
                                <p:cTn id="19" presetID="2" presetClass="entr" presetSubtype="2"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4000" fill="hold"/>
                                        <p:tgtEl>
                                          <p:spTgt spid="7"/>
                                        </p:tgtEl>
                                        <p:attrNameLst>
                                          <p:attrName>ppt_x</p:attrName>
                                        </p:attrNameLst>
                                      </p:cBhvr>
                                      <p:tavLst>
                                        <p:tav tm="0">
                                          <p:val>
                                            <p:strVal val="1+#ppt_w/2"/>
                                          </p:val>
                                        </p:tav>
                                        <p:tav tm="100000">
                                          <p:val>
                                            <p:strVal val="#ppt_x"/>
                                          </p:val>
                                        </p:tav>
                                      </p:tavLst>
                                    </p:anim>
                                    <p:anim calcmode="lin" valueType="num">
                                      <p:cBhvr additive="base">
                                        <p:cTn id="22" dur="4000" fill="hold"/>
                                        <p:tgtEl>
                                          <p:spTgt spid="7"/>
                                        </p:tgtEl>
                                        <p:attrNameLst>
                                          <p:attrName>ppt_y</p:attrName>
                                        </p:attrNameLst>
                                      </p:cBhvr>
                                      <p:tavLst>
                                        <p:tav tm="0">
                                          <p:val>
                                            <p:strVal val="#ppt_y"/>
                                          </p:val>
                                        </p:tav>
                                        <p:tav tm="100000">
                                          <p:val>
                                            <p:strVal val="#ppt_y"/>
                                          </p:val>
                                        </p:tav>
                                      </p:tavLst>
                                    </p:anim>
                                  </p:childTnLst>
                                </p:cTn>
                              </p:par>
                              <p:par>
                                <p:cTn id="23" presetID="19" presetClass="entr" presetSubtype="5" fill="hold" grpId="1"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p:cTn id="25" dur="4000" fill="hold"/>
                                        <p:tgtEl>
                                          <p:spTgt spid="7"/>
                                        </p:tgtEl>
                                        <p:attrNameLst>
                                          <p:attrName>ppt_w</p:attrName>
                                        </p:attrNameLst>
                                      </p:cBhvr>
                                      <p:tavLst>
                                        <p:tav tm="0">
                                          <p:val>
                                            <p:strVal val="#ppt_w"/>
                                          </p:val>
                                        </p:tav>
                                        <p:tav tm="100000">
                                          <p:val>
                                            <p:strVal val="#ppt_w"/>
                                          </p:val>
                                        </p:tav>
                                      </p:tavLst>
                                    </p:anim>
                                    <p:anim calcmode="lin" valueType="num">
                                      <p:cBhvr>
                                        <p:cTn id="26" dur="4000" fill="hold"/>
                                        <p:tgtEl>
                                          <p:spTgt spid="7"/>
                                        </p:tgtEl>
                                        <p:attrNameLst>
                                          <p:attrName>ppt_h</p:attrName>
                                        </p:attrNameLst>
                                      </p:cBhvr>
                                      <p:tavLst>
                                        <p:tav tm="0" fmla="#ppt_h*sin(2.5*pi*$)">
                                          <p:val>
                                            <p:fltVal val="0"/>
                                          </p:val>
                                        </p:tav>
                                        <p:tav tm="100000">
                                          <p:val>
                                            <p:fltVal val="1"/>
                                          </p:val>
                                        </p:tav>
                                      </p:tavLst>
                                    </p:anim>
                                  </p:childTnLst>
                                </p:cTn>
                              </p:par>
                              <p:par>
                                <p:cTn id="27" presetID="8" presetClass="emph" presetSubtype="0" repeatCount="indefinite" fill="hold" grpId="2" nodeType="withEffect">
                                  <p:stCondLst>
                                    <p:cond delay="0"/>
                                  </p:stCondLst>
                                  <p:childTnLst>
                                    <p:animRot by="21600000">
                                      <p:cBhvr>
                                        <p:cTn id="28" dur="4000" fill="hold"/>
                                        <p:tgtEl>
                                          <p:spTgt spid="7"/>
                                        </p:tgtEl>
                                        <p:attrNameLst>
                                          <p:attrName>r</p:attrName>
                                        </p:attrNameLst>
                                      </p:cBhvr>
                                    </p:animRot>
                                  </p:childTnLst>
                                </p:cTn>
                              </p:par>
                              <p:par>
                                <p:cTn id="29" presetID="2" presetClass="exit" presetSubtype="2" fill="hold" grpId="3" nodeType="withEffect">
                                  <p:stCondLst>
                                    <p:cond delay="0"/>
                                  </p:stCondLst>
                                  <p:childTnLst>
                                    <p:anim calcmode="lin" valueType="num">
                                      <p:cBhvr additive="base">
                                        <p:cTn id="30" dur="4000"/>
                                        <p:tgtEl>
                                          <p:spTgt spid="7"/>
                                        </p:tgtEl>
                                        <p:attrNameLst>
                                          <p:attrName>ppt_x</p:attrName>
                                        </p:attrNameLst>
                                      </p:cBhvr>
                                      <p:tavLst>
                                        <p:tav tm="0">
                                          <p:val>
                                            <p:strVal val="ppt_x"/>
                                          </p:val>
                                        </p:tav>
                                        <p:tav tm="100000">
                                          <p:val>
                                            <p:strVal val="1+ppt_w/2"/>
                                          </p:val>
                                        </p:tav>
                                      </p:tavLst>
                                    </p:anim>
                                    <p:anim calcmode="lin" valueType="num">
                                      <p:cBhvr additive="base">
                                        <p:cTn id="31" dur="4000"/>
                                        <p:tgtEl>
                                          <p:spTgt spid="7"/>
                                        </p:tgtEl>
                                        <p:attrNameLst>
                                          <p:attrName>ppt_y</p:attrName>
                                        </p:attrNameLst>
                                      </p:cBhvr>
                                      <p:tavLst>
                                        <p:tav tm="0">
                                          <p:val>
                                            <p:strVal val="ppt_y"/>
                                          </p:val>
                                        </p:tav>
                                        <p:tav tm="100000">
                                          <p:val>
                                            <p:strVal val="ppt_y"/>
                                          </p:val>
                                        </p:tav>
                                      </p:tavLst>
                                    </p:anim>
                                    <p:set>
                                      <p:cBhvr>
                                        <p:cTn id="32" dur="1" fill="hold">
                                          <p:stCondLst>
                                            <p:cond delay="3999"/>
                                          </p:stCondLst>
                                        </p:cTn>
                                        <p:tgtEl>
                                          <p:spTgt spid="7"/>
                                        </p:tgtEl>
                                        <p:attrNameLst>
                                          <p:attrName>style.visibility</p:attrName>
                                        </p:attrNameLst>
                                      </p:cBhvr>
                                      <p:to>
                                        <p:strVal val="hidden"/>
                                      </p:to>
                                    </p:set>
                                  </p:childTnLst>
                                </p:cTn>
                              </p:par>
                              <p:par>
                                <p:cTn id="33" presetID="2" presetClass="entr" presetSubtype="8" fill="hold" grpId="0" nodeType="with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4000" fill="hold"/>
                                        <p:tgtEl>
                                          <p:spTgt spid="8"/>
                                        </p:tgtEl>
                                        <p:attrNameLst>
                                          <p:attrName>ppt_x</p:attrName>
                                        </p:attrNameLst>
                                      </p:cBhvr>
                                      <p:tavLst>
                                        <p:tav tm="0">
                                          <p:val>
                                            <p:strVal val="0-#ppt_w/2"/>
                                          </p:val>
                                        </p:tav>
                                        <p:tav tm="100000">
                                          <p:val>
                                            <p:strVal val="#ppt_x"/>
                                          </p:val>
                                        </p:tav>
                                      </p:tavLst>
                                    </p:anim>
                                    <p:anim calcmode="lin" valueType="num">
                                      <p:cBhvr additive="base">
                                        <p:cTn id="36" dur="4000" fill="hold"/>
                                        <p:tgtEl>
                                          <p:spTgt spid="8"/>
                                        </p:tgtEl>
                                        <p:attrNameLst>
                                          <p:attrName>ppt_y</p:attrName>
                                        </p:attrNameLst>
                                      </p:cBhvr>
                                      <p:tavLst>
                                        <p:tav tm="0">
                                          <p:val>
                                            <p:strVal val="#ppt_y"/>
                                          </p:val>
                                        </p:tav>
                                        <p:tav tm="100000">
                                          <p:val>
                                            <p:strVal val="#ppt_y"/>
                                          </p:val>
                                        </p:tav>
                                      </p:tavLst>
                                    </p:anim>
                                  </p:childTnLst>
                                </p:cTn>
                              </p:par>
                              <p:par>
                                <p:cTn id="37" presetID="19" presetClass="entr" presetSubtype="5" fill="hold" grpId="1" nodeType="with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p:cTn id="39" dur="4000" fill="hold"/>
                                        <p:tgtEl>
                                          <p:spTgt spid="8"/>
                                        </p:tgtEl>
                                        <p:attrNameLst>
                                          <p:attrName>ppt_w</p:attrName>
                                        </p:attrNameLst>
                                      </p:cBhvr>
                                      <p:tavLst>
                                        <p:tav tm="0">
                                          <p:val>
                                            <p:strVal val="#ppt_w"/>
                                          </p:val>
                                        </p:tav>
                                        <p:tav tm="100000">
                                          <p:val>
                                            <p:strVal val="#ppt_w"/>
                                          </p:val>
                                        </p:tav>
                                      </p:tavLst>
                                    </p:anim>
                                    <p:anim calcmode="lin" valueType="num">
                                      <p:cBhvr>
                                        <p:cTn id="40" dur="4000" fill="hold"/>
                                        <p:tgtEl>
                                          <p:spTgt spid="8"/>
                                        </p:tgtEl>
                                        <p:attrNameLst>
                                          <p:attrName>ppt_h</p:attrName>
                                        </p:attrNameLst>
                                      </p:cBhvr>
                                      <p:tavLst>
                                        <p:tav tm="0" fmla="#ppt_h*sin(2.5*pi*$)">
                                          <p:val>
                                            <p:fltVal val="0"/>
                                          </p:val>
                                        </p:tav>
                                        <p:tav tm="100000">
                                          <p:val>
                                            <p:fltVal val="1"/>
                                          </p:val>
                                        </p:tav>
                                      </p:tavLst>
                                    </p:anim>
                                  </p:childTnLst>
                                </p:cTn>
                              </p:par>
                              <p:par>
                                <p:cTn id="41" presetID="8" presetClass="emph" presetSubtype="0" repeatCount="indefinite" fill="hold" grpId="2" nodeType="withEffect">
                                  <p:stCondLst>
                                    <p:cond delay="0"/>
                                  </p:stCondLst>
                                  <p:childTnLst>
                                    <p:animRot by="-21600000">
                                      <p:cBhvr>
                                        <p:cTn id="42" dur="4000" fill="hold"/>
                                        <p:tgtEl>
                                          <p:spTgt spid="8"/>
                                        </p:tgtEl>
                                        <p:attrNameLst>
                                          <p:attrName>r</p:attrName>
                                        </p:attrNameLst>
                                      </p:cBhvr>
                                    </p:animRot>
                                  </p:childTnLst>
                                </p:cTn>
                              </p:par>
                              <p:par>
                                <p:cTn id="43" presetID="2" presetClass="exit" presetSubtype="8" fill="hold" grpId="3" nodeType="withEffect">
                                  <p:stCondLst>
                                    <p:cond delay="0"/>
                                  </p:stCondLst>
                                  <p:childTnLst>
                                    <p:anim calcmode="lin" valueType="num">
                                      <p:cBhvr additive="base">
                                        <p:cTn id="44" dur="4000"/>
                                        <p:tgtEl>
                                          <p:spTgt spid="8"/>
                                        </p:tgtEl>
                                        <p:attrNameLst>
                                          <p:attrName>ppt_x</p:attrName>
                                        </p:attrNameLst>
                                      </p:cBhvr>
                                      <p:tavLst>
                                        <p:tav tm="0">
                                          <p:val>
                                            <p:strVal val="ppt_x"/>
                                          </p:val>
                                        </p:tav>
                                        <p:tav tm="100000">
                                          <p:val>
                                            <p:strVal val="0-ppt_w/2"/>
                                          </p:val>
                                        </p:tav>
                                      </p:tavLst>
                                    </p:anim>
                                    <p:anim calcmode="lin" valueType="num">
                                      <p:cBhvr additive="base">
                                        <p:cTn id="45" dur="4000"/>
                                        <p:tgtEl>
                                          <p:spTgt spid="8"/>
                                        </p:tgtEl>
                                        <p:attrNameLst>
                                          <p:attrName>ppt_y</p:attrName>
                                        </p:attrNameLst>
                                      </p:cBhvr>
                                      <p:tavLst>
                                        <p:tav tm="0">
                                          <p:val>
                                            <p:strVal val="ppt_y"/>
                                          </p:val>
                                        </p:tav>
                                        <p:tav tm="100000">
                                          <p:val>
                                            <p:strVal val="ppt_y"/>
                                          </p:val>
                                        </p:tav>
                                      </p:tavLst>
                                    </p:anim>
                                    <p:set>
                                      <p:cBhvr>
                                        <p:cTn id="46" dur="1" fill="hold">
                                          <p:stCondLst>
                                            <p:cond delay="3999"/>
                                          </p:stCondLst>
                                        </p:cTn>
                                        <p:tgtEl>
                                          <p:spTgt spid="8"/>
                                        </p:tgtEl>
                                        <p:attrNameLst>
                                          <p:attrName>style.visibility</p:attrName>
                                        </p:attrNameLst>
                                      </p:cBhvr>
                                      <p:to>
                                        <p:strVal val="hidden"/>
                                      </p:to>
                                    </p:set>
                                  </p:childTnLst>
                                </p:cTn>
                              </p:par>
                              <p:par>
                                <p:cTn id="47" presetID="2" presetClass="entr" presetSubtype="8" fill="hold" grpId="0" nodeType="withEffect">
                                  <p:stCondLst>
                                    <p:cond delay="0"/>
                                  </p:stCondLst>
                                  <p:childTnLst>
                                    <p:set>
                                      <p:cBhvr>
                                        <p:cTn id="48" dur="1" fill="hold">
                                          <p:stCondLst>
                                            <p:cond delay="0"/>
                                          </p:stCondLst>
                                        </p:cTn>
                                        <p:tgtEl>
                                          <p:spTgt spid="10"/>
                                        </p:tgtEl>
                                        <p:attrNameLst>
                                          <p:attrName>style.visibility</p:attrName>
                                        </p:attrNameLst>
                                      </p:cBhvr>
                                      <p:to>
                                        <p:strVal val="visible"/>
                                      </p:to>
                                    </p:set>
                                    <p:anim calcmode="lin" valueType="num">
                                      <p:cBhvr additive="base">
                                        <p:cTn id="49" dur="4000" fill="hold"/>
                                        <p:tgtEl>
                                          <p:spTgt spid="10"/>
                                        </p:tgtEl>
                                        <p:attrNameLst>
                                          <p:attrName>ppt_x</p:attrName>
                                        </p:attrNameLst>
                                      </p:cBhvr>
                                      <p:tavLst>
                                        <p:tav tm="0">
                                          <p:val>
                                            <p:strVal val="0-#ppt_w/2"/>
                                          </p:val>
                                        </p:tav>
                                        <p:tav tm="100000">
                                          <p:val>
                                            <p:strVal val="#ppt_x"/>
                                          </p:val>
                                        </p:tav>
                                      </p:tavLst>
                                    </p:anim>
                                    <p:anim calcmode="lin" valueType="num">
                                      <p:cBhvr additive="base">
                                        <p:cTn id="50" dur="4000" fill="hold"/>
                                        <p:tgtEl>
                                          <p:spTgt spid="10"/>
                                        </p:tgtEl>
                                        <p:attrNameLst>
                                          <p:attrName>ppt_y</p:attrName>
                                        </p:attrNameLst>
                                      </p:cBhvr>
                                      <p:tavLst>
                                        <p:tav tm="0">
                                          <p:val>
                                            <p:strVal val="#ppt_y"/>
                                          </p:val>
                                        </p:tav>
                                        <p:tav tm="100000">
                                          <p:val>
                                            <p:strVal val="#ppt_y"/>
                                          </p:val>
                                        </p:tav>
                                      </p:tavLst>
                                    </p:anim>
                                  </p:childTnLst>
                                </p:cTn>
                              </p:par>
                              <p:par>
                                <p:cTn id="51" presetID="19" presetClass="entr" presetSubtype="5" fill="hold" grpId="1" nodeType="withEffect">
                                  <p:stCondLst>
                                    <p:cond delay="0"/>
                                  </p:stCondLst>
                                  <p:childTnLst>
                                    <p:set>
                                      <p:cBhvr>
                                        <p:cTn id="52" dur="1" fill="hold">
                                          <p:stCondLst>
                                            <p:cond delay="0"/>
                                          </p:stCondLst>
                                        </p:cTn>
                                        <p:tgtEl>
                                          <p:spTgt spid="10"/>
                                        </p:tgtEl>
                                        <p:attrNameLst>
                                          <p:attrName>style.visibility</p:attrName>
                                        </p:attrNameLst>
                                      </p:cBhvr>
                                      <p:to>
                                        <p:strVal val="visible"/>
                                      </p:to>
                                    </p:set>
                                    <p:anim calcmode="lin" valueType="num">
                                      <p:cBhvr>
                                        <p:cTn id="53" dur="4000" fill="hold"/>
                                        <p:tgtEl>
                                          <p:spTgt spid="10"/>
                                        </p:tgtEl>
                                        <p:attrNameLst>
                                          <p:attrName>ppt_w</p:attrName>
                                        </p:attrNameLst>
                                      </p:cBhvr>
                                      <p:tavLst>
                                        <p:tav tm="0">
                                          <p:val>
                                            <p:strVal val="#ppt_w"/>
                                          </p:val>
                                        </p:tav>
                                        <p:tav tm="100000">
                                          <p:val>
                                            <p:strVal val="#ppt_w"/>
                                          </p:val>
                                        </p:tav>
                                      </p:tavLst>
                                    </p:anim>
                                    <p:anim calcmode="lin" valueType="num">
                                      <p:cBhvr>
                                        <p:cTn id="54" dur="4000" fill="hold"/>
                                        <p:tgtEl>
                                          <p:spTgt spid="10"/>
                                        </p:tgtEl>
                                        <p:attrNameLst>
                                          <p:attrName>ppt_h</p:attrName>
                                        </p:attrNameLst>
                                      </p:cBhvr>
                                      <p:tavLst>
                                        <p:tav tm="0" fmla="#ppt_h*sin(2.5*pi*$)">
                                          <p:val>
                                            <p:fltVal val="0"/>
                                          </p:val>
                                        </p:tav>
                                        <p:tav tm="100000">
                                          <p:val>
                                            <p:fltVal val="1"/>
                                          </p:val>
                                        </p:tav>
                                      </p:tavLst>
                                    </p:anim>
                                  </p:childTnLst>
                                </p:cTn>
                              </p:par>
                              <p:par>
                                <p:cTn id="55" presetID="8" presetClass="emph" presetSubtype="0" repeatCount="indefinite" fill="hold" grpId="2" nodeType="withEffect">
                                  <p:stCondLst>
                                    <p:cond delay="0"/>
                                  </p:stCondLst>
                                  <p:childTnLst>
                                    <p:animRot by="-21600000">
                                      <p:cBhvr>
                                        <p:cTn id="56" dur="4000" fill="hold"/>
                                        <p:tgtEl>
                                          <p:spTgt spid="10"/>
                                        </p:tgtEl>
                                        <p:attrNameLst>
                                          <p:attrName>r</p:attrName>
                                        </p:attrNameLst>
                                      </p:cBhvr>
                                    </p:animRot>
                                  </p:childTnLst>
                                </p:cTn>
                              </p:par>
                              <p:par>
                                <p:cTn id="57" presetID="2" presetClass="exit" presetSubtype="8" fill="hold" grpId="3" nodeType="withEffect">
                                  <p:stCondLst>
                                    <p:cond delay="0"/>
                                  </p:stCondLst>
                                  <p:childTnLst>
                                    <p:anim calcmode="lin" valueType="num">
                                      <p:cBhvr additive="base">
                                        <p:cTn id="58" dur="4000"/>
                                        <p:tgtEl>
                                          <p:spTgt spid="10"/>
                                        </p:tgtEl>
                                        <p:attrNameLst>
                                          <p:attrName>ppt_x</p:attrName>
                                        </p:attrNameLst>
                                      </p:cBhvr>
                                      <p:tavLst>
                                        <p:tav tm="0">
                                          <p:val>
                                            <p:strVal val="ppt_x"/>
                                          </p:val>
                                        </p:tav>
                                        <p:tav tm="100000">
                                          <p:val>
                                            <p:strVal val="0-ppt_w/2"/>
                                          </p:val>
                                        </p:tav>
                                      </p:tavLst>
                                    </p:anim>
                                    <p:anim calcmode="lin" valueType="num">
                                      <p:cBhvr additive="base">
                                        <p:cTn id="59" dur="4000"/>
                                        <p:tgtEl>
                                          <p:spTgt spid="10"/>
                                        </p:tgtEl>
                                        <p:attrNameLst>
                                          <p:attrName>ppt_y</p:attrName>
                                        </p:attrNameLst>
                                      </p:cBhvr>
                                      <p:tavLst>
                                        <p:tav tm="0">
                                          <p:val>
                                            <p:strVal val="ppt_y"/>
                                          </p:val>
                                        </p:tav>
                                        <p:tav tm="100000">
                                          <p:val>
                                            <p:strVal val="ppt_y"/>
                                          </p:val>
                                        </p:tav>
                                      </p:tavLst>
                                    </p:anim>
                                    <p:set>
                                      <p:cBhvr>
                                        <p:cTn id="60" dur="1" fill="hold">
                                          <p:stCondLst>
                                            <p:cond delay="3999"/>
                                          </p:stCondLst>
                                        </p:cTn>
                                        <p:tgtEl>
                                          <p:spTgt spid="10"/>
                                        </p:tgtEl>
                                        <p:attrNameLst>
                                          <p:attrName>style.visibility</p:attrName>
                                        </p:attrNameLst>
                                      </p:cBhvr>
                                      <p:to>
                                        <p:strVal val="hidden"/>
                                      </p:to>
                                    </p:set>
                                  </p:childTnLst>
                                </p:cTn>
                              </p:par>
                              <p:par>
                                <p:cTn id="61" presetID="16" presetClass="entr" presetSubtype="37" fill="hold" nodeType="withEffect">
                                  <p:stCondLst>
                                    <p:cond delay="500"/>
                                  </p:stCondLst>
                                  <p:childTnLst>
                                    <p:set>
                                      <p:cBhvr>
                                        <p:cTn id="62" dur="1" fill="hold">
                                          <p:stCondLst>
                                            <p:cond delay="0"/>
                                          </p:stCondLst>
                                        </p:cTn>
                                        <p:tgtEl>
                                          <p:spTgt spid="12"/>
                                        </p:tgtEl>
                                        <p:attrNameLst>
                                          <p:attrName>style.visibility</p:attrName>
                                        </p:attrNameLst>
                                      </p:cBhvr>
                                      <p:to>
                                        <p:strVal val="visible"/>
                                      </p:to>
                                    </p:set>
                                    <p:animEffect transition="in" filter="barn(outVertical)">
                                      <p:cBhvr>
                                        <p:cTn id="63" dur="3250"/>
                                        <p:tgtEl>
                                          <p:spTgt spid="12"/>
                                        </p:tgtEl>
                                      </p:cBhvr>
                                    </p:animEffect>
                                  </p:childTnLst>
                                </p:cTn>
                              </p:par>
                              <p:par>
                                <p:cTn id="64" presetID="23" presetClass="entr" presetSubtype="288" fill="hold" nodeType="withEffect">
                                  <p:stCondLst>
                                    <p:cond delay="500"/>
                                  </p:stCondLst>
                                  <p:childTnLst>
                                    <p:set>
                                      <p:cBhvr>
                                        <p:cTn id="65" dur="1" fill="hold">
                                          <p:stCondLst>
                                            <p:cond delay="0"/>
                                          </p:stCondLst>
                                        </p:cTn>
                                        <p:tgtEl>
                                          <p:spTgt spid="12"/>
                                        </p:tgtEl>
                                        <p:attrNameLst>
                                          <p:attrName>style.visibility</p:attrName>
                                        </p:attrNameLst>
                                      </p:cBhvr>
                                      <p:to>
                                        <p:strVal val="visible"/>
                                      </p:to>
                                    </p:set>
                                    <p:anim calcmode="lin" valueType="num">
                                      <p:cBhvr>
                                        <p:cTn id="66" dur="3250" fill="hold"/>
                                        <p:tgtEl>
                                          <p:spTgt spid="12"/>
                                        </p:tgtEl>
                                        <p:attrNameLst>
                                          <p:attrName>ppt_w</p:attrName>
                                        </p:attrNameLst>
                                      </p:cBhvr>
                                      <p:tavLst>
                                        <p:tav tm="0">
                                          <p:val>
                                            <p:strVal val="4/3*#ppt_w"/>
                                          </p:val>
                                        </p:tav>
                                        <p:tav tm="100000">
                                          <p:val>
                                            <p:strVal val="#ppt_w"/>
                                          </p:val>
                                        </p:tav>
                                      </p:tavLst>
                                    </p:anim>
                                    <p:anim calcmode="lin" valueType="num">
                                      <p:cBhvr>
                                        <p:cTn id="67" dur="3250" fill="hold"/>
                                        <p:tgtEl>
                                          <p:spTgt spid="12"/>
                                        </p:tgtEl>
                                        <p:attrNameLst>
                                          <p:attrName>ppt_h</p:attrName>
                                        </p:attrNameLst>
                                      </p:cBhvr>
                                      <p:tavLst>
                                        <p:tav tm="0">
                                          <p:val>
                                            <p:strVal val="4/3*#ppt_h"/>
                                          </p:val>
                                        </p:tav>
                                        <p:tav tm="100000">
                                          <p:val>
                                            <p:strVal val="#ppt_h"/>
                                          </p:val>
                                        </p:tav>
                                      </p:tavLst>
                                    </p:anim>
                                  </p:childTnLst>
                                </p:cTn>
                              </p:par>
                              <p:par>
                                <p:cTn id="68" presetID="9" presetClass="emph" presetSubtype="0" grpId="0" nodeType="withEffect">
                                  <p:stCondLst>
                                    <p:cond delay="0"/>
                                  </p:stCondLst>
                                  <p:childTnLst>
                                    <p:set>
                                      <p:cBhvr rctx="PPT">
                                        <p:cTn id="69" dur="indefinite"/>
                                        <p:tgtEl>
                                          <p:spTgt spid="9"/>
                                        </p:tgtEl>
                                        <p:attrNameLst>
                                          <p:attrName>style.opacity</p:attrName>
                                        </p:attrNameLst>
                                      </p:cBhvr>
                                      <p:to>
                                        <p:strVal val="0"/>
                                      </p:to>
                                    </p:set>
                                    <p:animEffect filter="image" prLst="opacity: 0">
                                      <p:cBhvr rctx="IE">
                                        <p:cTn id="70" dur="indefinite"/>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7" grpId="0" animBg="1"/>
      <p:bldP spid="7" grpId="1" animBg="1"/>
      <p:bldP spid="7" grpId="2" animBg="1"/>
      <p:bldP spid="7" grpId="3" animBg="1"/>
      <p:bldP spid="8" grpId="0" animBg="1"/>
      <p:bldP spid="8" grpId="1" animBg="1"/>
      <p:bldP spid="8" grpId="2" animBg="1"/>
      <p:bldP spid="8" grpId="3" animBg="1"/>
      <p:bldP spid="10" grpId="0" animBg="1"/>
      <p:bldP spid="10" grpId="1" animBg="1"/>
      <p:bldP spid="10" grpId="2" animBg="1"/>
      <p:bldP spid="10" grpId="3" animBg="1"/>
      <p:bldP spid="9"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9 Imagen" descr="Diapositiva26"/>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9347" y="-14957"/>
            <a:ext cx="9144000" cy="5158458"/>
          </a:xfrm>
          <a:prstGeom prst="rect">
            <a:avLst/>
          </a:prstGeom>
          <a:noFill/>
          <a:ln>
            <a:noFill/>
          </a:ln>
        </p:spPr>
      </p:pic>
      <p:sp>
        <p:nvSpPr>
          <p:cNvPr id="3" name="Forma libre 27"/>
          <p:cNvSpPr/>
          <p:nvPr/>
        </p:nvSpPr>
        <p:spPr>
          <a:xfrm rot="3001671">
            <a:off x="1806478" y="2574497"/>
            <a:ext cx="2045476" cy="2757402"/>
          </a:xfrm>
          <a:custGeom>
            <a:avLst/>
            <a:gdLst>
              <a:gd name="connsiteX0" fmla="*/ 1354649 w 14191711"/>
              <a:gd name="connsiteY0" fmla="*/ 812608 h 812608"/>
              <a:gd name="connsiteX1" fmla="*/ 984222 w 14191711"/>
              <a:gd name="connsiteY1" fmla="*/ 664012 h 812608"/>
              <a:gd name="connsiteX2" fmla="*/ 936015 w 14191711"/>
              <a:gd name="connsiteY2" fmla="*/ 616673 h 812608"/>
              <a:gd name="connsiteX3" fmla="*/ 931702 w 14191711"/>
              <a:gd name="connsiteY3" fmla="*/ 625297 h 812608"/>
              <a:gd name="connsiteX4" fmla="*/ 922166 w 14191711"/>
              <a:gd name="connsiteY4" fmla="*/ 607632 h 812608"/>
              <a:gd name="connsiteX5" fmla="*/ 482337 w 14191711"/>
              <a:gd name="connsiteY5" fmla="*/ 320306 h 812608"/>
              <a:gd name="connsiteX6" fmla="*/ 17510 w 14191711"/>
              <a:gd name="connsiteY6" fmla="*/ 652800 h 812608"/>
              <a:gd name="connsiteX7" fmla="*/ 0 w 14191711"/>
              <a:gd name="connsiteY7" fmla="*/ 693284 h 812608"/>
              <a:gd name="connsiteX8" fmla="*/ 17683 w 14191711"/>
              <a:gd name="connsiteY8" fmla="*/ 635383 h 812608"/>
              <a:gd name="connsiteX9" fmla="*/ 611350 w 14191711"/>
              <a:gd name="connsiteY9" fmla="*/ 151998 h 812608"/>
              <a:gd name="connsiteX10" fmla="*/ 981777 w 14191711"/>
              <a:gd name="connsiteY10" fmla="*/ 300594 h 812608"/>
              <a:gd name="connsiteX11" fmla="*/ 1029983 w 14191711"/>
              <a:gd name="connsiteY11" fmla="*/ 347933 h 812608"/>
              <a:gd name="connsiteX12" fmla="*/ 1034297 w 14191711"/>
              <a:gd name="connsiteY12" fmla="*/ 339310 h 812608"/>
              <a:gd name="connsiteX13" fmla="*/ 1043833 w 14191711"/>
              <a:gd name="connsiteY13" fmla="*/ 356974 h 812608"/>
              <a:gd name="connsiteX14" fmla="*/ 1483662 w 14191711"/>
              <a:gd name="connsiteY14" fmla="*/ 644300 h 812608"/>
              <a:gd name="connsiteX15" fmla="*/ 1906724 w 14191711"/>
              <a:gd name="connsiteY15" fmla="*/ 383867 h 812608"/>
              <a:gd name="connsiteX16" fmla="*/ 1906976 w 14191711"/>
              <a:gd name="connsiteY16" fmla="*/ 383458 h 812608"/>
              <a:gd name="connsiteX17" fmla="*/ 1908468 w 14191711"/>
              <a:gd name="connsiteY17" fmla="*/ 380364 h 812608"/>
              <a:gd name="connsiteX18" fmla="*/ 1935254 w 14191711"/>
              <a:gd name="connsiteY18" fmla="*/ 332394 h 812608"/>
              <a:gd name="connsiteX19" fmla="*/ 1948509 w 14191711"/>
              <a:gd name="connsiteY19" fmla="*/ 311759 h 812608"/>
              <a:gd name="connsiteX20" fmla="*/ 1965999 w 14191711"/>
              <a:gd name="connsiteY20" fmla="*/ 271323 h 812608"/>
              <a:gd name="connsiteX21" fmla="*/ 1958307 w 14191711"/>
              <a:gd name="connsiteY21" fmla="*/ 296507 h 812608"/>
              <a:gd name="connsiteX22" fmla="*/ 1964417 w 14191711"/>
              <a:gd name="connsiteY22" fmla="*/ 286995 h 812608"/>
              <a:gd name="connsiteX23" fmla="*/ 2456169 w 14191711"/>
              <a:gd name="connsiteY23" fmla="*/ 5 h 812608"/>
              <a:gd name="connsiteX24" fmla="*/ 2826596 w 14191711"/>
              <a:gd name="connsiteY24" fmla="*/ 148601 h 812608"/>
              <a:gd name="connsiteX25" fmla="*/ 2874802 w 14191711"/>
              <a:gd name="connsiteY25" fmla="*/ 195940 h 812608"/>
              <a:gd name="connsiteX26" fmla="*/ 2879116 w 14191711"/>
              <a:gd name="connsiteY26" fmla="*/ 187316 h 812608"/>
              <a:gd name="connsiteX27" fmla="*/ 2888652 w 14191711"/>
              <a:gd name="connsiteY27" fmla="*/ 204981 h 812608"/>
              <a:gd name="connsiteX28" fmla="*/ 3328481 w 14191711"/>
              <a:gd name="connsiteY28" fmla="*/ 492306 h 812608"/>
              <a:gd name="connsiteX29" fmla="*/ 3594091 w 14191711"/>
              <a:gd name="connsiteY29" fmla="*/ 401519 h 812608"/>
              <a:gd name="connsiteX30" fmla="*/ 3639295 w 14191711"/>
              <a:gd name="connsiteY30" fmla="*/ 363610 h 812608"/>
              <a:gd name="connsiteX31" fmla="*/ 3644872 w 14191711"/>
              <a:gd name="connsiteY31" fmla="*/ 356534 h 812608"/>
              <a:gd name="connsiteX32" fmla="*/ 3679001 w 14191711"/>
              <a:gd name="connsiteY32" fmla="*/ 323696 h 812608"/>
              <a:gd name="connsiteX33" fmla="*/ 3704073 w 14191711"/>
              <a:gd name="connsiteY33" fmla="*/ 296657 h 812608"/>
              <a:gd name="connsiteX34" fmla="*/ 3793308 w 14191711"/>
              <a:gd name="connsiteY34" fmla="*/ 159813 h 812608"/>
              <a:gd name="connsiteX35" fmla="*/ 3810818 w 14191711"/>
              <a:gd name="connsiteY35" fmla="*/ 119329 h 812608"/>
              <a:gd name="connsiteX36" fmla="*/ 3793135 w 14191711"/>
              <a:gd name="connsiteY36" fmla="*/ 177230 h 812608"/>
              <a:gd name="connsiteX37" fmla="*/ 3756797 w 14191711"/>
              <a:gd name="connsiteY37" fmla="*/ 258678 h 812608"/>
              <a:gd name="connsiteX38" fmla="*/ 3798075 w 14191711"/>
              <a:gd name="connsiteY38" fmla="*/ 229401 h 812608"/>
              <a:gd name="connsiteX39" fmla="*/ 4071648 w 14191711"/>
              <a:gd name="connsiteY39" fmla="*/ 151996 h 812608"/>
              <a:gd name="connsiteX40" fmla="*/ 4442075 w 14191711"/>
              <a:gd name="connsiteY40" fmla="*/ 300592 h 812608"/>
              <a:gd name="connsiteX41" fmla="*/ 4490281 w 14191711"/>
              <a:gd name="connsiteY41" fmla="*/ 347931 h 812608"/>
              <a:gd name="connsiteX42" fmla="*/ 4494595 w 14191711"/>
              <a:gd name="connsiteY42" fmla="*/ 339308 h 812608"/>
              <a:gd name="connsiteX43" fmla="*/ 4504131 w 14191711"/>
              <a:gd name="connsiteY43" fmla="*/ 356972 h 812608"/>
              <a:gd name="connsiteX44" fmla="*/ 4943960 w 14191711"/>
              <a:gd name="connsiteY44" fmla="*/ 644298 h 812608"/>
              <a:gd name="connsiteX45" fmla="*/ 5367022 w 14191711"/>
              <a:gd name="connsiteY45" fmla="*/ 383865 h 812608"/>
              <a:gd name="connsiteX46" fmla="*/ 5367274 w 14191711"/>
              <a:gd name="connsiteY46" fmla="*/ 383456 h 812608"/>
              <a:gd name="connsiteX47" fmla="*/ 5368766 w 14191711"/>
              <a:gd name="connsiteY47" fmla="*/ 380362 h 812608"/>
              <a:gd name="connsiteX48" fmla="*/ 5395552 w 14191711"/>
              <a:gd name="connsiteY48" fmla="*/ 332392 h 812608"/>
              <a:gd name="connsiteX49" fmla="*/ 5408807 w 14191711"/>
              <a:gd name="connsiteY49" fmla="*/ 311757 h 812608"/>
              <a:gd name="connsiteX50" fmla="*/ 5426297 w 14191711"/>
              <a:gd name="connsiteY50" fmla="*/ 271321 h 812608"/>
              <a:gd name="connsiteX51" fmla="*/ 5418605 w 14191711"/>
              <a:gd name="connsiteY51" fmla="*/ 296505 h 812608"/>
              <a:gd name="connsiteX52" fmla="*/ 5424715 w 14191711"/>
              <a:gd name="connsiteY52" fmla="*/ 286993 h 812608"/>
              <a:gd name="connsiteX53" fmla="*/ 5916467 w 14191711"/>
              <a:gd name="connsiteY53" fmla="*/ 3 h 812608"/>
              <a:gd name="connsiteX54" fmla="*/ 6286894 w 14191711"/>
              <a:gd name="connsiteY54" fmla="*/ 148599 h 812608"/>
              <a:gd name="connsiteX55" fmla="*/ 6335100 w 14191711"/>
              <a:gd name="connsiteY55" fmla="*/ 195938 h 812608"/>
              <a:gd name="connsiteX56" fmla="*/ 6339414 w 14191711"/>
              <a:gd name="connsiteY56" fmla="*/ 187314 h 812608"/>
              <a:gd name="connsiteX57" fmla="*/ 6348950 w 14191711"/>
              <a:gd name="connsiteY57" fmla="*/ 204979 h 812608"/>
              <a:gd name="connsiteX58" fmla="*/ 6788779 w 14191711"/>
              <a:gd name="connsiteY58" fmla="*/ 492304 h 812608"/>
              <a:gd name="connsiteX59" fmla="*/ 7054389 w 14191711"/>
              <a:gd name="connsiteY59" fmla="*/ 401517 h 812608"/>
              <a:gd name="connsiteX60" fmla="*/ 7099593 w 14191711"/>
              <a:gd name="connsiteY60" fmla="*/ 363608 h 812608"/>
              <a:gd name="connsiteX61" fmla="*/ 7105170 w 14191711"/>
              <a:gd name="connsiteY61" fmla="*/ 356532 h 812608"/>
              <a:gd name="connsiteX62" fmla="*/ 7139299 w 14191711"/>
              <a:gd name="connsiteY62" fmla="*/ 323694 h 812608"/>
              <a:gd name="connsiteX63" fmla="*/ 7164371 w 14191711"/>
              <a:gd name="connsiteY63" fmla="*/ 296655 h 812608"/>
              <a:gd name="connsiteX64" fmla="*/ 7253606 w 14191711"/>
              <a:gd name="connsiteY64" fmla="*/ 159811 h 812608"/>
              <a:gd name="connsiteX65" fmla="*/ 7271116 w 14191711"/>
              <a:gd name="connsiteY65" fmla="*/ 119327 h 812608"/>
              <a:gd name="connsiteX66" fmla="*/ 7253432 w 14191711"/>
              <a:gd name="connsiteY66" fmla="*/ 177228 h 812608"/>
              <a:gd name="connsiteX67" fmla="*/ 7217094 w 14191711"/>
              <a:gd name="connsiteY67" fmla="*/ 258677 h 812608"/>
              <a:gd name="connsiteX68" fmla="*/ 7258373 w 14191711"/>
              <a:gd name="connsiteY68" fmla="*/ 229399 h 812608"/>
              <a:gd name="connsiteX69" fmla="*/ 7531946 w 14191711"/>
              <a:gd name="connsiteY69" fmla="*/ 151994 h 812608"/>
              <a:gd name="connsiteX70" fmla="*/ 7902373 w 14191711"/>
              <a:gd name="connsiteY70" fmla="*/ 300590 h 812608"/>
              <a:gd name="connsiteX71" fmla="*/ 7950579 w 14191711"/>
              <a:gd name="connsiteY71" fmla="*/ 347929 h 812608"/>
              <a:gd name="connsiteX72" fmla="*/ 7954893 w 14191711"/>
              <a:gd name="connsiteY72" fmla="*/ 339306 h 812608"/>
              <a:gd name="connsiteX73" fmla="*/ 7964429 w 14191711"/>
              <a:gd name="connsiteY73" fmla="*/ 356970 h 812608"/>
              <a:gd name="connsiteX74" fmla="*/ 8404257 w 14191711"/>
              <a:gd name="connsiteY74" fmla="*/ 644296 h 812608"/>
              <a:gd name="connsiteX75" fmla="*/ 8827320 w 14191711"/>
              <a:gd name="connsiteY75" fmla="*/ 383863 h 812608"/>
              <a:gd name="connsiteX76" fmla="*/ 8827571 w 14191711"/>
              <a:gd name="connsiteY76" fmla="*/ 383454 h 812608"/>
              <a:gd name="connsiteX77" fmla="*/ 8829064 w 14191711"/>
              <a:gd name="connsiteY77" fmla="*/ 380360 h 812608"/>
              <a:gd name="connsiteX78" fmla="*/ 8855850 w 14191711"/>
              <a:gd name="connsiteY78" fmla="*/ 332390 h 812608"/>
              <a:gd name="connsiteX79" fmla="*/ 8869104 w 14191711"/>
              <a:gd name="connsiteY79" fmla="*/ 311755 h 812608"/>
              <a:gd name="connsiteX80" fmla="*/ 8886595 w 14191711"/>
              <a:gd name="connsiteY80" fmla="*/ 271319 h 812608"/>
              <a:gd name="connsiteX81" fmla="*/ 8878903 w 14191711"/>
              <a:gd name="connsiteY81" fmla="*/ 296503 h 812608"/>
              <a:gd name="connsiteX82" fmla="*/ 8885013 w 14191711"/>
              <a:gd name="connsiteY82" fmla="*/ 286991 h 812608"/>
              <a:gd name="connsiteX83" fmla="*/ 9376765 w 14191711"/>
              <a:gd name="connsiteY83" fmla="*/ 1 h 812608"/>
              <a:gd name="connsiteX84" fmla="*/ 9747192 w 14191711"/>
              <a:gd name="connsiteY84" fmla="*/ 148597 h 812608"/>
              <a:gd name="connsiteX85" fmla="*/ 9795398 w 14191711"/>
              <a:gd name="connsiteY85" fmla="*/ 195936 h 812608"/>
              <a:gd name="connsiteX86" fmla="*/ 9799712 w 14191711"/>
              <a:gd name="connsiteY86" fmla="*/ 187312 h 812608"/>
              <a:gd name="connsiteX87" fmla="*/ 9809248 w 14191711"/>
              <a:gd name="connsiteY87" fmla="*/ 204977 h 812608"/>
              <a:gd name="connsiteX88" fmla="*/ 10249076 w 14191711"/>
              <a:gd name="connsiteY88" fmla="*/ 492302 h 812608"/>
              <a:gd name="connsiteX89" fmla="*/ 10514687 w 14191711"/>
              <a:gd name="connsiteY89" fmla="*/ 401515 h 812608"/>
              <a:gd name="connsiteX90" fmla="*/ 10559894 w 14191711"/>
              <a:gd name="connsiteY90" fmla="*/ 363604 h 812608"/>
              <a:gd name="connsiteX91" fmla="*/ 10565468 w 14191711"/>
              <a:gd name="connsiteY91" fmla="*/ 356531 h 812608"/>
              <a:gd name="connsiteX92" fmla="*/ 10599588 w 14191711"/>
              <a:gd name="connsiteY92" fmla="*/ 323702 h 812608"/>
              <a:gd name="connsiteX93" fmla="*/ 10624669 w 14191711"/>
              <a:gd name="connsiteY93" fmla="*/ 296653 h 812608"/>
              <a:gd name="connsiteX94" fmla="*/ 10713904 w 14191711"/>
              <a:gd name="connsiteY94" fmla="*/ 159809 h 812608"/>
              <a:gd name="connsiteX95" fmla="*/ 10731414 w 14191711"/>
              <a:gd name="connsiteY95" fmla="*/ 119325 h 812608"/>
              <a:gd name="connsiteX96" fmla="*/ 10713730 w 14191711"/>
              <a:gd name="connsiteY96" fmla="*/ 177226 h 812608"/>
              <a:gd name="connsiteX97" fmla="*/ 10677391 w 14191711"/>
              <a:gd name="connsiteY97" fmla="*/ 258676 h 812608"/>
              <a:gd name="connsiteX98" fmla="*/ 10718671 w 14191711"/>
              <a:gd name="connsiteY98" fmla="*/ 229399 h 812608"/>
              <a:gd name="connsiteX99" fmla="*/ 10992244 w 14191711"/>
              <a:gd name="connsiteY99" fmla="*/ 151993 h 812608"/>
              <a:gd name="connsiteX100" fmla="*/ 11362671 w 14191711"/>
              <a:gd name="connsiteY100" fmla="*/ 300589 h 812608"/>
              <a:gd name="connsiteX101" fmla="*/ 11410877 w 14191711"/>
              <a:gd name="connsiteY101" fmla="*/ 347928 h 812608"/>
              <a:gd name="connsiteX102" fmla="*/ 11415191 w 14191711"/>
              <a:gd name="connsiteY102" fmla="*/ 339305 h 812608"/>
              <a:gd name="connsiteX103" fmla="*/ 11424726 w 14191711"/>
              <a:gd name="connsiteY103" fmla="*/ 356969 h 812608"/>
              <a:gd name="connsiteX104" fmla="*/ 11864556 w 14191711"/>
              <a:gd name="connsiteY104" fmla="*/ 644295 h 812608"/>
              <a:gd name="connsiteX105" fmla="*/ 12287618 w 14191711"/>
              <a:gd name="connsiteY105" fmla="*/ 383862 h 812608"/>
              <a:gd name="connsiteX106" fmla="*/ 12287870 w 14191711"/>
              <a:gd name="connsiteY106" fmla="*/ 383453 h 812608"/>
              <a:gd name="connsiteX107" fmla="*/ 12289362 w 14191711"/>
              <a:gd name="connsiteY107" fmla="*/ 380359 h 812608"/>
              <a:gd name="connsiteX108" fmla="*/ 12316148 w 14191711"/>
              <a:gd name="connsiteY108" fmla="*/ 332389 h 812608"/>
              <a:gd name="connsiteX109" fmla="*/ 12329403 w 14191711"/>
              <a:gd name="connsiteY109" fmla="*/ 311754 h 812608"/>
              <a:gd name="connsiteX110" fmla="*/ 12346892 w 14191711"/>
              <a:gd name="connsiteY110" fmla="*/ 271318 h 812608"/>
              <a:gd name="connsiteX111" fmla="*/ 12339201 w 14191711"/>
              <a:gd name="connsiteY111" fmla="*/ 296502 h 812608"/>
              <a:gd name="connsiteX112" fmla="*/ 12345311 w 14191711"/>
              <a:gd name="connsiteY112" fmla="*/ 286990 h 812608"/>
              <a:gd name="connsiteX113" fmla="*/ 12837063 w 14191711"/>
              <a:gd name="connsiteY113" fmla="*/ 0 h 812608"/>
              <a:gd name="connsiteX114" fmla="*/ 13207490 w 14191711"/>
              <a:gd name="connsiteY114" fmla="*/ 148596 h 812608"/>
              <a:gd name="connsiteX115" fmla="*/ 13255696 w 14191711"/>
              <a:gd name="connsiteY115" fmla="*/ 195935 h 812608"/>
              <a:gd name="connsiteX116" fmla="*/ 13260010 w 14191711"/>
              <a:gd name="connsiteY116" fmla="*/ 187311 h 812608"/>
              <a:gd name="connsiteX117" fmla="*/ 13269546 w 14191711"/>
              <a:gd name="connsiteY117" fmla="*/ 204976 h 812608"/>
              <a:gd name="connsiteX118" fmla="*/ 13709375 w 14191711"/>
              <a:gd name="connsiteY118" fmla="*/ 492302 h 812608"/>
              <a:gd name="connsiteX119" fmla="*/ 14174202 w 14191711"/>
              <a:gd name="connsiteY119" fmla="*/ 159808 h 812608"/>
              <a:gd name="connsiteX120" fmla="*/ 14191711 w 14191711"/>
              <a:gd name="connsiteY120" fmla="*/ 119324 h 812608"/>
              <a:gd name="connsiteX121" fmla="*/ 14174028 w 14191711"/>
              <a:gd name="connsiteY121" fmla="*/ 177225 h 812608"/>
              <a:gd name="connsiteX122" fmla="*/ 13580362 w 14191711"/>
              <a:gd name="connsiteY122" fmla="*/ 660610 h 812608"/>
              <a:gd name="connsiteX123" fmla="*/ 13209935 w 14191711"/>
              <a:gd name="connsiteY123" fmla="*/ 512014 h 812608"/>
              <a:gd name="connsiteX124" fmla="*/ 13161729 w 14191711"/>
              <a:gd name="connsiteY124" fmla="*/ 464675 h 812608"/>
              <a:gd name="connsiteX125" fmla="*/ 13157414 w 14191711"/>
              <a:gd name="connsiteY125" fmla="*/ 473298 h 812608"/>
              <a:gd name="connsiteX126" fmla="*/ 13147879 w 14191711"/>
              <a:gd name="connsiteY126" fmla="*/ 455634 h 812608"/>
              <a:gd name="connsiteX127" fmla="*/ 12708050 w 14191711"/>
              <a:gd name="connsiteY127" fmla="*/ 168308 h 812608"/>
              <a:gd name="connsiteX128" fmla="*/ 12284988 w 14191711"/>
              <a:gd name="connsiteY128" fmla="*/ 428741 h 812608"/>
              <a:gd name="connsiteX129" fmla="*/ 12284736 w 14191711"/>
              <a:gd name="connsiteY129" fmla="*/ 429150 h 812608"/>
              <a:gd name="connsiteX130" fmla="*/ 12283244 w 14191711"/>
              <a:gd name="connsiteY130" fmla="*/ 432244 h 812608"/>
              <a:gd name="connsiteX131" fmla="*/ 12256457 w 14191711"/>
              <a:gd name="connsiteY131" fmla="*/ 480214 h 812608"/>
              <a:gd name="connsiteX132" fmla="*/ 12243203 w 14191711"/>
              <a:gd name="connsiteY132" fmla="*/ 500849 h 812608"/>
              <a:gd name="connsiteX133" fmla="*/ 12225713 w 14191711"/>
              <a:gd name="connsiteY133" fmla="*/ 541285 h 812608"/>
              <a:gd name="connsiteX134" fmla="*/ 12233404 w 14191711"/>
              <a:gd name="connsiteY134" fmla="*/ 516101 h 812608"/>
              <a:gd name="connsiteX135" fmla="*/ 12227295 w 14191711"/>
              <a:gd name="connsiteY135" fmla="*/ 525613 h 812608"/>
              <a:gd name="connsiteX136" fmla="*/ 11735542 w 14191711"/>
              <a:gd name="connsiteY136" fmla="*/ 812603 h 812608"/>
              <a:gd name="connsiteX137" fmla="*/ 11365115 w 14191711"/>
              <a:gd name="connsiteY137" fmla="*/ 664007 h 812608"/>
              <a:gd name="connsiteX138" fmla="*/ 11316909 w 14191711"/>
              <a:gd name="connsiteY138" fmla="*/ 616668 h 812608"/>
              <a:gd name="connsiteX139" fmla="*/ 11312595 w 14191711"/>
              <a:gd name="connsiteY139" fmla="*/ 625292 h 812608"/>
              <a:gd name="connsiteX140" fmla="*/ 11303060 w 14191711"/>
              <a:gd name="connsiteY140" fmla="*/ 607627 h 812608"/>
              <a:gd name="connsiteX141" fmla="*/ 10863231 w 14191711"/>
              <a:gd name="connsiteY141" fmla="*/ 320302 h 812608"/>
              <a:gd name="connsiteX142" fmla="*/ 10597620 w 14191711"/>
              <a:gd name="connsiteY142" fmla="*/ 411089 h 812608"/>
              <a:gd name="connsiteX143" fmla="*/ 10552413 w 14191711"/>
              <a:gd name="connsiteY143" fmla="*/ 449000 h 812608"/>
              <a:gd name="connsiteX144" fmla="*/ 10546840 w 14191711"/>
              <a:gd name="connsiteY144" fmla="*/ 456073 h 812608"/>
              <a:gd name="connsiteX145" fmla="*/ 10512719 w 14191711"/>
              <a:gd name="connsiteY145" fmla="*/ 488902 h 812608"/>
              <a:gd name="connsiteX146" fmla="*/ 10487638 w 14191711"/>
              <a:gd name="connsiteY146" fmla="*/ 515951 h 812608"/>
              <a:gd name="connsiteX147" fmla="*/ 10398403 w 14191711"/>
              <a:gd name="connsiteY147" fmla="*/ 652795 h 812608"/>
              <a:gd name="connsiteX148" fmla="*/ 10380893 w 14191711"/>
              <a:gd name="connsiteY148" fmla="*/ 693279 h 812608"/>
              <a:gd name="connsiteX149" fmla="*/ 10398577 w 14191711"/>
              <a:gd name="connsiteY149" fmla="*/ 635378 h 812608"/>
              <a:gd name="connsiteX150" fmla="*/ 10434916 w 14191711"/>
              <a:gd name="connsiteY150" fmla="*/ 553928 h 812608"/>
              <a:gd name="connsiteX151" fmla="*/ 10393636 w 14191711"/>
              <a:gd name="connsiteY151" fmla="*/ 583206 h 812608"/>
              <a:gd name="connsiteX152" fmla="*/ 10120064 w 14191711"/>
              <a:gd name="connsiteY152" fmla="*/ 660611 h 812608"/>
              <a:gd name="connsiteX153" fmla="*/ 9749637 w 14191711"/>
              <a:gd name="connsiteY153" fmla="*/ 512015 h 812608"/>
              <a:gd name="connsiteX154" fmla="*/ 9701430 w 14191711"/>
              <a:gd name="connsiteY154" fmla="*/ 464676 h 812608"/>
              <a:gd name="connsiteX155" fmla="*/ 9697117 w 14191711"/>
              <a:gd name="connsiteY155" fmla="*/ 473299 h 812608"/>
              <a:gd name="connsiteX156" fmla="*/ 9687581 w 14191711"/>
              <a:gd name="connsiteY156" fmla="*/ 455635 h 812608"/>
              <a:gd name="connsiteX157" fmla="*/ 9247751 w 14191711"/>
              <a:gd name="connsiteY157" fmla="*/ 168309 h 812608"/>
              <a:gd name="connsiteX158" fmla="*/ 8824689 w 14191711"/>
              <a:gd name="connsiteY158" fmla="*/ 428742 h 812608"/>
              <a:gd name="connsiteX159" fmla="*/ 8824438 w 14191711"/>
              <a:gd name="connsiteY159" fmla="*/ 429151 h 812608"/>
              <a:gd name="connsiteX160" fmla="*/ 8822946 w 14191711"/>
              <a:gd name="connsiteY160" fmla="*/ 432245 h 812608"/>
              <a:gd name="connsiteX161" fmla="*/ 8796160 w 14191711"/>
              <a:gd name="connsiteY161" fmla="*/ 480215 h 812608"/>
              <a:gd name="connsiteX162" fmla="*/ 8782904 w 14191711"/>
              <a:gd name="connsiteY162" fmla="*/ 500850 h 812608"/>
              <a:gd name="connsiteX163" fmla="*/ 8765415 w 14191711"/>
              <a:gd name="connsiteY163" fmla="*/ 541286 h 812608"/>
              <a:gd name="connsiteX164" fmla="*/ 8773106 w 14191711"/>
              <a:gd name="connsiteY164" fmla="*/ 516102 h 812608"/>
              <a:gd name="connsiteX165" fmla="*/ 8766996 w 14191711"/>
              <a:gd name="connsiteY165" fmla="*/ 525614 h 812608"/>
              <a:gd name="connsiteX166" fmla="*/ 8275245 w 14191711"/>
              <a:gd name="connsiteY166" fmla="*/ 812604 h 812608"/>
              <a:gd name="connsiteX167" fmla="*/ 7904817 w 14191711"/>
              <a:gd name="connsiteY167" fmla="*/ 664008 h 812608"/>
              <a:gd name="connsiteX168" fmla="*/ 7856611 w 14191711"/>
              <a:gd name="connsiteY168" fmla="*/ 616669 h 812608"/>
              <a:gd name="connsiteX169" fmla="*/ 7852297 w 14191711"/>
              <a:gd name="connsiteY169" fmla="*/ 625293 h 812608"/>
              <a:gd name="connsiteX170" fmla="*/ 7842762 w 14191711"/>
              <a:gd name="connsiteY170" fmla="*/ 607628 h 812608"/>
              <a:gd name="connsiteX171" fmla="*/ 7402932 w 14191711"/>
              <a:gd name="connsiteY171" fmla="*/ 320302 h 812608"/>
              <a:gd name="connsiteX172" fmla="*/ 7137323 w 14191711"/>
              <a:gd name="connsiteY172" fmla="*/ 411089 h 812608"/>
              <a:gd name="connsiteX173" fmla="*/ 7092118 w 14191711"/>
              <a:gd name="connsiteY173" fmla="*/ 448999 h 812608"/>
              <a:gd name="connsiteX174" fmla="*/ 7086542 w 14191711"/>
              <a:gd name="connsiteY174" fmla="*/ 456075 h 812608"/>
              <a:gd name="connsiteX175" fmla="*/ 7052412 w 14191711"/>
              <a:gd name="connsiteY175" fmla="*/ 488913 h 812608"/>
              <a:gd name="connsiteX176" fmla="*/ 7027340 w 14191711"/>
              <a:gd name="connsiteY176" fmla="*/ 515952 h 812608"/>
              <a:gd name="connsiteX177" fmla="*/ 6938105 w 14191711"/>
              <a:gd name="connsiteY177" fmla="*/ 652796 h 812608"/>
              <a:gd name="connsiteX178" fmla="*/ 6920596 w 14191711"/>
              <a:gd name="connsiteY178" fmla="*/ 693280 h 812608"/>
              <a:gd name="connsiteX179" fmla="*/ 6938279 w 14191711"/>
              <a:gd name="connsiteY179" fmla="*/ 635379 h 812608"/>
              <a:gd name="connsiteX180" fmla="*/ 6974617 w 14191711"/>
              <a:gd name="connsiteY180" fmla="*/ 553930 h 812608"/>
              <a:gd name="connsiteX181" fmla="*/ 6933338 w 14191711"/>
              <a:gd name="connsiteY181" fmla="*/ 583208 h 812608"/>
              <a:gd name="connsiteX182" fmla="*/ 6659766 w 14191711"/>
              <a:gd name="connsiteY182" fmla="*/ 660613 h 812608"/>
              <a:gd name="connsiteX183" fmla="*/ 6289339 w 14191711"/>
              <a:gd name="connsiteY183" fmla="*/ 512017 h 812608"/>
              <a:gd name="connsiteX184" fmla="*/ 6241132 w 14191711"/>
              <a:gd name="connsiteY184" fmla="*/ 464678 h 812608"/>
              <a:gd name="connsiteX185" fmla="*/ 6236819 w 14191711"/>
              <a:gd name="connsiteY185" fmla="*/ 473301 h 812608"/>
              <a:gd name="connsiteX186" fmla="*/ 6227283 w 14191711"/>
              <a:gd name="connsiteY186" fmla="*/ 455637 h 812608"/>
              <a:gd name="connsiteX187" fmla="*/ 5787454 w 14191711"/>
              <a:gd name="connsiteY187" fmla="*/ 168311 h 812608"/>
              <a:gd name="connsiteX188" fmla="*/ 5364392 w 14191711"/>
              <a:gd name="connsiteY188" fmla="*/ 428744 h 812608"/>
              <a:gd name="connsiteX189" fmla="*/ 5364140 w 14191711"/>
              <a:gd name="connsiteY189" fmla="*/ 429153 h 812608"/>
              <a:gd name="connsiteX190" fmla="*/ 5362648 w 14191711"/>
              <a:gd name="connsiteY190" fmla="*/ 432247 h 812608"/>
              <a:gd name="connsiteX191" fmla="*/ 5335862 w 14191711"/>
              <a:gd name="connsiteY191" fmla="*/ 480217 h 812608"/>
              <a:gd name="connsiteX192" fmla="*/ 5322606 w 14191711"/>
              <a:gd name="connsiteY192" fmla="*/ 500852 h 812608"/>
              <a:gd name="connsiteX193" fmla="*/ 5305117 w 14191711"/>
              <a:gd name="connsiteY193" fmla="*/ 541288 h 812608"/>
              <a:gd name="connsiteX194" fmla="*/ 5312809 w 14191711"/>
              <a:gd name="connsiteY194" fmla="*/ 516104 h 812608"/>
              <a:gd name="connsiteX195" fmla="*/ 5306698 w 14191711"/>
              <a:gd name="connsiteY195" fmla="*/ 525616 h 812608"/>
              <a:gd name="connsiteX196" fmla="*/ 4814947 w 14191711"/>
              <a:gd name="connsiteY196" fmla="*/ 812606 h 812608"/>
              <a:gd name="connsiteX197" fmla="*/ 4444520 w 14191711"/>
              <a:gd name="connsiteY197" fmla="*/ 664010 h 812608"/>
              <a:gd name="connsiteX198" fmla="*/ 4396313 w 14191711"/>
              <a:gd name="connsiteY198" fmla="*/ 616671 h 812608"/>
              <a:gd name="connsiteX199" fmla="*/ 4392000 w 14191711"/>
              <a:gd name="connsiteY199" fmla="*/ 625295 h 812608"/>
              <a:gd name="connsiteX200" fmla="*/ 4382464 w 14191711"/>
              <a:gd name="connsiteY200" fmla="*/ 607630 h 812608"/>
              <a:gd name="connsiteX201" fmla="*/ 3942635 w 14191711"/>
              <a:gd name="connsiteY201" fmla="*/ 320304 h 812608"/>
              <a:gd name="connsiteX202" fmla="*/ 3677025 w 14191711"/>
              <a:gd name="connsiteY202" fmla="*/ 411091 h 812608"/>
              <a:gd name="connsiteX203" fmla="*/ 3631821 w 14191711"/>
              <a:gd name="connsiteY203" fmla="*/ 449001 h 812608"/>
              <a:gd name="connsiteX204" fmla="*/ 3626244 w 14191711"/>
              <a:gd name="connsiteY204" fmla="*/ 456077 h 812608"/>
              <a:gd name="connsiteX205" fmla="*/ 3592115 w 14191711"/>
              <a:gd name="connsiteY205" fmla="*/ 488915 h 812608"/>
              <a:gd name="connsiteX206" fmla="*/ 3567043 w 14191711"/>
              <a:gd name="connsiteY206" fmla="*/ 515954 h 812608"/>
              <a:gd name="connsiteX207" fmla="*/ 3477808 w 14191711"/>
              <a:gd name="connsiteY207" fmla="*/ 652798 h 812608"/>
              <a:gd name="connsiteX208" fmla="*/ 3460298 w 14191711"/>
              <a:gd name="connsiteY208" fmla="*/ 693282 h 812608"/>
              <a:gd name="connsiteX209" fmla="*/ 3477981 w 14191711"/>
              <a:gd name="connsiteY209" fmla="*/ 635381 h 812608"/>
              <a:gd name="connsiteX210" fmla="*/ 3514319 w 14191711"/>
              <a:gd name="connsiteY210" fmla="*/ 553933 h 812608"/>
              <a:gd name="connsiteX211" fmla="*/ 3473041 w 14191711"/>
              <a:gd name="connsiteY211" fmla="*/ 583210 h 812608"/>
              <a:gd name="connsiteX212" fmla="*/ 3199468 w 14191711"/>
              <a:gd name="connsiteY212" fmla="*/ 660615 h 812608"/>
              <a:gd name="connsiteX213" fmla="*/ 2829041 w 14191711"/>
              <a:gd name="connsiteY213" fmla="*/ 512019 h 812608"/>
              <a:gd name="connsiteX214" fmla="*/ 2780835 w 14191711"/>
              <a:gd name="connsiteY214" fmla="*/ 464680 h 812608"/>
              <a:gd name="connsiteX215" fmla="*/ 2776521 w 14191711"/>
              <a:gd name="connsiteY215" fmla="*/ 473303 h 812608"/>
              <a:gd name="connsiteX216" fmla="*/ 2766985 w 14191711"/>
              <a:gd name="connsiteY216" fmla="*/ 455639 h 812608"/>
              <a:gd name="connsiteX217" fmla="*/ 2327156 w 14191711"/>
              <a:gd name="connsiteY217" fmla="*/ 168313 h 812608"/>
              <a:gd name="connsiteX218" fmla="*/ 1904094 w 14191711"/>
              <a:gd name="connsiteY218" fmla="*/ 428746 h 812608"/>
              <a:gd name="connsiteX219" fmla="*/ 1903842 w 14191711"/>
              <a:gd name="connsiteY219" fmla="*/ 429155 h 812608"/>
              <a:gd name="connsiteX220" fmla="*/ 1902350 w 14191711"/>
              <a:gd name="connsiteY220" fmla="*/ 432249 h 812608"/>
              <a:gd name="connsiteX221" fmla="*/ 1875564 w 14191711"/>
              <a:gd name="connsiteY221" fmla="*/ 480219 h 812608"/>
              <a:gd name="connsiteX222" fmla="*/ 1862308 w 14191711"/>
              <a:gd name="connsiteY222" fmla="*/ 500854 h 812608"/>
              <a:gd name="connsiteX223" fmla="*/ 1844819 w 14191711"/>
              <a:gd name="connsiteY223" fmla="*/ 541290 h 812608"/>
              <a:gd name="connsiteX224" fmla="*/ 1852511 w 14191711"/>
              <a:gd name="connsiteY224" fmla="*/ 516106 h 812608"/>
              <a:gd name="connsiteX225" fmla="*/ 1846400 w 14191711"/>
              <a:gd name="connsiteY225" fmla="*/ 525618 h 812608"/>
              <a:gd name="connsiteX226" fmla="*/ 1354649 w 14191711"/>
              <a:gd name="connsiteY226" fmla="*/ 812608 h 8126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Lst>
            <a:rect l="l" t="t" r="r" b="b"/>
            <a:pathLst>
              <a:path w="14191711" h="812608">
                <a:moveTo>
                  <a:pt x="1354649" y="812608"/>
                </a:moveTo>
                <a:cubicBezTo>
                  <a:pt x="1217434" y="812608"/>
                  <a:pt x="1089962" y="757828"/>
                  <a:pt x="984222" y="664012"/>
                </a:cubicBezTo>
                <a:lnTo>
                  <a:pt x="936015" y="616673"/>
                </a:lnTo>
                <a:lnTo>
                  <a:pt x="931702" y="625297"/>
                </a:lnTo>
                <a:lnTo>
                  <a:pt x="922166" y="607632"/>
                </a:lnTo>
                <a:cubicBezTo>
                  <a:pt x="817622" y="432155"/>
                  <a:pt x="659408" y="320306"/>
                  <a:pt x="482337" y="320306"/>
                </a:cubicBezTo>
                <a:cubicBezTo>
                  <a:pt x="290509" y="320306"/>
                  <a:pt x="120814" y="451574"/>
                  <a:pt x="17510" y="652800"/>
                </a:cubicBezTo>
                <a:lnTo>
                  <a:pt x="0" y="693284"/>
                </a:lnTo>
                <a:lnTo>
                  <a:pt x="17683" y="635383"/>
                </a:lnTo>
                <a:cubicBezTo>
                  <a:pt x="126094" y="348887"/>
                  <a:pt x="351214" y="151998"/>
                  <a:pt x="611350" y="151998"/>
                </a:cubicBezTo>
                <a:cubicBezTo>
                  <a:pt x="748565" y="151998"/>
                  <a:pt x="876036" y="206778"/>
                  <a:pt x="981777" y="300594"/>
                </a:cubicBezTo>
                <a:lnTo>
                  <a:pt x="1029983" y="347933"/>
                </a:lnTo>
                <a:lnTo>
                  <a:pt x="1034297" y="339310"/>
                </a:lnTo>
                <a:lnTo>
                  <a:pt x="1043833" y="356974"/>
                </a:lnTo>
                <a:cubicBezTo>
                  <a:pt x="1148377" y="532451"/>
                  <a:pt x="1306590" y="644300"/>
                  <a:pt x="1483662" y="644300"/>
                </a:cubicBezTo>
                <a:cubicBezTo>
                  <a:pt x="1651511" y="644300"/>
                  <a:pt x="1802415" y="543798"/>
                  <a:pt x="1906724" y="383867"/>
                </a:cubicBezTo>
                <a:lnTo>
                  <a:pt x="1906976" y="383458"/>
                </a:lnTo>
                <a:lnTo>
                  <a:pt x="1908468" y="380364"/>
                </a:lnTo>
                <a:cubicBezTo>
                  <a:pt x="1916987" y="363963"/>
                  <a:pt x="1925923" y="347964"/>
                  <a:pt x="1935254" y="332394"/>
                </a:cubicBezTo>
                <a:lnTo>
                  <a:pt x="1948509" y="311759"/>
                </a:lnTo>
                <a:lnTo>
                  <a:pt x="1965999" y="271323"/>
                </a:lnTo>
                <a:lnTo>
                  <a:pt x="1958307" y="296507"/>
                </a:lnTo>
                <a:lnTo>
                  <a:pt x="1964417" y="286995"/>
                </a:lnTo>
                <a:cubicBezTo>
                  <a:pt x="2085662" y="110755"/>
                  <a:pt x="2261067" y="5"/>
                  <a:pt x="2456169" y="5"/>
                </a:cubicBezTo>
                <a:cubicBezTo>
                  <a:pt x="2593384" y="5"/>
                  <a:pt x="2720856" y="54785"/>
                  <a:pt x="2826596" y="148601"/>
                </a:cubicBezTo>
                <a:lnTo>
                  <a:pt x="2874802" y="195940"/>
                </a:lnTo>
                <a:lnTo>
                  <a:pt x="2879116" y="187316"/>
                </a:lnTo>
                <a:lnTo>
                  <a:pt x="2888652" y="204981"/>
                </a:lnTo>
                <a:cubicBezTo>
                  <a:pt x="2993196" y="380458"/>
                  <a:pt x="3151409" y="492306"/>
                  <a:pt x="3328481" y="492306"/>
                </a:cubicBezTo>
                <a:cubicBezTo>
                  <a:pt x="3424395" y="492306"/>
                  <a:pt x="3514776" y="459490"/>
                  <a:pt x="3594091" y="401519"/>
                </a:cubicBezTo>
                <a:lnTo>
                  <a:pt x="3639295" y="363610"/>
                </a:lnTo>
                <a:lnTo>
                  <a:pt x="3644872" y="356534"/>
                </a:lnTo>
                <a:lnTo>
                  <a:pt x="3679001" y="323696"/>
                </a:lnTo>
                <a:lnTo>
                  <a:pt x="3704073" y="296657"/>
                </a:lnTo>
                <a:cubicBezTo>
                  <a:pt x="3737507" y="256054"/>
                  <a:pt x="3767482" y="210119"/>
                  <a:pt x="3793308" y="159813"/>
                </a:cubicBezTo>
                <a:lnTo>
                  <a:pt x="3810818" y="119329"/>
                </a:lnTo>
                <a:lnTo>
                  <a:pt x="3793135" y="177230"/>
                </a:lnTo>
                <a:lnTo>
                  <a:pt x="3756797" y="258678"/>
                </a:lnTo>
                <a:lnTo>
                  <a:pt x="3798075" y="229401"/>
                </a:lnTo>
                <a:cubicBezTo>
                  <a:pt x="3881470" y="179684"/>
                  <a:pt x="3974097" y="151996"/>
                  <a:pt x="4071648" y="151996"/>
                </a:cubicBezTo>
                <a:cubicBezTo>
                  <a:pt x="4208863" y="151996"/>
                  <a:pt x="4336334" y="206776"/>
                  <a:pt x="4442075" y="300592"/>
                </a:cubicBezTo>
                <a:lnTo>
                  <a:pt x="4490281" y="347931"/>
                </a:lnTo>
                <a:lnTo>
                  <a:pt x="4494595" y="339308"/>
                </a:lnTo>
                <a:lnTo>
                  <a:pt x="4504131" y="356972"/>
                </a:lnTo>
                <a:cubicBezTo>
                  <a:pt x="4608675" y="532449"/>
                  <a:pt x="4766888" y="644298"/>
                  <a:pt x="4943960" y="644298"/>
                </a:cubicBezTo>
                <a:cubicBezTo>
                  <a:pt x="5111809" y="644298"/>
                  <a:pt x="5262713" y="543796"/>
                  <a:pt x="5367022" y="383865"/>
                </a:cubicBezTo>
                <a:lnTo>
                  <a:pt x="5367274" y="383456"/>
                </a:lnTo>
                <a:lnTo>
                  <a:pt x="5368766" y="380362"/>
                </a:lnTo>
                <a:cubicBezTo>
                  <a:pt x="5377285" y="363961"/>
                  <a:pt x="5386221" y="347962"/>
                  <a:pt x="5395552" y="332392"/>
                </a:cubicBezTo>
                <a:lnTo>
                  <a:pt x="5408807" y="311757"/>
                </a:lnTo>
                <a:lnTo>
                  <a:pt x="5426297" y="271321"/>
                </a:lnTo>
                <a:lnTo>
                  <a:pt x="5418605" y="296505"/>
                </a:lnTo>
                <a:lnTo>
                  <a:pt x="5424715" y="286993"/>
                </a:lnTo>
                <a:cubicBezTo>
                  <a:pt x="5545960" y="110753"/>
                  <a:pt x="5721365" y="3"/>
                  <a:pt x="5916467" y="3"/>
                </a:cubicBezTo>
                <a:cubicBezTo>
                  <a:pt x="6053682" y="3"/>
                  <a:pt x="6181154" y="54783"/>
                  <a:pt x="6286894" y="148599"/>
                </a:cubicBezTo>
                <a:lnTo>
                  <a:pt x="6335100" y="195938"/>
                </a:lnTo>
                <a:lnTo>
                  <a:pt x="6339414" y="187314"/>
                </a:lnTo>
                <a:lnTo>
                  <a:pt x="6348950" y="204979"/>
                </a:lnTo>
                <a:cubicBezTo>
                  <a:pt x="6453494" y="380456"/>
                  <a:pt x="6611707" y="492304"/>
                  <a:pt x="6788779" y="492304"/>
                </a:cubicBezTo>
                <a:cubicBezTo>
                  <a:pt x="6884693" y="492304"/>
                  <a:pt x="6975074" y="459488"/>
                  <a:pt x="7054389" y="401517"/>
                </a:cubicBezTo>
                <a:lnTo>
                  <a:pt x="7099593" y="363608"/>
                </a:lnTo>
                <a:lnTo>
                  <a:pt x="7105170" y="356532"/>
                </a:lnTo>
                <a:lnTo>
                  <a:pt x="7139299" y="323694"/>
                </a:lnTo>
                <a:lnTo>
                  <a:pt x="7164371" y="296655"/>
                </a:lnTo>
                <a:cubicBezTo>
                  <a:pt x="7197804" y="256052"/>
                  <a:pt x="7227780" y="210117"/>
                  <a:pt x="7253606" y="159811"/>
                </a:cubicBezTo>
                <a:lnTo>
                  <a:pt x="7271116" y="119327"/>
                </a:lnTo>
                <a:lnTo>
                  <a:pt x="7253432" y="177228"/>
                </a:lnTo>
                <a:lnTo>
                  <a:pt x="7217094" y="258677"/>
                </a:lnTo>
                <a:lnTo>
                  <a:pt x="7258373" y="229399"/>
                </a:lnTo>
                <a:cubicBezTo>
                  <a:pt x="7341767" y="179682"/>
                  <a:pt x="7434395" y="151994"/>
                  <a:pt x="7531946" y="151994"/>
                </a:cubicBezTo>
                <a:cubicBezTo>
                  <a:pt x="7669160" y="151994"/>
                  <a:pt x="7796632" y="206774"/>
                  <a:pt x="7902373" y="300590"/>
                </a:cubicBezTo>
                <a:lnTo>
                  <a:pt x="7950579" y="347929"/>
                </a:lnTo>
                <a:lnTo>
                  <a:pt x="7954893" y="339306"/>
                </a:lnTo>
                <a:lnTo>
                  <a:pt x="7964429" y="356970"/>
                </a:lnTo>
                <a:cubicBezTo>
                  <a:pt x="8068973" y="532447"/>
                  <a:pt x="8227186" y="644296"/>
                  <a:pt x="8404257" y="644296"/>
                </a:cubicBezTo>
                <a:cubicBezTo>
                  <a:pt x="8572107" y="644296"/>
                  <a:pt x="8723011" y="543794"/>
                  <a:pt x="8827320" y="383863"/>
                </a:cubicBezTo>
                <a:lnTo>
                  <a:pt x="8827571" y="383454"/>
                </a:lnTo>
                <a:lnTo>
                  <a:pt x="8829064" y="380360"/>
                </a:lnTo>
                <a:cubicBezTo>
                  <a:pt x="8837583" y="363959"/>
                  <a:pt x="8846518" y="347960"/>
                  <a:pt x="8855850" y="332390"/>
                </a:cubicBezTo>
                <a:lnTo>
                  <a:pt x="8869104" y="311755"/>
                </a:lnTo>
                <a:lnTo>
                  <a:pt x="8886595" y="271319"/>
                </a:lnTo>
                <a:lnTo>
                  <a:pt x="8878903" y="296503"/>
                </a:lnTo>
                <a:lnTo>
                  <a:pt x="8885013" y="286991"/>
                </a:lnTo>
                <a:cubicBezTo>
                  <a:pt x="9006258" y="110751"/>
                  <a:pt x="9181663" y="1"/>
                  <a:pt x="9376765" y="1"/>
                </a:cubicBezTo>
                <a:cubicBezTo>
                  <a:pt x="9513979" y="1"/>
                  <a:pt x="9641452" y="54781"/>
                  <a:pt x="9747192" y="148597"/>
                </a:cubicBezTo>
                <a:lnTo>
                  <a:pt x="9795398" y="195936"/>
                </a:lnTo>
                <a:lnTo>
                  <a:pt x="9799712" y="187312"/>
                </a:lnTo>
                <a:lnTo>
                  <a:pt x="9809248" y="204977"/>
                </a:lnTo>
                <a:cubicBezTo>
                  <a:pt x="9913792" y="380454"/>
                  <a:pt x="10072005" y="492302"/>
                  <a:pt x="10249076" y="492302"/>
                </a:cubicBezTo>
                <a:cubicBezTo>
                  <a:pt x="10344990" y="492302"/>
                  <a:pt x="10435372" y="459486"/>
                  <a:pt x="10514687" y="401515"/>
                </a:cubicBezTo>
                <a:lnTo>
                  <a:pt x="10559894" y="363604"/>
                </a:lnTo>
                <a:lnTo>
                  <a:pt x="10565468" y="356531"/>
                </a:lnTo>
                <a:lnTo>
                  <a:pt x="10599588" y="323702"/>
                </a:lnTo>
                <a:lnTo>
                  <a:pt x="10624669" y="296653"/>
                </a:lnTo>
                <a:cubicBezTo>
                  <a:pt x="10658102" y="256050"/>
                  <a:pt x="10688078" y="210115"/>
                  <a:pt x="10713904" y="159809"/>
                </a:cubicBezTo>
                <a:lnTo>
                  <a:pt x="10731414" y="119325"/>
                </a:lnTo>
                <a:lnTo>
                  <a:pt x="10713730" y="177226"/>
                </a:lnTo>
                <a:lnTo>
                  <a:pt x="10677391" y="258676"/>
                </a:lnTo>
                <a:lnTo>
                  <a:pt x="10718671" y="229399"/>
                </a:lnTo>
                <a:cubicBezTo>
                  <a:pt x="10802066" y="179681"/>
                  <a:pt x="10894693" y="151993"/>
                  <a:pt x="10992244" y="151993"/>
                </a:cubicBezTo>
                <a:cubicBezTo>
                  <a:pt x="11129458" y="151993"/>
                  <a:pt x="11256930" y="206773"/>
                  <a:pt x="11362671" y="300589"/>
                </a:cubicBezTo>
                <a:lnTo>
                  <a:pt x="11410877" y="347928"/>
                </a:lnTo>
                <a:lnTo>
                  <a:pt x="11415191" y="339305"/>
                </a:lnTo>
                <a:lnTo>
                  <a:pt x="11424726" y="356969"/>
                </a:lnTo>
                <a:cubicBezTo>
                  <a:pt x="11529270" y="532446"/>
                  <a:pt x="11687484" y="644295"/>
                  <a:pt x="11864556" y="644295"/>
                </a:cubicBezTo>
                <a:cubicBezTo>
                  <a:pt x="12032405" y="644295"/>
                  <a:pt x="12183309" y="543793"/>
                  <a:pt x="12287618" y="383862"/>
                </a:cubicBezTo>
                <a:lnTo>
                  <a:pt x="12287870" y="383453"/>
                </a:lnTo>
                <a:lnTo>
                  <a:pt x="12289362" y="380359"/>
                </a:lnTo>
                <a:cubicBezTo>
                  <a:pt x="12297881" y="363958"/>
                  <a:pt x="12306817" y="347959"/>
                  <a:pt x="12316148" y="332389"/>
                </a:cubicBezTo>
                <a:lnTo>
                  <a:pt x="12329403" y="311754"/>
                </a:lnTo>
                <a:lnTo>
                  <a:pt x="12346892" y="271318"/>
                </a:lnTo>
                <a:lnTo>
                  <a:pt x="12339201" y="296502"/>
                </a:lnTo>
                <a:lnTo>
                  <a:pt x="12345311" y="286990"/>
                </a:lnTo>
                <a:cubicBezTo>
                  <a:pt x="12466556" y="110750"/>
                  <a:pt x="12641961" y="0"/>
                  <a:pt x="12837063" y="0"/>
                </a:cubicBezTo>
                <a:cubicBezTo>
                  <a:pt x="12974278" y="0"/>
                  <a:pt x="13101750" y="54780"/>
                  <a:pt x="13207490" y="148596"/>
                </a:cubicBezTo>
                <a:lnTo>
                  <a:pt x="13255696" y="195935"/>
                </a:lnTo>
                <a:lnTo>
                  <a:pt x="13260010" y="187311"/>
                </a:lnTo>
                <a:lnTo>
                  <a:pt x="13269546" y="204976"/>
                </a:lnTo>
                <a:cubicBezTo>
                  <a:pt x="13374090" y="380453"/>
                  <a:pt x="13532303" y="492302"/>
                  <a:pt x="13709375" y="492302"/>
                </a:cubicBezTo>
                <a:cubicBezTo>
                  <a:pt x="13901203" y="492302"/>
                  <a:pt x="14070898" y="361034"/>
                  <a:pt x="14174202" y="159808"/>
                </a:cubicBezTo>
                <a:lnTo>
                  <a:pt x="14191711" y="119324"/>
                </a:lnTo>
                <a:lnTo>
                  <a:pt x="14174028" y="177225"/>
                </a:lnTo>
                <a:cubicBezTo>
                  <a:pt x="14065617" y="463721"/>
                  <a:pt x="13840498" y="660610"/>
                  <a:pt x="13580362" y="660610"/>
                </a:cubicBezTo>
                <a:cubicBezTo>
                  <a:pt x="13443147" y="660610"/>
                  <a:pt x="13315675" y="605830"/>
                  <a:pt x="13209935" y="512014"/>
                </a:cubicBezTo>
                <a:lnTo>
                  <a:pt x="13161729" y="464675"/>
                </a:lnTo>
                <a:lnTo>
                  <a:pt x="13157414" y="473298"/>
                </a:lnTo>
                <a:lnTo>
                  <a:pt x="13147879" y="455634"/>
                </a:lnTo>
                <a:cubicBezTo>
                  <a:pt x="13043335" y="280157"/>
                  <a:pt x="12885121" y="168308"/>
                  <a:pt x="12708050" y="168308"/>
                </a:cubicBezTo>
                <a:cubicBezTo>
                  <a:pt x="12540201" y="168308"/>
                  <a:pt x="12389296" y="268810"/>
                  <a:pt x="12284988" y="428741"/>
                </a:cubicBezTo>
                <a:lnTo>
                  <a:pt x="12284736" y="429150"/>
                </a:lnTo>
                <a:lnTo>
                  <a:pt x="12283244" y="432244"/>
                </a:lnTo>
                <a:cubicBezTo>
                  <a:pt x="12274725" y="448645"/>
                  <a:pt x="12265789" y="464644"/>
                  <a:pt x="12256457" y="480214"/>
                </a:cubicBezTo>
                <a:lnTo>
                  <a:pt x="12243203" y="500849"/>
                </a:lnTo>
                <a:lnTo>
                  <a:pt x="12225713" y="541285"/>
                </a:lnTo>
                <a:lnTo>
                  <a:pt x="12233404" y="516101"/>
                </a:lnTo>
                <a:lnTo>
                  <a:pt x="12227295" y="525613"/>
                </a:lnTo>
                <a:cubicBezTo>
                  <a:pt x="12106050" y="701853"/>
                  <a:pt x="11930644" y="812603"/>
                  <a:pt x="11735542" y="812603"/>
                </a:cubicBezTo>
                <a:cubicBezTo>
                  <a:pt x="11598328" y="812603"/>
                  <a:pt x="11470856" y="757823"/>
                  <a:pt x="11365115" y="664007"/>
                </a:cubicBezTo>
                <a:lnTo>
                  <a:pt x="11316909" y="616668"/>
                </a:lnTo>
                <a:lnTo>
                  <a:pt x="11312595" y="625292"/>
                </a:lnTo>
                <a:lnTo>
                  <a:pt x="11303060" y="607627"/>
                </a:lnTo>
                <a:cubicBezTo>
                  <a:pt x="11198516" y="432150"/>
                  <a:pt x="11040302" y="320302"/>
                  <a:pt x="10863231" y="320302"/>
                </a:cubicBezTo>
                <a:cubicBezTo>
                  <a:pt x="10767317" y="320302"/>
                  <a:pt x="10676936" y="353118"/>
                  <a:pt x="10597620" y="411089"/>
                </a:cubicBezTo>
                <a:lnTo>
                  <a:pt x="10552413" y="449000"/>
                </a:lnTo>
                <a:lnTo>
                  <a:pt x="10546840" y="456073"/>
                </a:lnTo>
                <a:lnTo>
                  <a:pt x="10512719" y="488902"/>
                </a:lnTo>
                <a:lnTo>
                  <a:pt x="10487638" y="515951"/>
                </a:lnTo>
                <a:cubicBezTo>
                  <a:pt x="10454205" y="556554"/>
                  <a:pt x="10424229" y="602489"/>
                  <a:pt x="10398403" y="652795"/>
                </a:cubicBezTo>
                <a:lnTo>
                  <a:pt x="10380893" y="693279"/>
                </a:lnTo>
                <a:lnTo>
                  <a:pt x="10398577" y="635378"/>
                </a:lnTo>
                <a:lnTo>
                  <a:pt x="10434916" y="553928"/>
                </a:lnTo>
                <a:lnTo>
                  <a:pt x="10393636" y="583206"/>
                </a:lnTo>
                <a:cubicBezTo>
                  <a:pt x="10310241" y="632923"/>
                  <a:pt x="10217615" y="660611"/>
                  <a:pt x="10120064" y="660611"/>
                </a:cubicBezTo>
                <a:cubicBezTo>
                  <a:pt x="9982849" y="660611"/>
                  <a:pt x="9855377" y="605831"/>
                  <a:pt x="9749637" y="512015"/>
                </a:cubicBezTo>
                <a:lnTo>
                  <a:pt x="9701430" y="464676"/>
                </a:lnTo>
                <a:lnTo>
                  <a:pt x="9697117" y="473299"/>
                </a:lnTo>
                <a:lnTo>
                  <a:pt x="9687581" y="455635"/>
                </a:lnTo>
                <a:cubicBezTo>
                  <a:pt x="9583037" y="280158"/>
                  <a:pt x="9424824" y="168309"/>
                  <a:pt x="9247751" y="168309"/>
                </a:cubicBezTo>
                <a:cubicBezTo>
                  <a:pt x="9079903" y="168309"/>
                  <a:pt x="8928998" y="268811"/>
                  <a:pt x="8824689" y="428742"/>
                </a:cubicBezTo>
                <a:lnTo>
                  <a:pt x="8824438" y="429151"/>
                </a:lnTo>
                <a:lnTo>
                  <a:pt x="8822946" y="432245"/>
                </a:lnTo>
                <a:cubicBezTo>
                  <a:pt x="8814426" y="448646"/>
                  <a:pt x="8805491" y="464645"/>
                  <a:pt x="8796160" y="480215"/>
                </a:cubicBezTo>
                <a:lnTo>
                  <a:pt x="8782904" y="500850"/>
                </a:lnTo>
                <a:lnTo>
                  <a:pt x="8765415" y="541286"/>
                </a:lnTo>
                <a:lnTo>
                  <a:pt x="8773106" y="516102"/>
                </a:lnTo>
                <a:lnTo>
                  <a:pt x="8766996" y="525614"/>
                </a:lnTo>
                <a:cubicBezTo>
                  <a:pt x="8645752" y="701854"/>
                  <a:pt x="8470347" y="812604"/>
                  <a:pt x="8275245" y="812604"/>
                </a:cubicBezTo>
                <a:cubicBezTo>
                  <a:pt x="8138029" y="812604"/>
                  <a:pt x="8010558" y="757824"/>
                  <a:pt x="7904817" y="664008"/>
                </a:cubicBezTo>
                <a:lnTo>
                  <a:pt x="7856611" y="616669"/>
                </a:lnTo>
                <a:lnTo>
                  <a:pt x="7852297" y="625293"/>
                </a:lnTo>
                <a:lnTo>
                  <a:pt x="7842762" y="607628"/>
                </a:lnTo>
                <a:cubicBezTo>
                  <a:pt x="7738218" y="432151"/>
                  <a:pt x="7580004" y="320302"/>
                  <a:pt x="7402932" y="320302"/>
                </a:cubicBezTo>
                <a:cubicBezTo>
                  <a:pt x="7307018" y="320302"/>
                  <a:pt x="7216637" y="353119"/>
                  <a:pt x="7137323" y="411089"/>
                </a:cubicBezTo>
                <a:lnTo>
                  <a:pt x="7092118" y="448999"/>
                </a:lnTo>
                <a:lnTo>
                  <a:pt x="7086542" y="456075"/>
                </a:lnTo>
                <a:lnTo>
                  <a:pt x="7052412" y="488913"/>
                </a:lnTo>
                <a:lnTo>
                  <a:pt x="7027340" y="515952"/>
                </a:lnTo>
                <a:cubicBezTo>
                  <a:pt x="6993907" y="556555"/>
                  <a:pt x="6963931" y="602489"/>
                  <a:pt x="6938105" y="652796"/>
                </a:cubicBezTo>
                <a:lnTo>
                  <a:pt x="6920596" y="693280"/>
                </a:lnTo>
                <a:lnTo>
                  <a:pt x="6938279" y="635379"/>
                </a:lnTo>
                <a:lnTo>
                  <a:pt x="6974617" y="553930"/>
                </a:lnTo>
                <a:lnTo>
                  <a:pt x="6933338" y="583208"/>
                </a:lnTo>
                <a:cubicBezTo>
                  <a:pt x="6849944" y="632925"/>
                  <a:pt x="6757317" y="660613"/>
                  <a:pt x="6659766" y="660613"/>
                </a:cubicBezTo>
                <a:cubicBezTo>
                  <a:pt x="6522551" y="660613"/>
                  <a:pt x="6395079" y="605833"/>
                  <a:pt x="6289339" y="512017"/>
                </a:cubicBezTo>
                <a:lnTo>
                  <a:pt x="6241132" y="464678"/>
                </a:lnTo>
                <a:lnTo>
                  <a:pt x="6236819" y="473301"/>
                </a:lnTo>
                <a:lnTo>
                  <a:pt x="6227283" y="455637"/>
                </a:lnTo>
                <a:cubicBezTo>
                  <a:pt x="6122739" y="280160"/>
                  <a:pt x="5964526" y="168311"/>
                  <a:pt x="5787454" y="168311"/>
                </a:cubicBezTo>
                <a:cubicBezTo>
                  <a:pt x="5619605" y="168311"/>
                  <a:pt x="5468701" y="268813"/>
                  <a:pt x="5364392" y="428744"/>
                </a:cubicBezTo>
                <a:lnTo>
                  <a:pt x="5364140" y="429153"/>
                </a:lnTo>
                <a:lnTo>
                  <a:pt x="5362648" y="432247"/>
                </a:lnTo>
                <a:cubicBezTo>
                  <a:pt x="5354128" y="448648"/>
                  <a:pt x="5345193" y="464647"/>
                  <a:pt x="5335862" y="480217"/>
                </a:cubicBezTo>
                <a:lnTo>
                  <a:pt x="5322606" y="500852"/>
                </a:lnTo>
                <a:lnTo>
                  <a:pt x="5305117" y="541288"/>
                </a:lnTo>
                <a:lnTo>
                  <a:pt x="5312809" y="516104"/>
                </a:lnTo>
                <a:lnTo>
                  <a:pt x="5306698" y="525616"/>
                </a:lnTo>
                <a:cubicBezTo>
                  <a:pt x="5185454" y="701856"/>
                  <a:pt x="5010049" y="812606"/>
                  <a:pt x="4814947" y="812606"/>
                </a:cubicBezTo>
                <a:cubicBezTo>
                  <a:pt x="4677732" y="812606"/>
                  <a:pt x="4550260" y="757826"/>
                  <a:pt x="4444520" y="664010"/>
                </a:cubicBezTo>
                <a:lnTo>
                  <a:pt x="4396313" y="616671"/>
                </a:lnTo>
                <a:lnTo>
                  <a:pt x="4392000" y="625295"/>
                </a:lnTo>
                <a:lnTo>
                  <a:pt x="4382464" y="607630"/>
                </a:lnTo>
                <a:cubicBezTo>
                  <a:pt x="4277920" y="432153"/>
                  <a:pt x="4119706" y="320304"/>
                  <a:pt x="3942635" y="320304"/>
                </a:cubicBezTo>
                <a:cubicBezTo>
                  <a:pt x="3846721" y="320304"/>
                  <a:pt x="3756340" y="353121"/>
                  <a:pt x="3677025" y="411091"/>
                </a:cubicBezTo>
                <a:lnTo>
                  <a:pt x="3631821" y="449001"/>
                </a:lnTo>
                <a:lnTo>
                  <a:pt x="3626244" y="456077"/>
                </a:lnTo>
                <a:lnTo>
                  <a:pt x="3592115" y="488915"/>
                </a:lnTo>
                <a:lnTo>
                  <a:pt x="3567043" y="515954"/>
                </a:lnTo>
                <a:cubicBezTo>
                  <a:pt x="3533609" y="556557"/>
                  <a:pt x="3503634" y="602492"/>
                  <a:pt x="3477808" y="652798"/>
                </a:cubicBezTo>
                <a:lnTo>
                  <a:pt x="3460298" y="693282"/>
                </a:lnTo>
                <a:lnTo>
                  <a:pt x="3477981" y="635381"/>
                </a:lnTo>
                <a:lnTo>
                  <a:pt x="3514319" y="553933"/>
                </a:lnTo>
                <a:lnTo>
                  <a:pt x="3473041" y="583210"/>
                </a:lnTo>
                <a:cubicBezTo>
                  <a:pt x="3389646" y="632927"/>
                  <a:pt x="3297019" y="660615"/>
                  <a:pt x="3199468" y="660615"/>
                </a:cubicBezTo>
                <a:cubicBezTo>
                  <a:pt x="3062253" y="660615"/>
                  <a:pt x="2934782" y="605835"/>
                  <a:pt x="2829041" y="512019"/>
                </a:cubicBezTo>
                <a:lnTo>
                  <a:pt x="2780835" y="464680"/>
                </a:lnTo>
                <a:lnTo>
                  <a:pt x="2776521" y="473303"/>
                </a:lnTo>
                <a:lnTo>
                  <a:pt x="2766985" y="455639"/>
                </a:lnTo>
                <a:cubicBezTo>
                  <a:pt x="2662441" y="280162"/>
                  <a:pt x="2504228" y="168313"/>
                  <a:pt x="2327156" y="168313"/>
                </a:cubicBezTo>
                <a:cubicBezTo>
                  <a:pt x="2159307" y="168313"/>
                  <a:pt x="2008403" y="268815"/>
                  <a:pt x="1904094" y="428746"/>
                </a:cubicBezTo>
                <a:lnTo>
                  <a:pt x="1903842" y="429155"/>
                </a:lnTo>
                <a:lnTo>
                  <a:pt x="1902350" y="432249"/>
                </a:lnTo>
                <a:cubicBezTo>
                  <a:pt x="1893830" y="448650"/>
                  <a:pt x="1884895" y="464649"/>
                  <a:pt x="1875564" y="480219"/>
                </a:cubicBezTo>
                <a:lnTo>
                  <a:pt x="1862308" y="500854"/>
                </a:lnTo>
                <a:lnTo>
                  <a:pt x="1844819" y="541290"/>
                </a:lnTo>
                <a:lnTo>
                  <a:pt x="1852511" y="516106"/>
                </a:lnTo>
                <a:lnTo>
                  <a:pt x="1846400" y="525618"/>
                </a:lnTo>
                <a:cubicBezTo>
                  <a:pt x="1725156" y="701858"/>
                  <a:pt x="1549751" y="812608"/>
                  <a:pt x="1354649" y="812608"/>
                </a:cubicBezTo>
                <a:close/>
              </a:path>
            </a:pathLst>
          </a:custGeom>
          <a:gradFill>
            <a:gsLst>
              <a:gs pos="22000">
                <a:srgbClr val="EE5F50">
                  <a:alpha val="0"/>
                </a:srgbClr>
              </a:gs>
              <a:gs pos="50000">
                <a:srgbClr val="B60000">
                  <a:alpha val="0"/>
                </a:srgbClr>
              </a:gs>
              <a:gs pos="72000">
                <a:schemeClr val="accent6">
                  <a:lumMod val="75000"/>
                </a:schemeClr>
              </a:gs>
              <a:gs pos="4000">
                <a:srgbClr val="FF0000"/>
              </a:gs>
              <a:gs pos="90000">
                <a:srgbClr val="B10000">
                  <a:alpha val="0"/>
                </a:srgbClr>
              </a:gs>
              <a:gs pos="14000">
                <a:srgbClr val="FF6600"/>
              </a:gs>
              <a:gs pos="28000">
                <a:srgbClr val="E78974">
                  <a:alpha val="0"/>
                </a:srgbClr>
              </a:gs>
              <a:gs pos="61000">
                <a:srgbClr val="C00000">
                  <a:lumMod val="69000"/>
                  <a:alpha val="0"/>
                </a:srgbClr>
              </a:gs>
              <a:gs pos="43000">
                <a:srgbClr val="00B050"/>
              </a:gs>
              <a:gs pos="34000">
                <a:srgbClr val="FF6600"/>
              </a:gs>
            </a:gsLst>
            <a:path path="circle">
              <a:fillToRect l="50000" t="50000" r="50000" b="50000"/>
            </a:path>
          </a:gradFill>
          <a:ln w="15875">
            <a:solidFill>
              <a:schemeClr val="tx1">
                <a:lumMod val="95000"/>
              </a:schemeClr>
            </a:solidFill>
          </a:ln>
          <a:scene3d>
            <a:camera prst="obliqueBottomLeft"/>
            <a:lightRig rig="twoPt" dir="t"/>
          </a:scene3d>
          <a:sp3d contourW="6350"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5" name="Forma libre 27"/>
          <p:cNvSpPr/>
          <p:nvPr/>
        </p:nvSpPr>
        <p:spPr>
          <a:xfrm rot="7956138" flipH="1">
            <a:off x="1813914" y="51401"/>
            <a:ext cx="2136743" cy="2639624"/>
          </a:xfrm>
          <a:custGeom>
            <a:avLst/>
            <a:gdLst>
              <a:gd name="connsiteX0" fmla="*/ 1354649 w 14191711"/>
              <a:gd name="connsiteY0" fmla="*/ 812608 h 812608"/>
              <a:gd name="connsiteX1" fmla="*/ 984222 w 14191711"/>
              <a:gd name="connsiteY1" fmla="*/ 664012 h 812608"/>
              <a:gd name="connsiteX2" fmla="*/ 936015 w 14191711"/>
              <a:gd name="connsiteY2" fmla="*/ 616673 h 812608"/>
              <a:gd name="connsiteX3" fmla="*/ 931702 w 14191711"/>
              <a:gd name="connsiteY3" fmla="*/ 625297 h 812608"/>
              <a:gd name="connsiteX4" fmla="*/ 922166 w 14191711"/>
              <a:gd name="connsiteY4" fmla="*/ 607632 h 812608"/>
              <a:gd name="connsiteX5" fmla="*/ 482337 w 14191711"/>
              <a:gd name="connsiteY5" fmla="*/ 320306 h 812608"/>
              <a:gd name="connsiteX6" fmla="*/ 17510 w 14191711"/>
              <a:gd name="connsiteY6" fmla="*/ 652800 h 812608"/>
              <a:gd name="connsiteX7" fmla="*/ 0 w 14191711"/>
              <a:gd name="connsiteY7" fmla="*/ 693284 h 812608"/>
              <a:gd name="connsiteX8" fmla="*/ 17683 w 14191711"/>
              <a:gd name="connsiteY8" fmla="*/ 635383 h 812608"/>
              <a:gd name="connsiteX9" fmla="*/ 611350 w 14191711"/>
              <a:gd name="connsiteY9" fmla="*/ 151998 h 812608"/>
              <a:gd name="connsiteX10" fmla="*/ 981777 w 14191711"/>
              <a:gd name="connsiteY10" fmla="*/ 300594 h 812608"/>
              <a:gd name="connsiteX11" fmla="*/ 1029983 w 14191711"/>
              <a:gd name="connsiteY11" fmla="*/ 347933 h 812608"/>
              <a:gd name="connsiteX12" fmla="*/ 1034297 w 14191711"/>
              <a:gd name="connsiteY12" fmla="*/ 339310 h 812608"/>
              <a:gd name="connsiteX13" fmla="*/ 1043833 w 14191711"/>
              <a:gd name="connsiteY13" fmla="*/ 356974 h 812608"/>
              <a:gd name="connsiteX14" fmla="*/ 1483662 w 14191711"/>
              <a:gd name="connsiteY14" fmla="*/ 644300 h 812608"/>
              <a:gd name="connsiteX15" fmla="*/ 1906724 w 14191711"/>
              <a:gd name="connsiteY15" fmla="*/ 383867 h 812608"/>
              <a:gd name="connsiteX16" fmla="*/ 1906976 w 14191711"/>
              <a:gd name="connsiteY16" fmla="*/ 383458 h 812608"/>
              <a:gd name="connsiteX17" fmla="*/ 1908468 w 14191711"/>
              <a:gd name="connsiteY17" fmla="*/ 380364 h 812608"/>
              <a:gd name="connsiteX18" fmla="*/ 1935254 w 14191711"/>
              <a:gd name="connsiteY18" fmla="*/ 332394 h 812608"/>
              <a:gd name="connsiteX19" fmla="*/ 1948509 w 14191711"/>
              <a:gd name="connsiteY19" fmla="*/ 311759 h 812608"/>
              <a:gd name="connsiteX20" fmla="*/ 1965999 w 14191711"/>
              <a:gd name="connsiteY20" fmla="*/ 271323 h 812608"/>
              <a:gd name="connsiteX21" fmla="*/ 1958307 w 14191711"/>
              <a:gd name="connsiteY21" fmla="*/ 296507 h 812608"/>
              <a:gd name="connsiteX22" fmla="*/ 1964417 w 14191711"/>
              <a:gd name="connsiteY22" fmla="*/ 286995 h 812608"/>
              <a:gd name="connsiteX23" fmla="*/ 2456169 w 14191711"/>
              <a:gd name="connsiteY23" fmla="*/ 5 h 812608"/>
              <a:gd name="connsiteX24" fmla="*/ 2826596 w 14191711"/>
              <a:gd name="connsiteY24" fmla="*/ 148601 h 812608"/>
              <a:gd name="connsiteX25" fmla="*/ 2874802 w 14191711"/>
              <a:gd name="connsiteY25" fmla="*/ 195940 h 812608"/>
              <a:gd name="connsiteX26" fmla="*/ 2879116 w 14191711"/>
              <a:gd name="connsiteY26" fmla="*/ 187316 h 812608"/>
              <a:gd name="connsiteX27" fmla="*/ 2888652 w 14191711"/>
              <a:gd name="connsiteY27" fmla="*/ 204981 h 812608"/>
              <a:gd name="connsiteX28" fmla="*/ 3328481 w 14191711"/>
              <a:gd name="connsiteY28" fmla="*/ 492306 h 812608"/>
              <a:gd name="connsiteX29" fmla="*/ 3594091 w 14191711"/>
              <a:gd name="connsiteY29" fmla="*/ 401519 h 812608"/>
              <a:gd name="connsiteX30" fmla="*/ 3639295 w 14191711"/>
              <a:gd name="connsiteY30" fmla="*/ 363610 h 812608"/>
              <a:gd name="connsiteX31" fmla="*/ 3644872 w 14191711"/>
              <a:gd name="connsiteY31" fmla="*/ 356534 h 812608"/>
              <a:gd name="connsiteX32" fmla="*/ 3679001 w 14191711"/>
              <a:gd name="connsiteY32" fmla="*/ 323696 h 812608"/>
              <a:gd name="connsiteX33" fmla="*/ 3704073 w 14191711"/>
              <a:gd name="connsiteY33" fmla="*/ 296657 h 812608"/>
              <a:gd name="connsiteX34" fmla="*/ 3793308 w 14191711"/>
              <a:gd name="connsiteY34" fmla="*/ 159813 h 812608"/>
              <a:gd name="connsiteX35" fmla="*/ 3810818 w 14191711"/>
              <a:gd name="connsiteY35" fmla="*/ 119329 h 812608"/>
              <a:gd name="connsiteX36" fmla="*/ 3793135 w 14191711"/>
              <a:gd name="connsiteY36" fmla="*/ 177230 h 812608"/>
              <a:gd name="connsiteX37" fmla="*/ 3756797 w 14191711"/>
              <a:gd name="connsiteY37" fmla="*/ 258678 h 812608"/>
              <a:gd name="connsiteX38" fmla="*/ 3798075 w 14191711"/>
              <a:gd name="connsiteY38" fmla="*/ 229401 h 812608"/>
              <a:gd name="connsiteX39" fmla="*/ 4071648 w 14191711"/>
              <a:gd name="connsiteY39" fmla="*/ 151996 h 812608"/>
              <a:gd name="connsiteX40" fmla="*/ 4442075 w 14191711"/>
              <a:gd name="connsiteY40" fmla="*/ 300592 h 812608"/>
              <a:gd name="connsiteX41" fmla="*/ 4490281 w 14191711"/>
              <a:gd name="connsiteY41" fmla="*/ 347931 h 812608"/>
              <a:gd name="connsiteX42" fmla="*/ 4494595 w 14191711"/>
              <a:gd name="connsiteY42" fmla="*/ 339308 h 812608"/>
              <a:gd name="connsiteX43" fmla="*/ 4504131 w 14191711"/>
              <a:gd name="connsiteY43" fmla="*/ 356972 h 812608"/>
              <a:gd name="connsiteX44" fmla="*/ 4943960 w 14191711"/>
              <a:gd name="connsiteY44" fmla="*/ 644298 h 812608"/>
              <a:gd name="connsiteX45" fmla="*/ 5367022 w 14191711"/>
              <a:gd name="connsiteY45" fmla="*/ 383865 h 812608"/>
              <a:gd name="connsiteX46" fmla="*/ 5367274 w 14191711"/>
              <a:gd name="connsiteY46" fmla="*/ 383456 h 812608"/>
              <a:gd name="connsiteX47" fmla="*/ 5368766 w 14191711"/>
              <a:gd name="connsiteY47" fmla="*/ 380362 h 812608"/>
              <a:gd name="connsiteX48" fmla="*/ 5395552 w 14191711"/>
              <a:gd name="connsiteY48" fmla="*/ 332392 h 812608"/>
              <a:gd name="connsiteX49" fmla="*/ 5408807 w 14191711"/>
              <a:gd name="connsiteY49" fmla="*/ 311757 h 812608"/>
              <a:gd name="connsiteX50" fmla="*/ 5426297 w 14191711"/>
              <a:gd name="connsiteY50" fmla="*/ 271321 h 812608"/>
              <a:gd name="connsiteX51" fmla="*/ 5418605 w 14191711"/>
              <a:gd name="connsiteY51" fmla="*/ 296505 h 812608"/>
              <a:gd name="connsiteX52" fmla="*/ 5424715 w 14191711"/>
              <a:gd name="connsiteY52" fmla="*/ 286993 h 812608"/>
              <a:gd name="connsiteX53" fmla="*/ 5916467 w 14191711"/>
              <a:gd name="connsiteY53" fmla="*/ 3 h 812608"/>
              <a:gd name="connsiteX54" fmla="*/ 6286894 w 14191711"/>
              <a:gd name="connsiteY54" fmla="*/ 148599 h 812608"/>
              <a:gd name="connsiteX55" fmla="*/ 6335100 w 14191711"/>
              <a:gd name="connsiteY55" fmla="*/ 195938 h 812608"/>
              <a:gd name="connsiteX56" fmla="*/ 6339414 w 14191711"/>
              <a:gd name="connsiteY56" fmla="*/ 187314 h 812608"/>
              <a:gd name="connsiteX57" fmla="*/ 6348950 w 14191711"/>
              <a:gd name="connsiteY57" fmla="*/ 204979 h 812608"/>
              <a:gd name="connsiteX58" fmla="*/ 6788779 w 14191711"/>
              <a:gd name="connsiteY58" fmla="*/ 492304 h 812608"/>
              <a:gd name="connsiteX59" fmla="*/ 7054389 w 14191711"/>
              <a:gd name="connsiteY59" fmla="*/ 401517 h 812608"/>
              <a:gd name="connsiteX60" fmla="*/ 7099593 w 14191711"/>
              <a:gd name="connsiteY60" fmla="*/ 363608 h 812608"/>
              <a:gd name="connsiteX61" fmla="*/ 7105170 w 14191711"/>
              <a:gd name="connsiteY61" fmla="*/ 356532 h 812608"/>
              <a:gd name="connsiteX62" fmla="*/ 7139299 w 14191711"/>
              <a:gd name="connsiteY62" fmla="*/ 323694 h 812608"/>
              <a:gd name="connsiteX63" fmla="*/ 7164371 w 14191711"/>
              <a:gd name="connsiteY63" fmla="*/ 296655 h 812608"/>
              <a:gd name="connsiteX64" fmla="*/ 7253606 w 14191711"/>
              <a:gd name="connsiteY64" fmla="*/ 159811 h 812608"/>
              <a:gd name="connsiteX65" fmla="*/ 7271116 w 14191711"/>
              <a:gd name="connsiteY65" fmla="*/ 119327 h 812608"/>
              <a:gd name="connsiteX66" fmla="*/ 7253432 w 14191711"/>
              <a:gd name="connsiteY66" fmla="*/ 177228 h 812608"/>
              <a:gd name="connsiteX67" fmla="*/ 7217094 w 14191711"/>
              <a:gd name="connsiteY67" fmla="*/ 258677 h 812608"/>
              <a:gd name="connsiteX68" fmla="*/ 7258373 w 14191711"/>
              <a:gd name="connsiteY68" fmla="*/ 229399 h 812608"/>
              <a:gd name="connsiteX69" fmla="*/ 7531946 w 14191711"/>
              <a:gd name="connsiteY69" fmla="*/ 151994 h 812608"/>
              <a:gd name="connsiteX70" fmla="*/ 7902373 w 14191711"/>
              <a:gd name="connsiteY70" fmla="*/ 300590 h 812608"/>
              <a:gd name="connsiteX71" fmla="*/ 7950579 w 14191711"/>
              <a:gd name="connsiteY71" fmla="*/ 347929 h 812608"/>
              <a:gd name="connsiteX72" fmla="*/ 7954893 w 14191711"/>
              <a:gd name="connsiteY72" fmla="*/ 339306 h 812608"/>
              <a:gd name="connsiteX73" fmla="*/ 7964429 w 14191711"/>
              <a:gd name="connsiteY73" fmla="*/ 356970 h 812608"/>
              <a:gd name="connsiteX74" fmla="*/ 8404257 w 14191711"/>
              <a:gd name="connsiteY74" fmla="*/ 644296 h 812608"/>
              <a:gd name="connsiteX75" fmla="*/ 8827320 w 14191711"/>
              <a:gd name="connsiteY75" fmla="*/ 383863 h 812608"/>
              <a:gd name="connsiteX76" fmla="*/ 8827571 w 14191711"/>
              <a:gd name="connsiteY76" fmla="*/ 383454 h 812608"/>
              <a:gd name="connsiteX77" fmla="*/ 8829064 w 14191711"/>
              <a:gd name="connsiteY77" fmla="*/ 380360 h 812608"/>
              <a:gd name="connsiteX78" fmla="*/ 8855850 w 14191711"/>
              <a:gd name="connsiteY78" fmla="*/ 332390 h 812608"/>
              <a:gd name="connsiteX79" fmla="*/ 8869104 w 14191711"/>
              <a:gd name="connsiteY79" fmla="*/ 311755 h 812608"/>
              <a:gd name="connsiteX80" fmla="*/ 8886595 w 14191711"/>
              <a:gd name="connsiteY80" fmla="*/ 271319 h 812608"/>
              <a:gd name="connsiteX81" fmla="*/ 8878903 w 14191711"/>
              <a:gd name="connsiteY81" fmla="*/ 296503 h 812608"/>
              <a:gd name="connsiteX82" fmla="*/ 8885013 w 14191711"/>
              <a:gd name="connsiteY82" fmla="*/ 286991 h 812608"/>
              <a:gd name="connsiteX83" fmla="*/ 9376765 w 14191711"/>
              <a:gd name="connsiteY83" fmla="*/ 1 h 812608"/>
              <a:gd name="connsiteX84" fmla="*/ 9747192 w 14191711"/>
              <a:gd name="connsiteY84" fmla="*/ 148597 h 812608"/>
              <a:gd name="connsiteX85" fmla="*/ 9795398 w 14191711"/>
              <a:gd name="connsiteY85" fmla="*/ 195936 h 812608"/>
              <a:gd name="connsiteX86" fmla="*/ 9799712 w 14191711"/>
              <a:gd name="connsiteY86" fmla="*/ 187312 h 812608"/>
              <a:gd name="connsiteX87" fmla="*/ 9809248 w 14191711"/>
              <a:gd name="connsiteY87" fmla="*/ 204977 h 812608"/>
              <a:gd name="connsiteX88" fmla="*/ 10249076 w 14191711"/>
              <a:gd name="connsiteY88" fmla="*/ 492302 h 812608"/>
              <a:gd name="connsiteX89" fmla="*/ 10514687 w 14191711"/>
              <a:gd name="connsiteY89" fmla="*/ 401515 h 812608"/>
              <a:gd name="connsiteX90" fmla="*/ 10559894 w 14191711"/>
              <a:gd name="connsiteY90" fmla="*/ 363604 h 812608"/>
              <a:gd name="connsiteX91" fmla="*/ 10565468 w 14191711"/>
              <a:gd name="connsiteY91" fmla="*/ 356531 h 812608"/>
              <a:gd name="connsiteX92" fmla="*/ 10599588 w 14191711"/>
              <a:gd name="connsiteY92" fmla="*/ 323702 h 812608"/>
              <a:gd name="connsiteX93" fmla="*/ 10624669 w 14191711"/>
              <a:gd name="connsiteY93" fmla="*/ 296653 h 812608"/>
              <a:gd name="connsiteX94" fmla="*/ 10713904 w 14191711"/>
              <a:gd name="connsiteY94" fmla="*/ 159809 h 812608"/>
              <a:gd name="connsiteX95" fmla="*/ 10731414 w 14191711"/>
              <a:gd name="connsiteY95" fmla="*/ 119325 h 812608"/>
              <a:gd name="connsiteX96" fmla="*/ 10713730 w 14191711"/>
              <a:gd name="connsiteY96" fmla="*/ 177226 h 812608"/>
              <a:gd name="connsiteX97" fmla="*/ 10677391 w 14191711"/>
              <a:gd name="connsiteY97" fmla="*/ 258676 h 812608"/>
              <a:gd name="connsiteX98" fmla="*/ 10718671 w 14191711"/>
              <a:gd name="connsiteY98" fmla="*/ 229399 h 812608"/>
              <a:gd name="connsiteX99" fmla="*/ 10992244 w 14191711"/>
              <a:gd name="connsiteY99" fmla="*/ 151993 h 812608"/>
              <a:gd name="connsiteX100" fmla="*/ 11362671 w 14191711"/>
              <a:gd name="connsiteY100" fmla="*/ 300589 h 812608"/>
              <a:gd name="connsiteX101" fmla="*/ 11410877 w 14191711"/>
              <a:gd name="connsiteY101" fmla="*/ 347928 h 812608"/>
              <a:gd name="connsiteX102" fmla="*/ 11415191 w 14191711"/>
              <a:gd name="connsiteY102" fmla="*/ 339305 h 812608"/>
              <a:gd name="connsiteX103" fmla="*/ 11424726 w 14191711"/>
              <a:gd name="connsiteY103" fmla="*/ 356969 h 812608"/>
              <a:gd name="connsiteX104" fmla="*/ 11864556 w 14191711"/>
              <a:gd name="connsiteY104" fmla="*/ 644295 h 812608"/>
              <a:gd name="connsiteX105" fmla="*/ 12287618 w 14191711"/>
              <a:gd name="connsiteY105" fmla="*/ 383862 h 812608"/>
              <a:gd name="connsiteX106" fmla="*/ 12287870 w 14191711"/>
              <a:gd name="connsiteY106" fmla="*/ 383453 h 812608"/>
              <a:gd name="connsiteX107" fmla="*/ 12289362 w 14191711"/>
              <a:gd name="connsiteY107" fmla="*/ 380359 h 812608"/>
              <a:gd name="connsiteX108" fmla="*/ 12316148 w 14191711"/>
              <a:gd name="connsiteY108" fmla="*/ 332389 h 812608"/>
              <a:gd name="connsiteX109" fmla="*/ 12329403 w 14191711"/>
              <a:gd name="connsiteY109" fmla="*/ 311754 h 812608"/>
              <a:gd name="connsiteX110" fmla="*/ 12346892 w 14191711"/>
              <a:gd name="connsiteY110" fmla="*/ 271318 h 812608"/>
              <a:gd name="connsiteX111" fmla="*/ 12339201 w 14191711"/>
              <a:gd name="connsiteY111" fmla="*/ 296502 h 812608"/>
              <a:gd name="connsiteX112" fmla="*/ 12345311 w 14191711"/>
              <a:gd name="connsiteY112" fmla="*/ 286990 h 812608"/>
              <a:gd name="connsiteX113" fmla="*/ 12837063 w 14191711"/>
              <a:gd name="connsiteY113" fmla="*/ 0 h 812608"/>
              <a:gd name="connsiteX114" fmla="*/ 13207490 w 14191711"/>
              <a:gd name="connsiteY114" fmla="*/ 148596 h 812608"/>
              <a:gd name="connsiteX115" fmla="*/ 13255696 w 14191711"/>
              <a:gd name="connsiteY115" fmla="*/ 195935 h 812608"/>
              <a:gd name="connsiteX116" fmla="*/ 13260010 w 14191711"/>
              <a:gd name="connsiteY116" fmla="*/ 187311 h 812608"/>
              <a:gd name="connsiteX117" fmla="*/ 13269546 w 14191711"/>
              <a:gd name="connsiteY117" fmla="*/ 204976 h 812608"/>
              <a:gd name="connsiteX118" fmla="*/ 13709375 w 14191711"/>
              <a:gd name="connsiteY118" fmla="*/ 492302 h 812608"/>
              <a:gd name="connsiteX119" fmla="*/ 14174202 w 14191711"/>
              <a:gd name="connsiteY119" fmla="*/ 159808 h 812608"/>
              <a:gd name="connsiteX120" fmla="*/ 14191711 w 14191711"/>
              <a:gd name="connsiteY120" fmla="*/ 119324 h 812608"/>
              <a:gd name="connsiteX121" fmla="*/ 14174028 w 14191711"/>
              <a:gd name="connsiteY121" fmla="*/ 177225 h 812608"/>
              <a:gd name="connsiteX122" fmla="*/ 13580362 w 14191711"/>
              <a:gd name="connsiteY122" fmla="*/ 660610 h 812608"/>
              <a:gd name="connsiteX123" fmla="*/ 13209935 w 14191711"/>
              <a:gd name="connsiteY123" fmla="*/ 512014 h 812608"/>
              <a:gd name="connsiteX124" fmla="*/ 13161729 w 14191711"/>
              <a:gd name="connsiteY124" fmla="*/ 464675 h 812608"/>
              <a:gd name="connsiteX125" fmla="*/ 13157414 w 14191711"/>
              <a:gd name="connsiteY125" fmla="*/ 473298 h 812608"/>
              <a:gd name="connsiteX126" fmla="*/ 13147879 w 14191711"/>
              <a:gd name="connsiteY126" fmla="*/ 455634 h 812608"/>
              <a:gd name="connsiteX127" fmla="*/ 12708050 w 14191711"/>
              <a:gd name="connsiteY127" fmla="*/ 168308 h 812608"/>
              <a:gd name="connsiteX128" fmla="*/ 12284988 w 14191711"/>
              <a:gd name="connsiteY128" fmla="*/ 428741 h 812608"/>
              <a:gd name="connsiteX129" fmla="*/ 12284736 w 14191711"/>
              <a:gd name="connsiteY129" fmla="*/ 429150 h 812608"/>
              <a:gd name="connsiteX130" fmla="*/ 12283244 w 14191711"/>
              <a:gd name="connsiteY130" fmla="*/ 432244 h 812608"/>
              <a:gd name="connsiteX131" fmla="*/ 12256457 w 14191711"/>
              <a:gd name="connsiteY131" fmla="*/ 480214 h 812608"/>
              <a:gd name="connsiteX132" fmla="*/ 12243203 w 14191711"/>
              <a:gd name="connsiteY132" fmla="*/ 500849 h 812608"/>
              <a:gd name="connsiteX133" fmla="*/ 12225713 w 14191711"/>
              <a:gd name="connsiteY133" fmla="*/ 541285 h 812608"/>
              <a:gd name="connsiteX134" fmla="*/ 12233404 w 14191711"/>
              <a:gd name="connsiteY134" fmla="*/ 516101 h 812608"/>
              <a:gd name="connsiteX135" fmla="*/ 12227295 w 14191711"/>
              <a:gd name="connsiteY135" fmla="*/ 525613 h 812608"/>
              <a:gd name="connsiteX136" fmla="*/ 11735542 w 14191711"/>
              <a:gd name="connsiteY136" fmla="*/ 812603 h 812608"/>
              <a:gd name="connsiteX137" fmla="*/ 11365115 w 14191711"/>
              <a:gd name="connsiteY137" fmla="*/ 664007 h 812608"/>
              <a:gd name="connsiteX138" fmla="*/ 11316909 w 14191711"/>
              <a:gd name="connsiteY138" fmla="*/ 616668 h 812608"/>
              <a:gd name="connsiteX139" fmla="*/ 11312595 w 14191711"/>
              <a:gd name="connsiteY139" fmla="*/ 625292 h 812608"/>
              <a:gd name="connsiteX140" fmla="*/ 11303060 w 14191711"/>
              <a:gd name="connsiteY140" fmla="*/ 607627 h 812608"/>
              <a:gd name="connsiteX141" fmla="*/ 10863231 w 14191711"/>
              <a:gd name="connsiteY141" fmla="*/ 320302 h 812608"/>
              <a:gd name="connsiteX142" fmla="*/ 10597620 w 14191711"/>
              <a:gd name="connsiteY142" fmla="*/ 411089 h 812608"/>
              <a:gd name="connsiteX143" fmla="*/ 10552413 w 14191711"/>
              <a:gd name="connsiteY143" fmla="*/ 449000 h 812608"/>
              <a:gd name="connsiteX144" fmla="*/ 10546840 w 14191711"/>
              <a:gd name="connsiteY144" fmla="*/ 456073 h 812608"/>
              <a:gd name="connsiteX145" fmla="*/ 10512719 w 14191711"/>
              <a:gd name="connsiteY145" fmla="*/ 488902 h 812608"/>
              <a:gd name="connsiteX146" fmla="*/ 10487638 w 14191711"/>
              <a:gd name="connsiteY146" fmla="*/ 515951 h 812608"/>
              <a:gd name="connsiteX147" fmla="*/ 10398403 w 14191711"/>
              <a:gd name="connsiteY147" fmla="*/ 652795 h 812608"/>
              <a:gd name="connsiteX148" fmla="*/ 10380893 w 14191711"/>
              <a:gd name="connsiteY148" fmla="*/ 693279 h 812608"/>
              <a:gd name="connsiteX149" fmla="*/ 10398577 w 14191711"/>
              <a:gd name="connsiteY149" fmla="*/ 635378 h 812608"/>
              <a:gd name="connsiteX150" fmla="*/ 10434916 w 14191711"/>
              <a:gd name="connsiteY150" fmla="*/ 553928 h 812608"/>
              <a:gd name="connsiteX151" fmla="*/ 10393636 w 14191711"/>
              <a:gd name="connsiteY151" fmla="*/ 583206 h 812608"/>
              <a:gd name="connsiteX152" fmla="*/ 10120064 w 14191711"/>
              <a:gd name="connsiteY152" fmla="*/ 660611 h 812608"/>
              <a:gd name="connsiteX153" fmla="*/ 9749637 w 14191711"/>
              <a:gd name="connsiteY153" fmla="*/ 512015 h 812608"/>
              <a:gd name="connsiteX154" fmla="*/ 9701430 w 14191711"/>
              <a:gd name="connsiteY154" fmla="*/ 464676 h 812608"/>
              <a:gd name="connsiteX155" fmla="*/ 9697117 w 14191711"/>
              <a:gd name="connsiteY155" fmla="*/ 473299 h 812608"/>
              <a:gd name="connsiteX156" fmla="*/ 9687581 w 14191711"/>
              <a:gd name="connsiteY156" fmla="*/ 455635 h 812608"/>
              <a:gd name="connsiteX157" fmla="*/ 9247751 w 14191711"/>
              <a:gd name="connsiteY157" fmla="*/ 168309 h 812608"/>
              <a:gd name="connsiteX158" fmla="*/ 8824689 w 14191711"/>
              <a:gd name="connsiteY158" fmla="*/ 428742 h 812608"/>
              <a:gd name="connsiteX159" fmla="*/ 8824438 w 14191711"/>
              <a:gd name="connsiteY159" fmla="*/ 429151 h 812608"/>
              <a:gd name="connsiteX160" fmla="*/ 8822946 w 14191711"/>
              <a:gd name="connsiteY160" fmla="*/ 432245 h 812608"/>
              <a:gd name="connsiteX161" fmla="*/ 8796160 w 14191711"/>
              <a:gd name="connsiteY161" fmla="*/ 480215 h 812608"/>
              <a:gd name="connsiteX162" fmla="*/ 8782904 w 14191711"/>
              <a:gd name="connsiteY162" fmla="*/ 500850 h 812608"/>
              <a:gd name="connsiteX163" fmla="*/ 8765415 w 14191711"/>
              <a:gd name="connsiteY163" fmla="*/ 541286 h 812608"/>
              <a:gd name="connsiteX164" fmla="*/ 8773106 w 14191711"/>
              <a:gd name="connsiteY164" fmla="*/ 516102 h 812608"/>
              <a:gd name="connsiteX165" fmla="*/ 8766996 w 14191711"/>
              <a:gd name="connsiteY165" fmla="*/ 525614 h 812608"/>
              <a:gd name="connsiteX166" fmla="*/ 8275245 w 14191711"/>
              <a:gd name="connsiteY166" fmla="*/ 812604 h 812608"/>
              <a:gd name="connsiteX167" fmla="*/ 7904817 w 14191711"/>
              <a:gd name="connsiteY167" fmla="*/ 664008 h 812608"/>
              <a:gd name="connsiteX168" fmla="*/ 7856611 w 14191711"/>
              <a:gd name="connsiteY168" fmla="*/ 616669 h 812608"/>
              <a:gd name="connsiteX169" fmla="*/ 7852297 w 14191711"/>
              <a:gd name="connsiteY169" fmla="*/ 625293 h 812608"/>
              <a:gd name="connsiteX170" fmla="*/ 7842762 w 14191711"/>
              <a:gd name="connsiteY170" fmla="*/ 607628 h 812608"/>
              <a:gd name="connsiteX171" fmla="*/ 7402932 w 14191711"/>
              <a:gd name="connsiteY171" fmla="*/ 320302 h 812608"/>
              <a:gd name="connsiteX172" fmla="*/ 7137323 w 14191711"/>
              <a:gd name="connsiteY172" fmla="*/ 411089 h 812608"/>
              <a:gd name="connsiteX173" fmla="*/ 7092118 w 14191711"/>
              <a:gd name="connsiteY173" fmla="*/ 448999 h 812608"/>
              <a:gd name="connsiteX174" fmla="*/ 7086542 w 14191711"/>
              <a:gd name="connsiteY174" fmla="*/ 456075 h 812608"/>
              <a:gd name="connsiteX175" fmla="*/ 7052412 w 14191711"/>
              <a:gd name="connsiteY175" fmla="*/ 488913 h 812608"/>
              <a:gd name="connsiteX176" fmla="*/ 7027340 w 14191711"/>
              <a:gd name="connsiteY176" fmla="*/ 515952 h 812608"/>
              <a:gd name="connsiteX177" fmla="*/ 6938105 w 14191711"/>
              <a:gd name="connsiteY177" fmla="*/ 652796 h 812608"/>
              <a:gd name="connsiteX178" fmla="*/ 6920596 w 14191711"/>
              <a:gd name="connsiteY178" fmla="*/ 693280 h 812608"/>
              <a:gd name="connsiteX179" fmla="*/ 6938279 w 14191711"/>
              <a:gd name="connsiteY179" fmla="*/ 635379 h 812608"/>
              <a:gd name="connsiteX180" fmla="*/ 6974617 w 14191711"/>
              <a:gd name="connsiteY180" fmla="*/ 553930 h 812608"/>
              <a:gd name="connsiteX181" fmla="*/ 6933338 w 14191711"/>
              <a:gd name="connsiteY181" fmla="*/ 583208 h 812608"/>
              <a:gd name="connsiteX182" fmla="*/ 6659766 w 14191711"/>
              <a:gd name="connsiteY182" fmla="*/ 660613 h 812608"/>
              <a:gd name="connsiteX183" fmla="*/ 6289339 w 14191711"/>
              <a:gd name="connsiteY183" fmla="*/ 512017 h 812608"/>
              <a:gd name="connsiteX184" fmla="*/ 6241132 w 14191711"/>
              <a:gd name="connsiteY184" fmla="*/ 464678 h 812608"/>
              <a:gd name="connsiteX185" fmla="*/ 6236819 w 14191711"/>
              <a:gd name="connsiteY185" fmla="*/ 473301 h 812608"/>
              <a:gd name="connsiteX186" fmla="*/ 6227283 w 14191711"/>
              <a:gd name="connsiteY186" fmla="*/ 455637 h 812608"/>
              <a:gd name="connsiteX187" fmla="*/ 5787454 w 14191711"/>
              <a:gd name="connsiteY187" fmla="*/ 168311 h 812608"/>
              <a:gd name="connsiteX188" fmla="*/ 5364392 w 14191711"/>
              <a:gd name="connsiteY188" fmla="*/ 428744 h 812608"/>
              <a:gd name="connsiteX189" fmla="*/ 5364140 w 14191711"/>
              <a:gd name="connsiteY189" fmla="*/ 429153 h 812608"/>
              <a:gd name="connsiteX190" fmla="*/ 5362648 w 14191711"/>
              <a:gd name="connsiteY190" fmla="*/ 432247 h 812608"/>
              <a:gd name="connsiteX191" fmla="*/ 5335862 w 14191711"/>
              <a:gd name="connsiteY191" fmla="*/ 480217 h 812608"/>
              <a:gd name="connsiteX192" fmla="*/ 5322606 w 14191711"/>
              <a:gd name="connsiteY192" fmla="*/ 500852 h 812608"/>
              <a:gd name="connsiteX193" fmla="*/ 5305117 w 14191711"/>
              <a:gd name="connsiteY193" fmla="*/ 541288 h 812608"/>
              <a:gd name="connsiteX194" fmla="*/ 5312809 w 14191711"/>
              <a:gd name="connsiteY194" fmla="*/ 516104 h 812608"/>
              <a:gd name="connsiteX195" fmla="*/ 5306698 w 14191711"/>
              <a:gd name="connsiteY195" fmla="*/ 525616 h 812608"/>
              <a:gd name="connsiteX196" fmla="*/ 4814947 w 14191711"/>
              <a:gd name="connsiteY196" fmla="*/ 812606 h 812608"/>
              <a:gd name="connsiteX197" fmla="*/ 4444520 w 14191711"/>
              <a:gd name="connsiteY197" fmla="*/ 664010 h 812608"/>
              <a:gd name="connsiteX198" fmla="*/ 4396313 w 14191711"/>
              <a:gd name="connsiteY198" fmla="*/ 616671 h 812608"/>
              <a:gd name="connsiteX199" fmla="*/ 4392000 w 14191711"/>
              <a:gd name="connsiteY199" fmla="*/ 625295 h 812608"/>
              <a:gd name="connsiteX200" fmla="*/ 4382464 w 14191711"/>
              <a:gd name="connsiteY200" fmla="*/ 607630 h 812608"/>
              <a:gd name="connsiteX201" fmla="*/ 3942635 w 14191711"/>
              <a:gd name="connsiteY201" fmla="*/ 320304 h 812608"/>
              <a:gd name="connsiteX202" fmla="*/ 3677025 w 14191711"/>
              <a:gd name="connsiteY202" fmla="*/ 411091 h 812608"/>
              <a:gd name="connsiteX203" fmla="*/ 3631821 w 14191711"/>
              <a:gd name="connsiteY203" fmla="*/ 449001 h 812608"/>
              <a:gd name="connsiteX204" fmla="*/ 3626244 w 14191711"/>
              <a:gd name="connsiteY204" fmla="*/ 456077 h 812608"/>
              <a:gd name="connsiteX205" fmla="*/ 3592115 w 14191711"/>
              <a:gd name="connsiteY205" fmla="*/ 488915 h 812608"/>
              <a:gd name="connsiteX206" fmla="*/ 3567043 w 14191711"/>
              <a:gd name="connsiteY206" fmla="*/ 515954 h 812608"/>
              <a:gd name="connsiteX207" fmla="*/ 3477808 w 14191711"/>
              <a:gd name="connsiteY207" fmla="*/ 652798 h 812608"/>
              <a:gd name="connsiteX208" fmla="*/ 3460298 w 14191711"/>
              <a:gd name="connsiteY208" fmla="*/ 693282 h 812608"/>
              <a:gd name="connsiteX209" fmla="*/ 3477981 w 14191711"/>
              <a:gd name="connsiteY209" fmla="*/ 635381 h 812608"/>
              <a:gd name="connsiteX210" fmla="*/ 3514319 w 14191711"/>
              <a:gd name="connsiteY210" fmla="*/ 553933 h 812608"/>
              <a:gd name="connsiteX211" fmla="*/ 3473041 w 14191711"/>
              <a:gd name="connsiteY211" fmla="*/ 583210 h 812608"/>
              <a:gd name="connsiteX212" fmla="*/ 3199468 w 14191711"/>
              <a:gd name="connsiteY212" fmla="*/ 660615 h 812608"/>
              <a:gd name="connsiteX213" fmla="*/ 2829041 w 14191711"/>
              <a:gd name="connsiteY213" fmla="*/ 512019 h 812608"/>
              <a:gd name="connsiteX214" fmla="*/ 2780835 w 14191711"/>
              <a:gd name="connsiteY214" fmla="*/ 464680 h 812608"/>
              <a:gd name="connsiteX215" fmla="*/ 2776521 w 14191711"/>
              <a:gd name="connsiteY215" fmla="*/ 473303 h 812608"/>
              <a:gd name="connsiteX216" fmla="*/ 2766985 w 14191711"/>
              <a:gd name="connsiteY216" fmla="*/ 455639 h 812608"/>
              <a:gd name="connsiteX217" fmla="*/ 2327156 w 14191711"/>
              <a:gd name="connsiteY217" fmla="*/ 168313 h 812608"/>
              <a:gd name="connsiteX218" fmla="*/ 1904094 w 14191711"/>
              <a:gd name="connsiteY218" fmla="*/ 428746 h 812608"/>
              <a:gd name="connsiteX219" fmla="*/ 1903842 w 14191711"/>
              <a:gd name="connsiteY219" fmla="*/ 429155 h 812608"/>
              <a:gd name="connsiteX220" fmla="*/ 1902350 w 14191711"/>
              <a:gd name="connsiteY220" fmla="*/ 432249 h 812608"/>
              <a:gd name="connsiteX221" fmla="*/ 1875564 w 14191711"/>
              <a:gd name="connsiteY221" fmla="*/ 480219 h 812608"/>
              <a:gd name="connsiteX222" fmla="*/ 1862308 w 14191711"/>
              <a:gd name="connsiteY222" fmla="*/ 500854 h 812608"/>
              <a:gd name="connsiteX223" fmla="*/ 1844819 w 14191711"/>
              <a:gd name="connsiteY223" fmla="*/ 541290 h 812608"/>
              <a:gd name="connsiteX224" fmla="*/ 1852511 w 14191711"/>
              <a:gd name="connsiteY224" fmla="*/ 516106 h 812608"/>
              <a:gd name="connsiteX225" fmla="*/ 1846400 w 14191711"/>
              <a:gd name="connsiteY225" fmla="*/ 525618 h 812608"/>
              <a:gd name="connsiteX226" fmla="*/ 1354649 w 14191711"/>
              <a:gd name="connsiteY226" fmla="*/ 812608 h 8126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Lst>
            <a:rect l="l" t="t" r="r" b="b"/>
            <a:pathLst>
              <a:path w="14191711" h="812608">
                <a:moveTo>
                  <a:pt x="1354649" y="812608"/>
                </a:moveTo>
                <a:cubicBezTo>
                  <a:pt x="1217434" y="812608"/>
                  <a:pt x="1089962" y="757828"/>
                  <a:pt x="984222" y="664012"/>
                </a:cubicBezTo>
                <a:lnTo>
                  <a:pt x="936015" y="616673"/>
                </a:lnTo>
                <a:lnTo>
                  <a:pt x="931702" y="625297"/>
                </a:lnTo>
                <a:lnTo>
                  <a:pt x="922166" y="607632"/>
                </a:lnTo>
                <a:cubicBezTo>
                  <a:pt x="817622" y="432155"/>
                  <a:pt x="659408" y="320306"/>
                  <a:pt x="482337" y="320306"/>
                </a:cubicBezTo>
                <a:cubicBezTo>
                  <a:pt x="290509" y="320306"/>
                  <a:pt x="120814" y="451574"/>
                  <a:pt x="17510" y="652800"/>
                </a:cubicBezTo>
                <a:lnTo>
                  <a:pt x="0" y="693284"/>
                </a:lnTo>
                <a:lnTo>
                  <a:pt x="17683" y="635383"/>
                </a:lnTo>
                <a:cubicBezTo>
                  <a:pt x="126094" y="348887"/>
                  <a:pt x="351214" y="151998"/>
                  <a:pt x="611350" y="151998"/>
                </a:cubicBezTo>
                <a:cubicBezTo>
                  <a:pt x="748565" y="151998"/>
                  <a:pt x="876036" y="206778"/>
                  <a:pt x="981777" y="300594"/>
                </a:cubicBezTo>
                <a:lnTo>
                  <a:pt x="1029983" y="347933"/>
                </a:lnTo>
                <a:lnTo>
                  <a:pt x="1034297" y="339310"/>
                </a:lnTo>
                <a:lnTo>
                  <a:pt x="1043833" y="356974"/>
                </a:lnTo>
                <a:cubicBezTo>
                  <a:pt x="1148377" y="532451"/>
                  <a:pt x="1306590" y="644300"/>
                  <a:pt x="1483662" y="644300"/>
                </a:cubicBezTo>
                <a:cubicBezTo>
                  <a:pt x="1651511" y="644300"/>
                  <a:pt x="1802415" y="543798"/>
                  <a:pt x="1906724" y="383867"/>
                </a:cubicBezTo>
                <a:lnTo>
                  <a:pt x="1906976" y="383458"/>
                </a:lnTo>
                <a:lnTo>
                  <a:pt x="1908468" y="380364"/>
                </a:lnTo>
                <a:cubicBezTo>
                  <a:pt x="1916987" y="363963"/>
                  <a:pt x="1925923" y="347964"/>
                  <a:pt x="1935254" y="332394"/>
                </a:cubicBezTo>
                <a:lnTo>
                  <a:pt x="1948509" y="311759"/>
                </a:lnTo>
                <a:lnTo>
                  <a:pt x="1965999" y="271323"/>
                </a:lnTo>
                <a:lnTo>
                  <a:pt x="1958307" y="296507"/>
                </a:lnTo>
                <a:lnTo>
                  <a:pt x="1964417" y="286995"/>
                </a:lnTo>
                <a:cubicBezTo>
                  <a:pt x="2085662" y="110755"/>
                  <a:pt x="2261067" y="5"/>
                  <a:pt x="2456169" y="5"/>
                </a:cubicBezTo>
                <a:cubicBezTo>
                  <a:pt x="2593384" y="5"/>
                  <a:pt x="2720856" y="54785"/>
                  <a:pt x="2826596" y="148601"/>
                </a:cubicBezTo>
                <a:lnTo>
                  <a:pt x="2874802" y="195940"/>
                </a:lnTo>
                <a:lnTo>
                  <a:pt x="2879116" y="187316"/>
                </a:lnTo>
                <a:lnTo>
                  <a:pt x="2888652" y="204981"/>
                </a:lnTo>
                <a:cubicBezTo>
                  <a:pt x="2993196" y="380458"/>
                  <a:pt x="3151409" y="492306"/>
                  <a:pt x="3328481" y="492306"/>
                </a:cubicBezTo>
                <a:cubicBezTo>
                  <a:pt x="3424395" y="492306"/>
                  <a:pt x="3514776" y="459490"/>
                  <a:pt x="3594091" y="401519"/>
                </a:cubicBezTo>
                <a:lnTo>
                  <a:pt x="3639295" y="363610"/>
                </a:lnTo>
                <a:lnTo>
                  <a:pt x="3644872" y="356534"/>
                </a:lnTo>
                <a:lnTo>
                  <a:pt x="3679001" y="323696"/>
                </a:lnTo>
                <a:lnTo>
                  <a:pt x="3704073" y="296657"/>
                </a:lnTo>
                <a:cubicBezTo>
                  <a:pt x="3737507" y="256054"/>
                  <a:pt x="3767482" y="210119"/>
                  <a:pt x="3793308" y="159813"/>
                </a:cubicBezTo>
                <a:lnTo>
                  <a:pt x="3810818" y="119329"/>
                </a:lnTo>
                <a:lnTo>
                  <a:pt x="3793135" y="177230"/>
                </a:lnTo>
                <a:lnTo>
                  <a:pt x="3756797" y="258678"/>
                </a:lnTo>
                <a:lnTo>
                  <a:pt x="3798075" y="229401"/>
                </a:lnTo>
                <a:cubicBezTo>
                  <a:pt x="3881470" y="179684"/>
                  <a:pt x="3974097" y="151996"/>
                  <a:pt x="4071648" y="151996"/>
                </a:cubicBezTo>
                <a:cubicBezTo>
                  <a:pt x="4208863" y="151996"/>
                  <a:pt x="4336334" y="206776"/>
                  <a:pt x="4442075" y="300592"/>
                </a:cubicBezTo>
                <a:lnTo>
                  <a:pt x="4490281" y="347931"/>
                </a:lnTo>
                <a:lnTo>
                  <a:pt x="4494595" y="339308"/>
                </a:lnTo>
                <a:lnTo>
                  <a:pt x="4504131" y="356972"/>
                </a:lnTo>
                <a:cubicBezTo>
                  <a:pt x="4608675" y="532449"/>
                  <a:pt x="4766888" y="644298"/>
                  <a:pt x="4943960" y="644298"/>
                </a:cubicBezTo>
                <a:cubicBezTo>
                  <a:pt x="5111809" y="644298"/>
                  <a:pt x="5262713" y="543796"/>
                  <a:pt x="5367022" y="383865"/>
                </a:cubicBezTo>
                <a:lnTo>
                  <a:pt x="5367274" y="383456"/>
                </a:lnTo>
                <a:lnTo>
                  <a:pt x="5368766" y="380362"/>
                </a:lnTo>
                <a:cubicBezTo>
                  <a:pt x="5377285" y="363961"/>
                  <a:pt x="5386221" y="347962"/>
                  <a:pt x="5395552" y="332392"/>
                </a:cubicBezTo>
                <a:lnTo>
                  <a:pt x="5408807" y="311757"/>
                </a:lnTo>
                <a:lnTo>
                  <a:pt x="5426297" y="271321"/>
                </a:lnTo>
                <a:lnTo>
                  <a:pt x="5418605" y="296505"/>
                </a:lnTo>
                <a:lnTo>
                  <a:pt x="5424715" y="286993"/>
                </a:lnTo>
                <a:cubicBezTo>
                  <a:pt x="5545960" y="110753"/>
                  <a:pt x="5721365" y="3"/>
                  <a:pt x="5916467" y="3"/>
                </a:cubicBezTo>
                <a:cubicBezTo>
                  <a:pt x="6053682" y="3"/>
                  <a:pt x="6181154" y="54783"/>
                  <a:pt x="6286894" y="148599"/>
                </a:cubicBezTo>
                <a:lnTo>
                  <a:pt x="6335100" y="195938"/>
                </a:lnTo>
                <a:lnTo>
                  <a:pt x="6339414" y="187314"/>
                </a:lnTo>
                <a:lnTo>
                  <a:pt x="6348950" y="204979"/>
                </a:lnTo>
                <a:cubicBezTo>
                  <a:pt x="6453494" y="380456"/>
                  <a:pt x="6611707" y="492304"/>
                  <a:pt x="6788779" y="492304"/>
                </a:cubicBezTo>
                <a:cubicBezTo>
                  <a:pt x="6884693" y="492304"/>
                  <a:pt x="6975074" y="459488"/>
                  <a:pt x="7054389" y="401517"/>
                </a:cubicBezTo>
                <a:lnTo>
                  <a:pt x="7099593" y="363608"/>
                </a:lnTo>
                <a:lnTo>
                  <a:pt x="7105170" y="356532"/>
                </a:lnTo>
                <a:lnTo>
                  <a:pt x="7139299" y="323694"/>
                </a:lnTo>
                <a:lnTo>
                  <a:pt x="7164371" y="296655"/>
                </a:lnTo>
                <a:cubicBezTo>
                  <a:pt x="7197804" y="256052"/>
                  <a:pt x="7227780" y="210117"/>
                  <a:pt x="7253606" y="159811"/>
                </a:cubicBezTo>
                <a:lnTo>
                  <a:pt x="7271116" y="119327"/>
                </a:lnTo>
                <a:lnTo>
                  <a:pt x="7253432" y="177228"/>
                </a:lnTo>
                <a:lnTo>
                  <a:pt x="7217094" y="258677"/>
                </a:lnTo>
                <a:lnTo>
                  <a:pt x="7258373" y="229399"/>
                </a:lnTo>
                <a:cubicBezTo>
                  <a:pt x="7341767" y="179682"/>
                  <a:pt x="7434395" y="151994"/>
                  <a:pt x="7531946" y="151994"/>
                </a:cubicBezTo>
                <a:cubicBezTo>
                  <a:pt x="7669160" y="151994"/>
                  <a:pt x="7796632" y="206774"/>
                  <a:pt x="7902373" y="300590"/>
                </a:cubicBezTo>
                <a:lnTo>
                  <a:pt x="7950579" y="347929"/>
                </a:lnTo>
                <a:lnTo>
                  <a:pt x="7954893" y="339306"/>
                </a:lnTo>
                <a:lnTo>
                  <a:pt x="7964429" y="356970"/>
                </a:lnTo>
                <a:cubicBezTo>
                  <a:pt x="8068973" y="532447"/>
                  <a:pt x="8227186" y="644296"/>
                  <a:pt x="8404257" y="644296"/>
                </a:cubicBezTo>
                <a:cubicBezTo>
                  <a:pt x="8572107" y="644296"/>
                  <a:pt x="8723011" y="543794"/>
                  <a:pt x="8827320" y="383863"/>
                </a:cubicBezTo>
                <a:lnTo>
                  <a:pt x="8827571" y="383454"/>
                </a:lnTo>
                <a:lnTo>
                  <a:pt x="8829064" y="380360"/>
                </a:lnTo>
                <a:cubicBezTo>
                  <a:pt x="8837583" y="363959"/>
                  <a:pt x="8846518" y="347960"/>
                  <a:pt x="8855850" y="332390"/>
                </a:cubicBezTo>
                <a:lnTo>
                  <a:pt x="8869104" y="311755"/>
                </a:lnTo>
                <a:lnTo>
                  <a:pt x="8886595" y="271319"/>
                </a:lnTo>
                <a:lnTo>
                  <a:pt x="8878903" y="296503"/>
                </a:lnTo>
                <a:lnTo>
                  <a:pt x="8885013" y="286991"/>
                </a:lnTo>
                <a:cubicBezTo>
                  <a:pt x="9006258" y="110751"/>
                  <a:pt x="9181663" y="1"/>
                  <a:pt x="9376765" y="1"/>
                </a:cubicBezTo>
                <a:cubicBezTo>
                  <a:pt x="9513979" y="1"/>
                  <a:pt x="9641452" y="54781"/>
                  <a:pt x="9747192" y="148597"/>
                </a:cubicBezTo>
                <a:lnTo>
                  <a:pt x="9795398" y="195936"/>
                </a:lnTo>
                <a:lnTo>
                  <a:pt x="9799712" y="187312"/>
                </a:lnTo>
                <a:lnTo>
                  <a:pt x="9809248" y="204977"/>
                </a:lnTo>
                <a:cubicBezTo>
                  <a:pt x="9913792" y="380454"/>
                  <a:pt x="10072005" y="492302"/>
                  <a:pt x="10249076" y="492302"/>
                </a:cubicBezTo>
                <a:cubicBezTo>
                  <a:pt x="10344990" y="492302"/>
                  <a:pt x="10435372" y="459486"/>
                  <a:pt x="10514687" y="401515"/>
                </a:cubicBezTo>
                <a:lnTo>
                  <a:pt x="10559894" y="363604"/>
                </a:lnTo>
                <a:lnTo>
                  <a:pt x="10565468" y="356531"/>
                </a:lnTo>
                <a:lnTo>
                  <a:pt x="10599588" y="323702"/>
                </a:lnTo>
                <a:lnTo>
                  <a:pt x="10624669" y="296653"/>
                </a:lnTo>
                <a:cubicBezTo>
                  <a:pt x="10658102" y="256050"/>
                  <a:pt x="10688078" y="210115"/>
                  <a:pt x="10713904" y="159809"/>
                </a:cubicBezTo>
                <a:lnTo>
                  <a:pt x="10731414" y="119325"/>
                </a:lnTo>
                <a:lnTo>
                  <a:pt x="10713730" y="177226"/>
                </a:lnTo>
                <a:lnTo>
                  <a:pt x="10677391" y="258676"/>
                </a:lnTo>
                <a:lnTo>
                  <a:pt x="10718671" y="229399"/>
                </a:lnTo>
                <a:cubicBezTo>
                  <a:pt x="10802066" y="179681"/>
                  <a:pt x="10894693" y="151993"/>
                  <a:pt x="10992244" y="151993"/>
                </a:cubicBezTo>
                <a:cubicBezTo>
                  <a:pt x="11129458" y="151993"/>
                  <a:pt x="11256930" y="206773"/>
                  <a:pt x="11362671" y="300589"/>
                </a:cubicBezTo>
                <a:lnTo>
                  <a:pt x="11410877" y="347928"/>
                </a:lnTo>
                <a:lnTo>
                  <a:pt x="11415191" y="339305"/>
                </a:lnTo>
                <a:lnTo>
                  <a:pt x="11424726" y="356969"/>
                </a:lnTo>
                <a:cubicBezTo>
                  <a:pt x="11529270" y="532446"/>
                  <a:pt x="11687484" y="644295"/>
                  <a:pt x="11864556" y="644295"/>
                </a:cubicBezTo>
                <a:cubicBezTo>
                  <a:pt x="12032405" y="644295"/>
                  <a:pt x="12183309" y="543793"/>
                  <a:pt x="12287618" y="383862"/>
                </a:cubicBezTo>
                <a:lnTo>
                  <a:pt x="12287870" y="383453"/>
                </a:lnTo>
                <a:lnTo>
                  <a:pt x="12289362" y="380359"/>
                </a:lnTo>
                <a:cubicBezTo>
                  <a:pt x="12297881" y="363958"/>
                  <a:pt x="12306817" y="347959"/>
                  <a:pt x="12316148" y="332389"/>
                </a:cubicBezTo>
                <a:lnTo>
                  <a:pt x="12329403" y="311754"/>
                </a:lnTo>
                <a:lnTo>
                  <a:pt x="12346892" y="271318"/>
                </a:lnTo>
                <a:lnTo>
                  <a:pt x="12339201" y="296502"/>
                </a:lnTo>
                <a:lnTo>
                  <a:pt x="12345311" y="286990"/>
                </a:lnTo>
                <a:cubicBezTo>
                  <a:pt x="12466556" y="110750"/>
                  <a:pt x="12641961" y="0"/>
                  <a:pt x="12837063" y="0"/>
                </a:cubicBezTo>
                <a:cubicBezTo>
                  <a:pt x="12974278" y="0"/>
                  <a:pt x="13101750" y="54780"/>
                  <a:pt x="13207490" y="148596"/>
                </a:cubicBezTo>
                <a:lnTo>
                  <a:pt x="13255696" y="195935"/>
                </a:lnTo>
                <a:lnTo>
                  <a:pt x="13260010" y="187311"/>
                </a:lnTo>
                <a:lnTo>
                  <a:pt x="13269546" y="204976"/>
                </a:lnTo>
                <a:cubicBezTo>
                  <a:pt x="13374090" y="380453"/>
                  <a:pt x="13532303" y="492302"/>
                  <a:pt x="13709375" y="492302"/>
                </a:cubicBezTo>
                <a:cubicBezTo>
                  <a:pt x="13901203" y="492302"/>
                  <a:pt x="14070898" y="361034"/>
                  <a:pt x="14174202" y="159808"/>
                </a:cubicBezTo>
                <a:lnTo>
                  <a:pt x="14191711" y="119324"/>
                </a:lnTo>
                <a:lnTo>
                  <a:pt x="14174028" y="177225"/>
                </a:lnTo>
                <a:cubicBezTo>
                  <a:pt x="14065617" y="463721"/>
                  <a:pt x="13840498" y="660610"/>
                  <a:pt x="13580362" y="660610"/>
                </a:cubicBezTo>
                <a:cubicBezTo>
                  <a:pt x="13443147" y="660610"/>
                  <a:pt x="13315675" y="605830"/>
                  <a:pt x="13209935" y="512014"/>
                </a:cubicBezTo>
                <a:lnTo>
                  <a:pt x="13161729" y="464675"/>
                </a:lnTo>
                <a:lnTo>
                  <a:pt x="13157414" y="473298"/>
                </a:lnTo>
                <a:lnTo>
                  <a:pt x="13147879" y="455634"/>
                </a:lnTo>
                <a:cubicBezTo>
                  <a:pt x="13043335" y="280157"/>
                  <a:pt x="12885121" y="168308"/>
                  <a:pt x="12708050" y="168308"/>
                </a:cubicBezTo>
                <a:cubicBezTo>
                  <a:pt x="12540201" y="168308"/>
                  <a:pt x="12389296" y="268810"/>
                  <a:pt x="12284988" y="428741"/>
                </a:cubicBezTo>
                <a:lnTo>
                  <a:pt x="12284736" y="429150"/>
                </a:lnTo>
                <a:lnTo>
                  <a:pt x="12283244" y="432244"/>
                </a:lnTo>
                <a:cubicBezTo>
                  <a:pt x="12274725" y="448645"/>
                  <a:pt x="12265789" y="464644"/>
                  <a:pt x="12256457" y="480214"/>
                </a:cubicBezTo>
                <a:lnTo>
                  <a:pt x="12243203" y="500849"/>
                </a:lnTo>
                <a:lnTo>
                  <a:pt x="12225713" y="541285"/>
                </a:lnTo>
                <a:lnTo>
                  <a:pt x="12233404" y="516101"/>
                </a:lnTo>
                <a:lnTo>
                  <a:pt x="12227295" y="525613"/>
                </a:lnTo>
                <a:cubicBezTo>
                  <a:pt x="12106050" y="701853"/>
                  <a:pt x="11930644" y="812603"/>
                  <a:pt x="11735542" y="812603"/>
                </a:cubicBezTo>
                <a:cubicBezTo>
                  <a:pt x="11598328" y="812603"/>
                  <a:pt x="11470856" y="757823"/>
                  <a:pt x="11365115" y="664007"/>
                </a:cubicBezTo>
                <a:lnTo>
                  <a:pt x="11316909" y="616668"/>
                </a:lnTo>
                <a:lnTo>
                  <a:pt x="11312595" y="625292"/>
                </a:lnTo>
                <a:lnTo>
                  <a:pt x="11303060" y="607627"/>
                </a:lnTo>
                <a:cubicBezTo>
                  <a:pt x="11198516" y="432150"/>
                  <a:pt x="11040302" y="320302"/>
                  <a:pt x="10863231" y="320302"/>
                </a:cubicBezTo>
                <a:cubicBezTo>
                  <a:pt x="10767317" y="320302"/>
                  <a:pt x="10676936" y="353118"/>
                  <a:pt x="10597620" y="411089"/>
                </a:cubicBezTo>
                <a:lnTo>
                  <a:pt x="10552413" y="449000"/>
                </a:lnTo>
                <a:lnTo>
                  <a:pt x="10546840" y="456073"/>
                </a:lnTo>
                <a:lnTo>
                  <a:pt x="10512719" y="488902"/>
                </a:lnTo>
                <a:lnTo>
                  <a:pt x="10487638" y="515951"/>
                </a:lnTo>
                <a:cubicBezTo>
                  <a:pt x="10454205" y="556554"/>
                  <a:pt x="10424229" y="602489"/>
                  <a:pt x="10398403" y="652795"/>
                </a:cubicBezTo>
                <a:lnTo>
                  <a:pt x="10380893" y="693279"/>
                </a:lnTo>
                <a:lnTo>
                  <a:pt x="10398577" y="635378"/>
                </a:lnTo>
                <a:lnTo>
                  <a:pt x="10434916" y="553928"/>
                </a:lnTo>
                <a:lnTo>
                  <a:pt x="10393636" y="583206"/>
                </a:lnTo>
                <a:cubicBezTo>
                  <a:pt x="10310241" y="632923"/>
                  <a:pt x="10217615" y="660611"/>
                  <a:pt x="10120064" y="660611"/>
                </a:cubicBezTo>
                <a:cubicBezTo>
                  <a:pt x="9982849" y="660611"/>
                  <a:pt x="9855377" y="605831"/>
                  <a:pt x="9749637" y="512015"/>
                </a:cubicBezTo>
                <a:lnTo>
                  <a:pt x="9701430" y="464676"/>
                </a:lnTo>
                <a:lnTo>
                  <a:pt x="9697117" y="473299"/>
                </a:lnTo>
                <a:lnTo>
                  <a:pt x="9687581" y="455635"/>
                </a:lnTo>
                <a:cubicBezTo>
                  <a:pt x="9583037" y="280158"/>
                  <a:pt x="9424824" y="168309"/>
                  <a:pt x="9247751" y="168309"/>
                </a:cubicBezTo>
                <a:cubicBezTo>
                  <a:pt x="9079903" y="168309"/>
                  <a:pt x="8928998" y="268811"/>
                  <a:pt x="8824689" y="428742"/>
                </a:cubicBezTo>
                <a:lnTo>
                  <a:pt x="8824438" y="429151"/>
                </a:lnTo>
                <a:lnTo>
                  <a:pt x="8822946" y="432245"/>
                </a:lnTo>
                <a:cubicBezTo>
                  <a:pt x="8814426" y="448646"/>
                  <a:pt x="8805491" y="464645"/>
                  <a:pt x="8796160" y="480215"/>
                </a:cubicBezTo>
                <a:lnTo>
                  <a:pt x="8782904" y="500850"/>
                </a:lnTo>
                <a:lnTo>
                  <a:pt x="8765415" y="541286"/>
                </a:lnTo>
                <a:lnTo>
                  <a:pt x="8773106" y="516102"/>
                </a:lnTo>
                <a:lnTo>
                  <a:pt x="8766996" y="525614"/>
                </a:lnTo>
                <a:cubicBezTo>
                  <a:pt x="8645752" y="701854"/>
                  <a:pt x="8470347" y="812604"/>
                  <a:pt x="8275245" y="812604"/>
                </a:cubicBezTo>
                <a:cubicBezTo>
                  <a:pt x="8138029" y="812604"/>
                  <a:pt x="8010558" y="757824"/>
                  <a:pt x="7904817" y="664008"/>
                </a:cubicBezTo>
                <a:lnTo>
                  <a:pt x="7856611" y="616669"/>
                </a:lnTo>
                <a:lnTo>
                  <a:pt x="7852297" y="625293"/>
                </a:lnTo>
                <a:lnTo>
                  <a:pt x="7842762" y="607628"/>
                </a:lnTo>
                <a:cubicBezTo>
                  <a:pt x="7738218" y="432151"/>
                  <a:pt x="7580004" y="320302"/>
                  <a:pt x="7402932" y="320302"/>
                </a:cubicBezTo>
                <a:cubicBezTo>
                  <a:pt x="7307018" y="320302"/>
                  <a:pt x="7216637" y="353119"/>
                  <a:pt x="7137323" y="411089"/>
                </a:cubicBezTo>
                <a:lnTo>
                  <a:pt x="7092118" y="448999"/>
                </a:lnTo>
                <a:lnTo>
                  <a:pt x="7086542" y="456075"/>
                </a:lnTo>
                <a:lnTo>
                  <a:pt x="7052412" y="488913"/>
                </a:lnTo>
                <a:lnTo>
                  <a:pt x="7027340" y="515952"/>
                </a:lnTo>
                <a:cubicBezTo>
                  <a:pt x="6993907" y="556555"/>
                  <a:pt x="6963931" y="602489"/>
                  <a:pt x="6938105" y="652796"/>
                </a:cubicBezTo>
                <a:lnTo>
                  <a:pt x="6920596" y="693280"/>
                </a:lnTo>
                <a:lnTo>
                  <a:pt x="6938279" y="635379"/>
                </a:lnTo>
                <a:lnTo>
                  <a:pt x="6974617" y="553930"/>
                </a:lnTo>
                <a:lnTo>
                  <a:pt x="6933338" y="583208"/>
                </a:lnTo>
                <a:cubicBezTo>
                  <a:pt x="6849944" y="632925"/>
                  <a:pt x="6757317" y="660613"/>
                  <a:pt x="6659766" y="660613"/>
                </a:cubicBezTo>
                <a:cubicBezTo>
                  <a:pt x="6522551" y="660613"/>
                  <a:pt x="6395079" y="605833"/>
                  <a:pt x="6289339" y="512017"/>
                </a:cubicBezTo>
                <a:lnTo>
                  <a:pt x="6241132" y="464678"/>
                </a:lnTo>
                <a:lnTo>
                  <a:pt x="6236819" y="473301"/>
                </a:lnTo>
                <a:lnTo>
                  <a:pt x="6227283" y="455637"/>
                </a:lnTo>
                <a:cubicBezTo>
                  <a:pt x="6122739" y="280160"/>
                  <a:pt x="5964526" y="168311"/>
                  <a:pt x="5787454" y="168311"/>
                </a:cubicBezTo>
                <a:cubicBezTo>
                  <a:pt x="5619605" y="168311"/>
                  <a:pt x="5468701" y="268813"/>
                  <a:pt x="5364392" y="428744"/>
                </a:cubicBezTo>
                <a:lnTo>
                  <a:pt x="5364140" y="429153"/>
                </a:lnTo>
                <a:lnTo>
                  <a:pt x="5362648" y="432247"/>
                </a:lnTo>
                <a:cubicBezTo>
                  <a:pt x="5354128" y="448648"/>
                  <a:pt x="5345193" y="464647"/>
                  <a:pt x="5335862" y="480217"/>
                </a:cubicBezTo>
                <a:lnTo>
                  <a:pt x="5322606" y="500852"/>
                </a:lnTo>
                <a:lnTo>
                  <a:pt x="5305117" y="541288"/>
                </a:lnTo>
                <a:lnTo>
                  <a:pt x="5312809" y="516104"/>
                </a:lnTo>
                <a:lnTo>
                  <a:pt x="5306698" y="525616"/>
                </a:lnTo>
                <a:cubicBezTo>
                  <a:pt x="5185454" y="701856"/>
                  <a:pt x="5010049" y="812606"/>
                  <a:pt x="4814947" y="812606"/>
                </a:cubicBezTo>
                <a:cubicBezTo>
                  <a:pt x="4677732" y="812606"/>
                  <a:pt x="4550260" y="757826"/>
                  <a:pt x="4444520" y="664010"/>
                </a:cubicBezTo>
                <a:lnTo>
                  <a:pt x="4396313" y="616671"/>
                </a:lnTo>
                <a:lnTo>
                  <a:pt x="4392000" y="625295"/>
                </a:lnTo>
                <a:lnTo>
                  <a:pt x="4382464" y="607630"/>
                </a:lnTo>
                <a:cubicBezTo>
                  <a:pt x="4277920" y="432153"/>
                  <a:pt x="4119706" y="320304"/>
                  <a:pt x="3942635" y="320304"/>
                </a:cubicBezTo>
                <a:cubicBezTo>
                  <a:pt x="3846721" y="320304"/>
                  <a:pt x="3756340" y="353121"/>
                  <a:pt x="3677025" y="411091"/>
                </a:cubicBezTo>
                <a:lnTo>
                  <a:pt x="3631821" y="449001"/>
                </a:lnTo>
                <a:lnTo>
                  <a:pt x="3626244" y="456077"/>
                </a:lnTo>
                <a:lnTo>
                  <a:pt x="3592115" y="488915"/>
                </a:lnTo>
                <a:lnTo>
                  <a:pt x="3567043" y="515954"/>
                </a:lnTo>
                <a:cubicBezTo>
                  <a:pt x="3533609" y="556557"/>
                  <a:pt x="3503634" y="602492"/>
                  <a:pt x="3477808" y="652798"/>
                </a:cubicBezTo>
                <a:lnTo>
                  <a:pt x="3460298" y="693282"/>
                </a:lnTo>
                <a:lnTo>
                  <a:pt x="3477981" y="635381"/>
                </a:lnTo>
                <a:lnTo>
                  <a:pt x="3514319" y="553933"/>
                </a:lnTo>
                <a:lnTo>
                  <a:pt x="3473041" y="583210"/>
                </a:lnTo>
                <a:cubicBezTo>
                  <a:pt x="3389646" y="632927"/>
                  <a:pt x="3297019" y="660615"/>
                  <a:pt x="3199468" y="660615"/>
                </a:cubicBezTo>
                <a:cubicBezTo>
                  <a:pt x="3062253" y="660615"/>
                  <a:pt x="2934782" y="605835"/>
                  <a:pt x="2829041" y="512019"/>
                </a:cubicBezTo>
                <a:lnTo>
                  <a:pt x="2780835" y="464680"/>
                </a:lnTo>
                <a:lnTo>
                  <a:pt x="2776521" y="473303"/>
                </a:lnTo>
                <a:lnTo>
                  <a:pt x="2766985" y="455639"/>
                </a:lnTo>
                <a:cubicBezTo>
                  <a:pt x="2662441" y="280162"/>
                  <a:pt x="2504228" y="168313"/>
                  <a:pt x="2327156" y="168313"/>
                </a:cubicBezTo>
                <a:cubicBezTo>
                  <a:pt x="2159307" y="168313"/>
                  <a:pt x="2008403" y="268815"/>
                  <a:pt x="1904094" y="428746"/>
                </a:cubicBezTo>
                <a:lnTo>
                  <a:pt x="1903842" y="429155"/>
                </a:lnTo>
                <a:lnTo>
                  <a:pt x="1902350" y="432249"/>
                </a:lnTo>
                <a:cubicBezTo>
                  <a:pt x="1893830" y="448650"/>
                  <a:pt x="1884895" y="464649"/>
                  <a:pt x="1875564" y="480219"/>
                </a:cubicBezTo>
                <a:lnTo>
                  <a:pt x="1862308" y="500854"/>
                </a:lnTo>
                <a:lnTo>
                  <a:pt x="1844819" y="541290"/>
                </a:lnTo>
                <a:lnTo>
                  <a:pt x="1852511" y="516106"/>
                </a:lnTo>
                <a:lnTo>
                  <a:pt x="1846400" y="525618"/>
                </a:lnTo>
                <a:cubicBezTo>
                  <a:pt x="1725156" y="701858"/>
                  <a:pt x="1549751" y="812608"/>
                  <a:pt x="1354649" y="812608"/>
                </a:cubicBezTo>
                <a:close/>
              </a:path>
            </a:pathLst>
          </a:custGeom>
          <a:gradFill>
            <a:gsLst>
              <a:gs pos="22000">
                <a:srgbClr val="EE5F50">
                  <a:alpha val="0"/>
                </a:srgbClr>
              </a:gs>
              <a:gs pos="50000">
                <a:srgbClr val="B60000">
                  <a:alpha val="0"/>
                </a:srgbClr>
              </a:gs>
              <a:gs pos="72000">
                <a:schemeClr val="accent6">
                  <a:lumMod val="75000"/>
                </a:schemeClr>
              </a:gs>
              <a:gs pos="4000">
                <a:srgbClr val="FF0000"/>
              </a:gs>
              <a:gs pos="90000">
                <a:srgbClr val="B10000">
                  <a:alpha val="0"/>
                </a:srgbClr>
              </a:gs>
              <a:gs pos="14000">
                <a:srgbClr val="FF6600"/>
              </a:gs>
              <a:gs pos="28000">
                <a:srgbClr val="E78974">
                  <a:alpha val="0"/>
                </a:srgbClr>
              </a:gs>
              <a:gs pos="61000">
                <a:srgbClr val="C00000">
                  <a:lumMod val="69000"/>
                  <a:alpha val="0"/>
                </a:srgbClr>
              </a:gs>
              <a:gs pos="43000">
                <a:srgbClr val="00B050"/>
              </a:gs>
              <a:gs pos="34000">
                <a:srgbClr val="FF6600"/>
              </a:gs>
            </a:gsLst>
            <a:path path="circle">
              <a:fillToRect l="50000" t="50000" r="50000" b="50000"/>
            </a:path>
          </a:gradFill>
          <a:ln w="15875">
            <a:solidFill>
              <a:schemeClr val="tx1">
                <a:lumMod val="95000"/>
              </a:schemeClr>
            </a:solidFill>
          </a:ln>
          <a:scene3d>
            <a:camera prst="obliqueBottomLeft"/>
            <a:lightRig rig="twoPt" dir="t"/>
          </a:scene3d>
          <a:sp3d contourW="6350"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7" name="Forma libre 27"/>
          <p:cNvSpPr/>
          <p:nvPr/>
        </p:nvSpPr>
        <p:spPr>
          <a:xfrm rot="18598329" flipH="1">
            <a:off x="5190853" y="2574498"/>
            <a:ext cx="2045476" cy="2757402"/>
          </a:xfrm>
          <a:custGeom>
            <a:avLst/>
            <a:gdLst>
              <a:gd name="connsiteX0" fmla="*/ 1354649 w 14191711"/>
              <a:gd name="connsiteY0" fmla="*/ 812608 h 812608"/>
              <a:gd name="connsiteX1" fmla="*/ 984222 w 14191711"/>
              <a:gd name="connsiteY1" fmla="*/ 664012 h 812608"/>
              <a:gd name="connsiteX2" fmla="*/ 936015 w 14191711"/>
              <a:gd name="connsiteY2" fmla="*/ 616673 h 812608"/>
              <a:gd name="connsiteX3" fmla="*/ 931702 w 14191711"/>
              <a:gd name="connsiteY3" fmla="*/ 625297 h 812608"/>
              <a:gd name="connsiteX4" fmla="*/ 922166 w 14191711"/>
              <a:gd name="connsiteY4" fmla="*/ 607632 h 812608"/>
              <a:gd name="connsiteX5" fmla="*/ 482337 w 14191711"/>
              <a:gd name="connsiteY5" fmla="*/ 320306 h 812608"/>
              <a:gd name="connsiteX6" fmla="*/ 17510 w 14191711"/>
              <a:gd name="connsiteY6" fmla="*/ 652800 h 812608"/>
              <a:gd name="connsiteX7" fmla="*/ 0 w 14191711"/>
              <a:gd name="connsiteY7" fmla="*/ 693284 h 812608"/>
              <a:gd name="connsiteX8" fmla="*/ 17683 w 14191711"/>
              <a:gd name="connsiteY8" fmla="*/ 635383 h 812608"/>
              <a:gd name="connsiteX9" fmla="*/ 611350 w 14191711"/>
              <a:gd name="connsiteY9" fmla="*/ 151998 h 812608"/>
              <a:gd name="connsiteX10" fmla="*/ 981777 w 14191711"/>
              <a:gd name="connsiteY10" fmla="*/ 300594 h 812608"/>
              <a:gd name="connsiteX11" fmla="*/ 1029983 w 14191711"/>
              <a:gd name="connsiteY11" fmla="*/ 347933 h 812608"/>
              <a:gd name="connsiteX12" fmla="*/ 1034297 w 14191711"/>
              <a:gd name="connsiteY12" fmla="*/ 339310 h 812608"/>
              <a:gd name="connsiteX13" fmla="*/ 1043833 w 14191711"/>
              <a:gd name="connsiteY13" fmla="*/ 356974 h 812608"/>
              <a:gd name="connsiteX14" fmla="*/ 1483662 w 14191711"/>
              <a:gd name="connsiteY14" fmla="*/ 644300 h 812608"/>
              <a:gd name="connsiteX15" fmla="*/ 1906724 w 14191711"/>
              <a:gd name="connsiteY15" fmla="*/ 383867 h 812608"/>
              <a:gd name="connsiteX16" fmla="*/ 1906976 w 14191711"/>
              <a:gd name="connsiteY16" fmla="*/ 383458 h 812608"/>
              <a:gd name="connsiteX17" fmla="*/ 1908468 w 14191711"/>
              <a:gd name="connsiteY17" fmla="*/ 380364 h 812608"/>
              <a:gd name="connsiteX18" fmla="*/ 1935254 w 14191711"/>
              <a:gd name="connsiteY18" fmla="*/ 332394 h 812608"/>
              <a:gd name="connsiteX19" fmla="*/ 1948509 w 14191711"/>
              <a:gd name="connsiteY19" fmla="*/ 311759 h 812608"/>
              <a:gd name="connsiteX20" fmla="*/ 1965999 w 14191711"/>
              <a:gd name="connsiteY20" fmla="*/ 271323 h 812608"/>
              <a:gd name="connsiteX21" fmla="*/ 1958307 w 14191711"/>
              <a:gd name="connsiteY21" fmla="*/ 296507 h 812608"/>
              <a:gd name="connsiteX22" fmla="*/ 1964417 w 14191711"/>
              <a:gd name="connsiteY22" fmla="*/ 286995 h 812608"/>
              <a:gd name="connsiteX23" fmla="*/ 2456169 w 14191711"/>
              <a:gd name="connsiteY23" fmla="*/ 5 h 812608"/>
              <a:gd name="connsiteX24" fmla="*/ 2826596 w 14191711"/>
              <a:gd name="connsiteY24" fmla="*/ 148601 h 812608"/>
              <a:gd name="connsiteX25" fmla="*/ 2874802 w 14191711"/>
              <a:gd name="connsiteY25" fmla="*/ 195940 h 812608"/>
              <a:gd name="connsiteX26" fmla="*/ 2879116 w 14191711"/>
              <a:gd name="connsiteY26" fmla="*/ 187316 h 812608"/>
              <a:gd name="connsiteX27" fmla="*/ 2888652 w 14191711"/>
              <a:gd name="connsiteY27" fmla="*/ 204981 h 812608"/>
              <a:gd name="connsiteX28" fmla="*/ 3328481 w 14191711"/>
              <a:gd name="connsiteY28" fmla="*/ 492306 h 812608"/>
              <a:gd name="connsiteX29" fmla="*/ 3594091 w 14191711"/>
              <a:gd name="connsiteY29" fmla="*/ 401519 h 812608"/>
              <a:gd name="connsiteX30" fmla="*/ 3639295 w 14191711"/>
              <a:gd name="connsiteY30" fmla="*/ 363610 h 812608"/>
              <a:gd name="connsiteX31" fmla="*/ 3644872 w 14191711"/>
              <a:gd name="connsiteY31" fmla="*/ 356534 h 812608"/>
              <a:gd name="connsiteX32" fmla="*/ 3679001 w 14191711"/>
              <a:gd name="connsiteY32" fmla="*/ 323696 h 812608"/>
              <a:gd name="connsiteX33" fmla="*/ 3704073 w 14191711"/>
              <a:gd name="connsiteY33" fmla="*/ 296657 h 812608"/>
              <a:gd name="connsiteX34" fmla="*/ 3793308 w 14191711"/>
              <a:gd name="connsiteY34" fmla="*/ 159813 h 812608"/>
              <a:gd name="connsiteX35" fmla="*/ 3810818 w 14191711"/>
              <a:gd name="connsiteY35" fmla="*/ 119329 h 812608"/>
              <a:gd name="connsiteX36" fmla="*/ 3793135 w 14191711"/>
              <a:gd name="connsiteY36" fmla="*/ 177230 h 812608"/>
              <a:gd name="connsiteX37" fmla="*/ 3756797 w 14191711"/>
              <a:gd name="connsiteY37" fmla="*/ 258678 h 812608"/>
              <a:gd name="connsiteX38" fmla="*/ 3798075 w 14191711"/>
              <a:gd name="connsiteY38" fmla="*/ 229401 h 812608"/>
              <a:gd name="connsiteX39" fmla="*/ 4071648 w 14191711"/>
              <a:gd name="connsiteY39" fmla="*/ 151996 h 812608"/>
              <a:gd name="connsiteX40" fmla="*/ 4442075 w 14191711"/>
              <a:gd name="connsiteY40" fmla="*/ 300592 h 812608"/>
              <a:gd name="connsiteX41" fmla="*/ 4490281 w 14191711"/>
              <a:gd name="connsiteY41" fmla="*/ 347931 h 812608"/>
              <a:gd name="connsiteX42" fmla="*/ 4494595 w 14191711"/>
              <a:gd name="connsiteY42" fmla="*/ 339308 h 812608"/>
              <a:gd name="connsiteX43" fmla="*/ 4504131 w 14191711"/>
              <a:gd name="connsiteY43" fmla="*/ 356972 h 812608"/>
              <a:gd name="connsiteX44" fmla="*/ 4943960 w 14191711"/>
              <a:gd name="connsiteY44" fmla="*/ 644298 h 812608"/>
              <a:gd name="connsiteX45" fmla="*/ 5367022 w 14191711"/>
              <a:gd name="connsiteY45" fmla="*/ 383865 h 812608"/>
              <a:gd name="connsiteX46" fmla="*/ 5367274 w 14191711"/>
              <a:gd name="connsiteY46" fmla="*/ 383456 h 812608"/>
              <a:gd name="connsiteX47" fmla="*/ 5368766 w 14191711"/>
              <a:gd name="connsiteY47" fmla="*/ 380362 h 812608"/>
              <a:gd name="connsiteX48" fmla="*/ 5395552 w 14191711"/>
              <a:gd name="connsiteY48" fmla="*/ 332392 h 812608"/>
              <a:gd name="connsiteX49" fmla="*/ 5408807 w 14191711"/>
              <a:gd name="connsiteY49" fmla="*/ 311757 h 812608"/>
              <a:gd name="connsiteX50" fmla="*/ 5426297 w 14191711"/>
              <a:gd name="connsiteY50" fmla="*/ 271321 h 812608"/>
              <a:gd name="connsiteX51" fmla="*/ 5418605 w 14191711"/>
              <a:gd name="connsiteY51" fmla="*/ 296505 h 812608"/>
              <a:gd name="connsiteX52" fmla="*/ 5424715 w 14191711"/>
              <a:gd name="connsiteY52" fmla="*/ 286993 h 812608"/>
              <a:gd name="connsiteX53" fmla="*/ 5916467 w 14191711"/>
              <a:gd name="connsiteY53" fmla="*/ 3 h 812608"/>
              <a:gd name="connsiteX54" fmla="*/ 6286894 w 14191711"/>
              <a:gd name="connsiteY54" fmla="*/ 148599 h 812608"/>
              <a:gd name="connsiteX55" fmla="*/ 6335100 w 14191711"/>
              <a:gd name="connsiteY55" fmla="*/ 195938 h 812608"/>
              <a:gd name="connsiteX56" fmla="*/ 6339414 w 14191711"/>
              <a:gd name="connsiteY56" fmla="*/ 187314 h 812608"/>
              <a:gd name="connsiteX57" fmla="*/ 6348950 w 14191711"/>
              <a:gd name="connsiteY57" fmla="*/ 204979 h 812608"/>
              <a:gd name="connsiteX58" fmla="*/ 6788779 w 14191711"/>
              <a:gd name="connsiteY58" fmla="*/ 492304 h 812608"/>
              <a:gd name="connsiteX59" fmla="*/ 7054389 w 14191711"/>
              <a:gd name="connsiteY59" fmla="*/ 401517 h 812608"/>
              <a:gd name="connsiteX60" fmla="*/ 7099593 w 14191711"/>
              <a:gd name="connsiteY60" fmla="*/ 363608 h 812608"/>
              <a:gd name="connsiteX61" fmla="*/ 7105170 w 14191711"/>
              <a:gd name="connsiteY61" fmla="*/ 356532 h 812608"/>
              <a:gd name="connsiteX62" fmla="*/ 7139299 w 14191711"/>
              <a:gd name="connsiteY62" fmla="*/ 323694 h 812608"/>
              <a:gd name="connsiteX63" fmla="*/ 7164371 w 14191711"/>
              <a:gd name="connsiteY63" fmla="*/ 296655 h 812608"/>
              <a:gd name="connsiteX64" fmla="*/ 7253606 w 14191711"/>
              <a:gd name="connsiteY64" fmla="*/ 159811 h 812608"/>
              <a:gd name="connsiteX65" fmla="*/ 7271116 w 14191711"/>
              <a:gd name="connsiteY65" fmla="*/ 119327 h 812608"/>
              <a:gd name="connsiteX66" fmla="*/ 7253432 w 14191711"/>
              <a:gd name="connsiteY66" fmla="*/ 177228 h 812608"/>
              <a:gd name="connsiteX67" fmla="*/ 7217094 w 14191711"/>
              <a:gd name="connsiteY67" fmla="*/ 258677 h 812608"/>
              <a:gd name="connsiteX68" fmla="*/ 7258373 w 14191711"/>
              <a:gd name="connsiteY68" fmla="*/ 229399 h 812608"/>
              <a:gd name="connsiteX69" fmla="*/ 7531946 w 14191711"/>
              <a:gd name="connsiteY69" fmla="*/ 151994 h 812608"/>
              <a:gd name="connsiteX70" fmla="*/ 7902373 w 14191711"/>
              <a:gd name="connsiteY70" fmla="*/ 300590 h 812608"/>
              <a:gd name="connsiteX71" fmla="*/ 7950579 w 14191711"/>
              <a:gd name="connsiteY71" fmla="*/ 347929 h 812608"/>
              <a:gd name="connsiteX72" fmla="*/ 7954893 w 14191711"/>
              <a:gd name="connsiteY72" fmla="*/ 339306 h 812608"/>
              <a:gd name="connsiteX73" fmla="*/ 7964429 w 14191711"/>
              <a:gd name="connsiteY73" fmla="*/ 356970 h 812608"/>
              <a:gd name="connsiteX74" fmla="*/ 8404257 w 14191711"/>
              <a:gd name="connsiteY74" fmla="*/ 644296 h 812608"/>
              <a:gd name="connsiteX75" fmla="*/ 8827320 w 14191711"/>
              <a:gd name="connsiteY75" fmla="*/ 383863 h 812608"/>
              <a:gd name="connsiteX76" fmla="*/ 8827571 w 14191711"/>
              <a:gd name="connsiteY76" fmla="*/ 383454 h 812608"/>
              <a:gd name="connsiteX77" fmla="*/ 8829064 w 14191711"/>
              <a:gd name="connsiteY77" fmla="*/ 380360 h 812608"/>
              <a:gd name="connsiteX78" fmla="*/ 8855850 w 14191711"/>
              <a:gd name="connsiteY78" fmla="*/ 332390 h 812608"/>
              <a:gd name="connsiteX79" fmla="*/ 8869104 w 14191711"/>
              <a:gd name="connsiteY79" fmla="*/ 311755 h 812608"/>
              <a:gd name="connsiteX80" fmla="*/ 8886595 w 14191711"/>
              <a:gd name="connsiteY80" fmla="*/ 271319 h 812608"/>
              <a:gd name="connsiteX81" fmla="*/ 8878903 w 14191711"/>
              <a:gd name="connsiteY81" fmla="*/ 296503 h 812608"/>
              <a:gd name="connsiteX82" fmla="*/ 8885013 w 14191711"/>
              <a:gd name="connsiteY82" fmla="*/ 286991 h 812608"/>
              <a:gd name="connsiteX83" fmla="*/ 9376765 w 14191711"/>
              <a:gd name="connsiteY83" fmla="*/ 1 h 812608"/>
              <a:gd name="connsiteX84" fmla="*/ 9747192 w 14191711"/>
              <a:gd name="connsiteY84" fmla="*/ 148597 h 812608"/>
              <a:gd name="connsiteX85" fmla="*/ 9795398 w 14191711"/>
              <a:gd name="connsiteY85" fmla="*/ 195936 h 812608"/>
              <a:gd name="connsiteX86" fmla="*/ 9799712 w 14191711"/>
              <a:gd name="connsiteY86" fmla="*/ 187312 h 812608"/>
              <a:gd name="connsiteX87" fmla="*/ 9809248 w 14191711"/>
              <a:gd name="connsiteY87" fmla="*/ 204977 h 812608"/>
              <a:gd name="connsiteX88" fmla="*/ 10249076 w 14191711"/>
              <a:gd name="connsiteY88" fmla="*/ 492302 h 812608"/>
              <a:gd name="connsiteX89" fmla="*/ 10514687 w 14191711"/>
              <a:gd name="connsiteY89" fmla="*/ 401515 h 812608"/>
              <a:gd name="connsiteX90" fmla="*/ 10559894 w 14191711"/>
              <a:gd name="connsiteY90" fmla="*/ 363604 h 812608"/>
              <a:gd name="connsiteX91" fmla="*/ 10565468 w 14191711"/>
              <a:gd name="connsiteY91" fmla="*/ 356531 h 812608"/>
              <a:gd name="connsiteX92" fmla="*/ 10599588 w 14191711"/>
              <a:gd name="connsiteY92" fmla="*/ 323702 h 812608"/>
              <a:gd name="connsiteX93" fmla="*/ 10624669 w 14191711"/>
              <a:gd name="connsiteY93" fmla="*/ 296653 h 812608"/>
              <a:gd name="connsiteX94" fmla="*/ 10713904 w 14191711"/>
              <a:gd name="connsiteY94" fmla="*/ 159809 h 812608"/>
              <a:gd name="connsiteX95" fmla="*/ 10731414 w 14191711"/>
              <a:gd name="connsiteY95" fmla="*/ 119325 h 812608"/>
              <a:gd name="connsiteX96" fmla="*/ 10713730 w 14191711"/>
              <a:gd name="connsiteY96" fmla="*/ 177226 h 812608"/>
              <a:gd name="connsiteX97" fmla="*/ 10677391 w 14191711"/>
              <a:gd name="connsiteY97" fmla="*/ 258676 h 812608"/>
              <a:gd name="connsiteX98" fmla="*/ 10718671 w 14191711"/>
              <a:gd name="connsiteY98" fmla="*/ 229399 h 812608"/>
              <a:gd name="connsiteX99" fmla="*/ 10992244 w 14191711"/>
              <a:gd name="connsiteY99" fmla="*/ 151993 h 812608"/>
              <a:gd name="connsiteX100" fmla="*/ 11362671 w 14191711"/>
              <a:gd name="connsiteY100" fmla="*/ 300589 h 812608"/>
              <a:gd name="connsiteX101" fmla="*/ 11410877 w 14191711"/>
              <a:gd name="connsiteY101" fmla="*/ 347928 h 812608"/>
              <a:gd name="connsiteX102" fmla="*/ 11415191 w 14191711"/>
              <a:gd name="connsiteY102" fmla="*/ 339305 h 812608"/>
              <a:gd name="connsiteX103" fmla="*/ 11424726 w 14191711"/>
              <a:gd name="connsiteY103" fmla="*/ 356969 h 812608"/>
              <a:gd name="connsiteX104" fmla="*/ 11864556 w 14191711"/>
              <a:gd name="connsiteY104" fmla="*/ 644295 h 812608"/>
              <a:gd name="connsiteX105" fmla="*/ 12287618 w 14191711"/>
              <a:gd name="connsiteY105" fmla="*/ 383862 h 812608"/>
              <a:gd name="connsiteX106" fmla="*/ 12287870 w 14191711"/>
              <a:gd name="connsiteY106" fmla="*/ 383453 h 812608"/>
              <a:gd name="connsiteX107" fmla="*/ 12289362 w 14191711"/>
              <a:gd name="connsiteY107" fmla="*/ 380359 h 812608"/>
              <a:gd name="connsiteX108" fmla="*/ 12316148 w 14191711"/>
              <a:gd name="connsiteY108" fmla="*/ 332389 h 812608"/>
              <a:gd name="connsiteX109" fmla="*/ 12329403 w 14191711"/>
              <a:gd name="connsiteY109" fmla="*/ 311754 h 812608"/>
              <a:gd name="connsiteX110" fmla="*/ 12346892 w 14191711"/>
              <a:gd name="connsiteY110" fmla="*/ 271318 h 812608"/>
              <a:gd name="connsiteX111" fmla="*/ 12339201 w 14191711"/>
              <a:gd name="connsiteY111" fmla="*/ 296502 h 812608"/>
              <a:gd name="connsiteX112" fmla="*/ 12345311 w 14191711"/>
              <a:gd name="connsiteY112" fmla="*/ 286990 h 812608"/>
              <a:gd name="connsiteX113" fmla="*/ 12837063 w 14191711"/>
              <a:gd name="connsiteY113" fmla="*/ 0 h 812608"/>
              <a:gd name="connsiteX114" fmla="*/ 13207490 w 14191711"/>
              <a:gd name="connsiteY114" fmla="*/ 148596 h 812608"/>
              <a:gd name="connsiteX115" fmla="*/ 13255696 w 14191711"/>
              <a:gd name="connsiteY115" fmla="*/ 195935 h 812608"/>
              <a:gd name="connsiteX116" fmla="*/ 13260010 w 14191711"/>
              <a:gd name="connsiteY116" fmla="*/ 187311 h 812608"/>
              <a:gd name="connsiteX117" fmla="*/ 13269546 w 14191711"/>
              <a:gd name="connsiteY117" fmla="*/ 204976 h 812608"/>
              <a:gd name="connsiteX118" fmla="*/ 13709375 w 14191711"/>
              <a:gd name="connsiteY118" fmla="*/ 492302 h 812608"/>
              <a:gd name="connsiteX119" fmla="*/ 14174202 w 14191711"/>
              <a:gd name="connsiteY119" fmla="*/ 159808 h 812608"/>
              <a:gd name="connsiteX120" fmla="*/ 14191711 w 14191711"/>
              <a:gd name="connsiteY120" fmla="*/ 119324 h 812608"/>
              <a:gd name="connsiteX121" fmla="*/ 14174028 w 14191711"/>
              <a:gd name="connsiteY121" fmla="*/ 177225 h 812608"/>
              <a:gd name="connsiteX122" fmla="*/ 13580362 w 14191711"/>
              <a:gd name="connsiteY122" fmla="*/ 660610 h 812608"/>
              <a:gd name="connsiteX123" fmla="*/ 13209935 w 14191711"/>
              <a:gd name="connsiteY123" fmla="*/ 512014 h 812608"/>
              <a:gd name="connsiteX124" fmla="*/ 13161729 w 14191711"/>
              <a:gd name="connsiteY124" fmla="*/ 464675 h 812608"/>
              <a:gd name="connsiteX125" fmla="*/ 13157414 w 14191711"/>
              <a:gd name="connsiteY125" fmla="*/ 473298 h 812608"/>
              <a:gd name="connsiteX126" fmla="*/ 13147879 w 14191711"/>
              <a:gd name="connsiteY126" fmla="*/ 455634 h 812608"/>
              <a:gd name="connsiteX127" fmla="*/ 12708050 w 14191711"/>
              <a:gd name="connsiteY127" fmla="*/ 168308 h 812608"/>
              <a:gd name="connsiteX128" fmla="*/ 12284988 w 14191711"/>
              <a:gd name="connsiteY128" fmla="*/ 428741 h 812608"/>
              <a:gd name="connsiteX129" fmla="*/ 12284736 w 14191711"/>
              <a:gd name="connsiteY129" fmla="*/ 429150 h 812608"/>
              <a:gd name="connsiteX130" fmla="*/ 12283244 w 14191711"/>
              <a:gd name="connsiteY130" fmla="*/ 432244 h 812608"/>
              <a:gd name="connsiteX131" fmla="*/ 12256457 w 14191711"/>
              <a:gd name="connsiteY131" fmla="*/ 480214 h 812608"/>
              <a:gd name="connsiteX132" fmla="*/ 12243203 w 14191711"/>
              <a:gd name="connsiteY132" fmla="*/ 500849 h 812608"/>
              <a:gd name="connsiteX133" fmla="*/ 12225713 w 14191711"/>
              <a:gd name="connsiteY133" fmla="*/ 541285 h 812608"/>
              <a:gd name="connsiteX134" fmla="*/ 12233404 w 14191711"/>
              <a:gd name="connsiteY134" fmla="*/ 516101 h 812608"/>
              <a:gd name="connsiteX135" fmla="*/ 12227295 w 14191711"/>
              <a:gd name="connsiteY135" fmla="*/ 525613 h 812608"/>
              <a:gd name="connsiteX136" fmla="*/ 11735542 w 14191711"/>
              <a:gd name="connsiteY136" fmla="*/ 812603 h 812608"/>
              <a:gd name="connsiteX137" fmla="*/ 11365115 w 14191711"/>
              <a:gd name="connsiteY137" fmla="*/ 664007 h 812608"/>
              <a:gd name="connsiteX138" fmla="*/ 11316909 w 14191711"/>
              <a:gd name="connsiteY138" fmla="*/ 616668 h 812608"/>
              <a:gd name="connsiteX139" fmla="*/ 11312595 w 14191711"/>
              <a:gd name="connsiteY139" fmla="*/ 625292 h 812608"/>
              <a:gd name="connsiteX140" fmla="*/ 11303060 w 14191711"/>
              <a:gd name="connsiteY140" fmla="*/ 607627 h 812608"/>
              <a:gd name="connsiteX141" fmla="*/ 10863231 w 14191711"/>
              <a:gd name="connsiteY141" fmla="*/ 320302 h 812608"/>
              <a:gd name="connsiteX142" fmla="*/ 10597620 w 14191711"/>
              <a:gd name="connsiteY142" fmla="*/ 411089 h 812608"/>
              <a:gd name="connsiteX143" fmla="*/ 10552413 w 14191711"/>
              <a:gd name="connsiteY143" fmla="*/ 449000 h 812608"/>
              <a:gd name="connsiteX144" fmla="*/ 10546840 w 14191711"/>
              <a:gd name="connsiteY144" fmla="*/ 456073 h 812608"/>
              <a:gd name="connsiteX145" fmla="*/ 10512719 w 14191711"/>
              <a:gd name="connsiteY145" fmla="*/ 488902 h 812608"/>
              <a:gd name="connsiteX146" fmla="*/ 10487638 w 14191711"/>
              <a:gd name="connsiteY146" fmla="*/ 515951 h 812608"/>
              <a:gd name="connsiteX147" fmla="*/ 10398403 w 14191711"/>
              <a:gd name="connsiteY147" fmla="*/ 652795 h 812608"/>
              <a:gd name="connsiteX148" fmla="*/ 10380893 w 14191711"/>
              <a:gd name="connsiteY148" fmla="*/ 693279 h 812608"/>
              <a:gd name="connsiteX149" fmla="*/ 10398577 w 14191711"/>
              <a:gd name="connsiteY149" fmla="*/ 635378 h 812608"/>
              <a:gd name="connsiteX150" fmla="*/ 10434916 w 14191711"/>
              <a:gd name="connsiteY150" fmla="*/ 553928 h 812608"/>
              <a:gd name="connsiteX151" fmla="*/ 10393636 w 14191711"/>
              <a:gd name="connsiteY151" fmla="*/ 583206 h 812608"/>
              <a:gd name="connsiteX152" fmla="*/ 10120064 w 14191711"/>
              <a:gd name="connsiteY152" fmla="*/ 660611 h 812608"/>
              <a:gd name="connsiteX153" fmla="*/ 9749637 w 14191711"/>
              <a:gd name="connsiteY153" fmla="*/ 512015 h 812608"/>
              <a:gd name="connsiteX154" fmla="*/ 9701430 w 14191711"/>
              <a:gd name="connsiteY154" fmla="*/ 464676 h 812608"/>
              <a:gd name="connsiteX155" fmla="*/ 9697117 w 14191711"/>
              <a:gd name="connsiteY155" fmla="*/ 473299 h 812608"/>
              <a:gd name="connsiteX156" fmla="*/ 9687581 w 14191711"/>
              <a:gd name="connsiteY156" fmla="*/ 455635 h 812608"/>
              <a:gd name="connsiteX157" fmla="*/ 9247751 w 14191711"/>
              <a:gd name="connsiteY157" fmla="*/ 168309 h 812608"/>
              <a:gd name="connsiteX158" fmla="*/ 8824689 w 14191711"/>
              <a:gd name="connsiteY158" fmla="*/ 428742 h 812608"/>
              <a:gd name="connsiteX159" fmla="*/ 8824438 w 14191711"/>
              <a:gd name="connsiteY159" fmla="*/ 429151 h 812608"/>
              <a:gd name="connsiteX160" fmla="*/ 8822946 w 14191711"/>
              <a:gd name="connsiteY160" fmla="*/ 432245 h 812608"/>
              <a:gd name="connsiteX161" fmla="*/ 8796160 w 14191711"/>
              <a:gd name="connsiteY161" fmla="*/ 480215 h 812608"/>
              <a:gd name="connsiteX162" fmla="*/ 8782904 w 14191711"/>
              <a:gd name="connsiteY162" fmla="*/ 500850 h 812608"/>
              <a:gd name="connsiteX163" fmla="*/ 8765415 w 14191711"/>
              <a:gd name="connsiteY163" fmla="*/ 541286 h 812608"/>
              <a:gd name="connsiteX164" fmla="*/ 8773106 w 14191711"/>
              <a:gd name="connsiteY164" fmla="*/ 516102 h 812608"/>
              <a:gd name="connsiteX165" fmla="*/ 8766996 w 14191711"/>
              <a:gd name="connsiteY165" fmla="*/ 525614 h 812608"/>
              <a:gd name="connsiteX166" fmla="*/ 8275245 w 14191711"/>
              <a:gd name="connsiteY166" fmla="*/ 812604 h 812608"/>
              <a:gd name="connsiteX167" fmla="*/ 7904817 w 14191711"/>
              <a:gd name="connsiteY167" fmla="*/ 664008 h 812608"/>
              <a:gd name="connsiteX168" fmla="*/ 7856611 w 14191711"/>
              <a:gd name="connsiteY168" fmla="*/ 616669 h 812608"/>
              <a:gd name="connsiteX169" fmla="*/ 7852297 w 14191711"/>
              <a:gd name="connsiteY169" fmla="*/ 625293 h 812608"/>
              <a:gd name="connsiteX170" fmla="*/ 7842762 w 14191711"/>
              <a:gd name="connsiteY170" fmla="*/ 607628 h 812608"/>
              <a:gd name="connsiteX171" fmla="*/ 7402932 w 14191711"/>
              <a:gd name="connsiteY171" fmla="*/ 320302 h 812608"/>
              <a:gd name="connsiteX172" fmla="*/ 7137323 w 14191711"/>
              <a:gd name="connsiteY172" fmla="*/ 411089 h 812608"/>
              <a:gd name="connsiteX173" fmla="*/ 7092118 w 14191711"/>
              <a:gd name="connsiteY173" fmla="*/ 448999 h 812608"/>
              <a:gd name="connsiteX174" fmla="*/ 7086542 w 14191711"/>
              <a:gd name="connsiteY174" fmla="*/ 456075 h 812608"/>
              <a:gd name="connsiteX175" fmla="*/ 7052412 w 14191711"/>
              <a:gd name="connsiteY175" fmla="*/ 488913 h 812608"/>
              <a:gd name="connsiteX176" fmla="*/ 7027340 w 14191711"/>
              <a:gd name="connsiteY176" fmla="*/ 515952 h 812608"/>
              <a:gd name="connsiteX177" fmla="*/ 6938105 w 14191711"/>
              <a:gd name="connsiteY177" fmla="*/ 652796 h 812608"/>
              <a:gd name="connsiteX178" fmla="*/ 6920596 w 14191711"/>
              <a:gd name="connsiteY178" fmla="*/ 693280 h 812608"/>
              <a:gd name="connsiteX179" fmla="*/ 6938279 w 14191711"/>
              <a:gd name="connsiteY179" fmla="*/ 635379 h 812608"/>
              <a:gd name="connsiteX180" fmla="*/ 6974617 w 14191711"/>
              <a:gd name="connsiteY180" fmla="*/ 553930 h 812608"/>
              <a:gd name="connsiteX181" fmla="*/ 6933338 w 14191711"/>
              <a:gd name="connsiteY181" fmla="*/ 583208 h 812608"/>
              <a:gd name="connsiteX182" fmla="*/ 6659766 w 14191711"/>
              <a:gd name="connsiteY182" fmla="*/ 660613 h 812608"/>
              <a:gd name="connsiteX183" fmla="*/ 6289339 w 14191711"/>
              <a:gd name="connsiteY183" fmla="*/ 512017 h 812608"/>
              <a:gd name="connsiteX184" fmla="*/ 6241132 w 14191711"/>
              <a:gd name="connsiteY184" fmla="*/ 464678 h 812608"/>
              <a:gd name="connsiteX185" fmla="*/ 6236819 w 14191711"/>
              <a:gd name="connsiteY185" fmla="*/ 473301 h 812608"/>
              <a:gd name="connsiteX186" fmla="*/ 6227283 w 14191711"/>
              <a:gd name="connsiteY186" fmla="*/ 455637 h 812608"/>
              <a:gd name="connsiteX187" fmla="*/ 5787454 w 14191711"/>
              <a:gd name="connsiteY187" fmla="*/ 168311 h 812608"/>
              <a:gd name="connsiteX188" fmla="*/ 5364392 w 14191711"/>
              <a:gd name="connsiteY188" fmla="*/ 428744 h 812608"/>
              <a:gd name="connsiteX189" fmla="*/ 5364140 w 14191711"/>
              <a:gd name="connsiteY189" fmla="*/ 429153 h 812608"/>
              <a:gd name="connsiteX190" fmla="*/ 5362648 w 14191711"/>
              <a:gd name="connsiteY190" fmla="*/ 432247 h 812608"/>
              <a:gd name="connsiteX191" fmla="*/ 5335862 w 14191711"/>
              <a:gd name="connsiteY191" fmla="*/ 480217 h 812608"/>
              <a:gd name="connsiteX192" fmla="*/ 5322606 w 14191711"/>
              <a:gd name="connsiteY192" fmla="*/ 500852 h 812608"/>
              <a:gd name="connsiteX193" fmla="*/ 5305117 w 14191711"/>
              <a:gd name="connsiteY193" fmla="*/ 541288 h 812608"/>
              <a:gd name="connsiteX194" fmla="*/ 5312809 w 14191711"/>
              <a:gd name="connsiteY194" fmla="*/ 516104 h 812608"/>
              <a:gd name="connsiteX195" fmla="*/ 5306698 w 14191711"/>
              <a:gd name="connsiteY195" fmla="*/ 525616 h 812608"/>
              <a:gd name="connsiteX196" fmla="*/ 4814947 w 14191711"/>
              <a:gd name="connsiteY196" fmla="*/ 812606 h 812608"/>
              <a:gd name="connsiteX197" fmla="*/ 4444520 w 14191711"/>
              <a:gd name="connsiteY197" fmla="*/ 664010 h 812608"/>
              <a:gd name="connsiteX198" fmla="*/ 4396313 w 14191711"/>
              <a:gd name="connsiteY198" fmla="*/ 616671 h 812608"/>
              <a:gd name="connsiteX199" fmla="*/ 4392000 w 14191711"/>
              <a:gd name="connsiteY199" fmla="*/ 625295 h 812608"/>
              <a:gd name="connsiteX200" fmla="*/ 4382464 w 14191711"/>
              <a:gd name="connsiteY200" fmla="*/ 607630 h 812608"/>
              <a:gd name="connsiteX201" fmla="*/ 3942635 w 14191711"/>
              <a:gd name="connsiteY201" fmla="*/ 320304 h 812608"/>
              <a:gd name="connsiteX202" fmla="*/ 3677025 w 14191711"/>
              <a:gd name="connsiteY202" fmla="*/ 411091 h 812608"/>
              <a:gd name="connsiteX203" fmla="*/ 3631821 w 14191711"/>
              <a:gd name="connsiteY203" fmla="*/ 449001 h 812608"/>
              <a:gd name="connsiteX204" fmla="*/ 3626244 w 14191711"/>
              <a:gd name="connsiteY204" fmla="*/ 456077 h 812608"/>
              <a:gd name="connsiteX205" fmla="*/ 3592115 w 14191711"/>
              <a:gd name="connsiteY205" fmla="*/ 488915 h 812608"/>
              <a:gd name="connsiteX206" fmla="*/ 3567043 w 14191711"/>
              <a:gd name="connsiteY206" fmla="*/ 515954 h 812608"/>
              <a:gd name="connsiteX207" fmla="*/ 3477808 w 14191711"/>
              <a:gd name="connsiteY207" fmla="*/ 652798 h 812608"/>
              <a:gd name="connsiteX208" fmla="*/ 3460298 w 14191711"/>
              <a:gd name="connsiteY208" fmla="*/ 693282 h 812608"/>
              <a:gd name="connsiteX209" fmla="*/ 3477981 w 14191711"/>
              <a:gd name="connsiteY209" fmla="*/ 635381 h 812608"/>
              <a:gd name="connsiteX210" fmla="*/ 3514319 w 14191711"/>
              <a:gd name="connsiteY210" fmla="*/ 553933 h 812608"/>
              <a:gd name="connsiteX211" fmla="*/ 3473041 w 14191711"/>
              <a:gd name="connsiteY211" fmla="*/ 583210 h 812608"/>
              <a:gd name="connsiteX212" fmla="*/ 3199468 w 14191711"/>
              <a:gd name="connsiteY212" fmla="*/ 660615 h 812608"/>
              <a:gd name="connsiteX213" fmla="*/ 2829041 w 14191711"/>
              <a:gd name="connsiteY213" fmla="*/ 512019 h 812608"/>
              <a:gd name="connsiteX214" fmla="*/ 2780835 w 14191711"/>
              <a:gd name="connsiteY214" fmla="*/ 464680 h 812608"/>
              <a:gd name="connsiteX215" fmla="*/ 2776521 w 14191711"/>
              <a:gd name="connsiteY215" fmla="*/ 473303 h 812608"/>
              <a:gd name="connsiteX216" fmla="*/ 2766985 w 14191711"/>
              <a:gd name="connsiteY216" fmla="*/ 455639 h 812608"/>
              <a:gd name="connsiteX217" fmla="*/ 2327156 w 14191711"/>
              <a:gd name="connsiteY217" fmla="*/ 168313 h 812608"/>
              <a:gd name="connsiteX218" fmla="*/ 1904094 w 14191711"/>
              <a:gd name="connsiteY218" fmla="*/ 428746 h 812608"/>
              <a:gd name="connsiteX219" fmla="*/ 1903842 w 14191711"/>
              <a:gd name="connsiteY219" fmla="*/ 429155 h 812608"/>
              <a:gd name="connsiteX220" fmla="*/ 1902350 w 14191711"/>
              <a:gd name="connsiteY220" fmla="*/ 432249 h 812608"/>
              <a:gd name="connsiteX221" fmla="*/ 1875564 w 14191711"/>
              <a:gd name="connsiteY221" fmla="*/ 480219 h 812608"/>
              <a:gd name="connsiteX222" fmla="*/ 1862308 w 14191711"/>
              <a:gd name="connsiteY222" fmla="*/ 500854 h 812608"/>
              <a:gd name="connsiteX223" fmla="*/ 1844819 w 14191711"/>
              <a:gd name="connsiteY223" fmla="*/ 541290 h 812608"/>
              <a:gd name="connsiteX224" fmla="*/ 1852511 w 14191711"/>
              <a:gd name="connsiteY224" fmla="*/ 516106 h 812608"/>
              <a:gd name="connsiteX225" fmla="*/ 1846400 w 14191711"/>
              <a:gd name="connsiteY225" fmla="*/ 525618 h 812608"/>
              <a:gd name="connsiteX226" fmla="*/ 1354649 w 14191711"/>
              <a:gd name="connsiteY226" fmla="*/ 812608 h 8126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Lst>
            <a:rect l="l" t="t" r="r" b="b"/>
            <a:pathLst>
              <a:path w="14191711" h="812608">
                <a:moveTo>
                  <a:pt x="1354649" y="812608"/>
                </a:moveTo>
                <a:cubicBezTo>
                  <a:pt x="1217434" y="812608"/>
                  <a:pt x="1089962" y="757828"/>
                  <a:pt x="984222" y="664012"/>
                </a:cubicBezTo>
                <a:lnTo>
                  <a:pt x="936015" y="616673"/>
                </a:lnTo>
                <a:lnTo>
                  <a:pt x="931702" y="625297"/>
                </a:lnTo>
                <a:lnTo>
                  <a:pt x="922166" y="607632"/>
                </a:lnTo>
                <a:cubicBezTo>
                  <a:pt x="817622" y="432155"/>
                  <a:pt x="659408" y="320306"/>
                  <a:pt x="482337" y="320306"/>
                </a:cubicBezTo>
                <a:cubicBezTo>
                  <a:pt x="290509" y="320306"/>
                  <a:pt x="120814" y="451574"/>
                  <a:pt x="17510" y="652800"/>
                </a:cubicBezTo>
                <a:lnTo>
                  <a:pt x="0" y="693284"/>
                </a:lnTo>
                <a:lnTo>
                  <a:pt x="17683" y="635383"/>
                </a:lnTo>
                <a:cubicBezTo>
                  <a:pt x="126094" y="348887"/>
                  <a:pt x="351214" y="151998"/>
                  <a:pt x="611350" y="151998"/>
                </a:cubicBezTo>
                <a:cubicBezTo>
                  <a:pt x="748565" y="151998"/>
                  <a:pt x="876036" y="206778"/>
                  <a:pt x="981777" y="300594"/>
                </a:cubicBezTo>
                <a:lnTo>
                  <a:pt x="1029983" y="347933"/>
                </a:lnTo>
                <a:lnTo>
                  <a:pt x="1034297" y="339310"/>
                </a:lnTo>
                <a:lnTo>
                  <a:pt x="1043833" y="356974"/>
                </a:lnTo>
                <a:cubicBezTo>
                  <a:pt x="1148377" y="532451"/>
                  <a:pt x="1306590" y="644300"/>
                  <a:pt x="1483662" y="644300"/>
                </a:cubicBezTo>
                <a:cubicBezTo>
                  <a:pt x="1651511" y="644300"/>
                  <a:pt x="1802415" y="543798"/>
                  <a:pt x="1906724" y="383867"/>
                </a:cubicBezTo>
                <a:lnTo>
                  <a:pt x="1906976" y="383458"/>
                </a:lnTo>
                <a:lnTo>
                  <a:pt x="1908468" y="380364"/>
                </a:lnTo>
                <a:cubicBezTo>
                  <a:pt x="1916987" y="363963"/>
                  <a:pt x="1925923" y="347964"/>
                  <a:pt x="1935254" y="332394"/>
                </a:cubicBezTo>
                <a:lnTo>
                  <a:pt x="1948509" y="311759"/>
                </a:lnTo>
                <a:lnTo>
                  <a:pt x="1965999" y="271323"/>
                </a:lnTo>
                <a:lnTo>
                  <a:pt x="1958307" y="296507"/>
                </a:lnTo>
                <a:lnTo>
                  <a:pt x="1964417" y="286995"/>
                </a:lnTo>
                <a:cubicBezTo>
                  <a:pt x="2085662" y="110755"/>
                  <a:pt x="2261067" y="5"/>
                  <a:pt x="2456169" y="5"/>
                </a:cubicBezTo>
                <a:cubicBezTo>
                  <a:pt x="2593384" y="5"/>
                  <a:pt x="2720856" y="54785"/>
                  <a:pt x="2826596" y="148601"/>
                </a:cubicBezTo>
                <a:lnTo>
                  <a:pt x="2874802" y="195940"/>
                </a:lnTo>
                <a:lnTo>
                  <a:pt x="2879116" y="187316"/>
                </a:lnTo>
                <a:lnTo>
                  <a:pt x="2888652" y="204981"/>
                </a:lnTo>
                <a:cubicBezTo>
                  <a:pt x="2993196" y="380458"/>
                  <a:pt x="3151409" y="492306"/>
                  <a:pt x="3328481" y="492306"/>
                </a:cubicBezTo>
                <a:cubicBezTo>
                  <a:pt x="3424395" y="492306"/>
                  <a:pt x="3514776" y="459490"/>
                  <a:pt x="3594091" y="401519"/>
                </a:cubicBezTo>
                <a:lnTo>
                  <a:pt x="3639295" y="363610"/>
                </a:lnTo>
                <a:lnTo>
                  <a:pt x="3644872" y="356534"/>
                </a:lnTo>
                <a:lnTo>
                  <a:pt x="3679001" y="323696"/>
                </a:lnTo>
                <a:lnTo>
                  <a:pt x="3704073" y="296657"/>
                </a:lnTo>
                <a:cubicBezTo>
                  <a:pt x="3737507" y="256054"/>
                  <a:pt x="3767482" y="210119"/>
                  <a:pt x="3793308" y="159813"/>
                </a:cubicBezTo>
                <a:lnTo>
                  <a:pt x="3810818" y="119329"/>
                </a:lnTo>
                <a:lnTo>
                  <a:pt x="3793135" y="177230"/>
                </a:lnTo>
                <a:lnTo>
                  <a:pt x="3756797" y="258678"/>
                </a:lnTo>
                <a:lnTo>
                  <a:pt x="3798075" y="229401"/>
                </a:lnTo>
                <a:cubicBezTo>
                  <a:pt x="3881470" y="179684"/>
                  <a:pt x="3974097" y="151996"/>
                  <a:pt x="4071648" y="151996"/>
                </a:cubicBezTo>
                <a:cubicBezTo>
                  <a:pt x="4208863" y="151996"/>
                  <a:pt x="4336334" y="206776"/>
                  <a:pt x="4442075" y="300592"/>
                </a:cubicBezTo>
                <a:lnTo>
                  <a:pt x="4490281" y="347931"/>
                </a:lnTo>
                <a:lnTo>
                  <a:pt x="4494595" y="339308"/>
                </a:lnTo>
                <a:lnTo>
                  <a:pt x="4504131" y="356972"/>
                </a:lnTo>
                <a:cubicBezTo>
                  <a:pt x="4608675" y="532449"/>
                  <a:pt x="4766888" y="644298"/>
                  <a:pt x="4943960" y="644298"/>
                </a:cubicBezTo>
                <a:cubicBezTo>
                  <a:pt x="5111809" y="644298"/>
                  <a:pt x="5262713" y="543796"/>
                  <a:pt x="5367022" y="383865"/>
                </a:cubicBezTo>
                <a:lnTo>
                  <a:pt x="5367274" y="383456"/>
                </a:lnTo>
                <a:lnTo>
                  <a:pt x="5368766" y="380362"/>
                </a:lnTo>
                <a:cubicBezTo>
                  <a:pt x="5377285" y="363961"/>
                  <a:pt x="5386221" y="347962"/>
                  <a:pt x="5395552" y="332392"/>
                </a:cubicBezTo>
                <a:lnTo>
                  <a:pt x="5408807" y="311757"/>
                </a:lnTo>
                <a:lnTo>
                  <a:pt x="5426297" y="271321"/>
                </a:lnTo>
                <a:lnTo>
                  <a:pt x="5418605" y="296505"/>
                </a:lnTo>
                <a:lnTo>
                  <a:pt x="5424715" y="286993"/>
                </a:lnTo>
                <a:cubicBezTo>
                  <a:pt x="5545960" y="110753"/>
                  <a:pt x="5721365" y="3"/>
                  <a:pt x="5916467" y="3"/>
                </a:cubicBezTo>
                <a:cubicBezTo>
                  <a:pt x="6053682" y="3"/>
                  <a:pt x="6181154" y="54783"/>
                  <a:pt x="6286894" y="148599"/>
                </a:cubicBezTo>
                <a:lnTo>
                  <a:pt x="6335100" y="195938"/>
                </a:lnTo>
                <a:lnTo>
                  <a:pt x="6339414" y="187314"/>
                </a:lnTo>
                <a:lnTo>
                  <a:pt x="6348950" y="204979"/>
                </a:lnTo>
                <a:cubicBezTo>
                  <a:pt x="6453494" y="380456"/>
                  <a:pt x="6611707" y="492304"/>
                  <a:pt x="6788779" y="492304"/>
                </a:cubicBezTo>
                <a:cubicBezTo>
                  <a:pt x="6884693" y="492304"/>
                  <a:pt x="6975074" y="459488"/>
                  <a:pt x="7054389" y="401517"/>
                </a:cubicBezTo>
                <a:lnTo>
                  <a:pt x="7099593" y="363608"/>
                </a:lnTo>
                <a:lnTo>
                  <a:pt x="7105170" y="356532"/>
                </a:lnTo>
                <a:lnTo>
                  <a:pt x="7139299" y="323694"/>
                </a:lnTo>
                <a:lnTo>
                  <a:pt x="7164371" y="296655"/>
                </a:lnTo>
                <a:cubicBezTo>
                  <a:pt x="7197804" y="256052"/>
                  <a:pt x="7227780" y="210117"/>
                  <a:pt x="7253606" y="159811"/>
                </a:cubicBezTo>
                <a:lnTo>
                  <a:pt x="7271116" y="119327"/>
                </a:lnTo>
                <a:lnTo>
                  <a:pt x="7253432" y="177228"/>
                </a:lnTo>
                <a:lnTo>
                  <a:pt x="7217094" y="258677"/>
                </a:lnTo>
                <a:lnTo>
                  <a:pt x="7258373" y="229399"/>
                </a:lnTo>
                <a:cubicBezTo>
                  <a:pt x="7341767" y="179682"/>
                  <a:pt x="7434395" y="151994"/>
                  <a:pt x="7531946" y="151994"/>
                </a:cubicBezTo>
                <a:cubicBezTo>
                  <a:pt x="7669160" y="151994"/>
                  <a:pt x="7796632" y="206774"/>
                  <a:pt x="7902373" y="300590"/>
                </a:cubicBezTo>
                <a:lnTo>
                  <a:pt x="7950579" y="347929"/>
                </a:lnTo>
                <a:lnTo>
                  <a:pt x="7954893" y="339306"/>
                </a:lnTo>
                <a:lnTo>
                  <a:pt x="7964429" y="356970"/>
                </a:lnTo>
                <a:cubicBezTo>
                  <a:pt x="8068973" y="532447"/>
                  <a:pt x="8227186" y="644296"/>
                  <a:pt x="8404257" y="644296"/>
                </a:cubicBezTo>
                <a:cubicBezTo>
                  <a:pt x="8572107" y="644296"/>
                  <a:pt x="8723011" y="543794"/>
                  <a:pt x="8827320" y="383863"/>
                </a:cubicBezTo>
                <a:lnTo>
                  <a:pt x="8827571" y="383454"/>
                </a:lnTo>
                <a:lnTo>
                  <a:pt x="8829064" y="380360"/>
                </a:lnTo>
                <a:cubicBezTo>
                  <a:pt x="8837583" y="363959"/>
                  <a:pt x="8846518" y="347960"/>
                  <a:pt x="8855850" y="332390"/>
                </a:cubicBezTo>
                <a:lnTo>
                  <a:pt x="8869104" y="311755"/>
                </a:lnTo>
                <a:lnTo>
                  <a:pt x="8886595" y="271319"/>
                </a:lnTo>
                <a:lnTo>
                  <a:pt x="8878903" y="296503"/>
                </a:lnTo>
                <a:lnTo>
                  <a:pt x="8885013" y="286991"/>
                </a:lnTo>
                <a:cubicBezTo>
                  <a:pt x="9006258" y="110751"/>
                  <a:pt x="9181663" y="1"/>
                  <a:pt x="9376765" y="1"/>
                </a:cubicBezTo>
                <a:cubicBezTo>
                  <a:pt x="9513979" y="1"/>
                  <a:pt x="9641452" y="54781"/>
                  <a:pt x="9747192" y="148597"/>
                </a:cubicBezTo>
                <a:lnTo>
                  <a:pt x="9795398" y="195936"/>
                </a:lnTo>
                <a:lnTo>
                  <a:pt x="9799712" y="187312"/>
                </a:lnTo>
                <a:lnTo>
                  <a:pt x="9809248" y="204977"/>
                </a:lnTo>
                <a:cubicBezTo>
                  <a:pt x="9913792" y="380454"/>
                  <a:pt x="10072005" y="492302"/>
                  <a:pt x="10249076" y="492302"/>
                </a:cubicBezTo>
                <a:cubicBezTo>
                  <a:pt x="10344990" y="492302"/>
                  <a:pt x="10435372" y="459486"/>
                  <a:pt x="10514687" y="401515"/>
                </a:cubicBezTo>
                <a:lnTo>
                  <a:pt x="10559894" y="363604"/>
                </a:lnTo>
                <a:lnTo>
                  <a:pt x="10565468" y="356531"/>
                </a:lnTo>
                <a:lnTo>
                  <a:pt x="10599588" y="323702"/>
                </a:lnTo>
                <a:lnTo>
                  <a:pt x="10624669" y="296653"/>
                </a:lnTo>
                <a:cubicBezTo>
                  <a:pt x="10658102" y="256050"/>
                  <a:pt x="10688078" y="210115"/>
                  <a:pt x="10713904" y="159809"/>
                </a:cubicBezTo>
                <a:lnTo>
                  <a:pt x="10731414" y="119325"/>
                </a:lnTo>
                <a:lnTo>
                  <a:pt x="10713730" y="177226"/>
                </a:lnTo>
                <a:lnTo>
                  <a:pt x="10677391" y="258676"/>
                </a:lnTo>
                <a:lnTo>
                  <a:pt x="10718671" y="229399"/>
                </a:lnTo>
                <a:cubicBezTo>
                  <a:pt x="10802066" y="179681"/>
                  <a:pt x="10894693" y="151993"/>
                  <a:pt x="10992244" y="151993"/>
                </a:cubicBezTo>
                <a:cubicBezTo>
                  <a:pt x="11129458" y="151993"/>
                  <a:pt x="11256930" y="206773"/>
                  <a:pt x="11362671" y="300589"/>
                </a:cubicBezTo>
                <a:lnTo>
                  <a:pt x="11410877" y="347928"/>
                </a:lnTo>
                <a:lnTo>
                  <a:pt x="11415191" y="339305"/>
                </a:lnTo>
                <a:lnTo>
                  <a:pt x="11424726" y="356969"/>
                </a:lnTo>
                <a:cubicBezTo>
                  <a:pt x="11529270" y="532446"/>
                  <a:pt x="11687484" y="644295"/>
                  <a:pt x="11864556" y="644295"/>
                </a:cubicBezTo>
                <a:cubicBezTo>
                  <a:pt x="12032405" y="644295"/>
                  <a:pt x="12183309" y="543793"/>
                  <a:pt x="12287618" y="383862"/>
                </a:cubicBezTo>
                <a:lnTo>
                  <a:pt x="12287870" y="383453"/>
                </a:lnTo>
                <a:lnTo>
                  <a:pt x="12289362" y="380359"/>
                </a:lnTo>
                <a:cubicBezTo>
                  <a:pt x="12297881" y="363958"/>
                  <a:pt x="12306817" y="347959"/>
                  <a:pt x="12316148" y="332389"/>
                </a:cubicBezTo>
                <a:lnTo>
                  <a:pt x="12329403" y="311754"/>
                </a:lnTo>
                <a:lnTo>
                  <a:pt x="12346892" y="271318"/>
                </a:lnTo>
                <a:lnTo>
                  <a:pt x="12339201" y="296502"/>
                </a:lnTo>
                <a:lnTo>
                  <a:pt x="12345311" y="286990"/>
                </a:lnTo>
                <a:cubicBezTo>
                  <a:pt x="12466556" y="110750"/>
                  <a:pt x="12641961" y="0"/>
                  <a:pt x="12837063" y="0"/>
                </a:cubicBezTo>
                <a:cubicBezTo>
                  <a:pt x="12974278" y="0"/>
                  <a:pt x="13101750" y="54780"/>
                  <a:pt x="13207490" y="148596"/>
                </a:cubicBezTo>
                <a:lnTo>
                  <a:pt x="13255696" y="195935"/>
                </a:lnTo>
                <a:lnTo>
                  <a:pt x="13260010" y="187311"/>
                </a:lnTo>
                <a:lnTo>
                  <a:pt x="13269546" y="204976"/>
                </a:lnTo>
                <a:cubicBezTo>
                  <a:pt x="13374090" y="380453"/>
                  <a:pt x="13532303" y="492302"/>
                  <a:pt x="13709375" y="492302"/>
                </a:cubicBezTo>
                <a:cubicBezTo>
                  <a:pt x="13901203" y="492302"/>
                  <a:pt x="14070898" y="361034"/>
                  <a:pt x="14174202" y="159808"/>
                </a:cubicBezTo>
                <a:lnTo>
                  <a:pt x="14191711" y="119324"/>
                </a:lnTo>
                <a:lnTo>
                  <a:pt x="14174028" y="177225"/>
                </a:lnTo>
                <a:cubicBezTo>
                  <a:pt x="14065617" y="463721"/>
                  <a:pt x="13840498" y="660610"/>
                  <a:pt x="13580362" y="660610"/>
                </a:cubicBezTo>
                <a:cubicBezTo>
                  <a:pt x="13443147" y="660610"/>
                  <a:pt x="13315675" y="605830"/>
                  <a:pt x="13209935" y="512014"/>
                </a:cubicBezTo>
                <a:lnTo>
                  <a:pt x="13161729" y="464675"/>
                </a:lnTo>
                <a:lnTo>
                  <a:pt x="13157414" y="473298"/>
                </a:lnTo>
                <a:lnTo>
                  <a:pt x="13147879" y="455634"/>
                </a:lnTo>
                <a:cubicBezTo>
                  <a:pt x="13043335" y="280157"/>
                  <a:pt x="12885121" y="168308"/>
                  <a:pt x="12708050" y="168308"/>
                </a:cubicBezTo>
                <a:cubicBezTo>
                  <a:pt x="12540201" y="168308"/>
                  <a:pt x="12389296" y="268810"/>
                  <a:pt x="12284988" y="428741"/>
                </a:cubicBezTo>
                <a:lnTo>
                  <a:pt x="12284736" y="429150"/>
                </a:lnTo>
                <a:lnTo>
                  <a:pt x="12283244" y="432244"/>
                </a:lnTo>
                <a:cubicBezTo>
                  <a:pt x="12274725" y="448645"/>
                  <a:pt x="12265789" y="464644"/>
                  <a:pt x="12256457" y="480214"/>
                </a:cubicBezTo>
                <a:lnTo>
                  <a:pt x="12243203" y="500849"/>
                </a:lnTo>
                <a:lnTo>
                  <a:pt x="12225713" y="541285"/>
                </a:lnTo>
                <a:lnTo>
                  <a:pt x="12233404" y="516101"/>
                </a:lnTo>
                <a:lnTo>
                  <a:pt x="12227295" y="525613"/>
                </a:lnTo>
                <a:cubicBezTo>
                  <a:pt x="12106050" y="701853"/>
                  <a:pt x="11930644" y="812603"/>
                  <a:pt x="11735542" y="812603"/>
                </a:cubicBezTo>
                <a:cubicBezTo>
                  <a:pt x="11598328" y="812603"/>
                  <a:pt x="11470856" y="757823"/>
                  <a:pt x="11365115" y="664007"/>
                </a:cubicBezTo>
                <a:lnTo>
                  <a:pt x="11316909" y="616668"/>
                </a:lnTo>
                <a:lnTo>
                  <a:pt x="11312595" y="625292"/>
                </a:lnTo>
                <a:lnTo>
                  <a:pt x="11303060" y="607627"/>
                </a:lnTo>
                <a:cubicBezTo>
                  <a:pt x="11198516" y="432150"/>
                  <a:pt x="11040302" y="320302"/>
                  <a:pt x="10863231" y="320302"/>
                </a:cubicBezTo>
                <a:cubicBezTo>
                  <a:pt x="10767317" y="320302"/>
                  <a:pt x="10676936" y="353118"/>
                  <a:pt x="10597620" y="411089"/>
                </a:cubicBezTo>
                <a:lnTo>
                  <a:pt x="10552413" y="449000"/>
                </a:lnTo>
                <a:lnTo>
                  <a:pt x="10546840" y="456073"/>
                </a:lnTo>
                <a:lnTo>
                  <a:pt x="10512719" y="488902"/>
                </a:lnTo>
                <a:lnTo>
                  <a:pt x="10487638" y="515951"/>
                </a:lnTo>
                <a:cubicBezTo>
                  <a:pt x="10454205" y="556554"/>
                  <a:pt x="10424229" y="602489"/>
                  <a:pt x="10398403" y="652795"/>
                </a:cubicBezTo>
                <a:lnTo>
                  <a:pt x="10380893" y="693279"/>
                </a:lnTo>
                <a:lnTo>
                  <a:pt x="10398577" y="635378"/>
                </a:lnTo>
                <a:lnTo>
                  <a:pt x="10434916" y="553928"/>
                </a:lnTo>
                <a:lnTo>
                  <a:pt x="10393636" y="583206"/>
                </a:lnTo>
                <a:cubicBezTo>
                  <a:pt x="10310241" y="632923"/>
                  <a:pt x="10217615" y="660611"/>
                  <a:pt x="10120064" y="660611"/>
                </a:cubicBezTo>
                <a:cubicBezTo>
                  <a:pt x="9982849" y="660611"/>
                  <a:pt x="9855377" y="605831"/>
                  <a:pt x="9749637" y="512015"/>
                </a:cubicBezTo>
                <a:lnTo>
                  <a:pt x="9701430" y="464676"/>
                </a:lnTo>
                <a:lnTo>
                  <a:pt x="9697117" y="473299"/>
                </a:lnTo>
                <a:lnTo>
                  <a:pt x="9687581" y="455635"/>
                </a:lnTo>
                <a:cubicBezTo>
                  <a:pt x="9583037" y="280158"/>
                  <a:pt x="9424824" y="168309"/>
                  <a:pt x="9247751" y="168309"/>
                </a:cubicBezTo>
                <a:cubicBezTo>
                  <a:pt x="9079903" y="168309"/>
                  <a:pt x="8928998" y="268811"/>
                  <a:pt x="8824689" y="428742"/>
                </a:cubicBezTo>
                <a:lnTo>
                  <a:pt x="8824438" y="429151"/>
                </a:lnTo>
                <a:lnTo>
                  <a:pt x="8822946" y="432245"/>
                </a:lnTo>
                <a:cubicBezTo>
                  <a:pt x="8814426" y="448646"/>
                  <a:pt x="8805491" y="464645"/>
                  <a:pt x="8796160" y="480215"/>
                </a:cubicBezTo>
                <a:lnTo>
                  <a:pt x="8782904" y="500850"/>
                </a:lnTo>
                <a:lnTo>
                  <a:pt x="8765415" y="541286"/>
                </a:lnTo>
                <a:lnTo>
                  <a:pt x="8773106" y="516102"/>
                </a:lnTo>
                <a:lnTo>
                  <a:pt x="8766996" y="525614"/>
                </a:lnTo>
                <a:cubicBezTo>
                  <a:pt x="8645752" y="701854"/>
                  <a:pt x="8470347" y="812604"/>
                  <a:pt x="8275245" y="812604"/>
                </a:cubicBezTo>
                <a:cubicBezTo>
                  <a:pt x="8138029" y="812604"/>
                  <a:pt x="8010558" y="757824"/>
                  <a:pt x="7904817" y="664008"/>
                </a:cubicBezTo>
                <a:lnTo>
                  <a:pt x="7856611" y="616669"/>
                </a:lnTo>
                <a:lnTo>
                  <a:pt x="7852297" y="625293"/>
                </a:lnTo>
                <a:lnTo>
                  <a:pt x="7842762" y="607628"/>
                </a:lnTo>
                <a:cubicBezTo>
                  <a:pt x="7738218" y="432151"/>
                  <a:pt x="7580004" y="320302"/>
                  <a:pt x="7402932" y="320302"/>
                </a:cubicBezTo>
                <a:cubicBezTo>
                  <a:pt x="7307018" y="320302"/>
                  <a:pt x="7216637" y="353119"/>
                  <a:pt x="7137323" y="411089"/>
                </a:cubicBezTo>
                <a:lnTo>
                  <a:pt x="7092118" y="448999"/>
                </a:lnTo>
                <a:lnTo>
                  <a:pt x="7086542" y="456075"/>
                </a:lnTo>
                <a:lnTo>
                  <a:pt x="7052412" y="488913"/>
                </a:lnTo>
                <a:lnTo>
                  <a:pt x="7027340" y="515952"/>
                </a:lnTo>
                <a:cubicBezTo>
                  <a:pt x="6993907" y="556555"/>
                  <a:pt x="6963931" y="602489"/>
                  <a:pt x="6938105" y="652796"/>
                </a:cubicBezTo>
                <a:lnTo>
                  <a:pt x="6920596" y="693280"/>
                </a:lnTo>
                <a:lnTo>
                  <a:pt x="6938279" y="635379"/>
                </a:lnTo>
                <a:lnTo>
                  <a:pt x="6974617" y="553930"/>
                </a:lnTo>
                <a:lnTo>
                  <a:pt x="6933338" y="583208"/>
                </a:lnTo>
                <a:cubicBezTo>
                  <a:pt x="6849944" y="632925"/>
                  <a:pt x="6757317" y="660613"/>
                  <a:pt x="6659766" y="660613"/>
                </a:cubicBezTo>
                <a:cubicBezTo>
                  <a:pt x="6522551" y="660613"/>
                  <a:pt x="6395079" y="605833"/>
                  <a:pt x="6289339" y="512017"/>
                </a:cubicBezTo>
                <a:lnTo>
                  <a:pt x="6241132" y="464678"/>
                </a:lnTo>
                <a:lnTo>
                  <a:pt x="6236819" y="473301"/>
                </a:lnTo>
                <a:lnTo>
                  <a:pt x="6227283" y="455637"/>
                </a:lnTo>
                <a:cubicBezTo>
                  <a:pt x="6122739" y="280160"/>
                  <a:pt x="5964526" y="168311"/>
                  <a:pt x="5787454" y="168311"/>
                </a:cubicBezTo>
                <a:cubicBezTo>
                  <a:pt x="5619605" y="168311"/>
                  <a:pt x="5468701" y="268813"/>
                  <a:pt x="5364392" y="428744"/>
                </a:cubicBezTo>
                <a:lnTo>
                  <a:pt x="5364140" y="429153"/>
                </a:lnTo>
                <a:lnTo>
                  <a:pt x="5362648" y="432247"/>
                </a:lnTo>
                <a:cubicBezTo>
                  <a:pt x="5354128" y="448648"/>
                  <a:pt x="5345193" y="464647"/>
                  <a:pt x="5335862" y="480217"/>
                </a:cubicBezTo>
                <a:lnTo>
                  <a:pt x="5322606" y="500852"/>
                </a:lnTo>
                <a:lnTo>
                  <a:pt x="5305117" y="541288"/>
                </a:lnTo>
                <a:lnTo>
                  <a:pt x="5312809" y="516104"/>
                </a:lnTo>
                <a:lnTo>
                  <a:pt x="5306698" y="525616"/>
                </a:lnTo>
                <a:cubicBezTo>
                  <a:pt x="5185454" y="701856"/>
                  <a:pt x="5010049" y="812606"/>
                  <a:pt x="4814947" y="812606"/>
                </a:cubicBezTo>
                <a:cubicBezTo>
                  <a:pt x="4677732" y="812606"/>
                  <a:pt x="4550260" y="757826"/>
                  <a:pt x="4444520" y="664010"/>
                </a:cubicBezTo>
                <a:lnTo>
                  <a:pt x="4396313" y="616671"/>
                </a:lnTo>
                <a:lnTo>
                  <a:pt x="4392000" y="625295"/>
                </a:lnTo>
                <a:lnTo>
                  <a:pt x="4382464" y="607630"/>
                </a:lnTo>
                <a:cubicBezTo>
                  <a:pt x="4277920" y="432153"/>
                  <a:pt x="4119706" y="320304"/>
                  <a:pt x="3942635" y="320304"/>
                </a:cubicBezTo>
                <a:cubicBezTo>
                  <a:pt x="3846721" y="320304"/>
                  <a:pt x="3756340" y="353121"/>
                  <a:pt x="3677025" y="411091"/>
                </a:cubicBezTo>
                <a:lnTo>
                  <a:pt x="3631821" y="449001"/>
                </a:lnTo>
                <a:lnTo>
                  <a:pt x="3626244" y="456077"/>
                </a:lnTo>
                <a:lnTo>
                  <a:pt x="3592115" y="488915"/>
                </a:lnTo>
                <a:lnTo>
                  <a:pt x="3567043" y="515954"/>
                </a:lnTo>
                <a:cubicBezTo>
                  <a:pt x="3533609" y="556557"/>
                  <a:pt x="3503634" y="602492"/>
                  <a:pt x="3477808" y="652798"/>
                </a:cubicBezTo>
                <a:lnTo>
                  <a:pt x="3460298" y="693282"/>
                </a:lnTo>
                <a:lnTo>
                  <a:pt x="3477981" y="635381"/>
                </a:lnTo>
                <a:lnTo>
                  <a:pt x="3514319" y="553933"/>
                </a:lnTo>
                <a:lnTo>
                  <a:pt x="3473041" y="583210"/>
                </a:lnTo>
                <a:cubicBezTo>
                  <a:pt x="3389646" y="632927"/>
                  <a:pt x="3297019" y="660615"/>
                  <a:pt x="3199468" y="660615"/>
                </a:cubicBezTo>
                <a:cubicBezTo>
                  <a:pt x="3062253" y="660615"/>
                  <a:pt x="2934782" y="605835"/>
                  <a:pt x="2829041" y="512019"/>
                </a:cubicBezTo>
                <a:lnTo>
                  <a:pt x="2780835" y="464680"/>
                </a:lnTo>
                <a:lnTo>
                  <a:pt x="2776521" y="473303"/>
                </a:lnTo>
                <a:lnTo>
                  <a:pt x="2766985" y="455639"/>
                </a:lnTo>
                <a:cubicBezTo>
                  <a:pt x="2662441" y="280162"/>
                  <a:pt x="2504228" y="168313"/>
                  <a:pt x="2327156" y="168313"/>
                </a:cubicBezTo>
                <a:cubicBezTo>
                  <a:pt x="2159307" y="168313"/>
                  <a:pt x="2008403" y="268815"/>
                  <a:pt x="1904094" y="428746"/>
                </a:cubicBezTo>
                <a:lnTo>
                  <a:pt x="1903842" y="429155"/>
                </a:lnTo>
                <a:lnTo>
                  <a:pt x="1902350" y="432249"/>
                </a:lnTo>
                <a:cubicBezTo>
                  <a:pt x="1893830" y="448650"/>
                  <a:pt x="1884895" y="464649"/>
                  <a:pt x="1875564" y="480219"/>
                </a:cubicBezTo>
                <a:lnTo>
                  <a:pt x="1862308" y="500854"/>
                </a:lnTo>
                <a:lnTo>
                  <a:pt x="1844819" y="541290"/>
                </a:lnTo>
                <a:lnTo>
                  <a:pt x="1852511" y="516106"/>
                </a:lnTo>
                <a:lnTo>
                  <a:pt x="1846400" y="525618"/>
                </a:lnTo>
                <a:cubicBezTo>
                  <a:pt x="1725156" y="701858"/>
                  <a:pt x="1549751" y="812608"/>
                  <a:pt x="1354649" y="812608"/>
                </a:cubicBezTo>
                <a:close/>
              </a:path>
            </a:pathLst>
          </a:custGeom>
          <a:gradFill>
            <a:gsLst>
              <a:gs pos="22000">
                <a:srgbClr val="EE5F50">
                  <a:alpha val="0"/>
                </a:srgbClr>
              </a:gs>
              <a:gs pos="50000">
                <a:srgbClr val="B60000">
                  <a:alpha val="0"/>
                </a:srgbClr>
              </a:gs>
              <a:gs pos="72000">
                <a:schemeClr val="accent6">
                  <a:lumMod val="75000"/>
                </a:schemeClr>
              </a:gs>
              <a:gs pos="4000">
                <a:srgbClr val="FF0000"/>
              </a:gs>
              <a:gs pos="90000">
                <a:srgbClr val="B10000">
                  <a:alpha val="0"/>
                </a:srgbClr>
              </a:gs>
              <a:gs pos="14000">
                <a:srgbClr val="FF6600"/>
              </a:gs>
              <a:gs pos="28000">
                <a:srgbClr val="E78974">
                  <a:alpha val="0"/>
                </a:srgbClr>
              </a:gs>
              <a:gs pos="61000">
                <a:srgbClr val="C00000">
                  <a:lumMod val="69000"/>
                  <a:alpha val="0"/>
                </a:srgbClr>
              </a:gs>
              <a:gs pos="43000">
                <a:srgbClr val="00B050"/>
              </a:gs>
              <a:gs pos="34000">
                <a:srgbClr val="FF6600"/>
              </a:gs>
            </a:gsLst>
            <a:path path="circle">
              <a:fillToRect l="50000" t="50000" r="50000" b="50000"/>
            </a:path>
          </a:gradFill>
          <a:ln w="15875">
            <a:solidFill>
              <a:schemeClr val="tx1">
                <a:lumMod val="95000"/>
              </a:schemeClr>
            </a:solidFill>
          </a:ln>
          <a:scene3d>
            <a:camera prst="obliqueBottomLeft"/>
            <a:lightRig rig="twoPt" dir="t"/>
          </a:scene3d>
          <a:sp3d contourW="6350"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8" name="Forma libre 27"/>
          <p:cNvSpPr/>
          <p:nvPr/>
        </p:nvSpPr>
        <p:spPr>
          <a:xfrm rot="13643862">
            <a:off x="5198289" y="51402"/>
            <a:ext cx="2136743" cy="2639624"/>
          </a:xfrm>
          <a:custGeom>
            <a:avLst/>
            <a:gdLst>
              <a:gd name="connsiteX0" fmla="*/ 1354649 w 14191711"/>
              <a:gd name="connsiteY0" fmla="*/ 812608 h 812608"/>
              <a:gd name="connsiteX1" fmla="*/ 984222 w 14191711"/>
              <a:gd name="connsiteY1" fmla="*/ 664012 h 812608"/>
              <a:gd name="connsiteX2" fmla="*/ 936015 w 14191711"/>
              <a:gd name="connsiteY2" fmla="*/ 616673 h 812608"/>
              <a:gd name="connsiteX3" fmla="*/ 931702 w 14191711"/>
              <a:gd name="connsiteY3" fmla="*/ 625297 h 812608"/>
              <a:gd name="connsiteX4" fmla="*/ 922166 w 14191711"/>
              <a:gd name="connsiteY4" fmla="*/ 607632 h 812608"/>
              <a:gd name="connsiteX5" fmla="*/ 482337 w 14191711"/>
              <a:gd name="connsiteY5" fmla="*/ 320306 h 812608"/>
              <a:gd name="connsiteX6" fmla="*/ 17510 w 14191711"/>
              <a:gd name="connsiteY6" fmla="*/ 652800 h 812608"/>
              <a:gd name="connsiteX7" fmla="*/ 0 w 14191711"/>
              <a:gd name="connsiteY7" fmla="*/ 693284 h 812608"/>
              <a:gd name="connsiteX8" fmla="*/ 17683 w 14191711"/>
              <a:gd name="connsiteY8" fmla="*/ 635383 h 812608"/>
              <a:gd name="connsiteX9" fmla="*/ 611350 w 14191711"/>
              <a:gd name="connsiteY9" fmla="*/ 151998 h 812608"/>
              <a:gd name="connsiteX10" fmla="*/ 981777 w 14191711"/>
              <a:gd name="connsiteY10" fmla="*/ 300594 h 812608"/>
              <a:gd name="connsiteX11" fmla="*/ 1029983 w 14191711"/>
              <a:gd name="connsiteY11" fmla="*/ 347933 h 812608"/>
              <a:gd name="connsiteX12" fmla="*/ 1034297 w 14191711"/>
              <a:gd name="connsiteY12" fmla="*/ 339310 h 812608"/>
              <a:gd name="connsiteX13" fmla="*/ 1043833 w 14191711"/>
              <a:gd name="connsiteY13" fmla="*/ 356974 h 812608"/>
              <a:gd name="connsiteX14" fmla="*/ 1483662 w 14191711"/>
              <a:gd name="connsiteY14" fmla="*/ 644300 h 812608"/>
              <a:gd name="connsiteX15" fmla="*/ 1906724 w 14191711"/>
              <a:gd name="connsiteY15" fmla="*/ 383867 h 812608"/>
              <a:gd name="connsiteX16" fmla="*/ 1906976 w 14191711"/>
              <a:gd name="connsiteY16" fmla="*/ 383458 h 812608"/>
              <a:gd name="connsiteX17" fmla="*/ 1908468 w 14191711"/>
              <a:gd name="connsiteY17" fmla="*/ 380364 h 812608"/>
              <a:gd name="connsiteX18" fmla="*/ 1935254 w 14191711"/>
              <a:gd name="connsiteY18" fmla="*/ 332394 h 812608"/>
              <a:gd name="connsiteX19" fmla="*/ 1948509 w 14191711"/>
              <a:gd name="connsiteY19" fmla="*/ 311759 h 812608"/>
              <a:gd name="connsiteX20" fmla="*/ 1965999 w 14191711"/>
              <a:gd name="connsiteY20" fmla="*/ 271323 h 812608"/>
              <a:gd name="connsiteX21" fmla="*/ 1958307 w 14191711"/>
              <a:gd name="connsiteY21" fmla="*/ 296507 h 812608"/>
              <a:gd name="connsiteX22" fmla="*/ 1964417 w 14191711"/>
              <a:gd name="connsiteY22" fmla="*/ 286995 h 812608"/>
              <a:gd name="connsiteX23" fmla="*/ 2456169 w 14191711"/>
              <a:gd name="connsiteY23" fmla="*/ 5 h 812608"/>
              <a:gd name="connsiteX24" fmla="*/ 2826596 w 14191711"/>
              <a:gd name="connsiteY24" fmla="*/ 148601 h 812608"/>
              <a:gd name="connsiteX25" fmla="*/ 2874802 w 14191711"/>
              <a:gd name="connsiteY25" fmla="*/ 195940 h 812608"/>
              <a:gd name="connsiteX26" fmla="*/ 2879116 w 14191711"/>
              <a:gd name="connsiteY26" fmla="*/ 187316 h 812608"/>
              <a:gd name="connsiteX27" fmla="*/ 2888652 w 14191711"/>
              <a:gd name="connsiteY27" fmla="*/ 204981 h 812608"/>
              <a:gd name="connsiteX28" fmla="*/ 3328481 w 14191711"/>
              <a:gd name="connsiteY28" fmla="*/ 492306 h 812608"/>
              <a:gd name="connsiteX29" fmla="*/ 3594091 w 14191711"/>
              <a:gd name="connsiteY29" fmla="*/ 401519 h 812608"/>
              <a:gd name="connsiteX30" fmla="*/ 3639295 w 14191711"/>
              <a:gd name="connsiteY30" fmla="*/ 363610 h 812608"/>
              <a:gd name="connsiteX31" fmla="*/ 3644872 w 14191711"/>
              <a:gd name="connsiteY31" fmla="*/ 356534 h 812608"/>
              <a:gd name="connsiteX32" fmla="*/ 3679001 w 14191711"/>
              <a:gd name="connsiteY32" fmla="*/ 323696 h 812608"/>
              <a:gd name="connsiteX33" fmla="*/ 3704073 w 14191711"/>
              <a:gd name="connsiteY33" fmla="*/ 296657 h 812608"/>
              <a:gd name="connsiteX34" fmla="*/ 3793308 w 14191711"/>
              <a:gd name="connsiteY34" fmla="*/ 159813 h 812608"/>
              <a:gd name="connsiteX35" fmla="*/ 3810818 w 14191711"/>
              <a:gd name="connsiteY35" fmla="*/ 119329 h 812608"/>
              <a:gd name="connsiteX36" fmla="*/ 3793135 w 14191711"/>
              <a:gd name="connsiteY36" fmla="*/ 177230 h 812608"/>
              <a:gd name="connsiteX37" fmla="*/ 3756797 w 14191711"/>
              <a:gd name="connsiteY37" fmla="*/ 258678 h 812608"/>
              <a:gd name="connsiteX38" fmla="*/ 3798075 w 14191711"/>
              <a:gd name="connsiteY38" fmla="*/ 229401 h 812608"/>
              <a:gd name="connsiteX39" fmla="*/ 4071648 w 14191711"/>
              <a:gd name="connsiteY39" fmla="*/ 151996 h 812608"/>
              <a:gd name="connsiteX40" fmla="*/ 4442075 w 14191711"/>
              <a:gd name="connsiteY40" fmla="*/ 300592 h 812608"/>
              <a:gd name="connsiteX41" fmla="*/ 4490281 w 14191711"/>
              <a:gd name="connsiteY41" fmla="*/ 347931 h 812608"/>
              <a:gd name="connsiteX42" fmla="*/ 4494595 w 14191711"/>
              <a:gd name="connsiteY42" fmla="*/ 339308 h 812608"/>
              <a:gd name="connsiteX43" fmla="*/ 4504131 w 14191711"/>
              <a:gd name="connsiteY43" fmla="*/ 356972 h 812608"/>
              <a:gd name="connsiteX44" fmla="*/ 4943960 w 14191711"/>
              <a:gd name="connsiteY44" fmla="*/ 644298 h 812608"/>
              <a:gd name="connsiteX45" fmla="*/ 5367022 w 14191711"/>
              <a:gd name="connsiteY45" fmla="*/ 383865 h 812608"/>
              <a:gd name="connsiteX46" fmla="*/ 5367274 w 14191711"/>
              <a:gd name="connsiteY46" fmla="*/ 383456 h 812608"/>
              <a:gd name="connsiteX47" fmla="*/ 5368766 w 14191711"/>
              <a:gd name="connsiteY47" fmla="*/ 380362 h 812608"/>
              <a:gd name="connsiteX48" fmla="*/ 5395552 w 14191711"/>
              <a:gd name="connsiteY48" fmla="*/ 332392 h 812608"/>
              <a:gd name="connsiteX49" fmla="*/ 5408807 w 14191711"/>
              <a:gd name="connsiteY49" fmla="*/ 311757 h 812608"/>
              <a:gd name="connsiteX50" fmla="*/ 5426297 w 14191711"/>
              <a:gd name="connsiteY50" fmla="*/ 271321 h 812608"/>
              <a:gd name="connsiteX51" fmla="*/ 5418605 w 14191711"/>
              <a:gd name="connsiteY51" fmla="*/ 296505 h 812608"/>
              <a:gd name="connsiteX52" fmla="*/ 5424715 w 14191711"/>
              <a:gd name="connsiteY52" fmla="*/ 286993 h 812608"/>
              <a:gd name="connsiteX53" fmla="*/ 5916467 w 14191711"/>
              <a:gd name="connsiteY53" fmla="*/ 3 h 812608"/>
              <a:gd name="connsiteX54" fmla="*/ 6286894 w 14191711"/>
              <a:gd name="connsiteY54" fmla="*/ 148599 h 812608"/>
              <a:gd name="connsiteX55" fmla="*/ 6335100 w 14191711"/>
              <a:gd name="connsiteY55" fmla="*/ 195938 h 812608"/>
              <a:gd name="connsiteX56" fmla="*/ 6339414 w 14191711"/>
              <a:gd name="connsiteY56" fmla="*/ 187314 h 812608"/>
              <a:gd name="connsiteX57" fmla="*/ 6348950 w 14191711"/>
              <a:gd name="connsiteY57" fmla="*/ 204979 h 812608"/>
              <a:gd name="connsiteX58" fmla="*/ 6788779 w 14191711"/>
              <a:gd name="connsiteY58" fmla="*/ 492304 h 812608"/>
              <a:gd name="connsiteX59" fmla="*/ 7054389 w 14191711"/>
              <a:gd name="connsiteY59" fmla="*/ 401517 h 812608"/>
              <a:gd name="connsiteX60" fmla="*/ 7099593 w 14191711"/>
              <a:gd name="connsiteY60" fmla="*/ 363608 h 812608"/>
              <a:gd name="connsiteX61" fmla="*/ 7105170 w 14191711"/>
              <a:gd name="connsiteY61" fmla="*/ 356532 h 812608"/>
              <a:gd name="connsiteX62" fmla="*/ 7139299 w 14191711"/>
              <a:gd name="connsiteY62" fmla="*/ 323694 h 812608"/>
              <a:gd name="connsiteX63" fmla="*/ 7164371 w 14191711"/>
              <a:gd name="connsiteY63" fmla="*/ 296655 h 812608"/>
              <a:gd name="connsiteX64" fmla="*/ 7253606 w 14191711"/>
              <a:gd name="connsiteY64" fmla="*/ 159811 h 812608"/>
              <a:gd name="connsiteX65" fmla="*/ 7271116 w 14191711"/>
              <a:gd name="connsiteY65" fmla="*/ 119327 h 812608"/>
              <a:gd name="connsiteX66" fmla="*/ 7253432 w 14191711"/>
              <a:gd name="connsiteY66" fmla="*/ 177228 h 812608"/>
              <a:gd name="connsiteX67" fmla="*/ 7217094 w 14191711"/>
              <a:gd name="connsiteY67" fmla="*/ 258677 h 812608"/>
              <a:gd name="connsiteX68" fmla="*/ 7258373 w 14191711"/>
              <a:gd name="connsiteY68" fmla="*/ 229399 h 812608"/>
              <a:gd name="connsiteX69" fmla="*/ 7531946 w 14191711"/>
              <a:gd name="connsiteY69" fmla="*/ 151994 h 812608"/>
              <a:gd name="connsiteX70" fmla="*/ 7902373 w 14191711"/>
              <a:gd name="connsiteY70" fmla="*/ 300590 h 812608"/>
              <a:gd name="connsiteX71" fmla="*/ 7950579 w 14191711"/>
              <a:gd name="connsiteY71" fmla="*/ 347929 h 812608"/>
              <a:gd name="connsiteX72" fmla="*/ 7954893 w 14191711"/>
              <a:gd name="connsiteY72" fmla="*/ 339306 h 812608"/>
              <a:gd name="connsiteX73" fmla="*/ 7964429 w 14191711"/>
              <a:gd name="connsiteY73" fmla="*/ 356970 h 812608"/>
              <a:gd name="connsiteX74" fmla="*/ 8404257 w 14191711"/>
              <a:gd name="connsiteY74" fmla="*/ 644296 h 812608"/>
              <a:gd name="connsiteX75" fmla="*/ 8827320 w 14191711"/>
              <a:gd name="connsiteY75" fmla="*/ 383863 h 812608"/>
              <a:gd name="connsiteX76" fmla="*/ 8827571 w 14191711"/>
              <a:gd name="connsiteY76" fmla="*/ 383454 h 812608"/>
              <a:gd name="connsiteX77" fmla="*/ 8829064 w 14191711"/>
              <a:gd name="connsiteY77" fmla="*/ 380360 h 812608"/>
              <a:gd name="connsiteX78" fmla="*/ 8855850 w 14191711"/>
              <a:gd name="connsiteY78" fmla="*/ 332390 h 812608"/>
              <a:gd name="connsiteX79" fmla="*/ 8869104 w 14191711"/>
              <a:gd name="connsiteY79" fmla="*/ 311755 h 812608"/>
              <a:gd name="connsiteX80" fmla="*/ 8886595 w 14191711"/>
              <a:gd name="connsiteY80" fmla="*/ 271319 h 812608"/>
              <a:gd name="connsiteX81" fmla="*/ 8878903 w 14191711"/>
              <a:gd name="connsiteY81" fmla="*/ 296503 h 812608"/>
              <a:gd name="connsiteX82" fmla="*/ 8885013 w 14191711"/>
              <a:gd name="connsiteY82" fmla="*/ 286991 h 812608"/>
              <a:gd name="connsiteX83" fmla="*/ 9376765 w 14191711"/>
              <a:gd name="connsiteY83" fmla="*/ 1 h 812608"/>
              <a:gd name="connsiteX84" fmla="*/ 9747192 w 14191711"/>
              <a:gd name="connsiteY84" fmla="*/ 148597 h 812608"/>
              <a:gd name="connsiteX85" fmla="*/ 9795398 w 14191711"/>
              <a:gd name="connsiteY85" fmla="*/ 195936 h 812608"/>
              <a:gd name="connsiteX86" fmla="*/ 9799712 w 14191711"/>
              <a:gd name="connsiteY86" fmla="*/ 187312 h 812608"/>
              <a:gd name="connsiteX87" fmla="*/ 9809248 w 14191711"/>
              <a:gd name="connsiteY87" fmla="*/ 204977 h 812608"/>
              <a:gd name="connsiteX88" fmla="*/ 10249076 w 14191711"/>
              <a:gd name="connsiteY88" fmla="*/ 492302 h 812608"/>
              <a:gd name="connsiteX89" fmla="*/ 10514687 w 14191711"/>
              <a:gd name="connsiteY89" fmla="*/ 401515 h 812608"/>
              <a:gd name="connsiteX90" fmla="*/ 10559894 w 14191711"/>
              <a:gd name="connsiteY90" fmla="*/ 363604 h 812608"/>
              <a:gd name="connsiteX91" fmla="*/ 10565468 w 14191711"/>
              <a:gd name="connsiteY91" fmla="*/ 356531 h 812608"/>
              <a:gd name="connsiteX92" fmla="*/ 10599588 w 14191711"/>
              <a:gd name="connsiteY92" fmla="*/ 323702 h 812608"/>
              <a:gd name="connsiteX93" fmla="*/ 10624669 w 14191711"/>
              <a:gd name="connsiteY93" fmla="*/ 296653 h 812608"/>
              <a:gd name="connsiteX94" fmla="*/ 10713904 w 14191711"/>
              <a:gd name="connsiteY94" fmla="*/ 159809 h 812608"/>
              <a:gd name="connsiteX95" fmla="*/ 10731414 w 14191711"/>
              <a:gd name="connsiteY95" fmla="*/ 119325 h 812608"/>
              <a:gd name="connsiteX96" fmla="*/ 10713730 w 14191711"/>
              <a:gd name="connsiteY96" fmla="*/ 177226 h 812608"/>
              <a:gd name="connsiteX97" fmla="*/ 10677391 w 14191711"/>
              <a:gd name="connsiteY97" fmla="*/ 258676 h 812608"/>
              <a:gd name="connsiteX98" fmla="*/ 10718671 w 14191711"/>
              <a:gd name="connsiteY98" fmla="*/ 229399 h 812608"/>
              <a:gd name="connsiteX99" fmla="*/ 10992244 w 14191711"/>
              <a:gd name="connsiteY99" fmla="*/ 151993 h 812608"/>
              <a:gd name="connsiteX100" fmla="*/ 11362671 w 14191711"/>
              <a:gd name="connsiteY100" fmla="*/ 300589 h 812608"/>
              <a:gd name="connsiteX101" fmla="*/ 11410877 w 14191711"/>
              <a:gd name="connsiteY101" fmla="*/ 347928 h 812608"/>
              <a:gd name="connsiteX102" fmla="*/ 11415191 w 14191711"/>
              <a:gd name="connsiteY102" fmla="*/ 339305 h 812608"/>
              <a:gd name="connsiteX103" fmla="*/ 11424726 w 14191711"/>
              <a:gd name="connsiteY103" fmla="*/ 356969 h 812608"/>
              <a:gd name="connsiteX104" fmla="*/ 11864556 w 14191711"/>
              <a:gd name="connsiteY104" fmla="*/ 644295 h 812608"/>
              <a:gd name="connsiteX105" fmla="*/ 12287618 w 14191711"/>
              <a:gd name="connsiteY105" fmla="*/ 383862 h 812608"/>
              <a:gd name="connsiteX106" fmla="*/ 12287870 w 14191711"/>
              <a:gd name="connsiteY106" fmla="*/ 383453 h 812608"/>
              <a:gd name="connsiteX107" fmla="*/ 12289362 w 14191711"/>
              <a:gd name="connsiteY107" fmla="*/ 380359 h 812608"/>
              <a:gd name="connsiteX108" fmla="*/ 12316148 w 14191711"/>
              <a:gd name="connsiteY108" fmla="*/ 332389 h 812608"/>
              <a:gd name="connsiteX109" fmla="*/ 12329403 w 14191711"/>
              <a:gd name="connsiteY109" fmla="*/ 311754 h 812608"/>
              <a:gd name="connsiteX110" fmla="*/ 12346892 w 14191711"/>
              <a:gd name="connsiteY110" fmla="*/ 271318 h 812608"/>
              <a:gd name="connsiteX111" fmla="*/ 12339201 w 14191711"/>
              <a:gd name="connsiteY111" fmla="*/ 296502 h 812608"/>
              <a:gd name="connsiteX112" fmla="*/ 12345311 w 14191711"/>
              <a:gd name="connsiteY112" fmla="*/ 286990 h 812608"/>
              <a:gd name="connsiteX113" fmla="*/ 12837063 w 14191711"/>
              <a:gd name="connsiteY113" fmla="*/ 0 h 812608"/>
              <a:gd name="connsiteX114" fmla="*/ 13207490 w 14191711"/>
              <a:gd name="connsiteY114" fmla="*/ 148596 h 812608"/>
              <a:gd name="connsiteX115" fmla="*/ 13255696 w 14191711"/>
              <a:gd name="connsiteY115" fmla="*/ 195935 h 812608"/>
              <a:gd name="connsiteX116" fmla="*/ 13260010 w 14191711"/>
              <a:gd name="connsiteY116" fmla="*/ 187311 h 812608"/>
              <a:gd name="connsiteX117" fmla="*/ 13269546 w 14191711"/>
              <a:gd name="connsiteY117" fmla="*/ 204976 h 812608"/>
              <a:gd name="connsiteX118" fmla="*/ 13709375 w 14191711"/>
              <a:gd name="connsiteY118" fmla="*/ 492302 h 812608"/>
              <a:gd name="connsiteX119" fmla="*/ 14174202 w 14191711"/>
              <a:gd name="connsiteY119" fmla="*/ 159808 h 812608"/>
              <a:gd name="connsiteX120" fmla="*/ 14191711 w 14191711"/>
              <a:gd name="connsiteY120" fmla="*/ 119324 h 812608"/>
              <a:gd name="connsiteX121" fmla="*/ 14174028 w 14191711"/>
              <a:gd name="connsiteY121" fmla="*/ 177225 h 812608"/>
              <a:gd name="connsiteX122" fmla="*/ 13580362 w 14191711"/>
              <a:gd name="connsiteY122" fmla="*/ 660610 h 812608"/>
              <a:gd name="connsiteX123" fmla="*/ 13209935 w 14191711"/>
              <a:gd name="connsiteY123" fmla="*/ 512014 h 812608"/>
              <a:gd name="connsiteX124" fmla="*/ 13161729 w 14191711"/>
              <a:gd name="connsiteY124" fmla="*/ 464675 h 812608"/>
              <a:gd name="connsiteX125" fmla="*/ 13157414 w 14191711"/>
              <a:gd name="connsiteY125" fmla="*/ 473298 h 812608"/>
              <a:gd name="connsiteX126" fmla="*/ 13147879 w 14191711"/>
              <a:gd name="connsiteY126" fmla="*/ 455634 h 812608"/>
              <a:gd name="connsiteX127" fmla="*/ 12708050 w 14191711"/>
              <a:gd name="connsiteY127" fmla="*/ 168308 h 812608"/>
              <a:gd name="connsiteX128" fmla="*/ 12284988 w 14191711"/>
              <a:gd name="connsiteY128" fmla="*/ 428741 h 812608"/>
              <a:gd name="connsiteX129" fmla="*/ 12284736 w 14191711"/>
              <a:gd name="connsiteY129" fmla="*/ 429150 h 812608"/>
              <a:gd name="connsiteX130" fmla="*/ 12283244 w 14191711"/>
              <a:gd name="connsiteY130" fmla="*/ 432244 h 812608"/>
              <a:gd name="connsiteX131" fmla="*/ 12256457 w 14191711"/>
              <a:gd name="connsiteY131" fmla="*/ 480214 h 812608"/>
              <a:gd name="connsiteX132" fmla="*/ 12243203 w 14191711"/>
              <a:gd name="connsiteY132" fmla="*/ 500849 h 812608"/>
              <a:gd name="connsiteX133" fmla="*/ 12225713 w 14191711"/>
              <a:gd name="connsiteY133" fmla="*/ 541285 h 812608"/>
              <a:gd name="connsiteX134" fmla="*/ 12233404 w 14191711"/>
              <a:gd name="connsiteY134" fmla="*/ 516101 h 812608"/>
              <a:gd name="connsiteX135" fmla="*/ 12227295 w 14191711"/>
              <a:gd name="connsiteY135" fmla="*/ 525613 h 812608"/>
              <a:gd name="connsiteX136" fmla="*/ 11735542 w 14191711"/>
              <a:gd name="connsiteY136" fmla="*/ 812603 h 812608"/>
              <a:gd name="connsiteX137" fmla="*/ 11365115 w 14191711"/>
              <a:gd name="connsiteY137" fmla="*/ 664007 h 812608"/>
              <a:gd name="connsiteX138" fmla="*/ 11316909 w 14191711"/>
              <a:gd name="connsiteY138" fmla="*/ 616668 h 812608"/>
              <a:gd name="connsiteX139" fmla="*/ 11312595 w 14191711"/>
              <a:gd name="connsiteY139" fmla="*/ 625292 h 812608"/>
              <a:gd name="connsiteX140" fmla="*/ 11303060 w 14191711"/>
              <a:gd name="connsiteY140" fmla="*/ 607627 h 812608"/>
              <a:gd name="connsiteX141" fmla="*/ 10863231 w 14191711"/>
              <a:gd name="connsiteY141" fmla="*/ 320302 h 812608"/>
              <a:gd name="connsiteX142" fmla="*/ 10597620 w 14191711"/>
              <a:gd name="connsiteY142" fmla="*/ 411089 h 812608"/>
              <a:gd name="connsiteX143" fmla="*/ 10552413 w 14191711"/>
              <a:gd name="connsiteY143" fmla="*/ 449000 h 812608"/>
              <a:gd name="connsiteX144" fmla="*/ 10546840 w 14191711"/>
              <a:gd name="connsiteY144" fmla="*/ 456073 h 812608"/>
              <a:gd name="connsiteX145" fmla="*/ 10512719 w 14191711"/>
              <a:gd name="connsiteY145" fmla="*/ 488902 h 812608"/>
              <a:gd name="connsiteX146" fmla="*/ 10487638 w 14191711"/>
              <a:gd name="connsiteY146" fmla="*/ 515951 h 812608"/>
              <a:gd name="connsiteX147" fmla="*/ 10398403 w 14191711"/>
              <a:gd name="connsiteY147" fmla="*/ 652795 h 812608"/>
              <a:gd name="connsiteX148" fmla="*/ 10380893 w 14191711"/>
              <a:gd name="connsiteY148" fmla="*/ 693279 h 812608"/>
              <a:gd name="connsiteX149" fmla="*/ 10398577 w 14191711"/>
              <a:gd name="connsiteY149" fmla="*/ 635378 h 812608"/>
              <a:gd name="connsiteX150" fmla="*/ 10434916 w 14191711"/>
              <a:gd name="connsiteY150" fmla="*/ 553928 h 812608"/>
              <a:gd name="connsiteX151" fmla="*/ 10393636 w 14191711"/>
              <a:gd name="connsiteY151" fmla="*/ 583206 h 812608"/>
              <a:gd name="connsiteX152" fmla="*/ 10120064 w 14191711"/>
              <a:gd name="connsiteY152" fmla="*/ 660611 h 812608"/>
              <a:gd name="connsiteX153" fmla="*/ 9749637 w 14191711"/>
              <a:gd name="connsiteY153" fmla="*/ 512015 h 812608"/>
              <a:gd name="connsiteX154" fmla="*/ 9701430 w 14191711"/>
              <a:gd name="connsiteY154" fmla="*/ 464676 h 812608"/>
              <a:gd name="connsiteX155" fmla="*/ 9697117 w 14191711"/>
              <a:gd name="connsiteY155" fmla="*/ 473299 h 812608"/>
              <a:gd name="connsiteX156" fmla="*/ 9687581 w 14191711"/>
              <a:gd name="connsiteY156" fmla="*/ 455635 h 812608"/>
              <a:gd name="connsiteX157" fmla="*/ 9247751 w 14191711"/>
              <a:gd name="connsiteY157" fmla="*/ 168309 h 812608"/>
              <a:gd name="connsiteX158" fmla="*/ 8824689 w 14191711"/>
              <a:gd name="connsiteY158" fmla="*/ 428742 h 812608"/>
              <a:gd name="connsiteX159" fmla="*/ 8824438 w 14191711"/>
              <a:gd name="connsiteY159" fmla="*/ 429151 h 812608"/>
              <a:gd name="connsiteX160" fmla="*/ 8822946 w 14191711"/>
              <a:gd name="connsiteY160" fmla="*/ 432245 h 812608"/>
              <a:gd name="connsiteX161" fmla="*/ 8796160 w 14191711"/>
              <a:gd name="connsiteY161" fmla="*/ 480215 h 812608"/>
              <a:gd name="connsiteX162" fmla="*/ 8782904 w 14191711"/>
              <a:gd name="connsiteY162" fmla="*/ 500850 h 812608"/>
              <a:gd name="connsiteX163" fmla="*/ 8765415 w 14191711"/>
              <a:gd name="connsiteY163" fmla="*/ 541286 h 812608"/>
              <a:gd name="connsiteX164" fmla="*/ 8773106 w 14191711"/>
              <a:gd name="connsiteY164" fmla="*/ 516102 h 812608"/>
              <a:gd name="connsiteX165" fmla="*/ 8766996 w 14191711"/>
              <a:gd name="connsiteY165" fmla="*/ 525614 h 812608"/>
              <a:gd name="connsiteX166" fmla="*/ 8275245 w 14191711"/>
              <a:gd name="connsiteY166" fmla="*/ 812604 h 812608"/>
              <a:gd name="connsiteX167" fmla="*/ 7904817 w 14191711"/>
              <a:gd name="connsiteY167" fmla="*/ 664008 h 812608"/>
              <a:gd name="connsiteX168" fmla="*/ 7856611 w 14191711"/>
              <a:gd name="connsiteY168" fmla="*/ 616669 h 812608"/>
              <a:gd name="connsiteX169" fmla="*/ 7852297 w 14191711"/>
              <a:gd name="connsiteY169" fmla="*/ 625293 h 812608"/>
              <a:gd name="connsiteX170" fmla="*/ 7842762 w 14191711"/>
              <a:gd name="connsiteY170" fmla="*/ 607628 h 812608"/>
              <a:gd name="connsiteX171" fmla="*/ 7402932 w 14191711"/>
              <a:gd name="connsiteY171" fmla="*/ 320302 h 812608"/>
              <a:gd name="connsiteX172" fmla="*/ 7137323 w 14191711"/>
              <a:gd name="connsiteY172" fmla="*/ 411089 h 812608"/>
              <a:gd name="connsiteX173" fmla="*/ 7092118 w 14191711"/>
              <a:gd name="connsiteY173" fmla="*/ 448999 h 812608"/>
              <a:gd name="connsiteX174" fmla="*/ 7086542 w 14191711"/>
              <a:gd name="connsiteY174" fmla="*/ 456075 h 812608"/>
              <a:gd name="connsiteX175" fmla="*/ 7052412 w 14191711"/>
              <a:gd name="connsiteY175" fmla="*/ 488913 h 812608"/>
              <a:gd name="connsiteX176" fmla="*/ 7027340 w 14191711"/>
              <a:gd name="connsiteY176" fmla="*/ 515952 h 812608"/>
              <a:gd name="connsiteX177" fmla="*/ 6938105 w 14191711"/>
              <a:gd name="connsiteY177" fmla="*/ 652796 h 812608"/>
              <a:gd name="connsiteX178" fmla="*/ 6920596 w 14191711"/>
              <a:gd name="connsiteY178" fmla="*/ 693280 h 812608"/>
              <a:gd name="connsiteX179" fmla="*/ 6938279 w 14191711"/>
              <a:gd name="connsiteY179" fmla="*/ 635379 h 812608"/>
              <a:gd name="connsiteX180" fmla="*/ 6974617 w 14191711"/>
              <a:gd name="connsiteY180" fmla="*/ 553930 h 812608"/>
              <a:gd name="connsiteX181" fmla="*/ 6933338 w 14191711"/>
              <a:gd name="connsiteY181" fmla="*/ 583208 h 812608"/>
              <a:gd name="connsiteX182" fmla="*/ 6659766 w 14191711"/>
              <a:gd name="connsiteY182" fmla="*/ 660613 h 812608"/>
              <a:gd name="connsiteX183" fmla="*/ 6289339 w 14191711"/>
              <a:gd name="connsiteY183" fmla="*/ 512017 h 812608"/>
              <a:gd name="connsiteX184" fmla="*/ 6241132 w 14191711"/>
              <a:gd name="connsiteY184" fmla="*/ 464678 h 812608"/>
              <a:gd name="connsiteX185" fmla="*/ 6236819 w 14191711"/>
              <a:gd name="connsiteY185" fmla="*/ 473301 h 812608"/>
              <a:gd name="connsiteX186" fmla="*/ 6227283 w 14191711"/>
              <a:gd name="connsiteY186" fmla="*/ 455637 h 812608"/>
              <a:gd name="connsiteX187" fmla="*/ 5787454 w 14191711"/>
              <a:gd name="connsiteY187" fmla="*/ 168311 h 812608"/>
              <a:gd name="connsiteX188" fmla="*/ 5364392 w 14191711"/>
              <a:gd name="connsiteY188" fmla="*/ 428744 h 812608"/>
              <a:gd name="connsiteX189" fmla="*/ 5364140 w 14191711"/>
              <a:gd name="connsiteY189" fmla="*/ 429153 h 812608"/>
              <a:gd name="connsiteX190" fmla="*/ 5362648 w 14191711"/>
              <a:gd name="connsiteY190" fmla="*/ 432247 h 812608"/>
              <a:gd name="connsiteX191" fmla="*/ 5335862 w 14191711"/>
              <a:gd name="connsiteY191" fmla="*/ 480217 h 812608"/>
              <a:gd name="connsiteX192" fmla="*/ 5322606 w 14191711"/>
              <a:gd name="connsiteY192" fmla="*/ 500852 h 812608"/>
              <a:gd name="connsiteX193" fmla="*/ 5305117 w 14191711"/>
              <a:gd name="connsiteY193" fmla="*/ 541288 h 812608"/>
              <a:gd name="connsiteX194" fmla="*/ 5312809 w 14191711"/>
              <a:gd name="connsiteY194" fmla="*/ 516104 h 812608"/>
              <a:gd name="connsiteX195" fmla="*/ 5306698 w 14191711"/>
              <a:gd name="connsiteY195" fmla="*/ 525616 h 812608"/>
              <a:gd name="connsiteX196" fmla="*/ 4814947 w 14191711"/>
              <a:gd name="connsiteY196" fmla="*/ 812606 h 812608"/>
              <a:gd name="connsiteX197" fmla="*/ 4444520 w 14191711"/>
              <a:gd name="connsiteY197" fmla="*/ 664010 h 812608"/>
              <a:gd name="connsiteX198" fmla="*/ 4396313 w 14191711"/>
              <a:gd name="connsiteY198" fmla="*/ 616671 h 812608"/>
              <a:gd name="connsiteX199" fmla="*/ 4392000 w 14191711"/>
              <a:gd name="connsiteY199" fmla="*/ 625295 h 812608"/>
              <a:gd name="connsiteX200" fmla="*/ 4382464 w 14191711"/>
              <a:gd name="connsiteY200" fmla="*/ 607630 h 812608"/>
              <a:gd name="connsiteX201" fmla="*/ 3942635 w 14191711"/>
              <a:gd name="connsiteY201" fmla="*/ 320304 h 812608"/>
              <a:gd name="connsiteX202" fmla="*/ 3677025 w 14191711"/>
              <a:gd name="connsiteY202" fmla="*/ 411091 h 812608"/>
              <a:gd name="connsiteX203" fmla="*/ 3631821 w 14191711"/>
              <a:gd name="connsiteY203" fmla="*/ 449001 h 812608"/>
              <a:gd name="connsiteX204" fmla="*/ 3626244 w 14191711"/>
              <a:gd name="connsiteY204" fmla="*/ 456077 h 812608"/>
              <a:gd name="connsiteX205" fmla="*/ 3592115 w 14191711"/>
              <a:gd name="connsiteY205" fmla="*/ 488915 h 812608"/>
              <a:gd name="connsiteX206" fmla="*/ 3567043 w 14191711"/>
              <a:gd name="connsiteY206" fmla="*/ 515954 h 812608"/>
              <a:gd name="connsiteX207" fmla="*/ 3477808 w 14191711"/>
              <a:gd name="connsiteY207" fmla="*/ 652798 h 812608"/>
              <a:gd name="connsiteX208" fmla="*/ 3460298 w 14191711"/>
              <a:gd name="connsiteY208" fmla="*/ 693282 h 812608"/>
              <a:gd name="connsiteX209" fmla="*/ 3477981 w 14191711"/>
              <a:gd name="connsiteY209" fmla="*/ 635381 h 812608"/>
              <a:gd name="connsiteX210" fmla="*/ 3514319 w 14191711"/>
              <a:gd name="connsiteY210" fmla="*/ 553933 h 812608"/>
              <a:gd name="connsiteX211" fmla="*/ 3473041 w 14191711"/>
              <a:gd name="connsiteY211" fmla="*/ 583210 h 812608"/>
              <a:gd name="connsiteX212" fmla="*/ 3199468 w 14191711"/>
              <a:gd name="connsiteY212" fmla="*/ 660615 h 812608"/>
              <a:gd name="connsiteX213" fmla="*/ 2829041 w 14191711"/>
              <a:gd name="connsiteY213" fmla="*/ 512019 h 812608"/>
              <a:gd name="connsiteX214" fmla="*/ 2780835 w 14191711"/>
              <a:gd name="connsiteY214" fmla="*/ 464680 h 812608"/>
              <a:gd name="connsiteX215" fmla="*/ 2776521 w 14191711"/>
              <a:gd name="connsiteY215" fmla="*/ 473303 h 812608"/>
              <a:gd name="connsiteX216" fmla="*/ 2766985 w 14191711"/>
              <a:gd name="connsiteY216" fmla="*/ 455639 h 812608"/>
              <a:gd name="connsiteX217" fmla="*/ 2327156 w 14191711"/>
              <a:gd name="connsiteY217" fmla="*/ 168313 h 812608"/>
              <a:gd name="connsiteX218" fmla="*/ 1904094 w 14191711"/>
              <a:gd name="connsiteY218" fmla="*/ 428746 h 812608"/>
              <a:gd name="connsiteX219" fmla="*/ 1903842 w 14191711"/>
              <a:gd name="connsiteY219" fmla="*/ 429155 h 812608"/>
              <a:gd name="connsiteX220" fmla="*/ 1902350 w 14191711"/>
              <a:gd name="connsiteY220" fmla="*/ 432249 h 812608"/>
              <a:gd name="connsiteX221" fmla="*/ 1875564 w 14191711"/>
              <a:gd name="connsiteY221" fmla="*/ 480219 h 812608"/>
              <a:gd name="connsiteX222" fmla="*/ 1862308 w 14191711"/>
              <a:gd name="connsiteY222" fmla="*/ 500854 h 812608"/>
              <a:gd name="connsiteX223" fmla="*/ 1844819 w 14191711"/>
              <a:gd name="connsiteY223" fmla="*/ 541290 h 812608"/>
              <a:gd name="connsiteX224" fmla="*/ 1852511 w 14191711"/>
              <a:gd name="connsiteY224" fmla="*/ 516106 h 812608"/>
              <a:gd name="connsiteX225" fmla="*/ 1846400 w 14191711"/>
              <a:gd name="connsiteY225" fmla="*/ 525618 h 812608"/>
              <a:gd name="connsiteX226" fmla="*/ 1354649 w 14191711"/>
              <a:gd name="connsiteY226" fmla="*/ 812608 h 8126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Lst>
            <a:rect l="l" t="t" r="r" b="b"/>
            <a:pathLst>
              <a:path w="14191711" h="812608">
                <a:moveTo>
                  <a:pt x="1354649" y="812608"/>
                </a:moveTo>
                <a:cubicBezTo>
                  <a:pt x="1217434" y="812608"/>
                  <a:pt x="1089962" y="757828"/>
                  <a:pt x="984222" y="664012"/>
                </a:cubicBezTo>
                <a:lnTo>
                  <a:pt x="936015" y="616673"/>
                </a:lnTo>
                <a:lnTo>
                  <a:pt x="931702" y="625297"/>
                </a:lnTo>
                <a:lnTo>
                  <a:pt x="922166" y="607632"/>
                </a:lnTo>
                <a:cubicBezTo>
                  <a:pt x="817622" y="432155"/>
                  <a:pt x="659408" y="320306"/>
                  <a:pt x="482337" y="320306"/>
                </a:cubicBezTo>
                <a:cubicBezTo>
                  <a:pt x="290509" y="320306"/>
                  <a:pt x="120814" y="451574"/>
                  <a:pt x="17510" y="652800"/>
                </a:cubicBezTo>
                <a:lnTo>
                  <a:pt x="0" y="693284"/>
                </a:lnTo>
                <a:lnTo>
                  <a:pt x="17683" y="635383"/>
                </a:lnTo>
                <a:cubicBezTo>
                  <a:pt x="126094" y="348887"/>
                  <a:pt x="351214" y="151998"/>
                  <a:pt x="611350" y="151998"/>
                </a:cubicBezTo>
                <a:cubicBezTo>
                  <a:pt x="748565" y="151998"/>
                  <a:pt x="876036" y="206778"/>
                  <a:pt x="981777" y="300594"/>
                </a:cubicBezTo>
                <a:lnTo>
                  <a:pt x="1029983" y="347933"/>
                </a:lnTo>
                <a:lnTo>
                  <a:pt x="1034297" y="339310"/>
                </a:lnTo>
                <a:lnTo>
                  <a:pt x="1043833" y="356974"/>
                </a:lnTo>
                <a:cubicBezTo>
                  <a:pt x="1148377" y="532451"/>
                  <a:pt x="1306590" y="644300"/>
                  <a:pt x="1483662" y="644300"/>
                </a:cubicBezTo>
                <a:cubicBezTo>
                  <a:pt x="1651511" y="644300"/>
                  <a:pt x="1802415" y="543798"/>
                  <a:pt x="1906724" y="383867"/>
                </a:cubicBezTo>
                <a:lnTo>
                  <a:pt x="1906976" y="383458"/>
                </a:lnTo>
                <a:lnTo>
                  <a:pt x="1908468" y="380364"/>
                </a:lnTo>
                <a:cubicBezTo>
                  <a:pt x="1916987" y="363963"/>
                  <a:pt x="1925923" y="347964"/>
                  <a:pt x="1935254" y="332394"/>
                </a:cubicBezTo>
                <a:lnTo>
                  <a:pt x="1948509" y="311759"/>
                </a:lnTo>
                <a:lnTo>
                  <a:pt x="1965999" y="271323"/>
                </a:lnTo>
                <a:lnTo>
                  <a:pt x="1958307" y="296507"/>
                </a:lnTo>
                <a:lnTo>
                  <a:pt x="1964417" y="286995"/>
                </a:lnTo>
                <a:cubicBezTo>
                  <a:pt x="2085662" y="110755"/>
                  <a:pt x="2261067" y="5"/>
                  <a:pt x="2456169" y="5"/>
                </a:cubicBezTo>
                <a:cubicBezTo>
                  <a:pt x="2593384" y="5"/>
                  <a:pt x="2720856" y="54785"/>
                  <a:pt x="2826596" y="148601"/>
                </a:cubicBezTo>
                <a:lnTo>
                  <a:pt x="2874802" y="195940"/>
                </a:lnTo>
                <a:lnTo>
                  <a:pt x="2879116" y="187316"/>
                </a:lnTo>
                <a:lnTo>
                  <a:pt x="2888652" y="204981"/>
                </a:lnTo>
                <a:cubicBezTo>
                  <a:pt x="2993196" y="380458"/>
                  <a:pt x="3151409" y="492306"/>
                  <a:pt x="3328481" y="492306"/>
                </a:cubicBezTo>
                <a:cubicBezTo>
                  <a:pt x="3424395" y="492306"/>
                  <a:pt x="3514776" y="459490"/>
                  <a:pt x="3594091" y="401519"/>
                </a:cubicBezTo>
                <a:lnTo>
                  <a:pt x="3639295" y="363610"/>
                </a:lnTo>
                <a:lnTo>
                  <a:pt x="3644872" y="356534"/>
                </a:lnTo>
                <a:lnTo>
                  <a:pt x="3679001" y="323696"/>
                </a:lnTo>
                <a:lnTo>
                  <a:pt x="3704073" y="296657"/>
                </a:lnTo>
                <a:cubicBezTo>
                  <a:pt x="3737507" y="256054"/>
                  <a:pt x="3767482" y="210119"/>
                  <a:pt x="3793308" y="159813"/>
                </a:cubicBezTo>
                <a:lnTo>
                  <a:pt x="3810818" y="119329"/>
                </a:lnTo>
                <a:lnTo>
                  <a:pt x="3793135" y="177230"/>
                </a:lnTo>
                <a:lnTo>
                  <a:pt x="3756797" y="258678"/>
                </a:lnTo>
                <a:lnTo>
                  <a:pt x="3798075" y="229401"/>
                </a:lnTo>
                <a:cubicBezTo>
                  <a:pt x="3881470" y="179684"/>
                  <a:pt x="3974097" y="151996"/>
                  <a:pt x="4071648" y="151996"/>
                </a:cubicBezTo>
                <a:cubicBezTo>
                  <a:pt x="4208863" y="151996"/>
                  <a:pt x="4336334" y="206776"/>
                  <a:pt x="4442075" y="300592"/>
                </a:cubicBezTo>
                <a:lnTo>
                  <a:pt x="4490281" y="347931"/>
                </a:lnTo>
                <a:lnTo>
                  <a:pt x="4494595" y="339308"/>
                </a:lnTo>
                <a:lnTo>
                  <a:pt x="4504131" y="356972"/>
                </a:lnTo>
                <a:cubicBezTo>
                  <a:pt x="4608675" y="532449"/>
                  <a:pt x="4766888" y="644298"/>
                  <a:pt x="4943960" y="644298"/>
                </a:cubicBezTo>
                <a:cubicBezTo>
                  <a:pt x="5111809" y="644298"/>
                  <a:pt x="5262713" y="543796"/>
                  <a:pt x="5367022" y="383865"/>
                </a:cubicBezTo>
                <a:lnTo>
                  <a:pt x="5367274" y="383456"/>
                </a:lnTo>
                <a:lnTo>
                  <a:pt x="5368766" y="380362"/>
                </a:lnTo>
                <a:cubicBezTo>
                  <a:pt x="5377285" y="363961"/>
                  <a:pt x="5386221" y="347962"/>
                  <a:pt x="5395552" y="332392"/>
                </a:cubicBezTo>
                <a:lnTo>
                  <a:pt x="5408807" y="311757"/>
                </a:lnTo>
                <a:lnTo>
                  <a:pt x="5426297" y="271321"/>
                </a:lnTo>
                <a:lnTo>
                  <a:pt x="5418605" y="296505"/>
                </a:lnTo>
                <a:lnTo>
                  <a:pt x="5424715" y="286993"/>
                </a:lnTo>
                <a:cubicBezTo>
                  <a:pt x="5545960" y="110753"/>
                  <a:pt x="5721365" y="3"/>
                  <a:pt x="5916467" y="3"/>
                </a:cubicBezTo>
                <a:cubicBezTo>
                  <a:pt x="6053682" y="3"/>
                  <a:pt x="6181154" y="54783"/>
                  <a:pt x="6286894" y="148599"/>
                </a:cubicBezTo>
                <a:lnTo>
                  <a:pt x="6335100" y="195938"/>
                </a:lnTo>
                <a:lnTo>
                  <a:pt x="6339414" y="187314"/>
                </a:lnTo>
                <a:lnTo>
                  <a:pt x="6348950" y="204979"/>
                </a:lnTo>
                <a:cubicBezTo>
                  <a:pt x="6453494" y="380456"/>
                  <a:pt x="6611707" y="492304"/>
                  <a:pt x="6788779" y="492304"/>
                </a:cubicBezTo>
                <a:cubicBezTo>
                  <a:pt x="6884693" y="492304"/>
                  <a:pt x="6975074" y="459488"/>
                  <a:pt x="7054389" y="401517"/>
                </a:cubicBezTo>
                <a:lnTo>
                  <a:pt x="7099593" y="363608"/>
                </a:lnTo>
                <a:lnTo>
                  <a:pt x="7105170" y="356532"/>
                </a:lnTo>
                <a:lnTo>
                  <a:pt x="7139299" y="323694"/>
                </a:lnTo>
                <a:lnTo>
                  <a:pt x="7164371" y="296655"/>
                </a:lnTo>
                <a:cubicBezTo>
                  <a:pt x="7197804" y="256052"/>
                  <a:pt x="7227780" y="210117"/>
                  <a:pt x="7253606" y="159811"/>
                </a:cubicBezTo>
                <a:lnTo>
                  <a:pt x="7271116" y="119327"/>
                </a:lnTo>
                <a:lnTo>
                  <a:pt x="7253432" y="177228"/>
                </a:lnTo>
                <a:lnTo>
                  <a:pt x="7217094" y="258677"/>
                </a:lnTo>
                <a:lnTo>
                  <a:pt x="7258373" y="229399"/>
                </a:lnTo>
                <a:cubicBezTo>
                  <a:pt x="7341767" y="179682"/>
                  <a:pt x="7434395" y="151994"/>
                  <a:pt x="7531946" y="151994"/>
                </a:cubicBezTo>
                <a:cubicBezTo>
                  <a:pt x="7669160" y="151994"/>
                  <a:pt x="7796632" y="206774"/>
                  <a:pt x="7902373" y="300590"/>
                </a:cubicBezTo>
                <a:lnTo>
                  <a:pt x="7950579" y="347929"/>
                </a:lnTo>
                <a:lnTo>
                  <a:pt x="7954893" y="339306"/>
                </a:lnTo>
                <a:lnTo>
                  <a:pt x="7964429" y="356970"/>
                </a:lnTo>
                <a:cubicBezTo>
                  <a:pt x="8068973" y="532447"/>
                  <a:pt x="8227186" y="644296"/>
                  <a:pt x="8404257" y="644296"/>
                </a:cubicBezTo>
                <a:cubicBezTo>
                  <a:pt x="8572107" y="644296"/>
                  <a:pt x="8723011" y="543794"/>
                  <a:pt x="8827320" y="383863"/>
                </a:cubicBezTo>
                <a:lnTo>
                  <a:pt x="8827571" y="383454"/>
                </a:lnTo>
                <a:lnTo>
                  <a:pt x="8829064" y="380360"/>
                </a:lnTo>
                <a:cubicBezTo>
                  <a:pt x="8837583" y="363959"/>
                  <a:pt x="8846518" y="347960"/>
                  <a:pt x="8855850" y="332390"/>
                </a:cubicBezTo>
                <a:lnTo>
                  <a:pt x="8869104" y="311755"/>
                </a:lnTo>
                <a:lnTo>
                  <a:pt x="8886595" y="271319"/>
                </a:lnTo>
                <a:lnTo>
                  <a:pt x="8878903" y="296503"/>
                </a:lnTo>
                <a:lnTo>
                  <a:pt x="8885013" y="286991"/>
                </a:lnTo>
                <a:cubicBezTo>
                  <a:pt x="9006258" y="110751"/>
                  <a:pt x="9181663" y="1"/>
                  <a:pt x="9376765" y="1"/>
                </a:cubicBezTo>
                <a:cubicBezTo>
                  <a:pt x="9513979" y="1"/>
                  <a:pt x="9641452" y="54781"/>
                  <a:pt x="9747192" y="148597"/>
                </a:cubicBezTo>
                <a:lnTo>
                  <a:pt x="9795398" y="195936"/>
                </a:lnTo>
                <a:lnTo>
                  <a:pt x="9799712" y="187312"/>
                </a:lnTo>
                <a:lnTo>
                  <a:pt x="9809248" y="204977"/>
                </a:lnTo>
                <a:cubicBezTo>
                  <a:pt x="9913792" y="380454"/>
                  <a:pt x="10072005" y="492302"/>
                  <a:pt x="10249076" y="492302"/>
                </a:cubicBezTo>
                <a:cubicBezTo>
                  <a:pt x="10344990" y="492302"/>
                  <a:pt x="10435372" y="459486"/>
                  <a:pt x="10514687" y="401515"/>
                </a:cubicBezTo>
                <a:lnTo>
                  <a:pt x="10559894" y="363604"/>
                </a:lnTo>
                <a:lnTo>
                  <a:pt x="10565468" y="356531"/>
                </a:lnTo>
                <a:lnTo>
                  <a:pt x="10599588" y="323702"/>
                </a:lnTo>
                <a:lnTo>
                  <a:pt x="10624669" y="296653"/>
                </a:lnTo>
                <a:cubicBezTo>
                  <a:pt x="10658102" y="256050"/>
                  <a:pt x="10688078" y="210115"/>
                  <a:pt x="10713904" y="159809"/>
                </a:cubicBezTo>
                <a:lnTo>
                  <a:pt x="10731414" y="119325"/>
                </a:lnTo>
                <a:lnTo>
                  <a:pt x="10713730" y="177226"/>
                </a:lnTo>
                <a:lnTo>
                  <a:pt x="10677391" y="258676"/>
                </a:lnTo>
                <a:lnTo>
                  <a:pt x="10718671" y="229399"/>
                </a:lnTo>
                <a:cubicBezTo>
                  <a:pt x="10802066" y="179681"/>
                  <a:pt x="10894693" y="151993"/>
                  <a:pt x="10992244" y="151993"/>
                </a:cubicBezTo>
                <a:cubicBezTo>
                  <a:pt x="11129458" y="151993"/>
                  <a:pt x="11256930" y="206773"/>
                  <a:pt x="11362671" y="300589"/>
                </a:cubicBezTo>
                <a:lnTo>
                  <a:pt x="11410877" y="347928"/>
                </a:lnTo>
                <a:lnTo>
                  <a:pt x="11415191" y="339305"/>
                </a:lnTo>
                <a:lnTo>
                  <a:pt x="11424726" y="356969"/>
                </a:lnTo>
                <a:cubicBezTo>
                  <a:pt x="11529270" y="532446"/>
                  <a:pt x="11687484" y="644295"/>
                  <a:pt x="11864556" y="644295"/>
                </a:cubicBezTo>
                <a:cubicBezTo>
                  <a:pt x="12032405" y="644295"/>
                  <a:pt x="12183309" y="543793"/>
                  <a:pt x="12287618" y="383862"/>
                </a:cubicBezTo>
                <a:lnTo>
                  <a:pt x="12287870" y="383453"/>
                </a:lnTo>
                <a:lnTo>
                  <a:pt x="12289362" y="380359"/>
                </a:lnTo>
                <a:cubicBezTo>
                  <a:pt x="12297881" y="363958"/>
                  <a:pt x="12306817" y="347959"/>
                  <a:pt x="12316148" y="332389"/>
                </a:cubicBezTo>
                <a:lnTo>
                  <a:pt x="12329403" y="311754"/>
                </a:lnTo>
                <a:lnTo>
                  <a:pt x="12346892" y="271318"/>
                </a:lnTo>
                <a:lnTo>
                  <a:pt x="12339201" y="296502"/>
                </a:lnTo>
                <a:lnTo>
                  <a:pt x="12345311" y="286990"/>
                </a:lnTo>
                <a:cubicBezTo>
                  <a:pt x="12466556" y="110750"/>
                  <a:pt x="12641961" y="0"/>
                  <a:pt x="12837063" y="0"/>
                </a:cubicBezTo>
                <a:cubicBezTo>
                  <a:pt x="12974278" y="0"/>
                  <a:pt x="13101750" y="54780"/>
                  <a:pt x="13207490" y="148596"/>
                </a:cubicBezTo>
                <a:lnTo>
                  <a:pt x="13255696" y="195935"/>
                </a:lnTo>
                <a:lnTo>
                  <a:pt x="13260010" y="187311"/>
                </a:lnTo>
                <a:lnTo>
                  <a:pt x="13269546" y="204976"/>
                </a:lnTo>
                <a:cubicBezTo>
                  <a:pt x="13374090" y="380453"/>
                  <a:pt x="13532303" y="492302"/>
                  <a:pt x="13709375" y="492302"/>
                </a:cubicBezTo>
                <a:cubicBezTo>
                  <a:pt x="13901203" y="492302"/>
                  <a:pt x="14070898" y="361034"/>
                  <a:pt x="14174202" y="159808"/>
                </a:cubicBezTo>
                <a:lnTo>
                  <a:pt x="14191711" y="119324"/>
                </a:lnTo>
                <a:lnTo>
                  <a:pt x="14174028" y="177225"/>
                </a:lnTo>
                <a:cubicBezTo>
                  <a:pt x="14065617" y="463721"/>
                  <a:pt x="13840498" y="660610"/>
                  <a:pt x="13580362" y="660610"/>
                </a:cubicBezTo>
                <a:cubicBezTo>
                  <a:pt x="13443147" y="660610"/>
                  <a:pt x="13315675" y="605830"/>
                  <a:pt x="13209935" y="512014"/>
                </a:cubicBezTo>
                <a:lnTo>
                  <a:pt x="13161729" y="464675"/>
                </a:lnTo>
                <a:lnTo>
                  <a:pt x="13157414" y="473298"/>
                </a:lnTo>
                <a:lnTo>
                  <a:pt x="13147879" y="455634"/>
                </a:lnTo>
                <a:cubicBezTo>
                  <a:pt x="13043335" y="280157"/>
                  <a:pt x="12885121" y="168308"/>
                  <a:pt x="12708050" y="168308"/>
                </a:cubicBezTo>
                <a:cubicBezTo>
                  <a:pt x="12540201" y="168308"/>
                  <a:pt x="12389296" y="268810"/>
                  <a:pt x="12284988" y="428741"/>
                </a:cubicBezTo>
                <a:lnTo>
                  <a:pt x="12284736" y="429150"/>
                </a:lnTo>
                <a:lnTo>
                  <a:pt x="12283244" y="432244"/>
                </a:lnTo>
                <a:cubicBezTo>
                  <a:pt x="12274725" y="448645"/>
                  <a:pt x="12265789" y="464644"/>
                  <a:pt x="12256457" y="480214"/>
                </a:cubicBezTo>
                <a:lnTo>
                  <a:pt x="12243203" y="500849"/>
                </a:lnTo>
                <a:lnTo>
                  <a:pt x="12225713" y="541285"/>
                </a:lnTo>
                <a:lnTo>
                  <a:pt x="12233404" y="516101"/>
                </a:lnTo>
                <a:lnTo>
                  <a:pt x="12227295" y="525613"/>
                </a:lnTo>
                <a:cubicBezTo>
                  <a:pt x="12106050" y="701853"/>
                  <a:pt x="11930644" y="812603"/>
                  <a:pt x="11735542" y="812603"/>
                </a:cubicBezTo>
                <a:cubicBezTo>
                  <a:pt x="11598328" y="812603"/>
                  <a:pt x="11470856" y="757823"/>
                  <a:pt x="11365115" y="664007"/>
                </a:cubicBezTo>
                <a:lnTo>
                  <a:pt x="11316909" y="616668"/>
                </a:lnTo>
                <a:lnTo>
                  <a:pt x="11312595" y="625292"/>
                </a:lnTo>
                <a:lnTo>
                  <a:pt x="11303060" y="607627"/>
                </a:lnTo>
                <a:cubicBezTo>
                  <a:pt x="11198516" y="432150"/>
                  <a:pt x="11040302" y="320302"/>
                  <a:pt x="10863231" y="320302"/>
                </a:cubicBezTo>
                <a:cubicBezTo>
                  <a:pt x="10767317" y="320302"/>
                  <a:pt x="10676936" y="353118"/>
                  <a:pt x="10597620" y="411089"/>
                </a:cubicBezTo>
                <a:lnTo>
                  <a:pt x="10552413" y="449000"/>
                </a:lnTo>
                <a:lnTo>
                  <a:pt x="10546840" y="456073"/>
                </a:lnTo>
                <a:lnTo>
                  <a:pt x="10512719" y="488902"/>
                </a:lnTo>
                <a:lnTo>
                  <a:pt x="10487638" y="515951"/>
                </a:lnTo>
                <a:cubicBezTo>
                  <a:pt x="10454205" y="556554"/>
                  <a:pt x="10424229" y="602489"/>
                  <a:pt x="10398403" y="652795"/>
                </a:cubicBezTo>
                <a:lnTo>
                  <a:pt x="10380893" y="693279"/>
                </a:lnTo>
                <a:lnTo>
                  <a:pt x="10398577" y="635378"/>
                </a:lnTo>
                <a:lnTo>
                  <a:pt x="10434916" y="553928"/>
                </a:lnTo>
                <a:lnTo>
                  <a:pt x="10393636" y="583206"/>
                </a:lnTo>
                <a:cubicBezTo>
                  <a:pt x="10310241" y="632923"/>
                  <a:pt x="10217615" y="660611"/>
                  <a:pt x="10120064" y="660611"/>
                </a:cubicBezTo>
                <a:cubicBezTo>
                  <a:pt x="9982849" y="660611"/>
                  <a:pt x="9855377" y="605831"/>
                  <a:pt x="9749637" y="512015"/>
                </a:cubicBezTo>
                <a:lnTo>
                  <a:pt x="9701430" y="464676"/>
                </a:lnTo>
                <a:lnTo>
                  <a:pt x="9697117" y="473299"/>
                </a:lnTo>
                <a:lnTo>
                  <a:pt x="9687581" y="455635"/>
                </a:lnTo>
                <a:cubicBezTo>
                  <a:pt x="9583037" y="280158"/>
                  <a:pt x="9424824" y="168309"/>
                  <a:pt x="9247751" y="168309"/>
                </a:cubicBezTo>
                <a:cubicBezTo>
                  <a:pt x="9079903" y="168309"/>
                  <a:pt x="8928998" y="268811"/>
                  <a:pt x="8824689" y="428742"/>
                </a:cubicBezTo>
                <a:lnTo>
                  <a:pt x="8824438" y="429151"/>
                </a:lnTo>
                <a:lnTo>
                  <a:pt x="8822946" y="432245"/>
                </a:lnTo>
                <a:cubicBezTo>
                  <a:pt x="8814426" y="448646"/>
                  <a:pt x="8805491" y="464645"/>
                  <a:pt x="8796160" y="480215"/>
                </a:cubicBezTo>
                <a:lnTo>
                  <a:pt x="8782904" y="500850"/>
                </a:lnTo>
                <a:lnTo>
                  <a:pt x="8765415" y="541286"/>
                </a:lnTo>
                <a:lnTo>
                  <a:pt x="8773106" y="516102"/>
                </a:lnTo>
                <a:lnTo>
                  <a:pt x="8766996" y="525614"/>
                </a:lnTo>
                <a:cubicBezTo>
                  <a:pt x="8645752" y="701854"/>
                  <a:pt x="8470347" y="812604"/>
                  <a:pt x="8275245" y="812604"/>
                </a:cubicBezTo>
                <a:cubicBezTo>
                  <a:pt x="8138029" y="812604"/>
                  <a:pt x="8010558" y="757824"/>
                  <a:pt x="7904817" y="664008"/>
                </a:cubicBezTo>
                <a:lnTo>
                  <a:pt x="7856611" y="616669"/>
                </a:lnTo>
                <a:lnTo>
                  <a:pt x="7852297" y="625293"/>
                </a:lnTo>
                <a:lnTo>
                  <a:pt x="7842762" y="607628"/>
                </a:lnTo>
                <a:cubicBezTo>
                  <a:pt x="7738218" y="432151"/>
                  <a:pt x="7580004" y="320302"/>
                  <a:pt x="7402932" y="320302"/>
                </a:cubicBezTo>
                <a:cubicBezTo>
                  <a:pt x="7307018" y="320302"/>
                  <a:pt x="7216637" y="353119"/>
                  <a:pt x="7137323" y="411089"/>
                </a:cubicBezTo>
                <a:lnTo>
                  <a:pt x="7092118" y="448999"/>
                </a:lnTo>
                <a:lnTo>
                  <a:pt x="7086542" y="456075"/>
                </a:lnTo>
                <a:lnTo>
                  <a:pt x="7052412" y="488913"/>
                </a:lnTo>
                <a:lnTo>
                  <a:pt x="7027340" y="515952"/>
                </a:lnTo>
                <a:cubicBezTo>
                  <a:pt x="6993907" y="556555"/>
                  <a:pt x="6963931" y="602489"/>
                  <a:pt x="6938105" y="652796"/>
                </a:cubicBezTo>
                <a:lnTo>
                  <a:pt x="6920596" y="693280"/>
                </a:lnTo>
                <a:lnTo>
                  <a:pt x="6938279" y="635379"/>
                </a:lnTo>
                <a:lnTo>
                  <a:pt x="6974617" y="553930"/>
                </a:lnTo>
                <a:lnTo>
                  <a:pt x="6933338" y="583208"/>
                </a:lnTo>
                <a:cubicBezTo>
                  <a:pt x="6849944" y="632925"/>
                  <a:pt x="6757317" y="660613"/>
                  <a:pt x="6659766" y="660613"/>
                </a:cubicBezTo>
                <a:cubicBezTo>
                  <a:pt x="6522551" y="660613"/>
                  <a:pt x="6395079" y="605833"/>
                  <a:pt x="6289339" y="512017"/>
                </a:cubicBezTo>
                <a:lnTo>
                  <a:pt x="6241132" y="464678"/>
                </a:lnTo>
                <a:lnTo>
                  <a:pt x="6236819" y="473301"/>
                </a:lnTo>
                <a:lnTo>
                  <a:pt x="6227283" y="455637"/>
                </a:lnTo>
                <a:cubicBezTo>
                  <a:pt x="6122739" y="280160"/>
                  <a:pt x="5964526" y="168311"/>
                  <a:pt x="5787454" y="168311"/>
                </a:cubicBezTo>
                <a:cubicBezTo>
                  <a:pt x="5619605" y="168311"/>
                  <a:pt x="5468701" y="268813"/>
                  <a:pt x="5364392" y="428744"/>
                </a:cubicBezTo>
                <a:lnTo>
                  <a:pt x="5364140" y="429153"/>
                </a:lnTo>
                <a:lnTo>
                  <a:pt x="5362648" y="432247"/>
                </a:lnTo>
                <a:cubicBezTo>
                  <a:pt x="5354128" y="448648"/>
                  <a:pt x="5345193" y="464647"/>
                  <a:pt x="5335862" y="480217"/>
                </a:cubicBezTo>
                <a:lnTo>
                  <a:pt x="5322606" y="500852"/>
                </a:lnTo>
                <a:lnTo>
                  <a:pt x="5305117" y="541288"/>
                </a:lnTo>
                <a:lnTo>
                  <a:pt x="5312809" y="516104"/>
                </a:lnTo>
                <a:lnTo>
                  <a:pt x="5306698" y="525616"/>
                </a:lnTo>
                <a:cubicBezTo>
                  <a:pt x="5185454" y="701856"/>
                  <a:pt x="5010049" y="812606"/>
                  <a:pt x="4814947" y="812606"/>
                </a:cubicBezTo>
                <a:cubicBezTo>
                  <a:pt x="4677732" y="812606"/>
                  <a:pt x="4550260" y="757826"/>
                  <a:pt x="4444520" y="664010"/>
                </a:cubicBezTo>
                <a:lnTo>
                  <a:pt x="4396313" y="616671"/>
                </a:lnTo>
                <a:lnTo>
                  <a:pt x="4392000" y="625295"/>
                </a:lnTo>
                <a:lnTo>
                  <a:pt x="4382464" y="607630"/>
                </a:lnTo>
                <a:cubicBezTo>
                  <a:pt x="4277920" y="432153"/>
                  <a:pt x="4119706" y="320304"/>
                  <a:pt x="3942635" y="320304"/>
                </a:cubicBezTo>
                <a:cubicBezTo>
                  <a:pt x="3846721" y="320304"/>
                  <a:pt x="3756340" y="353121"/>
                  <a:pt x="3677025" y="411091"/>
                </a:cubicBezTo>
                <a:lnTo>
                  <a:pt x="3631821" y="449001"/>
                </a:lnTo>
                <a:lnTo>
                  <a:pt x="3626244" y="456077"/>
                </a:lnTo>
                <a:lnTo>
                  <a:pt x="3592115" y="488915"/>
                </a:lnTo>
                <a:lnTo>
                  <a:pt x="3567043" y="515954"/>
                </a:lnTo>
                <a:cubicBezTo>
                  <a:pt x="3533609" y="556557"/>
                  <a:pt x="3503634" y="602492"/>
                  <a:pt x="3477808" y="652798"/>
                </a:cubicBezTo>
                <a:lnTo>
                  <a:pt x="3460298" y="693282"/>
                </a:lnTo>
                <a:lnTo>
                  <a:pt x="3477981" y="635381"/>
                </a:lnTo>
                <a:lnTo>
                  <a:pt x="3514319" y="553933"/>
                </a:lnTo>
                <a:lnTo>
                  <a:pt x="3473041" y="583210"/>
                </a:lnTo>
                <a:cubicBezTo>
                  <a:pt x="3389646" y="632927"/>
                  <a:pt x="3297019" y="660615"/>
                  <a:pt x="3199468" y="660615"/>
                </a:cubicBezTo>
                <a:cubicBezTo>
                  <a:pt x="3062253" y="660615"/>
                  <a:pt x="2934782" y="605835"/>
                  <a:pt x="2829041" y="512019"/>
                </a:cubicBezTo>
                <a:lnTo>
                  <a:pt x="2780835" y="464680"/>
                </a:lnTo>
                <a:lnTo>
                  <a:pt x="2776521" y="473303"/>
                </a:lnTo>
                <a:lnTo>
                  <a:pt x="2766985" y="455639"/>
                </a:lnTo>
                <a:cubicBezTo>
                  <a:pt x="2662441" y="280162"/>
                  <a:pt x="2504228" y="168313"/>
                  <a:pt x="2327156" y="168313"/>
                </a:cubicBezTo>
                <a:cubicBezTo>
                  <a:pt x="2159307" y="168313"/>
                  <a:pt x="2008403" y="268815"/>
                  <a:pt x="1904094" y="428746"/>
                </a:cubicBezTo>
                <a:lnTo>
                  <a:pt x="1903842" y="429155"/>
                </a:lnTo>
                <a:lnTo>
                  <a:pt x="1902350" y="432249"/>
                </a:lnTo>
                <a:cubicBezTo>
                  <a:pt x="1893830" y="448650"/>
                  <a:pt x="1884895" y="464649"/>
                  <a:pt x="1875564" y="480219"/>
                </a:cubicBezTo>
                <a:lnTo>
                  <a:pt x="1862308" y="500854"/>
                </a:lnTo>
                <a:lnTo>
                  <a:pt x="1844819" y="541290"/>
                </a:lnTo>
                <a:lnTo>
                  <a:pt x="1852511" y="516106"/>
                </a:lnTo>
                <a:lnTo>
                  <a:pt x="1846400" y="525618"/>
                </a:lnTo>
                <a:cubicBezTo>
                  <a:pt x="1725156" y="701858"/>
                  <a:pt x="1549751" y="812608"/>
                  <a:pt x="1354649" y="812608"/>
                </a:cubicBezTo>
                <a:close/>
              </a:path>
            </a:pathLst>
          </a:custGeom>
          <a:gradFill>
            <a:gsLst>
              <a:gs pos="22000">
                <a:srgbClr val="EE5F50">
                  <a:alpha val="0"/>
                </a:srgbClr>
              </a:gs>
              <a:gs pos="50000">
                <a:srgbClr val="B60000">
                  <a:alpha val="0"/>
                </a:srgbClr>
              </a:gs>
              <a:gs pos="72000">
                <a:schemeClr val="accent6">
                  <a:lumMod val="75000"/>
                </a:schemeClr>
              </a:gs>
              <a:gs pos="4000">
                <a:srgbClr val="FF0000"/>
              </a:gs>
              <a:gs pos="90000">
                <a:srgbClr val="B10000">
                  <a:alpha val="0"/>
                </a:srgbClr>
              </a:gs>
              <a:gs pos="14000">
                <a:srgbClr val="FF6600"/>
              </a:gs>
              <a:gs pos="28000">
                <a:srgbClr val="E78974">
                  <a:alpha val="0"/>
                </a:srgbClr>
              </a:gs>
              <a:gs pos="61000">
                <a:srgbClr val="C00000">
                  <a:lumMod val="69000"/>
                  <a:alpha val="0"/>
                </a:srgbClr>
              </a:gs>
              <a:gs pos="43000">
                <a:srgbClr val="00B050"/>
              </a:gs>
              <a:gs pos="34000">
                <a:srgbClr val="FF6600"/>
              </a:gs>
            </a:gsLst>
            <a:path path="circle">
              <a:fillToRect l="50000" t="50000" r="50000" b="50000"/>
            </a:path>
          </a:gradFill>
          <a:ln w="15875">
            <a:solidFill>
              <a:schemeClr val="tx1">
                <a:lumMod val="95000"/>
              </a:schemeClr>
            </a:solidFill>
          </a:ln>
          <a:scene3d>
            <a:camera prst="obliqueBottomLeft"/>
            <a:lightRig rig="twoPt" dir="t"/>
          </a:scene3d>
          <a:sp3d contourW="6350"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9" name="8 Rectángulo"/>
          <p:cNvSpPr/>
          <p:nvPr/>
        </p:nvSpPr>
        <p:spPr>
          <a:xfrm rot="10800000">
            <a:off x="0" y="0"/>
            <a:ext cx="9144000" cy="5143500"/>
          </a:xfrm>
          <a:prstGeom prst="rect">
            <a:avLst/>
          </a:prstGeom>
          <a:gradFill>
            <a:gsLst>
              <a:gs pos="78000">
                <a:srgbClr val="FC4B04"/>
              </a:gs>
              <a:gs pos="0">
                <a:schemeClr val="tx1"/>
              </a:gs>
              <a:gs pos="100000">
                <a:srgbClr val="FF3300"/>
              </a:gs>
              <a:gs pos="66000">
                <a:schemeClr val="tx1"/>
              </a:gs>
              <a:gs pos="90000">
                <a:schemeClr val="tx1"/>
              </a:gs>
              <a:gs pos="44000">
                <a:schemeClr val="tx1"/>
              </a:gs>
              <a:gs pos="54000">
                <a:srgbClr val="FA4C06"/>
              </a:gs>
              <a:gs pos="33000">
                <a:srgbClr val="FD5003"/>
              </a:gs>
              <a:gs pos="23000">
                <a:schemeClr val="tx1"/>
              </a:gs>
              <a:gs pos="12000">
                <a:srgbClr val="FF4A01"/>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3446051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4"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ppt_x</p:attrName>
                                        </p:attrNameLst>
                                      </p:cBhvr>
                                      <p:tavLst>
                                        <p:tav tm="0">
                                          <p:val>
                                            <p:strVal val="#ppt_x"/>
                                          </p:val>
                                        </p:tav>
                                        <p:tav tm="100000">
                                          <p:val>
                                            <p:strVal val="#ppt_x"/>
                                          </p:val>
                                        </p:tav>
                                      </p:tavLst>
                                    </p:anim>
                                    <p:anim calcmode="lin" valueType="num">
                                      <p:cBhvr>
                                        <p:cTn id="8" dur="3000" fill="hold"/>
                                        <p:tgtEl>
                                          <p:spTgt spid="5"/>
                                        </p:tgtEl>
                                        <p:attrNameLst>
                                          <p:attrName>ppt_y</p:attrName>
                                        </p:attrNameLst>
                                      </p:cBhvr>
                                      <p:tavLst>
                                        <p:tav tm="0">
                                          <p:val>
                                            <p:strVal val="#ppt_y+#ppt_h/2"/>
                                          </p:val>
                                        </p:tav>
                                        <p:tav tm="100000">
                                          <p:val>
                                            <p:strVal val="#ppt_y"/>
                                          </p:val>
                                        </p:tav>
                                      </p:tavLst>
                                    </p:anim>
                                    <p:anim calcmode="lin" valueType="num">
                                      <p:cBhvr>
                                        <p:cTn id="9" dur="3000" fill="hold"/>
                                        <p:tgtEl>
                                          <p:spTgt spid="5"/>
                                        </p:tgtEl>
                                        <p:attrNameLst>
                                          <p:attrName>ppt_w</p:attrName>
                                        </p:attrNameLst>
                                      </p:cBhvr>
                                      <p:tavLst>
                                        <p:tav tm="0">
                                          <p:val>
                                            <p:strVal val="#ppt_w"/>
                                          </p:val>
                                        </p:tav>
                                        <p:tav tm="100000">
                                          <p:val>
                                            <p:strVal val="#ppt_w"/>
                                          </p:val>
                                        </p:tav>
                                      </p:tavLst>
                                    </p:anim>
                                    <p:anim calcmode="lin" valueType="num">
                                      <p:cBhvr>
                                        <p:cTn id="10" dur="3000" fill="hold"/>
                                        <p:tgtEl>
                                          <p:spTgt spid="5"/>
                                        </p:tgtEl>
                                        <p:attrNameLst>
                                          <p:attrName>ppt_h</p:attrName>
                                        </p:attrNameLst>
                                      </p:cBhvr>
                                      <p:tavLst>
                                        <p:tav tm="0">
                                          <p:val>
                                            <p:fltVal val="0"/>
                                          </p:val>
                                        </p:tav>
                                        <p:tav tm="100000">
                                          <p:val>
                                            <p:strVal val="#ppt_h"/>
                                          </p:val>
                                        </p:tav>
                                      </p:tavLst>
                                    </p:anim>
                                  </p:childTnLst>
                                </p:cTn>
                              </p:par>
                              <p:par>
                                <p:cTn id="11" presetID="6" presetClass="emph" presetSubtype="0" fill="hold" grpId="1" nodeType="withEffect">
                                  <p:stCondLst>
                                    <p:cond delay="0"/>
                                  </p:stCondLst>
                                  <p:childTnLst>
                                    <p:animScale>
                                      <p:cBhvr>
                                        <p:cTn id="12" dur="3000" fill="hold"/>
                                        <p:tgtEl>
                                          <p:spTgt spid="5"/>
                                        </p:tgtEl>
                                      </p:cBhvr>
                                      <p:by x="150000" y="100000"/>
                                    </p:animScale>
                                  </p:childTnLst>
                                </p:cTn>
                              </p:par>
                              <p:par>
                                <p:cTn id="13" presetID="17" presetClass="entr" presetSubtype="4" fill="hold" grpId="0"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p:cTn id="15" dur="3000" fill="hold"/>
                                        <p:tgtEl>
                                          <p:spTgt spid="8"/>
                                        </p:tgtEl>
                                        <p:attrNameLst>
                                          <p:attrName>ppt_x</p:attrName>
                                        </p:attrNameLst>
                                      </p:cBhvr>
                                      <p:tavLst>
                                        <p:tav tm="0">
                                          <p:val>
                                            <p:strVal val="#ppt_x"/>
                                          </p:val>
                                        </p:tav>
                                        <p:tav tm="100000">
                                          <p:val>
                                            <p:strVal val="#ppt_x"/>
                                          </p:val>
                                        </p:tav>
                                      </p:tavLst>
                                    </p:anim>
                                    <p:anim calcmode="lin" valueType="num">
                                      <p:cBhvr>
                                        <p:cTn id="16" dur="3000" fill="hold"/>
                                        <p:tgtEl>
                                          <p:spTgt spid="8"/>
                                        </p:tgtEl>
                                        <p:attrNameLst>
                                          <p:attrName>ppt_y</p:attrName>
                                        </p:attrNameLst>
                                      </p:cBhvr>
                                      <p:tavLst>
                                        <p:tav tm="0">
                                          <p:val>
                                            <p:strVal val="#ppt_y+#ppt_h/2"/>
                                          </p:val>
                                        </p:tav>
                                        <p:tav tm="100000">
                                          <p:val>
                                            <p:strVal val="#ppt_y"/>
                                          </p:val>
                                        </p:tav>
                                      </p:tavLst>
                                    </p:anim>
                                    <p:anim calcmode="lin" valueType="num">
                                      <p:cBhvr>
                                        <p:cTn id="17" dur="3000" fill="hold"/>
                                        <p:tgtEl>
                                          <p:spTgt spid="8"/>
                                        </p:tgtEl>
                                        <p:attrNameLst>
                                          <p:attrName>ppt_w</p:attrName>
                                        </p:attrNameLst>
                                      </p:cBhvr>
                                      <p:tavLst>
                                        <p:tav tm="0">
                                          <p:val>
                                            <p:strVal val="#ppt_w"/>
                                          </p:val>
                                        </p:tav>
                                        <p:tav tm="100000">
                                          <p:val>
                                            <p:strVal val="#ppt_w"/>
                                          </p:val>
                                        </p:tav>
                                      </p:tavLst>
                                    </p:anim>
                                    <p:anim calcmode="lin" valueType="num">
                                      <p:cBhvr>
                                        <p:cTn id="18" dur="3000" fill="hold"/>
                                        <p:tgtEl>
                                          <p:spTgt spid="8"/>
                                        </p:tgtEl>
                                        <p:attrNameLst>
                                          <p:attrName>ppt_h</p:attrName>
                                        </p:attrNameLst>
                                      </p:cBhvr>
                                      <p:tavLst>
                                        <p:tav tm="0">
                                          <p:val>
                                            <p:fltVal val="0"/>
                                          </p:val>
                                        </p:tav>
                                        <p:tav tm="100000">
                                          <p:val>
                                            <p:strVal val="#ppt_h"/>
                                          </p:val>
                                        </p:tav>
                                      </p:tavLst>
                                    </p:anim>
                                  </p:childTnLst>
                                </p:cTn>
                              </p:par>
                              <p:par>
                                <p:cTn id="19" presetID="6" presetClass="emph" presetSubtype="0" fill="hold" grpId="1" nodeType="withEffect">
                                  <p:stCondLst>
                                    <p:cond delay="0"/>
                                  </p:stCondLst>
                                  <p:childTnLst>
                                    <p:animScale>
                                      <p:cBhvr>
                                        <p:cTn id="20" dur="3000" fill="hold"/>
                                        <p:tgtEl>
                                          <p:spTgt spid="8"/>
                                        </p:tgtEl>
                                      </p:cBhvr>
                                      <p:by x="150000" y="100000"/>
                                    </p:animScale>
                                  </p:childTnLst>
                                </p:cTn>
                              </p:par>
                              <p:par>
                                <p:cTn id="21" presetID="17" presetClass="entr" presetSubtype="1" fill="hold" grpId="0" nodeType="withEffect">
                                  <p:stCondLst>
                                    <p:cond delay="0"/>
                                  </p:stCondLst>
                                  <p:childTnLst>
                                    <p:set>
                                      <p:cBhvr>
                                        <p:cTn id="22" dur="1" fill="hold">
                                          <p:stCondLst>
                                            <p:cond delay="0"/>
                                          </p:stCondLst>
                                        </p:cTn>
                                        <p:tgtEl>
                                          <p:spTgt spid="3"/>
                                        </p:tgtEl>
                                        <p:attrNameLst>
                                          <p:attrName>style.visibility</p:attrName>
                                        </p:attrNameLst>
                                      </p:cBhvr>
                                      <p:to>
                                        <p:strVal val="visible"/>
                                      </p:to>
                                    </p:set>
                                    <p:anim calcmode="lin" valueType="num">
                                      <p:cBhvr>
                                        <p:cTn id="23" dur="3000" fill="hold"/>
                                        <p:tgtEl>
                                          <p:spTgt spid="3"/>
                                        </p:tgtEl>
                                        <p:attrNameLst>
                                          <p:attrName>ppt_x</p:attrName>
                                        </p:attrNameLst>
                                      </p:cBhvr>
                                      <p:tavLst>
                                        <p:tav tm="0">
                                          <p:val>
                                            <p:strVal val="#ppt_x"/>
                                          </p:val>
                                        </p:tav>
                                        <p:tav tm="100000">
                                          <p:val>
                                            <p:strVal val="#ppt_x"/>
                                          </p:val>
                                        </p:tav>
                                      </p:tavLst>
                                    </p:anim>
                                    <p:anim calcmode="lin" valueType="num">
                                      <p:cBhvr>
                                        <p:cTn id="24" dur="3000" fill="hold"/>
                                        <p:tgtEl>
                                          <p:spTgt spid="3"/>
                                        </p:tgtEl>
                                        <p:attrNameLst>
                                          <p:attrName>ppt_y</p:attrName>
                                        </p:attrNameLst>
                                      </p:cBhvr>
                                      <p:tavLst>
                                        <p:tav tm="0">
                                          <p:val>
                                            <p:strVal val="#ppt_y-#ppt_h/2"/>
                                          </p:val>
                                        </p:tav>
                                        <p:tav tm="100000">
                                          <p:val>
                                            <p:strVal val="#ppt_y"/>
                                          </p:val>
                                        </p:tav>
                                      </p:tavLst>
                                    </p:anim>
                                    <p:anim calcmode="lin" valueType="num">
                                      <p:cBhvr>
                                        <p:cTn id="25" dur="3000" fill="hold"/>
                                        <p:tgtEl>
                                          <p:spTgt spid="3"/>
                                        </p:tgtEl>
                                        <p:attrNameLst>
                                          <p:attrName>ppt_w</p:attrName>
                                        </p:attrNameLst>
                                      </p:cBhvr>
                                      <p:tavLst>
                                        <p:tav tm="0">
                                          <p:val>
                                            <p:strVal val="#ppt_w"/>
                                          </p:val>
                                        </p:tav>
                                        <p:tav tm="100000">
                                          <p:val>
                                            <p:strVal val="#ppt_w"/>
                                          </p:val>
                                        </p:tav>
                                      </p:tavLst>
                                    </p:anim>
                                    <p:anim calcmode="lin" valueType="num">
                                      <p:cBhvr>
                                        <p:cTn id="26" dur="3000" fill="hold"/>
                                        <p:tgtEl>
                                          <p:spTgt spid="3"/>
                                        </p:tgtEl>
                                        <p:attrNameLst>
                                          <p:attrName>ppt_h</p:attrName>
                                        </p:attrNameLst>
                                      </p:cBhvr>
                                      <p:tavLst>
                                        <p:tav tm="0">
                                          <p:val>
                                            <p:fltVal val="0"/>
                                          </p:val>
                                        </p:tav>
                                        <p:tav tm="100000">
                                          <p:val>
                                            <p:strVal val="#ppt_h"/>
                                          </p:val>
                                        </p:tav>
                                      </p:tavLst>
                                    </p:anim>
                                  </p:childTnLst>
                                </p:cTn>
                              </p:par>
                              <p:par>
                                <p:cTn id="27" presetID="6" presetClass="emph" presetSubtype="0" fill="hold" grpId="1" nodeType="withEffect">
                                  <p:stCondLst>
                                    <p:cond delay="0"/>
                                  </p:stCondLst>
                                  <p:childTnLst>
                                    <p:animScale>
                                      <p:cBhvr>
                                        <p:cTn id="28" dur="3000" fill="hold"/>
                                        <p:tgtEl>
                                          <p:spTgt spid="3"/>
                                        </p:tgtEl>
                                      </p:cBhvr>
                                      <p:by x="150000" y="100000"/>
                                    </p:animScale>
                                  </p:childTnLst>
                                </p:cTn>
                              </p:par>
                              <p:par>
                                <p:cTn id="29" presetID="17" presetClass="entr" presetSubtype="1" fill="hold" grpId="0" nodeType="with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p:cTn id="31" dur="3000" fill="hold"/>
                                        <p:tgtEl>
                                          <p:spTgt spid="7"/>
                                        </p:tgtEl>
                                        <p:attrNameLst>
                                          <p:attrName>ppt_x</p:attrName>
                                        </p:attrNameLst>
                                      </p:cBhvr>
                                      <p:tavLst>
                                        <p:tav tm="0">
                                          <p:val>
                                            <p:strVal val="#ppt_x"/>
                                          </p:val>
                                        </p:tav>
                                        <p:tav tm="100000">
                                          <p:val>
                                            <p:strVal val="#ppt_x"/>
                                          </p:val>
                                        </p:tav>
                                      </p:tavLst>
                                    </p:anim>
                                    <p:anim calcmode="lin" valueType="num">
                                      <p:cBhvr>
                                        <p:cTn id="32" dur="3000" fill="hold"/>
                                        <p:tgtEl>
                                          <p:spTgt spid="7"/>
                                        </p:tgtEl>
                                        <p:attrNameLst>
                                          <p:attrName>ppt_y</p:attrName>
                                        </p:attrNameLst>
                                      </p:cBhvr>
                                      <p:tavLst>
                                        <p:tav tm="0">
                                          <p:val>
                                            <p:strVal val="#ppt_y-#ppt_h/2"/>
                                          </p:val>
                                        </p:tav>
                                        <p:tav tm="100000">
                                          <p:val>
                                            <p:strVal val="#ppt_y"/>
                                          </p:val>
                                        </p:tav>
                                      </p:tavLst>
                                    </p:anim>
                                    <p:anim calcmode="lin" valueType="num">
                                      <p:cBhvr>
                                        <p:cTn id="33" dur="3000" fill="hold"/>
                                        <p:tgtEl>
                                          <p:spTgt spid="7"/>
                                        </p:tgtEl>
                                        <p:attrNameLst>
                                          <p:attrName>ppt_w</p:attrName>
                                        </p:attrNameLst>
                                      </p:cBhvr>
                                      <p:tavLst>
                                        <p:tav tm="0">
                                          <p:val>
                                            <p:strVal val="#ppt_w"/>
                                          </p:val>
                                        </p:tav>
                                        <p:tav tm="100000">
                                          <p:val>
                                            <p:strVal val="#ppt_w"/>
                                          </p:val>
                                        </p:tav>
                                      </p:tavLst>
                                    </p:anim>
                                    <p:anim calcmode="lin" valueType="num">
                                      <p:cBhvr>
                                        <p:cTn id="34" dur="3000" fill="hold"/>
                                        <p:tgtEl>
                                          <p:spTgt spid="7"/>
                                        </p:tgtEl>
                                        <p:attrNameLst>
                                          <p:attrName>ppt_h</p:attrName>
                                        </p:attrNameLst>
                                      </p:cBhvr>
                                      <p:tavLst>
                                        <p:tav tm="0">
                                          <p:val>
                                            <p:fltVal val="0"/>
                                          </p:val>
                                        </p:tav>
                                        <p:tav tm="100000">
                                          <p:val>
                                            <p:strVal val="#ppt_h"/>
                                          </p:val>
                                        </p:tav>
                                      </p:tavLst>
                                    </p:anim>
                                  </p:childTnLst>
                                </p:cTn>
                              </p:par>
                              <p:par>
                                <p:cTn id="35" presetID="6" presetClass="emph" presetSubtype="0" fill="hold" grpId="1" nodeType="withEffect">
                                  <p:stCondLst>
                                    <p:cond delay="0"/>
                                  </p:stCondLst>
                                  <p:childTnLst>
                                    <p:animScale>
                                      <p:cBhvr>
                                        <p:cTn id="36" dur="3000" fill="hold"/>
                                        <p:tgtEl>
                                          <p:spTgt spid="7"/>
                                        </p:tgtEl>
                                      </p:cBhvr>
                                      <p:by x="150000" y="100000"/>
                                    </p:animScale>
                                  </p:childTnLst>
                                </p:cTn>
                              </p:par>
                              <p:par>
                                <p:cTn id="37" presetID="2" presetClass="exit" presetSubtype="6" fill="hold" grpId="2" nodeType="withEffect">
                                  <p:stCondLst>
                                    <p:cond delay="0"/>
                                  </p:stCondLst>
                                  <p:childTnLst>
                                    <p:anim calcmode="lin" valueType="num">
                                      <p:cBhvr additive="base">
                                        <p:cTn id="38" dur="3800"/>
                                        <p:tgtEl>
                                          <p:spTgt spid="5"/>
                                        </p:tgtEl>
                                        <p:attrNameLst>
                                          <p:attrName>ppt_x</p:attrName>
                                        </p:attrNameLst>
                                      </p:cBhvr>
                                      <p:tavLst>
                                        <p:tav tm="0">
                                          <p:val>
                                            <p:strVal val="ppt_x"/>
                                          </p:val>
                                        </p:tav>
                                        <p:tav tm="100000">
                                          <p:val>
                                            <p:strVal val="1+ppt_w/2"/>
                                          </p:val>
                                        </p:tav>
                                      </p:tavLst>
                                    </p:anim>
                                    <p:anim calcmode="lin" valueType="num">
                                      <p:cBhvr additive="base">
                                        <p:cTn id="39" dur="3800"/>
                                        <p:tgtEl>
                                          <p:spTgt spid="5"/>
                                        </p:tgtEl>
                                        <p:attrNameLst>
                                          <p:attrName>ppt_y</p:attrName>
                                        </p:attrNameLst>
                                      </p:cBhvr>
                                      <p:tavLst>
                                        <p:tav tm="0">
                                          <p:val>
                                            <p:strVal val="ppt_y"/>
                                          </p:val>
                                        </p:tav>
                                        <p:tav tm="100000">
                                          <p:val>
                                            <p:strVal val="1+ppt_h/2"/>
                                          </p:val>
                                        </p:tav>
                                      </p:tavLst>
                                    </p:anim>
                                    <p:set>
                                      <p:cBhvr>
                                        <p:cTn id="40" dur="1" fill="hold">
                                          <p:stCondLst>
                                            <p:cond delay="3799"/>
                                          </p:stCondLst>
                                        </p:cTn>
                                        <p:tgtEl>
                                          <p:spTgt spid="5"/>
                                        </p:tgtEl>
                                        <p:attrNameLst>
                                          <p:attrName>style.visibility</p:attrName>
                                        </p:attrNameLst>
                                      </p:cBhvr>
                                      <p:to>
                                        <p:strVal val="hidden"/>
                                      </p:to>
                                    </p:set>
                                  </p:childTnLst>
                                </p:cTn>
                              </p:par>
                              <p:par>
                                <p:cTn id="41" presetID="2" presetClass="exit" presetSubtype="12" fill="hold" grpId="2" nodeType="withEffect">
                                  <p:stCondLst>
                                    <p:cond delay="0"/>
                                  </p:stCondLst>
                                  <p:childTnLst>
                                    <p:anim calcmode="lin" valueType="num">
                                      <p:cBhvr additive="base">
                                        <p:cTn id="42" dur="3800"/>
                                        <p:tgtEl>
                                          <p:spTgt spid="8"/>
                                        </p:tgtEl>
                                        <p:attrNameLst>
                                          <p:attrName>ppt_x</p:attrName>
                                        </p:attrNameLst>
                                      </p:cBhvr>
                                      <p:tavLst>
                                        <p:tav tm="0">
                                          <p:val>
                                            <p:strVal val="ppt_x"/>
                                          </p:val>
                                        </p:tav>
                                        <p:tav tm="100000">
                                          <p:val>
                                            <p:strVal val="0-ppt_w/2"/>
                                          </p:val>
                                        </p:tav>
                                      </p:tavLst>
                                    </p:anim>
                                    <p:anim calcmode="lin" valueType="num">
                                      <p:cBhvr additive="base">
                                        <p:cTn id="43" dur="3800"/>
                                        <p:tgtEl>
                                          <p:spTgt spid="8"/>
                                        </p:tgtEl>
                                        <p:attrNameLst>
                                          <p:attrName>ppt_y</p:attrName>
                                        </p:attrNameLst>
                                      </p:cBhvr>
                                      <p:tavLst>
                                        <p:tav tm="0">
                                          <p:val>
                                            <p:strVal val="ppt_y"/>
                                          </p:val>
                                        </p:tav>
                                        <p:tav tm="100000">
                                          <p:val>
                                            <p:strVal val="1+ppt_h/2"/>
                                          </p:val>
                                        </p:tav>
                                      </p:tavLst>
                                    </p:anim>
                                    <p:set>
                                      <p:cBhvr>
                                        <p:cTn id="44" dur="1" fill="hold">
                                          <p:stCondLst>
                                            <p:cond delay="3799"/>
                                          </p:stCondLst>
                                        </p:cTn>
                                        <p:tgtEl>
                                          <p:spTgt spid="8"/>
                                        </p:tgtEl>
                                        <p:attrNameLst>
                                          <p:attrName>style.visibility</p:attrName>
                                        </p:attrNameLst>
                                      </p:cBhvr>
                                      <p:to>
                                        <p:strVal val="hidden"/>
                                      </p:to>
                                    </p:set>
                                  </p:childTnLst>
                                </p:cTn>
                              </p:par>
                              <p:par>
                                <p:cTn id="45" presetID="2" presetClass="exit" presetSubtype="3" fill="hold" grpId="2" nodeType="withEffect">
                                  <p:stCondLst>
                                    <p:cond delay="0"/>
                                  </p:stCondLst>
                                  <p:childTnLst>
                                    <p:anim calcmode="lin" valueType="num">
                                      <p:cBhvr additive="base">
                                        <p:cTn id="46" dur="3800"/>
                                        <p:tgtEl>
                                          <p:spTgt spid="3"/>
                                        </p:tgtEl>
                                        <p:attrNameLst>
                                          <p:attrName>ppt_x</p:attrName>
                                        </p:attrNameLst>
                                      </p:cBhvr>
                                      <p:tavLst>
                                        <p:tav tm="0">
                                          <p:val>
                                            <p:strVal val="ppt_x"/>
                                          </p:val>
                                        </p:tav>
                                        <p:tav tm="100000">
                                          <p:val>
                                            <p:strVal val="1+ppt_w/2"/>
                                          </p:val>
                                        </p:tav>
                                      </p:tavLst>
                                    </p:anim>
                                    <p:anim calcmode="lin" valueType="num">
                                      <p:cBhvr additive="base">
                                        <p:cTn id="47" dur="3800"/>
                                        <p:tgtEl>
                                          <p:spTgt spid="3"/>
                                        </p:tgtEl>
                                        <p:attrNameLst>
                                          <p:attrName>ppt_y</p:attrName>
                                        </p:attrNameLst>
                                      </p:cBhvr>
                                      <p:tavLst>
                                        <p:tav tm="0">
                                          <p:val>
                                            <p:strVal val="ppt_y"/>
                                          </p:val>
                                        </p:tav>
                                        <p:tav tm="100000">
                                          <p:val>
                                            <p:strVal val="0-ppt_h/2"/>
                                          </p:val>
                                        </p:tav>
                                      </p:tavLst>
                                    </p:anim>
                                    <p:set>
                                      <p:cBhvr>
                                        <p:cTn id="48" dur="1" fill="hold">
                                          <p:stCondLst>
                                            <p:cond delay="3799"/>
                                          </p:stCondLst>
                                        </p:cTn>
                                        <p:tgtEl>
                                          <p:spTgt spid="3"/>
                                        </p:tgtEl>
                                        <p:attrNameLst>
                                          <p:attrName>style.visibility</p:attrName>
                                        </p:attrNameLst>
                                      </p:cBhvr>
                                      <p:to>
                                        <p:strVal val="hidden"/>
                                      </p:to>
                                    </p:set>
                                  </p:childTnLst>
                                </p:cTn>
                              </p:par>
                              <p:par>
                                <p:cTn id="49" presetID="2" presetClass="exit" presetSubtype="9" fill="hold" grpId="2" nodeType="withEffect">
                                  <p:stCondLst>
                                    <p:cond delay="0"/>
                                  </p:stCondLst>
                                  <p:childTnLst>
                                    <p:anim calcmode="lin" valueType="num">
                                      <p:cBhvr additive="base">
                                        <p:cTn id="50" dur="3800"/>
                                        <p:tgtEl>
                                          <p:spTgt spid="7"/>
                                        </p:tgtEl>
                                        <p:attrNameLst>
                                          <p:attrName>ppt_x</p:attrName>
                                        </p:attrNameLst>
                                      </p:cBhvr>
                                      <p:tavLst>
                                        <p:tav tm="0">
                                          <p:val>
                                            <p:strVal val="ppt_x"/>
                                          </p:val>
                                        </p:tav>
                                        <p:tav tm="100000">
                                          <p:val>
                                            <p:strVal val="0-ppt_w/2"/>
                                          </p:val>
                                        </p:tav>
                                      </p:tavLst>
                                    </p:anim>
                                    <p:anim calcmode="lin" valueType="num">
                                      <p:cBhvr additive="base">
                                        <p:cTn id="51" dur="3800"/>
                                        <p:tgtEl>
                                          <p:spTgt spid="7"/>
                                        </p:tgtEl>
                                        <p:attrNameLst>
                                          <p:attrName>ppt_y</p:attrName>
                                        </p:attrNameLst>
                                      </p:cBhvr>
                                      <p:tavLst>
                                        <p:tav tm="0">
                                          <p:val>
                                            <p:strVal val="ppt_y"/>
                                          </p:val>
                                        </p:tav>
                                        <p:tav tm="100000">
                                          <p:val>
                                            <p:strVal val="0-ppt_h/2"/>
                                          </p:val>
                                        </p:tav>
                                      </p:tavLst>
                                    </p:anim>
                                    <p:set>
                                      <p:cBhvr>
                                        <p:cTn id="52" dur="1" fill="hold">
                                          <p:stCondLst>
                                            <p:cond delay="3799"/>
                                          </p:stCondLst>
                                        </p:cTn>
                                        <p:tgtEl>
                                          <p:spTgt spid="7"/>
                                        </p:tgtEl>
                                        <p:attrNameLst>
                                          <p:attrName>style.visibility</p:attrName>
                                        </p:attrNameLst>
                                      </p:cBhvr>
                                      <p:to>
                                        <p:strVal val="hidden"/>
                                      </p:to>
                                    </p:set>
                                  </p:childTnLst>
                                </p:cTn>
                              </p:par>
                              <p:par>
                                <p:cTn id="53" presetID="23" presetClass="entr" presetSubtype="528" fill="hold" nodeType="withEffect">
                                  <p:stCondLst>
                                    <p:cond delay="0"/>
                                  </p:stCondLst>
                                  <p:childTnLst>
                                    <p:set>
                                      <p:cBhvr>
                                        <p:cTn id="54" dur="1" fill="hold">
                                          <p:stCondLst>
                                            <p:cond delay="0"/>
                                          </p:stCondLst>
                                        </p:cTn>
                                        <p:tgtEl>
                                          <p:spTgt spid="10"/>
                                        </p:tgtEl>
                                        <p:attrNameLst>
                                          <p:attrName>style.visibility</p:attrName>
                                        </p:attrNameLst>
                                      </p:cBhvr>
                                      <p:to>
                                        <p:strVal val="visible"/>
                                      </p:to>
                                    </p:set>
                                    <p:anim calcmode="lin" valueType="num">
                                      <p:cBhvr>
                                        <p:cTn id="55" dur="3250" fill="hold"/>
                                        <p:tgtEl>
                                          <p:spTgt spid="10"/>
                                        </p:tgtEl>
                                        <p:attrNameLst>
                                          <p:attrName>ppt_w</p:attrName>
                                        </p:attrNameLst>
                                      </p:cBhvr>
                                      <p:tavLst>
                                        <p:tav tm="0">
                                          <p:val>
                                            <p:fltVal val="0"/>
                                          </p:val>
                                        </p:tav>
                                        <p:tav tm="100000">
                                          <p:val>
                                            <p:strVal val="#ppt_w"/>
                                          </p:val>
                                        </p:tav>
                                      </p:tavLst>
                                    </p:anim>
                                    <p:anim calcmode="lin" valueType="num">
                                      <p:cBhvr>
                                        <p:cTn id="56" dur="3250" fill="hold"/>
                                        <p:tgtEl>
                                          <p:spTgt spid="10"/>
                                        </p:tgtEl>
                                        <p:attrNameLst>
                                          <p:attrName>ppt_h</p:attrName>
                                        </p:attrNameLst>
                                      </p:cBhvr>
                                      <p:tavLst>
                                        <p:tav tm="0">
                                          <p:val>
                                            <p:fltVal val="0"/>
                                          </p:val>
                                        </p:tav>
                                        <p:tav tm="100000">
                                          <p:val>
                                            <p:strVal val="#ppt_h"/>
                                          </p:val>
                                        </p:tav>
                                      </p:tavLst>
                                    </p:anim>
                                    <p:anim calcmode="lin" valueType="num">
                                      <p:cBhvr>
                                        <p:cTn id="57" dur="3250" fill="hold"/>
                                        <p:tgtEl>
                                          <p:spTgt spid="10"/>
                                        </p:tgtEl>
                                        <p:attrNameLst>
                                          <p:attrName>ppt_x</p:attrName>
                                        </p:attrNameLst>
                                      </p:cBhvr>
                                      <p:tavLst>
                                        <p:tav tm="0">
                                          <p:val>
                                            <p:fltVal val="0.5"/>
                                          </p:val>
                                        </p:tav>
                                        <p:tav tm="100000">
                                          <p:val>
                                            <p:strVal val="#ppt_x"/>
                                          </p:val>
                                        </p:tav>
                                      </p:tavLst>
                                    </p:anim>
                                    <p:anim calcmode="lin" valueType="num">
                                      <p:cBhvr>
                                        <p:cTn id="58" dur="3250" fill="hold"/>
                                        <p:tgtEl>
                                          <p:spTgt spid="10"/>
                                        </p:tgtEl>
                                        <p:attrNameLst>
                                          <p:attrName>ppt_y</p:attrName>
                                        </p:attrNameLst>
                                      </p:cBhvr>
                                      <p:tavLst>
                                        <p:tav tm="0">
                                          <p:val>
                                            <p:fltVal val="0.5"/>
                                          </p:val>
                                        </p:tav>
                                        <p:tav tm="100000">
                                          <p:val>
                                            <p:strVal val="#ppt_y"/>
                                          </p:val>
                                        </p:tav>
                                      </p:tavLst>
                                    </p:anim>
                                  </p:childTnLst>
                                </p:cTn>
                              </p:par>
                              <p:par>
                                <p:cTn id="59" presetID="8" presetClass="entr" presetSubtype="32" fill="hold" nodeType="withEffect">
                                  <p:stCondLst>
                                    <p:cond delay="0"/>
                                  </p:stCondLst>
                                  <p:childTnLst>
                                    <p:set>
                                      <p:cBhvr>
                                        <p:cTn id="60" dur="1" fill="hold">
                                          <p:stCondLst>
                                            <p:cond delay="0"/>
                                          </p:stCondLst>
                                        </p:cTn>
                                        <p:tgtEl>
                                          <p:spTgt spid="10"/>
                                        </p:tgtEl>
                                        <p:attrNameLst>
                                          <p:attrName>style.visibility</p:attrName>
                                        </p:attrNameLst>
                                      </p:cBhvr>
                                      <p:to>
                                        <p:strVal val="visible"/>
                                      </p:to>
                                    </p:set>
                                    <p:animEffect transition="in" filter="diamond(out)">
                                      <p:cBhvr>
                                        <p:cTn id="61" dur="3250"/>
                                        <p:tgtEl>
                                          <p:spTgt spid="10"/>
                                        </p:tgtEl>
                                      </p:cBhvr>
                                    </p:animEffect>
                                  </p:childTnLst>
                                </p:cTn>
                              </p:par>
                              <p:par>
                                <p:cTn id="62" presetID="9" presetClass="emph" presetSubtype="0" grpId="0" nodeType="withEffect">
                                  <p:stCondLst>
                                    <p:cond delay="0"/>
                                  </p:stCondLst>
                                  <p:childTnLst>
                                    <p:set>
                                      <p:cBhvr rctx="PPT">
                                        <p:cTn id="63" dur="indefinite"/>
                                        <p:tgtEl>
                                          <p:spTgt spid="9"/>
                                        </p:tgtEl>
                                        <p:attrNameLst>
                                          <p:attrName>style.opacity</p:attrName>
                                        </p:attrNameLst>
                                      </p:cBhvr>
                                      <p:to>
                                        <p:strVal val="0"/>
                                      </p:to>
                                    </p:set>
                                    <p:animEffect filter="image" prLst="opacity: 0">
                                      <p:cBhvr rctx="IE">
                                        <p:cTn id="64" dur="indefinite"/>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5" grpId="0" animBg="1"/>
      <p:bldP spid="5" grpId="1" animBg="1"/>
      <p:bldP spid="5" grpId="2" animBg="1"/>
      <p:bldP spid="7" grpId="0" animBg="1"/>
      <p:bldP spid="7" grpId="1" animBg="1"/>
      <p:bldP spid="7" grpId="2" animBg="1"/>
      <p:bldP spid="8" grpId="0" animBg="1"/>
      <p:bldP spid="8" grpId="1" animBg="1"/>
      <p:bldP spid="8" grpId="2" animBg="1"/>
      <p:bldP spid="9"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EL SALMONNNNN"/>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2 Rectángulo"/>
          <p:cNvSpPr/>
          <p:nvPr/>
        </p:nvSpPr>
        <p:spPr>
          <a:xfrm>
            <a:off x="755576" y="1419622"/>
            <a:ext cx="5472608" cy="2092881"/>
          </a:xfrm>
          <a:prstGeom prst="rect">
            <a:avLst/>
          </a:prstGeom>
        </p:spPr>
        <p:txBody>
          <a:bodyPr wrap="square">
            <a:spAutoFit/>
            <a:scene3d>
              <a:camera prst="obliqueBottomLeft"/>
              <a:lightRig rig="threePt" dir="t"/>
            </a:scene3d>
            <a:sp3d extrusionH="31750">
              <a:extrusionClr>
                <a:srgbClr val="FFC000"/>
              </a:extrusionClr>
            </a:sp3d>
          </a:bodyPr>
          <a:lstStyle/>
          <a:p>
            <a:pPr algn="ctr"/>
            <a:r>
              <a:rPr lang="es-ES" dirty="0" smtClean="0">
                <a:solidFill>
                  <a:srgbClr val="460000"/>
                </a:solidFill>
                <a:latin typeface="Hobo Std" pitchFamily="34" charset="0"/>
              </a:rPr>
              <a:t>Es </a:t>
            </a:r>
            <a:r>
              <a:rPr lang="es-ES" dirty="0">
                <a:solidFill>
                  <a:srgbClr val="460000"/>
                </a:solidFill>
                <a:latin typeface="Hobo Std" pitchFamily="34" charset="0"/>
              </a:rPr>
              <a:t>bueno para la salud </a:t>
            </a:r>
            <a:r>
              <a:rPr lang="es-ES" dirty="0" smtClean="0">
                <a:solidFill>
                  <a:srgbClr val="460000"/>
                </a:solidFill>
                <a:latin typeface="Hobo Std" pitchFamily="34" charset="0"/>
              </a:rPr>
              <a:t>ocular</a:t>
            </a:r>
          </a:p>
          <a:p>
            <a:pPr algn="ctr"/>
            <a:r>
              <a:rPr lang="es-ES" sz="1600" dirty="0">
                <a:solidFill>
                  <a:srgbClr val="460000"/>
                </a:solidFill>
                <a:latin typeface="Hobo Std" pitchFamily="34" charset="0"/>
              </a:rPr>
              <a:t>Cuando se consume salmón se estima que los riesgos </a:t>
            </a:r>
            <a:endParaRPr lang="es-ES" sz="1600" dirty="0" smtClean="0">
              <a:solidFill>
                <a:srgbClr val="460000"/>
              </a:solidFill>
              <a:latin typeface="Hobo Std" pitchFamily="34" charset="0"/>
            </a:endParaRPr>
          </a:p>
          <a:p>
            <a:pPr algn="ctr"/>
            <a:r>
              <a:rPr lang="es-ES" sz="1600" dirty="0" smtClean="0">
                <a:solidFill>
                  <a:srgbClr val="460000"/>
                </a:solidFill>
                <a:latin typeface="Hobo Std" pitchFamily="34" charset="0"/>
              </a:rPr>
              <a:t>de </a:t>
            </a:r>
            <a:r>
              <a:rPr lang="es-ES" sz="1600" dirty="0">
                <a:solidFill>
                  <a:srgbClr val="460000"/>
                </a:solidFill>
                <a:latin typeface="Hobo Std" pitchFamily="34" charset="0"/>
              </a:rPr>
              <a:t>enfermedades en los ojos disminuyen; por ejemplo, se habla de la reducción de probabilidades de tener degeneración macular o síndrome del ojo seco. Algunos hablan de que entre 5 y 6 raciones por semana podría </a:t>
            </a:r>
            <a:endParaRPr lang="es-ES" sz="1600" dirty="0" smtClean="0">
              <a:solidFill>
                <a:srgbClr val="460000"/>
              </a:solidFill>
              <a:latin typeface="Hobo Std" pitchFamily="34" charset="0"/>
            </a:endParaRPr>
          </a:p>
          <a:p>
            <a:pPr algn="ctr"/>
            <a:r>
              <a:rPr lang="es-ES" sz="1600" dirty="0" smtClean="0">
                <a:solidFill>
                  <a:srgbClr val="460000"/>
                </a:solidFill>
                <a:latin typeface="Hobo Std" pitchFamily="34" charset="0"/>
              </a:rPr>
              <a:t>ser </a:t>
            </a:r>
            <a:r>
              <a:rPr lang="es-ES" sz="1600" dirty="0">
                <a:solidFill>
                  <a:srgbClr val="460000"/>
                </a:solidFill>
                <a:latin typeface="Hobo Std" pitchFamily="34" charset="0"/>
              </a:rPr>
              <a:t>la ingesta perfecta de salmón para adquirir </a:t>
            </a:r>
            <a:endParaRPr lang="es-ES" sz="1600" dirty="0" smtClean="0">
              <a:solidFill>
                <a:srgbClr val="460000"/>
              </a:solidFill>
              <a:latin typeface="Hobo Std" pitchFamily="34" charset="0"/>
            </a:endParaRPr>
          </a:p>
          <a:p>
            <a:pPr algn="ctr"/>
            <a:r>
              <a:rPr lang="es-ES" sz="1600" dirty="0" smtClean="0">
                <a:solidFill>
                  <a:srgbClr val="460000"/>
                </a:solidFill>
                <a:latin typeface="Hobo Std" pitchFamily="34" charset="0"/>
              </a:rPr>
              <a:t>sus </a:t>
            </a:r>
            <a:r>
              <a:rPr lang="es-ES" sz="1600" dirty="0">
                <a:solidFill>
                  <a:srgbClr val="460000"/>
                </a:solidFill>
                <a:latin typeface="Hobo Std" pitchFamily="34" charset="0"/>
              </a:rPr>
              <a:t>beneficios.</a:t>
            </a:r>
          </a:p>
        </p:txBody>
      </p:sp>
    </p:spTree>
    <p:extLst>
      <p:ext uri="{BB962C8B-B14F-4D97-AF65-F5344CB8AC3E}">
        <p14:creationId xmlns:p14="http://schemas.microsoft.com/office/powerpoint/2010/main" val="11478243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anim calcmode="lin" valueType="num">
                                      <p:cBhvr>
                                        <p:cTn id="8" dur="1500" fill="hold"/>
                                        <p:tgtEl>
                                          <p:spTgt spid="3"/>
                                        </p:tgtEl>
                                        <p:attrNameLst>
                                          <p:attrName>ppt_x</p:attrName>
                                        </p:attrNameLst>
                                      </p:cBhvr>
                                      <p:tavLst>
                                        <p:tav tm="0">
                                          <p:val>
                                            <p:strVal val="#ppt_x"/>
                                          </p:val>
                                        </p:tav>
                                        <p:tav tm="100000">
                                          <p:val>
                                            <p:strVal val="#ppt_x"/>
                                          </p:val>
                                        </p:tav>
                                      </p:tavLst>
                                    </p:anim>
                                    <p:anim calcmode="lin" valueType="num">
                                      <p:cBhvr>
                                        <p:cTn id="9" dur="15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13 Imagen" descr="Diapositiva28"/>
          <p:cNvPicPr>
            <a:picLocks noGrp="1" noChangeAspect="1"/>
          </p:cNvPicPr>
          <p:nvPr isPhoto="1"/>
        </p:nvPicPr>
        <p:blipFill rotWithShape="1">
          <a:blip r:embed="rId2">
            <a:lum/>
            <a:extLst>
              <a:ext uri="{28A0092B-C50C-407E-A947-70E740481C1C}">
                <a14:useLocalDpi xmlns:a14="http://schemas.microsoft.com/office/drawing/2010/main" val="0"/>
              </a:ext>
            </a:extLst>
          </a:blip>
          <a:srcRect t="-87800"/>
          <a:stretch/>
        </p:blipFill>
        <p:spPr>
          <a:xfrm>
            <a:off x="6694" y="-4516016"/>
            <a:ext cx="9144000" cy="9659516"/>
          </a:xfrm>
          <a:prstGeom prst="rect">
            <a:avLst/>
          </a:prstGeom>
          <a:noFill/>
          <a:ln>
            <a:noFill/>
          </a:ln>
        </p:spPr>
      </p:pic>
      <p:sp>
        <p:nvSpPr>
          <p:cNvPr id="2" name="Forma libre 31"/>
          <p:cNvSpPr/>
          <p:nvPr/>
        </p:nvSpPr>
        <p:spPr>
          <a:xfrm flipV="1">
            <a:off x="493029" y="-199322"/>
            <a:ext cx="1610674" cy="1331734"/>
          </a:xfrm>
          <a:custGeom>
            <a:avLst/>
            <a:gdLst>
              <a:gd name="connsiteX0" fmla="*/ 5707380 w 5943600"/>
              <a:gd name="connsiteY0" fmla="*/ 4450080 h 4892040"/>
              <a:gd name="connsiteX1" fmla="*/ 5943600 w 5943600"/>
              <a:gd name="connsiteY1" fmla="*/ 4671060 h 4892040"/>
              <a:gd name="connsiteX2" fmla="*/ 5707380 w 5943600"/>
              <a:gd name="connsiteY2" fmla="*/ 4892040 h 4892040"/>
              <a:gd name="connsiteX3" fmla="*/ 5471160 w 5943600"/>
              <a:gd name="connsiteY3" fmla="*/ 4671060 h 4892040"/>
              <a:gd name="connsiteX4" fmla="*/ 5707380 w 5943600"/>
              <a:gd name="connsiteY4" fmla="*/ 4450080 h 4892040"/>
              <a:gd name="connsiteX5" fmla="*/ 5707380 w 5943600"/>
              <a:gd name="connsiteY5" fmla="*/ 3657600 h 4892040"/>
              <a:gd name="connsiteX6" fmla="*/ 5943600 w 5943600"/>
              <a:gd name="connsiteY6" fmla="*/ 3859530 h 4892040"/>
              <a:gd name="connsiteX7" fmla="*/ 5707380 w 5943600"/>
              <a:gd name="connsiteY7" fmla="*/ 4061460 h 4892040"/>
              <a:gd name="connsiteX8" fmla="*/ 5471160 w 5943600"/>
              <a:gd name="connsiteY8" fmla="*/ 3859530 h 4892040"/>
              <a:gd name="connsiteX9" fmla="*/ 5707380 w 5943600"/>
              <a:gd name="connsiteY9" fmla="*/ 3657600 h 4892040"/>
              <a:gd name="connsiteX10" fmla="*/ 4946809 w 5943600"/>
              <a:gd name="connsiteY10" fmla="*/ 3360420 h 4892040"/>
              <a:gd name="connsiteX11" fmla="*/ 5238751 w 5943600"/>
              <a:gd name="connsiteY11" fmla="*/ 3653790 h 4892040"/>
              <a:gd name="connsiteX12" fmla="*/ 4946809 w 5943600"/>
              <a:gd name="connsiteY12" fmla="*/ 3947160 h 4892040"/>
              <a:gd name="connsiteX13" fmla="*/ 4654867 w 5943600"/>
              <a:gd name="connsiteY13" fmla="*/ 3653790 h 4892040"/>
              <a:gd name="connsiteX14" fmla="*/ 4946809 w 5943600"/>
              <a:gd name="connsiteY14" fmla="*/ 3360420 h 4892040"/>
              <a:gd name="connsiteX15" fmla="*/ 5509260 w 5943600"/>
              <a:gd name="connsiteY15" fmla="*/ 2849880 h 4892040"/>
              <a:gd name="connsiteX16" fmla="*/ 5711190 w 5943600"/>
              <a:gd name="connsiteY16" fmla="*/ 3055620 h 4892040"/>
              <a:gd name="connsiteX17" fmla="*/ 5509260 w 5943600"/>
              <a:gd name="connsiteY17" fmla="*/ 3261360 h 4892040"/>
              <a:gd name="connsiteX18" fmla="*/ 5307330 w 5943600"/>
              <a:gd name="connsiteY18" fmla="*/ 3055620 h 4892040"/>
              <a:gd name="connsiteX19" fmla="*/ 5509260 w 5943600"/>
              <a:gd name="connsiteY19" fmla="*/ 2849880 h 4892040"/>
              <a:gd name="connsiteX20" fmla="*/ 4436269 w 5943600"/>
              <a:gd name="connsiteY20" fmla="*/ 2606040 h 4892040"/>
              <a:gd name="connsiteX21" fmla="*/ 4654868 w 5943600"/>
              <a:gd name="connsiteY21" fmla="*/ 2811780 h 4892040"/>
              <a:gd name="connsiteX22" fmla="*/ 4436269 w 5943600"/>
              <a:gd name="connsiteY22" fmla="*/ 3017520 h 4892040"/>
              <a:gd name="connsiteX23" fmla="*/ 4217670 w 5943600"/>
              <a:gd name="connsiteY23" fmla="*/ 2811780 h 4892040"/>
              <a:gd name="connsiteX24" fmla="*/ 4436269 w 5943600"/>
              <a:gd name="connsiteY24" fmla="*/ 2606040 h 4892040"/>
              <a:gd name="connsiteX25" fmla="*/ 236220 w 5943600"/>
              <a:gd name="connsiteY25" fmla="*/ 2118360 h 4892040"/>
              <a:gd name="connsiteX26" fmla="*/ 472440 w 5943600"/>
              <a:gd name="connsiteY26" fmla="*/ 2369820 h 4892040"/>
              <a:gd name="connsiteX27" fmla="*/ 236220 w 5943600"/>
              <a:gd name="connsiteY27" fmla="*/ 2621280 h 4892040"/>
              <a:gd name="connsiteX28" fmla="*/ 0 w 5943600"/>
              <a:gd name="connsiteY28" fmla="*/ 2369820 h 4892040"/>
              <a:gd name="connsiteX29" fmla="*/ 236220 w 5943600"/>
              <a:gd name="connsiteY29" fmla="*/ 2118360 h 4892040"/>
              <a:gd name="connsiteX30" fmla="*/ 3017520 w 5943600"/>
              <a:gd name="connsiteY30" fmla="*/ 1981200 h 4892040"/>
              <a:gd name="connsiteX31" fmla="*/ 3253740 w 5943600"/>
              <a:gd name="connsiteY31" fmla="*/ 2186940 h 4892040"/>
              <a:gd name="connsiteX32" fmla="*/ 3017520 w 5943600"/>
              <a:gd name="connsiteY32" fmla="*/ 2392680 h 4892040"/>
              <a:gd name="connsiteX33" fmla="*/ 2781300 w 5943600"/>
              <a:gd name="connsiteY33" fmla="*/ 2186940 h 4892040"/>
              <a:gd name="connsiteX34" fmla="*/ 3017520 w 5943600"/>
              <a:gd name="connsiteY34" fmla="*/ 1981200 h 4892040"/>
              <a:gd name="connsiteX35" fmla="*/ 5307330 w 5943600"/>
              <a:gd name="connsiteY35" fmla="*/ 1889760 h 4892040"/>
              <a:gd name="connsiteX36" fmla="*/ 5665470 w 5943600"/>
              <a:gd name="connsiteY36" fmla="*/ 2240280 h 4892040"/>
              <a:gd name="connsiteX37" fmla="*/ 5307330 w 5943600"/>
              <a:gd name="connsiteY37" fmla="*/ 2590800 h 4892040"/>
              <a:gd name="connsiteX38" fmla="*/ 4949190 w 5943600"/>
              <a:gd name="connsiteY38" fmla="*/ 2240280 h 4892040"/>
              <a:gd name="connsiteX39" fmla="*/ 5307330 w 5943600"/>
              <a:gd name="connsiteY39" fmla="*/ 1889760 h 4892040"/>
              <a:gd name="connsiteX40" fmla="*/ 3899535 w 5943600"/>
              <a:gd name="connsiteY40" fmla="*/ 1630680 h 4892040"/>
              <a:gd name="connsiteX41" fmla="*/ 4217670 w 5943600"/>
              <a:gd name="connsiteY41" fmla="*/ 1935480 h 4892040"/>
              <a:gd name="connsiteX42" fmla="*/ 3899535 w 5943600"/>
              <a:gd name="connsiteY42" fmla="*/ 2240280 h 4892040"/>
              <a:gd name="connsiteX43" fmla="*/ 3581400 w 5943600"/>
              <a:gd name="connsiteY43" fmla="*/ 1935480 h 4892040"/>
              <a:gd name="connsiteX44" fmla="*/ 3899535 w 5943600"/>
              <a:gd name="connsiteY44" fmla="*/ 1630680 h 4892040"/>
              <a:gd name="connsiteX45" fmla="*/ 1725930 w 5943600"/>
              <a:gd name="connsiteY45" fmla="*/ 1493520 h 4892040"/>
              <a:gd name="connsiteX46" fmla="*/ 2084070 w 5943600"/>
              <a:gd name="connsiteY46" fmla="*/ 1859280 h 4892040"/>
              <a:gd name="connsiteX47" fmla="*/ 1725930 w 5943600"/>
              <a:gd name="connsiteY47" fmla="*/ 2225040 h 4892040"/>
              <a:gd name="connsiteX48" fmla="*/ 1367790 w 5943600"/>
              <a:gd name="connsiteY48" fmla="*/ 1859280 h 4892040"/>
              <a:gd name="connsiteX49" fmla="*/ 1725930 w 5943600"/>
              <a:gd name="connsiteY49" fmla="*/ 1493520 h 4892040"/>
              <a:gd name="connsiteX50" fmla="*/ 4792027 w 5943600"/>
              <a:gd name="connsiteY50" fmla="*/ 1188720 h 4892040"/>
              <a:gd name="connsiteX51" fmla="*/ 5104447 w 5943600"/>
              <a:gd name="connsiteY51" fmla="*/ 1493520 h 4892040"/>
              <a:gd name="connsiteX52" fmla="*/ 4792027 w 5943600"/>
              <a:gd name="connsiteY52" fmla="*/ 1798320 h 4892040"/>
              <a:gd name="connsiteX53" fmla="*/ 4479607 w 5943600"/>
              <a:gd name="connsiteY53" fmla="*/ 1493520 h 4892040"/>
              <a:gd name="connsiteX54" fmla="*/ 4792027 w 5943600"/>
              <a:gd name="connsiteY54" fmla="*/ 1188720 h 4892040"/>
              <a:gd name="connsiteX55" fmla="*/ 617220 w 5943600"/>
              <a:gd name="connsiteY55" fmla="*/ 1112520 h 4892040"/>
              <a:gd name="connsiteX56" fmla="*/ 929640 w 5943600"/>
              <a:gd name="connsiteY56" fmla="*/ 1417320 h 4892040"/>
              <a:gd name="connsiteX57" fmla="*/ 617220 w 5943600"/>
              <a:gd name="connsiteY57" fmla="*/ 1722120 h 4892040"/>
              <a:gd name="connsiteX58" fmla="*/ 304801 w 5943600"/>
              <a:gd name="connsiteY58" fmla="*/ 1417320 h 4892040"/>
              <a:gd name="connsiteX59" fmla="*/ 617220 w 5943600"/>
              <a:gd name="connsiteY59" fmla="*/ 1112520 h 4892040"/>
              <a:gd name="connsiteX60" fmla="*/ 2891790 w 5943600"/>
              <a:gd name="connsiteY60" fmla="*/ 1036320 h 4892040"/>
              <a:gd name="connsiteX61" fmla="*/ 3204210 w 5943600"/>
              <a:gd name="connsiteY61" fmla="*/ 1341120 h 4892040"/>
              <a:gd name="connsiteX62" fmla="*/ 2891790 w 5943600"/>
              <a:gd name="connsiteY62" fmla="*/ 1645920 h 4892040"/>
              <a:gd name="connsiteX63" fmla="*/ 2579370 w 5943600"/>
              <a:gd name="connsiteY63" fmla="*/ 1341120 h 4892040"/>
              <a:gd name="connsiteX64" fmla="*/ 2891790 w 5943600"/>
              <a:gd name="connsiteY64" fmla="*/ 1036320 h 4892040"/>
              <a:gd name="connsiteX65" fmla="*/ 4121467 w 5943600"/>
              <a:gd name="connsiteY65" fmla="*/ 381000 h 4892040"/>
              <a:gd name="connsiteX66" fmla="*/ 4479607 w 5943600"/>
              <a:gd name="connsiteY66" fmla="*/ 746760 h 4892040"/>
              <a:gd name="connsiteX67" fmla="*/ 4121467 w 5943600"/>
              <a:gd name="connsiteY67" fmla="*/ 1112520 h 4892040"/>
              <a:gd name="connsiteX68" fmla="*/ 3763327 w 5943600"/>
              <a:gd name="connsiteY68" fmla="*/ 746760 h 4892040"/>
              <a:gd name="connsiteX69" fmla="*/ 4121467 w 5943600"/>
              <a:gd name="connsiteY69" fmla="*/ 381000 h 4892040"/>
              <a:gd name="connsiteX70" fmla="*/ 1729740 w 5943600"/>
              <a:gd name="connsiteY70" fmla="*/ 198120 h 4892040"/>
              <a:gd name="connsiteX71" fmla="*/ 2202180 w 5943600"/>
              <a:gd name="connsiteY71" fmla="*/ 655320 h 4892040"/>
              <a:gd name="connsiteX72" fmla="*/ 1729740 w 5943600"/>
              <a:gd name="connsiteY72" fmla="*/ 1112520 h 4892040"/>
              <a:gd name="connsiteX73" fmla="*/ 1257300 w 5943600"/>
              <a:gd name="connsiteY73" fmla="*/ 655320 h 4892040"/>
              <a:gd name="connsiteX74" fmla="*/ 1729740 w 5943600"/>
              <a:gd name="connsiteY74" fmla="*/ 198120 h 4892040"/>
              <a:gd name="connsiteX75" fmla="*/ 2937510 w 5943600"/>
              <a:gd name="connsiteY75" fmla="*/ 0 h 4892040"/>
              <a:gd name="connsiteX76" fmla="*/ 3295650 w 5943600"/>
              <a:gd name="connsiteY76" fmla="*/ 365760 h 4892040"/>
              <a:gd name="connsiteX77" fmla="*/ 2937510 w 5943600"/>
              <a:gd name="connsiteY77" fmla="*/ 731520 h 4892040"/>
              <a:gd name="connsiteX78" fmla="*/ 2579370 w 5943600"/>
              <a:gd name="connsiteY78" fmla="*/ 365760 h 4892040"/>
              <a:gd name="connsiteX79" fmla="*/ 2937510 w 5943600"/>
              <a:gd name="connsiteY79" fmla="*/ 0 h 489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5943600" h="4892040">
                <a:moveTo>
                  <a:pt x="5707380" y="4450080"/>
                </a:moveTo>
                <a:cubicBezTo>
                  <a:pt x="5837841" y="4450080"/>
                  <a:pt x="5943600" y="4549016"/>
                  <a:pt x="5943600" y="4671060"/>
                </a:cubicBezTo>
                <a:cubicBezTo>
                  <a:pt x="5943600" y="4793104"/>
                  <a:pt x="5837841" y="4892040"/>
                  <a:pt x="5707380" y="4892040"/>
                </a:cubicBezTo>
                <a:cubicBezTo>
                  <a:pt x="5576919" y="4892040"/>
                  <a:pt x="5471160" y="4793104"/>
                  <a:pt x="5471160" y="4671060"/>
                </a:cubicBezTo>
                <a:cubicBezTo>
                  <a:pt x="5471160" y="4549016"/>
                  <a:pt x="5576919" y="4450080"/>
                  <a:pt x="5707380" y="4450080"/>
                </a:cubicBezTo>
                <a:close/>
                <a:moveTo>
                  <a:pt x="5707380" y="3657600"/>
                </a:moveTo>
                <a:cubicBezTo>
                  <a:pt x="5837841" y="3657600"/>
                  <a:pt x="5943600" y="3748007"/>
                  <a:pt x="5943600" y="3859530"/>
                </a:cubicBezTo>
                <a:cubicBezTo>
                  <a:pt x="5943600" y="3971053"/>
                  <a:pt x="5837841" y="4061460"/>
                  <a:pt x="5707380" y="4061460"/>
                </a:cubicBezTo>
                <a:cubicBezTo>
                  <a:pt x="5576919" y="4061460"/>
                  <a:pt x="5471160" y="3971053"/>
                  <a:pt x="5471160" y="3859530"/>
                </a:cubicBezTo>
                <a:cubicBezTo>
                  <a:pt x="5471160" y="3748007"/>
                  <a:pt x="5576919" y="3657600"/>
                  <a:pt x="5707380" y="3657600"/>
                </a:cubicBezTo>
                <a:close/>
                <a:moveTo>
                  <a:pt x="4946809" y="3360420"/>
                </a:moveTo>
                <a:cubicBezTo>
                  <a:pt x="5108044" y="3360420"/>
                  <a:pt x="5238751" y="3491766"/>
                  <a:pt x="5238751" y="3653790"/>
                </a:cubicBezTo>
                <a:cubicBezTo>
                  <a:pt x="5238751" y="3815814"/>
                  <a:pt x="5108044" y="3947160"/>
                  <a:pt x="4946809" y="3947160"/>
                </a:cubicBezTo>
                <a:cubicBezTo>
                  <a:pt x="4785574" y="3947160"/>
                  <a:pt x="4654867" y="3815814"/>
                  <a:pt x="4654867" y="3653790"/>
                </a:cubicBezTo>
                <a:cubicBezTo>
                  <a:pt x="4654867" y="3491766"/>
                  <a:pt x="4785574" y="3360420"/>
                  <a:pt x="4946809" y="3360420"/>
                </a:cubicBezTo>
                <a:close/>
                <a:moveTo>
                  <a:pt x="5509260" y="2849880"/>
                </a:moveTo>
                <a:cubicBezTo>
                  <a:pt x="5620783" y="2849880"/>
                  <a:pt x="5711190" y="2941993"/>
                  <a:pt x="5711190" y="3055620"/>
                </a:cubicBezTo>
                <a:cubicBezTo>
                  <a:pt x="5711190" y="3169247"/>
                  <a:pt x="5620783" y="3261360"/>
                  <a:pt x="5509260" y="3261360"/>
                </a:cubicBezTo>
                <a:cubicBezTo>
                  <a:pt x="5397737" y="3261360"/>
                  <a:pt x="5307330" y="3169247"/>
                  <a:pt x="5307330" y="3055620"/>
                </a:cubicBezTo>
                <a:cubicBezTo>
                  <a:pt x="5307330" y="2941993"/>
                  <a:pt x="5397737" y="2849880"/>
                  <a:pt x="5509260" y="2849880"/>
                </a:cubicBezTo>
                <a:close/>
                <a:moveTo>
                  <a:pt x="4436269" y="2606040"/>
                </a:moveTo>
                <a:cubicBezTo>
                  <a:pt x="4556998" y="2606040"/>
                  <a:pt x="4654868" y="2698153"/>
                  <a:pt x="4654868" y="2811780"/>
                </a:cubicBezTo>
                <a:cubicBezTo>
                  <a:pt x="4654868" y="2925407"/>
                  <a:pt x="4556998" y="3017520"/>
                  <a:pt x="4436269" y="3017520"/>
                </a:cubicBezTo>
                <a:cubicBezTo>
                  <a:pt x="4315540" y="3017520"/>
                  <a:pt x="4217670" y="2925407"/>
                  <a:pt x="4217670" y="2811780"/>
                </a:cubicBezTo>
                <a:cubicBezTo>
                  <a:pt x="4217670" y="2698153"/>
                  <a:pt x="4315540" y="2606040"/>
                  <a:pt x="4436269" y="2606040"/>
                </a:cubicBezTo>
                <a:close/>
                <a:moveTo>
                  <a:pt x="236220" y="2118360"/>
                </a:moveTo>
                <a:cubicBezTo>
                  <a:pt x="366681" y="2118360"/>
                  <a:pt x="472440" y="2230942"/>
                  <a:pt x="472440" y="2369820"/>
                </a:cubicBezTo>
                <a:cubicBezTo>
                  <a:pt x="472440" y="2508698"/>
                  <a:pt x="366681" y="2621280"/>
                  <a:pt x="236220" y="2621280"/>
                </a:cubicBezTo>
                <a:cubicBezTo>
                  <a:pt x="105759" y="2621280"/>
                  <a:pt x="0" y="2508698"/>
                  <a:pt x="0" y="2369820"/>
                </a:cubicBezTo>
                <a:cubicBezTo>
                  <a:pt x="0" y="2230942"/>
                  <a:pt x="105759" y="2118360"/>
                  <a:pt x="236220" y="2118360"/>
                </a:cubicBezTo>
                <a:close/>
                <a:moveTo>
                  <a:pt x="3017520" y="1981200"/>
                </a:moveTo>
                <a:cubicBezTo>
                  <a:pt x="3147981" y="1981200"/>
                  <a:pt x="3253740" y="2073313"/>
                  <a:pt x="3253740" y="2186940"/>
                </a:cubicBezTo>
                <a:cubicBezTo>
                  <a:pt x="3253740" y="2300567"/>
                  <a:pt x="3147981" y="2392680"/>
                  <a:pt x="3017520" y="2392680"/>
                </a:cubicBezTo>
                <a:cubicBezTo>
                  <a:pt x="2887059" y="2392680"/>
                  <a:pt x="2781300" y="2300567"/>
                  <a:pt x="2781300" y="2186940"/>
                </a:cubicBezTo>
                <a:cubicBezTo>
                  <a:pt x="2781300" y="2073313"/>
                  <a:pt x="2887059" y="1981200"/>
                  <a:pt x="3017520" y="1981200"/>
                </a:cubicBezTo>
                <a:close/>
                <a:moveTo>
                  <a:pt x="5307330" y="1889760"/>
                </a:moveTo>
                <a:cubicBezTo>
                  <a:pt x="5505125" y="1889760"/>
                  <a:pt x="5665470" y="2046693"/>
                  <a:pt x="5665470" y="2240280"/>
                </a:cubicBezTo>
                <a:cubicBezTo>
                  <a:pt x="5665470" y="2433867"/>
                  <a:pt x="5505125" y="2590800"/>
                  <a:pt x="5307330" y="2590800"/>
                </a:cubicBezTo>
                <a:cubicBezTo>
                  <a:pt x="5109535" y="2590800"/>
                  <a:pt x="4949190" y="2433867"/>
                  <a:pt x="4949190" y="2240280"/>
                </a:cubicBezTo>
                <a:cubicBezTo>
                  <a:pt x="4949190" y="2046693"/>
                  <a:pt x="5109535" y="1889760"/>
                  <a:pt x="5307330" y="1889760"/>
                </a:cubicBezTo>
                <a:close/>
                <a:moveTo>
                  <a:pt x="3899535" y="1630680"/>
                </a:moveTo>
                <a:cubicBezTo>
                  <a:pt x="4075236" y="1630680"/>
                  <a:pt x="4217670" y="1767144"/>
                  <a:pt x="4217670" y="1935480"/>
                </a:cubicBezTo>
                <a:cubicBezTo>
                  <a:pt x="4217670" y="2103816"/>
                  <a:pt x="4075236" y="2240280"/>
                  <a:pt x="3899535" y="2240280"/>
                </a:cubicBezTo>
                <a:cubicBezTo>
                  <a:pt x="3723834" y="2240280"/>
                  <a:pt x="3581400" y="2103816"/>
                  <a:pt x="3581400" y="1935480"/>
                </a:cubicBezTo>
                <a:cubicBezTo>
                  <a:pt x="3581400" y="1767144"/>
                  <a:pt x="3723834" y="1630680"/>
                  <a:pt x="3899535" y="1630680"/>
                </a:cubicBezTo>
                <a:close/>
                <a:moveTo>
                  <a:pt x="1725930" y="1493520"/>
                </a:moveTo>
                <a:cubicBezTo>
                  <a:pt x="1923725" y="1493520"/>
                  <a:pt x="2084070" y="1657276"/>
                  <a:pt x="2084070" y="1859280"/>
                </a:cubicBezTo>
                <a:cubicBezTo>
                  <a:pt x="2084070" y="2061284"/>
                  <a:pt x="1923725" y="2225040"/>
                  <a:pt x="1725930" y="2225040"/>
                </a:cubicBezTo>
                <a:cubicBezTo>
                  <a:pt x="1528135" y="2225040"/>
                  <a:pt x="1367790" y="2061284"/>
                  <a:pt x="1367790" y="1859280"/>
                </a:cubicBezTo>
                <a:cubicBezTo>
                  <a:pt x="1367790" y="1657276"/>
                  <a:pt x="1528135" y="1493520"/>
                  <a:pt x="1725930" y="1493520"/>
                </a:cubicBezTo>
                <a:close/>
                <a:moveTo>
                  <a:pt x="4792027" y="1188720"/>
                </a:moveTo>
                <a:cubicBezTo>
                  <a:pt x="4964572" y="1188720"/>
                  <a:pt x="5104447" y="1325184"/>
                  <a:pt x="5104447" y="1493520"/>
                </a:cubicBezTo>
                <a:cubicBezTo>
                  <a:pt x="5104447" y="1661856"/>
                  <a:pt x="4964572" y="1798320"/>
                  <a:pt x="4792027" y="1798320"/>
                </a:cubicBezTo>
                <a:cubicBezTo>
                  <a:pt x="4619482" y="1798320"/>
                  <a:pt x="4479607" y="1661856"/>
                  <a:pt x="4479607" y="1493520"/>
                </a:cubicBezTo>
                <a:cubicBezTo>
                  <a:pt x="4479607" y="1325184"/>
                  <a:pt x="4619482" y="1188720"/>
                  <a:pt x="4792027" y="1188720"/>
                </a:cubicBezTo>
                <a:close/>
                <a:moveTo>
                  <a:pt x="617220" y="1112520"/>
                </a:moveTo>
                <a:cubicBezTo>
                  <a:pt x="789765" y="1112520"/>
                  <a:pt x="929640" y="1248984"/>
                  <a:pt x="929640" y="1417320"/>
                </a:cubicBezTo>
                <a:cubicBezTo>
                  <a:pt x="929640" y="1585656"/>
                  <a:pt x="789765" y="1722120"/>
                  <a:pt x="617220" y="1722120"/>
                </a:cubicBezTo>
                <a:cubicBezTo>
                  <a:pt x="444675" y="1722120"/>
                  <a:pt x="304801" y="1585656"/>
                  <a:pt x="304801" y="1417320"/>
                </a:cubicBezTo>
                <a:cubicBezTo>
                  <a:pt x="304801" y="1248984"/>
                  <a:pt x="444675" y="1112520"/>
                  <a:pt x="617220" y="1112520"/>
                </a:cubicBezTo>
                <a:close/>
                <a:moveTo>
                  <a:pt x="2891790" y="1036320"/>
                </a:moveTo>
                <a:cubicBezTo>
                  <a:pt x="3064335" y="1036320"/>
                  <a:pt x="3204210" y="1172784"/>
                  <a:pt x="3204210" y="1341120"/>
                </a:cubicBezTo>
                <a:cubicBezTo>
                  <a:pt x="3204210" y="1509456"/>
                  <a:pt x="3064335" y="1645920"/>
                  <a:pt x="2891790" y="1645920"/>
                </a:cubicBezTo>
                <a:cubicBezTo>
                  <a:pt x="2719245" y="1645920"/>
                  <a:pt x="2579370" y="1509456"/>
                  <a:pt x="2579370" y="1341120"/>
                </a:cubicBezTo>
                <a:cubicBezTo>
                  <a:pt x="2579370" y="1172784"/>
                  <a:pt x="2719245" y="1036320"/>
                  <a:pt x="2891790" y="1036320"/>
                </a:cubicBezTo>
                <a:close/>
                <a:moveTo>
                  <a:pt x="4121467" y="381000"/>
                </a:moveTo>
                <a:cubicBezTo>
                  <a:pt x="4319262" y="381000"/>
                  <a:pt x="4479607" y="544756"/>
                  <a:pt x="4479607" y="746760"/>
                </a:cubicBezTo>
                <a:cubicBezTo>
                  <a:pt x="4479607" y="948764"/>
                  <a:pt x="4319262" y="1112520"/>
                  <a:pt x="4121467" y="1112520"/>
                </a:cubicBezTo>
                <a:cubicBezTo>
                  <a:pt x="3923672" y="1112520"/>
                  <a:pt x="3763327" y="948764"/>
                  <a:pt x="3763327" y="746760"/>
                </a:cubicBezTo>
                <a:cubicBezTo>
                  <a:pt x="3763327" y="544756"/>
                  <a:pt x="3923672" y="381000"/>
                  <a:pt x="4121467" y="381000"/>
                </a:cubicBezTo>
                <a:close/>
                <a:moveTo>
                  <a:pt x="1729740" y="198120"/>
                </a:moveTo>
                <a:cubicBezTo>
                  <a:pt x="1990661" y="198120"/>
                  <a:pt x="2202180" y="402815"/>
                  <a:pt x="2202180" y="655320"/>
                </a:cubicBezTo>
                <a:cubicBezTo>
                  <a:pt x="2202180" y="907825"/>
                  <a:pt x="1990661" y="1112520"/>
                  <a:pt x="1729740" y="1112520"/>
                </a:cubicBezTo>
                <a:cubicBezTo>
                  <a:pt x="1468819" y="1112520"/>
                  <a:pt x="1257300" y="907825"/>
                  <a:pt x="1257300" y="655320"/>
                </a:cubicBezTo>
                <a:cubicBezTo>
                  <a:pt x="1257300" y="402815"/>
                  <a:pt x="1468819" y="198120"/>
                  <a:pt x="1729740" y="198120"/>
                </a:cubicBezTo>
                <a:close/>
                <a:moveTo>
                  <a:pt x="2937510" y="0"/>
                </a:moveTo>
                <a:cubicBezTo>
                  <a:pt x="3135305" y="0"/>
                  <a:pt x="3295650" y="163756"/>
                  <a:pt x="3295650" y="365760"/>
                </a:cubicBezTo>
                <a:cubicBezTo>
                  <a:pt x="3295650" y="567764"/>
                  <a:pt x="3135305" y="731520"/>
                  <a:pt x="2937510" y="731520"/>
                </a:cubicBezTo>
                <a:cubicBezTo>
                  <a:pt x="2739715" y="731520"/>
                  <a:pt x="2579370" y="567764"/>
                  <a:pt x="2579370" y="365760"/>
                </a:cubicBezTo>
                <a:cubicBezTo>
                  <a:pt x="2579370" y="163756"/>
                  <a:pt x="2739715" y="0"/>
                  <a:pt x="2937510" y="0"/>
                </a:cubicBezTo>
                <a:close/>
              </a:path>
            </a:pathLst>
          </a:custGeom>
          <a:gradFill>
            <a:gsLst>
              <a:gs pos="0">
                <a:schemeClr val="accent2">
                  <a:lumMod val="50000"/>
                </a:schemeClr>
              </a:gs>
              <a:gs pos="56000">
                <a:srgbClr val="FFC000"/>
              </a:gs>
              <a:gs pos="43000">
                <a:srgbClr val="FF6600"/>
              </a:gs>
              <a:gs pos="22000">
                <a:srgbClr val="FF6600"/>
              </a:gs>
              <a:gs pos="35000">
                <a:schemeClr val="tx1">
                  <a:lumMod val="65000"/>
                </a:schemeClr>
              </a:gs>
              <a:gs pos="68000">
                <a:schemeClr val="tx2">
                  <a:lumMod val="25000"/>
                </a:schemeClr>
              </a:gs>
              <a:gs pos="75000">
                <a:schemeClr val="accent2">
                  <a:lumMod val="50000"/>
                </a:schemeClr>
              </a:gs>
            </a:gsLst>
            <a:lin ang="2700000" scaled="1"/>
          </a:gradFill>
          <a:ln w="3175">
            <a:gradFill>
              <a:gsLst>
                <a:gs pos="0">
                  <a:schemeClr val="tx1"/>
                </a:gs>
                <a:gs pos="50000">
                  <a:schemeClr val="tx1"/>
                </a:gs>
                <a:gs pos="100000">
                  <a:schemeClr val="tx1">
                    <a:lumMod val="50000"/>
                  </a:schemeClr>
                </a:gs>
              </a:gsLst>
              <a:lin ang="5400000" scaled="0"/>
            </a:gradFill>
          </a:ln>
          <a:effectLst/>
          <a:scene3d>
            <a:camera prst="orthographicFront"/>
            <a:lightRig rig="flat" dir="t"/>
          </a:scene3d>
          <a:sp3d prstMaterial="dkEdge">
            <a:bevelT w="787400" h="260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 name="Forma libre 31"/>
          <p:cNvSpPr/>
          <p:nvPr/>
        </p:nvSpPr>
        <p:spPr>
          <a:xfrm flipV="1">
            <a:off x="683568" y="683662"/>
            <a:ext cx="2023672" cy="1331734"/>
          </a:xfrm>
          <a:custGeom>
            <a:avLst/>
            <a:gdLst>
              <a:gd name="connsiteX0" fmla="*/ 5707380 w 5943600"/>
              <a:gd name="connsiteY0" fmla="*/ 4450080 h 4892040"/>
              <a:gd name="connsiteX1" fmla="*/ 5943600 w 5943600"/>
              <a:gd name="connsiteY1" fmla="*/ 4671060 h 4892040"/>
              <a:gd name="connsiteX2" fmla="*/ 5707380 w 5943600"/>
              <a:gd name="connsiteY2" fmla="*/ 4892040 h 4892040"/>
              <a:gd name="connsiteX3" fmla="*/ 5471160 w 5943600"/>
              <a:gd name="connsiteY3" fmla="*/ 4671060 h 4892040"/>
              <a:gd name="connsiteX4" fmla="*/ 5707380 w 5943600"/>
              <a:gd name="connsiteY4" fmla="*/ 4450080 h 4892040"/>
              <a:gd name="connsiteX5" fmla="*/ 5707380 w 5943600"/>
              <a:gd name="connsiteY5" fmla="*/ 3657600 h 4892040"/>
              <a:gd name="connsiteX6" fmla="*/ 5943600 w 5943600"/>
              <a:gd name="connsiteY6" fmla="*/ 3859530 h 4892040"/>
              <a:gd name="connsiteX7" fmla="*/ 5707380 w 5943600"/>
              <a:gd name="connsiteY7" fmla="*/ 4061460 h 4892040"/>
              <a:gd name="connsiteX8" fmla="*/ 5471160 w 5943600"/>
              <a:gd name="connsiteY8" fmla="*/ 3859530 h 4892040"/>
              <a:gd name="connsiteX9" fmla="*/ 5707380 w 5943600"/>
              <a:gd name="connsiteY9" fmla="*/ 3657600 h 4892040"/>
              <a:gd name="connsiteX10" fmla="*/ 4946809 w 5943600"/>
              <a:gd name="connsiteY10" fmla="*/ 3360420 h 4892040"/>
              <a:gd name="connsiteX11" fmla="*/ 5238751 w 5943600"/>
              <a:gd name="connsiteY11" fmla="*/ 3653790 h 4892040"/>
              <a:gd name="connsiteX12" fmla="*/ 4946809 w 5943600"/>
              <a:gd name="connsiteY12" fmla="*/ 3947160 h 4892040"/>
              <a:gd name="connsiteX13" fmla="*/ 4654867 w 5943600"/>
              <a:gd name="connsiteY13" fmla="*/ 3653790 h 4892040"/>
              <a:gd name="connsiteX14" fmla="*/ 4946809 w 5943600"/>
              <a:gd name="connsiteY14" fmla="*/ 3360420 h 4892040"/>
              <a:gd name="connsiteX15" fmla="*/ 5509260 w 5943600"/>
              <a:gd name="connsiteY15" fmla="*/ 2849880 h 4892040"/>
              <a:gd name="connsiteX16" fmla="*/ 5711190 w 5943600"/>
              <a:gd name="connsiteY16" fmla="*/ 3055620 h 4892040"/>
              <a:gd name="connsiteX17" fmla="*/ 5509260 w 5943600"/>
              <a:gd name="connsiteY17" fmla="*/ 3261360 h 4892040"/>
              <a:gd name="connsiteX18" fmla="*/ 5307330 w 5943600"/>
              <a:gd name="connsiteY18" fmla="*/ 3055620 h 4892040"/>
              <a:gd name="connsiteX19" fmla="*/ 5509260 w 5943600"/>
              <a:gd name="connsiteY19" fmla="*/ 2849880 h 4892040"/>
              <a:gd name="connsiteX20" fmla="*/ 4436269 w 5943600"/>
              <a:gd name="connsiteY20" fmla="*/ 2606040 h 4892040"/>
              <a:gd name="connsiteX21" fmla="*/ 4654868 w 5943600"/>
              <a:gd name="connsiteY21" fmla="*/ 2811780 h 4892040"/>
              <a:gd name="connsiteX22" fmla="*/ 4436269 w 5943600"/>
              <a:gd name="connsiteY22" fmla="*/ 3017520 h 4892040"/>
              <a:gd name="connsiteX23" fmla="*/ 4217670 w 5943600"/>
              <a:gd name="connsiteY23" fmla="*/ 2811780 h 4892040"/>
              <a:gd name="connsiteX24" fmla="*/ 4436269 w 5943600"/>
              <a:gd name="connsiteY24" fmla="*/ 2606040 h 4892040"/>
              <a:gd name="connsiteX25" fmla="*/ 236220 w 5943600"/>
              <a:gd name="connsiteY25" fmla="*/ 2118360 h 4892040"/>
              <a:gd name="connsiteX26" fmla="*/ 472440 w 5943600"/>
              <a:gd name="connsiteY26" fmla="*/ 2369820 h 4892040"/>
              <a:gd name="connsiteX27" fmla="*/ 236220 w 5943600"/>
              <a:gd name="connsiteY27" fmla="*/ 2621280 h 4892040"/>
              <a:gd name="connsiteX28" fmla="*/ 0 w 5943600"/>
              <a:gd name="connsiteY28" fmla="*/ 2369820 h 4892040"/>
              <a:gd name="connsiteX29" fmla="*/ 236220 w 5943600"/>
              <a:gd name="connsiteY29" fmla="*/ 2118360 h 4892040"/>
              <a:gd name="connsiteX30" fmla="*/ 3017520 w 5943600"/>
              <a:gd name="connsiteY30" fmla="*/ 1981200 h 4892040"/>
              <a:gd name="connsiteX31" fmla="*/ 3253740 w 5943600"/>
              <a:gd name="connsiteY31" fmla="*/ 2186940 h 4892040"/>
              <a:gd name="connsiteX32" fmla="*/ 3017520 w 5943600"/>
              <a:gd name="connsiteY32" fmla="*/ 2392680 h 4892040"/>
              <a:gd name="connsiteX33" fmla="*/ 2781300 w 5943600"/>
              <a:gd name="connsiteY33" fmla="*/ 2186940 h 4892040"/>
              <a:gd name="connsiteX34" fmla="*/ 3017520 w 5943600"/>
              <a:gd name="connsiteY34" fmla="*/ 1981200 h 4892040"/>
              <a:gd name="connsiteX35" fmla="*/ 5307330 w 5943600"/>
              <a:gd name="connsiteY35" fmla="*/ 1889760 h 4892040"/>
              <a:gd name="connsiteX36" fmla="*/ 5665470 w 5943600"/>
              <a:gd name="connsiteY36" fmla="*/ 2240280 h 4892040"/>
              <a:gd name="connsiteX37" fmla="*/ 5307330 w 5943600"/>
              <a:gd name="connsiteY37" fmla="*/ 2590800 h 4892040"/>
              <a:gd name="connsiteX38" fmla="*/ 4949190 w 5943600"/>
              <a:gd name="connsiteY38" fmla="*/ 2240280 h 4892040"/>
              <a:gd name="connsiteX39" fmla="*/ 5307330 w 5943600"/>
              <a:gd name="connsiteY39" fmla="*/ 1889760 h 4892040"/>
              <a:gd name="connsiteX40" fmla="*/ 3899535 w 5943600"/>
              <a:gd name="connsiteY40" fmla="*/ 1630680 h 4892040"/>
              <a:gd name="connsiteX41" fmla="*/ 4217670 w 5943600"/>
              <a:gd name="connsiteY41" fmla="*/ 1935480 h 4892040"/>
              <a:gd name="connsiteX42" fmla="*/ 3899535 w 5943600"/>
              <a:gd name="connsiteY42" fmla="*/ 2240280 h 4892040"/>
              <a:gd name="connsiteX43" fmla="*/ 3581400 w 5943600"/>
              <a:gd name="connsiteY43" fmla="*/ 1935480 h 4892040"/>
              <a:gd name="connsiteX44" fmla="*/ 3899535 w 5943600"/>
              <a:gd name="connsiteY44" fmla="*/ 1630680 h 4892040"/>
              <a:gd name="connsiteX45" fmla="*/ 1725930 w 5943600"/>
              <a:gd name="connsiteY45" fmla="*/ 1493520 h 4892040"/>
              <a:gd name="connsiteX46" fmla="*/ 2084070 w 5943600"/>
              <a:gd name="connsiteY46" fmla="*/ 1859280 h 4892040"/>
              <a:gd name="connsiteX47" fmla="*/ 1725930 w 5943600"/>
              <a:gd name="connsiteY47" fmla="*/ 2225040 h 4892040"/>
              <a:gd name="connsiteX48" fmla="*/ 1367790 w 5943600"/>
              <a:gd name="connsiteY48" fmla="*/ 1859280 h 4892040"/>
              <a:gd name="connsiteX49" fmla="*/ 1725930 w 5943600"/>
              <a:gd name="connsiteY49" fmla="*/ 1493520 h 4892040"/>
              <a:gd name="connsiteX50" fmla="*/ 4792027 w 5943600"/>
              <a:gd name="connsiteY50" fmla="*/ 1188720 h 4892040"/>
              <a:gd name="connsiteX51" fmla="*/ 5104447 w 5943600"/>
              <a:gd name="connsiteY51" fmla="*/ 1493520 h 4892040"/>
              <a:gd name="connsiteX52" fmla="*/ 4792027 w 5943600"/>
              <a:gd name="connsiteY52" fmla="*/ 1798320 h 4892040"/>
              <a:gd name="connsiteX53" fmla="*/ 4479607 w 5943600"/>
              <a:gd name="connsiteY53" fmla="*/ 1493520 h 4892040"/>
              <a:gd name="connsiteX54" fmla="*/ 4792027 w 5943600"/>
              <a:gd name="connsiteY54" fmla="*/ 1188720 h 4892040"/>
              <a:gd name="connsiteX55" fmla="*/ 617220 w 5943600"/>
              <a:gd name="connsiteY55" fmla="*/ 1112520 h 4892040"/>
              <a:gd name="connsiteX56" fmla="*/ 929640 w 5943600"/>
              <a:gd name="connsiteY56" fmla="*/ 1417320 h 4892040"/>
              <a:gd name="connsiteX57" fmla="*/ 617220 w 5943600"/>
              <a:gd name="connsiteY57" fmla="*/ 1722120 h 4892040"/>
              <a:gd name="connsiteX58" fmla="*/ 304801 w 5943600"/>
              <a:gd name="connsiteY58" fmla="*/ 1417320 h 4892040"/>
              <a:gd name="connsiteX59" fmla="*/ 617220 w 5943600"/>
              <a:gd name="connsiteY59" fmla="*/ 1112520 h 4892040"/>
              <a:gd name="connsiteX60" fmla="*/ 2891790 w 5943600"/>
              <a:gd name="connsiteY60" fmla="*/ 1036320 h 4892040"/>
              <a:gd name="connsiteX61" fmla="*/ 3204210 w 5943600"/>
              <a:gd name="connsiteY61" fmla="*/ 1341120 h 4892040"/>
              <a:gd name="connsiteX62" fmla="*/ 2891790 w 5943600"/>
              <a:gd name="connsiteY62" fmla="*/ 1645920 h 4892040"/>
              <a:gd name="connsiteX63" fmla="*/ 2579370 w 5943600"/>
              <a:gd name="connsiteY63" fmla="*/ 1341120 h 4892040"/>
              <a:gd name="connsiteX64" fmla="*/ 2891790 w 5943600"/>
              <a:gd name="connsiteY64" fmla="*/ 1036320 h 4892040"/>
              <a:gd name="connsiteX65" fmla="*/ 4121467 w 5943600"/>
              <a:gd name="connsiteY65" fmla="*/ 381000 h 4892040"/>
              <a:gd name="connsiteX66" fmla="*/ 4479607 w 5943600"/>
              <a:gd name="connsiteY66" fmla="*/ 746760 h 4892040"/>
              <a:gd name="connsiteX67" fmla="*/ 4121467 w 5943600"/>
              <a:gd name="connsiteY67" fmla="*/ 1112520 h 4892040"/>
              <a:gd name="connsiteX68" fmla="*/ 3763327 w 5943600"/>
              <a:gd name="connsiteY68" fmla="*/ 746760 h 4892040"/>
              <a:gd name="connsiteX69" fmla="*/ 4121467 w 5943600"/>
              <a:gd name="connsiteY69" fmla="*/ 381000 h 4892040"/>
              <a:gd name="connsiteX70" fmla="*/ 1729740 w 5943600"/>
              <a:gd name="connsiteY70" fmla="*/ 198120 h 4892040"/>
              <a:gd name="connsiteX71" fmla="*/ 2202180 w 5943600"/>
              <a:gd name="connsiteY71" fmla="*/ 655320 h 4892040"/>
              <a:gd name="connsiteX72" fmla="*/ 1729740 w 5943600"/>
              <a:gd name="connsiteY72" fmla="*/ 1112520 h 4892040"/>
              <a:gd name="connsiteX73" fmla="*/ 1257300 w 5943600"/>
              <a:gd name="connsiteY73" fmla="*/ 655320 h 4892040"/>
              <a:gd name="connsiteX74" fmla="*/ 1729740 w 5943600"/>
              <a:gd name="connsiteY74" fmla="*/ 198120 h 4892040"/>
              <a:gd name="connsiteX75" fmla="*/ 2937510 w 5943600"/>
              <a:gd name="connsiteY75" fmla="*/ 0 h 4892040"/>
              <a:gd name="connsiteX76" fmla="*/ 3295650 w 5943600"/>
              <a:gd name="connsiteY76" fmla="*/ 365760 h 4892040"/>
              <a:gd name="connsiteX77" fmla="*/ 2937510 w 5943600"/>
              <a:gd name="connsiteY77" fmla="*/ 731520 h 4892040"/>
              <a:gd name="connsiteX78" fmla="*/ 2579370 w 5943600"/>
              <a:gd name="connsiteY78" fmla="*/ 365760 h 4892040"/>
              <a:gd name="connsiteX79" fmla="*/ 2937510 w 5943600"/>
              <a:gd name="connsiteY79" fmla="*/ 0 h 489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5943600" h="4892040">
                <a:moveTo>
                  <a:pt x="5707380" y="4450080"/>
                </a:moveTo>
                <a:cubicBezTo>
                  <a:pt x="5837841" y="4450080"/>
                  <a:pt x="5943600" y="4549016"/>
                  <a:pt x="5943600" y="4671060"/>
                </a:cubicBezTo>
                <a:cubicBezTo>
                  <a:pt x="5943600" y="4793104"/>
                  <a:pt x="5837841" y="4892040"/>
                  <a:pt x="5707380" y="4892040"/>
                </a:cubicBezTo>
                <a:cubicBezTo>
                  <a:pt x="5576919" y="4892040"/>
                  <a:pt x="5471160" y="4793104"/>
                  <a:pt x="5471160" y="4671060"/>
                </a:cubicBezTo>
                <a:cubicBezTo>
                  <a:pt x="5471160" y="4549016"/>
                  <a:pt x="5576919" y="4450080"/>
                  <a:pt x="5707380" y="4450080"/>
                </a:cubicBezTo>
                <a:close/>
                <a:moveTo>
                  <a:pt x="5707380" y="3657600"/>
                </a:moveTo>
                <a:cubicBezTo>
                  <a:pt x="5837841" y="3657600"/>
                  <a:pt x="5943600" y="3748007"/>
                  <a:pt x="5943600" y="3859530"/>
                </a:cubicBezTo>
                <a:cubicBezTo>
                  <a:pt x="5943600" y="3971053"/>
                  <a:pt x="5837841" y="4061460"/>
                  <a:pt x="5707380" y="4061460"/>
                </a:cubicBezTo>
                <a:cubicBezTo>
                  <a:pt x="5576919" y="4061460"/>
                  <a:pt x="5471160" y="3971053"/>
                  <a:pt x="5471160" y="3859530"/>
                </a:cubicBezTo>
                <a:cubicBezTo>
                  <a:pt x="5471160" y="3748007"/>
                  <a:pt x="5576919" y="3657600"/>
                  <a:pt x="5707380" y="3657600"/>
                </a:cubicBezTo>
                <a:close/>
                <a:moveTo>
                  <a:pt x="4946809" y="3360420"/>
                </a:moveTo>
                <a:cubicBezTo>
                  <a:pt x="5108044" y="3360420"/>
                  <a:pt x="5238751" y="3491766"/>
                  <a:pt x="5238751" y="3653790"/>
                </a:cubicBezTo>
                <a:cubicBezTo>
                  <a:pt x="5238751" y="3815814"/>
                  <a:pt x="5108044" y="3947160"/>
                  <a:pt x="4946809" y="3947160"/>
                </a:cubicBezTo>
                <a:cubicBezTo>
                  <a:pt x="4785574" y="3947160"/>
                  <a:pt x="4654867" y="3815814"/>
                  <a:pt x="4654867" y="3653790"/>
                </a:cubicBezTo>
                <a:cubicBezTo>
                  <a:pt x="4654867" y="3491766"/>
                  <a:pt x="4785574" y="3360420"/>
                  <a:pt x="4946809" y="3360420"/>
                </a:cubicBezTo>
                <a:close/>
                <a:moveTo>
                  <a:pt x="5509260" y="2849880"/>
                </a:moveTo>
                <a:cubicBezTo>
                  <a:pt x="5620783" y="2849880"/>
                  <a:pt x="5711190" y="2941993"/>
                  <a:pt x="5711190" y="3055620"/>
                </a:cubicBezTo>
                <a:cubicBezTo>
                  <a:pt x="5711190" y="3169247"/>
                  <a:pt x="5620783" y="3261360"/>
                  <a:pt x="5509260" y="3261360"/>
                </a:cubicBezTo>
                <a:cubicBezTo>
                  <a:pt x="5397737" y="3261360"/>
                  <a:pt x="5307330" y="3169247"/>
                  <a:pt x="5307330" y="3055620"/>
                </a:cubicBezTo>
                <a:cubicBezTo>
                  <a:pt x="5307330" y="2941993"/>
                  <a:pt x="5397737" y="2849880"/>
                  <a:pt x="5509260" y="2849880"/>
                </a:cubicBezTo>
                <a:close/>
                <a:moveTo>
                  <a:pt x="4436269" y="2606040"/>
                </a:moveTo>
                <a:cubicBezTo>
                  <a:pt x="4556998" y="2606040"/>
                  <a:pt x="4654868" y="2698153"/>
                  <a:pt x="4654868" y="2811780"/>
                </a:cubicBezTo>
                <a:cubicBezTo>
                  <a:pt x="4654868" y="2925407"/>
                  <a:pt x="4556998" y="3017520"/>
                  <a:pt x="4436269" y="3017520"/>
                </a:cubicBezTo>
                <a:cubicBezTo>
                  <a:pt x="4315540" y="3017520"/>
                  <a:pt x="4217670" y="2925407"/>
                  <a:pt x="4217670" y="2811780"/>
                </a:cubicBezTo>
                <a:cubicBezTo>
                  <a:pt x="4217670" y="2698153"/>
                  <a:pt x="4315540" y="2606040"/>
                  <a:pt x="4436269" y="2606040"/>
                </a:cubicBezTo>
                <a:close/>
                <a:moveTo>
                  <a:pt x="236220" y="2118360"/>
                </a:moveTo>
                <a:cubicBezTo>
                  <a:pt x="366681" y="2118360"/>
                  <a:pt x="472440" y="2230942"/>
                  <a:pt x="472440" y="2369820"/>
                </a:cubicBezTo>
                <a:cubicBezTo>
                  <a:pt x="472440" y="2508698"/>
                  <a:pt x="366681" y="2621280"/>
                  <a:pt x="236220" y="2621280"/>
                </a:cubicBezTo>
                <a:cubicBezTo>
                  <a:pt x="105759" y="2621280"/>
                  <a:pt x="0" y="2508698"/>
                  <a:pt x="0" y="2369820"/>
                </a:cubicBezTo>
                <a:cubicBezTo>
                  <a:pt x="0" y="2230942"/>
                  <a:pt x="105759" y="2118360"/>
                  <a:pt x="236220" y="2118360"/>
                </a:cubicBezTo>
                <a:close/>
                <a:moveTo>
                  <a:pt x="3017520" y="1981200"/>
                </a:moveTo>
                <a:cubicBezTo>
                  <a:pt x="3147981" y="1981200"/>
                  <a:pt x="3253740" y="2073313"/>
                  <a:pt x="3253740" y="2186940"/>
                </a:cubicBezTo>
                <a:cubicBezTo>
                  <a:pt x="3253740" y="2300567"/>
                  <a:pt x="3147981" y="2392680"/>
                  <a:pt x="3017520" y="2392680"/>
                </a:cubicBezTo>
                <a:cubicBezTo>
                  <a:pt x="2887059" y="2392680"/>
                  <a:pt x="2781300" y="2300567"/>
                  <a:pt x="2781300" y="2186940"/>
                </a:cubicBezTo>
                <a:cubicBezTo>
                  <a:pt x="2781300" y="2073313"/>
                  <a:pt x="2887059" y="1981200"/>
                  <a:pt x="3017520" y="1981200"/>
                </a:cubicBezTo>
                <a:close/>
                <a:moveTo>
                  <a:pt x="5307330" y="1889760"/>
                </a:moveTo>
                <a:cubicBezTo>
                  <a:pt x="5505125" y="1889760"/>
                  <a:pt x="5665470" y="2046693"/>
                  <a:pt x="5665470" y="2240280"/>
                </a:cubicBezTo>
                <a:cubicBezTo>
                  <a:pt x="5665470" y="2433867"/>
                  <a:pt x="5505125" y="2590800"/>
                  <a:pt x="5307330" y="2590800"/>
                </a:cubicBezTo>
                <a:cubicBezTo>
                  <a:pt x="5109535" y="2590800"/>
                  <a:pt x="4949190" y="2433867"/>
                  <a:pt x="4949190" y="2240280"/>
                </a:cubicBezTo>
                <a:cubicBezTo>
                  <a:pt x="4949190" y="2046693"/>
                  <a:pt x="5109535" y="1889760"/>
                  <a:pt x="5307330" y="1889760"/>
                </a:cubicBezTo>
                <a:close/>
                <a:moveTo>
                  <a:pt x="3899535" y="1630680"/>
                </a:moveTo>
                <a:cubicBezTo>
                  <a:pt x="4075236" y="1630680"/>
                  <a:pt x="4217670" y="1767144"/>
                  <a:pt x="4217670" y="1935480"/>
                </a:cubicBezTo>
                <a:cubicBezTo>
                  <a:pt x="4217670" y="2103816"/>
                  <a:pt x="4075236" y="2240280"/>
                  <a:pt x="3899535" y="2240280"/>
                </a:cubicBezTo>
                <a:cubicBezTo>
                  <a:pt x="3723834" y="2240280"/>
                  <a:pt x="3581400" y="2103816"/>
                  <a:pt x="3581400" y="1935480"/>
                </a:cubicBezTo>
                <a:cubicBezTo>
                  <a:pt x="3581400" y="1767144"/>
                  <a:pt x="3723834" y="1630680"/>
                  <a:pt x="3899535" y="1630680"/>
                </a:cubicBezTo>
                <a:close/>
                <a:moveTo>
                  <a:pt x="1725930" y="1493520"/>
                </a:moveTo>
                <a:cubicBezTo>
                  <a:pt x="1923725" y="1493520"/>
                  <a:pt x="2084070" y="1657276"/>
                  <a:pt x="2084070" y="1859280"/>
                </a:cubicBezTo>
                <a:cubicBezTo>
                  <a:pt x="2084070" y="2061284"/>
                  <a:pt x="1923725" y="2225040"/>
                  <a:pt x="1725930" y="2225040"/>
                </a:cubicBezTo>
                <a:cubicBezTo>
                  <a:pt x="1528135" y="2225040"/>
                  <a:pt x="1367790" y="2061284"/>
                  <a:pt x="1367790" y="1859280"/>
                </a:cubicBezTo>
                <a:cubicBezTo>
                  <a:pt x="1367790" y="1657276"/>
                  <a:pt x="1528135" y="1493520"/>
                  <a:pt x="1725930" y="1493520"/>
                </a:cubicBezTo>
                <a:close/>
                <a:moveTo>
                  <a:pt x="4792027" y="1188720"/>
                </a:moveTo>
                <a:cubicBezTo>
                  <a:pt x="4964572" y="1188720"/>
                  <a:pt x="5104447" y="1325184"/>
                  <a:pt x="5104447" y="1493520"/>
                </a:cubicBezTo>
                <a:cubicBezTo>
                  <a:pt x="5104447" y="1661856"/>
                  <a:pt x="4964572" y="1798320"/>
                  <a:pt x="4792027" y="1798320"/>
                </a:cubicBezTo>
                <a:cubicBezTo>
                  <a:pt x="4619482" y="1798320"/>
                  <a:pt x="4479607" y="1661856"/>
                  <a:pt x="4479607" y="1493520"/>
                </a:cubicBezTo>
                <a:cubicBezTo>
                  <a:pt x="4479607" y="1325184"/>
                  <a:pt x="4619482" y="1188720"/>
                  <a:pt x="4792027" y="1188720"/>
                </a:cubicBezTo>
                <a:close/>
                <a:moveTo>
                  <a:pt x="617220" y="1112520"/>
                </a:moveTo>
                <a:cubicBezTo>
                  <a:pt x="789765" y="1112520"/>
                  <a:pt x="929640" y="1248984"/>
                  <a:pt x="929640" y="1417320"/>
                </a:cubicBezTo>
                <a:cubicBezTo>
                  <a:pt x="929640" y="1585656"/>
                  <a:pt x="789765" y="1722120"/>
                  <a:pt x="617220" y="1722120"/>
                </a:cubicBezTo>
                <a:cubicBezTo>
                  <a:pt x="444675" y="1722120"/>
                  <a:pt x="304801" y="1585656"/>
                  <a:pt x="304801" y="1417320"/>
                </a:cubicBezTo>
                <a:cubicBezTo>
                  <a:pt x="304801" y="1248984"/>
                  <a:pt x="444675" y="1112520"/>
                  <a:pt x="617220" y="1112520"/>
                </a:cubicBezTo>
                <a:close/>
                <a:moveTo>
                  <a:pt x="2891790" y="1036320"/>
                </a:moveTo>
                <a:cubicBezTo>
                  <a:pt x="3064335" y="1036320"/>
                  <a:pt x="3204210" y="1172784"/>
                  <a:pt x="3204210" y="1341120"/>
                </a:cubicBezTo>
                <a:cubicBezTo>
                  <a:pt x="3204210" y="1509456"/>
                  <a:pt x="3064335" y="1645920"/>
                  <a:pt x="2891790" y="1645920"/>
                </a:cubicBezTo>
                <a:cubicBezTo>
                  <a:pt x="2719245" y="1645920"/>
                  <a:pt x="2579370" y="1509456"/>
                  <a:pt x="2579370" y="1341120"/>
                </a:cubicBezTo>
                <a:cubicBezTo>
                  <a:pt x="2579370" y="1172784"/>
                  <a:pt x="2719245" y="1036320"/>
                  <a:pt x="2891790" y="1036320"/>
                </a:cubicBezTo>
                <a:close/>
                <a:moveTo>
                  <a:pt x="4121467" y="381000"/>
                </a:moveTo>
                <a:cubicBezTo>
                  <a:pt x="4319262" y="381000"/>
                  <a:pt x="4479607" y="544756"/>
                  <a:pt x="4479607" y="746760"/>
                </a:cubicBezTo>
                <a:cubicBezTo>
                  <a:pt x="4479607" y="948764"/>
                  <a:pt x="4319262" y="1112520"/>
                  <a:pt x="4121467" y="1112520"/>
                </a:cubicBezTo>
                <a:cubicBezTo>
                  <a:pt x="3923672" y="1112520"/>
                  <a:pt x="3763327" y="948764"/>
                  <a:pt x="3763327" y="746760"/>
                </a:cubicBezTo>
                <a:cubicBezTo>
                  <a:pt x="3763327" y="544756"/>
                  <a:pt x="3923672" y="381000"/>
                  <a:pt x="4121467" y="381000"/>
                </a:cubicBezTo>
                <a:close/>
                <a:moveTo>
                  <a:pt x="1729740" y="198120"/>
                </a:moveTo>
                <a:cubicBezTo>
                  <a:pt x="1990661" y="198120"/>
                  <a:pt x="2202180" y="402815"/>
                  <a:pt x="2202180" y="655320"/>
                </a:cubicBezTo>
                <a:cubicBezTo>
                  <a:pt x="2202180" y="907825"/>
                  <a:pt x="1990661" y="1112520"/>
                  <a:pt x="1729740" y="1112520"/>
                </a:cubicBezTo>
                <a:cubicBezTo>
                  <a:pt x="1468819" y="1112520"/>
                  <a:pt x="1257300" y="907825"/>
                  <a:pt x="1257300" y="655320"/>
                </a:cubicBezTo>
                <a:cubicBezTo>
                  <a:pt x="1257300" y="402815"/>
                  <a:pt x="1468819" y="198120"/>
                  <a:pt x="1729740" y="198120"/>
                </a:cubicBezTo>
                <a:close/>
                <a:moveTo>
                  <a:pt x="2937510" y="0"/>
                </a:moveTo>
                <a:cubicBezTo>
                  <a:pt x="3135305" y="0"/>
                  <a:pt x="3295650" y="163756"/>
                  <a:pt x="3295650" y="365760"/>
                </a:cubicBezTo>
                <a:cubicBezTo>
                  <a:pt x="3295650" y="567764"/>
                  <a:pt x="3135305" y="731520"/>
                  <a:pt x="2937510" y="731520"/>
                </a:cubicBezTo>
                <a:cubicBezTo>
                  <a:pt x="2739715" y="731520"/>
                  <a:pt x="2579370" y="567764"/>
                  <a:pt x="2579370" y="365760"/>
                </a:cubicBezTo>
                <a:cubicBezTo>
                  <a:pt x="2579370" y="163756"/>
                  <a:pt x="2739715" y="0"/>
                  <a:pt x="2937510" y="0"/>
                </a:cubicBezTo>
                <a:close/>
              </a:path>
            </a:pathLst>
          </a:custGeom>
          <a:gradFill>
            <a:gsLst>
              <a:gs pos="0">
                <a:schemeClr val="accent2">
                  <a:lumMod val="50000"/>
                </a:schemeClr>
              </a:gs>
              <a:gs pos="56000">
                <a:srgbClr val="FFC000"/>
              </a:gs>
              <a:gs pos="43000">
                <a:srgbClr val="FF6600"/>
              </a:gs>
              <a:gs pos="22000">
                <a:srgbClr val="FF6600"/>
              </a:gs>
              <a:gs pos="35000">
                <a:schemeClr val="tx1">
                  <a:lumMod val="65000"/>
                </a:schemeClr>
              </a:gs>
              <a:gs pos="68000">
                <a:schemeClr val="tx2">
                  <a:lumMod val="25000"/>
                </a:schemeClr>
              </a:gs>
              <a:gs pos="75000">
                <a:schemeClr val="accent2">
                  <a:lumMod val="50000"/>
                </a:schemeClr>
              </a:gs>
            </a:gsLst>
            <a:lin ang="2700000" scaled="1"/>
          </a:gradFill>
          <a:ln w="3175">
            <a:gradFill>
              <a:gsLst>
                <a:gs pos="0">
                  <a:schemeClr val="tx1"/>
                </a:gs>
                <a:gs pos="50000">
                  <a:schemeClr val="tx1"/>
                </a:gs>
                <a:gs pos="100000">
                  <a:schemeClr val="tx1">
                    <a:lumMod val="50000"/>
                  </a:schemeClr>
                </a:gs>
              </a:gsLst>
              <a:lin ang="5400000" scaled="0"/>
            </a:gradFill>
          </a:ln>
          <a:effectLst/>
          <a:scene3d>
            <a:camera prst="orthographicFront"/>
            <a:lightRig rig="flat" dir="t"/>
          </a:scene3d>
          <a:sp3d prstMaterial="dkEdge">
            <a:bevelT w="787400" h="260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Forma libre 31"/>
          <p:cNvSpPr/>
          <p:nvPr/>
        </p:nvSpPr>
        <p:spPr>
          <a:xfrm flipV="1">
            <a:off x="1259632" y="1619766"/>
            <a:ext cx="2023672" cy="1331734"/>
          </a:xfrm>
          <a:custGeom>
            <a:avLst/>
            <a:gdLst>
              <a:gd name="connsiteX0" fmla="*/ 5707380 w 5943600"/>
              <a:gd name="connsiteY0" fmla="*/ 4450080 h 4892040"/>
              <a:gd name="connsiteX1" fmla="*/ 5943600 w 5943600"/>
              <a:gd name="connsiteY1" fmla="*/ 4671060 h 4892040"/>
              <a:gd name="connsiteX2" fmla="*/ 5707380 w 5943600"/>
              <a:gd name="connsiteY2" fmla="*/ 4892040 h 4892040"/>
              <a:gd name="connsiteX3" fmla="*/ 5471160 w 5943600"/>
              <a:gd name="connsiteY3" fmla="*/ 4671060 h 4892040"/>
              <a:gd name="connsiteX4" fmla="*/ 5707380 w 5943600"/>
              <a:gd name="connsiteY4" fmla="*/ 4450080 h 4892040"/>
              <a:gd name="connsiteX5" fmla="*/ 5707380 w 5943600"/>
              <a:gd name="connsiteY5" fmla="*/ 3657600 h 4892040"/>
              <a:gd name="connsiteX6" fmla="*/ 5943600 w 5943600"/>
              <a:gd name="connsiteY6" fmla="*/ 3859530 h 4892040"/>
              <a:gd name="connsiteX7" fmla="*/ 5707380 w 5943600"/>
              <a:gd name="connsiteY7" fmla="*/ 4061460 h 4892040"/>
              <a:gd name="connsiteX8" fmla="*/ 5471160 w 5943600"/>
              <a:gd name="connsiteY8" fmla="*/ 3859530 h 4892040"/>
              <a:gd name="connsiteX9" fmla="*/ 5707380 w 5943600"/>
              <a:gd name="connsiteY9" fmla="*/ 3657600 h 4892040"/>
              <a:gd name="connsiteX10" fmla="*/ 4946809 w 5943600"/>
              <a:gd name="connsiteY10" fmla="*/ 3360420 h 4892040"/>
              <a:gd name="connsiteX11" fmla="*/ 5238751 w 5943600"/>
              <a:gd name="connsiteY11" fmla="*/ 3653790 h 4892040"/>
              <a:gd name="connsiteX12" fmla="*/ 4946809 w 5943600"/>
              <a:gd name="connsiteY12" fmla="*/ 3947160 h 4892040"/>
              <a:gd name="connsiteX13" fmla="*/ 4654867 w 5943600"/>
              <a:gd name="connsiteY13" fmla="*/ 3653790 h 4892040"/>
              <a:gd name="connsiteX14" fmla="*/ 4946809 w 5943600"/>
              <a:gd name="connsiteY14" fmla="*/ 3360420 h 4892040"/>
              <a:gd name="connsiteX15" fmla="*/ 5509260 w 5943600"/>
              <a:gd name="connsiteY15" fmla="*/ 2849880 h 4892040"/>
              <a:gd name="connsiteX16" fmla="*/ 5711190 w 5943600"/>
              <a:gd name="connsiteY16" fmla="*/ 3055620 h 4892040"/>
              <a:gd name="connsiteX17" fmla="*/ 5509260 w 5943600"/>
              <a:gd name="connsiteY17" fmla="*/ 3261360 h 4892040"/>
              <a:gd name="connsiteX18" fmla="*/ 5307330 w 5943600"/>
              <a:gd name="connsiteY18" fmla="*/ 3055620 h 4892040"/>
              <a:gd name="connsiteX19" fmla="*/ 5509260 w 5943600"/>
              <a:gd name="connsiteY19" fmla="*/ 2849880 h 4892040"/>
              <a:gd name="connsiteX20" fmla="*/ 4436269 w 5943600"/>
              <a:gd name="connsiteY20" fmla="*/ 2606040 h 4892040"/>
              <a:gd name="connsiteX21" fmla="*/ 4654868 w 5943600"/>
              <a:gd name="connsiteY21" fmla="*/ 2811780 h 4892040"/>
              <a:gd name="connsiteX22" fmla="*/ 4436269 w 5943600"/>
              <a:gd name="connsiteY22" fmla="*/ 3017520 h 4892040"/>
              <a:gd name="connsiteX23" fmla="*/ 4217670 w 5943600"/>
              <a:gd name="connsiteY23" fmla="*/ 2811780 h 4892040"/>
              <a:gd name="connsiteX24" fmla="*/ 4436269 w 5943600"/>
              <a:gd name="connsiteY24" fmla="*/ 2606040 h 4892040"/>
              <a:gd name="connsiteX25" fmla="*/ 236220 w 5943600"/>
              <a:gd name="connsiteY25" fmla="*/ 2118360 h 4892040"/>
              <a:gd name="connsiteX26" fmla="*/ 472440 w 5943600"/>
              <a:gd name="connsiteY26" fmla="*/ 2369820 h 4892040"/>
              <a:gd name="connsiteX27" fmla="*/ 236220 w 5943600"/>
              <a:gd name="connsiteY27" fmla="*/ 2621280 h 4892040"/>
              <a:gd name="connsiteX28" fmla="*/ 0 w 5943600"/>
              <a:gd name="connsiteY28" fmla="*/ 2369820 h 4892040"/>
              <a:gd name="connsiteX29" fmla="*/ 236220 w 5943600"/>
              <a:gd name="connsiteY29" fmla="*/ 2118360 h 4892040"/>
              <a:gd name="connsiteX30" fmla="*/ 3017520 w 5943600"/>
              <a:gd name="connsiteY30" fmla="*/ 1981200 h 4892040"/>
              <a:gd name="connsiteX31" fmla="*/ 3253740 w 5943600"/>
              <a:gd name="connsiteY31" fmla="*/ 2186940 h 4892040"/>
              <a:gd name="connsiteX32" fmla="*/ 3017520 w 5943600"/>
              <a:gd name="connsiteY32" fmla="*/ 2392680 h 4892040"/>
              <a:gd name="connsiteX33" fmla="*/ 2781300 w 5943600"/>
              <a:gd name="connsiteY33" fmla="*/ 2186940 h 4892040"/>
              <a:gd name="connsiteX34" fmla="*/ 3017520 w 5943600"/>
              <a:gd name="connsiteY34" fmla="*/ 1981200 h 4892040"/>
              <a:gd name="connsiteX35" fmla="*/ 5307330 w 5943600"/>
              <a:gd name="connsiteY35" fmla="*/ 1889760 h 4892040"/>
              <a:gd name="connsiteX36" fmla="*/ 5665470 w 5943600"/>
              <a:gd name="connsiteY36" fmla="*/ 2240280 h 4892040"/>
              <a:gd name="connsiteX37" fmla="*/ 5307330 w 5943600"/>
              <a:gd name="connsiteY37" fmla="*/ 2590800 h 4892040"/>
              <a:gd name="connsiteX38" fmla="*/ 4949190 w 5943600"/>
              <a:gd name="connsiteY38" fmla="*/ 2240280 h 4892040"/>
              <a:gd name="connsiteX39" fmla="*/ 5307330 w 5943600"/>
              <a:gd name="connsiteY39" fmla="*/ 1889760 h 4892040"/>
              <a:gd name="connsiteX40" fmla="*/ 3899535 w 5943600"/>
              <a:gd name="connsiteY40" fmla="*/ 1630680 h 4892040"/>
              <a:gd name="connsiteX41" fmla="*/ 4217670 w 5943600"/>
              <a:gd name="connsiteY41" fmla="*/ 1935480 h 4892040"/>
              <a:gd name="connsiteX42" fmla="*/ 3899535 w 5943600"/>
              <a:gd name="connsiteY42" fmla="*/ 2240280 h 4892040"/>
              <a:gd name="connsiteX43" fmla="*/ 3581400 w 5943600"/>
              <a:gd name="connsiteY43" fmla="*/ 1935480 h 4892040"/>
              <a:gd name="connsiteX44" fmla="*/ 3899535 w 5943600"/>
              <a:gd name="connsiteY44" fmla="*/ 1630680 h 4892040"/>
              <a:gd name="connsiteX45" fmla="*/ 1725930 w 5943600"/>
              <a:gd name="connsiteY45" fmla="*/ 1493520 h 4892040"/>
              <a:gd name="connsiteX46" fmla="*/ 2084070 w 5943600"/>
              <a:gd name="connsiteY46" fmla="*/ 1859280 h 4892040"/>
              <a:gd name="connsiteX47" fmla="*/ 1725930 w 5943600"/>
              <a:gd name="connsiteY47" fmla="*/ 2225040 h 4892040"/>
              <a:gd name="connsiteX48" fmla="*/ 1367790 w 5943600"/>
              <a:gd name="connsiteY48" fmla="*/ 1859280 h 4892040"/>
              <a:gd name="connsiteX49" fmla="*/ 1725930 w 5943600"/>
              <a:gd name="connsiteY49" fmla="*/ 1493520 h 4892040"/>
              <a:gd name="connsiteX50" fmla="*/ 4792027 w 5943600"/>
              <a:gd name="connsiteY50" fmla="*/ 1188720 h 4892040"/>
              <a:gd name="connsiteX51" fmla="*/ 5104447 w 5943600"/>
              <a:gd name="connsiteY51" fmla="*/ 1493520 h 4892040"/>
              <a:gd name="connsiteX52" fmla="*/ 4792027 w 5943600"/>
              <a:gd name="connsiteY52" fmla="*/ 1798320 h 4892040"/>
              <a:gd name="connsiteX53" fmla="*/ 4479607 w 5943600"/>
              <a:gd name="connsiteY53" fmla="*/ 1493520 h 4892040"/>
              <a:gd name="connsiteX54" fmla="*/ 4792027 w 5943600"/>
              <a:gd name="connsiteY54" fmla="*/ 1188720 h 4892040"/>
              <a:gd name="connsiteX55" fmla="*/ 617220 w 5943600"/>
              <a:gd name="connsiteY55" fmla="*/ 1112520 h 4892040"/>
              <a:gd name="connsiteX56" fmla="*/ 929640 w 5943600"/>
              <a:gd name="connsiteY56" fmla="*/ 1417320 h 4892040"/>
              <a:gd name="connsiteX57" fmla="*/ 617220 w 5943600"/>
              <a:gd name="connsiteY57" fmla="*/ 1722120 h 4892040"/>
              <a:gd name="connsiteX58" fmla="*/ 304801 w 5943600"/>
              <a:gd name="connsiteY58" fmla="*/ 1417320 h 4892040"/>
              <a:gd name="connsiteX59" fmla="*/ 617220 w 5943600"/>
              <a:gd name="connsiteY59" fmla="*/ 1112520 h 4892040"/>
              <a:gd name="connsiteX60" fmla="*/ 2891790 w 5943600"/>
              <a:gd name="connsiteY60" fmla="*/ 1036320 h 4892040"/>
              <a:gd name="connsiteX61" fmla="*/ 3204210 w 5943600"/>
              <a:gd name="connsiteY61" fmla="*/ 1341120 h 4892040"/>
              <a:gd name="connsiteX62" fmla="*/ 2891790 w 5943600"/>
              <a:gd name="connsiteY62" fmla="*/ 1645920 h 4892040"/>
              <a:gd name="connsiteX63" fmla="*/ 2579370 w 5943600"/>
              <a:gd name="connsiteY63" fmla="*/ 1341120 h 4892040"/>
              <a:gd name="connsiteX64" fmla="*/ 2891790 w 5943600"/>
              <a:gd name="connsiteY64" fmla="*/ 1036320 h 4892040"/>
              <a:gd name="connsiteX65" fmla="*/ 4121467 w 5943600"/>
              <a:gd name="connsiteY65" fmla="*/ 381000 h 4892040"/>
              <a:gd name="connsiteX66" fmla="*/ 4479607 w 5943600"/>
              <a:gd name="connsiteY66" fmla="*/ 746760 h 4892040"/>
              <a:gd name="connsiteX67" fmla="*/ 4121467 w 5943600"/>
              <a:gd name="connsiteY67" fmla="*/ 1112520 h 4892040"/>
              <a:gd name="connsiteX68" fmla="*/ 3763327 w 5943600"/>
              <a:gd name="connsiteY68" fmla="*/ 746760 h 4892040"/>
              <a:gd name="connsiteX69" fmla="*/ 4121467 w 5943600"/>
              <a:gd name="connsiteY69" fmla="*/ 381000 h 4892040"/>
              <a:gd name="connsiteX70" fmla="*/ 1729740 w 5943600"/>
              <a:gd name="connsiteY70" fmla="*/ 198120 h 4892040"/>
              <a:gd name="connsiteX71" fmla="*/ 2202180 w 5943600"/>
              <a:gd name="connsiteY71" fmla="*/ 655320 h 4892040"/>
              <a:gd name="connsiteX72" fmla="*/ 1729740 w 5943600"/>
              <a:gd name="connsiteY72" fmla="*/ 1112520 h 4892040"/>
              <a:gd name="connsiteX73" fmla="*/ 1257300 w 5943600"/>
              <a:gd name="connsiteY73" fmla="*/ 655320 h 4892040"/>
              <a:gd name="connsiteX74" fmla="*/ 1729740 w 5943600"/>
              <a:gd name="connsiteY74" fmla="*/ 198120 h 4892040"/>
              <a:gd name="connsiteX75" fmla="*/ 2937510 w 5943600"/>
              <a:gd name="connsiteY75" fmla="*/ 0 h 4892040"/>
              <a:gd name="connsiteX76" fmla="*/ 3295650 w 5943600"/>
              <a:gd name="connsiteY76" fmla="*/ 365760 h 4892040"/>
              <a:gd name="connsiteX77" fmla="*/ 2937510 w 5943600"/>
              <a:gd name="connsiteY77" fmla="*/ 731520 h 4892040"/>
              <a:gd name="connsiteX78" fmla="*/ 2579370 w 5943600"/>
              <a:gd name="connsiteY78" fmla="*/ 365760 h 4892040"/>
              <a:gd name="connsiteX79" fmla="*/ 2937510 w 5943600"/>
              <a:gd name="connsiteY79" fmla="*/ 0 h 489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5943600" h="4892040">
                <a:moveTo>
                  <a:pt x="5707380" y="4450080"/>
                </a:moveTo>
                <a:cubicBezTo>
                  <a:pt x="5837841" y="4450080"/>
                  <a:pt x="5943600" y="4549016"/>
                  <a:pt x="5943600" y="4671060"/>
                </a:cubicBezTo>
                <a:cubicBezTo>
                  <a:pt x="5943600" y="4793104"/>
                  <a:pt x="5837841" y="4892040"/>
                  <a:pt x="5707380" y="4892040"/>
                </a:cubicBezTo>
                <a:cubicBezTo>
                  <a:pt x="5576919" y="4892040"/>
                  <a:pt x="5471160" y="4793104"/>
                  <a:pt x="5471160" y="4671060"/>
                </a:cubicBezTo>
                <a:cubicBezTo>
                  <a:pt x="5471160" y="4549016"/>
                  <a:pt x="5576919" y="4450080"/>
                  <a:pt x="5707380" y="4450080"/>
                </a:cubicBezTo>
                <a:close/>
                <a:moveTo>
                  <a:pt x="5707380" y="3657600"/>
                </a:moveTo>
                <a:cubicBezTo>
                  <a:pt x="5837841" y="3657600"/>
                  <a:pt x="5943600" y="3748007"/>
                  <a:pt x="5943600" y="3859530"/>
                </a:cubicBezTo>
                <a:cubicBezTo>
                  <a:pt x="5943600" y="3971053"/>
                  <a:pt x="5837841" y="4061460"/>
                  <a:pt x="5707380" y="4061460"/>
                </a:cubicBezTo>
                <a:cubicBezTo>
                  <a:pt x="5576919" y="4061460"/>
                  <a:pt x="5471160" y="3971053"/>
                  <a:pt x="5471160" y="3859530"/>
                </a:cubicBezTo>
                <a:cubicBezTo>
                  <a:pt x="5471160" y="3748007"/>
                  <a:pt x="5576919" y="3657600"/>
                  <a:pt x="5707380" y="3657600"/>
                </a:cubicBezTo>
                <a:close/>
                <a:moveTo>
                  <a:pt x="4946809" y="3360420"/>
                </a:moveTo>
                <a:cubicBezTo>
                  <a:pt x="5108044" y="3360420"/>
                  <a:pt x="5238751" y="3491766"/>
                  <a:pt x="5238751" y="3653790"/>
                </a:cubicBezTo>
                <a:cubicBezTo>
                  <a:pt x="5238751" y="3815814"/>
                  <a:pt x="5108044" y="3947160"/>
                  <a:pt x="4946809" y="3947160"/>
                </a:cubicBezTo>
                <a:cubicBezTo>
                  <a:pt x="4785574" y="3947160"/>
                  <a:pt x="4654867" y="3815814"/>
                  <a:pt x="4654867" y="3653790"/>
                </a:cubicBezTo>
                <a:cubicBezTo>
                  <a:pt x="4654867" y="3491766"/>
                  <a:pt x="4785574" y="3360420"/>
                  <a:pt x="4946809" y="3360420"/>
                </a:cubicBezTo>
                <a:close/>
                <a:moveTo>
                  <a:pt x="5509260" y="2849880"/>
                </a:moveTo>
                <a:cubicBezTo>
                  <a:pt x="5620783" y="2849880"/>
                  <a:pt x="5711190" y="2941993"/>
                  <a:pt x="5711190" y="3055620"/>
                </a:cubicBezTo>
                <a:cubicBezTo>
                  <a:pt x="5711190" y="3169247"/>
                  <a:pt x="5620783" y="3261360"/>
                  <a:pt x="5509260" y="3261360"/>
                </a:cubicBezTo>
                <a:cubicBezTo>
                  <a:pt x="5397737" y="3261360"/>
                  <a:pt x="5307330" y="3169247"/>
                  <a:pt x="5307330" y="3055620"/>
                </a:cubicBezTo>
                <a:cubicBezTo>
                  <a:pt x="5307330" y="2941993"/>
                  <a:pt x="5397737" y="2849880"/>
                  <a:pt x="5509260" y="2849880"/>
                </a:cubicBezTo>
                <a:close/>
                <a:moveTo>
                  <a:pt x="4436269" y="2606040"/>
                </a:moveTo>
                <a:cubicBezTo>
                  <a:pt x="4556998" y="2606040"/>
                  <a:pt x="4654868" y="2698153"/>
                  <a:pt x="4654868" y="2811780"/>
                </a:cubicBezTo>
                <a:cubicBezTo>
                  <a:pt x="4654868" y="2925407"/>
                  <a:pt x="4556998" y="3017520"/>
                  <a:pt x="4436269" y="3017520"/>
                </a:cubicBezTo>
                <a:cubicBezTo>
                  <a:pt x="4315540" y="3017520"/>
                  <a:pt x="4217670" y="2925407"/>
                  <a:pt x="4217670" y="2811780"/>
                </a:cubicBezTo>
                <a:cubicBezTo>
                  <a:pt x="4217670" y="2698153"/>
                  <a:pt x="4315540" y="2606040"/>
                  <a:pt x="4436269" y="2606040"/>
                </a:cubicBezTo>
                <a:close/>
                <a:moveTo>
                  <a:pt x="236220" y="2118360"/>
                </a:moveTo>
                <a:cubicBezTo>
                  <a:pt x="366681" y="2118360"/>
                  <a:pt x="472440" y="2230942"/>
                  <a:pt x="472440" y="2369820"/>
                </a:cubicBezTo>
                <a:cubicBezTo>
                  <a:pt x="472440" y="2508698"/>
                  <a:pt x="366681" y="2621280"/>
                  <a:pt x="236220" y="2621280"/>
                </a:cubicBezTo>
                <a:cubicBezTo>
                  <a:pt x="105759" y="2621280"/>
                  <a:pt x="0" y="2508698"/>
                  <a:pt x="0" y="2369820"/>
                </a:cubicBezTo>
                <a:cubicBezTo>
                  <a:pt x="0" y="2230942"/>
                  <a:pt x="105759" y="2118360"/>
                  <a:pt x="236220" y="2118360"/>
                </a:cubicBezTo>
                <a:close/>
                <a:moveTo>
                  <a:pt x="3017520" y="1981200"/>
                </a:moveTo>
                <a:cubicBezTo>
                  <a:pt x="3147981" y="1981200"/>
                  <a:pt x="3253740" y="2073313"/>
                  <a:pt x="3253740" y="2186940"/>
                </a:cubicBezTo>
                <a:cubicBezTo>
                  <a:pt x="3253740" y="2300567"/>
                  <a:pt x="3147981" y="2392680"/>
                  <a:pt x="3017520" y="2392680"/>
                </a:cubicBezTo>
                <a:cubicBezTo>
                  <a:pt x="2887059" y="2392680"/>
                  <a:pt x="2781300" y="2300567"/>
                  <a:pt x="2781300" y="2186940"/>
                </a:cubicBezTo>
                <a:cubicBezTo>
                  <a:pt x="2781300" y="2073313"/>
                  <a:pt x="2887059" y="1981200"/>
                  <a:pt x="3017520" y="1981200"/>
                </a:cubicBezTo>
                <a:close/>
                <a:moveTo>
                  <a:pt x="5307330" y="1889760"/>
                </a:moveTo>
                <a:cubicBezTo>
                  <a:pt x="5505125" y="1889760"/>
                  <a:pt x="5665470" y="2046693"/>
                  <a:pt x="5665470" y="2240280"/>
                </a:cubicBezTo>
                <a:cubicBezTo>
                  <a:pt x="5665470" y="2433867"/>
                  <a:pt x="5505125" y="2590800"/>
                  <a:pt x="5307330" y="2590800"/>
                </a:cubicBezTo>
                <a:cubicBezTo>
                  <a:pt x="5109535" y="2590800"/>
                  <a:pt x="4949190" y="2433867"/>
                  <a:pt x="4949190" y="2240280"/>
                </a:cubicBezTo>
                <a:cubicBezTo>
                  <a:pt x="4949190" y="2046693"/>
                  <a:pt x="5109535" y="1889760"/>
                  <a:pt x="5307330" y="1889760"/>
                </a:cubicBezTo>
                <a:close/>
                <a:moveTo>
                  <a:pt x="3899535" y="1630680"/>
                </a:moveTo>
                <a:cubicBezTo>
                  <a:pt x="4075236" y="1630680"/>
                  <a:pt x="4217670" y="1767144"/>
                  <a:pt x="4217670" y="1935480"/>
                </a:cubicBezTo>
                <a:cubicBezTo>
                  <a:pt x="4217670" y="2103816"/>
                  <a:pt x="4075236" y="2240280"/>
                  <a:pt x="3899535" y="2240280"/>
                </a:cubicBezTo>
                <a:cubicBezTo>
                  <a:pt x="3723834" y="2240280"/>
                  <a:pt x="3581400" y="2103816"/>
                  <a:pt x="3581400" y="1935480"/>
                </a:cubicBezTo>
                <a:cubicBezTo>
                  <a:pt x="3581400" y="1767144"/>
                  <a:pt x="3723834" y="1630680"/>
                  <a:pt x="3899535" y="1630680"/>
                </a:cubicBezTo>
                <a:close/>
                <a:moveTo>
                  <a:pt x="1725930" y="1493520"/>
                </a:moveTo>
                <a:cubicBezTo>
                  <a:pt x="1923725" y="1493520"/>
                  <a:pt x="2084070" y="1657276"/>
                  <a:pt x="2084070" y="1859280"/>
                </a:cubicBezTo>
                <a:cubicBezTo>
                  <a:pt x="2084070" y="2061284"/>
                  <a:pt x="1923725" y="2225040"/>
                  <a:pt x="1725930" y="2225040"/>
                </a:cubicBezTo>
                <a:cubicBezTo>
                  <a:pt x="1528135" y="2225040"/>
                  <a:pt x="1367790" y="2061284"/>
                  <a:pt x="1367790" y="1859280"/>
                </a:cubicBezTo>
                <a:cubicBezTo>
                  <a:pt x="1367790" y="1657276"/>
                  <a:pt x="1528135" y="1493520"/>
                  <a:pt x="1725930" y="1493520"/>
                </a:cubicBezTo>
                <a:close/>
                <a:moveTo>
                  <a:pt x="4792027" y="1188720"/>
                </a:moveTo>
                <a:cubicBezTo>
                  <a:pt x="4964572" y="1188720"/>
                  <a:pt x="5104447" y="1325184"/>
                  <a:pt x="5104447" y="1493520"/>
                </a:cubicBezTo>
                <a:cubicBezTo>
                  <a:pt x="5104447" y="1661856"/>
                  <a:pt x="4964572" y="1798320"/>
                  <a:pt x="4792027" y="1798320"/>
                </a:cubicBezTo>
                <a:cubicBezTo>
                  <a:pt x="4619482" y="1798320"/>
                  <a:pt x="4479607" y="1661856"/>
                  <a:pt x="4479607" y="1493520"/>
                </a:cubicBezTo>
                <a:cubicBezTo>
                  <a:pt x="4479607" y="1325184"/>
                  <a:pt x="4619482" y="1188720"/>
                  <a:pt x="4792027" y="1188720"/>
                </a:cubicBezTo>
                <a:close/>
                <a:moveTo>
                  <a:pt x="617220" y="1112520"/>
                </a:moveTo>
                <a:cubicBezTo>
                  <a:pt x="789765" y="1112520"/>
                  <a:pt x="929640" y="1248984"/>
                  <a:pt x="929640" y="1417320"/>
                </a:cubicBezTo>
                <a:cubicBezTo>
                  <a:pt x="929640" y="1585656"/>
                  <a:pt x="789765" y="1722120"/>
                  <a:pt x="617220" y="1722120"/>
                </a:cubicBezTo>
                <a:cubicBezTo>
                  <a:pt x="444675" y="1722120"/>
                  <a:pt x="304801" y="1585656"/>
                  <a:pt x="304801" y="1417320"/>
                </a:cubicBezTo>
                <a:cubicBezTo>
                  <a:pt x="304801" y="1248984"/>
                  <a:pt x="444675" y="1112520"/>
                  <a:pt x="617220" y="1112520"/>
                </a:cubicBezTo>
                <a:close/>
                <a:moveTo>
                  <a:pt x="2891790" y="1036320"/>
                </a:moveTo>
                <a:cubicBezTo>
                  <a:pt x="3064335" y="1036320"/>
                  <a:pt x="3204210" y="1172784"/>
                  <a:pt x="3204210" y="1341120"/>
                </a:cubicBezTo>
                <a:cubicBezTo>
                  <a:pt x="3204210" y="1509456"/>
                  <a:pt x="3064335" y="1645920"/>
                  <a:pt x="2891790" y="1645920"/>
                </a:cubicBezTo>
                <a:cubicBezTo>
                  <a:pt x="2719245" y="1645920"/>
                  <a:pt x="2579370" y="1509456"/>
                  <a:pt x="2579370" y="1341120"/>
                </a:cubicBezTo>
                <a:cubicBezTo>
                  <a:pt x="2579370" y="1172784"/>
                  <a:pt x="2719245" y="1036320"/>
                  <a:pt x="2891790" y="1036320"/>
                </a:cubicBezTo>
                <a:close/>
                <a:moveTo>
                  <a:pt x="4121467" y="381000"/>
                </a:moveTo>
                <a:cubicBezTo>
                  <a:pt x="4319262" y="381000"/>
                  <a:pt x="4479607" y="544756"/>
                  <a:pt x="4479607" y="746760"/>
                </a:cubicBezTo>
                <a:cubicBezTo>
                  <a:pt x="4479607" y="948764"/>
                  <a:pt x="4319262" y="1112520"/>
                  <a:pt x="4121467" y="1112520"/>
                </a:cubicBezTo>
                <a:cubicBezTo>
                  <a:pt x="3923672" y="1112520"/>
                  <a:pt x="3763327" y="948764"/>
                  <a:pt x="3763327" y="746760"/>
                </a:cubicBezTo>
                <a:cubicBezTo>
                  <a:pt x="3763327" y="544756"/>
                  <a:pt x="3923672" y="381000"/>
                  <a:pt x="4121467" y="381000"/>
                </a:cubicBezTo>
                <a:close/>
                <a:moveTo>
                  <a:pt x="1729740" y="198120"/>
                </a:moveTo>
                <a:cubicBezTo>
                  <a:pt x="1990661" y="198120"/>
                  <a:pt x="2202180" y="402815"/>
                  <a:pt x="2202180" y="655320"/>
                </a:cubicBezTo>
                <a:cubicBezTo>
                  <a:pt x="2202180" y="907825"/>
                  <a:pt x="1990661" y="1112520"/>
                  <a:pt x="1729740" y="1112520"/>
                </a:cubicBezTo>
                <a:cubicBezTo>
                  <a:pt x="1468819" y="1112520"/>
                  <a:pt x="1257300" y="907825"/>
                  <a:pt x="1257300" y="655320"/>
                </a:cubicBezTo>
                <a:cubicBezTo>
                  <a:pt x="1257300" y="402815"/>
                  <a:pt x="1468819" y="198120"/>
                  <a:pt x="1729740" y="198120"/>
                </a:cubicBezTo>
                <a:close/>
                <a:moveTo>
                  <a:pt x="2937510" y="0"/>
                </a:moveTo>
                <a:cubicBezTo>
                  <a:pt x="3135305" y="0"/>
                  <a:pt x="3295650" y="163756"/>
                  <a:pt x="3295650" y="365760"/>
                </a:cubicBezTo>
                <a:cubicBezTo>
                  <a:pt x="3295650" y="567764"/>
                  <a:pt x="3135305" y="731520"/>
                  <a:pt x="2937510" y="731520"/>
                </a:cubicBezTo>
                <a:cubicBezTo>
                  <a:pt x="2739715" y="731520"/>
                  <a:pt x="2579370" y="567764"/>
                  <a:pt x="2579370" y="365760"/>
                </a:cubicBezTo>
                <a:cubicBezTo>
                  <a:pt x="2579370" y="163756"/>
                  <a:pt x="2739715" y="0"/>
                  <a:pt x="2937510" y="0"/>
                </a:cubicBezTo>
                <a:close/>
              </a:path>
            </a:pathLst>
          </a:custGeom>
          <a:gradFill>
            <a:gsLst>
              <a:gs pos="0">
                <a:schemeClr val="accent2">
                  <a:lumMod val="50000"/>
                </a:schemeClr>
              </a:gs>
              <a:gs pos="56000">
                <a:srgbClr val="FFC000"/>
              </a:gs>
              <a:gs pos="43000">
                <a:srgbClr val="FF6600"/>
              </a:gs>
              <a:gs pos="22000">
                <a:srgbClr val="FF6600"/>
              </a:gs>
              <a:gs pos="35000">
                <a:schemeClr val="tx1">
                  <a:lumMod val="65000"/>
                </a:schemeClr>
              </a:gs>
              <a:gs pos="68000">
                <a:schemeClr val="tx2">
                  <a:lumMod val="25000"/>
                </a:schemeClr>
              </a:gs>
              <a:gs pos="75000">
                <a:schemeClr val="accent2">
                  <a:lumMod val="50000"/>
                </a:schemeClr>
              </a:gs>
            </a:gsLst>
            <a:lin ang="2700000" scaled="1"/>
          </a:gradFill>
          <a:ln w="3175">
            <a:gradFill>
              <a:gsLst>
                <a:gs pos="0">
                  <a:schemeClr val="tx1"/>
                </a:gs>
                <a:gs pos="50000">
                  <a:schemeClr val="tx1"/>
                </a:gs>
                <a:gs pos="100000">
                  <a:schemeClr val="tx1">
                    <a:lumMod val="50000"/>
                  </a:schemeClr>
                </a:gs>
              </a:gsLst>
              <a:lin ang="5400000" scaled="0"/>
            </a:gradFill>
          </a:ln>
          <a:effectLst/>
          <a:scene3d>
            <a:camera prst="orthographicFront"/>
            <a:lightRig rig="flat" dir="t"/>
          </a:scene3d>
          <a:sp3d prstMaterial="dkEdge">
            <a:bevelT w="787400" h="260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Forma libre 31"/>
          <p:cNvSpPr/>
          <p:nvPr/>
        </p:nvSpPr>
        <p:spPr>
          <a:xfrm flipV="1">
            <a:off x="1907704" y="2555870"/>
            <a:ext cx="2023672" cy="1331734"/>
          </a:xfrm>
          <a:custGeom>
            <a:avLst/>
            <a:gdLst>
              <a:gd name="connsiteX0" fmla="*/ 5707380 w 5943600"/>
              <a:gd name="connsiteY0" fmla="*/ 4450080 h 4892040"/>
              <a:gd name="connsiteX1" fmla="*/ 5943600 w 5943600"/>
              <a:gd name="connsiteY1" fmla="*/ 4671060 h 4892040"/>
              <a:gd name="connsiteX2" fmla="*/ 5707380 w 5943600"/>
              <a:gd name="connsiteY2" fmla="*/ 4892040 h 4892040"/>
              <a:gd name="connsiteX3" fmla="*/ 5471160 w 5943600"/>
              <a:gd name="connsiteY3" fmla="*/ 4671060 h 4892040"/>
              <a:gd name="connsiteX4" fmla="*/ 5707380 w 5943600"/>
              <a:gd name="connsiteY4" fmla="*/ 4450080 h 4892040"/>
              <a:gd name="connsiteX5" fmla="*/ 5707380 w 5943600"/>
              <a:gd name="connsiteY5" fmla="*/ 3657600 h 4892040"/>
              <a:gd name="connsiteX6" fmla="*/ 5943600 w 5943600"/>
              <a:gd name="connsiteY6" fmla="*/ 3859530 h 4892040"/>
              <a:gd name="connsiteX7" fmla="*/ 5707380 w 5943600"/>
              <a:gd name="connsiteY7" fmla="*/ 4061460 h 4892040"/>
              <a:gd name="connsiteX8" fmla="*/ 5471160 w 5943600"/>
              <a:gd name="connsiteY8" fmla="*/ 3859530 h 4892040"/>
              <a:gd name="connsiteX9" fmla="*/ 5707380 w 5943600"/>
              <a:gd name="connsiteY9" fmla="*/ 3657600 h 4892040"/>
              <a:gd name="connsiteX10" fmla="*/ 4946809 w 5943600"/>
              <a:gd name="connsiteY10" fmla="*/ 3360420 h 4892040"/>
              <a:gd name="connsiteX11" fmla="*/ 5238751 w 5943600"/>
              <a:gd name="connsiteY11" fmla="*/ 3653790 h 4892040"/>
              <a:gd name="connsiteX12" fmla="*/ 4946809 w 5943600"/>
              <a:gd name="connsiteY12" fmla="*/ 3947160 h 4892040"/>
              <a:gd name="connsiteX13" fmla="*/ 4654867 w 5943600"/>
              <a:gd name="connsiteY13" fmla="*/ 3653790 h 4892040"/>
              <a:gd name="connsiteX14" fmla="*/ 4946809 w 5943600"/>
              <a:gd name="connsiteY14" fmla="*/ 3360420 h 4892040"/>
              <a:gd name="connsiteX15" fmla="*/ 5509260 w 5943600"/>
              <a:gd name="connsiteY15" fmla="*/ 2849880 h 4892040"/>
              <a:gd name="connsiteX16" fmla="*/ 5711190 w 5943600"/>
              <a:gd name="connsiteY16" fmla="*/ 3055620 h 4892040"/>
              <a:gd name="connsiteX17" fmla="*/ 5509260 w 5943600"/>
              <a:gd name="connsiteY17" fmla="*/ 3261360 h 4892040"/>
              <a:gd name="connsiteX18" fmla="*/ 5307330 w 5943600"/>
              <a:gd name="connsiteY18" fmla="*/ 3055620 h 4892040"/>
              <a:gd name="connsiteX19" fmla="*/ 5509260 w 5943600"/>
              <a:gd name="connsiteY19" fmla="*/ 2849880 h 4892040"/>
              <a:gd name="connsiteX20" fmla="*/ 4436269 w 5943600"/>
              <a:gd name="connsiteY20" fmla="*/ 2606040 h 4892040"/>
              <a:gd name="connsiteX21" fmla="*/ 4654868 w 5943600"/>
              <a:gd name="connsiteY21" fmla="*/ 2811780 h 4892040"/>
              <a:gd name="connsiteX22" fmla="*/ 4436269 w 5943600"/>
              <a:gd name="connsiteY22" fmla="*/ 3017520 h 4892040"/>
              <a:gd name="connsiteX23" fmla="*/ 4217670 w 5943600"/>
              <a:gd name="connsiteY23" fmla="*/ 2811780 h 4892040"/>
              <a:gd name="connsiteX24" fmla="*/ 4436269 w 5943600"/>
              <a:gd name="connsiteY24" fmla="*/ 2606040 h 4892040"/>
              <a:gd name="connsiteX25" fmla="*/ 236220 w 5943600"/>
              <a:gd name="connsiteY25" fmla="*/ 2118360 h 4892040"/>
              <a:gd name="connsiteX26" fmla="*/ 472440 w 5943600"/>
              <a:gd name="connsiteY26" fmla="*/ 2369820 h 4892040"/>
              <a:gd name="connsiteX27" fmla="*/ 236220 w 5943600"/>
              <a:gd name="connsiteY27" fmla="*/ 2621280 h 4892040"/>
              <a:gd name="connsiteX28" fmla="*/ 0 w 5943600"/>
              <a:gd name="connsiteY28" fmla="*/ 2369820 h 4892040"/>
              <a:gd name="connsiteX29" fmla="*/ 236220 w 5943600"/>
              <a:gd name="connsiteY29" fmla="*/ 2118360 h 4892040"/>
              <a:gd name="connsiteX30" fmla="*/ 3017520 w 5943600"/>
              <a:gd name="connsiteY30" fmla="*/ 1981200 h 4892040"/>
              <a:gd name="connsiteX31" fmla="*/ 3253740 w 5943600"/>
              <a:gd name="connsiteY31" fmla="*/ 2186940 h 4892040"/>
              <a:gd name="connsiteX32" fmla="*/ 3017520 w 5943600"/>
              <a:gd name="connsiteY32" fmla="*/ 2392680 h 4892040"/>
              <a:gd name="connsiteX33" fmla="*/ 2781300 w 5943600"/>
              <a:gd name="connsiteY33" fmla="*/ 2186940 h 4892040"/>
              <a:gd name="connsiteX34" fmla="*/ 3017520 w 5943600"/>
              <a:gd name="connsiteY34" fmla="*/ 1981200 h 4892040"/>
              <a:gd name="connsiteX35" fmla="*/ 5307330 w 5943600"/>
              <a:gd name="connsiteY35" fmla="*/ 1889760 h 4892040"/>
              <a:gd name="connsiteX36" fmla="*/ 5665470 w 5943600"/>
              <a:gd name="connsiteY36" fmla="*/ 2240280 h 4892040"/>
              <a:gd name="connsiteX37" fmla="*/ 5307330 w 5943600"/>
              <a:gd name="connsiteY37" fmla="*/ 2590800 h 4892040"/>
              <a:gd name="connsiteX38" fmla="*/ 4949190 w 5943600"/>
              <a:gd name="connsiteY38" fmla="*/ 2240280 h 4892040"/>
              <a:gd name="connsiteX39" fmla="*/ 5307330 w 5943600"/>
              <a:gd name="connsiteY39" fmla="*/ 1889760 h 4892040"/>
              <a:gd name="connsiteX40" fmla="*/ 3899535 w 5943600"/>
              <a:gd name="connsiteY40" fmla="*/ 1630680 h 4892040"/>
              <a:gd name="connsiteX41" fmla="*/ 4217670 w 5943600"/>
              <a:gd name="connsiteY41" fmla="*/ 1935480 h 4892040"/>
              <a:gd name="connsiteX42" fmla="*/ 3899535 w 5943600"/>
              <a:gd name="connsiteY42" fmla="*/ 2240280 h 4892040"/>
              <a:gd name="connsiteX43" fmla="*/ 3581400 w 5943600"/>
              <a:gd name="connsiteY43" fmla="*/ 1935480 h 4892040"/>
              <a:gd name="connsiteX44" fmla="*/ 3899535 w 5943600"/>
              <a:gd name="connsiteY44" fmla="*/ 1630680 h 4892040"/>
              <a:gd name="connsiteX45" fmla="*/ 1725930 w 5943600"/>
              <a:gd name="connsiteY45" fmla="*/ 1493520 h 4892040"/>
              <a:gd name="connsiteX46" fmla="*/ 2084070 w 5943600"/>
              <a:gd name="connsiteY46" fmla="*/ 1859280 h 4892040"/>
              <a:gd name="connsiteX47" fmla="*/ 1725930 w 5943600"/>
              <a:gd name="connsiteY47" fmla="*/ 2225040 h 4892040"/>
              <a:gd name="connsiteX48" fmla="*/ 1367790 w 5943600"/>
              <a:gd name="connsiteY48" fmla="*/ 1859280 h 4892040"/>
              <a:gd name="connsiteX49" fmla="*/ 1725930 w 5943600"/>
              <a:gd name="connsiteY49" fmla="*/ 1493520 h 4892040"/>
              <a:gd name="connsiteX50" fmla="*/ 4792027 w 5943600"/>
              <a:gd name="connsiteY50" fmla="*/ 1188720 h 4892040"/>
              <a:gd name="connsiteX51" fmla="*/ 5104447 w 5943600"/>
              <a:gd name="connsiteY51" fmla="*/ 1493520 h 4892040"/>
              <a:gd name="connsiteX52" fmla="*/ 4792027 w 5943600"/>
              <a:gd name="connsiteY52" fmla="*/ 1798320 h 4892040"/>
              <a:gd name="connsiteX53" fmla="*/ 4479607 w 5943600"/>
              <a:gd name="connsiteY53" fmla="*/ 1493520 h 4892040"/>
              <a:gd name="connsiteX54" fmla="*/ 4792027 w 5943600"/>
              <a:gd name="connsiteY54" fmla="*/ 1188720 h 4892040"/>
              <a:gd name="connsiteX55" fmla="*/ 617220 w 5943600"/>
              <a:gd name="connsiteY55" fmla="*/ 1112520 h 4892040"/>
              <a:gd name="connsiteX56" fmla="*/ 929640 w 5943600"/>
              <a:gd name="connsiteY56" fmla="*/ 1417320 h 4892040"/>
              <a:gd name="connsiteX57" fmla="*/ 617220 w 5943600"/>
              <a:gd name="connsiteY57" fmla="*/ 1722120 h 4892040"/>
              <a:gd name="connsiteX58" fmla="*/ 304801 w 5943600"/>
              <a:gd name="connsiteY58" fmla="*/ 1417320 h 4892040"/>
              <a:gd name="connsiteX59" fmla="*/ 617220 w 5943600"/>
              <a:gd name="connsiteY59" fmla="*/ 1112520 h 4892040"/>
              <a:gd name="connsiteX60" fmla="*/ 2891790 w 5943600"/>
              <a:gd name="connsiteY60" fmla="*/ 1036320 h 4892040"/>
              <a:gd name="connsiteX61" fmla="*/ 3204210 w 5943600"/>
              <a:gd name="connsiteY61" fmla="*/ 1341120 h 4892040"/>
              <a:gd name="connsiteX62" fmla="*/ 2891790 w 5943600"/>
              <a:gd name="connsiteY62" fmla="*/ 1645920 h 4892040"/>
              <a:gd name="connsiteX63" fmla="*/ 2579370 w 5943600"/>
              <a:gd name="connsiteY63" fmla="*/ 1341120 h 4892040"/>
              <a:gd name="connsiteX64" fmla="*/ 2891790 w 5943600"/>
              <a:gd name="connsiteY64" fmla="*/ 1036320 h 4892040"/>
              <a:gd name="connsiteX65" fmla="*/ 4121467 w 5943600"/>
              <a:gd name="connsiteY65" fmla="*/ 381000 h 4892040"/>
              <a:gd name="connsiteX66" fmla="*/ 4479607 w 5943600"/>
              <a:gd name="connsiteY66" fmla="*/ 746760 h 4892040"/>
              <a:gd name="connsiteX67" fmla="*/ 4121467 w 5943600"/>
              <a:gd name="connsiteY67" fmla="*/ 1112520 h 4892040"/>
              <a:gd name="connsiteX68" fmla="*/ 3763327 w 5943600"/>
              <a:gd name="connsiteY68" fmla="*/ 746760 h 4892040"/>
              <a:gd name="connsiteX69" fmla="*/ 4121467 w 5943600"/>
              <a:gd name="connsiteY69" fmla="*/ 381000 h 4892040"/>
              <a:gd name="connsiteX70" fmla="*/ 1729740 w 5943600"/>
              <a:gd name="connsiteY70" fmla="*/ 198120 h 4892040"/>
              <a:gd name="connsiteX71" fmla="*/ 2202180 w 5943600"/>
              <a:gd name="connsiteY71" fmla="*/ 655320 h 4892040"/>
              <a:gd name="connsiteX72" fmla="*/ 1729740 w 5943600"/>
              <a:gd name="connsiteY72" fmla="*/ 1112520 h 4892040"/>
              <a:gd name="connsiteX73" fmla="*/ 1257300 w 5943600"/>
              <a:gd name="connsiteY73" fmla="*/ 655320 h 4892040"/>
              <a:gd name="connsiteX74" fmla="*/ 1729740 w 5943600"/>
              <a:gd name="connsiteY74" fmla="*/ 198120 h 4892040"/>
              <a:gd name="connsiteX75" fmla="*/ 2937510 w 5943600"/>
              <a:gd name="connsiteY75" fmla="*/ 0 h 4892040"/>
              <a:gd name="connsiteX76" fmla="*/ 3295650 w 5943600"/>
              <a:gd name="connsiteY76" fmla="*/ 365760 h 4892040"/>
              <a:gd name="connsiteX77" fmla="*/ 2937510 w 5943600"/>
              <a:gd name="connsiteY77" fmla="*/ 731520 h 4892040"/>
              <a:gd name="connsiteX78" fmla="*/ 2579370 w 5943600"/>
              <a:gd name="connsiteY78" fmla="*/ 365760 h 4892040"/>
              <a:gd name="connsiteX79" fmla="*/ 2937510 w 5943600"/>
              <a:gd name="connsiteY79" fmla="*/ 0 h 489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5943600" h="4892040">
                <a:moveTo>
                  <a:pt x="5707380" y="4450080"/>
                </a:moveTo>
                <a:cubicBezTo>
                  <a:pt x="5837841" y="4450080"/>
                  <a:pt x="5943600" y="4549016"/>
                  <a:pt x="5943600" y="4671060"/>
                </a:cubicBezTo>
                <a:cubicBezTo>
                  <a:pt x="5943600" y="4793104"/>
                  <a:pt x="5837841" y="4892040"/>
                  <a:pt x="5707380" y="4892040"/>
                </a:cubicBezTo>
                <a:cubicBezTo>
                  <a:pt x="5576919" y="4892040"/>
                  <a:pt x="5471160" y="4793104"/>
                  <a:pt x="5471160" y="4671060"/>
                </a:cubicBezTo>
                <a:cubicBezTo>
                  <a:pt x="5471160" y="4549016"/>
                  <a:pt x="5576919" y="4450080"/>
                  <a:pt x="5707380" y="4450080"/>
                </a:cubicBezTo>
                <a:close/>
                <a:moveTo>
                  <a:pt x="5707380" y="3657600"/>
                </a:moveTo>
                <a:cubicBezTo>
                  <a:pt x="5837841" y="3657600"/>
                  <a:pt x="5943600" y="3748007"/>
                  <a:pt x="5943600" y="3859530"/>
                </a:cubicBezTo>
                <a:cubicBezTo>
                  <a:pt x="5943600" y="3971053"/>
                  <a:pt x="5837841" y="4061460"/>
                  <a:pt x="5707380" y="4061460"/>
                </a:cubicBezTo>
                <a:cubicBezTo>
                  <a:pt x="5576919" y="4061460"/>
                  <a:pt x="5471160" y="3971053"/>
                  <a:pt x="5471160" y="3859530"/>
                </a:cubicBezTo>
                <a:cubicBezTo>
                  <a:pt x="5471160" y="3748007"/>
                  <a:pt x="5576919" y="3657600"/>
                  <a:pt x="5707380" y="3657600"/>
                </a:cubicBezTo>
                <a:close/>
                <a:moveTo>
                  <a:pt x="4946809" y="3360420"/>
                </a:moveTo>
                <a:cubicBezTo>
                  <a:pt x="5108044" y="3360420"/>
                  <a:pt x="5238751" y="3491766"/>
                  <a:pt x="5238751" y="3653790"/>
                </a:cubicBezTo>
                <a:cubicBezTo>
                  <a:pt x="5238751" y="3815814"/>
                  <a:pt x="5108044" y="3947160"/>
                  <a:pt x="4946809" y="3947160"/>
                </a:cubicBezTo>
                <a:cubicBezTo>
                  <a:pt x="4785574" y="3947160"/>
                  <a:pt x="4654867" y="3815814"/>
                  <a:pt x="4654867" y="3653790"/>
                </a:cubicBezTo>
                <a:cubicBezTo>
                  <a:pt x="4654867" y="3491766"/>
                  <a:pt x="4785574" y="3360420"/>
                  <a:pt x="4946809" y="3360420"/>
                </a:cubicBezTo>
                <a:close/>
                <a:moveTo>
                  <a:pt x="5509260" y="2849880"/>
                </a:moveTo>
                <a:cubicBezTo>
                  <a:pt x="5620783" y="2849880"/>
                  <a:pt x="5711190" y="2941993"/>
                  <a:pt x="5711190" y="3055620"/>
                </a:cubicBezTo>
                <a:cubicBezTo>
                  <a:pt x="5711190" y="3169247"/>
                  <a:pt x="5620783" y="3261360"/>
                  <a:pt x="5509260" y="3261360"/>
                </a:cubicBezTo>
                <a:cubicBezTo>
                  <a:pt x="5397737" y="3261360"/>
                  <a:pt x="5307330" y="3169247"/>
                  <a:pt x="5307330" y="3055620"/>
                </a:cubicBezTo>
                <a:cubicBezTo>
                  <a:pt x="5307330" y="2941993"/>
                  <a:pt x="5397737" y="2849880"/>
                  <a:pt x="5509260" y="2849880"/>
                </a:cubicBezTo>
                <a:close/>
                <a:moveTo>
                  <a:pt x="4436269" y="2606040"/>
                </a:moveTo>
                <a:cubicBezTo>
                  <a:pt x="4556998" y="2606040"/>
                  <a:pt x="4654868" y="2698153"/>
                  <a:pt x="4654868" y="2811780"/>
                </a:cubicBezTo>
                <a:cubicBezTo>
                  <a:pt x="4654868" y="2925407"/>
                  <a:pt x="4556998" y="3017520"/>
                  <a:pt x="4436269" y="3017520"/>
                </a:cubicBezTo>
                <a:cubicBezTo>
                  <a:pt x="4315540" y="3017520"/>
                  <a:pt x="4217670" y="2925407"/>
                  <a:pt x="4217670" y="2811780"/>
                </a:cubicBezTo>
                <a:cubicBezTo>
                  <a:pt x="4217670" y="2698153"/>
                  <a:pt x="4315540" y="2606040"/>
                  <a:pt x="4436269" y="2606040"/>
                </a:cubicBezTo>
                <a:close/>
                <a:moveTo>
                  <a:pt x="236220" y="2118360"/>
                </a:moveTo>
                <a:cubicBezTo>
                  <a:pt x="366681" y="2118360"/>
                  <a:pt x="472440" y="2230942"/>
                  <a:pt x="472440" y="2369820"/>
                </a:cubicBezTo>
                <a:cubicBezTo>
                  <a:pt x="472440" y="2508698"/>
                  <a:pt x="366681" y="2621280"/>
                  <a:pt x="236220" y="2621280"/>
                </a:cubicBezTo>
                <a:cubicBezTo>
                  <a:pt x="105759" y="2621280"/>
                  <a:pt x="0" y="2508698"/>
                  <a:pt x="0" y="2369820"/>
                </a:cubicBezTo>
                <a:cubicBezTo>
                  <a:pt x="0" y="2230942"/>
                  <a:pt x="105759" y="2118360"/>
                  <a:pt x="236220" y="2118360"/>
                </a:cubicBezTo>
                <a:close/>
                <a:moveTo>
                  <a:pt x="3017520" y="1981200"/>
                </a:moveTo>
                <a:cubicBezTo>
                  <a:pt x="3147981" y="1981200"/>
                  <a:pt x="3253740" y="2073313"/>
                  <a:pt x="3253740" y="2186940"/>
                </a:cubicBezTo>
                <a:cubicBezTo>
                  <a:pt x="3253740" y="2300567"/>
                  <a:pt x="3147981" y="2392680"/>
                  <a:pt x="3017520" y="2392680"/>
                </a:cubicBezTo>
                <a:cubicBezTo>
                  <a:pt x="2887059" y="2392680"/>
                  <a:pt x="2781300" y="2300567"/>
                  <a:pt x="2781300" y="2186940"/>
                </a:cubicBezTo>
                <a:cubicBezTo>
                  <a:pt x="2781300" y="2073313"/>
                  <a:pt x="2887059" y="1981200"/>
                  <a:pt x="3017520" y="1981200"/>
                </a:cubicBezTo>
                <a:close/>
                <a:moveTo>
                  <a:pt x="5307330" y="1889760"/>
                </a:moveTo>
                <a:cubicBezTo>
                  <a:pt x="5505125" y="1889760"/>
                  <a:pt x="5665470" y="2046693"/>
                  <a:pt x="5665470" y="2240280"/>
                </a:cubicBezTo>
                <a:cubicBezTo>
                  <a:pt x="5665470" y="2433867"/>
                  <a:pt x="5505125" y="2590800"/>
                  <a:pt x="5307330" y="2590800"/>
                </a:cubicBezTo>
                <a:cubicBezTo>
                  <a:pt x="5109535" y="2590800"/>
                  <a:pt x="4949190" y="2433867"/>
                  <a:pt x="4949190" y="2240280"/>
                </a:cubicBezTo>
                <a:cubicBezTo>
                  <a:pt x="4949190" y="2046693"/>
                  <a:pt x="5109535" y="1889760"/>
                  <a:pt x="5307330" y="1889760"/>
                </a:cubicBezTo>
                <a:close/>
                <a:moveTo>
                  <a:pt x="3899535" y="1630680"/>
                </a:moveTo>
                <a:cubicBezTo>
                  <a:pt x="4075236" y="1630680"/>
                  <a:pt x="4217670" y="1767144"/>
                  <a:pt x="4217670" y="1935480"/>
                </a:cubicBezTo>
                <a:cubicBezTo>
                  <a:pt x="4217670" y="2103816"/>
                  <a:pt x="4075236" y="2240280"/>
                  <a:pt x="3899535" y="2240280"/>
                </a:cubicBezTo>
                <a:cubicBezTo>
                  <a:pt x="3723834" y="2240280"/>
                  <a:pt x="3581400" y="2103816"/>
                  <a:pt x="3581400" y="1935480"/>
                </a:cubicBezTo>
                <a:cubicBezTo>
                  <a:pt x="3581400" y="1767144"/>
                  <a:pt x="3723834" y="1630680"/>
                  <a:pt x="3899535" y="1630680"/>
                </a:cubicBezTo>
                <a:close/>
                <a:moveTo>
                  <a:pt x="1725930" y="1493520"/>
                </a:moveTo>
                <a:cubicBezTo>
                  <a:pt x="1923725" y="1493520"/>
                  <a:pt x="2084070" y="1657276"/>
                  <a:pt x="2084070" y="1859280"/>
                </a:cubicBezTo>
                <a:cubicBezTo>
                  <a:pt x="2084070" y="2061284"/>
                  <a:pt x="1923725" y="2225040"/>
                  <a:pt x="1725930" y="2225040"/>
                </a:cubicBezTo>
                <a:cubicBezTo>
                  <a:pt x="1528135" y="2225040"/>
                  <a:pt x="1367790" y="2061284"/>
                  <a:pt x="1367790" y="1859280"/>
                </a:cubicBezTo>
                <a:cubicBezTo>
                  <a:pt x="1367790" y="1657276"/>
                  <a:pt x="1528135" y="1493520"/>
                  <a:pt x="1725930" y="1493520"/>
                </a:cubicBezTo>
                <a:close/>
                <a:moveTo>
                  <a:pt x="4792027" y="1188720"/>
                </a:moveTo>
                <a:cubicBezTo>
                  <a:pt x="4964572" y="1188720"/>
                  <a:pt x="5104447" y="1325184"/>
                  <a:pt x="5104447" y="1493520"/>
                </a:cubicBezTo>
                <a:cubicBezTo>
                  <a:pt x="5104447" y="1661856"/>
                  <a:pt x="4964572" y="1798320"/>
                  <a:pt x="4792027" y="1798320"/>
                </a:cubicBezTo>
                <a:cubicBezTo>
                  <a:pt x="4619482" y="1798320"/>
                  <a:pt x="4479607" y="1661856"/>
                  <a:pt x="4479607" y="1493520"/>
                </a:cubicBezTo>
                <a:cubicBezTo>
                  <a:pt x="4479607" y="1325184"/>
                  <a:pt x="4619482" y="1188720"/>
                  <a:pt x="4792027" y="1188720"/>
                </a:cubicBezTo>
                <a:close/>
                <a:moveTo>
                  <a:pt x="617220" y="1112520"/>
                </a:moveTo>
                <a:cubicBezTo>
                  <a:pt x="789765" y="1112520"/>
                  <a:pt x="929640" y="1248984"/>
                  <a:pt x="929640" y="1417320"/>
                </a:cubicBezTo>
                <a:cubicBezTo>
                  <a:pt x="929640" y="1585656"/>
                  <a:pt x="789765" y="1722120"/>
                  <a:pt x="617220" y="1722120"/>
                </a:cubicBezTo>
                <a:cubicBezTo>
                  <a:pt x="444675" y="1722120"/>
                  <a:pt x="304801" y="1585656"/>
                  <a:pt x="304801" y="1417320"/>
                </a:cubicBezTo>
                <a:cubicBezTo>
                  <a:pt x="304801" y="1248984"/>
                  <a:pt x="444675" y="1112520"/>
                  <a:pt x="617220" y="1112520"/>
                </a:cubicBezTo>
                <a:close/>
                <a:moveTo>
                  <a:pt x="2891790" y="1036320"/>
                </a:moveTo>
                <a:cubicBezTo>
                  <a:pt x="3064335" y="1036320"/>
                  <a:pt x="3204210" y="1172784"/>
                  <a:pt x="3204210" y="1341120"/>
                </a:cubicBezTo>
                <a:cubicBezTo>
                  <a:pt x="3204210" y="1509456"/>
                  <a:pt x="3064335" y="1645920"/>
                  <a:pt x="2891790" y="1645920"/>
                </a:cubicBezTo>
                <a:cubicBezTo>
                  <a:pt x="2719245" y="1645920"/>
                  <a:pt x="2579370" y="1509456"/>
                  <a:pt x="2579370" y="1341120"/>
                </a:cubicBezTo>
                <a:cubicBezTo>
                  <a:pt x="2579370" y="1172784"/>
                  <a:pt x="2719245" y="1036320"/>
                  <a:pt x="2891790" y="1036320"/>
                </a:cubicBezTo>
                <a:close/>
                <a:moveTo>
                  <a:pt x="4121467" y="381000"/>
                </a:moveTo>
                <a:cubicBezTo>
                  <a:pt x="4319262" y="381000"/>
                  <a:pt x="4479607" y="544756"/>
                  <a:pt x="4479607" y="746760"/>
                </a:cubicBezTo>
                <a:cubicBezTo>
                  <a:pt x="4479607" y="948764"/>
                  <a:pt x="4319262" y="1112520"/>
                  <a:pt x="4121467" y="1112520"/>
                </a:cubicBezTo>
                <a:cubicBezTo>
                  <a:pt x="3923672" y="1112520"/>
                  <a:pt x="3763327" y="948764"/>
                  <a:pt x="3763327" y="746760"/>
                </a:cubicBezTo>
                <a:cubicBezTo>
                  <a:pt x="3763327" y="544756"/>
                  <a:pt x="3923672" y="381000"/>
                  <a:pt x="4121467" y="381000"/>
                </a:cubicBezTo>
                <a:close/>
                <a:moveTo>
                  <a:pt x="1729740" y="198120"/>
                </a:moveTo>
                <a:cubicBezTo>
                  <a:pt x="1990661" y="198120"/>
                  <a:pt x="2202180" y="402815"/>
                  <a:pt x="2202180" y="655320"/>
                </a:cubicBezTo>
                <a:cubicBezTo>
                  <a:pt x="2202180" y="907825"/>
                  <a:pt x="1990661" y="1112520"/>
                  <a:pt x="1729740" y="1112520"/>
                </a:cubicBezTo>
                <a:cubicBezTo>
                  <a:pt x="1468819" y="1112520"/>
                  <a:pt x="1257300" y="907825"/>
                  <a:pt x="1257300" y="655320"/>
                </a:cubicBezTo>
                <a:cubicBezTo>
                  <a:pt x="1257300" y="402815"/>
                  <a:pt x="1468819" y="198120"/>
                  <a:pt x="1729740" y="198120"/>
                </a:cubicBezTo>
                <a:close/>
                <a:moveTo>
                  <a:pt x="2937510" y="0"/>
                </a:moveTo>
                <a:cubicBezTo>
                  <a:pt x="3135305" y="0"/>
                  <a:pt x="3295650" y="163756"/>
                  <a:pt x="3295650" y="365760"/>
                </a:cubicBezTo>
                <a:cubicBezTo>
                  <a:pt x="3295650" y="567764"/>
                  <a:pt x="3135305" y="731520"/>
                  <a:pt x="2937510" y="731520"/>
                </a:cubicBezTo>
                <a:cubicBezTo>
                  <a:pt x="2739715" y="731520"/>
                  <a:pt x="2579370" y="567764"/>
                  <a:pt x="2579370" y="365760"/>
                </a:cubicBezTo>
                <a:cubicBezTo>
                  <a:pt x="2579370" y="163756"/>
                  <a:pt x="2739715" y="0"/>
                  <a:pt x="2937510" y="0"/>
                </a:cubicBezTo>
                <a:close/>
              </a:path>
            </a:pathLst>
          </a:custGeom>
          <a:gradFill>
            <a:gsLst>
              <a:gs pos="0">
                <a:schemeClr val="accent2">
                  <a:lumMod val="50000"/>
                </a:schemeClr>
              </a:gs>
              <a:gs pos="56000">
                <a:srgbClr val="FFC000"/>
              </a:gs>
              <a:gs pos="43000">
                <a:srgbClr val="FF6600"/>
              </a:gs>
              <a:gs pos="22000">
                <a:srgbClr val="FF6600"/>
              </a:gs>
              <a:gs pos="35000">
                <a:schemeClr val="tx1">
                  <a:lumMod val="65000"/>
                </a:schemeClr>
              </a:gs>
              <a:gs pos="68000">
                <a:schemeClr val="tx2">
                  <a:lumMod val="25000"/>
                </a:schemeClr>
              </a:gs>
              <a:gs pos="75000">
                <a:schemeClr val="accent2">
                  <a:lumMod val="50000"/>
                </a:schemeClr>
              </a:gs>
            </a:gsLst>
            <a:lin ang="2700000" scaled="1"/>
          </a:gradFill>
          <a:ln w="3175">
            <a:gradFill>
              <a:gsLst>
                <a:gs pos="0">
                  <a:schemeClr val="tx1"/>
                </a:gs>
                <a:gs pos="50000">
                  <a:schemeClr val="tx1"/>
                </a:gs>
                <a:gs pos="100000">
                  <a:schemeClr val="tx1">
                    <a:lumMod val="50000"/>
                  </a:schemeClr>
                </a:gs>
              </a:gsLst>
              <a:lin ang="5400000" scaled="0"/>
            </a:gradFill>
          </a:ln>
          <a:effectLst/>
          <a:scene3d>
            <a:camera prst="orthographicFront"/>
            <a:lightRig rig="flat" dir="t"/>
          </a:scene3d>
          <a:sp3d prstMaterial="dkEdge">
            <a:bevelT w="787400" h="260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Forma libre 31"/>
          <p:cNvSpPr/>
          <p:nvPr/>
        </p:nvSpPr>
        <p:spPr>
          <a:xfrm flipV="1">
            <a:off x="2555776" y="3503410"/>
            <a:ext cx="2023672" cy="1331734"/>
          </a:xfrm>
          <a:custGeom>
            <a:avLst/>
            <a:gdLst>
              <a:gd name="connsiteX0" fmla="*/ 5707380 w 5943600"/>
              <a:gd name="connsiteY0" fmla="*/ 4450080 h 4892040"/>
              <a:gd name="connsiteX1" fmla="*/ 5943600 w 5943600"/>
              <a:gd name="connsiteY1" fmla="*/ 4671060 h 4892040"/>
              <a:gd name="connsiteX2" fmla="*/ 5707380 w 5943600"/>
              <a:gd name="connsiteY2" fmla="*/ 4892040 h 4892040"/>
              <a:gd name="connsiteX3" fmla="*/ 5471160 w 5943600"/>
              <a:gd name="connsiteY3" fmla="*/ 4671060 h 4892040"/>
              <a:gd name="connsiteX4" fmla="*/ 5707380 w 5943600"/>
              <a:gd name="connsiteY4" fmla="*/ 4450080 h 4892040"/>
              <a:gd name="connsiteX5" fmla="*/ 5707380 w 5943600"/>
              <a:gd name="connsiteY5" fmla="*/ 3657600 h 4892040"/>
              <a:gd name="connsiteX6" fmla="*/ 5943600 w 5943600"/>
              <a:gd name="connsiteY6" fmla="*/ 3859530 h 4892040"/>
              <a:gd name="connsiteX7" fmla="*/ 5707380 w 5943600"/>
              <a:gd name="connsiteY7" fmla="*/ 4061460 h 4892040"/>
              <a:gd name="connsiteX8" fmla="*/ 5471160 w 5943600"/>
              <a:gd name="connsiteY8" fmla="*/ 3859530 h 4892040"/>
              <a:gd name="connsiteX9" fmla="*/ 5707380 w 5943600"/>
              <a:gd name="connsiteY9" fmla="*/ 3657600 h 4892040"/>
              <a:gd name="connsiteX10" fmla="*/ 4946809 w 5943600"/>
              <a:gd name="connsiteY10" fmla="*/ 3360420 h 4892040"/>
              <a:gd name="connsiteX11" fmla="*/ 5238751 w 5943600"/>
              <a:gd name="connsiteY11" fmla="*/ 3653790 h 4892040"/>
              <a:gd name="connsiteX12" fmla="*/ 4946809 w 5943600"/>
              <a:gd name="connsiteY12" fmla="*/ 3947160 h 4892040"/>
              <a:gd name="connsiteX13" fmla="*/ 4654867 w 5943600"/>
              <a:gd name="connsiteY13" fmla="*/ 3653790 h 4892040"/>
              <a:gd name="connsiteX14" fmla="*/ 4946809 w 5943600"/>
              <a:gd name="connsiteY14" fmla="*/ 3360420 h 4892040"/>
              <a:gd name="connsiteX15" fmla="*/ 5509260 w 5943600"/>
              <a:gd name="connsiteY15" fmla="*/ 2849880 h 4892040"/>
              <a:gd name="connsiteX16" fmla="*/ 5711190 w 5943600"/>
              <a:gd name="connsiteY16" fmla="*/ 3055620 h 4892040"/>
              <a:gd name="connsiteX17" fmla="*/ 5509260 w 5943600"/>
              <a:gd name="connsiteY17" fmla="*/ 3261360 h 4892040"/>
              <a:gd name="connsiteX18" fmla="*/ 5307330 w 5943600"/>
              <a:gd name="connsiteY18" fmla="*/ 3055620 h 4892040"/>
              <a:gd name="connsiteX19" fmla="*/ 5509260 w 5943600"/>
              <a:gd name="connsiteY19" fmla="*/ 2849880 h 4892040"/>
              <a:gd name="connsiteX20" fmla="*/ 4436269 w 5943600"/>
              <a:gd name="connsiteY20" fmla="*/ 2606040 h 4892040"/>
              <a:gd name="connsiteX21" fmla="*/ 4654868 w 5943600"/>
              <a:gd name="connsiteY21" fmla="*/ 2811780 h 4892040"/>
              <a:gd name="connsiteX22" fmla="*/ 4436269 w 5943600"/>
              <a:gd name="connsiteY22" fmla="*/ 3017520 h 4892040"/>
              <a:gd name="connsiteX23" fmla="*/ 4217670 w 5943600"/>
              <a:gd name="connsiteY23" fmla="*/ 2811780 h 4892040"/>
              <a:gd name="connsiteX24" fmla="*/ 4436269 w 5943600"/>
              <a:gd name="connsiteY24" fmla="*/ 2606040 h 4892040"/>
              <a:gd name="connsiteX25" fmla="*/ 236220 w 5943600"/>
              <a:gd name="connsiteY25" fmla="*/ 2118360 h 4892040"/>
              <a:gd name="connsiteX26" fmla="*/ 472440 w 5943600"/>
              <a:gd name="connsiteY26" fmla="*/ 2369820 h 4892040"/>
              <a:gd name="connsiteX27" fmla="*/ 236220 w 5943600"/>
              <a:gd name="connsiteY27" fmla="*/ 2621280 h 4892040"/>
              <a:gd name="connsiteX28" fmla="*/ 0 w 5943600"/>
              <a:gd name="connsiteY28" fmla="*/ 2369820 h 4892040"/>
              <a:gd name="connsiteX29" fmla="*/ 236220 w 5943600"/>
              <a:gd name="connsiteY29" fmla="*/ 2118360 h 4892040"/>
              <a:gd name="connsiteX30" fmla="*/ 3017520 w 5943600"/>
              <a:gd name="connsiteY30" fmla="*/ 1981200 h 4892040"/>
              <a:gd name="connsiteX31" fmla="*/ 3253740 w 5943600"/>
              <a:gd name="connsiteY31" fmla="*/ 2186940 h 4892040"/>
              <a:gd name="connsiteX32" fmla="*/ 3017520 w 5943600"/>
              <a:gd name="connsiteY32" fmla="*/ 2392680 h 4892040"/>
              <a:gd name="connsiteX33" fmla="*/ 2781300 w 5943600"/>
              <a:gd name="connsiteY33" fmla="*/ 2186940 h 4892040"/>
              <a:gd name="connsiteX34" fmla="*/ 3017520 w 5943600"/>
              <a:gd name="connsiteY34" fmla="*/ 1981200 h 4892040"/>
              <a:gd name="connsiteX35" fmla="*/ 5307330 w 5943600"/>
              <a:gd name="connsiteY35" fmla="*/ 1889760 h 4892040"/>
              <a:gd name="connsiteX36" fmla="*/ 5665470 w 5943600"/>
              <a:gd name="connsiteY36" fmla="*/ 2240280 h 4892040"/>
              <a:gd name="connsiteX37" fmla="*/ 5307330 w 5943600"/>
              <a:gd name="connsiteY37" fmla="*/ 2590800 h 4892040"/>
              <a:gd name="connsiteX38" fmla="*/ 4949190 w 5943600"/>
              <a:gd name="connsiteY38" fmla="*/ 2240280 h 4892040"/>
              <a:gd name="connsiteX39" fmla="*/ 5307330 w 5943600"/>
              <a:gd name="connsiteY39" fmla="*/ 1889760 h 4892040"/>
              <a:gd name="connsiteX40" fmla="*/ 3899535 w 5943600"/>
              <a:gd name="connsiteY40" fmla="*/ 1630680 h 4892040"/>
              <a:gd name="connsiteX41" fmla="*/ 4217670 w 5943600"/>
              <a:gd name="connsiteY41" fmla="*/ 1935480 h 4892040"/>
              <a:gd name="connsiteX42" fmla="*/ 3899535 w 5943600"/>
              <a:gd name="connsiteY42" fmla="*/ 2240280 h 4892040"/>
              <a:gd name="connsiteX43" fmla="*/ 3581400 w 5943600"/>
              <a:gd name="connsiteY43" fmla="*/ 1935480 h 4892040"/>
              <a:gd name="connsiteX44" fmla="*/ 3899535 w 5943600"/>
              <a:gd name="connsiteY44" fmla="*/ 1630680 h 4892040"/>
              <a:gd name="connsiteX45" fmla="*/ 1725930 w 5943600"/>
              <a:gd name="connsiteY45" fmla="*/ 1493520 h 4892040"/>
              <a:gd name="connsiteX46" fmla="*/ 2084070 w 5943600"/>
              <a:gd name="connsiteY46" fmla="*/ 1859280 h 4892040"/>
              <a:gd name="connsiteX47" fmla="*/ 1725930 w 5943600"/>
              <a:gd name="connsiteY47" fmla="*/ 2225040 h 4892040"/>
              <a:gd name="connsiteX48" fmla="*/ 1367790 w 5943600"/>
              <a:gd name="connsiteY48" fmla="*/ 1859280 h 4892040"/>
              <a:gd name="connsiteX49" fmla="*/ 1725930 w 5943600"/>
              <a:gd name="connsiteY49" fmla="*/ 1493520 h 4892040"/>
              <a:gd name="connsiteX50" fmla="*/ 4792027 w 5943600"/>
              <a:gd name="connsiteY50" fmla="*/ 1188720 h 4892040"/>
              <a:gd name="connsiteX51" fmla="*/ 5104447 w 5943600"/>
              <a:gd name="connsiteY51" fmla="*/ 1493520 h 4892040"/>
              <a:gd name="connsiteX52" fmla="*/ 4792027 w 5943600"/>
              <a:gd name="connsiteY52" fmla="*/ 1798320 h 4892040"/>
              <a:gd name="connsiteX53" fmla="*/ 4479607 w 5943600"/>
              <a:gd name="connsiteY53" fmla="*/ 1493520 h 4892040"/>
              <a:gd name="connsiteX54" fmla="*/ 4792027 w 5943600"/>
              <a:gd name="connsiteY54" fmla="*/ 1188720 h 4892040"/>
              <a:gd name="connsiteX55" fmla="*/ 617220 w 5943600"/>
              <a:gd name="connsiteY55" fmla="*/ 1112520 h 4892040"/>
              <a:gd name="connsiteX56" fmla="*/ 929640 w 5943600"/>
              <a:gd name="connsiteY56" fmla="*/ 1417320 h 4892040"/>
              <a:gd name="connsiteX57" fmla="*/ 617220 w 5943600"/>
              <a:gd name="connsiteY57" fmla="*/ 1722120 h 4892040"/>
              <a:gd name="connsiteX58" fmla="*/ 304801 w 5943600"/>
              <a:gd name="connsiteY58" fmla="*/ 1417320 h 4892040"/>
              <a:gd name="connsiteX59" fmla="*/ 617220 w 5943600"/>
              <a:gd name="connsiteY59" fmla="*/ 1112520 h 4892040"/>
              <a:gd name="connsiteX60" fmla="*/ 2891790 w 5943600"/>
              <a:gd name="connsiteY60" fmla="*/ 1036320 h 4892040"/>
              <a:gd name="connsiteX61" fmla="*/ 3204210 w 5943600"/>
              <a:gd name="connsiteY61" fmla="*/ 1341120 h 4892040"/>
              <a:gd name="connsiteX62" fmla="*/ 2891790 w 5943600"/>
              <a:gd name="connsiteY62" fmla="*/ 1645920 h 4892040"/>
              <a:gd name="connsiteX63" fmla="*/ 2579370 w 5943600"/>
              <a:gd name="connsiteY63" fmla="*/ 1341120 h 4892040"/>
              <a:gd name="connsiteX64" fmla="*/ 2891790 w 5943600"/>
              <a:gd name="connsiteY64" fmla="*/ 1036320 h 4892040"/>
              <a:gd name="connsiteX65" fmla="*/ 4121467 w 5943600"/>
              <a:gd name="connsiteY65" fmla="*/ 381000 h 4892040"/>
              <a:gd name="connsiteX66" fmla="*/ 4479607 w 5943600"/>
              <a:gd name="connsiteY66" fmla="*/ 746760 h 4892040"/>
              <a:gd name="connsiteX67" fmla="*/ 4121467 w 5943600"/>
              <a:gd name="connsiteY67" fmla="*/ 1112520 h 4892040"/>
              <a:gd name="connsiteX68" fmla="*/ 3763327 w 5943600"/>
              <a:gd name="connsiteY68" fmla="*/ 746760 h 4892040"/>
              <a:gd name="connsiteX69" fmla="*/ 4121467 w 5943600"/>
              <a:gd name="connsiteY69" fmla="*/ 381000 h 4892040"/>
              <a:gd name="connsiteX70" fmla="*/ 1729740 w 5943600"/>
              <a:gd name="connsiteY70" fmla="*/ 198120 h 4892040"/>
              <a:gd name="connsiteX71" fmla="*/ 2202180 w 5943600"/>
              <a:gd name="connsiteY71" fmla="*/ 655320 h 4892040"/>
              <a:gd name="connsiteX72" fmla="*/ 1729740 w 5943600"/>
              <a:gd name="connsiteY72" fmla="*/ 1112520 h 4892040"/>
              <a:gd name="connsiteX73" fmla="*/ 1257300 w 5943600"/>
              <a:gd name="connsiteY73" fmla="*/ 655320 h 4892040"/>
              <a:gd name="connsiteX74" fmla="*/ 1729740 w 5943600"/>
              <a:gd name="connsiteY74" fmla="*/ 198120 h 4892040"/>
              <a:gd name="connsiteX75" fmla="*/ 2937510 w 5943600"/>
              <a:gd name="connsiteY75" fmla="*/ 0 h 4892040"/>
              <a:gd name="connsiteX76" fmla="*/ 3295650 w 5943600"/>
              <a:gd name="connsiteY76" fmla="*/ 365760 h 4892040"/>
              <a:gd name="connsiteX77" fmla="*/ 2937510 w 5943600"/>
              <a:gd name="connsiteY77" fmla="*/ 731520 h 4892040"/>
              <a:gd name="connsiteX78" fmla="*/ 2579370 w 5943600"/>
              <a:gd name="connsiteY78" fmla="*/ 365760 h 4892040"/>
              <a:gd name="connsiteX79" fmla="*/ 2937510 w 5943600"/>
              <a:gd name="connsiteY79" fmla="*/ 0 h 489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5943600" h="4892040">
                <a:moveTo>
                  <a:pt x="5707380" y="4450080"/>
                </a:moveTo>
                <a:cubicBezTo>
                  <a:pt x="5837841" y="4450080"/>
                  <a:pt x="5943600" y="4549016"/>
                  <a:pt x="5943600" y="4671060"/>
                </a:cubicBezTo>
                <a:cubicBezTo>
                  <a:pt x="5943600" y="4793104"/>
                  <a:pt x="5837841" y="4892040"/>
                  <a:pt x="5707380" y="4892040"/>
                </a:cubicBezTo>
                <a:cubicBezTo>
                  <a:pt x="5576919" y="4892040"/>
                  <a:pt x="5471160" y="4793104"/>
                  <a:pt x="5471160" y="4671060"/>
                </a:cubicBezTo>
                <a:cubicBezTo>
                  <a:pt x="5471160" y="4549016"/>
                  <a:pt x="5576919" y="4450080"/>
                  <a:pt x="5707380" y="4450080"/>
                </a:cubicBezTo>
                <a:close/>
                <a:moveTo>
                  <a:pt x="5707380" y="3657600"/>
                </a:moveTo>
                <a:cubicBezTo>
                  <a:pt x="5837841" y="3657600"/>
                  <a:pt x="5943600" y="3748007"/>
                  <a:pt x="5943600" y="3859530"/>
                </a:cubicBezTo>
                <a:cubicBezTo>
                  <a:pt x="5943600" y="3971053"/>
                  <a:pt x="5837841" y="4061460"/>
                  <a:pt x="5707380" y="4061460"/>
                </a:cubicBezTo>
                <a:cubicBezTo>
                  <a:pt x="5576919" y="4061460"/>
                  <a:pt x="5471160" y="3971053"/>
                  <a:pt x="5471160" y="3859530"/>
                </a:cubicBezTo>
                <a:cubicBezTo>
                  <a:pt x="5471160" y="3748007"/>
                  <a:pt x="5576919" y="3657600"/>
                  <a:pt x="5707380" y="3657600"/>
                </a:cubicBezTo>
                <a:close/>
                <a:moveTo>
                  <a:pt x="4946809" y="3360420"/>
                </a:moveTo>
                <a:cubicBezTo>
                  <a:pt x="5108044" y="3360420"/>
                  <a:pt x="5238751" y="3491766"/>
                  <a:pt x="5238751" y="3653790"/>
                </a:cubicBezTo>
                <a:cubicBezTo>
                  <a:pt x="5238751" y="3815814"/>
                  <a:pt x="5108044" y="3947160"/>
                  <a:pt x="4946809" y="3947160"/>
                </a:cubicBezTo>
                <a:cubicBezTo>
                  <a:pt x="4785574" y="3947160"/>
                  <a:pt x="4654867" y="3815814"/>
                  <a:pt x="4654867" y="3653790"/>
                </a:cubicBezTo>
                <a:cubicBezTo>
                  <a:pt x="4654867" y="3491766"/>
                  <a:pt x="4785574" y="3360420"/>
                  <a:pt x="4946809" y="3360420"/>
                </a:cubicBezTo>
                <a:close/>
                <a:moveTo>
                  <a:pt x="5509260" y="2849880"/>
                </a:moveTo>
                <a:cubicBezTo>
                  <a:pt x="5620783" y="2849880"/>
                  <a:pt x="5711190" y="2941993"/>
                  <a:pt x="5711190" y="3055620"/>
                </a:cubicBezTo>
                <a:cubicBezTo>
                  <a:pt x="5711190" y="3169247"/>
                  <a:pt x="5620783" y="3261360"/>
                  <a:pt x="5509260" y="3261360"/>
                </a:cubicBezTo>
                <a:cubicBezTo>
                  <a:pt x="5397737" y="3261360"/>
                  <a:pt x="5307330" y="3169247"/>
                  <a:pt x="5307330" y="3055620"/>
                </a:cubicBezTo>
                <a:cubicBezTo>
                  <a:pt x="5307330" y="2941993"/>
                  <a:pt x="5397737" y="2849880"/>
                  <a:pt x="5509260" y="2849880"/>
                </a:cubicBezTo>
                <a:close/>
                <a:moveTo>
                  <a:pt x="4436269" y="2606040"/>
                </a:moveTo>
                <a:cubicBezTo>
                  <a:pt x="4556998" y="2606040"/>
                  <a:pt x="4654868" y="2698153"/>
                  <a:pt x="4654868" y="2811780"/>
                </a:cubicBezTo>
                <a:cubicBezTo>
                  <a:pt x="4654868" y="2925407"/>
                  <a:pt x="4556998" y="3017520"/>
                  <a:pt x="4436269" y="3017520"/>
                </a:cubicBezTo>
                <a:cubicBezTo>
                  <a:pt x="4315540" y="3017520"/>
                  <a:pt x="4217670" y="2925407"/>
                  <a:pt x="4217670" y="2811780"/>
                </a:cubicBezTo>
                <a:cubicBezTo>
                  <a:pt x="4217670" y="2698153"/>
                  <a:pt x="4315540" y="2606040"/>
                  <a:pt x="4436269" y="2606040"/>
                </a:cubicBezTo>
                <a:close/>
                <a:moveTo>
                  <a:pt x="236220" y="2118360"/>
                </a:moveTo>
                <a:cubicBezTo>
                  <a:pt x="366681" y="2118360"/>
                  <a:pt x="472440" y="2230942"/>
                  <a:pt x="472440" y="2369820"/>
                </a:cubicBezTo>
                <a:cubicBezTo>
                  <a:pt x="472440" y="2508698"/>
                  <a:pt x="366681" y="2621280"/>
                  <a:pt x="236220" y="2621280"/>
                </a:cubicBezTo>
                <a:cubicBezTo>
                  <a:pt x="105759" y="2621280"/>
                  <a:pt x="0" y="2508698"/>
                  <a:pt x="0" y="2369820"/>
                </a:cubicBezTo>
                <a:cubicBezTo>
                  <a:pt x="0" y="2230942"/>
                  <a:pt x="105759" y="2118360"/>
                  <a:pt x="236220" y="2118360"/>
                </a:cubicBezTo>
                <a:close/>
                <a:moveTo>
                  <a:pt x="3017520" y="1981200"/>
                </a:moveTo>
                <a:cubicBezTo>
                  <a:pt x="3147981" y="1981200"/>
                  <a:pt x="3253740" y="2073313"/>
                  <a:pt x="3253740" y="2186940"/>
                </a:cubicBezTo>
                <a:cubicBezTo>
                  <a:pt x="3253740" y="2300567"/>
                  <a:pt x="3147981" y="2392680"/>
                  <a:pt x="3017520" y="2392680"/>
                </a:cubicBezTo>
                <a:cubicBezTo>
                  <a:pt x="2887059" y="2392680"/>
                  <a:pt x="2781300" y="2300567"/>
                  <a:pt x="2781300" y="2186940"/>
                </a:cubicBezTo>
                <a:cubicBezTo>
                  <a:pt x="2781300" y="2073313"/>
                  <a:pt x="2887059" y="1981200"/>
                  <a:pt x="3017520" y="1981200"/>
                </a:cubicBezTo>
                <a:close/>
                <a:moveTo>
                  <a:pt x="5307330" y="1889760"/>
                </a:moveTo>
                <a:cubicBezTo>
                  <a:pt x="5505125" y="1889760"/>
                  <a:pt x="5665470" y="2046693"/>
                  <a:pt x="5665470" y="2240280"/>
                </a:cubicBezTo>
                <a:cubicBezTo>
                  <a:pt x="5665470" y="2433867"/>
                  <a:pt x="5505125" y="2590800"/>
                  <a:pt x="5307330" y="2590800"/>
                </a:cubicBezTo>
                <a:cubicBezTo>
                  <a:pt x="5109535" y="2590800"/>
                  <a:pt x="4949190" y="2433867"/>
                  <a:pt x="4949190" y="2240280"/>
                </a:cubicBezTo>
                <a:cubicBezTo>
                  <a:pt x="4949190" y="2046693"/>
                  <a:pt x="5109535" y="1889760"/>
                  <a:pt x="5307330" y="1889760"/>
                </a:cubicBezTo>
                <a:close/>
                <a:moveTo>
                  <a:pt x="3899535" y="1630680"/>
                </a:moveTo>
                <a:cubicBezTo>
                  <a:pt x="4075236" y="1630680"/>
                  <a:pt x="4217670" y="1767144"/>
                  <a:pt x="4217670" y="1935480"/>
                </a:cubicBezTo>
                <a:cubicBezTo>
                  <a:pt x="4217670" y="2103816"/>
                  <a:pt x="4075236" y="2240280"/>
                  <a:pt x="3899535" y="2240280"/>
                </a:cubicBezTo>
                <a:cubicBezTo>
                  <a:pt x="3723834" y="2240280"/>
                  <a:pt x="3581400" y="2103816"/>
                  <a:pt x="3581400" y="1935480"/>
                </a:cubicBezTo>
                <a:cubicBezTo>
                  <a:pt x="3581400" y="1767144"/>
                  <a:pt x="3723834" y="1630680"/>
                  <a:pt x="3899535" y="1630680"/>
                </a:cubicBezTo>
                <a:close/>
                <a:moveTo>
                  <a:pt x="1725930" y="1493520"/>
                </a:moveTo>
                <a:cubicBezTo>
                  <a:pt x="1923725" y="1493520"/>
                  <a:pt x="2084070" y="1657276"/>
                  <a:pt x="2084070" y="1859280"/>
                </a:cubicBezTo>
                <a:cubicBezTo>
                  <a:pt x="2084070" y="2061284"/>
                  <a:pt x="1923725" y="2225040"/>
                  <a:pt x="1725930" y="2225040"/>
                </a:cubicBezTo>
                <a:cubicBezTo>
                  <a:pt x="1528135" y="2225040"/>
                  <a:pt x="1367790" y="2061284"/>
                  <a:pt x="1367790" y="1859280"/>
                </a:cubicBezTo>
                <a:cubicBezTo>
                  <a:pt x="1367790" y="1657276"/>
                  <a:pt x="1528135" y="1493520"/>
                  <a:pt x="1725930" y="1493520"/>
                </a:cubicBezTo>
                <a:close/>
                <a:moveTo>
                  <a:pt x="4792027" y="1188720"/>
                </a:moveTo>
                <a:cubicBezTo>
                  <a:pt x="4964572" y="1188720"/>
                  <a:pt x="5104447" y="1325184"/>
                  <a:pt x="5104447" y="1493520"/>
                </a:cubicBezTo>
                <a:cubicBezTo>
                  <a:pt x="5104447" y="1661856"/>
                  <a:pt x="4964572" y="1798320"/>
                  <a:pt x="4792027" y="1798320"/>
                </a:cubicBezTo>
                <a:cubicBezTo>
                  <a:pt x="4619482" y="1798320"/>
                  <a:pt x="4479607" y="1661856"/>
                  <a:pt x="4479607" y="1493520"/>
                </a:cubicBezTo>
                <a:cubicBezTo>
                  <a:pt x="4479607" y="1325184"/>
                  <a:pt x="4619482" y="1188720"/>
                  <a:pt x="4792027" y="1188720"/>
                </a:cubicBezTo>
                <a:close/>
                <a:moveTo>
                  <a:pt x="617220" y="1112520"/>
                </a:moveTo>
                <a:cubicBezTo>
                  <a:pt x="789765" y="1112520"/>
                  <a:pt x="929640" y="1248984"/>
                  <a:pt x="929640" y="1417320"/>
                </a:cubicBezTo>
                <a:cubicBezTo>
                  <a:pt x="929640" y="1585656"/>
                  <a:pt x="789765" y="1722120"/>
                  <a:pt x="617220" y="1722120"/>
                </a:cubicBezTo>
                <a:cubicBezTo>
                  <a:pt x="444675" y="1722120"/>
                  <a:pt x="304801" y="1585656"/>
                  <a:pt x="304801" y="1417320"/>
                </a:cubicBezTo>
                <a:cubicBezTo>
                  <a:pt x="304801" y="1248984"/>
                  <a:pt x="444675" y="1112520"/>
                  <a:pt x="617220" y="1112520"/>
                </a:cubicBezTo>
                <a:close/>
                <a:moveTo>
                  <a:pt x="2891790" y="1036320"/>
                </a:moveTo>
                <a:cubicBezTo>
                  <a:pt x="3064335" y="1036320"/>
                  <a:pt x="3204210" y="1172784"/>
                  <a:pt x="3204210" y="1341120"/>
                </a:cubicBezTo>
                <a:cubicBezTo>
                  <a:pt x="3204210" y="1509456"/>
                  <a:pt x="3064335" y="1645920"/>
                  <a:pt x="2891790" y="1645920"/>
                </a:cubicBezTo>
                <a:cubicBezTo>
                  <a:pt x="2719245" y="1645920"/>
                  <a:pt x="2579370" y="1509456"/>
                  <a:pt x="2579370" y="1341120"/>
                </a:cubicBezTo>
                <a:cubicBezTo>
                  <a:pt x="2579370" y="1172784"/>
                  <a:pt x="2719245" y="1036320"/>
                  <a:pt x="2891790" y="1036320"/>
                </a:cubicBezTo>
                <a:close/>
                <a:moveTo>
                  <a:pt x="4121467" y="381000"/>
                </a:moveTo>
                <a:cubicBezTo>
                  <a:pt x="4319262" y="381000"/>
                  <a:pt x="4479607" y="544756"/>
                  <a:pt x="4479607" y="746760"/>
                </a:cubicBezTo>
                <a:cubicBezTo>
                  <a:pt x="4479607" y="948764"/>
                  <a:pt x="4319262" y="1112520"/>
                  <a:pt x="4121467" y="1112520"/>
                </a:cubicBezTo>
                <a:cubicBezTo>
                  <a:pt x="3923672" y="1112520"/>
                  <a:pt x="3763327" y="948764"/>
                  <a:pt x="3763327" y="746760"/>
                </a:cubicBezTo>
                <a:cubicBezTo>
                  <a:pt x="3763327" y="544756"/>
                  <a:pt x="3923672" y="381000"/>
                  <a:pt x="4121467" y="381000"/>
                </a:cubicBezTo>
                <a:close/>
                <a:moveTo>
                  <a:pt x="1729740" y="198120"/>
                </a:moveTo>
                <a:cubicBezTo>
                  <a:pt x="1990661" y="198120"/>
                  <a:pt x="2202180" y="402815"/>
                  <a:pt x="2202180" y="655320"/>
                </a:cubicBezTo>
                <a:cubicBezTo>
                  <a:pt x="2202180" y="907825"/>
                  <a:pt x="1990661" y="1112520"/>
                  <a:pt x="1729740" y="1112520"/>
                </a:cubicBezTo>
                <a:cubicBezTo>
                  <a:pt x="1468819" y="1112520"/>
                  <a:pt x="1257300" y="907825"/>
                  <a:pt x="1257300" y="655320"/>
                </a:cubicBezTo>
                <a:cubicBezTo>
                  <a:pt x="1257300" y="402815"/>
                  <a:pt x="1468819" y="198120"/>
                  <a:pt x="1729740" y="198120"/>
                </a:cubicBezTo>
                <a:close/>
                <a:moveTo>
                  <a:pt x="2937510" y="0"/>
                </a:moveTo>
                <a:cubicBezTo>
                  <a:pt x="3135305" y="0"/>
                  <a:pt x="3295650" y="163756"/>
                  <a:pt x="3295650" y="365760"/>
                </a:cubicBezTo>
                <a:cubicBezTo>
                  <a:pt x="3295650" y="567764"/>
                  <a:pt x="3135305" y="731520"/>
                  <a:pt x="2937510" y="731520"/>
                </a:cubicBezTo>
                <a:cubicBezTo>
                  <a:pt x="2739715" y="731520"/>
                  <a:pt x="2579370" y="567764"/>
                  <a:pt x="2579370" y="365760"/>
                </a:cubicBezTo>
                <a:cubicBezTo>
                  <a:pt x="2579370" y="163756"/>
                  <a:pt x="2739715" y="0"/>
                  <a:pt x="2937510" y="0"/>
                </a:cubicBezTo>
                <a:close/>
              </a:path>
            </a:pathLst>
          </a:custGeom>
          <a:gradFill>
            <a:gsLst>
              <a:gs pos="0">
                <a:schemeClr val="accent2">
                  <a:lumMod val="50000"/>
                </a:schemeClr>
              </a:gs>
              <a:gs pos="56000">
                <a:srgbClr val="FFC000"/>
              </a:gs>
              <a:gs pos="43000">
                <a:srgbClr val="FF6600"/>
              </a:gs>
              <a:gs pos="22000">
                <a:srgbClr val="FF6600"/>
              </a:gs>
              <a:gs pos="35000">
                <a:schemeClr val="tx1">
                  <a:lumMod val="65000"/>
                </a:schemeClr>
              </a:gs>
              <a:gs pos="68000">
                <a:schemeClr val="tx2">
                  <a:lumMod val="25000"/>
                </a:schemeClr>
              </a:gs>
              <a:gs pos="75000">
                <a:schemeClr val="accent2">
                  <a:lumMod val="50000"/>
                </a:schemeClr>
              </a:gs>
            </a:gsLst>
            <a:lin ang="2700000" scaled="1"/>
          </a:gradFill>
          <a:ln w="3175">
            <a:gradFill>
              <a:gsLst>
                <a:gs pos="0">
                  <a:schemeClr val="tx1"/>
                </a:gs>
                <a:gs pos="50000">
                  <a:schemeClr val="tx1"/>
                </a:gs>
                <a:gs pos="100000">
                  <a:schemeClr val="tx1">
                    <a:lumMod val="50000"/>
                  </a:schemeClr>
                </a:gs>
              </a:gsLst>
              <a:lin ang="5400000" scaled="0"/>
            </a:gradFill>
          </a:ln>
          <a:effectLst/>
          <a:scene3d>
            <a:camera prst="orthographicFront"/>
            <a:lightRig rig="flat" dir="t"/>
          </a:scene3d>
          <a:sp3d prstMaterial="dkEdge">
            <a:bevelT w="787400" h="260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Forma libre 31"/>
          <p:cNvSpPr/>
          <p:nvPr/>
        </p:nvSpPr>
        <p:spPr>
          <a:xfrm flipH="1" flipV="1">
            <a:off x="7040855" y="-227165"/>
            <a:ext cx="1768176" cy="1331734"/>
          </a:xfrm>
          <a:custGeom>
            <a:avLst/>
            <a:gdLst>
              <a:gd name="connsiteX0" fmla="*/ 5707380 w 5943600"/>
              <a:gd name="connsiteY0" fmla="*/ 4450080 h 4892040"/>
              <a:gd name="connsiteX1" fmla="*/ 5943600 w 5943600"/>
              <a:gd name="connsiteY1" fmla="*/ 4671060 h 4892040"/>
              <a:gd name="connsiteX2" fmla="*/ 5707380 w 5943600"/>
              <a:gd name="connsiteY2" fmla="*/ 4892040 h 4892040"/>
              <a:gd name="connsiteX3" fmla="*/ 5471160 w 5943600"/>
              <a:gd name="connsiteY3" fmla="*/ 4671060 h 4892040"/>
              <a:gd name="connsiteX4" fmla="*/ 5707380 w 5943600"/>
              <a:gd name="connsiteY4" fmla="*/ 4450080 h 4892040"/>
              <a:gd name="connsiteX5" fmla="*/ 5707380 w 5943600"/>
              <a:gd name="connsiteY5" fmla="*/ 3657600 h 4892040"/>
              <a:gd name="connsiteX6" fmla="*/ 5943600 w 5943600"/>
              <a:gd name="connsiteY6" fmla="*/ 3859530 h 4892040"/>
              <a:gd name="connsiteX7" fmla="*/ 5707380 w 5943600"/>
              <a:gd name="connsiteY7" fmla="*/ 4061460 h 4892040"/>
              <a:gd name="connsiteX8" fmla="*/ 5471160 w 5943600"/>
              <a:gd name="connsiteY8" fmla="*/ 3859530 h 4892040"/>
              <a:gd name="connsiteX9" fmla="*/ 5707380 w 5943600"/>
              <a:gd name="connsiteY9" fmla="*/ 3657600 h 4892040"/>
              <a:gd name="connsiteX10" fmla="*/ 4946809 w 5943600"/>
              <a:gd name="connsiteY10" fmla="*/ 3360420 h 4892040"/>
              <a:gd name="connsiteX11" fmla="*/ 5238751 w 5943600"/>
              <a:gd name="connsiteY11" fmla="*/ 3653790 h 4892040"/>
              <a:gd name="connsiteX12" fmla="*/ 4946809 w 5943600"/>
              <a:gd name="connsiteY12" fmla="*/ 3947160 h 4892040"/>
              <a:gd name="connsiteX13" fmla="*/ 4654867 w 5943600"/>
              <a:gd name="connsiteY13" fmla="*/ 3653790 h 4892040"/>
              <a:gd name="connsiteX14" fmla="*/ 4946809 w 5943600"/>
              <a:gd name="connsiteY14" fmla="*/ 3360420 h 4892040"/>
              <a:gd name="connsiteX15" fmla="*/ 5509260 w 5943600"/>
              <a:gd name="connsiteY15" fmla="*/ 2849880 h 4892040"/>
              <a:gd name="connsiteX16" fmla="*/ 5711190 w 5943600"/>
              <a:gd name="connsiteY16" fmla="*/ 3055620 h 4892040"/>
              <a:gd name="connsiteX17" fmla="*/ 5509260 w 5943600"/>
              <a:gd name="connsiteY17" fmla="*/ 3261360 h 4892040"/>
              <a:gd name="connsiteX18" fmla="*/ 5307330 w 5943600"/>
              <a:gd name="connsiteY18" fmla="*/ 3055620 h 4892040"/>
              <a:gd name="connsiteX19" fmla="*/ 5509260 w 5943600"/>
              <a:gd name="connsiteY19" fmla="*/ 2849880 h 4892040"/>
              <a:gd name="connsiteX20" fmla="*/ 4436269 w 5943600"/>
              <a:gd name="connsiteY20" fmla="*/ 2606040 h 4892040"/>
              <a:gd name="connsiteX21" fmla="*/ 4654868 w 5943600"/>
              <a:gd name="connsiteY21" fmla="*/ 2811780 h 4892040"/>
              <a:gd name="connsiteX22" fmla="*/ 4436269 w 5943600"/>
              <a:gd name="connsiteY22" fmla="*/ 3017520 h 4892040"/>
              <a:gd name="connsiteX23" fmla="*/ 4217670 w 5943600"/>
              <a:gd name="connsiteY23" fmla="*/ 2811780 h 4892040"/>
              <a:gd name="connsiteX24" fmla="*/ 4436269 w 5943600"/>
              <a:gd name="connsiteY24" fmla="*/ 2606040 h 4892040"/>
              <a:gd name="connsiteX25" fmla="*/ 236220 w 5943600"/>
              <a:gd name="connsiteY25" fmla="*/ 2118360 h 4892040"/>
              <a:gd name="connsiteX26" fmla="*/ 472440 w 5943600"/>
              <a:gd name="connsiteY26" fmla="*/ 2369820 h 4892040"/>
              <a:gd name="connsiteX27" fmla="*/ 236220 w 5943600"/>
              <a:gd name="connsiteY27" fmla="*/ 2621280 h 4892040"/>
              <a:gd name="connsiteX28" fmla="*/ 0 w 5943600"/>
              <a:gd name="connsiteY28" fmla="*/ 2369820 h 4892040"/>
              <a:gd name="connsiteX29" fmla="*/ 236220 w 5943600"/>
              <a:gd name="connsiteY29" fmla="*/ 2118360 h 4892040"/>
              <a:gd name="connsiteX30" fmla="*/ 3017520 w 5943600"/>
              <a:gd name="connsiteY30" fmla="*/ 1981200 h 4892040"/>
              <a:gd name="connsiteX31" fmla="*/ 3253740 w 5943600"/>
              <a:gd name="connsiteY31" fmla="*/ 2186940 h 4892040"/>
              <a:gd name="connsiteX32" fmla="*/ 3017520 w 5943600"/>
              <a:gd name="connsiteY32" fmla="*/ 2392680 h 4892040"/>
              <a:gd name="connsiteX33" fmla="*/ 2781300 w 5943600"/>
              <a:gd name="connsiteY33" fmla="*/ 2186940 h 4892040"/>
              <a:gd name="connsiteX34" fmla="*/ 3017520 w 5943600"/>
              <a:gd name="connsiteY34" fmla="*/ 1981200 h 4892040"/>
              <a:gd name="connsiteX35" fmla="*/ 5307330 w 5943600"/>
              <a:gd name="connsiteY35" fmla="*/ 1889760 h 4892040"/>
              <a:gd name="connsiteX36" fmla="*/ 5665470 w 5943600"/>
              <a:gd name="connsiteY36" fmla="*/ 2240280 h 4892040"/>
              <a:gd name="connsiteX37" fmla="*/ 5307330 w 5943600"/>
              <a:gd name="connsiteY37" fmla="*/ 2590800 h 4892040"/>
              <a:gd name="connsiteX38" fmla="*/ 4949190 w 5943600"/>
              <a:gd name="connsiteY38" fmla="*/ 2240280 h 4892040"/>
              <a:gd name="connsiteX39" fmla="*/ 5307330 w 5943600"/>
              <a:gd name="connsiteY39" fmla="*/ 1889760 h 4892040"/>
              <a:gd name="connsiteX40" fmla="*/ 3899535 w 5943600"/>
              <a:gd name="connsiteY40" fmla="*/ 1630680 h 4892040"/>
              <a:gd name="connsiteX41" fmla="*/ 4217670 w 5943600"/>
              <a:gd name="connsiteY41" fmla="*/ 1935480 h 4892040"/>
              <a:gd name="connsiteX42" fmla="*/ 3899535 w 5943600"/>
              <a:gd name="connsiteY42" fmla="*/ 2240280 h 4892040"/>
              <a:gd name="connsiteX43" fmla="*/ 3581400 w 5943600"/>
              <a:gd name="connsiteY43" fmla="*/ 1935480 h 4892040"/>
              <a:gd name="connsiteX44" fmla="*/ 3899535 w 5943600"/>
              <a:gd name="connsiteY44" fmla="*/ 1630680 h 4892040"/>
              <a:gd name="connsiteX45" fmla="*/ 1725930 w 5943600"/>
              <a:gd name="connsiteY45" fmla="*/ 1493520 h 4892040"/>
              <a:gd name="connsiteX46" fmla="*/ 2084070 w 5943600"/>
              <a:gd name="connsiteY46" fmla="*/ 1859280 h 4892040"/>
              <a:gd name="connsiteX47" fmla="*/ 1725930 w 5943600"/>
              <a:gd name="connsiteY47" fmla="*/ 2225040 h 4892040"/>
              <a:gd name="connsiteX48" fmla="*/ 1367790 w 5943600"/>
              <a:gd name="connsiteY48" fmla="*/ 1859280 h 4892040"/>
              <a:gd name="connsiteX49" fmla="*/ 1725930 w 5943600"/>
              <a:gd name="connsiteY49" fmla="*/ 1493520 h 4892040"/>
              <a:gd name="connsiteX50" fmla="*/ 4792027 w 5943600"/>
              <a:gd name="connsiteY50" fmla="*/ 1188720 h 4892040"/>
              <a:gd name="connsiteX51" fmla="*/ 5104447 w 5943600"/>
              <a:gd name="connsiteY51" fmla="*/ 1493520 h 4892040"/>
              <a:gd name="connsiteX52" fmla="*/ 4792027 w 5943600"/>
              <a:gd name="connsiteY52" fmla="*/ 1798320 h 4892040"/>
              <a:gd name="connsiteX53" fmla="*/ 4479607 w 5943600"/>
              <a:gd name="connsiteY53" fmla="*/ 1493520 h 4892040"/>
              <a:gd name="connsiteX54" fmla="*/ 4792027 w 5943600"/>
              <a:gd name="connsiteY54" fmla="*/ 1188720 h 4892040"/>
              <a:gd name="connsiteX55" fmla="*/ 617220 w 5943600"/>
              <a:gd name="connsiteY55" fmla="*/ 1112520 h 4892040"/>
              <a:gd name="connsiteX56" fmla="*/ 929640 w 5943600"/>
              <a:gd name="connsiteY56" fmla="*/ 1417320 h 4892040"/>
              <a:gd name="connsiteX57" fmla="*/ 617220 w 5943600"/>
              <a:gd name="connsiteY57" fmla="*/ 1722120 h 4892040"/>
              <a:gd name="connsiteX58" fmla="*/ 304801 w 5943600"/>
              <a:gd name="connsiteY58" fmla="*/ 1417320 h 4892040"/>
              <a:gd name="connsiteX59" fmla="*/ 617220 w 5943600"/>
              <a:gd name="connsiteY59" fmla="*/ 1112520 h 4892040"/>
              <a:gd name="connsiteX60" fmla="*/ 2891790 w 5943600"/>
              <a:gd name="connsiteY60" fmla="*/ 1036320 h 4892040"/>
              <a:gd name="connsiteX61" fmla="*/ 3204210 w 5943600"/>
              <a:gd name="connsiteY61" fmla="*/ 1341120 h 4892040"/>
              <a:gd name="connsiteX62" fmla="*/ 2891790 w 5943600"/>
              <a:gd name="connsiteY62" fmla="*/ 1645920 h 4892040"/>
              <a:gd name="connsiteX63" fmla="*/ 2579370 w 5943600"/>
              <a:gd name="connsiteY63" fmla="*/ 1341120 h 4892040"/>
              <a:gd name="connsiteX64" fmla="*/ 2891790 w 5943600"/>
              <a:gd name="connsiteY64" fmla="*/ 1036320 h 4892040"/>
              <a:gd name="connsiteX65" fmla="*/ 4121467 w 5943600"/>
              <a:gd name="connsiteY65" fmla="*/ 381000 h 4892040"/>
              <a:gd name="connsiteX66" fmla="*/ 4479607 w 5943600"/>
              <a:gd name="connsiteY66" fmla="*/ 746760 h 4892040"/>
              <a:gd name="connsiteX67" fmla="*/ 4121467 w 5943600"/>
              <a:gd name="connsiteY67" fmla="*/ 1112520 h 4892040"/>
              <a:gd name="connsiteX68" fmla="*/ 3763327 w 5943600"/>
              <a:gd name="connsiteY68" fmla="*/ 746760 h 4892040"/>
              <a:gd name="connsiteX69" fmla="*/ 4121467 w 5943600"/>
              <a:gd name="connsiteY69" fmla="*/ 381000 h 4892040"/>
              <a:gd name="connsiteX70" fmla="*/ 1729740 w 5943600"/>
              <a:gd name="connsiteY70" fmla="*/ 198120 h 4892040"/>
              <a:gd name="connsiteX71" fmla="*/ 2202180 w 5943600"/>
              <a:gd name="connsiteY71" fmla="*/ 655320 h 4892040"/>
              <a:gd name="connsiteX72" fmla="*/ 1729740 w 5943600"/>
              <a:gd name="connsiteY72" fmla="*/ 1112520 h 4892040"/>
              <a:gd name="connsiteX73" fmla="*/ 1257300 w 5943600"/>
              <a:gd name="connsiteY73" fmla="*/ 655320 h 4892040"/>
              <a:gd name="connsiteX74" fmla="*/ 1729740 w 5943600"/>
              <a:gd name="connsiteY74" fmla="*/ 198120 h 4892040"/>
              <a:gd name="connsiteX75" fmla="*/ 2937510 w 5943600"/>
              <a:gd name="connsiteY75" fmla="*/ 0 h 4892040"/>
              <a:gd name="connsiteX76" fmla="*/ 3295650 w 5943600"/>
              <a:gd name="connsiteY76" fmla="*/ 365760 h 4892040"/>
              <a:gd name="connsiteX77" fmla="*/ 2937510 w 5943600"/>
              <a:gd name="connsiteY77" fmla="*/ 731520 h 4892040"/>
              <a:gd name="connsiteX78" fmla="*/ 2579370 w 5943600"/>
              <a:gd name="connsiteY78" fmla="*/ 365760 h 4892040"/>
              <a:gd name="connsiteX79" fmla="*/ 2937510 w 5943600"/>
              <a:gd name="connsiteY79" fmla="*/ 0 h 489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5943600" h="4892040">
                <a:moveTo>
                  <a:pt x="5707380" y="4450080"/>
                </a:moveTo>
                <a:cubicBezTo>
                  <a:pt x="5837841" y="4450080"/>
                  <a:pt x="5943600" y="4549016"/>
                  <a:pt x="5943600" y="4671060"/>
                </a:cubicBezTo>
                <a:cubicBezTo>
                  <a:pt x="5943600" y="4793104"/>
                  <a:pt x="5837841" y="4892040"/>
                  <a:pt x="5707380" y="4892040"/>
                </a:cubicBezTo>
                <a:cubicBezTo>
                  <a:pt x="5576919" y="4892040"/>
                  <a:pt x="5471160" y="4793104"/>
                  <a:pt x="5471160" y="4671060"/>
                </a:cubicBezTo>
                <a:cubicBezTo>
                  <a:pt x="5471160" y="4549016"/>
                  <a:pt x="5576919" y="4450080"/>
                  <a:pt x="5707380" y="4450080"/>
                </a:cubicBezTo>
                <a:close/>
                <a:moveTo>
                  <a:pt x="5707380" y="3657600"/>
                </a:moveTo>
                <a:cubicBezTo>
                  <a:pt x="5837841" y="3657600"/>
                  <a:pt x="5943600" y="3748007"/>
                  <a:pt x="5943600" y="3859530"/>
                </a:cubicBezTo>
                <a:cubicBezTo>
                  <a:pt x="5943600" y="3971053"/>
                  <a:pt x="5837841" y="4061460"/>
                  <a:pt x="5707380" y="4061460"/>
                </a:cubicBezTo>
                <a:cubicBezTo>
                  <a:pt x="5576919" y="4061460"/>
                  <a:pt x="5471160" y="3971053"/>
                  <a:pt x="5471160" y="3859530"/>
                </a:cubicBezTo>
                <a:cubicBezTo>
                  <a:pt x="5471160" y="3748007"/>
                  <a:pt x="5576919" y="3657600"/>
                  <a:pt x="5707380" y="3657600"/>
                </a:cubicBezTo>
                <a:close/>
                <a:moveTo>
                  <a:pt x="4946809" y="3360420"/>
                </a:moveTo>
                <a:cubicBezTo>
                  <a:pt x="5108044" y="3360420"/>
                  <a:pt x="5238751" y="3491766"/>
                  <a:pt x="5238751" y="3653790"/>
                </a:cubicBezTo>
                <a:cubicBezTo>
                  <a:pt x="5238751" y="3815814"/>
                  <a:pt x="5108044" y="3947160"/>
                  <a:pt x="4946809" y="3947160"/>
                </a:cubicBezTo>
                <a:cubicBezTo>
                  <a:pt x="4785574" y="3947160"/>
                  <a:pt x="4654867" y="3815814"/>
                  <a:pt x="4654867" y="3653790"/>
                </a:cubicBezTo>
                <a:cubicBezTo>
                  <a:pt x="4654867" y="3491766"/>
                  <a:pt x="4785574" y="3360420"/>
                  <a:pt x="4946809" y="3360420"/>
                </a:cubicBezTo>
                <a:close/>
                <a:moveTo>
                  <a:pt x="5509260" y="2849880"/>
                </a:moveTo>
                <a:cubicBezTo>
                  <a:pt x="5620783" y="2849880"/>
                  <a:pt x="5711190" y="2941993"/>
                  <a:pt x="5711190" y="3055620"/>
                </a:cubicBezTo>
                <a:cubicBezTo>
                  <a:pt x="5711190" y="3169247"/>
                  <a:pt x="5620783" y="3261360"/>
                  <a:pt x="5509260" y="3261360"/>
                </a:cubicBezTo>
                <a:cubicBezTo>
                  <a:pt x="5397737" y="3261360"/>
                  <a:pt x="5307330" y="3169247"/>
                  <a:pt x="5307330" y="3055620"/>
                </a:cubicBezTo>
                <a:cubicBezTo>
                  <a:pt x="5307330" y="2941993"/>
                  <a:pt x="5397737" y="2849880"/>
                  <a:pt x="5509260" y="2849880"/>
                </a:cubicBezTo>
                <a:close/>
                <a:moveTo>
                  <a:pt x="4436269" y="2606040"/>
                </a:moveTo>
                <a:cubicBezTo>
                  <a:pt x="4556998" y="2606040"/>
                  <a:pt x="4654868" y="2698153"/>
                  <a:pt x="4654868" y="2811780"/>
                </a:cubicBezTo>
                <a:cubicBezTo>
                  <a:pt x="4654868" y="2925407"/>
                  <a:pt x="4556998" y="3017520"/>
                  <a:pt x="4436269" y="3017520"/>
                </a:cubicBezTo>
                <a:cubicBezTo>
                  <a:pt x="4315540" y="3017520"/>
                  <a:pt x="4217670" y="2925407"/>
                  <a:pt x="4217670" y="2811780"/>
                </a:cubicBezTo>
                <a:cubicBezTo>
                  <a:pt x="4217670" y="2698153"/>
                  <a:pt x="4315540" y="2606040"/>
                  <a:pt x="4436269" y="2606040"/>
                </a:cubicBezTo>
                <a:close/>
                <a:moveTo>
                  <a:pt x="236220" y="2118360"/>
                </a:moveTo>
                <a:cubicBezTo>
                  <a:pt x="366681" y="2118360"/>
                  <a:pt x="472440" y="2230942"/>
                  <a:pt x="472440" y="2369820"/>
                </a:cubicBezTo>
                <a:cubicBezTo>
                  <a:pt x="472440" y="2508698"/>
                  <a:pt x="366681" y="2621280"/>
                  <a:pt x="236220" y="2621280"/>
                </a:cubicBezTo>
                <a:cubicBezTo>
                  <a:pt x="105759" y="2621280"/>
                  <a:pt x="0" y="2508698"/>
                  <a:pt x="0" y="2369820"/>
                </a:cubicBezTo>
                <a:cubicBezTo>
                  <a:pt x="0" y="2230942"/>
                  <a:pt x="105759" y="2118360"/>
                  <a:pt x="236220" y="2118360"/>
                </a:cubicBezTo>
                <a:close/>
                <a:moveTo>
                  <a:pt x="3017520" y="1981200"/>
                </a:moveTo>
                <a:cubicBezTo>
                  <a:pt x="3147981" y="1981200"/>
                  <a:pt x="3253740" y="2073313"/>
                  <a:pt x="3253740" y="2186940"/>
                </a:cubicBezTo>
                <a:cubicBezTo>
                  <a:pt x="3253740" y="2300567"/>
                  <a:pt x="3147981" y="2392680"/>
                  <a:pt x="3017520" y="2392680"/>
                </a:cubicBezTo>
                <a:cubicBezTo>
                  <a:pt x="2887059" y="2392680"/>
                  <a:pt x="2781300" y="2300567"/>
                  <a:pt x="2781300" y="2186940"/>
                </a:cubicBezTo>
                <a:cubicBezTo>
                  <a:pt x="2781300" y="2073313"/>
                  <a:pt x="2887059" y="1981200"/>
                  <a:pt x="3017520" y="1981200"/>
                </a:cubicBezTo>
                <a:close/>
                <a:moveTo>
                  <a:pt x="5307330" y="1889760"/>
                </a:moveTo>
                <a:cubicBezTo>
                  <a:pt x="5505125" y="1889760"/>
                  <a:pt x="5665470" y="2046693"/>
                  <a:pt x="5665470" y="2240280"/>
                </a:cubicBezTo>
                <a:cubicBezTo>
                  <a:pt x="5665470" y="2433867"/>
                  <a:pt x="5505125" y="2590800"/>
                  <a:pt x="5307330" y="2590800"/>
                </a:cubicBezTo>
                <a:cubicBezTo>
                  <a:pt x="5109535" y="2590800"/>
                  <a:pt x="4949190" y="2433867"/>
                  <a:pt x="4949190" y="2240280"/>
                </a:cubicBezTo>
                <a:cubicBezTo>
                  <a:pt x="4949190" y="2046693"/>
                  <a:pt x="5109535" y="1889760"/>
                  <a:pt x="5307330" y="1889760"/>
                </a:cubicBezTo>
                <a:close/>
                <a:moveTo>
                  <a:pt x="3899535" y="1630680"/>
                </a:moveTo>
                <a:cubicBezTo>
                  <a:pt x="4075236" y="1630680"/>
                  <a:pt x="4217670" y="1767144"/>
                  <a:pt x="4217670" y="1935480"/>
                </a:cubicBezTo>
                <a:cubicBezTo>
                  <a:pt x="4217670" y="2103816"/>
                  <a:pt x="4075236" y="2240280"/>
                  <a:pt x="3899535" y="2240280"/>
                </a:cubicBezTo>
                <a:cubicBezTo>
                  <a:pt x="3723834" y="2240280"/>
                  <a:pt x="3581400" y="2103816"/>
                  <a:pt x="3581400" y="1935480"/>
                </a:cubicBezTo>
                <a:cubicBezTo>
                  <a:pt x="3581400" y="1767144"/>
                  <a:pt x="3723834" y="1630680"/>
                  <a:pt x="3899535" y="1630680"/>
                </a:cubicBezTo>
                <a:close/>
                <a:moveTo>
                  <a:pt x="1725930" y="1493520"/>
                </a:moveTo>
                <a:cubicBezTo>
                  <a:pt x="1923725" y="1493520"/>
                  <a:pt x="2084070" y="1657276"/>
                  <a:pt x="2084070" y="1859280"/>
                </a:cubicBezTo>
                <a:cubicBezTo>
                  <a:pt x="2084070" y="2061284"/>
                  <a:pt x="1923725" y="2225040"/>
                  <a:pt x="1725930" y="2225040"/>
                </a:cubicBezTo>
                <a:cubicBezTo>
                  <a:pt x="1528135" y="2225040"/>
                  <a:pt x="1367790" y="2061284"/>
                  <a:pt x="1367790" y="1859280"/>
                </a:cubicBezTo>
                <a:cubicBezTo>
                  <a:pt x="1367790" y="1657276"/>
                  <a:pt x="1528135" y="1493520"/>
                  <a:pt x="1725930" y="1493520"/>
                </a:cubicBezTo>
                <a:close/>
                <a:moveTo>
                  <a:pt x="4792027" y="1188720"/>
                </a:moveTo>
                <a:cubicBezTo>
                  <a:pt x="4964572" y="1188720"/>
                  <a:pt x="5104447" y="1325184"/>
                  <a:pt x="5104447" y="1493520"/>
                </a:cubicBezTo>
                <a:cubicBezTo>
                  <a:pt x="5104447" y="1661856"/>
                  <a:pt x="4964572" y="1798320"/>
                  <a:pt x="4792027" y="1798320"/>
                </a:cubicBezTo>
                <a:cubicBezTo>
                  <a:pt x="4619482" y="1798320"/>
                  <a:pt x="4479607" y="1661856"/>
                  <a:pt x="4479607" y="1493520"/>
                </a:cubicBezTo>
                <a:cubicBezTo>
                  <a:pt x="4479607" y="1325184"/>
                  <a:pt x="4619482" y="1188720"/>
                  <a:pt x="4792027" y="1188720"/>
                </a:cubicBezTo>
                <a:close/>
                <a:moveTo>
                  <a:pt x="617220" y="1112520"/>
                </a:moveTo>
                <a:cubicBezTo>
                  <a:pt x="789765" y="1112520"/>
                  <a:pt x="929640" y="1248984"/>
                  <a:pt x="929640" y="1417320"/>
                </a:cubicBezTo>
                <a:cubicBezTo>
                  <a:pt x="929640" y="1585656"/>
                  <a:pt x="789765" y="1722120"/>
                  <a:pt x="617220" y="1722120"/>
                </a:cubicBezTo>
                <a:cubicBezTo>
                  <a:pt x="444675" y="1722120"/>
                  <a:pt x="304801" y="1585656"/>
                  <a:pt x="304801" y="1417320"/>
                </a:cubicBezTo>
                <a:cubicBezTo>
                  <a:pt x="304801" y="1248984"/>
                  <a:pt x="444675" y="1112520"/>
                  <a:pt x="617220" y="1112520"/>
                </a:cubicBezTo>
                <a:close/>
                <a:moveTo>
                  <a:pt x="2891790" y="1036320"/>
                </a:moveTo>
                <a:cubicBezTo>
                  <a:pt x="3064335" y="1036320"/>
                  <a:pt x="3204210" y="1172784"/>
                  <a:pt x="3204210" y="1341120"/>
                </a:cubicBezTo>
                <a:cubicBezTo>
                  <a:pt x="3204210" y="1509456"/>
                  <a:pt x="3064335" y="1645920"/>
                  <a:pt x="2891790" y="1645920"/>
                </a:cubicBezTo>
                <a:cubicBezTo>
                  <a:pt x="2719245" y="1645920"/>
                  <a:pt x="2579370" y="1509456"/>
                  <a:pt x="2579370" y="1341120"/>
                </a:cubicBezTo>
                <a:cubicBezTo>
                  <a:pt x="2579370" y="1172784"/>
                  <a:pt x="2719245" y="1036320"/>
                  <a:pt x="2891790" y="1036320"/>
                </a:cubicBezTo>
                <a:close/>
                <a:moveTo>
                  <a:pt x="4121467" y="381000"/>
                </a:moveTo>
                <a:cubicBezTo>
                  <a:pt x="4319262" y="381000"/>
                  <a:pt x="4479607" y="544756"/>
                  <a:pt x="4479607" y="746760"/>
                </a:cubicBezTo>
                <a:cubicBezTo>
                  <a:pt x="4479607" y="948764"/>
                  <a:pt x="4319262" y="1112520"/>
                  <a:pt x="4121467" y="1112520"/>
                </a:cubicBezTo>
                <a:cubicBezTo>
                  <a:pt x="3923672" y="1112520"/>
                  <a:pt x="3763327" y="948764"/>
                  <a:pt x="3763327" y="746760"/>
                </a:cubicBezTo>
                <a:cubicBezTo>
                  <a:pt x="3763327" y="544756"/>
                  <a:pt x="3923672" y="381000"/>
                  <a:pt x="4121467" y="381000"/>
                </a:cubicBezTo>
                <a:close/>
                <a:moveTo>
                  <a:pt x="1729740" y="198120"/>
                </a:moveTo>
                <a:cubicBezTo>
                  <a:pt x="1990661" y="198120"/>
                  <a:pt x="2202180" y="402815"/>
                  <a:pt x="2202180" y="655320"/>
                </a:cubicBezTo>
                <a:cubicBezTo>
                  <a:pt x="2202180" y="907825"/>
                  <a:pt x="1990661" y="1112520"/>
                  <a:pt x="1729740" y="1112520"/>
                </a:cubicBezTo>
                <a:cubicBezTo>
                  <a:pt x="1468819" y="1112520"/>
                  <a:pt x="1257300" y="907825"/>
                  <a:pt x="1257300" y="655320"/>
                </a:cubicBezTo>
                <a:cubicBezTo>
                  <a:pt x="1257300" y="402815"/>
                  <a:pt x="1468819" y="198120"/>
                  <a:pt x="1729740" y="198120"/>
                </a:cubicBezTo>
                <a:close/>
                <a:moveTo>
                  <a:pt x="2937510" y="0"/>
                </a:moveTo>
                <a:cubicBezTo>
                  <a:pt x="3135305" y="0"/>
                  <a:pt x="3295650" y="163756"/>
                  <a:pt x="3295650" y="365760"/>
                </a:cubicBezTo>
                <a:cubicBezTo>
                  <a:pt x="3295650" y="567764"/>
                  <a:pt x="3135305" y="731520"/>
                  <a:pt x="2937510" y="731520"/>
                </a:cubicBezTo>
                <a:cubicBezTo>
                  <a:pt x="2739715" y="731520"/>
                  <a:pt x="2579370" y="567764"/>
                  <a:pt x="2579370" y="365760"/>
                </a:cubicBezTo>
                <a:cubicBezTo>
                  <a:pt x="2579370" y="163756"/>
                  <a:pt x="2739715" y="0"/>
                  <a:pt x="2937510" y="0"/>
                </a:cubicBezTo>
                <a:close/>
              </a:path>
            </a:pathLst>
          </a:custGeom>
          <a:gradFill>
            <a:gsLst>
              <a:gs pos="0">
                <a:schemeClr val="accent2">
                  <a:lumMod val="50000"/>
                </a:schemeClr>
              </a:gs>
              <a:gs pos="56000">
                <a:srgbClr val="FFC000"/>
              </a:gs>
              <a:gs pos="43000">
                <a:srgbClr val="FF6600"/>
              </a:gs>
              <a:gs pos="22000">
                <a:srgbClr val="FF6600"/>
              </a:gs>
              <a:gs pos="35000">
                <a:schemeClr val="tx1">
                  <a:lumMod val="65000"/>
                </a:schemeClr>
              </a:gs>
              <a:gs pos="68000">
                <a:schemeClr val="tx2">
                  <a:lumMod val="25000"/>
                </a:schemeClr>
              </a:gs>
              <a:gs pos="75000">
                <a:schemeClr val="accent2">
                  <a:lumMod val="50000"/>
                </a:schemeClr>
              </a:gs>
            </a:gsLst>
            <a:lin ang="2700000" scaled="1"/>
          </a:gradFill>
          <a:ln w="3175">
            <a:gradFill>
              <a:gsLst>
                <a:gs pos="0">
                  <a:schemeClr val="tx1"/>
                </a:gs>
                <a:gs pos="50000">
                  <a:schemeClr val="tx1"/>
                </a:gs>
                <a:gs pos="100000">
                  <a:schemeClr val="tx1">
                    <a:lumMod val="50000"/>
                  </a:schemeClr>
                </a:gs>
              </a:gsLst>
              <a:lin ang="5400000" scaled="0"/>
            </a:gradFill>
          </a:ln>
          <a:effectLst/>
          <a:scene3d>
            <a:camera prst="orthographicFront"/>
            <a:lightRig rig="flat" dir="t"/>
          </a:scene3d>
          <a:sp3d prstMaterial="dkEdge">
            <a:bevelT w="787400" h="260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Forma libre 31"/>
          <p:cNvSpPr/>
          <p:nvPr/>
        </p:nvSpPr>
        <p:spPr>
          <a:xfrm flipH="1" flipV="1">
            <a:off x="6457344" y="744529"/>
            <a:ext cx="1768176" cy="1331734"/>
          </a:xfrm>
          <a:custGeom>
            <a:avLst/>
            <a:gdLst>
              <a:gd name="connsiteX0" fmla="*/ 5707380 w 5943600"/>
              <a:gd name="connsiteY0" fmla="*/ 4450080 h 4892040"/>
              <a:gd name="connsiteX1" fmla="*/ 5943600 w 5943600"/>
              <a:gd name="connsiteY1" fmla="*/ 4671060 h 4892040"/>
              <a:gd name="connsiteX2" fmla="*/ 5707380 w 5943600"/>
              <a:gd name="connsiteY2" fmla="*/ 4892040 h 4892040"/>
              <a:gd name="connsiteX3" fmla="*/ 5471160 w 5943600"/>
              <a:gd name="connsiteY3" fmla="*/ 4671060 h 4892040"/>
              <a:gd name="connsiteX4" fmla="*/ 5707380 w 5943600"/>
              <a:gd name="connsiteY4" fmla="*/ 4450080 h 4892040"/>
              <a:gd name="connsiteX5" fmla="*/ 5707380 w 5943600"/>
              <a:gd name="connsiteY5" fmla="*/ 3657600 h 4892040"/>
              <a:gd name="connsiteX6" fmla="*/ 5943600 w 5943600"/>
              <a:gd name="connsiteY6" fmla="*/ 3859530 h 4892040"/>
              <a:gd name="connsiteX7" fmla="*/ 5707380 w 5943600"/>
              <a:gd name="connsiteY7" fmla="*/ 4061460 h 4892040"/>
              <a:gd name="connsiteX8" fmla="*/ 5471160 w 5943600"/>
              <a:gd name="connsiteY8" fmla="*/ 3859530 h 4892040"/>
              <a:gd name="connsiteX9" fmla="*/ 5707380 w 5943600"/>
              <a:gd name="connsiteY9" fmla="*/ 3657600 h 4892040"/>
              <a:gd name="connsiteX10" fmla="*/ 4946809 w 5943600"/>
              <a:gd name="connsiteY10" fmla="*/ 3360420 h 4892040"/>
              <a:gd name="connsiteX11" fmla="*/ 5238751 w 5943600"/>
              <a:gd name="connsiteY11" fmla="*/ 3653790 h 4892040"/>
              <a:gd name="connsiteX12" fmla="*/ 4946809 w 5943600"/>
              <a:gd name="connsiteY12" fmla="*/ 3947160 h 4892040"/>
              <a:gd name="connsiteX13" fmla="*/ 4654867 w 5943600"/>
              <a:gd name="connsiteY13" fmla="*/ 3653790 h 4892040"/>
              <a:gd name="connsiteX14" fmla="*/ 4946809 w 5943600"/>
              <a:gd name="connsiteY14" fmla="*/ 3360420 h 4892040"/>
              <a:gd name="connsiteX15" fmla="*/ 5509260 w 5943600"/>
              <a:gd name="connsiteY15" fmla="*/ 2849880 h 4892040"/>
              <a:gd name="connsiteX16" fmla="*/ 5711190 w 5943600"/>
              <a:gd name="connsiteY16" fmla="*/ 3055620 h 4892040"/>
              <a:gd name="connsiteX17" fmla="*/ 5509260 w 5943600"/>
              <a:gd name="connsiteY17" fmla="*/ 3261360 h 4892040"/>
              <a:gd name="connsiteX18" fmla="*/ 5307330 w 5943600"/>
              <a:gd name="connsiteY18" fmla="*/ 3055620 h 4892040"/>
              <a:gd name="connsiteX19" fmla="*/ 5509260 w 5943600"/>
              <a:gd name="connsiteY19" fmla="*/ 2849880 h 4892040"/>
              <a:gd name="connsiteX20" fmla="*/ 4436269 w 5943600"/>
              <a:gd name="connsiteY20" fmla="*/ 2606040 h 4892040"/>
              <a:gd name="connsiteX21" fmla="*/ 4654868 w 5943600"/>
              <a:gd name="connsiteY21" fmla="*/ 2811780 h 4892040"/>
              <a:gd name="connsiteX22" fmla="*/ 4436269 w 5943600"/>
              <a:gd name="connsiteY22" fmla="*/ 3017520 h 4892040"/>
              <a:gd name="connsiteX23" fmla="*/ 4217670 w 5943600"/>
              <a:gd name="connsiteY23" fmla="*/ 2811780 h 4892040"/>
              <a:gd name="connsiteX24" fmla="*/ 4436269 w 5943600"/>
              <a:gd name="connsiteY24" fmla="*/ 2606040 h 4892040"/>
              <a:gd name="connsiteX25" fmla="*/ 236220 w 5943600"/>
              <a:gd name="connsiteY25" fmla="*/ 2118360 h 4892040"/>
              <a:gd name="connsiteX26" fmla="*/ 472440 w 5943600"/>
              <a:gd name="connsiteY26" fmla="*/ 2369820 h 4892040"/>
              <a:gd name="connsiteX27" fmla="*/ 236220 w 5943600"/>
              <a:gd name="connsiteY27" fmla="*/ 2621280 h 4892040"/>
              <a:gd name="connsiteX28" fmla="*/ 0 w 5943600"/>
              <a:gd name="connsiteY28" fmla="*/ 2369820 h 4892040"/>
              <a:gd name="connsiteX29" fmla="*/ 236220 w 5943600"/>
              <a:gd name="connsiteY29" fmla="*/ 2118360 h 4892040"/>
              <a:gd name="connsiteX30" fmla="*/ 3017520 w 5943600"/>
              <a:gd name="connsiteY30" fmla="*/ 1981200 h 4892040"/>
              <a:gd name="connsiteX31" fmla="*/ 3253740 w 5943600"/>
              <a:gd name="connsiteY31" fmla="*/ 2186940 h 4892040"/>
              <a:gd name="connsiteX32" fmla="*/ 3017520 w 5943600"/>
              <a:gd name="connsiteY32" fmla="*/ 2392680 h 4892040"/>
              <a:gd name="connsiteX33" fmla="*/ 2781300 w 5943600"/>
              <a:gd name="connsiteY33" fmla="*/ 2186940 h 4892040"/>
              <a:gd name="connsiteX34" fmla="*/ 3017520 w 5943600"/>
              <a:gd name="connsiteY34" fmla="*/ 1981200 h 4892040"/>
              <a:gd name="connsiteX35" fmla="*/ 5307330 w 5943600"/>
              <a:gd name="connsiteY35" fmla="*/ 1889760 h 4892040"/>
              <a:gd name="connsiteX36" fmla="*/ 5665470 w 5943600"/>
              <a:gd name="connsiteY36" fmla="*/ 2240280 h 4892040"/>
              <a:gd name="connsiteX37" fmla="*/ 5307330 w 5943600"/>
              <a:gd name="connsiteY37" fmla="*/ 2590800 h 4892040"/>
              <a:gd name="connsiteX38" fmla="*/ 4949190 w 5943600"/>
              <a:gd name="connsiteY38" fmla="*/ 2240280 h 4892040"/>
              <a:gd name="connsiteX39" fmla="*/ 5307330 w 5943600"/>
              <a:gd name="connsiteY39" fmla="*/ 1889760 h 4892040"/>
              <a:gd name="connsiteX40" fmla="*/ 3899535 w 5943600"/>
              <a:gd name="connsiteY40" fmla="*/ 1630680 h 4892040"/>
              <a:gd name="connsiteX41" fmla="*/ 4217670 w 5943600"/>
              <a:gd name="connsiteY41" fmla="*/ 1935480 h 4892040"/>
              <a:gd name="connsiteX42" fmla="*/ 3899535 w 5943600"/>
              <a:gd name="connsiteY42" fmla="*/ 2240280 h 4892040"/>
              <a:gd name="connsiteX43" fmla="*/ 3581400 w 5943600"/>
              <a:gd name="connsiteY43" fmla="*/ 1935480 h 4892040"/>
              <a:gd name="connsiteX44" fmla="*/ 3899535 w 5943600"/>
              <a:gd name="connsiteY44" fmla="*/ 1630680 h 4892040"/>
              <a:gd name="connsiteX45" fmla="*/ 1725930 w 5943600"/>
              <a:gd name="connsiteY45" fmla="*/ 1493520 h 4892040"/>
              <a:gd name="connsiteX46" fmla="*/ 2084070 w 5943600"/>
              <a:gd name="connsiteY46" fmla="*/ 1859280 h 4892040"/>
              <a:gd name="connsiteX47" fmla="*/ 1725930 w 5943600"/>
              <a:gd name="connsiteY47" fmla="*/ 2225040 h 4892040"/>
              <a:gd name="connsiteX48" fmla="*/ 1367790 w 5943600"/>
              <a:gd name="connsiteY48" fmla="*/ 1859280 h 4892040"/>
              <a:gd name="connsiteX49" fmla="*/ 1725930 w 5943600"/>
              <a:gd name="connsiteY49" fmla="*/ 1493520 h 4892040"/>
              <a:gd name="connsiteX50" fmla="*/ 4792027 w 5943600"/>
              <a:gd name="connsiteY50" fmla="*/ 1188720 h 4892040"/>
              <a:gd name="connsiteX51" fmla="*/ 5104447 w 5943600"/>
              <a:gd name="connsiteY51" fmla="*/ 1493520 h 4892040"/>
              <a:gd name="connsiteX52" fmla="*/ 4792027 w 5943600"/>
              <a:gd name="connsiteY52" fmla="*/ 1798320 h 4892040"/>
              <a:gd name="connsiteX53" fmla="*/ 4479607 w 5943600"/>
              <a:gd name="connsiteY53" fmla="*/ 1493520 h 4892040"/>
              <a:gd name="connsiteX54" fmla="*/ 4792027 w 5943600"/>
              <a:gd name="connsiteY54" fmla="*/ 1188720 h 4892040"/>
              <a:gd name="connsiteX55" fmla="*/ 617220 w 5943600"/>
              <a:gd name="connsiteY55" fmla="*/ 1112520 h 4892040"/>
              <a:gd name="connsiteX56" fmla="*/ 929640 w 5943600"/>
              <a:gd name="connsiteY56" fmla="*/ 1417320 h 4892040"/>
              <a:gd name="connsiteX57" fmla="*/ 617220 w 5943600"/>
              <a:gd name="connsiteY57" fmla="*/ 1722120 h 4892040"/>
              <a:gd name="connsiteX58" fmla="*/ 304801 w 5943600"/>
              <a:gd name="connsiteY58" fmla="*/ 1417320 h 4892040"/>
              <a:gd name="connsiteX59" fmla="*/ 617220 w 5943600"/>
              <a:gd name="connsiteY59" fmla="*/ 1112520 h 4892040"/>
              <a:gd name="connsiteX60" fmla="*/ 2891790 w 5943600"/>
              <a:gd name="connsiteY60" fmla="*/ 1036320 h 4892040"/>
              <a:gd name="connsiteX61" fmla="*/ 3204210 w 5943600"/>
              <a:gd name="connsiteY61" fmla="*/ 1341120 h 4892040"/>
              <a:gd name="connsiteX62" fmla="*/ 2891790 w 5943600"/>
              <a:gd name="connsiteY62" fmla="*/ 1645920 h 4892040"/>
              <a:gd name="connsiteX63" fmla="*/ 2579370 w 5943600"/>
              <a:gd name="connsiteY63" fmla="*/ 1341120 h 4892040"/>
              <a:gd name="connsiteX64" fmla="*/ 2891790 w 5943600"/>
              <a:gd name="connsiteY64" fmla="*/ 1036320 h 4892040"/>
              <a:gd name="connsiteX65" fmla="*/ 4121467 w 5943600"/>
              <a:gd name="connsiteY65" fmla="*/ 381000 h 4892040"/>
              <a:gd name="connsiteX66" fmla="*/ 4479607 w 5943600"/>
              <a:gd name="connsiteY66" fmla="*/ 746760 h 4892040"/>
              <a:gd name="connsiteX67" fmla="*/ 4121467 w 5943600"/>
              <a:gd name="connsiteY67" fmla="*/ 1112520 h 4892040"/>
              <a:gd name="connsiteX68" fmla="*/ 3763327 w 5943600"/>
              <a:gd name="connsiteY68" fmla="*/ 746760 h 4892040"/>
              <a:gd name="connsiteX69" fmla="*/ 4121467 w 5943600"/>
              <a:gd name="connsiteY69" fmla="*/ 381000 h 4892040"/>
              <a:gd name="connsiteX70" fmla="*/ 1729740 w 5943600"/>
              <a:gd name="connsiteY70" fmla="*/ 198120 h 4892040"/>
              <a:gd name="connsiteX71" fmla="*/ 2202180 w 5943600"/>
              <a:gd name="connsiteY71" fmla="*/ 655320 h 4892040"/>
              <a:gd name="connsiteX72" fmla="*/ 1729740 w 5943600"/>
              <a:gd name="connsiteY72" fmla="*/ 1112520 h 4892040"/>
              <a:gd name="connsiteX73" fmla="*/ 1257300 w 5943600"/>
              <a:gd name="connsiteY73" fmla="*/ 655320 h 4892040"/>
              <a:gd name="connsiteX74" fmla="*/ 1729740 w 5943600"/>
              <a:gd name="connsiteY74" fmla="*/ 198120 h 4892040"/>
              <a:gd name="connsiteX75" fmla="*/ 2937510 w 5943600"/>
              <a:gd name="connsiteY75" fmla="*/ 0 h 4892040"/>
              <a:gd name="connsiteX76" fmla="*/ 3295650 w 5943600"/>
              <a:gd name="connsiteY76" fmla="*/ 365760 h 4892040"/>
              <a:gd name="connsiteX77" fmla="*/ 2937510 w 5943600"/>
              <a:gd name="connsiteY77" fmla="*/ 731520 h 4892040"/>
              <a:gd name="connsiteX78" fmla="*/ 2579370 w 5943600"/>
              <a:gd name="connsiteY78" fmla="*/ 365760 h 4892040"/>
              <a:gd name="connsiteX79" fmla="*/ 2937510 w 5943600"/>
              <a:gd name="connsiteY79" fmla="*/ 0 h 489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5943600" h="4892040">
                <a:moveTo>
                  <a:pt x="5707380" y="4450080"/>
                </a:moveTo>
                <a:cubicBezTo>
                  <a:pt x="5837841" y="4450080"/>
                  <a:pt x="5943600" y="4549016"/>
                  <a:pt x="5943600" y="4671060"/>
                </a:cubicBezTo>
                <a:cubicBezTo>
                  <a:pt x="5943600" y="4793104"/>
                  <a:pt x="5837841" y="4892040"/>
                  <a:pt x="5707380" y="4892040"/>
                </a:cubicBezTo>
                <a:cubicBezTo>
                  <a:pt x="5576919" y="4892040"/>
                  <a:pt x="5471160" y="4793104"/>
                  <a:pt x="5471160" y="4671060"/>
                </a:cubicBezTo>
                <a:cubicBezTo>
                  <a:pt x="5471160" y="4549016"/>
                  <a:pt x="5576919" y="4450080"/>
                  <a:pt x="5707380" y="4450080"/>
                </a:cubicBezTo>
                <a:close/>
                <a:moveTo>
                  <a:pt x="5707380" y="3657600"/>
                </a:moveTo>
                <a:cubicBezTo>
                  <a:pt x="5837841" y="3657600"/>
                  <a:pt x="5943600" y="3748007"/>
                  <a:pt x="5943600" y="3859530"/>
                </a:cubicBezTo>
                <a:cubicBezTo>
                  <a:pt x="5943600" y="3971053"/>
                  <a:pt x="5837841" y="4061460"/>
                  <a:pt x="5707380" y="4061460"/>
                </a:cubicBezTo>
                <a:cubicBezTo>
                  <a:pt x="5576919" y="4061460"/>
                  <a:pt x="5471160" y="3971053"/>
                  <a:pt x="5471160" y="3859530"/>
                </a:cubicBezTo>
                <a:cubicBezTo>
                  <a:pt x="5471160" y="3748007"/>
                  <a:pt x="5576919" y="3657600"/>
                  <a:pt x="5707380" y="3657600"/>
                </a:cubicBezTo>
                <a:close/>
                <a:moveTo>
                  <a:pt x="4946809" y="3360420"/>
                </a:moveTo>
                <a:cubicBezTo>
                  <a:pt x="5108044" y="3360420"/>
                  <a:pt x="5238751" y="3491766"/>
                  <a:pt x="5238751" y="3653790"/>
                </a:cubicBezTo>
                <a:cubicBezTo>
                  <a:pt x="5238751" y="3815814"/>
                  <a:pt x="5108044" y="3947160"/>
                  <a:pt x="4946809" y="3947160"/>
                </a:cubicBezTo>
                <a:cubicBezTo>
                  <a:pt x="4785574" y="3947160"/>
                  <a:pt x="4654867" y="3815814"/>
                  <a:pt x="4654867" y="3653790"/>
                </a:cubicBezTo>
                <a:cubicBezTo>
                  <a:pt x="4654867" y="3491766"/>
                  <a:pt x="4785574" y="3360420"/>
                  <a:pt x="4946809" y="3360420"/>
                </a:cubicBezTo>
                <a:close/>
                <a:moveTo>
                  <a:pt x="5509260" y="2849880"/>
                </a:moveTo>
                <a:cubicBezTo>
                  <a:pt x="5620783" y="2849880"/>
                  <a:pt x="5711190" y="2941993"/>
                  <a:pt x="5711190" y="3055620"/>
                </a:cubicBezTo>
                <a:cubicBezTo>
                  <a:pt x="5711190" y="3169247"/>
                  <a:pt x="5620783" y="3261360"/>
                  <a:pt x="5509260" y="3261360"/>
                </a:cubicBezTo>
                <a:cubicBezTo>
                  <a:pt x="5397737" y="3261360"/>
                  <a:pt x="5307330" y="3169247"/>
                  <a:pt x="5307330" y="3055620"/>
                </a:cubicBezTo>
                <a:cubicBezTo>
                  <a:pt x="5307330" y="2941993"/>
                  <a:pt x="5397737" y="2849880"/>
                  <a:pt x="5509260" y="2849880"/>
                </a:cubicBezTo>
                <a:close/>
                <a:moveTo>
                  <a:pt x="4436269" y="2606040"/>
                </a:moveTo>
                <a:cubicBezTo>
                  <a:pt x="4556998" y="2606040"/>
                  <a:pt x="4654868" y="2698153"/>
                  <a:pt x="4654868" y="2811780"/>
                </a:cubicBezTo>
                <a:cubicBezTo>
                  <a:pt x="4654868" y="2925407"/>
                  <a:pt x="4556998" y="3017520"/>
                  <a:pt x="4436269" y="3017520"/>
                </a:cubicBezTo>
                <a:cubicBezTo>
                  <a:pt x="4315540" y="3017520"/>
                  <a:pt x="4217670" y="2925407"/>
                  <a:pt x="4217670" y="2811780"/>
                </a:cubicBezTo>
                <a:cubicBezTo>
                  <a:pt x="4217670" y="2698153"/>
                  <a:pt x="4315540" y="2606040"/>
                  <a:pt x="4436269" y="2606040"/>
                </a:cubicBezTo>
                <a:close/>
                <a:moveTo>
                  <a:pt x="236220" y="2118360"/>
                </a:moveTo>
                <a:cubicBezTo>
                  <a:pt x="366681" y="2118360"/>
                  <a:pt x="472440" y="2230942"/>
                  <a:pt x="472440" y="2369820"/>
                </a:cubicBezTo>
                <a:cubicBezTo>
                  <a:pt x="472440" y="2508698"/>
                  <a:pt x="366681" y="2621280"/>
                  <a:pt x="236220" y="2621280"/>
                </a:cubicBezTo>
                <a:cubicBezTo>
                  <a:pt x="105759" y="2621280"/>
                  <a:pt x="0" y="2508698"/>
                  <a:pt x="0" y="2369820"/>
                </a:cubicBezTo>
                <a:cubicBezTo>
                  <a:pt x="0" y="2230942"/>
                  <a:pt x="105759" y="2118360"/>
                  <a:pt x="236220" y="2118360"/>
                </a:cubicBezTo>
                <a:close/>
                <a:moveTo>
                  <a:pt x="3017520" y="1981200"/>
                </a:moveTo>
                <a:cubicBezTo>
                  <a:pt x="3147981" y="1981200"/>
                  <a:pt x="3253740" y="2073313"/>
                  <a:pt x="3253740" y="2186940"/>
                </a:cubicBezTo>
                <a:cubicBezTo>
                  <a:pt x="3253740" y="2300567"/>
                  <a:pt x="3147981" y="2392680"/>
                  <a:pt x="3017520" y="2392680"/>
                </a:cubicBezTo>
                <a:cubicBezTo>
                  <a:pt x="2887059" y="2392680"/>
                  <a:pt x="2781300" y="2300567"/>
                  <a:pt x="2781300" y="2186940"/>
                </a:cubicBezTo>
                <a:cubicBezTo>
                  <a:pt x="2781300" y="2073313"/>
                  <a:pt x="2887059" y="1981200"/>
                  <a:pt x="3017520" y="1981200"/>
                </a:cubicBezTo>
                <a:close/>
                <a:moveTo>
                  <a:pt x="5307330" y="1889760"/>
                </a:moveTo>
                <a:cubicBezTo>
                  <a:pt x="5505125" y="1889760"/>
                  <a:pt x="5665470" y="2046693"/>
                  <a:pt x="5665470" y="2240280"/>
                </a:cubicBezTo>
                <a:cubicBezTo>
                  <a:pt x="5665470" y="2433867"/>
                  <a:pt x="5505125" y="2590800"/>
                  <a:pt x="5307330" y="2590800"/>
                </a:cubicBezTo>
                <a:cubicBezTo>
                  <a:pt x="5109535" y="2590800"/>
                  <a:pt x="4949190" y="2433867"/>
                  <a:pt x="4949190" y="2240280"/>
                </a:cubicBezTo>
                <a:cubicBezTo>
                  <a:pt x="4949190" y="2046693"/>
                  <a:pt x="5109535" y="1889760"/>
                  <a:pt x="5307330" y="1889760"/>
                </a:cubicBezTo>
                <a:close/>
                <a:moveTo>
                  <a:pt x="3899535" y="1630680"/>
                </a:moveTo>
                <a:cubicBezTo>
                  <a:pt x="4075236" y="1630680"/>
                  <a:pt x="4217670" y="1767144"/>
                  <a:pt x="4217670" y="1935480"/>
                </a:cubicBezTo>
                <a:cubicBezTo>
                  <a:pt x="4217670" y="2103816"/>
                  <a:pt x="4075236" y="2240280"/>
                  <a:pt x="3899535" y="2240280"/>
                </a:cubicBezTo>
                <a:cubicBezTo>
                  <a:pt x="3723834" y="2240280"/>
                  <a:pt x="3581400" y="2103816"/>
                  <a:pt x="3581400" y="1935480"/>
                </a:cubicBezTo>
                <a:cubicBezTo>
                  <a:pt x="3581400" y="1767144"/>
                  <a:pt x="3723834" y="1630680"/>
                  <a:pt x="3899535" y="1630680"/>
                </a:cubicBezTo>
                <a:close/>
                <a:moveTo>
                  <a:pt x="1725930" y="1493520"/>
                </a:moveTo>
                <a:cubicBezTo>
                  <a:pt x="1923725" y="1493520"/>
                  <a:pt x="2084070" y="1657276"/>
                  <a:pt x="2084070" y="1859280"/>
                </a:cubicBezTo>
                <a:cubicBezTo>
                  <a:pt x="2084070" y="2061284"/>
                  <a:pt x="1923725" y="2225040"/>
                  <a:pt x="1725930" y="2225040"/>
                </a:cubicBezTo>
                <a:cubicBezTo>
                  <a:pt x="1528135" y="2225040"/>
                  <a:pt x="1367790" y="2061284"/>
                  <a:pt x="1367790" y="1859280"/>
                </a:cubicBezTo>
                <a:cubicBezTo>
                  <a:pt x="1367790" y="1657276"/>
                  <a:pt x="1528135" y="1493520"/>
                  <a:pt x="1725930" y="1493520"/>
                </a:cubicBezTo>
                <a:close/>
                <a:moveTo>
                  <a:pt x="4792027" y="1188720"/>
                </a:moveTo>
                <a:cubicBezTo>
                  <a:pt x="4964572" y="1188720"/>
                  <a:pt x="5104447" y="1325184"/>
                  <a:pt x="5104447" y="1493520"/>
                </a:cubicBezTo>
                <a:cubicBezTo>
                  <a:pt x="5104447" y="1661856"/>
                  <a:pt x="4964572" y="1798320"/>
                  <a:pt x="4792027" y="1798320"/>
                </a:cubicBezTo>
                <a:cubicBezTo>
                  <a:pt x="4619482" y="1798320"/>
                  <a:pt x="4479607" y="1661856"/>
                  <a:pt x="4479607" y="1493520"/>
                </a:cubicBezTo>
                <a:cubicBezTo>
                  <a:pt x="4479607" y="1325184"/>
                  <a:pt x="4619482" y="1188720"/>
                  <a:pt x="4792027" y="1188720"/>
                </a:cubicBezTo>
                <a:close/>
                <a:moveTo>
                  <a:pt x="617220" y="1112520"/>
                </a:moveTo>
                <a:cubicBezTo>
                  <a:pt x="789765" y="1112520"/>
                  <a:pt x="929640" y="1248984"/>
                  <a:pt x="929640" y="1417320"/>
                </a:cubicBezTo>
                <a:cubicBezTo>
                  <a:pt x="929640" y="1585656"/>
                  <a:pt x="789765" y="1722120"/>
                  <a:pt x="617220" y="1722120"/>
                </a:cubicBezTo>
                <a:cubicBezTo>
                  <a:pt x="444675" y="1722120"/>
                  <a:pt x="304801" y="1585656"/>
                  <a:pt x="304801" y="1417320"/>
                </a:cubicBezTo>
                <a:cubicBezTo>
                  <a:pt x="304801" y="1248984"/>
                  <a:pt x="444675" y="1112520"/>
                  <a:pt x="617220" y="1112520"/>
                </a:cubicBezTo>
                <a:close/>
                <a:moveTo>
                  <a:pt x="2891790" y="1036320"/>
                </a:moveTo>
                <a:cubicBezTo>
                  <a:pt x="3064335" y="1036320"/>
                  <a:pt x="3204210" y="1172784"/>
                  <a:pt x="3204210" y="1341120"/>
                </a:cubicBezTo>
                <a:cubicBezTo>
                  <a:pt x="3204210" y="1509456"/>
                  <a:pt x="3064335" y="1645920"/>
                  <a:pt x="2891790" y="1645920"/>
                </a:cubicBezTo>
                <a:cubicBezTo>
                  <a:pt x="2719245" y="1645920"/>
                  <a:pt x="2579370" y="1509456"/>
                  <a:pt x="2579370" y="1341120"/>
                </a:cubicBezTo>
                <a:cubicBezTo>
                  <a:pt x="2579370" y="1172784"/>
                  <a:pt x="2719245" y="1036320"/>
                  <a:pt x="2891790" y="1036320"/>
                </a:cubicBezTo>
                <a:close/>
                <a:moveTo>
                  <a:pt x="4121467" y="381000"/>
                </a:moveTo>
                <a:cubicBezTo>
                  <a:pt x="4319262" y="381000"/>
                  <a:pt x="4479607" y="544756"/>
                  <a:pt x="4479607" y="746760"/>
                </a:cubicBezTo>
                <a:cubicBezTo>
                  <a:pt x="4479607" y="948764"/>
                  <a:pt x="4319262" y="1112520"/>
                  <a:pt x="4121467" y="1112520"/>
                </a:cubicBezTo>
                <a:cubicBezTo>
                  <a:pt x="3923672" y="1112520"/>
                  <a:pt x="3763327" y="948764"/>
                  <a:pt x="3763327" y="746760"/>
                </a:cubicBezTo>
                <a:cubicBezTo>
                  <a:pt x="3763327" y="544756"/>
                  <a:pt x="3923672" y="381000"/>
                  <a:pt x="4121467" y="381000"/>
                </a:cubicBezTo>
                <a:close/>
                <a:moveTo>
                  <a:pt x="1729740" y="198120"/>
                </a:moveTo>
                <a:cubicBezTo>
                  <a:pt x="1990661" y="198120"/>
                  <a:pt x="2202180" y="402815"/>
                  <a:pt x="2202180" y="655320"/>
                </a:cubicBezTo>
                <a:cubicBezTo>
                  <a:pt x="2202180" y="907825"/>
                  <a:pt x="1990661" y="1112520"/>
                  <a:pt x="1729740" y="1112520"/>
                </a:cubicBezTo>
                <a:cubicBezTo>
                  <a:pt x="1468819" y="1112520"/>
                  <a:pt x="1257300" y="907825"/>
                  <a:pt x="1257300" y="655320"/>
                </a:cubicBezTo>
                <a:cubicBezTo>
                  <a:pt x="1257300" y="402815"/>
                  <a:pt x="1468819" y="198120"/>
                  <a:pt x="1729740" y="198120"/>
                </a:cubicBezTo>
                <a:close/>
                <a:moveTo>
                  <a:pt x="2937510" y="0"/>
                </a:moveTo>
                <a:cubicBezTo>
                  <a:pt x="3135305" y="0"/>
                  <a:pt x="3295650" y="163756"/>
                  <a:pt x="3295650" y="365760"/>
                </a:cubicBezTo>
                <a:cubicBezTo>
                  <a:pt x="3295650" y="567764"/>
                  <a:pt x="3135305" y="731520"/>
                  <a:pt x="2937510" y="731520"/>
                </a:cubicBezTo>
                <a:cubicBezTo>
                  <a:pt x="2739715" y="731520"/>
                  <a:pt x="2579370" y="567764"/>
                  <a:pt x="2579370" y="365760"/>
                </a:cubicBezTo>
                <a:cubicBezTo>
                  <a:pt x="2579370" y="163756"/>
                  <a:pt x="2739715" y="0"/>
                  <a:pt x="2937510" y="0"/>
                </a:cubicBezTo>
                <a:close/>
              </a:path>
            </a:pathLst>
          </a:custGeom>
          <a:gradFill>
            <a:gsLst>
              <a:gs pos="0">
                <a:schemeClr val="accent2">
                  <a:lumMod val="50000"/>
                </a:schemeClr>
              </a:gs>
              <a:gs pos="56000">
                <a:srgbClr val="FFC000"/>
              </a:gs>
              <a:gs pos="43000">
                <a:srgbClr val="FF6600"/>
              </a:gs>
              <a:gs pos="22000">
                <a:srgbClr val="FF6600"/>
              </a:gs>
              <a:gs pos="35000">
                <a:schemeClr val="tx1">
                  <a:lumMod val="65000"/>
                </a:schemeClr>
              </a:gs>
              <a:gs pos="68000">
                <a:schemeClr val="tx2">
                  <a:lumMod val="25000"/>
                </a:schemeClr>
              </a:gs>
              <a:gs pos="75000">
                <a:schemeClr val="accent2">
                  <a:lumMod val="50000"/>
                </a:schemeClr>
              </a:gs>
            </a:gsLst>
            <a:lin ang="2700000" scaled="1"/>
          </a:gradFill>
          <a:ln w="3175">
            <a:gradFill>
              <a:gsLst>
                <a:gs pos="0">
                  <a:schemeClr val="tx1"/>
                </a:gs>
                <a:gs pos="50000">
                  <a:schemeClr val="tx1"/>
                </a:gs>
                <a:gs pos="100000">
                  <a:schemeClr val="tx1">
                    <a:lumMod val="50000"/>
                  </a:schemeClr>
                </a:gs>
              </a:gsLst>
              <a:lin ang="5400000" scaled="0"/>
            </a:gradFill>
          </a:ln>
          <a:effectLst/>
          <a:scene3d>
            <a:camera prst="orthographicFront"/>
            <a:lightRig rig="flat" dir="t"/>
          </a:scene3d>
          <a:sp3d prstMaterial="dkEdge">
            <a:bevelT w="787400" h="260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Forma libre 31"/>
          <p:cNvSpPr/>
          <p:nvPr/>
        </p:nvSpPr>
        <p:spPr>
          <a:xfrm flipH="1" flipV="1">
            <a:off x="5881280" y="1680633"/>
            <a:ext cx="1768176" cy="1331734"/>
          </a:xfrm>
          <a:custGeom>
            <a:avLst/>
            <a:gdLst>
              <a:gd name="connsiteX0" fmla="*/ 5707380 w 5943600"/>
              <a:gd name="connsiteY0" fmla="*/ 4450080 h 4892040"/>
              <a:gd name="connsiteX1" fmla="*/ 5943600 w 5943600"/>
              <a:gd name="connsiteY1" fmla="*/ 4671060 h 4892040"/>
              <a:gd name="connsiteX2" fmla="*/ 5707380 w 5943600"/>
              <a:gd name="connsiteY2" fmla="*/ 4892040 h 4892040"/>
              <a:gd name="connsiteX3" fmla="*/ 5471160 w 5943600"/>
              <a:gd name="connsiteY3" fmla="*/ 4671060 h 4892040"/>
              <a:gd name="connsiteX4" fmla="*/ 5707380 w 5943600"/>
              <a:gd name="connsiteY4" fmla="*/ 4450080 h 4892040"/>
              <a:gd name="connsiteX5" fmla="*/ 5707380 w 5943600"/>
              <a:gd name="connsiteY5" fmla="*/ 3657600 h 4892040"/>
              <a:gd name="connsiteX6" fmla="*/ 5943600 w 5943600"/>
              <a:gd name="connsiteY6" fmla="*/ 3859530 h 4892040"/>
              <a:gd name="connsiteX7" fmla="*/ 5707380 w 5943600"/>
              <a:gd name="connsiteY7" fmla="*/ 4061460 h 4892040"/>
              <a:gd name="connsiteX8" fmla="*/ 5471160 w 5943600"/>
              <a:gd name="connsiteY8" fmla="*/ 3859530 h 4892040"/>
              <a:gd name="connsiteX9" fmla="*/ 5707380 w 5943600"/>
              <a:gd name="connsiteY9" fmla="*/ 3657600 h 4892040"/>
              <a:gd name="connsiteX10" fmla="*/ 4946809 w 5943600"/>
              <a:gd name="connsiteY10" fmla="*/ 3360420 h 4892040"/>
              <a:gd name="connsiteX11" fmla="*/ 5238751 w 5943600"/>
              <a:gd name="connsiteY11" fmla="*/ 3653790 h 4892040"/>
              <a:gd name="connsiteX12" fmla="*/ 4946809 w 5943600"/>
              <a:gd name="connsiteY12" fmla="*/ 3947160 h 4892040"/>
              <a:gd name="connsiteX13" fmla="*/ 4654867 w 5943600"/>
              <a:gd name="connsiteY13" fmla="*/ 3653790 h 4892040"/>
              <a:gd name="connsiteX14" fmla="*/ 4946809 w 5943600"/>
              <a:gd name="connsiteY14" fmla="*/ 3360420 h 4892040"/>
              <a:gd name="connsiteX15" fmla="*/ 5509260 w 5943600"/>
              <a:gd name="connsiteY15" fmla="*/ 2849880 h 4892040"/>
              <a:gd name="connsiteX16" fmla="*/ 5711190 w 5943600"/>
              <a:gd name="connsiteY16" fmla="*/ 3055620 h 4892040"/>
              <a:gd name="connsiteX17" fmla="*/ 5509260 w 5943600"/>
              <a:gd name="connsiteY17" fmla="*/ 3261360 h 4892040"/>
              <a:gd name="connsiteX18" fmla="*/ 5307330 w 5943600"/>
              <a:gd name="connsiteY18" fmla="*/ 3055620 h 4892040"/>
              <a:gd name="connsiteX19" fmla="*/ 5509260 w 5943600"/>
              <a:gd name="connsiteY19" fmla="*/ 2849880 h 4892040"/>
              <a:gd name="connsiteX20" fmla="*/ 4436269 w 5943600"/>
              <a:gd name="connsiteY20" fmla="*/ 2606040 h 4892040"/>
              <a:gd name="connsiteX21" fmla="*/ 4654868 w 5943600"/>
              <a:gd name="connsiteY21" fmla="*/ 2811780 h 4892040"/>
              <a:gd name="connsiteX22" fmla="*/ 4436269 w 5943600"/>
              <a:gd name="connsiteY22" fmla="*/ 3017520 h 4892040"/>
              <a:gd name="connsiteX23" fmla="*/ 4217670 w 5943600"/>
              <a:gd name="connsiteY23" fmla="*/ 2811780 h 4892040"/>
              <a:gd name="connsiteX24" fmla="*/ 4436269 w 5943600"/>
              <a:gd name="connsiteY24" fmla="*/ 2606040 h 4892040"/>
              <a:gd name="connsiteX25" fmla="*/ 236220 w 5943600"/>
              <a:gd name="connsiteY25" fmla="*/ 2118360 h 4892040"/>
              <a:gd name="connsiteX26" fmla="*/ 472440 w 5943600"/>
              <a:gd name="connsiteY26" fmla="*/ 2369820 h 4892040"/>
              <a:gd name="connsiteX27" fmla="*/ 236220 w 5943600"/>
              <a:gd name="connsiteY27" fmla="*/ 2621280 h 4892040"/>
              <a:gd name="connsiteX28" fmla="*/ 0 w 5943600"/>
              <a:gd name="connsiteY28" fmla="*/ 2369820 h 4892040"/>
              <a:gd name="connsiteX29" fmla="*/ 236220 w 5943600"/>
              <a:gd name="connsiteY29" fmla="*/ 2118360 h 4892040"/>
              <a:gd name="connsiteX30" fmla="*/ 3017520 w 5943600"/>
              <a:gd name="connsiteY30" fmla="*/ 1981200 h 4892040"/>
              <a:gd name="connsiteX31" fmla="*/ 3253740 w 5943600"/>
              <a:gd name="connsiteY31" fmla="*/ 2186940 h 4892040"/>
              <a:gd name="connsiteX32" fmla="*/ 3017520 w 5943600"/>
              <a:gd name="connsiteY32" fmla="*/ 2392680 h 4892040"/>
              <a:gd name="connsiteX33" fmla="*/ 2781300 w 5943600"/>
              <a:gd name="connsiteY33" fmla="*/ 2186940 h 4892040"/>
              <a:gd name="connsiteX34" fmla="*/ 3017520 w 5943600"/>
              <a:gd name="connsiteY34" fmla="*/ 1981200 h 4892040"/>
              <a:gd name="connsiteX35" fmla="*/ 5307330 w 5943600"/>
              <a:gd name="connsiteY35" fmla="*/ 1889760 h 4892040"/>
              <a:gd name="connsiteX36" fmla="*/ 5665470 w 5943600"/>
              <a:gd name="connsiteY36" fmla="*/ 2240280 h 4892040"/>
              <a:gd name="connsiteX37" fmla="*/ 5307330 w 5943600"/>
              <a:gd name="connsiteY37" fmla="*/ 2590800 h 4892040"/>
              <a:gd name="connsiteX38" fmla="*/ 4949190 w 5943600"/>
              <a:gd name="connsiteY38" fmla="*/ 2240280 h 4892040"/>
              <a:gd name="connsiteX39" fmla="*/ 5307330 w 5943600"/>
              <a:gd name="connsiteY39" fmla="*/ 1889760 h 4892040"/>
              <a:gd name="connsiteX40" fmla="*/ 3899535 w 5943600"/>
              <a:gd name="connsiteY40" fmla="*/ 1630680 h 4892040"/>
              <a:gd name="connsiteX41" fmla="*/ 4217670 w 5943600"/>
              <a:gd name="connsiteY41" fmla="*/ 1935480 h 4892040"/>
              <a:gd name="connsiteX42" fmla="*/ 3899535 w 5943600"/>
              <a:gd name="connsiteY42" fmla="*/ 2240280 h 4892040"/>
              <a:gd name="connsiteX43" fmla="*/ 3581400 w 5943600"/>
              <a:gd name="connsiteY43" fmla="*/ 1935480 h 4892040"/>
              <a:gd name="connsiteX44" fmla="*/ 3899535 w 5943600"/>
              <a:gd name="connsiteY44" fmla="*/ 1630680 h 4892040"/>
              <a:gd name="connsiteX45" fmla="*/ 1725930 w 5943600"/>
              <a:gd name="connsiteY45" fmla="*/ 1493520 h 4892040"/>
              <a:gd name="connsiteX46" fmla="*/ 2084070 w 5943600"/>
              <a:gd name="connsiteY46" fmla="*/ 1859280 h 4892040"/>
              <a:gd name="connsiteX47" fmla="*/ 1725930 w 5943600"/>
              <a:gd name="connsiteY47" fmla="*/ 2225040 h 4892040"/>
              <a:gd name="connsiteX48" fmla="*/ 1367790 w 5943600"/>
              <a:gd name="connsiteY48" fmla="*/ 1859280 h 4892040"/>
              <a:gd name="connsiteX49" fmla="*/ 1725930 w 5943600"/>
              <a:gd name="connsiteY49" fmla="*/ 1493520 h 4892040"/>
              <a:gd name="connsiteX50" fmla="*/ 4792027 w 5943600"/>
              <a:gd name="connsiteY50" fmla="*/ 1188720 h 4892040"/>
              <a:gd name="connsiteX51" fmla="*/ 5104447 w 5943600"/>
              <a:gd name="connsiteY51" fmla="*/ 1493520 h 4892040"/>
              <a:gd name="connsiteX52" fmla="*/ 4792027 w 5943600"/>
              <a:gd name="connsiteY52" fmla="*/ 1798320 h 4892040"/>
              <a:gd name="connsiteX53" fmla="*/ 4479607 w 5943600"/>
              <a:gd name="connsiteY53" fmla="*/ 1493520 h 4892040"/>
              <a:gd name="connsiteX54" fmla="*/ 4792027 w 5943600"/>
              <a:gd name="connsiteY54" fmla="*/ 1188720 h 4892040"/>
              <a:gd name="connsiteX55" fmla="*/ 617220 w 5943600"/>
              <a:gd name="connsiteY55" fmla="*/ 1112520 h 4892040"/>
              <a:gd name="connsiteX56" fmla="*/ 929640 w 5943600"/>
              <a:gd name="connsiteY56" fmla="*/ 1417320 h 4892040"/>
              <a:gd name="connsiteX57" fmla="*/ 617220 w 5943600"/>
              <a:gd name="connsiteY57" fmla="*/ 1722120 h 4892040"/>
              <a:gd name="connsiteX58" fmla="*/ 304801 w 5943600"/>
              <a:gd name="connsiteY58" fmla="*/ 1417320 h 4892040"/>
              <a:gd name="connsiteX59" fmla="*/ 617220 w 5943600"/>
              <a:gd name="connsiteY59" fmla="*/ 1112520 h 4892040"/>
              <a:gd name="connsiteX60" fmla="*/ 2891790 w 5943600"/>
              <a:gd name="connsiteY60" fmla="*/ 1036320 h 4892040"/>
              <a:gd name="connsiteX61" fmla="*/ 3204210 w 5943600"/>
              <a:gd name="connsiteY61" fmla="*/ 1341120 h 4892040"/>
              <a:gd name="connsiteX62" fmla="*/ 2891790 w 5943600"/>
              <a:gd name="connsiteY62" fmla="*/ 1645920 h 4892040"/>
              <a:gd name="connsiteX63" fmla="*/ 2579370 w 5943600"/>
              <a:gd name="connsiteY63" fmla="*/ 1341120 h 4892040"/>
              <a:gd name="connsiteX64" fmla="*/ 2891790 w 5943600"/>
              <a:gd name="connsiteY64" fmla="*/ 1036320 h 4892040"/>
              <a:gd name="connsiteX65" fmla="*/ 4121467 w 5943600"/>
              <a:gd name="connsiteY65" fmla="*/ 381000 h 4892040"/>
              <a:gd name="connsiteX66" fmla="*/ 4479607 w 5943600"/>
              <a:gd name="connsiteY66" fmla="*/ 746760 h 4892040"/>
              <a:gd name="connsiteX67" fmla="*/ 4121467 w 5943600"/>
              <a:gd name="connsiteY67" fmla="*/ 1112520 h 4892040"/>
              <a:gd name="connsiteX68" fmla="*/ 3763327 w 5943600"/>
              <a:gd name="connsiteY68" fmla="*/ 746760 h 4892040"/>
              <a:gd name="connsiteX69" fmla="*/ 4121467 w 5943600"/>
              <a:gd name="connsiteY69" fmla="*/ 381000 h 4892040"/>
              <a:gd name="connsiteX70" fmla="*/ 1729740 w 5943600"/>
              <a:gd name="connsiteY70" fmla="*/ 198120 h 4892040"/>
              <a:gd name="connsiteX71" fmla="*/ 2202180 w 5943600"/>
              <a:gd name="connsiteY71" fmla="*/ 655320 h 4892040"/>
              <a:gd name="connsiteX72" fmla="*/ 1729740 w 5943600"/>
              <a:gd name="connsiteY72" fmla="*/ 1112520 h 4892040"/>
              <a:gd name="connsiteX73" fmla="*/ 1257300 w 5943600"/>
              <a:gd name="connsiteY73" fmla="*/ 655320 h 4892040"/>
              <a:gd name="connsiteX74" fmla="*/ 1729740 w 5943600"/>
              <a:gd name="connsiteY74" fmla="*/ 198120 h 4892040"/>
              <a:gd name="connsiteX75" fmla="*/ 2937510 w 5943600"/>
              <a:gd name="connsiteY75" fmla="*/ 0 h 4892040"/>
              <a:gd name="connsiteX76" fmla="*/ 3295650 w 5943600"/>
              <a:gd name="connsiteY76" fmla="*/ 365760 h 4892040"/>
              <a:gd name="connsiteX77" fmla="*/ 2937510 w 5943600"/>
              <a:gd name="connsiteY77" fmla="*/ 731520 h 4892040"/>
              <a:gd name="connsiteX78" fmla="*/ 2579370 w 5943600"/>
              <a:gd name="connsiteY78" fmla="*/ 365760 h 4892040"/>
              <a:gd name="connsiteX79" fmla="*/ 2937510 w 5943600"/>
              <a:gd name="connsiteY79" fmla="*/ 0 h 489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5943600" h="4892040">
                <a:moveTo>
                  <a:pt x="5707380" y="4450080"/>
                </a:moveTo>
                <a:cubicBezTo>
                  <a:pt x="5837841" y="4450080"/>
                  <a:pt x="5943600" y="4549016"/>
                  <a:pt x="5943600" y="4671060"/>
                </a:cubicBezTo>
                <a:cubicBezTo>
                  <a:pt x="5943600" y="4793104"/>
                  <a:pt x="5837841" y="4892040"/>
                  <a:pt x="5707380" y="4892040"/>
                </a:cubicBezTo>
                <a:cubicBezTo>
                  <a:pt x="5576919" y="4892040"/>
                  <a:pt x="5471160" y="4793104"/>
                  <a:pt x="5471160" y="4671060"/>
                </a:cubicBezTo>
                <a:cubicBezTo>
                  <a:pt x="5471160" y="4549016"/>
                  <a:pt x="5576919" y="4450080"/>
                  <a:pt x="5707380" y="4450080"/>
                </a:cubicBezTo>
                <a:close/>
                <a:moveTo>
                  <a:pt x="5707380" y="3657600"/>
                </a:moveTo>
                <a:cubicBezTo>
                  <a:pt x="5837841" y="3657600"/>
                  <a:pt x="5943600" y="3748007"/>
                  <a:pt x="5943600" y="3859530"/>
                </a:cubicBezTo>
                <a:cubicBezTo>
                  <a:pt x="5943600" y="3971053"/>
                  <a:pt x="5837841" y="4061460"/>
                  <a:pt x="5707380" y="4061460"/>
                </a:cubicBezTo>
                <a:cubicBezTo>
                  <a:pt x="5576919" y="4061460"/>
                  <a:pt x="5471160" y="3971053"/>
                  <a:pt x="5471160" y="3859530"/>
                </a:cubicBezTo>
                <a:cubicBezTo>
                  <a:pt x="5471160" y="3748007"/>
                  <a:pt x="5576919" y="3657600"/>
                  <a:pt x="5707380" y="3657600"/>
                </a:cubicBezTo>
                <a:close/>
                <a:moveTo>
                  <a:pt x="4946809" y="3360420"/>
                </a:moveTo>
                <a:cubicBezTo>
                  <a:pt x="5108044" y="3360420"/>
                  <a:pt x="5238751" y="3491766"/>
                  <a:pt x="5238751" y="3653790"/>
                </a:cubicBezTo>
                <a:cubicBezTo>
                  <a:pt x="5238751" y="3815814"/>
                  <a:pt x="5108044" y="3947160"/>
                  <a:pt x="4946809" y="3947160"/>
                </a:cubicBezTo>
                <a:cubicBezTo>
                  <a:pt x="4785574" y="3947160"/>
                  <a:pt x="4654867" y="3815814"/>
                  <a:pt x="4654867" y="3653790"/>
                </a:cubicBezTo>
                <a:cubicBezTo>
                  <a:pt x="4654867" y="3491766"/>
                  <a:pt x="4785574" y="3360420"/>
                  <a:pt x="4946809" y="3360420"/>
                </a:cubicBezTo>
                <a:close/>
                <a:moveTo>
                  <a:pt x="5509260" y="2849880"/>
                </a:moveTo>
                <a:cubicBezTo>
                  <a:pt x="5620783" y="2849880"/>
                  <a:pt x="5711190" y="2941993"/>
                  <a:pt x="5711190" y="3055620"/>
                </a:cubicBezTo>
                <a:cubicBezTo>
                  <a:pt x="5711190" y="3169247"/>
                  <a:pt x="5620783" y="3261360"/>
                  <a:pt x="5509260" y="3261360"/>
                </a:cubicBezTo>
                <a:cubicBezTo>
                  <a:pt x="5397737" y="3261360"/>
                  <a:pt x="5307330" y="3169247"/>
                  <a:pt x="5307330" y="3055620"/>
                </a:cubicBezTo>
                <a:cubicBezTo>
                  <a:pt x="5307330" y="2941993"/>
                  <a:pt x="5397737" y="2849880"/>
                  <a:pt x="5509260" y="2849880"/>
                </a:cubicBezTo>
                <a:close/>
                <a:moveTo>
                  <a:pt x="4436269" y="2606040"/>
                </a:moveTo>
                <a:cubicBezTo>
                  <a:pt x="4556998" y="2606040"/>
                  <a:pt x="4654868" y="2698153"/>
                  <a:pt x="4654868" y="2811780"/>
                </a:cubicBezTo>
                <a:cubicBezTo>
                  <a:pt x="4654868" y="2925407"/>
                  <a:pt x="4556998" y="3017520"/>
                  <a:pt x="4436269" y="3017520"/>
                </a:cubicBezTo>
                <a:cubicBezTo>
                  <a:pt x="4315540" y="3017520"/>
                  <a:pt x="4217670" y="2925407"/>
                  <a:pt x="4217670" y="2811780"/>
                </a:cubicBezTo>
                <a:cubicBezTo>
                  <a:pt x="4217670" y="2698153"/>
                  <a:pt x="4315540" y="2606040"/>
                  <a:pt x="4436269" y="2606040"/>
                </a:cubicBezTo>
                <a:close/>
                <a:moveTo>
                  <a:pt x="236220" y="2118360"/>
                </a:moveTo>
                <a:cubicBezTo>
                  <a:pt x="366681" y="2118360"/>
                  <a:pt x="472440" y="2230942"/>
                  <a:pt x="472440" y="2369820"/>
                </a:cubicBezTo>
                <a:cubicBezTo>
                  <a:pt x="472440" y="2508698"/>
                  <a:pt x="366681" y="2621280"/>
                  <a:pt x="236220" y="2621280"/>
                </a:cubicBezTo>
                <a:cubicBezTo>
                  <a:pt x="105759" y="2621280"/>
                  <a:pt x="0" y="2508698"/>
                  <a:pt x="0" y="2369820"/>
                </a:cubicBezTo>
                <a:cubicBezTo>
                  <a:pt x="0" y="2230942"/>
                  <a:pt x="105759" y="2118360"/>
                  <a:pt x="236220" y="2118360"/>
                </a:cubicBezTo>
                <a:close/>
                <a:moveTo>
                  <a:pt x="3017520" y="1981200"/>
                </a:moveTo>
                <a:cubicBezTo>
                  <a:pt x="3147981" y="1981200"/>
                  <a:pt x="3253740" y="2073313"/>
                  <a:pt x="3253740" y="2186940"/>
                </a:cubicBezTo>
                <a:cubicBezTo>
                  <a:pt x="3253740" y="2300567"/>
                  <a:pt x="3147981" y="2392680"/>
                  <a:pt x="3017520" y="2392680"/>
                </a:cubicBezTo>
                <a:cubicBezTo>
                  <a:pt x="2887059" y="2392680"/>
                  <a:pt x="2781300" y="2300567"/>
                  <a:pt x="2781300" y="2186940"/>
                </a:cubicBezTo>
                <a:cubicBezTo>
                  <a:pt x="2781300" y="2073313"/>
                  <a:pt x="2887059" y="1981200"/>
                  <a:pt x="3017520" y="1981200"/>
                </a:cubicBezTo>
                <a:close/>
                <a:moveTo>
                  <a:pt x="5307330" y="1889760"/>
                </a:moveTo>
                <a:cubicBezTo>
                  <a:pt x="5505125" y="1889760"/>
                  <a:pt x="5665470" y="2046693"/>
                  <a:pt x="5665470" y="2240280"/>
                </a:cubicBezTo>
                <a:cubicBezTo>
                  <a:pt x="5665470" y="2433867"/>
                  <a:pt x="5505125" y="2590800"/>
                  <a:pt x="5307330" y="2590800"/>
                </a:cubicBezTo>
                <a:cubicBezTo>
                  <a:pt x="5109535" y="2590800"/>
                  <a:pt x="4949190" y="2433867"/>
                  <a:pt x="4949190" y="2240280"/>
                </a:cubicBezTo>
                <a:cubicBezTo>
                  <a:pt x="4949190" y="2046693"/>
                  <a:pt x="5109535" y="1889760"/>
                  <a:pt x="5307330" y="1889760"/>
                </a:cubicBezTo>
                <a:close/>
                <a:moveTo>
                  <a:pt x="3899535" y="1630680"/>
                </a:moveTo>
                <a:cubicBezTo>
                  <a:pt x="4075236" y="1630680"/>
                  <a:pt x="4217670" y="1767144"/>
                  <a:pt x="4217670" y="1935480"/>
                </a:cubicBezTo>
                <a:cubicBezTo>
                  <a:pt x="4217670" y="2103816"/>
                  <a:pt x="4075236" y="2240280"/>
                  <a:pt x="3899535" y="2240280"/>
                </a:cubicBezTo>
                <a:cubicBezTo>
                  <a:pt x="3723834" y="2240280"/>
                  <a:pt x="3581400" y="2103816"/>
                  <a:pt x="3581400" y="1935480"/>
                </a:cubicBezTo>
                <a:cubicBezTo>
                  <a:pt x="3581400" y="1767144"/>
                  <a:pt x="3723834" y="1630680"/>
                  <a:pt x="3899535" y="1630680"/>
                </a:cubicBezTo>
                <a:close/>
                <a:moveTo>
                  <a:pt x="1725930" y="1493520"/>
                </a:moveTo>
                <a:cubicBezTo>
                  <a:pt x="1923725" y="1493520"/>
                  <a:pt x="2084070" y="1657276"/>
                  <a:pt x="2084070" y="1859280"/>
                </a:cubicBezTo>
                <a:cubicBezTo>
                  <a:pt x="2084070" y="2061284"/>
                  <a:pt x="1923725" y="2225040"/>
                  <a:pt x="1725930" y="2225040"/>
                </a:cubicBezTo>
                <a:cubicBezTo>
                  <a:pt x="1528135" y="2225040"/>
                  <a:pt x="1367790" y="2061284"/>
                  <a:pt x="1367790" y="1859280"/>
                </a:cubicBezTo>
                <a:cubicBezTo>
                  <a:pt x="1367790" y="1657276"/>
                  <a:pt x="1528135" y="1493520"/>
                  <a:pt x="1725930" y="1493520"/>
                </a:cubicBezTo>
                <a:close/>
                <a:moveTo>
                  <a:pt x="4792027" y="1188720"/>
                </a:moveTo>
                <a:cubicBezTo>
                  <a:pt x="4964572" y="1188720"/>
                  <a:pt x="5104447" y="1325184"/>
                  <a:pt x="5104447" y="1493520"/>
                </a:cubicBezTo>
                <a:cubicBezTo>
                  <a:pt x="5104447" y="1661856"/>
                  <a:pt x="4964572" y="1798320"/>
                  <a:pt x="4792027" y="1798320"/>
                </a:cubicBezTo>
                <a:cubicBezTo>
                  <a:pt x="4619482" y="1798320"/>
                  <a:pt x="4479607" y="1661856"/>
                  <a:pt x="4479607" y="1493520"/>
                </a:cubicBezTo>
                <a:cubicBezTo>
                  <a:pt x="4479607" y="1325184"/>
                  <a:pt x="4619482" y="1188720"/>
                  <a:pt x="4792027" y="1188720"/>
                </a:cubicBezTo>
                <a:close/>
                <a:moveTo>
                  <a:pt x="617220" y="1112520"/>
                </a:moveTo>
                <a:cubicBezTo>
                  <a:pt x="789765" y="1112520"/>
                  <a:pt x="929640" y="1248984"/>
                  <a:pt x="929640" y="1417320"/>
                </a:cubicBezTo>
                <a:cubicBezTo>
                  <a:pt x="929640" y="1585656"/>
                  <a:pt x="789765" y="1722120"/>
                  <a:pt x="617220" y="1722120"/>
                </a:cubicBezTo>
                <a:cubicBezTo>
                  <a:pt x="444675" y="1722120"/>
                  <a:pt x="304801" y="1585656"/>
                  <a:pt x="304801" y="1417320"/>
                </a:cubicBezTo>
                <a:cubicBezTo>
                  <a:pt x="304801" y="1248984"/>
                  <a:pt x="444675" y="1112520"/>
                  <a:pt x="617220" y="1112520"/>
                </a:cubicBezTo>
                <a:close/>
                <a:moveTo>
                  <a:pt x="2891790" y="1036320"/>
                </a:moveTo>
                <a:cubicBezTo>
                  <a:pt x="3064335" y="1036320"/>
                  <a:pt x="3204210" y="1172784"/>
                  <a:pt x="3204210" y="1341120"/>
                </a:cubicBezTo>
                <a:cubicBezTo>
                  <a:pt x="3204210" y="1509456"/>
                  <a:pt x="3064335" y="1645920"/>
                  <a:pt x="2891790" y="1645920"/>
                </a:cubicBezTo>
                <a:cubicBezTo>
                  <a:pt x="2719245" y="1645920"/>
                  <a:pt x="2579370" y="1509456"/>
                  <a:pt x="2579370" y="1341120"/>
                </a:cubicBezTo>
                <a:cubicBezTo>
                  <a:pt x="2579370" y="1172784"/>
                  <a:pt x="2719245" y="1036320"/>
                  <a:pt x="2891790" y="1036320"/>
                </a:cubicBezTo>
                <a:close/>
                <a:moveTo>
                  <a:pt x="4121467" y="381000"/>
                </a:moveTo>
                <a:cubicBezTo>
                  <a:pt x="4319262" y="381000"/>
                  <a:pt x="4479607" y="544756"/>
                  <a:pt x="4479607" y="746760"/>
                </a:cubicBezTo>
                <a:cubicBezTo>
                  <a:pt x="4479607" y="948764"/>
                  <a:pt x="4319262" y="1112520"/>
                  <a:pt x="4121467" y="1112520"/>
                </a:cubicBezTo>
                <a:cubicBezTo>
                  <a:pt x="3923672" y="1112520"/>
                  <a:pt x="3763327" y="948764"/>
                  <a:pt x="3763327" y="746760"/>
                </a:cubicBezTo>
                <a:cubicBezTo>
                  <a:pt x="3763327" y="544756"/>
                  <a:pt x="3923672" y="381000"/>
                  <a:pt x="4121467" y="381000"/>
                </a:cubicBezTo>
                <a:close/>
                <a:moveTo>
                  <a:pt x="1729740" y="198120"/>
                </a:moveTo>
                <a:cubicBezTo>
                  <a:pt x="1990661" y="198120"/>
                  <a:pt x="2202180" y="402815"/>
                  <a:pt x="2202180" y="655320"/>
                </a:cubicBezTo>
                <a:cubicBezTo>
                  <a:pt x="2202180" y="907825"/>
                  <a:pt x="1990661" y="1112520"/>
                  <a:pt x="1729740" y="1112520"/>
                </a:cubicBezTo>
                <a:cubicBezTo>
                  <a:pt x="1468819" y="1112520"/>
                  <a:pt x="1257300" y="907825"/>
                  <a:pt x="1257300" y="655320"/>
                </a:cubicBezTo>
                <a:cubicBezTo>
                  <a:pt x="1257300" y="402815"/>
                  <a:pt x="1468819" y="198120"/>
                  <a:pt x="1729740" y="198120"/>
                </a:cubicBezTo>
                <a:close/>
                <a:moveTo>
                  <a:pt x="2937510" y="0"/>
                </a:moveTo>
                <a:cubicBezTo>
                  <a:pt x="3135305" y="0"/>
                  <a:pt x="3295650" y="163756"/>
                  <a:pt x="3295650" y="365760"/>
                </a:cubicBezTo>
                <a:cubicBezTo>
                  <a:pt x="3295650" y="567764"/>
                  <a:pt x="3135305" y="731520"/>
                  <a:pt x="2937510" y="731520"/>
                </a:cubicBezTo>
                <a:cubicBezTo>
                  <a:pt x="2739715" y="731520"/>
                  <a:pt x="2579370" y="567764"/>
                  <a:pt x="2579370" y="365760"/>
                </a:cubicBezTo>
                <a:cubicBezTo>
                  <a:pt x="2579370" y="163756"/>
                  <a:pt x="2739715" y="0"/>
                  <a:pt x="2937510" y="0"/>
                </a:cubicBezTo>
                <a:close/>
              </a:path>
            </a:pathLst>
          </a:custGeom>
          <a:gradFill>
            <a:gsLst>
              <a:gs pos="0">
                <a:schemeClr val="accent2">
                  <a:lumMod val="50000"/>
                </a:schemeClr>
              </a:gs>
              <a:gs pos="56000">
                <a:srgbClr val="FFC000"/>
              </a:gs>
              <a:gs pos="43000">
                <a:srgbClr val="FF6600"/>
              </a:gs>
              <a:gs pos="22000">
                <a:srgbClr val="FF6600"/>
              </a:gs>
              <a:gs pos="35000">
                <a:schemeClr val="tx1">
                  <a:lumMod val="65000"/>
                </a:schemeClr>
              </a:gs>
              <a:gs pos="68000">
                <a:schemeClr val="tx2">
                  <a:lumMod val="25000"/>
                </a:schemeClr>
              </a:gs>
              <a:gs pos="75000">
                <a:schemeClr val="accent2">
                  <a:lumMod val="50000"/>
                </a:schemeClr>
              </a:gs>
            </a:gsLst>
            <a:lin ang="2700000" scaled="1"/>
          </a:gradFill>
          <a:ln w="3175">
            <a:gradFill>
              <a:gsLst>
                <a:gs pos="0">
                  <a:schemeClr val="tx1"/>
                </a:gs>
                <a:gs pos="50000">
                  <a:schemeClr val="tx1"/>
                </a:gs>
                <a:gs pos="100000">
                  <a:schemeClr val="tx1">
                    <a:lumMod val="50000"/>
                  </a:schemeClr>
                </a:gs>
              </a:gsLst>
              <a:lin ang="5400000" scaled="0"/>
            </a:gradFill>
          </a:ln>
          <a:effectLst/>
          <a:scene3d>
            <a:camera prst="orthographicFront"/>
            <a:lightRig rig="flat" dir="t"/>
          </a:scene3d>
          <a:sp3d prstMaterial="dkEdge">
            <a:bevelT w="787400" h="260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Forma libre 31"/>
          <p:cNvSpPr/>
          <p:nvPr/>
        </p:nvSpPr>
        <p:spPr>
          <a:xfrm flipH="1" flipV="1">
            <a:off x="5233208" y="2616737"/>
            <a:ext cx="1768176" cy="1331734"/>
          </a:xfrm>
          <a:custGeom>
            <a:avLst/>
            <a:gdLst>
              <a:gd name="connsiteX0" fmla="*/ 5707380 w 5943600"/>
              <a:gd name="connsiteY0" fmla="*/ 4450080 h 4892040"/>
              <a:gd name="connsiteX1" fmla="*/ 5943600 w 5943600"/>
              <a:gd name="connsiteY1" fmla="*/ 4671060 h 4892040"/>
              <a:gd name="connsiteX2" fmla="*/ 5707380 w 5943600"/>
              <a:gd name="connsiteY2" fmla="*/ 4892040 h 4892040"/>
              <a:gd name="connsiteX3" fmla="*/ 5471160 w 5943600"/>
              <a:gd name="connsiteY3" fmla="*/ 4671060 h 4892040"/>
              <a:gd name="connsiteX4" fmla="*/ 5707380 w 5943600"/>
              <a:gd name="connsiteY4" fmla="*/ 4450080 h 4892040"/>
              <a:gd name="connsiteX5" fmla="*/ 5707380 w 5943600"/>
              <a:gd name="connsiteY5" fmla="*/ 3657600 h 4892040"/>
              <a:gd name="connsiteX6" fmla="*/ 5943600 w 5943600"/>
              <a:gd name="connsiteY6" fmla="*/ 3859530 h 4892040"/>
              <a:gd name="connsiteX7" fmla="*/ 5707380 w 5943600"/>
              <a:gd name="connsiteY7" fmla="*/ 4061460 h 4892040"/>
              <a:gd name="connsiteX8" fmla="*/ 5471160 w 5943600"/>
              <a:gd name="connsiteY8" fmla="*/ 3859530 h 4892040"/>
              <a:gd name="connsiteX9" fmla="*/ 5707380 w 5943600"/>
              <a:gd name="connsiteY9" fmla="*/ 3657600 h 4892040"/>
              <a:gd name="connsiteX10" fmla="*/ 4946809 w 5943600"/>
              <a:gd name="connsiteY10" fmla="*/ 3360420 h 4892040"/>
              <a:gd name="connsiteX11" fmla="*/ 5238751 w 5943600"/>
              <a:gd name="connsiteY11" fmla="*/ 3653790 h 4892040"/>
              <a:gd name="connsiteX12" fmla="*/ 4946809 w 5943600"/>
              <a:gd name="connsiteY12" fmla="*/ 3947160 h 4892040"/>
              <a:gd name="connsiteX13" fmla="*/ 4654867 w 5943600"/>
              <a:gd name="connsiteY13" fmla="*/ 3653790 h 4892040"/>
              <a:gd name="connsiteX14" fmla="*/ 4946809 w 5943600"/>
              <a:gd name="connsiteY14" fmla="*/ 3360420 h 4892040"/>
              <a:gd name="connsiteX15" fmla="*/ 5509260 w 5943600"/>
              <a:gd name="connsiteY15" fmla="*/ 2849880 h 4892040"/>
              <a:gd name="connsiteX16" fmla="*/ 5711190 w 5943600"/>
              <a:gd name="connsiteY16" fmla="*/ 3055620 h 4892040"/>
              <a:gd name="connsiteX17" fmla="*/ 5509260 w 5943600"/>
              <a:gd name="connsiteY17" fmla="*/ 3261360 h 4892040"/>
              <a:gd name="connsiteX18" fmla="*/ 5307330 w 5943600"/>
              <a:gd name="connsiteY18" fmla="*/ 3055620 h 4892040"/>
              <a:gd name="connsiteX19" fmla="*/ 5509260 w 5943600"/>
              <a:gd name="connsiteY19" fmla="*/ 2849880 h 4892040"/>
              <a:gd name="connsiteX20" fmla="*/ 4436269 w 5943600"/>
              <a:gd name="connsiteY20" fmla="*/ 2606040 h 4892040"/>
              <a:gd name="connsiteX21" fmla="*/ 4654868 w 5943600"/>
              <a:gd name="connsiteY21" fmla="*/ 2811780 h 4892040"/>
              <a:gd name="connsiteX22" fmla="*/ 4436269 w 5943600"/>
              <a:gd name="connsiteY22" fmla="*/ 3017520 h 4892040"/>
              <a:gd name="connsiteX23" fmla="*/ 4217670 w 5943600"/>
              <a:gd name="connsiteY23" fmla="*/ 2811780 h 4892040"/>
              <a:gd name="connsiteX24" fmla="*/ 4436269 w 5943600"/>
              <a:gd name="connsiteY24" fmla="*/ 2606040 h 4892040"/>
              <a:gd name="connsiteX25" fmla="*/ 236220 w 5943600"/>
              <a:gd name="connsiteY25" fmla="*/ 2118360 h 4892040"/>
              <a:gd name="connsiteX26" fmla="*/ 472440 w 5943600"/>
              <a:gd name="connsiteY26" fmla="*/ 2369820 h 4892040"/>
              <a:gd name="connsiteX27" fmla="*/ 236220 w 5943600"/>
              <a:gd name="connsiteY27" fmla="*/ 2621280 h 4892040"/>
              <a:gd name="connsiteX28" fmla="*/ 0 w 5943600"/>
              <a:gd name="connsiteY28" fmla="*/ 2369820 h 4892040"/>
              <a:gd name="connsiteX29" fmla="*/ 236220 w 5943600"/>
              <a:gd name="connsiteY29" fmla="*/ 2118360 h 4892040"/>
              <a:gd name="connsiteX30" fmla="*/ 3017520 w 5943600"/>
              <a:gd name="connsiteY30" fmla="*/ 1981200 h 4892040"/>
              <a:gd name="connsiteX31" fmla="*/ 3253740 w 5943600"/>
              <a:gd name="connsiteY31" fmla="*/ 2186940 h 4892040"/>
              <a:gd name="connsiteX32" fmla="*/ 3017520 w 5943600"/>
              <a:gd name="connsiteY32" fmla="*/ 2392680 h 4892040"/>
              <a:gd name="connsiteX33" fmla="*/ 2781300 w 5943600"/>
              <a:gd name="connsiteY33" fmla="*/ 2186940 h 4892040"/>
              <a:gd name="connsiteX34" fmla="*/ 3017520 w 5943600"/>
              <a:gd name="connsiteY34" fmla="*/ 1981200 h 4892040"/>
              <a:gd name="connsiteX35" fmla="*/ 5307330 w 5943600"/>
              <a:gd name="connsiteY35" fmla="*/ 1889760 h 4892040"/>
              <a:gd name="connsiteX36" fmla="*/ 5665470 w 5943600"/>
              <a:gd name="connsiteY36" fmla="*/ 2240280 h 4892040"/>
              <a:gd name="connsiteX37" fmla="*/ 5307330 w 5943600"/>
              <a:gd name="connsiteY37" fmla="*/ 2590800 h 4892040"/>
              <a:gd name="connsiteX38" fmla="*/ 4949190 w 5943600"/>
              <a:gd name="connsiteY38" fmla="*/ 2240280 h 4892040"/>
              <a:gd name="connsiteX39" fmla="*/ 5307330 w 5943600"/>
              <a:gd name="connsiteY39" fmla="*/ 1889760 h 4892040"/>
              <a:gd name="connsiteX40" fmla="*/ 3899535 w 5943600"/>
              <a:gd name="connsiteY40" fmla="*/ 1630680 h 4892040"/>
              <a:gd name="connsiteX41" fmla="*/ 4217670 w 5943600"/>
              <a:gd name="connsiteY41" fmla="*/ 1935480 h 4892040"/>
              <a:gd name="connsiteX42" fmla="*/ 3899535 w 5943600"/>
              <a:gd name="connsiteY42" fmla="*/ 2240280 h 4892040"/>
              <a:gd name="connsiteX43" fmla="*/ 3581400 w 5943600"/>
              <a:gd name="connsiteY43" fmla="*/ 1935480 h 4892040"/>
              <a:gd name="connsiteX44" fmla="*/ 3899535 w 5943600"/>
              <a:gd name="connsiteY44" fmla="*/ 1630680 h 4892040"/>
              <a:gd name="connsiteX45" fmla="*/ 1725930 w 5943600"/>
              <a:gd name="connsiteY45" fmla="*/ 1493520 h 4892040"/>
              <a:gd name="connsiteX46" fmla="*/ 2084070 w 5943600"/>
              <a:gd name="connsiteY46" fmla="*/ 1859280 h 4892040"/>
              <a:gd name="connsiteX47" fmla="*/ 1725930 w 5943600"/>
              <a:gd name="connsiteY47" fmla="*/ 2225040 h 4892040"/>
              <a:gd name="connsiteX48" fmla="*/ 1367790 w 5943600"/>
              <a:gd name="connsiteY48" fmla="*/ 1859280 h 4892040"/>
              <a:gd name="connsiteX49" fmla="*/ 1725930 w 5943600"/>
              <a:gd name="connsiteY49" fmla="*/ 1493520 h 4892040"/>
              <a:gd name="connsiteX50" fmla="*/ 4792027 w 5943600"/>
              <a:gd name="connsiteY50" fmla="*/ 1188720 h 4892040"/>
              <a:gd name="connsiteX51" fmla="*/ 5104447 w 5943600"/>
              <a:gd name="connsiteY51" fmla="*/ 1493520 h 4892040"/>
              <a:gd name="connsiteX52" fmla="*/ 4792027 w 5943600"/>
              <a:gd name="connsiteY52" fmla="*/ 1798320 h 4892040"/>
              <a:gd name="connsiteX53" fmla="*/ 4479607 w 5943600"/>
              <a:gd name="connsiteY53" fmla="*/ 1493520 h 4892040"/>
              <a:gd name="connsiteX54" fmla="*/ 4792027 w 5943600"/>
              <a:gd name="connsiteY54" fmla="*/ 1188720 h 4892040"/>
              <a:gd name="connsiteX55" fmla="*/ 617220 w 5943600"/>
              <a:gd name="connsiteY55" fmla="*/ 1112520 h 4892040"/>
              <a:gd name="connsiteX56" fmla="*/ 929640 w 5943600"/>
              <a:gd name="connsiteY56" fmla="*/ 1417320 h 4892040"/>
              <a:gd name="connsiteX57" fmla="*/ 617220 w 5943600"/>
              <a:gd name="connsiteY57" fmla="*/ 1722120 h 4892040"/>
              <a:gd name="connsiteX58" fmla="*/ 304801 w 5943600"/>
              <a:gd name="connsiteY58" fmla="*/ 1417320 h 4892040"/>
              <a:gd name="connsiteX59" fmla="*/ 617220 w 5943600"/>
              <a:gd name="connsiteY59" fmla="*/ 1112520 h 4892040"/>
              <a:gd name="connsiteX60" fmla="*/ 2891790 w 5943600"/>
              <a:gd name="connsiteY60" fmla="*/ 1036320 h 4892040"/>
              <a:gd name="connsiteX61" fmla="*/ 3204210 w 5943600"/>
              <a:gd name="connsiteY61" fmla="*/ 1341120 h 4892040"/>
              <a:gd name="connsiteX62" fmla="*/ 2891790 w 5943600"/>
              <a:gd name="connsiteY62" fmla="*/ 1645920 h 4892040"/>
              <a:gd name="connsiteX63" fmla="*/ 2579370 w 5943600"/>
              <a:gd name="connsiteY63" fmla="*/ 1341120 h 4892040"/>
              <a:gd name="connsiteX64" fmla="*/ 2891790 w 5943600"/>
              <a:gd name="connsiteY64" fmla="*/ 1036320 h 4892040"/>
              <a:gd name="connsiteX65" fmla="*/ 4121467 w 5943600"/>
              <a:gd name="connsiteY65" fmla="*/ 381000 h 4892040"/>
              <a:gd name="connsiteX66" fmla="*/ 4479607 w 5943600"/>
              <a:gd name="connsiteY66" fmla="*/ 746760 h 4892040"/>
              <a:gd name="connsiteX67" fmla="*/ 4121467 w 5943600"/>
              <a:gd name="connsiteY67" fmla="*/ 1112520 h 4892040"/>
              <a:gd name="connsiteX68" fmla="*/ 3763327 w 5943600"/>
              <a:gd name="connsiteY68" fmla="*/ 746760 h 4892040"/>
              <a:gd name="connsiteX69" fmla="*/ 4121467 w 5943600"/>
              <a:gd name="connsiteY69" fmla="*/ 381000 h 4892040"/>
              <a:gd name="connsiteX70" fmla="*/ 1729740 w 5943600"/>
              <a:gd name="connsiteY70" fmla="*/ 198120 h 4892040"/>
              <a:gd name="connsiteX71" fmla="*/ 2202180 w 5943600"/>
              <a:gd name="connsiteY71" fmla="*/ 655320 h 4892040"/>
              <a:gd name="connsiteX72" fmla="*/ 1729740 w 5943600"/>
              <a:gd name="connsiteY72" fmla="*/ 1112520 h 4892040"/>
              <a:gd name="connsiteX73" fmla="*/ 1257300 w 5943600"/>
              <a:gd name="connsiteY73" fmla="*/ 655320 h 4892040"/>
              <a:gd name="connsiteX74" fmla="*/ 1729740 w 5943600"/>
              <a:gd name="connsiteY74" fmla="*/ 198120 h 4892040"/>
              <a:gd name="connsiteX75" fmla="*/ 2937510 w 5943600"/>
              <a:gd name="connsiteY75" fmla="*/ 0 h 4892040"/>
              <a:gd name="connsiteX76" fmla="*/ 3295650 w 5943600"/>
              <a:gd name="connsiteY76" fmla="*/ 365760 h 4892040"/>
              <a:gd name="connsiteX77" fmla="*/ 2937510 w 5943600"/>
              <a:gd name="connsiteY77" fmla="*/ 731520 h 4892040"/>
              <a:gd name="connsiteX78" fmla="*/ 2579370 w 5943600"/>
              <a:gd name="connsiteY78" fmla="*/ 365760 h 4892040"/>
              <a:gd name="connsiteX79" fmla="*/ 2937510 w 5943600"/>
              <a:gd name="connsiteY79" fmla="*/ 0 h 489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5943600" h="4892040">
                <a:moveTo>
                  <a:pt x="5707380" y="4450080"/>
                </a:moveTo>
                <a:cubicBezTo>
                  <a:pt x="5837841" y="4450080"/>
                  <a:pt x="5943600" y="4549016"/>
                  <a:pt x="5943600" y="4671060"/>
                </a:cubicBezTo>
                <a:cubicBezTo>
                  <a:pt x="5943600" y="4793104"/>
                  <a:pt x="5837841" y="4892040"/>
                  <a:pt x="5707380" y="4892040"/>
                </a:cubicBezTo>
                <a:cubicBezTo>
                  <a:pt x="5576919" y="4892040"/>
                  <a:pt x="5471160" y="4793104"/>
                  <a:pt x="5471160" y="4671060"/>
                </a:cubicBezTo>
                <a:cubicBezTo>
                  <a:pt x="5471160" y="4549016"/>
                  <a:pt x="5576919" y="4450080"/>
                  <a:pt x="5707380" y="4450080"/>
                </a:cubicBezTo>
                <a:close/>
                <a:moveTo>
                  <a:pt x="5707380" y="3657600"/>
                </a:moveTo>
                <a:cubicBezTo>
                  <a:pt x="5837841" y="3657600"/>
                  <a:pt x="5943600" y="3748007"/>
                  <a:pt x="5943600" y="3859530"/>
                </a:cubicBezTo>
                <a:cubicBezTo>
                  <a:pt x="5943600" y="3971053"/>
                  <a:pt x="5837841" y="4061460"/>
                  <a:pt x="5707380" y="4061460"/>
                </a:cubicBezTo>
                <a:cubicBezTo>
                  <a:pt x="5576919" y="4061460"/>
                  <a:pt x="5471160" y="3971053"/>
                  <a:pt x="5471160" y="3859530"/>
                </a:cubicBezTo>
                <a:cubicBezTo>
                  <a:pt x="5471160" y="3748007"/>
                  <a:pt x="5576919" y="3657600"/>
                  <a:pt x="5707380" y="3657600"/>
                </a:cubicBezTo>
                <a:close/>
                <a:moveTo>
                  <a:pt x="4946809" y="3360420"/>
                </a:moveTo>
                <a:cubicBezTo>
                  <a:pt x="5108044" y="3360420"/>
                  <a:pt x="5238751" y="3491766"/>
                  <a:pt x="5238751" y="3653790"/>
                </a:cubicBezTo>
                <a:cubicBezTo>
                  <a:pt x="5238751" y="3815814"/>
                  <a:pt x="5108044" y="3947160"/>
                  <a:pt x="4946809" y="3947160"/>
                </a:cubicBezTo>
                <a:cubicBezTo>
                  <a:pt x="4785574" y="3947160"/>
                  <a:pt x="4654867" y="3815814"/>
                  <a:pt x="4654867" y="3653790"/>
                </a:cubicBezTo>
                <a:cubicBezTo>
                  <a:pt x="4654867" y="3491766"/>
                  <a:pt x="4785574" y="3360420"/>
                  <a:pt x="4946809" y="3360420"/>
                </a:cubicBezTo>
                <a:close/>
                <a:moveTo>
                  <a:pt x="5509260" y="2849880"/>
                </a:moveTo>
                <a:cubicBezTo>
                  <a:pt x="5620783" y="2849880"/>
                  <a:pt x="5711190" y="2941993"/>
                  <a:pt x="5711190" y="3055620"/>
                </a:cubicBezTo>
                <a:cubicBezTo>
                  <a:pt x="5711190" y="3169247"/>
                  <a:pt x="5620783" y="3261360"/>
                  <a:pt x="5509260" y="3261360"/>
                </a:cubicBezTo>
                <a:cubicBezTo>
                  <a:pt x="5397737" y="3261360"/>
                  <a:pt x="5307330" y="3169247"/>
                  <a:pt x="5307330" y="3055620"/>
                </a:cubicBezTo>
                <a:cubicBezTo>
                  <a:pt x="5307330" y="2941993"/>
                  <a:pt x="5397737" y="2849880"/>
                  <a:pt x="5509260" y="2849880"/>
                </a:cubicBezTo>
                <a:close/>
                <a:moveTo>
                  <a:pt x="4436269" y="2606040"/>
                </a:moveTo>
                <a:cubicBezTo>
                  <a:pt x="4556998" y="2606040"/>
                  <a:pt x="4654868" y="2698153"/>
                  <a:pt x="4654868" y="2811780"/>
                </a:cubicBezTo>
                <a:cubicBezTo>
                  <a:pt x="4654868" y="2925407"/>
                  <a:pt x="4556998" y="3017520"/>
                  <a:pt x="4436269" y="3017520"/>
                </a:cubicBezTo>
                <a:cubicBezTo>
                  <a:pt x="4315540" y="3017520"/>
                  <a:pt x="4217670" y="2925407"/>
                  <a:pt x="4217670" y="2811780"/>
                </a:cubicBezTo>
                <a:cubicBezTo>
                  <a:pt x="4217670" y="2698153"/>
                  <a:pt x="4315540" y="2606040"/>
                  <a:pt x="4436269" y="2606040"/>
                </a:cubicBezTo>
                <a:close/>
                <a:moveTo>
                  <a:pt x="236220" y="2118360"/>
                </a:moveTo>
                <a:cubicBezTo>
                  <a:pt x="366681" y="2118360"/>
                  <a:pt x="472440" y="2230942"/>
                  <a:pt x="472440" y="2369820"/>
                </a:cubicBezTo>
                <a:cubicBezTo>
                  <a:pt x="472440" y="2508698"/>
                  <a:pt x="366681" y="2621280"/>
                  <a:pt x="236220" y="2621280"/>
                </a:cubicBezTo>
                <a:cubicBezTo>
                  <a:pt x="105759" y="2621280"/>
                  <a:pt x="0" y="2508698"/>
                  <a:pt x="0" y="2369820"/>
                </a:cubicBezTo>
                <a:cubicBezTo>
                  <a:pt x="0" y="2230942"/>
                  <a:pt x="105759" y="2118360"/>
                  <a:pt x="236220" y="2118360"/>
                </a:cubicBezTo>
                <a:close/>
                <a:moveTo>
                  <a:pt x="3017520" y="1981200"/>
                </a:moveTo>
                <a:cubicBezTo>
                  <a:pt x="3147981" y="1981200"/>
                  <a:pt x="3253740" y="2073313"/>
                  <a:pt x="3253740" y="2186940"/>
                </a:cubicBezTo>
                <a:cubicBezTo>
                  <a:pt x="3253740" y="2300567"/>
                  <a:pt x="3147981" y="2392680"/>
                  <a:pt x="3017520" y="2392680"/>
                </a:cubicBezTo>
                <a:cubicBezTo>
                  <a:pt x="2887059" y="2392680"/>
                  <a:pt x="2781300" y="2300567"/>
                  <a:pt x="2781300" y="2186940"/>
                </a:cubicBezTo>
                <a:cubicBezTo>
                  <a:pt x="2781300" y="2073313"/>
                  <a:pt x="2887059" y="1981200"/>
                  <a:pt x="3017520" y="1981200"/>
                </a:cubicBezTo>
                <a:close/>
                <a:moveTo>
                  <a:pt x="5307330" y="1889760"/>
                </a:moveTo>
                <a:cubicBezTo>
                  <a:pt x="5505125" y="1889760"/>
                  <a:pt x="5665470" y="2046693"/>
                  <a:pt x="5665470" y="2240280"/>
                </a:cubicBezTo>
                <a:cubicBezTo>
                  <a:pt x="5665470" y="2433867"/>
                  <a:pt x="5505125" y="2590800"/>
                  <a:pt x="5307330" y="2590800"/>
                </a:cubicBezTo>
                <a:cubicBezTo>
                  <a:pt x="5109535" y="2590800"/>
                  <a:pt x="4949190" y="2433867"/>
                  <a:pt x="4949190" y="2240280"/>
                </a:cubicBezTo>
                <a:cubicBezTo>
                  <a:pt x="4949190" y="2046693"/>
                  <a:pt x="5109535" y="1889760"/>
                  <a:pt x="5307330" y="1889760"/>
                </a:cubicBezTo>
                <a:close/>
                <a:moveTo>
                  <a:pt x="3899535" y="1630680"/>
                </a:moveTo>
                <a:cubicBezTo>
                  <a:pt x="4075236" y="1630680"/>
                  <a:pt x="4217670" y="1767144"/>
                  <a:pt x="4217670" y="1935480"/>
                </a:cubicBezTo>
                <a:cubicBezTo>
                  <a:pt x="4217670" y="2103816"/>
                  <a:pt x="4075236" y="2240280"/>
                  <a:pt x="3899535" y="2240280"/>
                </a:cubicBezTo>
                <a:cubicBezTo>
                  <a:pt x="3723834" y="2240280"/>
                  <a:pt x="3581400" y="2103816"/>
                  <a:pt x="3581400" y="1935480"/>
                </a:cubicBezTo>
                <a:cubicBezTo>
                  <a:pt x="3581400" y="1767144"/>
                  <a:pt x="3723834" y="1630680"/>
                  <a:pt x="3899535" y="1630680"/>
                </a:cubicBezTo>
                <a:close/>
                <a:moveTo>
                  <a:pt x="1725930" y="1493520"/>
                </a:moveTo>
                <a:cubicBezTo>
                  <a:pt x="1923725" y="1493520"/>
                  <a:pt x="2084070" y="1657276"/>
                  <a:pt x="2084070" y="1859280"/>
                </a:cubicBezTo>
                <a:cubicBezTo>
                  <a:pt x="2084070" y="2061284"/>
                  <a:pt x="1923725" y="2225040"/>
                  <a:pt x="1725930" y="2225040"/>
                </a:cubicBezTo>
                <a:cubicBezTo>
                  <a:pt x="1528135" y="2225040"/>
                  <a:pt x="1367790" y="2061284"/>
                  <a:pt x="1367790" y="1859280"/>
                </a:cubicBezTo>
                <a:cubicBezTo>
                  <a:pt x="1367790" y="1657276"/>
                  <a:pt x="1528135" y="1493520"/>
                  <a:pt x="1725930" y="1493520"/>
                </a:cubicBezTo>
                <a:close/>
                <a:moveTo>
                  <a:pt x="4792027" y="1188720"/>
                </a:moveTo>
                <a:cubicBezTo>
                  <a:pt x="4964572" y="1188720"/>
                  <a:pt x="5104447" y="1325184"/>
                  <a:pt x="5104447" y="1493520"/>
                </a:cubicBezTo>
                <a:cubicBezTo>
                  <a:pt x="5104447" y="1661856"/>
                  <a:pt x="4964572" y="1798320"/>
                  <a:pt x="4792027" y="1798320"/>
                </a:cubicBezTo>
                <a:cubicBezTo>
                  <a:pt x="4619482" y="1798320"/>
                  <a:pt x="4479607" y="1661856"/>
                  <a:pt x="4479607" y="1493520"/>
                </a:cubicBezTo>
                <a:cubicBezTo>
                  <a:pt x="4479607" y="1325184"/>
                  <a:pt x="4619482" y="1188720"/>
                  <a:pt x="4792027" y="1188720"/>
                </a:cubicBezTo>
                <a:close/>
                <a:moveTo>
                  <a:pt x="617220" y="1112520"/>
                </a:moveTo>
                <a:cubicBezTo>
                  <a:pt x="789765" y="1112520"/>
                  <a:pt x="929640" y="1248984"/>
                  <a:pt x="929640" y="1417320"/>
                </a:cubicBezTo>
                <a:cubicBezTo>
                  <a:pt x="929640" y="1585656"/>
                  <a:pt x="789765" y="1722120"/>
                  <a:pt x="617220" y="1722120"/>
                </a:cubicBezTo>
                <a:cubicBezTo>
                  <a:pt x="444675" y="1722120"/>
                  <a:pt x="304801" y="1585656"/>
                  <a:pt x="304801" y="1417320"/>
                </a:cubicBezTo>
                <a:cubicBezTo>
                  <a:pt x="304801" y="1248984"/>
                  <a:pt x="444675" y="1112520"/>
                  <a:pt x="617220" y="1112520"/>
                </a:cubicBezTo>
                <a:close/>
                <a:moveTo>
                  <a:pt x="2891790" y="1036320"/>
                </a:moveTo>
                <a:cubicBezTo>
                  <a:pt x="3064335" y="1036320"/>
                  <a:pt x="3204210" y="1172784"/>
                  <a:pt x="3204210" y="1341120"/>
                </a:cubicBezTo>
                <a:cubicBezTo>
                  <a:pt x="3204210" y="1509456"/>
                  <a:pt x="3064335" y="1645920"/>
                  <a:pt x="2891790" y="1645920"/>
                </a:cubicBezTo>
                <a:cubicBezTo>
                  <a:pt x="2719245" y="1645920"/>
                  <a:pt x="2579370" y="1509456"/>
                  <a:pt x="2579370" y="1341120"/>
                </a:cubicBezTo>
                <a:cubicBezTo>
                  <a:pt x="2579370" y="1172784"/>
                  <a:pt x="2719245" y="1036320"/>
                  <a:pt x="2891790" y="1036320"/>
                </a:cubicBezTo>
                <a:close/>
                <a:moveTo>
                  <a:pt x="4121467" y="381000"/>
                </a:moveTo>
                <a:cubicBezTo>
                  <a:pt x="4319262" y="381000"/>
                  <a:pt x="4479607" y="544756"/>
                  <a:pt x="4479607" y="746760"/>
                </a:cubicBezTo>
                <a:cubicBezTo>
                  <a:pt x="4479607" y="948764"/>
                  <a:pt x="4319262" y="1112520"/>
                  <a:pt x="4121467" y="1112520"/>
                </a:cubicBezTo>
                <a:cubicBezTo>
                  <a:pt x="3923672" y="1112520"/>
                  <a:pt x="3763327" y="948764"/>
                  <a:pt x="3763327" y="746760"/>
                </a:cubicBezTo>
                <a:cubicBezTo>
                  <a:pt x="3763327" y="544756"/>
                  <a:pt x="3923672" y="381000"/>
                  <a:pt x="4121467" y="381000"/>
                </a:cubicBezTo>
                <a:close/>
                <a:moveTo>
                  <a:pt x="1729740" y="198120"/>
                </a:moveTo>
                <a:cubicBezTo>
                  <a:pt x="1990661" y="198120"/>
                  <a:pt x="2202180" y="402815"/>
                  <a:pt x="2202180" y="655320"/>
                </a:cubicBezTo>
                <a:cubicBezTo>
                  <a:pt x="2202180" y="907825"/>
                  <a:pt x="1990661" y="1112520"/>
                  <a:pt x="1729740" y="1112520"/>
                </a:cubicBezTo>
                <a:cubicBezTo>
                  <a:pt x="1468819" y="1112520"/>
                  <a:pt x="1257300" y="907825"/>
                  <a:pt x="1257300" y="655320"/>
                </a:cubicBezTo>
                <a:cubicBezTo>
                  <a:pt x="1257300" y="402815"/>
                  <a:pt x="1468819" y="198120"/>
                  <a:pt x="1729740" y="198120"/>
                </a:cubicBezTo>
                <a:close/>
                <a:moveTo>
                  <a:pt x="2937510" y="0"/>
                </a:moveTo>
                <a:cubicBezTo>
                  <a:pt x="3135305" y="0"/>
                  <a:pt x="3295650" y="163756"/>
                  <a:pt x="3295650" y="365760"/>
                </a:cubicBezTo>
                <a:cubicBezTo>
                  <a:pt x="3295650" y="567764"/>
                  <a:pt x="3135305" y="731520"/>
                  <a:pt x="2937510" y="731520"/>
                </a:cubicBezTo>
                <a:cubicBezTo>
                  <a:pt x="2739715" y="731520"/>
                  <a:pt x="2579370" y="567764"/>
                  <a:pt x="2579370" y="365760"/>
                </a:cubicBezTo>
                <a:cubicBezTo>
                  <a:pt x="2579370" y="163756"/>
                  <a:pt x="2739715" y="0"/>
                  <a:pt x="2937510" y="0"/>
                </a:cubicBezTo>
                <a:close/>
              </a:path>
            </a:pathLst>
          </a:custGeom>
          <a:gradFill>
            <a:gsLst>
              <a:gs pos="0">
                <a:schemeClr val="accent2">
                  <a:lumMod val="50000"/>
                </a:schemeClr>
              </a:gs>
              <a:gs pos="56000">
                <a:srgbClr val="FFC000"/>
              </a:gs>
              <a:gs pos="43000">
                <a:srgbClr val="FF6600"/>
              </a:gs>
              <a:gs pos="22000">
                <a:srgbClr val="FF6600"/>
              </a:gs>
              <a:gs pos="35000">
                <a:schemeClr val="tx1">
                  <a:lumMod val="65000"/>
                </a:schemeClr>
              </a:gs>
              <a:gs pos="68000">
                <a:schemeClr val="tx2">
                  <a:lumMod val="25000"/>
                </a:schemeClr>
              </a:gs>
              <a:gs pos="75000">
                <a:schemeClr val="accent2">
                  <a:lumMod val="50000"/>
                </a:schemeClr>
              </a:gs>
            </a:gsLst>
            <a:lin ang="2700000" scaled="1"/>
          </a:gradFill>
          <a:ln w="3175">
            <a:gradFill>
              <a:gsLst>
                <a:gs pos="0">
                  <a:schemeClr val="tx1"/>
                </a:gs>
                <a:gs pos="50000">
                  <a:schemeClr val="tx1"/>
                </a:gs>
                <a:gs pos="100000">
                  <a:schemeClr val="tx1">
                    <a:lumMod val="50000"/>
                  </a:schemeClr>
                </a:gs>
              </a:gsLst>
              <a:lin ang="5400000" scaled="0"/>
            </a:gradFill>
          </a:ln>
          <a:effectLst/>
          <a:scene3d>
            <a:camera prst="orthographicFront"/>
            <a:lightRig rig="flat" dir="t"/>
          </a:scene3d>
          <a:sp3d prstMaterial="dkEdge">
            <a:bevelT w="787400" h="260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Forma libre 31"/>
          <p:cNvSpPr/>
          <p:nvPr/>
        </p:nvSpPr>
        <p:spPr>
          <a:xfrm flipH="1" flipV="1">
            <a:off x="4572000" y="3507854"/>
            <a:ext cx="2023672" cy="1331734"/>
          </a:xfrm>
          <a:custGeom>
            <a:avLst/>
            <a:gdLst>
              <a:gd name="connsiteX0" fmla="*/ 5707380 w 5943600"/>
              <a:gd name="connsiteY0" fmla="*/ 4450080 h 4892040"/>
              <a:gd name="connsiteX1" fmla="*/ 5943600 w 5943600"/>
              <a:gd name="connsiteY1" fmla="*/ 4671060 h 4892040"/>
              <a:gd name="connsiteX2" fmla="*/ 5707380 w 5943600"/>
              <a:gd name="connsiteY2" fmla="*/ 4892040 h 4892040"/>
              <a:gd name="connsiteX3" fmla="*/ 5471160 w 5943600"/>
              <a:gd name="connsiteY3" fmla="*/ 4671060 h 4892040"/>
              <a:gd name="connsiteX4" fmla="*/ 5707380 w 5943600"/>
              <a:gd name="connsiteY4" fmla="*/ 4450080 h 4892040"/>
              <a:gd name="connsiteX5" fmla="*/ 5707380 w 5943600"/>
              <a:gd name="connsiteY5" fmla="*/ 3657600 h 4892040"/>
              <a:gd name="connsiteX6" fmla="*/ 5943600 w 5943600"/>
              <a:gd name="connsiteY6" fmla="*/ 3859530 h 4892040"/>
              <a:gd name="connsiteX7" fmla="*/ 5707380 w 5943600"/>
              <a:gd name="connsiteY7" fmla="*/ 4061460 h 4892040"/>
              <a:gd name="connsiteX8" fmla="*/ 5471160 w 5943600"/>
              <a:gd name="connsiteY8" fmla="*/ 3859530 h 4892040"/>
              <a:gd name="connsiteX9" fmla="*/ 5707380 w 5943600"/>
              <a:gd name="connsiteY9" fmla="*/ 3657600 h 4892040"/>
              <a:gd name="connsiteX10" fmla="*/ 4946809 w 5943600"/>
              <a:gd name="connsiteY10" fmla="*/ 3360420 h 4892040"/>
              <a:gd name="connsiteX11" fmla="*/ 5238751 w 5943600"/>
              <a:gd name="connsiteY11" fmla="*/ 3653790 h 4892040"/>
              <a:gd name="connsiteX12" fmla="*/ 4946809 w 5943600"/>
              <a:gd name="connsiteY12" fmla="*/ 3947160 h 4892040"/>
              <a:gd name="connsiteX13" fmla="*/ 4654867 w 5943600"/>
              <a:gd name="connsiteY13" fmla="*/ 3653790 h 4892040"/>
              <a:gd name="connsiteX14" fmla="*/ 4946809 w 5943600"/>
              <a:gd name="connsiteY14" fmla="*/ 3360420 h 4892040"/>
              <a:gd name="connsiteX15" fmla="*/ 5509260 w 5943600"/>
              <a:gd name="connsiteY15" fmla="*/ 2849880 h 4892040"/>
              <a:gd name="connsiteX16" fmla="*/ 5711190 w 5943600"/>
              <a:gd name="connsiteY16" fmla="*/ 3055620 h 4892040"/>
              <a:gd name="connsiteX17" fmla="*/ 5509260 w 5943600"/>
              <a:gd name="connsiteY17" fmla="*/ 3261360 h 4892040"/>
              <a:gd name="connsiteX18" fmla="*/ 5307330 w 5943600"/>
              <a:gd name="connsiteY18" fmla="*/ 3055620 h 4892040"/>
              <a:gd name="connsiteX19" fmla="*/ 5509260 w 5943600"/>
              <a:gd name="connsiteY19" fmla="*/ 2849880 h 4892040"/>
              <a:gd name="connsiteX20" fmla="*/ 4436269 w 5943600"/>
              <a:gd name="connsiteY20" fmla="*/ 2606040 h 4892040"/>
              <a:gd name="connsiteX21" fmla="*/ 4654868 w 5943600"/>
              <a:gd name="connsiteY21" fmla="*/ 2811780 h 4892040"/>
              <a:gd name="connsiteX22" fmla="*/ 4436269 w 5943600"/>
              <a:gd name="connsiteY22" fmla="*/ 3017520 h 4892040"/>
              <a:gd name="connsiteX23" fmla="*/ 4217670 w 5943600"/>
              <a:gd name="connsiteY23" fmla="*/ 2811780 h 4892040"/>
              <a:gd name="connsiteX24" fmla="*/ 4436269 w 5943600"/>
              <a:gd name="connsiteY24" fmla="*/ 2606040 h 4892040"/>
              <a:gd name="connsiteX25" fmla="*/ 236220 w 5943600"/>
              <a:gd name="connsiteY25" fmla="*/ 2118360 h 4892040"/>
              <a:gd name="connsiteX26" fmla="*/ 472440 w 5943600"/>
              <a:gd name="connsiteY26" fmla="*/ 2369820 h 4892040"/>
              <a:gd name="connsiteX27" fmla="*/ 236220 w 5943600"/>
              <a:gd name="connsiteY27" fmla="*/ 2621280 h 4892040"/>
              <a:gd name="connsiteX28" fmla="*/ 0 w 5943600"/>
              <a:gd name="connsiteY28" fmla="*/ 2369820 h 4892040"/>
              <a:gd name="connsiteX29" fmla="*/ 236220 w 5943600"/>
              <a:gd name="connsiteY29" fmla="*/ 2118360 h 4892040"/>
              <a:gd name="connsiteX30" fmla="*/ 3017520 w 5943600"/>
              <a:gd name="connsiteY30" fmla="*/ 1981200 h 4892040"/>
              <a:gd name="connsiteX31" fmla="*/ 3253740 w 5943600"/>
              <a:gd name="connsiteY31" fmla="*/ 2186940 h 4892040"/>
              <a:gd name="connsiteX32" fmla="*/ 3017520 w 5943600"/>
              <a:gd name="connsiteY32" fmla="*/ 2392680 h 4892040"/>
              <a:gd name="connsiteX33" fmla="*/ 2781300 w 5943600"/>
              <a:gd name="connsiteY33" fmla="*/ 2186940 h 4892040"/>
              <a:gd name="connsiteX34" fmla="*/ 3017520 w 5943600"/>
              <a:gd name="connsiteY34" fmla="*/ 1981200 h 4892040"/>
              <a:gd name="connsiteX35" fmla="*/ 5307330 w 5943600"/>
              <a:gd name="connsiteY35" fmla="*/ 1889760 h 4892040"/>
              <a:gd name="connsiteX36" fmla="*/ 5665470 w 5943600"/>
              <a:gd name="connsiteY36" fmla="*/ 2240280 h 4892040"/>
              <a:gd name="connsiteX37" fmla="*/ 5307330 w 5943600"/>
              <a:gd name="connsiteY37" fmla="*/ 2590800 h 4892040"/>
              <a:gd name="connsiteX38" fmla="*/ 4949190 w 5943600"/>
              <a:gd name="connsiteY38" fmla="*/ 2240280 h 4892040"/>
              <a:gd name="connsiteX39" fmla="*/ 5307330 w 5943600"/>
              <a:gd name="connsiteY39" fmla="*/ 1889760 h 4892040"/>
              <a:gd name="connsiteX40" fmla="*/ 3899535 w 5943600"/>
              <a:gd name="connsiteY40" fmla="*/ 1630680 h 4892040"/>
              <a:gd name="connsiteX41" fmla="*/ 4217670 w 5943600"/>
              <a:gd name="connsiteY41" fmla="*/ 1935480 h 4892040"/>
              <a:gd name="connsiteX42" fmla="*/ 3899535 w 5943600"/>
              <a:gd name="connsiteY42" fmla="*/ 2240280 h 4892040"/>
              <a:gd name="connsiteX43" fmla="*/ 3581400 w 5943600"/>
              <a:gd name="connsiteY43" fmla="*/ 1935480 h 4892040"/>
              <a:gd name="connsiteX44" fmla="*/ 3899535 w 5943600"/>
              <a:gd name="connsiteY44" fmla="*/ 1630680 h 4892040"/>
              <a:gd name="connsiteX45" fmla="*/ 1725930 w 5943600"/>
              <a:gd name="connsiteY45" fmla="*/ 1493520 h 4892040"/>
              <a:gd name="connsiteX46" fmla="*/ 2084070 w 5943600"/>
              <a:gd name="connsiteY46" fmla="*/ 1859280 h 4892040"/>
              <a:gd name="connsiteX47" fmla="*/ 1725930 w 5943600"/>
              <a:gd name="connsiteY47" fmla="*/ 2225040 h 4892040"/>
              <a:gd name="connsiteX48" fmla="*/ 1367790 w 5943600"/>
              <a:gd name="connsiteY48" fmla="*/ 1859280 h 4892040"/>
              <a:gd name="connsiteX49" fmla="*/ 1725930 w 5943600"/>
              <a:gd name="connsiteY49" fmla="*/ 1493520 h 4892040"/>
              <a:gd name="connsiteX50" fmla="*/ 4792027 w 5943600"/>
              <a:gd name="connsiteY50" fmla="*/ 1188720 h 4892040"/>
              <a:gd name="connsiteX51" fmla="*/ 5104447 w 5943600"/>
              <a:gd name="connsiteY51" fmla="*/ 1493520 h 4892040"/>
              <a:gd name="connsiteX52" fmla="*/ 4792027 w 5943600"/>
              <a:gd name="connsiteY52" fmla="*/ 1798320 h 4892040"/>
              <a:gd name="connsiteX53" fmla="*/ 4479607 w 5943600"/>
              <a:gd name="connsiteY53" fmla="*/ 1493520 h 4892040"/>
              <a:gd name="connsiteX54" fmla="*/ 4792027 w 5943600"/>
              <a:gd name="connsiteY54" fmla="*/ 1188720 h 4892040"/>
              <a:gd name="connsiteX55" fmla="*/ 617220 w 5943600"/>
              <a:gd name="connsiteY55" fmla="*/ 1112520 h 4892040"/>
              <a:gd name="connsiteX56" fmla="*/ 929640 w 5943600"/>
              <a:gd name="connsiteY56" fmla="*/ 1417320 h 4892040"/>
              <a:gd name="connsiteX57" fmla="*/ 617220 w 5943600"/>
              <a:gd name="connsiteY57" fmla="*/ 1722120 h 4892040"/>
              <a:gd name="connsiteX58" fmla="*/ 304801 w 5943600"/>
              <a:gd name="connsiteY58" fmla="*/ 1417320 h 4892040"/>
              <a:gd name="connsiteX59" fmla="*/ 617220 w 5943600"/>
              <a:gd name="connsiteY59" fmla="*/ 1112520 h 4892040"/>
              <a:gd name="connsiteX60" fmla="*/ 2891790 w 5943600"/>
              <a:gd name="connsiteY60" fmla="*/ 1036320 h 4892040"/>
              <a:gd name="connsiteX61" fmla="*/ 3204210 w 5943600"/>
              <a:gd name="connsiteY61" fmla="*/ 1341120 h 4892040"/>
              <a:gd name="connsiteX62" fmla="*/ 2891790 w 5943600"/>
              <a:gd name="connsiteY62" fmla="*/ 1645920 h 4892040"/>
              <a:gd name="connsiteX63" fmla="*/ 2579370 w 5943600"/>
              <a:gd name="connsiteY63" fmla="*/ 1341120 h 4892040"/>
              <a:gd name="connsiteX64" fmla="*/ 2891790 w 5943600"/>
              <a:gd name="connsiteY64" fmla="*/ 1036320 h 4892040"/>
              <a:gd name="connsiteX65" fmla="*/ 4121467 w 5943600"/>
              <a:gd name="connsiteY65" fmla="*/ 381000 h 4892040"/>
              <a:gd name="connsiteX66" fmla="*/ 4479607 w 5943600"/>
              <a:gd name="connsiteY66" fmla="*/ 746760 h 4892040"/>
              <a:gd name="connsiteX67" fmla="*/ 4121467 w 5943600"/>
              <a:gd name="connsiteY67" fmla="*/ 1112520 h 4892040"/>
              <a:gd name="connsiteX68" fmla="*/ 3763327 w 5943600"/>
              <a:gd name="connsiteY68" fmla="*/ 746760 h 4892040"/>
              <a:gd name="connsiteX69" fmla="*/ 4121467 w 5943600"/>
              <a:gd name="connsiteY69" fmla="*/ 381000 h 4892040"/>
              <a:gd name="connsiteX70" fmla="*/ 1729740 w 5943600"/>
              <a:gd name="connsiteY70" fmla="*/ 198120 h 4892040"/>
              <a:gd name="connsiteX71" fmla="*/ 2202180 w 5943600"/>
              <a:gd name="connsiteY71" fmla="*/ 655320 h 4892040"/>
              <a:gd name="connsiteX72" fmla="*/ 1729740 w 5943600"/>
              <a:gd name="connsiteY72" fmla="*/ 1112520 h 4892040"/>
              <a:gd name="connsiteX73" fmla="*/ 1257300 w 5943600"/>
              <a:gd name="connsiteY73" fmla="*/ 655320 h 4892040"/>
              <a:gd name="connsiteX74" fmla="*/ 1729740 w 5943600"/>
              <a:gd name="connsiteY74" fmla="*/ 198120 h 4892040"/>
              <a:gd name="connsiteX75" fmla="*/ 2937510 w 5943600"/>
              <a:gd name="connsiteY75" fmla="*/ 0 h 4892040"/>
              <a:gd name="connsiteX76" fmla="*/ 3295650 w 5943600"/>
              <a:gd name="connsiteY76" fmla="*/ 365760 h 4892040"/>
              <a:gd name="connsiteX77" fmla="*/ 2937510 w 5943600"/>
              <a:gd name="connsiteY77" fmla="*/ 731520 h 4892040"/>
              <a:gd name="connsiteX78" fmla="*/ 2579370 w 5943600"/>
              <a:gd name="connsiteY78" fmla="*/ 365760 h 4892040"/>
              <a:gd name="connsiteX79" fmla="*/ 2937510 w 5943600"/>
              <a:gd name="connsiteY79" fmla="*/ 0 h 489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5943600" h="4892040">
                <a:moveTo>
                  <a:pt x="5707380" y="4450080"/>
                </a:moveTo>
                <a:cubicBezTo>
                  <a:pt x="5837841" y="4450080"/>
                  <a:pt x="5943600" y="4549016"/>
                  <a:pt x="5943600" y="4671060"/>
                </a:cubicBezTo>
                <a:cubicBezTo>
                  <a:pt x="5943600" y="4793104"/>
                  <a:pt x="5837841" y="4892040"/>
                  <a:pt x="5707380" y="4892040"/>
                </a:cubicBezTo>
                <a:cubicBezTo>
                  <a:pt x="5576919" y="4892040"/>
                  <a:pt x="5471160" y="4793104"/>
                  <a:pt x="5471160" y="4671060"/>
                </a:cubicBezTo>
                <a:cubicBezTo>
                  <a:pt x="5471160" y="4549016"/>
                  <a:pt x="5576919" y="4450080"/>
                  <a:pt x="5707380" y="4450080"/>
                </a:cubicBezTo>
                <a:close/>
                <a:moveTo>
                  <a:pt x="5707380" y="3657600"/>
                </a:moveTo>
                <a:cubicBezTo>
                  <a:pt x="5837841" y="3657600"/>
                  <a:pt x="5943600" y="3748007"/>
                  <a:pt x="5943600" y="3859530"/>
                </a:cubicBezTo>
                <a:cubicBezTo>
                  <a:pt x="5943600" y="3971053"/>
                  <a:pt x="5837841" y="4061460"/>
                  <a:pt x="5707380" y="4061460"/>
                </a:cubicBezTo>
                <a:cubicBezTo>
                  <a:pt x="5576919" y="4061460"/>
                  <a:pt x="5471160" y="3971053"/>
                  <a:pt x="5471160" y="3859530"/>
                </a:cubicBezTo>
                <a:cubicBezTo>
                  <a:pt x="5471160" y="3748007"/>
                  <a:pt x="5576919" y="3657600"/>
                  <a:pt x="5707380" y="3657600"/>
                </a:cubicBezTo>
                <a:close/>
                <a:moveTo>
                  <a:pt x="4946809" y="3360420"/>
                </a:moveTo>
                <a:cubicBezTo>
                  <a:pt x="5108044" y="3360420"/>
                  <a:pt x="5238751" y="3491766"/>
                  <a:pt x="5238751" y="3653790"/>
                </a:cubicBezTo>
                <a:cubicBezTo>
                  <a:pt x="5238751" y="3815814"/>
                  <a:pt x="5108044" y="3947160"/>
                  <a:pt x="4946809" y="3947160"/>
                </a:cubicBezTo>
                <a:cubicBezTo>
                  <a:pt x="4785574" y="3947160"/>
                  <a:pt x="4654867" y="3815814"/>
                  <a:pt x="4654867" y="3653790"/>
                </a:cubicBezTo>
                <a:cubicBezTo>
                  <a:pt x="4654867" y="3491766"/>
                  <a:pt x="4785574" y="3360420"/>
                  <a:pt x="4946809" y="3360420"/>
                </a:cubicBezTo>
                <a:close/>
                <a:moveTo>
                  <a:pt x="5509260" y="2849880"/>
                </a:moveTo>
                <a:cubicBezTo>
                  <a:pt x="5620783" y="2849880"/>
                  <a:pt x="5711190" y="2941993"/>
                  <a:pt x="5711190" y="3055620"/>
                </a:cubicBezTo>
                <a:cubicBezTo>
                  <a:pt x="5711190" y="3169247"/>
                  <a:pt x="5620783" y="3261360"/>
                  <a:pt x="5509260" y="3261360"/>
                </a:cubicBezTo>
                <a:cubicBezTo>
                  <a:pt x="5397737" y="3261360"/>
                  <a:pt x="5307330" y="3169247"/>
                  <a:pt x="5307330" y="3055620"/>
                </a:cubicBezTo>
                <a:cubicBezTo>
                  <a:pt x="5307330" y="2941993"/>
                  <a:pt x="5397737" y="2849880"/>
                  <a:pt x="5509260" y="2849880"/>
                </a:cubicBezTo>
                <a:close/>
                <a:moveTo>
                  <a:pt x="4436269" y="2606040"/>
                </a:moveTo>
                <a:cubicBezTo>
                  <a:pt x="4556998" y="2606040"/>
                  <a:pt x="4654868" y="2698153"/>
                  <a:pt x="4654868" y="2811780"/>
                </a:cubicBezTo>
                <a:cubicBezTo>
                  <a:pt x="4654868" y="2925407"/>
                  <a:pt x="4556998" y="3017520"/>
                  <a:pt x="4436269" y="3017520"/>
                </a:cubicBezTo>
                <a:cubicBezTo>
                  <a:pt x="4315540" y="3017520"/>
                  <a:pt x="4217670" y="2925407"/>
                  <a:pt x="4217670" y="2811780"/>
                </a:cubicBezTo>
                <a:cubicBezTo>
                  <a:pt x="4217670" y="2698153"/>
                  <a:pt x="4315540" y="2606040"/>
                  <a:pt x="4436269" y="2606040"/>
                </a:cubicBezTo>
                <a:close/>
                <a:moveTo>
                  <a:pt x="236220" y="2118360"/>
                </a:moveTo>
                <a:cubicBezTo>
                  <a:pt x="366681" y="2118360"/>
                  <a:pt x="472440" y="2230942"/>
                  <a:pt x="472440" y="2369820"/>
                </a:cubicBezTo>
                <a:cubicBezTo>
                  <a:pt x="472440" y="2508698"/>
                  <a:pt x="366681" y="2621280"/>
                  <a:pt x="236220" y="2621280"/>
                </a:cubicBezTo>
                <a:cubicBezTo>
                  <a:pt x="105759" y="2621280"/>
                  <a:pt x="0" y="2508698"/>
                  <a:pt x="0" y="2369820"/>
                </a:cubicBezTo>
                <a:cubicBezTo>
                  <a:pt x="0" y="2230942"/>
                  <a:pt x="105759" y="2118360"/>
                  <a:pt x="236220" y="2118360"/>
                </a:cubicBezTo>
                <a:close/>
                <a:moveTo>
                  <a:pt x="3017520" y="1981200"/>
                </a:moveTo>
                <a:cubicBezTo>
                  <a:pt x="3147981" y="1981200"/>
                  <a:pt x="3253740" y="2073313"/>
                  <a:pt x="3253740" y="2186940"/>
                </a:cubicBezTo>
                <a:cubicBezTo>
                  <a:pt x="3253740" y="2300567"/>
                  <a:pt x="3147981" y="2392680"/>
                  <a:pt x="3017520" y="2392680"/>
                </a:cubicBezTo>
                <a:cubicBezTo>
                  <a:pt x="2887059" y="2392680"/>
                  <a:pt x="2781300" y="2300567"/>
                  <a:pt x="2781300" y="2186940"/>
                </a:cubicBezTo>
                <a:cubicBezTo>
                  <a:pt x="2781300" y="2073313"/>
                  <a:pt x="2887059" y="1981200"/>
                  <a:pt x="3017520" y="1981200"/>
                </a:cubicBezTo>
                <a:close/>
                <a:moveTo>
                  <a:pt x="5307330" y="1889760"/>
                </a:moveTo>
                <a:cubicBezTo>
                  <a:pt x="5505125" y="1889760"/>
                  <a:pt x="5665470" y="2046693"/>
                  <a:pt x="5665470" y="2240280"/>
                </a:cubicBezTo>
                <a:cubicBezTo>
                  <a:pt x="5665470" y="2433867"/>
                  <a:pt x="5505125" y="2590800"/>
                  <a:pt x="5307330" y="2590800"/>
                </a:cubicBezTo>
                <a:cubicBezTo>
                  <a:pt x="5109535" y="2590800"/>
                  <a:pt x="4949190" y="2433867"/>
                  <a:pt x="4949190" y="2240280"/>
                </a:cubicBezTo>
                <a:cubicBezTo>
                  <a:pt x="4949190" y="2046693"/>
                  <a:pt x="5109535" y="1889760"/>
                  <a:pt x="5307330" y="1889760"/>
                </a:cubicBezTo>
                <a:close/>
                <a:moveTo>
                  <a:pt x="3899535" y="1630680"/>
                </a:moveTo>
                <a:cubicBezTo>
                  <a:pt x="4075236" y="1630680"/>
                  <a:pt x="4217670" y="1767144"/>
                  <a:pt x="4217670" y="1935480"/>
                </a:cubicBezTo>
                <a:cubicBezTo>
                  <a:pt x="4217670" y="2103816"/>
                  <a:pt x="4075236" y="2240280"/>
                  <a:pt x="3899535" y="2240280"/>
                </a:cubicBezTo>
                <a:cubicBezTo>
                  <a:pt x="3723834" y="2240280"/>
                  <a:pt x="3581400" y="2103816"/>
                  <a:pt x="3581400" y="1935480"/>
                </a:cubicBezTo>
                <a:cubicBezTo>
                  <a:pt x="3581400" y="1767144"/>
                  <a:pt x="3723834" y="1630680"/>
                  <a:pt x="3899535" y="1630680"/>
                </a:cubicBezTo>
                <a:close/>
                <a:moveTo>
                  <a:pt x="1725930" y="1493520"/>
                </a:moveTo>
                <a:cubicBezTo>
                  <a:pt x="1923725" y="1493520"/>
                  <a:pt x="2084070" y="1657276"/>
                  <a:pt x="2084070" y="1859280"/>
                </a:cubicBezTo>
                <a:cubicBezTo>
                  <a:pt x="2084070" y="2061284"/>
                  <a:pt x="1923725" y="2225040"/>
                  <a:pt x="1725930" y="2225040"/>
                </a:cubicBezTo>
                <a:cubicBezTo>
                  <a:pt x="1528135" y="2225040"/>
                  <a:pt x="1367790" y="2061284"/>
                  <a:pt x="1367790" y="1859280"/>
                </a:cubicBezTo>
                <a:cubicBezTo>
                  <a:pt x="1367790" y="1657276"/>
                  <a:pt x="1528135" y="1493520"/>
                  <a:pt x="1725930" y="1493520"/>
                </a:cubicBezTo>
                <a:close/>
                <a:moveTo>
                  <a:pt x="4792027" y="1188720"/>
                </a:moveTo>
                <a:cubicBezTo>
                  <a:pt x="4964572" y="1188720"/>
                  <a:pt x="5104447" y="1325184"/>
                  <a:pt x="5104447" y="1493520"/>
                </a:cubicBezTo>
                <a:cubicBezTo>
                  <a:pt x="5104447" y="1661856"/>
                  <a:pt x="4964572" y="1798320"/>
                  <a:pt x="4792027" y="1798320"/>
                </a:cubicBezTo>
                <a:cubicBezTo>
                  <a:pt x="4619482" y="1798320"/>
                  <a:pt x="4479607" y="1661856"/>
                  <a:pt x="4479607" y="1493520"/>
                </a:cubicBezTo>
                <a:cubicBezTo>
                  <a:pt x="4479607" y="1325184"/>
                  <a:pt x="4619482" y="1188720"/>
                  <a:pt x="4792027" y="1188720"/>
                </a:cubicBezTo>
                <a:close/>
                <a:moveTo>
                  <a:pt x="617220" y="1112520"/>
                </a:moveTo>
                <a:cubicBezTo>
                  <a:pt x="789765" y="1112520"/>
                  <a:pt x="929640" y="1248984"/>
                  <a:pt x="929640" y="1417320"/>
                </a:cubicBezTo>
                <a:cubicBezTo>
                  <a:pt x="929640" y="1585656"/>
                  <a:pt x="789765" y="1722120"/>
                  <a:pt x="617220" y="1722120"/>
                </a:cubicBezTo>
                <a:cubicBezTo>
                  <a:pt x="444675" y="1722120"/>
                  <a:pt x="304801" y="1585656"/>
                  <a:pt x="304801" y="1417320"/>
                </a:cubicBezTo>
                <a:cubicBezTo>
                  <a:pt x="304801" y="1248984"/>
                  <a:pt x="444675" y="1112520"/>
                  <a:pt x="617220" y="1112520"/>
                </a:cubicBezTo>
                <a:close/>
                <a:moveTo>
                  <a:pt x="2891790" y="1036320"/>
                </a:moveTo>
                <a:cubicBezTo>
                  <a:pt x="3064335" y="1036320"/>
                  <a:pt x="3204210" y="1172784"/>
                  <a:pt x="3204210" y="1341120"/>
                </a:cubicBezTo>
                <a:cubicBezTo>
                  <a:pt x="3204210" y="1509456"/>
                  <a:pt x="3064335" y="1645920"/>
                  <a:pt x="2891790" y="1645920"/>
                </a:cubicBezTo>
                <a:cubicBezTo>
                  <a:pt x="2719245" y="1645920"/>
                  <a:pt x="2579370" y="1509456"/>
                  <a:pt x="2579370" y="1341120"/>
                </a:cubicBezTo>
                <a:cubicBezTo>
                  <a:pt x="2579370" y="1172784"/>
                  <a:pt x="2719245" y="1036320"/>
                  <a:pt x="2891790" y="1036320"/>
                </a:cubicBezTo>
                <a:close/>
                <a:moveTo>
                  <a:pt x="4121467" y="381000"/>
                </a:moveTo>
                <a:cubicBezTo>
                  <a:pt x="4319262" y="381000"/>
                  <a:pt x="4479607" y="544756"/>
                  <a:pt x="4479607" y="746760"/>
                </a:cubicBezTo>
                <a:cubicBezTo>
                  <a:pt x="4479607" y="948764"/>
                  <a:pt x="4319262" y="1112520"/>
                  <a:pt x="4121467" y="1112520"/>
                </a:cubicBezTo>
                <a:cubicBezTo>
                  <a:pt x="3923672" y="1112520"/>
                  <a:pt x="3763327" y="948764"/>
                  <a:pt x="3763327" y="746760"/>
                </a:cubicBezTo>
                <a:cubicBezTo>
                  <a:pt x="3763327" y="544756"/>
                  <a:pt x="3923672" y="381000"/>
                  <a:pt x="4121467" y="381000"/>
                </a:cubicBezTo>
                <a:close/>
                <a:moveTo>
                  <a:pt x="1729740" y="198120"/>
                </a:moveTo>
                <a:cubicBezTo>
                  <a:pt x="1990661" y="198120"/>
                  <a:pt x="2202180" y="402815"/>
                  <a:pt x="2202180" y="655320"/>
                </a:cubicBezTo>
                <a:cubicBezTo>
                  <a:pt x="2202180" y="907825"/>
                  <a:pt x="1990661" y="1112520"/>
                  <a:pt x="1729740" y="1112520"/>
                </a:cubicBezTo>
                <a:cubicBezTo>
                  <a:pt x="1468819" y="1112520"/>
                  <a:pt x="1257300" y="907825"/>
                  <a:pt x="1257300" y="655320"/>
                </a:cubicBezTo>
                <a:cubicBezTo>
                  <a:pt x="1257300" y="402815"/>
                  <a:pt x="1468819" y="198120"/>
                  <a:pt x="1729740" y="198120"/>
                </a:cubicBezTo>
                <a:close/>
                <a:moveTo>
                  <a:pt x="2937510" y="0"/>
                </a:moveTo>
                <a:cubicBezTo>
                  <a:pt x="3135305" y="0"/>
                  <a:pt x="3295650" y="163756"/>
                  <a:pt x="3295650" y="365760"/>
                </a:cubicBezTo>
                <a:cubicBezTo>
                  <a:pt x="3295650" y="567764"/>
                  <a:pt x="3135305" y="731520"/>
                  <a:pt x="2937510" y="731520"/>
                </a:cubicBezTo>
                <a:cubicBezTo>
                  <a:pt x="2739715" y="731520"/>
                  <a:pt x="2579370" y="567764"/>
                  <a:pt x="2579370" y="365760"/>
                </a:cubicBezTo>
                <a:cubicBezTo>
                  <a:pt x="2579370" y="163756"/>
                  <a:pt x="2739715" y="0"/>
                  <a:pt x="2937510" y="0"/>
                </a:cubicBezTo>
                <a:close/>
              </a:path>
            </a:pathLst>
          </a:custGeom>
          <a:gradFill>
            <a:gsLst>
              <a:gs pos="0">
                <a:schemeClr val="accent2">
                  <a:lumMod val="50000"/>
                </a:schemeClr>
              </a:gs>
              <a:gs pos="56000">
                <a:srgbClr val="FFC000"/>
              </a:gs>
              <a:gs pos="43000">
                <a:srgbClr val="FF6600"/>
              </a:gs>
              <a:gs pos="22000">
                <a:srgbClr val="FF6600"/>
              </a:gs>
              <a:gs pos="35000">
                <a:schemeClr val="tx1">
                  <a:lumMod val="65000"/>
                </a:schemeClr>
              </a:gs>
              <a:gs pos="68000">
                <a:schemeClr val="tx2">
                  <a:lumMod val="25000"/>
                </a:schemeClr>
              </a:gs>
              <a:gs pos="75000">
                <a:schemeClr val="accent2">
                  <a:lumMod val="50000"/>
                </a:schemeClr>
              </a:gs>
            </a:gsLst>
            <a:lin ang="2700000" scaled="1"/>
          </a:gradFill>
          <a:ln w="3175">
            <a:gradFill>
              <a:gsLst>
                <a:gs pos="0">
                  <a:schemeClr val="tx1"/>
                </a:gs>
                <a:gs pos="50000">
                  <a:schemeClr val="tx1"/>
                </a:gs>
                <a:gs pos="100000">
                  <a:schemeClr val="tx1">
                    <a:lumMod val="50000"/>
                  </a:schemeClr>
                </a:gs>
              </a:gsLst>
              <a:lin ang="5400000" scaled="0"/>
            </a:gradFill>
          </a:ln>
          <a:effectLst/>
          <a:scene3d>
            <a:camera prst="orthographicFront"/>
            <a:lightRig rig="flat" dir="t"/>
          </a:scene3d>
          <a:sp3d prstMaterial="dkEdge">
            <a:bevelT w="787400" h="260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0800000">
            <a:off x="0" y="-164554"/>
            <a:ext cx="9144000" cy="5308054"/>
          </a:xfrm>
          <a:prstGeom prst="rect">
            <a:avLst/>
          </a:prstGeom>
          <a:gradFill>
            <a:gsLst>
              <a:gs pos="78000">
                <a:srgbClr val="FC4B04"/>
              </a:gs>
              <a:gs pos="0">
                <a:schemeClr val="tx1"/>
              </a:gs>
              <a:gs pos="100000">
                <a:srgbClr val="FF3300"/>
              </a:gs>
              <a:gs pos="66000">
                <a:schemeClr val="tx1"/>
              </a:gs>
              <a:gs pos="90000">
                <a:schemeClr val="tx1"/>
              </a:gs>
              <a:gs pos="44000">
                <a:schemeClr val="tx1"/>
              </a:gs>
              <a:gs pos="54000">
                <a:srgbClr val="FA4C06"/>
              </a:gs>
              <a:gs pos="33000">
                <a:srgbClr val="FD5003"/>
              </a:gs>
              <a:gs pos="23000">
                <a:schemeClr val="tx1"/>
              </a:gs>
              <a:gs pos="12000">
                <a:srgbClr val="FF4A01"/>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1663432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3000" fill="hold"/>
                                        <p:tgtEl>
                                          <p:spTgt spid="2"/>
                                        </p:tgtEl>
                                        <p:attrNameLst>
                                          <p:attrName>ppt_x</p:attrName>
                                        </p:attrNameLst>
                                      </p:cBhvr>
                                      <p:tavLst>
                                        <p:tav tm="0">
                                          <p:val>
                                            <p:strVal val="1+#ppt_w/2"/>
                                          </p:val>
                                        </p:tav>
                                        <p:tav tm="100000">
                                          <p:val>
                                            <p:strVal val="#ppt_x"/>
                                          </p:val>
                                        </p:tav>
                                      </p:tavLst>
                                    </p:anim>
                                    <p:anim calcmode="lin" valueType="num">
                                      <p:cBhvr additive="base">
                                        <p:cTn id="8" dur="3000" fill="hold"/>
                                        <p:tgtEl>
                                          <p:spTgt spid="2"/>
                                        </p:tgtEl>
                                        <p:attrNameLst>
                                          <p:attrName>ppt_y</p:attrName>
                                        </p:attrNameLst>
                                      </p:cBhvr>
                                      <p:tavLst>
                                        <p:tav tm="0">
                                          <p:val>
                                            <p:strVal val="1+#ppt_h/2"/>
                                          </p:val>
                                        </p:tav>
                                        <p:tav tm="100000">
                                          <p:val>
                                            <p:strVal val="#ppt_y"/>
                                          </p:val>
                                        </p:tav>
                                      </p:tavLst>
                                    </p:anim>
                                  </p:childTnLst>
                                </p:cTn>
                              </p:par>
                              <p:par>
                                <p:cTn id="9" presetID="8" presetClass="emph" presetSubtype="0" fill="hold" grpId="1" nodeType="withEffect">
                                  <p:stCondLst>
                                    <p:cond delay="0"/>
                                  </p:stCondLst>
                                  <p:childTnLst>
                                    <p:animRot by="-10800000">
                                      <p:cBhvr>
                                        <p:cTn id="10" dur="3000" fill="hold"/>
                                        <p:tgtEl>
                                          <p:spTgt spid="2"/>
                                        </p:tgtEl>
                                        <p:attrNameLst>
                                          <p:attrName>r</p:attrName>
                                        </p:attrNameLst>
                                      </p:cBhvr>
                                    </p:animRot>
                                  </p:childTnLst>
                                </p:cTn>
                              </p:par>
                              <p:par>
                                <p:cTn id="11" presetID="19" presetClass="entr" presetSubtype="5" fill="hold" grpId="2" nodeType="with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3000" fill="hold"/>
                                        <p:tgtEl>
                                          <p:spTgt spid="2"/>
                                        </p:tgtEl>
                                        <p:attrNameLst>
                                          <p:attrName>ppt_w</p:attrName>
                                        </p:attrNameLst>
                                      </p:cBhvr>
                                      <p:tavLst>
                                        <p:tav tm="0">
                                          <p:val>
                                            <p:strVal val="#ppt_w"/>
                                          </p:val>
                                        </p:tav>
                                        <p:tav tm="100000">
                                          <p:val>
                                            <p:strVal val="#ppt_w"/>
                                          </p:val>
                                        </p:tav>
                                      </p:tavLst>
                                    </p:anim>
                                    <p:anim calcmode="lin" valueType="num">
                                      <p:cBhvr>
                                        <p:cTn id="14" dur="3000" fill="hold"/>
                                        <p:tgtEl>
                                          <p:spTgt spid="2"/>
                                        </p:tgtEl>
                                        <p:attrNameLst>
                                          <p:attrName>ppt_h</p:attrName>
                                        </p:attrNameLst>
                                      </p:cBhvr>
                                      <p:tavLst>
                                        <p:tav tm="0" fmla="#ppt_h*sin(2.5*pi*$)">
                                          <p:val>
                                            <p:fltVal val="0"/>
                                          </p:val>
                                        </p:tav>
                                        <p:tav tm="100000">
                                          <p:val>
                                            <p:fltVal val="1"/>
                                          </p:val>
                                        </p:tav>
                                      </p:tavLst>
                                    </p:anim>
                                  </p:childTnLst>
                                </p:cTn>
                              </p:par>
                              <p:par>
                                <p:cTn id="15" presetID="2" presetClass="entr" presetSubtype="6" fill="hold" grpId="0" nodeType="with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additive="base">
                                        <p:cTn id="17" dur="3000" fill="hold"/>
                                        <p:tgtEl>
                                          <p:spTgt spid="3"/>
                                        </p:tgtEl>
                                        <p:attrNameLst>
                                          <p:attrName>ppt_x</p:attrName>
                                        </p:attrNameLst>
                                      </p:cBhvr>
                                      <p:tavLst>
                                        <p:tav tm="0">
                                          <p:val>
                                            <p:strVal val="1+#ppt_w/2"/>
                                          </p:val>
                                        </p:tav>
                                        <p:tav tm="100000">
                                          <p:val>
                                            <p:strVal val="#ppt_x"/>
                                          </p:val>
                                        </p:tav>
                                      </p:tavLst>
                                    </p:anim>
                                    <p:anim calcmode="lin" valueType="num">
                                      <p:cBhvr additive="base">
                                        <p:cTn id="18" dur="3000" fill="hold"/>
                                        <p:tgtEl>
                                          <p:spTgt spid="3"/>
                                        </p:tgtEl>
                                        <p:attrNameLst>
                                          <p:attrName>ppt_y</p:attrName>
                                        </p:attrNameLst>
                                      </p:cBhvr>
                                      <p:tavLst>
                                        <p:tav tm="0">
                                          <p:val>
                                            <p:strVal val="1+#ppt_h/2"/>
                                          </p:val>
                                        </p:tav>
                                        <p:tav tm="100000">
                                          <p:val>
                                            <p:strVal val="#ppt_y"/>
                                          </p:val>
                                        </p:tav>
                                      </p:tavLst>
                                    </p:anim>
                                  </p:childTnLst>
                                </p:cTn>
                              </p:par>
                              <p:par>
                                <p:cTn id="19" presetID="8" presetClass="emph" presetSubtype="0" fill="hold" grpId="1" nodeType="withEffect">
                                  <p:stCondLst>
                                    <p:cond delay="0"/>
                                  </p:stCondLst>
                                  <p:childTnLst>
                                    <p:animRot by="-10800000">
                                      <p:cBhvr>
                                        <p:cTn id="20" dur="3000" fill="hold"/>
                                        <p:tgtEl>
                                          <p:spTgt spid="3"/>
                                        </p:tgtEl>
                                        <p:attrNameLst>
                                          <p:attrName>r</p:attrName>
                                        </p:attrNameLst>
                                      </p:cBhvr>
                                    </p:animRot>
                                  </p:childTnLst>
                                </p:cTn>
                              </p:par>
                              <p:par>
                                <p:cTn id="21" presetID="19" presetClass="entr" presetSubtype="5" fill="hold" grpId="2" nodeType="withEffect">
                                  <p:stCondLst>
                                    <p:cond delay="0"/>
                                  </p:stCondLst>
                                  <p:childTnLst>
                                    <p:set>
                                      <p:cBhvr>
                                        <p:cTn id="22" dur="1" fill="hold">
                                          <p:stCondLst>
                                            <p:cond delay="0"/>
                                          </p:stCondLst>
                                        </p:cTn>
                                        <p:tgtEl>
                                          <p:spTgt spid="3"/>
                                        </p:tgtEl>
                                        <p:attrNameLst>
                                          <p:attrName>style.visibility</p:attrName>
                                        </p:attrNameLst>
                                      </p:cBhvr>
                                      <p:to>
                                        <p:strVal val="visible"/>
                                      </p:to>
                                    </p:set>
                                    <p:anim calcmode="lin" valueType="num">
                                      <p:cBhvr>
                                        <p:cTn id="23" dur="3000" fill="hold"/>
                                        <p:tgtEl>
                                          <p:spTgt spid="3"/>
                                        </p:tgtEl>
                                        <p:attrNameLst>
                                          <p:attrName>ppt_w</p:attrName>
                                        </p:attrNameLst>
                                      </p:cBhvr>
                                      <p:tavLst>
                                        <p:tav tm="0">
                                          <p:val>
                                            <p:strVal val="#ppt_w"/>
                                          </p:val>
                                        </p:tav>
                                        <p:tav tm="100000">
                                          <p:val>
                                            <p:strVal val="#ppt_w"/>
                                          </p:val>
                                        </p:tav>
                                      </p:tavLst>
                                    </p:anim>
                                    <p:anim calcmode="lin" valueType="num">
                                      <p:cBhvr>
                                        <p:cTn id="24" dur="3000" fill="hold"/>
                                        <p:tgtEl>
                                          <p:spTgt spid="3"/>
                                        </p:tgtEl>
                                        <p:attrNameLst>
                                          <p:attrName>ppt_h</p:attrName>
                                        </p:attrNameLst>
                                      </p:cBhvr>
                                      <p:tavLst>
                                        <p:tav tm="0" fmla="#ppt_h*sin(2.5*pi*$)">
                                          <p:val>
                                            <p:fltVal val="0"/>
                                          </p:val>
                                        </p:tav>
                                        <p:tav tm="100000">
                                          <p:val>
                                            <p:fltVal val="1"/>
                                          </p:val>
                                        </p:tav>
                                      </p:tavLst>
                                    </p:anim>
                                  </p:childTnLst>
                                </p:cTn>
                              </p:par>
                              <p:par>
                                <p:cTn id="25" presetID="2" presetClass="entr" presetSubtype="6" fill="hold" grpId="0" nodeType="with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additive="base">
                                        <p:cTn id="27" dur="3000" fill="hold"/>
                                        <p:tgtEl>
                                          <p:spTgt spid="4"/>
                                        </p:tgtEl>
                                        <p:attrNameLst>
                                          <p:attrName>ppt_x</p:attrName>
                                        </p:attrNameLst>
                                      </p:cBhvr>
                                      <p:tavLst>
                                        <p:tav tm="0">
                                          <p:val>
                                            <p:strVal val="1+#ppt_w/2"/>
                                          </p:val>
                                        </p:tav>
                                        <p:tav tm="100000">
                                          <p:val>
                                            <p:strVal val="#ppt_x"/>
                                          </p:val>
                                        </p:tav>
                                      </p:tavLst>
                                    </p:anim>
                                    <p:anim calcmode="lin" valueType="num">
                                      <p:cBhvr additive="base">
                                        <p:cTn id="28" dur="3000" fill="hold"/>
                                        <p:tgtEl>
                                          <p:spTgt spid="4"/>
                                        </p:tgtEl>
                                        <p:attrNameLst>
                                          <p:attrName>ppt_y</p:attrName>
                                        </p:attrNameLst>
                                      </p:cBhvr>
                                      <p:tavLst>
                                        <p:tav tm="0">
                                          <p:val>
                                            <p:strVal val="1+#ppt_h/2"/>
                                          </p:val>
                                        </p:tav>
                                        <p:tav tm="100000">
                                          <p:val>
                                            <p:strVal val="#ppt_y"/>
                                          </p:val>
                                        </p:tav>
                                      </p:tavLst>
                                    </p:anim>
                                  </p:childTnLst>
                                </p:cTn>
                              </p:par>
                              <p:par>
                                <p:cTn id="29" presetID="8" presetClass="emph" presetSubtype="0" fill="hold" grpId="1" nodeType="withEffect">
                                  <p:stCondLst>
                                    <p:cond delay="0"/>
                                  </p:stCondLst>
                                  <p:childTnLst>
                                    <p:animRot by="-10800000">
                                      <p:cBhvr>
                                        <p:cTn id="30" dur="3000" fill="hold"/>
                                        <p:tgtEl>
                                          <p:spTgt spid="4"/>
                                        </p:tgtEl>
                                        <p:attrNameLst>
                                          <p:attrName>r</p:attrName>
                                        </p:attrNameLst>
                                      </p:cBhvr>
                                    </p:animRot>
                                  </p:childTnLst>
                                </p:cTn>
                              </p:par>
                              <p:par>
                                <p:cTn id="31" presetID="19" presetClass="entr" presetSubtype="5" fill="hold" grpId="2" nodeType="withEffect">
                                  <p:stCondLst>
                                    <p:cond delay="0"/>
                                  </p:stCondLst>
                                  <p:childTnLst>
                                    <p:set>
                                      <p:cBhvr>
                                        <p:cTn id="32" dur="1" fill="hold">
                                          <p:stCondLst>
                                            <p:cond delay="0"/>
                                          </p:stCondLst>
                                        </p:cTn>
                                        <p:tgtEl>
                                          <p:spTgt spid="4"/>
                                        </p:tgtEl>
                                        <p:attrNameLst>
                                          <p:attrName>style.visibility</p:attrName>
                                        </p:attrNameLst>
                                      </p:cBhvr>
                                      <p:to>
                                        <p:strVal val="visible"/>
                                      </p:to>
                                    </p:set>
                                    <p:anim calcmode="lin" valueType="num">
                                      <p:cBhvr>
                                        <p:cTn id="33" dur="3000" fill="hold"/>
                                        <p:tgtEl>
                                          <p:spTgt spid="4"/>
                                        </p:tgtEl>
                                        <p:attrNameLst>
                                          <p:attrName>ppt_w</p:attrName>
                                        </p:attrNameLst>
                                      </p:cBhvr>
                                      <p:tavLst>
                                        <p:tav tm="0">
                                          <p:val>
                                            <p:strVal val="#ppt_w"/>
                                          </p:val>
                                        </p:tav>
                                        <p:tav tm="100000">
                                          <p:val>
                                            <p:strVal val="#ppt_w"/>
                                          </p:val>
                                        </p:tav>
                                      </p:tavLst>
                                    </p:anim>
                                    <p:anim calcmode="lin" valueType="num">
                                      <p:cBhvr>
                                        <p:cTn id="34" dur="3000" fill="hold"/>
                                        <p:tgtEl>
                                          <p:spTgt spid="4"/>
                                        </p:tgtEl>
                                        <p:attrNameLst>
                                          <p:attrName>ppt_h</p:attrName>
                                        </p:attrNameLst>
                                      </p:cBhvr>
                                      <p:tavLst>
                                        <p:tav tm="0" fmla="#ppt_h*sin(2.5*pi*$)">
                                          <p:val>
                                            <p:fltVal val="0"/>
                                          </p:val>
                                        </p:tav>
                                        <p:tav tm="100000">
                                          <p:val>
                                            <p:fltVal val="1"/>
                                          </p:val>
                                        </p:tav>
                                      </p:tavLst>
                                    </p:anim>
                                  </p:childTnLst>
                                </p:cTn>
                              </p:par>
                              <p:par>
                                <p:cTn id="35" presetID="2" presetClass="entr" presetSubtype="6" fill="hold" grpId="0" nodeType="withEffect">
                                  <p:stCondLst>
                                    <p:cond delay="0"/>
                                  </p:stCondLst>
                                  <p:childTnLst>
                                    <p:set>
                                      <p:cBhvr>
                                        <p:cTn id="36" dur="1" fill="hold">
                                          <p:stCondLst>
                                            <p:cond delay="0"/>
                                          </p:stCondLst>
                                        </p:cTn>
                                        <p:tgtEl>
                                          <p:spTgt spid="5"/>
                                        </p:tgtEl>
                                        <p:attrNameLst>
                                          <p:attrName>style.visibility</p:attrName>
                                        </p:attrNameLst>
                                      </p:cBhvr>
                                      <p:to>
                                        <p:strVal val="visible"/>
                                      </p:to>
                                    </p:set>
                                    <p:anim calcmode="lin" valueType="num">
                                      <p:cBhvr additive="base">
                                        <p:cTn id="37" dur="3000" fill="hold"/>
                                        <p:tgtEl>
                                          <p:spTgt spid="5"/>
                                        </p:tgtEl>
                                        <p:attrNameLst>
                                          <p:attrName>ppt_x</p:attrName>
                                        </p:attrNameLst>
                                      </p:cBhvr>
                                      <p:tavLst>
                                        <p:tav tm="0">
                                          <p:val>
                                            <p:strVal val="1+#ppt_w/2"/>
                                          </p:val>
                                        </p:tav>
                                        <p:tav tm="100000">
                                          <p:val>
                                            <p:strVal val="#ppt_x"/>
                                          </p:val>
                                        </p:tav>
                                      </p:tavLst>
                                    </p:anim>
                                    <p:anim calcmode="lin" valueType="num">
                                      <p:cBhvr additive="base">
                                        <p:cTn id="38" dur="3000" fill="hold"/>
                                        <p:tgtEl>
                                          <p:spTgt spid="5"/>
                                        </p:tgtEl>
                                        <p:attrNameLst>
                                          <p:attrName>ppt_y</p:attrName>
                                        </p:attrNameLst>
                                      </p:cBhvr>
                                      <p:tavLst>
                                        <p:tav tm="0">
                                          <p:val>
                                            <p:strVal val="1+#ppt_h/2"/>
                                          </p:val>
                                        </p:tav>
                                        <p:tav tm="100000">
                                          <p:val>
                                            <p:strVal val="#ppt_y"/>
                                          </p:val>
                                        </p:tav>
                                      </p:tavLst>
                                    </p:anim>
                                  </p:childTnLst>
                                </p:cTn>
                              </p:par>
                              <p:par>
                                <p:cTn id="39" presetID="8" presetClass="emph" presetSubtype="0" fill="hold" grpId="1" nodeType="withEffect">
                                  <p:stCondLst>
                                    <p:cond delay="0"/>
                                  </p:stCondLst>
                                  <p:childTnLst>
                                    <p:animRot by="-10800000">
                                      <p:cBhvr>
                                        <p:cTn id="40" dur="3000" fill="hold"/>
                                        <p:tgtEl>
                                          <p:spTgt spid="5"/>
                                        </p:tgtEl>
                                        <p:attrNameLst>
                                          <p:attrName>r</p:attrName>
                                        </p:attrNameLst>
                                      </p:cBhvr>
                                    </p:animRot>
                                  </p:childTnLst>
                                </p:cTn>
                              </p:par>
                              <p:par>
                                <p:cTn id="41" presetID="19" presetClass="entr" presetSubtype="5" fill="hold" grpId="2" nodeType="withEffect">
                                  <p:stCondLst>
                                    <p:cond delay="0"/>
                                  </p:stCondLst>
                                  <p:childTnLst>
                                    <p:set>
                                      <p:cBhvr>
                                        <p:cTn id="42" dur="1" fill="hold">
                                          <p:stCondLst>
                                            <p:cond delay="0"/>
                                          </p:stCondLst>
                                        </p:cTn>
                                        <p:tgtEl>
                                          <p:spTgt spid="5"/>
                                        </p:tgtEl>
                                        <p:attrNameLst>
                                          <p:attrName>style.visibility</p:attrName>
                                        </p:attrNameLst>
                                      </p:cBhvr>
                                      <p:to>
                                        <p:strVal val="visible"/>
                                      </p:to>
                                    </p:set>
                                    <p:anim calcmode="lin" valueType="num">
                                      <p:cBhvr>
                                        <p:cTn id="43" dur="3000" fill="hold"/>
                                        <p:tgtEl>
                                          <p:spTgt spid="5"/>
                                        </p:tgtEl>
                                        <p:attrNameLst>
                                          <p:attrName>ppt_w</p:attrName>
                                        </p:attrNameLst>
                                      </p:cBhvr>
                                      <p:tavLst>
                                        <p:tav tm="0">
                                          <p:val>
                                            <p:strVal val="#ppt_w"/>
                                          </p:val>
                                        </p:tav>
                                        <p:tav tm="100000">
                                          <p:val>
                                            <p:strVal val="#ppt_w"/>
                                          </p:val>
                                        </p:tav>
                                      </p:tavLst>
                                    </p:anim>
                                    <p:anim calcmode="lin" valueType="num">
                                      <p:cBhvr>
                                        <p:cTn id="44" dur="3000" fill="hold"/>
                                        <p:tgtEl>
                                          <p:spTgt spid="5"/>
                                        </p:tgtEl>
                                        <p:attrNameLst>
                                          <p:attrName>ppt_h</p:attrName>
                                        </p:attrNameLst>
                                      </p:cBhvr>
                                      <p:tavLst>
                                        <p:tav tm="0" fmla="#ppt_h*sin(2.5*pi*$)">
                                          <p:val>
                                            <p:fltVal val="0"/>
                                          </p:val>
                                        </p:tav>
                                        <p:tav tm="100000">
                                          <p:val>
                                            <p:fltVal val="1"/>
                                          </p:val>
                                        </p:tav>
                                      </p:tavLst>
                                    </p:anim>
                                  </p:childTnLst>
                                </p:cTn>
                              </p:par>
                              <p:par>
                                <p:cTn id="45" presetID="2" presetClass="entr" presetSubtype="6" fill="hold" grpId="0" nodeType="withEffect">
                                  <p:stCondLst>
                                    <p:cond delay="0"/>
                                  </p:stCondLst>
                                  <p:childTnLst>
                                    <p:set>
                                      <p:cBhvr>
                                        <p:cTn id="46" dur="1" fill="hold">
                                          <p:stCondLst>
                                            <p:cond delay="0"/>
                                          </p:stCondLst>
                                        </p:cTn>
                                        <p:tgtEl>
                                          <p:spTgt spid="6"/>
                                        </p:tgtEl>
                                        <p:attrNameLst>
                                          <p:attrName>style.visibility</p:attrName>
                                        </p:attrNameLst>
                                      </p:cBhvr>
                                      <p:to>
                                        <p:strVal val="visible"/>
                                      </p:to>
                                    </p:set>
                                    <p:anim calcmode="lin" valueType="num">
                                      <p:cBhvr additive="base">
                                        <p:cTn id="47" dur="3000" fill="hold"/>
                                        <p:tgtEl>
                                          <p:spTgt spid="6"/>
                                        </p:tgtEl>
                                        <p:attrNameLst>
                                          <p:attrName>ppt_x</p:attrName>
                                        </p:attrNameLst>
                                      </p:cBhvr>
                                      <p:tavLst>
                                        <p:tav tm="0">
                                          <p:val>
                                            <p:strVal val="1+#ppt_w/2"/>
                                          </p:val>
                                        </p:tav>
                                        <p:tav tm="100000">
                                          <p:val>
                                            <p:strVal val="#ppt_x"/>
                                          </p:val>
                                        </p:tav>
                                      </p:tavLst>
                                    </p:anim>
                                    <p:anim calcmode="lin" valueType="num">
                                      <p:cBhvr additive="base">
                                        <p:cTn id="48" dur="3000" fill="hold"/>
                                        <p:tgtEl>
                                          <p:spTgt spid="6"/>
                                        </p:tgtEl>
                                        <p:attrNameLst>
                                          <p:attrName>ppt_y</p:attrName>
                                        </p:attrNameLst>
                                      </p:cBhvr>
                                      <p:tavLst>
                                        <p:tav tm="0">
                                          <p:val>
                                            <p:strVal val="1+#ppt_h/2"/>
                                          </p:val>
                                        </p:tav>
                                        <p:tav tm="100000">
                                          <p:val>
                                            <p:strVal val="#ppt_y"/>
                                          </p:val>
                                        </p:tav>
                                      </p:tavLst>
                                    </p:anim>
                                  </p:childTnLst>
                                </p:cTn>
                              </p:par>
                              <p:par>
                                <p:cTn id="49" presetID="8" presetClass="emph" presetSubtype="0" fill="hold" grpId="1" nodeType="withEffect">
                                  <p:stCondLst>
                                    <p:cond delay="0"/>
                                  </p:stCondLst>
                                  <p:childTnLst>
                                    <p:animRot by="-10800000">
                                      <p:cBhvr>
                                        <p:cTn id="50" dur="3000" fill="hold"/>
                                        <p:tgtEl>
                                          <p:spTgt spid="6"/>
                                        </p:tgtEl>
                                        <p:attrNameLst>
                                          <p:attrName>r</p:attrName>
                                        </p:attrNameLst>
                                      </p:cBhvr>
                                    </p:animRot>
                                  </p:childTnLst>
                                </p:cTn>
                              </p:par>
                              <p:par>
                                <p:cTn id="51" presetID="19" presetClass="entr" presetSubtype="5" fill="hold" grpId="2" nodeType="withEffect">
                                  <p:stCondLst>
                                    <p:cond delay="0"/>
                                  </p:stCondLst>
                                  <p:childTnLst>
                                    <p:set>
                                      <p:cBhvr>
                                        <p:cTn id="52" dur="1" fill="hold">
                                          <p:stCondLst>
                                            <p:cond delay="0"/>
                                          </p:stCondLst>
                                        </p:cTn>
                                        <p:tgtEl>
                                          <p:spTgt spid="6"/>
                                        </p:tgtEl>
                                        <p:attrNameLst>
                                          <p:attrName>style.visibility</p:attrName>
                                        </p:attrNameLst>
                                      </p:cBhvr>
                                      <p:to>
                                        <p:strVal val="visible"/>
                                      </p:to>
                                    </p:set>
                                    <p:anim calcmode="lin" valueType="num">
                                      <p:cBhvr>
                                        <p:cTn id="53" dur="3000" fill="hold"/>
                                        <p:tgtEl>
                                          <p:spTgt spid="6"/>
                                        </p:tgtEl>
                                        <p:attrNameLst>
                                          <p:attrName>ppt_w</p:attrName>
                                        </p:attrNameLst>
                                      </p:cBhvr>
                                      <p:tavLst>
                                        <p:tav tm="0">
                                          <p:val>
                                            <p:strVal val="#ppt_w"/>
                                          </p:val>
                                        </p:tav>
                                        <p:tav tm="100000">
                                          <p:val>
                                            <p:strVal val="#ppt_w"/>
                                          </p:val>
                                        </p:tav>
                                      </p:tavLst>
                                    </p:anim>
                                    <p:anim calcmode="lin" valueType="num">
                                      <p:cBhvr>
                                        <p:cTn id="54" dur="3000" fill="hold"/>
                                        <p:tgtEl>
                                          <p:spTgt spid="6"/>
                                        </p:tgtEl>
                                        <p:attrNameLst>
                                          <p:attrName>ppt_h</p:attrName>
                                        </p:attrNameLst>
                                      </p:cBhvr>
                                      <p:tavLst>
                                        <p:tav tm="0" fmla="#ppt_h*sin(2.5*pi*$)">
                                          <p:val>
                                            <p:fltVal val="0"/>
                                          </p:val>
                                        </p:tav>
                                        <p:tav tm="100000">
                                          <p:val>
                                            <p:fltVal val="1"/>
                                          </p:val>
                                        </p:tav>
                                      </p:tavLst>
                                    </p:anim>
                                  </p:childTnLst>
                                </p:cTn>
                              </p:par>
                              <p:par>
                                <p:cTn id="55" presetID="2" presetClass="entr" presetSubtype="12" fill="hold" grpId="0" nodeType="withEffect">
                                  <p:stCondLst>
                                    <p:cond delay="0"/>
                                  </p:stCondLst>
                                  <p:childTnLst>
                                    <p:set>
                                      <p:cBhvr>
                                        <p:cTn id="56" dur="1" fill="hold">
                                          <p:stCondLst>
                                            <p:cond delay="0"/>
                                          </p:stCondLst>
                                        </p:cTn>
                                        <p:tgtEl>
                                          <p:spTgt spid="7"/>
                                        </p:tgtEl>
                                        <p:attrNameLst>
                                          <p:attrName>style.visibility</p:attrName>
                                        </p:attrNameLst>
                                      </p:cBhvr>
                                      <p:to>
                                        <p:strVal val="visible"/>
                                      </p:to>
                                    </p:set>
                                    <p:anim calcmode="lin" valueType="num">
                                      <p:cBhvr additive="base">
                                        <p:cTn id="57" dur="3000" fill="hold"/>
                                        <p:tgtEl>
                                          <p:spTgt spid="7"/>
                                        </p:tgtEl>
                                        <p:attrNameLst>
                                          <p:attrName>ppt_x</p:attrName>
                                        </p:attrNameLst>
                                      </p:cBhvr>
                                      <p:tavLst>
                                        <p:tav tm="0">
                                          <p:val>
                                            <p:strVal val="0-#ppt_w/2"/>
                                          </p:val>
                                        </p:tav>
                                        <p:tav tm="100000">
                                          <p:val>
                                            <p:strVal val="#ppt_x"/>
                                          </p:val>
                                        </p:tav>
                                      </p:tavLst>
                                    </p:anim>
                                    <p:anim calcmode="lin" valueType="num">
                                      <p:cBhvr additive="base">
                                        <p:cTn id="58" dur="3000" fill="hold"/>
                                        <p:tgtEl>
                                          <p:spTgt spid="7"/>
                                        </p:tgtEl>
                                        <p:attrNameLst>
                                          <p:attrName>ppt_y</p:attrName>
                                        </p:attrNameLst>
                                      </p:cBhvr>
                                      <p:tavLst>
                                        <p:tav tm="0">
                                          <p:val>
                                            <p:strVal val="1+#ppt_h/2"/>
                                          </p:val>
                                        </p:tav>
                                        <p:tav tm="100000">
                                          <p:val>
                                            <p:strVal val="#ppt_y"/>
                                          </p:val>
                                        </p:tav>
                                      </p:tavLst>
                                    </p:anim>
                                  </p:childTnLst>
                                </p:cTn>
                              </p:par>
                              <p:par>
                                <p:cTn id="59" presetID="8" presetClass="emph" presetSubtype="0" fill="hold" grpId="1" nodeType="withEffect">
                                  <p:stCondLst>
                                    <p:cond delay="0"/>
                                  </p:stCondLst>
                                  <p:childTnLst>
                                    <p:animRot by="10800000">
                                      <p:cBhvr>
                                        <p:cTn id="60" dur="3000" fill="hold"/>
                                        <p:tgtEl>
                                          <p:spTgt spid="7"/>
                                        </p:tgtEl>
                                        <p:attrNameLst>
                                          <p:attrName>r</p:attrName>
                                        </p:attrNameLst>
                                      </p:cBhvr>
                                    </p:animRot>
                                  </p:childTnLst>
                                </p:cTn>
                              </p:par>
                              <p:par>
                                <p:cTn id="61" presetID="19" presetClass="entr" presetSubtype="5" fill="hold" grpId="2" nodeType="withEffect">
                                  <p:stCondLst>
                                    <p:cond delay="0"/>
                                  </p:stCondLst>
                                  <p:childTnLst>
                                    <p:set>
                                      <p:cBhvr>
                                        <p:cTn id="62" dur="1" fill="hold">
                                          <p:stCondLst>
                                            <p:cond delay="0"/>
                                          </p:stCondLst>
                                        </p:cTn>
                                        <p:tgtEl>
                                          <p:spTgt spid="7"/>
                                        </p:tgtEl>
                                        <p:attrNameLst>
                                          <p:attrName>style.visibility</p:attrName>
                                        </p:attrNameLst>
                                      </p:cBhvr>
                                      <p:to>
                                        <p:strVal val="visible"/>
                                      </p:to>
                                    </p:set>
                                    <p:anim calcmode="lin" valueType="num">
                                      <p:cBhvr>
                                        <p:cTn id="63" dur="3000" fill="hold"/>
                                        <p:tgtEl>
                                          <p:spTgt spid="7"/>
                                        </p:tgtEl>
                                        <p:attrNameLst>
                                          <p:attrName>ppt_w</p:attrName>
                                        </p:attrNameLst>
                                      </p:cBhvr>
                                      <p:tavLst>
                                        <p:tav tm="0">
                                          <p:val>
                                            <p:strVal val="#ppt_w"/>
                                          </p:val>
                                        </p:tav>
                                        <p:tav tm="100000">
                                          <p:val>
                                            <p:strVal val="#ppt_w"/>
                                          </p:val>
                                        </p:tav>
                                      </p:tavLst>
                                    </p:anim>
                                    <p:anim calcmode="lin" valueType="num">
                                      <p:cBhvr>
                                        <p:cTn id="64" dur="3000" fill="hold"/>
                                        <p:tgtEl>
                                          <p:spTgt spid="7"/>
                                        </p:tgtEl>
                                        <p:attrNameLst>
                                          <p:attrName>ppt_h</p:attrName>
                                        </p:attrNameLst>
                                      </p:cBhvr>
                                      <p:tavLst>
                                        <p:tav tm="0" fmla="#ppt_h*sin(2.5*pi*$)">
                                          <p:val>
                                            <p:fltVal val="0"/>
                                          </p:val>
                                        </p:tav>
                                        <p:tav tm="100000">
                                          <p:val>
                                            <p:fltVal val="1"/>
                                          </p:val>
                                        </p:tav>
                                      </p:tavLst>
                                    </p:anim>
                                  </p:childTnLst>
                                </p:cTn>
                              </p:par>
                              <p:par>
                                <p:cTn id="65" presetID="2" presetClass="entr" presetSubtype="12" fill="hold" grpId="0" nodeType="withEffect">
                                  <p:stCondLst>
                                    <p:cond delay="0"/>
                                  </p:stCondLst>
                                  <p:childTnLst>
                                    <p:set>
                                      <p:cBhvr>
                                        <p:cTn id="66" dur="1" fill="hold">
                                          <p:stCondLst>
                                            <p:cond delay="0"/>
                                          </p:stCondLst>
                                        </p:cTn>
                                        <p:tgtEl>
                                          <p:spTgt spid="8"/>
                                        </p:tgtEl>
                                        <p:attrNameLst>
                                          <p:attrName>style.visibility</p:attrName>
                                        </p:attrNameLst>
                                      </p:cBhvr>
                                      <p:to>
                                        <p:strVal val="visible"/>
                                      </p:to>
                                    </p:set>
                                    <p:anim calcmode="lin" valueType="num">
                                      <p:cBhvr additive="base">
                                        <p:cTn id="67" dur="3000" fill="hold"/>
                                        <p:tgtEl>
                                          <p:spTgt spid="8"/>
                                        </p:tgtEl>
                                        <p:attrNameLst>
                                          <p:attrName>ppt_x</p:attrName>
                                        </p:attrNameLst>
                                      </p:cBhvr>
                                      <p:tavLst>
                                        <p:tav tm="0">
                                          <p:val>
                                            <p:strVal val="0-#ppt_w/2"/>
                                          </p:val>
                                        </p:tav>
                                        <p:tav tm="100000">
                                          <p:val>
                                            <p:strVal val="#ppt_x"/>
                                          </p:val>
                                        </p:tav>
                                      </p:tavLst>
                                    </p:anim>
                                    <p:anim calcmode="lin" valueType="num">
                                      <p:cBhvr additive="base">
                                        <p:cTn id="68" dur="3000" fill="hold"/>
                                        <p:tgtEl>
                                          <p:spTgt spid="8"/>
                                        </p:tgtEl>
                                        <p:attrNameLst>
                                          <p:attrName>ppt_y</p:attrName>
                                        </p:attrNameLst>
                                      </p:cBhvr>
                                      <p:tavLst>
                                        <p:tav tm="0">
                                          <p:val>
                                            <p:strVal val="1+#ppt_h/2"/>
                                          </p:val>
                                        </p:tav>
                                        <p:tav tm="100000">
                                          <p:val>
                                            <p:strVal val="#ppt_y"/>
                                          </p:val>
                                        </p:tav>
                                      </p:tavLst>
                                    </p:anim>
                                  </p:childTnLst>
                                </p:cTn>
                              </p:par>
                              <p:par>
                                <p:cTn id="69" presetID="8" presetClass="emph" presetSubtype="0" fill="hold" grpId="1" nodeType="withEffect">
                                  <p:stCondLst>
                                    <p:cond delay="0"/>
                                  </p:stCondLst>
                                  <p:childTnLst>
                                    <p:animRot by="10800000">
                                      <p:cBhvr>
                                        <p:cTn id="70" dur="3000" fill="hold"/>
                                        <p:tgtEl>
                                          <p:spTgt spid="8"/>
                                        </p:tgtEl>
                                        <p:attrNameLst>
                                          <p:attrName>r</p:attrName>
                                        </p:attrNameLst>
                                      </p:cBhvr>
                                    </p:animRot>
                                  </p:childTnLst>
                                </p:cTn>
                              </p:par>
                              <p:par>
                                <p:cTn id="71" presetID="19" presetClass="entr" presetSubtype="5" fill="hold" grpId="2" nodeType="withEffect">
                                  <p:stCondLst>
                                    <p:cond delay="0"/>
                                  </p:stCondLst>
                                  <p:childTnLst>
                                    <p:set>
                                      <p:cBhvr>
                                        <p:cTn id="72" dur="1" fill="hold">
                                          <p:stCondLst>
                                            <p:cond delay="0"/>
                                          </p:stCondLst>
                                        </p:cTn>
                                        <p:tgtEl>
                                          <p:spTgt spid="8"/>
                                        </p:tgtEl>
                                        <p:attrNameLst>
                                          <p:attrName>style.visibility</p:attrName>
                                        </p:attrNameLst>
                                      </p:cBhvr>
                                      <p:to>
                                        <p:strVal val="visible"/>
                                      </p:to>
                                    </p:set>
                                    <p:anim calcmode="lin" valueType="num">
                                      <p:cBhvr>
                                        <p:cTn id="73" dur="3000" fill="hold"/>
                                        <p:tgtEl>
                                          <p:spTgt spid="8"/>
                                        </p:tgtEl>
                                        <p:attrNameLst>
                                          <p:attrName>ppt_w</p:attrName>
                                        </p:attrNameLst>
                                      </p:cBhvr>
                                      <p:tavLst>
                                        <p:tav tm="0">
                                          <p:val>
                                            <p:strVal val="#ppt_w"/>
                                          </p:val>
                                        </p:tav>
                                        <p:tav tm="100000">
                                          <p:val>
                                            <p:strVal val="#ppt_w"/>
                                          </p:val>
                                        </p:tav>
                                      </p:tavLst>
                                    </p:anim>
                                    <p:anim calcmode="lin" valueType="num">
                                      <p:cBhvr>
                                        <p:cTn id="74" dur="3000" fill="hold"/>
                                        <p:tgtEl>
                                          <p:spTgt spid="8"/>
                                        </p:tgtEl>
                                        <p:attrNameLst>
                                          <p:attrName>ppt_h</p:attrName>
                                        </p:attrNameLst>
                                      </p:cBhvr>
                                      <p:tavLst>
                                        <p:tav tm="0" fmla="#ppt_h*sin(2.5*pi*$)">
                                          <p:val>
                                            <p:fltVal val="0"/>
                                          </p:val>
                                        </p:tav>
                                        <p:tav tm="100000">
                                          <p:val>
                                            <p:fltVal val="1"/>
                                          </p:val>
                                        </p:tav>
                                      </p:tavLst>
                                    </p:anim>
                                  </p:childTnLst>
                                </p:cTn>
                              </p:par>
                              <p:par>
                                <p:cTn id="75" presetID="2" presetClass="entr" presetSubtype="12" fill="hold" grpId="0" nodeType="withEffect">
                                  <p:stCondLst>
                                    <p:cond delay="0"/>
                                  </p:stCondLst>
                                  <p:childTnLst>
                                    <p:set>
                                      <p:cBhvr>
                                        <p:cTn id="76" dur="1" fill="hold">
                                          <p:stCondLst>
                                            <p:cond delay="0"/>
                                          </p:stCondLst>
                                        </p:cTn>
                                        <p:tgtEl>
                                          <p:spTgt spid="9"/>
                                        </p:tgtEl>
                                        <p:attrNameLst>
                                          <p:attrName>style.visibility</p:attrName>
                                        </p:attrNameLst>
                                      </p:cBhvr>
                                      <p:to>
                                        <p:strVal val="visible"/>
                                      </p:to>
                                    </p:set>
                                    <p:anim calcmode="lin" valueType="num">
                                      <p:cBhvr additive="base">
                                        <p:cTn id="77" dur="3000" fill="hold"/>
                                        <p:tgtEl>
                                          <p:spTgt spid="9"/>
                                        </p:tgtEl>
                                        <p:attrNameLst>
                                          <p:attrName>ppt_x</p:attrName>
                                        </p:attrNameLst>
                                      </p:cBhvr>
                                      <p:tavLst>
                                        <p:tav tm="0">
                                          <p:val>
                                            <p:strVal val="0-#ppt_w/2"/>
                                          </p:val>
                                        </p:tav>
                                        <p:tav tm="100000">
                                          <p:val>
                                            <p:strVal val="#ppt_x"/>
                                          </p:val>
                                        </p:tav>
                                      </p:tavLst>
                                    </p:anim>
                                    <p:anim calcmode="lin" valueType="num">
                                      <p:cBhvr additive="base">
                                        <p:cTn id="78" dur="3000" fill="hold"/>
                                        <p:tgtEl>
                                          <p:spTgt spid="9"/>
                                        </p:tgtEl>
                                        <p:attrNameLst>
                                          <p:attrName>ppt_y</p:attrName>
                                        </p:attrNameLst>
                                      </p:cBhvr>
                                      <p:tavLst>
                                        <p:tav tm="0">
                                          <p:val>
                                            <p:strVal val="1+#ppt_h/2"/>
                                          </p:val>
                                        </p:tav>
                                        <p:tav tm="100000">
                                          <p:val>
                                            <p:strVal val="#ppt_y"/>
                                          </p:val>
                                        </p:tav>
                                      </p:tavLst>
                                    </p:anim>
                                  </p:childTnLst>
                                </p:cTn>
                              </p:par>
                              <p:par>
                                <p:cTn id="79" presetID="8" presetClass="emph" presetSubtype="0" fill="hold" grpId="1" nodeType="withEffect">
                                  <p:stCondLst>
                                    <p:cond delay="0"/>
                                  </p:stCondLst>
                                  <p:childTnLst>
                                    <p:animRot by="10800000">
                                      <p:cBhvr>
                                        <p:cTn id="80" dur="3000" fill="hold"/>
                                        <p:tgtEl>
                                          <p:spTgt spid="9"/>
                                        </p:tgtEl>
                                        <p:attrNameLst>
                                          <p:attrName>r</p:attrName>
                                        </p:attrNameLst>
                                      </p:cBhvr>
                                    </p:animRot>
                                  </p:childTnLst>
                                </p:cTn>
                              </p:par>
                              <p:par>
                                <p:cTn id="81" presetID="19" presetClass="entr" presetSubtype="5" fill="hold" grpId="2" nodeType="withEffect">
                                  <p:stCondLst>
                                    <p:cond delay="0"/>
                                  </p:stCondLst>
                                  <p:childTnLst>
                                    <p:set>
                                      <p:cBhvr>
                                        <p:cTn id="82" dur="1" fill="hold">
                                          <p:stCondLst>
                                            <p:cond delay="0"/>
                                          </p:stCondLst>
                                        </p:cTn>
                                        <p:tgtEl>
                                          <p:spTgt spid="9"/>
                                        </p:tgtEl>
                                        <p:attrNameLst>
                                          <p:attrName>style.visibility</p:attrName>
                                        </p:attrNameLst>
                                      </p:cBhvr>
                                      <p:to>
                                        <p:strVal val="visible"/>
                                      </p:to>
                                    </p:set>
                                    <p:anim calcmode="lin" valueType="num">
                                      <p:cBhvr>
                                        <p:cTn id="83" dur="3000" fill="hold"/>
                                        <p:tgtEl>
                                          <p:spTgt spid="9"/>
                                        </p:tgtEl>
                                        <p:attrNameLst>
                                          <p:attrName>ppt_w</p:attrName>
                                        </p:attrNameLst>
                                      </p:cBhvr>
                                      <p:tavLst>
                                        <p:tav tm="0">
                                          <p:val>
                                            <p:strVal val="#ppt_w"/>
                                          </p:val>
                                        </p:tav>
                                        <p:tav tm="100000">
                                          <p:val>
                                            <p:strVal val="#ppt_w"/>
                                          </p:val>
                                        </p:tav>
                                      </p:tavLst>
                                    </p:anim>
                                    <p:anim calcmode="lin" valueType="num">
                                      <p:cBhvr>
                                        <p:cTn id="84" dur="3000" fill="hold"/>
                                        <p:tgtEl>
                                          <p:spTgt spid="9"/>
                                        </p:tgtEl>
                                        <p:attrNameLst>
                                          <p:attrName>ppt_h</p:attrName>
                                        </p:attrNameLst>
                                      </p:cBhvr>
                                      <p:tavLst>
                                        <p:tav tm="0" fmla="#ppt_h*sin(2.5*pi*$)">
                                          <p:val>
                                            <p:fltVal val="0"/>
                                          </p:val>
                                        </p:tav>
                                        <p:tav tm="100000">
                                          <p:val>
                                            <p:fltVal val="1"/>
                                          </p:val>
                                        </p:tav>
                                      </p:tavLst>
                                    </p:anim>
                                  </p:childTnLst>
                                </p:cTn>
                              </p:par>
                              <p:par>
                                <p:cTn id="85" presetID="2" presetClass="entr" presetSubtype="12" fill="hold" grpId="0" nodeType="withEffect">
                                  <p:stCondLst>
                                    <p:cond delay="0"/>
                                  </p:stCondLst>
                                  <p:childTnLst>
                                    <p:set>
                                      <p:cBhvr>
                                        <p:cTn id="86" dur="1" fill="hold">
                                          <p:stCondLst>
                                            <p:cond delay="0"/>
                                          </p:stCondLst>
                                        </p:cTn>
                                        <p:tgtEl>
                                          <p:spTgt spid="10"/>
                                        </p:tgtEl>
                                        <p:attrNameLst>
                                          <p:attrName>style.visibility</p:attrName>
                                        </p:attrNameLst>
                                      </p:cBhvr>
                                      <p:to>
                                        <p:strVal val="visible"/>
                                      </p:to>
                                    </p:set>
                                    <p:anim calcmode="lin" valueType="num">
                                      <p:cBhvr additive="base">
                                        <p:cTn id="87" dur="3000" fill="hold"/>
                                        <p:tgtEl>
                                          <p:spTgt spid="10"/>
                                        </p:tgtEl>
                                        <p:attrNameLst>
                                          <p:attrName>ppt_x</p:attrName>
                                        </p:attrNameLst>
                                      </p:cBhvr>
                                      <p:tavLst>
                                        <p:tav tm="0">
                                          <p:val>
                                            <p:strVal val="0-#ppt_w/2"/>
                                          </p:val>
                                        </p:tav>
                                        <p:tav tm="100000">
                                          <p:val>
                                            <p:strVal val="#ppt_x"/>
                                          </p:val>
                                        </p:tav>
                                      </p:tavLst>
                                    </p:anim>
                                    <p:anim calcmode="lin" valueType="num">
                                      <p:cBhvr additive="base">
                                        <p:cTn id="88" dur="3000" fill="hold"/>
                                        <p:tgtEl>
                                          <p:spTgt spid="10"/>
                                        </p:tgtEl>
                                        <p:attrNameLst>
                                          <p:attrName>ppt_y</p:attrName>
                                        </p:attrNameLst>
                                      </p:cBhvr>
                                      <p:tavLst>
                                        <p:tav tm="0">
                                          <p:val>
                                            <p:strVal val="1+#ppt_h/2"/>
                                          </p:val>
                                        </p:tav>
                                        <p:tav tm="100000">
                                          <p:val>
                                            <p:strVal val="#ppt_y"/>
                                          </p:val>
                                        </p:tav>
                                      </p:tavLst>
                                    </p:anim>
                                  </p:childTnLst>
                                </p:cTn>
                              </p:par>
                              <p:par>
                                <p:cTn id="89" presetID="8" presetClass="emph" presetSubtype="0" fill="hold" grpId="1" nodeType="withEffect">
                                  <p:stCondLst>
                                    <p:cond delay="0"/>
                                  </p:stCondLst>
                                  <p:childTnLst>
                                    <p:animRot by="10800000">
                                      <p:cBhvr>
                                        <p:cTn id="90" dur="3000" fill="hold"/>
                                        <p:tgtEl>
                                          <p:spTgt spid="10"/>
                                        </p:tgtEl>
                                        <p:attrNameLst>
                                          <p:attrName>r</p:attrName>
                                        </p:attrNameLst>
                                      </p:cBhvr>
                                    </p:animRot>
                                  </p:childTnLst>
                                </p:cTn>
                              </p:par>
                              <p:par>
                                <p:cTn id="91" presetID="19" presetClass="entr" presetSubtype="5" fill="hold" grpId="2" nodeType="withEffect">
                                  <p:stCondLst>
                                    <p:cond delay="0"/>
                                  </p:stCondLst>
                                  <p:childTnLst>
                                    <p:set>
                                      <p:cBhvr>
                                        <p:cTn id="92" dur="1" fill="hold">
                                          <p:stCondLst>
                                            <p:cond delay="0"/>
                                          </p:stCondLst>
                                        </p:cTn>
                                        <p:tgtEl>
                                          <p:spTgt spid="10"/>
                                        </p:tgtEl>
                                        <p:attrNameLst>
                                          <p:attrName>style.visibility</p:attrName>
                                        </p:attrNameLst>
                                      </p:cBhvr>
                                      <p:to>
                                        <p:strVal val="visible"/>
                                      </p:to>
                                    </p:set>
                                    <p:anim calcmode="lin" valueType="num">
                                      <p:cBhvr>
                                        <p:cTn id="93" dur="3000" fill="hold"/>
                                        <p:tgtEl>
                                          <p:spTgt spid="10"/>
                                        </p:tgtEl>
                                        <p:attrNameLst>
                                          <p:attrName>ppt_w</p:attrName>
                                        </p:attrNameLst>
                                      </p:cBhvr>
                                      <p:tavLst>
                                        <p:tav tm="0">
                                          <p:val>
                                            <p:strVal val="#ppt_w"/>
                                          </p:val>
                                        </p:tav>
                                        <p:tav tm="100000">
                                          <p:val>
                                            <p:strVal val="#ppt_w"/>
                                          </p:val>
                                        </p:tav>
                                      </p:tavLst>
                                    </p:anim>
                                    <p:anim calcmode="lin" valueType="num">
                                      <p:cBhvr>
                                        <p:cTn id="94" dur="3000" fill="hold"/>
                                        <p:tgtEl>
                                          <p:spTgt spid="10"/>
                                        </p:tgtEl>
                                        <p:attrNameLst>
                                          <p:attrName>ppt_h</p:attrName>
                                        </p:attrNameLst>
                                      </p:cBhvr>
                                      <p:tavLst>
                                        <p:tav tm="0" fmla="#ppt_h*sin(2.5*pi*$)">
                                          <p:val>
                                            <p:fltVal val="0"/>
                                          </p:val>
                                        </p:tav>
                                        <p:tav tm="100000">
                                          <p:val>
                                            <p:fltVal val="1"/>
                                          </p:val>
                                        </p:tav>
                                      </p:tavLst>
                                    </p:anim>
                                  </p:childTnLst>
                                </p:cTn>
                              </p:par>
                              <p:par>
                                <p:cTn id="95" presetID="2" presetClass="entr" presetSubtype="12" fill="hold" grpId="0" nodeType="withEffect">
                                  <p:stCondLst>
                                    <p:cond delay="0"/>
                                  </p:stCondLst>
                                  <p:childTnLst>
                                    <p:set>
                                      <p:cBhvr>
                                        <p:cTn id="96" dur="1" fill="hold">
                                          <p:stCondLst>
                                            <p:cond delay="0"/>
                                          </p:stCondLst>
                                        </p:cTn>
                                        <p:tgtEl>
                                          <p:spTgt spid="11"/>
                                        </p:tgtEl>
                                        <p:attrNameLst>
                                          <p:attrName>style.visibility</p:attrName>
                                        </p:attrNameLst>
                                      </p:cBhvr>
                                      <p:to>
                                        <p:strVal val="visible"/>
                                      </p:to>
                                    </p:set>
                                    <p:anim calcmode="lin" valueType="num">
                                      <p:cBhvr additive="base">
                                        <p:cTn id="97" dur="3000" fill="hold"/>
                                        <p:tgtEl>
                                          <p:spTgt spid="11"/>
                                        </p:tgtEl>
                                        <p:attrNameLst>
                                          <p:attrName>ppt_x</p:attrName>
                                        </p:attrNameLst>
                                      </p:cBhvr>
                                      <p:tavLst>
                                        <p:tav tm="0">
                                          <p:val>
                                            <p:strVal val="0-#ppt_w/2"/>
                                          </p:val>
                                        </p:tav>
                                        <p:tav tm="100000">
                                          <p:val>
                                            <p:strVal val="#ppt_x"/>
                                          </p:val>
                                        </p:tav>
                                      </p:tavLst>
                                    </p:anim>
                                    <p:anim calcmode="lin" valueType="num">
                                      <p:cBhvr additive="base">
                                        <p:cTn id="98" dur="3000" fill="hold"/>
                                        <p:tgtEl>
                                          <p:spTgt spid="11"/>
                                        </p:tgtEl>
                                        <p:attrNameLst>
                                          <p:attrName>ppt_y</p:attrName>
                                        </p:attrNameLst>
                                      </p:cBhvr>
                                      <p:tavLst>
                                        <p:tav tm="0">
                                          <p:val>
                                            <p:strVal val="1+#ppt_h/2"/>
                                          </p:val>
                                        </p:tav>
                                        <p:tav tm="100000">
                                          <p:val>
                                            <p:strVal val="#ppt_y"/>
                                          </p:val>
                                        </p:tav>
                                      </p:tavLst>
                                    </p:anim>
                                  </p:childTnLst>
                                </p:cTn>
                              </p:par>
                              <p:par>
                                <p:cTn id="99" presetID="8" presetClass="emph" presetSubtype="0" fill="hold" grpId="1" nodeType="withEffect">
                                  <p:stCondLst>
                                    <p:cond delay="0"/>
                                  </p:stCondLst>
                                  <p:childTnLst>
                                    <p:animRot by="10800000">
                                      <p:cBhvr>
                                        <p:cTn id="100" dur="3000" fill="hold"/>
                                        <p:tgtEl>
                                          <p:spTgt spid="11"/>
                                        </p:tgtEl>
                                        <p:attrNameLst>
                                          <p:attrName>r</p:attrName>
                                        </p:attrNameLst>
                                      </p:cBhvr>
                                    </p:animRot>
                                  </p:childTnLst>
                                </p:cTn>
                              </p:par>
                              <p:par>
                                <p:cTn id="101" presetID="19" presetClass="entr" presetSubtype="5" fill="hold" grpId="2" nodeType="withEffect">
                                  <p:stCondLst>
                                    <p:cond delay="0"/>
                                  </p:stCondLst>
                                  <p:childTnLst>
                                    <p:set>
                                      <p:cBhvr>
                                        <p:cTn id="102" dur="1" fill="hold">
                                          <p:stCondLst>
                                            <p:cond delay="0"/>
                                          </p:stCondLst>
                                        </p:cTn>
                                        <p:tgtEl>
                                          <p:spTgt spid="11"/>
                                        </p:tgtEl>
                                        <p:attrNameLst>
                                          <p:attrName>style.visibility</p:attrName>
                                        </p:attrNameLst>
                                      </p:cBhvr>
                                      <p:to>
                                        <p:strVal val="visible"/>
                                      </p:to>
                                    </p:set>
                                    <p:anim calcmode="lin" valueType="num">
                                      <p:cBhvr>
                                        <p:cTn id="103" dur="3000" fill="hold"/>
                                        <p:tgtEl>
                                          <p:spTgt spid="11"/>
                                        </p:tgtEl>
                                        <p:attrNameLst>
                                          <p:attrName>ppt_w</p:attrName>
                                        </p:attrNameLst>
                                      </p:cBhvr>
                                      <p:tavLst>
                                        <p:tav tm="0">
                                          <p:val>
                                            <p:strVal val="#ppt_w"/>
                                          </p:val>
                                        </p:tav>
                                        <p:tav tm="100000">
                                          <p:val>
                                            <p:strVal val="#ppt_w"/>
                                          </p:val>
                                        </p:tav>
                                      </p:tavLst>
                                    </p:anim>
                                    <p:anim calcmode="lin" valueType="num">
                                      <p:cBhvr>
                                        <p:cTn id="104" dur="3000" fill="hold"/>
                                        <p:tgtEl>
                                          <p:spTgt spid="11"/>
                                        </p:tgtEl>
                                        <p:attrNameLst>
                                          <p:attrName>ppt_h</p:attrName>
                                        </p:attrNameLst>
                                      </p:cBhvr>
                                      <p:tavLst>
                                        <p:tav tm="0" fmla="#ppt_h*sin(2.5*pi*$)">
                                          <p:val>
                                            <p:fltVal val="0"/>
                                          </p:val>
                                        </p:tav>
                                        <p:tav tm="100000">
                                          <p:val>
                                            <p:fltVal val="1"/>
                                          </p:val>
                                        </p:tav>
                                      </p:tavLst>
                                    </p:anim>
                                  </p:childTnLst>
                                </p:cTn>
                              </p:par>
                              <p:par>
                                <p:cTn id="105" presetID="9" presetClass="emph" presetSubtype="0" grpId="0" nodeType="withEffect">
                                  <p:stCondLst>
                                    <p:cond delay="0"/>
                                  </p:stCondLst>
                                  <p:childTnLst>
                                    <p:set>
                                      <p:cBhvr rctx="PPT">
                                        <p:cTn id="106" dur="indefinite"/>
                                        <p:tgtEl>
                                          <p:spTgt spid="13"/>
                                        </p:tgtEl>
                                        <p:attrNameLst>
                                          <p:attrName>style.opacity</p:attrName>
                                        </p:attrNameLst>
                                      </p:cBhvr>
                                      <p:to>
                                        <p:strVal val="0"/>
                                      </p:to>
                                    </p:set>
                                    <p:animEffect filter="image" prLst="opacity: 0">
                                      <p:cBhvr rctx="IE">
                                        <p:cTn id="107" dur="indefinite"/>
                                        <p:tgtEl>
                                          <p:spTgt spid="13"/>
                                        </p:tgtEl>
                                      </p:cBhvr>
                                    </p:animEffect>
                                  </p:childTnLst>
                                </p:cTn>
                              </p:par>
                            </p:childTnLst>
                          </p:cTn>
                        </p:par>
                        <p:par>
                          <p:cTn id="108" fill="hold">
                            <p:stCondLst>
                              <p:cond delay="3000"/>
                            </p:stCondLst>
                            <p:childTnLst>
                              <p:par>
                                <p:cTn id="109" presetID="2" presetClass="exit" presetSubtype="12" fill="hold" grpId="3" nodeType="afterEffect">
                                  <p:stCondLst>
                                    <p:cond delay="0"/>
                                  </p:stCondLst>
                                  <p:childTnLst>
                                    <p:anim calcmode="lin" valueType="num">
                                      <p:cBhvr additive="base">
                                        <p:cTn id="110" dur="3000"/>
                                        <p:tgtEl>
                                          <p:spTgt spid="11"/>
                                        </p:tgtEl>
                                        <p:attrNameLst>
                                          <p:attrName>ppt_x</p:attrName>
                                        </p:attrNameLst>
                                      </p:cBhvr>
                                      <p:tavLst>
                                        <p:tav tm="0">
                                          <p:val>
                                            <p:strVal val="ppt_x"/>
                                          </p:val>
                                        </p:tav>
                                        <p:tav tm="100000">
                                          <p:val>
                                            <p:strVal val="0-ppt_w/2"/>
                                          </p:val>
                                        </p:tav>
                                      </p:tavLst>
                                    </p:anim>
                                    <p:anim calcmode="lin" valueType="num">
                                      <p:cBhvr additive="base">
                                        <p:cTn id="111" dur="3000"/>
                                        <p:tgtEl>
                                          <p:spTgt spid="11"/>
                                        </p:tgtEl>
                                        <p:attrNameLst>
                                          <p:attrName>ppt_y</p:attrName>
                                        </p:attrNameLst>
                                      </p:cBhvr>
                                      <p:tavLst>
                                        <p:tav tm="0">
                                          <p:val>
                                            <p:strVal val="ppt_y"/>
                                          </p:val>
                                        </p:tav>
                                        <p:tav tm="100000">
                                          <p:val>
                                            <p:strVal val="1+ppt_h/2"/>
                                          </p:val>
                                        </p:tav>
                                      </p:tavLst>
                                    </p:anim>
                                    <p:set>
                                      <p:cBhvr>
                                        <p:cTn id="112" dur="1" fill="hold">
                                          <p:stCondLst>
                                            <p:cond delay="2999"/>
                                          </p:stCondLst>
                                        </p:cTn>
                                        <p:tgtEl>
                                          <p:spTgt spid="11"/>
                                        </p:tgtEl>
                                        <p:attrNameLst>
                                          <p:attrName>style.visibility</p:attrName>
                                        </p:attrNameLst>
                                      </p:cBhvr>
                                      <p:to>
                                        <p:strVal val="hidden"/>
                                      </p:to>
                                    </p:set>
                                  </p:childTnLst>
                                </p:cTn>
                              </p:par>
                              <p:par>
                                <p:cTn id="113" presetID="19" presetClass="exit" presetSubtype="10" fill="hold" grpId="4" nodeType="withEffect">
                                  <p:stCondLst>
                                    <p:cond delay="0"/>
                                  </p:stCondLst>
                                  <p:childTnLst>
                                    <p:anim calcmode="lin" valueType="num">
                                      <p:cBhvr>
                                        <p:cTn id="114" dur="3000"/>
                                        <p:tgtEl>
                                          <p:spTgt spid="11"/>
                                        </p:tgtEl>
                                        <p:attrNameLst>
                                          <p:attrName>ppt_h</p:attrName>
                                        </p:attrNameLst>
                                      </p:cBhvr>
                                      <p:tavLst>
                                        <p:tav tm="0">
                                          <p:val>
                                            <p:strVal val="ppt_h"/>
                                          </p:val>
                                        </p:tav>
                                        <p:tav tm="100000">
                                          <p:val>
                                            <p:strVal val="ppt_h"/>
                                          </p:val>
                                        </p:tav>
                                      </p:tavLst>
                                    </p:anim>
                                    <p:anim calcmode="lin" valueType="num">
                                      <p:cBhvr>
                                        <p:cTn id="115"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6" dur="1" fill="hold">
                                          <p:stCondLst>
                                            <p:cond delay="2999"/>
                                          </p:stCondLst>
                                        </p:cTn>
                                        <p:tgtEl>
                                          <p:spTgt spid="11"/>
                                        </p:tgtEl>
                                        <p:attrNameLst>
                                          <p:attrName>style.visibility</p:attrName>
                                        </p:attrNameLst>
                                      </p:cBhvr>
                                      <p:to>
                                        <p:strVal val="hidden"/>
                                      </p:to>
                                    </p:set>
                                  </p:childTnLst>
                                </p:cTn>
                              </p:par>
                              <p:par>
                                <p:cTn id="117" presetID="2" presetClass="exit" presetSubtype="12" fill="hold" grpId="3" nodeType="withEffect">
                                  <p:stCondLst>
                                    <p:cond delay="0"/>
                                  </p:stCondLst>
                                  <p:childTnLst>
                                    <p:anim calcmode="lin" valueType="num">
                                      <p:cBhvr additive="base">
                                        <p:cTn id="118" dur="3000"/>
                                        <p:tgtEl>
                                          <p:spTgt spid="10"/>
                                        </p:tgtEl>
                                        <p:attrNameLst>
                                          <p:attrName>ppt_x</p:attrName>
                                        </p:attrNameLst>
                                      </p:cBhvr>
                                      <p:tavLst>
                                        <p:tav tm="0">
                                          <p:val>
                                            <p:strVal val="ppt_x"/>
                                          </p:val>
                                        </p:tav>
                                        <p:tav tm="100000">
                                          <p:val>
                                            <p:strVal val="0-ppt_w/2"/>
                                          </p:val>
                                        </p:tav>
                                      </p:tavLst>
                                    </p:anim>
                                    <p:anim calcmode="lin" valueType="num">
                                      <p:cBhvr additive="base">
                                        <p:cTn id="119" dur="3000"/>
                                        <p:tgtEl>
                                          <p:spTgt spid="10"/>
                                        </p:tgtEl>
                                        <p:attrNameLst>
                                          <p:attrName>ppt_y</p:attrName>
                                        </p:attrNameLst>
                                      </p:cBhvr>
                                      <p:tavLst>
                                        <p:tav tm="0">
                                          <p:val>
                                            <p:strVal val="ppt_y"/>
                                          </p:val>
                                        </p:tav>
                                        <p:tav tm="100000">
                                          <p:val>
                                            <p:strVal val="1+ppt_h/2"/>
                                          </p:val>
                                        </p:tav>
                                      </p:tavLst>
                                    </p:anim>
                                    <p:set>
                                      <p:cBhvr>
                                        <p:cTn id="120" dur="1" fill="hold">
                                          <p:stCondLst>
                                            <p:cond delay="2999"/>
                                          </p:stCondLst>
                                        </p:cTn>
                                        <p:tgtEl>
                                          <p:spTgt spid="10"/>
                                        </p:tgtEl>
                                        <p:attrNameLst>
                                          <p:attrName>style.visibility</p:attrName>
                                        </p:attrNameLst>
                                      </p:cBhvr>
                                      <p:to>
                                        <p:strVal val="hidden"/>
                                      </p:to>
                                    </p:set>
                                  </p:childTnLst>
                                </p:cTn>
                              </p:par>
                              <p:par>
                                <p:cTn id="121" presetID="19" presetClass="exit" presetSubtype="10" fill="hold" grpId="4" nodeType="withEffect">
                                  <p:stCondLst>
                                    <p:cond delay="0"/>
                                  </p:stCondLst>
                                  <p:childTnLst>
                                    <p:anim calcmode="lin" valueType="num">
                                      <p:cBhvr>
                                        <p:cTn id="122" dur="3000"/>
                                        <p:tgtEl>
                                          <p:spTgt spid="10"/>
                                        </p:tgtEl>
                                        <p:attrNameLst>
                                          <p:attrName>ppt_h</p:attrName>
                                        </p:attrNameLst>
                                      </p:cBhvr>
                                      <p:tavLst>
                                        <p:tav tm="0">
                                          <p:val>
                                            <p:strVal val="ppt_h"/>
                                          </p:val>
                                        </p:tav>
                                        <p:tav tm="100000">
                                          <p:val>
                                            <p:strVal val="ppt_h"/>
                                          </p:val>
                                        </p:tav>
                                      </p:tavLst>
                                    </p:anim>
                                    <p:anim calcmode="lin" valueType="num">
                                      <p:cBhvr>
                                        <p:cTn id="123"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4" dur="1" fill="hold">
                                          <p:stCondLst>
                                            <p:cond delay="2999"/>
                                          </p:stCondLst>
                                        </p:cTn>
                                        <p:tgtEl>
                                          <p:spTgt spid="10"/>
                                        </p:tgtEl>
                                        <p:attrNameLst>
                                          <p:attrName>style.visibility</p:attrName>
                                        </p:attrNameLst>
                                      </p:cBhvr>
                                      <p:to>
                                        <p:strVal val="hidden"/>
                                      </p:to>
                                    </p:set>
                                  </p:childTnLst>
                                </p:cTn>
                              </p:par>
                              <p:par>
                                <p:cTn id="125" presetID="2" presetClass="exit" presetSubtype="12" fill="hold" grpId="3" nodeType="withEffect">
                                  <p:stCondLst>
                                    <p:cond delay="0"/>
                                  </p:stCondLst>
                                  <p:childTnLst>
                                    <p:anim calcmode="lin" valueType="num">
                                      <p:cBhvr additive="base">
                                        <p:cTn id="126" dur="3000"/>
                                        <p:tgtEl>
                                          <p:spTgt spid="9"/>
                                        </p:tgtEl>
                                        <p:attrNameLst>
                                          <p:attrName>ppt_x</p:attrName>
                                        </p:attrNameLst>
                                      </p:cBhvr>
                                      <p:tavLst>
                                        <p:tav tm="0">
                                          <p:val>
                                            <p:strVal val="ppt_x"/>
                                          </p:val>
                                        </p:tav>
                                        <p:tav tm="100000">
                                          <p:val>
                                            <p:strVal val="0-ppt_w/2"/>
                                          </p:val>
                                        </p:tav>
                                      </p:tavLst>
                                    </p:anim>
                                    <p:anim calcmode="lin" valueType="num">
                                      <p:cBhvr additive="base">
                                        <p:cTn id="127" dur="3000"/>
                                        <p:tgtEl>
                                          <p:spTgt spid="9"/>
                                        </p:tgtEl>
                                        <p:attrNameLst>
                                          <p:attrName>ppt_y</p:attrName>
                                        </p:attrNameLst>
                                      </p:cBhvr>
                                      <p:tavLst>
                                        <p:tav tm="0">
                                          <p:val>
                                            <p:strVal val="ppt_y"/>
                                          </p:val>
                                        </p:tav>
                                        <p:tav tm="100000">
                                          <p:val>
                                            <p:strVal val="1+ppt_h/2"/>
                                          </p:val>
                                        </p:tav>
                                      </p:tavLst>
                                    </p:anim>
                                    <p:set>
                                      <p:cBhvr>
                                        <p:cTn id="128" dur="1" fill="hold">
                                          <p:stCondLst>
                                            <p:cond delay="2999"/>
                                          </p:stCondLst>
                                        </p:cTn>
                                        <p:tgtEl>
                                          <p:spTgt spid="9"/>
                                        </p:tgtEl>
                                        <p:attrNameLst>
                                          <p:attrName>style.visibility</p:attrName>
                                        </p:attrNameLst>
                                      </p:cBhvr>
                                      <p:to>
                                        <p:strVal val="hidden"/>
                                      </p:to>
                                    </p:set>
                                  </p:childTnLst>
                                </p:cTn>
                              </p:par>
                              <p:par>
                                <p:cTn id="129" presetID="19" presetClass="exit" presetSubtype="10" fill="hold" grpId="4" nodeType="withEffect">
                                  <p:stCondLst>
                                    <p:cond delay="0"/>
                                  </p:stCondLst>
                                  <p:childTnLst>
                                    <p:anim calcmode="lin" valueType="num">
                                      <p:cBhvr>
                                        <p:cTn id="130" dur="3000"/>
                                        <p:tgtEl>
                                          <p:spTgt spid="9"/>
                                        </p:tgtEl>
                                        <p:attrNameLst>
                                          <p:attrName>ppt_h</p:attrName>
                                        </p:attrNameLst>
                                      </p:cBhvr>
                                      <p:tavLst>
                                        <p:tav tm="0">
                                          <p:val>
                                            <p:strVal val="ppt_h"/>
                                          </p:val>
                                        </p:tav>
                                        <p:tav tm="100000">
                                          <p:val>
                                            <p:strVal val="ppt_h"/>
                                          </p:val>
                                        </p:tav>
                                      </p:tavLst>
                                    </p:anim>
                                    <p:anim calcmode="lin" valueType="num">
                                      <p:cBhvr>
                                        <p:cTn id="131"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2" dur="1" fill="hold">
                                          <p:stCondLst>
                                            <p:cond delay="2999"/>
                                          </p:stCondLst>
                                        </p:cTn>
                                        <p:tgtEl>
                                          <p:spTgt spid="9"/>
                                        </p:tgtEl>
                                        <p:attrNameLst>
                                          <p:attrName>style.visibility</p:attrName>
                                        </p:attrNameLst>
                                      </p:cBhvr>
                                      <p:to>
                                        <p:strVal val="hidden"/>
                                      </p:to>
                                    </p:set>
                                  </p:childTnLst>
                                </p:cTn>
                              </p:par>
                              <p:par>
                                <p:cTn id="133" presetID="2" presetClass="exit" presetSubtype="12" fill="hold" grpId="3" nodeType="withEffect">
                                  <p:stCondLst>
                                    <p:cond delay="0"/>
                                  </p:stCondLst>
                                  <p:childTnLst>
                                    <p:anim calcmode="lin" valueType="num">
                                      <p:cBhvr additive="base">
                                        <p:cTn id="134" dur="3000"/>
                                        <p:tgtEl>
                                          <p:spTgt spid="8"/>
                                        </p:tgtEl>
                                        <p:attrNameLst>
                                          <p:attrName>ppt_x</p:attrName>
                                        </p:attrNameLst>
                                      </p:cBhvr>
                                      <p:tavLst>
                                        <p:tav tm="0">
                                          <p:val>
                                            <p:strVal val="ppt_x"/>
                                          </p:val>
                                        </p:tav>
                                        <p:tav tm="100000">
                                          <p:val>
                                            <p:strVal val="0-ppt_w/2"/>
                                          </p:val>
                                        </p:tav>
                                      </p:tavLst>
                                    </p:anim>
                                    <p:anim calcmode="lin" valueType="num">
                                      <p:cBhvr additive="base">
                                        <p:cTn id="135" dur="3000"/>
                                        <p:tgtEl>
                                          <p:spTgt spid="8"/>
                                        </p:tgtEl>
                                        <p:attrNameLst>
                                          <p:attrName>ppt_y</p:attrName>
                                        </p:attrNameLst>
                                      </p:cBhvr>
                                      <p:tavLst>
                                        <p:tav tm="0">
                                          <p:val>
                                            <p:strVal val="ppt_y"/>
                                          </p:val>
                                        </p:tav>
                                        <p:tav tm="100000">
                                          <p:val>
                                            <p:strVal val="1+ppt_h/2"/>
                                          </p:val>
                                        </p:tav>
                                      </p:tavLst>
                                    </p:anim>
                                    <p:set>
                                      <p:cBhvr>
                                        <p:cTn id="136" dur="1" fill="hold">
                                          <p:stCondLst>
                                            <p:cond delay="2999"/>
                                          </p:stCondLst>
                                        </p:cTn>
                                        <p:tgtEl>
                                          <p:spTgt spid="8"/>
                                        </p:tgtEl>
                                        <p:attrNameLst>
                                          <p:attrName>style.visibility</p:attrName>
                                        </p:attrNameLst>
                                      </p:cBhvr>
                                      <p:to>
                                        <p:strVal val="hidden"/>
                                      </p:to>
                                    </p:set>
                                  </p:childTnLst>
                                </p:cTn>
                              </p:par>
                              <p:par>
                                <p:cTn id="137" presetID="19" presetClass="exit" presetSubtype="10" fill="hold" grpId="4" nodeType="withEffect">
                                  <p:stCondLst>
                                    <p:cond delay="0"/>
                                  </p:stCondLst>
                                  <p:childTnLst>
                                    <p:anim calcmode="lin" valueType="num">
                                      <p:cBhvr>
                                        <p:cTn id="138" dur="3000"/>
                                        <p:tgtEl>
                                          <p:spTgt spid="8"/>
                                        </p:tgtEl>
                                        <p:attrNameLst>
                                          <p:attrName>ppt_h</p:attrName>
                                        </p:attrNameLst>
                                      </p:cBhvr>
                                      <p:tavLst>
                                        <p:tav tm="0">
                                          <p:val>
                                            <p:strVal val="ppt_h"/>
                                          </p:val>
                                        </p:tav>
                                        <p:tav tm="100000">
                                          <p:val>
                                            <p:strVal val="ppt_h"/>
                                          </p:val>
                                        </p:tav>
                                      </p:tavLst>
                                    </p:anim>
                                    <p:anim calcmode="lin" valueType="num">
                                      <p:cBhvr>
                                        <p:cTn id="139"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0" dur="1" fill="hold">
                                          <p:stCondLst>
                                            <p:cond delay="2999"/>
                                          </p:stCondLst>
                                        </p:cTn>
                                        <p:tgtEl>
                                          <p:spTgt spid="8"/>
                                        </p:tgtEl>
                                        <p:attrNameLst>
                                          <p:attrName>style.visibility</p:attrName>
                                        </p:attrNameLst>
                                      </p:cBhvr>
                                      <p:to>
                                        <p:strVal val="hidden"/>
                                      </p:to>
                                    </p:set>
                                  </p:childTnLst>
                                </p:cTn>
                              </p:par>
                              <p:par>
                                <p:cTn id="141" presetID="2" presetClass="exit" presetSubtype="12" fill="hold" grpId="3" nodeType="withEffect">
                                  <p:stCondLst>
                                    <p:cond delay="0"/>
                                  </p:stCondLst>
                                  <p:childTnLst>
                                    <p:anim calcmode="lin" valueType="num">
                                      <p:cBhvr additive="base">
                                        <p:cTn id="142" dur="3000"/>
                                        <p:tgtEl>
                                          <p:spTgt spid="7"/>
                                        </p:tgtEl>
                                        <p:attrNameLst>
                                          <p:attrName>ppt_x</p:attrName>
                                        </p:attrNameLst>
                                      </p:cBhvr>
                                      <p:tavLst>
                                        <p:tav tm="0">
                                          <p:val>
                                            <p:strVal val="ppt_x"/>
                                          </p:val>
                                        </p:tav>
                                        <p:tav tm="100000">
                                          <p:val>
                                            <p:strVal val="0-ppt_w/2"/>
                                          </p:val>
                                        </p:tav>
                                      </p:tavLst>
                                    </p:anim>
                                    <p:anim calcmode="lin" valueType="num">
                                      <p:cBhvr additive="base">
                                        <p:cTn id="143" dur="3000"/>
                                        <p:tgtEl>
                                          <p:spTgt spid="7"/>
                                        </p:tgtEl>
                                        <p:attrNameLst>
                                          <p:attrName>ppt_y</p:attrName>
                                        </p:attrNameLst>
                                      </p:cBhvr>
                                      <p:tavLst>
                                        <p:tav tm="0">
                                          <p:val>
                                            <p:strVal val="ppt_y"/>
                                          </p:val>
                                        </p:tav>
                                        <p:tav tm="100000">
                                          <p:val>
                                            <p:strVal val="1+ppt_h/2"/>
                                          </p:val>
                                        </p:tav>
                                      </p:tavLst>
                                    </p:anim>
                                    <p:set>
                                      <p:cBhvr>
                                        <p:cTn id="144" dur="1" fill="hold">
                                          <p:stCondLst>
                                            <p:cond delay="2999"/>
                                          </p:stCondLst>
                                        </p:cTn>
                                        <p:tgtEl>
                                          <p:spTgt spid="7"/>
                                        </p:tgtEl>
                                        <p:attrNameLst>
                                          <p:attrName>style.visibility</p:attrName>
                                        </p:attrNameLst>
                                      </p:cBhvr>
                                      <p:to>
                                        <p:strVal val="hidden"/>
                                      </p:to>
                                    </p:set>
                                  </p:childTnLst>
                                </p:cTn>
                              </p:par>
                              <p:par>
                                <p:cTn id="145" presetID="19" presetClass="exit" presetSubtype="10" fill="hold" grpId="4" nodeType="withEffect">
                                  <p:stCondLst>
                                    <p:cond delay="0"/>
                                  </p:stCondLst>
                                  <p:childTnLst>
                                    <p:anim calcmode="lin" valueType="num">
                                      <p:cBhvr>
                                        <p:cTn id="146" dur="3000"/>
                                        <p:tgtEl>
                                          <p:spTgt spid="7"/>
                                        </p:tgtEl>
                                        <p:attrNameLst>
                                          <p:attrName>ppt_h</p:attrName>
                                        </p:attrNameLst>
                                      </p:cBhvr>
                                      <p:tavLst>
                                        <p:tav tm="0">
                                          <p:val>
                                            <p:strVal val="ppt_h"/>
                                          </p:val>
                                        </p:tav>
                                        <p:tav tm="100000">
                                          <p:val>
                                            <p:strVal val="ppt_h"/>
                                          </p:val>
                                        </p:tav>
                                      </p:tavLst>
                                    </p:anim>
                                    <p:anim calcmode="lin" valueType="num">
                                      <p:cBhvr>
                                        <p:cTn id="147"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8" dur="1" fill="hold">
                                          <p:stCondLst>
                                            <p:cond delay="2999"/>
                                          </p:stCondLst>
                                        </p:cTn>
                                        <p:tgtEl>
                                          <p:spTgt spid="7"/>
                                        </p:tgtEl>
                                        <p:attrNameLst>
                                          <p:attrName>style.visibility</p:attrName>
                                        </p:attrNameLst>
                                      </p:cBhvr>
                                      <p:to>
                                        <p:strVal val="hidden"/>
                                      </p:to>
                                    </p:set>
                                  </p:childTnLst>
                                </p:cTn>
                              </p:par>
                              <p:par>
                                <p:cTn id="149" presetID="2" presetClass="exit" presetSubtype="6" fill="hold" grpId="3" nodeType="withEffect">
                                  <p:stCondLst>
                                    <p:cond delay="0"/>
                                  </p:stCondLst>
                                  <p:childTnLst>
                                    <p:anim calcmode="lin" valueType="num">
                                      <p:cBhvr additive="base">
                                        <p:cTn id="150" dur="3000"/>
                                        <p:tgtEl>
                                          <p:spTgt spid="6"/>
                                        </p:tgtEl>
                                        <p:attrNameLst>
                                          <p:attrName>ppt_x</p:attrName>
                                        </p:attrNameLst>
                                      </p:cBhvr>
                                      <p:tavLst>
                                        <p:tav tm="0">
                                          <p:val>
                                            <p:strVal val="ppt_x"/>
                                          </p:val>
                                        </p:tav>
                                        <p:tav tm="100000">
                                          <p:val>
                                            <p:strVal val="1+ppt_w/2"/>
                                          </p:val>
                                        </p:tav>
                                      </p:tavLst>
                                    </p:anim>
                                    <p:anim calcmode="lin" valueType="num">
                                      <p:cBhvr additive="base">
                                        <p:cTn id="151" dur="3000"/>
                                        <p:tgtEl>
                                          <p:spTgt spid="6"/>
                                        </p:tgtEl>
                                        <p:attrNameLst>
                                          <p:attrName>ppt_y</p:attrName>
                                        </p:attrNameLst>
                                      </p:cBhvr>
                                      <p:tavLst>
                                        <p:tav tm="0">
                                          <p:val>
                                            <p:strVal val="ppt_y"/>
                                          </p:val>
                                        </p:tav>
                                        <p:tav tm="100000">
                                          <p:val>
                                            <p:strVal val="1+ppt_h/2"/>
                                          </p:val>
                                        </p:tav>
                                      </p:tavLst>
                                    </p:anim>
                                    <p:set>
                                      <p:cBhvr>
                                        <p:cTn id="152" dur="1" fill="hold">
                                          <p:stCondLst>
                                            <p:cond delay="2999"/>
                                          </p:stCondLst>
                                        </p:cTn>
                                        <p:tgtEl>
                                          <p:spTgt spid="6"/>
                                        </p:tgtEl>
                                        <p:attrNameLst>
                                          <p:attrName>style.visibility</p:attrName>
                                        </p:attrNameLst>
                                      </p:cBhvr>
                                      <p:to>
                                        <p:strVal val="hidden"/>
                                      </p:to>
                                    </p:set>
                                  </p:childTnLst>
                                </p:cTn>
                              </p:par>
                              <p:par>
                                <p:cTn id="153" presetID="19" presetClass="exit" presetSubtype="10" fill="hold" grpId="4" nodeType="withEffect">
                                  <p:stCondLst>
                                    <p:cond delay="0"/>
                                  </p:stCondLst>
                                  <p:childTnLst>
                                    <p:anim calcmode="lin" valueType="num">
                                      <p:cBhvr>
                                        <p:cTn id="154" dur="3000"/>
                                        <p:tgtEl>
                                          <p:spTgt spid="6"/>
                                        </p:tgtEl>
                                        <p:attrNameLst>
                                          <p:attrName>ppt_h</p:attrName>
                                        </p:attrNameLst>
                                      </p:cBhvr>
                                      <p:tavLst>
                                        <p:tav tm="0">
                                          <p:val>
                                            <p:strVal val="ppt_h"/>
                                          </p:val>
                                        </p:tav>
                                        <p:tav tm="100000">
                                          <p:val>
                                            <p:strVal val="ppt_h"/>
                                          </p:val>
                                        </p:tav>
                                      </p:tavLst>
                                    </p:anim>
                                    <p:anim calcmode="lin" valueType="num">
                                      <p:cBhvr>
                                        <p:cTn id="155"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6" dur="1" fill="hold">
                                          <p:stCondLst>
                                            <p:cond delay="2999"/>
                                          </p:stCondLst>
                                        </p:cTn>
                                        <p:tgtEl>
                                          <p:spTgt spid="6"/>
                                        </p:tgtEl>
                                        <p:attrNameLst>
                                          <p:attrName>style.visibility</p:attrName>
                                        </p:attrNameLst>
                                      </p:cBhvr>
                                      <p:to>
                                        <p:strVal val="hidden"/>
                                      </p:to>
                                    </p:set>
                                  </p:childTnLst>
                                </p:cTn>
                              </p:par>
                              <p:par>
                                <p:cTn id="157" presetID="2" presetClass="exit" presetSubtype="6" fill="hold" grpId="3" nodeType="withEffect">
                                  <p:stCondLst>
                                    <p:cond delay="0"/>
                                  </p:stCondLst>
                                  <p:childTnLst>
                                    <p:anim calcmode="lin" valueType="num">
                                      <p:cBhvr additive="base">
                                        <p:cTn id="158" dur="3000"/>
                                        <p:tgtEl>
                                          <p:spTgt spid="5"/>
                                        </p:tgtEl>
                                        <p:attrNameLst>
                                          <p:attrName>ppt_x</p:attrName>
                                        </p:attrNameLst>
                                      </p:cBhvr>
                                      <p:tavLst>
                                        <p:tav tm="0">
                                          <p:val>
                                            <p:strVal val="ppt_x"/>
                                          </p:val>
                                        </p:tav>
                                        <p:tav tm="100000">
                                          <p:val>
                                            <p:strVal val="1+ppt_w/2"/>
                                          </p:val>
                                        </p:tav>
                                      </p:tavLst>
                                    </p:anim>
                                    <p:anim calcmode="lin" valueType="num">
                                      <p:cBhvr additive="base">
                                        <p:cTn id="159" dur="3000"/>
                                        <p:tgtEl>
                                          <p:spTgt spid="5"/>
                                        </p:tgtEl>
                                        <p:attrNameLst>
                                          <p:attrName>ppt_y</p:attrName>
                                        </p:attrNameLst>
                                      </p:cBhvr>
                                      <p:tavLst>
                                        <p:tav tm="0">
                                          <p:val>
                                            <p:strVal val="ppt_y"/>
                                          </p:val>
                                        </p:tav>
                                        <p:tav tm="100000">
                                          <p:val>
                                            <p:strVal val="1+ppt_h/2"/>
                                          </p:val>
                                        </p:tav>
                                      </p:tavLst>
                                    </p:anim>
                                    <p:set>
                                      <p:cBhvr>
                                        <p:cTn id="160" dur="1" fill="hold">
                                          <p:stCondLst>
                                            <p:cond delay="2999"/>
                                          </p:stCondLst>
                                        </p:cTn>
                                        <p:tgtEl>
                                          <p:spTgt spid="5"/>
                                        </p:tgtEl>
                                        <p:attrNameLst>
                                          <p:attrName>style.visibility</p:attrName>
                                        </p:attrNameLst>
                                      </p:cBhvr>
                                      <p:to>
                                        <p:strVal val="hidden"/>
                                      </p:to>
                                    </p:set>
                                  </p:childTnLst>
                                </p:cTn>
                              </p:par>
                              <p:par>
                                <p:cTn id="161" presetID="19" presetClass="exit" presetSubtype="10" fill="hold" grpId="4" nodeType="withEffect">
                                  <p:stCondLst>
                                    <p:cond delay="0"/>
                                  </p:stCondLst>
                                  <p:childTnLst>
                                    <p:anim calcmode="lin" valueType="num">
                                      <p:cBhvr>
                                        <p:cTn id="162" dur="3000"/>
                                        <p:tgtEl>
                                          <p:spTgt spid="5"/>
                                        </p:tgtEl>
                                        <p:attrNameLst>
                                          <p:attrName>ppt_h</p:attrName>
                                        </p:attrNameLst>
                                      </p:cBhvr>
                                      <p:tavLst>
                                        <p:tav tm="0">
                                          <p:val>
                                            <p:strVal val="ppt_h"/>
                                          </p:val>
                                        </p:tav>
                                        <p:tav tm="100000">
                                          <p:val>
                                            <p:strVal val="ppt_h"/>
                                          </p:val>
                                        </p:tav>
                                      </p:tavLst>
                                    </p:anim>
                                    <p:anim calcmode="lin" valueType="num">
                                      <p:cBhvr>
                                        <p:cTn id="163"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4" dur="1" fill="hold">
                                          <p:stCondLst>
                                            <p:cond delay="2999"/>
                                          </p:stCondLst>
                                        </p:cTn>
                                        <p:tgtEl>
                                          <p:spTgt spid="5"/>
                                        </p:tgtEl>
                                        <p:attrNameLst>
                                          <p:attrName>style.visibility</p:attrName>
                                        </p:attrNameLst>
                                      </p:cBhvr>
                                      <p:to>
                                        <p:strVal val="hidden"/>
                                      </p:to>
                                    </p:set>
                                  </p:childTnLst>
                                </p:cTn>
                              </p:par>
                              <p:par>
                                <p:cTn id="165" presetID="2" presetClass="exit" presetSubtype="6" fill="hold" grpId="3" nodeType="withEffect">
                                  <p:stCondLst>
                                    <p:cond delay="0"/>
                                  </p:stCondLst>
                                  <p:childTnLst>
                                    <p:anim calcmode="lin" valueType="num">
                                      <p:cBhvr additive="base">
                                        <p:cTn id="166" dur="3000"/>
                                        <p:tgtEl>
                                          <p:spTgt spid="4"/>
                                        </p:tgtEl>
                                        <p:attrNameLst>
                                          <p:attrName>ppt_x</p:attrName>
                                        </p:attrNameLst>
                                      </p:cBhvr>
                                      <p:tavLst>
                                        <p:tav tm="0">
                                          <p:val>
                                            <p:strVal val="ppt_x"/>
                                          </p:val>
                                        </p:tav>
                                        <p:tav tm="100000">
                                          <p:val>
                                            <p:strVal val="1+ppt_w/2"/>
                                          </p:val>
                                        </p:tav>
                                      </p:tavLst>
                                    </p:anim>
                                    <p:anim calcmode="lin" valueType="num">
                                      <p:cBhvr additive="base">
                                        <p:cTn id="167" dur="3000"/>
                                        <p:tgtEl>
                                          <p:spTgt spid="4"/>
                                        </p:tgtEl>
                                        <p:attrNameLst>
                                          <p:attrName>ppt_y</p:attrName>
                                        </p:attrNameLst>
                                      </p:cBhvr>
                                      <p:tavLst>
                                        <p:tav tm="0">
                                          <p:val>
                                            <p:strVal val="ppt_y"/>
                                          </p:val>
                                        </p:tav>
                                        <p:tav tm="100000">
                                          <p:val>
                                            <p:strVal val="1+ppt_h/2"/>
                                          </p:val>
                                        </p:tav>
                                      </p:tavLst>
                                    </p:anim>
                                    <p:set>
                                      <p:cBhvr>
                                        <p:cTn id="168" dur="1" fill="hold">
                                          <p:stCondLst>
                                            <p:cond delay="2999"/>
                                          </p:stCondLst>
                                        </p:cTn>
                                        <p:tgtEl>
                                          <p:spTgt spid="4"/>
                                        </p:tgtEl>
                                        <p:attrNameLst>
                                          <p:attrName>style.visibility</p:attrName>
                                        </p:attrNameLst>
                                      </p:cBhvr>
                                      <p:to>
                                        <p:strVal val="hidden"/>
                                      </p:to>
                                    </p:set>
                                  </p:childTnLst>
                                </p:cTn>
                              </p:par>
                              <p:par>
                                <p:cTn id="169" presetID="19" presetClass="exit" presetSubtype="10" fill="hold" grpId="4" nodeType="withEffect">
                                  <p:stCondLst>
                                    <p:cond delay="0"/>
                                  </p:stCondLst>
                                  <p:childTnLst>
                                    <p:anim calcmode="lin" valueType="num">
                                      <p:cBhvr>
                                        <p:cTn id="170" dur="3000"/>
                                        <p:tgtEl>
                                          <p:spTgt spid="4"/>
                                        </p:tgtEl>
                                        <p:attrNameLst>
                                          <p:attrName>ppt_h</p:attrName>
                                        </p:attrNameLst>
                                      </p:cBhvr>
                                      <p:tavLst>
                                        <p:tav tm="0">
                                          <p:val>
                                            <p:strVal val="ppt_h"/>
                                          </p:val>
                                        </p:tav>
                                        <p:tav tm="100000">
                                          <p:val>
                                            <p:strVal val="ppt_h"/>
                                          </p:val>
                                        </p:tav>
                                      </p:tavLst>
                                    </p:anim>
                                    <p:anim calcmode="lin" valueType="num">
                                      <p:cBhvr>
                                        <p:cTn id="171" dur="3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2" dur="1" fill="hold">
                                          <p:stCondLst>
                                            <p:cond delay="2999"/>
                                          </p:stCondLst>
                                        </p:cTn>
                                        <p:tgtEl>
                                          <p:spTgt spid="4"/>
                                        </p:tgtEl>
                                        <p:attrNameLst>
                                          <p:attrName>style.visibility</p:attrName>
                                        </p:attrNameLst>
                                      </p:cBhvr>
                                      <p:to>
                                        <p:strVal val="hidden"/>
                                      </p:to>
                                    </p:set>
                                  </p:childTnLst>
                                </p:cTn>
                              </p:par>
                              <p:par>
                                <p:cTn id="173" presetID="2" presetClass="exit" presetSubtype="6" fill="hold" grpId="3" nodeType="withEffect">
                                  <p:stCondLst>
                                    <p:cond delay="0"/>
                                  </p:stCondLst>
                                  <p:childTnLst>
                                    <p:anim calcmode="lin" valueType="num">
                                      <p:cBhvr additive="base">
                                        <p:cTn id="174" dur="3000"/>
                                        <p:tgtEl>
                                          <p:spTgt spid="3"/>
                                        </p:tgtEl>
                                        <p:attrNameLst>
                                          <p:attrName>ppt_x</p:attrName>
                                        </p:attrNameLst>
                                      </p:cBhvr>
                                      <p:tavLst>
                                        <p:tav tm="0">
                                          <p:val>
                                            <p:strVal val="ppt_x"/>
                                          </p:val>
                                        </p:tav>
                                        <p:tav tm="100000">
                                          <p:val>
                                            <p:strVal val="1+ppt_w/2"/>
                                          </p:val>
                                        </p:tav>
                                      </p:tavLst>
                                    </p:anim>
                                    <p:anim calcmode="lin" valueType="num">
                                      <p:cBhvr additive="base">
                                        <p:cTn id="175" dur="3000"/>
                                        <p:tgtEl>
                                          <p:spTgt spid="3"/>
                                        </p:tgtEl>
                                        <p:attrNameLst>
                                          <p:attrName>ppt_y</p:attrName>
                                        </p:attrNameLst>
                                      </p:cBhvr>
                                      <p:tavLst>
                                        <p:tav tm="0">
                                          <p:val>
                                            <p:strVal val="ppt_y"/>
                                          </p:val>
                                        </p:tav>
                                        <p:tav tm="100000">
                                          <p:val>
                                            <p:strVal val="1+ppt_h/2"/>
                                          </p:val>
                                        </p:tav>
                                      </p:tavLst>
                                    </p:anim>
                                    <p:set>
                                      <p:cBhvr>
                                        <p:cTn id="176" dur="1" fill="hold">
                                          <p:stCondLst>
                                            <p:cond delay="2999"/>
                                          </p:stCondLst>
                                        </p:cTn>
                                        <p:tgtEl>
                                          <p:spTgt spid="3"/>
                                        </p:tgtEl>
                                        <p:attrNameLst>
                                          <p:attrName>style.visibility</p:attrName>
                                        </p:attrNameLst>
                                      </p:cBhvr>
                                      <p:to>
                                        <p:strVal val="hidden"/>
                                      </p:to>
                                    </p:set>
                                  </p:childTnLst>
                                </p:cTn>
                              </p:par>
                              <p:par>
                                <p:cTn id="177" presetID="19" presetClass="exit" presetSubtype="10" fill="hold" grpId="4" nodeType="withEffect">
                                  <p:stCondLst>
                                    <p:cond delay="0"/>
                                  </p:stCondLst>
                                  <p:childTnLst>
                                    <p:anim calcmode="lin" valueType="num">
                                      <p:cBhvr>
                                        <p:cTn id="178" dur="3000"/>
                                        <p:tgtEl>
                                          <p:spTgt spid="3"/>
                                        </p:tgtEl>
                                        <p:attrNameLst>
                                          <p:attrName>ppt_h</p:attrName>
                                        </p:attrNameLst>
                                      </p:cBhvr>
                                      <p:tavLst>
                                        <p:tav tm="0">
                                          <p:val>
                                            <p:strVal val="ppt_h"/>
                                          </p:val>
                                        </p:tav>
                                        <p:tav tm="100000">
                                          <p:val>
                                            <p:strVal val="ppt_h"/>
                                          </p:val>
                                        </p:tav>
                                      </p:tavLst>
                                    </p:anim>
                                    <p:anim calcmode="lin" valueType="num">
                                      <p:cBhvr>
                                        <p:cTn id="179" dur="3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0" dur="1" fill="hold">
                                          <p:stCondLst>
                                            <p:cond delay="2999"/>
                                          </p:stCondLst>
                                        </p:cTn>
                                        <p:tgtEl>
                                          <p:spTgt spid="3"/>
                                        </p:tgtEl>
                                        <p:attrNameLst>
                                          <p:attrName>style.visibility</p:attrName>
                                        </p:attrNameLst>
                                      </p:cBhvr>
                                      <p:to>
                                        <p:strVal val="hidden"/>
                                      </p:to>
                                    </p:set>
                                  </p:childTnLst>
                                </p:cTn>
                              </p:par>
                              <p:par>
                                <p:cTn id="181" presetID="2" presetClass="exit" presetSubtype="6" fill="hold" grpId="3" nodeType="withEffect">
                                  <p:stCondLst>
                                    <p:cond delay="0"/>
                                  </p:stCondLst>
                                  <p:childTnLst>
                                    <p:anim calcmode="lin" valueType="num">
                                      <p:cBhvr additive="base">
                                        <p:cTn id="182" dur="3000"/>
                                        <p:tgtEl>
                                          <p:spTgt spid="2"/>
                                        </p:tgtEl>
                                        <p:attrNameLst>
                                          <p:attrName>ppt_x</p:attrName>
                                        </p:attrNameLst>
                                      </p:cBhvr>
                                      <p:tavLst>
                                        <p:tav tm="0">
                                          <p:val>
                                            <p:strVal val="ppt_x"/>
                                          </p:val>
                                        </p:tav>
                                        <p:tav tm="100000">
                                          <p:val>
                                            <p:strVal val="1+ppt_w/2"/>
                                          </p:val>
                                        </p:tav>
                                      </p:tavLst>
                                    </p:anim>
                                    <p:anim calcmode="lin" valueType="num">
                                      <p:cBhvr additive="base">
                                        <p:cTn id="183" dur="3000"/>
                                        <p:tgtEl>
                                          <p:spTgt spid="2"/>
                                        </p:tgtEl>
                                        <p:attrNameLst>
                                          <p:attrName>ppt_y</p:attrName>
                                        </p:attrNameLst>
                                      </p:cBhvr>
                                      <p:tavLst>
                                        <p:tav tm="0">
                                          <p:val>
                                            <p:strVal val="ppt_y"/>
                                          </p:val>
                                        </p:tav>
                                        <p:tav tm="100000">
                                          <p:val>
                                            <p:strVal val="1+ppt_h/2"/>
                                          </p:val>
                                        </p:tav>
                                      </p:tavLst>
                                    </p:anim>
                                    <p:set>
                                      <p:cBhvr>
                                        <p:cTn id="184" dur="1" fill="hold">
                                          <p:stCondLst>
                                            <p:cond delay="2999"/>
                                          </p:stCondLst>
                                        </p:cTn>
                                        <p:tgtEl>
                                          <p:spTgt spid="2"/>
                                        </p:tgtEl>
                                        <p:attrNameLst>
                                          <p:attrName>style.visibility</p:attrName>
                                        </p:attrNameLst>
                                      </p:cBhvr>
                                      <p:to>
                                        <p:strVal val="hidden"/>
                                      </p:to>
                                    </p:set>
                                  </p:childTnLst>
                                </p:cTn>
                              </p:par>
                              <p:par>
                                <p:cTn id="185" presetID="19" presetClass="exit" presetSubtype="10" fill="hold" grpId="4" nodeType="withEffect">
                                  <p:stCondLst>
                                    <p:cond delay="0"/>
                                  </p:stCondLst>
                                  <p:childTnLst>
                                    <p:anim calcmode="lin" valueType="num">
                                      <p:cBhvr>
                                        <p:cTn id="186" dur="3000"/>
                                        <p:tgtEl>
                                          <p:spTgt spid="2"/>
                                        </p:tgtEl>
                                        <p:attrNameLst>
                                          <p:attrName>ppt_h</p:attrName>
                                        </p:attrNameLst>
                                      </p:cBhvr>
                                      <p:tavLst>
                                        <p:tav tm="0">
                                          <p:val>
                                            <p:strVal val="ppt_h"/>
                                          </p:val>
                                        </p:tav>
                                        <p:tav tm="100000">
                                          <p:val>
                                            <p:strVal val="ppt_h"/>
                                          </p:val>
                                        </p:tav>
                                      </p:tavLst>
                                    </p:anim>
                                    <p:anim calcmode="lin" valueType="num">
                                      <p:cBhvr>
                                        <p:cTn id="187" dur="3000"/>
                                        <p:tgtEl>
                                          <p:spTgt spid="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8" dur="1" fill="hold">
                                          <p:stCondLst>
                                            <p:cond delay="2999"/>
                                          </p:stCondLst>
                                        </p:cTn>
                                        <p:tgtEl>
                                          <p:spTgt spid="2"/>
                                        </p:tgtEl>
                                        <p:attrNameLst>
                                          <p:attrName>style.visibility</p:attrName>
                                        </p:attrNameLst>
                                      </p:cBhvr>
                                      <p:to>
                                        <p:strVal val="hidden"/>
                                      </p:to>
                                    </p:set>
                                  </p:childTnLst>
                                </p:cTn>
                              </p:par>
                              <p:par>
                                <p:cTn id="189" presetID="23" presetClass="entr" presetSubtype="16" fill="hold" nodeType="withEffect">
                                  <p:stCondLst>
                                    <p:cond delay="0"/>
                                  </p:stCondLst>
                                  <p:childTnLst>
                                    <p:set>
                                      <p:cBhvr>
                                        <p:cTn id="190" dur="1" fill="hold">
                                          <p:stCondLst>
                                            <p:cond delay="0"/>
                                          </p:stCondLst>
                                        </p:cTn>
                                        <p:tgtEl>
                                          <p:spTgt spid="14"/>
                                        </p:tgtEl>
                                        <p:attrNameLst>
                                          <p:attrName>style.visibility</p:attrName>
                                        </p:attrNameLst>
                                      </p:cBhvr>
                                      <p:to>
                                        <p:strVal val="visible"/>
                                      </p:to>
                                    </p:set>
                                    <p:anim calcmode="lin" valueType="num">
                                      <p:cBhvr>
                                        <p:cTn id="191" dur="2750" fill="hold"/>
                                        <p:tgtEl>
                                          <p:spTgt spid="14"/>
                                        </p:tgtEl>
                                        <p:attrNameLst>
                                          <p:attrName>ppt_w</p:attrName>
                                        </p:attrNameLst>
                                      </p:cBhvr>
                                      <p:tavLst>
                                        <p:tav tm="0">
                                          <p:val>
                                            <p:fltVal val="0"/>
                                          </p:val>
                                        </p:tav>
                                        <p:tav tm="100000">
                                          <p:val>
                                            <p:strVal val="#ppt_w"/>
                                          </p:val>
                                        </p:tav>
                                      </p:tavLst>
                                    </p:anim>
                                    <p:anim calcmode="lin" valueType="num">
                                      <p:cBhvr>
                                        <p:cTn id="192" dur="2750" fill="hold"/>
                                        <p:tgtEl>
                                          <p:spTgt spid="14"/>
                                        </p:tgtEl>
                                        <p:attrNameLst>
                                          <p:attrName>ppt_h</p:attrName>
                                        </p:attrNameLst>
                                      </p:cBhvr>
                                      <p:tavLst>
                                        <p:tav tm="0">
                                          <p:val>
                                            <p:fltVal val="0"/>
                                          </p:val>
                                        </p:tav>
                                        <p:tav tm="100000">
                                          <p:val>
                                            <p:strVal val="#ppt_h"/>
                                          </p:val>
                                        </p:tav>
                                      </p:tavLst>
                                    </p:anim>
                                  </p:childTnLst>
                                </p:cTn>
                              </p:par>
                              <p:par>
                                <p:cTn id="193" presetID="16" presetClass="entr" presetSubtype="37" fill="hold" nodeType="withEffect">
                                  <p:stCondLst>
                                    <p:cond delay="0"/>
                                  </p:stCondLst>
                                  <p:childTnLst>
                                    <p:set>
                                      <p:cBhvr>
                                        <p:cTn id="194" dur="1" fill="hold">
                                          <p:stCondLst>
                                            <p:cond delay="0"/>
                                          </p:stCondLst>
                                        </p:cTn>
                                        <p:tgtEl>
                                          <p:spTgt spid="14"/>
                                        </p:tgtEl>
                                        <p:attrNameLst>
                                          <p:attrName>style.visibility</p:attrName>
                                        </p:attrNameLst>
                                      </p:cBhvr>
                                      <p:to>
                                        <p:strVal val="visible"/>
                                      </p:to>
                                    </p:set>
                                    <p:animEffect transition="in" filter="barn(outVertical)">
                                      <p:cBhvr>
                                        <p:cTn id="195" dur="275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 grpId="2" animBg="1"/>
      <p:bldP spid="2" grpId="3" animBg="1"/>
      <p:bldP spid="2" grpId="4" animBg="1"/>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3"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10 Imagen" descr="EL SALMONNNNN"/>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22611" y="-35346"/>
            <a:ext cx="9144000" cy="5178846"/>
          </a:xfrm>
          <a:prstGeom prst="rect">
            <a:avLst/>
          </a:prstGeom>
          <a:noFill/>
          <a:ln>
            <a:noFill/>
          </a:ln>
        </p:spPr>
      </p:pic>
      <p:sp>
        <p:nvSpPr>
          <p:cNvPr id="2" name="Forma libre 18"/>
          <p:cNvSpPr/>
          <p:nvPr/>
        </p:nvSpPr>
        <p:spPr>
          <a:xfrm rot="5400000">
            <a:off x="442824" y="-682033"/>
            <a:ext cx="2173170" cy="3563887"/>
          </a:xfrm>
          <a:custGeom>
            <a:avLst/>
            <a:gdLst>
              <a:gd name="connsiteX0" fmla="*/ 1939928 w 3208915"/>
              <a:gd name="connsiteY0" fmla="*/ 792673 h 5265622"/>
              <a:gd name="connsiteX1" fmla="*/ 1947351 w 3208915"/>
              <a:gd name="connsiteY1" fmla="*/ 769825 h 5265622"/>
              <a:gd name="connsiteX2" fmla="*/ 2196563 w 3208915"/>
              <a:gd name="connsiteY2" fmla="*/ 579077 h 5265622"/>
              <a:gd name="connsiteX3" fmla="*/ 2298543 w 3208915"/>
              <a:gd name="connsiteY3" fmla="*/ 602892 h 5265622"/>
              <a:gd name="connsiteX4" fmla="*/ 2300895 w 3208915"/>
              <a:gd name="connsiteY4" fmla="*/ 604162 h 5265622"/>
              <a:gd name="connsiteX5" fmla="*/ 2293678 w 3208915"/>
              <a:gd name="connsiteY5" fmla="*/ 578898 h 5265622"/>
              <a:gd name="connsiteX6" fmla="*/ 2250570 w 3208915"/>
              <a:gd name="connsiteY6" fmla="*/ 506805 h 5265622"/>
              <a:gd name="connsiteX7" fmla="*/ 2024830 w 3208915"/>
              <a:gd name="connsiteY7" fmla="*/ 451036 h 5265622"/>
              <a:gd name="connsiteX8" fmla="*/ 2008740 w 3208915"/>
              <a:gd name="connsiteY8" fmla="*/ 456597 h 5265622"/>
              <a:gd name="connsiteX9" fmla="*/ 2029607 w 3208915"/>
              <a:gd name="connsiteY9" fmla="*/ 446317 h 5265622"/>
              <a:gd name="connsiteX10" fmla="*/ 2333854 w 3208915"/>
              <a:gd name="connsiteY10" fmla="*/ 501449 h 5265622"/>
              <a:gd name="connsiteX11" fmla="*/ 2380678 w 3208915"/>
              <a:gd name="connsiteY11" fmla="*/ 574430 h 5265622"/>
              <a:gd name="connsiteX12" fmla="*/ 2387408 w 3208915"/>
              <a:gd name="connsiteY12" fmla="*/ 592374 h 5265622"/>
              <a:gd name="connsiteX13" fmla="*/ 2387739 w 3208915"/>
              <a:gd name="connsiteY13" fmla="*/ 591851 h 5265622"/>
              <a:gd name="connsiteX14" fmla="*/ 2413673 w 3208915"/>
              <a:gd name="connsiteY14" fmla="*/ 489517 h 5265622"/>
              <a:gd name="connsiteX15" fmla="*/ 2288274 w 3208915"/>
              <a:gd name="connsiteY15" fmla="*/ 285355 h 5265622"/>
              <a:gd name="connsiteX16" fmla="*/ 2273006 w 3208915"/>
              <a:gd name="connsiteY16" fmla="*/ 277665 h 5265622"/>
              <a:gd name="connsiteX17" fmla="*/ 2294843 w 3208915"/>
              <a:gd name="connsiteY17" fmla="*/ 285432 h 5265622"/>
              <a:gd name="connsiteX18" fmla="*/ 2477149 w 3208915"/>
              <a:gd name="connsiteY18" fmla="*/ 546182 h 5265622"/>
              <a:gd name="connsiteX19" fmla="*/ 2468747 w 3208915"/>
              <a:gd name="connsiteY19" fmla="*/ 611900 h 5265622"/>
              <a:gd name="connsiteX20" fmla="*/ 2462893 w 3208915"/>
              <a:gd name="connsiteY20" fmla="*/ 631090 h 5265622"/>
              <a:gd name="connsiteX21" fmla="*/ 2463531 w 3208915"/>
              <a:gd name="connsiteY21" fmla="*/ 630833 h 5265622"/>
              <a:gd name="connsiteX22" fmla="*/ 2528945 w 3208915"/>
              <a:gd name="connsiteY22" fmla="*/ 580364 h 5265622"/>
              <a:gd name="connsiteX23" fmla="*/ 2578561 w 3208915"/>
              <a:gd name="connsiteY23" fmla="*/ 405778 h 5265622"/>
              <a:gd name="connsiteX24" fmla="*/ 2577701 w 3208915"/>
              <a:gd name="connsiteY24" fmla="*/ 401681 h 5265622"/>
              <a:gd name="connsiteX25" fmla="*/ 2576338 w 3208915"/>
              <a:gd name="connsiteY25" fmla="*/ 404718 h 5265622"/>
              <a:gd name="connsiteX26" fmla="*/ 2577541 w 3208915"/>
              <a:gd name="connsiteY26" fmla="*/ 400920 h 5265622"/>
              <a:gd name="connsiteX27" fmla="*/ 2564880 w 3208915"/>
              <a:gd name="connsiteY27" fmla="*/ 340607 h 5265622"/>
              <a:gd name="connsiteX28" fmla="*/ 2558353 w 3208915"/>
              <a:gd name="connsiteY28" fmla="*/ 324246 h 5265622"/>
              <a:gd name="connsiteX29" fmla="*/ 2569741 w 3208915"/>
              <a:gd name="connsiteY29" fmla="*/ 345231 h 5265622"/>
              <a:gd name="connsiteX30" fmla="*/ 2582581 w 3208915"/>
              <a:gd name="connsiteY30" fmla="*/ 385736 h 5265622"/>
              <a:gd name="connsiteX31" fmla="*/ 2614820 w 3208915"/>
              <a:gd name="connsiteY31" fmla="*/ 325861 h 5265622"/>
              <a:gd name="connsiteX32" fmla="*/ 2773045 w 3208915"/>
              <a:gd name="connsiteY32" fmla="*/ 236865 h 5265622"/>
              <a:gd name="connsiteX33" fmla="*/ 2851211 w 3208915"/>
              <a:gd name="connsiteY33" fmla="*/ 255580 h 5265622"/>
              <a:gd name="connsiteX34" fmla="*/ 2853013 w 3208915"/>
              <a:gd name="connsiteY34" fmla="*/ 256578 h 5265622"/>
              <a:gd name="connsiteX35" fmla="*/ 2847482 w 3208915"/>
              <a:gd name="connsiteY35" fmla="*/ 236723 h 5265622"/>
              <a:gd name="connsiteX36" fmla="*/ 2814440 w 3208915"/>
              <a:gd name="connsiteY36" fmla="*/ 180070 h 5265622"/>
              <a:gd name="connsiteX37" fmla="*/ 2641414 w 3208915"/>
              <a:gd name="connsiteY37" fmla="*/ 136243 h 5265622"/>
              <a:gd name="connsiteX38" fmla="*/ 2629081 w 3208915"/>
              <a:gd name="connsiteY38" fmla="*/ 140614 h 5265622"/>
              <a:gd name="connsiteX39" fmla="*/ 2645075 w 3208915"/>
              <a:gd name="connsiteY39" fmla="*/ 132536 h 5265622"/>
              <a:gd name="connsiteX40" fmla="*/ 2878276 w 3208915"/>
              <a:gd name="connsiteY40" fmla="*/ 175861 h 5265622"/>
              <a:gd name="connsiteX41" fmla="*/ 2914166 w 3208915"/>
              <a:gd name="connsiteY41" fmla="*/ 233212 h 5265622"/>
              <a:gd name="connsiteX42" fmla="*/ 2919324 w 3208915"/>
              <a:gd name="connsiteY42" fmla="*/ 247314 h 5265622"/>
              <a:gd name="connsiteX43" fmla="*/ 2919578 w 3208915"/>
              <a:gd name="connsiteY43" fmla="*/ 246903 h 5265622"/>
              <a:gd name="connsiteX44" fmla="*/ 2939456 w 3208915"/>
              <a:gd name="connsiteY44" fmla="*/ 166484 h 5265622"/>
              <a:gd name="connsiteX45" fmla="*/ 2843340 w 3208915"/>
              <a:gd name="connsiteY45" fmla="*/ 6044 h 5265622"/>
              <a:gd name="connsiteX46" fmla="*/ 2831637 w 3208915"/>
              <a:gd name="connsiteY46" fmla="*/ 0 h 5265622"/>
              <a:gd name="connsiteX47" fmla="*/ 2848374 w 3208915"/>
              <a:gd name="connsiteY47" fmla="*/ 6104 h 5265622"/>
              <a:gd name="connsiteX48" fmla="*/ 2988110 w 3208915"/>
              <a:gd name="connsiteY48" fmla="*/ 211014 h 5265622"/>
              <a:gd name="connsiteX49" fmla="*/ 2981669 w 3208915"/>
              <a:gd name="connsiteY49" fmla="*/ 262658 h 5265622"/>
              <a:gd name="connsiteX50" fmla="*/ 2977182 w 3208915"/>
              <a:gd name="connsiteY50" fmla="*/ 277738 h 5265622"/>
              <a:gd name="connsiteX51" fmla="*/ 2977671 w 3208915"/>
              <a:gd name="connsiteY51" fmla="*/ 277537 h 5265622"/>
              <a:gd name="connsiteX52" fmla="*/ 3027811 w 3208915"/>
              <a:gd name="connsiteY52" fmla="*/ 237875 h 5265622"/>
              <a:gd name="connsiteX53" fmla="*/ 3055354 w 3208915"/>
              <a:gd name="connsiteY53" fmla="*/ 49464 h 5265622"/>
              <a:gd name="connsiteX54" fmla="*/ 3050351 w 3208915"/>
              <a:gd name="connsiteY54" fmla="*/ 36606 h 5265622"/>
              <a:gd name="connsiteX55" fmla="*/ 3059080 w 3208915"/>
              <a:gd name="connsiteY55" fmla="*/ 53097 h 5265622"/>
              <a:gd name="connsiteX56" fmla="*/ 3036590 w 3208915"/>
              <a:gd name="connsiteY56" fmla="*/ 305834 h 5265622"/>
              <a:gd name="connsiteX57" fmla="*/ 2971615 w 3208915"/>
              <a:gd name="connsiteY57" fmla="*/ 356064 h 5265622"/>
              <a:gd name="connsiteX58" fmla="*/ 2965339 w 3208915"/>
              <a:gd name="connsiteY58" fmla="*/ 358657 h 5265622"/>
              <a:gd name="connsiteX59" fmla="*/ 2978752 w 3208915"/>
              <a:gd name="connsiteY59" fmla="*/ 368205 h 5265622"/>
              <a:gd name="connsiteX60" fmla="*/ 3053719 w 3208915"/>
              <a:gd name="connsiteY60" fmla="*/ 389528 h 5265622"/>
              <a:gd name="connsiteX61" fmla="*/ 3203281 w 3208915"/>
              <a:gd name="connsiteY61" fmla="*/ 286421 h 5265622"/>
              <a:gd name="connsiteX62" fmla="*/ 3208915 w 3208915"/>
              <a:gd name="connsiteY62" fmla="*/ 273867 h 5265622"/>
              <a:gd name="connsiteX63" fmla="*/ 3203225 w 3208915"/>
              <a:gd name="connsiteY63" fmla="*/ 291822 h 5265622"/>
              <a:gd name="connsiteX64" fmla="*/ 3012208 w 3208915"/>
              <a:gd name="connsiteY64" fmla="*/ 441721 h 5265622"/>
              <a:gd name="connsiteX65" fmla="*/ 2934042 w 3208915"/>
              <a:gd name="connsiteY65" fmla="*/ 423006 h 5265622"/>
              <a:gd name="connsiteX66" fmla="*/ 2932239 w 3208915"/>
              <a:gd name="connsiteY66" fmla="*/ 422008 h 5265622"/>
              <a:gd name="connsiteX67" fmla="*/ 2937771 w 3208915"/>
              <a:gd name="connsiteY67" fmla="*/ 441862 h 5265622"/>
              <a:gd name="connsiteX68" fmla="*/ 2970812 w 3208915"/>
              <a:gd name="connsiteY68" fmla="*/ 498516 h 5265622"/>
              <a:gd name="connsiteX69" fmla="*/ 3143838 w 3208915"/>
              <a:gd name="connsiteY69" fmla="*/ 542342 h 5265622"/>
              <a:gd name="connsiteX70" fmla="*/ 3156171 w 3208915"/>
              <a:gd name="connsiteY70" fmla="*/ 537971 h 5265622"/>
              <a:gd name="connsiteX71" fmla="*/ 3140177 w 3208915"/>
              <a:gd name="connsiteY71" fmla="*/ 546050 h 5265622"/>
              <a:gd name="connsiteX72" fmla="*/ 2906977 w 3208915"/>
              <a:gd name="connsiteY72" fmla="*/ 502725 h 5265622"/>
              <a:gd name="connsiteX73" fmla="*/ 2871087 w 3208915"/>
              <a:gd name="connsiteY73" fmla="*/ 445373 h 5265622"/>
              <a:gd name="connsiteX74" fmla="*/ 2865928 w 3208915"/>
              <a:gd name="connsiteY74" fmla="*/ 431272 h 5265622"/>
              <a:gd name="connsiteX75" fmla="*/ 2865674 w 3208915"/>
              <a:gd name="connsiteY75" fmla="*/ 431683 h 5265622"/>
              <a:gd name="connsiteX76" fmla="*/ 2845797 w 3208915"/>
              <a:gd name="connsiteY76" fmla="*/ 512102 h 5265622"/>
              <a:gd name="connsiteX77" fmla="*/ 2941913 w 3208915"/>
              <a:gd name="connsiteY77" fmla="*/ 672542 h 5265622"/>
              <a:gd name="connsiteX78" fmla="*/ 2953616 w 3208915"/>
              <a:gd name="connsiteY78" fmla="*/ 678585 h 5265622"/>
              <a:gd name="connsiteX79" fmla="*/ 2936878 w 3208915"/>
              <a:gd name="connsiteY79" fmla="*/ 672482 h 5265622"/>
              <a:gd name="connsiteX80" fmla="*/ 2797143 w 3208915"/>
              <a:gd name="connsiteY80" fmla="*/ 467571 h 5265622"/>
              <a:gd name="connsiteX81" fmla="*/ 2814589 w 3208915"/>
              <a:gd name="connsiteY81" fmla="*/ 383720 h 5265622"/>
              <a:gd name="connsiteX82" fmla="*/ 2815872 w 3208915"/>
              <a:gd name="connsiteY82" fmla="*/ 381053 h 5265622"/>
              <a:gd name="connsiteX83" fmla="*/ 2813393 w 3208915"/>
              <a:gd name="connsiteY83" fmla="*/ 381712 h 5265622"/>
              <a:gd name="connsiteX84" fmla="*/ 2743743 w 3208915"/>
              <a:gd name="connsiteY84" fmla="*/ 429413 h 5265622"/>
              <a:gd name="connsiteX85" fmla="*/ 2716199 w 3208915"/>
              <a:gd name="connsiteY85" fmla="*/ 617825 h 5265622"/>
              <a:gd name="connsiteX86" fmla="*/ 2721202 w 3208915"/>
              <a:gd name="connsiteY86" fmla="*/ 630683 h 5265622"/>
              <a:gd name="connsiteX87" fmla="*/ 2712474 w 3208915"/>
              <a:gd name="connsiteY87" fmla="*/ 614191 h 5265622"/>
              <a:gd name="connsiteX88" fmla="*/ 2734963 w 3208915"/>
              <a:gd name="connsiteY88" fmla="*/ 361455 h 5265622"/>
              <a:gd name="connsiteX89" fmla="*/ 2799938 w 3208915"/>
              <a:gd name="connsiteY89" fmla="*/ 311225 h 5265622"/>
              <a:gd name="connsiteX90" fmla="*/ 2804435 w 3208915"/>
              <a:gd name="connsiteY90" fmla="*/ 309367 h 5265622"/>
              <a:gd name="connsiteX91" fmla="*/ 2782828 w 3208915"/>
              <a:gd name="connsiteY91" fmla="*/ 298762 h 5265622"/>
              <a:gd name="connsiteX92" fmla="*/ 2731534 w 3208915"/>
              <a:gd name="connsiteY92" fmla="*/ 289057 h 5265622"/>
              <a:gd name="connsiteX93" fmla="*/ 2610684 w 3208915"/>
              <a:gd name="connsiteY93" fmla="*/ 349728 h 5265622"/>
              <a:gd name="connsiteX94" fmla="*/ 2583774 w 3208915"/>
              <a:gd name="connsiteY94" fmla="*/ 389500 h 5265622"/>
              <a:gd name="connsiteX95" fmla="*/ 2596670 w 3208915"/>
              <a:gd name="connsiteY95" fmla="*/ 430178 h 5265622"/>
              <a:gd name="connsiteX96" fmla="*/ 2540400 w 3208915"/>
              <a:gd name="connsiteY96" fmla="*/ 666841 h 5265622"/>
              <a:gd name="connsiteX97" fmla="*/ 2455630 w 3208915"/>
              <a:gd name="connsiteY97" fmla="*/ 730760 h 5265622"/>
              <a:gd name="connsiteX98" fmla="*/ 2447442 w 3208915"/>
              <a:gd name="connsiteY98" fmla="*/ 734059 h 5265622"/>
              <a:gd name="connsiteX99" fmla="*/ 2464941 w 3208915"/>
              <a:gd name="connsiteY99" fmla="*/ 746209 h 5265622"/>
              <a:gd name="connsiteX100" fmla="*/ 2562747 w 3208915"/>
              <a:gd name="connsiteY100" fmla="*/ 773343 h 5265622"/>
              <a:gd name="connsiteX101" fmla="*/ 2757874 w 3208915"/>
              <a:gd name="connsiteY101" fmla="*/ 642139 h 5265622"/>
              <a:gd name="connsiteX102" fmla="*/ 2765224 w 3208915"/>
              <a:gd name="connsiteY102" fmla="*/ 626164 h 5265622"/>
              <a:gd name="connsiteX103" fmla="*/ 2757801 w 3208915"/>
              <a:gd name="connsiteY103" fmla="*/ 649011 h 5265622"/>
              <a:gd name="connsiteX104" fmla="*/ 2508589 w 3208915"/>
              <a:gd name="connsiteY104" fmla="*/ 839759 h 5265622"/>
              <a:gd name="connsiteX105" fmla="*/ 2406609 w 3208915"/>
              <a:gd name="connsiteY105" fmla="*/ 815944 h 5265622"/>
              <a:gd name="connsiteX106" fmla="*/ 2404258 w 3208915"/>
              <a:gd name="connsiteY106" fmla="*/ 814674 h 5265622"/>
              <a:gd name="connsiteX107" fmla="*/ 2411474 w 3208915"/>
              <a:gd name="connsiteY107" fmla="*/ 839939 h 5265622"/>
              <a:gd name="connsiteX108" fmla="*/ 2454582 w 3208915"/>
              <a:gd name="connsiteY108" fmla="*/ 912031 h 5265622"/>
              <a:gd name="connsiteX109" fmla="*/ 2680322 w 3208915"/>
              <a:gd name="connsiteY109" fmla="*/ 967801 h 5265622"/>
              <a:gd name="connsiteX110" fmla="*/ 2696412 w 3208915"/>
              <a:gd name="connsiteY110" fmla="*/ 962239 h 5265622"/>
              <a:gd name="connsiteX111" fmla="*/ 2675545 w 3208915"/>
              <a:gd name="connsiteY111" fmla="*/ 972519 h 5265622"/>
              <a:gd name="connsiteX112" fmla="*/ 2371299 w 3208915"/>
              <a:gd name="connsiteY112" fmla="*/ 917387 h 5265622"/>
              <a:gd name="connsiteX113" fmla="*/ 2324474 w 3208915"/>
              <a:gd name="connsiteY113" fmla="*/ 844407 h 5265622"/>
              <a:gd name="connsiteX114" fmla="*/ 2317745 w 3208915"/>
              <a:gd name="connsiteY114" fmla="*/ 826463 h 5265622"/>
              <a:gd name="connsiteX115" fmla="*/ 2317413 w 3208915"/>
              <a:gd name="connsiteY115" fmla="*/ 826985 h 5265622"/>
              <a:gd name="connsiteX116" fmla="*/ 2291480 w 3208915"/>
              <a:gd name="connsiteY116" fmla="*/ 929319 h 5265622"/>
              <a:gd name="connsiteX117" fmla="*/ 2416878 w 3208915"/>
              <a:gd name="connsiteY117" fmla="*/ 1133481 h 5265622"/>
              <a:gd name="connsiteX118" fmla="*/ 2432147 w 3208915"/>
              <a:gd name="connsiteY118" fmla="*/ 1141172 h 5265622"/>
              <a:gd name="connsiteX119" fmla="*/ 2410310 w 3208915"/>
              <a:gd name="connsiteY119" fmla="*/ 1133405 h 5265622"/>
              <a:gd name="connsiteX120" fmla="*/ 2228003 w 3208915"/>
              <a:gd name="connsiteY120" fmla="*/ 872654 h 5265622"/>
              <a:gd name="connsiteX121" fmla="*/ 2250764 w 3208915"/>
              <a:gd name="connsiteY121" fmla="*/ 765953 h 5265622"/>
              <a:gd name="connsiteX122" fmla="*/ 2252439 w 3208915"/>
              <a:gd name="connsiteY122" fmla="*/ 762559 h 5265622"/>
              <a:gd name="connsiteX123" fmla="*/ 2249204 w 3208915"/>
              <a:gd name="connsiteY123" fmla="*/ 763397 h 5265622"/>
              <a:gd name="connsiteX124" fmla="*/ 2158334 w 3208915"/>
              <a:gd name="connsiteY124" fmla="*/ 824098 h 5265622"/>
              <a:gd name="connsiteX125" fmla="*/ 2122400 w 3208915"/>
              <a:gd name="connsiteY125" fmla="*/ 1063853 h 5265622"/>
              <a:gd name="connsiteX126" fmla="*/ 2128926 w 3208915"/>
              <a:gd name="connsiteY126" fmla="*/ 1080215 h 5265622"/>
              <a:gd name="connsiteX127" fmla="*/ 2117539 w 3208915"/>
              <a:gd name="connsiteY127" fmla="*/ 1059230 h 5265622"/>
              <a:gd name="connsiteX128" fmla="*/ 2146880 w 3208915"/>
              <a:gd name="connsiteY128" fmla="*/ 737620 h 5265622"/>
              <a:gd name="connsiteX129" fmla="*/ 2231650 w 3208915"/>
              <a:gd name="connsiteY129" fmla="*/ 673701 h 5265622"/>
              <a:gd name="connsiteX130" fmla="*/ 2237517 w 3208915"/>
              <a:gd name="connsiteY130" fmla="*/ 671337 h 5265622"/>
              <a:gd name="connsiteX131" fmla="*/ 2209327 w 3208915"/>
              <a:gd name="connsiteY131" fmla="*/ 657843 h 5265622"/>
              <a:gd name="connsiteX132" fmla="*/ 2142406 w 3208915"/>
              <a:gd name="connsiteY132" fmla="*/ 645493 h 5265622"/>
              <a:gd name="connsiteX133" fmla="*/ 1947278 w 3208915"/>
              <a:gd name="connsiteY133" fmla="*/ 776698 h 5265622"/>
              <a:gd name="connsiteX134" fmla="*/ 0 w 3208915"/>
              <a:gd name="connsiteY134" fmla="*/ 4358100 h 5265622"/>
              <a:gd name="connsiteX135" fmla="*/ 21161 w 3208915"/>
              <a:gd name="connsiteY135" fmla="*/ 4298603 h 5265622"/>
              <a:gd name="connsiteX136" fmla="*/ 731561 w 3208915"/>
              <a:gd name="connsiteY136" fmla="*/ 3801879 h 5265622"/>
              <a:gd name="connsiteX137" fmla="*/ 1022262 w 3208915"/>
              <a:gd name="connsiteY137" fmla="*/ 3863896 h 5265622"/>
              <a:gd name="connsiteX138" fmla="*/ 1028966 w 3208915"/>
              <a:gd name="connsiteY138" fmla="*/ 3867203 h 5265622"/>
              <a:gd name="connsiteX139" fmla="*/ 1008395 w 3208915"/>
              <a:gd name="connsiteY139" fmla="*/ 3801412 h 5265622"/>
              <a:gd name="connsiteX140" fmla="*/ 885511 w 3208915"/>
              <a:gd name="connsiteY140" fmla="*/ 3613677 h 5265622"/>
              <a:gd name="connsiteX141" fmla="*/ 242021 w 3208915"/>
              <a:gd name="connsiteY141" fmla="*/ 3468448 h 5265622"/>
              <a:gd name="connsiteX142" fmla="*/ 196155 w 3208915"/>
              <a:gd name="connsiteY142" fmla="*/ 3482931 h 5265622"/>
              <a:gd name="connsiteX143" fmla="*/ 255637 w 3208915"/>
              <a:gd name="connsiteY143" fmla="*/ 3456161 h 5265622"/>
              <a:gd name="connsiteX144" fmla="*/ 1122918 w 3208915"/>
              <a:gd name="connsiteY144" fmla="*/ 3599730 h 5265622"/>
              <a:gd name="connsiteX145" fmla="*/ 1256394 w 3208915"/>
              <a:gd name="connsiteY145" fmla="*/ 3789776 h 5265622"/>
              <a:gd name="connsiteX146" fmla="*/ 1275579 w 3208915"/>
              <a:gd name="connsiteY146" fmla="*/ 3836506 h 5265622"/>
              <a:gd name="connsiteX147" fmla="*/ 1276524 w 3208915"/>
              <a:gd name="connsiteY147" fmla="*/ 3835144 h 5265622"/>
              <a:gd name="connsiteX148" fmla="*/ 1350449 w 3208915"/>
              <a:gd name="connsiteY148" fmla="*/ 3568657 h 5265622"/>
              <a:gd name="connsiteX149" fmla="*/ 992989 w 3208915"/>
              <a:gd name="connsiteY149" fmla="*/ 3037002 h 5265622"/>
              <a:gd name="connsiteX150" fmla="*/ 970306 w 3208915"/>
              <a:gd name="connsiteY150" fmla="*/ 3026565 h 5265622"/>
              <a:gd name="connsiteX151" fmla="*/ 973040 w 3208915"/>
              <a:gd name="connsiteY151" fmla="*/ 3062393 h 5265622"/>
              <a:gd name="connsiteX152" fmla="*/ 1232279 w 3208915"/>
              <a:gd name="connsiteY152" fmla="*/ 3411742 h 5265622"/>
              <a:gd name="connsiteX153" fmla="*/ 1264427 w 3208915"/>
              <a:gd name="connsiteY153" fmla="*/ 3427267 h 5265622"/>
              <a:gd name="connsiteX154" fmla="*/ 1218449 w 3208915"/>
              <a:gd name="connsiteY154" fmla="*/ 3411588 h 5265622"/>
              <a:gd name="connsiteX155" fmla="*/ 834597 w 3208915"/>
              <a:gd name="connsiteY155" fmla="*/ 2885221 h 5265622"/>
              <a:gd name="connsiteX156" fmla="*/ 882522 w 3208915"/>
              <a:gd name="connsiteY156" fmla="*/ 2669827 h 5265622"/>
              <a:gd name="connsiteX157" fmla="*/ 886047 w 3208915"/>
              <a:gd name="connsiteY157" fmla="*/ 2662975 h 5265622"/>
              <a:gd name="connsiteX158" fmla="*/ 879237 w 3208915"/>
              <a:gd name="connsiteY158" fmla="*/ 2664668 h 5265622"/>
              <a:gd name="connsiteX159" fmla="*/ 687908 w 3208915"/>
              <a:gd name="connsiteY159" fmla="*/ 2787201 h 5265622"/>
              <a:gd name="connsiteX160" fmla="*/ 612247 w 3208915"/>
              <a:gd name="connsiteY160" fmla="*/ 3271187 h 5265622"/>
              <a:gd name="connsiteX161" fmla="*/ 625989 w 3208915"/>
              <a:gd name="connsiteY161" fmla="*/ 3304217 h 5265622"/>
              <a:gd name="connsiteX162" fmla="*/ 602013 w 3208915"/>
              <a:gd name="connsiteY162" fmla="*/ 3261854 h 5265622"/>
              <a:gd name="connsiteX163" fmla="*/ 663791 w 3208915"/>
              <a:gd name="connsiteY163" fmla="*/ 2612633 h 5265622"/>
              <a:gd name="connsiteX164" fmla="*/ 842276 w 3208915"/>
              <a:gd name="connsiteY164" fmla="*/ 2483603 h 5265622"/>
              <a:gd name="connsiteX165" fmla="*/ 854630 w 3208915"/>
              <a:gd name="connsiteY165" fmla="*/ 2478830 h 5265622"/>
              <a:gd name="connsiteX166" fmla="*/ 795274 w 3208915"/>
              <a:gd name="connsiteY166" fmla="*/ 2451590 h 5265622"/>
              <a:gd name="connsiteX167" fmla="*/ 654370 w 3208915"/>
              <a:gd name="connsiteY167" fmla="*/ 2426659 h 5265622"/>
              <a:gd name="connsiteX168" fmla="*/ 243525 w 3208915"/>
              <a:gd name="connsiteY168" fmla="*/ 2691517 h 5265622"/>
              <a:gd name="connsiteX169" fmla="*/ 228049 w 3208915"/>
              <a:gd name="connsiteY169" fmla="*/ 2723765 h 5265622"/>
              <a:gd name="connsiteX170" fmla="*/ 243679 w 3208915"/>
              <a:gd name="connsiteY170" fmla="*/ 2677643 h 5265622"/>
              <a:gd name="connsiteX171" fmla="*/ 768401 w 3208915"/>
              <a:gd name="connsiteY171" fmla="*/ 2292588 h 5265622"/>
              <a:gd name="connsiteX172" fmla="*/ 983121 w 3208915"/>
              <a:gd name="connsiteY172" fmla="*/ 2340663 h 5265622"/>
              <a:gd name="connsiteX173" fmla="*/ 988073 w 3208915"/>
              <a:gd name="connsiteY173" fmla="*/ 2343227 h 5265622"/>
              <a:gd name="connsiteX174" fmla="*/ 972878 w 3208915"/>
              <a:gd name="connsiteY174" fmla="*/ 2292226 h 5265622"/>
              <a:gd name="connsiteX175" fmla="*/ 882113 w 3208915"/>
              <a:gd name="connsiteY175" fmla="*/ 2146696 h 5265622"/>
              <a:gd name="connsiteX176" fmla="*/ 406812 w 3208915"/>
              <a:gd name="connsiteY176" fmla="*/ 2034116 h 5265622"/>
              <a:gd name="connsiteX177" fmla="*/ 372934 w 3208915"/>
              <a:gd name="connsiteY177" fmla="*/ 2045343 h 5265622"/>
              <a:gd name="connsiteX178" fmla="*/ 416870 w 3208915"/>
              <a:gd name="connsiteY178" fmla="*/ 2024592 h 5265622"/>
              <a:gd name="connsiteX179" fmla="*/ 1057469 w 3208915"/>
              <a:gd name="connsiteY179" fmla="*/ 2135884 h 5265622"/>
              <a:gd name="connsiteX180" fmla="*/ 1156058 w 3208915"/>
              <a:gd name="connsiteY180" fmla="*/ 2283206 h 5265622"/>
              <a:gd name="connsiteX181" fmla="*/ 1170228 w 3208915"/>
              <a:gd name="connsiteY181" fmla="*/ 2319431 h 5265622"/>
              <a:gd name="connsiteX182" fmla="*/ 1170926 w 3208915"/>
              <a:gd name="connsiteY182" fmla="*/ 2318375 h 5265622"/>
              <a:gd name="connsiteX183" fmla="*/ 1225529 w 3208915"/>
              <a:gd name="connsiteY183" fmla="*/ 2111797 h 5265622"/>
              <a:gd name="connsiteX184" fmla="*/ 961499 w 3208915"/>
              <a:gd name="connsiteY184" fmla="*/ 1699664 h 5265622"/>
              <a:gd name="connsiteX185" fmla="*/ 929352 w 3208915"/>
              <a:gd name="connsiteY185" fmla="*/ 1684139 h 5265622"/>
              <a:gd name="connsiteX186" fmla="*/ 975330 w 3208915"/>
              <a:gd name="connsiteY186" fmla="*/ 1699818 h 5265622"/>
              <a:gd name="connsiteX187" fmla="*/ 1359181 w 3208915"/>
              <a:gd name="connsiteY187" fmla="*/ 2226185 h 5265622"/>
              <a:gd name="connsiteX188" fmla="*/ 1341489 w 3208915"/>
              <a:gd name="connsiteY188" fmla="*/ 2358847 h 5265622"/>
              <a:gd name="connsiteX189" fmla="*/ 1329163 w 3208915"/>
              <a:gd name="connsiteY189" fmla="*/ 2397584 h 5265622"/>
              <a:gd name="connsiteX190" fmla="*/ 1330507 w 3208915"/>
              <a:gd name="connsiteY190" fmla="*/ 2397066 h 5265622"/>
              <a:gd name="connsiteX191" fmla="*/ 1468239 w 3208915"/>
              <a:gd name="connsiteY191" fmla="*/ 2295185 h 5265622"/>
              <a:gd name="connsiteX192" fmla="*/ 1575483 w 3208915"/>
              <a:gd name="connsiteY192" fmla="*/ 2007705 h 5265622"/>
              <a:gd name="connsiteX193" fmla="*/ 1572720 w 3208915"/>
              <a:gd name="connsiteY193" fmla="*/ 1943087 h 5265622"/>
              <a:gd name="connsiteX194" fmla="*/ 1549946 w 3208915"/>
              <a:gd name="connsiteY194" fmla="*/ 1907690 h 5265622"/>
              <a:gd name="connsiteX195" fmla="*/ 1502342 w 3208915"/>
              <a:gd name="connsiteY195" fmla="*/ 1722224 h 5265622"/>
              <a:gd name="connsiteX196" fmla="*/ 1539458 w 3208915"/>
              <a:gd name="connsiteY196" fmla="*/ 1557529 h 5265622"/>
              <a:gd name="connsiteX197" fmla="*/ 1542188 w 3208915"/>
              <a:gd name="connsiteY197" fmla="*/ 1552290 h 5265622"/>
              <a:gd name="connsiteX198" fmla="*/ 1536914 w 3208915"/>
              <a:gd name="connsiteY198" fmla="*/ 1553584 h 5265622"/>
              <a:gd name="connsiteX199" fmla="*/ 1388734 w 3208915"/>
              <a:gd name="connsiteY199" fmla="*/ 1647276 h 5265622"/>
              <a:gd name="connsiteX200" fmla="*/ 1330136 w 3208915"/>
              <a:gd name="connsiteY200" fmla="*/ 2017342 h 5265622"/>
              <a:gd name="connsiteX201" fmla="*/ 1340779 w 3208915"/>
              <a:gd name="connsiteY201" fmla="*/ 2042597 h 5265622"/>
              <a:gd name="connsiteX202" fmla="*/ 1322210 w 3208915"/>
              <a:gd name="connsiteY202" fmla="*/ 2010205 h 5265622"/>
              <a:gd name="connsiteX203" fmla="*/ 1370056 w 3208915"/>
              <a:gd name="connsiteY203" fmla="*/ 1513796 h 5265622"/>
              <a:gd name="connsiteX204" fmla="*/ 1508288 w 3208915"/>
              <a:gd name="connsiteY204" fmla="*/ 1415137 h 5265622"/>
              <a:gd name="connsiteX205" fmla="*/ 1517856 w 3208915"/>
              <a:gd name="connsiteY205" fmla="*/ 1411488 h 5265622"/>
              <a:gd name="connsiteX206" fmla="*/ 1471887 w 3208915"/>
              <a:gd name="connsiteY206" fmla="*/ 1390660 h 5265622"/>
              <a:gd name="connsiteX207" fmla="*/ 1362760 w 3208915"/>
              <a:gd name="connsiteY207" fmla="*/ 1371597 h 5265622"/>
              <a:gd name="connsiteX208" fmla="*/ 1044569 w 3208915"/>
              <a:gd name="connsiteY208" fmla="*/ 1574113 h 5265622"/>
              <a:gd name="connsiteX209" fmla="*/ 1032583 w 3208915"/>
              <a:gd name="connsiteY209" fmla="*/ 1598771 h 5265622"/>
              <a:gd name="connsiteX210" fmla="*/ 1044688 w 3208915"/>
              <a:gd name="connsiteY210" fmla="*/ 1563505 h 5265622"/>
              <a:gd name="connsiteX211" fmla="*/ 1451074 w 3208915"/>
              <a:gd name="connsiteY211" fmla="*/ 1269084 h 5265622"/>
              <a:gd name="connsiteX212" fmla="*/ 1617370 w 3208915"/>
              <a:gd name="connsiteY212" fmla="*/ 1305843 h 5265622"/>
              <a:gd name="connsiteX213" fmla="*/ 1621205 w 3208915"/>
              <a:gd name="connsiteY213" fmla="*/ 1307803 h 5265622"/>
              <a:gd name="connsiteX214" fmla="*/ 1609437 w 3208915"/>
              <a:gd name="connsiteY214" fmla="*/ 1268807 h 5265622"/>
              <a:gd name="connsiteX215" fmla="*/ 1539141 w 3208915"/>
              <a:gd name="connsiteY215" fmla="*/ 1157531 h 5265622"/>
              <a:gd name="connsiteX216" fmla="*/ 1171032 w 3208915"/>
              <a:gd name="connsiteY216" fmla="*/ 1071450 h 5265622"/>
              <a:gd name="connsiteX217" fmla="*/ 1144794 w 3208915"/>
              <a:gd name="connsiteY217" fmla="*/ 1080034 h 5265622"/>
              <a:gd name="connsiteX218" fmla="*/ 1178821 w 3208915"/>
              <a:gd name="connsiteY218" fmla="*/ 1064167 h 5265622"/>
              <a:gd name="connsiteX219" fmla="*/ 1674950 w 3208915"/>
              <a:gd name="connsiteY219" fmla="*/ 1149264 h 5265622"/>
              <a:gd name="connsiteX220" fmla="*/ 1751305 w 3208915"/>
              <a:gd name="connsiteY220" fmla="*/ 1261910 h 5265622"/>
              <a:gd name="connsiteX221" fmla="*/ 1762280 w 3208915"/>
              <a:gd name="connsiteY221" fmla="*/ 1289608 h 5265622"/>
              <a:gd name="connsiteX222" fmla="*/ 1762821 w 3208915"/>
              <a:gd name="connsiteY222" fmla="*/ 1288801 h 5265622"/>
              <a:gd name="connsiteX223" fmla="*/ 1805110 w 3208915"/>
              <a:gd name="connsiteY223" fmla="*/ 1130846 h 5265622"/>
              <a:gd name="connsiteX224" fmla="*/ 1600624 w 3208915"/>
              <a:gd name="connsiteY224" fmla="*/ 815720 h 5265622"/>
              <a:gd name="connsiteX225" fmla="*/ 1575727 w 3208915"/>
              <a:gd name="connsiteY225" fmla="*/ 803850 h 5265622"/>
              <a:gd name="connsiteX226" fmla="*/ 1611336 w 3208915"/>
              <a:gd name="connsiteY226" fmla="*/ 815838 h 5265622"/>
              <a:gd name="connsiteX227" fmla="*/ 1908620 w 3208915"/>
              <a:gd name="connsiteY227" fmla="*/ 1218310 h 5265622"/>
              <a:gd name="connsiteX228" fmla="*/ 1894918 w 3208915"/>
              <a:gd name="connsiteY228" fmla="*/ 1319746 h 5265622"/>
              <a:gd name="connsiteX229" fmla="*/ 1885372 w 3208915"/>
              <a:gd name="connsiteY229" fmla="*/ 1349366 h 5265622"/>
              <a:gd name="connsiteX230" fmla="*/ 1886412 w 3208915"/>
              <a:gd name="connsiteY230" fmla="*/ 1348970 h 5265622"/>
              <a:gd name="connsiteX231" fmla="*/ 1993083 w 3208915"/>
              <a:gd name="connsiteY231" fmla="*/ 1271069 h 5265622"/>
              <a:gd name="connsiteX232" fmla="*/ 2051681 w 3208915"/>
              <a:gd name="connsiteY232" fmla="*/ 901003 h 5265622"/>
              <a:gd name="connsiteX233" fmla="*/ 2041038 w 3208915"/>
              <a:gd name="connsiteY233" fmla="*/ 875748 h 5265622"/>
              <a:gd name="connsiteX234" fmla="*/ 2059607 w 3208915"/>
              <a:gd name="connsiteY234" fmla="*/ 908139 h 5265622"/>
              <a:gd name="connsiteX235" fmla="*/ 2011761 w 3208915"/>
              <a:gd name="connsiteY235" fmla="*/ 1404549 h 5265622"/>
              <a:gd name="connsiteX236" fmla="*/ 1873528 w 3208915"/>
              <a:gd name="connsiteY236" fmla="*/ 1503208 h 5265622"/>
              <a:gd name="connsiteX237" fmla="*/ 1860177 w 3208915"/>
              <a:gd name="connsiteY237" fmla="*/ 1508300 h 5265622"/>
              <a:gd name="connsiteX238" fmla="*/ 1888711 w 3208915"/>
              <a:gd name="connsiteY238" fmla="*/ 1527054 h 5265622"/>
              <a:gd name="connsiteX239" fmla="*/ 2048202 w 3208915"/>
              <a:gd name="connsiteY239" fmla="*/ 1568936 h 5265622"/>
              <a:gd name="connsiteX240" fmla="*/ 2366392 w 3208915"/>
              <a:gd name="connsiteY240" fmla="*/ 1366420 h 5265622"/>
              <a:gd name="connsiteX241" fmla="*/ 2378378 w 3208915"/>
              <a:gd name="connsiteY241" fmla="*/ 1341762 h 5265622"/>
              <a:gd name="connsiteX242" fmla="*/ 2366273 w 3208915"/>
              <a:gd name="connsiteY242" fmla="*/ 1377028 h 5265622"/>
              <a:gd name="connsiteX243" fmla="*/ 1959888 w 3208915"/>
              <a:gd name="connsiteY243" fmla="*/ 1671449 h 5265622"/>
              <a:gd name="connsiteX244" fmla="*/ 1793591 w 3208915"/>
              <a:gd name="connsiteY244" fmla="*/ 1634690 h 5265622"/>
              <a:gd name="connsiteX245" fmla="*/ 1789757 w 3208915"/>
              <a:gd name="connsiteY245" fmla="*/ 1632730 h 5265622"/>
              <a:gd name="connsiteX246" fmla="*/ 1801524 w 3208915"/>
              <a:gd name="connsiteY246" fmla="*/ 1671727 h 5265622"/>
              <a:gd name="connsiteX247" fmla="*/ 1871820 w 3208915"/>
              <a:gd name="connsiteY247" fmla="*/ 1783002 h 5265622"/>
              <a:gd name="connsiteX248" fmla="*/ 2239930 w 3208915"/>
              <a:gd name="connsiteY248" fmla="*/ 1869083 h 5265622"/>
              <a:gd name="connsiteX249" fmla="*/ 2266168 w 3208915"/>
              <a:gd name="connsiteY249" fmla="*/ 1860499 h 5265622"/>
              <a:gd name="connsiteX250" fmla="*/ 2232140 w 3208915"/>
              <a:gd name="connsiteY250" fmla="*/ 1876366 h 5265622"/>
              <a:gd name="connsiteX251" fmla="*/ 1736011 w 3208915"/>
              <a:gd name="connsiteY251" fmla="*/ 1791269 h 5265622"/>
              <a:gd name="connsiteX252" fmla="*/ 1659656 w 3208915"/>
              <a:gd name="connsiteY252" fmla="*/ 1678623 h 5265622"/>
              <a:gd name="connsiteX253" fmla="*/ 1648681 w 3208915"/>
              <a:gd name="connsiteY253" fmla="*/ 1650926 h 5265622"/>
              <a:gd name="connsiteX254" fmla="*/ 1648141 w 3208915"/>
              <a:gd name="connsiteY254" fmla="*/ 1651733 h 5265622"/>
              <a:gd name="connsiteX255" fmla="*/ 1605852 w 3208915"/>
              <a:gd name="connsiteY255" fmla="*/ 1809687 h 5265622"/>
              <a:gd name="connsiteX256" fmla="*/ 1810337 w 3208915"/>
              <a:gd name="connsiteY256" fmla="*/ 2124813 h 5265622"/>
              <a:gd name="connsiteX257" fmla="*/ 1835235 w 3208915"/>
              <a:gd name="connsiteY257" fmla="*/ 2136684 h 5265622"/>
              <a:gd name="connsiteX258" fmla="*/ 1799626 w 3208915"/>
              <a:gd name="connsiteY258" fmla="*/ 2124696 h 5265622"/>
              <a:gd name="connsiteX259" fmla="*/ 1628133 w 3208915"/>
              <a:gd name="connsiteY259" fmla="*/ 2011553 h 5265622"/>
              <a:gd name="connsiteX260" fmla="*/ 1610731 w 3208915"/>
              <a:gd name="connsiteY260" fmla="*/ 1991616 h 5265622"/>
              <a:gd name="connsiteX261" fmla="*/ 1610834 w 3208915"/>
              <a:gd name="connsiteY261" fmla="*/ 1992011 h 5265622"/>
              <a:gd name="connsiteX262" fmla="*/ 1492356 w 3208915"/>
              <a:gd name="connsiteY262" fmla="*/ 2469754 h 5265622"/>
              <a:gd name="connsiteX263" fmla="*/ 1313871 w 3208915"/>
              <a:gd name="connsiteY263" fmla="*/ 2598784 h 5265622"/>
              <a:gd name="connsiteX264" fmla="*/ 1296631 w 3208915"/>
              <a:gd name="connsiteY264" fmla="*/ 2605444 h 5265622"/>
              <a:gd name="connsiteX265" fmla="*/ 1333475 w 3208915"/>
              <a:gd name="connsiteY265" fmla="*/ 2629971 h 5265622"/>
              <a:gd name="connsiteX266" fmla="*/ 1539408 w 3208915"/>
              <a:gd name="connsiteY266" fmla="*/ 2684746 h 5265622"/>
              <a:gd name="connsiteX267" fmla="*/ 1950254 w 3208915"/>
              <a:gd name="connsiteY267" fmla="*/ 2419888 h 5265622"/>
              <a:gd name="connsiteX268" fmla="*/ 1965730 w 3208915"/>
              <a:gd name="connsiteY268" fmla="*/ 2387640 h 5265622"/>
              <a:gd name="connsiteX269" fmla="*/ 1950100 w 3208915"/>
              <a:gd name="connsiteY269" fmla="*/ 2433762 h 5265622"/>
              <a:gd name="connsiteX270" fmla="*/ 1425378 w 3208915"/>
              <a:gd name="connsiteY270" fmla="*/ 2818816 h 5265622"/>
              <a:gd name="connsiteX271" fmla="*/ 1210657 w 3208915"/>
              <a:gd name="connsiteY271" fmla="*/ 2770742 h 5265622"/>
              <a:gd name="connsiteX272" fmla="*/ 1205706 w 3208915"/>
              <a:gd name="connsiteY272" fmla="*/ 2768178 h 5265622"/>
              <a:gd name="connsiteX273" fmla="*/ 1220900 w 3208915"/>
              <a:gd name="connsiteY273" fmla="*/ 2819179 h 5265622"/>
              <a:gd name="connsiteX274" fmla="*/ 1311665 w 3208915"/>
              <a:gd name="connsiteY274" fmla="*/ 2964709 h 5265622"/>
              <a:gd name="connsiteX275" fmla="*/ 1786966 w 3208915"/>
              <a:gd name="connsiteY275" fmla="*/ 3077290 h 5265622"/>
              <a:gd name="connsiteX276" fmla="*/ 1820844 w 3208915"/>
              <a:gd name="connsiteY276" fmla="*/ 3066063 h 5265622"/>
              <a:gd name="connsiteX277" fmla="*/ 1776908 w 3208915"/>
              <a:gd name="connsiteY277" fmla="*/ 3086814 h 5265622"/>
              <a:gd name="connsiteX278" fmla="*/ 1136310 w 3208915"/>
              <a:gd name="connsiteY278" fmla="*/ 2975521 h 5265622"/>
              <a:gd name="connsiteX279" fmla="*/ 1037720 w 3208915"/>
              <a:gd name="connsiteY279" fmla="*/ 2828199 h 5265622"/>
              <a:gd name="connsiteX280" fmla="*/ 1023550 w 3208915"/>
              <a:gd name="connsiteY280" fmla="*/ 2791975 h 5265622"/>
              <a:gd name="connsiteX281" fmla="*/ 1022852 w 3208915"/>
              <a:gd name="connsiteY281" fmla="*/ 2793031 h 5265622"/>
              <a:gd name="connsiteX282" fmla="*/ 968249 w 3208915"/>
              <a:gd name="connsiteY282" fmla="*/ 2999609 h 5265622"/>
              <a:gd name="connsiteX283" fmla="*/ 970085 w 3208915"/>
              <a:gd name="connsiteY283" fmla="*/ 3023675 h 5265622"/>
              <a:gd name="connsiteX284" fmla="*/ 1011714 w 3208915"/>
              <a:gd name="connsiteY284" fmla="*/ 3037201 h 5265622"/>
              <a:gd name="connsiteX285" fmla="*/ 1531395 w 3208915"/>
              <a:gd name="connsiteY285" fmla="*/ 3716218 h 5265622"/>
              <a:gd name="connsiteX286" fmla="*/ 1507442 w 3208915"/>
              <a:gd name="connsiteY286" fmla="*/ 3887353 h 5265622"/>
              <a:gd name="connsiteX287" fmla="*/ 1490755 w 3208915"/>
              <a:gd name="connsiteY287" fmla="*/ 3937324 h 5265622"/>
              <a:gd name="connsiteX288" fmla="*/ 1492573 w 3208915"/>
              <a:gd name="connsiteY288" fmla="*/ 3936657 h 5265622"/>
              <a:gd name="connsiteX289" fmla="*/ 1679044 w 3208915"/>
              <a:gd name="connsiteY289" fmla="*/ 3805229 h 5265622"/>
              <a:gd name="connsiteX290" fmla="*/ 1781479 w 3208915"/>
              <a:gd name="connsiteY290" fmla="*/ 3180883 h 5265622"/>
              <a:gd name="connsiteX291" fmla="*/ 1762873 w 3208915"/>
              <a:gd name="connsiteY291" fmla="*/ 3138276 h 5265622"/>
              <a:gd name="connsiteX292" fmla="*/ 1795334 w 3208915"/>
              <a:gd name="connsiteY292" fmla="*/ 3192924 h 5265622"/>
              <a:gd name="connsiteX293" fmla="*/ 1711695 w 3208915"/>
              <a:gd name="connsiteY293" fmla="*/ 4030424 h 5265622"/>
              <a:gd name="connsiteX294" fmla="*/ 1470051 w 3208915"/>
              <a:gd name="connsiteY294" fmla="*/ 4196874 h 5265622"/>
              <a:gd name="connsiteX295" fmla="*/ 1446711 w 3208915"/>
              <a:gd name="connsiteY295" fmla="*/ 4205466 h 5265622"/>
              <a:gd name="connsiteX296" fmla="*/ 1496593 w 3208915"/>
              <a:gd name="connsiteY296" fmla="*/ 4237106 h 5265622"/>
              <a:gd name="connsiteX297" fmla="*/ 1775397 w 3208915"/>
              <a:gd name="connsiteY297" fmla="*/ 4307765 h 5265622"/>
              <a:gd name="connsiteX298" fmla="*/ 2331624 w 3208915"/>
              <a:gd name="connsiteY298" fmla="*/ 3966097 h 5265622"/>
              <a:gd name="connsiteX299" fmla="*/ 2352576 w 3208915"/>
              <a:gd name="connsiteY299" fmla="*/ 3924497 h 5265622"/>
              <a:gd name="connsiteX300" fmla="*/ 2331416 w 3208915"/>
              <a:gd name="connsiteY300" fmla="*/ 3983994 h 5265622"/>
              <a:gd name="connsiteX301" fmla="*/ 1621015 w 3208915"/>
              <a:gd name="connsiteY301" fmla="*/ 4480717 h 5265622"/>
              <a:gd name="connsiteX302" fmla="*/ 1330314 w 3208915"/>
              <a:gd name="connsiteY302" fmla="*/ 4418700 h 5265622"/>
              <a:gd name="connsiteX303" fmla="*/ 1323610 w 3208915"/>
              <a:gd name="connsiteY303" fmla="*/ 4415393 h 5265622"/>
              <a:gd name="connsiteX304" fmla="*/ 1344182 w 3208915"/>
              <a:gd name="connsiteY304" fmla="*/ 4481185 h 5265622"/>
              <a:gd name="connsiteX305" fmla="*/ 1467065 w 3208915"/>
              <a:gd name="connsiteY305" fmla="*/ 4668920 h 5265622"/>
              <a:gd name="connsiteX306" fmla="*/ 2110555 w 3208915"/>
              <a:gd name="connsiteY306" fmla="*/ 4814149 h 5265622"/>
              <a:gd name="connsiteX307" fmla="*/ 2156421 w 3208915"/>
              <a:gd name="connsiteY307" fmla="*/ 4799666 h 5265622"/>
              <a:gd name="connsiteX308" fmla="*/ 2096939 w 3208915"/>
              <a:gd name="connsiteY308" fmla="*/ 4826436 h 5265622"/>
              <a:gd name="connsiteX309" fmla="*/ 1229658 w 3208915"/>
              <a:gd name="connsiteY309" fmla="*/ 4682867 h 5265622"/>
              <a:gd name="connsiteX310" fmla="*/ 1096182 w 3208915"/>
              <a:gd name="connsiteY310" fmla="*/ 4492821 h 5265622"/>
              <a:gd name="connsiteX311" fmla="*/ 1076998 w 3208915"/>
              <a:gd name="connsiteY311" fmla="*/ 4446092 h 5265622"/>
              <a:gd name="connsiteX312" fmla="*/ 1076053 w 3208915"/>
              <a:gd name="connsiteY312" fmla="*/ 4447453 h 5265622"/>
              <a:gd name="connsiteX313" fmla="*/ 1002127 w 3208915"/>
              <a:gd name="connsiteY313" fmla="*/ 4713940 h 5265622"/>
              <a:gd name="connsiteX314" fmla="*/ 1359587 w 3208915"/>
              <a:gd name="connsiteY314" fmla="*/ 5245595 h 5265622"/>
              <a:gd name="connsiteX315" fmla="*/ 1403110 w 3208915"/>
              <a:gd name="connsiteY315" fmla="*/ 5265622 h 5265622"/>
              <a:gd name="connsiteX316" fmla="*/ 1340863 w 3208915"/>
              <a:gd name="connsiteY316" fmla="*/ 5245396 h 5265622"/>
              <a:gd name="connsiteX317" fmla="*/ 821182 w 3208915"/>
              <a:gd name="connsiteY317" fmla="*/ 4566379 h 5265622"/>
              <a:gd name="connsiteX318" fmla="*/ 886065 w 3208915"/>
              <a:gd name="connsiteY318" fmla="*/ 4288520 h 5265622"/>
              <a:gd name="connsiteX319" fmla="*/ 890837 w 3208915"/>
              <a:gd name="connsiteY319" fmla="*/ 4279681 h 5265622"/>
              <a:gd name="connsiteX320" fmla="*/ 881618 w 3208915"/>
              <a:gd name="connsiteY320" fmla="*/ 4281865 h 5265622"/>
              <a:gd name="connsiteX321" fmla="*/ 622585 w 3208915"/>
              <a:gd name="connsiteY321" fmla="*/ 4439933 h 5265622"/>
              <a:gd name="connsiteX322" fmla="*/ 520151 w 3208915"/>
              <a:gd name="connsiteY322" fmla="*/ 5064279 h 5265622"/>
              <a:gd name="connsiteX323" fmla="*/ 538756 w 3208915"/>
              <a:gd name="connsiteY323" fmla="*/ 5106886 h 5265622"/>
              <a:gd name="connsiteX324" fmla="*/ 506295 w 3208915"/>
              <a:gd name="connsiteY324" fmla="*/ 5052238 h 5265622"/>
              <a:gd name="connsiteX325" fmla="*/ 589934 w 3208915"/>
              <a:gd name="connsiteY325" fmla="*/ 4214738 h 5265622"/>
              <a:gd name="connsiteX326" fmla="*/ 831578 w 3208915"/>
              <a:gd name="connsiteY326" fmla="*/ 4048289 h 5265622"/>
              <a:gd name="connsiteX327" fmla="*/ 848303 w 3208915"/>
              <a:gd name="connsiteY327" fmla="*/ 4042132 h 5265622"/>
              <a:gd name="connsiteX328" fmla="*/ 767944 w 3208915"/>
              <a:gd name="connsiteY328" fmla="*/ 4006992 h 5265622"/>
              <a:gd name="connsiteX329" fmla="*/ 577180 w 3208915"/>
              <a:gd name="connsiteY329" fmla="*/ 3974832 h 5265622"/>
              <a:gd name="connsiteX330" fmla="*/ 20953 w 3208915"/>
              <a:gd name="connsiteY330" fmla="*/ 4316500 h 52656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Lst>
            <a:rect l="l" t="t" r="r" b="b"/>
            <a:pathLst>
              <a:path w="3208915" h="5265622">
                <a:moveTo>
                  <a:pt x="1939928" y="792673"/>
                </a:moveTo>
                <a:lnTo>
                  <a:pt x="1947351" y="769825"/>
                </a:lnTo>
                <a:cubicBezTo>
                  <a:pt x="1992861" y="656771"/>
                  <a:pt x="2087362" y="579077"/>
                  <a:pt x="2196563" y="579077"/>
                </a:cubicBezTo>
                <a:cubicBezTo>
                  <a:pt x="2232564" y="579077"/>
                  <a:pt x="2266967" y="587521"/>
                  <a:pt x="2298543" y="602892"/>
                </a:cubicBezTo>
                <a:lnTo>
                  <a:pt x="2300895" y="604162"/>
                </a:lnTo>
                <a:lnTo>
                  <a:pt x="2293678" y="578898"/>
                </a:lnTo>
                <a:cubicBezTo>
                  <a:pt x="2284247" y="552246"/>
                  <a:pt x="2269929" y="527789"/>
                  <a:pt x="2250570" y="506805"/>
                </a:cubicBezTo>
                <a:cubicBezTo>
                  <a:pt x="2194644" y="446185"/>
                  <a:pt x="2109551" y="428534"/>
                  <a:pt x="2024830" y="451036"/>
                </a:cubicBezTo>
                <a:lnTo>
                  <a:pt x="2008740" y="456597"/>
                </a:lnTo>
                <a:lnTo>
                  <a:pt x="2029607" y="446317"/>
                </a:lnTo>
                <a:cubicBezTo>
                  <a:pt x="2138955" y="402061"/>
                  <a:pt x="2258013" y="419243"/>
                  <a:pt x="2333854" y="501449"/>
                </a:cubicBezTo>
                <a:cubicBezTo>
                  <a:pt x="2353856" y="523130"/>
                  <a:pt x="2369431" y="547795"/>
                  <a:pt x="2380678" y="574430"/>
                </a:cubicBezTo>
                <a:lnTo>
                  <a:pt x="2387408" y="592374"/>
                </a:lnTo>
                <a:lnTo>
                  <a:pt x="2387739" y="591851"/>
                </a:lnTo>
                <a:cubicBezTo>
                  <a:pt x="2404404" y="560610"/>
                  <a:pt x="2413673" y="525973"/>
                  <a:pt x="2413673" y="489517"/>
                </a:cubicBezTo>
                <a:cubicBezTo>
                  <a:pt x="2413673" y="405262"/>
                  <a:pt x="2364166" y="330729"/>
                  <a:pt x="2288274" y="285355"/>
                </a:cubicBezTo>
                <a:lnTo>
                  <a:pt x="2273006" y="277665"/>
                </a:lnTo>
                <a:lnTo>
                  <a:pt x="2294843" y="285432"/>
                </a:lnTo>
                <a:cubicBezTo>
                  <a:pt x="2402893" y="333048"/>
                  <a:pt x="2477149" y="431925"/>
                  <a:pt x="2477149" y="546182"/>
                </a:cubicBezTo>
                <a:cubicBezTo>
                  <a:pt x="2477149" y="568782"/>
                  <a:pt x="2474244" y="590781"/>
                  <a:pt x="2468747" y="611900"/>
                </a:cubicBezTo>
                <a:lnTo>
                  <a:pt x="2462893" y="631090"/>
                </a:lnTo>
                <a:lnTo>
                  <a:pt x="2463531" y="630833"/>
                </a:lnTo>
                <a:cubicBezTo>
                  <a:pt x="2488210" y="618962"/>
                  <a:pt x="2510425" y="602160"/>
                  <a:pt x="2528945" y="580364"/>
                </a:cubicBezTo>
                <a:cubicBezTo>
                  <a:pt x="2569074" y="533138"/>
                  <a:pt x="2584919" y="470640"/>
                  <a:pt x="2578561" y="405778"/>
                </a:cubicBezTo>
                <a:lnTo>
                  <a:pt x="2577701" y="401681"/>
                </a:lnTo>
                <a:lnTo>
                  <a:pt x="2576338" y="404718"/>
                </a:lnTo>
                <a:lnTo>
                  <a:pt x="2577541" y="400920"/>
                </a:lnTo>
                <a:lnTo>
                  <a:pt x="2564880" y="340607"/>
                </a:lnTo>
                <a:lnTo>
                  <a:pt x="2558353" y="324246"/>
                </a:lnTo>
                <a:lnTo>
                  <a:pt x="2569741" y="345231"/>
                </a:lnTo>
                <a:lnTo>
                  <a:pt x="2582581" y="385736"/>
                </a:lnTo>
                <a:lnTo>
                  <a:pt x="2614820" y="325861"/>
                </a:lnTo>
                <a:cubicBezTo>
                  <a:pt x="2653831" y="271208"/>
                  <a:pt x="2710269" y="236865"/>
                  <a:pt x="2773045" y="236865"/>
                </a:cubicBezTo>
                <a:cubicBezTo>
                  <a:pt x="2800639" y="236865"/>
                  <a:pt x="2827008" y="243500"/>
                  <a:pt x="2851211" y="255580"/>
                </a:cubicBezTo>
                <a:lnTo>
                  <a:pt x="2853013" y="256578"/>
                </a:lnTo>
                <a:lnTo>
                  <a:pt x="2847482" y="236723"/>
                </a:lnTo>
                <a:cubicBezTo>
                  <a:pt x="2840253" y="215779"/>
                  <a:pt x="2829279" y="196560"/>
                  <a:pt x="2814440" y="180070"/>
                </a:cubicBezTo>
                <a:cubicBezTo>
                  <a:pt x="2771574" y="132432"/>
                  <a:pt x="2706351" y="118560"/>
                  <a:pt x="2641414" y="136243"/>
                </a:cubicBezTo>
                <a:lnTo>
                  <a:pt x="2629081" y="140614"/>
                </a:lnTo>
                <a:lnTo>
                  <a:pt x="2645075" y="132536"/>
                </a:lnTo>
                <a:cubicBezTo>
                  <a:pt x="2728889" y="97756"/>
                  <a:pt x="2820145" y="111259"/>
                  <a:pt x="2878276" y="175861"/>
                </a:cubicBezTo>
                <a:cubicBezTo>
                  <a:pt x="2893607" y="192899"/>
                  <a:pt x="2905545" y="212281"/>
                  <a:pt x="2914166" y="233212"/>
                </a:cubicBezTo>
                <a:lnTo>
                  <a:pt x="2919324" y="247314"/>
                </a:lnTo>
                <a:lnTo>
                  <a:pt x="2919578" y="246903"/>
                </a:lnTo>
                <a:cubicBezTo>
                  <a:pt x="2932351" y="222352"/>
                  <a:pt x="2939456" y="195133"/>
                  <a:pt x="2939456" y="166484"/>
                </a:cubicBezTo>
                <a:cubicBezTo>
                  <a:pt x="2939456" y="100272"/>
                  <a:pt x="2901509" y="41700"/>
                  <a:pt x="2843340" y="6044"/>
                </a:cubicBezTo>
                <a:lnTo>
                  <a:pt x="2831637" y="0"/>
                </a:lnTo>
                <a:lnTo>
                  <a:pt x="2848374" y="6104"/>
                </a:lnTo>
                <a:cubicBezTo>
                  <a:pt x="2931194" y="43523"/>
                  <a:pt x="2988110" y="121225"/>
                  <a:pt x="2988110" y="211014"/>
                </a:cubicBezTo>
                <a:cubicBezTo>
                  <a:pt x="2988110" y="228774"/>
                  <a:pt x="2985883" y="246062"/>
                  <a:pt x="2981669" y="262658"/>
                </a:cubicBezTo>
                <a:lnTo>
                  <a:pt x="2977182" y="277738"/>
                </a:lnTo>
                <a:lnTo>
                  <a:pt x="2977671" y="277537"/>
                </a:lnTo>
                <a:cubicBezTo>
                  <a:pt x="2996588" y="268208"/>
                  <a:pt x="3013615" y="255004"/>
                  <a:pt x="3027811" y="237875"/>
                </a:cubicBezTo>
                <a:cubicBezTo>
                  <a:pt x="3068821" y="188393"/>
                  <a:pt x="3076741" y="117573"/>
                  <a:pt x="3055354" y="49464"/>
                </a:cubicBezTo>
                <a:lnTo>
                  <a:pt x="3050351" y="36606"/>
                </a:lnTo>
                <a:lnTo>
                  <a:pt x="3059080" y="53097"/>
                </a:lnTo>
                <a:cubicBezTo>
                  <a:pt x="3097797" y="140093"/>
                  <a:pt x="3092205" y="238731"/>
                  <a:pt x="3036590" y="305834"/>
                </a:cubicBezTo>
                <a:cubicBezTo>
                  <a:pt x="3018256" y="327955"/>
                  <a:pt x="2996112" y="344686"/>
                  <a:pt x="2971615" y="356064"/>
                </a:cubicBezTo>
                <a:lnTo>
                  <a:pt x="2965339" y="358657"/>
                </a:lnTo>
                <a:lnTo>
                  <a:pt x="2978752" y="368205"/>
                </a:lnTo>
                <a:cubicBezTo>
                  <a:pt x="3001639" y="381907"/>
                  <a:pt x="3027012" y="389528"/>
                  <a:pt x="3053719" y="389528"/>
                </a:cubicBezTo>
                <a:cubicBezTo>
                  <a:pt x="3115441" y="389528"/>
                  <a:pt x="3170042" y="348822"/>
                  <a:pt x="3203281" y="286421"/>
                </a:cubicBezTo>
                <a:lnTo>
                  <a:pt x="3208915" y="273867"/>
                </a:lnTo>
                <a:lnTo>
                  <a:pt x="3203225" y="291822"/>
                </a:lnTo>
                <a:cubicBezTo>
                  <a:pt x="3168343" y="380665"/>
                  <a:pt x="3095909" y="441721"/>
                  <a:pt x="3012208" y="441721"/>
                </a:cubicBezTo>
                <a:cubicBezTo>
                  <a:pt x="2984614" y="441721"/>
                  <a:pt x="2958245" y="435085"/>
                  <a:pt x="2934042" y="423006"/>
                </a:cubicBezTo>
                <a:lnTo>
                  <a:pt x="2932239" y="422008"/>
                </a:lnTo>
                <a:lnTo>
                  <a:pt x="2937771" y="441862"/>
                </a:lnTo>
                <a:cubicBezTo>
                  <a:pt x="2945000" y="462806"/>
                  <a:pt x="2955974" y="482025"/>
                  <a:pt x="2970812" y="498516"/>
                </a:cubicBezTo>
                <a:cubicBezTo>
                  <a:pt x="3013679" y="546154"/>
                  <a:pt x="3078901" y="560025"/>
                  <a:pt x="3143838" y="542342"/>
                </a:cubicBezTo>
                <a:lnTo>
                  <a:pt x="3156171" y="537971"/>
                </a:lnTo>
                <a:lnTo>
                  <a:pt x="3140177" y="546050"/>
                </a:lnTo>
                <a:cubicBezTo>
                  <a:pt x="3056364" y="580829"/>
                  <a:pt x="2965108" y="567326"/>
                  <a:pt x="2906977" y="502725"/>
                </a:cubicBezTo>
                <a:cubicBezTo>
                  <a:pt x="2891646" y="485687"/>
                  <a:pt x="2879707" y="466304"/>
                  <a:pt x="2871087" y="445373"/>
                </a:cubicBezTo>
                <a:lnTo>
                  <a:pt x="2865928" y="431272"/>
                </a:lnTo>
                <a:lnTo>
                  <a:pt x="2865674" y="431683"/>
                </a:lnTo>
                <a:cubicBezTo>
                  <a:pt x="2852901" y="456234"/>
                  <a:pt x="2845797" y="483452"/>
                  <a:pt x="2845797" y="512102"/>
                </a:cubicBezTo>
                <a:cubicBezTo>
                  <a:pt x="2845797" y="578313"/>
                  <a:pt x="2883743" y="636885"/>
                  <a:pt x="2941913" y="672542"/>
                </a:cubicBezTo>
                <a:lnTo>
                  <a:pt x="2953616" y="678585"/>
                </a:lnTo>
                <a:lnTo>
                  <a:pt x="2936878" y="672482"/>
                </a:lnTo>
                <a:cubicBezTo>
                  <a:pt x="2854059" y="635062"/>
                  <a:pt x="2797143" y="557360"/>
                  <a:pt x="2797143" y="467571"/>
                </a:cubicBezTo>
                <a:cubicBezTo>
                  <a:pt x="2797143" y="437971"/>
                  <a:pt x="2803328" y="409684"/>
                  <a:pt x="2814589" y="383720"/>
                </a:cubicBezTo>
                <a:lnTo>
                  <a:pt x="2815872" y="381053"/>
                </a:lnTo>
                <a:lnTo>
                  <a:pt x="2813393" y="381712"/>
                </a:lnTo>
                <a:cubicBezTo>
                  <a:pt x="2786632" y="390715"/>
                  <a:pt x="2762671" y="406575"/>
                  <a:pt x="2743743" y="429413"/>
                </a:cubicBezTo>
                <a:cubicBezTo>
                  <a:pt x="2702732" y="478896"/>
                  <a:pt x="2694812" y="549716"/>
                  <a:pt x="2716199" y="617825"/>
                </a:cubicBezTo>
                <a:lnTo>
                  <a:pt x="2721202" y="630683"/>
                </a:lnTo>
                <a:lnTo>
                  <a:pt x="2712474" y="614191"/>
                </a:lnTo>
                <a:cubicBezTo>
                  <a:pt x="2673757" y="527196"/>
                  <a:pt x="2679349" y="428558"/>
                  <a:pt x="2734963" y="361455"/>
                </a:cubicBezTo>
                <a:cubicBezTo>
                  <a:pt x="2753298" y="339333"/>
                  <a:pt x="2775441" y="322602"/>
                  <a:pt x="2799938" y="311225"/>
                </a:cubicBezTo>
                <a:lnTo>
                  <a:pt x="2804435" y="309367"/>
                </a:lnTo>
                <a:lnTo>
                  <a:pt x="2782828" y="298762"/>
                </a:lnTo>
                <a:cubicBezTo>
                  <a:pt x="2766550" y="292444"/>
                  <a:pt x="2749338" y="289057"/>
                  <a:pt x="2731534" y="289057"/>
                </a:cubicBezTo>
                <a:cubicBezTo>
                  <a:pt x="2685242" y="289057"/>
                  <a:pt x="2642956" y="311954"/>
                  <a:pt x="2610684" y="349728"/>
                </a:cubicBezTo>
                <a:lnTo>
                  <a:pt x="2583774" y="389500"/>
                </a:lnTo>
                <a:lnTo>
                  <a:pt x="2596670" y="430178"/>
                </a:lnTo>
                <a:cubicBezTo>
                  <a:pt x="2612527" y="516185"/>
                  <a:pt x="2594818" y="602800"/>
                  <a:pt x="2540400" y="666841"/>
                </a:cubicBezTo>
                <a:cubicBezTo>
                  <a:pt x="2516480" y="694991"/>
                  <a:pt x="2487590" y="716282"/>
                  <a:pt x="2455630" y="730760"/>
                </a:cubicBezTo>
                <a:lnTo>
                  <a:pt x="2447442" y="734059"/>
                </a:lnTo>
                <a:lnTo>
                  <a:pt x="2464941" y="746209"/>
                </a:lnTo>
                <a:cubicBezTo>
                  <a:pt x="2494800" y="763645"/>
                  <a:pt x="2527904" y="773343"/>
                  <a:pt x="2562747" y="773343"/>
                </a:cubicBezTo>
                <a:cubicBezTo>
                  <a:pt x="2643273" y="773343"/>
                  <a:pt x="2714509" y="721544"/>
                  <a:pt x="2757874" y="642139"/>
                </a:cubicBezTo>
                <a:lnTo>
                  <a:pt x="2765224" y="626164"/>
                </a:lnTo>
                <a:lnTo>
                  <a:pt x="2757801" y="649011"/>
                </a:lnTo>
                <a:cubicBezTo>
                  <a:pt x="2712292" y="762065"/>
                  <a:pt x="2617790" y="839759"/>
                  <a:pt x="2508589" y="839759"/>
                </a:cubicBezTo>
                <a:cubicBezTo>
                  <a:pt x="2472589" y="839759"/>
                  <a:pt x="2438186" y="831315"/>
                  <a:pt x="2406609" y="815944"/>
                </a:cubicBezTo>
                <a:lnTo>
                  <a:pt x="2404258" y="814674"/>
                </a:lnTo>
                <a:lnTo>
                  <a:pt x="2411474" y="839939"/>
                </a:lnTo>
                <a:cubicBezTo>
                  <a:pt x="2420905" y="866591"/>
                  <a:pt x="2435223" y="891047"/>
                  <a:pt x="2454582" y="912031"/>
                </a:cubicBezTo>
                <a:cubicBezTo>
                  <a:pt x="2510508" y="972651"/>
                  <a:pt x="2595601" y="990303"/>
                  <a:pt x="2680322" y="967801"/>
                </a:cubicBezTo>
                <a:lnTo>
                  <a:pt x="2696412" y="962239"/>
                </a:lnTo>
                <a:lnTo>
                  <a:pt x="2675545" y="972519"/>
                </a:lnTo>
                <a:cubicBezTo>
                  <a:pt x="2566198" y="1016776"/>
                  <a:pt x="2447139" y="999594"/>
                  <a:pt x="2371299" y="917387"/>
                </a:cubicBezTo>
                <a:cubicBezTo>
                  <a:pt x="2351297" y="895706"/>
                  <a:pt x="2335721" y="871042"/>
                  <a:pt x="2324474" y="844407"/>
                </a:cubicBezTo>
                <a:lnTo>
                  <a:pt x="2317745" y="826463"/>
                </a:lnTo>
                <a:lnTo>
                  <a:pt x="2317413" y="826985"/>
                </a:lnTo>
                <a:cubicBezTo>
                  <a:pt x="2300749" y="858227"/>
                  <a:pt x="2291480" y="892863"/>
                  <a:pt x="2291480" y="929319"/>
                </a:cubicBezTo>
                <a:cubicBezTo>
                  <a:pt x="2291480" y="1013574"/>
                  <a:pt x="2340987" y="1088108"/>
                  <a:pt x="2416878" y="1133481"/>
                </a:cubicBezTo>
                <a:lnTo>
                  <a:pt x="2432147" y="1141172"/>
                </a:lnTo>
                <a:lnTo>
                  <a:pt x="2410310" y="1133405"/>
                </a:lnTo>
                <a:cubicBezTo>
                  <a:pt x="2302259" y="1085788"/>
                  <a:pt x="2228003" y="986911"/>
                  <a:pt x="2228003" y="872654"/>
                </a:cubicBezTo>
                <a:cubicBezTo>
                  <a:pt x="2228003" y="834987"/>
                  <a:pt x="2236073" y="798991"/>
                  <a:pt x="2250764" y="765953"/>
                </a:cubicBezTo>
                <a:lnTo>
                  <a:pt x="2252439" y="762559"/>
                </a:lnTo>
                <a:lnTo>
                  <a:pt x="2249204" y="763397"/>
                </a:lnTo>
                <a:cubicBezTo>
                  <a:pt x="2214290" y="774853"/>
                  <a:pt x="2183029" y="795036"/>
                  <a:pt x="2158334" y="824098"/>
                </a:cubicBezTo>
                <a:cubicBezTo>
                  <a:pt x="2104829" y="887064"/>
                  <a:pt x="2094496" y="977184"/>
                  <a:pt x="2122400" y="1063853"/>
                </a:cubicBezTo>
                <a:lnTo>
                  <a:pt x="2128926" y="1080215"/>
                </a:lnTo>
                <a:lnTo>
                  <a:pt x="2117539" y="1059230"/>
                </a:lnTo>
                <a:cubicBezTo>
                  <a:pt x="2067026" y="948527"/>
                  <a:pt x="2074323" y="823009"/>
                  <a:pt x="2146880" y="737620"/>
                </a:cubicBezTo>
                <a:cubicBezTo>
                  <a:pt x="2170800" y="709470"/>
                  <a:pt x="2199690" y="688179"/>
                  <a:pt x="2231650" y="673701"/>
                </a:cubicBezTo>
                <a:lnTo>
                  <a:pt x="2237517" y="671337"/>
                </a:lnTo>
                <a:lnTo>
                  <a:pt x="2209327" y="657843"/>
                </a:lnTo>
                <a:cubicBezTo>
                  <a:pt x="2188090" y="649803"/>
                  <a:pt x="2165635" y="645493"/>
                  <a:pt x="2142406" y="645493"/>
                </a:cubicBezTo>
                <a:cubicBezTo>
                  <a:pt x="2061880" y="645493"/>
                  <a:pt x="1990644" y="697292"/>
                  <a:pt x="1947278" y="776698"/>
                </a:cubicBezTo>
                <a:close/>
                <a:moveTo>
                  <a:pt x="0" y="4358100"/>
                </a:moveTo>
                <a:lnTo>
                  <a:pt x="21161" y="4298603"/>
                </a:lnTo>
                <a:cubicBezTo>
                  <a:pt x="150889" y="4004201"/>
                  <a:pt x="420274" y="3801879"/>
                  <a:pt x="731561" y="3801879"/>
                </a:cubicBezTo>
                <a:cubicBezTo>
                  <a:pt x="834183" y="3801879"/>
                  <a:pt x="932251" y="3823868"/>
                  <a:pt x="1022262" y="3863896"/>
                </a:cubicBezTo>
                <a:lnTo>
                  <a:pt x="1028966" y="3867203"/>
                </a:lnTo>
                <a:lnTo>
                  <a:pt x="1008395" y="3801412"/>
                </a:lnTo>
                <a:cubicBezTo>
                  <a:pt x="981510" y="3732008"/>
                  <a:pt x="940696" y="3668321"/>
                  <a:pt x="885511" y="3613677"/>
                </a:cubicBezTo>
                <a:cubicBezTo>
                  <a:pt x="726090" y="3455817"/>
                  <a:pt x="483525" y="3409851"/>
                  <a:pt x="242021" y="3468448"/>
                </a:cubicBezTo>
                <a:lnTo>
                  <a:pt x="196155" y="3482931"/>
                </a:lnTo>
                <a:lnTo>
                  <a:pt x="255637" y="3456161"/>
                </a:lnTo>
                <a:cubicBezTo>
                  <a:pt x="567343" y="3340913"/>
                  <a:pt x="906728" y="3385657"/>
                  <a:pt x="1122918" y="3599730"/>
                </a:cubicBezTo>
                <a:cubicBezTo>
                  <a:pt x="1179936" y="3656189"/>
                  <a:pt x="1224335" y="3720417"/>
                  <a:pt x="1256394" y="3789776"/>
                </a:cubicBezTo>
                <a:lnTo>
                  <a:pt x="1275579" y="3836506"/>
                </a:lnTo>
                <a:lnTo>
                  <a:pt x="1276524" y="3835144"/>
                </a:lnTo>
                <a:cubicBezTo>
                  <a:pt x="1324027" y="3753788"/>
                  <a:pt x="1350449" y="3663592"/>
                  <a:pt x="1350449" y="3568657"/>
                </a:cubicBezTo>
                <a:cubicBezTo>
                  <a:pt x="1350449" y="3349250"/>
                  <a:pt x="1209325" y="3155158"/>
                  <a:pt x="992989" y="3037002"/>
                </a:cubicBezTo>
                <a:lnTo>
                  <a:pt x="970306" y="3026565"/>
                </a:lnTo>
                <a:lnTo>
                  <a:pt x="973040" y="3062393"/>
                </a:lnTo>
                <a:cubicBezTo>
                  <a:pt x="995177" y="3206385"/>
                  <a:pt x="1092461" y="3331598"/>
                  <a:pt x="1232279" y="3411742"/>
                </a:cubicBezTo>
                <a:lnTo>
                  <a:pt x="1264427" y="3427267"/>
                </a:lnTo>
                <a:lnTo>
                  <a:pt x="1218449" y="3411588"/>
                </a:lnTo>
                <a:cubicBezTo>
                  <a:pt x="990945" y="3315467"/>
                  <a:pt x="834597" y="3115868"/>
                  <a:pt x="834597" y="2885221"/>
                </a:cubicBezTo>
                <a:cubicBezTo>
                  <a:pt x="834597" y="2809184"/>
                  <a:pt x="851589" y="2736521"/>
                  <a:pt x="882522" y="2669827"/>
                </a:cubicBezTo>
                <a:lnTo>
                  <a:pt x="886047" y="2662975"/>
                </a:lnTo>
                <a:lnTo>
                  <a:pt x="879237" y="2664668"/>
                </a:lnTo>
                <a:cubicBezTo>
                  <a:pt x="805724" y="2687793"/>
                  <a:pt x="739903" y="2728535"/>
                  <a:pt x="687908" y="2787201"/>
                </a:cubicBezTo>
                <a:cubicBezTo>
                  <a:pt x="575252" y="2914310"/>
                  <a:pt x="553496" y="3096231"/>
                  <a:pt x="612247" y="3271187"/>
                </a:cubicBezTo>
                <a:lnTo>
                  <a:pt x="625989" y="3304217"/>
                </a:lnTo>
                <a:lnTo>
                  <a:pt x="602013" y="3261854"/>
                </a:lnTo>
                <a:cubicBezTo>
                  <a:pt x="495657" y="3038382"/>
                  <a:pt x="511019" y="2785004"/>
                  <a:pt x="663791" y="2612633"/>
                </a:cubicBezTo>
                <a:cubicBezTo>
                  <a:pt x="714155" y="2555807"/>
                  <a:pt x="774984" y="2512828"/>
                  <a:pt x="842276" y="2483603"/>
                </a:cubicBezTo>
                <a:lnTo>
                  <a:pt x="854630" y="2478830"/>
                </a:lnTo>
                <a:lnTo>
                  <a:pt x="795274" y="2451590"/>
                </a:lnTo>
                <a:cubicBezTo>
                  <a:pt x="750560" y="2435360"/>
                  <a:pt x="703279" y="2426659"/>
                  <a:pt x="654370" y="2426659"/>
                </a:cubicBezTo>
                <a:cubicBezTo>
                  <a:pt x="484820" y="2426659"/>
                  <a:pt x="334832" y="2531224"/>
                  <a:pt x="243525" y="2691517"/>
                </a:cubicBezTo>
                <a:lnTo>
                  <a:pt x="228049" y="2723765"/>
                </a:lnTo>
                <a:lnTo>
                  <a:pt x="243679" y="2677643"/>
                </a:lnTo>
                <a:cubicBezTo>
                  <a:pt x="339499" y="2449426"/>
                  <a:pt x="538475" y="2292588"/>
                  <a:pt x="768401" y="2292588"/>
                </a:cubicBezTo>
                <a:cubicBezTo>
                  <a:pt x="844200" y="2292588"/>
                  <a:pt x="916636" y="2309634"/>
                  <a:pt x="983121" y="2340663"/>
                </a:cubicBezTo>
                <a:lnTo>
                  <a:pt x="988073" y="2343227"/>
                </a:lnTo>
                <a:lnTo>
                  <a:pt x="972878" y="2292226"/>
                </a:lnTo>
                <a:cubicBezTo>
                  <a:pt x="953020" y="2238425"/>
                  <a:pt x="922874" y="2189056"/>
                  <a:pt x="882113" y="2146696"/>
                </a:cubicBezTo>
                <a:cubicBezTo>
                  <a:pt x="764360" y="2024325"/>
                  <a:pt x="585194" y="1988693"/>
                  <a:pt x="406812" y="2034116"/>
                </a:cubicBezTo>
                <a:lnTo>
                  <a:pt x="372934" y="2045343"/>
                </a:lnTo>
                <a:lnTo>
                  <a:pt x="416870" y="2024592"/>
                </a:lnTo>
                <a:cubicBezTo>
                  <a:pt x="647105" y="1935252"/>
                  <a:pt x="897784" y="1969937"/>
                  <a:pt x="1057469" y="2135884"/>
                </a:cubicBezTo>
                <a:cubicBezTo>
                  <a:pt x="1099583" y="2179651"/>
                  <a:pt x="1132378" y="2229440"/>
                  <a:pt x="1156058" y="2283206"/>
                </a:cubicBezTo>
                <a:lnTo>
                  <a:pt x="1170228" y="2319431"/>
                </a:lnTo>
                <a:lnTo>
                  <a:pt x="1170926" y="2318375"/>
                </a:lnTo>
                <a:cubicBezTo>
                  <a:pt x="1206014" y="2255309"/>
                  <a:pt x="1225529" y="2185390"/>
                  <a:pt x="1225529" y="2111797"/>
                </a:cubicBezTo>
                <a:cubicBezTo>
                  <a:pt x="1225529" y="1941715"/>
                  <a:pt x="1121291" y="1791257"/>
                  <a:pt x="961499" y="1699664"/>
                </a:cubicBezTo>
                <a:lnTo>
                  <a:pt x="929352" y="1684139"/>
                </a:lnTo>
                <a:lnTo>
                  <a:pt x="975330" y="1699818"/>
                </a:lnTo>
                <a:cubicBezTo>
                  <a:pt x="1202834" y="1795939"/>
                  <a:pt x="1359181" y="1995538"/>
                  <a:pt x="1359181" y="2226185"/>
                </a:cubicBezTo>
                <a:cubicBezTo>
                  <a:pt x="1359181" y="2271807"/>
                  <a:pt x="1353064" y="2316215"/>
                  <a:pt x="1341489" y="2358847"/>
                </a:cubicBezTo>
                <a:lnTo>
                  <a:pt x="1329163" y="2397584"/>
                </a:lnTo>
                <a:lnTo>
                  <a:pt x="1330507" y="2397066"/>
                </a:lnTo>
                <a:cubicBezTo>
                  <a:pt x="1382470" y="2373102"/>
                  <a:pt x="1429243" y="2339185"/>
                  <a:pt x="1468239" y="2295185"/>
                </a:cubicBezTo>
                <a:cubicBezTo>
                  <a:pt x="1538649" y="2215742"/>
                  <a:pt x="1573551" y="2114888"/>
                  <a:pt x="1575483" y="2007705"/>
                </a:cubicBezTo>
                <a:lnTo>
                  <a:pt x="1572720" y="1943087"/>
                </a:lnTo>
                <a:lnTo>
                  <a:pt x="1549946" y="1907690"/>
                </a:lnTo>
                <a:cubicBezTo>
                  <a:pt x="1519370" y="1851153"/>
                  <a:pt x="1502342" y="1788358"/>
                  <a:pt x="1502342" y="1722224"/>
                </a:cubicBezTo>
                <a:cubicBezTo>
                  <a:pt x="1502342" y="1664084"/>
                  <a:pt x="1515501" y="1608524"/>
                  <a:pt x="1539458" y="1557529"/>
                </a:cubicBezTo>
                <a:lnTo>
                  <a:pt x="1542188" y="1552290"/>
                </a:lnTo>
                <a:lnTo>
                  <a:pt x="1536914" y="1553584"/>
                </a:lnTo>
                <a:cubicBezTo>
                  <a:pt x="1479980" y="1571266"/>
                  <a:pt x="1429003" y="1602418"/>
                  <a:pt x="1388734" y="1647276"/>
                </a:cubicBezTo>
                <a:cubicBezTo>
                  <a:pt x="1301485" y="1744466"/>
                  <a:pt x="1284635" y="1883567"/>
                  <a:pt x="1330136" y="2017342"/>
                </a:cubicBezTo>
                <a:lnTo>
                  <a:pt x="1340779" y="2042597"/>
                </a:lnTo>
                <a:lnTo>
                  <a:pt x="1322210" y="2010205"/>
                </a:lnTo>
                <a:cubicBezTo>
                  <a:pt x="1239840" y="1839334"/>
                  <a:pt x="1251738" y="1645596"/>
                  <a:pt x="1370056" y="1513796"/>
                </a:cubicBezTo>
                <a:cubicBezTo>
                  <a:pt x="1409062" y="1470346"/>
                  <a:pt x="1456172" y="1437484"/>
                  <a:pt x="1508288" y="1415137"/>
                </a:cubicBezTo>
                <a:lnTo>
                  <a:pt x="1517856" y="1411488"/>
                </a:lnTo>
                <a:lnTo>
                  <a:pt x="1471887" y="1390660"/>
                </a:lnTo>
                <a:cubicBezTo>
                  <a:pt x="1437256" y="1378250"/>
                  <a:pt x="1400638" y="1371597"/>
                  <a:pt x="1362760" y="1371597"/>
                </a:cubicBezTo>
                <a:cubicBezTo>
                  <a:pt x="1231447" y="1371597"/>
                  <a:pt x="1115285" y="1451550"/>
                  <a:pt x="1044569" y="1574113"/>
                </a:cubicBezTo>
                <a:lnTo>
                  <a:pt x="1032583" y="1598771"/>
                </a:lnTo>
                <a:lnTo>
                  <a:pt x="1044688" y="1563505"/>
                </a:lnTo>
                <a:cubicBezTo>
                  <a:pt x="1118899" y="1389005"/>
                  <a:pt x="1273001" y="1269084"/>
                  <a:pt x="1451074" y="1269084"/>
                </a:cubicBezTo>
                <a:cubicBezTo>
                  <a:pt x="1509779" y="1269084"/>
                  <a:pt x="1565879" y="1282117"/>
                  <a:pt x="1617370" y="1305843"/>
                </a:cubicBezTo>
                <a:lnTo>
                  <a:pt x="1621205" y="1307803"/>
                </a:lnTo>
                <a:lnTo>
                  <a:pt x="1609437" y="1268807"/>
                </a:lnTo>
                <a:cubicBezTo>
                  <a:pt x="1594057" y="1227669"/>
                  <a:pt x="1570710" y="1189920"/>
                  <a:pt x="1539141" y="1157531"/>
                </a:cubicBezTo>
                <a:cubicBezTo>
                  <a:pt x="1447944" y="1063963"/>
                  <a:pt x="1309184" y="1036718"/>
                  <a:pt x="1171032" y="1071450"/>
                </a:cubicBezTo>
                <a:lnTo>
                  <a:pt x="1144794" y="1080034"/>
                </a:lnTo>
                <a:lnTo>
                  <a:pt x="1178821" y="1064167"/>
                </a:lnTo>
                <a:cubicBezTo>
                  <a:pt x="1357133" y="995856"/>
                  <a:pt x="1551278" y="1022377"/>
                  <a:pt x="1674950" y="1149264"/>
                </a:cubicBezTo>
                <a:cubicBezTo>
                  <a:pt x="1707567" y="1182729"/>
                  <a:pt x="1732966" y="1220799"/>
                  <a:pt x="1751305" y="1261910"/>
                </a:cubicBezTo>
                <a:lnTo>
                  <a:pt x="1762280" y="1289608"/>
                </a:lnTo>
                <a:lnTo>
                  <a:pt x="1762821" y="1288801"/>
                </a:lnTo>
                <a:cubicBezTo>
                  <a:pt x="1789995" y="1240579"/>
                  <a:pt x="1805110" y="1187117"/>
                  <a:pt x="1805110" y="1130846"/>
                </a:cubicBezTo>
                <a:cubicBezTo>
                  <a:pt x="1805110" y="1000798"/>
                  <a:pt x="1724379" y="885755"/>
                  <a:pt x="1600624" y="815720"/>
                </a:cubicBezTo>
                <a:lnTo>
                  <a:pt x="1575727" y="803850"/>
                </a:lnTo>
                <a:lnTo>
                  <a:pt x="1611336" y="815838"/>
                </a:lnTo>
                <a:cubicBezTo>
                  <a:pt x="1787532" y="889335"/>
                  <a:pt x="1908620" y="1041952"/>
                  <a:pt x="1908620" y="1218310"/>
                </a:cubicBezTo>
                <a:cubicBezTo>
                  <a:pt x="1908620" y="1253194"/>
                  <a:pt x="1903882" y="1287149"/>
                  <a:pt x="1894918" y="1319746"/>
                </a:cubicBezTo>
                <a:lnTo>
                  <a:pt x="1885372" y="1349366"/>
                </a:lnTo>
                <a:lnTo>
                  <a:pt x="1886412" y="1348970"/>
                </a:lnTo>
                <a:cubicBezTo>
                  <a:pt x="1926656" y="1330646"/>
                  <a:pt x="1962881" y="1304712"/>
                  <a:pt x="1993083" y="1271069"/>
                </a:cubicBezTo>
                <a:cubicBezTo>
                  <a:pt x="2080332" y="1173879"/>
                  <a:pt x="2097182" y="1034778"/>
                  <a:pt x="2051681" y="901003"/>
                </a:cubicBezTo>
                <a:lnTo>
                  <a:pt x="2041038" y="875748"/>
                </a:lnTo>
                <a:lnTo>
                  <a:pt x="2059607" y="908139"/>
                </a:lnTo>
                <a:cubicBezTo>
                  <a:pt x="2141977" y="1079011"/>
                  <a:pt x="2130079" y="1272749"/>
                  <a:pt x="2011761" y="1404549"/>
                </a:cubicBezTo>
                <a:cubicBezTo>
                  <a:pt x="1972755" y="1447999"/>
                  <a:pt x="1925645" y="1480861"/>
                  <a:pt x="1873528" y="1503208"/>
                </a:cubicBezTo>
                <a:lnTo>
                  <a:pt x="1860177" y="1508300"/>
                </a:lnTo>
                <a:lnTo>
                  <a:pt x="1888711" y="1527054"/>
                </a:lnTo>
                <a:cubicBezTo>
                  <a:pt x="1937402" y="1553967"/>
                  <a:pt x="1991384" y="1568936"/>
                  <a:pt x="2048202" y="1568936"/>
                </a:cubicBezTo>
                <a:cubicBezTo>
                  <a:pt x="2179515" y="1568936"/>
                  <a:pt x="2295677" y="1488983"/>
                  <a:pt x="2366392" y="1366420"/>
                </a:cubicBezTo>
                <a:lnTo>
                  <a:pt x="2378378" y="1341762"/>
                </a:lnTo>
                <a:lnTo>
                  <a:pt x="2366273" y="1377028"/>
                </a:lnTo>
                <a:cubicBezTo>
                  <a:pt x="2292062" y="1551528"/>
                  <a:pt x="2137960" y="1671449"/>
                  <a:pt x="1959888" y="1671449"/>
                </a:cubicBezTo>
                <a:cubicBezTo>
                  <a:pt x="1901183" y="1671449"/>
                  <a:pt x="1845082" y="1658416"/>
                  <a:pt x="1793591" y="1634690"/>
                </a:cubicBezTo>
                <a:lnTo>
                  <a:pt x="1789757" y="1632730"/>
                </a:lnTo>
                <a:lnTo>
                  <a:pt x="1801524" y="1671727"/>
                </a:lnTo>
                <a:cubicBezTo>
                  <a:pt x="1816904" y="1712864"/>
                  <a:pt x="1840252" y="1750613"/>
                  <a:pt x="1871820" y="1783002"/>
                </a:cubicBezTo>
                <a:cubicBezTo>
                  <a:pt x="1963017" y="1876570"/>
                  <a:pt x="2101777" y="1903815"/>
                  <a:pt x="2239930" y="1869083"/>
                </a:cubicBezTo>
                <a:lnTo>
                  <a:pt x="2266168" y="1860499"/>
                </a:lnTo>
                <a:lnTo>
                  <a:pt x="2232140" y="1876366"/>
                </a:lnTo>
                <a:cubicBezTo>
                  <a:pt x="2053829" y="1944677"/>
                  <a:pt x="1859683" y="1918156"/>
                  <a:pt x="1736011" y="1791269"/>
                </a:cubicBezTo>
                <a:cubicBezTo>
                  <a:pt x="1703394" y="1757804"/>
                  <a:pt x="1677995" y="1719735"/>
                  <a:pt x="1659656" y="1678623"/>
                </a:cubicBezTo>
                <a:lnTo>
                  <a:pt x="1648681" y="1650926"/>
                </a:lnTo>
                <a:lnTo>
                  <a:pt x="1648141" y="1651733"/>
                </a:lnTo>
                <a:cubicBezTo>
                  <a:pt x="1620966" y="1699955"/>
                  <a:pt x="1605852" y="1753416"/>
                  <a:pt x="1605852" y="1809687"/>
                </a:cubicBezTo>
                <a:cubicBezTo>
                  <a:pt x="1605852" y="1939735"/>
                  <a:pt x="1686582" y="2054779"/>
                  <a:pt x="1810337" y="2124813"/>
                </a:cubicBezTo>
                <a:lnTo>
                  <a:pt x="1835235" y="2136684"/>
                </a:lnTo>
                <a:lnTo>
                  <a:pt x="1799626" y="2124696"/>
                </a:lnTo>
                <a:cubicBezTo>
                  <a:pt x="1733552" y="2097134"/>
                  <a:pt x="1675228" y="2058447"/>
                  <a:pt x="1628133" y="2011553"/>
                </a:cubicBezTo>
                <a:lnTo>
                  <a:pt x="1610731" y="1991616"/>
                </a:lnTo>
                <a:lnTo>
                  <a:pt x="1610834" y="1992011"/>
                </a:lnTo>
                <a:cubicBezTo>
                  <a:pt x="1644221" y="2165631"/>
                  <a:pt x="1606935" y="2340476"/>
                  <a:pt x="1492356" y="2469754"/>
                </a:cubicBezTo>
                <a:cubicBezTo>
                  <a:pt x="1441992" y="2526580"/>
                  <a:pt x="1381164" y="2569558"/>
                  <a:pt x="1313871" y="2598784"/>
                </a:cubicBezTo>
                <a:lnTo>
                  <a:pt x="1296631" y="2605444"/>
                </a:lnTo>
                <a:lnTo>
                  <a:pt x="1333475" y="2629971"/>
                </a:lnTo>
                <a:cubicBezTo>
                  <a:pt x="1396344" y="2665169"/>
                  <a:pt x="1466045" y="2684746"/>
                  <a:pt x="1539408" y="2684746"/>
                </a:cubicBezTo>
                <a:cubicBezTo>
                  <a:pt x="1708958" y="2684746"/>
                  <a:pt x="1858947" y="2580181"/>
                  <a:pt x="1950254" y="2419888"/>
                </a:cubicBezTo>
                <a:lnTo>
                  <a:pt x="1965730" y="2387640"/>
                </a:lnTo>
                <a:lnTo>
                  <a:pt x="1950100" y="2433762"/>
                </a:lnTo>
                <a:cubicBezTo>
                  <a:pt x="1854279" y="2661979"/>
                  <a:pt x="1655303" y="2818816"/>
                  <a:pt x="1425378" y="2818816"/>
                </a:cubicBezTo>
                <a:cubicBezTo>
                  <a:pt x="1349578" y="2818816"/>
                  <a:pt x="1277142" y="2801771"/>
                  <a:pt x="1210657" y="2770742"/>
                </a:cubicBezTo>
                <a:lnTo>
                  <a:pt x="1205706" y="2768178"/>
                </a:lnTo>
                <a:lnTo>
                  <a:pt x="1220900" y="2819179"/>
                </a:lnTo>
                <a:cubicBezTo>
                  <a:pt x="1240758" y="2872981"/>
                  <a:pt x="1270905" y="2922350"/>
                  <a:pt x="1311665" y="2964709"/>
                </a:cubicBezTo>
                <a:cubicBezTo>
                  <a:pt x="1429419" y="3087081"/>
                  <a:pt x="1608584" y="3122713"/>
                  <a:pt x="1786966" y="3077290"/>
                </a:cubicBezTo>
                <a:lnTo>
                  <a:pt x="1820844" y="3066063"/>
                </a:lnTo>
                <a:lnTo>
                  <a:pt x="1776908" y="3086814"/>
                </a:lnTo>
                <a:cubicBezTo>
                  <a:pt x="1546674" y="3176154"/>
                  <a:pt x="1295994" y="3141469"/>
                  <a:pt x="1136310" y="2975521"/>
                </a:cubicBezTo>
                <a:cubicBezTo>
                  <a:pt x="1094195" y="2931755"/>
                  <a:pt x="1061400" y="2881966"/>
                  <a:pt x="1037720" y="2828199"/>
                </a:cubicBezTo>
                <a:lnTo>
                  <a:pt x="1023550" y="2791975"/>
                </a:lnTo>
                <a:lnTo>
                  <a:pt x="1022852" y="2793031"/>
                </a:lnTo>
                <a:cubicBezTo>
                  <a:pt x="987765" y="2856097"/>
                  <a:pt x="968249" y="2926016"/>
                  <a:pt x="968249" y="2999609"/>
                </a:cubicBezTo>
                <a:lnTo>
                  <a:pt x="970085" y="3023675"/>
                </a:lnTo>
                <a:lnTo>
                  <a:pt x="1011714" y="3037201"/>
                </a:lnTo>
                <a:cubicBezTo>
                  <a:pt x="1319722" y="3161198"/>
                  <a:pt x="1531395" y="3418682"/>
                  <a:pt x="1531395" y="3716218"/>
                </a:cubicBezTo>
                <a:cubicBezTo>
                  <a:pt x="1531395" y="3775071"/>
                  <a:pt x="1523113" y="3832357"/>
                  <a:pt x="1507442" y="3887353"/>
                </a:cubicBezTo>
                <a:lnTo>
                  <a:pt x="1490755" y="3937324"/>
                </a:lnTo>
                <a:lnTo>
                  <a:pt x="1492573" y="3936657"/>
                </a:lnTo>
                <a:cubicBezTo>
                  <a:pt x="1562924" y="3905742"/>
                  <a:pt x="1626248" y="3861989"/>
                  <a:pt x="1679044" y="3805229"/>
                </a:cubicBezTo>
                <a:cubicBezTo>
                  <a:pt x="1831564" y="3641257"/>
                  <a:pt x="1861019" y="3406578"/>
                  <a:pt x="1781479" y="3180883"/>
                </a:cubicBezTo>
                <a:lnTo>
                  <a:pt x="1762873" y="3138276"/>
                </a:lnTo>
                <a:lnTo>
                  <a:pt x="1795334" y="3192924"/>
                </a:lnTo>
                <a:cubicBezTo>
                  <a:pt x="1939325" y="3481204"/>
                  <a:pt x="1918527" y="3808064"/>
                  <a:pt x="1711695" y="4030424"/>
                </a:cubicBezTo>
                <a:cubicBezTo>
                  <a:pt x="1643509" y="4103730"/>
                  <a:pt x="1561156" y="4159172"/>
                  <a:pt x="1470051" y="4196874"/>
                </a:cubicBezTo>
                <a:lnTo>
                  <a:pt x="1446711" y="4205466"/>
                </a:lnTo>
                <a:lnTo>
                  <a:pt x="1496593" y="4237106"/>
                </a:lnTo>
                <a:cubicBezTo>
                  <a:pt x="1581709" y="4282511"/>
                  <a:pt x="1676074" y="4307765"/>
                  <a:pt x="1775397" y="4307765"/>
                </a:cubicBezTo>
                <a:cubicBezTo>
                  <a:pt x="2004944" y="4307765"/>
                  <a:pt x="2208007" y="4172876"/>
                  <a:pt x="2331624" y="3966097"/>
                </a:cubicBezTo>
                <a:lnTo>
                  <a:pt x="2352576" y="3924497"/>
                </a:lnTo>
                <a:lnTo>
                  <a:pt x="2331416" y="3983994"/>
                </a:lnTo>
                <a:cubicBezTo>
                  <a:pt x="2201688" y="4278396"/>
                  <a:pt x="1932303" y="4480717"/>
                  <a:pt x="1621015" y="4480717"/>
                </a:cubicBezTo>
                <a:cubicBezTo>
                  <a:pt x="1518394" y="4480717"/>
                  <a:pt x="1420325" y="4458728"/>
                  <a:pt x="1330314" y="4418700"/>
                </a:cubicBezTo>
                <a:lnTo>
                  <a:pt x="1323610" y="4415393"/>
                </a:lnTo>
                <a:lnTo>
                  <a:pt x="1344182" y="4481185"/>
                </a:lnTo>
                <a:cubicBezTo>
                  <a:pt x="1371067" y="4550589"/>
                  <a:pt x="1411881" y="4614276"/>
                  <a:pt x="1467065" y="4668920"/>
                </a:cubicBezTo>
                <a:cubicBezTo>
                  <a:pt x="1626487" y="4826780"/>
                  <a:pt x="1869052" y="4872745"/>
                  <a:pt x="2110555" y="4814149"/>
                </a:cubicBezTo>
                <a:lnTo>
                  <a:pt x="2156421" y="4799666"/>
                </a:lnTo>
                <a:lnTo>
                  <a:pt x="2096939" y="4826436"/>
                </a:lnTo>
                <a:cubicBezTo>
                  <a:pt x="1785234" y="4941684"/>
                  <a:pt x="1445849" y="4896940"/>
                  <a:pt x="1229658" y="4682867"/>
                </a:cubicBezTo>
                <a:cubicBezTo>
                  <a:pt x="1172641" y="4626408"/>
                  <a:pt x="1128241" y="4562180"/>
                  <a:pt x="1096182" y="4492821"/>
                </a:cubicBezTo>
                <a:lnTo>
                  <a:pt x="1076998" y="4446092"/>
                </a:lnTo>
                <a:lnTo>
                  <a:pt x="1076053" y="4447453"/>
                </a:lnTo>
                <a:cubicBezTo>
                  <a:pt x="1028549" y="4528809"/>
                  <a:pt x="1002127" y="4619005"/>
                  <a:pt x="1002127" y="4713940"/>
                </a:cubicBezTo>
                <a:cubicBezTo>
                  <a:pt x="1002127" y="4933347"/>
                  <a:pt x="1143252" y="5127439"/>
                  <a:pt x="1359587" y="5245595"/>
                </a:cubicBezTo>
                <a:lnTo>
                  <a:pt x="1403110" y="5265622"/>
                </a:lnTo>
                <a:lnTo>
                  <a:pt x="1340863" y="5245396"/>
                </a:lnTo>
                <a:cubicBezTo>
                  <a:pt x="1032854" y="5121399"/>
                  <a:pt x="821182" y="4863915"/>
                  <a:pt x="821182" y="4566379"/>
                </a:cubicBezTo>
                <a:cubicBezTo>
                  <a:pt x="821182" y="4468291"/>
                  <a:pt x="844187" y="4374555"/>
                  <a:pt x="886065" y="4288520"/>
                </a:cubicBezTo>
                <a:lnTo>
                  <a:pt x="890837" y="4279681"/>
                </a:lnTo>
                <a:lnTo>
                  <a:pt x="881618" y="4281865"/>
                </a:lnTo>
                <a:cubicBezTo>
                  <a:pt x="782091" y="4311697"/>
                  <a:pt x="692980" y="4364254"/>
                  <a:pt x="622585" y="4439933"/>
                </a:cubicBezTo>
                <a:cubicBezTo>
                  <a:pt x="470065" y="4603905"/>
                  <a:pt x="440610" y="4838584"/>
                  <a:pt x="520151" y="5064279"/>
                </a:cubicBezTo>
                <a:lnTo>
                  <a:pt x="538756" y="5106886"/>
                </a:lnTo>
                <a:lnTo>
                  <a:pt x="506295" y="5052238"/>
                </a:lnTo>
                <a:cubicBezTo>
                  <a:pt x="362304" y="4763958"/>
                  <a:pt x="383103" y="4437099"/>
                  <a:pt x="589934" y="4214738"/>
                </a:cubicBezTo>
                <a:cubicBezTo>
                  <a:pt x="658120" y="4141433"/>
                  <a:pt x="740473" y="4085990"/>
                  <a:pt x="831578" y="4048289"/>
                </a:cubicBezTo>
                <a:lnTo>
                  <a:pt x="848303" y="4042132"/>
                </a:lnTo>
                <a:lnTo>
                  <a:pt x="767944" y="4006992"/>
                </a:lnTo>
                <a:cubicBezTo>
                  <a:pt x="707407" y="3986056"/>
                  <a:pt x="643395" y="3974832"/>
                  <a:pt x="577180" y="3974832"/>
                </a:cubicBezTo>
                <a:cubicBezTo>
                  <a:pt x="347633" y="3974832"/>
                  <a:pt x="144570" y="4109721"/>
                  <a:pt x="20953" y="4316500"/>
                </a:cubicBezTo>
                <a:close/>
              </a:path>
            </a:pathLst>
          </a:custGeom>
          <a:gradFill flip="none" rotWithShape="1">
            <a:gsLst>
              <a:gs pos="81000">
                <a:schemeClr val="accent6">
                  <a:lumMod val="50000"/>
                </a:schemeClr>
              </a:gs>
              <a:gs pos="24000">
                <a:srgbClr val="00B050"/>
              </a:gs>
              <a:gs pos="51000">
                <a:srgbClr val="FF6600"/>
              </a:gs>
            </a:gsLst>
            <a:lin ang="2700000" scaled="1"/>
            <a:tileRect/>
          </a:gradFill>
          <a:ln w="0">
            <a:noFill/>
          </a:ln>
          <a:effectLst>
            <a:outerShdw sx="102000" sy="102000" algn="ctr" rotWithShape="0">
              <a:schemeClr val="tx1"/>
            </a:outerShdw>
          </a:effectLst>
          <a:scene3d>
            <a:camera prst="orthographicFront"/>
            <a:lightRig rig="flat" dir="t"/>
          </a:scene3d>
          <a:sp3d>
            <a:bevel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3" name="Forma libre 18"/>
          <p:cNvSpPr/>
          <p:nvPr/>
        </p:nvSpPr>
        <p:spPr>
          <a:xfrm rot="5400000">
            <a:off x="442824" y="344081"/>
            <a:ext cx="2173170" cy="3563887"/>
          </a:xfrm>
          <a:custGeom>
            <a:avLst/>
            <a:gdLst>
              <a:gd name="connsiteX0" fmla="*/ 1939928 w 3208915"/>
              <a:gd name="connsiteY0" fmla="*/ 792673 h 5265622"/>
              <a:gd name="connsiteX1" fmla="*/ 1947351 w 3208915"/>
              <a:gd name="connsiteY1" fmla="*/ 769825 h 5265622"/>
              <a:gd name="connsiteX2" fmla="*/ 2196563 w 3208915"/>
              <a:gd name="connsiteY2" fmla="*/ 579077 h 5265622"/>
              <a:gd name="connsiteX3" fmla="*/ 2298543 w 3208915"/>
              <a:gd name="connsiteY3" fmla="*/ 602892 h 5265622"/>
              <a:gd name="connsiteX4" fmla="*/ 2300895 w 3208915"/>
              <a:gd name="connsiteY4" fmla="*/ 604162 h 5265622"/>
              <a:gd name="connsiteX5" fmla="*/ 2293678 w 3208915"/>
              <a:gd name="connsiteY5" fmla="*/ 578898 h 5265622"/>
              <a:gd name="connsiteX6" fmla="*/ 2250570 w 3208915"/>
              <a:gd name="connsiteY6" fmla="*/ 506805 h 5265622"/>
              <a:gd name="connsiteX7" fmla="*/ 2024830 w 3208915"/>
              <a:gd name="connsiteY7" fmla="*/ 451036 h 5265622"/>
              <a:gd name="connsiteX8" fmla="*/ 2008740 w 3208915"/>
              <a:gd name="connsiteY8" fmla="*/ 456597 h 5265622"/>
              <a:gd name="connsiteX9" fmla="*/ 2029607 w 3208915"/>
              <a:gd name="connsiteY9" fmla="*/ 446317 h 5265622"/>
              <a:gd name="connsiteX10" fmla="*/ 2333854 w 3208915"/>
              <a:gd name="connsiteY10" fmla="*/ 501449 h 5265622"/>
              <a:gd name="connsiteX11" fmla="*/ 2380678 w 3208915"/>
              <a:gd name="connsiteY11" fmla="*/ 574430 h 5265622"/>
              <a:gd name="connsiteX12" fmla="*/ 2387408 w 3208915"/>
              <a:gd name="connsiteY12" fmla="*/ 592374 h 5265622"/>
              <a:gd name="connsiteX13" fmla="*/ 2387739 w 3208915"/>
              <a:gd name="connsiteY13" fmla="*/ 591851 h 5265622"/>
              <a:gd name="connsiteX14" fmla="*/ 2413673 w 3208915"/>
              <a:gd name="connsiteY14" fmla="*/ 489517 h 5265622"/>
              <a:gd name="connsiteX15" fmla="*/ 2288274 w 3208915"/>
              <a:gd name="connsiteY15" fmla="*/ 285355 h 5265622"/>
              <a:gd name="connsiteX16" fmla="*/ 2273006 w 3208915"/>
              <a:gd name="connsiteY16" fmla="*/ 277665 h 5265622"/>
              <a:gd name="connsiteX17" fmla="*/ 2294843 w 3208915"/>
              <a:gd name="connsiteY17" fmla="*/ 285432 h 5265622"/>
              <a:gd name="connsiteX18" fmla="*/ 2477149 w 3208915"/>
              <a:gd name="connsiteY18" fmla="*/ 546182 h 5265622"/>
              <a:gd name="connsiteX19" fmla="*/ 2468747 w 3208915"/>
              <a:gd name="connsiteY19" fmla="*/ 611900 h 5265622"/>
              <a:gd name="connsiteX20" fmla="*/ 2462893 w 3208915"/>
              <a:gd name="connsiteY20" fmla="*/ 631090 h 5265622"/>
              <a:gd name="connsiteX21" fmla="*/ 2463531 w 3208915"/>
              <a:gd name="connsiteY21" fmla="*/ 630833 h 5265622"/>
              <a:gd name="connsiteX22" fmla="*/ 2528945 w 3208915"/>
              <a:gd name="connsiteY22" fmla="*/ 580364 h 5265622"/>
              <a:gd name="connsiteX23" fmla="*/ 2578561 w 3208915"/>
              <a:gd name="connsiteY23" fmla="*/ 405778 h 5265622"/>
              <a:gd name="connsiteX24" fmla="*/ 2577701 w 3208915"/>
              <a:gd name="connsiteY24" fmla="*/ 401681 h 5265622"/>
              <a:gd name="connsiteX25" fmla="*/ 2576338 w 3208915"/>
              <a:gd name="connsiteY25" fmla="*/ 404718 h 5265622"/>
              <a:gd name="connsiteX26" fmla="*/ 2577541 w 3208915"/>
              <a:gd name="connsiteY26" fmla="*/ 400920 h 5265622"/>
              <a:gd name="connsiteX27" fmla="*/ 2564880 w 3208915"/>
              <a:gd name="connsiteY27" fmla="*/ 340607 h 5265622"/>
              <a:gd name="connsiteX28" fmla="*/ 2558353 w 3208915"/>
              <a:gd name="connsiteY28" fmla="*/ 324246 h 5265622"/>
              <a:gd name="connsiteX29" fmla="*/ 2569741 w 3208915"/>
              <a:gd name="connsiteY29" fmla="*/ 345231 h 5265622"/>
              <a:gd name="connsiteX30" fmla="*/ 2582581 w 3208915"/>
              <a:gd name="connsiteY30" fmla="*/ 385736 h 5265622"/>
              <a:gd name="connsiteX31" fmla="*/ 2614820 w 3208915"/>
              <a:gd name="connsiteY31" fmla="*/ 325861 h 5265622"/>
              <a:gd name="connsiteX32" fmla="*/ 2773045 w 3208915"/>
              <a:gd name="connsiteY32" fmla="*/ 236865 h 5265622"/>
              <a:gd name="connsiteX33" fmla="*/ 2851211 w 3208915"/>
              <a:gd name="connsiteY33" fmla="*/ 255580 h 5265622"/>
              <a:gd name="connsiteX34" fmla="*/ 2853013 w 3208915"/>
              <a:gd name="connsiteY34" fmla="*/ 256578 h 5265622"/>
              <a:gd name="connsiteX35" fmla="*/ 2847482 w 3208915"/>
              <a:gd name="connsiteY35" fmla="*/ 236723 h 5265622"/>
              <a:gd name="connsiteX36" fmla="*/ 2814440 w 3208915"/>
              <a:gd name="connsiteY36" fmla="*/ 180070 h 5265622"/>
              <a:gd name="connsiteX37" fmla="*/ 2641414 w 3208915"/>
              <a:gd name="connsiteY37" fmla="*/ 136243 h 5265622"/>
              <a:gd name="connsiteX38" fmla="*/ 2629081 w 3208915"/>
              <a:gd name="connsiteY38" fmla="*/ 140614 h 5265622"/>
              <a:gd name="connsiteX39" fmla="*/ 2645075 w 3208915"/>
              <a:gd name="connsiteY39" fmla="*/ 132536 h 5265622"/>
              <a:gd name="connsiteX40" fmla="*/ 2878276 w 3208915"/>
              <a:gd name="connsiteY40" fmla="*/ 175861 h 5265622"/>
              <a:gd name="connsiteX41" fmla="*/ 2914166 w 3208915"/>
              <a:gd name="connsiteY41" fmla="*/ 233212 h 5265622"/>
              <a:gd name="connsiteX42" fmla="*/ 2919324 w 3208915"/>
              <a:gd name="connsiteY42" fmla="*/ 247314 h 5265622"/>
              <a:gd name="connsiteX43" fmla="*/ 2919578 w 3208915"/>
              <a:gd name="connsiteY43" fmla="*/ 246903 h 5265622"/>
              <a:gd name="connsiteX44" fmla="*/ 2939456 w 3208915"/>
              <a:gd name="connsiteY44" fmla="*/ 166484 h 5265622"/>
              <a:gd name="connsiteX45" fmla="*/ 2843340 w 3208915"/>
              <a:gd name="connsiteY45" fmla="*/ 6044 h 5265622"/>
              <a:gd name="connsiteX46" fmla="*/ 2831637 w 3208915"/>
              <a:gd name="connsiteY46" fmla="*/ 0 h 5265622"/>
              <a:gd name="connsiteX47" fmla="*/ 2848374 w 3208915"/>
              <a:gd name="connsiteY47" fmla="*/ 6104 h 5265622"/>
              <a:gd name="connsiteX48" fmla="*/ 2988110 w 3208915"/>
              <a:gd name="connsiteY48" fmla="*/ 211014 h 5265622"/>
              <a:gd name="connsiteX49" fmla="*/ 2981669 w 3208915"/>
              <a:gd name="connsiteY49" fmla="*/ 262658 h 5265622"/>
              <a:gd name="connsiteX50" fmla="*/ 2977182 w 3208915"/>
              <a:gd name="connsiteY50" fmla="*/ 277738 h 5265622"/>
              <a:gd name="connsiteX51" fmla="*/ 2977671 w 3208915"/>
              <a:gd name="connsiteY51" fmla="*/ 277537 h 5265622"/>
              <a:gd name="connsiteX52" fmla="*/ 3027811 w 3208915"/>
              <a:gd name="connsiteY52" fmla="*/ 237875 h 5265622"/>
              <a:gd name="connsiteX53" fmla="*/ 3055354 w 3208915"/>
              <a:gd name="connsiteY53" fmla="*/ 49464 h 5265622"/>
              <a:gd name="connsiteX54" fmla="*/ 3050351 w 3208915"/>
              <a:gd name="connsiteY54" fmla="*/ 36606 h 5265622"/>
              <a:gd name="connsiteX55" fmla="*/ 3059080 w 3208915"/>
              <a:gd name="connsiteY55" fmla="*/ 53097 h 5265622"/>
              <a:gd name="connsiteX56" fmla="*/ 3036590 w 3208915"/>
              <a:gd name="connsiteY56" fmla="*/ 305834 h 5265622"/>
              <a:gd name="connsiteX57" fmla="*/ 2971615 w 3208915"/>
              <a:gd name="connsiteY57" fmla="*/ 356064 h 5265622"/>
              <a:gd name="connsiteX58" fmla="*/ 2965339 w 3208915"/>
              <a:gd name="connsiteY58" fmla="*/ 358657 h 5265622"/>
              <a:gd name="connsiteX59" fmla="*/ 2978752 w 3208915"/>
              <a:gd name="connsiteY59" fmla="*/ 368205 h 5265622"/>
              <a:gd name="connsiteX60" fmla="*/ 3053719 w 3208915"/>
              <a:gd name="connsiteY60" fmla="*/ 389528 h 5265622"/>
              <a:gd name="connsiteX61" fmla="*/ 3203281 w 3208915"/>
              <a:gd name="connsiteY61" fmla="*/ 286421 h 5265622"/>
              <a:gd name="connsiteX62" fmla="*/ 3208915 w 3208915"/>
              <a:gd name="connsiteY62" fmla="*/ 273867 h 5265622"/>
              <a:gd name="connsiteX63" fmla="*/ 3203225 w 3208915"/>
              <a:gd name="connsiteY63" fmla="*/ 291822 h 5265622"/>
              <a:gd name="connsiteX64" fmla="*/ 3012208 w 3208915"/>
              <a:gd name="connsiteY64" fmla="*/ 441721 h 5265622"/>
              <a:gd name="connsiteX65" fmla="*/ 2934042 w 3208915"/>
              <a:gd name="connsiteY65" fmla="*/ 423006 h 5265622"/>
              <a:gd name="connsiteX66" fmla="*/ 2932239 w 3208915"/>
              <a:gd name="connsiteY66" fmla="*/ 422008 h 5265622"/>
              <a:gd name="connsiteX67" fmla="*/ 2937771 w 3208915"/>
              <a:gd name="connsiteY67" fmla="*/ 441862 h 5265622"/>
              <a:gd name="connsiteX68" fmla="*/ 2970812 w 3208915"/>
              <a:gd name="connsiteY68" fmla="*/ 498516 h 5265622"/>
              <a:gd name="connsiteX69" fmla="*/ 3143838 w 3208915"/>
              <a:gd name="connsiteY69" fmla="*/ 542342 h 5265622"/>
              <a:gd name="connsiteX70" fmla="*/ 3156171 w 3208915"/>
              <a:gd name="connsiteY70" fmla="*/ 537971 h 5265622"/>
              <a:gd name="connsiteX71" fmla="*/ 3140177 w 3208915"/>
              <a:gd name="connsiteY71" fmla="*/ 546050 h 5265622"/>
              <a:gd name="connsiteX72" fmla="*/ 2906977 w 3208915"/>
              <a:gd name="connsiteY72" fmla="*/ 502725 h 5265622"/>
              <a:gd name="connsiteX73" fmla="*/ 2871087 w 3208915"/>
              <a:gd name="connsiteY73" fmla="*/ 445373 h 5265622"/>
              <a:gd name="connsiteX74" fmla="*/ 2865928 w 3208915"/>
              <a:gd name="connsiteY74" fmla="*/ 431272 h 5265622"/>
              <a:gd name="connsiteX75" fmla="*/ 2865674 w 3208915"/>
              <a:gd name="connsiteY75" fmla="*/ 431683 h 5265622"/>
              <a:gd name="connsiteX76" fmla="*/ 2845797 w 3208915"/>
              <a:gd name="connsiteY76" fmla="*/ 512102 h 5265622"/>
              <a:gd name="connsiteX77" fmla="*/ 2941913 w 3208915"/>
              <a:gd name="connsiteY77" fmla="*/ 672542 h 5265622"/>
              <a:gd name="connsiteX78" fmla="*/ 2953616 w 3208915"/>
              <a:gd name="connsiteY78" fmla="*/ 678585 h 5265622"/>
              <a:gd name="connsiteX79" fmla="*/ 2936878 w 3208915"/>
              <a:gd name="connsiteY79" fmla="*/ 672482 h 5265622"/>
              <a:gd name="connsiteX80" fmla="*/ 2797143 w 3208915"/>
              <a:gd name="connsiteY80" fmla="*/ 467571 h 5265622"/>
              <a:gd name="connsiteX81" fmla="*/ 2814589 w 3208915"/>
              <a:gd name="connsiteY81" fmla="*/ 383720 h 5265622"/>
              <a:gd name="connsiteX82" fmla="*/ 2815872 w 3208915"/>
              <a:gd name="connsiteY82" fmla="*/ 381053 h 5265622"/>
              <a:gd name="connsiteX83" fmla="*/ 2813393 w 3208915"/>
              <a:gd name="connsiteY83" fmla="*/ 381712 h 5265622"/>
              <a:gd name="connsiteX84" fmla="*/ 2743743 w 3208915"/>
              <a:gd name="connsiteY84" fmla="*/ 429413 h 5265622"/>
              <a:gd name="connsiteX85" fmla="*/ 2716199 w 3208915"/>
              <a:gd name="connsiteY85" fmla="*/ 617825 h 5265622"/>
              <a:gd name="connsiteX86" fmla="*/ 2721202 w 3208915"/>
              <a:gd name="connsiteY86" fmla="*/ 630683 h 5265622"/>
              <a:gd name="connsiteX87" fmla="*/ 2712474 w 3208915"/>
              <a:gd name="connsiteY87" fmla="*/ 614191 h 5265622"/>
              <a:gd name="connsiteX88" fmla="*/ 2734963 w 3208915"/>
              <a:gd name="connsiteY88" fmla="*/ 361455 h 5265622"/>
              <a:gd name="connsiteX89" fmla="*/ 2799938 w 3208915"/>
              <a:gd name="connsiteY89" fmla="*/ 311225 h 5265622"/>
              <a:gd name="connsiteX90" fmla="*/ 2804435 w 3208915"/>
              <a:gd name="connsiteY90" fmla="*/ 309367 h 5265622"/>
              <a:gd name="connsiteX91" fmla="*/ 2782828 w 3208915"/>
              <a:gd name="connsiteY91" fmla="*/ 298762 h 5265622"/>
              <a:gd name="connsiteX92" fmla="*/ 2731534 w 3208915"/>
              <a:gd name="connsiteY92" fmla="*/ 289057 h 5265622"/>
              <a:gd name="connsiteX93" fmla="*/ 2610684 w 3208915"/>
              <a:gd name="connsiteY93" fmla="*/ 349728 h 5265622"/>
              <a:gd name="connsiteX94" fmla="*/ 2583774 w 3208915"/>
              <a:gd name="connsiteY94" fmla="*/ 389500 h 5265622"/>
              <a:gd name="connsiteX95" fmla="*/ 2596670 w 3208915"/>
              <a:gd name="connsiteY95" fmla="*/ 430178 h 5265622"/>
              <a:gd name="connsiteX96" fmla="*/ 2540400 w 3208915"/>
              <a:gd name="connsiteY96" fmla="*/ 666841 h 5265622"/>
              <a:gd name="connsiteX97" fmla="*/ 2455630 w 3208915"/>
              <a:gd name="connsiteY97" fmla="*/ 730760 h 5265622"/>
              <a:gd name="connsiteX98" fmla="*/ 2447442 w 3208915"/>
              <a:gd name="connsiteY98" fmla="*/ 734059 h 5265622"/>
              <a:gd name="connsiteX99" fmla="*/ 2464941 w 3208915"/>
              <a:gd name="connsiteY99" fmla="*/ 746209 h 5265622"/>
              <a:gd name="connsiteX100" fmla="*/ 2562747 w 3208915"/>
              <a:gd name="connsiteY100" fmla="*/ 773343 h 5265622"/>
              <a:gd name="connsiteX101" fmla="*/ 2757874 w 3208915"/>
              <a:gd name="connsiteY101" fmla="*/ 642139 h 5265622"/>
              <a:gd name="connsiteX102" fmla="*/ 2765224 w 3208915"/>
              <a:gd name="connsiteY102" fmla="*/ 626164 h 5265622"/>
              <a:gd name="connsiteX103" fmla="*/ 2757801 w 3208915"/>
              <a:gd name="connsiteY103" fmla="*/ 649011 h 5265622"/>
              <a:gd name="connsiteX104" fmla="*/ 2508589 w 3208915"/>
              <a:gd name="connsiteY104" fmla="*/ 839759 h 5265622"/>
              <a:gd name="connsiteX105" fmla="*/ 2406609 w 3208915"/>
              <a:gd name="connsiteY105" fmla="*/ 815944 h 5265622"/>
              <a:gd name="connsiteX106" fmla="*/ 2404258 w 3208915"/>
              <a:gd name="connsiteY106" fmla="*/ 814674 h 5265622"/>
              <a:gd name="connsiteX107" fmla="*/ 2411474 w 3208915"/>
              <a:gd name="connsiteY107" fmla="*/ 839939 h 5265622"/>
              <a:gd name="connsiteX108" fmla="*/ 2454582 w 3208915"/>
              <a:gd name="connsiteY108" fmla="*/ 912031 h 5265622"/>
              <a:gd name="connsiteX109" fmla="*/ 2680322 w 3208915"/>
              <a:gd name="connsiteY109" fmla="*/ 967801 h 5265622"/>
              <a:gd name="connsiteX110" fmla="*/ 2696412 w 3208915"/>
              <a:gd name="connsiteY110" fmla="*/ 962239 h 5265622"/>
              <a:gd name="connsiteX111" fmla="*/ 2675545 w 3208915"/>
              <a:gd name="connsiteY111" fmla="*/ 972519 h 5265622"/>
              <a:gd name="connsiteX112" fmla="*/ 2371299 w 3208915"/>
              <a:gd name="connsiteY112" fmla="*/ 917387 h 5265622"/>
              <a:gd name="connsiteX113" fmla="*/ 2324474 w 3208915"/>
              <a:gd name="connsiteY113" fmla="*/ 844407 h 5265622"/>
              <a:gd name="connsiteX114" fmla="*/ 2317745 w 3208915"/>
              <a:gd name="connsiteY114" fmla="*/ 826463 h 5265622"/>
              <a:gd name="connsiteX115" fmla="*/ 2317413 w 3208915"/>
              <a:gd name="connsiteY115" fmla="*/ 826985 h 5265622"/>
              <a:gd name="connsiteX116" fmla="*/ 2291480 w 3208915"/>
              <a:gd name="connsiteY116" fmla="*/ 929319 h 5265622"/>
              <a:gd name="connsiteX117" fmla="*/ 2416878 w 3208915"/>
              <a:gd name="connsiteY117" fmla="*/ 1133481 h 5265622"/>
              <a:gd name="connsiteX118" fmla="*/ 2432147 w 3208915"/>
              <a:gd name="connsiteY118" fmla="*/ 1141172 h 5265622"/>
              <a:gd name="connsiteX119" fmla="*/ 2410310 w 3208915"/>
              <a:gd name="connsiteY119" fmla="*/ 1133405 h 5265622"/>
              <a:gd name="connsiteX120" fmla="*/ 2228003 w 3208915"/>
              <a:gd name="connsiteY120" fmla="*/ 872654 h 5265622"/>
              <a:gd name="connsiteX121" fmla="*/ 2250764 w 3208915"/>
              <a:gd name="connsiteY121" fmla="*/ 765953 h 5265622"/>
              <a:gd name="connsiteX122" fmla="*/ 2252439 w 3208915"/>
              <a:gd name="connsiteY122" fmla="*/ 762559 h 5265622"/>
              <a:gd name="connsiteX123" fmla="*/ 2249204 w 3208915"/>
              <a:gd name="connsiteY123" fmla="*/ 763397 h 5265622"/>
              <a:gd name="connsiteX124" fmla="*/ 2158334 w 3208915"/>
              <a:gd name="connsiteY124" fmla="*/ 824098 h 5265622"/>
              <a:gd name="connsiteX125" fmla="*/ 2122400 w 3208915"/>
              <a:gd name="connsiteY125" fmla="*/ 1063853 h 5265622"/>
              <a:gd name="connsiteX126" fmla="*/ 2128926 w 3208915"/>
              <a:gd name="connsiteY126" fmla="*/ 1080215 h 5265622"/>
              <a:gd name="connsiteX127" fmla="*/ 2117539 w 3208915"/>
              <a:gd name="connsiteY127" fmla="*/ 1059230 h 5265622"/>
              <a:gd name="connsiteX128" fmla="*/ 2146880 w 3208915"/>
              <a:gd name="connsiteY128" fmla="*/ 737620 h 5265622"/>
              <a:gd name="connsiteX129" fmla="*/ 2231650 w 3208915"/>
              <a:gd name="connsiteY129" fmla="*/ 673701 h 5265622"/>
              <a:gd name="connsiteX130" fmla="*/ 2237517 w 3208915"/>
              <a:gd name="connsiteY130" fmla="*/ 671337 h 5265622"/>
              <a:gd name="connsiteX131" fmla="*/ 2209327 w 3208915"/>
              <a:gd name="connsiteY131" fmla="*/ 657843 h 5265622"/>
              <a:gd name="connsiteX132" fmla="*/ 2142406 w 3208915"/>
              <a:gd name="connsiteY132" fmla="*/ 645493 h 5265622"/>
              <a:gd name="connsiteX133" fmla="*/ 1947278 w 3208915"/>
              <a:gd name="connsiteY133" fmla="*/ 776698 h 5265622"/>
              <a:gd name="connsiteX134" fmla="*/ 0 w 3208915"/>
              <a:gd name="connsiteY134" fmla="*/ 4358100 h 5265622"/>
              <a:gd name="connsiteX135" fmla="*/ 21161 w 3208915"/>
              <a:gd name="connsiteY135" fmla="*/ 4298603 h 5265622"/>
              <a:gd name="connsiteX136" fmla="*/ 731561 w 3208915"/>
              <a:gd name="connsiteY136" fmla="*/ 3801879 h 5265622"/>
              <a:gd name="connsiteX137" fmla="*/ 1022262 w 3208915"/>
              <a:gd name="connsiteY137" fmla="*/ 3863896 h 5265622"/>
              <a:gd name="connsiteX138" fmla="*/ 1028966 w 3208915"/>
              <a:gd name="connsiteY138" fmla="*/ 3867203 h 5265622"/>
              <a:gd name="connsiteX139" fmla="*/ 1008395 w 3208915"/>
              <a:gd name="connsiteY139" fmla="*/ 3801412 h 5265622"/>
              <a:gd name="connsiteX140" fmla="*/ 885511 w 3208915"/>
              <a:gd name="connsiteY140" fmla="*/ 3613677 h 5265622"/>
              <a:gd name="connsiteX141" fmla="*/ 242021 w 3208915"/>
              <a:gd name="connsiteY141" fmla="*/ 3468448 h 5265622"/>
              <a:gd name="connsiteX142" fmla="*/ 196155 w 3208915"/>
              <a:gd name="connsiteY142" fmla="*/ 3482931 h 5265622"/>
              <a:gd name="connsiteX143" fmla="*/ 255637 w 3208915"/>
              <a:gd name="connsiteY143" fmla="*/ 3456161 h 5265622"/>
              <a:gd name="connsiteX144" fmla="*/ 1122918 w 3208915"/>
              <a:gd name="connsiteY144" fmla="*/ 3599730 h 5265622"/>
              <a:gd name="connsiteX145" fmla="*/ 1256394 w 3208915"/>
              <a:gd name="connsiteY145" fmla="*/ 3789776 h 5265622"/>
              <a:gd name="connsiteX146" fmla="*/ 1275579 w 3208915"/>
              <a:gd name="connsiteY146" fmla="*/ 3836506 h 5265622"/>
              <a:gd name="connsiteX147" fmla="*/ 1276524 w 3208915"/>
              <a:gd name="connsiteY147" fmla="*/ 3835144 h 5265622"/>
              <a:gd name="connsiteX148" fmla="*/ 1350449 w 3208915"/>
              <a:gd name="connsiteY148" fmla="*/ 3568657 h 5265622"/>
              <a:gd name="connsiteX149" fmla="*/ 992989 w 3208915"/>
              <a:gd name="connsiteY149" fmla="*/ 3037002 h 5265622"/>
              <a:gd name="connsiteX150" fmla="*/ 970306 w 3208915"/>
              <a:gd name="connsiteY150" fmla="*/ 3026565 h 5265622"/>
              <a:gd name="connsiteX151" fmla="*/ 973040 w 3208915"/>
              <a:gd name="connsiteY151" fmla="*/ 3062393 h 5265622"/>
              <a:gd name="connsiteX152" fmla="*/ 1232279 w 3208915"/>
              <a:gd name="connsiteY152" fmla="*/ 3411742 h 5265622"/>
              <a:gd name="connsiteX153" fmla="*/ 1264427 w 3208915"/>
              <a:gd name="connsiteY153" fmla="*/ 3427267 h 5265622"/>
              <a:gd name="connsiteX154" fmla="*/ 1218449 w 3208915"/>
              <a:gd name="connsiteY154" fmla="*/ 3411588 h 5265622"/>
              <a:gd name="connsiteX155" fmla="*/ 834597 w 3208915"/>
              <a:gd name="connsiteY155" fmla="*/ 2885221 h 5265622"/>
              <a:gd name="connsiteX156" fmla="*/ 882522 w 3208915"/>
              <a:gd name="connsiteY156" fmla="*/ 2669827 h 5265622"/>
              <a:gd name="connsiteX157" fmla="*/ 886047 w 3208915"/>
              <a:gd name="connsiteY157" fmla="*/ 2662975 h 5265622"/>
              <a:gd name="connsiteX158" fmla="*/ 879237 w 3208915"/>
              <a:gd name="connsiteY158" fmla="*/ 2664668 h 5265622"/>
              <a:gd name="connsiteX159" fmla="*/ 687908 w 3208915"/>
              <a:gd name="connsiteY159" fmla="*/ 2787201 h 5265622"/>
              <a:gd name="connsiteX160" fmla="*/ 612247 w 3208915"/>
              <a:gd name="connsiteY160" fmla="*/ 3271187 h 5265622"/>
              <a:gd name="connsiteX161" fmla="*/ 625989 w 3208915"/>
              <a:gd name="connsiteY161" fmla="*/ 3304217 h 5265622"/>
              <a:gd name="connsiteX162" fmla="*/ 602013 w 3208915"/>
              <a:gd name="connsiteY162" fmla="*/ 3261854 h 5265622"/>
              <a:gd name="connsiteX163" fmla="*/ 663791 w 3208915"/>
              <a:gd name="connsiteY163" fmla="*/ 2612633 h 5265622"/>
              <a:gd name="connsiteX164" fmla="*/ 842276 w 3208915"/>
              <a:gd name="connsiteY164" fmla="*/ 2483603 h 5265622"/>
              <a:gd name="connsiteX165" fmla="*/ 854630 w 3208915"/>
              <a:gd name="connsiteY165" fmla="*/ 2478830 h 5265622"/>
              <a:gd name="connsiteX166" fmla="*/ 795274 w 3208915"/>
              <a:gd name="connsiteY166" fmla="*/ 2451590 h 5265622"/>
              <a:gd name="connsiteX167" fmla="*/ 654370 w 3208915"/>
              <a:gd name="connsiteY167" fmla="*/ 2426659 h 5265622"/>
              <a:gd name="connsiteX168" fmla="*/ 243525 w 3208915"/>
              <a:gd name="connsiteY168" fmla="*/ 2691517 h 5265622"/>
              <a:gd name="connsiteX169" fmla="*/ 228049 w 3208915"/>
              <a:gd name="connsiteY169" fmla="*/ 2723765 h 5265622"/>
              <a:gd name="connsiteX170" fmla="*/ 243679 w 3208915"/>
              <a:gd name="connsiteY170" fmla="*/ 2677643 h 5265622"/>
              <a:gd name="connsiteX171" fmla="*/ 768401 w 3208915"/>
              <a:gd name="connsiteY171" fmla="*/ 2292588 h 5265622"/>
              <a:gd name="connsiteX172" fmla="*/ 983121 w 3208915"/>
              <a:gd name="connsiteY172" fmla="*/ 2340663 h 5265622"/>
              <a:gd name="connsiteX173" fmla="*/ 988073 w 3208915"/>
              <a:gd name="connsiteY173" fmla="*/ 2343227 h 5265622"/>
              <a:gd name="connsiteX174" fmla="*/ 972878 w 3208915"/>
              <a:gd name="connsiteY174" fmla="*/ 2292226 h 5265622"/>
              <a:gd name="connsiteX175" fmla="*/ 882113 w 3208915"/>
              <a:gd name="connsiteY175" fmla="*/ 2146696 h 5265622"/>
              <a:gd name="connsiteX176" fmla="*/ 406812 w 3208915"/>
              <a:gd name="connsiteY176" fmla="*/ 2034116 h 5265622"/>
              <a:gd name="connsiteX177" fmla="*/ 372934 w 3208915"/>
              <a:gd name="connsiteY177" fmla="*/ 2045343 h 5265622"/>
              <a:gd name="connsiteX178" fmla="*/ 416870 w 3208915"/>
              <a:gd name="connsiteY178" fmla="*/ 2024592 h 5265622"/>
              <a:gd name="connsiteX179" fmla="*/ 1057469 w 3208915"/>
              <a:gd name="connsiteY179" fmla="*/ 2135884 h 5265622"/>
              <a:gd name="connsiteX180" fmla="*/ 1156058 w 3208915"/>
              <a:gd name="connsiteY180" fmla="*/ 2283206 h 5265622"/>
              <a:gd name="connsiteX181" fmla="*/ 1170228 w 3208915"/>
              <a:gd name="connsiteY181" fmla="*/ 2319431 h 5265622"/>
              <a:gd name="connsiteX182" fmla="*/ 1170926 w 3208915"/>
              <a:gd name="connsiteY182" fmla="*/ 2318375 h 5265622"/>
              <a:gd name="connsiteX183" fmla="*/ 1225529 w 3208915"/>
              <a:gd name="connsiteY183" fmla="*/ 2111797 h 5265622"/>
              <a:gd name="connsiteX184" fmla="*/ 961499 w 3208915"/>
              <a:gd name="connsiteY184" fmla="*/ 1699664 h 5265622"/>
              <a:gd name="connsiteX185" fmla="*/ 929352 w 3208915"/>
              <a:gd name="connsiteY185" fmla="*/ 1684139 h 5265622"/>
              <a:gd name="connsiteX186" fmla="*/ 975330 w 3208915"/>
              <a:gd name="connsiteY186" fmla="*/ 1699818 h 5265622"/>
              <a:gd name="connsiteX187" fmla="*/ 1359181 w 3208915"/>
              <a:gd name="connsiteY187" fmla="*/ 2226185 h 5265622"/>
              <a:gd name="connsiteX188" fmla="*/ 1341489 w 3208915"/>
              <a:gd name="connsiteY188" fmla="*/ 2358847 h 5265622"/>
              <a:gd name="connsiteX189" fmla="*/ 1329163 w 3208915"/>
              <a:gd name="connsiteY189" fmla="*/ 2397584 h 5265622"/>
              <a:gd name="connsiteX190" fmla="*/ 1330507 w 3208915"/>
              <a:gd name="connsiteY190" fmla="*/ 2397066 h 5265622"/>
              <a:gd name="connsiteX191" fmla="*/ 1468239 w 3208915"/>
              <a:gd name="connsiteY191" fmla="*/ 2295185 h 5265622"/>
              <a:gd name="connsiteX192" fmla="*/ 1575483 w 3208915"/>
              <a:gd name="connsiteY192" fmla="*/ 2007705 h 5265622"/>
              <a:gd name="connsiteX193" fmla="*/ 1572720 w 3208915"/>
              <a:gd name="connsiteY193" fmla="*/ 1943087 h 5265622"/>
              <a:gd name="connsiteX194" fmla="*/ 1549946 w 3208915"/>
              <a:gd name="connsiteY194" fmla="*/ 1907690 h 5265622"/>
              <a:gd name="connsiteX195" fmla="*/ 1502342 w 3208915"/>
              <a:gd name="connsiteY195" fmla="*/ 1722224 h 5265622"/>
              <a:gd name="connsiteX196" fmla="*/ 1539458 w 3208915"/>
              <a:gd name="connsiteY196" fmla="*/ 1557529 h 5265622"/>
              <a:gd name="connsiteX197" fmla="*/ 1542188 w 3208915"/>
              <a:gd name="connsiteY197" fmla="*/ 1552290 h 5265622"/>
              <a:gd name="connsiteX198" fmla="*/ 1536914 w 3208915"/>
              <a:gd name="connsiteY198" fmla="*/ 1553584 h 5265622"/>
              <a:gd name="connsiteX199" fmla="*/ 1388734 w 3208915"/>
              <a:gd name="connsiteY199" fmla="*/ 1647276 h 5265622"/>
              <a:gd name="connsiteX200" fmla="*/ 1330136 w 3208915"/>
              <a:gd name="connsiteY200" fmla="*/ 2017342 h 5265622"/>
              <a:gd name="connsiteX201" fmla="*/ 1340779 w 3208915"/>
              <a:gd name="connsiteY201" fmla="*/ 2042597 h 5265622"/>
              <a:gd name="connsiteX202" fmla="*/ 1322210 w 3208915"/>
              <a:gd name="connsiteY202" fmla="*/ 2010205 h 5265622"/>
              <a:gd name="connsiteX203" fmla="*/ 1370056 w 3208915"/>
              <a:gd name="connsiteY203" fmla="*/ 1513796 h 5265622"/>
              <a:gd name="connsiteX204" fmla="*/ 1508288 w 3208915"/>
              <a:gd name="connsiteY204" fmla="*/ 1415137 h 5265622"/>
              <a:gd name="connsiteX205" fmla="*/ 1517856 w 3208915"/>
              <a:gd name="connsiteY205" fmla="*/ 1411488 h 5265622"/>
              <a:gd name="connsiteX206" fmla="*/ 1471887 w 3208915"/>
              <a:gd name="connsiteY206" fmla="*/ 1390660 h 5265622"/>
              <a:gd name="connsiteX207" fmla="*/ 1362760 w 3208915"/>
              <a:gd name="connsiteY207" fmla="*/ 1371597 h 5265622"/>
              <a:gd name="connsiteX208" fmla="*/ 1044569 w 3208915"/>
              <a:gd name="connsiteY208" fmla="*/ 1574113 h 5265622"/>
              <a:gd name="connsiteX209" fmla="*/ 1032583 w 3208915"/>
              <a:gd name="connsiteY209" fmla="*/ 1598771 h 5265622"/>
              <a:gd name="connsiteX210" fmla="*/ 1044688 w 3208915"/>
              <a:gd name="connsiteY210" fmla="*/ 1563505 h 5265622"/>
              <a:gd name="connsiteX211" fmla="*/ 1451074 w 3208915"/>
              <a:gd name="connsiteY211" fmla="*/ 1269084 h 5265622"/>
              <a:gd name="connsiteX212" fmla="*/ 1617370 w 3208915"/>
              <a:gd name="connsiteY212" fmla="*/ 1305843 h 5265622"/>
              <a:gd name="connsiteX213" fmla="*/ 1621205 w 3208915"/>
              <a:gd name="connsiteY213" fmla="*/ 1307803 h 5265622"/>
              <a:gd name="connsiteX214" fmla="*/ 1609437 w 3208915"/>
              <a:gd name="connsiteY214" fmla="*/ 1268807 h 5265622"/>
              <a:gd name="connsiteX215" fmla="*/ 1539141 w 3208915"/>
              <a:gd name="connsiteY215" fmla="*/ 1157531 h 5265622"/>
              <a:gd name="connsiteX216" fmla="*/ 1171032 w 3208915"/>
              <a:gd name="connsiteY216" fmla="*/ 1071450 h 5265622"/>
              <a:gd name="connsiteX217" fmla="*/ 1144794 w 3208915"/>
              <a:gd name="connsiteY217" fmla="*/ 1080034 h 5265622"/>
              <a:gd name="connsiteX218" fmla="*/ 1178821 w 3208915"/>
              <a:gd name="connsiteY218" fmla="*/ 1064167 h 5265622"/>
              <a:gd name="connsiteX219" fmla="*/ 1674950 w 3208915"/>
              <a:gd name="connsiteY219" fmla="*/ 1149264 h 5265622"/>
              <a:gd name="connsiteX220" fmla="*/ 1751305 w 3208915"/>
              <a:gd name="connsiteY220" fmla="*/ 1261910 h 5265622"/>
              <a:gd name="connsiteX221" fmla="*/ 1762280 w 3208915"/>
              <a:gd name="connsiteY221" fmla="*/ 1289608 h 5265622"/>
              <a:gd name="connsiteX222" fmla="*/ 1762821 w 3208915"/>
              <a:gd name="connsiteY222" fmla="*/ 1288801 h 5265622"/>
              <a:gd name="connsiteX223" fmla="*/ 1805110 w 3208915"/>
              <a:gd name="connsiteY223" fmla="*/ 1130846 h 5265622"/>
              <a:gd name="connsiteX224" fmla="*/ 1600624 w 3208915"/>
              <a:gd name="connsiteY224" fmla="*/ 815720 h 5265622"/>
              <a:gd name="connsiteX225" fmla="*/ 1575727 w 3208915"/>
              <a:gd name="connsiteY225" fmla="*/ 803850 h 5265622"/>
              <a:gd name="connsiteX226" fmla="*/ 1611336 w 3208915"/>
              <a:gd name="connsiteY226" fmla="*/ 815838 h 5265622"/>
              <a:gd name="connsiteX227" fmla="*/ 1908620 w 3208915"/>
              <a:gd name="connsiteY227" fmla="*/ 1218310 h 5265622"/>
              <a:gd name="connsiteX228" fmla="*/ 1894918 w 3208915"/>
              <a:gd name="connsiteY228" fmla="*/ 1319746 h 5265622"/>
              <a:gd name="connsiteX229" fmla="*/ 1885372 w 3208915"/>
              <a:gd name="connsiteY229" fmla="*/ 1349366 h 5265622"/>
              <a:gd name="connsiteX230" fmla="*/ 1886412 w 3208915"/>
              <a:gd name="connsiteY230" fmla="*/ 1348970 h 5265622"/>
              <a:gd name="connsiteX231" fmla="*/ 1993083 w 3208915"/>
              <a:gd name="connsiteY231" fmla="*/ 1271069 h 5265622"/>
              <a:gd name="connsiteX232" fmla="*/ 2051681 w 3208915"/>
              <a:gd name="connsiteY232" fmla="*/ 901003 h 5265622"/>
              <a:gd name="connsiteX233" fmla="*/ 2041038 w 3208915"/>
              <a:gd name="connsiteY233" fmla="*/ 875748 h 5265622"/>
              <a:gd name="connsiteX234" fmla="*/ 2059607 w 3208915"/>
              <a:gd name="connsiteY234" fmla="*/ 908139 h 5265622"/>
              <a:gd name="connsiteX235" fmla="*/ 2011761 w 3208915"/>
              <a:gd name="connsiteY235" fmla="*/ 1404549 h 5265622"/>
              <a:gd name="connsiteX236" fmla="*/ 1873528 w 3208915"/>
              <a:gd name="connsiteY236" fmla="*/ 1503208 h 5265622"/>
              <a:gd name="connsiteX237" fmla="*/ 1860177 w 3208915"/>
              <a:gd name="connsiteY237" fmla="*/ 1508300 h 5265622"/>
              <a:gd name="connsiteX238" fmla="*/ 1888711 w 3208915"/>
              <a:gd name="connsiteY238" fmla="*/ 1527054 h 5265622"/>
              <a:gd name="connsiteX239" fmla="*/ 2048202 w 3208915"/>
              <a:gd name="connsiteY239" fmla="*/ 1568936 h 5265622"/>
              <a:gd name="connsiteX240" fmla="*/ 2366392 w 3208915"/>
              <a:gd name="connsiteY240" fmla="*/ 1366420 h 5265622"/>
              <a:gd name="connsiteX241" fmla="*/ 2378378 w 3208915"/>
              <a:gd name="connsiteY241" fmla="*/ 1341762 h 5265622"/>
              <a:gd name="connsiteX242" fmla="*/ 2366273 w 3208915"/>
              <a:gd name="connsiteY242" fmla="*/ 1377028 h 5265622"/>
              <a:gd name="connsiteX243" fmla="*/ 1959888 w 3208915"/>
              <a:gd name="connsiteY243" fmla="*/ 1671449 h 5265622"/>
              <a:gd name="connsiteX244" fmla="*/ 1793591 w 3208915"/>
              <a:gd name="connsiteY244" fmla="*/ 1634690 h 5265622"/>
              <a:gd name="connsiteX245" fmla="*/ 1789757 w 3208915"/>
              <a:gd name="connsiteY245" fmla="*/ 1632730 h 5265622"/>
              <a:gd name="connsiteX246" fmla="*/ 1801524 w 3208915"/>
              <a:gd name="connsiteY246" fmla="*/ 1671727 h 5265622"/>
              <a:gd name="connsiteX247" fmla="*/ 1871820 w 3208915"/>
              <a:gd name="connsiteY247" fmla="*/ 1783002 h 5265622"/>
              <a:gd name="connsiteX248" fmla="*/ 2239930 w 3208915"/>
              <a:gd name="connsiteY248" fmla="*/ 1869083 h 5265622"/>
              <a:gd name="connsiteX249" fmla="*/ 2266168 w 3208915"/>
              <a:gd name="connsiteY249" fmla="*/ 1860499 h 5265622"/>
              <a:gd name="connsiteX250" fmla="*/ 2232140 w 3208915"/>
              <a:gd name="connsiteY250" fmla="*/ 1876366 h 5265622"/>
              <a:gd name="connsiteX251" fmla="*/ 1736011 w 3208915"/>
              <a:gd name="connsiteY251" fmla="*/ 1791269 h 5265622"/>
              <a:gd name="connsiteX252" fmla="*/ 1659656 w 3208915"/>
              <a:gd name="connsiteY252" fmla="*/ 1678623 h 5265622"/>
              <a:gd name="connsiteX253" fmla="*/ 1648681 w 3208915"/>
              <a:gd name="connsiteY253" fmla="*/ 1650926 h 5265622"/>
              <a:gd name="connsiteX254" fmla="*/ 1648141 w 3208915"/>
              <a:gd name="connsiteY254" fmla="*/ 1651733 h 5265622"/>
              <a:gd name="connsiteX255" fmla="*/ 1605852 w 3208915"/>
              <a:gd name="connsiteY255" fmla="*/ 1809687 h 5265622"/>
              <a:gd name="connsiteX256" fmla="*/ 1810337 w 3208915"/>
              <a:gd name="connsiteY256" fmla="*/ 2124813 h 5265622"/>
              <a:gd name="connsiteX257" fmla="*/ 1835235 w 3208915"/>
              <a:gd name="connsiteY257" fmla="*/ 2136684 h 5265622"/>
              <a:gd name="connsiteX258" fmla="*/ 1799626 w 3208915"/>
              <a:gd name="connsiteY258" fmla="*/ 2124696 h 5265622"/>
              <a:gd name="connsiteX259" fmla="*/ 1628133 w 3208915"/>
              <a:gd name="connsiteY259" fmla="*/ 2011553 h 5265622"/>
              <a:gd name="connsiteX260" fmla="*/ 1610731 w 3208915"/>
              <a:gd name="connsiteY260" fmla="*/ 1991616 h 5265622"/>
              <a:gd name="connsiteX261" fmla="*/ 1610834 w 3208915"/>
              <a:gd name="connsiteY261" fmla="*/ 1992011 h 5265622"/>
              <a:gd name="connsiteX262" fmla="*/ 1492356 w 3208915"/>
              <a:gd name="connsiteY262" fmla="*/ 2469754 h 5265622"/>
              <a:gd name="connsiteX263" fmla="*/ 1313871 w 3208915"/>
              <a:gd name="connsiteY263" fmla="*/ 2598784 h 5265622"/>
              <a:gd name="connsiteX264" fmla="*/ 1296631 w 3208915"/>
              <a:gd name="connsiteY264" fmla="*/ 2605444 h 5265622"/>
              <a:gd name="connsiteX265" fmla="*/ 1333475 w 3208915"/>
              <a:gd name="connsiteY265" fmla="*/ 2629971 h 5265622"/>
              <a:gd name="connsiteX266" fmla="*/ 1539408 w 3208915"/>
              <a:gd name="connsiteY266" fmla="*/ 2684746 h 5265622"/>
              <a:gd name="connsiteX267" fmla="*/ 1950254 w 3208915"/>
              <a:gd name="connsiteY267" fmla="*/ 2419888 h 5265622"/>
              <a:gd name="connsiteX268" fmla="*/ 1965730 w 3208915"/>
              <a:gd name="connsiteY268" fmla="*/ 2387640 h 5265622"/>
              <a:gd name="connsiteX269" fmla="*/ 1950100 w 3208915"/>
              <a:gd name="connsiteY269" fmla="*/ 2433762 h 5265622"/>
              <a:gd name="connsiteX270" fmla="*/ 1425378 w 3208915"/>
              <a:gd name="connsiteY270" fmla="*/ 2818816 h 5265622"/>
              <a:gd name="connsiteX271" fmla="*/ 1210657 w 3208915"/>
              <a:gd name="connsiteY271" fmla="*/ 2770742 h 5265622"/>
              <a:gd name="connsiteX272" fmla="*/ 1205706 w 3208915"/>
              <a:gd name="connsiteY272" fmla="*/ 2768178 h 5265622"/>
              <a:gd name="connsiteX273" fmla="*/ 1220900 w 3208915"/>
              <a:gd name="connsiteY273" fmla="*/ 2819179 h 5265622"/>
              <a:gd name="connsiteX274" fmla="*/ 1311665 w 3208915"/>
              <a:gd name="connsiteY274" fmla="*/ 2964709 h 5265622"/>
              <a:gd name="connsiteX275" fmla="*/ 1786966 w 3208915"/>
              <a:gd name="connsiteY275" fmla="*/ 3077290 h 5265622"/>
              <a:gd name="connsiteX276" fmla="*/ 1820844 w 3208915"/>
              <a:gd name="connsiteY276" fmla="*/ 3066063 h 5265622"/>
              <a:gd name="connsiteX277" fmla="*/ 1776908 w 3208915"/>
              <a:gd name="connsiteY277" fmla="*/ 3086814 h 5265622"/>
              <a:gd name="connsiteX278" fmla="*/ 1136310 w 3208915"/>
              <a:gd name="connsiteY278" fmla="*/ 2975521 h 5265622"/>
              <a:gd name="connsiteX279" fmla="*/ 1037720 w 3208915"/>
              <a:gd name="connsiteY279" fmla="*/ 2828199 h 5265622"/>
              <a:gd name="connsiteX280" fmla="*/ 1023550 w 3208915"/>
              <a:gd name="connsiteY280" fmla="*/ 2791975 h 5265622"/>
              <a:gd name="connsiteX281" fmla="*/ 1022852 w 3208915"/>
              <a:gd name="connsiteY281" fmla="*/ 2793031 h 5265622"/>
              <a:gd name="connsiteX282" fmla="*/ 968249 w 3208915"/>
              <a:gd name="connsiteY282" fmla="*/ 2999609 h 5265622"/>
              <a:gd name="connsiteX283" fmla="*/ 970085 w 3208915"/>
              <a:gd name="connsiteY283" fmla="*/ 3023675 h 5265622"/>
              <a:gd name="connsiteX284" fmla="*/ 1011714 w 3208915"/>
              <a:gd name="connsiteY284" fmla="*/ 3037201 h 5265622"/>
              <a:gd name="connsiteX285" fmla="*/ 1531395 w 3208915"/>
              <a:gd name="connsiteY285" fmla="*/ 3716218 h 5265622"/>
              <a:gd name="connsiteX286" fmla="*/ 1507442 w 3208915"/>
              <a:gd name="connsiteY286" fmla="*/ 3887353 h 5265622"/>
              <a:gd name="connsiteX287" fmla="*/ 1490755 w 3208915"/>
              <a:gd name="connsiteY287" fmla="*/ 3937324 h 5265622"/>
              <a:gd name="connsiteX288" fmla="*/ 1492573 w 3208915"/>
              <a:gd name="connsiteY288" fmla="*/ 3936657 h 5265622"/>
              <a:gd name="connsiteX289" fmla="*/ 1679044 w 3208915"/>
              <a:gd name="connsiteY289" fmla="*/ 3805229 h 5265622"/>
              <a:gd name="connsiteX290" fmla="*/ 1781479 w 3208915"/>
              <a:gd name="connsiteY290" fmla="*/ 3180883 h 5265622"/>
              <a:gd name="connsiteX291" fmla="*/ 1762873 w 3208915"/>
              <a:gd name="connsiteY291" fmla="*/ 3138276 h 5265622"/>
              <a:gd name="connsiteX292" fmla="*/ 1795334 w 3208915"/>
              <a:gd name="connsiteY292" fmla="*/ 3192924 h 5265622"/>
              <a:gd name="connsiteX293" fmla="*/ 1711695 w 3208915"/>
              <a:gd name="connsiteY293" fmla="*/ 4030424 h 5265622"/>
              <a:gd name="connsiteX294" fmla="*/ 1470051 w 3208915"/>
              <a:gd name="connsiteY294" fmla="*/ 4196874 h 5265622"/>
              <a:gd name="connsiteX295" fmla="*/ 1446711 w 3208915"/>
              <a:gd name="connsiteY295" fmla="*/ 4205466 h 5265622"/>
              <a:gd name="connsiteX296" fmla="*/ 1496593 w 3208915"/>
              <a:gd name="connsiteY296" fmla="*/ 4237106 h 5265622"/>
              <a:gd name="connsiteX297" fmla="*/ 1775397 w 3208915"/>
              <a:gd name="connsiteY297" fmla="*/ 4307765 h 5265622"/>
              <a:gd name="connsiteX298" fmla="*/ 2331624 w 3208915"/>
              <a:gd name="connsiteY298" fmla="*/ 3966097 h 5265622"/>
              <a:gd name="connsiteX299" fmla="*/ 2352576 w 3208915"/>
              <a:gd name="connsiteY299" fmla="*/ 3924497 h 5265622"/>
              <a:gd name="connsiteX300" fmla="*/ 2331416 w 3208915"/>
              <a:gd name="connsiteY300" fmla="*/ 3983994 h 5265622"/>
              <a:gd name="connsiteX301" fmla="*/ 1621015 w 3208915"/>
              <a:gd name="connsiteY301" fmla="*/ 4480717 h 5265622"/>
              <a:gd name="connsiteX302" fmla="*/ 1330314 w 3208915"/>
              <a:gd name="connsiteY302" fmla="*/ 4418700 h 5265622"/>
              <a:gd name="connsiteX303" fmla="*/ 1323610 w 3208915"/>
              <a:gd name="connsiteY303" fmla="*/ 4415393 h 5265622"/>
              <a:gd name="connsiteX304" fmla="*/ 1344182 w 3208915"/>
              <a:gd name="connsiteY304" fmla="*/ 4481185 h 5265622"/>
              <a:gd name="connsiteX305" fmla="*/ 1467065 w 3208915"/>
              <a:gd name="connsiteY305" fmla="*/ 4668920 h 5265622"/>
              <a:gd name="connsiteX306" fmla="*/ 2110555 w 3208915"/>
              <a:gd name="connsiteY306" fmla="*/ 4814149 h 5265622"/>
              <a:gd name="connsiteX307" fmla="*/ 2156421 w 3208915"/>
              <a:gd name="connsiteY307" fmla="*/ 4799666 h 5265622"/>
              <a:gd name="connsiteX308" fmla="*/ 2096939 w 3208915"/>
              <a:gd name="connsiteY308" fmla="*/ 4826436 h 5265622"/>
              <a:gd name="connsiteX309" fmla="*/ 1229658 w 3208915"/>
              <a:gd name="connsiteY309" fmla="*/ 4682867 h 5265622"/>
              <a:gd name="connsiteX310" fmla="*/ 1096182 w 3208915"/>
              <a:gd name="connsiteY310" fmla="*/ 4492821 h 5265622"/>
              <a:gd name="connsiteX311" fmla="*/ 1076998 w 3208915"/>
              <a:gd name="connsiteY311" fmla="*/ 4446092 h 5265622"/>
              <a:gd name="connsiteX312" fmla="*/ 1076053 w 3208915"/>
              <a:gd name="connsiteY312" fmla="*/ 4447453 h 5265622"/>
              <a:gd name="connsiteX313" fmla="*/ 1002127 w 3208915"/>
              <a:gd name="connsiteY313" fmla="*/ 4713940 h 5265622"/>
              <a:gd name="connsiteX314" fmla="*/ 1359587 w 3208915"/>
              <a:gd name="connsiteY314" fmla="*/ 5245595 h 5265622"/>
              <a:gd name="connsiteX315" fmla="*/ 1403110 w 3208915"/>
              <a:gd name="connsiteY315" fmla="*/ 5265622 h 5265622"/>
              <a:gd name="connsiteX316" fmla="*/ 1340863 w 3208915"/>
              <a:gd name="connsiteY316" fmla="*/ 5245396 h 5265622"/>
              <a:gd name="connsiteX317" fmla="*/ 821182 w 3208915"/>
              <a:gd name="connsiteY317" fmla="*/ 4566379 h 5265622"/>
              <a:gd name="connsiteX318" fmla="*/ 886065 w 3208915"/>
              <a:gd name="connsiteY318" fmla="*/ 4288520 h 5265622"/>
              <a:gd name="connsiteX319" fmla="*/ 890837 w 3208915"/>
              <a:gd name="connsiteY319" fmla="*/ 4279681 h 5265622"/>
              <a:gd name="connsiteX320" fmla="*/ 881618 w 3208915"/>
              <a:gd name="connsiteY320" fmla="*/ 4281865 h 5265622"/>
              <a:gd name="connsiteX321" fmla="*/ 622585 w 3208915"/>
              <a:gd name="connsiteY321" fmla="*/ 4439933 h 5265622"/>
              <a:gd name="connsiteX322" fmla="*/ 520151 w 3208915"/>
              <a:gd name="connsiteY322" fmla="*/ 5064279 h 5265622"/>
              <a:gd name="connsiteX323" fmla="*/ 538756 w 3208915"/>
              <a:gd name="connsiteY323" fmla="*/ 5106886 h 5265622"/>
              <a:gd name="connsiteX324" fmla="*/ 506295 w 3208915"/>
              <a:gd name="connsiteY324" fmla="*/ 5052238 h 5265622"/>
              <a:gd name="connsiteX325" fmla="*/ 589934 w 3208915"/>
              <a:gd name="connsiteY325" fmla="*/ 4214738 h 5265622"/>
              <a:gd name="connsiteX326" fmla="*/ 831578 w 3208915"/>
              <a:gd name="connsiteY326" fmla="*/ 4048289 h 5265622"/>
              <a:gd name="connsiteX327" fmla="*/ 848303 w 3208915"/>
              <a:gd name="connsiteY327" fmla="*/ 4042132 h 5265622"/>
              <a:gd name="connsiteX328" fmla="*/ 767944 w 3208915"/>
              <a:gd name="connsiteY328" fmla="*/ 4006992 h 5265622"/>
              <a:gd name="connsiteX329" fmla="*/ 577180 w 3208915"/>
              <a:gd name="connsiteY329" fmla="*/ 3974832 h 5265622"/>
              <a:gd name="connsiteX330" fmla="*/ 20953 w 3208915"/>
              <a:gd name="connsiteY330" fmla="*/ 4316500 h 52656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Lst>
            <a:rect l="l" t="t" r="r" b="b"/>
            <a:pathLst>
              <a:path w="3208915" h="5265622">
                <a:moveTo>
                  <a:pt x="1939928" y="792673"/>
                </a:moveTo>
                <a:lnTo>
                  <a:pt x="1947351" y="769825"/>
                </a:lnTo>
                <a:cubicBezTo>
                  <a:pt x="1992861" y="656771"/>
                  <a:pt x="2087362" y="579077"/>
                  <a:pt x="2196563" y="579077"/>
                </a:cubicBezTo>
                <a:cubicBezTo>
                  <a:pt x="2232564" y="579077"/>
                  <a:pt x="2266967" y="587521"/>
                  <a:pt x="2298543" y="602892"/>
                </a:cubicBezTo>
                <a:lnTo>
                  <a:pt x="2300895" y="604162"/>
                </a:lnTo>
                <a:lnTo>
                  <a:pt x="2293678" y="578898"/>
                </a:lnTo>
                <a:cubicBezTo>
                  <a:pt x="2284247" y="552246"/>
                  <a:pt x="2269929" y="527789"/>
                  <a:pt x="2250570" y="506805"/>
                </a:cubicBezTo>
                <a:cubicBezTo>
                  <a:pt x="2194644" y="446185"/>
                  <a:pt x="2109551" y="428534"/>
                  <a:pt x="2024830" y="451036"/>
                </a:cubicBezTo>
                <a:lnTo>
                  <a:pt x="2008740" y="456597"/>
                </a:lnTo>
                <a:lnTo>
                  <a:pt x="2029607" y="446317"/>
                </a:lnTo>
                <a:cubicBezTo>
                  <a:pt x="2138955" y="402061"/>
                  <a:pt x="2258013" y="419243"/>
                  <a:pt x="2333854" y="501449"/>
                </a:cubicBezTo>
                <a:cubicBezTo>
                  <a:pt x="2353856" y="523130"/>
                  <a:pt x="2369431" y="547795"/>
                  <a:pt x="2380678" y="574430"/>
                </a:cubicBezTo>
                <a:lnTo>
                  <a:pt x="2387408" y="592374"/>
                </a:lnTo>
                <a:lnTo>
                  <a:pt x="2387739" y="591851"/>
                </a:lnTo>
                <a:cubicBezTo>
                  <a:pt x="2404404" y="560610"/>
                  <a:pt x="2413673" y="525973"/>
                  <a:pt x="2413673" y="489517"/>
                </a:cubicBezTo>
                <a:cubicBezTo>
                  <a:pt x="2413673" y="405262"/>
                  <a:pt x="2364166" y="330729"/>
                  <a:pt x="2288274" y="285355"/>
                </a:cubicBezTo>
                <a:lnTo>
                  <a:pt x="2273006" y="277665"/>
                </a:lnTo>
                <a:lnTo>
                  <a:pt x="2294843" y="285432"/>
                </a:lnTo>
                <a:cubicBezTo>
                  <a:pt x="2402893" y="333048"/>
                  <a:pt x="2477149" y="431925"/>
                  <a:pt x="2477149" y="546182"/>
                </a:cubicBezTo>
                <a:cubicBezTo>
                  <a:pt x="2477149" y="568782"/>
                  <a:pt x="2474244" y="590781"/>
                  <a:pt x="2468747" y="611900"/>
                </a:cubicBezTo>
                <a:lnTo>
                  <a:pt x="2462893" y="631090"/>
                </a:lnTo>
                <a:lnTo>
                  <a:pt x="2463531" y="630833"/>
                </a:lnTo>
                <a:cubicBezTo>
                  <a:pt x="2488210" y="618962"/>
                  <a:pt x="2510425" y="602160"/>
                  <a:pt x="2528945" y="580364"/>
                </a:cubicBezTo>
                <a:cubicBezTo>
                  <a:pt x="2569074" y="533138"/>
                  <a:pt x="2584919" y="470640"/>
                  <a:pt x="2578561" y="405778"/>
                </a:cubicBezTo>
                <a:lnTo>
                  <a:pt x="2577701" y="401681"/>
                </a:lnTo>
                <a:lnTo>
                  <a:pt x="2576338" y="404718"/>
                </a:lnTo>
                <a:lnTo>
                  <a:pt x="2577541" y="400920"/>
                </a:lnTo>
                <a:lnTo>
                  <a:pt x="2564880" y="340607"/>
                </a:lnTo>
                <a:lnTo>
                  <a:pt x="2558353" y="324246"/>
                </a:lnTo>
                <a:lnTo>
                  <a:pt x="2569741" y="345231"/>
                </a:lnTo>
                <a:lnTo>
                  <a:pt x="2582581" y="385736"/>
                </a:lnTo>
                <a:lnTo>
                  <a:pt x="2614820" y="325861"/>
                </a:lnTo>
                <a:cubicBezTo>
                  <a:pt x="2653831" y="271208"/>
                  <a:pt x="2710269" y="236865"/>
                  <a:pt x="2773045" y="236865"/>
                </a:cubicBezTo>
                <a:cubicBezTo>
                  <a:pt x="2800639" y="236865"/>
                  <a:pt x="2827008" y="243500"/>
                  <a:pt x="2851211" y="255580"/>
                </a:cubicBezTo>
                <a:lnTo>
                  <a:pt x="2853013" y="256578"/>
                </a:lnTo>
                <a:lnTo>
                  <a:pt x="2847482" y="236723"/>
                </a:lnTo>
                <a:cubicBezTo>
                  <a:pt x="2840253" y="215779"/>
                  <a:pt x="2829279" y="196560"/>
                  <a:pt x="2814440" y="180070"/>
                </a:cubicBezTo>
                <a:cubicBezTo>
                  <a:pt x="2771574" y="132432"/>
                  <a:pt x="2706351" y="118560"/>
                  <a:pt x="2641414" y="136243"/>
                </a:cubicBezTo>
                <a:lnTo>
                  <a:pt x="2629081" y="140614"/>
                </a:lnTo>
                <a:lnTo>
                  <a:pt x="2645075" y="132536"/>
                </a:lnTo>
                <a:cubicBezTo>
                  <a:pt x="2728889" y="97756"/>
                  <a:pt x="2820145" y="111259"/>
                  <a:pt x="2878276" y="175861"/>
                </a:cubicBezTo>
                <a:cubicBezTo>
                  <a:pt x="2893607" y="192899"/>
                  <a:pt x="2905545" y="212281"/>
                  <a:pt x="2914166" y="233212"/>
                </a:cubicBezTo>
                <a:lnTo>
                  <a:pt x="2919324" y="247314"/>
                </a:lnTo>
                <a:lnTo>
                  <a:pt x="2919578" y="246903"/>
                </a:lnTo>
                <a:cubicBezTo>
                  <a:pt x="2932351" y="222352"/>
                  <a:pt x="2939456" y="195133"/>
                  <a:pt x="2939456" y="166484"/>
                </a:cubicBezTo>
                <a:cubicBezTo>
                  <a:pt x="2939456" y="100272"/>
                  <a:pt x="2901509" y="41700"/>
                  <a:pt x="2843340" y="6044"/>
                </a:cubicBezTo>
                <a:lnTo>
                  <a:pt x="2831637" y="0"/>
                </a:lnTo>
                <a:lnTo>
                  <a:pt x="2848374" y="6104"/>
                </a:lnTo>
                <a:cubicBezTo>
                  <a:pt x="2931194" y="43523"/>
                  <a:pt x="2988110" y="121225"/>
                  <a:pt x="2988110" y="211014"/>
                </a:cubicBezTo>
                <a:cubicBezTo>
                  <a:pt x="2988110" y="228774"/>
                  <a:pt x="2985883" y="246062"/>
                  <a:pt x="2981669" y="262658"/>
                </a:cubicBezTo>
                <a:lnTo>
                  <a:pt x="2977182" y="277738"/>
                </a:lnTo>
                <a:lnTo>
                  <a:pt x="2977671" y="277537"/>
                </a:lnTo>
                <a:cubicBezTo>
                  <a:pt x="2996588" y="268208"/>
                  <a:pt x="3013615" y="255004"/>
                  <a:pt x="3027811" y="237875"/>
                </a:cubicBezTo>
                <a:cubicBezTo>
                  <a:pt x="3068821" y="188393"/>
                  <a:pt x="3076741" y="117573"/>
                  <a:pt x="3055354" y="49464"/>
                </a:cubicBezTo>
                <a:lnTo>
                  <a:pt x="3050351" y="36606"/>
                </a:lnTo>
                <a:lnTo>
                  <a:pt x="3059080" y="53097"/>
                </a:lnTo>
                <a:cubicBezTo>
                  <a:pt x="3097797" y="140093"/>
                  <a:pt x="3092205" y="238731"/>
                  <a:pt x="3036590" y="305834"/>
                </a:cubicBezTo>
                <a:cubicBezTo>
                  <a:pt x="3018256" y="327955"/>
                  <a:pt x="2996112" y="344686"/>
                  <a:pt x="2971615" y="356064"/>
                </a:cubicBezTo>
                <a:lnTo>
                  <a:pt x="2965339" y="358657"/>
                </a:lnTo>
                <a:lnTo>
                  <a:pt x="2978752" y="368205"/>
                </a:lnTo>
                <a:cubicBezTo>
                  <a:pt x="3001639" y="381907"/>
                  <a:pt x="3027012" y="389528"/>
                  <a:pt x="3053719" y="389528"/>
                </a:cubicBezTo>
                <a:cubicBezTo>
                  <a:pt x="3115441" y="389528"/>
                  <a:pt x="3170042" y="348822"/>
                  <a:pt x="3203281" y="286421"/>
                </a:cubicBezTo>
                <a:lnTo>
                  <a:pt x="3208915" y="273867"/>
                </a:lnTo>
                <a:lnTo>
                  <a:pt x="3203225" y="291822"/>
                </a:lnTo>
                <a:cubicBezTo>
                  <a:pt x="3168343" y="380665"/>
                  <a:pt x="3095909" y="441721"/>
                  <a:pt x="3012208" y="441721"/>
                </a:cubicBezTo>
                <a:cubicBezTo>
                  <a:pt x="2984614" y="441721"/>
                  <a:pt x="2958245" y="435085"/>
                  <a:pt x="2934042" y="423006"/>
                </a:cubicBezTo>
                <a:lnTo>
                  <a:pt x="2932239" y="422008"/>
                </a:lnTo>
                <a:lnTo>
                  <a:pt x="2937771" y="441862"/>
                </a:lnTo>
                <a:cubicBezTo>
                  <a:pt x="2945000" y="462806"/>
                  <a:pt x="2955974" y="482025"/>
                  <a:pt x="2970812" y="498516"/>
                </a:cubicBezTo>
                <a:cubicBezTo>
                  <a:pt x="3013679" y="546154"/>
                  <a:pt x="3078901" y="560025"/>
                  <a:pt x="3143838" y="542342"/>
                </a:cubicBezTo>
                <a:lnTo>
                  <a:pt x="3156171" y="537971"/>
                </a:lnTo>
                <a:lnTo>
                  <a:pt x="3140177" y="546050"/>
                </a:lnTo>
                <a:cubicBezTo>
                  <a:pt x="3056364" y="580829"/>
                  <a:pt x="2965108" y="567326"/>
                  <a:pt x="2906977" y="502725"/>
                </a:cubicBezTo>
                <a:cubicBezTo>
                  <a:pt x="2891646" y="485687"/>
                  <a:pt x="2879707" y="466304"/>
                  <a:pt x="2871087" y="445373"/>
                </a:cubicBezTo>
                <a:lnTo>
                  <a:pt x="2865928" y="431272"/>
                </a:lnTo>
                <a:lnTo>
                  <a:pt x="2865674" y="431683"/>
                </a:lnTo>
                <a:cubicBezTo>
                  <a:pt x="2852901" y="456234"/>
                  <a:pt x="2845797" y="483452"/>
                  <a:pt x="2845797" y="512102"/>
                </a:cubicBezTo>
                <a:cubicBezTo>
                  <a:pt x="2845797" y="578313"/>
                  <a:pt x="2883743" y="636885"/>
                  <a:pt x="2941913" y="672542"/>
                </a:cubicBezTo>
                <a:lnTo>
                  <a:pt x="2953616" y="678585"/>
                </a:lnTo>
                <a:lnTo>
                  <a:pt x="2936878" y="672482"/>
                </a:lnTo>
                <a:cubicBezTo>
                  <a:pt x="2854059" y="635062"/>
                  <a:pt x="2797143" y="557360"/>
                  <a:pt x="2797143" y="467571"/>
                </a:cubicBezTo>
                <a:cubicBezTo>
                  <a:pt x="2797143" y="437971"/>
                  <a:pt x="2803328" y="409684"/>
                  <a:pt x="2814589" y="383720"/>
                </a:cubicBezTo>
                <a:lnTo>
                  <a:pt x="2815872" y="381053"/>
                </a:lnTo>
                <a:lnTo>
                  <a:pt x="2813393" y="381712"/>
                </a:lnTo>
                <a:cubicBezTo>
                  <a:pt x="2786632" y="390715"/>
                  <a:pt x="2762671" y="406575"/>
                  <a:pt x="2743743" y="429413"/>
                </a:cubicBezTo>
                <a:cubicBezTo>
                  <a:pt x="2702732" y="478896"/>
                  <a:pt x="2694812" y="549716"/>
                  <a:pt x="2716199" y="617825"/>
                </a:cubicBezTo>
                <a:lnTo>
                  <a:pt x="2721202" y="630683"/>
                </a:lnTo>
                <a:lnTo>
                  <a:pt x="2712474" y="614191"/>
                </a:lnTo>
                <a:cubicBezTo>
                  <a:pt x="2673757" y="527196"/>
                  <a:pt x="2679349" y="428558"/>
                  <a:pt x="2734963" y="361455"/>
                </a:cubicBezTo>
                <a:cubicBezTo>
                  <a:pt x="2753298" y="339333"/>
                  <a:pt x="2775441" y="322602"/>
                  <a:pt x="2799938" y="311225"/>
                </a:cubicBezTo>
                <a:lnTo>
                  <a:pt x="2804435" y="309367"/>
                </a:lnTo>
                <a:lnTo>
                  <a:pt x="2782828" y="298762"/>
                </a:lnTo>
                <a:cubicBezTo>
                  <a:pt x="2766550" y="292444"/>
                  <a:pt x="2749338" y="289057"/>
                  <a:pt x="2731534" y="289057"/>
                </a:cubicBezTo>
                <a:cubicBezTo>
                  <a:pt x="2685242" y="289057"/>
                  <a:pt x="2642956" y="311954"/>
                  <a:pt x="2610684" y="349728"/>
                </a:cubicBezTo>
                <a:lnTo>
                  <a:pt x="2583774" y="389500"/>
                </a:lnTo>
                <a:lnTo>
                  <a:pt x="2596670" y="430178"/>
                </a:lnTo>
                <a:cubicBezTo>
                  <a:pt x="2612527" y="516185"/>
                  <a:pt x="2594818" y="602800"/>
                  <a:pt x="2540400" y="666841"/>
                </a:cubicBezTo>
                <a:cubicBezTo>
                  <a:pt x="2516480" y="694991"/>
                  <a:pt x="2487590" y="716282"/>
                  <a:pt x="2455630" y="730760"/>
                </a:cubicBezTo>
                <a:lnTo>
                  <a:pt x="2447442" y="734059"/>
                </a:lnTo>
                <a:lnTo>
                  <a:pt x="2464941" y="746209"/>
                </a:lnTo>
                <a:cubicBezTo>
                  <a:pt x="2494800" y="763645"/>
                  <a:pt x="2527904" y="773343"/>
                  <a:pt x="2562747" y="773343"/>
                </a:cubicBezTo>
                <a:cubicBezTo>
                  <a:pt x="2643273" y="773343"/>
                  <a:pt x="2714509" y="721544"/>
                  <a:pt x="2757874" y="642139"/>
                </a:cubicBezTo>
                <a:lnTo>
                  <a:pt x="2765224" y="626164"/>
                </a:lnTo>
                <a:lnTo>
                  <a:pt x="2757801" y="649011"/>
                </a:lnTo>
                <a:cubicBezTo>
                  <a:pt x="2712292" y="762065"/>
                  <a:pt x="2617790" y="839759"/>
                  <a:pt x="2508589" y="839759"/>
                </a:cubicBezTo>
                <a:cubicBezTo>
                  <a:pt x="2472589" y="839759"/>
                  <a:pt x="2438186" y="831315"/>
                  <a:pt x="2406609" y="815944"/>
                </a:cubicBezTo>
                <a:lnTo>
                  <a:pt x="2404258" y="814674"/>
                </a:lnTo>
                <a:lnTo>
                  <a:pt x="2411474" y="839939"/>
                </a:lnTo>
                <a:cubicBezTo>
                  <a:pt x="2420905" y="866591"/>
                  <a:pt x="2435223" y="891047"/>
                  <a:pt x="2454582" y="912031"/>
                </a:cubicBezTo>
                <a:cubicBezTo>
                  <a:pt x="2510508" y="972651"/>
                  <a:pt x="2595601" y="990303"/>
                  <a:pt x="2680322" y="967801"/>
                </a:cubicBezTo>
                <a:lnTo>
                  <a:pt x="2696412" y="962239"/>
                </a:lnTo>
                <a:lnTo>
                  <a:pt x="2675545" y="972519"/>
                </a:lnTo>
                <a:cubicBezTo>
                  <a:pt x="2566198" y="1016776"/>
                  <a:pt x="2447139" y="999594"/>
                  <a:pt x="2371299" y="917387"/>
                </a:cubicBezTo>
                <a:cubicBezTo>
                  <a:pt x="2351297" y="895706"/>
                  <a:pt x="2335721" y="871042"/>
                  <a:pt x="2324474" y="844407"/>
                </a:cubicBezTo>
                <a:lnTo>
                  <a:pt x="2317745" y="826463"/>
                </a:lnTo>
                <a:lnTo>
                  <a:pt x="2317413" y="826985"/>
                </a:lnTo>
                <a:cubicBezTo>
                  <a:pt x="2300749" y="858227"/>
                  <a:pt x="2291480" y="892863"/>
                  <a:pt x="2291480" y="929319"/>
                </a:cubicBezTo>
                <a:cubicBezTo>
                  <a:pt x="2291480" y="1013574"/>
                  <a:pt x="2340987" y="1088108"/>
                  <a:pt x="2416878" y="1133481"/>
                </a:cubicBezTo>
                <a:lnTo>
                  <a:pt x="2432147" y="1141172"/>
                </a:lnTo>
                <a:lnTo>
                  <a:pt x="2410310" y="1133405"/>
                </a:lnTo>
                <a:cubicBezTo>
                  <a:pt x="2302259" y="1085788"/>
                  <a:pt x="2228003" y="986911"/>
                  <a:pt x="2228003" y="872654"/>
                </a:cubicBezTo>
                <a:cubicBezTo>
                  <a:pt x="2228003" y="834987"/>
                  <a:pt x="2236073" y="798991"/>
                  <a:pt x="2250764" y="765953"/>
                </a:cubicBezTo>
                <a:lnTo>
                  <a:pt x="2252439" y="762559"/>
                </a:lnTo>
                <a:lnTo>
                  <a:pt x="2249204" y="763397"/>
                </a:lnTo>
                <a:cubicBezTo>
                  <a:pt x="2214290" y="774853"/>
                  <a:pt x="2183029" y="795036"/>
                  <a:pt x="2158334" y="824098"/>
                </a:cubicBezTo>
                <a:cubicBezTo>
                  <a:pt x="2104829" y="887064"/>
                  <a:pt x="2094496" y="977184"/>
                  <a:pt x="2122400" y="1063853"/>
                </a:cubicBezTo>
                <a:lnTo>
                  <a:pt x="2128926" y="1080215"/>
                </a:lnTo>
                <a:lnTo>
                  <a:pt x="2117539" y="1059230"/>
                </a:lnTo>
                <a:cubicBezTo>
                  <a:pt x="2067026" y="948527"/>
                  <a:pt x="2074323" y="823009"/>
                  <a:pt x="2146880" y="737620"/>
                </a:cubicBezTo>
                <a:cubicBezTo>
                  <a:pt x="2170800" y="709470"/>
                  <a:pt x="2199690" y="688179"/>
                  <a:pt x="2231650" y="673701"/>
                </a:cubicBezTo>
                <a:lnTo>
                  <a:pt x="2237517" y="671337"/>
                </a:lnTo>
                <a:lnTo>
                  <a:pt x="2209327" y="657843"/>
                </a:lnTo>
                <a:cubicBezTo>
                  <a:pt x="2188090" y="649803"/>
                  <a:pt x="2165635" y="645493"/>
                  <a:pt x="2142406" y="645493"/>
                </a:cubicBezTo>
                <a:cubicBezTo>
                  <a:pt x="2061880" y="645493"/>
                  <a:pt x="1990644" y="697292"/>
                  <a:pt x="1947278" y="776698"/>
                </a:cubicBezTo>
                <a:close/>
                <a:moveTo>
                  <a:pt x="0" y="4358100"/>
                </a:moveTo>
                <a:lnTo>
                  <a:pt x="21161" y="4298603"/>
                </a:lnTo>
                <a:cubicBezTo>
                  <a:pt x="150889" y="4004201"/>
                  <a:pt x="420274" y="3801879"/>
                  <a:pt x="731561" y="3801879"/>
                </a:cubicBezTo>
                <a:cubicBezTo>
                  <a:pt x="834183" y="3801879"/>
                  <a:pt x="932251" y="3823868"/>
                  <a:pt x="1022262" y="3863896"/>
                </a:cubicBezTo>
                <a:lnTo>
                  <a:pt x="1028966" y="3867203"/>
                </a:lnTo>
                <a:lnTo>
                  <a:pt x="1008395" y="3801412"/>
                </a:lnTo>
                <a:cubicBezTo>
                  <a:pt x="981510" y="3732008"/>
                  <a:pt x="940696" y="3668321"/>
                  <a:pt x="885511" y="3613677"/>
                </a:cubicBezTo>
                <a:cubicBezTo>
                  <a:pt x="726090" y="3455817"/>
                  <a:pt x="483525" y="3409851"/>
                  <a:pt x="242021" y="3468448"/>
                </a:cubicBezTo>
                <a:lnTo>
                  <a:pt x="196155" y="3482931"/>
                </a:lnTo>
                <a:lnTo>
                  <a:pt x="255637" y="3456161"/>
                </a:lnTo>
                <a:cubicBezTo>
                  <a:pt x="567343" y="3340913"/>
                  <a:pt x="906728" y="3385657"/>
                  <a:pt x="1122918" y="3599730"/>
                </a:cubicBezTo>
                <a:cubicBezTo>
                  <a:pt x="1179936" y="3656189"/>
                  <a:pt x="1224335" y="3720417"/>
                  <a:pt x="1256394" y="3789776"/>
                </a:cubicBezTo>
                <a:lnTo>
                  <a:pt x="1275579" y="3836506"/>
                </a:lnTo>
                <a:lnTo>
                  <a:pt x="1276524" y="3835144"/>
                </a:lnTo>
                <a:cubicBezTo>
                  <a:pt x="1324027" y="3753788"/>
                  <a:pt x="1350449" y="3663592"/>
                  <a:pt x="1350449" y="3568657"/>
                </a:cubicBezTo>
                <a:cubicBezTo>
                  <a:pt x="1350449" y="3349250"/>
                  <a:pt x="1209325" y="3155158"/>
                  <a:pt x="992989" y="3037002"/>
                </a:cubicBezTo>
                <a:lnTo>
                  <a:pt x="970306" y="3026565"/>
                </a:lnTo>
                <a:lnTo>
                  <a:pt x="973040" y="3062393"/>
                </a:lnTo>
                <a:cubicBezTo>
                  <a:pt x="995177" y="3206385"/>
                  <a:pt x="1092461" y="3331598"/>
                  <a:pt x="1232279" y="3411742"/>
                </a:cubicBezTo>
                <a:lnTo>
                  <a:pt x="1264427" y="3427267"/>
                </a:lnTo>
                <a:lnTo>
                  <a:pt x="1218449" y="3411588"/>
                </a:lnTo>
                <a:cubicBezTo>
                  <a:pt x="990945" y="3315467"/>
                  <a:pt x="834597" y="3115868"/>
                  <a:pt x="834597" y="2885221"/>
                </a:cubicBezTo>
                <a:cubicBezTo>
                  <a:pt x="834597" y="2809184"/>
                  <a:pt x="851589" y="2736521"/>
                  <a:pt x="882522" y="2669827"/>
                </a:cubicBezTo>
                <a:lnTo>
                  <a:pt x="886047" y="2662975"/>
                </a:lnTo>
                <a:lnTo>
                  <a:pt x="879237" y="2664668"/>
                </a:lnTo>
                <a:cubicBezTo>
                  <a:pt x="805724" y="2687793"/>
                  <a:pt x="739903" y="2728535"/>
                  <a:pt x="687908" y="2787201"/>
                </a:cubicBezTo>
                <a:cubicBezTo>
                  <a:pt x="575252" y="2914310"/>
                  <a:pt x="553496" y="3096231"/>
                  <a:pt x="612247" y="3271187"/>
                </a:cubicBezTo>
                <a:lnTo>
                  <a:pt x="625989" y="3304217"/>
                </a:lnTo>
                <a:lnTo>
                  <a:pt x="602013" y="3261854"/>
                </a:lnTo>
                <a:cubicBezTo>
                  <a:pt x="495657" y="3038382"/>
                  <a:pt x="511019" y="2785004"/>
                  <a:pt x="663791" y="2612633"/>
                </a:cubicBezTo>
                <a:cubicBezTo>
                  <a:pt x="714155" y="2555807"/>
                  <a:pt x="774984" y="2512828"/>
                  <a:pt x="842276" y="2483603"/>
                </a:cubicBezTo>
                <a:lnTo>
                  <a:pt x="854630" y="2478830"/>
                </a:lnTo>
                <a:lnTo>
                  <a:pt x="795274" y="2451590"/>
                </a:lnTo>
                <a:cubicBezTo>
                  <a:pt x="750560" y="2435360"/>
                  <a:pt x="703279" y="2426659"/>
                  <a:pt x="654370" y="2426659"/>
                </a:cubicBezTo>
                <a:cubicBezTo>
                  <a:pt x="484820" y="2426659"/>
                  <a:pt x="334832" y="2531224"/>
                  <a:pt x="243525" y="2691517"/>
                </a:cubicBezTo>
                <a:lnTo>
                  <a:pt x="228049" y="2723765"/>
                </a:lnTo>
                <a:lnTo>
                  <a:pt x="243679" y="2677643"/>
                </a:lnTo>
                <a:cubicBezTo>
                  <a:pt x="339499" y="2449426"/>
                  <a:pt x="538475" y="2292588"/>
                  <a:pt x="768401" y="2292588"/>
                </a:cubicBezTo>
                <a:cubicBezTo>
                  <a:pt x="844200" y="2292588"/>
                  <a:pt x="916636" y="2309634"/>
                  <a:pt x="983121" y="2340663"/>
                </a:cubicBezTo>
                <a:lnTo>
                  <a:pt x="988073" y="2343227"/>
                </a:lnTo>
                <a:lnTo>
                  <a:pt x="972878" y="2292226"/>
                </a:lnTo>
                <a:cubicBezTo>
                  <a:pt x="953020" y="2238425"/>
                  <a:pt x="922874" y="2189056"/>
                  <a:pt x="882113" y="2146696"/>
                </a:cubicBezTo>
                <a:cubicBezTo>
                  <a:pt x="764360" y="2024325"/>
                  <a:pt x="585194" y="1988693"/>
                  <a:pt x="406812" y="2034116"/>
                </a:cubicBezTo>
                <a:lnTo>
                  <a:pt x="372934" y="2045343"/>
                </a:lnTo>
                <a:lnTo>
                  <a:pt x="416870" y="2024592"/>
                </a:lnTo>
                <a:cubicBezTo>
                  <a:pt x="647105" y="1935252"/>
                  <a:pt x="897784" y="1969937"/>
                  <a:pt x="1057469" y="2135884"/>
                </a:cubicBezTo>
                <a:cubicBezTo>
                  <a:pt x="1099583" y="2179651"/>
                  <a:pt x="1132378" y="2229440"/>
                  <a:pt x="1156058" y="2283206"/>
                </a:cubicBezTo>
                <a:lnTo>
                  <a:pt x="1170228" y="2319431"/>
                </a:lnTo>
                <a:lnTo>
                  <a:pt x="1170926" y="2318375"/>
                </a:lnTo>
                <a:cubicBezTo>
                  <a:pt x="1206014" y="2255309"/>
                  <a:pt x="1225529" y="2185390"/>
                  <a:pt x="1225529" y="2111797"/>
                </a:cubicBezTo>
                <a:cubicBezTo>
                  <a:pt x="1225529" y="1941715"/>
                  <a:pt x="1121291" y="1791257"/>
                  <a:pt x="961499" y="1699664"/>
                </a:cubicBezTo>
                <a:lnTo>
                  <a:pt x="929352" y="1684139"/>
                </a:lnTo>
                <a:lnTo>
                  <a:pt x="975330" y="1699818"/>
                </a:lnTo>
                <a:cubicBezTo>
                  <a:pt x="1202834" y="1795939"/>
                  <a:pt x="1359181" y="1995538"/>
                  <a:pt x="1359181" y="2226185"/>
                </a:cubicBezTo>
                <a:cubicBezTo>
                  <a:pt x="1359181" y="2271807"/>
                  <a:pt x="1353064" y="2316215"/>
                  <a:pt x="1341489" y="2358847"/>
                </a:cubicBezTo>
                <a:lnTo>
                  <a:pt x="1329163" y="2397584"/>
                </a:lnTo>
                <a:lnTo>
                  <a:pt x="1330507" y="2397066"/>
                </a:lnTo>
                <a:cubicBezTo>
                  <a:pt x="1382470" y="2373102"/>
                  <a:pt x="1429243" y="2339185"/>
                  <a:pt x="1468239" y="2295185"/>
                </a:cubicBezTo>
                <a:cubicBezTo>
                  <a:pt x="1538649" y="2215742"/>
                  <a:pt x="1573551" y="2114888"/>
                  <a:pt x="1575483" y="2007705"/>
                </a:cubicBezTo>
                <a:lnTo>
                  <a:pt x="1572720" y="1943087"/>
                </a:lnTo>
                <a:lnTo>
                  <a:pt x="1549946" y="1907690"/>
                </a:lnTo>
                <a:cubicBezTo>
                  <a:pt x="1519370" y="1851153"/>
                  <a:pt x="1502342" y="1788358"/>
                  <a:pt x="1502342" y="1722224"/>
                </a:cubicBezTo>
                <a:cubicBezTo>
                  <a:pt x="1502342" y="1664084"/>
                  <a:pt x="1515501" y="1608524"/>
                  <a:pt x="1539458" y="1557529"/>
                </a:cubicBezTo>
                <a:lnTo>
                  <a:pt x="1542188" y="1552290"/>
                </a:lnTo>
                <a:lnTo>
                  <a:pt x="1536914" y="1553584"/>
                </a:lnTo>
                <a:cubicBezTo>
                  <a:pt x="1479980" y="1571266"/>
                  <a:pt x="1429003" y="1602418"/>
                  <a:pt x="1388734" y="1647276"/>
                </a:cubicBezTo>
                <a:cubicBezTo>
                  <a:pt x="1301485" y="1744466"/>
                  <a:pt x="1284635" y="1883567"/>
                  <a:pt x="1330136" y="2017342"/>
                </a:cubicBezTo>
                <a:lnTo>
                  <a:pt x="1340779" y="2042597"/>
                </a:lnTo>
                <a:lnTo>
                  <a:pt x="1322210" y="2010205"/>
                </a:lnTo>
                <a:cubicBezTo>
                  <a:pt x="1239840" y="1839334"/>
                  <a:pt x="1251738" y="1645596"/>
                  <a:pt x="1370056" y="1513796"/>
                </a:cubicBezTo>
                <a:cubicBezTo>
                  <a:pt x="1409062" y="1470346"/>
                  <a:pt x="1456172" y="1437484"/>
                  <a:pt x="1508288" y="1415137"/>
                </a:cubicBezTo>
                <a:lnTo>
                  <a:pt x="1517856" y="1411488"/>
                </a:lnTo>
                <a:lnTo>
                  <a:pt x="1471887" y="1390660"/>
                </a:lnTo>
                <a:cubicBezTo>
                  <a:pt x="1437256" y="1378250"/>
                  <a:pt x="1400638" y="1371597"/>
                  <a:pt x="1362760" y="1371597"/>
                </a:cubicBezTo>
                <a:cubicBezTo>
                  <a:pt x="1231447" y="1371597"/>
                  <a:pt x="1115285" y="1451550"/>
                  <a:pt x="1044569" y="1574113"/>
                </a:cubicBezTo>
                <a:lnTo>
                  <a:pt x="1032583" y="1598771"/>
                </a:lnTo>
                <a:lnTo>
                  <a:pt x="1044688" y="1563505"/>
                </a:lnTo>
                <a:cubicBezTo>
                  <a:pt x="1118899" y="1389005"/>
                  <a:pt x="1273001" y="1269084"/>
                  <a:pt x="1451074" y="1269084"/>
                </a:cubicBezTo>
                <a:cubicBezTo>
                  <a:pt x="1509779" y="1269084"/>
                  <a:pt x="1565879" y="1282117"/>
                  <a:pt x="1617370" y="1305843"/>
                </a:cubicBezTo>
                <a:lnTo>
                  <a:pt x="1621205" y="1307803"/>
                </a:lnTo>
                <a:lnTo>
                  <a:pt x="1609437" y="1268807"/>
                </a:lnTo>
                <a:cubicBezTo>
                  <a:pt x="1594057" y="1227669"/>
                  <a:pt x="1570710" y="1189920"/>
                  <a:pt x="1539141" y="1157531"/>
                </a:cubicBezTo>
                <a:cubicBezTo>
                  <a:pt x="1447944" y="1063963"/>
                  <a:pt x="1309184" y="1036718"/>
                  <a:pt x="1171032" y="1071450"/>
                </a:cubicBezTo>
                <a:lnTo>
                  <a:pt x="1144794" y="1080034"/>
                </a:lnTo>
                <a:lnTo>
                  <a:pt x="1178821" y="1064167"/>
                </a:lnTo>
                <a:cubicBezTo>
                  <a:pt x="1357133" y="995856"/>
                  <a:pt x="1551278" y="1022377"/>
                  <a:pt x="1674950" y="1149264"/>
                </a:cubicBezTo>
                <a:cubicBezTo>
                  <a:pt x="1707567" y="1182729"/>
                  <a:pt x="1732966" y="1220799"/>
                  <a:pt x="1751305" y="1261910"/>
                </a:cubicBezTo>
                <a:lnTo>
                  <a:pt x="1762280" y="1289608"/>
                </a:lnTo>
                <a:lnTo>
                  <a:pt x="1762821" y="1288801"/>
                </a:lnTo>
                <a:cubicBezTo>
                  <a:pt x="1789995" y="1240579"/>
                  <a:pt x="1805110" y="1187117"/>
                  <a:pt x="1805110" y="1130846"/>
                </a:cubicBezTo>
                <a:cubicBezTo>
                  <a:pt x="1805110" y="1000798"/>
                  <a:pt x="1724379" y="885755"/>
                  <a:pt x="1600624" y="815720"/>
                </a:cubicBezTo>
                <a:lnTo>
                  <a:pt x="1575727" y="803850"/>
                </a:lnTo>
                <a:lnTo>
                  <a:pt x="1611336" y="815838"/>
                </a:lnTo>
                <a:cubicBezTo>
                  <a:pt x="1787532" y="889335"/>
                  <a:pt x="1908620" y="1041952"/>
                  <a:pt x="1908620" y="1218310"/>
                </a:cubicBezTo>
                <a:cubicBezTo>
                  <a:pt x="1908620" y="1253194"/>
                  <a:pt x="1903882" y="1287149"/>
                  <a:pt x="1894918" y="1319746"/>
                </a:cubicBezTo>
                <a:lnTo>
                  <a:pt x="1885372" y="1349366"/>
                </a:lnTo>
                <a:lnTo>
                  <a:pt x="1886412" y="1348970"/>
                </a:lnTo>
                <a:cubicBezTo>
                  <a:pt x="1926656" y="1330646"/>
                  <a:pt x="1962881" y="1304712"/>
                  <a:pt x="1993083" y="1271069"/>
                </a:cubicBezTo>
                <a:cubicBezTo>
                  <a:pt x="2080332" y="1173879"/>
                  <a:pt x="2097182" y="1034778"/>
                  <a:pt x="2051681" y="901003"/>
                </a:cubicBezTo>
                <a:lnTo>
                  <a:pt x="2041038" y="875748"/>
                </a:lnTo>
                <a:lnTo>
                  <a:pt x="2059607" y="908139"/>
                </a:lnTo>
                <a:cubicBezTo>
                  <a:pt x="2141977" y="1079011"/>
                  <a:pt x="2130079" y="1272749"/>
                  <a:pt x="2011761" y="1404549"/>
                </a:cubicBezTo>
                <a:cubicBezTo>
                  <a:pt x="1972755" y="1447999"/>
                  <a:pt x="1925645" y="1480861"/>
                  <a:pt x="1873528" y="1503208"/>
                </a:cubicBezTo>
                <a:lnTo>
                  <a:pt x="1860177" y="1508300"/>
                </a:lnTo>
                <a:lnTo>
                  <a:pt x="1888711" y="1527054"/>
                </a:lnTo>
                <a:cubicBezTo>
                  <a:pt x="1937402" y="1553967"/>
                  <a:pt x="1991384" y="1568936"/>
                  <a:pt x="2048202" y="1568936"/>
                </a:cubicBezTo>
                <a:cubicBezTo>
                  <a:pt x="2179515" y="1568936"/>
                  <a:pt x="2295677" y="1488983"/>
                  <a:pt x="2366392" y="1366420"/>
                </a:cubicBezTo>
                <a:lnTo>
                  <a:pt x="2378378" y="1341762"/>
                </a:lnTo>
                <a:lnTo>
                  <a:pt x="2366273" y="1377028"/>
                </a:lnTo>
                <a:cubicBezTo>
                  <a:pt x="2292062" y="1551528"/>
                  <a:pt x="2137960" y="1671449"/>
                  <a:pt x="1959888" y="1671449"/>
                </a:cubicBezTo>
                <a:cubicBezTo>
                  <a:pt x="1901183" y="1671449"/>
                  <a:pt x="1845082" y="1658416"/>
                  <a:pt x="1793591" y="1634690"/>
                </a:cubicBezTo>
                <a:lnTo>
                  <a:pt x="1789757" y="1632730"/>
                </a:lnTo>
                <a:lnTo>
                  <a:pt x="1801524" y="1671727"/>
                </a:lnTo>
                <a:cubicBezTo>
                  <a:pt x="1816904" y="1712864"/>
                  <a:pt x="1840252" y="1750613"/>
                  <a:pt x="1871820" y="1783002"/>
                </a:cubicBezTo>
                <a:cubicBezTo>
                  <a:pt x="1963017" y="1876570"/>
                  <a:pt x="2101777" y="1903815"/>
                  <a:pt x="2239930" y="1869083"/>
                </a:cubicBezTo>
                <a:lnTo>
                  <a:pt x="2266168" y="1860499"/>
                </a:lnTo>
                <a:lnTo>
                  <a:pt x="2232140" y="1876366"/>
                </a:lnTo>
                <a:cubicBezTo>
                  <a:pt x="2053829" y="1944677"/>
                  <a:pt x="1859683" y="1918156"/>
                  <a:pt x="1736011" y="1791269"/>
                </a:cubicBezTo>
                <a:cubicBezTo>
                  <a:pt x="1703394" y="1757804"/>
                  <a:pt x="1677995" y="1719735"/>
                  <a:pt x="1659656" y="1678623"/>
                </a:cubicBezTo>
                <a:lnTo>
                  <a:pt x="1648681" y="1650926"/>
                </a:lnTo>
                <a:lnTo>
                  <a:pt x="1648141" y="1651733"/>
                </a:lnTo>
                <a:cubicBezTo>
                  <a:pt x="1620966" y="1699955"/>
                  <a:pt x="1605852" y="1753416"/>
                  <a:pt x="1605852" y="1809687"/>
                </a:cubicBezTo>
                <a:cubicBezTo>
                  <a:pt x="1605852" y="1939735"/>
                  <a:pt x="1686582" y="2054779"/>
                  <a:pt x="1810337" y="2124813"/>
                </a:cubicBezTo>
                <a:lnTo>
                  <a:pt x="1835235" y="2136684"/>
                </a:lnTo>
                <a:lnTo>
                  <a:pt x="1799626" y="2124696"/>
                </a:lnTo>
                <a:cubicBezTo>
                  <a:pt x="1733552" y="2097134"/>
                  <a:pt x="1675228" y="2058447"/>
                  <a:pt x="1628133" y="2011553"/>
                </a:cubicBezTo>
                <a:lnTo>
                  <a:pt x="1610731" y="1991616"/>
                </a:lnTo>
                <a:lnTo>
                  <a:pt x="1610834" y="1992011"/>
                </a:lnTo>
                <a:cubicBezTo>
                  <a:pt x="1644221" y="2165631"/>
                  <a:pt x="1606935" y="2340476"/>
                  <a:pt x="1492356" y="2469754"/>
                </a:cubicBezTo>
                <a:cubicBezTo>
                  <a:pt x="1441992" y="2526580"/>
                  <a:pt x="1381164" y="2569558"/>
                  <a:pt x="1313871" y="2598784"/>
                </a:cubicBezTo>
                <a:lnTo>
                  <a:pt x="1296631" y="2605444"/>
                </a:lnTo>
                <a:lnTo>
                  <a:pt x="1333475" y="2629971"/>
                </a:lnTo>
                <a:cubicBezTo>
                  <a:pt x="1396344" y="2665169"/>
                  <a:pt x="1466045" y="2684746"/>
                  <a:pt x="1539408" y="2684746"/>
                </a:cubicBezTo>
                <a:cubicBezTo>
                  <a:pt x="1708958" y="2684746"/>
                  <a:pt x="1858947" y="2580181"/>
                  <a:pt x="1950254" y="2419888"/>
                </a:cubicBezTo>
                <a:lnTo>
                  <a:pt x="1965730" y="2387640"/>
                </a:lnTo>
                <a:lnTo>
                  <a:pt x="1950100" y="2433762"/>
                </a:lnTo>
                <a:cubicBezTo>
                  <a:pt x="1854279" y="2661979"/>
                  <a:pt x="1655303" y="2818816"/>
                  <a:pt x="1425378" y="2818816"/>
                </a:cubicBezTo>
                <a:cubicBezTo>
                  <a:pt x="1349578" y="2818816"/>
                  <a:pt x="1277142" y="2801771"/>
                  <a:pt x="1210657" y="2770742"/>
                </a:cubicBezTo>
                <a:lnTo>
                  <a:pt x="1205706" y="2768178"/>
                </a:lnTo>
                <a:lnTo>
                  <a:pt x="1220900" y="2819179"/>
                </a:lnTo>
                <a:cubicBezTo>
                  <a:pt x="1240758" y="2872981"/>
                  <a:pt x="1270905" y="2922350"/>
                  <a:pt x="1311665" y="2964709"/>
                </a:cubicBezTo>
                <a:cubicBezTo>
                  <a:pt x="1429419" y="3087081"/>
                  <a:pt x="1608584" y="3122713"/>
                  <a:pt x="1786966" y="3077290"/>
                </a:cubicBezTo>
                <a:lnTo>
                  <a:pt x="1820844" y="3066063"/>
                </a:lnTo>
                <a:lnTo>
                  <a:pt x="1776908" y="3086814"/>
                </a:lnTo>
                <a:cubicBezTo>
                  <a:pt x="1546674" y="3176154"/>
                  <a:pt x="1295994" y="3141469"/>
                  <a:pt x="1136310" y="2975521"/>
                </a:cubicBezTo>
                <a:cubicBezTo>
                  <a:pt x="1094195" y="2931755"/>
                  <a:pt x="1061400" y="2881966"/>
                  <a:pt x="1037720" y="2828199"/>
                </a:cubicBezTo>
                <a:lnTo>
                  <a:pt x="1023550" y="2791975"/>
                </a:lnTo>
                <a:lnTo>
                  <a:pt x="1022852" y="2793031"/>
                </a:lnTo>
                <a:cubicBezTo>
                  <a:pt x="987765" y="2856097"/>
                  <a:pt x="968249" y="2926016"/>
                  <a:pt x="968249" y="2999609"/>
                </a:cubicBezTo>
                <a:lnTo>
                  <a:pt x="970085" y="3023675"/>
                </a:lnTo>
                <a:lnTo>
                  <a:pt x="1011714" y="3037201"/>
                </a:lnTo>
                <a:cubicBezTo>
                  <a:pt x="1319722" y="3161198"/>
                  <a:pt x="1531395" y="3418682"/>
                  <a:pt x="1531395" y="3716218"/>
                </a:cubicBezTo>
                <a:cubicBezTo>
                  <a:pt x="1531395" y="3775071"/>
                  <a:pt x="1523113" y="3832357"/>
                  <a:pt x="1507442" y="3887353"/>
                </a:cubicBezTo>
                <a:lnTo>
                  <a:pt x="1490755" y="3937324"/>
                </a:lnTo>
                <a:lnTo>
                  <a:pt x="1492573" y="3936657"/>
                </a:lnTo>
                <a:cubicBezTo>
                  <a:pt x="1562924" y="3905742"/>
                  <a:pt x="1626248" y="3861989"/>
                  <a:pt x="1679044" y="3805229"/>
                </a:cubicBezTo>
                <a:cubicBezTo>
                  <a:pt x="1831564" y="3641257"/>
                  <a:pt x="1861019" y="3406578"/>
                  <a:pt x="1781479" y="3180883"/>
                </a:cubicBezTo>
                <a:lnTo>
                  <a:pt x="1762873" y="3138276"/>
                </a:lnTo>
                <a:lnTo>
                  <a:pt x="1795334" y="3192924"/>
                </a:lnTo>
                <a:cubicBezTo>
                  <a:pt x="1939325" y="3481204"/>
                  <a:pt x="1918527" y="3808064"/>
                  <a:pt x="1711695" y="4030424"/>
                </a:cubicBezTo>
                <a:cubicBezTo>
                  <a:pt x="1643509" y="4103730"/>
                  <a:pt x="1561156" y="4159172"/>
                  <a:pt x="1470051" y="4196874"/>
                </a:cubicBezTo>
                <a:lnTo>
                  <a:pt x="1446711" y="4205466"/>
                </a:lnTo>
                <a:lnTo>
                  <a:pt x="1496593" y="4237106"/>
                </a:lnTo>
                <a:cubicBezTo>
                  <a:pt x="1581709" y="4282511"/>
                  <a:pt x="1676074" y="4307765"/>
                  <a:pt x="1775397" y="4307765"/>
                </a:cubicBezTo>
                <a:cubicBezTo>
                  <a:pt x="2004944" y="4307765"/>
                  <a:pt x="2208007" y="4172876"/>
                  <a:pt x="2331624" y="3966097"/>
                </a:cubicBezTo>
                <a:lnTo>
                  <a:pt x="2352576" y="3924497"/>
                </a:lnTo>
                <a:lnTo>
                  <a:pt x="2331416" y="3983994"/>
                </a:lnTo>
                <a:cubicBezTo>
                  <a:pt x="2201688" y="4278396"/>
                  <a:pt x="1932303" y="4480717"/>
                  <a:pt x="1621015" y="4480717"/>
                </a:cubicBezTo>
                <a:cubicBezTo>
                  <a:pt x="1518394" y="4480717"/>
                  <a:pt x="1420325" y="4458728"/>
                  <a:pt x="1330314" y="4418700"/>
                </a:cubicBezTo>
                <a:lnTo>
                  <a:pt x="1323610" y="4415393"/>
                </a:lnTo>
                <a:lnTo>
                  <a:pt x="1344182" y="4481185"/>
                </a:lnTo>
                <a:cubicBezTo>
                  <a:pt x="1371067" y="4550589"/>
                  <a:pt x="1411881" y="4614276"/>
                  <a:pt x="1467065" y="4668920"/>
                </a:cubicBezTo>
                <a:cubicBezTo>
                  <a:pt x="1626487" y="4826780"/>
                  <a:pt x="1869052" y="4872745"/>
                  <a:pt x="2110555" y="4814149"/>
                </a:cubicBezTo>
                <a:lnTo>
                  <a:pt x="2156421" y="4799666"/>
                </a:lnTo>
                <a:lnTo>
                  <a:pt x="2096939" y="4826436"/>
                </a:lnTo>
                <a:cubicBezTo>
                  <a:pt x="1785234" y="4941684"/>
                  <a:pt x="1445849" y="4896940"/>
                  <a:pt x="1229658" y="4682867"/>
                </a:cubicBezTo>
                <a:cubicBezTo>
                  <a:pt x="1172641" y="4626408"/>
                  <a:pt x="1128241" y="4562180"/>
                  <a:pt x="1096182" y="4492821"/>
                </a:cubicBezTo>
                <a:lnTo>
                  <a:pt x="1076998" y="4446092"/>
                </a:lnTo>
                <a:lnTo>
                  <a:pt x="1076053" y="4447453"/>
                </a:lnTo>
                <a:cubicBezTo>
                  <a:pt x="1028549" y="4528809"/>
                  <a:pt x="1002127" y="4619005"/>
                  <a:pt x="1002127" y="4713940"/>
                </a:cubicBezTo>
                <a:cubicBezTo>
                  <a:pt x="1002127" y="4933347"/>
                  <a:pt x="1143252" y="5127439"/>
                  <a:pt x="1359587" y="5245595"/>
                </a:cubicBezTo>
                <a:lnTo>
                  <a:pt x="1403110" y="5265622"/>
                </a:lnTo>
                <a:lnTo>
                  <a:pt x="1340863" y="5245396"/>
                </a:lnTo>
                <a:cubicBezTo>
                  <a:pt x="1032854" y="5121399"/>
                  <a:pt x="821182" y="4863915"/>
                  <a:pt x="821182" y="4566379"/>
                </a:cubicBezTo>
                <a:cubicBezTo>
                  <a:pt x="821182" y="4468291"/>
                  <a:pt x="844187" y="4374555"/>
                  <a:pt x="886065" y="4288520"/>
                </a:cubicBezTo>
                <a:lnTo>
                  <a:pt x="890837" y="4279681"/>
                </a:lnTo>
                <a:lnTo>
                  <a:pt x="881618" y="4281865"/>
                </a:lnTo>
                <a:cubicBezTo>
                  <a:pt x="782091" y="4311697"/>
                  <a:pt x="692980" y="4364254"/>
                  <a:pt x="622585" y="4439933"/>
                </a:cubicBezTo>
                <a:cubicBezTo>
                  <a:pt x="470065" y="4603905"/>
                  <a:pt x="440610" y="4838584"/>
                  <a:pt x="520151" y="5064279"/>
                </a:cubicBezTo>
                <a:lnTo>
                  <a:pt x="538756" y="5106886"/>
                </a:lnTo>
                <a:lnTo>
                  <a:pt x="506295" y="5052238"/>
                </a:lnTo>
                <a:cubicBezTo>
                  <a:pt x="362304" y="4763958"/>
                  <a:pt x="383103" y="4437099"/>
                  <a:pt x="589934" y="4214738"/>
                </a:cubicBezTo>
                <a:cubicBezTo>
                  <a:pt x="658120" y="4141433"/>
                  <a:pt x="740473" y="4085990"/>
                  <a:pt x="831578" y="4048289"/>
                </a:cubicBezTo>
                <a:lnTo>
                  <a:pt x="848303" y="4042132"/>
                </a:lnTo>
                <a:lnTo>
                  <a:pt x="767944" y="4006992"/>
                </a:lnTo>
                <a:cubicBezTo>
                  <a:pt x="707407" y="3986056"/>
                  <a:pt x="643395" y="3974832"/>
                  <a:pt x="577180" y="3974832"/>
                </a:cubicBezTo>
                <a:cubicBezTo>
                  <a:pt x="347633" y="3974832"/>
                  <a:pt x="144570" y="4109721"/>
                  <a:pt x="20953" y="4316500"/>
                </a:cubicBezTo>
                <a:close/>
              </a:path>
            </a:pathLst>
          </a:custGeom>
          <a:gradFill>
            <a:gsLst>
              <a:gs pos="81000">
                <a:schemeClr val="accent6">
                  <a:lumMod val="50000"/>
                </a:schemeClr>
              </a:gs>
              <a:gs pos="24000">
                <a:srgbClr val="00B050"/>
              </a:gs>
              <a:gs pos="51000">
                <a:srgbClr val="FF6600"/>
              </a:gs>
            </a:gsLst>
            <a:lin ang="2700000" scaled="1"/>
          </a:gradFill>
          <a:ln w="0">
            <a:noFill/>
          </a:ln>
          <a:effectLst>
            <a:outerShdw sx="102000" sy="102000" algn="ctr" rotWithShape="0">
              <a:schemeClr val="tx1"/>
            </a:outerShdw>
          </a:effectLst>
          <a:scene3d>
            <a:camera prst="orthographicFront"/>
            <a:lightRig rig="flat" dir="t"/>
          </a:scene3d>
          <a:sp3d>
            <a:bevel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4" name="Forma libre 18"/>
          <p:cNvSpPr/>
          <p:nvPr/>
        </p:nvSpPr>
        <p:spPr>
          <a:xfrm rot="5400000">
            <a:off x="442824" y="1316189"/>
            <a:ext cx="2173170" cy="3563887"/>
          </a:xfrm>
          <a:custGeom>
            <a:avLst/>
            <a:gdLst>
              <a:gd name="connsiteX0" fmla="*/ 1939928 w 3208915"/>
              <a:gd name="connsiteY0" fmla="*/ 792673 h 5265622"/>
              <a:gd name="connsiteX1" fmla="*/ 1947351 w 3208915"/>
              <a:gd name="connsiteY1" fmla="*/ 769825 h 5265622"/>
              <a:gd name="connsiteX2" fmla="*/ 2196563 w 3208915"/>
              <a:gd name="connsiteY2" fmla="*/ 579077 h 5265622"/>
              <a:gd name="connsiteX3" fmla="*/ 2298543 w 3208915"/>
              <a:gd name="connsiteY3" fmla="*/ 602892 h 5265622"/>
              <a:gd name="connsiteX4" fmla="*/ 2300895 w 3208915"/>
              <a:gd name="connsiteY4" fmla="*/ 604162 h 5265622"/>
              <a:gd name="connsiteX5" fmla="*/ 2293678 w 3208915"/>
              <a:gd name="connsiteY5" fmla="*/ 578898 h 5265622"/>
              <a:gd name="connsiteX6" fmla="*/ 2250570 w 3208915"/>
              <a:gd name="connsiteY6" fmla="*/ 506805 h 5265622"/>
              <a:gd name="connsiteX7" fmla="*/ 2024830 w 3208915"/>
              <a:gd name="connsiteY7" fmla="*/ 451036 h 5265622"/>
              <a:gd name="connsiteX8" fmla="*/ 2008740 w 3208915"/>
              <a:gd name="connsiteY8" fmla="*/ 456597 h 5265622"/>
              <a:gd name="connsiteX9" fmla="*/ 2029607 w 3208915"/>
              <a:gd name="connsiteY9" fmla="*/ 446317 h 5265622"/>
              <a:gd name="connsiteX10" fmla="*/ 2333854 w 3208915"/>
              <a:gd name="connsiteY10" fmla="*/ 501449 h 5265622"/>
              <a:gd name="connsiteX11" fmla="*/ 2380678 w 3208915"/>
              <a:gd name="connsiteY11" fmla="*/ 574430 h 5265622"/>
              <a:gd name="connsiteX12" fmla="*/ 2387408 w 3208915"/>
              <a:gd name="connsiteY12" fmla="*/ 592374 h 5265622"/>
              <a:gd name="connsiteX13" fmla="*/ 2387739 w 3208915"/>
              <a:gd name="connsiteY13" fmla="*/ 591851 h 5265622"/>
              <a:gd name="connsiteX14" fmla="*/ 2413673 w 3208915"/>
              <a:gd name="connsiteY14" fmla="*/ 489517 h 5265622"/>
              <a:gd name="connsiteX15" fmla="*/ 2288274 w 3208915"/>
              <a:gd name="connsiteY15" fmla="*/ 285355 h 5265622"/>
              <a:gd name="connsiteX16" fmla="*/ 2273006 w 3208915"/>
              <a:gd name="connsiteY16" fmla="*/ 277665 h 5265622"/>
              <a:gd name="connsiteX17" fmla="*/ 2294843 w 3208915"/>
              <a:gd name="connsiteY17" fmla="*/ 285432 h 5265622"/>
              <a:gd name="connsiteX18" fmla="*/ 2477149 w 3208915"/>
              <a:gd name="connsiteY18" fmla="*/ 546182 h 5265622"/>
              <a:gd name="connsiteX19" fmla="*/ 2468747 w 3208915"/>
              <a:gd name="connsiteY19" fmla="*/ 611900 h 5265622"/>
              <a:gd name="connsiteX20" fmla="*/ 2462893 w 3208915"/>
              <a:gd name="connsiteY20" fmla="*/ 631090 h 5265622"/>
              <a:gd name="connsiteX21" fmla="*/ 2463531 w 3208915"/>
              <a:gd name="connsiteY21" fmla="*/ 630833 h 5265622"/>
              <a:gd name="connsiteX22" fmla="*/ 2528945 w 3208915"/>
              <a:gd name="connsiteY22" fmla="*/ 580364 h 5265622"/>
              <a:gd name="connsiteX23" fmla="*/ 2578561 w 3208915"/>
              <a:gd name="connsiteY23" fmla="*/ 405778 h 5265622"/>
              <a:gd name="connsiteX24" fmla="*/ 2577701 w 3208915"/>
              <a:gd name="connsiteY24" fmla="*/ 401681 h 5265622"/>
              <a:gd name="connsiteX25" fmla="*/ 2576338 w 3208915"/>
              <a:gd name="connsiteY25" fmla="*/ 404718 h 5265622"/>
              <a:gd name="connsiteX26" fmla="*/ 2577541 w 3208915"/>
              <a:gd name="connsiteY26" fmla="*/ 400920 h 5265622"/>
              <a:gd name="connsiteX27" fmla="*/ 2564880 w 3208915"/>
              <a:gd name="connsiteY27" fmla="*/ 340607 h 5265622"/>
              <a:gd name="connsiteX28" fmla="*/ 2558353 w 3208915"/>
              <a:gd name="connsiteY28" fmla="*/ 324246 h 5265622"/>
              <a:gd name="connsiteX29" fmla="*/ 2569741 w 3208915"/>
              <a:gd name="connsiteY29" fmla="*/ 345231 h 5265622"/>
              <a:gd name="connsiteX30" fmla="*/ 2582581 w 3208915"/>
              <a:gd name="connsiteY30" fmla="*/ 385736 h 5265622"/>
              <a:gd name="connsiteX31" fmla="*/ 2614820 w 3208915"/>
              <a:gd name="connsiteY31" fmla="*/ 325861 h 5265622"/>
              <a:gd name="connsiteX32" fmla="*/ 2773045 w 3208915"/>
              <a:gd name="connsiteY32" fmla="*/ 236865 h 5265622"/>
              <a:gd name="connsiteX33" fmla="*/ 2851211 w 3208915"/>
              <a:gd name="connsiteY33" fmla="*/ 255580 h 5265622"/>
              <a:gd name="connsiteX34" fmla="*/ 2853013 w 3208915"/>
              <a:gd name="connsiteY34" fmla="*/ 256578 h 5265622"/>
              <a:gd name="connsiteX35" fmla="*/ 2847482 w 3208915"/>
              <a:gd name="connsiteY35" fmla="*/ 236723 h 5265622"/>
              <a:gd name="connsiteX36" fmla="*/ 2814440 w 3208915"/>
              <a:gd name="connsiteY36" fmla="*/ 180070 h 5265622"/>
              <a:gd name="connsiteX37" fmla="*/ 2641414 w 3208915"/>
              <a:gd name="connsiteY37" fmla="*/ 136243 h 5265622"/>
              <a:gd name="connsiteX38" fmla="*/ 2629081 w 3208915"/>
              <a:gd name="connsiteY38" fmla="*/ 140614 h 5265622"/>
              <a:gd name="connsiteX39" fmla="*/ 2645075 w 3208915"/>
              <a:gd name="connsiteY39" fmla="*/ 132536 h 5265622"/>
              <a:gd name="connsiteX40" fmla="*/ 2878276 w 3208915"/>
              <a:gd name="connsiteY40" fmla="*/ 175861 h 5265622"/>
              <a:gd name="connsiteX41" fmla="*/ 2914166 w 3208915"/>
              <a:gd name="connsiteY41" fmla="*/ 233212 h 5265622"/>
              <a:gd name="connsiteX42" fmla="*/ 2919324 w 3208915"/>
              <a:gd name="connsiteY42" fmla="*/ 247314 h 5265622"/>
              <a:gd name="connsiteX43" fmla="*/ 2919578 w 3208915"/>
              <a:gd name="connsiteY43" fmla="*/ 246903 h 5265622"/>
              <a:gd name="connsiteX44" fmla="*/ 2939456 w 3208915"/>
              <a:gd name="connsiteY44" fmla="*/ 166484 h 5265622"/>
              <a:gd name="connsiteX45" fmla="*/ 2843340 w 3208915"/>
              <a:gd name="connsiteY45" fmla="*/ 6044 h 5265622"/>
              <a:gd name="connsiteX46" fmla="*/ 2831637 w 3208915"/>
              <a:gd name="connsiteY46" fmla="*/ 0 h 5265622"/>
              <a:gd name="connsiteX47" fmla="*/ 2848374 w 3208915"/>
              <a:gd name="connsiteY47" fmla="*/ 6104 h 5265622"/>
              <a:gd name="connsiteX48" fmla="*/ 2988110 w 3208915"/>
              <a:gd name="connsiteY48" fmla="*/ 211014 h 5265622"/>
              <a:gd name="connsiteX49" fmla="*/ 2981669 w 3208915"/>
              <a:gd name="connsiteY49" fmla="*/ 262658 h 5265622"/>
              <a:gd name="connsiteX50" fmla="*/ 2977182 w 3208915"/>
              <a:gd name="connsiteY50" fmla="*/ 277738 h 5265622"/>
              <a:gd name="connsiteX51" fmla="*/ 2977671 w 3208915"/>
              <a:gd name="connsiteY51" fmla="*/ 277537 h 5265622"/>
              <a:gd name="connsiteX52" fmla="*/ 3027811 w 3208915"/>
              <a:gd name="connsiteY52" fmla="*/ 237875 h 5265622"/>
              <a:gd name="connsiteX53" fmla="*/ 3055354 w 3208915"/>
              <a:gd name="connsiteY53" fmla="*/ 49464 h 5265622"/>
              <a:gd name="connsiteX54" fmla="*/ 3050351 w 3208915"/>
              <a:gd name="connsiteY54" fmla="*/ 36606 h 5265622"/>
              <a:gd name="connsiteX55" fmla="*/ 3059080 w 3208915"/>
              <a:gd name="connsiteY55" fmla="*/ 53097 h 5265622"/>
              <a:gd name="connsiteX56" fmla="*/ 3036590 w 3208915"/>
              <a:gd name="connsiteY56" fmla="*/ 305834 h 5265622"/>
              <a:gd name="connsiteX57" fmla="*/ 2971615 w 3208915"/>
              <a:gd name="connsiteY57" fmla="*/ 356064 h 5265622"/>
              <a:gd name="connsiteX58" fmla="*/ 2965339 w 3208915"/>
              <a:gd name="connsiteY58" fmla="*/ 358657 h 5265622"/>
              <a:gd name="connsiteX59" fmla="*/ 2978752 w 3208915"/>
              <a:gd name="connsiteY59" fmla="*/ 368205 h 5265622"/>
              <a:gd name="connsiteX60" fmla="*/ 3053719 w 3208915"/>
              <a:gd name="connsiteY60" fmla="*/ 389528 h 5265622"/>
              <a:gd name="connsiteX61" fmla="*/ 3203281 w 3208915"/>
              <a:gd name="connsiteY61" fmla="*/ 286421 h 5265622"/>
              <a:gd name="connsiteX62" fmla="*/ 3208915 w 3208915"/>
              <a:gd name="connsiteY62" fmla="*/ 273867 h 5265622"/>
              <a:gd name="connsiteX63" fmla="*/ 3203225 w 3208915"/>
              <a:gd name="connsiteY63" fmla="*/ 291822 h 5265622"/>
              <a:gd name="connsiteX64" fmla="*/ 3012208 w 3208915"/>
              <a:gd name="connsiteY64" fmla="*/ 441721 h 5265622"/>
              <a:gd name="connsiteX65" fmla="*/ 2934042 w 3208915"/>
              <a:gd name="connsiteY65" fmla="*/ 423006 h 5265622"/>
              <a:gd name="connsiteX66" fmla="*/ 2932239 w 3208915"/>
              <a:gd name="connsiteY66" fmla="*/ 422008 h 5265622"/>
              <a:gd name="connsiteX67" fmla="*/ 2937771 w 3208915"/>
              <a:gd name="connsiteY67" fmla="*/ 441862 h 5265622"/>
              <a:gd name="connsiteX68" fmla="*/ 2970812 w 3208915"/>
              <a:gd name="connsiteY68" fmla="*/ 498516 h 5265622"/>
              <a:gd name="connsiteX69" fmla="*/ 3143838 w 3208915"/>
              <a:gd name="connsiteY69" fmla="*/ 542342 h 5265622"/>
              <a:gd name="connsiteX70" fmla="*/ 3156171 w 3208915"/>
              <a:gd name="connsiteY70" fmla="*/ 537971 h 5265622"/>
              <a:gd name="connsiteX71" fmla="*/ 3140177 w 3208915"/>
              <a:gd name="connsiteY71" fmla="*/ 546050 h 5265622"/>
              <a:gd name="connsiteX72" fmla="*/ 2906977 w 3208915"/>
              <a:gd name="connsiteY72" fmla="*/ 502725 h 5265622"/>
              <a:gd name="connsiteX73" fmla="*/ 2871087 w 3208915"/>
              <a:gd name="connsiteY73" fmla="*/ 445373 h 5265622"/>
              <a:gd name="connsiteX74" fmla="*/ 2865928 w 3208915"/>
              <a:gd name="connsiteY74" fmla="*/ 431272 h 5265622"/>
              <a:gd name="connsiteX75" fmla="*/ 2865674 w 3208915"/>
              <a:gd name="connsiteY75" fmla="*/ 431683 h 5265622"/>
              <a:gd name="connsiteX76" fmla="*/ 2845797 w 3208915"/>
              <a:gd name="connsiteY76" fmla="*/ 512102 h 5265622"/>
              <a:gd name="connsiteX77" fmla="*/ 2941913 w 3208915"/>
              <a:gd name="connsiteY77" fmla="*/ 672542 h 5265622"/>
              <a:gd name="connsiteX78" fmla="*/ 2953616 w 3208915"/>
              <a:gd name="connsiteY78" fmla="*/ 678585 h 5265622"/>
              <a:gd name="connsiteX79" fmla="*/ 2936878 w 3208915"/>
              <a:gd name="connsiteY79" fmla="*/ 672482 h 5265622"/>
              <a:gd name="connsiteX80" fmla="*/ 2797143 w 3208915"/>
              <a:gd name="connsiteY80" fmla="*/ 467571 h 5265622"/>
              <a:gd name="connsiteX81" fmla="*/ 2814589 w 3208915"/>
              <a:gd name="connsiteY81" fmla="*/ 383720 h 5265622"/>
              <a:gd name="connsiteX82" fmla="*/ 2815872 w 3208915"/>
              <a:gd name="connsiteY82" fmla="*/ 381053 h 5265622"/>
              <a:gd name="connsiteX83" fmla="*/ 2813393 w 3208915"/>
              <a:gd name="connsiteY83" fmla="*/ 381712 h 5265622"/>
              <a:gd name="connsiteX84" fmla="*/ 2743743 w 3208915"/>
              <a:gd name="connsiteY84" fmla="*/ 429413 h 5265622"/>
              <a:gd name="connsiteX85" fmla="*/ 2716199 w 3208915"/>
              <a:gd name="connsiteY85" fmla="*/ 617825 h 5265622"/>
              <a:gd name="connsiteX86" fmla="*/ 2721202 w 3208915"/>
              <a:gd name="connsiteY86" fmla="*/ 630683 h 5265622"/>
              <a:gd name="connsiteX87" fmla="*/ 2712474 w 3208915"/>
              <a:gd name="connsiteY87" fmla="*/ 614191 h 5265622"/>
              <a:gd name="connsiteX88" fmla="*/ 2734963 w 3208915"/>
              <a:gd name="connsiteY88" fmla="*/ 361455 h 5265622"/>
              <a:gd name="connsiteX89" fmla="*/ 2799938 w 3208915"/>
              <a:gd name="connsiteY89" fmla="*/ 311225 h 5265622"/>
              <a:gd name="connsiteX90" fmla="*/ 2804435 w 3208915"/>
              <a:gd name="connsiteY90" fmla="*/ 309367 h 5265622"/>
              <a:gd name="connsiteX91" fmla="*/ 2782828 w 3208915"/>
              <a:gd name="connsiteY91" fmla="*/ 298762 h 5265622"/>
              <a:gd name="connsiteX92" fmla="*/ 2731534 w 3208915"/>
              <a:gd name="connsiteY92" fmla="*/ 289057 h 5265622"/>
              <a:gd name="connsiteX93" fmla="*/ 2610684 w 3208915"/>
              <a:gd name="connsiteY93" fmla="*/ 349728 h 5265622"/>
              <a:gd name="connsiteX94" fmla="*/ 2583774 w 3208915"/>
              <a:gd name="connsiteY94" fmla="*/ 389500 h 5265622"/>
              <a:gd name="connsiteX95" fmla="*/ 2596670 w 3208915"/>
              <a:gd name="connsiteY95" fmla="*/ 430178 h 5265622"/>
              <a:gd name="connsiteX96" fmla="*/ 2540400 w 3208915"/>
              <a:gd name="connsiteY96" fmla="*/ 666841 h 5265622"/>
              <a:gd name="connsiteX97" fmla="*/ 2455630 w 3208915"/>
              <a:gd name="connsiteY97" fmla="*/ 730760 h 5265622"/>
              <a:gd name="connsiteX98" fmla="*/ 2447442 w 3208915"/>
              <a:gd name="connsiteY98" fmla="*/ 734059 h 5265622"/>
              <a:gd name="connsiteX99" fmla="*/ 2464941 w 3208915"/>
              <a:gd name="connsiteY99" fmla="*/ 746209 h 5265622"/>
              <a:gd name="connsiteX100" fmla="*/ 2562747 w 3208915"/>
              <a:gd name="connsiteY100" fmla="*/ 773343 h 5265622"/>
              <a:gd name="connsiteX101" fmla="*/ 2757874 w 3208915"/>
              <a:gd name="connsiteY101" fmla="*/ 642139 h 5265622"/>
              <a:gd name="connsiteX102" fmla="*/ 2765224 w 3208915"/>
              <a:gd name="connsiteY102" fmla="*/ 626164 h 5265622"/>
              <a:gd name="connsiteX103" fmla="*/ 2757801 w 3208915"/>
              <a:gd name="connsiteY103" fmla="*/ 649011 h 5265622"/>
              <a:gd name="connsiteX104" fmla="*/ 2508589 w 3208915"/>
              <a:gd name="connsiteY104" fmla="*/ 839759 h 5265622"/>
              <a:gd name="connsiteX105" fmla="*/ 2406609 w 3208915"/>
              <a:gd name="connsiteY105" fmla="*/ 815944 h 5265622"/>
              <a:gd name="connsiteX106" fmla="*/ 2404258 w 3208915"/>
              <a:gd name="connsiteY106" fmla="*/ 814674 h 5265622"/>
              <a:gd name="connsiteX107" fmla="*/ 2411474 w 3208915"/>
              <a:gd name="connsiteY107" fmla="*/ 839939 h 5265622"/>
              <a:gd name="connsiteX108" fmla="*/ 2454582 w 3208915"/>
              <a:gd name="connsiteY108" fmla="*/ 912031 h 5265622"/>
              <a:gd name="connsiteX109" fmla="*/ 2680322 w 3208915"/>
              <a:gd name="connsiteY109" fmla="*/ 967801 h 5265622"/>
              <a:gd name="connsiteX110" fmla="*/ 2696412 w 3208915"/>
              <a:gd name="connsiteY110" fmla="*/ 962239 h 5265622"/>
              <a:gd name="connsiteX111" fmla="*/ 2675545 w 3208915"/>
              <a:gd name="connsiteY111" fmla="*/ 972519 h 5265622"/>
              <a:gd name="connsiteX112" fmla="*/ 2371299 w 3208915"/>
              <a:gd name="connsiteY112" fmla="*/ 917387 h 5265622"/>
              <a:gd name="connsiteX113" fmla="*/ 2324474 w 3208915"/>
              <a:gd name="connsiteY113" fmla="*/ 844407 h 5265622"/>
              <a:gd name="connsiteX114" fmla="*/ 2317745 w 3208915"/>
              <a:gd name="connsiteY114" fmla="*/ 826463 h 5265622"/>
              <a:gd name="connsiteX115" fmla="*/ 2317413 w 3208915"/>
              <a:gd name="connsiteY115" fmla="*/ 826985 h 5265622"/>
              <a:gd name="connsiteX116" fmla="*/ 2291480 w 3208915"/>
              <a:gd name="connsiteY116" fmla="*/ 929319 h 5265622"/>
              <a:gd name="connsiteX117" fmla="*/ 2416878 w 3208915"/>
              <a:gd name="connsiteY117" fmla="*/ 1133481 h 5265622"/>
              <a:gd name="connsiteX118" fmla="*/ 2432147 w 3208915"/>
              <a:gd name="connsiteY118" fmla="*/ 1141172 h 5265622"/>
              <a:gd name="connsiteX119" fmla="*/ 2410310 w 3208915"/>
              <a:gd name="connsiteY119" fmla="*/ 1133405 h 5265622"/>
              <a:gd name="connsiteX120" fmla="*/ 2228003 w 3208915"/>
              <a:gd name="connsiteY120" fmla="*/ 872654 h 5265622"/>
              <a:gd name="connsiteX121" fmla="*/ 2250764 w 3208915"/>
              <a:gd name="connsiteY121" fmla="*/ 765953 h 5265622"/>
              <a:gd name="connsiteX122" fmla="*/ 2252439 w 3208915"/>
              <a:gd name="connsiteY122" fmla="*/ 762559 h 5265622"/>
              <a:gd name="connsiteX123" fmla="*/ 2249204 w 3208915"/>
              <a:gd name="connsiteY123" fmla="*/ 763397 h 5265622"/>
              <a:gd name="connsiteX124" fmla="*/ 2158334 w 3208915"/>
              <a:gd name="connsiteY124" fmla="*/ 824098 h 5265622"/>
              <a:gd name="connsiteX125" fmla="*/ 2122400 w 3208915"/>
              <a:gd name="connsiteY125" fmla="*/ 1063853 h 5265622"/>
              <a:gd name="connsiteX126" fmla="*/ 2128926 w 3208915"/>
              <a:gd name="connsiteY126" fmla="*/ 1080215 h 5265622"/>
              <a:gd name="connsiteX127" fmla="*/ 2117539 w 3208915"/>
              <a:gd name="connsiteY127" fmla="*/ 1059230 h 5265622"/>
              <a:gd name="connsiteX128" fmla="*/ 2146880 w 3208915"/>
              <a:gd name="connsiteY128" fmla="*/ 737620 h 5265622"/>
              <a:gd name="connsiteX129" fmla="*/ 2231650 w 3208915"/>
              <a:gd name="connsiteY129" fmla="*/ 673701 h 5265622"/>
              <a:gd name="connsiteX130" fmla="*/ 2237517 w 3208915"/>
              <a:gd name="connsiteY130" fmla="*/ 671337 h 5265622"/>
              <a:gd name="connsiteX131" fmla="*/ 2209327 w 3208915"/>
              <a:gd name="connsiteY131" fmla="*/ 657843 h 5265622"/>
              <a:gd name="connsiteX132" fmla="*/ 2142406 w 3208915"/>
              <a:gd name="connsiteY132" fmla="*/ 645493 h 5265622"/>
              <a:gd name="connsiteX133" fmla="*/ 1947278 w 3208915"/>
              <a:gd name="connsiteY133" fmla="*/ 776698 h 5265622"/>
              <a:gd name="connsiteX134" fmla="*/ 0 w 3208915"/>
              <a:gd name="connsiteY134" fmla="*/ 4358100 h 5265622"/>
              <a:gd name="connsiteX135" fmla="*/ 21161 w 3208915"/>
              <a:gd name="connsiteY135" fmla="*/ 4298603 h 5265622"/>
              <a:gd name="connsiteX136" fmla="*/ 731561 w 3208915"/>
              <a:gd name="connsiteY136" fmla="*/ 3801879 h 5265622"/>
              <a:gd name="connsiteX137" fmla="*/ 1022262 w 3208915"/>
              <a:gd name="connsiteY137" fmla="*/ 3863896 h 5265622"/>
              <a:gd name="connsiteX138" fmla="*/ 1028966 w 3208915"/>
              <a:gd name="connsiteY138" fmla="*/ 3867203 h 5265622"/>
              <a:gd name="connsiteX139" fmla="*/ 1008395 w 3208915"/>
              <a:gd name="connsiteY139" fmla="*/ 3801412 h 5265622"/>
              <a:gd name="connsiteX140" fmla="*/ 885511 w 3208915"/>
              <a:gd name="connsiteY140" fmla="*/ 3613677 h 5265622"/>
              <a:gd name="connsiteX141" fmla="*/ 242021 w 3208915"/>
              <a:gd name="connsiteY141" fmla="*/ 3468448 h 5265622"/>
              <a:gd name="connsiteX142" fmla="*/ 196155 w 3208915"/>
              <a:gd name="connsiteY142" fmla="*/ 3482931 h 5265622"/>
              <a:gd name="connsiteX143" fmla="*/ 255637 w 3208915"/>
              <a:gd name="connsiteY143" fmla="*/ 3456161 h 5265622"/>
              <a:gd name="connsiteX144" fmla="*/ 1122918 w 3208915"/>
              <a:gd name="connsiteY144" fmla="*/ 3599730 h 5265622"/>
              <a:gd name="connsiteX145" fmla="*/ 1256394 w 3208915"/>
              <a:gd name="connsiteY145" fmla="*/ 3789776 h 5265622"/>
              <a:gd name="connsiteX146" fmla="*/ 1275579 w 3208915"/>
              <a:gd name="connsiteY146" fmla="*/ 3836506 h 5265622"/>
              <a:gd name="connsiteX147" fmla="*/ 1276524 w 3208915"/>
              <a:gd name="connsiteY147" fmla="*/ 3835144 h 5265622"/>
              <a:gd name="connsiteX148" fmla="*/ 1350449 w 3208915"/>
              <a:gd name="connsiteY148" fmla="*/ 3568657 h 5265622"/>
              <a:gd name="connsiteX149" fmla="*/ 992989 w 3208915"/>
              <a:gd name="connsiteY149" fmla="*/ 3037002 h 5265622"/>
              <a:gd name="connsiteX150" fmla="*/ 970306 w 3208915"/>
              <a:gd name="connsiteY150" fmla="*/ 3026565 h 5265622"/>
              <a:gd name="connsiteX151" fmla="*/ 973040 w 3208915"/>
              <a:gd name="connsiteY151" fmla="*/ 3062393 h 5265622"/>
              <a:gd name="connsiteX152" fmla="*/ 1232279 w 3208915"/>
              <a:gd name="connsiteY152" fmla="*/ 3411742 h 5265622"/>
              <a:gd name="connsiteX153" fmla="*/ 1264427 w 3208915"/>
              <a:gd name="connsiteY153" fmla="*/ 3427267 h 5265622"/>
              <a:gd name="connsiteX154" fmla="*/ 1218449 w 3208915"/>
              <a:gd name="connsiteY154" fmla="*/ 3411588 h 5265622"/>
              <a:gd name="connsiteX155" fmla="*/ 834597 w 3208915"/>
              <a:gd name="connsiteY155" fmla="*/ 2885221 h 5265622"/>
              <a:gd name="connsiteX156" fmla="*/ 882522 w 3208915"/>
              <a:gd name="connsiteY156" fmla="*/ 2669827 h 5265622"/>
              <a:gd name="connsiteX157" fmla="*/ 886047 w 3208915"/>
              <a:gd name="connsiteY157" fmla="*/ 2662975 h 5265622"/>
              <a:gd name="connsiteX158" fmla="*/ 879237 w 3208915"/>
              <a:gd name="connsiteY158" fmla="*/ 2664668 h 5265622"/>
              <a:gd name="connsiteX159" fmla="*/ 687908 w 3208915"/>
              <a:gd name="connsiteY159" fmla="*/ 2787201 h 5265622"/>
              <a:gd name="connsiteX160" fmla="*/ 612247 w 3208915"/>
              <a:gd name="connsiteY160" fmla="*/ 3271187 h 5265622"/>
              <a:gd name="connsiteX161" fmla="*/ 625989 w 3208915"/>
              <a:gd name="connsiteY161" fmla="*/ 3304217 h 5265622"/>
              <a:gd name="connsiteX162" fmla="*/ 602013 w 3208915"/>
              <a:gd name="connsiteY162" fmla="*/ 3261854 h 5265622"/>
              <a:gd name="connsiteX163" fmla="*/ 663791 w 3208915"/>
              <a:gd name="connsiteY163" fmla="*/ 2612633 h 5265622"/>
              <a:gd name="connsiteX164" fmla="*/ 842276 w 3208915"/>
              <a:gd name="connsiteY164" fmla="*/ 2483603 h 5265622"/>
              <a:gd name="connsiteX165" fmla="*/ 854630 w 3208915"/>
              <a:gd name="connsiteY165" fmla="*/ 2478830 h 5265622"/>
              <a:gd name="connsiteX166" fmla="*/ 795274 w 3208915"/>
              <a:gd name="connsiteY166" fmla="*/ 2451590 h 5265622"/>
              <a:gd name="connsiteX167" fmla="*/ 654370 w 3208915"/>
              <a:gd name="connsiteY167" fmla="*/ 2426659 h 5265622"/>
              <a:gd name="connsiteX168" fmla="*/ 243525 w 3208915"/>
              <a:gd name="connsiteY168" fmla="*/ 2691517 h 5265622"/>
              <a:gd name="connsiteX169" fmla="*/ 228049 w 3208915"/>
              <a:gd name="connsiteY169" fmla="*/ 2723765 h 5265622"/>
              <a:gd name="connsiteX170" fmla="*/ 243679 w 3208915"/>
              <a:gd name="connsiteY170" fmla="*/ 2677643 h 5265622"/>
              <a:gd name="connsiteX171" fmla="*/ 768401 w 3208915"/>
              <a:gd name="connsiteY171" fmla="*/ 2292588 h 5265622"/>
              <a:gd name="connsiteX172" fmla="*/ 983121 w 3208915"/>
              <a:gd name="connsiteY172" fmla="*/ 2340663 h 5265622"/>
              <a:gd name="connsiteX173" fmla="*/ 988073 w 3208915"/>
              <a:gd name="connsiteY173" fmla="*/ 2343227 h 5265622"/>
              <a:gd name="connsiteX174" fmla="*/ 972878 w 3208915"/>
              <a:gd name="connsiteY174" fmla="*/ 2292226 h 5265622"/>
              <a:gd name="connsiteX175" fmla="*/ 882113 w 3208915"/>
              <a:gd name="connsiteY175" fmla="*/ 2146696 h 5265622"/>
              <a:gd name="connsiteX176" fmla="*/ 406812 w 3208915"/>
              <a:gd name="connsiteY176" fmla="*/ 2034116 h 5265622"/>
              <a:gd name="connsiteX177" fmla="*/ 372934 w 3208915"/>
              <a:gd name="connsiteY177" fmla="*/ 2045343 h 5265622"/>
              <a:gd name="connsiteX178" fmla="*/ 416870 w 3208915"/>
              <a:gd name="connsiteY178" fmla="*/ 2024592 h 5265622"/>
              <a:gd name="connsiteX179" fmla="*/ 1057469 w 3208915"/>
              <a:gd name="connsiteY179" fmla="*/ 2135884 h 5265622"/>
              <a:gd name="connsiteX180" fmla="*/ 1156058 w 3208915"/>
              <a:gd name="connsiteY180" fmla="*/ 2283206 h 5265622"/>
              <a:gd name="connsiteX181" fmla="*/ 1170228 w 3208915"/>
              <a:gd name="connsiteY181" fmla="*/ 2319431 h 5265622"/>
              <a:gd name="connsiteX182" fmla="*/ 1170926 w 3208915"/>
              <a:gd name="connsiteY182" fmla="*/ 2318375 h 5265622"/>
              <a:gd name="connsiteX183" fmla="*/ 1225529 w 3208915"/>
              <a:gd name="connsiteY183" fmla="*/ 2111797 h 5265622"/>
              <a:gd name="connsiteX184" fmla="*/ 961499 w 3208915"/>
              <a:gd name="connsiteY184" fmla="*/ 1699664 h 5265622"/>
              <a:gd name="connsiteX185" fmla="*/ 929352 w 3208915"/>
              <a:gd name="connsiteY185" fmla="*/ 1684139 h 5265622"/>
              <a:gd name="connsiteX186" fmla="*/ 975330 w 3208915"/>
              <a:gd name="connsiteY186" fmla="*/ 1699818 h 5265622"/>
              <a:gd name="connsiteX187" fmla="*/ 1359181 w 3208915"/>
              <a:gd name="connsiteY187" fmla="*/ 2226185 h 5265622"/>
              <a:gd name="connsiteX188" fmla="*/ 1341489 w 3208915"/>
              <a:gd name="connsiteY188" fmla="*/ 2358847 h 5265622"/>
              <a:gd name="connsiteX189" fmla="*/ 1329163 w 3208915"/>
              <a:gd name="connsiteY189" fmla="*/ 2397584 h 5265622"/>
              <a:gd name="connsiteX190" fmla="*/ 1330507 w 3208915"/>
              <a:gd name="connsiteY190" fmla="*/ 2397066 h 5265622"/>
              <a:gd name="connsiteX191" fmla="*/ 1468239 w 3208915"/>
              <a:gd name="connsiteY191" fmla="*/ 2295185 h 5265622"/>
              <a:gd name="connsiteX192" fmla="*/ 1575483 w 3208915"/>
              <a:gd name="connsiteY192" fmla="*/ 2007705 h 5265622"/>
              <a:gd name="connsiteX193" fmla="*/ 1572720 w 3208915"/>
              <a:gd name="connsiteY193" fmla="*/ 1943087 h 5265622"/>
              <a:gd name="connsiteX194" fmla="*/ 1549946 w 3208915"/>
              <a:gd name="connsiteY194" fmla="*/ 1907690 h 5265622"/>
              <a:gd name="connsiteX195" fmla="*/ 1502342 w 3208915"/>
              <a:gd name="connsiteY195" fmla="*/ 1722224 h 5265622"/>
              <a:gd name="connsiteX196" fmla="*/ 1539458 w 3208915"/>
              <a:gd name="connsiteY196" fmla="*/ 1557529 h 5265622"/>
              <a:gd name="connsiteX197" fmla="*/ 1542188 w 3208915"/>
              <a:gd name="connsiteY197" fmla="*/ 1552290 h 5265622"/>
              <a:gd name="connsiteX198" fmla="*/ 1536914 w 3208915"/>
              <a:gd name="connsiteY198" fmla="*/ 1553584 h 5265622"/>
              <a:gd name="connsiteX199" fmla="*/ 1388734 w 3208915"/>
              <a:gd name="connsiteY199" fmla="*/ 1647276 h 5265622"/>
              <a:gd name="connsiteX200" fmla="*/ 1330136 w 3208915"/>
              <a:gd name="connsiteY200" fmla="*/ 2017342 h 5265622"/>
              <a:gd name="connsiteX201" fmla="*/ 1340779 w 3208915"/>
              <a:gd name="connsiteY201" fmla="*/ 2042597 h 5265622"/>
              <a:gd name="connsiteX202" fmla="*/ 1322210 w 3208915"/>
              <a:gd name="connsiteY202" fmla="*/ 2010205 h 5265622"/>
              <a:gd name="connsiteX203" fmla="*/ 1370056 w 3208915"/>
              <a:gd name="connsiteY203" fmla="*/ 1513796 h 5265622"/>
              <a:gd name="connsiteX204" fmla="*/ 1508288 w 3208915"/>
              <a:gd name="connsiteY204" fmla="*/ 1415137 h 5265622"/>
              <a:gd name="connsiteX205" fmla="*/ 1517856 w 3208915"/>
              <a:gd name="connsiteY205" fmla="*/ 1411488 h 5265622"/>
              <a:gd name="connsiteX206" fmla="*/ 1471887 w 3208915"/>
              <a:gd name="connsiteY206" fmla="*/ 1390660 h 5265622"/>
              <a:gd name="connsiteX207" fmla="*/ 1362760 w 3208915"/>
              <a:gd name="connsiteY207" fmla="*/ 1371597 h 5265622"/>
              <a:gd name="connsiteX208" fmla="*/ 1044569 w 3208915"/>
              <a:gd name="connsiteY208" fmla="*/ 1574113 h 5265622"/>
              <a:gd name="connsiteX209" fmla="*/ 1032583 w 3208915"/>
              <a:gd name="connsiteY209" fmla="*/ 1598771 h 5265622"/>
              <a:gd name="connsiteX210" fmla="*/ 1044688 w 3208915"/>
              <a:gd name="connsiteY210" fmla="*/ 1563505 h 5265622"/>
              <a:gd name="connsiteX211" fmla="*/ 1451074 w 3208915"/>
              <a:gd name="connsiteY211" fmla="*/ 1269084 h 5265622"/>
              <a:gd name="connsiteX212" fmla="*/ 1617370 w 3208915"/>
              <a:gd name="connsiteY212" fmla="*/ 1305843 h 5265622"/>
              <a:gd name="connsiteX213" fmla="*/ 1621205 w 3208915"/>
              <a:gd name="connsiteY213" fmla="*/ 1307803 h 5265622"/>
              <a:gd name="connsiteX214" fmla="*/ 1609437 w 3208915"/>
              <a:gd name="connsiteY214" fmla="*/ 1268807 h 5265622"/>
              <a:gd name="connsiteX215" fmla="*/ 1539141 w 3208915"/>
              <a:gd name="connsiteY215" fmla="*/ 1157531 h 5265622"/>
              <a:gd name="connsiteX216" fmla="*/ 1171032 w 3208915"/>
              <a:gd name="connsiteY216" fmla="*/ 1071450 h 5265622"/>
              <a:gd name="connsiteX217" fmla="*/ 1144794 w 3208915"/>
              <a:gd name="connsiteY217" fmla="*/ 1080034 h 5265622"/>
              <a:gd name="connsiteX218" fmla="*/ 1178821 w 3208915"/>
              <a:gd name="connsiteY218" fmla="*/ 1064167 h 5265622"/>
              <a:gd name="connsiteX219" fmla="*/ 1674950 w 3208915"/>
              <a:gd name="connsiteY219" fmla="*/ 1149264 h 5265622"/>
              <a:gd name="connsiteX220" fmla="*/ 1751305 w 3208915"/>
              <a:gd name="connsiteY220" fmla="*/ 1261910 h 5265622"/>
              <a:gd name="connsiteX221" fmla="*/ 1762280 w 3208915"/>
              <a:gd name="connsiteY221" fmla="*/ 1289608 h 5265622"/>
              <a:gd name="connsiteX222" fmla="*/ 1762821 w 3208915"/>
              <a:gd name="connsiteY222" fmla="*/ 1288801 h 5265622"/>
              <a:gd name="connsiteX223" fmla="*/ 1805110 w 3208915"/>
              <a:gd name="connsiteY223" fmla="*/ 1130846 h 5265622"/>
              <a:gd name="connsiteX224" fmla="*/ 1600624 w 3208915"/>
              <a:gd name="connsiteY224" fmla="*/ 815720 h 5265622"/>
              <a:gd name="connsiteX225" fmla="*/ 1575727 w 3208915"/>
              <a:gd name="connsiteY225" fmla="*/ 803850 h 5265622"/>
              <a:gd name="connsiteX226" fmla="*/ 1611336 w 3208915"/>
              <a:gd name="connsiteY226" fmla="*/ 815838 h 5265622"/>
              <a:gd name="connsiteX227" fmla="*/ 1908620 w 3208915"/>
              <a:gd name="connsiteY227" fmla="*/ 1218310 h 5265622"/>
              <a:gd name="connsiteX228" fmla="*/ 1894918 w 3208915"/>
              <a:gd name="connsiteY228" fmla="*/ 1319746 h 5265622"/>
              <a:gd name="connsiteX229" fmla="*/ 1885372 w 3208915"/>
              <a:gd name="connsiteY229" fmla="*/ 1349366 h 5265622"/>
              <a:gd name="connsiteX230" fmla="*/ 1886412 w 3208915"/>
              <a:gd name="connsiteY230" fmla="*/ 1348970 h 5265622"/>
              <a:gd name="connsiteX231" fmla="*/ 1993083 w 3208915"/>
              <a:gd name="connsiteY231" fmla="*/ 1271069 h 5265622"/>
              <a:gd name="connsiteX232" fmla="*/ 2051681 w 3208915"/>
              <a:gd name="connsiteY232" fmla="*/ 901003 h 5265622"/>
              <a:gd name="connsiteX233" fmla="*/ 2041038 w 3208915"/>
              <a:gd name="connsiteY233" fmla="*/ 875748 h 5265622"/>
              <a:gd name="connsiteX234" fmla="*/ 2059607 w 3208915"/>
              <a:gd name="connsiteY234" fmla="*/ 908139 h 5265622"/>
              <a:gd name="connsiteX235" fmla="*/ 2011761 w 3208915"/>
              <a:gd name="connsiteY235" fmla="*/ 1404549 h 5265622"/>
              <a:gd name="connsiteX236" fmla="*/ 1873528 w 3208915"/>
              <a:gd name="connsiteY236" fmla="*/ 1503208 h 5265622"/>
              <a:gd name="connsiteX237" fmla="*/ 1860177 w 3208915"/>
              <a:gd name="connsiteY237" fmla="*/ 1508300 h 5265622"/>
              <a:gd name="connsiteX238" fmla="*/ 1888711 w 3208915"/>
              <a:gd name="connsiteY238" fmla="*/ 1527054 h 5265622"/>
              <a:gd name="connsiteX239" fmla="*/ 2048202 w 3208915"/>
              <a:gd name="connsiteY239" fmla="*/ 1568936 h 5265622"/>
              <a:gd name="connsiteX240" fmla="*/ 2366392 w 3208915"/>
              <a:gd name="connsiteY240" fmla="*/ 1366420 h 5265622"/>
              <a:gd name="connsiteX241" fmla="*/ 2378378 w 3208915"/>
              <a:gd name="connsiteY241" fmla="*/ 1341762 h 5265622"/>
              <a:gd name="connsiteX242" fmla="*/ 2366273 w 3208915"/>
              <a:gd name="connsiteY242" fmla="*/ 1377028 h 5265622"/>
              <a:gd name="connsiteX243" fmla="*/ 1959888 w 3208915"/>
              <a:gd name="connsiteY243" fmla="*/ 1671449 h 5265622"/>
              <a:gd name="connsiteX244" fmla="*/ 1793591 w 3208915"/>
              <a:gd name="connsiteY244" fmla="*/ 1634690 h 5265622"/>
              <a:gd name="connsiteX245" fmla="*/ 1789757 w 3208915"/>
              <a:gd name="connsiteY245" fmla="*/ 1632730 h 5265622"/>
              <a:gd name="connsiteX246" fmla="*/ 1801524 w 3208915"/>
              <a:gd name="connsiteY246" fmla="*/ 1671727 h 5265622"/>
              <a:gd name="connsiteX247" fmla="*/ 1871820 w 3208915"/>
              <a:gd name="connsiteY247" fmla="*/ 1783002 h 5265622"/>
              <a:gd name="connsiteX248" fmla="*/ 2239930 w 3208915"/>
              <a:gd name="connsiteY248" fmla="*/ 1869083 h 5265622"/>
              <a:gd name="connsiteX249" fmla="*/ 2266168 w 3208915"/>
              <a:gd name="connsiteY249" fmla="*/ 1860499 h 5265622"/>
              <a:gd name="connsiteX250" fmla="*/ 2232140 w 3208915"/>
              <a:gd name="connsiteY250" fmla="*/ 1876366 h 5265622"/>
              <a:gd name="connsiteX251" fmla="*/ 1736011 w 3208915"/>
              <a:gd name="connsiteY251" fmla="*/ 1791269 h 5265622"/>
              <a:gd name="connsiteX252" fmla="*/ 1659656 w 3208915"/>
              <a:gd name="connsiteY252" fmla="*/ 1678623 h 5265622"/>
              <a:gd name="connsiteX253" fmla="*/ 1648681 w 3208915"/>
              <a:gd name="connsiteY253" fmla="*/ 1650926 h 5265622"/>
              <a:gd name="connsiteX254" fmla="*/ 1648141 w 3208915"/>
              <a:gd name="connsiteY254" fmla="*/ 1651733 h 5265622"/>
              <a:gd name="connsiteX255" fmla="*/ 1605852 w 3208915"/>
              <a:gd name="connsiteY255" fmla="*/ 1809687 h 5265622"/>
              <a:gd name="connsiteX256" fmla="*/ 1810337 w 3208915"/>
              <a:gd name="connsiteY256" fmla="*/ 2124813 h 5265622"/>
              <a:gd name="connsiteX257" fmla="*/ 1835235 w 3208915"/>
              <a:gd name="connsiteY257" fmla="*/ 2136684 h 5265622"/>
              <a:gd name="connsiteX258" fmla="*/ 1799626 w 3208915"/>
              <a:gd name="connsiteY258" fmla="*/ 2124696 h 5265622"/>
              <a:gd name="connsiteX259" fmla="*/ 1628133 w 3208915"/>
              <a:gd name="connsiteY259" fmla="*/ 2011553 h 5265622"/>
              <a:gd name="connsiteX260" fmla="*/ 1610731 w 3208915"/>
              <a:gd name="connsiteY260" fmla="*/ 1991616 h 5265622"/>
              <a:gd name="connsiteX261" fmla="*/ 1610834 w 3208915"/>
              <a:gd name="connsiteY261" fmla="*/ 1992011 h 5265622"/>
              <a:gd name="connsiteX262" fmla="*/ 1492356 w 3208915"/>
              <a:gd name="connsiteY262" fmla="*/ 2469754 h 5265622"/>
              <a:gd name="connsiteX263" fmla="*/ 1313871 w 3208915"/>
              <a:gd name="connsiteY263" fmla="*/ 2598784 h 5265622"/>
              <a:gd name="connsiteX264" fmla="*/ 1296631 w 3208915"/>
              <a:gd name="connsiteY264" fmla="*/ 2605444 h 5265622"/>
              <a:gd name="connsiteX265" fmla="*/ 1333475 w 3208915"/>
              <a:gd name="connsiteY265" fmla="*/ 2629971 h 5265622"/>
              <a:gd name="connsiteX266" fmla="*/ 1539408 w 3208915"/>
              <a:gd name="connsiteY266" fmla="*/ 2684746 h 5265622"/>
              <a:gd name="connsiteX267" fmla="*/ 1950254 w 3208915"/>
              <a:gd name="connsiteY267" fmla="*/ 2419888 h 5265622"/>
              <a:gd name="connsiteX268" fmla="*/ 1965730 w 3208915"/>
              <a:gd name="connsiteY268" fmla="*/ 2387640 h 5265622"/>
              <a:gd name="connsiteX269" fmla="*/ 1950100 w 3208915"/>
              <a:gd name="connsiteY269" fmla="*/ 2433762 h 5265622"/>
              <a:gd name="connsiteX270" fmla="*/ 1425378 w 3208915"/>
              <a:gd name="connsiteY270" fmla="*/ 2818816 h 5265622"/>
              <a:gd name="connsiteX271" fmla="*/ 1210657 w 3208915"/>
              <a:gd name="connsiteY271" fmla="*/ 2770742 h 5265622"/>
              <a:gd name="connsiteX272" fmla="*/ 1205706 w 3208915"/>
              <a:gd name="connsiteY272" fmla="*/ 2768178 h 5265622"/>
              <a:gd name="connsiteX273" fmla="*/ 1220900 w 3208915"/>
              <a:gd name="connsiteY273" fmla="*/ 2819179 h 5265622"/>
              <a:gd name="connsiteX274" fmla="*/ 1311665 w 3208915"/>
              <a:gd name="connsiteY274" fmla="*/ 2964709 h 5265622"/>
              <a:gd name="connsiteX275" fmla="*/ 1786966 w 3208915"/>
              <a:gd name="connsiteY275" fmla="*/ 3077290 h 5265622"/>
              <a:gd name="connsiteX276" fmla="*/ 1820844 w 3208915"/>
              <a:gd name="connsiteY276" fmla="*/ 3066063 h 5265622"/>
              <a:gd name="connsiteX277" fmla="*/ 1776908 w 3208915"/>
              <a:gd name="connsiteY277" fmla="*/ 3086814 h 5265622"/>
              <a:gd name="connsiteX278" fmla="*/ 1136310 w 3208915"/>
              <a:gd name="connsiteY278" fmla="*/ 2975521 h 5265622"/>
              <a:gd name="connsiteX279" fmla="*/ 1037720 w 3208915"/>
              <a:gd name="connsiteY279" fmla="*/ 2828199 h 5265622"/>
              <a:gd name="connsiteX280" fmla="*/ 1023550 w 3208915"/>
              <a:gd name="connsiteY280" fmla="*/ 2791975 h 5265622"/>
              <a:gd name="connsiteX281" fmla="*/ 1022852 w 3208915"/>
              <a:gd name="connsiteY281" fmla="*/ 2793031 h 5265622"/>
              <a:gd name="connsiteX282" fmla="*/ 968249 w 3208915"/>
              <a:gd name="connsiteY282" fmla="*/ 2999609 h 5265622"/>
              <a:gd name="connsiteX283" fmla="*/ 970085 w 3208915"/>
              <a:gd name="connsiteY283" fmla="*/ 3023675 h 5265622"/>
              <a:gd name="connsiteX284" fmla="*/ 1011714 w 3208915"/>
              <a:gd name="connsiteY284" fmla="*/ 3037201 h 5265622"/>
              <a:gd name="connsiteX285" fmla="*/ 1531395 w 3208915"/>
              <a:gd name="connsiteY285" fmla="*/ 3716218 h 5265622"/>
              <a:gd name="connsiteX286" fmla="*/ 1507442 w 3208915"/>
              <a:gd name="connsiteY286" fmla="*/ 3887353 h 5265622"/>
              <a:gd name="connsiteX287" fmla="*/ 1490755 w 3208915"/>
              <a:gd name="connsiteY287" fmla="*/ 3937324 h 5265622"/>
              <a:gd name="connsiteX288" fmla="*/ 1492573 w 3208915"/>
              <a:gd name="connsiteY288" fmla="*/ 3936657 h 5265622"/>
              <a:gd name="connsiteX289" fmla="*/ 1679044 w 3208915"/>
              <a:gd name="connsiteY289" fmla="*/ 3805229 h 5265622"/>
              <a:gd name="connsiteX290" fmla="*/ 1781479 w 3208915"/>
              <a:gd name="connsiteY290" fmla="*/ 3180883 h 5265622"/>
              <a:gd name="connsiteX291" fmla="*/ 1762873 w 3208915"/>
              <a:gd name="connsiteY291" fmla="*/ 3138276 h 5265622"/>
              <a:gd name="connsiteX292" fmla="*/ 1795334 w 3208915"/>
              <a:gd name="connsiteY292" fmla="*/ 3192924 h 5265622"/>
              <a:gd name="connsiteX293" fmla="*/ 1711695 w 3208915"/>
              <a:gd name="connsiteY293" fmla="*/ 4030424 h 5265622"/>
              <a:gd name="connsiteX294" fmla="*/ 1470051 w 3208915"/>
              <a:gd name="connsiteY294" fmla="*/ 4196874 h 5265622"/>
              <a:gd name="connsiteX295" fmla="*/ 1446711 w 3208915"/>
              <a:gd name="connsiteY295" fmla="*/ 4205466 h 5265622"/>
              <a:gd name="connsiteX296" fmla="*/ 1496593 w 3208915"/>
              <a:gd name="connsiteY296" fmla="*/ 4237106 h 5265622"/>
              <a:gd name="connsiteX297" fmla="*/ 1775397 w 3208915"/>
              <a:gd name="connsiteY297" fmla="*/ 4307765 h 5265622"/>
              <a:gd name="connsiteX298" fmla="*/ 2331624 w 3208915"/>
              <a:gd name="connsiteY298" fmla="*/ 3966097 h 5265622"/>
              <a:gd name="connsiteX299" fmla="*/ 2352576 w 3208915"/>
              <a:gd name="connsiteY299" fmla="*/ 3924497 h 5265622"/>
              <a:gd name="connsiteX300" fmla="*/ 2331416 w 3208915"/>
              <a:gd name="connsiteY300" fmla="*/ 3983994 h 5265622"/>
              <a:gd name="connsiteX301" fmla="*/ 1621015 w 3208915"/>
              <a:gd name="connsiteY301" fmla="*/ 4480717 h 5265622"/>
              <a:gd name="connsiteX302" fmla="*/ 1330314 w 3208915"/>
              <a:gd name="connsiteY302" fmla="*/ 4418700 h 5265622"/>
              <a:gd name="connsiteX303" fmla="*/ 1323610 w 3208915"/>
              <a:gd name="connsiteY303" fmla="*/ 4415393 h 5265622"/>
              <a:gd name="connsiteX304" fmla="*/ 1344182 w 3208915"/>
              <a:gd name="connsiteY304" fmla="*/ 4481185 h 5265622"/>
              <a:gd name="connsiteX305" fmla="*/ 1467065 w 3208915"/>
              <a:gd name="connsiteY305" fmla="*/ 4668920 h 5265622"/>
              <a:gd name="connsiteX306" fmla="*/ 2110555 w 3208915"/>
              <a:gd name="connsiteY306" fmla="*/ 4814149 h 5265622"/>
              <a:gd name="connsiteX307" fmla="*/ 2156421 w 3208915"/>
              <a:gd name="connsiteY307" fmla="*/ 4799666 h 5265622"/>
              <a:gd name="connsiteX308" fmla="*/ 2096939 w 3208915"/>
              <a:gd name="connsiteY308" fmla="*/ 4826436 h 5265622"/>
              <a:gd name="connsiteX309" fmla="*/ 1229658 w 3208915"/>
              <a:gd name="connsiteY309" fmla="*/ 4682867 h 5265622"/>
              <a:gd name="connsiteX310" fmla="*/ 1096182 w 3208915"/>
              <a:gd name="connsiteY310" fmla="*/ 4492821 h 5265622"/>
              <a:gd name="connsiteX311" fmla="*/ 1076998 w 3208915"/>
              <a:gd name="connsiteY311" fmla="*/ 4446092 h 5265622"/>
              <a:gd name="connsiteX312" fmla="*/ 1076053 w 3208915"/>
              <a:gd name="connsiteY312" fmla="*/ 4447453 h 5265622"/>
              <a:gd name="connsiteX313" fmla="*/ 1002127 w 3208915"/>
              <a:gd name="connsiteY313" fmla="*/ 4713940 h 5265622"/>
              <a:gd name="connsiteX314" fmla="*/ 1359587 w 3208915"/>
              <a:gd name="connsiteY314" fmla="*/ 5245595 h 5265622"/>
              <a:gd name="connsiteX315" fmla="*/ 1403110 w 3208915"/>
              <a:gd name="connsiteY315" fmla="*/ 5265622 h 5265622"/>
              <a:gd name="connsiteX316" fmla="*/ 1340863 w 3208915"/>
              <a:gd name="connsiteY316" fmla="*/ 5245396 h 5265622"/>
              <a:gd name="connsiteX317" fmla="*/ 821182 w 3208915"/>
              <a:gd name="connsiteY317" fmla="*/ 4566379 h 5265622"/>
              <a:gd name="connsiteX318" fmla="*/ 886065 w 3208915"/>
              <a:gd name="connsiteY318" fmla="*/ 4288520 h 5265622"/>
              <a:gd name="connsiteX319" fmla="*/ 890837 w 3208915"/>
              <a:gd name="connsiteY319" fmla="*/ 4279681 h 5265622"/>
              <a:gd name="connsiteX320" fmla="*/ 881618 w 3208915"/>
              <a:gd name="connsiteY320" fmla="*/ 4281865 h 5265622"/>
              <a:gd name="connsiteX321" fmla="*/ 622585 w 3208915"/>
              <a:gd name="connsiteY321" fmla="*/ 4439933 h 5265622"/>
              <a:gd name="connsiteX322" fmla="*/ 520151 w 3208915"/>
              <a:gd name="connsiteY322" fmla="*/ 5064279 h 5265622"/>
              <a:gd name="connsiteX323" fmla="*/ 538756 w 3208915"/>
              <a:gd name="connsiteY323" fmla="*/ 5106886 h 5265622"/>
              <a:gd name="connsiteX324" fmla="*/ 506295 w 3208915"/>
              <a:gd name="connsiteY324" fmla="*/ 5052238 h 5265622"/>
              <a:gd name="connsiteX325" fmla="*/ 589934 w 3208915"/>
              <a:gd name="connsiteY325" fmla="*/ 4214738 h 5265622"/>
              <a:gd name="connsiteX326" fmla="*/ 831578 w 3208915"/>
              <a:gd name="connsiteY326" fmla="*/ 4048289 h 5265622"/>
              <a:gd name="connsiteX327" fmla="*/ 848303 w 3208915"/>
              <a:gd name="connsiteY327" fmla="*/ 4042132 h 5265622"/>
              <a:gd name="connsiteX328" fmla="*/ 767944 w 3208915"/>
              <a:gd name="connsiteY328" fmla="*/ 4006992 h 5265622"/>
              <a:gd name="connsiteX329" fmla="*/ 577180 w 3208915"/>
              <a:gd name="connsiteY329" fmla="*/ 3974832 h 5265622"/>
              <a:gd name="connsiteX330" fmla="*/ 20953 w 3208915"/>
              <a:gd name="connsiteY330" fmla="*/ 4316500 h 52656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Lst>
            <a:rect l="l" t="t" r="r" b="b"/>
            <a:pathLst>
              <a:path w="3208915" h="5265622">
                <a:moveTo>
                  <a:pt x="1939928" y="792673"/>
                </a:moveTo>
                <a:lnTo>
                  <a:pt x="1947351" y="769825"/>
                </a:lnTo>
                <a:cubicBezTo>
                  <a:pt x="1992861" y="656771"/>
                  <a:pt x="2087362" y="579077"/>
                  <a:pt x="2196563" y="579077"/>
                </a:cubicBezTo>
                <a:cubicBezTo>
                  <a:pt x="2232564" y="579077"/>
                  <a:pt x="2266967" y="587521"/>
                  <a:pt x="2298543" y="602892"/>
                </a:cubicBezTo>
                <a:lnTo>
                  <a:pt x="2300895" y="604162"/>
                </a:lnTo>
                <a:lnTo>
                  <a:pt x="2293678" y="578898"/>
                </a:lnTo>
                <a:cubicBezTo>
                  <a:pt x="2284247" y="552246"/>
                  <a:pt x="2269929" y="527789"/>
                  <a:pt x="2250570" y="506805"/>
                </a:cubicBezTo>
                <a:cubicBezTo>
                  <a:pt x="2194644" y="446185"/>
                  <a:pt x="2109551" y="428534"/>
                  <a:pt x="2024830" y="451036"/>
                </a:cubicBezTo>
                <a:lnTo>
                  <a:pt x="2008740" y="456597"/>
                </a:lnTo>
                <a:lnTo>
                  <a:pt x="2029607" y="446317"/>
                </a:lnTo>
                <a:cubicBezTo>
                  <a:pt x="2138955" y="402061"/>
                  <a:pt x="2258013" y="419243"/>
                  <a:pt x="2333854" y="501449"/>
                </a:cubicBezTo>
                <a:cubicBezTo>
                  <a:pt x="2353856" y="523130"/>
                  <a:pt x="2369431" y="547795"/>
                  <a:pt x="2380678" y="574430"/>
                </a:cubicBezTo>
                <a:lnTo>
                  <a:pt x="2387408" y="592374"/>
                </a:lnTo>
                <a:lnTo>
                  <a:pt x="2387739" y="591851"/>
                </a:lnTo>
                <a:cubicBezTo>
                  <a:pt x="2404404" y="560610"/>
                  <a:pt x="2413673" y="525973"/>
                  <a:pt x="2413673" y="489517"/>
                </a:cubicBezTo>
                <a:cubicBezTo>
                  <a:pt x="2413673" y="405262"/>
                  <a:pt x="2364166" y="330729"/>
                  <a:pt x="2288274" y="285355"/>
                </a:cubicBezTo>
                <a:lnTo>
                  <a:pt x="2273006" y="277665"/>
                </a:lnTo>
                <a:lnTo>
                  <a:pt x="2294843" y="285432"/>
                </a:lnTo>
                <a:cubicBezTo>
                  <a:pt x="2402893" y="333048"/>
                  <a:pt x="2477149" y="431925"/>
                  <a:pt x="2477149" y="546182"/>
                </a:cubicBezTo>
                <a:cubicBezTo>
                  <a:pt x="2477149" y="568782"/>
                  <a:pt x="2474244" y="590781"/>
                  <a:pt x="2468747" y="611900"/>
                </a:cubicBezTo>
                <a:lnTo>
                  <a:pt x="2462893" y="631090"/>
                </a:lnTo>
                <a:lnTo>
                  <a:pt x="2463531" y="630833"/>
                </a:lnTo>
                <a:cubicBezTo>
                  <a:pt x="2488210" y="618962"/>
                  <a:pt x="2510425" y="602160"/>
                  <a:pt x="2528945" y="580364"/>
                </a:cubicBezTo>
                <a:cubicBezTo>
                  <a:pt x="2569074" y="533138"/>
                  <a:pt x="2584919" y="470640"/>
                  <a:pt x="2578561" y="405778"/>
                </a:cubicBezTo>
                <a:lnTo>
                  <a:pt x="2577701" y="401681"/>
                </a:lnTo>
                <a:lnTo>
                  <a:pt x="2576338" y="404718"/>
                </a:lnTo>
                <a:lnTo>
                  <a:pt x="2577541" y="400920"/>
                </a:lnTo>
                <a:lnTo>
                  <a:pt x="2564880" y="340607"/>
                </a:lnTo>
                <a:lnTo>
                  <a:pt x="2558353" y="324246"/>
                </a:lnTo>
                <a:lnTo>
                  <a:pt x="2569741" y="345231"/>
                </a:lnTo>
                <a:lnTo>
                  <a:pt x="2582581" y="385736"/>
                </a:lnTo>
                <a:lnTo>
                  <a:pt x="2614820" y="325861"/>
                </a:lnTo>
                <a:cubicBezTo>
                  <a:pt x="2653831" y="271208"/>
                  <a:pt x="2710269" y="236865"/>
                  <a:pt x="2773045" y="236865"/>
                </a:cubicBezTo>
                <a:cubicBezTo>
                  <a:pt x="2800639" y="236865"/>
                  <a:pt x="2827008" y="243500"/>
                  <a:pt x="2851211" y="255580"/>
                </a:cubicBezTo>
                <a:lnTo>
                  <a:pt x="2853013" y="256578"/>
                </a:lnTo>
                <a:lnTo>
                  <a:pt x="2847482" y="236723"/>
                </a:lnTo>
                <a:cubicBezTo>
                  <a:pt x="2840253" y="215779"/>
                  <a:pt x="2829279" y="196560"/>
                  <a:pt x="2814440" y="180070"/>
                </a:cubicBezTo>
                <a:cubicBezTo>
                  <a:pt x="2771574" y="132432"/>
                  <a:pt x="2706351" y="118560"/>
                  <a:pt x="2641414" y="136243"/>
                </a:cubicBezTo>
                <a:lnTo>
                  <a:pt x="2629081" y="140614"/>
                </a:lnTo>
                <a:lnTo>
                  <a:pt x="2645075" y="132536"/>
                </a:lnTo>
                <a:cubicBezTo>
                  <a:pt x="2728889" y="97756"/>
                  <a:pt x="2820145" y="111259"/>
                  <a:pt x="2878276" y="175861"/>
                </a:cubicBezTo>
                <a:cubicBezTo>
                  <a:pt x="2893607" y="192899"/>
                  <a:pt x="2905545" y="212281"/>
                  <a:pt x="2914166" y="233212"/>
                </a:cubicBezTo>
                <a:lnTo>
                  <a:pt x="2919324" y="247314"/>
                </a:lnTo>
                <a:lnTo>
                  <a:pt x="2919578" y="246903"/>
                </a:lnTo>
                <a:cubicBezTo>
                  <a:pt x="2932351" y="222352"/>
                  <a:pt x="2939456" y="195133"/>
                  <a:pt x="2939456" y="166484"/>
                </a:cubicBezTo>
                <a:cubicBezTo>
                  <a:pt x="2939456" y="100272"/>
                  <a:pt x="2901509" y="41700"/>
                  <a:pt x="2843340" y="6044"/>
                </a:cubicBezTo>
                <a:lnTo>
                  <a:pt x="2831637" y="0"/>
                </a:lnTo>
                <a:lnTo>
                  <a:pt x="2848374" y="6104"/>
                </a:lnTo>
                <a:cubicBezTo>
                  <a:pt x="2931194" y="43523"/>
                  <a:pt x="2988110" y="121225"/>
                  <a:pt x="2988110" y="211014"/>
                </a:cubicBezTo>
                <a:cubicBezTo>
                  <a:pt x="2988110" y="228774"/>
                  <a:pt x="2985883" y="246062"/>
                  <a:pt x="2981669" y="262658"/>
                </a:cubicBezTo>
                <a:lnTo>
                  <a:pt x="2977182" y="277738"/>
                </a:lnTo>
                <a:lnTo>
                  <a:pt x="2977671" y="277537"/>
                </a:lnTo>
                <a:cubicBezTo>
                  <a:pt x="2996588" y="268208"/>
                  <a:pt x="3013615" y="255004"/>
                  <a:pt x="3027811" y="237875"/>
                </a:cubicBezTo>
                <a:cubicBezTo>
                  <a:pt x="3068821" y="188393"/>
                  <a:pt x="3076741" y="117573"/>
                  <a:pt x="3055354" y="49464"/>
                </a:cubicBezTo>
                <a:lnTo>
                  <a:pt x="3050351" y="36606"/>
                </a:lnTo>
                <a:lnTo>
                  <a:pt x="3059080" y="53097"/>
                </a:lnTo>
                <a:cubicBezTo>
                  <a:pt x="3097797" y="140093"/>
                  <a:pt x="3092205" y="238731"/>
                  <a:pt x="3036590" y="305834"/>
                </a:cubicBezTo>
                <a:cubicBezTo>
                  <a:pt x="3018256" y="327955"/>
                  <a:pt x="2996112" y="344686"/>
                  <a:pt x="2971615" y="356064"/>
                </a:cubicBezTo>
                <a:lnTo>
                  <a:pt x="2965339" y="358657"/>
                </a:lnTo>
                <a:lnTo>
                  <a:pt x="2978752" y="368205"/>
                </a:lnTo>
                <a:cubicBezTo>
                  <a:pt x="3001639" y="381907"/>
                  <a:pt x="3027012" y="389528"/>
                  <a:pt x="3053719" y="389528"/>
                </a:cubicBezTo>
                <a:cubicBezTo>
                  <a:pt x="3115441" y="389528"/>
                  <a:pt x="3170042" y="348822"/>
                  <a:pt x="3203281" y="286421"/>
                </a:cubicBezTo>
                <a:lnTo>
                  <a:pt x="3208915" y="273867"/>
                </a:lnTo>
                <a:lnTo>
                  <a:pt x="3203225" y="291822"/>
                </a:lnTo>
                <a:cubicBezTo>
                  <a:pt x="3168343" y="380665"/>
                  <a:pt x="3095909" y="441721"/>
                  <a:pt x="3012208" y="441721"/>
                </a:cubicBezTo>
                <a:cubicBezTo>
                  <a:pt x="2984614" y="441721"/>
                  <a:pt x="2958245" y="435085"/>
                  <a:pt x="2934042" y="423006"/>
                </a:cubicBezTo>
                <a:lnTo>
                  <a:pt x="2932239" y="422008"/>
                </a:lnTo>
                <a:lnTo>
                  <a:pt x="2937771" y="441862"/>
                </a:lnTo>
                <a:cubicBezTo>
                  <a:pt x="2945000" y="462806"/>
                  <a:pt x="2955974" y="482025"/>
                  <a:pt x="2970812" y="498516"/>
                </a:cubicBezTo>
                <a:cubicBezTo>
                  <a:pt x="3013679" y="546154"/>
                  <a:pt x="3078901" y="560025"/>
                  <a:pt x="3143838" y="542342"/>
                </a:cubicBezTo>
                <a:lnTo>
                  <a:pt x="3156171" y="537971"/>
                </a:lnTo>
                <a:lnTo>
                  <a:pt x="3140177" y="546050"/>
                </a:lnTo>
                <a:cubicBezTo>
                  <a:pt x="3056364" y="580829"/>
                  <a:pt x="2965108" y="567326"/>
                  <a:pt x="2906977" y="502725"/>
                </a:cubicBezTo>
                <a:cubicBezTo>
                  <a:pt x="2891646" y="485687"/>
                  <a:pt x="2879707" y="466304"/>
                  <a:pt x="2871087" y="445373"/>
                </a:cubicBezTo>
                <a:lnTo>
                  <a:pt x="2865928" y="431272"/>
                </a:lnTo>
                <a:lnTo>
                  <a:pt x="2865674" y="431683"/>
                </a:lnTo>
                <a:cubicBezTo>
                  <a:pt x="2852901" y="456234"/>
                  <a:pt x="2845797" y="483452"/>
                  <a:pt x="2845797" y="512102"/>
                </a:cubicBezTo>
                <a:cubicBezTo>
                  <a:pt x="2845797" y="578313"/>
                  <a:pt x="2883743" y="636885"/>
                  <a:pt x="2941913" y="672542"/>
                </a:cubicBezTo>
                <a:lnTo>
                  <a:pt x="2953616" y="678585"/>
                </a:lnTo>
                <a:lnTo>
                  <a:pt x="2936878" y="672482"/>
                </a:lnTo>
                <a:cubicBezTo>
                  <a:pt x="2854059" y="635062"/>
                  <a:pt x="2797143" y="557360"/>
                  <a:pt x="2797143" y="467571"/>
                </a:cubicBezTo>
                <a:cubicBezTo>
                  <a:pt x="2797143" y="437971"/>
                  <a:pt x="2803328" y="409684"/>
                  <a:pt x="2814589" y="383720"/>
                </a:cubicBezTo>
                <a:lnTo>
                  <a:pt x="2815872" y="381053"/>
                </a:lnTo>
                <a:lnTo>
                  <a:pt x="2813393" y="381712"/>
                </a:lnTo>
                <a:cubicBezTo>
                  <a:pt x="2786632" y="390715"/>
                  <a:pt x="2762671" y="406575"/>
                  <a:pt x="2743743" y="429413"/>
                </a:cubicBezTo>
                <a:cubicBezTo>
                  <a:pt x="2702732" y="478896"/>
                  <a:pt x="2694812" y="549716"/>
                  <a:pt x="2716199" y="617825"/>
                </a:cubicBezTo>
                <a:lnTo>
                  <a:pt x="2721202" y="630683"/>
                </a:lnTo>
                <a:lnTo>
                  <a:pt x="2712474" y="614191"/>
                </a:lnTo>
                <a:cubicBezTo>
                  <a:pt x="2673757" y="527196"/>
                  <a:pt x="2679349" y="428558"/>
                  <a:pt x="2734963" y="361455"/>
                </a:cubicBezTo>
                <a:cubicBezTo>
                  <a:pt x="2753298" y="339333"/>
                  <a:pt x="2775441" y="322602"/>
                  <a:pt x="2799938" y="311225"/>
                </a:cubicBezTo>
                <a:lnTo>
                  <a:pt x="2804435" y="309367"/>
                </a:lnTo>
                <a:lnTo>
                  <a:pt x="2782828" y="298762"/>
                </a:lnTo>
                <a:cubicBezTo>
                  <a:pt x="2766550" y="292444"/>
                  <a:pt x="2749338" y="289057"/>
                  <a:pt x="2731534" y="289057"/>
                </a:cubicBezTo>
                <a:cubicBezTo>
                  <a:pt x="2685242" y="289057"/>
                  <a:pt x="2642956" y="311954"/>
                  <a:pt x="2610684" y="349728"/>
                </a:cubicBezTo>
                <a:lnTo>
                  <a:pt x="2583774" y="389500"/>
                </a:lnTo>
                <a:lnTo>
                  <a:pt x="2596670" y="430178"/>
                </a:lnTo>
                <a:cubicBezTo>
                  <a:pt x="2612527" y="516185"/>
                  <a:pt x="2594818" y="602800"/>
                  <a:pt x="2540400" y="666841"/>
                </a:cubicBezTo>
                <a:cubicBezTo>
                  <a:pt x="2516480" y="694991"/>
                  <a:pt x="2487590" y="716282"/>
                  <a:pt x="2455630" y="730760"/>
                </a:cubicBezTo>
                <a:lnTo>
                  <a:pt x="2447442" y="734059"/>
                </a:lnTo>
                <a:lnTo>
                  <a:pt x="2464941" y="746209"/>
                </a:lnTo>
                <a:cubicBezTo>
                  <a:pt x="2494800" y="763645"/>
                  <a:pt x="2527904" y="773343"/>
                  <a:pt x="2562747" y="773343"/>
                </a:cubicBezTo>
                <a:cubicBezTo>
                  <a:pt x="2643273" y="773343"/>
                  <a:pt x="2714509" y="721544"/>
                  <a:pt x="2757874" y="642139"/>
                </a:cubicBezTo>
                <a:lnTo>
                  <a:pt x="2765224" y="626164"/>
                </a:lnTo>
                <a:lnTo>
                  <a:pt x="2757801" y="649011"/>
                </a:lnTo>
                <a:cubicBezTo>
                  <a:pt x="2712292" y="762065"/>
                  <a:pt x="2617790" y="839759"/>
                  <a:pt x="2508589" y="839759"/>
                </a:cubicBezTo>
                <a:cubicBezTo>
                  <a:pt x="2472589" y="839759"/>
                  <a:pt x="2438186" y="831315"/>
                  <a:pt x="2406609" y="815944"/>
                </a:cubicBezTo>
                <a:lnTo>
                  <a:pt x="2404258" y="814674"/>
                </a:lnTo>
                <a:lnTo>
                  <a:pt x="2411474" y="839939"/>
                </a:lnTo>
                <a:cubicBezTo>
                  <a:pt x="2420905" y="866591"/>
                  <a:pt x="2435223" y="891047"/>
                  <a:pt x="2454582" y="912031"/>
                </a:cubicBezTo>
                <a:cubicBezTo>
                  <a:pt x="2510508" y="972651"/>
                  <a:pt x="2595601" y="990303"/>
                  <a:pt x="2680322" y="967801"/>
                </a:cubicBezTo>
                <a:lnTo>
                  <a:pt x="2696412" y="962239"/>
                </a:lnTo>
                <a:lnTo>
                  <a:pt x="2675545" y="972519"/>
                </a:lnTo>
                <a:cubicBezTo>
                  <a:pt x="2566198" y="1016776"/>
                  <a:pt x="2447139" y="999594"/>
                  <a:pt x="2371299" y="917387"/>
                </a:cubicBezTo>
                <a:cubicBezTo>
                  <a:pt x="2351297" y="895706"/>
                  <a:pt x="2335721" y="871042"/>
                  <a:pt x="2324474" y="844407"/>
                </a:cubicBezTo>
                <a:lnTo>
                  <a:pt x="2317745" y="826463"/>
                </a:lnTo>
                <a:lnTo>
                  <a:pt x="2317413" y="826985"/>
                </a:lnTo>
                <a:cubicBezTo>
                  <a:pt x="2300749" y="858227"/>
                  <a:pt x="2291480" y="892863"/>
                  <a:pt x="2291480" y="929319"/>
                </a:cubicBezTo>
                <a:cubicBezTo>
                  <a:pt x="2291480" y="1013574"/>
                  <a:pt x="2340987" y="1088108"/>
                  <a:pt x="2416878" y="1133481"/>
                </a:cubicBezTo>
                <a:lnTo>
                  <a:pt x="2432147" y="1141172"/>
                </a:lnTo>
                <a:lnTo>
                  <a:pt x="2410310" y="1133405"/>
                </a:lnTo>
                <a:cubicBezTo>
                  <a:pt x="2302259" y="1085788"/>
                  <a:pt x="2228003" y="986911"/>
                  <a:pt x="2228003" y="872654"/>
                </a:cubicBezTo>
                <a:cubicBezTo>
                  <a:pt x="2228003" y="834987"/>
                  <a:pt x="2236073" y="798991"/>
                  <a:pt x="2250764" y="765953"/>
                </a:cubicBezTo>
                <a:lnTo>
                  <a:pt x="2252439" y="762559"/>
                </a:lnTo>
                <a:lnTo>
                  <a:pt x="2249204" y="763397"/>
                </a:lnTo>
                <a:cubicBezTo>
                  <a:pt x="2214290" y="774853"/>
                  <a:pt x="2183029" y="795036"/>
                  <a:pt x="2158334" y="824098"/>
                </a:cubicBezTo>
                <a:cubicBezTo>
                  <a:pt x="2104829" y="887064"/>
                  <a:pt x="2094496" y="977184"/>
                  <a:pt x="2122400" y="1063853"/>
                </a:cubicBezTo>
                <a:lnTo>
                  <a:pt x="2128926" y="1080215"/>
                </a:lnTo>
                <a:lnTo>
                  <a:pt x="2117539" y="1059230"/>
                </a:lnTo>
                <a:cubicBezTo>
                  <a:pt x="2067026" y="948527"/>
                  <a:pt x="2074323" y="823009"/>
                  <a:pt x="2146880" y="737620"/>
                </a:cubicBezTo>
                <a:cubicBezTo>
                  <a:pt x="2170800" y="709470"/>
                  <a:pt x="2199690" y="688179"/>
                  <a:pt x="2231650" y="673701"/>
                </a:cubicBezTo>
                <a:lnTo>
                  <a:pt x="2237517" y="671337"/>
                </a:lnTo>
                <a:lnTo>
                  <a:pt x="2209327" y="657843"/>
                </a:lnTo>
                <a:cubicBezTo>
                  <a:pt x="2188090" y="649803"/>
                  <a:pt x="2165635" y="645493"/>
                  <a:pt x="2142406" y="645493"/>
                </a:cubicBezTo>
                <a:cubicBezTo>
                  <a:pt x="2061880" y="645493"/>
                  <a:pt x="1990644" y="697292"/>
                  <a:pt x="1947278" y="776698"/>
                </a:cubicBezTo>
                <a:close/>
                <a:moveTo>
                  <a:pt x="0" y="4358100"/>
                </a:moveTo>
                <a:lnTo>
                  <a:pt x="21161" y="4298603"/>
                </a:lnTo>
                <a:cubicBezTo>
                  <a:pt x="150889" y="4004201"/>
                  <a:pt x="420274" y="3801879"/>
                  <a:pt x="731561" y="3801879"/>
                </a:cubicBezTo>
                <a:cubicBezTo>
                  <a:pt x="834183" y="3801879"/>
                  <a:pt x="932251" y="3823868"/>
                  <a:pt x="1022262" y="3863896"/>
                </a:cubicBezTo>
                <a:lnTo>
                  <a:pt x="1028966" y="3867203"/>
                </a:lnTo>
                <a:lnTo>
                  <a:pt x="1008395" y="3801412"/>
                </a:lnTo>
                <a:cubicBezTo>
                  <a:pt x="981510" y="3732008"/>
                  <a:pt x="940696" y="3668321"/>
                  <a:pt x="885511" y="3613677"/>
                </a:cubicBezTo>
                <a:cubicBezTo>
                  <a:pt x="726090" y="3455817"/>
                  <a:pt x="483525" y="3409851"/>
                  <a:pt x="242021" y="3468448"/>
                </a:cubicBezTo>
                <a:lnTo>
                  <a:pt x="196155" y="3482931"/>
                </a:lnTo>
                <a:lnTo>
                  <a:pt x="255637" y="3456161"/>
                </a:lnTo>
                <a:cubicBezTo>
                  <a:pt x="567343" y="3340913"/>
                  <a:pt x="906728" y="3385657"/>
                  <a:pt x="1122918" y="3599730"/>
                </a:cubicBezTo>
                <a:cubicBezTo>
                  <a:pt x="1179936" y="3656189"/>
                  <a:pt x="1224335" y="3720417"/>
                  <a:pt x="1256394" y="3789776"/>
                </a:cubicBezTo>
                <a:lnTo>
                  <a:pt x="1275579" y="3836506"/>
                </a:lnTo>
                <a:lnTo>
                  <a:pt x="1276524" y="3835144"/>
                </a:lnTo>
                <a:cubicBezTo>
                  <a:pt x="1324027" y="3753788"/>
                  <a:pt x="1350449" y="3663592"/>
                  <a:pt x="1350449" y="3568657"/>
                </a:cubicBezTo>
                <a:cubicBezTo>
                  <a:pt x="1350449" y="3349250"/>
                  <a:pt x="1209325" y="3155158"/>
                  <a:pt x="992989" y="3037002"/>
                </a:cubicBezTo>
                <a:lnTo>
                  <a:pt x="970306" y="3026565"/>
                </a:lnTo>
                <a:lnTo>
                  <a:pt x="973040" y="3062393"/>
                </a:lnTo>
                <a:cubicBezTo>
                  <a:pt x="995177" y="3206385"/>
                  <a:pt x="1092461" y="3331598"/>
                  <a:pt x="1232279" y="3411742"/>
                </a:cubicBezTo>
                <a:lnTo>
                  <a:pt x="1264427" y="3427267"/>
                </a:lnTo>
                <a:lnTo>
                  <a:pt x="1218449" y="3411588"/>
                </a:lnTo>
                <a:cubicBezTo>
                  <a:pt x="990945" y="3315467"/>
                  <a:pt x="834597" y="3115868"/>
                  <a:pt x="834597" y="2885221"/>
                </a:cubicBezTo>
                <a:cubicBezTo>
                  <a:pt x="834597" y="2809184"/>
                  <a:pt x="851589" y="2736521"/>
                  <a:pt x="882522" y="2669827"/>
                </a:cubicBezTo>
                <a:lnTo>
                  <a:pt x="886047" y="2662975"/>
                </a:lnTo>
                <a:lnTo>
                  <a:pt x="879237" y="2664668"/>
                </a:lnTo>
                <a:cubicBezTo>
                  <a:pt x="805724" y="2687793"/>
                  <a:pt x="739903" y="2728535"/>
                  <a:pt x="687908" y="2787201"/>
                </a:cubicBezTo>
                <a:cubicBezTo>
                  <a:pt x="575252" y="2914310"/>
                  <a:pt x="553496" y="3096231"/>
                  <a:pt x="612247" y="3271187"/>
                </a:cubicBezTo>
                <a:lnTo>
                  <a:pt x="625989" y="3304217"/>
                </a:lnTo>
                <a:lnTo>
                  <a:pt x="602013" y="3261854"/>
                </a:lnTo>
                <a:cubicBezTo>
                  <a:pt x="495657" y="3038382"/>
                  <a:pt x="511019" y="2785004"/>
                  <a:pt x="663791" y="2612633"/>
                </a:cubicBezTo>
                <a:cubicBezTo>
                  <a:pt x="714155" y="2555807"/>
                  <a:pt x="774984" y="2512828"/>
                  <a:pt x="842276" y="2483603"/>
                </a:cubicBezTo>
                <a:lnTo>
                  <a:pt x="854630" y="2478830"/>
                </a:lnTo>
                <a:lnTo>
                  <a:pt x="795274" y="2451590"/>
                </a:lnTo>
                <a:cubicBezTo>
                  <a:pt x="750560" y="2435360"/>
                  <a:pt x="703279" y="2426659"/>
                  <a:pt x="654370" y="2426659"/>
                </a:cubicBezTo>
                <a:cubicBezTo>
                  <a:pt x="484820" y="2426659"/>
                  <a:pt x="334832" y="2531224"/>
                  <a:pt x="243525" y="2691517"/>
                </a:cubicBezTo>
                <a:lnTo>
                  <a:pt x="228049" y="2723765"/>
                </a:lnTo>
                <a:lnTo>
                  <a:pt x="243679" y="2677643"/>
                </a:lnTo>
                <a:cubicBezTo>
                  <a:pt x="339499" y="2449426"/>
                  <a:pt x="538475" y="2292588"/>
                  <a:pt x="768401" y="2292588"/>
                </a:cubicBezTo>
                <a:cubicBezTo>
                  <a:pt x="844200" y="2292588"/>
                  <a:pt x="916636" y="2309634"/>
                  <a:pt x="983121" y="2340663"/>
                </a:cubicBezTo>
                <a:lnTo>
                  <a:pt x="988073" y="2343227"/>
                </a:lnTo>
                <a:lnTo>
                  <a:pt x="972878" y="2292226"/>
                </a:lnTo>
                <a:cubicBezTo>
                  <a:pt x="953020" y="2238425"/>
                  <a:pt x="922874" y="2189056"/>
                  <a:pt x="882113" y="2146696"/>
                </a:cubicBezTo>
                <a:cubicBezTo>
                  <a:pt x="764360" y="2024325"/>
                  <a:pt x="585194" y="1988693"/>
                  <a:pt x="406812" y="2034116"/>
                </a:cubicBezTo>
                <a:lnTo>
                  <a:pt x="372934" y="2045343"/>
                </a:lnTo>
                <a:lnTo>
                  <a:pt x="416870" y="2024592"/>
                </a:lnTo>
                <a:cubicBezTo>
                  <a:pt x="647105" y="1935252"/>
                  <a:pt x="897784" y="1969937"/>
                  <a:pt x="1057469" y="2135884"/>
                </a:cubicBezTo>
                <a:cubicBezTo>
                  <a:pt x="1099583" y="2179651"/>
                  <a:pt x="1132378" y="2229440"/>
                  <a:pt x="1156058" y="2283206"/>
                </a:cubicBezTo>
                <a:lnTo>
                  <a:pt x="1170228" y="2319431"/>
                </a:lnTo>
                <a:lnTo>
                  <a:pt x="1170926" y="2318375"/>
                </a:lnTo>
                <a:cubicBezTo>
                  <a:pt x="1206014" y="2255309"/>
                  <a:pt x="1225529" y="2185390"/>
                  <a:pt x="1225529" y="2111797"/>
                </a:cubicBezTo>
                <a:cubicBezTo>
                  <a:pt x="1225529" y="1941715"/>
                  <a:pt x="1121291" y="1791257"/>
                  <a:pt x="961499" y="1699664"/>
                </a:cubicBezTo>
                <a:lnTo>
                  <a:pt x="929352" y="1684139"/>
                </a:lnTo>
                <a:lnTo>
                  <a:pt x="975330" y="1699818"/>
                </a:lnTo>
                <a:cubicBezTo>
                  <a:pt x="1202834" y="1795939"/>
                  <a:pt x="1359181" y="1995538"/>
                  <a:pt x="1359181" y="2226185"/>
                </a:cubicBezTo>
                <a:cubicBezTo>
                  <a:pt x="1359181" y="2271807"/>
                  <a:pt x="1353064" y="2316215"/>
                  <a:pt x="1341489" y="2358847"/>
                </a:cubicBezTo>
                <a:lnTo>
                  <a:pt x="1329163" y="2397584"/>
                </a:lnTo>
                <a:lnTo>
                  <a:pt x="1330507" y="2397066"/>
                </a:lnTo>
                <a:cubicBezTo>
                  <a:pt x="1382470" y="2373102"/>
                  <a:pt x="1429243" y="2339185"/>
                  <a:pt x="1468239" y="2295185"/>
                </a:cubicBezTo>
                <a:cubicBezTo>
                  <a:pt x="1538649" y="2215742"/>
                  <a:pt x="1573551" y="2114888"/>
                  <a:pt x="1575483" y="2007705"/>
                </a:cubicBezTo>
                <a:lnTo>
                  <a:pt x="1572720" y="1943087"/>
                </a:lnTo>
                <a:lnTo>
                  <a:pt x="1549946" y="1907690"/>
                </a:lnTo>
                <a:cubicBezTo>
                  <a:pt x="1519370" y="1851153"/>
                  <a:pt x="1502342" y="1788358"/>
                  <a:pt x="1502342" y="1722224"/>
                </a:cubicBezTo>
                <a:cubicBezTo>
                  <a:pt x="1502342" y="1664084"/>
                  <a:pt x="1515501" y="1608524"/>
                  <a:pt x="1539458" y="1557529"/>
                </a:cubicBezTo>
                <a:lnTo>
                  <a:pt x="1542188" y="1552290"/>
                </a:lnTo>
                <a:lnTo>
                  <a:pt x="1536914" y="1553584"/>
                </a:lnTo>
                <a:cubicBezTo>
                  <a:pt x="1479980" y="1571266"/>
                  <a:pt x="1429003" y="1602418"/>
                  <a:pt x="1388734" y="1647276"/>
                </a:cubicBezTo>
                <a:cubicBezTo>
                  <a:pt x="1301485" y="1744466"/>
                  <a:pt x="1284635" y="1883567"/>
                  <a:pt x="1330136" y="2017342"/>
                </a:cubicBezTo>
                <a:lnTo>
                  <a:pt x="1340779" y="2042597"/>
                </a:lnTo>
                <a:lnTo>
                  <a:pt x="1322210" y="2010205"/>
                </a:lnTo>
                <a:cubicBezTo>
                  <a:pt x="1239840" y="1839334"/>
                  <a:pt x="1251738" y="1645596"/>
                  <a:pt x="1370056" y="1513796"/>
                </a:cubicBezTo>
                <a:cubicBezTo>
                  <a:pt x="1409062" y="1470346"/>
                  <a:pt x="1456172" y="1437484"/>
                  <a:pt x="1508288" y="1415137"/>
                </a:cubicBezTo>
                <a:lnTo>
                  <a:pt x="1517856" y="1411488"/>
                </a:lnTo>
                <a:lnTo>
                  <a:pt x="1471887" y="1390660"/>
                </a:lnTo>
                <a:cubicBezTo>
                  <a:pt x="1437256" y="1378250"/>
                  <a:pt x="1400638" y="1371597"/>
                  <a:pt x="1362760" y="1371597"/>
                </a:cubicBezTo>
                <a:cubicBezTo>
                  <a:pt x="1231447" y="1371597"/>
                  <a:pt x="1115285" y="1451550"/>
                  <a:pt x="1044569" y="1574113"/>
                </a:cubicBezTo>
                <a:lnTo>
                  <a:pt x="1032583" y="1598771"/>
                </a:lnTo>
                <a:lnTo>
                  <a:pt x="1044688" y="1563505"/>
                </a:lnTo>
                <a:cubicBezTo>
                  <a:pt x="1118899" y="1389005"/>
                  <a:pt x="1273001" y="1269084"/>
                  <a:pt x="1451074" y="1269084"/>
                </a:cubicBezTo>
                <a:cubicBezTo>
                  <a:pt x="1509779" y="1269084"/>
                  <a:pt x="1565879" y="1282117"/>
                  <a:pt x="1617370" y="1305843"/>
                </a:cubicBezTo>
                <a:lnTo>
                  <a:pt x="1621205" y="1307803"/>
                </a:lnTo>
                <a:lnTo>
                  <a:pt x="1609437" y="1268807"/>
                </a:lnTo>
                <a:cubicBezTo>
                  <a:pt x="1594057" y="1227669"/>
                  <a:pt x="1570710" y="1189920"/>
                  <a:pt x="1539141" y="1157531"/>
                </a:cubicBezTo>
                <a:cubicBezTo>
                  <a:pt x="1447944" y="1063963"/>
                  <a:pt x="1309184" y="1036718"/>
                  <a:pt x="1171032" y="1071450"/>
                </a:cubicBezTo>
                <a:lnTo>
                  <a:pt x="1144794" y="1080034"/>
                </a:lnTo>
                <a:lnTo>
                  <a:pt x="1178821" y="1064167"/>
                </a:lnTo>
                <a:cubicBezTo>
                  <a:pt x="1357133" y="995856"/>
                  <a:pt x="1551278" y="1022377"/>
                  <a:pt x="1674950" y="1149264"/>
                </a:cubicBezTo>
                <a:cubicBezTo>
                  <a:pt x="1707567" y="1182729"/>
                  <a:pt x="1732966" y="1220799"/>
                  <a:pt x="1751305" y="1261910"/>
                </a:cubicBezTo>
                <a:lnTo>
                  <a:pt x="1762280" y="1289608"/>
                </a:lnTo>
                <a:lnTo>
                  <a:pt x="1762821" y="1288801"/>
                </a:lnTo>
                <a:cubicBezTo>
                  <a:pt x="1789995" y="1240579"/>
                  <a:pt x="1805110" y="1187117"/>
                  <a:pt x="1805110" y="1130846"/>
                </a:cubicBezTo>
                <a:cubicBezTo>
                  <a:pt x="1805110" y="1000798"/>
                  <a:pt x="1724379" y="885755"/>
                  <a:pt x="1600624" y="815720"/>
                </a:cubicBezTo>
                <a:lnTo>
                  <a:pt x="1575727" y="803850"/>
                </a:lnTo>
                <a:lnTo>
                  <a:pt x="1611336" y="815838"/>
                </a:lnTo>
                <a:cubicBezTo>
                  <a:pt x="1787532" y="889335"/>
                  <a:pt x="1908620" y="1041952"/>
                  <a:pt x="1908620" y="1218310"/>
                </a:cubicBezTo>
                <a:cubicBezTo>
                  <a:pt x="1908620" y="1253194"/>
                  <a:pt x="1903882" y="1287149"/>
                  <a:pt x="1894918" y="1319746"/>
                </a:cubicBezTo>
                <a:lnTo>
                  <a:pt x="1885372" y="1349366"/>
                </a:lnTo>
                <a:lnTo>
                  <a:pt x="1886412" y="1348970"/>
                </a:lnTo>
                <a:cubicBezTo>
                  <a:pt x="1926656" y="1330646"/>
                  <a:pt x="1962881" y="1304712"/>
                  <a:pt x="1993083" y="1271069"/>
                </a:cubicBezTo>
                <a:cubicBezTo>
                  <a:pt x="2080332" y="1173879"/>
                  <a:pt x="2097182" y="1034778"/>
                  <a:pt x="2051681" y="901003"/>
                </a:cubicBezTo>
                <a:lnTo>
                  <a:pt x="2041038" y="875748"/>
                </a:lnTo>
                <a:lnTo>
                  <a:pt x="2059607" y="908139"/>
                </a:lnTo>
                <a:cubicBezTo>
                  <a:pt x="2141977" y="1079011"/>
                  <a:pt x="2130079" y="1272749"/>
                  <a:pt x="2011761" y="1404549"/>
                </a:cubicBezTo>
                <a:cubicBezTo>
                  <a:pt x="1972755" y="1447999"/>
                  <a:pt x="1925645" y="1480861"/>
                  <a:pt x="1873528" y="1503208"/>
                </a:cubicBezTo>
                <a:lnTo>
                  <a:pt x="1860177" y="1508300"/>
                </a:lnTo>
                <a:lnTo>
                  <a:pt x="1888711" y="1527054"/>
                </a:lnTo>
                <a:cubicBezTo>
                  <a:pt x="1937402" y="1553967"/>
                  <a:pt x="1991384" y="1568936"/>
                  <a:pt x="2048202" y="1568936"/>
                </a:cubicBezTo>
                <a:cubicBezTo>
                  <a:pt x="2179515" y="1568936"/>
                  <a:pt x="2295677" y="1488983"/>
                  <a:pt x="2366392" y="1366420"/>
                </a:cubicBezTo>
                <a:lnTo>
                  <a:pt x="2378378" y="1341762"/>
                </a:lnTo>
                <a:lnTo>
                  <a:pt x="2366273" y="1377028"/>
                </a:lnTo>
                <a:cubicBezTo>
                  <a:pt x="2292062" y="1551528"/>
                  <a:pt x="2137960" y="1671449"/>
                  <a:pt x="1959888" y="1671449"/>
                </a:cubicBezTo>
                <a:cubicBezTo>
                  <a:pt x="1901183" y="1671449"/>
                  <a:pt x="1845082" y="1658416"/>
                  <a:pt x="1793591" y="1634690"/>
                </a:cubicBezTo>
                <a:lnTo>
                  <a:pt x="1789757" y="1632730"/>
                </a:lnTo>
                <a:lnTo>
                  <a:pt x="1801524" y="1671727"/>
                </a:lnTo>
                <a:cubicBezTo>
                  <a:pt x="1816904" y="1712864"/>
                  <a:pt x="1840252" y="1750613"/>
                  <a:pt x="1871820" y="1783002"/>
                </a:cubicBezTo>
                <a:cubicBezTo>
                  <a:pt x="1963017" y="1876570"/>
                  <a:pt x="2101777" y="1903815"/>
                  <a:pt x="2239930" y="1869083"/>
                </a:cubicBezTo>
                <a:lnTo>
                  <a:pt x="2266168" y="1860499"/>
                </a:lnTo>
                <a:lnTo>
                  <a:pt x="2232140" y="1876366"/>
                </a:lnTo>
                <a:cubicBezTo>
                  <a:pt x="2053829" y="1944677"/>
                  <a:pt x="1859683" y="1918156"/>
                  <a:pt x="1736011" y="1791269"/>
                </a:cubicBezTo>
                <a:cubicBezTo>
                  <a:pt x="1703394" y="1757804"/>
                  <a:pt x="1677995" y="1719735"/>
                  <a:pt x="1659656" y="1678623"/>
                </a:cubicBezTo>
                <a:lnTo>
                  <a:pt x="1648681" y="1650926"/>
                </a:lnTo>
                <a:lnTo>
                  <a:pt x="1648141" y="1651733"/>
                </a:lnTo>
                <a:cubicBezTo>
                  <a:pt x="1620966" y="1699955"/>
                  <a:pt x="1605852" y="1753416"/>
                  <a:pt x="1605852" y="1809687"/>
                </a:cubicBezTo>
                <a:cubicBezTo>
                  <a:pt x="1605852" y="1939735"/>
                  <a:pt x="1686582" y="2054779"/>
                  <a:pt x="1810337" y="2124813"/>
                </a:cubicBezTo>
                <a:lnTo>
                  <a:pt x="1835235" y="2136684"/>
                </a:lnTo>
                <a:lnTo>
                  <a:pt x="1799626" y="2124696"/>
                </a:lnTo>
                <a:cubicBezTo>
                  <a:pt x="1733552" y="2097134"/>
                  <a:pt x="1675228" y="2058447"/>
                  <a:pt x="1628133" y="2011553"/>
                </a:cubicBezTo>
                <a:lnTo>
                  <a:pt x="1610731" y="1991616"/>
                </a:lnTo>
                <a:lnTo>
                  <a:pt x="1610834" y="1992011"/>
                </a:lnTo>
                <a:cubicBezTo>
                  <a:pt x="1644221" y="2165631"/>
                  <a:pt x="1606935" y="2340476"/>
                  <a:pt x="1492356" y="2469754"/>
                </a:cubicBezTo>
                <a:cubicBezTo>
                  <a:pt x="1441992" y="2526580"/>
                  <a:pt x="1381164" y="2569558"/>
                  <a:pt x="1313871" y="2598784"/>
                </a:cubicBezTo>
                <a:lnTo>
                  <a:pt x="1296631" y="2605444"/>
                </a:lnTo>
                <a:lnTo>
                  <a:pt x="1333475" y="2629971"/>
                </a:lnTo>
                <a:cubicBezTo>
                  <a:pt x="1396344" y="2665169"/>
                  <a:pt x="1466045" y="2684746"/>
                  <a:pt x="1539408" y="2684746"/>
                </a:cubicBezTo>
                <a:cubicBezTo>
                  <a:pt x="1708958" y="2684746"/>
                  <a:pt x="1858947" y="2580181"/>
                  <a:pt x="1950254" y="2419888"/>
                </a:cubicBezTo>
                <a:lnTo>
                  <a:pt x="1965730" y="2387640"/>
                </a:lnTo>
                <a:lnTo>
                  <a:pt x="1950100" y="2433762"/>
                </a:lnTo>
                <a:cubicBezTo>
                  <a:pt x="1854279" y="2661979"/>
                  <a:pt x="1655303" y="2818816"/>
                  <a:pt x="1425378" y="2818816"/>
                </a:cubicBezTo>
                <a:cubicBezTo>
                  <a:pt x="1349578" y="2818816"/>
                  <a:pt x="1277142" y="2801771"/>
                  <a:pt x="1210657" y="2770742"/>
                </a:cubicBezTo>
                <a:lnTo>
                  <a:pt x="1205706" y="2768178"/>
                </a:lnTo>
                <a:lnTo>
                  <a:pt x="1220900" y="2819179"/>
                </a:lnTo>
                <a:cubicBezTo>
                  <a:pt x="1240758" y="2872981"/>
                  <a:pt x="1270905" y="2922350"/>
                  <a:pt x="1311665" y="2964709"/>
                </a:cubicBezTo>
                <a:cubicBezTo>
                  <a:pt x="1429419" y="3087081"/>
                  <a:pt x="1608584" y="3122713"/>
                  <a:pt x="1786966" y="3077290"/>
                </a:cubicBezTo>
                <a:lnTo>
                  <a:pt x="1820844" y="3066063"/>
                </a:lnTo>
                <a:lnTo>
                  <a:pt x="1776908" y="3086814"/>
                </a:lnTo>
                <a:cubicBezTo>
                  <a:pt x="1546674" y="3176154"/>
                  <a:pt x="1295994" y="3141469"/>
                  <a:pt x="1136310" y="2975521"/>
                </a:cubicBezTo>
                <a:cubicBezTo>
                  <a:pt x="1094195" y="2931755"/>
                  <a:pt x="1061400" y="2881966"/>
                  <a:pt x="1037720" y="2828199"/>
                </a:cubicBezTo>
                <a:lnTo>
                  <a:pt x="1023550" y="2791975"/>
                </a:lnTo>
                <a:lnTo>
                  <a:pt x="1022852" y="2793031"/>
                </a:lnTo>
                <a:cubicBezTo>
                  <a:pt x="987765" y="2856097"/>
                  <a:pt x="968249" y="2926016"/>
                  <a:pt x="968249" y="2999609"/>
                </a:cubicBezTo>
                <a:lnTo>
                  <a:pt x="970085" y="3023675"/>
                </a:lnTo>
                <a:lnTo>
                  <a:pt x="1011714" y="3037201"/>
                </a:lnTo>
                <a:cubicBezTo>
                  <a:pt x="1319722" y="3161198"/>
                  <a:pt x="1531395" y="3418682"/>
                  <a:pt x="1531395" y="3716218"/>
                </a:cubicBezTo>
                <a:cubicBezTo>
                  <a:pt x="1531395" y="3775071"/>
                  <a:pt x="1523113" y="3832357"/>
                  <a:pt x="1507442" y="3887353"/>
                </a:cubicBezTo>
                <a:lnTo>
                  <a:pt x="1490755" y="3937324"/>
                </a:lnTo>
                <a:lnTo>
                  <a:pt x="1492573" y="3936657"/>
                </a:lnTo>
                <a:cubicBezTo>
                  <a:pt x="1562924" y="3905742"/>
                  <a:pt x="1626248" y="3861989"/>
                  <a:pt x="1679044" y="3805229"/>
                </a:cubicBezTo>
                <a:cubicBezTo>
                  <a:pt x="1831564" y="3641257"/>
                  <a:pt x="1861019" y="3406578"/>
                  <a:pt x="1781479" y="3180883"/>
                </a:cubicBezTo>
                <a:lnTo>
                  <a:pt x="1762873" y="3138276"/>
                </a:lnTo>
                <a:lnTo>
                  <a:pt x="1795334" y="3192924"/>
                </a:lnTo>
                <a:cubicBezTo>
                  <a:pt x="1939325" y="3481204"/>
                  <a:pt x="1918527" y="3808064"/>
                  <a:pt x="1711695" y="4030424"/>
                </a:cubicBezTo>
                <a:cubicBezTo>
                  <a:pt x="1643509" y="4103730"/>
                  <a:pt x="1561156" y="4159172"/>
                  <a:pt x="1470051" y="4196874"/>
                </a:cubicBezTo>
                <a:lnTo>
                  <a:pt x="1446711" y="4205466"/>
                </a:lnTo>
                <a:lnTo>
                  <a:pt x="1496593" y="4237106"/>
                </a:lnTo>
                <a:cubicBezTo>
                  <a:pt x="1581709" y="4282511"/>
                  <a:pt x="1676074" y="4307765"/>
                  <a:pt x="1775397" y="4307765"/>
                </a:cubicBezTo>
                <a:cubicBezTo>
                  <a:pt x="2004944" y="4307765"/>
                  <a:pt x="2208007" y="4172876"/>
                  <a:pt x="2331624" y="3966097"/>
                </a:cubicBezTo>
                <a:lnTo>
                  <a:pt x="2352576" y="3924497"/>
                </a:lnTo>
                <a:lnTo>
                  <a:pt x="2331416" y="3983994"/>
                </a:lnTo>
                <a:cubicBezTo>
                  <a:pt x="2201688" y="4278396"/>
                  <a:pt x="1932303" y="4480717"/>
                  <a:pt x="1621015" y="4480717"/>
                </a:cubicBezTo>
                <a:cubicBezTo>
                  <a:pt x="1518394" y="4480717"/>
                  <a:pt x="1420325" y="4458728"/>
                  <a:pt x="1330314" y="4418700"/>
                </a:cubicBezTo>
                <a:lnTo>
                  <a:pt x="1323610" y="4415393"/>
                </a:lnTo>
                <a:lnTo>
                  <a:pt x="1344182" y="4481185"/>
                </a:lnTo>
                <a:cubicBezTo>
                  <a:pt x="1371067" y="4550589"/>
                  <a:pt x="1411881" y="4614276"/>
                  <a:pt x="1467065" y="4668920"/>
                </a:cubicBezTo>
                <a:cubicBezTo>
                  <a:pt x="1626487" y="4826780"/>
                  <a:pt x="1869052" y="4872745"/>
                  <a:pt x="2110555" y="4814149"/>
                </a:cubicBezTo>
                <a:lnTo>
                  <a:pt x="2156421" y="4799666"/>
                </a:lnTo>
                <a:lnTo>
                  <a:pt x="2096939" y="4826436"/>
                </a:lnTo>
                <a:cubicBezTo>
                  <a:pt x="1785234" y="4941684"/>
                  <a:pt x="1445849" y="4896940"/>
                  <a:pt x="1229658" y="4682867"/>
                </a:cubicBezTo>
                <a:cubicBezTo>
                  <a:pt x="1172641" y="4626408"/>
                  <a:pt x="1128241" y="4562180"/>
                  <a:pt x="1096182" y="4492821"/>
                </a:cubicBezTo>
                <a:lnTo>
                  <a:pt x="1076998" y="4446092"/>
                </a:lnTo>
                <a:lnTo>
                  <a:pt x="1076053" y="4447453"/>
                </a:lnTo>
                <a:cubicBezTo>
                  <a:pt x="1028549" y="4528809"/>
                  <a:pt x="1002127" y="4619005"/>
                  <a:pt x="1002127" y="4713940"/>
                </a:cubicBezTo>
                <a:cubicBezTo>
                  <a:pt x="1002127" y="4933347"/>
                  <a:pt x="1143252" y="5127439"/>
                  <a:pt x="1359587" y="5245595"/>
                </a:cubicBezTo>
                <a:lnTo>
                  <a:pt x="1403110" y="5265622"/>
                </a:lnTo>
                <a:lnTo>
                  <a:pt x="1340863" y="5245396"/>
                </a:lnTo>
                <a:cubicBezTo>
                  <a:pt x="1032854" y="5121399"/>
                  <a:pt x="821182" y="4863915"/>
                  <a:pt x="821182" y="4566379"/>
                </a:cubicBezTo>
                <a:cubicBezTo>
                  <a:pt x="821182" y="4468291"/>
                  <a:pt x="844187" y="4374555"/>
                  <a:pt x="886065" y="4288520"/>
                </a:cubicBezTo>
                <a:lnTo>
                  <a:pt x="890837" y="4279681"/>
                </a:lnTo>
                <a:lnTo>
                  <a:pt x="881618" y="4281865"/>
                </a:lnTo>
                <a:cubicBezTo>
                  <a:pt x="782091" y="4311697"/>
                  <a:pt x="692980" y="4364254"/>
                  <a:pt x="622585" y="4439933"/>
                </a:cubicBezTo>
                <a:cubicBezTo>
                  <a:pt x="470065" y="4603905"/>
                  <a:pt x="440610" y="4838584"/>
                  <a:pt x="520151" y="5064279"/>
                </a:cubicBezTo>
                <a:lnTo>
                  <a:pt x="538756" y="5106886"/>
                </a:lnTo>
                <a:lnTo>
                  <a:pt x="506295" y="5052238"/>
                </a:lnTo>
                <a:cubicBezTo>
                  <a:pt x="362304" y="4763958"/>
                  <a:pt x="383103" y="4437099"/>
                  <a:pt x="589934" y="4214738"/>
                </a:cubicBezTo>
                <a:cubicBezTo>
                  <a:pt x="658120" y="4141433"/>
                  <a:pt x="740473" y="4085990"/>
                  <a:pt x="831578" y="4048289"/>
                </a:cubicBezTo>
                <a:lnTo>
                  <a:pt x="848303" y="4042132"/>
                </a:lnTo>
                <a:lnTo>
                  <a:pt x="767944" y="4006992"/>
                </a:lnTo>
                <a:cubicBezTo>
                  <a:pt x="707407" y="3986056"/>
                  <a:pt x="643395" y="3974832"/>
                  <a:pt x="577180" y="3974832"/>
                </a:cubicBezTo>
                <a:cubicBezTo>
                  <a:pt x="347633" y="3974832"/>
                  <a:pt x="144570" y="4109721"/>
                  <a:pt x="20953" y="4316500"/>
                </a:cubicBezTo>
                <a:close/>
              </a:path>
            </a:pathLst>
          </a:custGeom>
          <a:gradFill>
            <a:gsLst>
              <a:gs pos="81000">
                <a:schemeClr val="accent6">
                  <a:lumMod val="50000"/>
                </a:schemeClr>
              </a:gs>
              <a:gs pos="24000">
                <a:srgbClr val="00B050"/>
              </a:gs>
              <a:gs pos="51000">
                <a:srgbClr val="FF6600"/>
              </a:gs>
            </a:gsLst>
            <a:lin ang="2700000" scaled="1"/>
          </a:gradFill>
          <a:ln w="0">
            <a:noFill/>
          </a:ln>
          <a:effectLst>
            <a:outerShdw sx="102000" sy="102000" algn="ctr" rotWithShape="0">
              <a:schemeClr val="tx1"/>
            </a:outerShdw>
          </a:effectLst>
          <a:scene3d>
            <a:camera prst="orthographicFront"/>
            <a:lightRig rig="flat" dir="t"/>
          </a:scene3d>
          <a:sp3d>
            <a:bevel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5" name="Forma libre 18"/>
          <p:cNvSpPr/>
          <p:nvPr/>
        </p:nvSpPr>
        <p:spPr>
          <a:xfrm rot="5400000">
            <a:off x="442823" y="2288297"/>
            <a:ext cx="2173170" cy="3563887"/>
          </a:xfrm>
          <a:custGeom>
            <a:avLst/>
            <a:gdLst>
              <a:gd name="connsiteX0" fmla="*/ 1939928 w 3208915"/>
              <a:gd name="connsiteY0" fmla="*/ 792673 h 5265622"/>
              <a:gd name="connsiteX1" fmla="*/ 1947351 w 3208915"/>
              <a:gd name="connsiteY1" fmla="*/ 769825 h 5265622"/>
              <a:gd name="connsiteX2" fmla="*/ 2196563 w 3208915"/>
              <a:gd name="connsiteY2" fmla="*/ 579077 h 5265622"/>
              <a:gd name="connsiteX3" fmla="*/ 2298543 w 3208915"/>
              <a:gd name="connsiteY3" fmla="*/ 602892 h 5265622"/>
              <a:gd name="connsiteX4" fmla="*/ 2300895 w 3208915"/>
              <a:gd name="connsiteY4" fmla="*/ 604162 h 5265622"/>
              <a:gd name="connsiteX5" fmla="*/ 2293678 w 3208915"/>
              <a:gd name="connsiteY5" fmla="*/ 578898 h 5265622"/>
              <a:gd name="connsiteX6" fmla="*/ 2250570 w 3208915"/>
              <a:gd name="connsiteY6" fmla="*/ 506805 h 5265622"/>
              <a:gd name="connsiteX7" fmla="*/ 2024830 w 3208915"/>
              <a:gd name="connsiteY7" fmla="*/ 451036 h 5265622"/>
              <a:gd name="connsiteX8" fmla="*/ 2008740 w 3208915"/>
              <a:gd name="connsiteY8" fmla="*/ 456597 h 5265622"/>
              <a:gd name="connsiteX9" fmla="*/ 2029607 w 3208915"/>
              <a:gd name="connsiteY9" fmla="*/ 446317 h 5265622"/>
              <a:gd name="connsiteX10" fmla="*/ 2333854 w 3208915"/>
              <a:gd name="connsiteY10" fmla="*/ 501449 h 5265622"/>
              <a:gd name="connsiteX11" fmla="*/ 2380678 w 3208915"/>
              <a:gd name="connsiteY11" fmla="*/ 574430 h 5265622"/>
              <a:gd name="connsiteX12" fmla="*/ 2387408 w 3208915"/>
              <a:gd name="connsiteY12" fmla="*/ 592374 h 5265622"/>
              <a:gd name="connsiteX13" fmla="*/ 2387739 w 3208915"/>
              <a:gd name="connsiteY13" fmla="*/ 591851 h 5265622"/>
              <a:gd name="connsiteX14" fmla="*/ 2413673 w 3208915"/>
              <a:gd name="connsiteY14" fmla="*/ 489517 h 5265622"/>
              <a:gd name="connsiteX15" fmla="*/ 2288274 w 3208915"/>
              <a:gd name="connsiteY15" fmla="*/ 285355 h 5265622"/>
              <a:gd name="connsiteX16" fmla="*/ 2273006 w 3208915"/>
              <a:gd name="connsiteY16" fmla="*/ 277665 h 5265622"/>
              <a:gd name="connsiteX17" fmla="*/ 2294843 w 3208915"/>
              <a:gd name="connsiteY17" fmla="*/ 285432 h 5265622"/>
              <a:gd name="connsiteX18" fmla="*/ 2477149 w 3208915"/>
              <a:gd name="connsiteY18" fmla="*/ 546182 h 5265622"/>
              <a:gd name="connsiteX19" fmla="*/ 2468747 w 3208915"/>
              <a:gd name="connsiteY19" fmla="*/ 611900 h 5265622"/>
              <a:gd name="connsiteX20" fmla="*/ 2462893 w 3208915"/>
              <a:gd name="connsiteY20" fmla="*/ 631090 h 5265622"/>
              <a:gd name="connsiteX21" fmla="*/ 2463531 w 3208915"/>
              <a:gd name="connsiteY21" fmla="*/ 630833 h 5265622"/>
              <a:gd name="connsiteX22" fmla="*/ 2528945 w 3208915"/>
              <a:gd name="connsiteY22" fmla="*/ 580364 h 5265622"/>
              <a:gd name="connsiteX23" fmla="*/ 2578561 w 3208915"/>
              <a:gd name="connsiteY23" fmla="*/ 405778 h 5265622"/>
              <a:gd name="connsiteX24" fmla="*/ 2577701 w 3208915"/>
              <a:gd name="connsiteY24" fmla="*/ 401681 h 5265622"/>
              <a:gd name="connsiteX25" fmla="*/ 2576338 w 3208915"/>
              <a:gd name="connsiteY25" fmla="*/ 404718 h 5265622"/>
              <a:gd name="connsiteX26" fmla="*/ 2577541 w 3208915"/>
              <a:gd name="connsiteY26" fmla="*/ 400920 h 5265622"/>
              <a:gd name="connsiteX27" fmla="*/ 2564880 w 3208915"/>
              <a:gd name="connsiteY27" fmla="*/ 340607 h 5265622"/>
              <a:gd name="connsiteX28" fmla="*/ 2558353 w 3208915"/>
              <a:gd name="connsiteY28" fmla="*/ 324246 h 5265622"/>
              <a:gd name="connsiteX29" fmla="*/ 2569741 w 3208915"/>
              <a:gd name="connsiteY29" fmla="*/ 345231 h 5265622"/>
              <a:gd name="connsiteX30" fmla="*/ 2582581 w 3208915"/>
              <a:gd name="connsiteY30" fmla="*/ 385736 h 5265622"/>
              <a:gd name="connsiteX31" fmla="*/ 2614820 w 3208915"/>
              <a:gd name="connsiteY31" fmla="*/ 325861 h 5265622"/>
              <a:gd name="connsiteX32" fmla="*/ 2773045 w 3208915"/>
              <a:gd name="connsiteY32" fmla="*/ 236865 h 5265622"/>
              <a:gd name="connsiteX33" fmla="*/ 2851211 w 3208915"/>
              <a:gd name="connsiteY33" fmla="*/ 255580 h 5265622"/>
              <a:gd name="connsiteX34" fmla="*/ 2853013 w 3208915"/>
              <a:gd name="connsiteY34" fmla="*/ 256578 h 5265622"/>
              <a:gd name="connsiteX35" fmla="*/ 2847482 w 3208915"/>
              <a:gd name="connsiteY35" fmla="*/ 236723 h 5265622"/>
              <a:gd name="connsiteX36" fmla="*/ 2814440 w 3208915"/>
              <a:gd name="connsiteY36" fmla="*/ 180070 h 5265622"/>
              <a:gd name="connsiteX37" fmla="*/ 2641414 w 3208915"/>
              <a:gd name="connsiteY37" fmla="*/ 136243 h 5265622"/>
              <a:gd name="connsiteX38" fmla="*/ 2629081 w 3208915"/>
              <a:gd name="connsiteY38" fmla="*/ 140614 h 5265622"/>
              <a:gd name="connsiteX39" fmla="*/ 2645075 w 3208915"/>
              <a:gd name="connsiteY39" fmla="*/ 132536 h 5265622"/>
              <a:gd name="connsiteX40" fmla="*/ 2878276 w 3208915"/>
              <a:gd name="connsiteY40" fmla="*/ 175861 h 5265622"/>
              <a:gd name="connsiteX41" fmla="*/ 2914166 w 3208915"/>
              <a:gd name="connsiteY41" fmla="*/ 233212 h 5265622"/>
              <a:gd name="connsiteX42" fmla="*/ 2919324 w 3208915"/>
              <a:gd name="connsiteY42" fmla="*/ 247314 h 5265622"/>
              <a:gd name="connsiteX43" fmla="*/ 2919578 w 3208915"/>
              <a:gd name="connsiteY43" fmla="*/ 246903 h 5265622"/>
              <a:gd name="connsiteX44" fmla="*/ 2939456 w 3208915"/>
              <a:gd name="connsiteY44" fmla="*/ 166484 h 5265622"/>
              <a:gd name="connsiteX45" fmla="*/ 2843340 w 3208915"/>
              <a:gd name="connsiteY45" fmla="*/ 6044 h 5265622"/>
              <a:gd name="connsiteX46" fmla="*/ 2831637 w 3208915"/>
              <a:gd name="connsiteY46" fmla="*/ 0 h 5265622"/>
              <a:gd name="connsiteX47" fmla="*/ 2848374 w 3208915"/>
              <a:gd name="connsiteY47" fmla="*/ 6104 h 5265622"/>
              <a:gd name="connsiteX48" fmla="*/ 2988110 w 3208915"/>
              <a:gd name="connsiteY48" fmla="*/ 211014 h 5265622"/>
              <a:gd name="connsiteX49" fmla="*/ 2981669 w 3208915"/>
              <a:gd name="connsiteY49" fmla="*/ 262658 h 5265622"/>
              <a:gd name="connsiteX50" fmla="*/ 2977182 w 3208915"/>
              <a:gd name="connsiteY50" fmla="*/ 277738 h 5265622"/>
              <a:gd name="connsiteX51" fmla="*/ 2977671 w 3208915"/>
              <a:gd name="connsiteY51" fmla="*/ 277537 h 5265622"/>
              <a:gd name="connsiteX52" fmla="*/ 3027811 w 3208915"/>
              <a:gd name="connsiteY52" fmla="*/ 237875 h 5265622"/>
              <a:gd name="connsiteX53" fmla="*/ 3055354 w 3208915"/>
              <a:gd name="connsiteY53" fmla="*/ 49464 h 5265622"/>
              <a:gd name="connsiteX54" fmla="*/ 3050351 w 3208915"/>
              <a:gd name="connsiteY54" fmla="*/ 36606 h 5265622"/>
              <a:gd name="connsiteX55" fmla="*/ 3059080 w 3208915"/>
              <a:gd name="connsiteY55" fmla="*/ 53097 h 5265622"/>
              <a:gd name="connsiteX56" fmla="*/ 3036590 w 3208915"/>
              <a:gd name="connsiteY56" fmla="*/ 305834 h 5265622"/>
              <a:gd name="connsiteX57" fmla="*/ 2971615 w 3208915"/>
              <a:gd name="connsiteY57" fmla="*/ 356064 h 5265622"/>
              <a:gd name="connsiteX58" fmla="*/ 2965339 w 3208915"/>
              <a:gd name="connsiteY58" fmla="*/ 358657 h 5265622"/>
              <a:gd name="connsiteX59" fmla="*/ 2978752 w 3208915"/>
              <a:gd name="connsiteY59" fmla="*/ 368205 h 5265622"/>
              <a:gd name="connsiteX60" fmla="*/ 3053719 w 3208915"/>
              <a:gd name="connsiteY60" fmla="*/ 389528 h 5265622"/>
              <a:gd name="connsiteX61" fmla="*/ 3203281 w 3208915"/>
              <a:gd name="connsiteY61" fmla="*/ 286421 h 5265622"/>
              <a:gd name="connsiteX62" fmla="*/ 3208915 w 3208915"/>
              <a:gd name="connsiteY62" fmla="*/ 273867 h 5265622"/>
              <a:gd name="connsiteX63" fmla="*/ 3203225 w 3208915"/>
              <a:gd name="connsiteY63" fmla="*/ 291822 h 5265622"/>
              <a:gd name="connsiteX64" fmla="*/ 3012208 w 3208915"/>
              <a:gd name="connsiteY64" fmla="*/ 441721 h 5265622"/>
              <a:gd name="connsiteX65" fmla="*/ 2934042 w 3208915"/>
              <a:gd name="connsiteY65" fmla="*/ 423006 h 5265622"/>
              <a:gd name="connsiteX66" fmla="*/ 2932239 w 3208915"/>
              <a:gd name="connsiteY66" fmla="*/ 422008 h 5265622"/>
              <a:gd name="connsiteX67" fmla="*/ 2937771 w 3208915"/>
              <a:gd name="connsiteY67" fmla="*/ 441862 h 5265622"/>
              <a:gd name="connsiteX68" fmla="*/ 2970812 w 3208915"/>
              <a:gd name="connsiteY68" fmla="*/ 498516 h 5265622"/>
              <a:gd name="connsiteX69" fmla="*/ 3143838 w 3208915"/>
              <a:gd name="connsiteY69" fmla="*/ 542342 h 5265622"/>
              <a:gd name="connsiteX70" fmla="*/ 3156171 w 3208915"/>
              <a:gd name="connsiteY70" fmla="*/ 537971 h 5265622"/>
              <a:gd name="connsiteX71" fmla="*/ 3140177 w 3208915"/>
              <a:gd name="connsiteY71" fmla="*/ 546050 h 5265622"/>
              <a:gd name="connsiteX72" fmla="*/ 2906977 w 3208915"/>
              <a:gd name="connsiteY72" fmla="*/ 502725 h 5265622"/>
              <a:gd name="connsiteX73" fmla="*/ 2871087 w 3208915"/>
              <a:gd name="connsiteY73" fmla="*/ 445373 h 5265622"/>
              <a:gd name="connsiteX74" fmla="*/ 2865928 w 3208915"/>
              <a:gd name="connsiteY74" fmla="*/ 431272 h 5265622"/>
              <a:gd name="connsiteX75" fmla="*/ 2865674 w 3208915"/>
              <a:gd name="connsiteY75" fmla="*/ 431683 h 5265622"/>
              <a:gd name="connsiteX76" fmla="*/ 2845797 w 3208915"/>
              <a:gd name="connsiteY76" fmla="*/ 512102 h 5265622"/>
              <a:gd name="connsiteX77" fmla="*/ 2941913 w 3208915"/>
              <a:gd name="connsiteY77" fmla="*/ 672542 h 5265622"/>
              <a:gd name="connsiteX78" fmla="*/ 2953616 w 3208915"/>
              <a:gd name="connsiteY78" fmla="*/ 678585 h 5265622"/>
              <a:gd name="connsiteX79" fmla="*/ 2936878 w 3208915"/>
              <a:gd name="connsiteY79" fmla="*/ 672482 h 5265622"/>
              <a:gd name="connsiteX80" fmla="*/ 2797143 w 3208915"/>
              <a:gd name="connsiteY80" fmla="*/ 467571 h 5265622"/>
              <a:gd name="connsiteX81" fmla="*/ 2814589 w 3208915"/>
              <a:gd name="connsiteY81" fmla="*/ 383720 h 5265622"/>
              <a:gd name="connsiteX82" fmla="*/ 2815872 w 3208915"/>
              <a:gd name="connsiteY82" fmla="*/ 381053 h 5265622"/>
              <a:gd name="connsiteX83" fmla="*/ 2813393 w 3208915"/>
              <a:gd name="connsiteY83" fmla="*/ 381712 h 5265622"/>
              <a:gd name="connsiteX84" fmla="*/ 2743743 w 3208915"/>
              <a:gd name="connsiteY84" fmla="*/ 429413 h 5265622"/>
              <a:gd name="connsiteX85" fmla="*/ 2716199 w 3208915"/>
              <a:gd name="connsiteY85" fmla="*/ 617825 h 5265622"/>
              <a:gd name="connsiteX86" fmla="*/ 2721202 w 3208915"/>
              <a:gd name="connsiteY86" fmla="*/ 630683 h 5265622"/>
              <a:gd name="connsiteX87" fmla="*/ 2712474 w 3208915"/>
              <a:gd name="connsiteY87" fmla="*/ 614191 h 5265622"/>
              <a:gd name="connsiteX88" fmla="*/ 2734963 w 3208915"/>
              <a:gd name="connsiteY88" fmla="*/ 361455 h 5265622"/>
              <a:gd name="connsiteX89" fmla="*/ 2799938 w 3208915"/>
              <a:gd name="connsiteY89" fmla="*/ 311225 h 5265622"/>
              <a:gd name="connsiteX90" fmla="*/ 2804435 w 3208915"/>
              <a:gd name="connsiteY90" fmla="*/ 309367 h 5265622"/>
              <a:gd name="connsiteX91" fmla="*/ 2782828 w 3208915"/>
              <a:gd name="connsiteY91" fmla="*/ 298762 h 5265622"/>
              <a:gd name="connsiteX92" fmla="*/ 2731534 w 3208915"/>
              <a:gd name="connsiteY92" fmla="*/ 289057 h 5265622"/>
              <a:gd name="connsiteX93" fmla="*/ 2610684 w 3208915"/>
              <a:gd name="connsiteY93" fmla="*/ 349728 h 5265622"/>
              <a:gd name="connsiteX94" fmla="*/ 2583774 w 3208915"/>
              <a:gd name="connsiteY94" fmla="*/ 389500 h 5265622"/>
              <a:gd name="connsiteX95" fmla="*/ 2596670 w 3208915"/>
              <a:gd name="connsiteY95" fmla="*/ 430178 h 5265622"/>
              <a:gd name="connsiteX96" fmla="*/ 2540400 w 3208915"/>
              <a:gd name="connsiteY96" fmla="*/ 666841 h 5265622"/>
              <a:gd name="connsiteX97" fmla="*/ 2455630 w 3208915"/>
              <a:gd name="connsiteY97" fmla="*/ 730760 h 5265622"/>
              <a:gd name="connsiteX98" fmla="*/ 2447442 w 3208915"/>
              <a:gd name="connsiteY98" fmla="*/ 734059 h 5265622"/>
              <a:gd name="connsiteX99" fmla="*/ 2464941 w 3208915"/>
              <a:gd name="connsiteY99" fmla="*/ 746209 h 5265622"/>
              <a:gd name="connsiteX100" fmla="*/ 2562747 w 3208915"/>
              <a:gd name="connsiteY100" fmla="*/ 773343 h 5265622"/>
              <a:gd name="connsiteX101" fmla="*/ 2757874 w 3208915"/>
              <a:gd name="connsiteY101" fmla="*/ 642139 h 5265622"/>
              <a:gd name="connsiteX102" fmla="*/ 2765224 w 3208915"/>
              <a:gd name="connsiteY102" fmla="*/ 626164 h 5265622"/>
              <a:gd name="connsiteX103" fmla="*/ 2757801 w 3208915"/>
              <a:gd name="connsiteY103" fmla="*/ 649011 h 5265622"/>
              <a:gd name="connsiteX104" fmla="*/ 2508589 w 3208915"/>
              <a:gd name="connsiteY104" fmla="*/ 839759 h 5265622"/>
              <a:gd name="connsiteX105" fmla="*/ 2406609 w 3208915"/>
              <a:gd name="connsiteY105" fmla="*/ 815944 h 5265622"/>
              <a:gd name="connsiteX106" fmla="*/ 2404258 w 3208915"/>
              <a:gd name="connsiteY106" fmla="*/ 814674 h 5265622"/>
              <a:gd name="connsiteX107" fmla="*/ 2411474 w 3208915"/>
              <a:gd name="connsiteY107" fmla="*/ 839939 h 5265622"/>
              <a:gd name="connsiteX108" fmla="*/ 2454582 w 3208915"/>
              <a:gd name="connsiteY108" fmla="*/ 912031 h 5265622"/>
              <a:gd name="connsiteX109" fmla="*/ 2680322 w 3208915"/>
              <a:gd name="connsiteY109" fmla="*/ 967801 h 5265622"/>
              <a:gd name="connsiteX110" fmla="*/ 2696412 w 3208915"/>
              <a:gd name="connsiteY110" fmla="*/ 962239 h 5265622"/>
              <a:gd name="connsiteX111" fmla="*/ 2675545 w 3208915"/>
              <a:gd name="connsiteY111" fmla="*/ 972519 h 5265622"/>
              <a:gd name="connsiteX112" fmla="*/ 2371299 w 3208915"/>
              <a:gd name="connsiteY112" fmla="*/ 917387 h 5265622"/>
              <a:gd name="connsiteX113" fmla="*/ 2324474 w 3208915"/>
              <a:gd name="connsiteY113" fmla="*/ 844407 h 5265622"/>
              <a:gd name="connsiteX114" fmla="*/ 2317745 w 3208915"/>
              <a:gd name="connsiteY114" fmla="*/ 826463 h 5265622"/>
              <a:gd name="connsiteX115" fmla="*/ 2317413 w 3208915"/>
              <a:gd name="connsiteY115" fmla="*/ 826985 h 5265622"/>
              <a:gd name="connsiteX116" fmla="*/ 2291480 w 3208915"/>
              <a:gd name="connsiteY116" fmla="*/ 929319 h 5265622"/>
              <a:gd name="connsiteX117" fmla="*/ 2416878 w 3208915"/>
              <a:gd name="connsiteY117" fmla="*/ 1133481 h 5265622"/>
              <a:gd name="connsiteX118" fmla="*/ 2432147 w 3208915"/>
              <a:gd name="connsiteY118" fmla="*/ 1141172 h 5265622"/>
              <a:gd name="connsiteX119" fmla="*/ 2410310 w 3208915"/>
              <a:gd name="connsiteY119" fmla="*/ 1133405 h 5265622"/>
              <a:gd name="connsiteX120" fmla="*/ 2228003 w 3208915"/>
              <a:gd name="connsiteY120" fmla="*/ 872654 h 5265622"/>
              <a:gd name="connsiteX121" fmla="*/ 2250764 w 3208915"/>
              <a:gd name="connsiteY121" fmla="*/ 765953 h 5265622"/>
              <a:gd name="connsiteX122" fmla="*/ 2252439 w 3208915"/>
              <a:gd name="connsiteY122" fmla="*/ 762559 h 5265622"/>
              <a:gd name="connsiteX123" fmla="*/ 2249204 w 3208915"/>
              <a:gd name="connsiteY123" fmla="*/ 763397 h 5265622"/>
              <a:gd name="connsiteX124" fmla="*/ 2158334 w 3208915"/>
              <a:gd name="connsiteY124" fmla="*/ 824098 h 5265622"/>
              <a:gd name="connsiteX125" fmla="*/ 2122400 w 3208915"/>
              <a:gd name="connsiteY125" fmla="*/ 1063853 h 5265622"/>
              <a:gd name="connsiteX126" fmla="*/ 2128926 w 3208915"/>
              <a:gd name="connsiteY126" fmla="*/ 1080215 h 5265622"/>
              <a:gd name="connsiteX127" fmla="*/ 2117539 w 3208915"/>
              <a:gd name="connsiteY127" fmla="*/ 1059230 h 5265622"/>
              <a:gd name="connsiteX128" fmla="*/ 2146880 w 3208915"/>
              <a:gd name="connsiteY128" fmla="*/ 737620 h 5265622"/>
              <a:gd name="connsiteX129" fmla="*/ 2231650 w 3208915"/>
              <a:gd name="connsiteY129" fmla="*/ 673701 h 5265622"/>
              <a:gd name="connsiteX130" fmla="*/ 2237517 w 3208915"/>
              <a:gd name="connsiteY130" fmla="*/ 671337 h 5265622"/>
              <a:gd name="connsiteX131" fmla="*/ 2209327 w 3208915"/>
              <a:gd name="connsiteY131" fmla="*/ 657843 h 5265622"/>
              <a:gd name="connsiteX132" fmla="*/ 2142406 w 3208915"/>
              <a:gd name="connsiteY132" fmla="*/ 645493 h 5265622"/>
              <a:gd name="connsiteX133" fmla="*/ 1947278 w 3208915"/>
              <a:gd name="connsiteY133" fmla="*/ 776698 h 5265622"/>
              <a:gd name="connsiteX134" fmla="*/ 0 w 3208915"/>
              <a:gd name="connsiteY134" fmla="*/ 4358100 h 5265622"/>
              <a:gd name="connsiteX135" fmla="*/ 21161 w 3208915"/>
              <a:gd name="connsiteY135" fmla="*/ 4298603 h 5265622"/>
              <a:gd name="connsiteX136" fmla="*/ 731561 w 3208915"/>
              <a:gd name="connsiteY136" fmla="*/ 3801879 h 5265622"/>
              <a:gd name="connsiteX137" fmla="*/ 1022262 w 3208915"/>
              <a:gd name="connsiteY137" fmla="*/ 3863896 h 5265622"/>
              <a:gd name="connsiteX138" fmla="*/ 1028966 w 3208915"/>
              <a:gd name="connsiteY138" fmla="*/ 3867203 h 5265622"/>
              <a:gd name="connsiteX139" fmla="*/ 1008395 w 3208915"/>
              <a:gd name="connsiteY139" fmla="*/ 3801412 h 5265622"/>
              <a:gd name="connsiteX140" fmla="*/ 885511 w 3208915"/>
              <a:gd name="connsiteY140" fmla="*/ 3613677 h 5265622"/>
              <a:gd name="connsiteX141" fmla="*/ 242021 w 3208915"/>
              <a:gd name="connsiteY141" fmla="*/ 3468448 h 5265622"/>
              <a:gd name="connsiteX142" fmla="*/ 196155 w 3208915"/>
              <a:gd name="connsiteY142" fmla="*/ 3482931 h 5265622"/>
              <a:gd name="connsiteX143" fmla="*/ 255637 w 3208915"/>
              <a:gd name="connsiteY143" fmla="*/ 3456161 h 5265622"/>
              <a:gd name="connsiteX144" fmla="*/ 1122918 w 3208915"/>
              <a:gd name="connsiteY144" fmla="*/ 3599730 h 5265622"/>
              <a:gd name="connsiteX145" fmla="*/ 1256394 w 3208915"/>
              <a:gd name="connsiteY145" fmla="*/ 3789776 h 5265622"/>
              <a:gd name="connsiteX146" fmla="*/ 1275579 w 3208915"/>
              <a:gd name="connsiteY146" fmla="*/ 3836506 h 5265622"/>
              <a:gd name="connsiteX147" fmla="*/ 1276524 w 3208915"/>
              <a:gd name="connsiteY147" fmla="*/ 3835144 h 5265622"/>
              <a:gd name="connsiteX148" fmla="*/ 1350449 w 3208915"/>
              <a:gd name="connsiteY148" fmla="*/ 3568657 h 5265622"/>
              <a:gd name="connsiteX149" fmla="*/ 992989 w 3208915"/>
              <a:gd name="connsiteY149" fmla="*/ 3037002 h 5265622"/>
              <a:gd name="connsiteX150" fmla="*/ 970306 w 3208915"/>
              <a:gd name="connsiteY150" fmla="*/ 3026565 h 5265622"/>
              <a:gd name="connsiteX151" fmla="*/ 973040 w 3208915"/>
              <a:gd name="connsiteY151" fmla="*/ 3062393 h 5265622"/>
              <a:gd name="connsiteX152" fmla="*/ 1232279 w 3208915"/>
              <a:gd name="connsiteY152" fmla="*/ 3411742 h 5265622"/>
              <a:gd name="connsiteX153" fmla="*/ 1264427 w 3208915"/>
              <a:gd name="connsiteY153" fmla="*/ 3427267 h 5265622"/>
              <a:gd name="connsiteX154" fmla="*/ 1218449 w 3208915"/>
              <a:gd name="connsiteY154" fmla="*/ 3411588 h 5265622"/>
              <a:gd name="connsiteX155" fmla="*/ 834597 w 3208915"/>
              <a:gd name="connsiteY155" fmla="*/ 2885221 h 5265622"/>
              <a:gd name="connsiteX156" fmla="*/ 882522 w 3208915"/>
              <a:gd name="connsiteY156" fmla="*/ 2669827 h 5265622"/>
              <a:gd name="connsiteX157" fmla="*/ 886047 w 3208915"/>
              <a:gd name="connsiteY157" fmla="*/ 2662975 h 5265622"/>
              <a:gd name="connsiteX158" fmla="*/ 879237 w 3208915"/>
              <a:gd name="connsiteY158" fmla="*/ 2664668 h 5265622"/>
              <a:gd name="connsiteX159" fmla="*/ 687908 w 3208915"/>
              <a:gd name="connsiteY159" fmla="*/ 2787201 h 5265622"/>
              <a:gd name="connsiteX160" fmla="*/ 612247 w 3208915"/>
              <a:gd name="connsiteY160" fmla="*/ 3271187 h 5265622"/>
              <a:gd name="connsiteX161" fmla="*/ 625989 w 3208915"/>
              <a:gd name="connsiteY161" fmla="*/ 3304217 h 5265622"/>
              <a:gd name="connsiteX162" fmla="*/ 602013 w 3208915"/>
              <a:gd name="connsiteY162" fmla="*/ 3261854 h 5265622"/>
              <a:gd name="connsiteX163" fmla="*/ 663791 w 3208915"/>
              <a:gd name="connsiteY163" fmla="*/ 2612633 h 5265622"/>
              <a:gd name="connsiteX164" fmla="*/ 842276 w 3208915"/>
              <a:gd name="connsiteY164" fmla="*/ 2483603 h 5265622"/>
              <a:gd name="connsiteX165" fmla="*/ 854630 w 3208915"/>
              <a:gd name="connsiteY165" fmla="*/ 2478830 h 5265622"/>
              <a:gd name="connsiteX166" fmla="*/ 795274 w 3208915"/>
              <a:gd name="connsiteY166" fmla="*/ 2451590 h 5265622"/>
              <a:gd name="connsiteX167" fmla="*/ 654370 w 3208915"/>
              <a:gd name="connsiteY167" fmla="*/ 2426659 h 5265622"/>
              <a:gd name="connsiteX168" fmla="*/ 243525 w 3208915"/>
              <a:gd name="connsiteY168" fmla="*/ 2691517 h 5265622"/>
              <a:gd name="connsiteX169" fmla="*/ 228049 w 3208915"/>
              <a:gd name="connsiteY169" fmla="*/ 2723765 h 5265622"/>
              <a:gd name="connsiteX170" fmla="*/ 243679 w 3208915"/>
              <a:gd name="connsiteY170" fmla="*/ 2677643 h 5265622"/>
              <a:gd name="connsiteX171" fmla="*/ 768401 w 3208915"/>
              <a:gd name="connsiteY171" fmla="*/ 2292588 h 5265622"/>
              <a:gd name="connsiteX172" fmla="*/ 983121 w 3208915"/>
              <a:gd name="connsiteY172" fmla="*/ 2340663 h 5265622"/>
              <a:gd name="connsiteX173" fmla="*/ 988073 w 3208915"/>
              <a:gd name="connsiteY173" fmla="*/ 2343227 h 5265622"/>
              <a:gd name="connsiteX174" fmla="*/ 972878 w 3208915"/>
              <a:gd name="connsiteY174" fmla="*/ 2292226 h 5265622"/>
              <a:gd name="connsiteX175" fmla="*/ 882113 w 3208915"/>
              <a:gd name="connsiteY175" fmla="*/ 2146696 h 5265622"/>
              <a:gd name="connsiteX176" fmla="*/ 406812 w 3208915"/>
              <a:gd name="connsiteY176" fmla="*/ 2034116 h 5265622"/>
              <a:gd name="connsiteX177" fmla="*/ 372934 w 3208915"/>
              <a:gd name="connsiteY177" fmla="*/ 2045343 h 5265622"/>
              <a:gd name="connsiteX178" fmla="*/ 416870 w 3208915"/>
              <a:gd name="connsiteY178" fmla="*/ 2024592 h 5265622"/>
              <a:gd name="connsiteX179" fmla="*/ 1057469 w 3208915"/>
              <a:gd name="connsiteY179" fmla="*/ 2135884 h 5265622"/>
              <a:gd name="connsiteX180" fmla="*/ 1156058 w 3208915"/>
              <a:gd name="connsiteY180" fmla="*/ 2283206 h 5265622"/>
              <a:gd name="connsiteX181" fmla="*/ 1170228 w 3208915"/>
              <a:gd name="connsiteY181" fmla="*/ 2319431 h 5265622"/>
              <a:gd name="connsiteX182" fmla="*/ 1170926 w 3208915"/>
              <a:gd name="connsiteY182" fmla="*/ 2318375 h 5265622"/>
              <a:gd name="connsiteX183" fmla="*/ 1225529 w 3208915"/>
              <a:gd name="connsiteY183" fmla="*/ 2111797 h 5265622"/>
              <a:gd name="connsiteX184" fmla="*/ 961499 w 3208915"/>
              <a:gd name="connsiteY184" fmla="*/ 1699664 h 5265622"/>
              <a:gd name="connsiteX185" fmla="*/ 929352 w 3208915"/>
              <a:gd name="connsiteY185" fmla="*/ 1684139 h 5265622"/>
              <a:gd name="connsiteX186" fmla="*/ 975330 w 3208915"/>
              <a:gd name="connsiteY186" fmla="*/ 1699818 h 5265622"/>
              <a:gd name="connsiteX187" fmla="*/ 1359181 w 3208915"/>
              <a:gd name="connsiteY187" fmla="*/ 2226185 h 5265622"/>
              <a:gd name="connsiteX188" fmla="*/ 1341489 w 3208915"/>
              <a:gd name="connsiteY188" fmla="*/ 2358847 h 5265622"/>
              <a:gd name="connsiteX189" fmla="*/ 1329163 w 3208915"/>
              <a:gd name="connsiteY189" fmla="*/ 2397584 h 5265622"/>
              <a:gd name="connsiteX190" fmla="*/ 1330507 w 3208915"/>
              <a:gd name="connsiteY190" fmla="*/ 2397066 h 5265622"/>
              <a:gd name="connsiteX191" fmla="*/ 1468239 w 3208915"/>
              <a:gd name="connsiteY191" fmla="*/ 2295185 h 5265622"/>
              <a:gd name="connsiteX192" fmla="*/ 1575483 w 3208915"/>
              <a:gd name="connsiteY192" fmla="*/ 2007705 h 5265622"/>
              <a:gd name="connsiteX193" fmla="*/ 1572720 w 3208915"/>
              <a:gd name="connsiteY193" fmla="*/ 1943087 h 5265622"/>
              <a:gd name="connsiteX194" fmla="*/ 1549946 w 3208915"/>
              <a:gd name="connsiteY194" fmla="*/ 1907690 h 5265622"/>
              <a:gd name="connsiteX195" fmla="*/ 1502342 w 3208915"/>
              <a:gd name="connsiteY195" fmla="*/ 1722224 h 5265622"/>
              <a:gd name="connsiteX196" fmla="*/ 1539458 w 3208915"/>
              <a:gd name="connsiteY196" fmla="*/ 1557529 h 5265622"/>
              <a:gd name="connsiteX197" fmla="*/ 1542188 w 3208915"/>
              <a:gd name="connsiteY197" fmla="*/ 1552290 h 5265622"/>
              <a:gd name="connsiteX198" fmla="*/ 1536914 w 3208915"/>
              <a:gd name="connsiteY198" fmla="*/ 1553584 h 5265622"/>
              <a:gd name="connsiteX199" fmla="*/ 1388734 w 3208915"/>
              <a:gd name="connsiteY199" fmla="*/ 1647276 h 5265622"/>
              <a:gd name="connsiteX200" fmla="*/ 1330136 w 3208915"/>
              <a:gd name="connsiteY200" fmla="*/ 2017342 h 5265622"/>
              <a:gd name="connsiteX201" fmla="*/ 1340779 w 3208915"/>
              <a:gd name="connsiteY201" fmla="*/ 2042597 h 5265622"/>
              <a:gd name="connsiteX202" fmla="*/ 1322210 w 3208915"/>
              <a:gd name="connsiteY202" fmla="*/ 2010205 h 5265622"/>
              <a:gd name="connsiteX203" fmla="*/ 1370056 w 3208915"/>
              <a:gd name="connsiteY203" fmla="*/ 1513796 h 5265622"/>
              <a:gd name="connsiteX204" fmla="*/ 1508288 w 3208915"/>
              <a:gd name="connsiteY204" fmla="*/ 1415137 h 5265622"/>
              <a:gd name="connsiteX205" fmla="*/ 1517856 w 3208915"/>
              <a:gd name="connsiteY205" fmla="*/ 1411488 h 5265622"/>
              <a:gd name="connsiteX206" fmla="*/ 1471887 w 3208915"/>
              <a:gd name="connsiteY206" fmla="*/ 1390660 h 5265622"/>
              <a:gd name="connsiteX207" fmla="*/ 1362760 w 3208915"/>
              <a:gd name="connsiteY207" fmla="*/ 1371597 h 5265622"/>
              <a:gd name="connsiteX208" fmla="*/ 1044569 w 3208915"/>
              <a:gd name="connsiteY208" fmla="*/ 1574113 h 5265622"/>
              <a:gd name="connsiteX209" fmla="*/ 1032583 w 3208915"/>
              <a:gd name="connsiteY209" fmla="*/ 1598771 h 5265622"/>
              <a:gd name="connsiteX210" fmla="*/ 1044688 w 3208915"/>
              <a:gd name="connsiteY210" fmla="*/ 1563505 h 5265622"/>
              <a:gd name="connsiteX211" fmla="*/ 1451074 w 3208915"/>
              <a:gd name="connsiteY211" fmla="*/ 1269084 h 5265622"/>
              <a:gd name="connsiteX212" fmla="*/ 1617370 w 3208915"/>
              <a:gd name="connsiteY212" fmla="*/ 1305843 h 5265622"/>
              <a:gd name="connsiteX213" fmla="*/ 1621205 w 3208915"/>
              <a:gd name="connsiteY213" fmla="*/ 1307803 h 5265622"/>
              <a:gd name="connsiteX214" fmla="*/ 1609437 w 3208915"/>
              <a:gd name="connsiteY214" fmla="*/ 1268807 h 5265622"/>
              <a:gd name="connsiteX215" fmla="*/ 1539141 w 3208915"/>
              <a:gd name="connsiteY215" fmla="*/ 1157531 h 5265622"/>
              <a:gd name="connsiteX216" fmla="*/ 1171032 w 3208915"/>
              <a:gd name="connsiteY216" fmla="*/ 1071450 h 5265622"/>
              <a:gd name="connsiteX217" fmla="*/ 1144794 w 3208915"/>
              <a:gd name="connsiteY217" fmla="*/ 1080034 h 5265622"/>
              <a:gd name="connsiteX218" fmla="*/ 1178821 w 3208915"/>
              <a:gd name="connsiteY218" fmla="*/ 1064167 h 5265622"/>
              <a:gd name="connsiteX219" fmla="*/ 1674950 w 3208915"/>
              <a:gd name="connsiteY219" fmla="*/ 1149264 h 5265622"/>
              <a:gd name="connsiteX220" fmla="*/ 1751305 w 3208915"/>
              <a:gd name="connsiteY220" fmla="*/ 1261910 h 5265622"/>
              <a:gd name="connsiteX221" fmla="*/ 1762280 w 3208915"/>
              <a:gd name="connsiteY221" fmla="*/ 1289608 h 5265622"/>
              <a:gd name="connsiteX222" fmla="*/ 1762821 w 3208915"/>
              <a:gd name="connsiteY222" fmla="*/ 1288801 h 5265622"/>
              <a:gd name="connsiteX223" fmla="*/ 1805110 w 3208915"/>
              <a:gd name="connsiteY223" fmla="*/ 1130846 h 5265622"/>
              <a:gd name="connsiteX224" fmla="*/ 1600624 w 3208915"/>
              <a:gd name="connsiteY224" fmla="*/ 815720 h 5265622"/>
              <a:gd name="connsiteX225" fmla="*/ 1575727 w 3208915"/>
              <a:gd name="connsiteY225" fmla="*/ 803850 h 5265622"/>
              <a:gd name="connsiteX226" fmla="*/ 1611336 w 3208915"/>
              <a:gd name="connsiteY226" fmla="*/ 815838 h 5265622"/>
              <a:gd name="connsiteX227" fmla="*/ 1908620 w 3208915"/>
              <a:gd name="connsiteY227" fmla="*/ 1218310 h 5265622"/>
              <a:gd name="connsiteX228" fmla="*/ 1894918 w 3208915"/>
              <a:gd name="connsiteY228" fmla="*/ 1319746 h 5265622"/>
              <a:gd name="connsiteX229" fmla="*/ 1885372 w 3208915"/>
              <a:gd name="connsiteY229" fmla="*/ 1349366 h 5265622"/>
              <a:gd name="connsiteX230" fmla="*/ 1886412 w 3208915"/>
              <a:gd name="connsiteY230" fmla="*/ 1348970 h 5265622"/>
              <a:gd name="connsiteX231" fmla="*/ 1993083 w 3208915"/>
              <a:gd name="connsiteY231" fmla="*/ 1271069 h 5265622"/>
              <a:gd name="connsiteX232" fmla="*/ 2051681 w 3208915"/>
              <a:gd name="connsiteY232" fmla="*/ 901003 h 5265622"/>
              <a:gd name="connsiteX233" fmla="*/ 2041038 w 3208915"/>
              <a:gd name="connsiteY233" fmla="*/ 875748 h 5265622"/>
              <a:gd name="connsiteX234" fmla="*/ 2059607 w 3208915"/>
              <a:gd name="connsiteY234" fmla="*/ 908139 h 5265622"/>
              <a:gd name="connsiteX235" fmla="*/ 2011761 w 3208915"/>
              <a:gd name="connsiteY235" fmla="*/ 1404549 h 5265622"/>
              <a:gd name="connsiteX236" fmla="*/ 1873528 w 3208915"/>
              <a:gd name="connsiteY236" fmla="*/ 1503208 h 5265622"/>
              <a:gd name="connsiteX237" fmla="*/ 1860177 w 3208915"/>
              <a:gd name="connsiteY237" fmla="*/ 1508300 h 5265622"/>
              <a:gd name="connsiteX238" fmla="*/ 1888711 w 3208915"/>
              <a:gd name="connsiteY238" fmla="*/ 1527054 h 5265622"/>
              <a:gd name="connsiteX239" fmla="*/ 2048202 w 3208915"/>
              <a:gd name="connsiteY239" fmla="*/ 1568936 h 5265622"/>
              <a:gd name="connsiteX240" fmla="*/ 2366392 w 3208915"/>
              <a:gd name="connsiteY240" fmla="*/ 1366420 h 5265622"/>
              <a:gd name="connsiteX241" fmla="*/ 2378378 w 3208915"/>
              <a:gd name="connsiteY241" fmla="*/ 1341762 h 5265622"/>
              <a:gd name="connsiteX242" fmla="*/ 2366273 w 3208915"/>
              <a:gd name="connsiteY242" fmla="*/ 1377028 h 5265622"/>
              <a:gd name="connsiteX243" fmla="*/ 1959888 w 3208915"/>
              <a:gd name="connsiteY243" fmla="*/ 1671449 h 5265622"/>
              <a:gd name="connsiteX244" fmla="*/ 1793591 w 3208915"/>
              <a:gd name="connsiteY244" fmla="*/ 1634690 h 5265622"/>
              <a:gd name="connsiteX245" fmla="*/ 1789757 w 3208915"/>
              <a:gd name="connsiteY245" fmla="*/ 1632730 h 5265622"/>
              <a:gd name="connsiteX246" fmla="*/ 1801524 w 3208915"/>
              <a:gd name="connsiteY246" fmla="*/ 1671727 h 5265622"/>
              <a:gd name="connsiteX247" fmla="*/ 1871820 w 3208915"/>
              <a:gd name="connsiteY247" fmla="*/ 1783002 h 5265622"/>
              <a:gd name="connsiteX248" fmla="*/ 2239930 w 3208915"/>
              <a:gd name="connsiteY248" fmla="*/ 1869083 h 5265622"/>
              <a:gd name="connsiteX249" fmla="*/ 2266168 w 3208915"/>
              <a:gd name="connsiteY249" fmla="*/ 1860499 h 5265622"/>
              <a:gd name="connsiteX250" fmla="*/ 2232140 w 3208915"/>
              <a:gd name="connsiteY250" fmla="*/ 1876366 h 5265622"/>
              <a:gd name="connsiteX251" fmla="*/ 1736011 w 3208915"/>
              <a:gd name="connsiteY251" fmla="*/ 1791269 h 5265622"/>
              <a:gd name="connsiteX252" fmla="*/ 1659656 w 3208915"/>
              <a:gd name="connsiteY252" fmla="*/ 1678623 h 5265622"/>
              <a:gd name="connsiteX253" fmla="*/ 1648681 w 3208915"/>
              <a:gd name="connsiteY253" fmla="*/ 1650926 h 5265622"/>
              <a:gd name="connsiteX254" fmla="*/ 1648141 w 3208915"/>
              <a:gd name="connsiteY254" fmla="*/ 1651733 h 5265622"/>
              <a:gd name="connsiteX255" fmla="*/ 1605852 w 3208915"/>
              <a:gd name="connsiteY255" fmla="*/ 1809687 h 5265622"/>
              <a:gd name="connsiteX256" fmla="*/ 1810337 w 3208915"/>
              <a:gd name="connsiteY256" fmla="*/ 2124813 h 5265622"/>
              <a:gd name="connsiteX257" fmla="*/ 1835235 w 3208915"/>
              <a:gd name="connsiteY257" fmla="*/ 2136684 h 5265622"/>
              <a:gd name="connsiteX258" fmla="*/ 1799626 w 3208915"/>
              <a:gd name="connsiteY258" fmla="*/ 2124696 h 5265622"/>
              <a:gd name="connsiteX259" fmla="*/ 1628133 w 3208915"/>
              <a:gd name="connsiteY259" fmla="*/ 2011553 h 5265622"/>
              <a:gd name="connsiteX260" fmla="*/ 1610731 w 3208915"/>
              <a:gd name="connsiteY260" fmla="*/ 1991616 h 5265622"/>
              <a:gd name="connsiteX261" fmla="*/ 1610834 w 3208915"/>
              <a:gd name="connsiteY261" fmla="*/ 1992011 h 5265622"/>
              <a:gd name="connsiteX262" fmla="*/ 1492356 w 3208915"/>
              <a:gd name="connsiteY262" fmla="*/ 2469754 h 5265622"/>
              <a:gd name="connsiteX263" fmla="*/ 1313871 w 3208915"/>
              <a:gd name="connsiteY263" fmla="*/ 2598784 h 5265622"/>
              <a:gd name="connsiteX264" fmla="*/ 1296631 w 3208915"/>
              <a:gd name="connsiteY264" fmla="*/ 2605444 h 5265622"/>
              <a:gd name="connsiteX265" fmla="*/ 1333475 w 3208915"/>
              <a:gd name="connsiteY265" fmla="*/ 2629971 h 5265622"/>
              <a:gd name="connsiteX266" fmla="*/ 1539408 w 3208915"/>
              <a:gd name="connsiteY266" fmla="*/ 2684746 h 5265622"/>
              <a:gd name="connsiteX267" fmla="*/ 1950254 w 3208915"/>
              <a:gd name="connsiteY267" fmla="*/ 2419888 h 5265622"/>
              <a:gd name="connsiteX268" fmla="*/ 1965730 w 3208915"/>
              <a:gd name="connsiteY268" fmla="*/ 2387640 h 5265622"/>
              <a:gd name="connsiteX269" fmla="*/ 1950100 w 3208915"/>
              <a:gd name="connsiteY269" fmla="*/ 2433762 h 5265622"/>
              <a:gd name="connsiteX270" fmla="*/ 1425378 w 3208915"/>
              <a:gd name="connsiteY270" fmla="*/ 2818816 h 5265622"/>
              <a:gd name="connsiteX271" fmla="*/ 1210657 w 3208915"/>
              <a:gd name="connsiteY271" fmla="*/ 2770742 h 5265622"/>
              <a:gd name="connsiteX272" fmla="*/ 1205706 w 3208915"/>
              <a:gd name="connsiteY272" fmla="*/ 2768178 h 5265622"/>
              <a:gd name="connsiteX273" fmla="*/ 1220900 w 3208915"/>
              <a:gd name="connsiteY273" fmla="*/ 2819179 h 5265622"/>
              <a:gd name="connsiteX274" fmla="*/ 1311665 w 3208915"/>
              <a:gd name="connsiteY274" fmla="*/ 2964709 h 5265622"/>
              <a:gd name="connsiteX275" fmla="*/ 1786966 w 3208915"/>
              <a:gd name="connsiteY275" fmla="*/ 3077290 h 5265622"/>
              <a:gd name="connsiteX276" fmla="*/ 1820844 w 3208915"/>
              <a:gd name="connsiteY276" fmla="*/ 3066063 h 5265622"/>
              <a:gd name="connsiteX277" fmla="*/ 1776908 w 3208915"/>
              <a:gd name="connsiteY277" fmla="*/ 3086814 h 5265622"/>
              <a:gd name="connsiteX278" fmla="*/ 1136310 w 3208915"/>
              <a:gd name="connsiteY278" fmla="*/ 2975521 h 5265622"/>
              <a:gd name="connsiteX279" fmla="*/ 1037720 w 3208915"/>
              <a:gd name="connsiteY279" fmla="*/ 2828199 h 5265622"/>
              <a:gd name="connsiteX280" fmla="*/ 1023550 w 3208915"/>
              <a:gd name="connsiteY280" fmla="*/ 2791975 h 5265622"/>
              <a:gd name="connsiteX281" fmla="*/ 1022852 w 3208915"/>
              <a:gd name="connsiteY281" fmla="*/ 2793031 h 5265622"/>
              <a:gd name="connsiteX282" fmla="*/ 968249 w 3208915"/>
              <a:gd name="connsiteY282" fmla="*/ 2999609 h 5265622"/>
              <a:gd name="connsiteX283" fmla="*/ 970085 w 3208915"/>
              <a:gd name="connsiteY283" fmla="*/ 3023675 h 5265622"/>
              <a:gd name="connsiteX284" fmla="*/ 1011714 w 3208915"/>
              <a:gd name="connsiteY284" fmla="*/ 3037201 h 5265622"/>
              <a:gd name="connsiteX285" fmla="*/ 1531395 w 3208915"/>
              <a:gd name="connsiteY285" fmla="*/ 3716218 h 5265622"/>
              <a:gd name="connsiteX286" fmla="*/ 1507442 w 3208915"/>
              <a:gd name="connsiteY286" fmla="*/ 3887353 h 5265622"/>
              <a:gd name="connsiteX287" fmla="*/ 1490755 w 3208915"/>
              <a:gd name="connsiteY287" fmla="*/ 3937324 h 5265622"/>
              <a:gd name="connsiteX288" fmla="*/ 1492573 w 3208915"/>
              <a:gd name="connsiteY288" fmla="*/ 3936657 h 5265622"/>
              <a:gd name="connsiteX289" fmla="*/ 1679044 w 3208915"/>
              <a:gd name="connsiteY289" fmla="*/ 3805229 h 5265622"/>
              <a:gd name="connsiteX290" fmla="*/ 1781479 w 3208915"/>
              <a:gd name="connsiteY290" fmla="*/ 3180883 h 5265622"/>
              <a:gd name="connsiteX291" fmla="*/ 1762873 w 3208915"/>
              <a:gd name="connsiteY291" fmla="*/ 3138276 h 5265622"/>
              <a:gd name="connsiteX292" fmla="*/ 1795334 w 3208915"/>
              <a:gd name="connsiteY292" fmla="*/ 3192924 h 5265622"/>
              <a:gd name="connsiteX293" fmla="*/ 1711695 w 3208915"/>
              <a:gd name="connsiteY293" fmla="*/ 4030424 h 5265622"/>
              <a:gd name="connsiteX294" fmla="*/ 1470051 w 3208915"/>
              <a:gd name="connsiteY294" fmla="*/ 4196874 h 5265622"/>
              <a:gd name="connsiteX295" fmla="*/ 1446711 w 3208915"/>
              <a:gd name="connsiteY295" fmla="*/ 4205466 h 5265622"/>
              <a:gd name="connsiteX296" fmla="*/ 1496593 w 3208915"/>
              <a:gd name="connsiteY296" fmla="*/ 4237106 h 5265622"/>
              <a:gd name="connsiteX297" fmla="*/ 1775397 w 3208915"/>
              <a:gd name="connsiteY297" fmla="*/ 4307765 h 5265622"/>
              <a:gd name="connsiteX298" fmla="*/ 2331624 w 3208915"/>
              <a:gd name="connsiteY298" fmla="*/ 3966097 h 5265622"/>
              <a:gd name="connsiteX299" fmla="*/ 2352576 w 3208915"/>
              <a:gd name="connsiteY299" fmla="*/ 3924497 h 5265622"/>
              <a:gd name="connsiteX300" fmla="*/ 2331416 w 3208915"/>
              <a:gd name="connsiteY300" fmla="*/ 3983994 h 5265622"/>
              <a:gd name="connsiteX301" fmla="*/ 1621015 w 3208915"/>
              <a:gd name="connsiteY301" fmla="*/ 4480717 h 5265622"/>
              <a:gd name="connsiteX302" fmla="*/ 1330314 w 3208915"/>
              <a:gd name="connsiteY302" fmla="*/ 4418700 h 5265622"/>
              <a:gd name="connsiteX303" fmla="*/ 1323610 w 3208915"/>
              <a:gd name="connsiteY303" fmla="*/ 4415393 h 5265622"/>
              <a:gd name="connsiteX304" fmla="*/ 1344182 w 3208915"/>
              <a:gd name="connsiteY304" fmla="*/ 4481185 h 5265622"/>
              <a:gd name="connsiteX305" fmla="*/ 1467065 w 3208915"/>
              <a:gd name="connsiteY305" fmla="*/ 4668920 h 5265622"/>
              <a:gd name="connsiteX306" fmla="*/ 2110555 w 3208915"/>
              <a:gd name="connsiteY306" fmla="*/ 4814149 h 5265622"/>
              <a:gd name="connsiteX307" fmla="*/ 2156421 w 3208915"/>
              <a:gd name="connsiteY307" fmla="*/ 4799666 h 5265622"/>
              <a:gd name="connsiteX308" fmla="*/ 2096939 w 3208915"/>
              <a:gd name="connsiteY308" fmla="*/ 4826436 h 5265622"/>
              <a:gd name="connsiteX309" fmla="*/ 1229658 w 3208915"/>
              <a:gd name="connsiteY309" fmla="*/ 4682867 h 5265622"/>
              <a:gd name="connsiteX310" fmla="*/ 1096182 w 3208915"/>
              <a:gd name="connsiteY310" fmla="*/ 4492821 h 5265622"/>
              <a:gd name="connsiteX311" fmla="*/ 1076998 w 3208915"/>
              <a:gd name="connsiteY311" fmla="*/ 4446092 h 5265622"/>
              <a:gd name="connsiteX312" fmla="*/ 1076053 w 3208915"/>
              <a:gd name="connsiteY312" fmla="*/ 4447453 h 5265622"/>
              <a:gd name="connsiteX313" fmla="*/ 1002127 w 3208915"/>
              <a:gd name="connsiteY313" fmla="*/ 4713940 h 5265622"/>
              <a:gd name="connsiteX314" fmla="*/ 1359587 w 3208915"/>
              <a:gd name="connsiteY314" fmla="*/ 5245595 h 5265622"/>
              <a:gd name="connsiteX315" fmla="*/ 1403110 w 3208915"/>
              <a:gd name="connsiteY315" fmla="*/ 5265622 h 5265622"/>
              <a:gd name="connsiteX316" fmla="*/ 1340863 w 3208915"/>
              <a:gd name="connsiteY316" fmla="*/ 5245396 h 5265622"/>
              <a:gd name="connsiteX317" fmla="*/ 821182 w 3208915"/>
              <a:gd name="connsiteY317" fmla="*/ 4566379 h 5265622"/>
              <a:gd name="connsiteX318" fmla="*/ 886065 w 3208915"/>
              <a:gd name="connsiteY318" fmla="*/ 4288520 h 5265622"/>
              <a:gd name="connsiteX319" fmla="*/ 890837 w 3208915"/>
              <a:gd name="connsiteY319" fmla="*/ 4279681 h 5265622"/>
              <a:gd name="connsiteX320" fmla="*/ 881618 w 3208915"/>
              <a:gd name="connsiteY320" fmla="*/ 4281865 h 5265622"/>
              <a:gd name="connsiteX321" fmla="*/ 622585 w 3208915"/>
              <a:gd name="connsiteY321" fmla="*/ 4439933 h 5265622"/>
              <a:gd name="connsiteX322" fmla="*/ 520151 w 3208915"/>
              <a:gd name="connsiteY322" fmla="*/ 5064279 h 5265622"/>
              <a:gd name="connsiteX323" fmla="*/ 538756 w 3208915"/>
              <a:gd name="connsiteY323" fmla="*/ 5106886 h 5265622"/>
              <a:gd name="connsiteX324" fmla="*/ 506295 w 3208915"/>
              <a:gd name="connsiteY324" fmla="*/ 5052238 h 5265622"/>
              <a:gd name="connsiteX325" fmla="*/ 589934 w 3208915"/>
              <a:gd name="connsiteY325" fmla="*/ 4214738 h 5265622"/>
              <a:gd name="connsiteX326" fmla="*/ 831578 w 3208915"/>
              <a:gd name="connsiteY326" fmla="*/ 4048289 h 5265622"/>
              <a:gd name="connsiteX327" fmla="*/ 848303 w 3208915"/>
              <a:gd name="connsiteY327" fmla="*/ 4042132 h 5265622"/>
              <a:gd name="connsiteX328" fmla="*/ 767944 w 3208915"/>
              <a:gd name="connsiteY328" fmla="*/ 4006992 h 5265622"/>
              <a:gd name="connsiteX329" fmla="*/ 577180 w 3208915"/>
              <a:gd name="connsiteY329" fmla="*/ 3974832 h 5265622"/>
              <a:gd name="connsiteX330" fmla="*/ 20953 w 3208915"/>
              <a:gd name="connsiteY330" fmla="*/ 4316500 h 52656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Lst>
            <a:rect l="l" t="t" r="r" b="b"/>
            <a:pathLst>
              <a:path w="3208915" h="5265622">
                <a:moveTo>
                  <a:pt x="1939928" y="792673"/>
                </a:moveTo>
                <a:lnTo>
                  <a:pt x="1947351" y="769825"/>
                </a:lnTo>
                <a:cubicBezTo>
                  <a:pt x="1992861" y="656771"/>
                  <a:pt x="2087362" y="579077"/>
                  <a:pt x="2196563" y="579077"/>
                </a:cubicBezTo>
                <a:cubicBezTo>
                  <a:pt x="2232564" y="579077"/>
                  <a:pt x="2266967" y="587521"/>
                  <a:pt x="2298543" y="602892"/>
                </a:cubicBezTo>
                <a:lnTo>
                  <a:pt x="2300895" y="604162"/>
                </a:lnTo>
                <a:lnTo>
                  <a:pt x="2293678" y="578898"/>
                </a:lnTo>
                <a:cubicBezTo>
                  <a:pt x="2284247" y="552246"/>
                  <a:pt x="2269929" y="527789"/>
                  <a:pt x="2250570" y="506805"/>
                </a:cubicBezTo>
                <a:cubicBezTo>
                  <a:pt x="2194644" y="446185"/>
                  <a:pt x="2109551" y="428534"/>
                  <a:pt x="2024830" y="451036"/>
                </a:cubicBezTo>
                <a:lnTo>
                  <a:pt x="2008740" y="456597"/>
                </a:lnTo>
                <a:lnTo>
                  <a:pt x="2029607" y="446317"/>
                </a:lnTo>
                <a:cubicBezTo>
                  <a:pt x="2138955" y="402061"/>
                  <a:pt x="2258013" y="419243"/>
                  <a:pt x="2333854" y="501449"/>
                </a:cubicBezTo>
                <a:cubicBezTo>
                  <a:pt x="2353856" y="523130"/>
                  <a:pt x="2369431" y="547795"/>
                  <a:pt x="2380678" y="574430"/>
                </a:cubicBezTo>
                <a:lnTo>
                  <a:pt x="2387408" y="592374"/>
                </a:lnTo>
                <a:lnTo>
                  <a:pt x="2387739" y="591851"/>
                </a:lnTo>
                <a:cubicBezTo>
                  <a:pt x="2404404" y="560610"/>
                  <a:pt x="2413673" y="525973"/>
                  <a:pt x="2413673" y="489517"/>
                </a:cubicBezTo>
                <a:cubicBezTo>
                  <a:pt x="2413673" y="405262"/>
                  <a:pt x="2364166" y="330729"/>
                  <a:pt x="2288274" y="285355"/>
                </a:cubicBezTo>
                <a:lnTo>
                  <a:pt x="2273006" y="277665"/>
                </a:lnTo>
                <a:lnTo>
                  <a:pt x="2294843" y="285432"/>
                </a:lnTo>
                <a:cubicBezTo>
                  <a:pt x="2402893" y="333048"/>
                  <a:pt x="2477149" y="431925"/>
                  <a:pt x="2477149" y="546182"/>
                </a:cubicBezTo>
                <a:cubicBezTo>
                  <a:pt x="2477149" y="568782"/>
                  <a:pt x="2474244" y="590781"/>
                  <a:pt x="2468747" y="611900"/>
                </a:cubicBezTo>
                <a:lnTo>
                  <a:pt x="2462893" y="631090"/>
                </a:lnTo>
                <a:lnTo>
                  <a:pt x="2463531" y="630833"/>
                </a:lnTo>
                <a:cubicBezTo>
                  <a:pt x="2488210" y="618962"/>
                  <a:pt x="2510425" y="602160"/>
                  <a:pt x="2528945" y="580364"/>
                </a:cubicBezTo>
                <a:cubicBezTo>
                  <a:pt x="2569074" y="533138"/>
                  <a:pt x="2584919" y="470640"/>
                  <a:pt x="2578561" y="405778"/>
                </a:cubicBezTo>
                <a:lnTo>
                  <a:pt x="2577701" y="401681"/>
                </a:lnTo>
                <a:lnTo>
                  <a:pt x="2576338" y="404718"/>
                </a:lnTo>
                <a:lnTo>
                  <a:pt x="2577541" y="400920"/>
                </a:lnTo>
                <a:lnTo>
                  <a:pt x="2564880" y="340607"/>
                </a:lnTo>
                <a:lnTo>
                  <a:pt x="2558353" y="324246"/>
                </a:lnTo>
                <a:lnTo>
                  <a:pt x="2569741" y="345231"/>
                </a:lnTo>
                <a:lnTo>
                  <a:pt x="2582581" y="385736"/>
                </a:lnTo>
                <a:lnTo>
                  <a:pt x="2614820" y="325861"/>
                </a:lnTo>
                <a:cubicBezTo>
                  <a:pt x="2653831" y="271208"/>
                  <a:pt x="2710269" y="236865"/>
                  <a:pt x="2773045" y="236865"/>
                </a:cubicBezTo>
                <a:cubicBezTo>
                  <a:pt x="2800639" y="236865"/>
                  <a:pt x="2827008" y="243500"/>
                  <a:pt x="2851211" y="255580"/>
                </a:cubicBezTo>
                <a:lnTo>
                  <a:pt x="2853013" y="256578"/>
                </a:lnTo>
                <a:lnTo>
                  <a:pt x="2847482" y="236723"/>
                </a:lnTo>
                <a:cubicBezTo>
                  <a:pt x="2840253" y="215779"/>
                  <a:pt x="2829279" y="196560"/>
                  <a:pt x="2814440" y="180070"/>
                </a:cubicBezTo>
                <a:cubicBezTo>
                  <a:pt x="2771574" y="132432"/>
                  <a:pt x="2706351" y="118560"/>
                  <a:pt x="2641414" y="136243"/>
                </a:cubicBezTo>
                <a:lnTo>
                  <a:pt x="2629081" y="140614"/>
                </a:lnTo>
                <a:lnTo>
                  <a:pt x="2645075" y="132536"/>
                </a:lnTo>
                <a:cubicBezTo>
                  <a:pt x="2728889" y="97756"/>
                  <a:pt x="2820145" y="111259"/>
                  <a:pt x="2878276" y="175861"/>
                </a:cubicBezTo>
                <a:cubicBezTo>
                  <a:pt x="2893607" y="192899"/>
                  <a:pt x="2905545" y="212281"/>
                  <a:pt x="2914166" y="233212"/>
                </a:cubicBezTo>
                <a:lnTo>
                  <a:pt x="2919324" y="247314"/>
                </a:lnTo>
                <a:lnTo>
                  <a:pt x="2919578" y="246903"/>
                </a:lnTo>
                <a:cubicBezTo>
                  <a:pt x="2932351" y="222352"/>
                  <a:pt x="2939456" y="195133"/>
                  <a:pt x="2939456" y="166484"/>
                </a:cubicBezTo>
                <a:cubicBezTo>
                  <a:pt x="2939456" y="100272"/>
                  <a:pt x="2901509" y="41700"/>
                  <a:pt x="2843340" y="6044"/>
                </a:cubicBezTo>
                <a:lnTo>
                  <a:pt x="2831637" y="0"/>
                </a:lnTo>
                <a:lnTo>
                  <a:pt x="2848374" y="6104"/>
                </a:lnTo>
                <a:cubicBezTo>
                  <a:pt x="2931194" y="43523"/>
                  <a:pt x="2988110" y="121225"/>
                  <a:pt x="2988110" y="211014"/>
                </a:cubicBezTo>
                <a:cubicBezTo>
                  <a:pt x="2988110" y="228774"/>
                  <a:pt x="2985883" y="246062"/>
                  <a:pt x="2981669" y="262658"/>
                </a:cubicBezTo>
                <a:lnTo>
                  <a:pt x="2977182" y="277738"/>
                </a:lnTo>
                <a:lnTo>
                  <a:pt x="2977671" y="277537"/>
                </a:lnTo>
                <a:cubicBezTo>
                  <a:pt x="2996588" y="268208"/>
                  <a:pt x="3013615" y="255004"/>
                  <a:pt x="3027811" y="237875"/>
                </a:cubicBezTo>
                <a:cubicBezTo>
                  <a:pt x="3068821" y="188393"/>
                  <a:pt x="3076741" y="117573"/>
                  <a:pt x="3055354" y="49464"/>
                </a:cubicBezTo>
                <a:lnTo>
                  <a:pt x="3050351" y="36606"/>
                </a:lnTo>
                <a:lnTo>
                  <a:pt x="3059080" y="53097"/>
                </a:lnTo>
                <a:cubicBezTo>
                  <a:pt x="3097797" y="140093"/>
                  <a:pt x="3092205" y="238731"/>
                  <a:pt x="3036590" y="305834"/>
                </a:cubicBezTo>
                <a:cubicBezTo>
                  <a:pt x="3018256" y="327955"/>
                  <a:pt x="2996112" y="344686"/>
                  <a:pt x="2971615" y="356064"/>
                </a:cubicBezTo>
                <a:lnTo>
                  <a:pt x="2965339" y="358657"/>
                </a:lnTo>
                <a:lnTo>
                  <a:pt x="2978752" y="368205"/>
                </a:lnTo>
                <a:cubicBezTo>
                  <a:pt x="3001639" y="381907"/>
                  <a:pt x="3027012" y="389528"/>
                  <a:pt x="3053719" y="389528"/>
                </a:cubicBezTo>
                <a:cubicBezTo>
                  <a:pt x="3115441" y="389528"/>
                  <a:pt x="3170042" y="348822"/>
                  <a:pt x="3203281" y="286421"/>
                </a:cubicBezTo>
                <a:lnTo>
                  <a:pt x="3208915" y="273867"/>
                </a:lnTo>
                <a:lnTo>
                  <a:pt x="3203225" y="291822"/>
                </a:lnTo>
                <a:cubicBezTo>
                  <a:pt x="3168343" y="380665"/>
                  <a:pt x="3095909" y="441721"/>
                  <a:pt x="3012208" y="441721"/>
                </a:cubicBezTo>
                <a:cubicBezTo>
                  <a:pt x="2984614" y="441721"/>
                  <a:pt x="2958245" y="435085"/>
                  <a:pt x="2934042" y="423006"/>
                </a:cubicBezTo>
                <a:lnTo>
                  <a:pt x="2932239" y="422008"/>
                </a:lnTo>
                <a:lnTo>
                  <a:pt x="2937771" y="441862"/>
                </a:lnTo>
                <a:cubicBezTo>
                  <a:pt x="2945000" y="462806"/>
                  <a:pt x="2955974" y="482025"/>
                  <a:pt x="2970812" y="498516"/>
                </a:cubicBezTo>
                <a:cubicBezTo>
                  <a:pt x="3013679" y="546154"/>
                  <a:pt x="3078901" y="560025"/>
                  <a:pt x="3143838" y="542342"/>
                </a:cubicBezTo>
                <a:lnTo>
                  <a:pt x="3156171" y="537971"/>
                </a:lnTo>
                <a:lnTo>
                  <a:pt x="3140177" y="546050"/>
                </a:lnTo>
                <a:cubicBezTo>
                  <a:pt x="3056364" y="580829"/>
                  <a:pt x="2965108" y="567326"/>
                  <a:pt x="2906977" y="502725"/>
                </a:cubicBezTo>
                <a:cubicBezTo>
                  <a:pt x="2891646" y="485687"/>
                  <a:pt x="2879707" y="466304"/>
                  <a:pt x="2871087" y="445373"/>
                </a:cubicBezTo>
                <a:lnTo>
                  <a:pt x="2865928" y="431272"/>
                </a:lnTo>
                <a:lnTo>
                  <a:pt x="2865674" y="431683"/>
                </a:lnTo>
                <a:cubicBezTo>
                  <a:pt x="2852901" y="456234"/>
                  <a:pt x="2845797" y="483452"/>
                  <a:pt x="2845797" y="512102"/>
                </a:cubicBezTo>
                <a:cubicBezTo>
                  <a:pt x="2845797" y="578313"/>
                  <a:pt x="2883743" y="636885"/>
                  <a:pt x="2941913" y="672542"/>
                </a:cubicBezTo>
                <a:lnTo>
                  <a:pt x="2953616" y="678585"/>
                </a:lnTo>
                <a:lnTo>
                  <a:pt x="2936878" y="672482"/>
                </a:lnTo>
                <a:cubicBezTo>
                  <a:pt x="2854059" y="635062"/>
                  <a:pt x="2797143" y="557360"/>
                  <a:pt x="2797143" y="467571"/>
                </a:cubicBezTo>
                <a:cubicBezTo>
                  <a:pt x="2797143" y="437971"/>
                  <a:pt x="2803328" y="409684"/>
                  <a:pt x="2814589" y="383720"/>
                </a:cubicBezTo>
                <a:lnTo>
                  <a:pt x="2815872" y="381053"/>
                </a:lnTo>
                <a:lnTo>
                  <a:pt x="2813393" y="381712"/>
                </a:lnTo>
                <a:cubicBezTo>
                  <a:pt x="2786632" y="390715"/>
                  <a:pt x="2762671" y="406575"/>
                  <a:pt x="2743743" y="429413"/>
                </a:cubicBezTo>
                <a:cubicBezTo>
                  <a:pt x="2702732" y="478896"/>
                  <a:pt x="2694812" y="549716"/>
                  <a:pt x="2716199" y="617825"/>
                </a:cubicBezTo>
                <a:lnTo>
                  <a:pt x="2721202" y="630683"/>
                </a:lnTo>
                <a:lnTo>
                  <a:pt x="2712474" y="614191"/>
                </a:lnTo>
                <a:cubicBezTo>
                  <a:pt x="2673757" y="527196"/>
                  <a:pt x="2679349" y="428558"/>
                  <a:pt x="2734963" y="361455"/>
                </a:cubicBezTo>
                <a:cubicBezTo>
                  <a:pt x="2753298" y="339333"/>
                  <a:pt x="2775441" y="322602"/>
                  <a:pt x="2799938" y="311225"/>
                </a:cubicBezTo>
                <a:lnTo>
                  <a:pt x="2804435" y="309367"/>
                </a:lnTo>
                <a:lnTo>
                  <a:pt x="2782828" y="298762"/>
                </a:lnTo>
                <a:cubicBezTo>
                  <a:pt x="2766550" y="292444"/>
                  <a:pt x="2749338" y="289057"/>
                  <a:pt x="2731534" y="289057"/>
                </a:cubicBezTo>
                <a:cubicBezTo>
                  <a:pt x="2685242" y="289057"/>
                  <a:pt x="2642956" y="311954"/>
                  <a:pt x="2610684" y="349728"/>
                </a:cubicBezTo>
                <a:lnTo>
                  <a:pt x="2583774" y="389500"/>
                </a:lnTo>
                <a:lnTo>
                  <a:pt x="2596670" y="430178"/>
                </a:lnTo>
                <a:cubicBezTo>
                  <a:pt x="2612527" y="516185"/>
                  <a:pt x="2594818" y="602800"/>
                  <a:pt x="2540400" y="666841"/>
                </a:cubicBezTo>
                <a:cubicBezTo>
                  <a:pt x="2516480" y="694991"/>
                  <a:pt x="2487590" y="716282"/>
                  <a:pt x="2455630" y="730760"/>
                </a:cubicBezTo>
                <a:lnTo>
                  <a:pt x="2447442" y="734059"/>
                </a:lnTo>
                <a:lnTo>
                  <a:pt x="2464941" y="746209"/>
                </a:lnTo>
                <a:cubicBezTo>
                  <a:pt x="2494800" y="763645"/>
                  <a:pt x="2527904" y="773343"/>
                  <a:pt x="2562747" y="773343"/>
                </a:cubicBezTo>
                <a:cubicBezTo>
                  <a:pt x="2643273" y="773343"/>
                  <a:pt x="2714509" y="721544"/>
                  <a:pt x="2757874" y="642139"/>
                </a:cubicBezTo>
                <a:lnTo>
                  <a:pt x="2765224" y="626164"/>
                </a:lnTo>
                <a:lnTo>
                  <a:pt x="2757801" y="649011"/>
                </a:lnTo>
                <a:cubicBezTo>
                  <a:pt x="2712292" y="762065"/>
                  <a:pt x="2617790" y="839759"/>
                  <a:pt x="2508589" y="839759"/>
                </a:cubicBezTo>
                <a:cubicBezTo>
                  <a:pt x="2472589" y="839759"/>
                  <a:pt x="2438186" y="831315"/>
                  <a:pt x="2406609" y="815944"/>
                </a:cubicBezTo>
                <a:lnTo>
                  <a:pt x="2404258" y="814674"/>
                </a:lnTo>
                <a:lnTo>
                  <a:pt x="2411474" y="839939"/>
                </a:lnTo>
                <a:cubicBezTo>
                  <a:pt x="2420905" y="866591"/>
                  <a:pt x="2435223" y="891047"/>
                  <a:pt x="2454582" y="912031"/>
                </a:cubicBezTo>
                <a:cubicBezTo>
                  <a:pt x="2510508" y="972651"/>
                  <a:pt x="2595601" y="990303"/>
                  <a:pt x="2680322" y="967801"/>
                </a:cubicBezTo>
                <a:lnTo>
                  <a:pt x="2696412" y="962239"/>
                </a:lnTo>
                <a:lnTo>
                  <a:pt x="2675545" y="972519"/>
                </a:lnTo>
                <a:cubicBezTo>
                  <a:pt x="2566198" y="1016776"/>
                  <a:pt x="2447139" y="999594"/>
                  <a:pt x="2371299" y="917387"/>
                </a:cubicBezTo>
                <a:cubicBezTo>
                  <a:pt x="2351297" y="895706"/>
                  <a:pt x="2335721" y="871042"/>
                  <a:pt x="2324474" y="844407"/>
                </a:cubicBezTo>
                <a:lnTo>
                  <a:pt x="2317745" y="826463"/>
                </a:lnTo>
                <a:lnTo>
                  <a:pt x="2317413" y="826985"/>
                </a:lnTo>
                <a:cubicBezTo>
                  <a:pt x="2300749" y="858227"/>
                  <a:pt x="2291480" y="892863"/>
                  <a:pt x="2291480" y="929319"/>
                </a:cubicBezTo>
                <a:cubicBezTo>
                  <a:pt x="2291480" y="1013574"/>
                  <a:pt x="2340987" y="1088108"/>
                  <a:pt x="2416878" y="1133481"/>
                </a:cubicBezTo>
                <a:lnTo>
                  <a:pt x="2432147" y="1141172"/>
                </a:lnTo>
                <a:lnTo>
                  <a:pt x="2410310" y="1133405"/>
                </a:lnTo>
                <a:cubicBezTo>
                  <a:pt x="2302259" y="1085788"/>
                  <a:pt x="2228003" y="986911"/>
                  <a:pt x="2228003" y="872654"/>
                </a:cubicBezTo>
                <a:cubicBezTo>
                  <a:pt x="2228003" y="834987"/>
                  <a:pt x="2236073" y="798991"/>
                  <a:pt x="2250764" y="765953"/>
                </a:cubicBezTo>
                <a:lnTo>
                  <a:pt x="2252439" y="762559"/>
                </a:lnTo>
                <a:lnTo>
                  <a:pt x="2249204" y="763397"/>
                </a:lnTo>
                <a:cubicBezTo>
                  <a:pt x="2214290" y="774853"/>
                  <a:pt x="2183029" y="795036"/>
                  <a:pt x="2158334" y="824098"/>
                </a:cubicBezTo>
                <a:cubicBezTo>
                  <a:pt x="2104829" y="887064"/>
                  <a:pt x="2094496" y="977184"/>
                  <a:pt x="2122400" y="1063853"/>
                </a:cubicBezTo>
                <a:lnTo>
                  <a:pt x="2128926" y="1080215"/>
                </a:lnTo>
                <a:lnTo>
                  <a:pt x="2117539" y="1059230"/>
                </a:lnTo>
                <a:cubicBezTo>
                  <a:pt x="2067026" y="948527"/>
                  <a:pt x="2074323" y="823009"/>
                  <a:pt x="2146880" y="737620"/>
                </a:cubicBezTo>
                <a:cubicBezTo>
                  <a:pt x="2170800" y="709470"/>
                  <a:pt x="2199690" y="688179"/>
                  <a:pt x="2231650" y="673701"/>
                </a:cubicBezTo>
                <a:lnTo>
                  <a:pt x="2237517" y="671337"/>
                </a:lnTo>
                <a:lnTo>
                  <a:pt x="2209327" y="657843"/>
                </a:lnTo>
                <a:cubicBezTo>
                  <a:pt x="2188090" y="649803"/>
                  <a:pt x="2165635" y="645493"/>
                  <a:pt x="2142406" y="645493"/>
                </a:cubicBezTo>
                <a:cubicBezTo>
                  <a:pt x="2061880" y="645493"/>
                  <a:pt x="1990644" y="697292"/>
                  <a:pt x="1947278" y="776698"/>
                </a:cubicBezTo>
                <a:close/>
                <a:moveTo>
                  <a:pt x="0" y="4358100"/>
                </a:moveTo>
                <a:lnTo>
                  <a:pt x="21161" y="4298603"/>
                </a:lnTo>
                <a:cubicBezTo>
                  <a:pt x="150889" y="4004201"/>
                  <a:pt x="420274" y="3801879"/>
                  <a:pt x="731561" y="3801879"/>
                </a:cubicBezTo>
                <a:cubicBezTo>
                  <a:pt x="834183" y="3801879"/>
                  <a:pt x="932251" y="3823868"/>
                  <a:pt x="1022262" y="3863896"/>
                </a:cubicBezTo>
                <a:lnTo>
                  <a:pt x="1028966" y="3867203"/>
                </a:lnTo>
                <a:lnTo>
                  <a:pt x="1008395" y="3801412"/>
                </a:lnTo>
                <a:cubicBezTo>
                  <a:pt x="981510" y="3732008"/>
                  <a:pt x="940696" y="3668321"/>
                  <a:pt x="885511" y="3613677"/>
                </a:cubicBezTo>
                <a:cubicBezTo>
                  <a:pt x="726090" y="3455817"/>
                  <a:pt x="483525" y="3409851"/>
                  <a:pt x="242021" y="3468448"/>
                </a:cubicBezTo>
                <a:lnTo>
                  <a:pt x="196155" y="3482931"/>
                </a:lnTo>
                <a:lnTo>
                  <a:pt x="255637" y="3456161"/>
                </a:lnTo>
                <a:cubicBezTo>
                  <a:pt x="567343" y="3340913"/>
                  <a:pt x="906728" y="3385657"/>
                  <a:pt x="1122918" y="3599730"/>
                </a:cubicBezTo>
                <a:cubicBezTo>
                  <a:pt x="1179936" y="3656189"/>
                  <a:pt x="1224335" y="3720417"/>
                  <a:pt x="1256394" y="3789776"/>
                </a:cubicBezTo>
                <a:lnTo>
                  <a:pt x="1275579" y="3836506"/>
                </a:lnTo>
                <a:lnTo>
                  <a:pt x="1276524" y="3835144"/>
                </a:lnTo>
                <a:cubicBezTo>
                  <a:pt x="1324027" y="3753788"/>
                  <a:pt x="1350449" y="3663592"/>
                  <a:pt x="1350449" y="3568657"/>
                </a:cubicBezTo>
                <a:cubicBezTo>
                  <a:pt x="1350449" y="3349250"/>
                  <a:pt x="1209325" y="3155158"/>
                  <a:pt x="992989" y="3037002"/>
                </a:cubicBezTo>
                <a:lnTo>
                  <a:pt x="970306" y="3026565"/>
                </a:lnTo>
                <a:lnTo>
                  <a:pt x="973040" y="3062393"/>
                </a:lnTo>
                <a:cubicBezTo>
                  <a:pt x="995177" y="3206385"/>
                  <a:pt x="1092461" y="3331598"/>
                  <a:pt x="1232279" y="3411742"/>
                </a:cubicBezTo>
                <a:lnTo>
                  <a:pt x="1264427" y="3427267"/>
                </a:lnTo>
                <a:lnTo>
                  <a:pt x="1218449" y="3411588"/>
                </a:lnTo>
                <a:cubicBezTo>
                  <a:pt x="990945" y="3315467"/>
                  <a:pt x="834597" y="3115868"/>
                  <a:pt x="834597" y="2885221"/>
                </a:cubicBezTo>
                <a:cubicBezTo>
                  <a:pt x="834597" y="2809184"/>
                  <a:pt x="851589" y="2736521"/>
                  <a:pt x="882522" y="2669827"/>
                </a:cubicBezTo>
                <a:lnTo>
                  <a:pt x="886047" y="2662975"/>
                </a:lnTo>
                <a:lnTo>
                  <a:pt x="879237" y="2664668"/>
                </a:lnTo>
                <a:cubicBezTo>
                  <a:pt x="805724" y="2687793"/>
                  <a:pt x="739903" y="2728535"/>
                  <a:pt x="687908" y="2787201"/>
                </a:cubicBezTo>
                <a:cubicBezTo>
                  <a:pt x="575252" y="2914310"/>
                  <a:pt x="553496" y="3096231"/>
                  <a:pt x="612247" y="3271187"/>
                </a:cubicBezTo>
                <a:lnTo>
                  <a:pt x="625989" y="3304217"/>
                </a:lnTo>
                <a:lnTo>
                  <a:pt x="602013" y="3261854"/>
                </a:lnTo>
                <a:cubicBezTo>
                  <a:pt x="495657" y="3038382"/>
                  <a:pt x="511019" y="2785004"/>
                  <a:pt x="663791" y="2612633"/>
                </a:cubicBezTo>
                <a:cubicBezTo>
                  <a:pt x="714155" y="2555807"/>
                  <a:pt x="774984" y="2512828"/>
                  <a:pt x="842276" y="2483603"/>
                </a:cubicBezTo>
                <a:lnTo>
                  <a:pt x="854630" y="2478830"/>
                </a:lnTo>
                <a:lnTo>
                  <a:pt x="795274" y="2451590"/>
                </a:lnTo>
                <a:cubicBezTo>
                  <a:pt x="750560" y="2435360"/>
                  <a:pt x="703279" y="2426659"/>
                  <a:pt x="654370" y="2426659"/>
                </a:cubicBezTo>
                <a:cubicBezTo>
                  <a:pt x="484820" y="2426659"/>
                  <a:pt x="334832" y="2531224"/>
                  <a:pt x="243525" y="2691517"/>
                </a:cubicBezTo>
                <a:lnTo>
                  <a:pt x="228049" y="2723765"/>
                </a:lnTo>
                <a:lnTo>
                  <a:pt x="243679" y="2677643"/>
                </a:lnTo>
                <a:cubicBezTo>
                  <a:pt x="339499" y="2449426"/>
                  <a:pt x="538475" y="2292588"/>
                  <a:pt x="768401" y="2292588"/>
                </a:cubicBezTo>
                <a:cubicBezTo>
                  <a:pt x="844200" y="2292588"/>
                  <a:pt x="916636" y="2309634"/>
                  <a:pt x="983121" y="2340663"/>
                </a:cubicBezTo>
                <a:lnTo>
                  <a:pt x="988073" y="2343227"/>
                </a:lnTo>
                <a:lnTo>
                  <a:pt x="972878" y="2292226"/>
                </a:lnTo>
                <a:cubicBezTo>
                  <a:pt x="953020" y="2238425"/>
                  <a:pt x="922874" y="2189056"/>
                  <a:pt x="882113" y="2146696"/>
                </a:cubicBezTo>
                <a:cubicBezTo>
                  <a:pt x="764360" y="2024325"/>
                  <a:pt x="585194" y="1988693"/>
                  <a:pt x="406812" y="2034116"/>
                </a:cubicBezTo>
                <a:lnTo>
                  <a:pt x="372934" y="2045343"/>
                </a:lnTo>
                <a:lnTo>
                  <a:pt x="416870" y="2024592"/>
                </a:lnTo>
                <a:cubicBezTo>
                  <a:pt x="647105" y="1935252"/>
                  <a:pt x="897784" y="1969937"/>
                  <a:pt x="1057469" y="2135884"/>
                </a:cubicBezTo>
                <a:cubicBezTo>
                  <a:pt x="1099583" y="2179651"/>
                  <a:pt x="1132378" y="2229440"/>
                  <a:pt x="1156058" y="2283206"/>
                </a:cubicBezTo>
                <a:lnTo>
                  <a:pt x="1170228" y="2319431"/>
                </a:lnTo>
                <a:lnTo>
                  <a:pt x="1170926" y="2318375"/>
                </a:lnTo>
                <a:cubicBezTo>
                  <a:pt x="1206014" y="2255309"/>
                  <a:pt x="1225529" y="2185390"/>
                  <a:pt x="1225529" y="2111797"/>
                </a:cubicBezTo>
                <a:cubicBezTo>
                  <a:pt x="1225529" y="1941715"/>
                  <a:pt x="1121291" y="1791257"/>
                  <a:pt x="961499" y="1699664"/>
                </a:cubicBezTo>
                <a:lnTo>
                  <a:pt x="929352" y="1684139"/>
                </a:lnTo>
                <a:lnTo>
                  <a:pt x="975330" y="1699818"/>
                </a:lnTo>
                <a:cubicBezTo>
                  <a:pt x="1202834" y="1795939"/>
                  <a:pt x="1359181" y="1995538"/>
                  <a:pt x="1359181" y="2226185"/>
                </a:cubicBezTo>
                <a:cubicBezTo>
                  <a:pt x="1359181" y="2271807"/>
                  <a:pt x="1353064" y="2316215"/>
                  <a:pt x="1341489" y="2358847"/>
                </a:cubicBezTo>
                <a:lnTo>
                  <a:pt x="1329163" y="2397584"/>
                </a:lnTo>
                <a:lnTo>
                  <a:pt x="1330507" y="2397066"/>
                </a:lnTo>
                <a:cubicBezTo>
                  <a:pt x="1382470" y="2373102"/>
                  <a:pt x="1429243" y="2339185"/>
                  <a:pt x="1468239" y="2295185"/>
                </a:cubicBezTo>
                <a:cubicBezTo>
                  <a:pt x="1538649" y="2215742"/>
                  <a:pt x="1573551" y="2114888"/>
                  <a:pt x="1575483" y="2007705"/>
                </a:cubicBezTo>
                <a:lnTo>
                  <a:pt x="1572720" y="1943087"/>
                </a:lnTo>
                <a:lnTo>
                  <a:pt x="1549946" y="1907690"/>
                </a:lnTo>
                <a:cubicBezTo>
                  <a:pt x="1519370" y="1851153"/>
                  <a:pt x="1502342" y="1788358"/>
                  <a:pt x="1502342" y="1722224"/>
                </a:cubicBezTo>
                <a:cubicBezTo>
                  <a:pt x="1502342" y="1664084"/>
                  <a:pt x="1515501" y="1608524"/>
                  <a:pt x="1539458" y="1557529"/>
                </a:cubicBezTo>
                <a:lnTo>
                  <a:pt x="1542188" y="1552290"/>
                </a:lnTo>
                <a:lnTo>
                  <a:pt x="1536914" y="1553584"/>
                </a:lnTo>
                <a:cubicBezTo>
                  <a:pt x="1479980" y="1571266"/>
                  <a:pt x="1429003" y="1602418"/>
                  <a:pt x="1388734" y="1647276"/>
                </a:cubicBezTo>
                <a:cubicBezTo>
                  <a:pt x="1301485" y="1744466"/>
                  <a:pt x="1284635" y="1883567"/>
                  <a:pt x="1330136" y="2017342"/>
                </a:cubicBezTo>
                <a:lnTo>
                  <a:pt x="1340779" y="2042597"/>
                </a:lnTo>
                <a:lnTo>
                  <a:pt x="1322210" y="2010205"/>
                </a:lnTo>
                <a:cubicBezTo>
                  <a:pt x="1239840" y="1839334"/>
                  <a:pt x="1251738" y="1645596"/>
                  <a:pt x="1370056" y="1513796"/>
                </a:cubicBezTo>
                <a:cubicBezTo>
                  <a:pt x="1409062" y="1470346"/>
                  <a:pt x="1456172" y="1437484"/>
                  <a:pt x="1508288" y="1415137"/>
                </a:cubicBezTo>
                <a:lnTo>
                  <a:pt x="1517856" y="1411488"/>
                </a:lnTo>
                <a:lnTo>
                  <a:pt x="1471887" y="1390660"/>
                </a:lnTo>
                <a:cubicBezTo>
                  <a:pt x="1437256" y="1378250"/>
                  <a:pt x="1400638" y="1371597"/>
                  <a:pt x="1362760" y="1371597"/>
                </a:cubicBezTo>
                <a:cubicBezTo>
                  <a:pt x="1231447" y="1371597"/>
                  <a:pt x="1115285" y="1451550"/>
                  <a:pt x="1044569" y="1574113"/>
                </a:cubicBezTo>
                <a:lnTo>
                  <a:pt x="1032583" y="1598771"/>
                </a:lnTo>
                <a:lnTo>
                  <a:pt x="1044688" y="1563505"/>
                </a:lnTo>
                <a:cubicBezTo>
                  <a:pt x="1118899" y="1389005"/>
                  <a:pt x="1273001" y="1269084"/>
                  <a:pt x="1451074" y="1269084"/>
                </a:cubicBezTo>
                <a:cubicBezTo>
                  <a:pt x="1509779" y="1269084"/>
                  <a:pt x="1565879" y="1282117"/>
                  <a:pt x="1617370" y="1305843"/>
                </a:cubicBezTo>
                <a:lnTo>
                  <a:pt x="1621205" y="1307803"/>
                </a:lnTo>
                <a:lnTo>
                  <a:pt x="1609437" y="1268807"/>
                </a:lnTo>
                <a:cubicBezTo>
                  <a:pt x="1594057" y="1227669"/>
                  <a:pt x="1570710" y="1189920"/>
                  <a:pt x="1539141" y="1157531"/>
                </a:cubicBezTo>
                <a:cubicBezTo>
                  <a:pt x="1447944" y="1063963"/>
                  <a:pt x="1309184" y="1036718"/>
                  <a:pt x="1171032" y="1071450"/>
                </a:cubicBezTo>
                <a:lnTo>
                  <a:pt x="1144794" y="1080034"/>
                </a:lnTo>
                <a:lnTo>
                  <a:pt x="1178821" y="1064167"/>
                </a:lnTo>
                <a:cubicBezTo>
                  <a:pt x="1357133" y="995856"/>
                  <a:pt x="1551278" y="1022377"/>
                  <a:pt x="1674950" y="1149264"/>
                </a:cubicBezTo>
                <a:cubicBezTo>
                  <a:pt x="1707567" y="1182729"/>
                  <a:pt x="1732966" y="1220799"/>
                  <a:pt x="1751305" y="1261910"/>
                </a:cubicBezTo>
                <a:lnTo>
                  <a:pt x="1762280" y="1289608"/>
                </a:lnTo>
                <a:lnTo>
                  <a:pt x="1762821" y="1288801"/>
                </a:lnTo>
                <a:cubicBezTo>
                  <a:pt x="1789995" y="1240579"/>
                  <a:pt x="1805110" y="1187117"/>
                  <a:pt x="1805110" y="1130846"/>
                </a:cubicBezTo>
                <a:cubicBezTo>
                  <a:pt x="1805110" y="1000798"/>
                  <a:pt x="1724379" y="885755"/>
                  <a:pt x="1600624" y="815720"/>
                </a:cubicBezTo>
                <a:lnTo>
                  <a:pt x="1575727" y="803850"/>
                </a:lnTo>
                <a:lnTo>
                  <a:pt x="1611336" y="815838"/>
                </a:lnTo>
                <a:cubicBezTo>
                  <a:pt x="1787532" y="889335"/>
                  <a:pt x="1908620" y="1041952"/>
                  <a:pt x="1908620" y="1218310"/>
                </a:cubicBezTo>
                <a:cubicBezTo>
                  <a:pt x="1908620" y="1253194"/>
                  <a:pt x="1903882" y="1287149"/>
                  <a:pt x="1894918" y="1319746"/>
                </a:cubicBezTo>
                <a:lnTo>
                  <a:pt x="1885372" y="1349366"/>
                </a:lnTo>
                <a:lnTo>
                  <a:pt x="1886412" y="1348970"/>
                </a:lnTo>
                <a:cubicBezTo>
                  <a:pt x="1926656" y="1330646"/>
                  <a:pt x="1962881" y="1304712"/>
                  <a:pt x="1993083" y="1271069"/>
                </a:cubicBezTo>
                <a:cubicBezTo>
                  <a:pt x="2080332" y="1173879"/>
                  <a:pt x="2097182" y="1034778"/>
                  <a:pt x="2051681" y="901003"/>
                </a:cubicBezTo>
                <a:lnTo>
                  <a:pt x="2041038" y="875748"/>
                </a:lnTo>
                <a:lnTo>
                  <a:pt x="2059607" y="908139"/>
                </a:lnTo>
                <a:cubicBezTo>
                  <a:pt x="2141977" y="1079011"/>
                  <a:pt x="2130079" y="1272749"/>
                  <a:pt x="2011761" y="1404549"/>
                </a:cubicBezTo>
                <a:cubicBezTo>
                  <a:pt x="1972755" y="1447999"/>
                  <a:pt x="1925645" y="1480861"/>
                  <a:pt x="1873528" y="1503208"/>
                </a:cubicBezTo>
                <a:lnTo>
                  <a:pt x="1860177" y="1508300"/>
                </a:lnTo>
                <a:lnTo>
                  <a:pt x="1888711" y="1527054"/>
                </a:lnTo>
                <a:cubicBezTo>
                  <a:pt x="1937402" y="1553967"/>
                  <a:pt x="1991384" y="1568936"/>
                  <a:pt x="2048202" y="1568936"/>
                </a:cubicBezTo>
                <a:cubicBezTo>
                  <a:pt x="2179515" y="1568936"/>
                  <a:pt x="2295677" y="1488983"/>
                  <a:pt x="2366392" y="1366420"/>
                </a:cubicBezTo>
                <a:lnTo>
                  <a:pt x="2378378" y="1341762"/>
                </a:lnTo>
                <a:lnTo>
                  <a:pt x="2366273" y="1377028"/>
                </a:lnTo>
                <a:cubicBezTo>
                  <a:pt x="2292062" y="1551528"/>
                  <a:pt x="2137960" y="1671449"/>
                  <a:pt x="1959888" y="1671449"/>
                </a:cubicBezTo>
                <a:cubicBezTo>
                  <a:pt x="1901183" y="1671449"/>
                  <a:pt x="1845082" y="1658416"/>
                  <a:pt x="1793591" y="1634690"/>
                </a:cubicBezTo>
                <a:lnTo>
                  <a:pt x="1789757" y="1632730"/>
                </a:lnTo>
                <a:lnTo>
                  <a:pt x="1801524" y="1671727"/>
                </a:lnTo>
                <a:cubicBezTo>
                  <a:pt x="1816904" y="1712864"/>
                  <a:pt x="1840252" y="1750613"/>
                  <a:pt x="1871820" y="1783002"/>
                </a:cubicBezTo>
                <a:cubicBezTo>
                  <a:pt x="1963017" y="1876570"/>
                  <a:pt x="2101777" y="1903815"/>
                  <a:pt x="2239930" y="1869083"/>
                </a:cubicBezTo>
                <a:lnTo>
                  <a:pt x="2266168" y="1860499"/>
                </a:lnTo>
                <a:lnTo>
                  <a:pt x="2232140" y="1876366"/>
                </a:lnTo>
                <a:cubicBezTo>
                  <a:pt x="2053829" y="1944677"/>
                  <a:pt x="1859683" y="1918156"/>
                  <a:pt x="1736011" y="1791269"/>
                </a:cubicBezTo>
                <a:cubicBezTo>
                  <a:pt x="1703394" y="1757804"/>
                  <a:pt x="1677995" y="1719735"/>
                  <a:pt x="1659656" y="1678623"/>
                </a:cubicBezTo>
                <a:lnTo>
                  <a:pt x="1648681" y="1650926"/>
                </a:lnTo>
                <a:lnTo>
                  <a:pt x="1648141" y="1651733"/>
                </a:lnTo>
                <a:cubicBezTo>
                  <a:pt x="1620966" y="1699955"/>
                  <a:pt x="1605852" y="1753416"/>
                  <a:pt x="1605852" y="1809687"/>
                </a:cubicBezTo>
                <a:cubicBezTo>
                  <a:pt x="1605852" y="1939735"/>
                  <a:pt x="1686582" y="2054779"/>
                  <a:pt x="1810337" y="2124813"/>
                </a:cubicBezTo>
                <a:lnTo>
                  <a:pt x="1835235" y="2136684"/>
                </a:lnTo>
                <a:lnTo>
                  <a:pt x="1799626" y="2124696"/>
                </a:lnTo>
                <a:cubicBezTo>
                  <a:pt x="1733552" y="2097134"/>
                  <a:pt x="1675228" y="2058447"/>
                  <a:pt x="1628133" y="2011553"/>
                </a:cubicBezTo>
                <a:lnTo>
                  <a:pt x="1610731" y="1991616"/>
                </a:lnTo>
                <a:lnTo>
                  <a:pt x="1610834" y="1992011"/>
                </a:lnTo>
                <a:cubicBezTo>
                  <a:pt x="1644221" y="2165631"/>
                  <a:pt x="1606935" y="2340476"/>
                  <a:pt x="1492356" y="2469754"/>
                </a:cubicBezTo>
                <a:cubicBezTo>
                  <a:pt x="1441992" y="2526580"/>
                  <a:pt x="1381164" y="2569558"/>
                  <a:pt x="1313871" y="2598784"/>
                </a:cubicBezTo>
                <a:lnTo>
                  <a:pt x="1296631" y="2605444"/>
                </a:lnTo>
                <a:lnTo>
                  <a:pt x="1333475" y="2629971"/>
                </a:lnTo>
                <a:cubicBezTo>
                  <a:pt x="1396344" y="2665169"/>
                  <a:pt x="1466045" y="2684746"/>
                  <a:pt x="1539408" y="2684746"/>
                </a:cubicBezTo>
                <a:cubicBezTo>
                  <a:pt x="1708958" y="2684746"/>
                  <a:pt x="1858947" y="2580181"/>
                  <a:pt x="1950254" y="2419888"/>
                </a:cubicBezTo>
                <a:lnTo>
                  <a:pt x="1965730" y="2387640"/>
                </a:lnTo>
                <a:lnTo>
                  <a:pt x="1950100" y="2433762"/>
                </a:lnTo>
                <a:cubicBezTo>
                  <a:pt x="1854279" y="2661979"/>
                  <a:pt x="1655303" y="2818816"/>
                  <a:pt x="1425378" y="2818816"/>
                </a:cubicBezTo>
                <a:cubicBezTo>
                  <a:pt x="1349578" y="2818816"/>
                  <a:pt x="1277142" y="2801771"/>
                  <a:pt x="1210657" y="2770742"/>
                </a:cubicBezTo>
                <a:lnTo>
                  <a:pt x="1205706" y="2768178"/>
                </a:lnTo>
                <a:lnTo>
                  <a:pt x="1220900" y="2819179"/>
                </a:lnTo>
                <a:cubicBezTo>
                  <a:pt x="1240758" y="2872981"/>
                  <a:pt x="1270905" y="2922350"/>
                  <a:pt x="1311665" y="2964709"/>
                </a:cubicBezTo>
                <a:cubicBezTo>
                  <a:pt x="1429419" y="3087081"/>
                  <a:pt x="1608584" y="3122713"/>
                  <a:pt x="1786966" y="3077290"/>
                </a:cubicBezTo>
                <a:lnTo>
                  <a:pt x="1820844" y="3066063"/>
                </a:lnTo>
                <a:lnTo>
                  <a:pt x="1776908" y="3086814"/>
                </a:lnTo>
                <a:cubicBezTo>
                  <a:pt x="1546674" y="3176154"/>
                  <a:pt x="1295994" y="3141469"/>
                  <a:pt x="1136310" y="2975521"/>
                </a:cubicBezTo>
                <a:cubicBezTo>
                  <a:pt x="1094195" y="2931755"/>
                  <a:pt x="1061400" y="2881966"/>
                  <a:pt x="1037720" y="2828199"/>
                </a:cubicBezTo>
                <a:lnTo>
                  <a:pt x="1023550" y="2791975"/>
                </a:lnTo>
                <a:lnTo>
                  <a:pt x="1022852" y="2793031"/>
                </a:lnTo>
                <a:cubicBezTo>
                  <a:pt x="987765" y="2856097"/>
                  <a:pt x="968249" y="2926016"/>
                  <a:pt x="968249" y="2999609"/>
                </a:cubicBezTo>
                <a:lnTo>
                  <a:pt x="970085" y="3023675"/>
                </a:lnTo>
                <a:lnTo>
                  <a:pt x="1011714" y="3037201"/>
                </a:lnTo>
                <a:cubicBezTo>
                  <a:pt x="1319722" y="3161198"/>
                  <a:pt x="1531395" y="3418682"/>
                  <a:pt x="1531395" y="3716218"/>
                </a:cubicBezTo>
                <a:cubicBezTo>
                  <a:pt x="1531395" y="3775071"/>
                  <a:pt x="1523113" y="3832357"/>
                  <a:pt x="1507442" y="3887353"/>
                </a:cubicBezTo>
                <a:lnTo>
                  <a:pt x="1490755" y="3937324"/>
                </a:lnTo>
                <a:lnTo>
                  <a:pt x="1492573" y="3936657"/>
                </a:lnTo>
                <a:cubicBezTo>
                  <a:pt x="1562924" y="3905742"/>
                  <a:pt x="1626248" y="3861989"/>
                  <a:pt x="1679044" y="3805229"/>
                </a:cubicBezTo>
                <a:cubicBezTo>
                  <a:pt x="1831564" y="3641257"/>
                  <a:pt x="1861019" y="3406578"/>
                  <a:pt x="1781479" y="3180883"/>
                </a:cubicBezTo>
                <a:lnTo>
                  <a:pt x="1762873" y="3138276"/>
                </a:lnTo>
                <a:lnTo>
                  <a:pt x="1795334" y="3192924"/>
                </a:lnTo>
                <a:cubicBezTo>
                  <a:pt x="1939325" y="3481204"/>
                  <a:pt x="1918527" y="3808064"/>
                  <a:pt x="1711695" y="4030424"/>
                </a:cubicBezTo>
                <a:cubicBezTo>
                  <a:pt x="1643509" y="4103730"/>
                  <a:pt x="1561156" y="4159172"/>
                  <a:pt x="1470051" y="4196874"/>
                </a:cubicBezTo>
                <a:lnTo>
                  <a:pt x="1446711" y="4205466"/>
                </a:lnTo>
                <a:lnTo>
                  <a:pt x="1496593" y="4237106"/>
                </a:lnTo>
                <a:cubicBezTo>
                  <a:pt x="1581709" y="4282511"/>
                  <a:pt x="1676074" y="4307765"/>
                  <a:pt x="1775397" y="4307765"/>
                </a:cubicBezTo>
                <a:cubicBezTo>
                  <a:pt x="2004944" y="4307765"/>
                  <a:pt x="2208007" y="4172876"/>
                  <a:pt x="2331624" y="3966097"/>
                </a:cubicBezTo>
                <a:lnTo>
                  <a:pt x="2352576" y="3924497"/>
                </a:lnTo>
                <a:lnTo>
                  <a:pt x="2331416" y="3983994"/>
                </a:lnTo>
                <a:cubicBezTo>
                  <a:pt x="2201688" y="4278396"/>
                  <a:pt x="1932303" y="4480717"/>
                  <a:pt x="1621015" y="4480717"/>
                </a:cubicBezTo>
                <a:cubicBezTo>
                  <a:pt x="1518394" y="4480717"/>
                  <a:pt x="1420325" y="4458728"/>
                  <a:pt x="1330314" y="4418700"/>
                </a:cubicBezTo>
                <a:lnTo>
                  <a:pt x="1323610" y="4415393"/>
                </a:lnTo>
                <a:lnTo>
                  <a:pt x="1344182" y="4481185"/>
                </a:lnTo>
                <a:cubicBezTo>
                  <a:pt x="1371067" y="4550589"/>
                  <a:pt x="1411881" y="4614276"/>
                  <a:pt x="1467065" y="4668920"/>
                </a:cubicBezTo>
                <a:cubicBezTo>
                  <a:pt x="1626487" y="4826780"/>
                  <a:pt x="1869052" y="4872745"/>
                  <a:pt x="2110555" y="4814149"/>
                </a:cubicBezTo>
                <a:lnTo>
                  <a:pt x="2156421" y="4799666"/>
                </a:lnTo>
                <a:lnTo>
                  <a:pt x="2096939" y="4826436"/>
                </a:lnTo>
                <a:cubicBezTo>
                  <a:pt x="1785234" y="4941684"/>
                  <a:pt x="1445849" y="4896940"/>
                  <a:pt x="1229658" y="4682867"/>
                </a:cubicBezTo>
                <a:cubicBezTo>
                  <a:pt x="1172641" y="4626408"/>
                  <a:pt x="1128241" y="4562180"/>
                  <a:pt x="1096182" y="4492821"/>
                </a:cubicBezTo>
                <a:lnTo>
                  <a:pt x="1076998" y="4446092"/>
                </a:lnTo>
                <a:lnTo>
                  <a:pt x="1076053" y="4447453"/>
                </a:lnTo>
                <a:cubicBezTo>
                  <a:pt x="1028549" y="4528809"/>
                  <a:pt x="1002127" y="4619005"/>
                  <a:pt x="1002127" y="4713940"/>
                </a:cubicBezTo>
                <a:cubicBezTo>
                  <a:pt x="1002127" y="4933347"/>
                  <a:pt x="1143252" y="5127439"/>
                  <a:pt x="1359587" y="5245595"/>
                </a:cubicBezTo>
                <a:lnTo>
                  <a:pt x="1403110" y="5265622"/>
                </a:lnTo>
                <a:lnTo>
                  <a:pt x="1340863" y="5245396"/>
                </a:lnTo>
                <a:cubicBezTo>
                  <a:pt x="1032854" y="5121399"/>
                  <a:pt x="821182" y="4863915"/>
                  <a:pt x="821182" y="4566379"/>
                </a:cubicBezTo>
                <a:cubicBezTo>
                  <a:pt x="821182" y="4468291"/>
                  <a:pt x="844187" y="4374555"/>
                  <a:pt x="886065" y="4288520"/>
                </a:cubicBezTo>
                <a:lnTo>
                  <a:pt x="890837" y="4279681"/>
                </a:lnTo>
                <a:lnTo>
                  <a:pt x="881618" y="4281865"/>
                </a:lnTo>
                <a:cubicBezTo>
                  <a:pt x="782091" y="4311697"/>
                  <a:pt x="692980" y="4364254"/>
                  <a:pt x="622585" y="4439933"/>
                </a:cubicBezTo>
                <a:cubicBezTo>
                  <a:pt x="470065" y="4603905"/>
                  <a:pt x="440610" y="4838584"/>
                  <a:pt x="520151" y="5064279"/>
                </a:cubicBezTo>
                <a:lnTo>
                  <a:pt x="538756" y="5106886"/>
                </a:lnTo>
                <a:lnTo>
                  <a:pt x="506295" y="5052238"/>
                </a:lnTo>
                <a:cubicBezTo>
                  <a:pt x="362304" y="4763958"/>
                  <a:pt x="383103" y="4437099"/>
                  <a:pt x="589934" y="4214738"/>
                </a:cubicBezTo>
                <a:cubicBezTo>
                  <a:pt x="658120" y="4141433"/>
                  <a:pt x="740473" y="4085990"/>
                  <a:pt x="831578" y="4048289"/>
                </a:cubicBezTo>
                <a:lnTo>
                  <a:pt x="848303" y="4042132"/>
                </a:lnTo>
                <a:lnTo>
                  <a:pt x="767944" y="4006992"/>
                </a:lnTo>
                <a:cubicBezTo>
                  <a:pt x="707407" y="3986056"/>
                  <a:pt x="643395" y="3974832"/>
                  <a:pt x="577180" y="3974832"/>
                </a:cubicBezTo>
                <a:cubicBezTo>
                  <a:pt x="347633" y="3974832"/>
                  <a:pt x="144570" y="4109721"/>
                  <a:pt x="20953" y="4316500"/>
                </a:cubicBezTo>
                <a:close/>
              </a:path>
            </a:pathLst>
          </a:custGeom>
          <a:gradFill>
            <a:gsLst>
              <a:gs pos="81000">
                <a:schemeClr val="accent6">
                  <a:lumMod val="50000"/>
                </a:schemeClr>
              </a:gs>
              <a:gs pos="24000">
                <a:srgbClr val="00B050"/>
              </a:gs>
              <a:gs pos="51000">
                <a:srgbClr val="FF6600"/>
              </a:gs>
            </a:gsLst>
            <a:lin ang="2700000" scaled="1"/>
          </a:gradFill>
          <a:ln w="0">
            <a:noFill/>
          </a:ln>
          <a:effectLst>
            <a:outerShdw sx="102000" sy="102000" algn="ctr" rotWithShape="0">
              <a:schemeClr val="tx1"/>
            </a:outerShdw>
          </a:effectLst>
          <a:scene3d>
            <a:camera prst="orthographicFront"/>
            <a:lightRig rig="flat" dir="t"/>
          </a:scene3d>
          <a:sp3d>
            <a:bevel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6" name="Forma libre 18"/>
          <p:cNvSpPr/>
          <p:nvPr/>
        </p:nvSpPr>
        <p:spPr>
          <a:xfrm rot="16200000" flipH="1">
            <a:off x="6525228" y="-747962"/>
            <a:ext cx="2051834" cy="3563887"/>
          </a:xfrm>
          <a:custGeom>
            <a:avLst/>
            <a:gdLst>
              <a:gd name="connsiteX0" fmla="*/ 1939928 w 3208915"/>
              <a:gd name="connsiteY0" fmla="*/ 792673 h 5265622"/>
              <a:gd name="connsiteX1" fmla="*/ 1947351 w 3208915"/>
              <a:gd name="connsiteY1" fmla="*/ 769825 h 5265622"/>
              <a:gd name="connsiteX2" fmla="*/ 2196563 w 3208915"/>
              <a:gd name="connsiteY2" fmla="*/ 579077 h 5265622"/>
              <a:gd name="connsiteX3" fmla="*/ 2298543 w 3208915"/>
              <a:gd name="connsiteY3" fmla="*/ 602892 h 5265622"/>
              <a:gd name="connsiteX4" fmla="*/ 2300895 w 3208915"/>
              <a:gd name="connsiteY4" fmla="*/ 604162 h 5265622"/>
              <a:gd name="connsiteX5" fmla="*/ 2293678 w 3208915"/>
              <a:gd name="connsiteY5" fmla="*/ 578898 h 5265622"/>
              <a:gd name="connsiteX6" fmla="*/ 2250570 w 3208915"/>
              <a:gd name="connsiteY6" fmla="*/ 506805 h 5265622"/>
              <a:gd name="connsiteX7" fmla="*/ 2024830 w 3208915"/>
              <a:gd name="connsiteY7" fmla="*/ 451036 h 5265622"/>
              <a:gd name="connsiteX8" fmla="*/ 2008740 w 3208915"/>
              <a:gd name="connsiteY8" fmla="*/ 456597 h 5265622"/>
              <a:gd name="connsiteX9" fmla="*/ 2029607 w 3208915"/>
              <a:gd name="connsiteY9" fmla="*/ 446317 h 5265622"/>
              <a:gd name="connsiteX10" fmla="*/ 2333854 w 3208915"/>
              <a:gd name="connsiteY10" fmla="*/ 501449 h 5265622"/>
              <a:gd name="connsiteX11" fmla="*/ 2380678 w 3208915"/>
              <a:gd name="connsiteY11" fmla="*/ 574430 h 5265622"/>
              <a:gd name="connsiteX12" fmla="*/ 2387408 w 3208915"/>
              <a:gd name="connsiteY12" fmla="*/ 592374 h 5265622"/>
              <a:gd name="connsiteX13" fmla="*/ 2387739 w 3208915"/>
              <a:gd name="connsiteY13" fmla="*/ 591851 h 5265622"/>
              <a:gd name="connsiteX14" fmla="*/ 2413673 w 3208915"/>
              <a:gd name="connsiteY14" fmla="*/ 489517 h 5265622"/>
              <a:gd name="connsiteX15" fmla="*/ 2288274 w 3208915"/>
              <a:gd name="connsiteY15" fmla="*/ 285355 h 5265622"/>
              <a:gd name="connsiteX16" fmla="*/ 2273006 w 3208915"/>
              <a:gd name="connsiteY16" fmla="*/ 277665 h 5265622"/>
              <a:gd name="connsiteX17" fmla="*/ 2294843 w 3208915"/>
              <a:gd name="connsiteY17" fmla="*/ 285432 h 5265622"/>
              <a:gd name="connsiteX18" fmla="*/ 2477149 w 3208915"/>
              <a:gd name="connsiteY18" fmla="*/ 546182 h 5265622"/>
              <a:gd name="connsiteX19" fmla="*/ 2468747 w 3208915"/>
              <a:gd name="connsiteY19" fmla="*/ 611900 h 5265622"/>
              <a:gd name="connsiteX20" fmla="*/ 2462893 w 3208915"/>
              <a:gd name="connsiteY20" fmla="*/ 631090 h 5265622"/>
              <a:gd name="connsiteX21" fmla="*/ 2463531 w 3208915"/>
              <a:gd name="connsiteY21" fmla="*/ 630833 h 5265622"/>
              <a:gd name="connsiteX22" fmla="*/ 2528945 w 3208915"/>
              <a:gd name="connsiteY22" fmla="*/ 580364 h 5265622"/>
              <a:gd name="connsiteX23" fmla="*/ 2578561 w 3208915"/>
              <a:gd name="connsiteY23" fmla="*/ 405778 h 5265622"/>
              <a:gd name="connsiteX24" fmla="*/ 2577701 w 3208915"/>
              <a:gd name="connsiteY24" fmla="*/ 401681 h 5265622"/>
              <a:gd name="connsiteX25" fmla="*/ 2576338 w 3208915"/>
              <a:gd name="connsiteY25" fmla="*/ 404718 h 5265622"/>
              <a:gd name="connsiteX26" fmla="*/ 2577541 w 3208915"/>
              <a:gd name="connsiteY26" fmla="*/ 400920 h 5265622"/>
              <a:gd name="connsiteX27" fmla="*/ 2564880 w 3208915"/>
              <a:gd name="connsiteY27" fmla="*/ 340607 h 5265622"/>
              <a:gd name="connsiteX28" fmla="*/ 2558353 w 3208915"/>
              <a:gd name="connsiteY28" fmla="*/ 324246 h 5265622"/>
              <a:gd name="connsiteX29" fmla="*/ 2569741 w 3208915"/>
              <a:gd name="connsiteY29" fmla="*/ 345231 h 5265622"/>
              <a:gd name="connsiteX30" fmla="*/ 2582581 w 3208915"/>
              <a:gd name="connsiteY30" fmla="*/ 385736 h 5265622"/>
              <a:gd name="connsiteX31" fmla="*/ 2614820 w 3208915"/>
              <a:gd name="connsiteY31" fmla="*/ 325861 h 5265622"/>
              <a:gd name="connsiteX32" fmla="*/ 2773045 w 3208915"/>
              <a:gd name="connsiteY32" fmla="*/ 236865 h 5265622"/>
              <a:gd name="connsiteX33" fmla="*/ 2851211 w 3208915"/>
              <a:gd name="connsiteY33" fmla="*/ 255580 h 5265622"/>
              <a:gd name="connsiteX34" fmla="*/ 2853013 w 3208915"/>
              <a:gd name="connsiteY34" fmla="*/ 256578 h 5265622"/>
              <a:gd name="connsiteX35" fmla="*/ 2847482 w 3208915"/>
              <a:gd name="connsiteY35" fmla="*/ 236723 h 5265622"/>
              <a:gd name="connsiteX36" fmla="*/ 2814440 w 3208915"/>
              <a:gd name="connsiteY36" fmla="*/ 180070 h 5265622"/>
              <a:gd name="connsiteX37" fmla="*/ 2641414 w 3208915"/>
              <a:gd name="connsiteY37" fmla="*/ 136243 h 5265622"/>
              <a:gd name="connsiteX38" fmla="*/ 2629081 w 3208915"/>
              <a:gd name="connsiteY38" fmla="*/ 140614 h 5265622"/>
              <a:gd name="connsiteX39" fmla="*/ 2645075 w 3208915"/>
              <a:gd name="connsiteY39" fmla="*/ 132536 h 5265622"/>
              <a:gd name="connsiteX40" fmla="*/ 2878276 w 3208915"/>
              <a:gd name="connsiteY40" fmla="*/ 175861 h 5265622"/>
              <a:gd name="connsiteX41" fmla="*/ 2914166 w 3208915"/>
              <a:gd name="connsiteY41" fmla="*/ 233212 h 5265622"/>
              <a:gd name="connsiteX42" fmla="*/ 2919324 w 3208915"/>
              <a:gd name="connsiteY42" fmla="*/ 247314 h 5265622"/>
              <a:gd name="connsiteX43" fmla="*/ 2919578 w 3208915"/>
              <a:gd name="connsiteY43" fmla="*/ 246903 h 5265622"/>
              <a:gd name="connsiteX44" fmla="*/ 2939456 w 3208915"/>
              <a:gd name="connsiteY44" fmla="*/ 166484 h 5265622"/>
              <a:gd name="connsiteX45" fmla="*/ 2843340 w 3208915"/>
              <a:gd name="connsiteY45" fmla="*/ 6044 h 5265622"/>
              <a:gd name="connsiteX46" fmla="*/ 2831637 w 3208915"/>
              <a:gd name="connsiteY46" fmla="*/ 0 h 5265622"/>
              <a:gd name="connsiteX47" fmla="*/ 2848374 w 3208915"/>
              <a:gd name="connsiteY47" fmla="*/ 6104 h 5265622"/>
              <a:gd name="connsiteX48" fmla="*/ 2988110 w 3208915"/>
              <a:gd name="connsiteY48" fmla="*/ 211014 h 5265622"/>
              <a:gd name="connsiteX49" fmla="*/ 2981669 w 3208915"/>
              <a:gd name="connsiteY49" fmla="*/ 262658 h 5265622"/>
              <a:gd name="connsiteX50" fmla="*/ 2977182 w 3208915"/>
              <a:gd name="connsiteY50" fmla="*/ 277738 h 5265622"/>
              <a:gd name="connsiteX51" fmla="*/ 2977671 w 3208915"/>
              <a:gd name="connsiteY51" fmla="*/ 277537 h 5265622"/>
              <a:gd name="connsiteX52" fmla="*/ 3027811 w 3208915"/>
              <a:gd name="connsiteY52" fmla="*/ 237875 h 5265622"/>
              <a:gd name="connsiteX53" fmla="*/ 3055354 w 3208915"/>
              <a:gd name="connsiteY53" fmla="*/ 49464 h 5265622"/>
              <a:gd name="connsiteX54" fmla="*/ 3050351 w 3208915"/>
              <a:gd name="connsiteY54" fmla="*/ 36606 h 5265622"/>
              <a:gd name="connsiteX55" fmla="*/ 3059080 w 3208915"/>
              <a:gd name="connsiteY55" fmla="*/ 53097 h 5265622"/>
              <a:gd name="connsiteX56" fmla="*/ 3036590 w 3208915"/>
              <a:gd name="connsiteY56" fmla="*/ 305834 h 5265622"/>
              <a:gd name="connsiteX57" fmla="*/ 2971615 w 3208915"/>
              <a:gd name="connsiteY57" fmla="*/ 356064 h 5265622"/>
              <a:gd name="connsiteX58" fmla="*/ 2965339 w 3208915"/>
              <a:gd name="connsiteY58" fmla="*/ 358657 h 5265622"/>
              <a:gd name="connsiteX59" fmla="*/ 2978752 w 3208915"/>
              <a:gd name="connsiteY59" fmla="*/ 368205 h 5265622"/>
              <a:gd name="connsiteX60" fmla="*/ 3053719 w 3208915"/>
              <a:gd name="connsiteY60" fmla="*/ 389528 h 5265622"/>
              <a:gd name="connsiteX61" fmla="*/ 3203281 w 3208915"/>
              <a:gd name="connsiteY61" fmla="*/ 286421 h 5265622"/>
              <a:gd name="connsiteX62" fmla="*/ 3208915 w 3208915"/>
              <a:gd name="connsiteY62" fmla="*/ 273867 h 5265622"/>
              <a:gd name="connsiteX63" fmla="*/ 3203225 w 3208915"/>
              <a:gd name="connsiteY63" fmla="*/ 291822 h 5265622"/>
              <a:gd name="connsiteX64" fmla="*/ 3012208 w 3208915"/>
              <a:gd name="connsiteY64" fmla="*/ 441721 h 5265622"/>
              <a:gd name="connsiteX65" fmla="*/ 2934042 w 3208915"/>
              <a:gd name="connsiteY65" fmla="*/ 423006 h 5265622"/>
              <a:gd name="connsiteX66" fmla="*/ 2932239 w 3208915"/>
              <a:gd name="connsiteY66" fmla="*/ 422008 h 5265622"/>
              <a:gd name="connsiteX67" fmla="*/ 2937771 w 3208915"/>
              <a:gd name="connsiteY67" fmla="*/ 441862 h 5265622"/>
              <a:gd name="connsiteX68" fmla="*/ 2970812 w 3208915"/>
              <a:gd name="connsiteY68" fmla="*/ 498516 h 5265622"/>
              <a:gd name="connsiteX69" fmla="*/ 3143838 w 3208915"/>
              <a:gd name="connsiteY69" fmla="*/ 542342 h 5265622"/>
              <a:gd name="connsiteX70" fmla="*/ 3156171 w 3208915"/>
              <a:gd name="connsiteY70" fmla="*/ 537971 h 5265622"/>
              <a:gd name="connsiteX71" fmla="*/ 3140177 w 3208915"/>
              <a:gd name="connsiteY71" fmla="*/ 546050 h 5265622"/>
              <a:gd name="connsiteX72" fmla="*/ 2906977 w 3208915"/>
              <a:gd name="connsiteY72" fmla="*/ 502725 h 5265622"/>
              <a:gd name="connsiteX73" fmla="*/ 2871087 w 3208915"/>
              <a:gd name="connsiteY73" fmla="*/ 445373 h 5265622"/>
              <a:gd name="connsiteX74" fmla="*/ 2865928 w 3208915"/>
              <a:gd name="connsiteY74" fmla="*/ 431272 h 5265622"/>
              <a:gd name="connsiteX75" fmla="*/ 2865674 w 3208915"/>
              <a:gd name="connsiteY75" fmla="*/ 431683 h 5265622"/>
              <a:gd name="connsiteX76" fmla="*/ 2845797 w 3208915"/>
              <a:gd name="connsiteY76" fmla="*/ 512102 h 5265622"/>
              <a:gd name="connsiteX77" fmla="*/ 2941913 w 3208915"/>
              <a:gd name="connsiteY77" fmla="*/ 672542 h 5265622"/>
              <a:gd name="connsiteX78" fmla="*/ 2953616 w 3208915"/>
              <a:gd name="connsiteY78" fmla="*/ 678585 h 5265622"/>
              <a:gd name="connsiteX79" fmla="*/ 2936878 w 3208915"/>
              <a:gd name="connsiteY79" fmla="*/ 672482 h 5265622"/>
              <a:gd name="connsiteX80" fmla="*/ 2797143 w 3208915"/>
              <a:gd name="connsiteY80" fmla="*/ 467571 h 5265622"/>
              <a:gd name="connsiteX81" fmla="*/ 2814589 w 3208915"/>
              <a:gd name="connsiteY81" fmla="*/ 383720 h 5265622"/>
              <a:gd name="connsiteX82" fmla="*/ 2815872 w 3208915"/>
              <a:gd name="connsiteY82" fmla="*/ 381053 h 5265622"/>
              <a:gd name="connsiteX83" fmla="*/ 2813393 w 3208915"/>
              <a:gd name="connsiteY83" fmla="*/ 381712 h 5265622"/>
              <a:gd name="connsiteX84" fmla="*/ 2743743 w 3208915"/>
              <a:gd name="connsiteY84" fmla="*/ 429413 h 5265622"/>
              <a:gd name="connsiteX85" fmla="*/ 2716199 w 3208915"/>
              <a:gd name="connsiteY85" fmla="*/ 617825 h 5265622"/>
              <a:gd name="connsiteX86" fmla="*/ 2721202 w 3208915"/>
              <a:gd name="connsiteY86" fmla="*/ 630683 h 5265622"/>
              <a:gd name="connsiteX87" fmla="*/ 2712474 w 3208915"/>
              <a:gd name="connsiteY87" fmla="*/ 614191 h 5265622"/>
              <a:gd name="connsiteX88" fmla="*/ 2734963 w 3208915"/>
              <a:gd name="connsiteY88" fmla="*/ 361455 h 5265622"/>
              <a:gd name="connsiteX89" fmla="*/ 2799938 w 3208915"/>
              <a:gd name="connsiteY89" fmla="*/ 311225 h 5265622"/>
              <a:gd name="connsiteX90" fmla="*/ 2804435 w 3208915"/>
              <a:gd name="connsiteY90" fmla="*/ 309367 h 5265622"/>
              <a:gd name="connsiteX91" fmla="*/ 2782828 w 3208915"/>
              <a:gd name="connsiteY91" fmla="*/ 298762 h 5265622"/>
              <a:gd name="connsiteX92" fmla="*/ 2731534 w 3208915"/>
              <a:gd name="connsiteY92" fmla="*/ 289057 h 5265622"/>
              <a:gd name="connsiteX93" fmla="*/ 2610684 w 3208915"/>
              <a:gd name="connsiteY93" fmla="*/ 349728 h 5265622"/>
              <a:gd name="connsiteX94" fmla="*/ 2583774 w 3208915"/>
              <a:gd name="connsiteY94" fmla="*/ 389500 h 5265622"/>
              <a:gd name="connsiteX95" fmla="*/ 2596670 w 3208915"/>
              <a:gd name="connsiteY95" fmla="*/ 430178 h 5265622"/>
              <a:gd name="connsiteX96" fmla="*/ 2540400 w 3208915"/>
              <a:gd name="connsiteY96" fmla="*/ 666841 h 5265622"/>
              <a:gd name="connsiteX97" fmla="*/ 2455630 w 3208915"/>
              <a:gd name="connsiteY97" fmla="*/ 730760 h 5265622"/>
              <a:gd name="connsiteX98" fmla="*/ 2447442 w 3208915"/>
              <a:gd name="connsiteY98" fmla="*/ 734059 h 5265622"/>
              <a:gd name="connsiteX99" fmla="*/ 2464941 w 3208915"/>
              <a:gd name="connsiteY99" fmla="*/ 746209 h 5265622"/>
              <a:gd name="connsiteX100" fmla="*/ 2562747 w 3208915"/>
              <a:gd name="connsiteY100" fmla="*/ 773343 h 5265622"/>
              <a:gd name="connsiteX101" fmla="*/ 2757874 w 3208915"/>
              <a:gd name="connsiteY101" fmla="*/ 642139 h 5265622"/>
              <a:gd name="connsiteX102" fmla="*/ 2765224 w 3208915"/>
              <a:gd name="connsiteY102" fmla="*/ 626164 h 5265622"/>
              <a:gd name="connsiteX103" fmla="*/ 2757801 w 3208915"/>
              <a:gd name="connsiteY103" fmla="*/ 649011 h 5265622"/>
              <a:gd name="connsiteX104" fmla="*/ 2508589 w 3208915"/>
              <a:gd name="connsiteY104" fmla="*/ 839759 h 5265622"/>
              <a:gd name="connsiteX105" fmla="*/ 2406609 w 3208915"/>
              <a:gd name="connsiteY105" fmla="*/ 815944 h 5265622"/>
              <a:gd name="connsiteX106" fmla="*/ 2404258 w 3208915"/>
              <a:gd name="connsiteY106" fmla="*/ 814674 h 5265622"/>
              <a:gd name="connsiteX107" fmla="*/ 2411474 w 3208915"/>
              <a:gd name="connsiteY107" fmla="*/ 839939 h 5265622"/>
              <a:gd name="connsiteX108" fmla="*/ 2454582 w 3208915"/>
              <a:gd name="connsiteY108" fmla="*/ 912031 h 5265622"/>
              <a:gd name="connsiteX109" fmla="*/ 2680322 w 3208915"/>
              <a:gd name="connsiteY109" fmla="*/ 967801 h 5265622"/>
              <a:gd name="connsiteX110" fmla="*/ 2696412 w 3208915"/>
              <a:gd name="connsiteY110" fmla="*/ 962239 h 5265622"/>
              <a:gd name="connsiteX111" fmla="*/ 2675545 w 3208915"/>
              <a:gd name="connsiteY111" fmla="*/ 972519 h 5265622"/>
              <a:gd name="connsiteX112" fmla="*/ 2371299 w 3208915"/>
              <a:gd name="connsiteY112" fmla="*/ 917387 h 5265622"/>
              <a:gd name="connsiteX113" fmla="*/ 2324474 w 3208915"/>
              <a:gd name="connsiteY113" fmla="*/ 844407 h 5265622"/>
              <a:gd name="connsiteX114" fmla="*/ 2317745 w 3208915"/>
              <a:gd name="connsiteY114" fmla="*/ 826463 h 5265622"/>
              <a:gd name="connsiteX115" fmla="*/ 2317413 w 3208915"/>
              <a:gd name="connsiteY115" fmla="*/ 826985 h 5265622"/>
              <a:gd name="connsiteX116" fmla="*/ 2291480 w 3208915"/>
              <a:gd name="connsiteY116" fmla="*/ 929319 h 5265622"/>
              <a:gd name="connsiteX117" fmla="*/ 2416878 w 3208915"/>
              <a:gd name="connsiteY117" fmla="*/ 1133481 h 5265622"/>
              <a:gd name="connsiteX118" fmla="*/ 2432147 w 3208915"/>
              <a:gd name="connsiteY118" fmla="*/ 1141172 h 5265622"/>
              <a:gd name="connsiteX119" fmla="*/ 2410310 w 3208915"/>
              <a:gd name="connsiteY119" fmla="*/ 1133405 h 5265622"/>
              <a:gd name="connsiteX120" fmla="*/ 2228003 w 3208915"/>
              <a:gd name="connsiteY120" fmla="*/ 872654 h 5265622"/>
              <a:gd name="connsiteX121" fmla="*/ 2250764 w 3208915"/>
              <a:gd name="connsiteY121" fmla="*/ 765953 h 5265622"/>
              <a:gd name="connsiteX122" fmla="*/ 2252439 w 3208915"/>
              <a:gd name="connsiteY122" fmla="*/ 762559 h 5265622"/>
              <a:gd name="connsiteX123" fmla="*/ 2249204 w 3208915"/>
              <a:gd name="connsiteY123" fmla="*/ 763397 h 5265622"/>
              <a:gd name="connsiteX124" fmla="*/ 2158334 w 3208915"/>
              <a:gd name="connsiteY124" fmla="*/ 824098 h 5265622"/>
              <a:gd name="connsiteX125" fmla="*/ 2122400 w 3208915"/>
              <a:gd name="connsiteY125" fmla="*/ 1063853 h 5265622"/>
              <a:gd name="connsiteX126" fmla="*/ 2128926 w 3208915"/>
              <a:gd name="connsiteY126" fmla="*/ 1080215 h 5265622"/>
              <a:gd name="connsiteX127" fmla="*/ 2117539 w 3208915"/>
              <a:gd name="connsiteY127" fmla="*/ 1059230 h 5265622"/>
              <a:gd name="connsiteX128" fmla="*/ 2146880 w 3208915"/>
              <a:gd name="connsiteY128" fmla="*/ 737620 h 5265622"/>
              <a:gd name="connsiteX129" fmla="*/ 2231650 w 3208915"/>
              <a:gd name="connsiteY129" fmla="*/ 673701 h 5265622"/>
              <a:gd name="connsiteX130" fmla="*/ 2237517 w 3208915"/>
              <a:gd name="connsiteY130" fmla="*/ 671337 h 5265622"/>
              <a:gd name="connsiteX131" fmla="*/ 2209327 w 3208915"/>
              <a:gd name="connsiteY131" fmla="*/ 657843 h 5265622"/>
              <a:gd name="connsiteX132" fmla="*/ 2142406 w 3208915"/>
              <a:gd name="connsiteY132" fmla="*/ 645493 h 5265622"/>
              <a:gd name="connsiteX133" fmla="*/ 1947278 w 3208915"/>
              <a:gd name="connsiteY133" fmla="*/ 776698 h 5265622"/>
              <a:gd name="connsiteX134" fmla="*/ 0 w 3208915"/>
              <a:gd name="connsiteY134" fmla="*/ 4358100 h 5265622"/>
              <a:gd name="connsiteX135" fmla="*/ 21161 w 3208915"/>
              <a:gd name="connsiteY135" fmla="*/ 4298603 h 5265622"/>
              <a:gd name="connsiteX136" fmla="*/ 731561 w 3208915"/>
              <a:gd name="connsiteY136" fmla="*/ 3801879 h 5265622"/>
              <a:gd name="connsiteX137" fmla="*/ 1022262 w 3208915"/>
              <a:gd name="connsiteY137" fmla="*/ 3863896 h 5265622"/>
              <a:gd name="connsiteX138" fmla="*/ 1028966 w 3208915"/>
              <a:gd name="connsiteY138" fmla="*/ 3867203 h 5265622"/>
              <a:gd name="connsiteX139" fmla="*/ 1008395 w 3208915"/>
              <a:gd name="connsiteY139" fmla="*/ 3801412 h 5265622"/>
              <a:gd name="connsiteX140" fmla="*/ 885511 w 3208915"/>
              <a:gd name="connsiteY140" fmla="*/ 3613677 h 5265622"/>
              <a:gd name="connsiteX141" fmla="*/ 242021 w 3208915"/>
              <a:gd name="connsiteY141" fmla="*/ 3468448 h 5265622"/>
              <a:gd name="connsiteX142" fmla="*/ 196155 w 3208915"/>
              <a:gd name="connsiteY142" fmla="*/ 3482931 h 5265622"/>
              <a:gd name="connsiteX143" fmla="*/ 255637 w 3208915"/>
              <a:gd name="connsiteY143" fmla="*/ 3456161 h 5265622"/>
              <a:gd name="connsiteX144" fmla="*/ 1122918 w 3208915"/>
              <a:gd name="connsiteY144" fmla="*/ 3599730 h 5265622"/>
              <a:gd name="connsiteX145" fmla="*/ 1256394 w 3208915"/>
              <a:gd name="connsiteY145" fmla="*/ 3789776 h 5265622"/>
              <a:gd name="connsiteX146" fmla="*/ 1275579 w 3208915"/>
              <a:gd name="connsiteY146" fmla="*/ 3836506 h 5265622"/>
              <a:gd name="connsiteX147" fmla="*/ 1276524 w 3208915"/>
              <a:gd name="connsiteY147" fmla="*/ 3835144 h 5265622"/>
              <a:gd name="connsiteX148" fmla="*/ 1350449 w 3208915"/>
              <a:gd name="connsiteY148" fmla="*/ 3568657 h 5265622"/>
              <a:gd name="connsiteX149" fmla="*/ 992989 w 3208915"/>
              <a:gd name="connsiteY149" fmla="*/ 3037002 h 5265622"/>
              <a:gd name="connsiteX150" fmla="*/ 970306 w 3208915"/>
              <a:gd name="connsiteY150" fmla="*/ 3026565 h 5265622"/>
              <a:gd name="connsiteX151" fmla="*/ 973040 w 3208915"/>
              <a:gd name="connsiteY151" fmla="*/ 3062393 h 5265622"/>
              <a:gd name="connsiteX152" fmla="*/ 1232279 w 3208915"/>
              <a:gd name="connsiteY152" fmla="*/ 3411742 h 5265622"/>
              <a:gd name="connsiteX153" fmla="*/ 1264427 w 3208915"/>
              <a:gd name="connsiteY153" fmla="*/ 3427267 h 5265622"/>
              <a:gd name="connsiteX154" fmla="*/ 1218449 w 3208915"/>
              <a:gd name="connsiteY154" fmla="*/ 3411588 h 5265622"/>
              <a:gd name="connsiteX155" fmla="*/ 834597 w 3208915"/>
              <a:gd name="connsiteY155" fmla="*/ 2885221 h 5265622"/>
              <a:gd name="connsiteX156" fmla="*/ 882522 w 3208915"/>
              <a:gd name="connsiteY156" fmla="*/ 2669827 h 5265622"/>
              <a:gd name="connsiteX157" fmla="*/ 886047 w 3208915"/>
              <a:gd name="connsiteY157" fmla="*/ 2662975 h 5265622"/>
              <a:gd name="connsiteX158" fmla="*/ 879237 w 3208915"/>
              <a:gd name="connsiteY158" fmla="*/ 2664668 h 5265622"/>
              <a:gd name="connsiteX159" fmla="*/ 687908 w 3208915"/>
              <a:gd name="connsiteY159" fmla="*/ 2787201 h 5265622"/>
              <a:gd name="connsiteX160" fmla="*/ 612247 w 3208915"/>
              <a:gd name="connsiteY160" fmla="*/ 3271187 h 5265622"/>
              <a:gd name="connsiteX161" fmla="*/ 625989 w 3208915"/>
              <a:gd name="connsiteY161" fmla="*/ 3304217 h 5265622"/>
              <a:gd name="connsiteX162" fmla="*/ 602013 w 3208915"/>
              <a:gd name="connsiteY162" fmla="*/ 3261854 h 5265622"/>
              <a:gd name="connsiteX163" fmla="*/ 663791 w 3208915"/>
              <a:gd name="connsiteY163" fmla="*/ 2612633 h 5265622"/>
              <a:gd name="connsiteX164" fmla="*/ 842276 w 3208915"/>
              <a:gd name="connsiteY164" fmla="*/ 2483603 h 5265622"/>
              <a:gd name="connsiteX165" fmla="*/ 854630 w 3208915"/>
              <a:gd name="connsiteY165" fmla="*/ 2478830 h 5265622"/>
              <a:gd name="connsiteX166" fmla="*/ 795274 w 3208915"/>
              <a:gd name="connsiteY166" fmla="*/ 2451590 h 5265622"/>
              <a:gd name="connsiteX167" fmla="*/ 654370 w 3208915"/>
              <a:gd name="connsiteY167" fmla="*/ 2426659 h 5265622"/>
              <a:gd name="connsiteX168" fmla="*/ 243525 w 3208915"/>
              <a:gd name="connsiteY168" fmla="*/ 2691517 h 5265622"/>
              <a:gd name="connsiteX169" fmla="*/ 228049 w 3208915"/>
              <a:gd name="connsiteY169" fmla="*/ 2723765 h 5265622"/>
              <a:gd name="connsiteX170" fmla="*/ 243679 w 3208915"/>
              <a:gd name="connsiteY170" fmla="*/ 2677643 h 5265622"/>
              <a:gd name="connsiteX171" fmla="*/ 768401 w 3208915"/>
              <a:gd name="connsiteY171" fmla="*/ 2292588 h 5265622"/>
              <a:gd name="connsiteX172" fmla="*/ 983121 w 3208915"/>
              <a:gd name="connsiteY172" fmla="*/ 2340663 h 5265622"/>
              <a:gd name="connsiteX173" fmla="*/ 988073 w 3208915"/>
              <a:gd name="connsiteY173" fmla="*/ 2343227 h 5265622"/>
              <a:gd name="connsiteX174" fmla="*/ 972878 w 3208915"/>
              <a:gd name="connsiteY174" fmla="*/ 2292226 h 5265622"/>
              <a:gd name="connsiteX175" fmla="*/ 882113 w 3208915"/>
              <a:gd name="connsiteY175" fmla="*/ 2146696 h 5265622"/>
              <a:gd name="connsiteX176" fmla="*/ 406812 w 3208915"/>
              <a:gd name="connsiteY176" fmla="*/ 2034116 h 5265622"/>
              <a:gd name="connsiteX177" fmla="*/ 372934 w 3208915"/>
              <a:gd name="connsiteY177" fmla="*/ 2045343 h 5265622"/>
              <a:gd name="connsiteX178" fmla="*/ 416870 w 3208915"/>
              <a:gd name="connsiteY178" fmla="*/ 2024592 h 5265622"/>
              <a:gd name="connsiteX179" fmla="*/ 1057469 w 3208915"/>
              <a:gd name="connsiteY179" fmla="*/ 2135884 h 5265622"/>
              <a:gd name="connsiteX180" fmla="*/ 1156058 w 3208915"/>
              <a:gd name="connsiteY180" fmla="*/ 2283206 h 5265622"/>
              <a:gd name="connsiteX181" fmla="*/ 1170228 w 3208915"/>
              <a:gd name="connsiteY181" fmla="*/ 2319431 h 5265622"/>
              <a:gd name="connsiteX182" fmla="*/ 1170926 w 3208915"/>
              <a:gd name="connsiteY182" fmla="*/ 2318375 h 5265622"/>
              <a:gd name="connsiteX183" fmla="*/ 1225529 w 3208915"/>
              <a:gd name="connsiteY183" fmla="*/ 2111797 h 5265622"/>
              <a:gd name="connsiteX184" fmla="*/ 961499 w 3208915"/>
              <a:gd name="connsiteY184" fmla="*/ 1699664 h 5265622"/>
              <a:gd name="connsiteX185" fmla="*/ 929352 w 3208915"/>
              <a:gd name="connsiteY185" fmla="*/ 1684139 h 5265622"/>
              <a:gd name="connsiteX186" fmla="*/ 975330 w 3208915"/>
              <a:gd name="connsiteY186" fmla="*/ 1699818 h 5265622"/>
              <a:gd name="connsiteX187" fmla="*/ 1359181 w 3208915"/>
              <a:gd name="connsiteY187" fmla="*/ 2226185 h 5265622"/>
              <a:gd name="connsiteX188" fmla="*/ 1341489 w 3208915"/>
              <a:gd name="connsiteY188" fmla="*/ 2358847 h 5265622"/>
              <a:gd name="connsiteX189" fmla="*/ 1329163 w 3208915"/>
              <a:gd name="connsiteY189" fmla="*/ 2397584 h 5265622"/>
              <a:gd name="connsiteX190" fmla="*/ 1330507 w 3208915"/>
              <a:gd name="connsiteY190" fmla="*/ 2397066 h 5265622"/>
              <a:gd name="connsiteX191" fmla="*/ 1468239 w 3208915"/>
              <a:gd name="connsiteY191" fmla="*/ 2295185 h 5265622"/>
              <a:gd name="connsiteX192" fmla="*/ 1575483 w 3208915"/>
              <a:gd name="connsiteY192" fmla="*/ 2007705 h 5265622"/>
              <a:gd name="connsiteX193" fmla="*/ 1572720 w 3208915"/>
              <a:gd name="connsiteY193" fmla="*/ 1943087 h 5265622"/>
              <a:gd name="connsiteX194" fmla="*/ 1549946 w 3208915"/>
              <a:gd name="connsiteY194" fmla="*/ 1907690 h 5265622"/>
              <a:gd name="connsiteX195" fmla="*/ 1502342 w 3208915"/>
              <a:gd name="connsiteY195" fmla="*/ 1722224 h 5265622"/>
              <a:gd name="connsiteX196" fmla="*/ 1539458 w 3208915"/>
              <a:gd name="connsiteY196" fmla="*/ 1557529 h 5265622"/>
              <a:gd name="connsiteX197" fmla="*/ 1542188 w 3208915"/>
              <a:gd name="connsiteY197" fmla="*/ 1552290 h 5265622"/>
              <a:gd name="connsiteX198" fmla="*/ 1536914 w 3208915"/>
              <a:gd name="connsiteY198" fmla="*/ 1553584 h 5265622"/>
              <a:gd name="connsiteX199" fmla="*/ 1388734 w 3208915"/>
              <a:gd name="connsiteY199" fmla="*/ 1647276 h 5265622"/>
              <a:gd name="connsiteX200" fmla="*/ 1330136 w 3208915"/>
              <a:gd name="connsiteY200" fmla="*/ 2017342 h 5265622"/>
              <a:gd name="connsiteX201" fmla="*/ 1340779 w 3208915"/>
              <a:gd name="connsiteY201" fmla="*/ 2042597 h 5265622"/>
              <a:gd name="connsiteX202" fmla="*/ 1322210 w 3208915"/>
              <a:gd name="connsiteY202" fmla="*/ 2010205 h 5265622"/>
              <a:gd name="connsiteX203" fmla="*/ 1370056 w 3208915"/>
              <a:gd name="connsiteY203" fmla="*/ 1513796 h 5265622"/>
              <a:gd name="connsiteX204" fmla="*/ 1508288 w 3208915"/>
              <a:gd name="connsiteY204" fmla="*/ 1415137 h 5265622"/>
              <a:gd name="connsiteX205" fmla="*/ 1517856 w 3208915"/>
              <a:gd name="connsiteY205" fmla="*/ 1411488 h 5265622"/>
              <a:gd name="connsiteX206" fmla="*/ 1471887 w 3208915"/>
              <a:gd name="connsiteY206" fmla="*/ 1390660 h 5265622"/>
              <a:gd name="connsiteX207" fmla="*/ 1362760 w 3208915"/>
              <a:gd name="connsiteY207" fmla="*/ 1371597 h 5265622"/>
              <a:gd name="connsiteX208" fmla="*/ 1044569 w 3208915"/>
              <a:gd name="connsiteY208" fmla="*/ 1574113 h 5265622"/>
              <a:gd name="connsiteX209" fmla="*/ 1032583 w 3208915"/>
              <a:gd name="connsiteY209" fmla="*/ 1598771 h 5265622"/>
              <a:gd name="connsiteX210" fmla="*/ 1044688 w 3208915"/>
              <a:gd name="connsiteY210" fmla="*/ 1563505 h 5265622"/>
              <a:gd name="connsiteX211" fmla="*/ 1451074 w 3208915"/>
              <a:gd name="connsiteY211" fmla="*/ 1269084 h 5265622"/>
              <a:gd name="connsiteX212" fmla="*/ 1617370 w 3208915"/>
              <a:gd name="connsiteY212" fmla="*/ 1305843 h 5265622"/>
              <a:gd name="connsiteX213" fmla="*/ 1621205 w 3208915"/>
              <a:gd name="connsiteY213" fmla="*/ 1307803 h 5265622"/>
              <a:gd name="connsiteX214" fmla="*/ 1609437 w 3208915"/>
              <a:gd name="connsiteY214" fmla="*/ 1268807 h 5265622"/>
              <a:gd name="connsiteX215" fmla="*/ 1539141 w 3208915"/>
              <a:gd name="connsiteY215" fmla="*/ 1157531 h 5265622"/>
              <a:gd name="connsiteX216" fmla="*/ 1171032 w 3208915"/>
              <a:gd name="connsiteY216" fmla="*/ 1071450 h 5265622"/>
              <a:gd name="connsiteX217" fmla="*/ 1144794 w 3208915"/>
              <a:gd name="connsiteY217" fmla="*/ 1080034 h 5265622"/>
              <a:gd name="connsiteX218" fmla="*/ 1178821 w 3208915"/>
              <a:gd name="connsiteY218" fmla="*/ 1064167 h 5265622"/>
              <a:gd name="connsiteX219" fmla="*/ 1674950 w 3208915"/>
              <a:gd name="connsiteY219" fmla="*/ 1149264 h 5265622"/>
              <a:gd name="connsiteX220" fmla="*/ 1751305 w 3208915"/>
              <a:gd name="connsiteY220" fmla="*/ 1261910 h 5265622"/>
              <a:gd name="connsiteX221" fmla="*/ 1762280 w 3208915"/>
              <a:gd name="connsiteY221" fmla="*/ 1289608 h 5265622"/>
              <a:gd name="connsiteX222" fmla="*/ 1762821 w 3208915"/>
              <a:gd name="connsiteY222" fmla="*/ 1288801 h 5265622"/>
              <a:gd name="connsiteX223" fmla="*/ 1805110 w 3208915"/>
              <a:gd name="connsiteY223" fmla="*/ 1130846 h 5265622"/>
              <a:gd name="connsiteX224" fmla="*/ 1600624 w 3208915"/>
              <a:gd name="connsiteY224" fmla="*/ 815720 h 5265622"/>
              <a:gd name="connsiteX225" fmla="*/ 1575727 w 3208915"/>
              <a:gd name="connsiteY225" fmla="*/ 803850 h 5265622"/>
              <a:gd name="connsiteX226" fmla="*/ 1611336 w 3208915"/>
              <a:gd name="connsiteY226" fmla="*/ 815838 h 5265622"/>
              <a:gd name="connsiteX227" fmla="*/ 1908620 w 3208915"/>
              <a:gd name="connsiteY227" fmla="*/ 1218310 h 5265622"/>
              <a:gd name="connsiteX228" fmla="*/ 1894918 w 3208915"/>
              <a:gd name="connsiteY228" fmla="*/ 1319746 h 5265622"/>
              <a:gd name="connsiteX229" fmla="*/ 1885372 w 3208915"/>
              <a:gd name="connsiteY229" fmla="*/ 1349366 h 5265622"/>
              <a:gd name="connsiteX230" fmla="*/ 1886412 w 3208915"/>
              <a:gd name="connsiteY230" fmla="*/ 1348970 h 5265622"/>
              <a:gd name="connsiteX231" fmla="*/ 1993083 w 3208915"/>
              <a:gd name="connsiteY231" fmla="*/ 1271069 h 5265622"/>
              <a:gd name="connsiteX232" fmla="*/ 2051681 w 3208915"/>
              <a:gd name="connsiteY232" fmla="*/ 901003 h 5265622"/>
              <a:gd name="connsiteX233" fmla="*/ 2041038 w 3208915"/>
              <a:gd name="connsiteY233" fmla="*/ 875748 h 5265622"/>
              <a:gd name="connsiteX234" fmla="*/ 2059607 w 3208915"/>
              <a:gd name="connsiteY234" fmla="*/ 908139 h 5265622"/>
              <a:gd name="connsiteX235" fmla="*/ 2011761 w 3208915"/>
              <a:gd name="connsiteY235" fmla="*/ 1404549 h 5265622"/>
              <a:gd name="connsiteX236" fmla="*/ 1873528 w 3208915"/>
              <a:gd name="connsiteY236" fmla="*/ 1503208 h 5265622"/>
              <a:gd name="connsiteX237" fmla="*/ 1860177 w 3208915"/>
              <a:gd name="connsiteY237" fmla="*/ 1508300 h 5265622"/>
              <a:gd name="connsiteX238" fmla="*/ 1888711 w 3208915"/>
              <a:gd name="connsiteY238" fmla="*/ 1527054 h 5265622"/>
              <a:gd name="connsiteX239" fmla="*/ 2048202 w 3208915"/>
              <a:gd name="connsiteY239" fmla="*/ 1568936 h 5265622"/>
              <a:gd name="connsiteX240" fmla="*/ 2366392 w 3208915"/>
              <a:gd name="connsiteY240" fmla="*/ 1366420 h 5265622"/>
              <a:gd name="connsiteX241" fmla="*/ 2378378 w 3208915"/>
              <a:gd name="connsiteY241" fmla="*/ 1341762 h 5265622"/>
              <a:gd name="connsiteX242" fmla="*/ 2366273 w 3208915"/>
              <a:gd name="connsiteY242" fmla="*/ 1377028 h 5265622"/>
              <a:gd name="connsiteX243" fmla="*/ 1959888 w 3208915"/>
              <a:gd name="connsiteY243" fmla="*/ 1671449 h 5265622"/>
              <a:gd name="connsiteX244" fmla="*/ 1793591 w 3208915"/>
              <a:gd name="connsiteY244" fmla="*/ 1634690 h 5265622"/>
              <a:gd name="connsiteX245" fmla="*/ 1789757 w 3208915"/>
              <a:gd name="connsiteY245" fmla="*/ 1632730 h 5265622"/>
              <a:gd name="connsiteX246" fmla="*/ 1801524 w 3208915"/>
              <a:gd name="connsiteY246" fmla="*/ 1671727 h 5265622"/>
              <a:gd name="connsiteX247" fmla="*/ 1871820 w 3208915"/>
              <a:gd name="connsiteY247" fmla="*/ 1783002 h 5265622"/>
              <a:gd name="connsiteX248" fmla="*/ 2239930 w 3208915"/>
              <a:gd name="connsiteY248" fmla="*/ 1869083 h 5265622"/>
              <a:gd name="connsiteX249" fmla="*/ 2266168 w 3208915"/>
              <a:gd name="connsiteY249" fmla="*/ 1860499 h 5265622"/>
              <a:gd name="connsiteX250" fmla="*/ 2232140 w 3208915"/>
              <a:gd name="connsiteY250" fmla="*/ 1876366 h 5265622"/>
              <a:gd name="connsiteX251" fmla="*/ 1736011 w 3208915"/>
              <a:gd name="connsiteY251" fmla="*/ 1791269 h 5265622"/>
              <a:gd name="connsiteX252" fmla="*/ 1659656 w 3208915"/>
              <a:gd name="connsiteY252" fmla="*/ 1678623 h 5265622"/>
              <a:gd name="connsiteX253" fmla="*/ 1648681 w 3208915"/>
              <a:gd name="connsiteY253" fmla="*/ 1650926 h 5265622"/>
              <a:gd name="connsiteX254" fmla="*/ 1648141 w 3208915"/>
              <a:gd name="connsiteY254" fmla="*/ 1651733 h 5265622"/>
              <a:gd name="connsiteX255" fmla="*/ 1605852 w 3208915"/>
              <a:gd name="connsiteY255" fmla="*/ 1809687 h 5265622"/>
              <a:gd name="connsiteX256" fmla="*/ 1810337 w 3208915"/>
              <a:gd name="connsiteY256" fmla="*/ 2124813 h 5265622"/>
              <a:gd name="connsiteX257" fmla="*/ 1835235 w 3208915"/>
              <a:gd name="connsiteY257" fmla="*/ 2136684 h 5265622"/>
              <a:gd name="connsiteX258" fmla="*/ 1799626 w 3208915"/>
              <a:gd name="connsiteY258" fmla="*/ 2124696 h 5265622"/>
              <a:gd name="connsiteX259" fmla="*/ 1628133 w 3208915"/>
              <a:gd name="connsiteY259" fmla="*/ 2011553 h 5265622"/>
              <a:gd name="connsiteX260" fmla="*/ 1610731 w 3208915"/>
              <a:gd name="connsiteY260" fmla="*/ 1991616 h 5265622"/>
              <a:gd name="connsiteX261" fmla="*/ 1610834 w 3208915"/>
              <a:gd name="connsiteY261" fmla="*/ 1992011 h 5265622"/>
              <a:gd name="connsiteX262" fmla="*/ 1492356 w 3208915"/>
              <a:gd name="connsiteY262" fmla="*/ 2469754 h 5265622"/>
              <a:gd name="connsiteX263" fmla="*/ 1313871 w 3208915"/>
              <a:gd name="connsiteY263" fmla="*/ 2598784 h 5265622"/>
              <a:gd name="connsiteX264" fmla="*/ 1296631 w 3208915"/>
              <a:gd name="connsiteY264" fmla="*/ 2605444 h 5265622"/>
              <a:gd name="connsiteX265" fmla="*/ 1333475 w 3208915"/>
              <a:gd name="connsiteY265" fmla="*/ 2629971 h 5265622"/>
              <a:gd name="connsiteX266" fmla="*/ 1539408 w 3208915"/>
              <a:gd name="connsiteY266" fmla="*/ 2684746 h 5265622"/>
              <a:gd name="connsiteX267" fmla="*/ 1950254 w 3208915"/>
              <a:gd name="connsiteY267" fmla="*/ 2419888 h 5265622"/>
              <a:gd name="connsiteX268" fmla="*/ 1965730 w 3208915"/>
              <a:gd name="connsiteY268" fmla="*/ 2387640 h 5265622"/>
              <a:gd name="connsiteX269" fmla="*/ 1950100 w 3208915"/>
              <a:gd name="connsiteY269" fmla="*/ 2433762 h 5265622"/>
              <a:gd name="connsiteX270" fmla="*/ 1425378 w 3208915"/>
              <a:gd name="connsiteY270" fmla="*/ 2818816 h 5265622"/>
              <a:gd name="connsiteX271" fmla="*/ 1210657 w 3208915"/>
              <a:gd name="connsiteY271" fmla="*/ 2770742 h 5265622"/>
              <a:gd name="connsiteX272" fmla="*/ 1205706 w 3208915"/>
              <a:gd name="connsiteY272" fmla="*/ 2768178 h 5265622"/>
              <a:gd name="connsiteX273" fmla="*/ 1220900 w 3208915"/>
              <a:gd name="connsiteY273" fmla="*/ 2819179 h 5265622"/>
              <a:gd name="connsiteX274" fmla="*/ 1311665 w 3208915"/>
              <a:gd name="connsiteY274" fmla="*/ 2964709 h 5265622"/>
              <a:gd name="connsiteX275" fmla="*/ 1786966 w 3208915"/>
              <a:gd name="connsiteY275" fmla="*/ 3077290 h 5265622"/>
              <a:gd name="connsiteX276" fmla="*/ 1820844 w 3208915"/>
              <a:gd name="connsiteY276" fmla="*/ 3066063 h 5265622"/>
              <a:gd name="connsiteX277" fmla="*/ 1776908 w 3208915"/>
              <a:gd name="connsiteY277" fmla="*/ 3086814 h 5265622"/>
              <a:gd name="connsiteX278" fmla="*/ 1136310 w 3208915"/>
              <a:gd name="connsiteY278" fmla="*/ 2975521 h 5265622"/>
              <a:gd name="connsiteX279" fmla="*/ 1037720 w 3208915"/>
              <a:gd name="connsiteY279" fmla="*/ 2828199 h 5265622"/>
              <a:gd name="connsiteX280" fmla="*/ 1023550 w 3208915"/>
              <a:gd name="connsiteY280" fmla="*/ 2791975 h 5265622"/>
              <a:gd name="connsiteX281" fmla="*/ 1022852 w 3208915"/>
              <a:gd name="connsiteY281" fmla="*/ 2793031 h 5265622"/>
              <a:gd name="connsiteX282" fmla="*/ 968249 w 3208915"/>
              <a:gd name="connsiteY282" fmla="*/ 2999609 h 5265622"/>
              <a:gd name="connsiteX283" fmla="*/ 970085 w 3208915"/>
              <a:gd name="connsiteY283" fmla="*/ 3023675 h 5265622"/>
              <a:gd name="connsiteX284" fmla="*/ 1011714 w 3208915"/>
              <a:gd name="connsiteY284" fmla="*/ 3037201 h 5265622"/>
              <a:gd name="connsiteX285" fmla="*/ 1531395 w 3208915"/>
              <a:gd name="connsiteY285" fmla="*/ 3716218 h 5265622"/>
              <a:gd name="connsiteX286" fmla="*/ 1507442 w 3208915"/>
              <a:gd name="connsiteY286" fmla="*/ 3887353 h 5265622"/>
              <a:gd name="connsiteX287" fmla="*/ 1490755 w 3208915"/>
              <a:gd name="connsiteY287" fmla="*/ 3937324 h 5265622"/>
              <a:gd name="connsiteX288" fmla="*/ 1492573 w 3208915"/>
              <a:gd name="connsiteY288" fmla="*/ 3936657 h 5265622"/>
              <a:gd name="connsiteX289" fmla="*/ 1679044 w 3208915"/>
              <a:gd name="connsiteY289" fmla="*/ 3805229 h 5265622"/>
              <a:gd name="connsiteX290" fmla="*/ 1781479 w 3208915"/>
              <a:gd name="connsiteY290" fmla="*/ 3180883 h 5265622"/>
              <a:gd name="connsiteX291" fmla="*/ 1762873 w 3208915"/>
              <a:gd name="connsiteY291" fmla="*/ 3138276 h 5265622"/>
              <a:gd name="connsiteX292" fmla="*/ 1795334 w 3208915"/>
              <a:gd name="connsiteY292" fmla="*/ 3192924 h 5265622"/>
              <a:gd name="connsiteX293" fmla="*/ 1711695 w 3208915"/>
              <a:gd name="connsiteY293" fmla="*/ 4030424 h 5265622"/>
              <a:gd name="connsiteX294" fmla="*/ 1470051 w 3208915"/>
              <a:gd name="connsiteY294" fmla="*/ 4196874 h 5265622"/>
              <a:gd name="connsiteX295" fmla="*/ 1446711 w 3208915"/>
              <a:gd name="connsiteY295" fmla="*/ 4205466 h 5265622"/>
              <a:gd name="connsiteX296" fmla="*/ 1496593 w 3208915"/>
              <a:gd name="connsiteY296" fmla="*/ 4237106 h 5265622"/>
              <a:gd name="connsiteX297" fmla="*/ 1775397 w 3208915"/>
              <a:gd name="connsiteY297" fmla="*/ 4307765 h 5265622"/>
              <a:gd name="connsiteX298" fmla="*/ 2331624 w 3208915"/>
              <a:gd name="connsiteY298" fmla="*/ 3966097 h 5265622"/>
              <a:gd name="connsiteX299" fmla="*/ 2352576 w 3208915"/>
              <a:gd name="connsiteY299" fmla="*/ 3924497 h 5265622"/>
              <a:gd name="connsiteX300" fmla="*/ 2331416 w 3208915"/>
              <a:gd name="connsiteY300" fmla="*/ 3983994 h 5265622"/>
              <a:gd name="connsiteX301" fmla="*/ 1621015 w 3208915"/>
              <a:gd name="connsiteY301" fmla="*/ 4480717 h 5265622"/>
              <a:gd name="connsiteX302" fmla="*/ 1330314 w 3208915"/>
              <a:gd name="connsiteY302" fmla="*/ 4418700 h 5265622"/>
              <a:gd name="connsiteX303" fmla="*/ 1323610 w 3208915"/>
              <a:gd name="connsiteY303" fmla="*/ 4415393 h 5265622"/>
              <a:gd name="connsiteX304" fmla="*/ 1344182 w 3208915"/>
              <a:gd name="connsiteY304" fmla="*/ 4481185 h 5265622"/>
              <a:gd name="connsiteX305" fmla="*/ 1467065 w 3208915"/>
              <a:gd name="connsiteY305" fmla="*/ 4668920 h 5265622"/>
              <a:gd name="connsiteX306" fmla="*/ 2110555 w 3208915"/>
              <a:gd name="connsiteY306" fmla="*/ 4814149 h 5265622"/>
              <a:gd name="connsiteX307" fmla="*/ 2156421 w 3208915"/>
              <a:gd name="connsiteY307" fmla="*/ 4799666 h 5265622"/>
              <a:gd name="connsiteX308" fmla="*/ 2096939 w 3208915"/>
              <a:gd name="connsiteY308" fmla="*/ 4826436 h 5265622"/>
              <a:gd name="connsiteX309" fmla="*/ 1229658 w 3208915"/>
              <a:gd name="connsiteY309" fmla="*/ 4682867 h 5265622"/>
              <a:gd name="connsiteX310" fmla="*/ 1096182 w 3208915"/>
              <a:gd name="connsiteY310" fmla="*/ 4492821 h 5265622"/>
              <a:gd name="connsiteX311" fmla="*/ 1076998 w 3208915"/>
              <a:gd name="connsiteY311" fmla="*/ 4446092 h 5265622"/>
              <a:gd name="connsiteX312" fmla="*/ 1076053 w 3208915"/>
              <a:gd name="connsiteY312" fmla="*/ 4447453 h 5265622"/>
              <a:gd name="connsiteX313" fmla="*/ 1002127 w 3208915"/>
              <a:gd name="connsiteY313" fmla="*/ 4713940 h 5265622"/>
              <a:gd name="connsiteX314" fmla="*/ 1359587 w 3208915"/>
              <a:gd name="connsiteY314" fmla="*/ 5245595 h 5265622"/>
              <a:gd name="connsiteX315" fmla="*/ 1403110 w 3208915"/>
              <a:gd name="connsiteY315" fmla="*/ 5265622 h 5265622"/>
              <a:gd name="connsiteX316" fmla="*/ 1340863 w 3208915"/>
              <a:gd name="connsiteY316" fmla="*/ 5245396 h 5265622"/>
              <a:gd name="connsiteX317" fmla="*/ 821182 w 3208915"/>
              <a:gd name="connsiteY317" fmla="*/ 4566379 h 5265622"/>
              <a:gd name="connsiteX318" fmla="*/ 886065 w 3208915"/>
              <a:gd name="connsiteY318" fmla="*/ 4288520 h 5265622"/>
              <a:gd name="connsiteX319" fmla="*/ 890837 w 3208915"/>
              <a:gd name="connsiteY319" fmla="*/ 4279681 h 5265622"/>
              <a:gd name="connsiteX320" fmla="*/ 881618 w 3208915"/>
              <a:gd name="connsiteY320" fmla="*/ 4281865 h 5265622"/>
              <a:gd name="connsiteX321" fmla="*/ 622585 w 3208915"/>
              <a:gd name="connsiteY321" fmla="*/ 4439933 h 5265622"/>
              <a:gd name="connsiteX322" fmla="*/ 520151 w 3208915"/>
              <a:gd name="connsiteY322" fmla="*/ 5064279 h 5265622"/>
              <a:gd name="connsiteX323" fmla="*/ 538756 w 3208915"/>
              <a:gd name="connsiteY323" fmla="*/ 5106886 h 5265622"/>
              <a:gd name="connsiteX324" fmla="*/ 506295 w 3208915"/>
              <a:gd name="connsiteY324" fmla="*/ 5052238 h 5265622"/>
              <a:gd name="connsiteX325" fmla="*/ 589934 w 3208915"/>
              <a:gd name="connsiteY325" fmla="*/ 4214738 h 5265622"/>
              <a:gd name="connsiteX326" fmla="*/ 831578 w 3208915"/>
              <a:gd name="connsiteY326" fmla="*/ 4048289 h 5265622"/>
              <a:gd name="connsiteX327" fmla="*/ 848303 w 3208915"/>
              <a:gd name="connsiteY327" fmla="*/ 4042132 h 5265622"/>
              <a:gd name="connsiteX328" fmla="*/ 767944 w 3208915"/>
              <a:gd name="connsiteY328" fmla="*/ 4006992 h 5265622"/>
              <a:gd name="connsiteX329" fmla="*/ 577180 w 3208915"/>
              <a:gd name="connsiteY329" fmla="*/ 3974832 h 5265622"/>
              <a:gd name="connsiteX330" fmla="*/ 20953 w 3208915"/>
              <a:gd name="connsiteY330" fmla="*/ 4316500 h 52656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Lst>
            <a:rect l="l" t="t" r="r" b="b"/>
            <a:pathLst>
              <a:path w="3208915" h="5265622">
                <a:moveTo>
                  <a:pt x="1939928" y="792673"/>
                </a:moveTo>
                <a:lnTo>
                  <a:pt x="1947351" y="769825"/>
                </a:lnTo>
                <a:cubicBezTo>
                  <a:pt x="1992861" y="656771"/>
                  <a:pt x="2087362" y="579077"/>
                  <a:pt x="2196563" y="579077"/>
                </a:cubicBezTo>
                <a:cubicBezTo>
                  <a:pt x="2232564" y="579077"/>
                  <a:pt x="2266967" y="587521"/>
                  <a:pt x="2298543" y="602892"/>
                </a:cubicBezTo>
                <a:lnTo>
                  <a:pt x="2300895" y="604162"/>
                </a:lnTo>
                <a:lnTo>
                  <a:pt x="2293678" y="578898"/>
                </a:lnTo>
                <a:cubicBezTo>
                  <a:pt x="2284247" y="552246"/>
                  <a:pt x="2269929" y="527789"/>
                  <a:pt x="2250570" y="506805"/>
                </a:cubicBezTo>
                <a:cubicBezTo>
                  <a:pt x="2194644" y="446185"/>
                  <a:pt x="2109551" y="428534"/>
                  <a:pt x="2024830" y="451036"/>
                </a:cubicBezTo>
                <a:lnTo>
                  <a:pt x="2008740" y="456597"/>
                </a:lnTo>
                <a:lnTo>
                  <a:pt x="2029607" y="446317"/>
                </a:lnTo>
                <a:cubicBezTo>
                  <a:pt x="2138955" y="402061"/>
                  <a:pt x="2258013" y="419243"/>
                  <a:pt x="2333854" y="501449"/>
                </a:cubicBezTo>
                <a:cubicBezTo>
                  <a:pt x="2353856" y="523130"/>
                  <a:pt x="2369431" y="547795"/>
                  <a:pt x="2380678" y="574430"/>
                </a:cubicBezTo>
                <a:lnTo>
                  <a:pt x="2387408" y="592374"/>
                </a:lnTo>
                <a:lnTo>
                  <a:pt x="2387739" y="591851"/>
                </a:lnTo>
                <a:cubicBezTo>
                  <a:pt x="2404404" y="560610"/>
                  <a:pt x="2413673" y="525973"/>
                  <a:pt x="2413673" y="489517"/>
                </a:cubicBezTo>
                <a:cubicBezTo>
                  <a:pt x="2413673" y="405262"/>
                  <a:pt x="2364166" y="330729"/>
                  <a:pt x="2288274" y="285355"/>
                </a:cubicBezTo>
                <a:lnTo>
                  <a:pt x="2273006" y="277665"/>
                </a:lnTo>
                <a:lnTo>
                  <a:pt x="2294843" y="285432"/>
                </a:lnTo>
                <a:cubicBezTo>
                  <a:pt x="2402893" y="333048"/>
                  <a:pt x="2477149" y="431925"/>
                  <a:pt x="2477149" y="546182"/>
                </a:cubicBezTo>
                <a:cubicBezTo>
                  <a:pt x="2477149" y="568782"/>
                  <a:pt x="2474244" y="590781"/>
                  <a:pt x="2468747" y="611900"/>
                </a:cubicBezTo>
                <a:lnTo>
                  <a:pt x="2462893" y="631090"/>
                </a:lnTo>
                <a:lnTo>
                  <a:pt x="2463531" y="630833"/>
                </a:lnTo>
                <a:cubicBezTo>
                  <a:pt x="2488210" y="618962"/>
                  <a:pt x="2510425" y="602160"/>
                  <a:pt x="2528945" y="580364"/>
                </a:cubicBezTo>
                <a:cubicBezTo>
                  <a:pt x="2569074" y="533138"/>
                  <a:pt x="2584919" y="470640"/>
                  <a:pt x="2578561" y="405778"/>
                </a:cubicBezTo>
                <a:lnTo>
                  <a:pt x="2577701" y="401681"/>
                </a:lnTo>
                <a:lnTo>
                  <a:pt x="2576338" y="404718"/>
                </a:lnTo>
                <a:lnTo>
                  <a:pt x="2577541" y="400920"/>
                </a:lnTo>
                <a:lnTo>
                  <a:pt x="2564880" y="340607"/>
                </a:lnTo>
                <a:lnTo>
                  <a:pt x="2558353" y="324246"/>
                </a:lnTo>
                <a:lnTo>
                  <a:pt x="2569741" y="345231"/>
                </a:lnTo>
                <a:lnTo>
                  <a:pt x="2582581" y="385736"/>
                </a:lnTo>
                <a:lnTo>
                  <a:pt x="2614820" y="325861"/>
                </a:lnTo>
                <a:cubicBezTo>
                  <a:pt x="2653831" y="271208"/>
                  <a:pt x="2710269" y="236865"/>
                  <a:pt x="2773045" y="236865"/>
                </a:cubicBezTo>
                <a:cubicBezTo>
                  <a:pt x="2800639" y="236865"/>
                  <a:pt x="2827008" y="243500"/>
                  <a:pt x="2851211" y="255580"/>
                </a:cubicBezTo>
                <a:lnTo>
                  <a:pt x="2853013" y="256578"/>
                </a:lnTo>
                <a:lnTo>
                  <a:pt x="2847482" y="236723"/>
                </a:lnTo>
                <a:cubicBezTo>
                  <a:pt x="2840253" y="215779"/>
                  <a:pt x="2829279" y="196560"/>
                  <a:pt x="2814440" y="180070"/>
                </a:cubicBezTo>
                <a:cubicBezTo>
                  <a:pt x="2771574" y="132432"/>
                  <a:pt x="2706351" y="118560"/>
                  <a:pt x="2641414" y="136243"/>
                </a:cubicBezTo>
                <a:lnTo>
                  <a:pt x="2629081" y="140614"/>
                </a:lnTo>
                <a:lnTo>
                  <a:pt x="2645075" y="132536"/>
                </a:lnTo>
                <a:cubicBezTo>
                  <a:pt x="2728889" y="97756"/>
                  <a:pt x="2820145" y="111259"/>
                  <a:pt x="2878276" y="175861"/>
                </a:cubicBezTo>
                <a:cubicBezTo>
                  <a:pt x="2893607" y="192899"/>
                  <a:pt x="2905545" y="212281"/>
                  <a:pt x="2914166" y="233212"/>
                </a:cubicBezTo>
                <a:lnTo>
                  <a:pt x="2919324" y="247314"/>
                </a:lnTo>
                <a:lnTo>
                  <a:pt x="2919578" y="246903"/>
                </a:lnTo>
                <a:cubicBezTo>
                  <a:pt x="2932351" y="222352"/>
                  <a:pt x="2939456" y="195133"/>
                  <a:pt x="2939456" y="166484"/>
                </a:cubicBezTo>
                <a:cubicBezTo>
                  <a:pt x="2939456" y="100272"/>
                  <a:pt x="2901509" y="41700"/>
                  <a:pt x="2843340" y="6044"/>
                </a:cubicBezTo>
                <a:lnTo>
                  <a:pt x="2831637" y="0"/>
                </a:lnTo>
                <a:lnTo>
                  <a:pt x="2848374" y="6104"/>
                </a:lnTo>
                <a:cubicBezTo>
                  <a:pt x="2931194" y="43523"/>
                  <a:pt x="2988110" y="121225"/>
                  <a:pt x="2988110" y="211014"/>
                </a:cubicBezTo>
                <a:cubicBezTo>
                  <a:pt x="2988110" y="228774"/>
                  <a:pt x="2985883" y="246062"/>
                  <a:pt x="2981669" y="262658"/>
                </a:cubicBezTo>
                <a:lnTo>
                  <a:pt x="2977182" y="277738"/>
                </a:lnTo>
                <a:lnTo>
                  <a:pt x="2977671" y="277537"/>
                </a:lnTo>
                <a:cubicBezTo>
                  <a:pt x="2996588" y="268208"/>
                  <a:pt x="3013615" y="255004"/>
                  <a:pt x="3027811" y="237875"/>
                </a:cubicBezTo>
                <a:cubicBezTo>
                  <a:pt x="3068821" y="188393"/>
                  <a:pt x="3076741" y="117573"/>
                  <a:pt x="3055354" y="49464"/>
                </a:cubicBezTo>
                <a:lnTo>
                  <a:pt x="3050351" y="36606"/>
                </a:lnTo>
                <a:lnTo>
                  <a:pt x="3059080" y="53097"/>
                </a:lnTo>
                <a:cubicBezTo>
                  <a:pt x="3097797" y="140093"/>
                  <a:pt x="3092205" y="238731"/>
                  <a:pt x="3036590" y="305834"/>
                </a:cubicBezTo>
                <a:cubicBezTo>
                  <a:pt x="3018256" y="327955"/>
                  <a:pt x="2996112" y="344686"/>
                  <a:pt x="2971615" y="356064"/>
                </a:cubicBezTo>
                <a:lnTo>
                  <a:pt x="2965339" y="358657"/>
                </a:lnTo>
                <a:lnTo>
                  <a:pt x="2978752" y="368205"/>
                </a:lnTo>
                <a:cubicBezTo>
                  <a:pt x="3001639" y="381907"/>
                  <a:pt x="3027012" y="389528"/>
                  <a:pt x="3053719" y="389528"/>
                </a:cubicBezTo>
                <a:cubicBezTo>
                  <a:pt x="3115441" y="389528"/>
                  <a:pt x="3170042" y="348822"/>
                  <a:pt x="3203281" y="286421"/>
                </a:cubicBezTo>
                <a:lnTo>
                  <a:pt x="3208915" y="273867"/>
                </a:lnTo>
                <a:lnTo>
                  <a:pt x="3203225" y="291822"/>
                </a:lnTo>
                <a:cubicBezTo>
                  <a:pt x="3168343" y="380665"/>
                  <a:pt x="3095909" y="441721"/>
                  <a:pt x="3012208" y="441721"/>
                </a:cubicBezTo>
                <a:cubicBezTo>
                  <a:pt x="2984614" y="441721"/>
                  <a:pt x="2958245" y="435085"/>
                  <a:pt x="2934042" y="423006"/>
                </a:cubicBezTo>
                <a:lnTo>
                  <a:pt x="2932239" y="422008"/>
                </a:lnTo>
                <a:lnTo>
                  <a:pt x="2937771" y="441862"/>
                </a:lnTo>
                <a:cubicBezTo>
                  <a:pt x="2945000" y="462806"/>
                  <a:pt x="2955974" y="482025"/>
                  <a:pt x="2970812" y="498516"/>
                </a:cubicBezTo>
                <a:cubicBezTo>
                  <a:pt x="3013679" y="546154"/>
                  <a:pt x="3078901" y="560025"/>
                  <a:pt x="3143838" y="542342"/>
                </a:cubicBezTo>
                <a:lnTo>
                  <a:pt x="3156171" y="537971"/>
                </a:lnTo>
                <a:lnTo>
                  <a:pt x="3140177" y="546050"/>
                </a:lnTo>
                <a:cubicBezTo>
                  <a:pt x="3056364" y="580829"/>
                  <a:pt x="2965108" y="567326"/>
                  <a:pt x="2906977" y="502725"/>
                </a:cubicBezTo>
                <a:cubicBezTo>
                  <a:pt x="2891646" y="485687"/>
                  <a:pt x="2879707" y="466304"/>
                  <a:pt x="2871087" y="445373"/>
                </a:cubicBezTo>
                <a:lnTo>
                  <a:pt x="2865928" y="431272"/>
                </a:lnTo>
                <a:lnTo>
                  <a:pt x="2865674" y="431683"/>
                </a:lnTo>
                <a:cubicBezTo>
                  <a:pt x="2852901" y="456234"/>
                  <a:pt x="2845797" y="483452"/>
                  <a:pt x="2845797" y="512102"/>
                </a:cubicBezTo>
                <a:cubicBezTo>
                  <a:pt x="2845797" y="578313"/>
                  <a:pt x="2883743" y="636885"/>
                  <a:pt x="2941913" y="672542"/>
                </a:cubicBezTo>
                <a:lnTo>
                  <a:pt x="2953616" y="678585"/>
                </a:lnTo>
                <a:lnTo>
                  <a:pt x="2936878" y="672482"/>
                </a:lnTo>
                <a:cubicBezTo>
                  <a:pt x="2854059" y="635062"/>
                  <a:pt x="2797143" y="557360"/>
                  <a:pt x="2797143" y="467571"/>
                </a:cubicBezTo>
                <a:cubicBezTo>
                  <a:pt x="2797143" y="437971"/>
                  <a:pt x="2803328" y="409684"/>
                  <a:pt x="2814589" y="383720"/>
                </a:cubicBezTo>
                <a:lnTo>
                  <a:pt x="2815872" y="381053"/>
                </a:lnTo>
                <a:lnTo>
                  <a:pt x="2813393" y="381712"/>
                </a:lnTo>
                <a:cubicBezTo>
                  <a:pt x="2786632" y="390715"/>
                  <a:pt x="2762671" y="406575"/>
                  <a:pt x="2743743" y="429413"/>
                </a:cubicBezTo>
                <a:cubicBezTo>
                  <a:pt x="2702732" y="478896"/>
                  <a:pt x="2694812" y="549716"/>
                  <a:pt x="2716199" y="617825"/>
                </a:cubicBezTo>
                <a:lnTo>
                  <a:pt x="2721202" y="630683"/>
                </a:lnTo>
                <a:lnTo>
                  <a:pt x="2712474" y="614191"/>
                </a:lnTo>
                <a:cubicBezTo>
                  <a:pt x="2673757" y="527196"/>
                  <a:pt x="2679349" y="428558"/>
                  <a:pt x="2734963" y="361455"/>
                </a:cubicBezTo>
                <a:cubicBezTo>
                  <a:pt x="2753298" y="339333"/>
                  <a:pt x="2775441" y="322602"/>
                  <a:pt x="2799938" y="311225"/>
                </a:cubicBezTo>
                <a:lnTo>
                  <a:pt x="2804435" y="309367"/>
                </a:lnTo>
                <a:lnTo>
                  <a:pt x="2782828" y="298762"/>
                </a:lnTo>
                <a:cubicBezTo>
                  <a:pt x="2766550" y="292444"/>
                  <a:pt x="2749338" y="289057"/>
                  <a:pt x="2731534" y="289057"/>
                </a:cubicBezTo>
                <a:cubicBezTo>
                  <a:pt x="2685242" y="289057"/>
                  <a:pt x="2642956" y="311954"/>
                  <a:pt x="2610684" y="349728"/>
                </a:cubicBezTo>
                <a:lnTo>
                  <a:pt x="2583774" y="389500"/>
                </a:lnTo>
                <a:lnTo>
                  <a:pt x="2596670" y="430178"/>
                </a:lnTo>
                <a:cubicBezTo>
                  <a:pt x="2612527" y="516185"/>
                  <a:pt x="2594818" y="602800"/>
                  <a:pt x="2540400" y="666841"/>
                </a:cubicBezTo>
                <a:cubicBezTo>
                  <a:pt x="2516480" y="694991"/>
                  <a:pt x="2487590" y="716282"/>
                  <a:pt x="2455630" y="730760"/>
                </a:cubicBezTo>
                <a:lnTo>
                  <a:pt x="2447442" y="734059"/>
                </a:lnTo>
                <a:lnTo>
                  <a:pt x="2464941" y="746209"/>
                </a:lnTo>
                <a:cubicBezTo>
                  <a:pt x="2494800" y="763645"/>
                  <a:pt x="2527904" y="773343"/>
                  <a:pt x="2562747" y="773343"/>
                </a:cubicBezTo>
                <a:cubicBezTo>
                  <a:pt x="2643273" y="773343"/>
                  <a:pt x="2714509" y="721544"/>
                  <a:pt x="2757874" y="642139"/>
                </a:cubicBezTo>
                <a:lnTo>
                  <a:pt x="2765224" y="626164"/>
                </a:lnTo>
                <a:lnTo>
                  <a:pt x="2757801" y="649011"/>
                </a:lnTo>
                <a:cubicBezTo>
                  <a:pt x="2712292" y="762065"/>
                  <a:pt x="2617790" y="839759"/>
                  <a:pt x="2508589" y="839759"/>
                </a:cubicBezTo>
                <a:cubicBezTo>
                  <a:pt x="2472589" y="839759"/>
                  <a:pt x="2438186" y="831315"/>
                  <a:pt x="2406609" y="815944"/>
                </a:cubicBezTo>
                <a:lnTo>
                  <a:pt x="2404258" y="814674"/>
                </a:lnTo>
                <a:lnTo>
                  <a:pt x="2411474" y="839939"/>
                </a:lnTo>
                <a:cubicBezTo>
                  <a:pt x="2420905" y="866591"/>
                  <a:pt x="2435223" y="891047"/>
                  <a:pt x="2454582" y="912031"/>
                </a:cubicBezTo>
                <a:cubicBezTo>
                  <a:pt x="2510508" y="972651"/>
                  <a:pt x="2595601" y="990303"/>
                  <a:pt x="2680322" y="967801"/>
                </a:cubicBezTo>
                <a:lnTo>
                  <a:pt x="2696412" y="962239"/>
                </a:lnTo>
                <a:lnTo>
                  <a:pt x="2675545" y="972519"/>
                </a:lnTo>
                <a:cubicBezTo>
                  <a:pt x="2566198" y="1016776"/>
                  <a:pt x="2447139" y="999594"/>
                  <a:pt x="2371299" y="917387"/>
                </a:cubicBezTo>
                <a:cubicBezTo>
                  <a:pt x="2351297" y="895706"/>
                  <a:pt x="2335721" y="871042"/>
                  <a:pt x="2324474" y="844407"/>
                </a:cubicBezTo>
                <a:lnTo>
                  <a:pt x="2317745" y="826463"/>
                </a:lnTo>
                <a:lnTo>
                  <a:pt x="2317413" y="826985"/>
                </a:lnTo>
                <a:cubicBezTo>
                  <a:pt x="2300749" y="858227"/>
                  <a:pt x="2291480" y="892863"/>
                  <a:pt x="2291480" y="929319"/>
                </a:cubicBezTo>
                <a:cubicBezTo>
                  <a:pt x="2291480" y="1013574"/>
                  <a:pt x="2340987" y="1088108"/>
                  <a:pt x="2416878" y="1133481"/>
                </a:cubicBezTo>
                <a:lnTo>
                  <a:pt x="2432147" y="1141172"/>
                </a:lnTo>
                <a:lnTo>
                  <a:pt x="2410310" y="1133405"/>
                </a:lnTo>
                <a:cubicBezTo>
                  <a:pt x="2302259" y="1085788"/>
                  <a:pt x="2228003" y="986911"/>
                  <a:pt x="2228003" y="872654"/>
                </a:cubicBezTo>
                <a:cubicBezTo>
                  <a:pt x="2228003" y="834987"/>
                  <a:pt x="2236073" y="798991"/>
                  <a:pt x="2250764" y="765953"/>
                </a:cubicBezTo>
                <a:lnTo>
                  <a:pt x="2252439" y="762559"/>
                </a:lnTo>
                <a:lnTo>
                  <a:pt x="2249204" y="763397"/>
                </a:lnTo>
                <a:cubicBezTo>
                  <a:pt x="2214290" y="774853"/>
                  <a:pt x="2183029" y="795036"/>
                  <a:pt x="2158334" y="824098"/>
                </a:cubicBezTo>
                <a:cubicBezTo>
                  <a:pt x="2104829" y="887064"/>
                  <a:pt x="2094496" y="977184"/>
                  <a:pt x="2122400" y="1063853"/>
                </a:cubicBezTo>
                <a:lnTo>
                  <a:pt x="2128926" y="1080215"/>
                </a:lnTo>
                <a:lnTo>
                  <a:pt x="2117539" y="1059230"/>
                </a:lnTo>
                <a:cubicBezTo>
                  <a:pt x="2067026" y="948527"/>
                  <a:pt x="2074323" y="823009"/>
                  <a:pt x="2146880" y="737620"/>
                </a:cubicBezTo>
                <a:cubicBezTo>
                  <a:pt x="2170800" y="709470"/>
                  <a:pt x="2199690" y="688179"/>
                  <a:pt x="2231650" y="673701"/>
                </a:cubicBezTo>
                <a:lnTo>
                  <a:pt x="2237517" y="671337"/>
                </a:lnTo>
                <a:lnTo>
                  <a:pt x="2209327" y="657843"/>
                </a:lnTo>
                <a:cubicBezTo>
                  <a:pt x="2188090" y="649803"/>
                  <a:pt x="2165635" y="645493"/>
                  <a:pt x="2142406" y="645493"/>
                </a:cubicBezTo>
                <a:cubicBezTo>
                  <a:pt x="2061880" y="645493"/>
                  <a:pt x="1990644" y="697292"/>
                  <a:pt x="1947278" y="776698"/>
                </a:cubicBezTo>
                <a:close/>
                <a:moveTo>
                  <a:pt x="0" y="4358100"/>
                </a:moveTo>
                <a:lnTo>
                  <a:pt x="21161" y="4298603"/>
                </a:lnTo>
                <a:cubicBezTo>
                  <a:pt x="150889" y="4004201"/>
                  <a:pt x="420274" y="3801879"/>
                  <a:pt x="731561" y="3801879"/>
                </a:cubicBezTo>
                <a:cubicBezTo>
                  <a:pt x="834183" y="3801879"/>
                  <a:pt x="932251" y="3823868"/>
                  <a:pt x="1022262" y="3863896"/>
                </a:cubicBezTo>
                <a:lnTo>
                  <a:pt x="1028966" y="3867203"/>
                </a:lnTo>
                <a:lnTo>
                  <a:pt x="1008395" y="3801412"/>
                </a:lnTo>
                <a:cubicBezTo>
                  <a:pt x="981510" y="3732008"/>
                  <a:pt x="940696" y="3668321"/>
                  <a:pt x="885511" y="3613677"/>
                </a:cubicBezTo>
                <a:cubicBezTo>
                  <a:pt x="726090" y="3455817"/>
                  <a:pt x="483525" y="3409851"/>
                  <a:pt x="242021" y="3468448"/>
                </a:cubicBezTo>
                <a:lnTo>
                  <a:pt x="196155" y="3482931"/>
                </a:lnTo>
                <a:lnTo>
                  <a:pt x="255637" y="3456161"/>
                </a:lnTo>
                <a:cubicBezTo>
                  <a:pt x="567343" y="3340913"/>
                  <a:pt x="906728" y="3385657"/>
                  <a:pt x="1122918" y="3599730"/>
                </a:cubicBezTo>
                <a:cubicBezTo>
                  <a:pt x="1179936" y="3656189"/>
                  <a:pt x="1224335" y="3720417"/>
                  <a:pt x="1256394" y="3789776"/>
                </a:cubicBezTo>
                <a:lnTo>
                  <a:pt x="1275579" y="3836506"/>
                </a:lnTo>
                <a:lnTo>
                  <a:pt x="1276524" y="3835144"/>
                </a:lnTo>
                <a:cubicBezTo>
                  <a:pt x="1324027" y="3753788"/>
                  <a:pt x="1350449" y="3663592"/>
                  <a:pt x="1350449" y="3568657"/>
                </a:cubicBezTo>
                <a:cubicBezTo>
                  <a:pt x="1350449" y="3349250"/>
                  <a:pt x="1209325" y="3155158"/>
                  <a:pt x="992989" y="3037002"/>
                </a:cubicBezTo>
                <a:lnTo>
                  <a:pt x="970306" y="3026565"/>
                </a:lnTo>
                <a:lnTo>
                  <a:pt x="973040" y="3062393"/>
                </a:lnTo>
                <a:cubicBezTo>
                  <a:pt x="995177" y="3206385"/>
                  <a:pt x="1092461" y="3331598"/>
                  <a:pt x="1232279" y="3411742"/>
                </a:cubicBezTo>
                <a:lnTo>
                  <a:pt x="1264427" y="3427267"/>
                </a:lnTo>
                <a:lnTo>
                  <a:pt x="1218449" y="3411588"/>
                </a:lnTo>
                <a:cubicBezTo>
                  <a:pt x="990945" y="3315467"/>
                  <a:pt x="834597" y="3115868"/>
                  <a:pt x="834597" y="2885221"/>
                </a:cubicBezTo>
                <a:cubicBezTo>
                  <a:pt x="834597" y="2809184"/>
                  <a:pt x="851589" y="2736521"/>
                  <a:pt x="882522" y="2669827"/>
                </a:cubicBezTo>
                <a:lnTo>
                  <a:pt x="886047" y="2662975"/>
                </a:lnTo>
                <a:lnTo>
                  <a:pt x="879237" y="2664668"/>
                </a:lnTo>
                <a:cubicBezTo>
                  <a:pt x="805724" y="2687793"/>
                  <a:pt x="739903" y="2728535"/>
                  <a:pt x="687908" y="2787201"/>
                </a:cubicBezTo>
                <a:cubicBezTo>
                  <a:pt x="575252" y="2914310"/>
                  <a:pt x="553496" y="3096231"/>
                  <a:pt x="612247" y="3271187"/>
                </a:cubicBezTo>
                <a:lnTo>
                  <a:pt x="625989" y="3304217"/>
                </a:lnTo>
                <a:lnTo>
                  <a:pt x="602013" y="3261854"/>
                </a:lnTo>
                <a:cubicBezTo>
                  <a:pt x="495657" y="3038382"/>
                  <a:pt x="511019" y="2785004"/>
                  <a:pt x="663791" y="2612633"/>
                </a:cubicBezTo>
                <a:cubicBezTo>
                  <a:pt x="714155" y="2555807"/>
                  <a:pt x="774984" y="2512828"/>
                  <a:pt x="842276" y="2483603"/>
                </a:cubicBezTo>
                <a:lnTo>
                  <a:pt x="854630" y="2478830"/>
                </a:lnTo>
                <a:lnTo>
                  <a:pt x="795274" y="2451590"/>
                </a:lnTo>
                <a:cubicBezTo>
                  <a:pt x="750560" y="2435360"/>
                  <a:pt x="703279" y="2426659"/>
                  <a:pt x="654370" y="2426659"/>
                </a:cubicBezTo>
                <a:cubicBezTo>
                  <a:pt x="484820" y="2426659"/>
                  <a:pt x="334832" y="2531224"/>
                  <a:pt x="243525" y="2691517"/>
                </a:cubicBezTo>
                <a:lnTo>
                  <a:pt x="228049" y="2723765"/>
                </a:lnTo>
                <a:lnTo>
                  <a:pt x="243679" y="2677643"/>
                </a:lnTo>
                <a:cubicBezTo>
                  <a:pt x="339499" y="2449426"/>
                  <a:pt x="538475" y="2292588"/>
                  <a:pt x="768401" y="2292588"/>
                </a:cubicBezTo>
                <a:cubicBezTo>
                  <a:pt x="844200" y="2292588"/>
                  <a:pt x="916636" y="2309634"/>
                  <a:pt x="983121" y="2340663"/>
                </a:cubicBezTo>
                <a:lnTo>
                  <a:pt x="988073" y="2343227"/>
                </a:lnTo>
                <a:lnTo>
                  <a:pt x="972878" y="2292226"/>
                </a:lnTo>
                <a:cubicBezTo>
                  <a:pt x="953020" y="2238425"/>
                  <a:pt x="922874" y="2189056"/>
                  <a:pt x="882113" y="2146696"/>
                </a:cubicBezTo>
                <a:cubicBezTo>
                  <a:pt x="764360" y="2024325"/>
                  <a:pt x="585194" y="1988693"/>
                  <a:pt x="406812" y="2034116"/>
                </a:cubicBezTo>
                <a:lnTo>
                  <a:pt x="372934" y="2045343"/>
                </a:lnTo>
                <a:lnTo>
                  <a:pt x="416870" y="2024592"/>
                </a:lnTo>
                <a:cubicBezTo>
                  <a:pt x="647105" y="1935252"/>
                  <a:pt x="897784" y="1969937"/>
                  <a:pt x="1057469" y="2135884"/>
                </a:cubicBezTo>
                <a:cubicBezTo>
                  <a:pt x="1099583" y="2179651"/>
                  <a:pt x="1132378" y="2229440"/>
                  <a:pt x="1156058" y="2283206"/>
                </a:cubicBezTo>
                <a:lnTo>
                  <a:pt x="1170228" y="2319431"/>
                </a:lnTo>
                <a:lnTo>
                  <a:pt x="1170926" y="2318375"/>
                </a:lnTo>
                <a:cubicBezTo>
                  <a:pt x="1206014" y="2255309"/>
                  <a:pt x="1225529" y="2185390"/>
                  <a:pt x="1225529" y="2111797"/>
                </a:cubicBezTo>
                <a:cubicBezTo>
                  <a:pt x="1225529" y="1941715"/>
                  <a:pt x="1121291" y="1791257"/>
                  <a:pt x="961499" y="1699664"/>
                </a:cubicBezTo>
                <a:lnTo>
                  <a:pt x="929352" y="1684139"/>
                </a:lnTo>
                <a:lnTo>
                  <a:pt x="975330" y="1699818"/>
                </a:lnTo>
                <a:cubicBezTo>
                  <a:pt x="1202834" y="1795939"/>
                  <a:pt x="1359181" y="1995538"/>
                  <a:pt x="1359181" y="2226185"/>
                </a:cubicBezTo>
                <a:cubicBezTo>
                  <a:pt x="1359181" y="2271807"/>
                  <a:pt x="1353064" y="2316215"/>
                  <a:pt x="1341489" y="2358847"/>
                </a:cubicBezTo>
                <a:lnTo>
                  <a:pt x="1329163" y="2397584"/>
                </a:lnTo>
                <a:lnTo>
                  <a:pt x="1330507" y="2397066"/>
                </a:lnTo>
                <a:cubicBezTo>
                  <a:pt x="1382470" y="2373102"/>
                  <a:pt x="1429243" y="2339185"/>
                  <a:pt x="1468239" y="2295185"/>
                </a:cubicBezTo>
                <a:cubicBezTo>
                  <a:pt x="1538649" y="2215742"/>
                  <a:pt x="1573551" y="2114888"/>
                  <a:pt x="1575483" y="2007705"/>
                </a:cubicBezTo>
                <a:lnTo>
                  <a:pt x="1572720" y="1943087"/>
                </a:lnTo>
                <a:lnTo>
                  <a:pt x="1549946" y="1907690"/>
                </a:lnTo>
                <a:cubicBezTo>
                  <a:pt x="1519370" y="1851153"/>
                  <a:pt x="1502342" y="1788358"/>
                  <a:pt x="1502342" y="1722224"/>
                </a:cubicBezTo>
                <a:cubicBezTo>
                  <a:pt x="1502342" y="1664084"/>
                  <a:pt x="1515501" y="1608524"/>
                  <a:pt x="1539458" y="1557529"/>
                </a:cubicBezTo>
                <a:lnTo>
                  <a:pt x="1542188" y="1552290"/>
                </a:lnTo>
                <a:lnTo>
                  <a:pt x="1536914" y="1553584"/>
                </a:lnTo>
                <a:cubicBezTo>
                  <a:pt x="1479980" y="1571266"/>
                  <a:pt x="1429003" y="1602418"/>
                  <a:pt x="1388734" y="1647276"/>
                </a:cubicBezTo>
                <a:cubicBezTo>
                  <a:pt x="1301485" y="1744466"/>
                  <a:pt x="1284635" y="1883567"/>
                  <a:pt x="1330136" y="2017342"/>
                </a:cubicBezTo>
                <a:lnTo>
                  <a:pt x="1340779" y="2042597"/>
                </a:lnTo>
                <a:lnTo>
                  <a:pt x="1322210" y="2010205"/>
                </a:lnTo>
                <a:cubicBezTo>
                  <a:pt x="1239840" y="1839334"/>
                  <a:pt x="1251738" y="1645596"/>
                  <a:pt x="1370056" y="1513796"/>
                </a:cubicBezTo>
                <a:cubicBezTo>
                  <a:pt x="1409062" y="1470346"/>
                  <a:pt x="1456172" y="1437484"/>
                  <a:pt x="1508288" y="1415137"/>
                </a:cubicBezTo>
                <a:lnTo>
                  <a:pt x="1517856" y="1411488"/>
                </a:lnTo>
                <a:lnTo>
                  <a:pt x="1471887" y="1390660"/>
                </a:lnTo>
                <a:cubicBezTo>
                  <a:pt x="1437256" y="1378250"/>
                  <a:pt x="1400638" y="1371597"/>
                  <a:pt x="1362760" y="1371597"/>
                </a:cubicBezTo>
                <a:cubicBezTo>
                  <a:pt x="1231447" y="1371597"/>
                  <a:pt x="1115285" y="1451550"/>
                  <a:pt x="1044569" y="1574113"/>
                </a:cubicBezTo>
                <a:lnTo>
                  <a:pt x="1032583" y="1598771"/>
                </a:lnTo>
                <a:lnTo>
                  <a:pt x="1044688" y="1563505"/>
                </a:lnTo>
                <a:cubicBezTo>
                  <a:pt x="1118899" y="1389005"/>
                  <a:pt x="1273001" y="1269084"/>
                  <a:pt x="1451074" y="1269084"/>
                </a:cubicBezTo>
                <a:cubicBezTo>
                  <a:pt x="1509779" y="1269084"/>
                  <a:pt x="1565879" y="1282117"/>
                  <a:pt x="1617370" y="1305843"/>
                </a:cubicBezTo>
                <a:lnTo>
                  <a:pt x="1621205" y="1307803"/>
                </a:lnTo>
                <a:lnTo>
                  <a:pt x="1609437" y="1268807"/>
                </a:lnTo>
                <a:cubicBezTo>
                  <a:pt x="1594057" y="1227669"/>
                  <a:pt x="1570710" y="1189920"/>
                  <a:pt x="1539141" y="1157531"/>
                </a:cubicBezTo>
                <a:cubicBezTo>
                  <a:pt x="1447944" y="1063963"/>
                  <a:pt x="1309184" y="1036718"/>
                  <a:pt x="1171032" y="1071450"/>
                </a:cubicBezTo>
                <a:lnTo>
                  <a:pt x="1144794" y="1080034"/>
                </a:lnTo>
                <a:lnTo>
                  <a:pt x="1178821" y="1064167"/>
                </a:lnTo>
                <a:cubicBezTo>
                  <a:pt x="1357133" y="995856"/>
                  <a:pt x="1551278" y="1022377"/>
                  <a:pt x="1674950" y="1149264"/>
                </a:cubicBezTo>
                <a:cubicBezTo>
                  <a:pt x="1707567" y="1182729"/>
                  <a:pt x="1732966" y="1220799"/>
                  <a:pt x="1751305" y="1261910"/>
                </a:cubicBezTo>
                <a:lnTo>
                  <a:pt x="1762280" y="1289608"/>
                </a:lnTo>
                <a:lnTo>
                  <a:pt x="1762821" y="1288801"/>
                </a:lnTo>
                <a:cubicBezTo>
                  <a:pt x="1789995" y="1240579"/>
                  <a:pt x="1805110" y="1187117"/>
                  <a:pt x="1805110" y="1130846"/>
                </a:cubicBezTo>
                <a:cubicBezTo>
                  <a:pt x="1805110" y="1000798"/>
                  <a:pt x="1724379" y="885755"/>
                  <a:pt x="1600624" y="815720"/>
                </a:cubicBezTo>
                <a:lnTo>
                  <a:pt x="1575727" y="803850"/>
                </a:lnTo>
                <a:lnTo>
                  <a:pt x="1611336" y="815838"/>
                </a:lnTo>
                <a:cubicBezTo>
                  <a:pt x="1787532" y="889335"/>
                  <a:pt x="1908620" y="1041952"/>
                  <a:pt x="1908620" y="1218310"/>
                </a:cubicBezTo>
                <a:cubicBezTo>
                  <a:pt x="1908620" y="1253194"/>
                  <a:pt x="1903882" y="1287149"/>
                  <a:pt x="1894918" y="1319746"/>
                </a:cubicBezTo>
                <a:lnTo>
                  <a:pt x="1885372" y="1349366"/>
                </a:lnTo>
                <a:lnTo>
                  <a:pt x="1886412" y="1348970"/>
                </a:lnTo>
                <a:cubicBezTo>
                  <a:pt x="1926656" y="1330646"/>
                  <a:pt x="1962881" y="1304712"/>
                  <a:pt x="1993083" y="1271069"/>
                </a:cubicBezTo>
                <a:cubicBezTo>
                  <a:pt x="2080332" y="1173879"/>
                  <a:pt x="2097182" y="1034778"/>
                  <a:pt x="2051681" y="901003"/>
                </a:cubicBezTo>
                <a:lnTo>
                  <a:pt x="2041038" y="875748"/>
                </a:lnTo>
                <a:lnTo>
                  <a:pt x="2059607" y="908139"/>
                </a:lnTo>
                <a:cubicBezTo>
                  <a:pt x="2141977" y="1079011"/>
                  <a:pt x="2130079" y="1272749"/>
                  <a:pt x="2011761" y="1404549"/>
                </a:cubicBezTo>
                <a:cubicBezTo>
                  <a:pt x="1972755" y="1447999"/>
                  <a:pt x="1925645" y="1480861"/>
                  <a:pt x="1873528" y="1503208"/>
                </a:cubicBezTo>
                <a:lnTo>
                  <a:pt x="1860177" y="1508300"/>
                </a:lnTo>
                <a:lnTo>
                  <a:pt x="1888711" y="1527054"/>
                </a:lnTo>
                <a:cubicBezTo>
                  <a:pt x="1937402" y="1553967"/>
                  <a:pt x="1991384" y="1568936"/>
                  <a:pt x="2048202" y="1568936"/>
                </a:cubicBezTo>
                <a:cubicBezTo>
                  <a:pt x="2179515" y="1568936"/>
                  <a:pt x="2295677" y="1488983"/>
                  <a:pt x="2366392" y="1366420"/>
                </a:cubicBezTo>
                <a:lnTo>
                  <a:pt x="2378378" y="1341762"/>
                </a:lnTo>
                <a:lnTo>
                  <a:pt x="2366273" y="1377028"/>
                </a:lnTo>
                <a:cubicBezTo>
                  <a:pt x="2292062" y="1551528"/>
                  <a:pt x="2137960" y="1671449"/>
                  <a:pt x="1959888" y="1671449"/>
                </a:cubicBezTo>
                <a:cubicBezTo>
                  <a:pt x="1901183" y="1671449"/>
                  <a:pt x="1845082" y="1658416"/>
                  <a:pt x="1793591" y="1634690"/>
                </a:cubicBezTo>
                <a:lnTo>
                  <a:pt x="1789757" y="1632730"/>
                </a:lnTo>
                <a:lnTo>
                  <a:pt x="1801524" y="1671727"/>
                </a:lnTo>
                <a:cubicBezTo>
                  <a:pt x="1816904" y="1712864"/>
                  <a:pt x="1840252" y="1750613"/>
                  <a:pt x="1871820" y="1783002"/>
                </a:cubicBezTo>
                <a:cubicBezTo>
                  <a:pt x="1963017" y="1876570"/>
                  <a:pt x="2101777" y="1903815"/>
                  <a:pt x="2239930" y="1869083"/>
                </a:cubicBezTo>
                <a:lnTo>
                  <a:pt x="2266168" y="1860499"/>
                </a:lnTo>
                <a:lnTo>
                  <a:pt x="2232140" y="1876366"/>
                </a:lnTo>
                <a:cubicBezTo>
                  <a:pt x="2053829" y="1944677"/>
                  <a:pt x="1859683" y="1918156"/>
                  <a:pt x="1736011" y="1791269"/>
                </a:cubicBezTo>
                <a:cubicBezTo>
                  <a:pt x="1703394" y="1757804"/>
                  <a:pt x="1677995" y="1719735"/>
                  <a:pt x="1659656" y="1678623"/>
                </a:cubicBezTo>
                <a:lnTo>
                  <a:pt x="1648681" y="1650926"/>
                </a:lnTo>
                <a:lnTo>
                  <a:pt x="1648141" y="1651733"/>
                </a:lnTo>
                <a:cubicBezTo>
                  <a:pt x="1620966" y="1699955"/>
                  <a:pt x="1605852" y="1753416"/>
                  <a:pt x="1605852" y="1809687"/>
                </a:cubicBezTo>
                <a:cubicBezTo>
                  <a:pt x="1605852" y="1939735"/>
                  <a:pt x="1686582" y="2054779"/>
                  <a:pt x="1810337" y="2124813"/>
                </a:cubicBezTo>
                <a:lnTo>
                  <a:pt x="1835235" y="2136684"/>
                </a:lnTo>
                <a:lnTo>
                  <a:pt x="1799626" y="2124696"/>
                </a:lnTo>
                <a:cubicBezTo>
                  <a:pt x="1733552" y="2097134"/>
                  <a:pt x="1675228" y="2058447"/>
                  <a:pt x="1628133" y="2011553"/>
                </a:cubicBezTo>
                <a:lnTo>
                  <a:pt x="1610731" y="1991616"/>
                </a:lnTo>
                <a:lnTo>
                  <a:pt x="1610834" y="1992011"/>
                </a:lnTo>
                <a:cubicBezTo>
                  <a:pt x="1644221" y="2165631"/>
                  <a:pt x="1606935" y="2340476"/>
                  <a:pt x="1492356" y="2469754"/>
                </a:cubicBezTo>
                <a:cubicBezTo>
                  <a:pt x="1441992" y="2526580"/>
                  <a:pt x="1381164" y="2569558"/>
                  <a:pt x="1313871" y="2598784"/>
                </a:cubicBezTo>
                <a:lnTo>
                  <a:pt x="1296631" y="2605444"/>
                </a:lnTo>
                <a:lnTo>
                  <a:pt x="1333475" y="2629971"/>
                </a:lnTo>
                <a:cubicBezTo>
                  <a:pt x="1396344" y="2665169"/>
                  <a:pt x="1466045" y="2684746"/>
                  <a:pt x="1539408" y="2684746"/>
                </a:cubicBezTo>
                <a:cubicBezTo>
                  <a:pt x="1708958" y="2684746"/>
                  <a:pt x="1858947" y="2580181"/>
                  <a:pt x="1950254" y="2419888"/>
                </a:cubicBezTo>
                <a:lnTo>
                  <a:pt x="1965730" y="2387640"/>
                </a:lnTo>
                <a:lnTo>
                  <a:pt x="1950100" y="2433762"/>
                </a:lnTo>
                <a:cubicBezTo>
                  <a:pt x="1854279" y="2661979"/>
                  <a:pt x="1655303" y="2818816"/>
                  <a:pt x="1425378" y="2818816"/>
                </a:cubicBezTo>
                <a:cubicBezTo>
                  <a:pt x="1349578" y="2818816"/>
                  <a:pt x="1277142" y="2801771"/>
                  <a:pt x="1210657" y="2770742"/>
                </a:cubicBezTo>
                <a:lnTo>
                  <a:pt x="1205706" y="2768178"/>
                </a:lnTo>
                <a:lnTo>
                  <a:pt x="1220900" y="2819179"/>
                </a:lnTo>
                <a:cubicBezTo>
                  <a:pt x="1240758" y="2872981"/>
                  <a:pt x="1270905" y="2922350"/>
                  <a:pt x="1311665" y="2964709"/>
                </a:cubicBezTo>
                <a:cubicBezTo>
                  <a:pt x="1429419" y="3087081"/>
                  <a:pt x="1608584" y="3122713"/>
                  <a:pt x="1786966" y="3077290"/>
                </a:cubicBezTo>
                <a:lnTo>
                  <a:pt x="1820844" y="3066063"/>
                </a:lnTo>
                <a:lnTo>
                  <a:pt x="1776908" y="3086814"/>
                </a:lnTo>
                <a:cubicBezTo>
                  <a:pt x="1546674" y="3176154"/>
                  <a:pt x="1295994" y="3141469"/>
                  <a:pt x="1136310" y="2975521"/>
                </a:cubicBezTo>
                <a:cubicBezTo>
                  <a:pt x="1094195" y="2931755"/>
                  <a:pt x="1061400" y="2881966"/>
                  <a:pt x="1037720" y="2828199"/>
                </a:cubicBezTo>
                <a:lnTo>
                  <a:pt x="1023550" y="2791975"/>
                </a:lnTo>
                <a:lnTo>
                  <a:pt x="1022852" y="2793031"/>
                </a:lnTo>
                <a:cubicBezTo>
                  <a:pt x="987765" y="2856097"/>
                  <a:pt x="968249" y="2926016"/>
                  <a:pt x="968249" y="2999609"/>
                </a:cubicBezTo>
                <a:lnTo>
                  <a:pt x="970085" y="3023675"/>
                </a:lnTo>
                <a:lnTo>
                  <a:pt x="1011714" y="3037201"/>
                </a:lnTo>
                <a:cubicBezTo>
                  <a:pt x="1319722" y="3161198"/>
                  <a:pt x="1531395" y="3418682"/>
                  <a:pt x="1531395" y="3716218"/>
                </a:cubicBezTo>
                <a:cubicBezTo>
                  <a:pt x="1531395" y="3775071"/>
                  <a:pt x="1523113" y="3832357"/>
                  <a:pt x="1507442" y="3887353"/>
                </a:cubicBezTo>
                <a:lnTo>
                  <a:pt x="1490755" y="3937324"/>
                </a:lnTo>
                <a:lnTo>
                  <a:pt x="1492573" y="3936657"/>
                </a:lnTo>
                <a:cubicBezTo>
                  <a:pt x="1562924" y="3905742"/>
                  <a:pt x="1626248" y="3861989"/>
                  <a:pt x="1679044" y="3805229"/>
                </a:cubicBezTo>
                <a:cubicBezTo>
                  <a:pt x="1831564" y="3641257"/>
                  <a:pt x="1861019" y="3406578"/>
                  <a:pt x="1781479" y="3180883"/>
                </a:cubicBezTo>
                <a:lnTo>
                  <a:pt x="1762873" y="3138276"/>
                </a:lnTo>
                <a:lnTo>
                  <a:pt x="1795334" y="3192924"/>
                </a:lnTo>
                <a:cubicBezTo>
                  <a:pt x="1939325" y="3481204"/>
                  <a:pt x="1918527" y="3808064"/>
                  <a:pt x="1711695" y="4030424"/>
                </a:cubicBezTo>
                <a:cubicBezTo>
                  <a:pt x="1643509" y="4103730"/>
                  <a:pt x="1561156" y="4159172"/>
                  <a:pt x="1470051" y="4196874"/>
                </a:cubicBezTo>
                <a:lnTo>
                  <a:pt x="1446711" y="4205466"/>
                </a:lnTo>
                <a:lnTo>
                  <a:pt x="1496593" y="4237106"/>
                </a:lnTo>
                <a:cubicBezTo>
                  <a:pt x="1581709" y="4282511"/>
                  <a:pt x="1676074" y="4307765"/>
                  <a:pt x="1775397" y="4307765"/>
                </a:cubicBezTo>
                <a:cubicBezTo>
                  <a:pt x="2004944" y="4307765"/>
                  <a:pt x="2208007" y="4172876"/>
                  <a:pt x="2331624" y="3966097"/>
                </a:cubicBezTo>
                <a:lnTo>
                  <a:pt x="2352576" y="3924497"/>
                </a:lnTo>
                <a:lnTo>
                  <a:pt x="2331416" y="3983994"/>
                </a:lnTo>
                <a:cubicBezTo>
                  <a:pt x="2201688" y="4278396"/>
                  <a:pt x="1932303" y="4480717"/>
                  <a:pt x="1621015" y="4480717"/>
                </a:cubicBezTo>
                <a:cubicBezTo>
                  <a:pt x="1518394" y="4480717"/>
                  <a:pt x="1420325" y="4458728"/>
                  <a:pt x="1330314" y="4418700"/>
                </a:cubicBezTo>
                <a:lnTo>
                  <a:pt x="1323610" y="4415393"/>
                </a:lnTo>
                <a:lnTo>
                  <a:pt x="1344182" y="4481185"/>
                </a:lnTo>
                <a:cubicBezTo>
                  <a:pt x="1371067" y="4550589"/>
                  <a:pt x="1411881" y="4614276"/>
                  <a:pt x="1467065" y="4668920"/>
                </a:cubicBezTo>
                <a:cubicBezTo>
                  <a:pt x="1626487" y="4826780"/>
                  <a:pt x="1869052" y="4872745"/>
                  <a:pt x="2110555" y="4814149"/>
                </a:cubicBezTo>
                <a:lnTo>
                  <a:pt x="2156421" y="4799666"/>
                </a:lnTo>
                <a:lnTo>
                  <a:pt x="2096939" y="4826436"/>
                </a:lnTo>
                <a:cubicBezTo>
                  <a:pt x="1785234" y="4941684"/>
                  <a:pt x="1445849" y="4896940"/>
                  <a:pt x="1229658" y="4682867"/>
                </a:cubicBezTo>
                <a:cubicBezTo>
                  <a:pt x="1172641" y="4626408"/>
                  <a:pt x="1128241" y="4562180"/>
                  <a:pt x="1096182" y="4492821"/>
                </a:cubicBezTo>
                <a:lnTo>
                  <a:pt x="1076998" y="4446092"/>
                </a:lnTo>
                <a:lnTo>
                  <a:pt x="1076053" y="4447453"/>
                </a:lnTo>
                <a:cubicBezTo>
                  <a:pt x="1028549" y="4528809"/>
                  <a:pt x="1002127" y="4619005"/>
                  <a:pt x="1002127" y="4713940"/>
                </a:cubicBezTo>
                <a:cubicBezTo>
                  <a:pt x="1002127" y="4933347"/>
                  <a:pt x="1143252" y="5127439"/>
                  <a:pt x="1359587" y="5245595"/>
                </a:cubicBezTo>
                <a:lnTo>
                  <a:pt x="1403110" y="5265622"/>
                </a:lnTo>
                <a:lnTo>
                  <a:pt x="1340863" y="5245396"/>
                </a:lnTo>
                <a:cubicBezTo>
                  <a:pt x="1032854" y="5121399"/>
                  <a:pt x="821182" y="4863915"/>
                  <a:pt x="821182" y="4566379"/>
                </a:cubicBezTo>
                <a:cubicBezTo>
                  <a:pt x="821182" y="4468291"/>
                  <a:pt x="844187" y="4374555"/>
                  <a:pt x="886065" y="4288520"/>
                </a:cubicBezTo>
                <a:lnTo>
                  <a:pt x="890837" y="4279681"/>
                </a:lnTo>
                <a:lnTo>
                  <a:pt x="881618" y="4281865"/>
                </a:lnTo>
                <a:cubicBezTo>
                  <a:pt x="782091" y="4311697"/>
                  <a:pt x="692980" y="4364254"/>
                  <a:pt x="622585" y="4439933"/>
                </a:cubicBezTo>
                <a:cubicBezTo>
                  <a:pt x="470065" y="4603905"/>
                  <a:pt x="440610" y="4838584"/>
                  <a:pt x="520151" y="5064279"/>
                </a:cubicBezTo>
                <a:lnTo>
                  <a:pt x="538756" y="5106886"/>
                </a:lnTo>
                <a:lnTo>
                  <a:pt x="506295" y="5052238"/>
                </a:lnTo>
                <a:cubicBezTo>
                  <a:pt x="362304" y="4763958"/>
                  <a:pt x="383103" y="4437099"/>
                  <a:pt x="589934" y="4214738"/>
                </a:cubicBezTo>
                <a:cubicBezTo>
                  <a:pt x="658120" y="4141433"/>
                  <a:pt x="740473" y="4085990"/>
                  <a:pt x="831578" y="4048289"/>
                </a:cubicBezTo>
                <a:lnTo>
                  <a:pt x="848303" y="4042132"/>
                </a:lnTo>
                <a:lnTo>
                  <a:pt x="767944" y="4006992"/>
                </a:lnTo>
                <a:cubicBezTo>
                  <a:pt x="707407" y="3986056"/>
                  <a:pt x="643395" y="3974832"/>
                  <a:pt x="577180" y="3974832"/>
                </a:cubicBezTo>
                <a:cubicBezTo>
                  <a:pt x="347633" y="3974832"/>
                  <a:pt x="144570" y="4109721"/>
                  <a:pt x="20953" y="4316500"/>
                </a:cubicBezTo>
                <a:close/>
              </a:path>
            </a:pathLst>
          </a:custGeom>
          <a:gradFill>
            <a:gsLst>
              <a:gs pos="81000">
                <a:schemeClr val="accent6">
                  <a:lumMod val="50000"/>
                </a:schemeClr>
              </a:gs>
              <a:gs pos="24000">
                <a:srgbClr val="00B050"/>
              </a:gs>
              <a:gs pos="51000">
                <a:srgbClr val="FF6600"/>
              </a:gs>
            </a:gsLst>
            <a:lin ang="2700000" scaled="1"/>
          </a:gradFill>
          <a:ln w="0">
            <a:noFill/>
          </a:ln>
          <a:effectLst>
            <a:outerShdw sx="102000" sy="102000" algn="ctr" rotWithShape="0">
              <a:schemeClr val="tx1"/>
            </a:outerShdw>
          </a:effectLst>
          <a:scene3d>
            <a:camera prst="orthographicFront"/>
            <a:lightRig rig="flat" dir="t"/>
          </a:scene3d>
          <a:sp3d>
            <a:bevel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7" name="Forma libre 18"/>
          <p:cNvSpPr/>
          <p:nvPr/>
        </p:nvSpPr>
        <p:spPr>
          <a:xfrm rot="16200000" flipH="1">
            <a:off x="6515650" y="283413"/>
            <a:ext cx="2051834" cy="3563887"/>
          </a:xfrm>
          <a:custGeom>
            <a:avLst/>
            <a:gdLst>
              <a:gd name="connsiteX0" fmla="*/ 1939928 w 3208915"/>
              <a:gd name="connsiteY0" fmla="*/ 792673 h 5265622"/>
              <a:gd name="connsiteX1" fmla="*/ 1947351 w 3208915"/>
              <a:gd name="connsiteY1" fmla="*/ 769825 h 5265622"/>
              <a:gd name="connsiteX2" fmla="*/ 2196563 w 3208915"/>
              <a:gd name="connsiteY2" fmla="*/ 579077 h 5265622"/>
              <a:gd name="connsiteX3" fmla="*/ 2298543 w 3208915"/>
              <a:gd name="connsiteY3" fmla="*/ 602892 h 5265622"/>
              <a:gd name="connsiteX4" fmla="*/ 2300895 w 3208915"/>
              <a:gd name="connsiteY4" fmla="*/ 604162 h 5265622"/>
              <a:gd name="connsiteX5" fmla="*/ 2293678 w 3208915"/>
              <a:gd name="connsiteY5" fmla="*/ 578898 h 5265622"/>
              <a:gd name="connsiteX6" fmla="*/ 2250570 w 3208915"/>
              <a:gd name="connsiteY6" fmla="*/ 506805 h 5265622"/>
              <a:gd name="connsiteX7" fmla="*/ 2024830 w 3208915"/>
              <a:gd name="connsiteY7" fmla="*/ 451036 h 5265622"/>
              <a:gd name="connsiteX8" fmla="*/ 2008740 w 3208915"/>
              <a:gd name="connsiteY8" fmla="*/ 456597 h 5265622"/>
              <a:gd name="connsiteX9" fmla="*/ 2029607 w 3208915"/>
              <a:gd name="connsiteY9" fmla="*/ 446317 h 5265622"/>
              <a:gd name="connsiteX10" fmla="*/ 2333854 w 3208915"/>
              <a:gd name="connsiteY10" fmla="*/ 501449 h 5265622"/>
              <a:gd name="connsiteX11" fmla="*/ 2380678 w 3208915"/>
              <a:gd name="connsiteY11" fmla="*/ 574430 h 5265622"/>
              <a:gd name="connsiteX12" fmla="*/ 2387408 w 3208915"/>
              <a:gd name="connsiteY12" fmla="*/ 592374 h 5265622"/>
              <a:gd name="connsiteX13" fmla="*/ 2387739 w 3208915"/>
              <a:gd name="connsiteY13" fmla="*/ 591851 h 5265622"/>
              <a:gd name="connsiteX14" fmla="*/ 2413673 w 3208915"/>
              <a:gd name="connsiteY14" fmla="*/ 489517 h 5265622"/>
              <a:gd name="connsiteX15" fmla="*/ 2288274 w 3208915"/>
              <a:gd name="connsiteY15" fmla="*/ 285355 h 5265622"/>
              <a:gd name="connsiteX16" fmla="*/ 2273006 w 3208915"/>
              <a:gd name="connsiteY16" fmla="*/ 277665 h 5265622"/>
              <a:gd name="connsiteX17" fmla="*/ 2294843 w 3208915"/>
              <a:gd name="connsiteY17" fmla="*/ 285432 h 5265622"/>
              <a:gd name="connsiteX18" fmla="*/ 2477149 w 3208915"/>
              <a:gd name="connsiteY18" fmla="*/ 546182 h 5265622"/>
              <a:gd name="connsiteX19" fmla="*/ 2468747 w 3208915"/>
              <a:gd name="connsiteY19" fmla="*/ 611900 h 5265622"/>
              <a:gd name="connsiteX20" fmla="*/ 2462893 w 3208915"/>
              <a:gd name="connsiteY20" fmla="*/ 631090 h 5265622"/>
              <a:gd name="connsiteX21" fmla="*/ 2463531 w 3208915"/>
              <a:gd name="connsiteY21" fmla="*/ 630833 h 5265622"/>
              <a:gd name="connsiteX22" fmla="*/ 2528945 w 3208915"/>
              <a:gd name="connsiteY22" fmla="*/ 580364 h 5265622"/>
              <a:gd name="connsiteX23" fmla="*/ 2578561 w 3208915"/>
              <a:gd name="connsiteY23" fmla="*/ 405778 h 5265622"/>
              <a:gd name="connsiteX24" fmla="*/ 2577701 w 3208915"/>
              <a:gd name="connsiteY24" fmla="*/ 401681 h 5265622"/>
              <a:gd name="connsiteX25" fmla="*/ 2576338 w 3208915"/>
              <a:gd name="connsiteY25" fmla="*/ 404718 h 5265622"/>
              <a:gd name="connsiteX26" fmla="*/ 2577541 w 3208915"/>
              <a:gd name="connsiteY26" fmla="*/ 400920 h 5265622"/>
              <a:gd name="connsiteX27" fmla="*/ 2564880 w 3208915"/>
              <a:gd name="connsiteY27" fmla="*/ 340607 h 5265622"/>
              <a:gd name="connsiteX28" fmla="*/ 2558353 w 3208915"/>
              <a:gd name="connsiteY28" fmla="*/ 324246 h 5265622"/>
              <a:gd name="connsiteX29" fmla="*/ 2569741 w 3208915"/>
              <a:gd name="connsiteY29" fmla="*/ 345231 h 5265622"/>
              <a:gd name="connsiteX30" fmla="*/ 2582581 w 3208915"/>
              <a:gd name="connsiteY30" fmla="*/ 385736 h 5265622"/>
              <a:gd name="connsiteX31" fmla="*/ 2614820 w 3208915"/>
              <a:gd name="connsiteY31" fmla="*/ 325861 h 5265622"/>
              <a:gd name="connsiteX32" fmla="*/ 2773045 w 3208915"/>
              <a:gd name="connsiteY32" fmla="*/ 236865 h 5265622"/>
              <a:gd name="connsiteX33" fmla="*/ 2851211 w 3208915"/>
              <a:gd name="connsiteY33" fmla="*/ 255580 h 5265622"/>
              <a:gd name="connsiteX34" fmla="*/ 2853013 w 3208915"/>
              <a:gd name="connsiteY34" fmla="*/ 256578 h 5265622"/>
              <a:gd name="connsiteX35" fmla="*/ 2847482 w 3208915"/>
              <a:gd name="connsiteY35" fmla="*/ 236723 h 5265622"/>
              <a:gd name="connsiteX36" fmla="*/ 2814440 w 3208915"/>
              <a:gd name="connsiteY36" fmla="*/ 180070 h 5265622"/>
              <a:gd name="connsiteX37" fmla="*/ 2641414 w 3208915"/>
              <a:gd name="connsiteY37" fmla="*/ 136243 h 5265622"/>
              <a:gd name="connsiteX38" fmla="*/ 2629081 w 3208915"/>
              <a:gd name="connsiteY38" fmla="*/ 140614 h 5265622"/>
              <a:gd name="connsiteX39" fmla="*/ 2645075 w 3208915"/>
              <a:gd name="connsiteY39" fmla="*/ 132536 h 5265622"/>
              <a:gd name="connsiteX40" fmla="*/ 2878276 w 3208915"/>
              <a:gd name="connsiteY40" fmla="*/ 175861 h 5265622"/>
              <a:gd name="connsiteX41" fmla="*/ 2914166 w 3208915"/>
              <a:gd name="connsiteY41" fmla="*/ 233212 h 5265622"/>
              <a:gd name="connsiteX42" fmla="*/ 2919324 w 3208915"/>
              <a:gd name="connsiteY42" fmla="*/ 247314 h 5265622"/>
              <a:gd name="connsiteX43" fmla="*/ 2919578 w 3208915"/>
              <a:gd name="connsiteY43" fmla="*/ 246903 h 5265622"/>
              <a:gd name="connsiteX44" fmla="*/ 2939456 w 3208915"/>
              <a:gd name="connsiteY44" fmla="*/ 166484 h 5265622"/>
              <a:gd name="connsiteX45" fmla="*/ 2843340 w 3208915"/>
              <a:gd name="connsiteY45" fmla="*/ 6044 h 5265622"/>
              <a:gd name="connsiteX46" fmla="*/ 2831637 w 3208915"/>
              <a:gd name="connsiteY46" fmla="*/ 0 h 5265622"/>
              <a:gd name="connsiteX47" fmla="*/ 2848374 w 3208915"/>
              <a:gd name="connsiteY47" fmla="*/ 6104 h 5265622"/>
              <a:gd name="connsiteX48" fmla="*/ 2988110 w 3208915"/>
              <a:gd name="connsiteY48" fmla="*/ 211014 h 5265622"/>
              <a:gd name="connsiteX49" fmla="*/ 2981669 w 3208915"/>
              <a:gd name="connsiteY49" fmla="*/ 262658 h 5265622"/>
              <a:gd name="connsiteX50" fmla="*/ 2977182 w 3208915"/>
              <a:gd name="connsiteY50" fmla="*/ 277738 h 5265622"/>
              <a:gd name="connsiteX51" fmla="*/ 2977671 w 3208915"/>
              <a:gd name="connsiteY51" fmla="*/ 277537 h 5265622"/>
              <a:gd name="connsiteX52" fmla="*/ 3027811 w 3208915"/>
              <a:gd name="connsiteY52" fmla="*/ 237875 h 5265622"/>
              <a:gd name="connsiteX53" fmla="*/ 3055354 w 3208915"/>
              <a:gd name="connsiteY53" fmla="*/ 49464 h 5265622"/>
              <a:gd name="connsiteX54" fmla="*/ 3050351 w 3208915"/>
              <a:gd name="connsiteY54" fmla="*/ 36606 h 5265622"/>
              <a:gd name="connsiteX55" fmla="*/ 3059080 w 3208915"/>
              <a:gd name="connsiteY55" fmla="*/ 53097 h 5265622"/>
              <a:gd name="connsiteX56" fmla="*/ 3036590 w 3208915"/>
              <a:gd name="connsiteY56" fmla="*/ 305834 h 5265622"/>
              <a:gd name="connsiteX57" fmla="*/ 2971615 w 3208915"/>
              <a:gd name="connsiteY57" fmla="*/ 356064 h 5265622"/>
              <a:gd name="connsiteX58" fmla="*/ 2965339 w 3208915"/>
              <a:gd name="connsiteY58" fmla="*/ 358657 h 5265622"/>
              <a:gd name="connsiteX59" fmla="*/ 2978752 w 3208915"/>
              <a:gd name="connsiteY59" fmla="*/ 368205 h 5265622"/>
              <a:gd name="connsiteX60" fmla="*/ 3053719 w 3208915"/>
              <a:gd name="connsiteY60" fmla="*/ 389528 h 5265622"/>
              <a:gd name="connsiteX61" fmla="*/ 3203281 w 3208915"/>
              <a:gd name="connsiteY61" fmla="*/ 286421 h 5265622"/>
              <a:gd name="connsiteX62" fmla="*/ 3208915 w 3208915"/>
              <a:gd name="connsiteY62" fmla="*/ 273867 h 5265622"/>
              <a:gd name="connsiteX63" fmla="*/ 3203225 w 3208915"/>
              <a:gd name="connsiteY63" fmla="*/ 291822 h 5265622"/>
              <a:gd name="connsiteX64" fmla="*/ 3012208 w 3208915"/>
              <a:gd name="connsiteY64" fmla="*/ 441721 h 5265622"/>
              <a:gd name="connsiteX65" fmla="*/ 2934042 w 3208915"/>
              <a:gd name="connsiteY65" fmla="*/ 423006 h 5265622"/>
              <a:gd name="connsiteX66" fmla="*/ 2932239 w 3208915"/>
              <a:gd name="connsiteY66" fmla="*/ 422008 h 5265622"/>
              <a:gd name="connsiteX67" fmla="*/ 2937771 w 3208915"/>
              <a:gd name="connsiteY67" fmla="*/ 441862 h 5265622"/>
              <a:gd name="connsiteX68" fmla="*/ 2970812 w 3208915"/>
              <a:gd name="connsiteY68" fmla="*/ 498516 h 5265622"/>
              <a:gd name="connsiteX69" fmla="*/ 3143838 w 3208915"/>
              <a:gd name="connsiteY69" fmla="*/ 542342 h 5265622"/>
              <a:gd name="connsiteX70" fmla="*/ 3156171 w 3208915"/>
              <a:gd name="connsiteY70" fmla="*/ 537971 h 5265622"/>
              <a:gd name="connsiteX71" fmla="*/ 3140177 w 3208915"/>
              <a:gd name="connsiteY71" fmla="*/ 546050 h 5265622"/>
              <a:gd name="connsiteX72" fmla="*/ 2906977 w 3208915"/>
              <a:gd name="connsiteY72" fmla="*/ 502725 h 5265622"/>
              <a:gd name="connsiteX73" fmla="*/ 2871087 w 3208915"/>
              <a:gd name="connsiteY73" fmla="*/ 445373 h 5265622"/>
              <a:gd name="connsiteX74" fmla="*/ 2865928 w 3208915"/>
              <a:gd name="connsiteY74" fmla="*/ 431272 h 5265622"/>
              <a:gd name="connsiteX75" fmla="*/ 2865674 w 3208915"/>
              <a:gd name="connsiteY75" fmla="*/ 431683 h 5265622"/>
              <a:gd name="connsiteX76" fmla="*/ 2845797 w 3208915"/>
              <a:gd name="connsiteY76" fmla="*/ 512102 h 5265622"/>
              <a:gd name="connsiteX77" fmla="*/ 2941913 w 3208915"/>
              <a:gd name="connsiteY77" fmla="*/ 672542 h 5265622"/>
              <a:gd name="connsiteX78" fmla="*/ 2953616 w 3208915"/>
              <a:gd name="connsiteY78" fmla="*/ 678585 h 5265622"/>
              <a:gd name="connsiteX79" fmla="*/ 2936878 w 3208915"/>
              <a:gd name="connsiteY79" fmla="*/ 672482 h 5265622"/>
              <a:gd name="connsiteX80" fmla="*/ 2797143 w 3208915"/>
              <a:gd name="connsiteY80" fmla="*/ 467571 h 5265622"/>
              <a:gd name="connsiteX81" fmla="*/ 2814589 w 3208915"/>
              <a:gd name="connsiteY81" fmla="*/ 383720 h 5265622"/>
              <a:gd name="connsiteX82" fmla="*/ 2815872 w 3208915"/>
              <a:gd name="connsiteY82" fmla="*/ 381053 h 5265622"/>
              <a:gd name="connsiteX83" fmla="*/ 2813393 w 3208915"/>
              <a:gd name="connsiteY83" fmla="*/ 381712 h 5265622"/>
              <a:gd name="connsiteX84" fmla="*/ 2743743 w 3208915"/>
              <a:gd name="connsiteY84" fmla="*/ 429413 h 5265622"/>
              <a:gd name="connsiteX85" fmla="*/ 2716199 w 3208915"/>
              <a:gd name="connsiteY85" fmla="*/ 617825 h 5265622"/>
              <a:gd name="connsiteX86" fmla="*/ 2721202 w 3208915"/>
              <a:gd name="connsiteY86" fmla="*/ 630683 h 5265622"/>
              <a:gd name="connsiteX87" fmla="*/ 2712474 w 3208915"/>
              <a:gd name="connsiteY87" fmla="*/ 614191 h 5265622"/>
              <a:gd name="connsiteX88" fmla="*/ 2734963 w 3208915"/>
              <a:gd name="connsiteY88" fmla="*/ 361455 h 5265622"/>
              <a:gd name="connsiteX89" fmla="*/ 2799938 w 3208915"/>
              <a:gd name="connsiteY89" fmla="*/ 311225 h 5265622"/>
              <a:gd name="connsiteX90" fmla="*/ 2804435 w 3208915"/>
              <a:gd name="connsiteY90" fmla="*/ 309367 h 5265622"/>
              <a:gd name="connsiteX91" fmla="*/ 2782828 w 3208915"/>
              <a:gd name="connsiteY91" fmla="*/ 298762 h 5265622"/>
              <a:gd name="connsiteX92" fmla="*/ 2731534 w 3208915"/>
              <a:gd name="connsiteY92" fmla="*/ 289057 h 5265622"/>
              <a:gd name="connsiteX93" fmla="*/ 2610684 w 3208915"/>
              <a:gd name="connsiteY93" fmla="*/ 349728 h 5265622"/>
              <a:gd name="connsiteX94" fmla="*/ 2583774 w 3208915"/>
              <a:gd name="connsiteY94" fmla="*/ 389500 h 5265622"/>
              <a:gd name="connsiteX95" fmla="*/ 2596670 w 3208915"/>
              <a:gd name="connsiteY95" fmla="*/ 430178 h 5265622"/>
              <a:gd name="connsiteX96" fmla="*/ 2540400 w 3208915"/>
              <a:gd name="connsiteY96" fmla="*/ 666841 h 5265622"/>
              <a:gd name="connsiteX97" fmla="*/ 2455630 w 3208915"/>
              <a:gd name="connsiteY97" fmla="*/ 730760 h 5265622"/>
              <a:gd name="connsiteX98" fmla="*/ 2447442 w 3208915"/>
              <a:gd name="connsiteY98" fmla="*/ 734059 h 5265622"/>
              <a:gd name="connsiteX99" fmla="*/ 2464941 w 3208915"/>
              <a:gd name="connsiteY99" fmla="*/ 746209 h 5265622"/>
              <a:gd name="connsiteX100" fmla="*/ 2562747 w 3208915"/>
              <a:gd name="connsiteY100" fmla="*/ 773343 h 5265622"/>
              <a:gd name="connsiteX101" fmla="*/ 2757874 w 3208915"/>
              <a:gd name="connsiteY101" fmla="*/ 642139 h 5265622"/>
              <a:gd name="connsiteX102" fmla="*/ 2765224 w 3208915"/>
              <a:gd name="connsiteY102" fmla="*/ 626164 h 5265622"/>
              <a:gd name="connsiteX103" fmla="*/ 2757801 w 3208915"/>
              <a:gd name="connsiteY103" fmla="*/ 649011 h 5265622"/>
              <a:gd name="connsiteX104" fmla="*/ 2508589 w 3208915"/>
              <a:gd name="connsiteY104" fmla="*/ 839759 h 5265622"/>
              <a:gd name="connsiteX105" fmla="*/ 2406609 w 3208915"/>
              <a:gd name="connsiteY105" fmla="*/ 815944 h 5265622"/>
              <a:gd name="connsiteX106" fmla="*/ 2404258 w 3208915"/>
              <a:gd name="connsiteY106" fmla="*/ 814674 h 5265622"/>
              <a:gd name="connsiteX107" fmla="*/ 2411474 w 3208915"/>
              <a:gd name="connsiteY107" fmla="*/ 839939 h 5265622"/>
              <a:gd name="connsiteX108" fmla="*/ 2454582 w 3208915"/>
              <a:gd name="connsiteY108" fmla="*/ 912031 h 5265622"/>
              <a:gd name="connsiteX109" fmla="*/ 2680322 w 3208915"/>
              <a:gd name="connsiteY109" fmla="*/ 967801 h 5265622"/>
              <a:gd name="connsiteX110" fmla="*/ 2696412 w 3208915"/>
              <a:gd name="connsiteY110" fmla="*/ 962239 h 5265622"/>
              <a:gd name="connsiteX111" fmla="*/ 2675545 w 3208915"/>
              <a:gd name="connsiteY111" fmla="*/ 972519 h 5265622"/>
              <a:gd name="connsiteX112" fmla="*/ 2371299 w 3208915"/>
              <a:gd name="connsiteY112" fmla="*/ 917387 h 5265622"/>
              <a:gd name="connsiteX113" fmla="*/ 2324474 w 3208915"/>
              <a:gd name="connsiteY113" fmla="*/ 844407 h 5265622"/>
              <a:gd name="connsiteX114" fmla="*/ 2317745 w 3208915"/>
              <a:gd name="connsiteY114" fmla="*/ 826463 h 5265622"/>
              <a:gd name="connsiteX115" fmla="*/ 2317413 w 3208915"/>
              <a:gd name="connsiteY115" fmla="*/ 826985 h 5265622"/>
              <a:gd name="connsiteX116" fmla="*/ 2291480 w 3208915"/>
              <a:gd name="connsiteY116" fmla="*/ 929319 h 5265622"/>
              <a:gd name="connsiteX117" fmla="*/ 2416878 w 3208915"/>
              <a:gd name="connsiteY117" fmla="*/ 1133481 h 5265622"/>
              <a:gd name="connsiteX118" fmla="*/ 2432147 w 3208915"/>
              <a:gd name="connsiteY118" fmla="*/ 1141172 h 5265622"/>
              <a:gd name="connsiteX119" fmla="*/ 2410310 w 3208915"/>
              <a:gd name="connsiteY119" fmla="*/ 1133405 h 5265622"/>
              <a:gd name="connsiteX120" fmla="*/ 2228003 w 3208915"/>
              <a:gd name="connsiteY120" fmla="*/ 872654 h 5265622"/>
              <a:gd name="connsiteX121" fmla="*/ 2250764 w 3208915"/>
              <a:gd name="connsiteY121" fmla="*/ 765953 h 5265622"/>
              <a:gd name="connsiteX122" fmla="*/ 2252439 w 3208915"/>
              <a:gd name="connsiteY122" fmla="*/ 762559 h 5265622"/>
              <a:gd name="connsiteX123" fmla="*/ 2249204 w 3208915"/>
              <a:gd name="connsiteY123" fmla="*/ 763397 h 5265622"/>
              <a:gd name="connsiteX124" fmla="*/ 2158334 w 3208915"/>
              <a:gd name="connsiteY124" fmla="*/ 824098 h 5265622"/>
              <a:gd name="connsiteX125" fmla="*/ 2122400 w 3208915"/>
              <a:gd name="connsiteY125" fmla="*/ 1063853 h 5265622"/>
              <a:gd name="connsiteX126" fmla="*/ 2128926 w 3208915"/>
              <a:gd name="connsiteY126" fmla="*/ 1080215 h 5265622"/>
              <a:gd name="connsiteX127" fmla="*/ 2117539 w 3208915"/>
              <a:gd name="connsiteY127" fmla="*/ 1059230 h 5265622"/>
              <a:gd name="connsiteX128" fmla="*/ 2146880 w 3208915"/>
              <a:gd name="connsiteY128" fmla="*/ 737620 h 5265622"/>
              <a:gd name="connsiteX129" fmla="*/ 2231650 w 3208915"/>
              <a:gd name="connsiteY129" fmla="*/ 673701 h 5265622"/>
              <a:gd name="connsiteX130" fmla="*/ 2237517 w 3208915"/>
              <a:gd name="connsiteY130" fmla="*/ 671337 h 5265622"/>
              <a:gd name="connsiteX131" fmla="*/ 2209327 w 3208915"/>
              <a:gd name="connsiteY131" fmla="*/ 657843 h 5265622"/>
              <a:gd name="connsiteX132" fmla="*/ 2142406 w 3208915"/>
              <a:gd name="connsiteY132" fmla="*/ 645493 h 5265622"/>
              <a:gd name="connsiteX133" fmla="*/ 1947278 w 3208915"/>
              <a:gd name="connsiteY133" fmla="*/ 776698 h 5265622"/>
              <a:gd name="connsiteX134" fmla="*/ 0 w 3208915"/>
              <a:gd name="connsiteY134" fmla="*/ 4358100 h 5265622"/>
              <a:gd name="connsiteX135" fmla="*/ 21161 w 3208915"/>
              <a:gd name="connsiteY135" fmla="*/ 4298603 h 5265622"/>
              <a:gd name="connsiteX136" fmla="*/ 731561 w 3208915"/>
              <a:gd name="connsiteY136" fmla="*/ 3801879 h 5265622"/>
              <a:gd name="connsiteX137" fmla="*/ 1022262 w 3208915"/>
              <a:gd name="connsiteY137" fmla="*/ 3863896 h 5265622"/>
              <a:gd name="connsiteX138" fmla="*/ 1028966 w 3208915"/>
              <a:gd name="connsiteY138" fmla="*/ 3867203 h 5265622"/>
              <a:gd name="connsiteX139" fmla="*/ 1008395 w 3208915"/>
              <a:gd name="connsiteY139" fmla="*/ 3801412 h 5265622"/>
              <a:gd name="connsiteX140" fmla="*/ 885511 w 3208915"/>
              <a:gd name="connsiteY140" fmla="*/ 3613677 h 5265622"/>
              <a:gd name="connsiteX141" fmla="*/ 242021 w 3208915"/>
              <a:gd name="connsiteY141" fmla="*/ 3468448 h 5265622"/>
              <a:gd name="connsiteX142" fmla="*/ 196155 w 3208915"/>
              <a:gd name="connsiteY142" fmla="*/ 3482931 h 5265622"/>
              <a:gd name="connsiteX143" fmla="*/ 255637 w 3208915"/>
              <a:gd name="connsiteY143" fmla="*/ 3456161 h 5265622"/>
              <a:gd name="connsiteX144" fmla="*/ 1122918 w 3208915"/>
              <a:gd name="connsiteY144" fmla="*/ 3599730 h 5265622"/>
              <a:gd name="connsiteX145" fmla="*/ 1256394 w 3208915"/>
              <a:gd name="connsiteY145" fmla="*/ 3789776 h 5265622"/>
              <a:gd name="connsiteX146" fmla="*/ 1275579 w 3208915"/>
              <a:gd name="connsiteY146" fmla="*/ 3836506 h 5265622"/>
              <a:gd name="connsiteX147" fmla="*/ 1276524 w 3208915"/>
              <a:gd name="connsiteY147" fmla="*/ 3835144 h 5265622"/>
              <a:gd name="connsiteX148" fmla="*/ 1350449 w 3208915"/>
              <a:gd name="connsiteY148" fmla="*/ 3568657 h 5265622"/>
              <a:gd name="connsiteX149" fmla="*/ 992989 w 3208915"/>
              <a:gd name="connsiteY149" fmla="*/ 3037002 h 5265622"/>
              <a:gd name="connsiteX150" fmla="*/ 970306 w 3208915"/>
              <a:gd name="connsiteY150" fmla="*/ 3026565 h 5265622"/>
              <a:gd name="connsiteX151" fmla="*/ 973040 w 3208915"/>
              <a:gd name="connsiteY151" fmla="*/ 3062393 h 5265622"/>
              <a:gd name="connsiteX152" fmla="*/ 1232279 w 3208915"/>
              <a:gd name="connsiteY152" fmla="*/ 3411742 h 5265622"/>
              <a:gd name="connsiteX153" fmla="*/ 1264427 w 3208915"/>
              <a:gd name="connsiteY153" fmla="*/ 3427267 h 5265622"/>
              <a:gd name="connsiteX154" fmla="*/ 1218449 w 3208915"/>
              <a:gd name="connsiteY154" fmla="*/ 3411588 h 5265622"/>
              <a:gd name="connsiteX155" fmla="*/ 834597 w 3208915"/>
              <a:gd name="connsiteY155" fmla="*/ 2885221 h 5265622"/>
              <a:gd name="connsiteX156" fmla="*/ 882522 w 3208915"/>
              <a:gd name="connsiteY156" fmla="*/ 2669827 h 5265622"/>
              <a:gd name="connsiteX157" fmla="*/ 886047 w 3208915"/>
              <a:gd name="connsiteY157" fmla="*/ 2662975 h 5265622"/>
              <a:gd name="connsiteX158" fmla="*/ 879237 w 3208915"/>
              <a:gd name="connsiteY158" fmla="*/ 2664668 h 5265622"/>
              <a:gd name="connsiteX159" fmla="*/ 687908 w 3208915"/>
              <a:gd name="connsiteY159" fmla="*/ 2787201 h 5265622"/>
              <a:gd name="connsiteX160" fmla="*/ 612247 w 3208915"/>
              <a:gd name="connsiteY160" fmla="*/ 3271187 h 5265622"/>
              <a:gd name="connsiteX161" fmla="*/ 625989 w 3208915"/>
              <a:gd name="connsiteY161" fmla="*/ 3304217 h 5265622"/>
              <a:gd name="connsiteX162" fmla="*/ 602013 w 3208915"/>
              <a:gd name="connsiteY162" fmla="*/ 3261854 h 5265622"/>
              <a:gd name="connsiteX163" fmla="*/ 663791 w 3208915"/>
              <a:gd name="connsiteY163" fmla="*/ 2612633 h 5265622"/>
              <a:gd name="connsiteX164" fmla="*/ 842276 w 3208915"/>
              <a:gd name="connsiteY164" fmla="*/ 2483603 h 5265622"/>
              <a:gd name="connsiteX165" fmla="*/ 854630 w 3208915"/>
              <a:gd name="connsiteY165" fmla="*/ 2478830 h 5265622"/>
              <a:gd name="connsiteX166" fmla="*/ 795274 w 3208915"/>
              <a:gd name="connsiteY166" fmla="*/ 2451590 h 5265622"/>
              <a:gd name="connsiteX167" fmla="*/ 654370 w 3208915"/>
              <a:gd name="connsiteY167" fmla="*/ 2426659 h 5265622"/>
              <a:gd name="connsiteX168" fmla="*/ 243525 w 3208915"/>
              <a:gd name="connsiteY168" fmla="*/ 2691517 h 5265622"/>
              <a:gd name="connsiteX169" fmla="*/ 228049 w 3208915"/>
              <a:gd name="connsiteY169" fmla="*/ 2723765 h 5265622"/>
              <a:gd name="connsiteX170" fmla="*/ 243679 w 3208915"/>
              <a:gd name="connsiteY170" fmla="*/ 2677643 h 5265622"/>
              <a:gd name="connsiteX171" fmla="*/ 768401 w 3208915"/>
              <a:gd name="connsiteY171" fmla="*/ 2292588 h 5265622"/>
              <a:gd name="connsiteX172" fmla="*/ 983121 w 3208915"/>
              <a:gd name="connsiteY172" fmla="*/ 2340663 h 5265622"/>
              <a:gd name="connsiteX173" fmla="*/ 988073 w 3208915"/>
              <a:gd name="connsiteY173" fmla="*/ 2343227 h 5265622"/>
              <a:gd name="connsiteX174" fmla="*/ 972878 w 3208915"/>
              <a:gd name="connsiteY174" fmla="*/ 2292226 h 5265622"/>
              <a:gd name="connsiteX175" fmla="*/ 882113 w 3208915"/>
              <a:gd name="connsiteY175" fmla="*/ 2146696 h 5265622"/>
              <a:gd name="connsiteX176" fmla="*/ 406812 w 3208915"/>
              <a:gd name="connsiteY176" fmla="*/ 2034116 h 5265622"/>
              <a:gd name="connsiteX177" fmla="*/ 372934 w 3208915"/>
              <a:gd name="connsiteY177" fmla="*/ 2045343 h 5265622"/>
              <a:gd name="connsiteX178" fmla="*/ 416870 w 3208915"/>
              <a:gd name="connsiteY178" fmla="*/ 2024592 h 5265622"/>
              <a:gd name="connsiteX179" fmla="*/ 1057469 w 3208915"/>
              <a:gd name="connsiteY179" fmla="*/ 2135884 h 5265622"/>
              <a:gd name="connsiteX180" fmla="*/ 1156058 w 3208915"/>
              <a:gd name="connsiteY180" fmla="*/ 2283206 h 5265622"/>
              <a:gd name="connsiteX181" fmla="*/ 1170228 w 3208915"/>
              <a:gd name="connsiteY181" fmla="*/ 2319431 h 5265622"/>
              <a:gd name="connsiteX182" fmla="*/ 1170926 w 3208915"/>
              <a:gd name="connsiteY182" fmla="*/ 2318375 h 5265622"/>
              <a:gd name="connsiteX183" fmla="*/ 1225529 w 3208915"/>
              <a:gd name="connsiteY183" fmla="*/ 2111797 h 5265622"/>
              <a:gd name="connsiteX184" fmla="*/ 961499 w 3208915"/>
              <a:gd name="connsiteY184" fmla="*/ 1699664 h 5265622"/>
              <a:gd name="connsiteX185" fmla="*/ 929352 w 3208915"/>
              <a:gd name="connsiteY185" fmla="*/ 1684139 h 5265622"/>
              <a:gd name="connsiteX186" fmla="*/ 975330 w 3208915"/>
              <a:gd name="connsiteY186" fmla="*/ 1699818 h 5265622"/>
              <a:gd name="connsiteX187" fmla="*/ 1359181 w 3208915"/>
              <a:gd name="connsiteY187" fmla="*/ 2226185 h 5265622"/>
              <a:gd name="connsiteX188" fmla="*/ 1341489 w 3208915"/>
              <a:gd name="connsiteY188" fmla="*/ 2358847 h 5265622"/>
              <a:gd name="connsiteX189" fmla="*/ 1329163 w 3208915"/>
              <a:gd name="connsiteY189" fmla="*/ 2397584 h 5265622"/>
              <a:gd name="connsiteX190" fmla="*/ 1330507 w 3208915"/>
              <a:gd name="connsiteY190" fmla="*/ 2397066 h 5265622"/>
              <a:gd name="connsiteX191" fmla="*/ 1468239 w 3208915"/>
              <a:gd name="connsiteY191" fmla="*/ 2295185 h 5265622"/>
              <a:gd name="connsiteX192" fmla="*/ 1575483 w 3208915"/>
              <a:gd name="connsiteY192" fmla="*/ 2007705 h 5265622"/>
              <a:gd name="connsiteX193" fmla="*/ 1572720 w 3208915"/>
              <a:gd name="connsiteY193" fmla="*/ 1943087 h 5265622"/>
              <a:gd name="connsiteX194" fmla="*/ 1549946 w 3208915"/>
              <a:gd name="connsiteY194" fmla="*/ 1907690 h 5265622"/>
              <a:gd name="connsiteX195" fmla="*/ 1502342 w 3208915"/>
              <a:gd name="connsiteY195" fmla="*/ 1722224 h 5265622"/>
              <a:gd name="connsiteX196" fmla="*/ 1539458 w 3208915"/>
              <a:gd name="connsiteY196" fmla="*/ 1557529 h 5265622"/>
              <a:gd name="connsiteX197" fmla="*/ 1542188 w 3208915"/>
              <a:gd name="connsiteY197" fmla="*/ 1552290 h 5265622"/>
              <a:gd name="connsiteX198" fmla="*/ 1536914 w 3208915"/>
              <a:gd name="connsiteY198" fmla="*/ 1553584 h 5265622"/>
              <a:gd name="connsiteX199" fmla="*/ 1388734 w 3208915"/>
              <a:gd name="connsiteY199" fmla="*/ 1647276 h 5265622"/>
              <a:gd name="connsiteX200" fmla="*/ 1330136 w 3208915"/>
              <a:gd name="connsiteY200" fmla="*/ 2017342 h 5265622"/>
              <a:gd name="connsiteX201" fmla="*/ 1340779 w 3208915"/>
              <a:gd name="connsiteY201" fmla="*/ 2042597 h 5265622"/>
              <a:gd name="connsiteX202" fmla="*/ 1322210 w 3208915"/>
              <a:gd name="connsiteY202" fmla="*/ 2010205 h 5265622"/>
              <a:gd name="connsiteX203" fmla="*/ 1370056 w 3208915"/>
              <a:gd name="connsiteY203" fmla="*/ 1513796 h 5265622"/>
              <a:gd name="connsiteX204" fmla="*/ 1508288 w 3208915"/>
              <a:gd name="connsiteY204" fmla="*/ 1415137 h 5265622"/>
              <a:gd name="connsiteX205" fmla="*/ 1517856 w 3208915"/>
              <a:gd name="connsiteY205" fmla="*/ 1411488 h 5265622"/>
              <a:gd name="connsiteX206" fmla="*/ 1471887 w 3208915"/>
              <a:gd name="connsiteY206" fmla="*/ 1390660 h 5265622"/>
              <a:gd name="connsiteX207" fmla="*/ 1362760 w 3208915"/>
              <a:gd name="connsiteY207" fmla="*/ 1371597 h 5265622"/>
              <a:gd name="connsiteX208" fmla="*/ 1044569 w 3208915"/>
              <a:gd name="connsiteY208" fmla="*/ 1574113 h 5265622"/>
              <a:gd name="connsiteX209" fmla="*/ 1032583 w 3208915"/>
              <a:gd name="connsiteY209" fmla="*/ 1598771 h 5265622"/>
              <a:gd name="connsiteX210" fmla="*/ 1044688 w 3208915"/>
              <a:gd name="connsiteY210" fmla="*/ 1563505 h 5265622"/>
              <a:gd name="connsiteX211" fmla="*/ 1451074 w 3208915"/>
              <a:gd name="connsiteY211" fmla="*/ 1269084 h 5265622"/>
              <a:gd name="connsiteX212" fmla="*/ 1617370 w 3208915"/>
              <a:gd name="connsiteY212" fmla="*/ 1305843 h 5265622"/>
              <a:gd name="connsiteX213" fmla="*/ 1621205 w 3208915"/>
              <a:gd name="connsiteY213" fmla="*/ 1307803 h 5265622"/>
              <a:gd name="connsiteX214" fmla="*/ 1609437 w 3208915"/>
              <a:gd name="connsiteY214" fmla="*/ 1268807 h 5265622"/>
              <a:gd name="connsiteX215" fmla="*/ 1539141 w 3208915"/>
              <a:gd name="connsiteY215" fmla="*/ 1157531 h 5265622"/>
              <a:gd name="connsiteX216" fmla="*/ 1171032 w 3208915"/>
              <a:gd name="connsiteY216" fmla="*/ 1071450 h 5265622"/>
              <a:gd name="connsiteX217" fmla="*/ 1144794 w 3208915"/>
              <a:gd name="connsiteY217" fmla="*/ 1080034 h 5265622"/>
              <a:gd name="connsiteX218" fmla="*/ 1178821 w 3208915"/>
              <a:gd name="connsiteY218" fmla="*/ 1064167 h 5265622"/>
              <a:gd name="connsiteX219" fmla="*/ 1674950 w 3208915"/>
              <a:gd name="connsiteY219" fmla="*/ 1149264 h 5265622"/>
              <a:gd name="connsiteX220" fmla="*/ 1751305 w 3208915"/>
              <a:gd name="connsiteY220" fmla="*/ 1261910 h 5265622"/>
              <a:gd name="connsiteX221" fmla="*/ 1762280 w 3208915"/>
              <a:gd name="connsiteY221" fmla="*/ 1289608 h 5265622"/>
              <a:gd name="connsiteX222" fmla="*/ 1762821 w 3208915"/>
              <a:gd name="connsiteY222" fmla="*/ 1288801 h 5265622"/>
              <a:gd name="connsiteX223" fmla="*/ 1805110 w 3208915"/>
              <a:gd name="connsiteY223" fmla="*/ 1130846 h 5265622"/>
              <a:gd name="connsiteX224" fmla="*/ 1600624 w 3208915"/>
              <a:gd name="connsiteY224" fmla="*/ 815720 h 5265622"/>
              <a:gd name="connsiteX225" fmla="*/ 1575727 w 3208915"/>
              <a:gd name="connsiteY225" fmla="*/ 803850 h 5265622"/>
              <a:gd name="connsiteX226" fmla="*/ 1611336 w 3208915"/>
              <a:gd name="connsiteY226" fmla="*/ 815838 h 5265622"/>
              <a:gd name="connsiteX227" fmla="*/ 1908620 w 3208915"/>
              <a:gd name="connsiteY227" fmla="*/ 1218310 h 5265622"/>
              <a:gd name="connsiteX228" fmla="*/ 1894918 w 3208915"/>
              <a:gd name="connsiteY228" fmla="*/ 1319746 h 5265622"/>
              <a:gd name="connsiteX229" fmla="*/ 1885372 w 3208915"/>
              <a:gd name="connsiteY229" fmla="*/ 1349366 h 5265622"/>
              <a:gd name="connsiteX230" fmla="*/ 1886412 w 3208915"/>
              <a:gd name="connsiteY230" fmla="*/ 1348970 h 5265622"/>
              <a:gd name="connsiteX231" fmla="*/ 1993083 w 3208915"/>
              <a:gd name="connsiteY231" fmla="*/ 1271069 h 5265622"/>
              <a:gd name="connsiteX232" fmla="*/ 2051681 w 3208915"/>
              <a:gd name="connsiteY232" fmla="*/ 901003 h 5265622"/>
              <a:gd name="connsiteX233" fmla="*/ 2041038 w 3208915"/>
              <a:gd name="connsiteY233" fmla="*/ 875748 h 5265622"/>
              <a:gd name="connsiteX234" fmla="*/ 2059607 w 3208915"/>
              <a:gd name="connsiteY234" fmla="*/ 908139 h 5265622"/>
              <a:gd name="connsiteX235" fmla="*/ 2011761 w 3208915"/>
              <a:gd name="connsiteY235" fmla="*/ 1404549 h 5265622"/>
              <a:gd name="connsiteX236" fmla="*/ 1873528 w 3208915"/>
              <a:gd name="connsiteY236" fmla="*/ 1503208 h 5265622"/>
              <a:gd name="connsiteX237" fmla="*/ 1860177 w 3208915"/>
              <a:gd name="connsiteY237" fmla="*/ 1508300 h 5265622"/>
              <a:gd name="connsiteX238" fmla="*/ 1888711 w 3208915"/>
              <a:gd name="connsiteY238" fmla="*/ 1527054 h 5265622"/>
              <a:gd name="connsiteX239" fmla="*/ 2048202 w 3208915"/>
              <a:gd name="connsiteY239" fmla="*/ 1568936 h 5265622"/>
              <a:gd name="connsiteX240" fmla="*/ 2366392 w 3208915"/>
              <a:gd name="connsiteY240" fmla="*/ 1366420 h 5265622"/>
              <a:gd name="connsiteX241" fmla="*/ 2378378 w 3208915"/>
              <a:gd name="connsiteY241" fmla="*/ 1341762 h 5265622"/>
              <a:gd name="connsiteX242" fmla="*/ 2366273 w 3208915"/>
              <a:gd name="connsiteY242" fmla="*/ 1377028 h 5265622"/>
              <a:gd name="connsiteX243" fmla="*/ 1959888 w 3208915"/>
              <a:gd name="connsiteY243" fmla="*/ 1671449 h 5265622"/>
              <a:gd name="connsiteX244" fmla="*/ 1793591 w 3208915"/>
              <a:gd name="connsiteY244" fmla="*/ 1634690 h 5265622"/>
              <a:gd name="connsiteX245" fmla="*/ 1789757 w 3208915"/>
              <a:gd name="connsiteY245" fmla="*/ 1632730 h 5265622"/>
              <a:gd name="connsiteX246" fmla="*/ 1801524 w 3208915"/>
              <a:gd name="connsiteY246" fmla="*/ 1671727 h 5265622"/>
              <a:gd name="connsiteX247" fmla="*/ 1871820 w 3208915"/>
              <a:gd name="connsiteY247" fmla="*/ 1783002 h 5265622"/>
              <a:gd name="connsiteX248" fmla="*/ 2239930 w 3208915"/>
              <a:gd name="connsiteY248" fmla="*/ 1869083 h 5265622"/>
              <a:gd name="connsiteX249" fmla="*/ 2266168 w 3208915"/>
              <a:gd name="connsiteY249" fmla="*/ 1860499 h 5265622"/>
              <a:gd name="connsiteX250" fmla="*/ 2232140 w 3208915"/>
              <a:gd name="connsiteY250" fmla="*/ 1876366 h 5265622"/>
              <a:gd name="connsiteX251" fmla="*/ 1736011 w 3208915"/>
              <a:gd name="connsiteY251" fmla="*/ 1791269 h 5265622"/>
              <a:gd name="connsiteX252" fmla="*/ 1659656 w 3208915"/>
              <a:gd name="connsiteY252" fmla="*/ 1678623 h 5265622"/>
              <a:gd name="connsiteX253" fmla="*/ 1648681 w 3208915"/>
              <a:gd name="connsiteY253" fmla="*/ 1650926 h 5265622"/>
              <a:gd name="connsiteX254" fmla="*/ 1648141 w 3208915"/>
              <a:gd name="connsiteY254" fmla="*/ 1651733 h 5265622"/>
              <a:gd name="connsiteX255" fmla="*/ 1605852 w 3208915"/>
              <a:gd name="connsiteY255" fmla="*/ 1809687 h 5265622"/>
              <a:gd name="connsiteX256" fmla="*/ 1810337 w 3208915"/>
              <a:gd name="connsiteY256" fmla="*/ 2124813 h 5265622"/>
              <a:gd name="connsiteX257" fmla="*/ 1835235 w 3208915"/>
              <a:gd name="connsiteY257" fmla="*/ 2136684 h 5265622"/>
              <a:gd name="connsiteX258" fmla="*/ 1799626 w 3208915"/>
              <a:gd name="connsiteY258" fmla="*/ 2124696 h 5265622"/>
              <a:gd name="connsiteX259" fmla="*/ 1628133 w 3208915"/>
              <a:gd name="connsiteY259" fmla="*/ 2011553 h 5265622"/>
              <a:gd name="connsiteX260" fmla="*/ 1610731 w 3208915"/>
              <a:gd name="connsiteY260" fmla="*/ 1991616 h 5265622"/>
              <a:gd name="connsiteX261" fmla="*/ 1610834 w 3208915"/>
              <a:gd name="connsiteY261" fmla="*/ 1992011 h 5265622"/>
              <a:gd name="connsiteX262" fmla="*/ 1492356 w 3208915"/>
              <a:gd name="connsiteY262" fmla="*/ 2469754 h 5265622"/>
              <a:gd name="connsiteX263" fmla="*/ 1313871 w 3208915"/>
              <a:gd name="connsiteY263" fmla="*/ 2598784 h 5265622"/>
              <a:gd name="connsiteX264" fmla="*/ 1296631 w 3208915"/>
              <a:gd name="connsiteY264" fmla="*/ 2605444 h 5265622"/>
              <a:gd name="connsiteX265" fmla="*/ 1333475 w 3208915"/>
              <a:gd name="connsiteY265" fmla="*/ 2629971 h 5265622"/>
              <a:gd name="connsiteX266" fmla="*/ 1539408 w 3208915"/>
              <a:gd name="connsiteY266" fmla="*/ 2684746 h 5265622"/>
              <a:gd name="connsiteX267" fmla="*/ 1950254 w 3208915"/>
              <a:gd name="connsiteY267" fmla="*/ 2419888 h 5265622"/>
              <a:gd name="connsiteX268" fmla="*/ 1965730 w 3208915"/>
              <a:gd name="connsiteY268" fmla="*/ 2387640 h 5265622"/>
              <a:gd name="connsiteX269" fmla="*/ 1950100 w 3208915"/>
              <a:gd name="connsiteY269" fmla="*/ 2433762 h 5265622"/>
              <a:gd name="connsiteX270" fmla="*/ 1425378 w 3208915"/>
              <a:gd name="connsiteY270" fmla="*/ 2818816 h 5265622"/>
              <a:gd name="connsiteX271" fmla="*/ 1210657 w 3208915"/>
              <a:gd name="connsiteY271" fmla="*/ 2770742 h 5265622"/>
              <a:gd name="connsiteX272" fmla="*/ 1205706 w 3208915"/>
              <a:gd name="connsiteY272" fmla="*/ 2768178 h 5265622"/>
              <a:gd name="connsiteX273" fmla="*/ 1220900 w 3208915"/>
              <a:gd name="connsiteY273" fmla="*/ 2819179 h 5265622"/>
              <a:gd name="connsiteX274" fmla="*/ 1311665 w 3208915"/>
              <a:gd name="connsiteY274" fmla="*/ 2964709 h 5265622"/>
              <a:gd name="connsiteX275" fmla="*/ 1786966 w 3208915"/>
              <a:gd name="connsiteY275" fmla="*/ 3077290 h 5265622"/>
              <a:gd name="connsiteX276" fmla="*/ 1820844 w 3208915"/>
              <a:gd name="connsiteY276" fmla="*/ 3066063 h 5265622"/>
              <a:gd name="connsiteX277" fmla="*/ 1776908 w 3208915"/>
              <a:gd name="connsiteY277" fmla="*/ 3086814 h 5265622"/>
              <a:gd name="connsiteX278" fmla="*/ 1136310 w 3208915"/>
              <a:gd name="connsiteY278" fmla="*/ 2975521 h 5265622"/>
              <a:gd name="connsiteX279" fmla="*/ 1037720 w 3208915"/>
              <a:gd name="connsiteY279" fmla="*/ 2828199 h 5265622"/>
              <a:gd name="connsiteX280" fmla="*/ 1023550 w 3208915"/>
              <a:gd name="connsiteY280" fmla="*/ 2791975 h 5265622"/>
              <a:gd name="connsiteX281" fmla="*/ 1022852 w 3208915"/>
              <a:gd name="connsiteY281" fmla="*/ 2793031 h 5265622"/>
              <a:gd name="connsiteX282" fmla="*/ 968249 w 3208915"/>
              <a:gd name="connsiteY282" fmla="*/ 2999609 h 5265622"/>
              <a:gd name="connsiteX283" fmla="*/ 970085 w 3208915"/>
              <a:gd name="connsiteY283" fmla="*/ 3023675 h 5265622"/>
              <a:gd name="connsiteX284" fmla="*/ 1011714 w 3208915"/>
              <a:gd name="connsiteY284" fmla="*/ 3037201 h 5265622"/>
              <a:gd name="connsiteX285" fmla="*/ 1531395 w 3208915"/>
              <a:gd name="connsiteY285" fmla="*/ 3716218 h 5265622"/>
              <a:gd name="connsiteX286" fmla="*/ 1507442 w 3208915"/>
              <a:gd name="connsiteY286" fmla="*/ 3887353 h 5265622"/>
              <a:gd name="connsiteX287" fmla="*/ 1490755 w 3208915"/>
              <a:gd name="connsiteY287" fmla="*/ 3937324 h 5265622"/>
              <a:gd name="connsiteX288" fmla="*/ 1492573 w 3208915"/>
              <a:gd name="connsiteY288" fmla="*/ 3936657 h 5265622"/>
              <a:gd name="connsiteX289" fmla="*/ 1679044 w 3208915"/>
              <a:gd name="connsiteY289" fmla="*/ 3805229 h 5265622"/>
              <a:gd name="connsiteX290" fmla="*/ 1781479 w 3208915"/>
              <a:gd name="connsiteY290" fmla="*/ 3180883 h 5265622"/>
              <a:gd name="connsiteX291" fmla="*/ 1762873 w 3208915"/>
              <a:gd name="connsiteY291" fmla="*/ 3138276 h 5265622"/>
              <a:gd name="connsiteX292" fmla="*/ 1795334 w 3208915"/>
              <a:gd name="connsiteY292" fmla="*/ 3192924 h 5265622"/>
              <a:gd name="connsiteX293" fmla="*/ 1711695 w 3208915"/>
              <a:gd name="connsiteY293" fmla="*/ 4030424 h 5265622"/>
              <a:gd name="connsiteX294" fmla="*/ 1470051 w 3208915"/>
              <a:gd name="connsiteY294" fmla="*/ 4196874 h 5265622"/>
              <a:gd name="connsiteX295" fmla="*/ 1446711 w 3208915"/>
              <a:gd name="connsiteY295" fmla="*/ 4205466 h 5265622"/>
              <a:gd name="connsiteX296" fmla="*/ 1496593 w 3208915"/>
              <a:gd name="connsiteY296" fmla="*/ 4237106 h 5265622"/>
              <a:gd name="connsiteX297" fmla="*/ 1775397 w 3208915"/>
              <a:gd name="connsiteY297" fmla="*/ 4307765 h 5265622"/>
              <a:gd name="connsiteX298" fmla="*/ 2331624 w 3208915"/>
              <a:gd name="connsiteY298" fmla="*/ 3966097 h 5265622"/>
              <a:gd name="connsiteX299" fmla="*/ 2352576 w 3208915"/>
              <a:gd name="connsiteY299" fmla="*/ 3924497 h 5265622"/>
              <a:gd name="connsiteX300" fmla="*/ 2331416 w 3208915"/>
              <a:gd name="connsiteY300" fmla="*/ 3983994 h 5265622"/>
              <a:gd name="connsiteX301" fmla="*/ 1621015 w 3208915"/>
              <a:gd name="connsiteY301" fmla="*/ 4480717 h 5265622"/>
              <a:gd name="connsiteX302" fmla="*/ 1330314 w 3208915"/>
              <a:gd name="connsiteY302" fmla="*/ 4418700 h 5265622"/>
              <a:gd name="connsiteX303" fmla="*/ 1323610 w 3208915"/>
              <a:gd name="connsiteY303" fmla="*/ 4415393 h 5265622"/>
              <a:gd name="connsiteX304" fmla="*/ 1344182 w 3208915"/>
              <a:gd name="connsiteY304" fmla="*/ 4481185 h 5265622"/>
              <a:gd name="connsiteX305" fmla="*/ 1467065 w 3208915"/>
              <a:gd name="connsiteY305" fmla="*/ 4668920 h 5265622"/>
              <a:gd name="connsiteX306" fmla="*/ 2110555 w 3208915"/>
              <a:gd name="connsiteY306" fmla="*/ 4814149 h 5265622"/>
              <a:gd name="connsiteX307" fmla="*/ 2156421 w 3208915"/>
              <a:gd name="connsiteY307" fmla="*/ 4799666 h 5265622"/>
              <a:gd name="connsiteX308" fmla="*/ 2096939 w 3208915"/>
              <a:gd name="connsiteY308" fmla="*/ 4826436 h 5265622"/>
              <a:gd name="connsiteX309" fmla="*/ 1229658 w 3208915"/>
              <a:gd name="connsiteY309" fmla="*/ 4682867 h 5265622"/>
              <a:gd name="connsiteX310" fmla="*/ 1096182 w 3208915"/>
              <a:gd name="connsiteY310" fmla="*/ 4492821 h 5265622"/>
              <a:gd name="connsiteX311" fmla="*/ 1076998 w 3208915"/>
              <a:gd name="connsiteY311" fmla="*/ 4446092 h 5265622"/>
              <a:gd name="connsiteX312" fmla="*/ 1076053 w 3208915"/>
              <a:gd name="connsiteY312" fmla="*/ 4447453 h 5265622"/>
              <a:gd name="connsiteX313" fmla="*/ 1002127 w 3208915"/>
              <a:gd name="connsiteY313" fmla="*/ 4713940 h 5265622"/>
              <a:gd name="connsiteX314" fmla="*/ 1359587 w 3208915"/>
              <a:gd name="connsiteY314" fmla="*/ 5245595 h 5265622"/>
              <a:gd name="connsiteX315" fmla="*/ 1403110 w 3208915"/>
              <a:gd name="connsiteY315" fmla="*/ 5265622 h 5265622"/>
              <a:gd name="connsiteX316" fmla="*/ 1340863 w 3208915"/>
              <a:gd name="connsiteY316" fmla="*/ 5245396 h 5265622"/>
              <a:gd name="connsiteX317" fmla="*/ 821182 w 3208915"/>
              <a:gd name="connsiteY317" fmla="*/ 4566379 h 5265622"/>
              <a:gd name="connsiteX318" fmla="*/ 886065 w 3208915"/>
              <a:gd name="connsiteY318" fmla="*/ 4288520 h 5265622"/>
              <a:gd name="connsiteX319" fmla="*/ 890837 w 3208915"/>
              <a:gd name="connsiteY319" fmla="*/ 4279681 h 5265622"/>
              <a:gd name="connsiteX320" fmla="*/ 881618 w 3208915"/>
              <a:gd name="connsiteY320" fmla="*/ 4281865 h 5265622"/>
              <a:gd name="connsiteX321" fmla="*/ 622585 w 3208915"/>
              <a:gd name="connsiteY321" fmla="*/ 4439933 h 5265622"/>
              <a:gd name="connsiteX322" fmla="*/ 520151 w 3208915"/>
              <a:gd name="connsiteY322" fmla="*/ 5064279 h 5265622"/>
              <a:gd name="connsiteX323" fmla="*/ 538756 w 3208915"/>
              <a:gd name="connsiteY323" fmla="*/ 5106886 h 5265622"/>
              <a:gd name="connsiteX324" fmla="*/ 506295 w 3208915"/>
              <a:gd name="connsiteY324" fmla="*/ 5052238 h 5265622"/>
              <a:gd name="connsiteX325" fmla="*/ 589934 w 3208915"/>
              <a:gd name="connsiteY325" fmla="*/ 4214738 h 5265622"/>
              <a:gd name="connsiteX326" fmla="*/ 831578 w 3208915"/>
              <a:gd name="connsiteY326" fmla="*/ 4048289 h 5265622"/>
              <a:gd name="connsiteX327" fmla="*/ 848303 w 3208915"/>
              <a:gd name="connsiteY327" fmla="*/ 4042132 h 5265622"/>
              <a:gd name="connsiteX328" fmla="*/ 767944 w 3208915"/>
              <a:gd name="connsiteY328" fmla="*/ 4006992 h 5265622"/>
              <a:gd name="connsiteX329" fmla="*/ 577180 w 3208915"/>
              <a:gd name="connsiteY329" fmla="*/ 3974832 h 5265622"/>
              <a:gd name="connsiteX330" fmla="*/ 20953 w 3208915"/>
              <a:gd name="connsiteY330" fmla="*/ 4316500 h 52656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Lst>
            <a:rect l="l" t="t" r="r" b="b"/>
            <a:pathLst>
              <a:path w="3208915" h="5265622">
                <a:moveTo>
                  <a:pt x="1939928" y="792673"/>
                </a:moveTo>
                <a:lnTo>
                  <a:pt x="1947351" y="769825"/>
                </a:lnTo>
                <a:cubicBezTo>
                  <a:pt x="1992861" y="656771"/>
                  <a:pt x="2087362" y="579077"/>
                  <a:pt x="2196563" y="579077"/>
                </a:cubicBezTo>
                <a:cubicBezTo>
                  <a:pt x="2232564" y="579077"/>
                  <a:pt x="2266967" y="587521"/>
                  <a:pt x="2298543" y="602892"/>
                </a:cubicBezTo>
                <a:lnTo>
                  <a:pt x="2300895" y="604162"/>
                </a:lnTo>
                <a:lnTo>
                  <a:pt x="2293678" y="578898"/>
                </a:lnTo>
                <a:cubicBezTo>
                  <a:pt x="2284247" y="552246"/>
                  <a:pt x="2269929" y="527789"/>
                  <a:pt x="2250570" y="506805"/>
                </a:cubicBezTo>
                <a:cubicBezTo>
                  <a:pt x="2194644" y="446185"/>
                  <a:pt x="2109551" y="428534"/>
                  <a:pt x="2024830" y="451036"/>
                </a:cubicBezTo>
                <a:lnTo>
                  <a:pt x="2008740" y="456597"/>
                </a:lnTo>
                <a:lnTo>
                  <a:pt x="2029607" y="446317"/>
                </a:lnTo>
                <a:cubicBezTo>
                  <a:pt x="2138955" y="402061"/>
                  <a:pt x="2258013" y="419243"/>
                  <a:pt x="2333854" y="501449"/>
                </a:cubicBezTo>
                <a:cubicBezTo>
                  <a:pt x="2353856" y="523130"/>
                  <a:pt x="2369431" y="547795"/>
                  <a:pt x="2380678" y="574430"/>
                </a:cubicBezTo>
                <a:lnTo>
                  <a:pt x="2387408" y="592374"/>
                </a:lnTo>
                <a:lnTo>
                  <a:pt x="2387739" y="591851"/>
                </a:lnTo>
                <a:cubicBezTo>
                  <a:pt x="2404404" y="560610"/>
                  <a:pt x="2413673" y="525973"/>
                  <a:pt x="2413673" y="489517"/>
                </a:cubicBezTo>
                <a:cubicBezTo>
                  <a:pt x="2413673" y="405262"/>
                  <a:pt x="2364166" y="330729"/>
                  <a:pt x="2288274" y="285355"/>
                </a:cubicBezTo>
                <a:lnTo>
                  <a:pt x="2273006" y="277665"/>
                </a:lnTo>
                <a:lnTo>
                  <a:pt x="2294843" y="285432"/>
                </a:lnTo>
                <a:cubicBezTo>
                  <a:pt x="2402893" y="333048"/>
                  <a:pt x="2477149" y="431925"/>
                  <a:pt x="2477149" y="546182"/>
                </a:cubicBezTo>
                <a:cubicBezTo>
                  <a:pt x="2477149" y="568782"/>
                  <a:pt x="2474244" y="590781"/>
                  <a:pt x="2468747" y="611900"/>
                </a:cubicBezTo>
                <a:lnTo>
                  <a:pt x="2462893" y="631090"/>
                </a:lnTo>
                <a:lnTo>
                  <a:pt x="2463531" y="630833"/>
                </a:lnTo>
                <a:cubicBezTo>
                  <a:pt x="2488210" y="618962"/>
                  <a:pt x="2510425" y="602160"/>
                  <a:pt x="2528945" y="580364"/>
                </a:cubicBezTo>
                <a:cubicBezTo>
                  <a:pt x="2569074" y="533138"/>
                  <a:pt x="2584919" y="470640"/>
                  <a:pt x="2578561" y="405778"/>
                </a:cubicBezTo>
                <a:lnTo>
                  <a:pt x="2577701" y="401681"/>
                </a:lnTo>
                <a:lnTo>
                  <a:pt x="2576338" y="404718"/>
                </a:lnTo>
                <a:lnTo>
                  <a:pt x="2577541" y="400920"/>
                </a:lnTo>
                <a:lnTo>
                  <a:pt x="2564880" y="340607"/>
                </a:lnTo>
                <a:lnTo>
                  <a:pt x="2558353" y="324246"/>
                </a:lnTo>
                <a:lnTo>
                  <a:pt x="2569741" y="345231"/>
                </a:lnTo>
                <a:lnTo>
                  <a:pt x="2582581" y="385736"/>
                </a:lnTo>
                <a:lnTo>
                  <a:pt x="2614820" y="325861"/>
                </a:lnTo>
                <a:cubicBezTo>
                  <a:pt x="2653831" y="271208"/>
                  <a:pt x="2710269" y="236865"/>
                  <a:pt x="2773045" y="236865"/>
                </a:cubicBezTo>
                <a:cubicBezTo>
                  <a:pt x="2800639" y="236865"/>
                  <a:pt x="2827008" y="243500"/>
                  <a:pt x="2851211" y="255580"/>
                </a:cubicBezTo>
                <a:lnTo>
                  <a:pt x="2853013" y="256578"/>
                </a:lnTo>
                <a:lnTo>
                  <a:pt x="2847482" y="236723"/>
                </a:lnTo>
                <a:cubicBezTo>
                  <a:pt x="2840253" y="215779"/>
                  <a:pt x="2829279" y="196560"/>
                  <a:pt x="2814440" y="180070"/>
                </a:cubicBezTo>
                <a:cubicBezTo>
                  <a:pt x="2771574" y="132432"/>
                  <a:pt x="2706351" y="118560"/>
                  <a:pt x="2641414" y="136243"/>
                </a:cubicBezTo>
                <a:lnTo>
                  <a:pt x="2629081" y="140614"/>
                </a:lnTo>
                <a:lnTo>
                  <a:pt x="2645075" y="132536"/>
                </a:lnTo>
                <a:cubicBezTo>
                  <a:pt x="2728889" y="97756"/>
                  <a:pt x="2820145" y="111259"/>
                  <a:pt x="2878276" y="175861"/>
                </a:cubicBezTo>
                <a:cubicBezTo>
                  <a:pt x="2893607" y="192899"/>
                  <a:pt x="2905545" y="212281"/>
                  <a:pt x="2914166" y="233212"/>
                </a:cubicBezTo>
                <a:lnTo>
                  <a:pt x="2919324" y="247314"/>
                </a:lnTo>
                <a:lnTo>
                  <a:pt x="2919578" y="246903"/>
                </a:lnTo>
                <a:cubicBezTo>
                  <a:pt x="2932351" y="222352"/>
                  <a:pt x="2939456" y="195133"/>
                  <a:pt x="2939456" y="166484"/>
                </a:cubicBezTo>
                <a:cubicBezTo>
                  <a:pt x="2939456" y="100272"/>
                  <a:pt x="2901509" y="41700"/>
                  <a:pt x="2843340" y="6044"/>
                </a:cubicBezTo>
                <a:lnTo>
                  <a:pt x="2831637" y="0"/>
                </a:lnTo>
                <a:lnTo>
                  <a:pt x="2848374" y="6104"/>
                </a:lnTo>
                <a:cubicBezTo>
                  <a:pt x="2931194" y="43523"/>
                  <a:pt x="2988110" y="121225"/>
                  <a:pt x="2988110" y="211014"/>
                </a:cubicBezTo>
                <a:cubicBezTo>
                  <a:pt x="2988110" y="228774"/>
                  <a:pt x="2985883" y="246062"/>
                  <a:pt x="2981669" y="262658"/>
                </a:cubicBezTo>
                <a:lnTo>
                  <a:pt x="2977182" y="277738"/>
                </a:lnTo>
                <a:lnTo>
                  <a:pt x="2977671" y="277537"/>
                </a:lnTo>
                <a:cubicBezTo>
                  <a:pt x="2996588" y="268208"/>
                  <a:pt x="3013615" y="255004"/>
                  <a:pt x="3027811" y="237875"/>
                </a:cubicBezTo>
                <a:cubicBezTo>
                  <a:pt x="3068821" y="188393"/>
                  <a:pt x="3076741" y="117573"/>
                  <a:pt x="3055354" y="49464"/>
                </a:cubicBezTo>
                <a:lnTo>
                  <a:pt x="3050351" y="36606"/>
                </a:lnTo>
                <a:lnTo>
                  <a:pt x="3059080" y="53097"/>
                </a:lnTo>
                <a:cubicBezTo>
                  <a:pt x="3097797" y="140093"/>
                  <a:pt x="3092205" y="238731"/>
                  <a:pt x="3036590" y="305834"/>
                </a:cubicBezTo>
                <a:cubicBezTo>
                  <a:pt x="3018256" y="327955"/>
                  <a:pt x="2996112" y="344686"/>
                  <a:pt x="2971615" y="356064"/>
                </a:cubicBezTo>
                <a:lnTo>
                  <a:pt x="2965339" y="358657"/>
                </a:lnTo>
                <a:lnTo>
                  <a:pt x="2978752" y="368205"/>
                </a:lnTo>
                <a:cubicBezTo>
                  <a:pt x="3001639" y="381907"/>
                  <a:pt x="3027012" y="389528"/>
                  <a:pt x="3053719" y="389528"/>
                </a:cubicBezTo>
                <a:cubicBezTo>
                  <a:pt x="3115441" y="389528"/>
                  <a:pt x="3170042" y="348822"/>
                  <a:pt x="3203281" y="286421"/>
                </a:cubicBezTo>
                <a:lnTo>
                  <a:pt x="3208915" y="273867"/>
                </a:lnTo>
                <a:lnTo>
                  <a:pt x="3203225" y="291822"/>
                </a:lnTo>
                <a:cubicBezTo>
                  <a:pt x="3168343" y="380665"/>
                  <a:pt x="3095909" y="441721"/>
                  <a:pt x="3012208" y="441721"/>
                </a:cubicBezTo>
                <a:cubicBezTo>
                  <a:pt x="2984614" y="441721"/>
                  <a:pt x="2958245" y="435085"/>
                  <a:pt x="2934042" y="423006"/>
                </a:cubicBezTo>
                <a:lnTo>
                  <a:pt x="2932239" y="422008"/>
                </a:lnTo>
                <a:lnTo>
                  <a:pt x="2937771" y="441862"/>
                </a:lnTo>
                <a:cubicBezTo>
                  <a:pt x="2945000" y="462806"/>
                  <a:pt x="2955974" y="482025"/>
                  <a:pt x="2970812" y="498516"/>
                </a:cubicBezTo>
                <a:cubicBezTo>
                  <a:pt x="3013679" y="546154"/>
                  <a:pt x="3078901" y="560025"/>
                  <a:pt x="3143838" y="542342"/>
                </a:cubicBezTo>
                <a:lnTo>
                  <a:pt x="3156171" y="537971"/>
                </a:lnTo>
                <a:lnTo>
                  <a:pt x="3140177" y="546050"/>
                </a:lnTo>
                <a:cubicBezTo>
                  <a:pt x="3056364" y="580829"/>
                  <a:pt x="2965108" y="567326"/>
                  <a:pt x="2906977" y="502725"/>
                </a:cubicBezTo>
                <a:cubicBezTo>
                  <a:pt x="2891646" y="485687"/>
                  <a:pt x="2879707" y="466304"/>
                  <a:pt x="2871087" y="445373"/>
                </a:cubicBezTo>
                <a:lnTo>
                  <a:pt x="2865928" y="431272"/>
                </a:lnTo>
                <a:lnTo>
                  <a:pt x="2865674" y="431683"/>
                </a:lnTo>
                <a:cubicBezTo>
                  <a:pt x="2852901" y="456234"/>
                  <a:pt x="2845797" y="483452"/>
                  <a:pt x="2845797" y="512102"/>
                </a:cubicBezTo>
                <a:cubicBezTo>
                  <a:pt x="2845797" y="578313"/>
                  <a:pt x="2883743" y="636885"/>
                  <a:pt x="2941913" y="672542"/>
                </a:cubicBezTo>
                <a:lnTo>
                  <a:pt x="2953616" y="678585"/>
                </a:lnTo>
                <a:lnTo>
                  <a:pt x="2936878" y="672482"/>
                </a:lnTo>
                <a:cubicBezTo>
                  <a:pt x="2854059" y="635062"/>
                  <a:pt x="2797143" y="557360"/>
                  <a:pt x="2797143" y="467571"/>
                </a:cubicBezTo>
                <a:cubicBezTo>
                  <a:pt x="2797143" y="437971"/>
                  <a:pt x="2803328" y="409684"/>
                  <a:pt x="2814589" y="383720"/>
                </a:cubicBezTo>
                <a:lnTo>
                  <a:pt x="2815872" y="381053"/>
                </a:lnTo>
                <a:lnTo>
                  <a:pt x="2813393" y="381712"/>
                </a:lnTo>
                <a:cubicBezTo>
                  <a:pt x="2786632" y="390715"/>
                  <a:pt x="2762671" y="406575"/>
                  <a:pt x="2743743" y="429413"/>
                </a:cubicBezTo>
                <a:cubicBezTo>
                  <a:pt x="2702732" y="478896"/>
                  <a:pt x="2694812" y="549716"/>
                  <a:pt x="2716199" y="617825"/>
                </a:cubicBezTo>
                <a:lnTo>
                  <a:pt x="2721202" y="630683"/>
                </a:lnTo>
                <a:lnTo>
                  <a:pt x="2712474" y="614191"/>
                </a:lnTo>
                <a:cubicBezTo>
                  <a:pt x="2673757" y="527196"/>
                  <a:pt x="2679349" y="428558"/>
                  <a:pt x="2734963" y="361455"/>
                </a:cubicBezTo>
                <a:cubicBezTo>
                  <a:pt x="2753298" y="339333"/>
                  <a:pt x="2775441" y="322602"/>
                  <a:pt x="2799938" y="311225"/>
                </a:cubicBezTo>
                <a:lnTo>
                  <a:pt x="2804435" y="309367"/>
                </a:lnTo>
                <a:lnTo>
                  <a:pt x="2782828" y="298762"/>
                </a:lnTo>
                <a:cubicBezTo>
                  <a:pt x="2766550" y="292444"/>
                  <a:pt x="2749338" y="289057"/>
                  <a:pt x="2731534" y="289057"/>
                </a:cubicBezTo>
                <a:cubicBezTo>
                  <a:pt x="2685242" y="289057"/>
                  <a:pt x="2642956" y="311954"/>
                  <a:pt x="2610684" y="349728"/>
                </a:cubicBezTo>
                <a:lnTo>
                  <a:pt x="2583774" y="389500"/>
                </a:lnTo>
                <a:lnTo>
                  <a:pt x="2596670" y="430178"/>
                </a:lnTo>
                <a:cubicBezTo>
                  <a:pt x="2612527" y="516185"/>
                  <a:pt x="2594818" y="602800"/>
                  <a:pt x="2540400" y="666841"/>
                </a:cubicBezTo>
                <a:cubicBezTo>
                  <a:pt x="2516480" y="694991"/>
                  <a:pt x="2487590" y="716282"/>
                  <a:pt x="2455630" y="730760"/>
                </a:cubicBezTo>
                <a:lnTo>
                  <a:pt x="2447442" y="734059"/>
                </a:lnTo>
                <a:lnTo>
                  <a:pt x="2464941" y="746209"/>
                </a:lnTo>
                <a:cubicBezTo>
                  <a:pt x="2494800" y="763645"/>
                  <a:pt x="2527904" y="773343"/>
                  <a:pt x="2562747" y="773343"/>
                </a:cubicBezTo>
                <a:cubicBezTo>
                  <a:pt x="2643273" y="773343"/>
                  <a:pt x="2714509" y="721544"/>
                  <a:pt x="2757874" y="642139"/>
                </a:cubicBezTo>
                <a:lnTo>
                  <a:pt x="2765224" y="626164"/>
                </a:lnTo>
                <a:lnTo>
                  <a:pt x="2757801" y="649011"/>
                </a:lnTo>
                <a:cubicBezTo>
                  <a:pt x="2712292" y="762065"/>
                  <a:pt x="2617790" y="839759"/>
                  <a:pt x="2508589" y="839759"/>
                </a:cubicBezTo>
                <a:cubicBezTo>
                  <a:pt x="2472589" y="839759"/>
                  <a:pt x="2438186" y="831315"/>
                  <a:pt x="2406609" y="815944"/>
                </a:cubicBezTo>
                <a:lnTo>
                  <a:pt x="2404258" y="814674"/>
                </a:lnTo>
                <a:lnTo>
                  <a:pt x="2411474" y="839939"/>
                </a:lnTo>
                <a:cubicBezTo>
                  <a:pt x="2420905" y="866591"/>
                  <a:pt x="2435223" y="891047"/>
                  <a:pt x="2454582" y="912031"/>
                </a:cubicBezTo>
                <a:cubicBezTo>
                  <a:pt x="2510508" y="972651"/>
                  <a:pt x="2595601" y="990303"/>
                  <a:pt x="2680322" y="967801"/>
                </a:cubicBezTo>
                <a:lnTo>
                  <a:pt x="2696412" y="962239"/>
                </a:lnTo>
                <a:lnTo>
                  <a:pt x="2675545" y="972519"/>
                </a:lnTo>
                <a:cubicBezTo>
                  <a:pt x="2566198" y="1016776"/>
                  <a:pt x="2447139" y="999594"/>
                  <a:pt x="2371299" y="917387"/>
                </a:cubicBezTo>
                <a:cubicBezTo>
                  <a:pt x="2351297" y="895706"/>
                  <a:pt x="2335721" y="871042"/>
                  <a:pt x="2324474" y="844407"/>
                </a:cubicBezTo>
                <a:lnTo>
                  <a:pt x="2317745" y="826463"/>
                </a:lnTo>
                <a:lnTo>
                  <a:pt x="2317413" y="826985"/>
                </a:lnTo>
                <a:cubicBezTo>
                  <a:pt x="2300749" y="858227"/>
                  <a:pt x="2291480" y="892863"/>
                  <a:pt x="2291480" y="929319"/>
                </a:cubicBezTo>
                <a:cubicBezTo>
                  <a:pt x="2291480" y="1013574"/>
                  <a:pt x="2340987" y="1088108"/>
                  <a:pt x="2416878" y="1133481"/>
                </a:cubicBezTo>
                <a:lnTo>
                  <a:pt x="2432147" y="1141172"/>
                </a:lnTo>
                <a:lnTo>
                  <a:pt x="2410310" y="1133405"/>
                </a:lnTo>
                <a:cubicBezTo>
                  <a:pt x="2302259" y="1085788"/>
                  <a:pt x="2228003" y="986911"/>
                  <a:pt x="2228003" y="872654"/>
                </a:cubicBezTo>
                <a:cubicBezTo>
                  <a:pt x="2228003" y="834987"/>
                  <a:pt x="2236073" y="798991"/>
                  <a:pt x="2250764" y="765953"/>
                </a:cubicBezTo>
                <a:lnTo>
                  <a:pt x="2252439" y="762559"/>
                </a:lnTo>
                <a:lnTo>
                  <a:pt x="2249204" y="763397"/>
                </a:lnTo>
                <a:cubicBezTo>
                  <a:pt x="2214290" y="774853"/>
                  <a:pt x="2183029" y="795036"/>
                  <a:pt x="2158334" y="824098"/>
                </a:cubicBezTo>
                <a:cubicBezTo>
                  <a:pt x="2104829" y="887064"/>
                  <a:pt x="2094496" y="977184"/>
                  <a:pt x="2122400" y="1063853"/>
                </a:cubicBezTo>
                <a:lnTo>
                  <a:pt x="2128926" y="1080215"/>
                </a:lnTo>
                <a:lnTo>
                  <a:pt x="2117539" y="1059230"/>
                </a:lnTo>
                <a:cubicBezTo>
                  <a:pt x="2067026" y="948527"/>
                  <a:pt x="2074323" y="823009"/>
                  <a:pt x="2146880" y="737620"/>
                </a:cubicBezTo>
                <a:cubicBezTo>
                  <a:pt x="2170800" y="709470"/>
                  <a:pt x="2199690" y="688179"/>
                  <a:pt x="2231650" y="673701"/>
                </a:cubicBezTo>
                <a:lnTo>
                  <a:pt x="2237517" y="671337"/>
                </a:lnTo>
                <a:lnTo>
                  <a:pt x="2209327" y="657843"/>
                </a:lnTo>
                <a:cubicBezTo>
                  <a:pt x="2188090" y="649803"/>
                  <a:pt x="2165635" y="645493"/>
                  <a:pt x="2142406" y="645493"/>
                </a:cubicBezTo>
                <a:cubicBezTo>
                  <a:pt x="2061880" y="645493"/>
                  <a:pt x="1990644" y="697292"/>
                  <a:pt x="1947278" y="776698"/>
                </a:cubicBezTo>
                <a:close/>
                <a:moveTo>
                  <a:pt x="0" y="4358100"/>
                </a:moveTo>
                <a:lnTo>
                  <a:pt x="21161" y="4298603"/>
                </a:lnTo>
                <a:cubicBezTo>
                  <a:pt x="150889" y="4004201"/>
                  <a:pt x="420274" y="3801879"/>
                  <a:pt x="731561" y="3801879"/>
                </a:cubicBezTo>
                <a:cubicBezTo>
                  <a:pt x="834183" y="3801879"/>
                  <a:pt x="932251" y="3823868"/>
                  <a:pt x="1022262" y="3863896"/>
                </a:cubicBezTo>
                <a:lnTo>
                  <a:pt x="1028966" y="3867203"/>
                </a:lnTo>
                <a:lnTo>
                  <a:pt x="1008395" y="3801412"/>
                </a:lnTo>
                <a:cubicBezTo>
                  <a:pt x="981510" y="3732008"/>
                  <a:pt x="940696" y="3668321"/>
                  <a:pt x="885511" y="3613677"/>
                </a:cubicBezTo>
                <a:cubicBezTo>
                  <a:pt x="726090" y="3455817"/>
                  <a:pt x="483525" y="3409851"/>
                  <a:pt x="242021" y="3468448"/>
                </a:cubicBezTo>
                <a:lnTo>
                  <a:pt x="196155" y="3482931"/>
                </a:lnTo>
                <a:lnTo>
                  <a:pt x="255637" y="3456161"/>
                </a:lnTo>
                <a:cubicBezTo>
                  <a:pt x="567343" y="3340913"/>
                  <a:pt x="906728" y="3385657"/>
                  <a:pt x="1122918" y="3599730"/>
                </a:cubicBezTo>
                <a:cubicBezTo>
                  <a:pt x="1179936" y="3656189"/>
                  <a:pt x="1224335" y="3720417"/>
                  <a:pt x="1256394" y="3789776"/>
                </a:cubicBezTo>
                <a:lnTo>
                  <a:pt x="1275579" y="3836506"/>
                </a:lnTo>
                <a:lnTo>
                  <a:pt x="1276524" y="3835144"/>
                </a:lnTo>
                <a:cubicBezTo>
                  <a:pt x="1324027" y="3753788"/>
                  <a:pt x="1350449" y="3663592"/>
                  <a:pt x="1350449" y="3568657"/>
                </a:cubicBezTo>
                <a:cubicBezTo>
                  <a:pt x="1350449" y="3349250"/>
                  <a:pt x="1209325" y="3155158"/>
                  <a:pt x="992989" y="3037002"/>
                </a:cubicBezTo>
                <a:lnTo>
                  <a:pt x="970306" y="3026565"/>
                </a:lnTo>
                <a:lnTo>
                  <a:pt x="973040" y="3062393"/>
                </a:lnTo>
                <a:cubicBezTo>
                  <a:pt x="995177" y="3206385"/>
                  <a:pt x="1092461" y="3331598"/>
                  <a:pt x="1232279" y="3411742"/>
                </a:cubicBezTo>
                <a:lnTo>
                  <a:pt x="1264427" y="3427267"/>
                </a:lnTo>
                <a:lnTo>
                  <a:pt x="1218449" y="3411588"/>
                </a:lnTo>
                <a:cubicBezTo>
                  <a:pt x="990945" y="3315467"/>
                  <a:pt x="834597" y="3115868"/>
                  <a:pt x="834597" y="2885221"/>
                </a:cubicBezTo>
                <a:cubicBezTo>
                  <a:pt x="834597" y="2809184"/>
                  <a:pt x="851589" y="2736521"/>
                  <a:pt x="882522" y="2669827"/>
                </a:cubicBezTo>
                <a:lnTo>
                  <a:pt x="886047" y="2662975"/>
                </a:lnTo>
                <a:lnTo>
                  <a:pt x="879237" y="2664668"/>
                </a:lnTo>
                <a:cubicBezTo>
                  <a:pt x="805724" y="2687793"/>
                  <a:pt x="739903" y="2728535"/>
                  <a:pt x="687908" y="2787201"/>
                </a:cubicBezTo>
                <a:cubicBezTo>
                  <a:pt x="575252" y="2914310"/>
                  <a:pt x="553496" y="3096231"/>
                  <a:pt x="612247" y="3271187"/>
                </a:cubicBezTo>
                <a:lnTo>
                  <a:pt x="625989" y="3304217"/>
                </a:lnTo>
                <a:lnTo>
                  <a:pt x="602013" y="3261854"/>
                </a:lnTo>
                <a:cubicBezTo>
                  <a:pt x="495657" y="3038382"/>
                  <a:pt x="511019" y="2785004"/>
                  <a:pt x="663791" y="2612633"/>
                </a:cubicBezTo>
                <a:cubicBezTo>
                  <a:pt x="714155" y="2555807"/>
                  <a:pt x="774984" y="2512828"/>
                  <a:pt x="842276" y="2483603"/>
                </a:cubicBezTo>
                <a:lnTo>
                  <a:pt x="854630" y="2478830"/>
                </a:lnTo>
                <a:lnTo>
                  <a:pt x="795274" y="2451590"/>
                </a:lnTo>
                <a:cubicBezTo>
                  <a:pt x="750560" y="2435360"/>
                  <a:pt x="703279" y="2426659"/>
                  <a:pt x="654370" y="2426659"/>
                </a:cubicBezTo>
                <a:cubicBezTo>
                  <a:pt x="484820" y="2426659"/>
                  <a:pt x="334832" y="2531224"/>
                  <a:pt x="243525" y="2691517"/>
                </a:cubicBezTo>
                <a:lnTo>
                  <a:pt x="228049" y="2723765"/>
                </a:lnTo>
                <a:lnTo>
                  <a:pt x="243679" y="2677643"/>
                </a:lnTo>
                <a:cubicBezTo>
                  <a:pt x="339499" y="2449426"/>
                  <a:pt x="538475" y="2292588"/>
                  <a:pt x="768401" y="2292588"/>
                </a:cubicBezTo>
                <a:cubicBezTo>
                  <a:pt x="844200" y="2292588"/>
                  <a:pt x="916636" y="2309634"/>
                  <a:pt x="983121" y="2340663"/>
                </a:cubicBezTo>
                <a:lnTo>
                  <a:pt x="988073" y="2343227"/>
                </a:lnTo>
                <a:lnTo>
                  <a:pt x="972878" y="2292226"/>
                </a:lnTo>
                <a:cubicBezTo>
                  <a:pt x="953020" y="2238425"/>
                  <a:pt x="922874" y="2189056"/>
                  <a:pt x="882113" y="2146696"/>
                </a:cubicBezTo>
                <a:cubicBezTo>
                  <a:pt x="764360" y="2024325"/>
                  <a:pt x="585194" y="1988693"/>
                  <a:pt x="406812" y="2034116"/>
                </a:cubicBezTo>
                <a:lnTo>
                  <a:pt x="372934" y="2045343"/>
                </a:lnTo>
                <a:lnTo>
                  <a:pt x="416870" y="2024592"/>
                </a:lnTo>
                <a:cubicBezTo>
                  <a:pt x="647105" y="1935252"/>
                  <a:pt x="897784" y="1969937"/>
                  <a:pt x="1057469" y="2135884"/>
                </a:cubicBezTo>
                <a:cubicBezTo>
                  <a:pt x="1099583" y="2179651"/>
                  <a:pt x="1132378" y="2229440"/>
                  <a:pt x="1156058" y="2283206"/>
                </a:cubicBezTo>
                <a:lnTo>
                  <a:pt x="1170228" y="2319431"/>
                </a:lnTo>
                <a:lnTo>
                  <a:pt x="1170926" y="2318375"/>
                </a:lnTo>
                <a:cubicBezTo>
                  <a:pt x="1206014" y="2255309"/>
                  <a:pt x="1225529" y="2185390"/>
                  <a:pt x="1225529" y="2111797"/>
                </a:cubicBezTo>
                <a:cubicBezTo>
                  <a:pt x="1225529" y="1941715"/>
                  <a:pt x="1121291" y="1791257"/>
                  <a:pt x="961499" y="1699664"/>
                </a:cubicBezTo>
                <a:lnTo>
                  <a:pt x="929352" y="1684139"/>
                </a:lnTo>
                <a:lnTo>
                  <a:pt x="975330" y="1699818"/>
                </a:lnTo>
                <a:cubicBezTo>
                  <a:pt x="1202834" y="1795939"/>
                  <a:pt x="1359181" y="1995538"/>
                  <a:pt x="1359181" y="2226185"/>
                </a:cubicBezTo>
                <a:cubicBezTo>
                  <a:pt x="1359181" y="2271807"/>
                  <a:pt x="1353064" y="2316215"/>
                  <a:pt x="1341489" y="2358847"/>
                </a:cubicBezTo>
                <a:lnTo>
                  <a:pt x="1329163" y="2397584"/>
                </a:lnTo>
                <a:lnTo>
                  <a:pt x="1330507" y="2397066"/>
                </a:lnTo>
                <a:cubicBezTo>
                  <a:pt x="1382470" y="2373102"/>
                  <a:pt x="1429243" y="2339185"/>
                  <a:pt x="1468239" y="2295185"/>
                </a:cubicBezTo>
                <a:cubicBezTo>
                  <a:pt x="1538649" y="2215742"/>
                  <a:pt x="1573551" y="2114888"/>
                  <a:pt x="1575483" y="2007705"/>
                </a:cubicBezTo>
                <a:lnTo>
                  <a:pt x="1572720" y="1943087"/>
                </a:lnTo>
                <a:lnTo>
                  <a:pt x="1549946" y="1907690"/>
                </a:lnTo>
                <a:cubicBezTo>
                  <a:pt x="1519370" y="1851153"/>
                  <a:pt x="1502342" y="1788358"/>
                  <a:pt x="1502342" y="1722224"/>
                </a:cubicBezTo>
                <a:cubicBezTo>
                  <a:pt x="1502342" y="1664084"/>
                  <a:pt x="1515501" y="1608524"/>
                  <a:pt x="1539458" y="1557529"/>
                </a:cubicBezTo>
                <a:lnTo>
                  <a:pt x="1542188" y="1552290"/>
                </a:lnTo>
                <a:lnTo>
                  <a:pt x="1536914" y="1553584"/>
                </a:lnTo>
                <a:cubicBezTo>
                  <a:pt x="1479980" y="1571266"/>
                  <a:pt x="1429003" y="1602418"/>
                  <a:pt x="1388734" y="1647276"/>
                </a:cubicBezTo>
                <a:cubicBezTo>
                  <a:pt x="1301485" y="1744466"/>
                  <a:pt x="1284635" y="1883567"/>
                  <a:pt x="1330136" y="2017342"/>
                </a:cubicBezTo>
                <a:lnTo>
                  <a:pt x="1340779" y="2042597"/>
                </a:lnTo>
                <a:lnTo>
                  <a:pt x="1322210" y="2010205"/>
                </a:lnTo>
                <a:cubicBezTo>
                  <a:pt x="1239840" y="1839334"/>
                  <a:pt x="1251738" y="1645596"/>
                  <a:pt x="1370056" y="1513796"/>
                </a:cubicBezTo>
                <a:cubicBezTo>
                  <a:pt x="1409062" y="1470346"/>
                  <a:pt x="1456172" y="1437484"/>
                  <a:pt x="1508288" y="1415137"/>
                </a:cubicBezTo>
                <a:lnTo>
                  <a:pt x="1517856" y="1411488"/>
                </a:lnTo>
                <a:lnTo>
                  <a:pt x="1471887" y="1390660"/>
                </a:lnTo>
                <a:cubicBezTo>
                  <a:pt x="1437256" y="1378250"/>
                  <a:pt x="1400638" y="1371597"/>
                  <a:pt x="1362760" y="1371597"/>
                </a:cubicBezTo>
                <a:cubicBezTo>
                  <a:pt x="1231447" y="1371597"/>
                  <a:pt x="1115285" y="1451550"/>
                  <a:pt x="1044569" y="1574113"/>
                </a:cubicBezTo>
                <a:lnTo>
                  <a:pt x="1032583" y="1598771"/>
                </a:lnTo>
                <a:lnTo>
                  <a:pt x="1044688" y="1563505"/>
                </a:lnTo>
                <a:cubicBezTo>
                  <a:pt x="1118899" y="1389005"/>
                  <a:pt x="1273001" y="1269084"/>
                  <a:pt x="1451074" y="1269084"/>
                </a:cubicBezTo>
                <a:cubicBezTo>
                  <a:pt x="1509779" y="1269084"/>
                  <a:pt x="1565879" y="1282117"/>
                  <a:pt x="1617370" y="1305843"/>
                </a:cubicBezTo>
                <a:lnTo>
                  <a:pt x="1621205" y="1307803"/>
                </a:lnTo>
                <a:lnTo>
                  <a:pt x="1609437" y="1268807"/>
                </a:lnTo>
                <a:cubicBezTo>
                  <a:pt x="1594057" y="1227669"/>
                  <a:pt x="1570710" y="1189920"/>
                  <a:pt x="1539141" y="1157531"/>
                </a:cubicBezTo>
                <a:cubicBezTo>
                  <a:pt x="1447944" y="1063963"/>
                  <a:pt x="1309184" y="1036718"/>
                  <a:pt x="1171032" y="1071450"/>
                </a:cubicBezTo>
                <a:lnTo>
                  <a:pt x="1144794" y="1080034"/>
                </a:lnTo>
                <a:lnTo>
                  <a:pt x="1178821" y="1064167"/>
                </a:lnTo>
                <a:cubicBezTo>
                  <a:pt x="1357133" y="995856"/>
                  <a:pt x="1551278" y="1022377"/>
                  <a:pt x="1674950" y="1149264"/>
                </a:cubicBezTo>
                <a:cubicBezTo>
                  <a:pt x="1707567" y="1182729"/>
                  <a:pt x="1732966" y="1220799"/>
                  <a:pt x="1751305" y="1261910"/>
                </a:cubicBezTo>
                <a:lnTo>
                  <a:pt x="1762280" y="1289608"/>
                </a:lnTo>
                <a:lnTo>
                  <a:pt x="1762821" y="1288801"/>
                </a:lnTo>
                <a:cubicBezTo>
                  <a:pt x="1789995" y="1240579"/>
                  <a:pt x="1805110" y="1187117"/>
                  <a:pt x="1805110" y="1130846"/>
                </a:cubicBezTo>
                <a:cubicBezTo>
                  <a:pt x="1805110" y="1000798"/>
                  <a:pt x="1724379" y="885755"/>
                  <a:pt x="1600624" y="815720"/>
                </a:cubicBezTo>
                <a:lnTo>
                  <a:pt x="1575727" y="803850"/>
                </a:lnTo>
                <a:lnTo>
                  <a:pt x="1611336" y="815838"/>
                </a:lnTo>
                <a:cubicBezTo>
                  <a:pt x="1787532" y="889335"/>
                  <a:pt x="1908620" y="1041952"/>
                  <a:pt x="1908620" y="1218310"/>
                </a:cubicBezTo>
                <a:cubicBezTo>
                  <a:pt x="1908620" y="1253194"/>
                  <a:pt x="1903882" y="1287149"/>
                  <a:pt x="1894918" y="1319746"/>
                </a:cubicBezTo>
                <a:lnTo>
                  <a:pt x="1885372" y="1349366"/>
                </a:lnTo>
                <a:lnTo>
                  <a:pt x="1886412" y="1348970"/>
                </a:lnTo>
                <a:cubicBezTo>
                  <a:pt x="1926656" y="1330646"/>
                  <a:pt x="1962881" y="1304712"/>
                  <a:pt x="1993083" y="1271069"/>
                </a:cubicBezTo>
                <a:cubicBezTo>
                  <a:pt x="2080332" y="1173879"/>
                  <a:pt x="2097182" y="1034778"/>
                  <a:pt x="2051681" y="901003"/>
                </a:cubicBezTo>
                <a:lnTo>
                  <a:pt x="2041038" y="875748"/>
                </a:lnTo>
                <a:lnTo>
                  <a:pt x="2059607" y="908139"/>
                </a:lnTo>
                <a:cubicBezTo>
                  <a:pt x="2141977" y="1079011"/>
                  <a:pt x="2130079" y="1272749"/>
                  <a:pt x="2011761" y="1404549"/>
                </a:cubicBezTo>
                <a:cubicBezTo>
                  <a:pt x="1972755" y="1447999"/>
                  <a:pt x="1925645" y="1480861"/>
                  <a:pt x="1873528" y="1503208"/>
                </a:cubicBezTo>
                <a:lnTo>
                  <a:pt x="1860177" y="1508300"/>
                </a:lnTo>
                <a:lnTo>
                  <a:pt x="1888711" y="1527054"/>
                </a:lnTo>
                <a:cubicBezTo>
                  <a:pt x="1937402" y="1553967"/>
                  <a:pt x="1991384" y="1568936"/>
                  <a:pt x="2048202" y="1568936"/>
                </a:cubicBezTo>
                <a:cubicBezTo>
                  <a:pt x="2179515" y="1568936"/>
                  <a:pt x="2295677" y="1488983"/>
                  <a:pt x="2366392" y="1366420"/>
                </a:cubicBezTo>
                <a:lnTo>
                  <a:pt x="2378378" y="1341762"/>
                </a:lnTo>
                <a:lnTo>
                  <a:pt x="2366273" y="1377028"/>
                </a:lnTo>
                <a:cubicBezTo>
                  <a:pt x="2292062" y="1551528"/>
                  <a:pt x="2137960" y="1671449"/>
                  <a:pt x="1959888" y="1671449"/>
                </a:cubicBezTo>
                <a:cubicBezTo>
                  <a:pt x="1901183" y="1671449"/>
                  <a:pt x="1845082" y="1658416"/>
                  <a:pt x="1793591" y="1634690"/>
                </a:cubicBezTo>
                <a:lnTo>
                  <a:pt x="1789757" y="1632730"/>
                </a:lnTo>
                <a:lnTo>
                  <a:pt x="1801524" y="1671727"/>
                </a:lnTo>
                <a:cubicBezTo>
                  <a:pt x="1816904" y="1712864"/>
                  <a:pt x="1840252" y="1750613"/>
                  <a:pt x="1871820" y="1783002"/>
                </a:cubicBezTo>
                <a:cubicBezTo>
                  <a:pt x="1963017" y="1876570"/>
                  <a:pt x="2101777" y="1903815"/>
                  <a:pt x="2239930" y="1869083"/>
                </a:cubicBezTo>
                <a:lnTo>
                  <a:pt x="2266168" y="1860499"/>
                </a:lnTo>
                <a:lnTo>
                  <a:pt x="2232140" y="1876366"/>
                </a:lnTo>
                <a:cubicBezTo>
                  <a:pt x="2053829" y="1944677"/>
                  <a:pt x="1859683" y="1918156"/>
                  <a:pt x="1736011" y="1791269"/>
                </a:cubicBezTo>
                <a:cubicBezTo>
                  <a:pt x="1703394" y="1757804"/>
                  <a:pt x="1677995" y="1719735"/>
                  <a:pt x="1659656" y="1678623"/>
                </a:cubicBezTo>
                <a:lnTo>
                  <a:pt x="1648681" y="1650926"/>
                </a:lnTo>
                <a:lnTo>
                  <a:pt x="1648141" y="1651733"/>
                </a:lnTo>
                <a:cubicBezTo>
                  <a:pt x="1620966" y="1699955"/>
                  <a:pt x="1605852" y="1753416"/>
                  <a:pt x="1605852" y="1809687"/>
                </a:cubicBezTo>
                <a:cubicBezTo>
                  <a:pt x="1605852" y="1939735"/>
                  <a:pt x="1686582" y="2054779"/>
                  <a:pt x="1810337" y="2124813"/>
                </a:cubicBezTo>
                <a:lnTo>
                  <a:pt x="1835235" y="2136684"/>
                </a:lnTo>
                <a:lnTo>
                  <a:pt x="1799626" y="2124696"/>
                </a:lnTo>
                <a:cubicBezTo>
                  <a:pt x="1733552" y="2097134"/>
                  <a:pt x="1675228" y="2058447"/>
                  <a:pt x="1628133" y="2011553"/>
                </a:cubicBezTo>
                <a:lnTo>
                  <a:pt x="1610731" y="1991616"/>
                </a:lnTo>
                <a:lnTo>
                  <a:pt x="1610834" y="1992011"/>
                </a:lnTo>
                <a:cubicBezTo>
                  <a:pt x="1644221" y="2165631"/>
                  <a:pt x="1606935" y="2340476"/>
                  <a:pt x="1492356" y="2469754"/>
                </a:cubicBezTo>
                <a:cubicBezTo>
                  <a:pt x="1441992" y="2526580"/>
                  <a:pt x="1381164" y="2569558"/>
                  <a:pt x="1313871" y="2598784"/>
                </a:cubicBezTo>
                <a:lnTo>
                  <a:pt x="1296631" y="2605444"/>
                </a:lnTo>
                <a:lnTo>
                  <a:pt x="1333475" y="2629971"/>
                </a:lnTo>
                <a:cubicBezTo>
                  <a:pt x="1396344" y="2665169"/>
                  <a:pt x="1466045" y="2684746"/>
                  <a:pt x="1539408" y="2684746"/>
                </a:cubicBezTo>
                <a:cubicBezTo>
                  <a:pt x="1708958" y="2684746"/>
                  <a:pt x="1858947" y="2580181"/>
                  <a:pt x="1950254" y="2419888"/>
                </a:cubicBezTo>
                <a:lnTo>
                  <a:pt x="1965730" y="2387640"/>
                </a:lnTo>
                <a:lnTo>
                  <a:pt x="1950100" y="2433762"/>
                </a:lnTo>
                <a:cubicBezTo>
                  <a:pt x="1854279" y="2661979"/>
                  <a:pt x="1655303" y="2818816"/>
                  <a:pt x="1425378" y="2818816"/>
                </a:cubicBezTo>
                <a:cubicBezTo>
                  <a:pt x="1349578" y="2818816"/>
                  <a:pt x="1277142" y="2801771"/>
                  <a:pt x="1210657" y="2770742"/>
                </a:cubicBezTo>
                <a:lnTo>
                  <a:pt x="1205706" y="2768178"/>
                </a:lnTo>
                <a:lnTo>
                  <a:pt x="1220900" y="2819179"/>
                </a:lnTo>
                <a:cubicBezTo>
                  <a:pt x="1240758" y="2872981"/>
                  <a:pt x="1270905" y="2922350"/>
                  <a:pt x="1311665" y="2964709"/>
                </a:cubicBezTo>
                <a:cubicBezTo>
                  <a:pt x="1429419" y="3087081"/>
                  <a:pt x="1608584" y="3122713"/>
                  <a:pt x="1786966" y="3077290"/>
                </a:cubicBezTo>
                <a:lnTo>
                  <a:pt x="1820844" y="3066063"/>
                </a:lnTo>
                <a:lnTo>
                  <a:pt x="1776908" y="3086814"/>
                </a:lnTo>
                <a:cubicBezTo>
                  <a:pt x="1546674" y="3176154"/>
                  <a:pt x="1295994" y="3141469"/>
                  <a:pt x="1136310" y="2975521"/>
                </a:cubicBezTo>
                <a:cubicBezTo>
                  <a:pt x="1094195" y="2931755"/>
                  <a:pt x="1061400" y="2881966"/>
                  <a:pt x="1037720" y="2828199"/>
                </a:cubicBezTo>
                <a:lnTo>
                  <a:pt x="1023550" y="2791975"/>
                </a:lnTo>
                <a:lnTo>
                  <a:pt x="1022852" y="2793031"/>
                </a:lnTo>
                <a:cubicBezTo>
                  <a:pt x="987765" y="2856097"/>
                  <a:pt x="968249" y="2926016"/>
                  <a:pt x="968249" y="2999609"/>
                </a:cubicBezTo>
                <a:lnTo>
                  <a:pt x="970085" y="3023675"/>
                </a:lnTo>
                <a:lnTo>
                  <a:pt x="1011714" y="3037201"/>
                </a:lnTo>
                <a:cubicBezTo>
                  <a:pt x="1319722" y="3161198"/>
                  <a:pt x="1531395" y="3418682"/>
                  <a:pt x="1531395" y="3716218"/>
                </a:cubicBezTo>
                <a:cubicBezTo>
                  <a:pt x="1531395" y="3775071"/>
                  <a:pt x="1523113" y="3832357"/>
                  <a:pt x="1507442" y="3887353"/>
                </a:cubicBezTo>
                <a:lnTo>
                  <a:pt x="1490755" y="3937324"/>
                </a:lnTo>
                <a:lnTo>
                  <a:pt x="1492573" y="3936657"/>
                </a:lnTo>
                <a:cubicBezTo>
                  <a:pt x="1562924" y="3905742"/>
                  <a:pt x="1626248" y="3861989"/>
                  <a:pt x="1679044" y="3805229"/>
                </a:cubicBezTo>
                <a:cubicBezTo>
                  <a:pt x="1831564" y="3641257"/>
                  <a:pt x="1861019" y="3406578"/>
                  <a:pt x="1781479" y="3180883"/>
                </a:cubicBezTo>
                <a:lnTo>
                  <a:pt x="1762873" y="3138276"/>
                </a:lnTo>
                <a:lnTo>
                  <a:pt x="1795334" y="3192924"/>
                </a:lnTo>
                <a:cubicBezTo>
                  <a:pt x="1939325" y="3481204"/>
                  <a:pt x="1918527" y="3808064"/>
                  <a:pt x="1711695" y="4030424"/>
                </a:cubicBezTo>
                <a:cubicBezTo>
                  <a:pt x="1643509" y="4103730"/>
                  <a:pt x="1561156" y="4159172"/>
                  <a:pt x="1470051" y="4196874"/>
                </a:cubicBezTo>
                <a:lnTo>
                  <a:pt x="1446711" y="4205466"/>
                </a:lnTo>
                <a:lnTo>
                  <a:pt x="1496593" y="4237106"/>
                </a:lnTo>
                <a:cubicBezTo>
                  <a:pt x="1581709" y="4282511"/>
                  <a:pt x="1676074" y="4307765"/>
                  <a:pt x="1775397" y="4307765"/>
                </a:cubicBezTo>
                <a:cubicBezTo>
                  <a:pt x="2004944" y="4307765"/>
                  <a:pt x="2208007" y="4172876"/>
                  <a:pt x="2331624" y="3966097"/>
                </a:cubicBezTo>
                <a:lnTo>
                  <a:pt x="2352576" y="3924497"/>
                </a:lnTo>
                <a:lnTo>
                  <a:pt x="2331416" y="3983994"/>
                </a:lnTo>
                <a:cubicBezTo>
                  <a:pt x="2201688" y="4278396"/>
                  <a:pt x="1932303" y="4480717"/>
                  <a:pt x="1621015" y="4480717"/>
                </a:cubicBezTo>
                <a:cubicBezTo>
                  <a:pt x="1518394" y="4480717"/>
                  <a:pt x="1420325" y="4458728"/>
                  <a:pt x="1330314" y="4418700"/>
                </a:cubicBezTo>
                <a:lnTo>
                  <a:pt x="1323610" y="4415393"/>
                </a:lnTo>
                <a:lnTo>
                  <a:pt x="1344182" y="4481185"/>
                </a:lnTo>
                <a:cubicBezTo>
                  <a:pt x="1371067" y="4550589"/>
                  <a:pt x="1411881" y="4614276"/>
                  <a:pt x="1467065" y="4668920"/>
                </a:cubicBezTo>
                <a:cubicBezTo>
                  <a:pt x="1626487" y="4826780"/>
                  <a:pt x="1869052" y="4872745"/>
                  <a:pt x="2110555" y="4814149"/>
                </a:cubicBezTo>
                <a:lnTo>
                  <a:pt x="2156421" y="4799666"/>
                </a:lnTo>
                <a:lnTo>
                  <a:pt x="2096939" y="4826436"/>
                </a:lnTo>
                <a:cubicBezTo>
                  <a:pt x="1785234" y="4941684"/>
                  <a:pt x="1445849" y="4896940"/>
                  <a:pt x="1229658" y="4682867"/>
                </a:cubicBezTo>
                <a:cubicBezTo>
                  <a:pt x="1172641" y="4626408"/>
                  <a:pt x="1128241" y="4562180"/>
                  <a:pt x="1096182" y="4492821"/>
                </a:cubicBezTo>
                <a:lnTo>
                  <a:pt x="1076998" y="4446092"/>
                </a:lnTo>
                <a:lnTo>
                  <a:pt x="1076053" y="4447453"/>
                </a:lnTo>
                <a:cubicBezTo>
                  <a:pt x="1028549" y="4528809"/>
                  <a:pt x="1002127" y="4619005"/>
                  <a:pt x="1002127" y="4713940"/>
                </a:cubicBezTo>
                <a:cubicBezTo>
                  <a:pt x="1002127" y="4933347"/>
                  <a:pt x="1143252" y="5127439"/>
                  <a:pt x="1359587" y="5245595"/>
                </a:cubicBezTo>
                <a:lnTo>
                  <a:pt x="1403110" y="5265622"/>
                </a:lnTo>
                <a:lnTo>
                  <a:pt x="1340863" y="5245396"/>
                </a:lnTo>
                <a:cubicBezTo>
                  <a:pt x="1032854" y="5121399"/>
                  <a:pt x="821182" y="4863915"/>
                  <a:pt x="821182" y="4566379"/>
                </a:cubicBezTo>
                <a:cubicBezTo>
                  <a:pt x="821182" y="4468291"/>
                  <a:pt x="844187" y="4374555"/>
                  <a:pt x="886065" y="4288520"/>
                </a:cubicBezTo>
                <a:lnTo>
                  <a:pt x="890837" y="4279681"/>
                </a:lnTo>
                <a:lnTo>
                  <a:pt x="881618" y="4281865"/>
                </a:lnTo>
                <a:cubicBezTo>
                  <a:pt x="782091" y="4311697"/>
                  <a:pt x="692980" y="4364254"/>
                  <a:pt x="622585" y="4439933"/>
                </a:cubicBezTo>
                <a:cubicBezTo>
                  <a:pt x="470065" y="4603905"/>
                  <a:pt x="440610" y="4838584"/>
                  <a:pt x="520151" y="5064279"/>
                </a:cubicBezTo>
                <a:lnTo>
                  <a:pt x="538756" y="5106886"/>
                </a:lnTo>
                <a:lnTo>
                  <a:pt x="506295" y="5052238"/>
                </a:lnTo>
                <a:cubicBezTo>
                  <a:pt x="362304" y="4763958"/>
                  <a:pt x="383103" y="4437099"/>
                  <a:pt x="589934" y="4214738"/>
                </a:cubicBezTo>
                <a:cubicBezTo>
                  <a:pt x="658120" y="4141433"/>
                  <a:pt x="740473" y="4085990"/>
                  <a:pt x="831578" y="4048289"/>
                </a:cubicBezTo>
                <a:lnTo>
                  <a:pt x="848303" y="4042132"/>
                </a:lnTo>
                <a:lnTo>
                  <a:pt x="767944" y="4006992"/>
                </a:lnTo>
                <a:cubicBezTo>
                  <a:pt x="707407" y="3986056"/>
                  <a:pt x="643395" y="3974832"/>
                  <a:pt x="577180" y="3974832"/>
                </a:cubicBezTo>
                <a:cubicBezTo>
                  <a:pt x="347633" y="3974832"/>
                  <a:pt x="144570" y="4109721"/>
                  <a:pt x="20953" y="4316500"/>
                </a:cubicBezTo>
                <a:close/>
              </a:path>
            </a:pathLst>
          </a:custGeom>
          <a:gradFill>
            <a:gsLst>
              <a:gs pos="81000">
                <a:schemeClr val="accent6">
                  <a:lumMod val="50000"/>
                </a:schemeClr>
              </a:gs>
              <a:gs pos="24000">
                <a:srgbClr val="00B050"/>
              </a:gs>
              <a:gs pos="51000">
                <a:srgbClr val="FF6600"/>
              </a:gs>
            </a:gsLst>
            <a:lin ang="2700000" scaled="1"/>
          </a:gradFill>
          <a:ln w="0">
            <a:noFill/>
          </a:ln>
          <a:effectLst>
            <a:outerShdw sx="102000" sy="102000" algn="ctr" rotWithShape="0">
              <a:schemeClr val="tx1"/>
            </a:outerShdw>
          </a:effectLst>
          <a:scene3d>
            <a:camera prst="orthographicFront"/>
            <a:lightRig rig="flat" dir="t"/>
          </a:scene3d>
          <a:sp3d>
            <a:bevel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8" name="Forma libre 18"/>
          <p:cNvSpPr/>
          <p:nvPr/>
        </p:nvSpPr>
        <p:spPr>
          <a:xfrm rot="16200000" flipH="1">
            <a:off x="6507871" y="1309527"/>
            <a:ext cx="2051834" cy="3563887"/>
          </a:xfrm>
          <a:custGeom>
            <a:avLst/>
            <a:gdLst>
              <a:gd name="connsiteX0" fmla="*/ 1939928 w 3208915"/>
              <a:gd name="connsiteY0" fmla="*/ 792673 h 5265622"/>
              <a:gd name="connsiteX1" fmla="*/ 1947351 w 3208915"/>
              <a:gd name="connsiteY1" fmla="*/ 769825 h 5265622"/>
              <a:gd name="connsiteX2" fmla="*/ 2196563 w 3208915"/>
              <a:gd name="connsiteY2" fmla="*/ 579077 h 5265622"/>
              <a:gd name="connsiteX3" fmla="*/ 2298543 w 3208915"/>
              <a:gd name="connsiteY3" fmla="*/ 602892 h 5265622"/>
              <a:gd name="connsiteX4" fmla="*/ 2300895 w 3208915"/>
              <a:gd name="connsiteY4" fmla="*/ 604162 h 5265622"/>
              <a:gd name="connsiteX5" fmla="*/ 2293678 w 3208915"/>
              <a:gd name="connsiteY5" fmla="*/ 578898 h 5265622"/>
              <a:gd name="connsiteX6" fmla="*/ 2250570 w 3208915"/>
              <a:gd name="connsiteY6" fmla="*/ 506805 h 5265622"/>
              <a:gd name="connsiteX7" fmla="*/ 2024830 w 3208915"/>
              <a:gd name="connsiteY7" fmla="*/ 451036 h 5265622"/>
              <a:gd name="connsiteX8" fmla="*/ 2008740 w 3208915"/>
              <a:gd name="connsiteY8" fmla="*/ 456597 h 5265622"/>
              <a:gd name="connsiteX9" fmla="*/ 2029607 w 3208915"/>
              <a:gd name="connsiteY9" fmla="*/ 446317 h 5265622"/>
              <a:gd name="connsiteX10" fmla="*/ 2333854 w 3208915"/>
              <a:gd name="connsiteY10" fmla="*/ 501449 h 5265622"/>
              <a:gd name="connsiteX11" fmla="*/ 2380678 w 3208915"/>
              <a:gd name="connsiteY11" fmla="*/ 574430 h 5265622"/>
              <a:gd name="connsiteX12" fmla="*/ 2387408 w 3208915"/>
              <a:gd name="connsiteY12" fmla="*/ 592374 h 5265622"/>
              <a:gd name="connsiteX13" fmla="*/ 2387739 w 3208915"/>
              <a:gd name="connsiteY13" fmla="*/ 591851 h 5265622"/>
              <a:gd name="connsiteX14" fmla="*/ 2413673 w 3208915"/>
              <a:gd name="connsiteY14" fmla="*/ 489517 h 5265622"/>
              <a:gd name="connsiteX15" fmla="*/ 2288274 w 3208915"/>
              <a:gd name="connsiteY15" fmla="*/ 285355 h 5265622"/>
              <a:gd name="connsiteX16" fmla="*/ 2273006 w 3208915"/>
              <a:gd name="connsiteY16" fmla="*/ 277665 h 5265622"/>
              <a:gd name="connsiteX17" fmla="*/ 2294843 w 3208915"/>
              <a:gd name="connsiteY17" fmla="*/ 285432 h 5265622"/>
              <a:gd name="connsiteX18" fmla="*/ 2477149 w 3208915"/>
              <a:gd name="connsiteY18" fmla="*/ 546182 h 5265622"/>
              <a:gd name="connsiteX19" fmla="*/ 2468747 w 3208915"/>
              <a:gd name="connsiteY19" fmla="*/ 611900 h 5265622"/>
              <a:gd name="connsiteX20" fmla="*/ 2462893 w 3208915"/>
              <a:gd name="connsiteY20" fmla="*/ 631090 h 5265622"/>
              <a:gd name="connsiteX21" fmla="*/ 2463531 w 3208915"/>
              <a:gd name="connsiteY21" fmla="*/ 630833 h 5265622"/>
              <a:gd name="connsiteX22" fmla="*/ 2528945 w 3208915"/>
              <a:gd name="connsiteY22" fmla="*/ 580364 h 5265622"/>
              <a:gd name="connsiteX23" fmla="*/ 2578561 w 3208915"/>
              <a:gd name="connsiteY23" fmla="*/ 405778 h 5265622"/>
              <a:gd name="connsiteX24" fmla="*/ 2577701 w 3208915"/>
              <a:gd name="connsiteY24" fmla="*/ 401681 h 5265622"/>
              <a:gd name="connsiteX25" fmla="*/ 2576338 w 3208915"/>
              <a:gd name="connsiteY25" fmla="*/ 404718 h 5265622"/>
              <a:gd name="connsiteX26" fmla="*/ 2577541 w 3208915"/>
              <a:gd name="connsiteY26" fmla="*/ 400920 h 5265622"/>
              <a:gd name="connsiteX27" fmla="*/ 2564880 w 3208915"/>
              <a:gd name="connsiteY27" fmla="*/ 340607 h 5265622"/>
              <a:gd name="connsiteX28" fmla="*/ 2558353 w 3208915"/>
              <a:gd name="connsiteY28" fmla="*/ 324246 h 5265622"/>
              <a:gd name="connsiteX29" fmla="*/ 2569741 w 3208915"/>
              <a:gd name="connsiteY29" fmla="*/ 345231 h 5265622"/>
              <a:gd name="connsiteX30" fmla="*/ 2582581 w 3208915"/>
              <a:gd name="connsiteY30" fmla="*/ 385736 h 5265622"/>
              <a:gd name="connsiteX31" fmla="*/ 2614820 w 3208915"/>
              <a:gd name="connsiteY31" fmla="*/ 325861 h 5265622"/>
              <a:gd name="connsiteX32" fmla="*/ 2773045 w 3208915"/>
              <a:gd name="connsiteY32" fmla="*/ 236865 h 5265622"/>
              <a:gd name="connsiteX33" fmla="*/ 2851211 w 3208915"/>
              <a:gd name="connsiteY33" fmla="*/ 255580 h 5265622"/>
              <a:gd name="connsiteX34" fmla="*/ 2853013 w 3208915"/>
              <a:gd name="connsiteY34" fmla="*/ 256578 h 5265622"/>
              <a:gd name="connsiteX35" fmla="*/ 2847482 w 3208915"/>
              <a:gd name="connsiteY35" fmla="*/ 236723 h 5265622"/>
              <a:gd name="connsiteX36" fmla="*/ 2814440 w 3208915"/>
              <a:gd name="connsiteY36" fmla="*/ 180070 h 5265622"/>
              <a:gd name="connsiteX37" fmla="*/ 2641414 w 3208915"/>
              <a:gd name="connsiteY37" fmla="*/ 136243 h 5265622"/>
              <a:gd name="connsiteX38" fmla="*/ 2629081 w 3208915"/>
              <a:gd name="connsiteY38" fmla="*/ 140614 h 5265622"/>
              <a:gd name="connsiteX39" fmla="*/ 2645075 w 3208915"/>
              <a:gd name="connsiteY39" fmla="*/ 132536 h 5265622"/>
              <a:gd name="connsiteX40" fmla="*/ 2878276 w 3208915"/>
              <a:gd name="connsiteY40" fmla="*/ 175861 h 5265622"/>
              <a:gd name="connsiteX41" fmla="*/ 2914166 w 3208915"/>
              <a:gd name="connsiteY41" fmla="*/ 233212 h 5265622"/>
              <a:gd name="connsiteX42" fmla="*/ 2919324 w 3208915"/>
              <a:gd name="connsiteY42" fmla="*/ 247314 h 5265622"/>
              <a:gd name="connsiteX43" fmla="*/ 2919578 w 3208915"/>
              <a:gd name="connsiteY43" fmla="*/ 246903 h 5265622"/>
              <a:gd name="connsiteX44" fmla="*/ 2939456 w 3208915"/>
              <a:gd name="connsiteY44" fmla="*/ 166484 h 5265622"/>
              <a:gd name="connsiteX45" fmla="*/ 2843340 w 3208915"/>
              <a:gd name="connsiteY45" fmla="*/ 6044 h 5265622"/>
              <a:gd name="connsiteX46" fmla="*/ 2831637 w 3208915"/>
              <a:gd name="connsiteY46" fmla="*/ 0 h 5265622"/>
              <a:gd name="connsiteX47" fmla="*/ 2848374 w 3208915"/>
              <a:gd name="connsiteY47" fmla="*/ 6104 h 5265622"/>
              <a:gd name="connsiteX48" fmla="*/ 2988110 w 3208915"/>
              <a:gd name="connsiteY48" fmla="*/ 211014 h 5265622"/>
              <a:gd name="connsiteX49" fmla="*/ 2981669 w 3208915"/>
              <a:gd name="connsiteY49" fmla="*/ 262658 h 5265622"/>
              <a:gd name="connsiteX50" fmla="*/ 2977182 w 3208915"/>
              <a:gd name="connsiteY50" fmla="*/ 277738 h 5265622"/>
              <a:gd name="connsiteX51" fmla="*/ 2977671 w 3208915"/>
              <a:gd name="connsiteY51" fmla="*/ 277537 h 5265622"/>
              <a:gd name="connsiteX52" fmla="*/ 3027811 w 3208915"/>
              <a:gd name="connsiteY52" fmla="*/ 237875 h 5265622"/>
              <a:gd name="connsiteX53" fmla="*/ 3055354 w 3208915"/>
              <a:gd name="connsiteY53" fmla="*/ 49464 h 5265622"/>
              <a:gd name="connsiteX54" fmla="*/ 3050351 w 3208915"/>
              <a:gd name="connsiteY54" fmla="*/ 36606 h 5265622"/>
              <a:gd name="connsiteX55" fmla="*/ 3059080 w 3208915"/>
              <a:gd name="connsiteY55" fmla="*/ 53097 h 5265622"/>
              <a:gd name="connsiteX56" fmla="*/ 3036590 w 3208915"/>
              <a:gd name="connsiteY56" fmla="*/ 305834 h 5265622"/>
              <a:gd name="connsiteX57" fmla="*/ 2971615 w 3208915"/>
              <a:gd name="connsiteY57" fmla="*/ 356064 h 5265622"/>
              <a:gd name="connsiteX58" fmla="*/ 2965339 w 3208915"/>
              <a:gd name="connsiteY58" fmla="*/ 358657 h 5265622"/>
              <a:gd name="connsiteX59" fmla="*/ 2978752 w 3208915"/>
              <a:gd name="connsiteY59" fmla="*/ 368205 h 5265622"/>
              <a:gd name="connsiteX60" fmla="*/ 3053719 w 3208915"/>
              <a:gd name="connsiteY60" fmla="*/ 389528 h 5265622"/>
              <a:gd name="connsiteX61" fmla="*/ 3203281 w 3208915"/>
              <a:gd name="connsiteY61" fmla="*/ 286421 h 5265622"/>
              <a:gd name="connsiteX62" fmla="*/ 3208915 w 3208915"/>
              <a:gd name="connsiteY62" fmla="*/ 273867 h 5265622"/>
              <a:gd name="connsiteX63" fmla="*/ 3203225 w 3208915"/>
              <a:gd name="connsiteY63" fmla="*/ 291822 h 5265622"/>
              <a:gd name="connsiteX64" fmla="*/ 3012208 w 3208915"/>
              <a:gd name="connsiteY64" fmla="*/ 441721 h 5265622"/>
              <a:gd name="connsiteX65" fmla="*/ 2934042 w 3208915"/>
              <a:gd name="connsiteY65" fmla="*/ 423006 h 5265622"/>
              <a:gd name="connsiteX66" fmla="*/ 2932239 w 3208915"/>
              <a:gd name="connsiteY66" fmla="*/ 422008 h 5265622"/>
              <a:gd name="connsiteX67" fmla="*/ 2937771 w 3208915"/>
              <a:gd name="connsiteY67" fmla="*/ 441862 h 5265622"/>
              <a:gd name="connsiteX68" fmla="*/ 2970812 w 3208915"/>
              <a:gd name="connsiteY68" fmla="*/ 498516 h 5265622"/>
              <a:gd name="connsiteX69" fmla="*/ 3143838 w 3208915"/>
              <a:gd name="connsiteY69" fmla="*/ 542342 h 5265622"/>
              <a:gd name="connsiteX70" fmla="*/ 3156171 w 3208915"/>
              <a:gd name="connsiteY70" fmla="*/ 537971 h 5265622"/>
              <a:gd name="connsiteX71" fmla="*/ 3140177 w 3208915"/>
              <a:gd name="connsiteY71" fmla="*/ 546050 h 5265622"/>
              <a:gd name="connsiteX72" fmla="*/ 2906977 w 3208915"/>
              <a:gd name="connsiteY72" fmla="*/ 502725 h 5265622"/>
              <a:gd name="connsiteX73" fmla="*/ 2871087 w 3208915"/>
              <a:gd name="connsiteY73" fmla="*/ 445373 h 5265622"/>
              <a:gd name="connsiteX74" fmla="*/ 2865928 w 3208915"/>
              <a:gd name="connsiteY74" fmla="*/ 431272 h 5265622"/>
              <a:gd name="connsiteX75" fmla="*/ 2865674 w 3208915"/>
              <a:gd name="connsiteY75" fmla="*/ 431683 h 5265622"/>
              <a:gd name="connsiteX76" fmla="*/ 2845797 w 3208915"/>
              <a:gd name="connsiteY76" fmla="*/ 512102 h 5265622"/>
              <a:gd name="connsiteX77" fmla="*/ 2941913 w 3208915"/>
              <a:gd name="connsiteY77" fmla="*/ 672542 h 5265622"/>
              <a:gd name="connsiteX78" fmla="*/ 2953616 w 3208915"/>
              <a:gd name="connsiteY78" fmla="*/ 678585 h 5265622"/>
              <a:gd name="connsiteX79" fmla="*/ 2936878 w 3208915"/>
              <a:gd name="connsiteY79" fmla="*/ 672482 h 5265622"/>
              <a:gd name="connsiteX80" fmla="*/ 2797143 w 3208915"/>
              <a:gd name="connsiteY80" fmla="*/ 467571 h 5265622"/>
              <a:gd name="connsiteX81" fmla="*/ 2814589 w 3208915"/>
              <a:gd name="connsiteY81" fmla="*/ 383720 h 5265622"/>
              <a:gd name="connsiteX82" fmla="*/ 2815872 w 3208915"/>
              <a:gd name="connsiteY82" fmla="*/ 381053 h 5265622"/>
              <a:gd name="connsiteX83" fmla="*/ 2813393 w 3208915"/>
              <a:gd name="connsiteY83" fmla="*/ 381712 h 5265622"/>
              <a:gd name="connsiteX84" fmla="*/ 2743743 w 3208915"/>
              <a:gd name="connsiteY84" fmla="*/ 429413 h 5265622"/>
              <a:gd name="connsiteX85" fmla="*/ 2716199 w 3208915"/>
              <a:gd name="connsiteY85" fmla="*/ 617825 h 5265622"/>
              <a:gd name="connsiteX86" fmla="*/ 2721202 w 3208915"/>
              <a:gd name="connsiteY86" fmla="*/ 630683 h 5265622"/>
              <a:gd name="connsiteX87" fmla="*/ 2712474 w 3208915"/>
              <a:gd name="connsiteY87" fmla="*/ 614191 h 5265622"/>
              <a:gd name="connsiteX88" fmla="*/ 2734963 w 3208915"/>
              <a:gd name="connsiteY88" fmla="*/ 361455 h 5265622"/>
              <a:gd name="connsiteX89" fmla="*/ 2799938 w 3208915"/>
              <a:gd name="connsiteY89" fmla="*/ 311225 h 5265622"/>
              <a:gd name="connsiteX90" fmla="*/ 2804435 w 3208915"/>
              <a:gd name="connsiteY90" fmla="*/ 309367 h 5265622"/>
              <a:gd name="connsiteX91" fmla="*/ 2782828 w 3208915"/>
              <a:gd name="connsiteY91" fmla="*/ 298762 h 5265622"/>
              <a:gd name="connsiteX92" fmla="*/ 2731534 w 3208915"/>
              <a:gd name="connsiteY92" fmla="*/ 289057 h 5265622"/>
              <a:gd name="connsiteX93" fmla="*/ 2610684 w 3208915"/>
              <a:gd name="connsiteY93" fmla="*/ 349728 h 5265622"/>
              <a:gd name="connsiteX94" fmla="*/ 2583774 w 3208915"/>
              <a:gd name="connsiteY94" fmla="*/ 389500 h 5265622"/>
              <a:gd name="connsiteX95" fmla="*/ 2596670 w 3208915"/>
              <a:gd name="connsiteY95" fmla="*/ 430178 h 5265622"/>
              <a:gd name="connsiteX96" fmla="*/ 2540400 w 3208915"/>
              <a:gd name="connsiteY96" fmla="*/ 666841 h 5265622"/>
              <a:gd name="connsiteX97" fmla="*/ 2455630 w 3208915"/>
              <a:gd name="connsiteY97" fmla="*/ 730760 h 5265622"/>
              <a:gd name="connsiteX98" fmla="*/ 2447442 w 3208915"/>
              <a:gd name="connsiteY98" fmla="*/ 734059 h 5265622"/>
              <a:gd name="connsiteX99" fmla="*/ 2464941 w 3208915"/>
              <a:gd name="connsiteY99" fmla="*/ 746209 h 5265622"/>
              <a:gd name="connsiteX100" fmla="*/ 2562747 w 3208915"/>
              <a:gd name="connsiteY100" fmla="*/ 773343 h 5265622"/>
              <a:gd name="connsiteX101" fmla="*/ 2757874 w 3208915"/>
              <a:gd name="connsiteY101" fmla="*/ 642139 h 5265622"/>
              <a:gd name="connsiteX102" fmla="*/ 2765224 w 3208915"/>
              <a:gd name="connsiteY102" fmla="*/ 626164 h 5265622"/>
              <a:gd name="connsiteX103" fmla="*/ 2757801 w 3208915"/>
              <a:gd name="connsiteY103" fmla="*/ 649011 h 5265622"/>
              <a:gd name="connsiteX104" fmla="*/ 2508589 w 3208915"/>
              <a:gd name="connsiteY104" fmla="*/ 839759 h 5265622"/>
              <a:gd name="connsiteX105" fmla="*/ 2406609 w 3208915"/>
              <a:gd name="connsiteY105" fmla="*/ 815944 h 5265622"/>
              <a:gd name="connsiteX106" fmla="*/ 2404258 w 3208915"/>
              <a:gd name="connsiteY106" fmla="*/ 814674 h 5265622"/>
              <a:gd name="connsiteX107" fmla="*/ 2411474 w 3208915"/>
              <a:gd name="connsiteY107" fmla="*/ 839939 h 5265622"/>
              <a:gd name="connsiteX108" fmla="*/ 2454582 w 3208915"/>
              <a:gd name="connsiteY108" fmla="*/ 912031 h 5265622"/>
              <a:gd name="connsiteX109" fmla="*/ 2680322 w 3208915"/>
              <a:gd name="connsiteY109" fmla="*/ 967801 h 5265622"/>
              <a:gd name="connsiteX110" fmla="*/ 2696412 w 3208915"/>
              <a:gd name="connsiteY110" fmla="*/ 962239 h 5265622"/>
              <a:gd name="connsiteX111" fmla="*/ 2675545 w 3208915"/>
              <a:gd name="connsiteY111" fmla="*/ 972519 h 5265622"/>
              <a:gd name="connsiteX112" fmla="*/ 2371299 w 3208915"/>
              <a:gd name="connsiteY112" fmla="*/ 917387 h 5265622"/>
              <a:gd name="connsiteX113" fmla="*/ 2324474 w 3208915"/>
              <a:gd name="connsiteY113" fmla="*/ 844407 h 5265622"/>
              <a:gd name="connsiteX114" fmla="*/ 2317745 w 3208915"/>
              <a:gd name="connsiteY114" fmla="*/ 826463 h 5265622"/>
              <a:gd name="connsiteX115" fmla="*/ 2317413 w 3208915"/>
              <a:gd name="connsiteY115" fmla="*/ 826985 h 5265622"/>
              <a:gd name="connsiteX116" fmla="*/ 2291480 w 3208915"/>
              <a:gd name="connsiteY116" fmla="*/ 929319 h 5265622"/>
              <a:gd name="connsiteX117" fmla="*/ 2416878 w 3208915"/>
              <a:gd name="connsiteY117" fmla="*/ 1133481 h 5265622"/>
              <a:gd name="connsiteX118" fmla="*/ 2432147 w 3208915"/>
              <a:gd name="connsiteY118" fmla="*/ 1141172 h 5265622"/>
              <a:gd name="connsiteX119" fmla="*/ 2410310 w 3208915"/>
              <a:gd name="connsiteY119" fmla="*/ 1133405 h 5265622"/>
              <a:gd name="connsiteX120" fmla="*/ 2228003 w 3208915"/>
              <a:gd name="connsiteY120" fmla="*/ 872654 h 5265622"/>
              <a:gd name="connsiteX121" fmla="*/ 2250764 w 3208915"/>
              <a:gd name="connsiteY121" fmla="*/ 765953 h 5265622"/>
              <a:gd name="connsiteX122" fmla="*/ 2252439 w 3208915"/>
              <a:gd name="connsiteY122" fmla="*/ 762559 h 5265622"/>
              <a:gd name="connsiteX123" fmla="*/ 2249204 w 3208915"/>
              <a:gd name="connsiteY123" fmla="*/ 763397 h 5265622"/>
              <a:gd name="connsiteX124" fmla="*/ 2158334 w 3208915"/>
              <a:gd name="connsiteY124" fmla="*/ 824098 h 5265622"/>
              <a:gd name="connsiteX125" fmla="*/ 2122400 w 3208915"/>
              <a:gd name="connsiteY125" fmla="*/ 1063853 h 5265622"/>
              <a:gd name="connsiteX126" fmla="*/ 2128926 w 3208915"/>
              <a:gd name="connsiteY126" fmla="*/ 1080215 h 5265622"/>
              <a:gd name="connsiteX127" fmla="*/ 2117539 w 3208915"/>
              <a:gd name="connsiteY127" fmla="*/ 1059230 h 5265622"/>
              <a:gd name="connsiteX128" fmla="*/ 2146880 w 3208915"/>
              <a:gd name="connsiteY128" fmla="*/ 737620 h 5265622"/>
              <a:gd name="connsiteX129" fmla="*/ 2231650 w 3208915"/>
              <a:gd name="connsiteY129" fmla="*/ 673701 h 5265622"/>
              <a:gd name="connsiteX130" fmla="*/ 2237517 w 3208915"/>
              <a:gd name="connsiteY130" fmla="*/ 671337 h 5265622"/>
              <a:gd name="connsiteX131" fmla="*/ 2209327 w 3208915"/>
              <a:gd name="connsiteY131" fmla="*/ 657843 h 5265622"/>
              <a:gd name="connsiteX132" fmla="*/ 2142406 w 3208915"/>
              <a:gd name="connsiteY132" fmla="*/ 645493 h 5265622"/>
              <a:gd name="connsiteX133" fmla="*/ 1947278 w 3208915"/>
              <a:gd name="connsiteY133" fmla="*/ 776698 h 5265622"/>
              <a:gd name="connsiteX134" fmla="*/ 0 w 3208915"/>
              <a:gd name="connsiteY134" fmla="*/ 4358100 h 5265622"/>
              <a:gd name="connsiteX135" fmla="*/ 21161 w 3208915"/>
              <a:gd name="connsiteY135" fmla="*/ 4298603 h 5265622"/>
              <a:gd name="connsiteX136" fmla="*/ 731561 w 3208915"/>
              <a:gd name="connsiteY136" fmla="*/ 3801879 h 5265622"/>
              <a:gd name="connsiteX137" fmla="*/ 1022262 w 3208915"/>
              <a:gd name="connsiteY137" fmla="*/ 3863896 h 5265622"/>
              <a:gd name="connsiteX138" fmla="*/ 1028966 w 3208915"/>
              <a:gd name="connsiteY138" fmla="*/ 3867203 h 5265622"/>
              <a:gd name="connsiteX139" fmla="*/ 1008395 w 3208915"/>
              <a:gd name="connsiteY139" fmla="*/ 3801412 h 5265622"/>
              <a:gd name="connsiteX140" fmla="*/ 885511 w 3208915"/>
              <a:gd name="connsiteY140" fmla="*/ 3613677 h 5265622"/>
              <a:gd name="connsiteX141" fmla="*/ 242021 w 3208915"/>
              <a:gd name="connsiteY141" fmla="*/ 3468448 h 5265622"/>
              <a:gd name="connsiteX142" fmla="*/ 196155 w 3208915"/>
              <a:gd name="connsiteY142" fmla="*/ 3482931 h 5265622"/>
              <a:gd name="connsiteX143" fmla="*/ 255637 w 3208915"/>
              <a:gd name="connsiteY143" fmla="*/ 3456161 h 5265622"/>
              <a:gd name="connsiteX144" fmla="*/ 1122918 w 3208915"/>
              <a:gd name="connsiteY144" fmla="*/ 3599730 h 5265622"/>
              <a:gd name="connsiteX145" fmla="*/ 1256394 w 3208915"/>
              <a:gd name="connsiteY145" fmla="*/ 3789776 h 5265622"/>
              <a:gd name="connsiteX146" fmla="*/ 1275579 w 3208915"/>
              <a:gd name="connsiteY146" fmla="*/ 3836506 h 5265622"/>
              <a:gd name="connsiteX147" fmla="*/ 1276524 w 3208915"/>
              <a:gd name="connsiteY147" fmla="*/ 3835144 h 5265622"/>
              <a:gd name="connsiteX148" fmla="*/ 1350449 w 3208915"/>
              <a:gd name="connsiteY148" fmla="*/ 3568657 h 5265622"/>
              <a:gd name="connsiteX149" fmla="*/ 992989 w 3208915"/>
              <a:gd name="connsiteY149" fmla="*/ 3037002 h 5265622"/>
              <a:gd name="connsiteX150" fmla="*/ 970306 w 3208915"/>
              <a:gd name="connsiteY150" fmla="*/ 3026565 h 5265622"/>
              <a:gd name="connsiteX151" fmla="*/ 973040 w 3208915"/>
              <a:gd name="connsiteY151" fmla="*/ 3062393 h 5265622"/>
              <a:gd name="connsiteX152" fmla="*/ 1232279 w 3208915"/>
              <a:gd name="connsiteY152" fmla="*/ 3411742 h 5265622"/>
              <a:gd name="connsiteX153" fmla="*/ 1264427 w 3208915"/>
              <a:gd name="connsiteY153" fmla="*/ 3427267 h 5265622"/>
              <a:gd name="connsiteX154" fmla="*/ 1218449 w 3208915"/>
              <a:gd name="connsiteY154" fmla="*/ 3411588 h 5265622"/>
              <a:gd name="connsiteX155" fmla="*/ 834597 w 3208915"/>
              <a:gd name="connsiteY155" fmla="*/ 2885221 h 5265622"/>
              <a:gd name="connsiteX156" fmla="*/ 882522 w 3208915"/>
              <a:gd name="connsiteY156" fmla="*/ 2669827 h 5265622"/>
              <a:gd name="connsiteX157" fmla="*/ 886047 w 3208915"/>
              <a:gd name="connsiteY157" fmla="*/ 2662975 h 5265622"/>
              <a:gd name="connsiteX158" fmla="*/ 879237 w 3208915"/>
              <a:gd name="connsiteY158" fmla="*/ 2664668 h 5265622"/>
              <a:gd name="connsiteX159" fmla="*/ 687908 w 3208915"/>
              <a:gd name="connsiteY159" fmla="*/ 2787201 h 5265622"/>
              <a:gd name="connsiteX160" fmla="*/ 612247 w 3208915"/>
              <a:gd name="connsiteY160" fmla="*/ 3271187 h 5265622"/>
              <a:gd name="connsiteX161" fmla="*/ 625989 w 3208915"/>
              <a:gd name="connsiteY161" fmla="*/ 3304217 h 5265622"/>
              <a:gd name="connsiteX162" fmla="*/ 602013 w 3208915"/>
              <a:gd name="connsiteY162" fmla="*/ 3261854 h 5265622"/>
              <a:gd name="connsiteX163" fmla="*/ 663791 w 3208915"/>
              <a:gd name="connsiteY163" fmla="*/ 2612633 h 5265622"/>
              <a:gd name="connsiteX164" fmla="*/ 842276 w 3208915"/>
              <a:gd name="connsiteY164" fmla="*/ 2483603 h 5265622"/>
              <a:gd name="connsiteX165" fmla="*/ 854630 w 3208915"/>
              <a:gd name="connsiteY165" fmla="*/ 2478830 h 5265622"/>
              <a:gd name="connsiteX166" fmla="*/ 795274 w 3208915"/>
              <a:gd name="connsiteY166" fmla="*/ 2451590 h 5265622"/>
              <a:gd name="connsiteX167" fmla="*/ 654370 w 3208915"/>
              <a:gd name="connsiteY167" fmla="*/ 2426659 h 5265622"/>
              <a:gd name="connsiteX168" fmla="*/ 243525 w 3208915"/>
              <a:gd name="connsiteY168" fmla="*/ 2691517 h 5265622"/>
              <a:gd name="connsiteX169" fmla="*/ 228049 w 3208915"/>
              <a:gd name="connsiteY169" fmla="*/ 2723765 h 5265622"/>
              <a:gd name="connsiteX170" fmla="*/ 243679 w 3208915"/>
              <a:gd name="connsiteY170" fmla="*/ 2677643 h 5265622"/>
              <a:gd name="connsiteX171" fmla="*/ 768401 w 3208915"/>
              <a:gd name="connsiteY171" fmla="*/ 2292588 h 5265622"/>
              <a:gd name="connsiteX172" fmla="*/ 983121 w 3208915"/>
              <a:gd name="connsiteY172" fmla="*/ 2340663 h 5265622"/>
              <a:gd name="connsiteX173" fmla="*/ 988073 w 3208915"/>
              <a:gd name="connsiteY173" fmla="*/ 2343227 h 5265622"/>
              <a:gd name="connsiteX174" fmla="*/ 972878 w 3208915"/>
              <a:gd name="connsiteY174" fmla="*/ 2292226 h 5265622"/>
              <a:gd name="connsiteX175" fmla="*/ 882113 w 3208915"/>
              <a:gd name="connsiteY175" fmla="*/ 2146696 h 5265622"/>
              <a:gd name="connsiteX176" fmla="*/ 406812 w 3208915"/>
              <a:gd name="connsiteY176" fmla="*/ 2034116 h 5265622"/>
              <a:gd name="connsiteX177" fmla="*/ 372934 w 3208915"/>
              <a:gd name="connsiteY177" fmla="*/ 2045343 h 5265622"/>
              <a:gd name="connsiteX178" fmla="*/ 416870 w 3208915"/>
              <a:gd name="connsiteY178" fmla="*/ 2024592 h 5265622"/>
              <a:gd name="connsiteX179" fmla="*/ 1057469 w 3208915"/>
              <a:gd name="connsiteY179" fmla="*/ 2135884 h 5265622"/>
              <a:gd name="connsiteX180" fmla="*/ 1156058 w 3208915"/>
              <a:gd name="connsiteY180" fmla="*/ 2283206 h 5265622"/>
              <a:gd name="connsiteX181" fmla="*/ 1170228 w 3208915"/>
              <a:gd name="connsiteY181" fmla="*/ 2319431 h 5265622"/>
              <a:gd name="connsiteX182" fmla="*/ 1170926 w 3208915"/>
              <a:gd name="connsiteY182" fmla="*/ 2318375 h 5265622"/>
              <a:gd name="connsiteX183" fmla="*/ 1225529 w 3208915"/>
              <a:gd name="connsiteY183" fmla="*/ 2111797 h 5265622"/>
              <a:gd name="connsiteX184" fmla="*/ 961499 w 3208915"/>
              <a:gd name="connsiteY184" fmla="*/ 1699664 h 5265622"/>
              <a:gd name="connsiteX185" fmla="*/ 929352 w 3208915"/>
              <a:gd name="connsiteY185" fmla="*/ 1684139 h 5265622"/>
              <a:gd name="connsiteX186" fmla="*/ 975330 w 3208915"/>
              <a:gd name="connsiteY186" fmla="*/ 1699818 h 5265622"/>
              <a:gd name="connsiteX187" fmla="*/ 1359181 w 3208915"/>
              <a:gd name="connsiteY187" fmla="*/ 2226185 h 5265622"/>
              <a:gd name="connsiteX188" fmla="*/ 1341489 w 3208915"/>
              <a:gd name="connsiteY188" fmla="*/ 2358847 h 5265622"/>
              <a:gd name="connsiteX189" fmla="*/ 1329163 w 3208915"/>
              <a:gd name="connsiteY189" fmla="*/ 2397584 h 5265622"/>
              <a:gd name="connsiteX190" fmla="*/ 1330507 w 3208915"/>
              <a:gd name="connsiteY190" fmla="*/ 2397066 h 5265622"/>
              <a:gd name="connsiteX191" fmla="*/ 1468239 w 3208915"/>
              <a:gd name="connsiteY191" fmla="*/ 2295185 h 5265622"/>
              <a:gd name="connsiteX192" fmla="*/ 1575483 w 3208915"/>
              <a:gd name="connsiteY192" fmla="*/ 2007705 h 5265622"/>
              <a:gd name="connsiteX193" fmla="*/ 1572720 w 3208915"/>
              <a:gd name="connsiteY193" fmla="*/ 1943087 h 5265622"/>
              <a:gd name="connsiteX194" fmla="*/ 1549946 w 3208915"/>
              <a:gd name="connsiteY194" fmla="*/ 1907690 h 5265622"/>
              <a:gd name="connsiteX195" fmla="*/ 1502342 w 3208915"/>
              <a:gd name="connsiteY195" fmla="*/ 1722224 h 5265622"/>
              <a:gd name="connsiteX196" fmla="*/ 1539458 w 3208915"/>
              <a:gd name="connsiteY196" fmla="*/ 1557529 h 5265622"/>
              <a:gd name="connsiteX197" fmla="*/ 1542188 w 3208915"/>
              <a:gd name="connsiteY197" fmla="*/ 1552290 h 5265622"/>
              <a:gd name="connsiteX198" fmla="*/ 1536914 w 3208915"/>
              <a:gd name="connsiteY198" fmla="*/ 1553584 h 5265622"/>
              <a:gd name="connsiteX199" fmla="*/ 1388734 w 3208915"/>
              <a:gd name="connsiteY199" fmla="*/ 1647276 h 5265622"/>
              <a:gd name="connsiteX200" fmla="*/ 1330136 w 3208915"/>
              <a:gd name="connsiteY200" fmla="*/ 2017342 h 5265622"/>
              <a:gd name="connsiteX201" fmla="*/ 1340779 w 3208915"/>
              <a:gd name="connsiteY201" fmla="*/ 2042597 h 5265622"/>
              <a:gd name="connsiteX202" fmla="*/ 1322210 w 3208915"/>
              <a:gd name="connsiteY202" fmla="*/ 2010205 h 5265622"/>
              <a:gd name="connsiteX203" fmla="*/ 1370056 w 3208915"/>
              <a:gd name="connsiteY203" fmla="*/ 1513796 h 5265622"/>
              <a:gd name="connsiteX204" fmla="*/ 1508288 w 3208915"/>
              <a:gd name="connsiteY204" fmla="*/ 1415137 h 5265622"/>
              <a:gd name="connsiteX205" fmla="*/ 1517856 w 3208915"/>
              <a:gd name="connsiteY205" fmla="*/ 1411488 h 5265622"/>
              <a:gd name="connsiteX206" fmla="*/ 1471887 w 3208915"/>
              <a:gd name="connsiteY206" fmla="*/ 1390660 h 5265622"/>
              <a:gd name="connsiteX207" fmla="*/ 1362760 w 3208915"/>
              <a:gd name="connsiteY207" fmla="*/ 1371597 h 5265622"/>
              <a:gd name="connsiteX208" fmla="*/ 1044569 w 3208915"/>
              <a:gd name="connsiteY208" fmla="*/ 1574113 h 5265622"/>
              <a:gd name="connsiteX209" fmla="*/ 1032583 w 3208915"/>
              <a:gd name="connsiteY209" fmla="*/ 1598771 h 5265622"/>
              <a:gd name="connsiteX210" fmla="*/ 1044688 w 3208915"/>
              <a:gd name="connsiteY210" fmla="*/ 1563505 h 5265622"/>
              <a:gd name="connsiteX211" fmla="*/ 1451074 w 3208915"/>
              <a:gd name="connsiteY211" fmla="*/ 1269084 h 5265622"/>
              <a:gd name="connsiteX212" fmla="*/ 1617370 w 3208915"/>
              <a:gd name="connsiteY212" fmla="*/ 1305843 h 5265622"/>
              <a:gd name="connsiteX213" fmla="*/ 1621205 w 3208915"/>
              <a:gd name="connsiteY213" fmla="*/ 1307803 h 5265622"/>
              <a:gd name="connsiteX214" fmla="*/ 1609437 w 3208915"/>
              <a:gd name="connsiteY214" fmla="*/ 1268807 h 5265622"/>
              <a:gd name="connsiteX215" fmla="*/ 1539141 w 3208915"/>
              <a:gd name="connsiteY215" fmla="*/ 1157531 h 5265622"/>
              <a:gd name="connsiteX216" fmla="*/ 1171032 w 3208915"/>
              <a:gd name="connsiteY216" fmla="*/ 1071450 h 5265622"/>
              <a:gd name="connsiteX217" fmla="*/ 1144794 w 3208915"/>
              <a:gd name="connsiteY217" fmla="*/ 1080034 h 5265622"/>
              <a:gd name="connsiteX218" fmla="*/ 1178821 w 3208915"/>
              <a:gd name="connsiteY218" fmla="*/ 1064167 h 5265622"/>
              <a:gd name="connsiteX219" fmla="*/ 1674950 w 3208915"/>
              <a:gd name="connsiteY219" fmla="*/ 1149264 h 5265622"/>
              <a:gd name="connsiteX220" fmla="*/ 1751305 w 3208915"/>
              <a:gd name="connsiteY220" fmla="*/ 1261910 h 5265622"/>
              <a:gd name="connsiteX221" fmla="*/ 1762280 w 3208915"/>
              <a:gd name="connsiteY221" fmla="*/ 1289608 h 5265622"/>
              <a:gd name="connsiteX222" fmla="*/ 1762821 w 3208915"/>
              <a:gd name="connsiteY222" fmla="*/ 1288801 h 5265622"/>
              <a:gd name="connsiteX223" fmla="*/ 1805110 w 3208915"/>
              <a:gd name="connsiteY223" fmla="*/ 1130846 h 5265622"/>
              <a:gd name="connsiteX224" fmla="*/ 1600624 w 3208915"/>
              <a:gd name="connsiteY224" fmla="*/ 815720 h 5265622"/>
              <a:gd name="connsiteX225" fmla="*/ 1575727 w 3208915"/>
              <a:gd name="connsiteY225" fmla="*/ 803850 h 5265622"/>
              <a:gd name="connsiteX226" fmla="*/ 1611336 w 3208915"/>
              <a:gd name="connsiteY226" fmla="*/ 815838 h 5265622"/>
              <a:gd name="connsiteX227" fmla="*/ 1908620 w 3208915"/>
              <a:gd name="connsiteY227" fmla="*/ 1218310 h 5265622"/>
              <a:gd name="connsiteX228" fmla="*/ 1894918 w 3208915"/>
              <a:gd name="connsiteY228" fmla="*/ 1319746 h 5265622"/>
              <a:gd name="connsiteX229" fmla="*/ 1885372 w 3208915"/>
              <a:gd name="connsiteY229" fmla="*/ 1349366 h 5265622"/>
              <a:gd name="connsiteX230" fmla="*/ 1886412 w 3208915"/>
              <a:gd name="connsiteY230" fmla="*/ 1348970 h 5265622"/>
              <a:gd name="connsiteX231" fmla="*/ 1993083 w 3208915"/>
              <a:gd name="connsiteY231" fmla="*/ 1271069 h 5265622"/>
              <a:gd name="connsiteX232" fmla="*/ 2051681 w 3208915"/>
              <a:gd name="connsiteY232" fmla="*/ 901003 h 5265622"/>
              <a:gd name="connsiteX233" fmla="*/ 2041038 w 3208915"/>
              <a:gd name="connsiteY233" fmla="*/ 875748 h 5265622"/>
              <a:gd name="connsiteX234" fmla="*/ 2059607 w 3208915"/>
              <a:gd name="connsiteY234" fmla="*/ 908139 h 5265622"/>
              <a:gd name="connsiteX235" fmla="*/ 2011761 w 3208915"/>
              <a:gd name="connsiteY235" fmla="*/ 1404549 h 5265622"/>
              <a:gd name="connsiteX236" fmla="*/ 1873528 w 3208915"/>
              <a:gd name="connsiteY236" fmla="*/ 1503208 h 5265622"/>
              <a:gd name="connsiteX237" fmla="*/ 1860177 w 3208915"/>
              <a:gd name="connsiteY237" fmla="*/ 1508300 h 5265622"/>
              <a:gd name="connsiteX238" fmla="*/ 1888711 w 3208915"/>
              <a:gd name="connsiteY238" fmla="*/ 1527054 h 5265622"/>
              <a:gd name="connsiteX239" fmla="*/ 2048202 w 3208915"/>
              <a:gd name="connsiteY239" fmla="*/ 1568936 h 5265622"/>
              <a:gd name="connsiteX240" fmla="*/ 2366392 w 3208915"/>
              <a:gd name="connsiteY240" fmla="*/ 1366420 h 5265622"/>
              <a:gd name="connsiteX241" fmla="*/ 2378378 w 3208915"/>
              <a:gd name="connsiteY241" fmla="*/ 1341762 h 5265622"/>
              <a:gd name="connsiteX242" fmla="*/ 2366273 w 3208915"/>
              <a:gd name="connsiteY242" fmla="*/ 1377028 h 5265622"/>
              <a:gd name="connsiteX243" fmla="*/ 1959888 w 3208915"/>
              <a:gd name="connsiteY243" fmla="*/ 1671449 h 5265622"/>
              <a:gd name="connsiteX244" fmla="*/ 1793591 w 3208915"/>
              <a:gd name="connsiteY244" fmla="*/ 1634690 h 5265622"/>
              <a:gd name="connsiteX245" fmla="*/ 1789757 w 3208915"/>
              <a:gd name="connsiteY245" fmla="*/ 1632730 h 5265622"/>
              <a:gd name="connsiteX246" fmla="*/ 1801524 w 3208915"/>
              <a:gd name="connsiteY246" fmla="*/ 1671727 h 5265622"/>
              <a:gd name="connsiteX247" fmla="*/ 1871820 w 3208915"/>
              <a:gd name="connsiteY247" fmla="*/ 1783002 h 5265622"/>
              <a:gd name="connsiteX248" fmla="*/ 2239930 w 3208915"/>
              <a:gd name="connsiteY248" fmla="*/ 1869083 h 5265622"/>
              <a:gd name="connsiteX249" fmla="*/ 2266168 w 3208915"/>
              <a:gd name="connsiteY249" fmla="*/ 1860499 h 5265622"/>
              <a:gd name="connsiteX250" fmla="*/ 2232140 w 3208915"/>
              <a:gd name="connsiteY250" fmla="*/ 1876366 h 5265622"/>
              <a:gd name="connsiteX251" fmla="*/ 1736011 w 3208915"/>
              <a:gd name="connsiteY251" fmla="*/ 1791269 h 5265622"/>
              <a:gd name="connsiteX252" fmla="*/ 1659656 w 3208915"/>
              <a:gd name="connsiteY252" fmla="*/ 1678623 h 5265622"/>
              <a:gd name="connsiteX253" fmla="*/ 1648681 w 3208915"/>
              <a:gd name="connsiteY253" fmla="*/ 1650926 h 5265622"/>
              <a:gd name="connsiteX254" fmla="*/ 1648141 w 3208915"/>
              <a:gd name="connsiteY254" fmla="*/ 1651733 h 5265622"/>
              <a:gd name="connsiteX255" fmla="*/ 1605852 w 3208915"/>
              <a:gd name="connsiteY255" fmla="*/ 1809687 h 5265622"/>
              <a:gd name="connsiteX256" fmla="*/ 1810337 w 3208915"/>
              <a:gd name="connsiteY256" fmla="*/ 2124813 h 5265622"/>
              <a:gd name="connsiteX257" fmla="*/ 1835235 w 3208915"/>
              <a:gd name="connsiteY257" fmla="*/ 2136684 h 5265622"/>
              <a:gd name="connsiteX258" fmla="*/ 1799626 w 3208915"/>
              <a:gd name="connsiteY258" fmla="*/ 2124696 h 5265622"/>
              <a:gd name="connsiteX259" fmla="*/ 1628133 w 3208915"/>
              <a:gd name="connsiteY259" fmla="*/ 2011553 h 5265622"/>
              <a:gd name="connsiteX260" fmla="*/ 1610731 w 3208915"/>
              <a:gd name="connsiteY260" fmla="*/ 1991616 h 5265622"/>
              <a:gd name="connsiteX261" fmla="*/ 1610834 w 3208915"/>
              <a:gd name="connsiteY261" fmla="*/ 1992011 h 5265622"/>
              <a:gd name="connsiteX262" fmla="*/ 1492356 w 3208915"/>
              <a:gd name="connsiteY262" fmla="*/ 2469754 h 5265622"/>
              <a:gd name="connsiteX263" fmla="*/ 1313871 w 3208915"/>
              <a:gd name="connsiteY263" fmla="*/ 2598784 h 5265622"/>
              <a:gd name="connsiteX264" fmla="*/ 1296631 w 3208915"/>
              <a:gd name="connsiteY264" fmla="*/ 2605444 h 5265622"/>
              <a:gd name="connsiteX265" fmla="*/ 1333475 w 3208915"/>
              <a:gd name="connsiteY265" fmla="*/ 2629971 h 5265622"/>
              <a:gd name="connsiteX266" fmla="*/ 1539408 w 3208915"/>
              <a:gd name="connsiteY266" fmla="*/ 2684746 h 5265622"/>
              <a:gd name="connsiteX267" fmla="*/ 1950254 w 3208915"/>
              <a:gd name="connsiteY267" fmla="*/ 2419888 h 5265622"/>
              <a:gd name="connsiteX268" fmla="*/ 1965730 w 3208915"/>
              <a:gd name="connsiteY268" fmla="*/ 2387640 h 5265622"/>
              <a:gd name="connsiteX269" fmla="*/ 1950100 w 3208915"/>
              <a:gd name="connsiteY269" fmla="*/ 2433762 h 5265622"/>
              <a:gd name="connsiteX270" fmla="*/ 1425378 w 3208915"/>
              <a:gd name="connsiteY270" fmla="*/ 2818816 h 5265622"/>
              <a:gd name="connsiteX271" fmla="*/ 1210657 w 3208915"/>
              <a:gd name="connsiteY271" fmla="*/ 2770742 h 5265622"/>
              <a:gd name="connsiteX272" fmla="*/ 1205706 w 3208915"/>
              <a:gd name="connsiteY272" fmla="*/ 2768178 h 5265622"/>
              <a:gd name="connsiteX273" fmla="*/ 1220900 w 3208915"/>
              <a:gd name="connsiteY273" fmla="*/ 2819179 h 5265622"/>
              <a:gd name="connsiteX274" fmla="*/ 1311665 w 3208915"/>
              <a:gd name="connsiteY274" fmla="*/ 2964709 h 5265622"/>
              <a:gd name="connsiteX275" fmla="*/ 1786966 w 3208915"/>
              <a:gd name="connsiteY275" fmla="*/ 3077290 h 5265622"/>
              <a:gd name="connsiteX276" fmla="*/ 1820844 w 3208915"/>
              <a:gd name="connsiteY276" fmla="*/ 3066063 h 5265622"/>
              <a:gd name="connsiteX277" fmla="*/ 1776908 w 3208915"/>
              <a:gd name="connsiteY277" fmla="*/ 3086814 h 5265622"/>
              <a:gd name="connsiteX278" fmla="*/ 1136310 w 3208915"/>
              <a:gd name="connsiteY278" fmla="*/ 2975521 h 5265622"/>
              <a:gd name="connsiteX279" fmla="*/ 1037720 w 3208915"/>
              <a:gd name="connsiteY279" fmla="*/ 2828199 h 5265622"/>
              <a:gd name="connsiteX280" fmla="*/ 1023550 w 3208915"/>
              <a:gd name="connsiteY280" fmla="*/ 2791975 h 5265622"/>
              <a:gd name="connsiteX281" fmla="*/ 1022852 w 3208915"/>
              <a:gd name="connsiteY281" fmla="*/ 2793031 h 5265622"/>
              <a:gd name="connsiteX282" fmla="*/ 968249 w 3208915"/>
              <a:gd name="connsiteY282" fmla="*/ 2999609 h 5265622"/>
              <a:gd name="connsiteX283" fmla="*/ 970085 w 3208915"/>
              <a:gd name="connsiteY283" fmla="*/ 3023675 h 5265622"/>
              <a:gd name="connsiteX284" fmla="*/ 1011714 w 3208915"/>
              <a:gd name="connsiteY284" fmla="*/ 3037201 h 5265622"/>
              <a:gd name="connsiteX285" fmla="*/ 1531395 w 3208915"/>
              <a:gd name="connsiteY285" fmla="*/ 3716218 h 5265622"/>
              <a:gd name="connsiteX286" fmla="*/ 1507442 w 3208915"/>
              <a:gd name="connsiteY286" fmla="*/ 3887353 h 5265622"/>
              <a:gd name="connsiteX287" fmla="*/ 1490755 w 3208915"/>
              <a:gd name="connsiteY287" fmla="*/ 3937324 h 5265622"/>
              <a:gd name="connsiteX288" fmla="*/ 1492573 w 3208915"/>
              <a:gd name="connsiteY288" fmla="*/ 3936657 h 5265622"/>
              <a:gd name="connsiteX289" fmla="*/ 1679044 w 3208915"/>
              <a:gd name="connsiteY289" fmla="*/ 3805229 h 5265622"/>
              <a:gd name="connsiteX290" fmla="*/ 1781479 w 3208915"/>
              <a:gd name="connsiteY290" fmla="*/ 3180883 h 5265622"/>
              <a:gd name="connsiteX291" fmla="*/ 1762873 w 3208915"/>
              <a:gd name="connsiteY291" fmla="*/ 3138276 h 5265622"/>
              <a:gd name="connsiteX292" fmla="*/ 1795334 w 3208915"/>
              <a:gd name="connsiteY292" fmla="*/ 3192924 h 5265622"/>
              <a:gd name="connsiteX293" fmla="*/ 1711695 w 3208915"/>
              <a:gd name="connsiteY293" fmla="*/ 4030424 h 5265622"/>
              <a:gd name="connsiteX294" fmla="*/ 1470051 w 3208915"/>
              <a:gd name="connsiteY294" fmla="*/ 4196874 h 5265622"/>
              <a:gd name="connsiteX295" fmla="*/ 1446711 w 3208915"/>
              <a:gd name="connsiteY295" fmla="*/ 4205466 h 5265622"/>
              <a:gd name="connsiteX296" fmla="*/ 1496593 w 3208915"/>
              <a:gd name="connsiteY296" fmla="*/ 4237106 h 5265622"/>
              <a:gd name="connsiteX297" fmla="*/ 1775397 w 3208915"/>
              <a:gd name="connsiteY297" fmla="*/ 4307765 h 5265622"/>
              <a:gd name="connsiteX298" fmla="*/ 2331624 w 3208915"/>
              <a:gd name="connsiteY298" fmla="*/ 3966097 h 5265622"/>
              <a:gd name="connsiteX299" fmla="*/ 2352576 w 3208915"/>
              <a:gd name="connsiteY299" fmla="*/ 3924497 h 5265622"/>
              <a:gd name="connsiteX300" fmla="*/ 2331416 w 3208915"/>
              <a:gd name="connsiteY300" fmla="*/ 3983994 h 5265622"/>
              <a:gd name="connsiteX301" fmla="*/ 1621015 w 3208915"/>
              <a:gd name="connsiteY301" fmla="*/ 4480717 h 5265622"/>
              <a:gd name="connsiteX302" fmla="*/ 1330314 w 3208915"/>
              <a:gd name="connsiteY302" fmla="*/ 4418700 h 5265622"/>
              <a:gd name="connsiteX303" fmla="*/ 1323610 w 3208915"/>
              <a:gd name="connsiteY303" fmla="*/ 4415393 h 5265622"/>
              <a:gd name="connsiteX304" fmla="*/ 1344182 w 3208915"/>
              <a:gd name="connsiteY304" fmla="*/ 4481185 h 5265622"/>
              <a:gd name="connsiteX305" fmla="*/ 1467065 w 3208915"/>
              <a:gd name="connsiteY305" fmla="*/ 4668920 h 5265622"/>
              <a:gd name="connsiteX306" fmla="*/ 2110555 w 3208915"/>
              <a:gd name="connsiteY306" fmla="*/ 4814149 h 5265622"/>
              <a:gd name="connsiteX307" fmla="*/ 2156421 w 3208915"/>
              <a:gd name="connsiteY307" fmla="*/ 4799666 h 5265622"/>
              <a:gd name="connsiteX308" fmla="*/ 2096939 w 3208915"/>
              <a:gd name="connsiteY308" fmla="*/ 4826436 h 5265622"/>
              <a:gd name="connsiteX309" fmla="*/ 1229658 w 3208915"/>
              <a:gd name="connsiteY309" fmla="*/ 4682867 h 5265622"/>
              <a:gd name="connsiteX310" fmla="*/ 1096182 w 3208915"/>
              <a:gd name="connsiteY310" fmla="*/ 4492821 h 5265622"/>
              <a:gd name="connsiteX311" fmla="*/ 1076998 w 3208915"/>
              <a:gd name="connsiteY311" fmla="*/ 4446092 h 5265622"/>
              <a:gd name="connsiteX312" fmla="*/ 1076053 w 3208915"/>
              <a:gd name="connsiteY312" fmla="*/ 4447453 h 5265622"/>
              <a:gd name="connsiteX313" fmla="*/ 1002127 w 3208915"/>
              <a:gd name="connsiteY313" fmla="*/ 4713940 h 5265622"/>
              <a:gd name="connsiteX314" fmla="*/ 1359587 w 3208915"/>
              <a:gd name="connsiteY314" fmla="*/ 5245595 h 5265622"/>
              <a:gd name="connsiteX315" fmla="*/ 1403110 w 3208915"/>
              <a:gd name="connsiteY315" fmla="*/ 5265622 h 5265622"/>
              <a:gd name="connsiteX316" fmla="*/ 1340863 w 3208915"/>
              <a:gd name="connsiteY316" fmla="*/ 5245396 h 5265622"/>
              <a:gd name="connsiteX317" fmla="*/ 821182 w 3208915"/>
              <a:gd name="connsiteY317" fmla="*/ 4566379 h 5265622"/>
              <a:gd name="connsiteX318" fmla="*/ 886065 w 3208915"/>
              <a:gd name="connsiteY318" fmla="*/ 4288520 h 5265622"/>
              <a:gd name="connsiteX319" fmla="*/ 890837 w 3208915"/>
              <a:gd name="connsiteY319" fmla="*/ 4279681 h 5265622"/>
              <a:gd name="connsiteX320" fmla="*/ 881618 w 3208915"/>
              <a:gd name="connsiteY320" fmla="*/ 4281865 h 5265622"/>
              <a:gd name="connsiteX321" fmla="*/ 622585 w 3208915"/>
              <a:gd name="connsiteY321" fmla="*/ 4439933 h 5265622"/>
              <a:gd name="connsiteX322" fmla="*/ 520151 w 3208915"/>
              <a:gd name="connsiteY322" fmla="*/ 5064279 h 5265622"/>
              <a:gd name="connsiteX323" fmla="*/ 538756 w 3208915"/>
              <a:gd name="connsiteY323" fmla="*/ 5106886 h 5265622"/>
              <a:gd name="connsiteX324" fmla="*/ 506295 w 3208915"/>
              <a:gd name="connsiteY324" fmla="*/ 5052238 h 5265622"/>
              <a:gd name="connsiteX325" fmla="*/ 589934 w 3208915"/>
              <a:gd name="connsiteY325" fmla="*/ 4214738 h 5265622"/>
              <a:gd name="connsiteX326" fmla="*/ 831578 w 3208915"/>
              <a:gd name="connsiteY326" fmla="*/ 4048289 h 5265622"/>
              <a:gd name="connsiteX327" fmla="*/ 848303 w 3208915"/>
              <a:gd name="connsiteY327" fmla="*/ 4042132 h 5265622"/>
              <a:gd name="connsiteX328" fmla="*/ 767944 w 3208915"/>
              <a:gd name="connsiteY328" fmla="*/ 4006992 h 5265622"/>
              <a:gd name="connsiteX329" fmla="*/ 577180 w 3208915"/>
              <a:gd name="connsiteY329" fmla="*/ 3974832 h 5265622"/>
              <a:gd name="connsiteX330" fmla="*/ 20953 w 3208915"/>
              <a:gd name="connsiteY330" fmla="*/ 4316500 h 52656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Lst>
            <a:rect l="l" t="t" r="r" b="b"/>
            <a:pathLst>
              <a:path w="3208915" h="5265622">
                <a:moveTo>
                  <a:pt x="1939928" y="792673"/>
                </a:moveTo>
                <a:lnTo>
                  <a:pt x="1947351" y="769825"/>
                </a:lnTo>
                <a:cubicBezTo>
                  <a:pt x="1992861" y="656771"/>
                  <a:pt x="2087362" y="579077"/>
                  <a:pt x="2196563" y="579077"/>
                </a:cubicBezTo>
                <a:cubicBezTo>
                  <a:pt x="2232564" y="579077"/>
                  <a:pt x="2266967" y="587521"/>
                  <a:pt x="2298543" y="602892"/>
                </a:cubicBezTo>
                <a:lnTo>
                  <a:pt x="2300895" y="604162"/>
                </a:lnTo>
                <a:lnTo>
                  <a:pt x="2293678" y="578898"/>
                </a:lnTo>
                <a:cubicBezTo>
                  <a:pt x="2284247" y="552246"/>
                  <a:pt x="2269929" y="527789"/>
                  <a:pt x="2250570" y="506805"/>
                </a:cubicBezTo>
                <a:cubicBezTo>
                  <a:pt x="2194644" y="446185"/>
                  <a:pt x="2109551" y="428534"/>
                  <a:pt x="2024830" y="451036"/>
                </a:cubicBezTo>
                <a:lnTo>
                  <a:pt x="2008740" y="456597"/>
                </a:lnTo>
                <a:lnTo>
                  <a:pt x="2029607" y="446317"/>
                </a:lnTo>
                <a:cubicBezTo>
                  <a:pt x="2138955" y="402061"/>
                  <a:pt x="2258013" y="419243"/>
                  <a:pt x="2333854" y="501449"/>
                </a:cubicBezTo>
                <a:cubicBezTo>
                  <a:pt x="2353856" y="523130"/>
                  <a:pt x="2369431" y="547795"/>
                  <a:pt x="2380678" y="574430"/>
                </a:cubicBezTo>
                <a:lnTo>
                  <a:pt x="2387408" y="592374"/>
                </a:lnTo>
                <a:lnTo>
                  <a:pt x="2387739" y="591851"/>
                </a:lnTo>
                <a:cubicBezTo>
                  <a:pt x="2404404" y="560610"/>
                  <a:pt x="2413673" y="525973"/>
                  <a:pt x="2413673" y="489517"/>
                </a:cubicBezTo>
                <a:cubicBezTo>
                  <a:pt x="2413673" y="405262"/>
                  <a:pt x="2364166" y="330729"/>
                  <a:pt x="2288274" y="285355"/>
                </a:cubicBezTo>
                <a:lnTo>
                  <a:pt x="2273006" y="277665"/>
                </a:lnTo>
                <a:lnTo>
                  <a:pt x="2294843" y="285432"/>
                </a:lnTo>
                <a:cubicBezTo>
                  <a:pt x="2402893" y="333048"/>
                  <a:pt x="2477149" y="431925"/>
                  <a:pt x="2477149" y="546182"/>
                </a:cubicBezTo>
                <a:cubicBezTo>
                  <a:pt x="2477149" y="568782"/>
                  <a:pt x="2474244" y="590781"/>
                  <a:pt x="2468747" y="611900"/>
                </a:cubicBezTo>
                <a:lnTo>
                  <a:pt x="2462893" y="631090"/>
                </a:lnTo>
                <a:lnTo>
                  <a:pt x="2463531" y="630833"/>
                </a:lnTo>
                <a:cubicBezTo>
                  <a:pt x="2488210" y="618962"/>
                  <a:pt x="2510425" y="602160"/>
                  <a:pt x="2528945" y="580364"/>
                </a:cubicBezTo>
                <a:cubicBezTo>
                  <a:pt x="2569074" y="533138"/>
                  <a:pt x="2584919" y="470640"/>
                  <a:pt x="2578561" y="405778"/>
                </a:cubicBezTo>
                <a:lnTo>
                  <a:pt x="2577701" y="401681"/>
                </a:lnTo>
                <a:lnTo>
                  <a:pt x="2576338" y="404718"/>
                </a:lnTo>
                <a:lnTo>
                  <a:pt x="2577541" y="400920"/>
                </a:lnTo>
                <a:lnTo>
                  <a:pt x="2564880" y="340607"/>
                </a:lnTo>
                <a:lnTo>
                  <a:pt x="2558353" y="324246"/>
                </a:lnTo>
                <a:lnTo>
                  <a:pt x="2569741" y="345231"/>
                </a:lnTo>
                <a:lnTo>
                  <a:pt x="2582581" y="385736"/>
                </a:lnTo>
                <a:lnTo>
                  <a:pt x="2614820" y="325861"/>
                </a:lnTo>
                <a:cubicBezTo>
                  <a:pt x="2653831" y="271208"/>
                  <a:pt x="2710269" y="236865"/>
                  <a:pt x="2773045" y="236865"/>
                </a:cubicBezTo>
                <a:cubicBezTo>
                  <a:pt x="2800639" y="236865"/>
                  <a:pt x="2827008" y="243500"/>
                  <a:pt x="2851211" y="255580"/>
                </a:cubicBezTo>
                <a:lnTo>
                  <a:pt x="2853013" y="256578"/>
                </a:lnTo>
                <a:lnTo>
                  <a:pt x="2847482" y="236723"/>
                </a:lnTo>
                <a:cubicBezTo>
                  <a:pt x="2840253" y="215779"/>
                  <a:pt x="2829279" y="196560"/>
                  <a:pt x="2814440" y="180070"/>
                </a:cubicBezTo>
                <a:cubicBezTo>
                  <a:pt x="2771574" y="132432"/>
                  <a:pt x="2706351" y="118560"/>
                  <a:pt x="2641414" y="136243"/>
                </a:cubicBezTo>
                <a:lnTo>
                  <a:pt x="2629081" y="140614"/>
                </a:lnTo>
                <a:lnTo>
                  <a:pt x="2645075" y="132536"/>
                </a:lnTo>
                <a:cubicBezTo>
                  <a:pt x="2728889" y="97756"/>
                  <a:pt x="2820145" y="111259"/>
                  <a:pt x="2878276" y="175861"/>
                </a:cubicBezTo>
                <a:cubicBezTo>
                  <a:pt x="2893607" y="192899"/>
                  <a:pt x="2905545" y="212281"/>
                  <a:pt x="2914166" y="233212"/>
                </a:cubicBezTo>
                <a:lnTo>
                  <a:pt x="2919324" y="247314"/>
                </a:lnTo>
                <a:lnTo>
                  <a:pt x="2919578" y="246903"/>
                </a:lnTo>
                <a:cubicBezTo>
                  <a:pt x="2932351" y="222352"/>
                  <a:pt x="2939456" y="195133"/>
                  <a:pt x="2939456" y="166484"/>
                </a:cubicBezTo>
                <a:cubicBezTo>
                  <a:pt x="2939456" y="100272"/>
                  <a:pt x="2901509" y="41700"/>
                  <a:pt x="2843340" y="6044"/>
                </a:cubicBezTo>
                <a:lnTo>
                  <a:pt x="2831637" y="0"/>
                </a:lnTo>
                <a:lnTo>
                  <a:pt x="2848374" y="6104"/>
                </a:lnTo>
                <a:cubicBezTo>
                  <a:pt x="2931194" y="43523"/>
                  <a:pt x="2988110" y="121225"/>
                  <a:pt x="2988110" y="211014"/>
                </a:cubicBezTo>
                <a:cubicBezTo>
                  <a:pt x="2988110" y="228774"/>
                  <a:pt x="2985883" y="246062"/>
                  <a:pt x="2981669" y="262658"/>
                </a:cubicBezTo>
                <a:lnTo>
                  <a:pt x="2977182" y="277738"/>
                </a:lnTo>
                <a:lnTo>
                  <a:pt x="2977671" y="277537"/>
                </a:lnTo>
                <a:cubicBezTo>
                  <a:pt x="2996588" y="268208"/>
                  <a:pt x="3013615" y="255004"/>
                  <a:pt x="3027811" y="237875"/>
                </a:cubicBezTo>
                <a:cubicBezTo>
                  <a:pt x="3068821" y="188393"/>
                  <a:pt x="3076741" y="117573"/>
                  <a:pt x="3055354" y="49464"/>
                </a:cubicBezTo>
                <a:lnTo>
                  <a:pt x="3050351" y="36606"/>
                </a:lnTo>
                <a:lnTo>
                  <a:pt x="3059080" y="53097"/>
                </a:lnTo>
                <a:cubicBezTo>
                  <a:pt x="3097797" y="140093"/>
                  <a:pt x="3092205" y="238731"/>
                  <a:pt x="3036590" y="305834"/>
                </a:cubicBezTo>
                <a:cubicBezTo>
                  <a:pt x="3018256" y="327955"/>
                  <a:pt x="2996112" y="344686"/>
                  <a:pt x="2971615" y="356064"/>
                </a:cubicBezTo>
                <a:lnTo>
                  <a:pt x="2965339" y="358657"/>
                </a:lnTo>
                <a:lnTo>
                  <a:pt x="2978752" y="368205"/>
                </a:lnTo>
                <a:cubicBezTo>
                  <a:pt x="3001639" y="381907"/>
                  <a:pt x="3027012" y="389528"/>
                  <a:pt x="3053719" y="389528"/>
                </a:cubicBezTo>
                <a:cubicBezTo>
                  <a:pt x="3115441" y="389528"/>
                  <a:pt x="3170042" y="348822"/>
                  <a:pt x="3203281" y="286421"/>
                </a:cubicBezTo>
                <a:lnTo>
                  <a:pt x="3208915" y="273867"/>
                </a:lnTo>
                <a:lnTo>
                  <a:pt x="3203225" y="291822"/>
                </a:lnTo>
                <a:cubicBezTo>
                  <a:pt x="3168343" y="380665"/>
                  <a:pt x="3095909" y="441721"/>
                  <a:pt x="3012208" y="441721"/>
                </a:cubicBezTo>
                <a:cubicBezTo>
                  <a:pt x="2984614" y="441721"/>
                  <a:pt x="2958245" y="435085"/>
                  <a:pt x="2934042" y="423006"/>
                </a:cubicBezTo>
                <a:lnTo>
                  <a:pt x="2932239" y="422008"/>
                </a:lnTo>
                <a:lnTo>
                  <a:pt x="2937771" y="441862"/>
                </a:lnTo>
                <a:cubicBezTo>
                  <a:pt x="2945000" y="462806"/>
                  <a:pt x="2955974" y="482025"/>
                  <a:pt x="2970812" y="498516"/>
                </a:cubicBezTo>
                <a:cubicBezTo>
                  <a:pt x="3013679" y="546154"/>
                  <a:pt x="3078901" y="560025"/>
                  <a:pt x="3143838" y="542342"/>
                </a:cubicBezTo>
                <a:lnTo>
                  <a:pt x="3156171" y="537971"/>
                </a:lnTo>
                <a:lnTo>
                  <a:pt x="3140177" y="546050"/>
                </a:lnTo>
                <a:cubicBezTo>
                  <a:pt x="3056364" y="580829"/>
                  <a:pt x="2965108" y="567326"/>
                  <a:pt x="2906977" y="502725"/>
                </a:cubicBezTo>
                <a:cubicBezTo>
                  <a:pt x="2891646" y="485687"/>
                  <a:pt x="2879707" y="466304"/>
                  <a:pt x="2871087" y="445373"/>
                </a:cubicBezTo>
                <a:lnTo>
                  <a:pt x="2865928" y="431272"/>
                </a:lnTo>
                <a:lnTo>
                  <a:pt x="2865674" y="431683"/>
                </a:lnTo>
                <a:cubicBezTo>
                  <a:pt x="2852901" y="456234"/>
                  <a:pt x="2845797" y="483452"/>
                  <a:pt x="2845797" y="512102"/>
                </a:cubicBezTo>
                <a:cubicBezTo>
                  <a:pt x="2845797" y="578313"/>
                  <a:pt x="2883743" y="636885"/>
                  <a:pt x="2941913" y="672542"/>
                </a:cubicBezTo>
                <a:lnTo>
                  <a:pt x="2953616" y="678585"/>
                </a:lnTo>
                <a:lnTo>
                  <a:pt x="2936878" y="672482"/>
                </a:lnTo>
                <a:cubicBezTo>
                  <a:pt x="2854059" y="635062"/>
                  <a:pt x="2797143" y="557360"/>
                  <a:pt x="2797143" y="467571"/>
                </a:cubicBezTo>
                <a:cubicBezTo>
                  <a:pt x="2797143" y="437971"/>
                  <a:pt x="2803328" y="409684"/>
                  <a:pt x="2814589" y="383720"/>
                </a:cubicBezTo>
                <a:lnTo>
                  <a:pt x="2815872" y="381053"/>
                </a:lnTo>
                <a:lnTo>
                  <a:pt x="2813393" y="381712"/>
                </a:lnTo>
                <a:cubicBezTo>
                  <a:pt x="2786632" y="390715"/>
                  <a:pt x="2762671" y="406575"/>
                  <a:pt x="2743743" y="429413"/>
                </a:cubicBezTo>
                <a:cubicBezTo>
                  <a:pt x="2702732" y="478896"/>
                  <a:pt x="2694812" y="549716"/>
                  <a:pt x="2716199" y="617825"/>
                </a:cubicBezTo>
                <a:lnTo>
                  <a:pt x="2721202" y="630683"/>
                </a:lnTo>
                <a:lnTo>
                  <a:pt x="2712474" y="614191"/>
                </a:lnTo>
                <a:cubicBezTo>
                  <a:pt x="2673757" y="527196"/>
                  <a:pt x="2679349" y="428558"/>
                  <a:pt x="2734963" y="361455"/>
                </a:cubicBezTo>
                <a:cubicBezTo>
                  <a:pt x="2753298" y="339333"/>
                  <a:pt x="2775441" y="322602"/>
                  <a:pt x="2799938" y="311225"/>
                </a:cubicBezTo>
                <a:lnTo>
                  <a:pt x="2804435" y="309367"/>
                </a:lnTo>
                <a:lnTo>
                  <a:pt x="2782828" y="298762"/>
                </a:lnTo>
                <a:cubicBezTo>
                  <a:pt x="2766550" y="292444"/>
                  <a:pt x="2749338" y="289057"/>
                  <a:pt x="2731534" y="289057"/>
                </a:cubicBezTo>
                <a:cubicBezTo>
                  <a:pt x="2685242" y="289057"/>
                  <a:pt x="2642956" y="311954"/>
                  <a:pt x="2610684" y="349728"/>
                </a:cubicBezTo>
                <a:lnTo>
                  <a:pt x="2583774" y="389500"/>
                </a:lnTo>
                <a:lnTo>
                  <a:pt x="2596670" y="430178"/>
                </a:lnTo>
                <a:cubicBezTo>
                  <a:pt x="2612527" y="516185"/>
                  <a:pt x="2594818" y="602800"/>
                  <a:pt x="2540400" y="666841"/>
                </a:cubicBezTo>
                <a:cubicBezTo>
                  <a:pt x="2516480" y="694991"/>
                  <a:pt x="2487590" y="716282"/>
                  <a:pt x="2455630" y="730760"/>
                </a:cubicBezTo>
                <a:lnTo>
                  <a:pt x="2447442" y="734059"/>
                </a:lnTo>
                <a:lnTo>
                  <a:pt x="2464941" y="746209"/>
                </a:lnTo>
                <a:cubicBezTo>
                  <a:pt x="2494800" y="763645"/>
                  <a:pt x="2527904" y="773343"/>
                  <a:pt x="2562747" y="773343"/>
                </a:cubicBezTo>
                <a:cubicBezTo>
                  <a:pt x="2643273" y="773343"/>
                  <a:pt x="2714509" y="721544"/>
                  <a:pt x="2757874" y="642139"/>
                </a:cubicBezTo>
                <a:lnTo>
                  <a:pt x="2765224" y="626164"/>
                </a:lnTo>
                <a:lnTo>
                  <a:pt x="2757801" y="649011"/>
                </a:lnTo>
                <a:cubicBezTo>
                  <a:pt x="2712292" y="762065"/>
                  <a:pt x="2617790" y="839759"/>
                  <a:pt x="2508589" y="839759"/>
                </a:cubicBezTo>
                <a:cubicBezTo>
                  <a:pt x="2472589" y="839759"/>
                  <a:pt x="2438186" y="831315"/>
                  <a:pt x="2406609" y="815944"/>
                </a:cubicBezTo>
                <a:lnTo>
                  <a:pt x="2404258" y="814674"/>
                </a:lnTo>
                <a:lnTo>
                  <a:pt x="2411474" y="839939"/>
                </a:lnTo>
                <a:cubicBezTo>
                  <a:pt x="2420905" y="866591"/>
                  <a:pt x="2435223" y="891047"/>
                  <a:pt x="2454582" y="912031"/>
                </a:cubicBezTo>
                <a:cubicBezTo>
                  <a:pt x="2510508" y="972651"/>
                  <a:pt x="2595601" y="990303"/>
                  <a:pt x="2680322" y="967801"/>
                </a:cubicBezTo>
                <a:lnTo>
                  <a:pt x="2696412" y="962239"/>
                </a:lnTo>
                <a:lnTo>
                  <a:pt x="2675545" y="972519"/>
                </a:lnTo>
                <a:cubicBezTo>
                  <a:pt x="2566198" y="1016776"/>
                  <a:pt x="2447139" y="999594"/>
                  <a:pt x="2371299" y="917387"/>
                </a:cubicBezTo>
                <a:cubicBezTo>
                  <a:pt x="2351297" y="895706"/>
                  <a:pt x="2335721" y="871042"/>
                  <a:pt x="2324474" y="844407"/>
                </a:cubicBezTo>
                <a:lnTo>
                  <a:pt x="2317745" y="826463"/>
                </a:lnTo>
                <a:lnTo>
                  <a:pt x="2317413" y="826985"/>
                </a:lnTo>
                <a:cubicBezTo>
                  <a:pt x="2300749" y="858227"/>
                  <a:pt x="2291480" y="892863"/>
                  <a:pt x="2291480" y="929319"/>
                </a:cubicBezTo>
                <a:cubicBezTo>
                  <a:pt x="2291480" y="1013574"/>
                  <a:pt x="2340987" y="1088108"/>
                  <a:pt x="2416878" y="1133481"/>
                </a:cubicBezTo>
                <a:lnTo>
                  <a:pt x="2432147" y="1141172"/>
                </a:lnTo>
                <a:lnTo>
                  <a:pt x="2410310" y="1133405"/>
                </a:lnTo>
                <a:cubicBezTo>
                  <a:pt x="2302259" y="1085788"/>
                  <a:pt x="2228003" y="986911"/>
                  <a:pt x="2228003" y="872654"/>
                </a:cubicBezTo>
                <a:cubicBezTo>
                  <a:pt x="2228003" y="834987"/>
                  <a:pt x="2236073" y="798991"/>
                  <a:pt x="2250764" y="765953"/>
                </a:cubicBezTo>
                <a:lnTo>
                  <a:pt x="2252439" y="762559"/>
                </a:lnTo>
                <a:lnTo>
                  <a:pt x="2249204" y="763397"/>
                </a:lnTo>
                <a:cubicBezTo>
                  <a:pt x="2214290" y="774853"/>
                  <a:pt x="2183029" y="795036"/>
                  <a:pt x="2158334" y="824098"/>
                </a:cubicBezTo>
                <a:cubicBezTo>
                  <a:pt x="2104829" y="887064"/>
                  <a:pt x="2094496" y="977184"/>
                  <a:pt x="2122400" y="1063853"/>
                </a:cubicBezTo>
                <a:lnTo>
                  <a:pt x="2128926" y="1080215"/>
                </a:lnTo>
                <a:lnTo>
                  <a:pt x="2117539" y="1059230"/>
                </a:lnTo>
                <a:cubicBezTo>
                  <a:pt x="2067026" y="948527"/>
                  <a:pt x="2074323" y="823009"/>
                  <a:pt x="2146880" y="737620"/>
                </a:cubicBezTo>
                <a:cubicBezTo>
                  <a:pt x="2170800" y="709470"/>
                  <a:pt x="2199690" y="688179"/>
                  <a:pt x="2231650" y="673701"/>
                </a:cubicBezTo>
                <a:lnTo>
                  <a:pt x="2237517" y="671337"/>
                </a:lnTo>
                <a:lnTo>
                  <a:pt x="2209327" y="657843"/>
                </a:lnTo>
                <a:cubicBezTo>
                  <a:pt x="2188090" y="649803"/>
                  <a:pt x="2165635" y="645493"/>
                  <a:pt x="2142406" y="645493"/>
                </a:cubicBezTo>
                <a:cubicBezTo>
                  <a:pt x="2061880" y="645493"/>
                  <a:pt x="1990644" y="697292"/>
                  <a:pt x="1947278" y="776698"/>
                </a:cubicBezTo>
                <a:close/>
                <a:moveTo>
                  <a:pt x="0" y="4358100"/>
                </a:moveTo>
                <a:lnTo>
                  <a:pt x="21161" y="4298603"/>
                </a:lnTo>
                <a:cubicBezTo>
                  <a:pt x="150889" y="4004201"/>
                  <a:pt x="420274" y="3801879"/>
                  <a:pt x="731561" y="3801879"/>
                </a:cubicBezTo>
                <a:cubicBezTo>
                  <a:pt x="834183" y="3801879"/>
                  <a:pt x="932251" y="3823868"/>
                  <a:pt x="1022262" y="3863896"/>
                </a:cubicBezTo>
                <a:lnTo>
                  <a:pt x="1028966" y="3867203"/>
                </a:lnTo>
                <a:lnTo>
                  <a:pt x="1008395" y="3801412"/>
                </a:lnTo>
                <a:cubicBezTo>
                  <a:pt x="981510" y="3732008"/>
                  <a:pt x="940696" y="3668321"/>
                  <a:pt x="885511" y="3613677"/>
                </a:cubicBezTo>
                <a:cubicBezTo>
                  <a:pt x="726090" y="3455817"/>
                  <a:pt x="483525" y="3409851"/>
                  <a:pt x="242021" y="3468448"/>
                </a:cubicBezTo>
                <a:lnTo>
                  <a:pt x="196155" y="3482931"/>
                </a:lnTo>
                <a:lnTo>
                  <a:pt x="255637" y="3456161"/>
                </a:lnTo>
                <a:cubicBezTo>
                  <a:pt x="567343" y="3340913"/>
                  <a:pt x="906728" y="3385657"/>
                  <a:pt x="1122918" y="3599730"/>
                </a:cubicBezTo>
                <a:cubicBezTo>
                  <a:pt x="1179936" y="3656189"/>
                  <a:pt x="1224335" y="3720417"/>
                  <a:pt x="1256394" y="3789776"/>
                </a:cubicBezTo>
                <a:lnTo>
                  <a:pt x="1275579" y="3836506"/>
                </a:lnTo>
                <a:lnTo>
                  <a:pt x="1276524" y="3835144"/>
                </a:lnTo>
                <a:cubicBezTo>
                  <a:pt x="1324027" y="3753788"/>
                  <a:pt x="1350449" y="3663592"/>
                  <a:pt x="1350449" y="3568657"/>
                </a:cubicBezTo>
                <a:cubicBezTo>
                  <a:pt x="1350449" y="3349250"/>
                  <a:pt x="1209325" y="3155158"/>
                  <a:pt x="992989" y="3037002"/>
                </a:cubicBezTo>
                <a:lnTo>
                  <a:pt x="970306" y="3026565"/>
                </a:lnTo>
                <a:lnTo>
                  <a:pt x="973040" y="3062393"/>
                </a:lnTo>
                <a:cubicBezTo>
                  <a:pt x="995177" y="3206385"/>
                  <a:pt x="1092461" y="3331598"/>
                  <a:pt x="1232279" y="3411742"/>
                </a:cubicBezTo>
                <a:lnTo>
                  <a:pt x="1264427" y="3427267"/>
                </a:lnTo>
                <a:lnTo>
                  <a:pt x="1218449" y="3411588"/>
                </a:lnTo>
                <a:cubicBezTo>
                  <a:pt x="990945" y="3315467"/>
                  <a:pt x="834597" y="3115868"/>
                  <a:pt x="834597" y="2885221"/>
                </a:cubicBezTo>
                <a:cubicBezTo>
                  <a:pt x="834597" y="2809184"/>
                  <a:pt x="851589" y="2736521"/>
                  <a:pt x="882522" y="2669827"/>
                </a:cubicBezTo>
                <a:lnTo>
                  <a:pt x="886047" y="2662975"/>
                </a:lnTo>
                <a:lnTo>
                  <a:pt x="879237" y="2664668"/>
                </a:lnTo>
                <a:cubicBezTo>
                  <a:pt x="805724" y="2687793"/>
                  <a:pt x="739903" y="2728535"/>
                  <a:pt x="687908" y="2787201"/>
                </a:cubicBezTo>
                <a:cubicBezTo>
                  <a:pt x="575252" y="2914310"/>
                  <a:pt x="553496" y="3096231"/>
                  <a:pt x="612247" y="3271187"/>
                </a:cubicBezTo>
                <a:lnTo>
                  <a:pt x="625989" y="3304217"/>
                </a:lnTo>
                <a:lnTo>
                  <a:pt x="602013" y="3261854"/>
                </a:lnTo>
                <a:cubicBezTo>
                  <a:pt x="495657" y="3038382"/>
                  <a:pt x="511019" y="2785004"/>
                  <a:pt x="663791" y="2612633"/>
                </a:cubicBezTo>
                <a:cubicBezTo>
                  <a:pt x="714155" y="2555807"/>
                  <a:pt x="774984" y="2512828"/>
                  <a:pt x="842276" y="2483603"/>
                </a:cubicBezTo>
                <a:lnTo>
                  <a:pt x="854630" y="2478830"/>
                </a:lnTo>
                <a:lnTo>
                  <a:pt x="795274" y="2451590"/>
                </a:lnTo>
                <a:cubicBezTo>
                  <a:pt x="750560" y="2435360"/>
                  <a:pt x="703279" y="2426659"/>
                  <a:pt x="654370" y="2426659"/>
                </a:cubicBezTo>
                <a:cubicBezTo>
                  <a:pt x="484820" y="2426659"/>
                  <a:pt x="334832" y="2531224"/>
                  <a:pt x="243525" y="2691517"/>
                </a:cubicBezTo>
                <a:lnTo>
                  <a:pt x="228049" y="2723765"/>
                </a:lnTo>
                <a:lnTo>
                  <a:pt x="243679" y="2677643"/>
                </a:lnTo>
                <a:cubicBezTo>
                  <a:pt x="339499" y="2449426"/>
                  <a:pt x="538475" y="2292588"/>
                  <a:pt x="768401" y="2292588"/>
                </a:cubicBezTo>
                <a:cubicBezTo>
                  <a:pt x="844200" y="2292588"/>
                  <a:pt x="916636" y="2309634"/>
                  <a:pt x="983121" y="2340663"/>
                </a:cubicBezTo>
                <a:lnTo>
                  <a:pt x="988073" y="2343227"/>
                </a:lnTo>
                <a:lnTo>
                  <a:pt x="972878" y="2292226"/>
                </a:lnTo>
                <a:cubicBezTo>
                  <a:pt x="953020" y="2238425"/>
                  <a:pt x="922874" y="2189056"/>
                  <a:pt x="882113" y="2146696"/>
                </a:cubicBezTo>
                <a:cubicBezTo>
                  <a:pt x="764360" y="2024325"/>
                  <a:pt x="585194" y="1988693"/>
                  <a:pt x="406812" y="2034116"/>
                </a:cubicBezTo>
                <a:lnTo>
                  <a:pt x="372934" y="2045343"/>
                </a:lnTo>
                <a:lnTo>
                  <a:pt x="416870" y="2024592"/>
                </a:lnTo>
                <a:cubicBezTo>
                  <a:pt x="647105" y="1935252"/>
                  <a:pt x="897784" y="1969937"/>
                  <a:pt x="1057469" y="2135884"/>
                </a:cubicBezTo>
                <a:cubicBezTo>
                  <a:pt x="1099583" y="2179651"/>
                  <a:pt x="1132378" y="2229440"/>
                  <a:pt x="1156058" y="2283206"/>
                </a:cubicBezTo>
                <a:lnTo>
                  <a:pt x="1170228" y="2319431"/>
                </a:lnTo>
                <a:lnTo>
                  <a:pt x="1170926" y="2318375"/>
                </a:lnTo>
                <a:cubicBezTo>
                  <a:pt x="1206014" y="2255309"/>
                  <a:pt x="1225529" y="2185390"/>
                  <a:pt x="1225529" y="2111797"/>
                </a:cubicBezTo>
                <a:cubicBezTo>
                  <a:pt x="1225529" y="1941715"/>
                  <a:pt x="1121291" y="1791257"/>
                  <a:pt x="961499" y="1699664"/>
                </a:cubicBezTo>
                <a:lnTo>
                  <a:pt x="929352" y="1684139"/>
                </a:lnTo>
                <a:lnTo>
                  <a:pt x="975330" y="1699818"/>
                </a:lnTo>
                <a:cubicBezTo>
                  <a:pt x="1202834" y="1795939"/>
                  <a:pt x="1359181" y="1995538"/>
                  <a:pt x="1359181" y="2226185"/>
                </a:cubicBezTo>
                <a:cubicBezTo>
                  <a:pt x="1359181" y="2271807"/>
                  <a:pt x="1353064" y="2316215"/>
                  <a:pt x="1341489" y="2358847"/>
                </a:cubicBezTo>
                <a:lnTo>
                  <a:pt x="1329163" y="2397584"/>
                </a:lnTo>
                <a:lnTo>
                  <a:pt x="1330507" y="2397066"/>
                </a:lnTo>
                <a:cubicBezTo>
                  <a:pt x="1382470" y="2373102"/>
                  <a:pt x="1429243" y="2339185"/>
                  <a:pt x="1468239" y="2295185"/>
                </a:cubicBezTo>
                <a:cubicBezTo>
                  <a:pt x="1538649" y="2215742"/>
                  <a:pt x="1573551" y="2114888"/>
                  <a:pt x="1575483" y="2007705"/>
                </a:cubicBezTo>
                <a:lnTo>
                  <a:pt x="1572720" y="1943087"/>
                </a:lnTo>
                <a:lnTo>
                  <a:pt x="1549946" y="1907690"/>
                </a:lnTo>
                <a:cubicBezTo>
                  <a:pt x="1519370" y="1851153"/>
                  <a:pt x="1502342" y="1788358"/>
                  <a:pt x="1502342" y="1722224"/>
                </a:cubicBezTo>
                <a:cubicBezTo>
                  <a:pt x="1502342" y="1664084"/>
                  <a:pt x="1515501" y="1608524"/>
                  <a:pt x="1539458" y="1557529"/>
                </a:cubicBezTo>
                <a:lnTo>
                  <a:pt x="1542188" y="1552290"/>
                </a:lnTo>
                <a:lnTo>
                  <a:pt x="1536914" y="1553584"/>
                </a:lnTo>
                <a:cubicBezTo>
                  <a:pt x="1479980" y="1571266"/>
                  <a:pt x="1429003" y="1602418"/>
                  <a:pt x="1388734" y="1647276"/>
                </a:cubicBezTo>
                <a:cubicBezTo>
                  <a:pt x="1301485" y="1744466"/>
                  <a:pt x="1284635" y="1883567"/>
                  <a:pt x="1330136" y="2017342"/>
                </a:cubicBezTo>
                <a:lnTo>
                  <a:pt x="1340779" y="2042597"/>
                </a:lnTo>
                <a:lnTo>
                  <a:pt x="1322210" y="2010205"/>
                </a:lnTo>
                <a:cubicBezTo>
                  <a:pt x="1239840" y="1839334"/>
                  <a:pt x="1251738" y="1645596"/>
                  <a:pt x="1370056" y="1513796"/>
                </a:cubicBezTo>
                <a:cubicBezTo>
                  <a:pt x="1409062" y="1470346"/>
                  <a:pt x="1456172" y="1437484"/>
                  <a:pt x="1508288" y="1415137"/>
                </a:cubicBezTo>
                <a:lnTo>
                  <a:pt x="1517856" y="1411488"/>
                </a:lnTo>
                <a:lnTo>
                  <a:pt x="1471887" y="1390660"/>
                </a:lnTo>
                <a:cubicBezTo>
                  <a:pt x="1437256" y="1378250"/>
                  <a:pt x="1400638" y="1371597"/>
                  <a:pt x="1362760" y="1371597"/>
                </a:cubicBezTo>
                <a:cubicBezTo>
                  <a:pt x="1231447" y="1371597"/>
                  <a:pt x="1115285" y="1451550"/>
                  <a:pt x="1044569" y="1574113"/>
                </a:cubicBezTo>
                <a:lnTo>
                  <a:pt x="1032583" y="1598771"/>
                </a:lnTo>
                <a:lnTo>
                  <a:pt x="1044688" y="1563505"/>
                </a:lnTo>
                <a:cubicBezTo>
                  <a:pt x="1118899" y="1389005"/>
                  <a:pt x="1273001" y="1269084"/>
                  <a:pt x="1451074" y="1269084"/>
                </a:cubicBezTo>
                <a:cubicBezTo>
                  <a:pt x="1509779" y="1269084"/>
                  <a:pt x="1565879" y="1282117"/>
                  <a:pt x="1617370" y="1305843"/>
                </a:cubicBezTo>
                <a:lnTo>
                  <a:pt x="1621205" y="1307803"/>
                </a:lnTo>
                <a:lnTo>
                  <a:pt x="1609437" y="1268807"/>
                </a:lnTo>
                <a:cubicBezTo>
                  <a:pt x="1594057" y="1227669"/>
                  <a:pt x="1570710" y="1189920"/>
                  <a:pt x="1539141" y="1157531"/>
                </a:cubicBezTo>
                <a:cubicBezTo>
                  <a:pt x="1447944" y="1063963"/>
                  <a:pt x="1309184" y="1036718"/>
                  <a:pt x="1171032" y="1071450"/>
                </a:cubicBezTo>
                <a:lnTo>
                  <a:pt x="1144794" y="1080034"/>
                </a:lnTo>
                <a:lnTo>
                  <a:pt x="1178821" y="1064167"/>
                </a:lnTo>
                <a:cubicBezTo>
                  <a:pt x="1357133" y="995856"/>
                  <a:pt x="1551278" y="1022377"/>
                  <a:pt x="1674950" y="1149264"/>
                </a:cubicBezTo>
                <a:cubicBezTo>
                  <a:pt x="1707567" y="1182729"/>
                  <a:pt x="1732966" y="1220799"/>
                  <a:pt x="1751305" y="1261910"/>
                </a:cubicBezTo>
                <a:lnTo>
                  <a:pt x="1762280" y="1289608"/>
                </a:lnTo>
                <a:lnTo>
                  <a:pt x="1762821" y="1288801"/>
                </a:lnTo>
                <a:cubicBezTo>
                  <a:pt x="1789995" y="1240579"/>
                  <a:pt x="1805110" y="1187117"/>
                  <a:pt x="1805110" y="1130846"/>
                </a:cubicBezTo>
                <a:cubicBezTo>
                  <a:pt x="1805110" y="1000798"/>
                  <a:pt x="1724379" y="885755"/>
                  <a:pt x="1600624" y="815720"/>
                </a:cubicBezTo>
                <a:lnTo>
                  <a:pt x="1575727" y="803850"/>
                </a:lnTo>
                <a:lnTo>
                  <a:pt x="1611336" y="815838"/>
                </a:lnTo>
                <a:cubicBezTo>
                  <a:pt x="1787532" y="889335"/>
                  <a:pt x="1908620" y="1041952"/>
                  <a:pt x="1908620" y="1218310"/>
                </a:cubicBezTo>
                <a:cubicBezTo>
                  <a:pt x="1908620" y="1253194"/>
                  <a:pt x="1903882" y="1287149"/>
                  <a:pt x="1894918" y="1319746"/>
                </a:cubicBezTo>
                <a:lnTo>
                  <a:pt x="1885372" y="1349366"/>
                </a:lnTo>
                <a:lnTo>
                  <a:pt x="1886412" y="1348970"/>
                </a:lnTo>
                <a:cubicBezTo>
                  <a:pt x="1926656" y="1330646"/>
                  <a:pt x="1962881" y="1304712"/>
                  <a:pt x="1993083" y="1271069"/>
                </a:cubicBezTo>
                <a:cubicBezTo>
                  <a:pt x="2080332" y="1173879"/>
                  <a:pt x="2097182" y="1034778"/>
                  <a:pt x="2051681" y="901003"/>
                </a:cubicBezTo>
                <a:lnTo>
                  <a:pt x="2041038" y="875748"/>
                </a:lnTo>
                <a:lnTo>
                  <a:pt x="2059607" y="908139"/>
                </a:lnTo>
                <a:cubicBezTo>
                  <a:pt x="2141977" y="1079011"/>
                  <a:pt x="2130079" y="1272749"/>
                  <a:pt x="2011761" y="1404549"/>
                </a:cubicBezTo>
                <a:cubicBezTo>
                  <a:pt x="1972755" y="1447999"/>
                  <a:pt x="1925645" y="1480861"/>
                  <a:pt x="1873528" y="1503208"/>
                </a:cubicBezTo>
                <a:lnTo>
                  <a:pt x="1860177" y="1508300"/>
                </a:lnTo>
                <a:lnTo>
                  <a:pt x="1888711" y="1527054"/>
                </a:lnTo>
                <a:cubicBezTo>
                  <a:pt x="1937402" y="1553967"/>
                  <a:pt x="1991384" y="1568936"/>
                  <a:pt x="2048202" y="1568936"/>
                </a:cubicBezTo>
                <a:cubicBezTo>
                  <a:pt x="2179515" y="1568936"/>
                  <a:pt x="2295677" y="1488983"/>
                  <a:pt x="2366392" y="1366420"/>
                </a:cubicBezTo>
                <a:lnTo>
                  <a:pt x="2378378" y="1341762"/>
                </a:lnTo>
                <a:lnTo>
                  <a:pt x="2366273" y="1377028"/>
                </a:lnTo>
                <a:cubicBezTo>
                  <a:pt x="2292062" y="1551528"/>
                  <a:pt x="2137960" y="1671449"/>
                  <a:pt x="1959888" y="1671449"/>
                </a:cubicBezTo>
                <a:cubicBezTo>
                  <a:pt x="1901183" y="1671449"/>
                  <a:pt x="1845082" y="1658416"/>
                  <a:pt x="1793591" y="1634690"/>
                </a:cubicBezTo>
                <a:lnTo>
                  <a:pt x="1789757" y="1632730"/>
                </a:lnTo>
                <a:lnTo>
                  <a:pt x="1801524" y="1671727"/>
                </a:lnTo>
                <a:cubicBezTo>
                  <a:pt x="1816904" y="1712864"/>
                  <a:pt x="1840252" y="1750613"/>
                  <a:pt x="1871820" y="1783002"/>
                </a:cubicBezTo>
                <a:cubicBezTo>
                  <a:pt x="1963017" y="1876570"/>
                  <a:pt x="2101777" y="1903815"/>
                  <a:pt x="2239930" y="1869083"/>
                </a:cubicBezTo>
                <a:lnTo>
                  <a:pt x="2266168" y="1860499"/>
                </a:lnTo>
                <a:lnTo>
                  <a:pt x="2232140" y="1876366"/>
                </a:lnTo>
                <a:cubicBezTo>
                  <a:pt x="2053829" y="1944677"/>
                  <a:pt x="1859683" y="1918156"/>
                  <a:pt x="1736011" y="1791269"/>
                </a:cubicBezTo>
                <a:cubicBezTo>
                  <a:pt x="1703394" y="1757804"/>
                  <a:pt x="1677995" y="1719735"/>
                  <a:pt x="1659656" y="1678623"/>
                </a:cubicBezTo>
                <a:lnTo>
                  <a:pt x="1648681" y="1650926"/>
                </a:lnTo>
                <a:lnTo>
                  <a:pt x="1648141" y="1651733"/>
                </a:lnTo>
                <a:cubicBezTo>
                  <a:pt x="1620966" y="1699955"/>
                  <a:pt x="1605852" y="1753416"/>
                  <a:pt x="1605852" y="1809687"/>
                </a:cubicBezTo>
                <a:cubicBezTo>
                  <a:pt x="1605852" y="1939735"/>
                  <a:pt x="1686582" y="2054779"/>
                  <a:pt x="1810337" y="2124813"/>
                </a:cubicBezTo>
                <a:lnTo>
                  <a:pt x="1835235" y="2136684"/>
                </a:lnTo>
                <a:lnTo>
                  <a:pt x="1799626" y="2124696"/>
                </a:lnTo>
                <a:cubicBezTo>
                  <a:pt x="1733552" y="2097134"/>
                  <a:pt x="1675228" y="2058447"/>
                  <a:pt x="1628133" y="2011553"/>
                </a:cubicBezTo>
                <a:lnTo>
                  <a:pt x="1610731" y="1991616"/>
                </a:lnTo>
                <a:lnTo>
                  <a:pt x="1610834" y="1992011"/>
                </a:lnTo>
                <a:cubicBezTo>
                  <a:pt x="1644221" y="2165631"/>
                  <a:pt x="1606935" y="2340476"/>
                  <a:pt x="1492356" y="2469754"/>
                </a:cubicBezTo>
                <a:cubicBezTo>
                  <a:pt x="1441992" y="2526580"/>
                  <a:pt x="1381164" y="2569558"/>
                  <a:pt x="1313871" y="2598784"/>
                </a:cubicBezTo>
                <a:lnTo>
                  <a:pt x="1296631" y="2605444"/>
                </a:lnTo>
                <a:lnTo>
                  <a:pt x="1333475" y="2629971"/>
                </a:lnTo>
                <a:cubicBezTo>
                  <a:pt x="1396344" y="2665169"/>
                  <a:pt x="1466045" y="2684746"/>
                  <a:pt x="1539408" y="2684746"/>
                </a:cubicBezTo>
                <a:cubicBezTo>
                  <a:pt x="1708958" y="2684746"/>
                  <a:pt x="1858947" y="2580181"/>
                  <a:pt x="1950254" y="2419888"/>
                </a:cubicBezTo>
                <a:lnTo>
                  <a:pt x="1965730" y="2387640"/>
                </a:lnTo>
                <a:lnTo>
                  <a:pt x="1950100" y="2433762"/>
                </a:lnTo>
                <a:cubicBezTo>
                  <a:pt x="1854279" y="2661979"/>
                  <a:pt x="1655303" y="2818816"/>
                  <a:pt x="1425378" y="2818816"/>
                </a:cubicBezTo>
                <a:cubicBezTo>
                  <a:pt x="1349578" y="2818816"/>
                  <a:pt x="1277142" y="2801771"/>
                  <a:pt x="1210657" y="2770742"/>
                </a:cubicBezTo>
                <a:lnTo>
                  <a:pt x="1205706" y="2768178"/>
                </a:lnTo>
                <a:lnTo>
                  <a:pt x="1220900" y="2819179"/>
                </a:lnTo>
                <a:cubicBezTo>
                  <a:pt x="1240758" y="2872981"/>
                  <a:pt x="1270905" y="2922350"/>
                  <a:pt x="1311665" y="2964709"/>
                </a:cubicBezTo>
                <a:cubicBezTo>
                  <a:pt x="1429419" y="3087081"/>
                  <a:pt x="1608584" y="3122713"/>
                  <a:pt x="1786966" y="3077290"/>
                </a:cubicBezTo>
                <a:lnTo>
                  <a:pt x="1820844" y="3066063"/>
                </a:lnTo>
                <a:lnTo>
                  <a:pt x="1776908" y="3086814"/>
                </a:lnTo>
                <a:cubicBezTo>
                  <a:pt x="1546674" y="3176154"/>
                  <a:pt x="1295994" y="3141469"/>
                  <a:pt x="1136310" y="2975521"/>
                </a:cubicBezTo>
                <a:cubicBezTo>
                  <a:pt x="1094195" y="2931755"/>
                  <a:pt x="1061400" y="2881966"/>
                  <a:pt x="1037720" y="2828199"/>
                </a:cubicBezTo>
                <a:lnTo>
                  <a:pt x="1023550" y="2791975"/>
                </a:lnTo>
                <a:lnTo>
                  <a:pt x="1022852" y="2793031"/>
                </a:lnTo>
                <a:cubicBezTo>
                  <a:pt x="987765" y="2856097"/>
                  <a:pt x="968249" y="2926016"/>
                  <a:pt x="968249" y="2999609"/>
                </a:cubicBezTo>
                <a:lnTo>
                  <a:pt x="970085" y="3023675"/>
                </a:lnTo>
                <a:lnTo>
                  <a:pt x="1011714" y="3037201"/>
                </a:lnTo>
                <a:cubicBezTo>
                  <a:pt x="1319722" y="3161198"/>
                  <a:pt x="1531395" y="3418682"/>
                  <a:pt x="1531395" y="3716218"/>
                </a:cubicBezTo>
                <a:cubicBezTo>
                  <a:pt x="1531395" y="3775071"/>
                  <a:pt x="1523113" y="3832357"/>
                  <a:pt x="1507442" y="3887353"/>
                </a:cubicBezTo>
                <a:lnTo>
                  <a:pt x="1490755" y="3937324"/>
                </a:lnTo>
                <a:lnTo>
                  <a:pt x="1492573" y="3936657"/>
                </a:lnTo>
                <a:cubicBezTo>
                  <a:pt x="1562924" y="3905742"/>
                  <a:pt x="1626248" y="3861989"/>
                  <a:pt x="1679044" y="3805229"/>
                </a:cubicBezTo>
                <a:cubicBezTo>
                  <a:pt x="1831564" y="3641257"/>
                  <a:pt x="1861019" y="3406578"/>
                  <a:pt x="1781479" y="3180883"/>
                </a:cubicBezTo>
                <a:lnTo>
                  <a:pt x="1762873" y="3138276"/>
                </a:lnTo>
                <a:lnTo>
                  <a:pt x="1795334" y="3192924"/>
                </a:lnTo>
                <a:cubicBezTo>
                  <a:pt x="1939325" y="3481204"/>
                  <a:pt x="1918527" y="3808064"/>
                  <a:pt x="1711695" y="4030424"/>
                </a:cubicBezTo>
                <a:cubicBezTo>
                  <a:pt x="1643509" y="4103730"/>
                  <a:pt x="1561156" y="4159172"/>
                  <a:pt x="1470051" y="4196874"/>
                </a:cubicBezTo>
                <a:lnTo>
                  <a:pt x="1446711" y="4205466"/>
                </a:lnTo>
                <a:lnTo>
                  <a:pt x="1496593" y="4237106"/>
                </a:lnTo>
                <a:cubicBezTo>
                  <a:pt x="1581709" y="4282511"/>
                  <a:pt x="1676074" y="4307765"/>
                  <a:pt x="1775397" y="4307765"/>
                </a:cubicBezTo>
                <a:cubicBezTo>
                  <a:pt x="2004944" y="4307765"/>
                  <a:pt x="2208007" y="4172876"/>
                  <a:pt x="2331624" y="3966097"/>
                </a:cubicBezTo>
                <a:lnTo>
                  <a:pt x="2352576" y="3924497"/>
                </a:lnTo>
                <a:lnTo>
                  <a:pt x="2331416" y="3983994"/>
                </a:lnTo>
                <a:cubicBezTo>
                  <a:pt x="2201688" y="4278396"/>
                  <a:pt x="1932303" y="4480717"/>
                  <a:pt x="1621015" y="4480717"/>
                </a:cubicBezTo>
                <a:cubicBezTo>
                  <a:pt x="1518394" y="4480717"/>
                  <a:pt x="1420325" y="4458728"/>
                  <a:pt x="1330314" y="4418700"/>
                </a:cubicBezTo>
                <a:lnTo>
                  <a:pt x="1323610" y="4415393"/>
                </a:lnTo>
                <a:lnTo>
                  <a:pt x="1344182" y="4481185"/>
                </a:lnTo>
                <a:cubicBezTo>
                  <a:pt x="1371067" y="4550589"/>
                  <a:pt x="1411881" y="4614276"/>
                  <a:pt x="1467065" y="4668920"/>
                </a:cubicBezTo>
                <a:cubicBezTo>
                  <a:pt x="1626487" y="4826780"/>
                  <a:pt x="1869052" y="4872745"/>
                  <a:pt x="2110555" y="4814149"/>
                </a:cubicBezTo>
                <a:lnTo>
                  <a:pt x="2156421" y="4799666"/>
                </a:lnTo>
                <a:lnTo>
                  <a:pt x="2096939" y="4826436"/>
                </a:lnTo>
                <a:cubicBezTo>
                  <a:pt x="1785234" y="4941684"/>
                  <a:pt x="1445849" y="4896940"/>
                  <a:pt x="1229658" y="4682867"/>
                </a:cubicBezTo>
                <a:cubicBezTo>
                  <a:pt x="1172641" y="4626408"/>
                  <a:pt x="1128241" y="4562180"/>
                  <a:pt x="1096182" y="4492821"/>
                </a:cubicBezTo>
                <a:lnTo>
                  <a:pt x="1076998" y="4446092"/>
                </a:lnTo>
                <a:lnTo>
                  <a:pt x="1076053" y="4447453"/>
                </a:lnTo>
                <a:cubicBezTo>
                  <a:pt x="1028549" y="4528809"/>
                  <a:pt x="1002127" y="4619005"/>
                  <a:pt x="1002127" y="4713940"/>
                </a:cubicBezTo>
                <a:cubicBezTo>
                  <a:pt x="1002127" y="4933347"/>
                  <a:pt x="1143252" y="5127439"/>
                  <a:pt x="1359587" y="5245595"/>
                </a:cubicBezTo>
                <a:lnTo>
                  <a:pt x="1403110" y="5265622"/>
                </a:lnTo>
                <a:lnTo>
                  <a:pt x="1340863" y="5245396"/>
                </a:lnTo>
                <a:cubicBezTo>
                  <a:pt x="1032854" y="5121399"/>
                  <a:pt x="821182" y="4863915"/>
                  <a:pt x="821182" y="4566379"/>
                </a:cubicBezTo>
                <a:cubicBezTo>
                  <a:pt x="821182" y="4468291"/>
                  <a:pt x="844187" y="4374555"/>
                  <a:pt x="886065" y="4288520"/>
                </a:cubicBezTo>
                <a:lnTo>
                  <a:pt x="890837" y="4279681"/>
                </a:lnTo>
                <a:lnTo>
                  <a:pt x="881618" y="4281865"/>
                </a:lnTo>
                <a:cubicBezTo>
                  <a:pt x="782091" y="4311697"/>
                  <a:pt x="692980" y="4364254"/>
                  <a:pt x="622585" y="4439933"/>
                </a:cubicBezTo>
                <a:cubicBezTo>
                  <a:pt x="470065" y="4603905"/>
                  <a:pt x="440610" y="4838584"/>
                  <a:pt x="520151" y="5064279"/>
                </a:cubicBezTo>
                <a:lnTo>
                  <a:pt x="538756" y="5106886"/>
                </a:lnTo>
                <a:lnTo>
                  <a:pt x="506295" y="5052238"/>
                </a:lnTo>
                <a:cubicBezTo>
                  <a:pt x="362304" y="4763958"/>
                  <a:pt x="383103" y="4437099"/>
                  <a:pt x="589934" y="4214738"/>
                </a:cubicBezTo>
                <a:cubicBezTo>
                  <a:pt x="658120" y="4141433"/>
                  <a:pt x="740473" y="4085990"/>
                  <a:pt x="831578" y="4048289"/>
                </a:cubicBezTo>
                <a:lnTo>
                  <a:pt x="848303" y="4042132"/>
                </a:lnTo>
                <a:lnTo>
                  <a:pt x="767944" y="4006992"/>
                </a:lnTo>
                <a:cubicBezTo>
                  <a:pt x="707407" y="3986056"/>
                  <a:pt x="643395" y="3974832"/>
                  <a:pt x="577180" y="3974832"/>
                </a:cubicBezTo>
                <a:cubicBezTo>
                  <a:pt x="347633" y="3974832"/>
                  <a:pt x="144570" y="4109721"/>
                  <a:pt x="20953" y="4316500"/>
                </a:cubicBezTo>
                <a:close/>
              </a:path>
            </a:pathLst>
          </a:custGeom>
          <a:gradFill>
            <a:gsLst>
              <a:gs pos="81000">
                <a:schemeClr val="accent6">
                  <a:lumMod val="50000"/>
                </a:schemeClr>
              </a:gs>
              <a:gs pos="24000">
                <a:srgbClr val="00B050"/>
              </a:gs>
              <a:gs pos="51000">
                <a:srgbClr val="FF6600"/>
              </a:gs>
            </a:gsLst>
            <a:lin ang="2700000" scaled="1"/>
          </a:gradFill>
          <a:ln w="0">
            <a:noFill/>
          </a:ln>
          <a:effectLst>
            <a:outerShdw sx="102000" sy="102000" algn="ctr" rotWithShape="0">
              <a:schemeClr val="tx1"/>
            </a:outerShdw>
          </a:effectLst>
          <a:scene3d>
            <a:camera prst="orthographicFront"/>
            <a:lightRig rig="flat" dir="t"/>
          </a:scene3d>
          <a:sp3d>
            <a:bevel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9" name="Forma libre 18"/>
          <p:cNvSpPr/>
          <p:nvPr/>
        </p:nvSpPr>
        <p:spPr>
          <a:xfrm rot="16200000" flipH="1">
            <a:off x="6484506" y="2335640"/>
            <a:ext cx="2051835" cy="3563887"/>
          </a:xfrm>
          <a:custGeom>
            <a:avLst/>
            <a:gdLst>
              <a:gd name="connsiteX0" fmla="*/ 1939928 w 3208915"/>
              <a:gd name="connsiteY0" fmla="*/ 792673 h 5265622"/>
              <a:gd name="connsiteX1" fmla="*/ 1947351 w 3208915"/>
              <a:gd name="connsiteY1" fmla="*/ 769825 h 5265622"/>
              <a:gd name="connsiteX2" fmla="*/ 2196563 w 3208915"/>
              <a:gd name="connsiteY2" fmla="*/ 579077 h 5265622"/>
              <a:gd name="connsiteX3" fmla="*/ 2298543 w 3208915"/>
              <a:gd name="connsiteY3" fmla="*/ 602892 h 5265622"/>
              <a:gd name="connsiteX4" fmla="*/ 2300895 w 3208915"/>
              <a:gd name="connsiteY4" fmla="*/ 604162 h 5265622"/>
              <a:gd name="connsiteX5" fmla="*/ 2293678 w 3208915"/>
              <a:gd name="connsiteY5" fmla="*/ 578898 h 5265622"/>
              <a:gd name="connsiteX6" fmla="*/ 2250570 w 3208915"/>
              <a:gd name="connsiteY6" fmla="*/ 506805 h 5265622"/>
              <a:gd name="connsiteX7" fmla="*/ 2024830 w 3208915"/>
              <a:gd name="connsiteY7" fmla="*/ 451036 h 5265622"/>
              <a:gd name="connsiteX8" fmla="*/ 2008740 w 3208915"/>
              <a:gd name="connsiteY8" fmla="*/ 456597 h 5265622"/>
              <a:gd name="connsiteX9" fmla="*/ 2029607 w 3208915"/>
              <a:gd name="connsiteY9" fmla="*/ 446317 h 5265622"/>
              <a:gd name="connsiteX10" fmla="*/ 2333854 w 3208915"/>
              <a:gd name="connsiteY10" fmla="*/ 501449 h 5265622"/>
              <a:gd name="connsiteX11" fmla="*/ 2380678 w 3208915"/>
              <a:gd name="connsiteY11" fmla="*/ 574430 h 5265622"/>
              <a:gd name="connsiteX12" fmla="*/ 2387408 w 3208915"/>
              <a:gd name="connsiteY12" fmla="*/ 592374 h 5265622"/>
              <a:gd name="connsiteX13" fmla="*/ 2387739 w 3208915"/>
              <a:gd name="connsiteY13" fmla="*/ 591851 h 5265622"/>
              <a:gd name="connsiteX14" fmla="*/ 2413673 w 3208915"/>
              <a:gd name="connsiteY14" fmla="*/ 489517 h 5265622"/>
              <a:gd name="connsiteX15" fmla="*/ 2288274 w 3208915"/>
              <a:gd name="connsiteY15" fmla="*/ 285355 h 5265622"/>
              <a:gd name="connsiteX16" fmla="*/ 2273006 w 3208915"/>
              <a:gd name="connsiteY16" fmla="*/ 277665 h 5265622"/>
              <a:gd name="connsiteX17" fmla="*/ 2294843 w 3208915"/>
              <a:gd name="connsiteY17" fmla="*/ 285432 h 5265622"/>
              <a:gd name="connsiteX18" fmla="*/ 2477149 w 3208915"/>
              <a:gd name="connsiteY18" fmla="*/ 546182 h 5265622"/>
              <a:gd name="connsiteX19" fmla="*/ 2468747 w 3208915"/>
              <a:gd name="connsiteY19" fmla="*/ 611900 h 5265622"/>
              <a:gd name="connsiteX20" fmla="*/ 2462893 w 3208915"/>
              <a:gd name="connsiteY20" fmla="*/ 631090 h 5265622"/>
              <a:gd name="connsiteX21" fmla="*/ 2463531 w 3208915"/>
              <a:gd name="connsiteY21" fmla="*/ 630833 h 5265622"/>
              <a:gd name="connsiteX22" fmla="*/ 2528945 w 3208915"/>
              <a:gd name="connsiteY22" fmla="*/ 580364 h 5265622"/>
              <a:gd name="connsiteX23" fmla="*/ 2578561 w 3208915"/>
              <a:gd name="connsiteY23" fmla="*/ 405778 h 5265622"/>
              <a:gd name="connsiteX24" fmla="*/ 2577701 w 3208915"/>
              <a:gd name="connsiteY24" fmla="*/ 401681 h 5265622"/>
              <a:gd name="connsiteX25" fmla="*/ 2576338 w 3208915"/>
              <a:gd name="connsiteY25" fmla="*/ 404718 h 5265622"/>
              <a:gd name="connsiteX26" fmla="*/ 2577541 w 3208915"/>
              <a:gd name="connsiteY26" fmla="*/ 400920 h 5265622"/>
              <a:gd name="connsiteX27" fmla="*/ 2564880 w 3208915"/>
              <a:gd name="connsiteY27" fmla="*/ 340607 h 5265622"/>
              <a:gd name="connsiteX28" fmla="*/ 2558353 w 3208915"/>
              <a:gd name="connsiteY28" fmla="*/ 324246 h 5265622"/>
              <a:gd name="connsiteX29" fmla="*/ 2569741 w 3208915"/>
              <a:gd name="connsiteY29" fmla="*/ 345231 h 5265622"/>
              <a:gd name="connsiteX30" fmla="*/ 2582581 w 3208915"/>
              <a:gd name="connsiteY30" fmla="*/ 385736 h 5265622"/>
              <a:gd name="connsiteX31" fmla="*/ 2614820 w 3208915"/>
              <a:gd name="connsiteY31" fmla="*/ 325861 h 5265622"/>
              <a:gd name="connsiteX32" fmla="*/ 2773045 w 3208915"/>
              <a:gd name="connsiteY32" fmla="*/ 236865 h 5265622"/>
              <a:gd name="connsiteX33" fmla="*/ 2851211 w 3208915"/>
              <a:gd name="connsiteY33" fmla="*/ 255580 h 5265622"/>
              <a:gd name="connsiteX34" fmla="*/ 2853013 w 3208915"/>
              <a:gd name="connsiteY34" fmla="*/ 256578 h 5265622"/>
              <a:gd name="connsiteX35" fmla="*/ 2847482 w 3208915"/>
              <a:gd name="connsiteY35" fmla="*/ 236723 h 5265622"/>
              <a:gd name="connsiteX36" fmla="*/ 2814440 w 3208915"/>
              <a:gd name="connsiteY36" fmla="*/ 180070 h 5265622"/>
              <a:gd name="connsiteX37" fmla="*/ 2641414 w 3208915"/>
              <a:gd name="connsiteY37" fmla="*/ 136243 h 5265622"/>
              <a:gd name="connsiteX38" fmla="*/ 2629081 w 3208915"/>
              <a:gd name="connsiteY38" fmla="*/ 140614 h 5265622"/>
              <a:gd name="connsiteX39" fmla="*/ 2645075 w 3208915"/>
              <a:gd name="connsiteY39" fmla="*/ 132536 h 5265622"/>
              <a:gd name="connsiteX40" fmla="*/ 2878276 w 3208915"/>
              <a:gd name="connsiteY40" fmla="*/ 175861 h 5265622"/>
              <a:gd name="connsiteX41" fmla="*/ 2914166 w 3208915"/>
              <a:gd name="connsiteY41" fmla="*/ 233212 h 5265622"/>
              <a:gd name="connsiteX42" fmla="*/ 2919324 w 3208915"/>
              <a:gd name="connsiteY42" fmla="*/ 247314 h 5265622"/>
              <a:gd name="connsiteX43" fmla="*/ 2919578 w 3208915"/>
              <a:gd name="connsiteY43" fmla="*/ 246903 h 5265622"/>
              <a:gd name="connsiteX44" fmla="*/ 2939456 w 3208915"/>
              <a:gd name="connsiteY44" fmla="*/ 166484 h 5265622"/>
              <a:gd name="connsiteX45" fmla="*/ 2843340 w 3208915"/>
              <a:gd name="connsiteY45" fmla="*/ 6044 h 5265622"/>
              <a:gd name="connsiteX46" fmla="*/ 2831637 w 3208915"/>
              <a:gd name="connsiteY46" fmla="*/ 0 h 5265622"/>
              <a:gd name="connsiteX47" fmla="*/ 2848374 w 3208915"/>
              <a:gd name="connsiteY47" fmla="*/ 6104 h 5265622"/>
              <a:gd name="connsiteX48" fmla="*/ 2988110 w 3208915"/>
              <a:gd name="connsiteY48" fmla="*/ 211014 h 5265622"/>
              <a:gd name="connsiteX49" fmla="*/ 2981669 w 3208915"/>
              <a:gd name="connsiteY49" fmla="*/ 262658 h 5265622"/>
              <a:gd name="connsiteX50" fmla="*/ 2977182 w 3208915"/>
              <a:gd name="connsiteY50" fmla="*/ 277738 h 5265622"/>
              <a:gd name="connsiteX51" fmla="*/ 2977671 w 3208915"/>
              <a:gd name="connsiteY51" fmla="*/ 277537 h 5265622"/>
              <a:gd name="connsiteX52" fmla="*/ 3027811 w 3208915"/>
              <a:gd name="connsiteY52" fmla="*/ 237875 h 5265622"/>
              <a:gd name="connsiteX53" fmla="*/ 3055354 w 3208915"/>
              <a:gd name="connsiteY53" fmla="*/ 49464 h 5265622"/>
              <a:gd name="connsiteX54" fmla="*/ 3050351 w 3208915"/>
              <a:gd name="connsiteY54" fmla="*/ 36606 h 5265622"/>
              <a:gd name="connsiteX55" fmla="*/ 3059080 w 3208915"/>
              <a:gd name="connsiteY55" fmla="*/ 53097 h 5265622"/>
              <a:gd name="connsiteX56" fmla="*/ 3036590 w 3208915"/>
              <a:gd name="connsiteY56" fmla="*/ 305834 h 5265622"/>
              <a:gd name="connsiteX57" fmla="*/ 2971615 w 3208915"/>
              <a:gd name="connsiteY57" fmla="*/ 356064 h 5265622"/>
              <a:gd name="connsiteX58" fmla="*/ 2965339 w 3208915"/>
              <a:gd name="connsiteY58" fmla="*/ 358657 h 5265622"/>
              <a:gd name="connsiteX59" fmla="*/ 2978752 w 3208915"/>
              <a:gd name="connsiteY59" fmla="*/ 368205 h 5265622"/>
              <a:gd name="connsiteX60" fmla="*/ 3053719 w 3208915"/>
              <a:gd name="connsiteY60" fmla="*/ 389528 h 5265622"/>
              <a:gd name="connsiteX61" fmla="*/ 3203281 w 3208915"/>
              <a:gd name="connsiteY61" fmla="*/ 286421 h 5265622"/>
              <a:gd name="connsiteX62" fmla="*/ 3208915 w 3208915"/>
              <a:gd name="connsiteY62" fmla="*/ 273867 h 5265622"/>
              <a:gd name="connsiteX63" fmla="*/ 3203225 w 3208915"/>
              <a:gd name="connsiteY63" fmla="*/ 291822 h 5265622"/>
              <a:gd name="connsiteX64" fmla="*/ 3012208 w 3208915"/>
              <a:gd name="connsiteY64" fmla="*/ 441721 h 5265622"/>
              <a:gd name="connsiteX65" fmla="*/ 2934042 w 3208915"/>
              <a:gd name="connsiteY65" fmla="*/ 423006 h 5265622"/>
              <a:gd name="connsiteX66" fmla="*/ 2932239 w 3208915"/>
              <a:gd name="connsiteY66" fmla="*/ 422008 h 5265622"/>
              <a:gd name="connsiteX67" fmla="*/ 2937771 w 3208915"/>
              <a:gd name="connsiteY67" fmla="*/ 441862 h 5265622"/>
              <a:gd name="connsiteX68" fmla="*/ 2970812 w 3208915"/>
              <a:gd name="connsiteY68" fmla="*/ 498516 h 5265622"/>
              <a:gd name="connsiteX69" fmla="*/ 3143838 w 3208915"/>
              <a:gd name="connsiteY69" fmla="*/ 542342 h 5265622"/>
              <a:gd name="connsiteX70" fmla="*/ 3156171 w 3208915"/>
              <a:gd name="connsiteY70" fmla="*/ 537971 h 5265622"/>
              <a:gd name="connsiteX71" fmla="*/ 3140177 w 3208915"/>
              <a:gd name="connsiteY71" fmla="*/ 546050 h 5265622"/>
              <a:gd name="connsiteX72" fmla="*/ 2906977 w 3208915"/>
              <a:gd name="connsiteY72" fmla="*/ 502725 h 5265622"/>
              <a:gd name="connsiteX73" fmla="*/ 2871087 w 3208915"/>
              <a:gd name="connsiteY73" fmla="*/ 445373 h 5265622"/>
              <a:gd name="connsiteX74" fmla="*/ 2865928 w 3208915"/>
              <a:gd name="connsiteY74" fmla="*/ 431272 h 5265622"/>
              <a:gd name="connsiteX75" fmla="*/ 2865674 w 3208915"/>
              <a:gd name="connsiteY75" fmla="*/ 431683 h 5265622"/>
              <a:gd name="connsiteX76" fmla="*/ 2845797 w 3208915"/>
              <a:gd name="connsiteY76" fmla="*/ 512102 h 5265622"/>
              <a:gd name="connsiteX77" fmla="*/ 2941913 w 3208915"/>
              <a:gd name="connsiteY77" fmla="*/ 672542 h 5265622"/>
              <a:gd name="connsiteX78" fmla="*/ 2953616 w 3208915"/>
              <a:gd name="connsiteY78" fmla="*/ 678585 h 5265622"/>
              <a:gd name="connsiteX79" fmla="*/ 2936878 w 3208915"/>
              <a:gd name="connsiteY79" fmla="*/ 672482 h 5265622"/>
              <a:gd name="connsiteX80" fmla="*/ 2797143 w 3208915"/>
              <a:gd name="connsiteY80" fmla="*/ 467571 h 5265622"/>
              <a:gd name="connsiteX81" fmla="*/ 2814589 w 3208915"/>
              <a:gd name="connsiteY81" fmla="*/ 383720 h 5265622"/>
              <a:gd name="connsiteX82" fmla="*/ 2815872 w 3208915"/>
              <a:gd name="connsiteY82" fmla="*/ 381053 h 5265622"/>
              <a:gd name="connsiteX83" fmla="*/ 2813393 w 3208915"/>
              <a:gd name="connsiteY83" fmla="*/ 381712 h 5265622"/>
              <a:gd name="connsiteX84" fmla="*/ 2743743 w 3208915"/>
              <a:gd name="connsiteY84" fmla="*/ 429413 h 5265622"/>
              <a:gd name="connsiteX85" fmla="*/ 2716199 w 3208915"/>
              <a:gd name="connsiteY85" fmla="*/ 617825 h 5265622"/>
              <a:gd name="connsiteX86" fmla="*/ 2721202 w 3208915"/>
              <a:gd name="connsiteY86" fmla="*/ 630683 h 5265622"/>
              <a:gd name="connsiteX87" fmla="*/ 2712474 w 3208915"/>
              <a:gd name="connsiteY87" fmla="*/ 614191 h 5265622"/>
              <a:gd name="connsiteX88" fmla="*/ 2734963 w 3208915"/>
              <a:gd name="connsiteY88" fmla="*/ 361455 h 5265622"/>
              <a:gd name="connsiteX89" fmla="*/ 2799938 w 3208915"/>
              <a:gd name="connsiteY89" fmla="*/ 311225 h 5265622"/>
              <a:gd name="connsiteX90" fmla="*/ 2804435 w 3208915"/>
              <a:gd name="connsiteY90" fmla="*/ 309367 h 5265622"/>
              <a:gd name="connsiteX91" fmla="*/ 2782828 w 3208915"/>
              <a:gd name="connsiteY91" fmla="*/ 298762 h 5265622"/>
              <a:gd name="connsiteX92" fmla="*/ 2731534 w 3208915"/>
              <a:gd name="connsiteY92" fmla="*/ 289057 h 5265622"/>
              <a:gd name="connsiteX93" fmla="*/ 2610684 w 3208915"/>
              <a:gd name="connsiteY93" fmla="*/ 349728 h 5265622"/>
              <a:gd name="connsiteX94" fmla="*/ 2583774 w 3208915"/>
              <a:gd name="connsiteY94" fmla="*/ 389500 h 5265622"/>
              <a:gd name="connsiteX95" fmla="*/ 2596670 w 3208915"/>
              <a:gd name="connsiteY95" fmla="*/ 430178 h 5265622"/>
              <a:gd name="connsiteX96" fmla="*/ 2540400 w 3208915"/>
              <a:gd name="connsiteY96" fmla="*/ 666841 h 5265622"/>
              <a:gd name="connsiteX97" fmla="*/ 2455630 w 3208915"/>
              <a:gd name="connsiteY97" fmla="*/ 730760 h 5265622"/>
              <a:gd name="connsiteX98" fmla="*/ 2447442 w 3208915"/>
              <a:gd name="connsiteY98" fmla="*/ 734059 h 5265622"/>
              <a:gd name="connsiteX99" fmla="*/ 2464941 w 3208915"/>
              <a:gd name="connsiteY99" fmla="*/ 746209 h 5265622"/>
              <a:gd name="connsiteX100" fmla="*/ 2562747 w 3208915"/>
              <a:gd name="connsiteY100" fmla="*/ 773343 h 5265622"/>
              <a:gd name="connsiteX101" fmla="*/ 2757874 w 3208915"/>
              <a:gd name="connsiteY101" fmla="*/ 642139 h 5265622"/>
              <a:gd name="connsiteX102" fmla="*/ 2765224 w 3208915"/>
              <a:gd name="connsiteY102" fmla="*/ 626164 h 5265622"/>
              <a:gd name="connsiteX103" fmla="*/ 2757801 w 3208915"/>
              <a:gd name="connsiteY103" fmla="*/ 649011 h 5265622"/>
              <a:gd name="connsiteX104" fmla="*/ 2508589 w 3208915"/>
              <a:gd name="connsiteY104" fmla="*/ 839759 h 5265622"/>
              <a:gd name="connsiteX105" fmla="*/ 2406609 w 3208915"/>
              <a:gd name="connsiteY105" fmla="*/ 815944 h 5265622"/>
              <a:gd name="connsiteX106" fmla="*/ 2404258 w 3208915"/>
              <a:gd name="connsiteY106" fmla="*/ 814674 h 5265622"/>
              <a:gd name="connsiteX107" fmla="*/ 2411474 w 3208915"/>
              <a:gd name="connsiteY107" fmla="*/ 839939 h 5265622"/>
              <a:gd name="connsiteX108" fmla="*/ 2454582 w 3208915"/>
              <a:gd name="connsiteY108" fmla="*/ 912031 h 5265622"/>
              <a:gd name="connsiteX109" fmla="*/ 2680322 w 3208915"/>
              <a:gd name="connsiteY109" fmla="*/ 967801 h 5265622"/>
              <a:gd name="connsiteX110" fmla="*/ 2696412 w 3208915"/>
              <a:gd name="connsiteY110" fmla="*/ 962239 h 5265622"/>
              <a:gd name="connsiteX111" fmla="*/ 2675545 w 3208915"/>
              <a:gd name="connsiteY111" fmla="*/ 972519 h 5265622"/>
              <a:gd name="connsiteX112" fmla="*/ 2371299 w 3208915"/>
              <a:gd name="connsiteY112" fmla="*/ 917387 h 5265622"/>
              <a:gd name="connsiteX113" fmla="*/ 2324474 w 3208915"/>
              <a:gd name="connsiteY113" fmla="*/ 844407 h 5265622"/>
              <a:gd name="connsiteX114" fmla="*/ 2317745 w 3208915"/>
              <a:gd name="connsiteY114" fmla="*/ 826463 h 5265622"/>
              <a:gd name="connsiteX115" fmla="*/ 2317413 w 3208915"/>
              <a:gd name="connsiteY115" fmla="*/ 826985 h 5265622"/>
              <a:gd name="connsiteX116" fmla="*/ 2291480 w 3208915"/>
              <a:gd name="connsiteY116" fmla="*/ 929319 h 5265622"/>
              <a:gd name="connsiteX117" fmla="*/ 2416878 w 3208915"/>
              <a:gd name="connsiteY117" fmla="*/ 1133481 h 5265622"/>
              <a:gd name="connsiteX118" fmla="*/ 2432147 w 3208915"/>
              <a:gd name="connsiteY118" fmla="*/ 1141172 h 5265622"/>
              <a:gd name="connsiteX119" fmla="*/ 2410310 w 3208915"/>
              <a:gd name="connsiteY119" fmla="*/ 1133405 h 5265622"/>
              <a:gd name="connsiteX120" fmla="*/ 2228003 w 3208915"/>
              <a:gd name="connsiteY120" fmla="*/ 872654 h 5265622"/>
              <a:gd name="connsiteX121" fmla="*/ 2250764 w 3208915"/>
              <a:gd name="connsiteY121" fmla="*/ 765953 h 5265622"/>
              <a:gd name="connsiteX122" fmla="*/ 2252439 w 3208915"/>
              <a:gd name="connsiteY122" fmla="*/ 762559 h 5265622"/>
              <a:gd name="connsiteX123" fmla="*/ 2249204 w 3208915"/>
              <a:gd name="connsiteY123" fmla="*/ 763397 h 5265622"/>
              <a:gd name="connsiteX124" fmla="*/ 2158334 w 3208915"/>
              <a:gd name="connsiteY124" fmla="*/ 824098 h 5265622"/>
              <a:gd name="connsiteX125" fmla="*/ 2122400 w 3208915"/>
              <a:gd name="connsiteY125" fmla="*/ 1063853 h 5265622"/>
              <a:gd name="connsiteX126" fmla="*/ 2128926 w 3208915"/>
              <a:gd name="connsiteY126" fmla="*/ 1080215 h 5265622"/>
              <a:gd name="connsiteX127" fmla="*/ 2117539 w 3208915"/>
              <a:gd name="connsiteY127" fmla="*/ 1059230 h 5265622"/>
              <a:gd name="connsiteX128" fmla="*/ 2146880 w 3208915"/>
              <a:gd name="connsiteY128" fmla="*/ 737620 h 5265622"/>
              <a:gd name="connsiteX129" fmla="*/ 2231650 w 3208915"/>
              <a:gd name="connsiteY129" fmla="*/ 673701 h 5265622"/>
              <a:gd name="connsiteX130" fmla="*/ 2237517 w 3208915"/>
              <a:gd name="connsiteY130" fmla="*/ 671337 h 5265622"/>
              <a:gd name="connsiteX131" fmla="*/ 2209327 w 3208915"/>
              <a:gd name="connsiteY131" fmla="*/ 657843 h 5265622"/>
              <a:gd name="connsiteX132" fmla="*/ 2142406 w 3208915"/>
              <a:gd name="connsiteY132" fmla="*/ 645493 h 5265622"/>
              <a:gd name="connsiteX133" fmla="*/ 1947278 w 3208915"/>
              <a:gd name="connsiteY133" fmla="*/ 776698 h 5265622"/>
              <a:gd name="connsiteX134" fmla="*/ 0 w 3208915"/>
              <a:gd name="connsiteY134" fmla="*/ 4358100 h 5265622"/>
              <a:gd name="connsiteX135" fmla="*/ 21161 w 3208915"/>
              <a:gd name="connsiteY135" fmla="*/ 4298603 h 5265622"/>
              <a:gd name="connsiteX136" fmla="*/ 731561 w 3208915"/>
              <a:gd name="connsiteY136" fmla="*/ 3801879 h 5265622"/>
              <a:gd name="connsiteX137" fmla="*/ 1022262 w 3208915"/>
              <a:gd name="connsiteY137" fmla="*/ 3863896 h 5265622"/>
              <a:gd name="connsiteX138" fmla="*/ 1028966 w 3208915"/>
              <a:gd name="connsiteY138" fmla="*/ 3867203 h 5265622"/>
              <a:gd name="connsiteX139" fmla="*/ 1008395 w 3208915"/>
              <a:gd name="connsiteY139" fmla="*/ 3801412 h 5265622"/>
              <a:gd name="connsiteX140" fmla="*/ 885511 w 3208915"/>
              <a:gd name="connsiteY140" fmla="*/ 3613677 h 5265622"/>
              <a:gd name="connsiteX141" fmla="*/ 242021 w 3208915"/>
              <a:gd name="connsiteY141" fmla="*/ 3468448 h 5265622"/>
              <a:gd name="connsiteX142" fmla="*/ 196155 w 3208915"/>
              <a:gd name="connsiteY142" fmla="*/ 3482931 h 5265622"/>
              <a:gd name="connsiteX143" fmla="*/ 255637 w 3208915"/>
              <a:gd name="connsiteY143" fmla="*/ 3456161 h 5265622"/>
              <a:gd name="connsiteX144" fmla="*/ 1122918 w 3208915"/>
              <a:gd name="connsiteY144" fmla="*/ 3599730 h 5265622"/>
              <a:gd name="connsiteX145" fmla="*/ 1256394 w 3208915"/>
              <a:gd name="connsiteY145" fmla="*/ 3789776 h 5265622"/>
              <a:gd name="connsiteX146" fmla="*/ 1275579 w 3208915"/>
              <a:gd name="connsiteY146" fmla="*/ 3836506 h 5265622"/>
              <a:gd name="connsiteX147" fmla="*/ 1276524 w 3208915"/>
              <a:gd name="connsiteY147" fmla="*/ 3835144 h 5265622"/>
              <a:gd name="connsiteX148" fmla="*/ 1350449 w 3208915"/>
              <a:gd name="connsiteY148" fmla="*/ 3568657 h 5265622"/>
              <a:gd name="connsiteX149" fmla="*/ 992989 w 3208915"/>
              <a:gd name="connsiteY149" fmla="*/ 3037002 h 5265622"/>
              <a:gd name="connsiteX150" fmla="*/ 970306 w 3208915"/>
              <a:gd name="connsiteY150" fmla="*/ 3026565 h 5265622"/>
              <a:gd name="connsiteX151" fmla="*/ 973040 w 3208915"/>
              <a:gd name="connsiteY151" fmla="*/ 3062393 h 5265622"/>
              <a:gd name="connsiteX152" fmla="*/ 1232279 w 3208915"/>
              <a:gd name="connsiteY152" fmla="*/ 3411742 h 5265622"/>
              <a:gd name="connsiteX153" fmla="*/ 1264427 w 3208915"/>
              <a:gd name="connsiteY153" fmla="*/ 3427267 h 5265622"/>
              <a:gd name="connsiteX154" fmla="*/ 1218449 w 3208915"/>
              <a:gd name="connsiteY154" fmla="*/ 3411588 h 5265622"/>
              <a:gd name="connsiteX155" fmla="*/ 834597 w 3208915"/>
              <a:gd name="connsiteY155" fmla="*/ 2885221 h 5265622"/>
              <a:gd name="connsiteX156" fmla="*/ 882522 w 3208915"/>
              <a:gd name="connsiteY156" fmla="*/ 2669827 h 5265622"/>
              <a:gd name="connsiteX157" fmla="*/ 886047 w 3208915"/>
              <a:gd name="connsiteY157" fmla="*/ 2662975 h 5265622"/>
              <a:gd name="connsiteX158" fmla="*/ 879237 w 3208915"/>
              <a:gd name="connsiteY158" fmla="*/ 2664668 h 5265622"/>
              <a:gd name="connsiteX159" fmla="*/ 687908 w 3208915"/>
              <a:gd name="connsiteY159" fmla="*/ 2787201 h 5265622"/>
              <a:gd name="connsiteX160" fmla="*/ 612247 w 3208915"/>
              <a:gd name="connsiteY160" fmla="*/ 3271187 h 5265622"/>
              <a:gd name="connsiteX161" fmla="*/ 625989 w 3208915"/>
              <a:gd name="connsiteY161" fmla="*/ 3304217 h 5265622"/>
              <a:gd name="connsiteX162" fmla="*/ 602013 w 3208915"/>
              <a:gd name="connsiteY162" fmla="*/ 3261854 h 5265622"/>
              <a:gd name="connsiteX163" fmla="*/ 663791 w 3208915"/>
              <a:gd name="connsiteY163" fmla="*/ 2612633 h 5265622"/>
              <a:gd name="connsiteX164" fmla="*/ 842276 w 3208915"/>
              <a:gd name="connsiteY164" fmla="*/ 2483603 h 5265622"/>
              <a:gd name="connsiteX165" fmla="*/ 854630 w 3208915"/>
              <a:gd name="connsiteY165" fmla="*/ 2478830 h 5265622"/>
              <a:gd name="connsiteX166" fmla="*/ 795274 w 3208915"/>
              <a:gd name="connsiteY166" fmla="*/ 2451590 h 5265622"/>
              <a:gd name="connsiteX167" fmla="*/ 654370 w 3208915"/>
              <a:gd name="connsiteY167" fmla="*/ 2426659 h 5265622"/>
              <a:gd name="connsiteX168" fmla="*/ 243525 w 3208915"/>
              <a:gd name="connsiteY168" fmla="*/ 2691517 h 5265622"/>
              <a:gd name="connsiteX169" fmla="*/ 228049 w 3208915"/>
              <a:gd name="connsiteY169" fmla="*/ 2723765 h 5265622"/>
              <a:gd name="connsiteX170" fmla="*/ 243679 w 3208915"/>
              <a:gd name="connsiteY170" fmla="*/ 2677643 h 5265622"/>
              <a:gd name="connsiteX171" fmla="*/ 768401 w 3208915"/>
              <a:gd name="connsiteY171" fmla="*/ 2292588 h 5265622"/>
              <a:gd name="connsiteX172" fmla="*/ 983121 w 3208915"/>
              <a:gd name="connsiteY172" fmla="*/ 2340663 h 5265622"/>
              <a:gd name="connsiteX173" fmla="*/ 988073 w 3208915"/>
              <a:gd name="connsiteY173" fmla="*/ 2343227 h 5265622"/>
              <a:gd name="connsiteX174" fmla="*/ 972878 w 3208915"/>
              <a:gd name="connsiteY174" fmla="*/ 2292226 h 5265622"/>
              <a:gd name="connsiteX175" fmla="*/ 882113 w 3208915"/>
              <a:gd name="connsiteY175" fmla="*/ 2146696 h 5265622"/>
              <a:gd name="connsiteX176" fmla="*/ 406812 w 3208915"/>
              <a:gd name="connsiteY176" fmla="*/ 2034116 h 5265622"/>
              <a:gd name="connsiteX177" fmla="*/ 372934 w 3208915"/>
              <a:gd name="connsiteY177" fmla="*/ 2045343 h 5265622"/>
              <a:gd name="connsiteX178" fmla="*/ 416870 w 3208915"/>
              <a:gd name="connsiteY178" fmla="*/ 2024592 h 5265622"/>
              <a:gd name="connsiteX179" fmla="*/ 1057469 w 3208915"/>
              <a:gd name="connsiteY179" fmla="*/ 2135884 h 5265622"/>
              <a:gd name="connsiteX180" fmla="*/ 1156058 w 3208915"/>
              <a:gd name="connsiteY180" fmla="*/ 2283206 h 5265622"/>
              <a:gd name="connsiteX181" fmla="*/ 1170228 w 3208915"/>
              <a:gd name="connsiteY181" fmla="*/ 2319431 h 5265622"/>
              <a:gd name="connsiteX182" fmla="*/ 1170926 w 3208915"/>
              <a:gd name="connsiteY182" fmla="*/ 2318375 h 5265622"/>
              <a:gd name="connsiteX183" fmla="*/ 1225529 w 3208915"/>
              <a:gd name="connsiteY183" fmla="*/ 2111797 h 5265622"/>
              <a:gd name="connsiteX184" fmla="*/ 961499 w 3208915"/>
              <a:gd name="connsiteY184" fmla="*/ 1699664 h 5265622"/>
              <a:gd name="connsiteX185" fmla="*/ 929352 w 3208915"/>
              <a:gd name="connsiteY185" fmla="*/ 1684139 h 5265622"/>
              <a:gd name="connsiteX186" fmla="*/ 975330 w 3208915"/>
              <a:gd name="connsiteY186" fmla="*/ 1699818 h 5265622"/>
              <a:gd name="connsiteX187" fmla="*/ 1359181 w 3208915"/>
              <a:gd name="connsiteY187" fmla="*/ 2226185 h 5265622"/>
              <a:gd name="connsiteX188" fmla="*/ 1341489 w 3208915"/>
              <a:gd name="connsiteY188" fmla="*/ 2358847 h 5265622"/>
              <a:gd name="connsiteX189" fmla="*/ 1329163 w 3208915"/>
              <a:gd name="connsiteY189" fmla="*/ 2397584 h 5265622"/>
              <a:gd name="connsiteX190" fmla="*/ 1330507 w 3208915"/>
              <a:gd name="connsiteY190" fmla="*/ 2397066 h 5265622"/>
              <a:gd name="connsiteX191" fmla="*/ 1468239 w 3208915"/>
              <a:gd name="connsiteY191" fmla="*/ 2295185 h 5265622"/>
              <a:gd name="connsiteX192" fmla="*/ 1575483 w 3208915"/>
              <a:gd name="connsiteY192" fmla="*/ 2007705 h 5265622"/>
              <a:gd name="connsiteX193" fmla="*/ 1572720 w 3208915"/>
              <a:gd name="connsiteY193" fmla="*/ 1943087 h 5265622"/>
              <a:gd name="connsiteX194" fmla="*/ 1549946 w 3208915"/>
              <a:gd name="connsiteY194" fmla="*/ 1907690 h 5265622"/>
              <a:gd name="connsiteX195" fmla="*/ 1502342 w 3208915"/>
              <a:gd name="connsiteY195" fmla="*/ 1722224 h 5265622"/>
              <a:gd name="connsiteX196" fmla="*/ 1539458 w 3208915"/>
              <a:gd name="connsiteY196" fmla="*/ 1557529 h 5265622"/>
              <a:gd name="connsiteX197" fmla="*/ 1542188 w 3208915"/>
              <a:gd name="connsiteY197" fmla="*/ 1552290 h 5265622"/>
              <a:gd name="connsiteX198" fmla="*/ 1536914 w 3208915"/>
              <a:gd name="connsiteY198" fmla="*/ 1553584 h 5265622"/>
              <a:gd name="connsiteX199" fmla="*/ 1388734 w 3208915"/>
              <a:gd name="connsiteY199" fmla="*/ 1647276 h 5265622"/>
              <a:gd name="connsiteX200" fmla="*/ 1330136 w 3208915"/>
              <a:gd name="connsiteY200" fmla="*/ 2017342 h 5265622"/>
              <a:gd name="connsiteX201" fmla="*/ 1340779 w 3208915"/>
              <a:gd name="connsiteY201" fmla="*/ 2042597 h 5265622"/>
              <a:gd name="connsiteX202" fmla="*/ 1322210 w 3208915"/>
              <a:gd name="connsiteY202" fmla="*/ 2010205 h 5265622"/>
              <a:gd name="connsiteX203" fmla="*/ 1370056 w 3208915"/>
              <a:gd name="connsiteY203" fmla="*/ 1513796 h 5265622"/>
              <a:gd name="connsiteX204" fmla="*/ 1508288 w 3208915"/>
              <a:gd name="connsiteY204" fmla="*/ 1415137 h 5265622"/>
              <a:gd name="connsiteX205" fmla="*/ 1517856 w 3208915"/>
              <a:gd name="connsiteY205" fmla="*/ 1411488 h 5265622"/>
              <a:gd name="connsiteX206" fmla="*/ 1471887 w 3208915"/>
              <a:gd name="connsiteY206" fmla="*/ 1390660 h 5265622"/>
              <a:gd name="connsiteX207" fmla="*/ 1362760 w 3208915"/>
              <a:gd name="connsiteY207" fmla="*/ 1371597 h 5265622"/>
              <a:gd name="connsiteX208" fmla="*/ 1044569 w 3208915"/>
              <a:gd name="connsiteY208" fmla="*/ 1574113 h 5265622"/>
              <a:gd name="connsiteX209" fmla="*/ 1032583 w 3208915"/>
              <a:gd name="connsiteY209" fmla="*/ 1598771 h 5265622"/>
              <a:gd name="connsiteX210" fmla="*/ 1044688 w 3208915"/>
              <a:gd name="connsiteY210" fmla="*/ 1563505 h 5265622"/>
              <a:gd name="connsiteX211" fmla="*/ 1451074 w 3208915"/>
              <a:gd name="connsiteY211" fmla="*/ 1269084 h 5265622"/>
              <a:gd name="connsiteX212" fmla="*/ 1617370 w 3208915"/>
              <a:gd name="connsiteY212" fmla="*/ 1305843 h 5265622"/>
              <a:gd name="connsiteX213" fmla="*/ 1621205 w 3208915"/>
              <a:gd name="connsiteY213" fmla="*/ 1307803 h 5265622"/>
              <a:gd name="connsiteX214" fmla="*/ 1609437 w 3208915"/>
              <a:gd name="connsiteY214" fmla="*/ 1268807 h 5265622"/>
              <a:gd name="connsiteX215" fmla="*/ 1539141 w 3208915"/>
              <a:gd name="connsiteY215" fmla="*/ 1157531 h 5265622"/>
              <a:gd name="connsiteX216" fmla="*/ 1171032 w 3208915"/>
              <a:gd name="connsiteY216" fmla="*/ 1071450 h 5265622"/>
              <a:gd name="connsiteX217" fmla="*/ 1144794 w 3208915"/>
              <a:gd name="connsiteY217" fmla="*/ 1080034 h 5265622"/>
              <a:gd name="connsiteX218" fmla="*/ 1178821 w 3208915"/>
              <a:gd name="connsiteY218" fmla="*/ 1064167 h 5265622"/>
              <a:gd name="connsiteX219" fmla="*/ 1674950 w 3208915"/>
              <a:gd name="connsiteY219" fmla="*/ 1149264 h 5265622"/>
              <a:gd name="connsiteX220" fmla="*/ 1751305 w 3208915"/>
              <a:gd name="connsiteY220" fmla="*/ 1261910 h 5265622"/>
              <a:gd name="connsiteX221" fmla="*/ 1762280 w 3208915"/>
              <a:gd name="connsiteY221" fmla="*/ 1289608 h 5265622"/>
              <a:gd name="connsiteX222" fmla="*/ 1762821 w 3208915"/>
              <a:gd name="connsiteY222" fmla="*/ 1288801 h 5265622"/>
              <a:gd name="connsiteX223" fmla="*/ 1805110 w 3208915"/>
              <a:gd name="connsiteY223" fmla="*/ 1130846 h 5265622"/>
              <a:gd name="connsiteX224" fmla="*/ 1600624 w 3208915"/>
              <a:gd name="connsiteY224" fmla="*/ 815720 h 5265622"/>
              <a:gd name="connsiteX225" fmla="*/ 1575727 w 3208915"/>
              <a:gd name="connsiteY225" fmla="*/ 803850 h 5265622"/>
              <a:gd name="connsiteX226" fmla="*/ 1611336 w 3208915"/>
              <a:gd name="connsiteY226" fmla="*/ 815838 h 5265622"/>
              <a:gd name="connsiteX227" fmla="*/ 1908620 w 3208915"/>
              <a:gd name="connsiteY227" fmla="*/ 1218310 h 5265622"/>
              <a:gd name="connsiteX228" fmla="*/ 1894918 w 3208915"/>
              <a:gd name="connsiteY228" fmla="*/ 1319746 h 5265622"/>
              <a:gd name="connsiteX229" fmla="*/ 1885372 w 3208915"/>
              <a:gd name="connsiteY229" fmla="*/ 1349366 h 5265622"/>
              <a:gd name="connsiteX230" fmla="*/ 1886412 w 3208915"/>
              <a:gd name="connsiteY230" fmla="*/ 1348970 h 5265622"/>
              <a:gd name="connsiteX231" fmla="*/ 1993083 w 3208915"/>
              <a:gd name="connsiteY231" fmla="*/ 1271069 h 5265622"/>
              <a:gd name="connsiteX232" fmla="*/ 2051681 w 3208915"/>
              <a:gd name="connsiteY232" fmla="*/ 901003 h 5265622"/>
              <a:gd name="connsiteX233" fmla="*/ 2041038 w 3208915"/>
              <a:gd name="connsiteY233" fmla="*/ 875748 h 5265622"/>
              <a:gd name="connsiteX234" fmla="*/ 2059607 w 3208915"/>
              <a:gd name="connsiteY234" fmla="*/ 908139 h 5265622"/>
              <a:gd name="connsiteX235" fmla="*/ 2011761 w 3208915"/>
              <a:gd name="connsiteY235" fmla="*/ 1404549 h 5265622"/>
              <a:gd name="connsiteX236" fmla="*/ 1873528 w 3208915"/>
              <a:gd name="connsiteY236" fmla="*/ 1503208 h 5265622"/>
              <a:gd name="connsiteX237" fmla="*/ 1860177 w 3208915"/>
              <a:gd name="connsiteY237" fmla="*/ 1508300 h 5265622"/>
              <a:gd name="connsiteX238" fmla="*/ 1888711 w 3208915"/>
              <a:gd name="connsiteY238" fmla="*/ 1527054 h 5265622"/>
              <a:gd name="connsiteX239" fmla="*/ 2048202 w 3208915"/>
              <a:gd name="connsiteY239" fmla="*/ 1568936 h 5265622"/>
              <a:gd name="connsiteX240" fmla="*/ 2366392 w 3208915"/>
              <a:gd name="connsiteY240" fmla="*/ 1366420 h 5265622"/>
              <a:gd name="connsiteX241" fmla="*/ 2378378 w 3208915"/>
              <a:gd name="connsiteY241" fmla="*/ 1341762 h 5265622"/>
              <a:gd name="connsiteX242" fmla="*/ 2366273 w 3208915"/>
              <a:gd name="connsiteY242" fmla="*/ 1377028 h 5265622"/>
              <a:gd name="connsiteX243" fmla="*/ 1959888 w 3208915"/>
              <a:gd name="connsiteY243" fmla="*/ 1671449 h 5265622"/>
              <a:gd name="connsiteX244" fmla="*/ 1793591 w 3208915"/>
              <a:gd name="connsiteY244" fmla="*/ 1634690 h 5265622"/>
              <a:gd name="connsiteX245" fmla="*/ 1789757 w 3208915"/>
              <a:gd name="connsiteY245" fmla="*/ 1632730 h 5265622"/>
              <a:gd name="connsiteX246" fmla="*/ 1801524 w 3208915"/>
              <a:gd name="connsiteY246" fmla="*/ 1671727 h 5265622"/>
              <a:gd name="connsiteX247" fmla="*/ 1871820 w 3208915"/>
              <a:gd name="connsiteY247" fmla="*/ 1783002 h 5265622"/>
              <a:gd name="connsiteX248" fmla="*/ 2239930 w 3208915"/>
              <a:gd name="connsiteY248" fmla="*/ 1869083 h 5265622"/>
              <a:gd name="connsiteX249" fmla="*/ 2266168 w 3208915"/>
              <a:gd name="connsiteY249" fmla="*/ 1860499 h 5265622"/>
              <a:gd name="connsiteX250" fmla="*/ 2232140 w 3208915"/>
              <a:gd name="connsiteY250" fmla="*/ 1876366 h 5265622"/>
              <a:gd name="connsiteX251" fmla="*/ 1736011 w 3208915"/>
              <a:gd name="connsiteY251" fmla="*/ 1791269 h 5265622"/>
              <a:gd name="connsiteX252" fmla="*/ 1659656 w 3208915"/>
              <a:gd name="connsiteY252" fmla="*/ 1678623 h 5265622"/>
              <a:gd name="connsiteX253" fmla="*/ 1648681 w 3208915"/>
              <a:gd name="connsiteY253" fmla="*/ 1650926 h 5265622"/>
              <a:gd name="connsiteX254" fmla="*/ 1648141 w 3208915"/>
              <a:gd name="connsiteY254" fmla="*/ 1651733 h 5265622"/>
              <a:gd name="connsiteX255" fmla="*/ 1605852 w 3208915"/>
              <a:gd name="connsiteY255" fmla="*/ 1809687 h 5265622"/>
              <a:gd name="connsiteX256" fmla="*/ 1810337 w 3208915"/>
              <a:gd name="connsiteY256" fmla="*/ 2124813 h 5265622"/>
              <a:gd name="connsiteX257" fmla="*/ 1835235 w 3208915"/>
              <a:gd name="connsiteY257" fmla="*/ 2136684 h 5265622"/>
              <a:gd name="connsiteX258" fmla="*/ 1799626 w 3208915"/>
              <a:gd name="connsiteY258" fmla="*/ 2124696 h 5265622"/>
              <a:gd name="connsiteX259" fmla="*/ 1628133 w 3208915"/>
              <a:gd name="connsiteY259" fmla="*/ 2011553 h 5265622"/>
              <a:gd name="connsiteX260" fmla="*/ 1610731 w 3208915"/>
              <a:gd name="connsiteY260" fmla="*/ 1991616 h 5265622"/>
              <a:gd name="connsiteX261" fmla="*/ 1610834 w 3208915"/>
              <a:gd name="connsiteY261" fmla="*/ 1992011 h 5265622"/>
              <a:gd name="connsiteX262" fmla="*/ 1492356 w 3208915"/>
              <a:gd name="connsiteY262" fmla="*/ 2469754 h 5265622"/>
              <a:gd name="connsiteX263" fmla="*/ 1313871 w 3208915"/>
              <a:gd name="connsiteY263" fmla="*/ 2598784 h 5265622"/>
              <a:gd name="connsiteX264" fmla="*/ 1296631 w 3208915"/>
              <a:gd name="connsiteY264" fmla="*/ 2605444 h 5265622"/>
              <a:gd name="connsiteX265" fmla="*/ 1333475 w 3208915"/>
              <a:gd name="connsiteY265" fmla="*/ 2629971 h 5265622"/>
              <a:gd name="connsiteX266" fmla="*/ 1539408 w 3208915"/>
              <a:gd name="connsiteY266" fmla="*/ 2684746 h 5265622"/>
              <a:gd name="connsiteX267" fmla="*/ 1950254 w 3208915"/>
              <a:gd name="connsiteY267" fmla="*/ 2419888 h 5265622"/>
              <a:gd name="connsiteX268" fmla="*/ 1965730 w 3208915"/>
              <a:gd name="connsiteY268" fmla="*/ 2387640 h 5265622"/>
              <a:gd name="connsiteX269" fmla="*/ 1950100 w 3208915"/>
              <a:gd name="connsiteY269" fmla="*/ 2433762 h 5265622"/>
              <a:gd name="connsiteX270" fmla="*/ 1425378 w 3208915"/>
              <a:gd name="connsiteY270" fmla="*/ 2818816 h 5265622"/>
              <a:gd name="connsiteX271" fmla="*/ 1210657 w 3208915"/>
              <a:gd name="connsiteY271" fmla="*/ 2770742 h 5265622"/>
              <a:gd name="connsiteX272" fmla="*/ 1205706 w 3208915"/>
              <a:gd name="connsiteY272" fmla="*/ 2768178 h 5265622"/>
              <a:gd name="connsiteX273" fmla="*/ 1220900 w 3208915"/>
              <a:gd name="connsiteY273" fmla="*/ 2819179 h 5265622"/>
              <a:gd name="connsiteX274" fmla="*/ 1311665 w 3208915"/>
              <a:gd name="connsiteY274" fmla="*/ 2964709 h 5265622"/>
              <a:gd name="connsiteX275" fmla="*/ 1786966 w 3208915"/>
              <a:gd name="connsiteY275" fmla="*/ 3077290 h 5265622"/>
              <a:gd name="connsiteX276" fmla="*/ 1820844 w 3208915"/>
              <a:gd name="connsiteY276" fmla="*/ 3066063 h 5265622"/>
              <a:gd name="connsiteX277" fmla="*/ 1776908 w 3208915"/>
              <a:gd name="connsiteY277" fmla="*/ 3086814 h 5265622"/>
              <a:gd name="connsiteX278" fmla="*/ 1136310 w 3208915"/>
              <a:gd name="connsiteY278" fmla="*/ 2975521 h 5265622"/>
              <a:gd name="connsiteX279" fmla="*/ 1037720 w 3208915"/>
              <a:gd name="connsiteY279" fmla="*/ 2828199 h 5265622"/>
              <a:gd name="connsiteX280" fmla="*/ 1023550 w 3208915"/>
              <a:gd name="connsiteY280" fmla="*/ 2791975 h 5265622"/>
              <a:gd name="connsiteX281" fmla="*/ 1022852 w 3208915"/>
              <a:gd name="connsiteY281" fmla="*/ 2793031 h 5265622"/>
              <a:gd name="connsiteX282" fmla="*/ 968249 w 3208915"/>
              <a:gd name="connsiteY282" fmla="*/ 2999609 h 5265622"/>
              <a:gd name="connsiteX283" fmla="*/ 970085 w 3208915"/>
              <a:gd name="connsiteY283" fmla="*/ 3023675 h 5265622"/>
              <a:gd name="connsiteX284" fmla="*/ 1011714 w 3208915"/>
              <a:gd name="connsiteY284" fmla="*/ 3037201 h 5265622"/>
              <a:gd name="connsiteX285" fmla="*/ 1531395 w 3208915"/>
              <a:gd name="connsiteY285" fmla="*/ 3716218 h 5265622"/>
              <a:gd name="connsiteX286" fmla="*/ 1507442 w 3208915"/>
              <a:gd name="connsiteY286" fmla="*/ 3887353 h 5265622"/>
              <a:gd name="connsiteX287" fmla="*/ 1490755 w 3208915"/>
              <a:gd name="connsiteY287" fmla="*/ 3937324 h 5265622"/>
              <a:gd name="connsiteX288" fmla="*/ 1492573 w 3208915"/>
              <a:gd name="connsiteY288" fmla="*/ 3936657 h 5265622"/>
              <a:gd name="connsiteX289" fmla="*/ 1679044 w 3208915"/>
              <a:gd name="connsiteY289" fmla="*/ 3805229 h 5265622"/>
              <a:gd name="connsiteX290" fmla="*/ 1781479 w 3208915"/>
              <a:gd name="connsiteY290" fmla="*/ 3180883 h 5265622"/>
              <a:gd name="connsiteX291" fmla="*/ 1762873 w 3208915"/>
              <a:gd name="connsiteY291" fmla="*/ 3138276 h 5265622"/>
              <a:gd name="connsiteX292" fmla="*/ 1795334 w 3208915"/>
              <a:gd name="connsiteY292" fmla="*/ 3192924 h 5265622"/>
              <a:gd name="connsiteX293" fmla="*/ 1711695 w 3208915"/>
              <a:gd name="connsiteY293" fmla="*/ 4030424 h 5265622"/>
              <a:gd name="connsiteX294" fmla="*/ 1470051 w 3208915"/>
              <a:gd name="connsiteY294" fmla="*/ 4196874 h 5265622"/>
              <a:gd name="connsiteX295" fmla="*/ 1446711 w 3208915"/>
              <a:gd name="connsiteY295" fmla="*/ 4205466 h 5265622"/>
              <a:gd name="connsiteX296" fmla="*/ 1496593 w 3208915"/>
              <a:gd name="connsiteY296" fmla="*/ 4237106 h 5265622"/>
              <a:gd name="connsiteX297" fmla="*/ 1775397 w 3208915"/>
              <a:gd name="connsiteY297" fmla="*/ 4307765 h 5265622"/>
              <a:gd name="connsiteX298" fmla="*/ 2331624 w 3208915"/>
              <a:gd name="connsiteY298" fmla="*/ 3966097 h 5265622"/>
              <a:gd name="connsiteX299" fmla="*/ 2352576 w 3208915"/>
              <a:gd name="connsiteY299" fmla="*/ 3924497 h 5265622"/>
              <a:gd name="connsiteX300" fmla="*/ 2331416 w 3208915"/>
              <a:gd name="connsiteY300" fmla="*/ 3983994 h 5265622"/>
              <a:gd name="connsiteX301" fmla="*/ 1621015 w 3208915"/>
              <a:gd name="connsiteY301" fmla="*/ 4480717 h 5265622"/>
              <a:gd name="connsiteX302" fmla="*/ 1330314 w 3208915"/>
              <a:gd name="connsiteY302" fmla="*/ 4418700 h 5265622"/>
              <a:gd name="connsiteX303" fmla="*/ 1323610 w 3208915"/>
              <a:gd name="connsiteY303" fmla="*/ 4415393 h 5265622"/>
              <a:gd name="connsiteX304" fmla="*/ 1344182 w 3208915"/>
              <a:gd name="connsiteY304" fmla="*/ 4481185 h 5265622"/>
              <a:gd name="connsiteX305" fmla="*/ 1467065 w 3208915"/>
              <a:gd name="connsiteY305" fmla="*/ 4668920 h 5265622"/>
              <a:gd name="connsiteX306" fmla="*/ 2110555 w 3208915"/>
              <a:gd name="connsiteY306" fmla="*/ 4814149 h 5265622"/>
              <a:gd name="connsiteX307" fmla="*/ 2156421 w 3208915"/>
              <a:gd name="connsiteY307" fmla="*/ 4799666 h 5265622"/>
              <a:gd name="connsiteX308" fmla="*/ 2096939 w 3208915"/>
              <a:gd name="connsiteY308" fmla="*/ 4826436 h 5265622"/>
              <a:gd name="connsiteX309" fmla="*/ 1229658 w 3208915"/>
              <a:gd name="connsiteY309" fmla="*/ 4682867 h 5265622"/>
              <a:gd name="connsiteX310" fmla="*/ 1096182 w 3208915"/>
              <a:gd name="connsiteY310" fmla="*/ 4492821 h 5265622"/>
              <a:gd name="connsiteX311" fmla="*/ 1076998 w 3208915"/>
              <a:gd name="connsiteY311" fmla="*/ 4446092 h 5265622"/>
              <a:gd name="connsiteX312" fmla="*/ 1076053 w 3208915"/>
              <a:gd name="connsiteY312" fmla="*/ 4447453 h 5265622"/>
              <a:gd name="connsiteX313" fmla="*/ 1002127 w 3208915"/>
              <a:gd name="connsiteY313" fmla="*/ 4713940 h 5265622"/>
              <a:gd name="connsiteX314" fmla="*/ 1359587 w 3208915"/>
              <a:gd name="connsiteY314" fmla="*/ 5245595 h 5265622"/>
              <a:gd name="connsiteX315" fmla="*/ 1403110 w 3208915"/>
              <a:gd name="connsiteY315" fmla="*/ 5265622 h 5265622"/>
              <a:gd name="connsiteX316" fmla="*/ 1340863 w 3208915"/>
              <a:gd name="connsiteY316" fmla="*/ 5245396 h 5265622"/>
              <a:gd name="connsiteX317" fmla="*/ 821182 w 3208915"/>
              <a:gd name="connsiteY317" fmla="*/ 4566379 h 5265622"/>
              <a:gd name="connsiteX318" fmla="*/ 886065 w 3208915"/>
              <a:gd name="connsiteY318" fmla="*/ 4288520 h 5265622"/>
              <a:gd name="connsiteX319" fmla="*/ 890837 w 3208915"/>
              <a:gd name="connsiteY319" fmla="*/ 4279681 h 5265622"/>
              <a:gd name="connsiteX320" fmla="*/ 881618 w 3208915"/>
              <a:gd name="connsiteY320" fmla="*/ 4281865 h 5265622"/>
              <a:gd name="connsiteX321" fmla="*/ 622585 w 3208915"/>
              <a:gd name="connsiteY321" fmla="*/ 4439933 h 5265622"/>
              <a:gd name="connsiteX322" fmla="*/ 520151 w 3208915"/>
              <a:gd name="connsiteY322" fmla="*/ 5064279 h 5265622"/>
              <a:gd name="connsiteX323" fmla="*/ 538756 w 3208915"/>
              <a:gd name="connsiteY323" fmla="*/ 5106886 h 5265622"/>
              <a:gd name="connsiteX324" fmla="*/ 506295 w 3208915"/>
              <a:gd name="connsiteY324" fmla="*/ 5052238 h 5265622"/>
              <a:gd name="connsiteX325" fmla="*/ 589934 w 3208915"/>
              <a:gd name="connsiteY325" fmla="*/ 4214738 h 5265622"/>
              <a:gd name="connsiteX326" fmla="*/ 831578 w 3208915"/>
              <a:gd name="connsiteY326" fmla="*/ 4048289 h 5265622"/>
              <a:gd name="connsiteX327" fmla="*/ 848303 w 3208915"/>
              <a:gd name="connsiteY327" fmla="*/ 4042132 h 5265622"/>
              <a:gd name="connsiteX328" fmla="*/ 767944 w 3208915"/>
              <a:gd name="connsiteY328" fmla="*/ 4006992 h 5265622"/>
              <a:gd name="connsiteX329" fmla="*/ 577180 w 3208915"/>
              <a:gd name="connsiteY329" fmla="*/ 3974832 h 5265622"/>
              <a:gd name="connsiteX330" fmla="*/ 20953 w 3208915"/>
              <a:gd name="connsiteY330" fmla="*/ 4316500 h 52656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Lst>
            <a:rect l="l" t="t" r="r" b="b"/>
            <a:pathLst>
              <a:path w="3208915" h="5265622">
                <a:moveTo>
                  <a:pt x="1939928" y="792673"/>
                </a:moveTo>
                <a:lnTo>
                  <a:pt x="1947351" y="769825"/>
                </a:lnTo>
                <a:cubicBezTo>
                  <a:pt x="1992861" y="656771"/>
                  <a:pt x="2087362" y="579077"/>
                  <a:pt x="2196563" y="579077"/>
                </a:cubicBezTo>
                <a:cubicBezTo>
                  <a:pt x="2232564" y="579077"/>
                  <a:pt x="2266967" y="587521"/>
                  <a:pt x="2298543" y="602892"/>
                </a:cubicBezTo>
                <a:lnTo>
                  <a:pt x="2300895" y="604162"/>
                </a:lnTo>
                <a:lnTo>
                  <a:pt x="2293678" y="578898"/>
                </a:lnTo>
                <a:cubicBezTo>
                  <a:pt x="2284247" y="552246"/>
                  <a:pt x="2269929" y="527789"/>
                  <a:pt x="2250570" y="506805"/>
                </a:cubicBezTo>
                <a:cubicBezTo>
                  <a:pt x="2194644" y="446185"/>
                  <a:pt x="2109551" y="428534"/>
                  <a:pt x="2024830" y="451036"/>
                </a:cubicBezTo>
                <a:lnTo>
                  <a:pt x="2008740" y="456597"/>
                </a:lnTo>
                <a:lnTo>
                  <a:pt x="2029607" y="446317"/>
                </a:lnTo>
                <a:cubicBezTo>
                  <a:pt x="2138955" y="402061"/>
                  <a:pt x="2258013" y="419243"/>
                  <a:pt x="2333854" y="501449"/>
                </a:cubicBezTo>
                <a:cubicBezTo>
                  <a:pt x="2353856" y="523130"/>
                  <a:pt x="2369431" y="547795"/>
                  <a:pt x="2380678" y="574430"/>
                </a:cubicBezTo>
                <a:lnTo>
                  <a:pt x="2387408" y="592374"/>
                </a:lnTo>
                <a:lnTo>
                  <a:pt x="2387739" y="591851"/>
                </a:lnTo>
                <a:cubicBezTo>
                  <a:pt x="2404404" y="560610"/>
                  <a:pt x="2413673" y="525973"/>
                  <a:pt x="2413673" y="489517"/>
                </a:cubicBezTo>
                <a:cubicBezTo>
                  <a:pt x="2413673" y="405262"/>
                  <a:pt x="2364166" y="330729"/>
                  <a:pt x="2288274" y="285355"/>
                </a:cubicBezTo>
                <a:lnTo>
                  <a:pt x="2273006" y="277665"/>
                </a:lnTo>
                <a:lnTo>
                  <a:pt x="2294843" y="285432"/>
                </a:lnTo>
                <a:cubicBezTo>
                  <a:pt x="2402893" y="333048"/>
                  <a:pt x="2477149" y="431925"/>
                  <a:pt x="2477149" y="546182"/>
                </a:cubicBezTo>
                <a:cubicBezTo>
                  <a:pt x="2477149" y="568782"/>
                  <a:pt x="2474244" y="590781"/>
                  <a:pt x="2468747" y="611900"/>
                </a:cubicBezTo>
                <a:lnTo>
                  <a:pt x="2462893" y="631090"/>
                </a:lnTo>
                <a:lnTo>
                  <a:pt x="2463531" y="630833"/>
                </a:lnTo>
                <a:cubicBezTo>
                  <a:pt x="2488210" y="618962"/>
                  <a:pt x="2510425" y="602160"/>
                  <a:pt x="2528945" y="580364"/>
                </a:cubicBezTo>
                <a:cubicBezTo>
                  <a:pt x="2569074" y="533138"/>
                  <a:pt x="2584919" y="470640"/>
                  <a:pt x="2578561" y="405778"/>
                </a:cubicBezTo>
                <a:lnTo>
                  <a:pt x="2577701" y="401681"/>
                </a:lnTo>
                <a:lnTo>
                  <a:pt x="2576338" y="404718"/>
                </a:lnTo>
                <a:lnTo>
                  <a:pt x="2577541" y="400920"/>
                </a:lnTo>
                <a:lnTo>
                  <a:pt x="2564880" y="340607"/>
                </a:lnTo>
                <a:lnTo>
                  <a:pt x="2558353" y="324246"/>
                </a:lnTo>
                <a:lnTo>
                  <a:pt x="2569741" y="345231"/>
                </a:lnTo>
                <a:lnTo>
                  <a:pt x="2582581" y="385736"/>
                </a:lnTo>
                <a:lnTo>
                  <a:pt x="2614820" y="325861"/>
                </a:lnTo>
                <a:cubicBezTo>
                  <a:pt x="2653831" y="271208"/>
                  <a:pt x="2710269" y="236865"/>
                  <a:pt x="2773045" y="236865"/>
                </a:cubicBezTo>
                <a:cubicBezTo>
                  <a:pt x="2800639" y="236865"/>
                  <a:pt x="2827008" y="243500"/>
                  <a:pt x="2851211" y="255580"/>
                </a:cubicBezTo>
                <a:lnTo>
                  <a:pt x="2853013" y="256578"/>
                </a:lnTo>
                <a:lnTo>
                  <a:pt x="2847482" y="236723"/>
                </a:lnTo>
                <a:cubicBezTo>
                  <a:pt x="2840253" y="215779"/>
                  <a:pt x="2829279" y="196560"/>
                  <a:pt x="2814440" y="180070"/>
                </a:cubicBezTo>
                <a:cubicBezTo>
                  <a:pt x="2771574" y="132432"/>
                  <a:pt x="2706351" y="118560"/>
                  <a:pt x="2641414" y="136243"/>
                </a:cubicBezTo>
                <a:lnTo>
                  <a:pt x="2629081" y="140614"/>
                </a:lnTo>
                <a:lnTo>
                  <a:pt x="2645075" y="132536"/>
                </a:lnTo>
                <a:cubicBezTo>
                  <a:pt x="2728889" y="97756"/>
                  <a:pt x="2820145" y="111259"/>
                  <a:pt x="2878276" y="175861"/>
                </a:cubicBezTo>
                <a:cubicBezTo>
                  <a:pt x="2893607" y="192899"/>
                  <a:pt x="2905545" y="212281"/>
                  <a:pt x="2914166" y="233212"/>
                </a:cubicBezTo>
                <a:lnTo>
                  <a:pt x="2919324" y="247314"/>
                </a:lnTo>
                <a:lnTo>
                  <a:pt x="2919578" y="246903"/>
                </a:lnTo>
                <a:cubicBezTo>
                  <a:pt x="2932351" y="222352"/>
                  <a:pt x="2939456" y="195133"/>
                  <a:pt x="2939456" y="166484"/>
                </a:cubicBezTo>
                <a:cubicBezTo>
                  <a:pt x="2939456" y="100272"/>
                  <a:pt x="2901509" y="41700"/>
                  <a:pt x="2843340" y="6044"/>
                </a:cubicBezTo>
                <a:lnTo>
                  <a:pt x="2831637" y="0"/>
                </a:lnTo>
                <a:lnTo>
                  <a:pt x="2848374" y="6104"/>
                </a:lnTo>
                <a:cubicBezTo>
                  <a:pt x="2931194" y="43523"/>
                  <a:pt x="2988110" y="121225"/>
                  <a:pt x="2988110" y="211014"/>
                </a:cubicBezTo>
                <a:cubicBezTo>
                  <a:pt x="2988110" y="228774"/>
                  <a:pt x="2985883" y="246062"/>
                  <a:pt x="2981669" y="262658"/>
                </a:cubicBezTo>
                <a:lnTo>
                  <a:pt x="2977182" y="277738"/>
                </a:lnTo>
                <a:lnTo>
                  <a:pt x="2977671" y="277537"/>
                </a:lnTo>
                <a:cubicBezTo>
                  <a:pt x="2996588" y="268208"/>
                  <a:pt x="3013615" y="255004"/>
                  <a:pt x="3027811" y="237875"/>
                </a:cubicBezTo>
                <a:cubicBezTo>
                  <a:pt x="3068821" y="188393"/>
                  <a:pt x="3076741" y="117573"/>
                  <a:pt x="3055354" y="49464"/>
                </a:cubicBezTo>
                <a:lnTo>
                  <a:pt x="3050351" y="36606"/>
                </a:lnTo>
                <a:lnTo>
                  <a:pt x="3059080" y="53097"/>
                </a:lnTo>
                <a:cubicBezTo>
                  <a:pt x="3097797" y="140093"/>
                  <a:pt x="3092205" y="238731"/>
                  <a:pt x="3036590" y="305834"/>
                </a:cubicBezTo>
                <a:cubicBezTo>
                  <a:pt x="3018256" y="327955"/>
                  <a:pt x="2996112" y="344686"/>
                  <a:pt x="2971615" y="356064"/>
                </a:cubicBezTo>
                <a:lnTo>
                  <a:pt x="2965339" y="358657"/>
                </a:lnTo>
                <a:lnTo>
                  <a:pt x="2978752" y="368205"/>
                </a:lnTo>
                <a:cubicBezTo>
                  <a:pt x="3001639" y="381907"/>
                  <a:pt x="3027012" y="389528"/>
                  <a:pt x="3053719" y="389528"/>
                </a:cubicBezTo>
                <a:cubicBezTo>
                  <a:pt x="3115441" y="389528"/>
                  <a:pt x="3170042" y="348822"/>
                  <a:pt x="3203281" y="286421"/>
                </a:cubicBezTo>
                <a:lnTo>
                  <a:pt x="3208915" y="273867"/>
                </a:lnTo>
                <a:lnTo>
                  <a:pt x="3203225" y="291822"/>
                </a:lnTo>
                <a:cubicBezTo>
                  <a:pt x="3168343" y="380665"/>
                  <a:pt x="3095909" y="441721"/>
                  <a:pt x="3012208" y="441721"/>
                </a:cubicBezTo>
                <a:cubicBezTo>
                  <a:pt x="2984614" y="441721"/>
                  <a:pt x="2958245" y="435085"/>
                  <a:pt x="2934042" y="423006"/>
                </a:cubicBezTo>
                <a:lnTo>
                  <a:pt x="2932239" y="422008"/>
                </a:lnTo>
                <a:lnTo>
                  <a:pt x="2937771" y="441862"/>
                </a:lnTo>
                <a:cubicBezTo>
                  <a:pt x="2945000" y="462806"/>
                  <a:pt x="2955974" y="482025"/>
                  <a:pt x="2970812" y="498516"/>
                </a:cubicBezTo>
                <a:cubicBezTo>
                  <a:pt x="3013679" y="546154"/>
                  <a:pt x="3078901" y="560025"/>
                  <a:pt x="3143838" y="542342"/>
                </a:cubicBezTo>
                <a:lnTo>
                  <a:pt x="3156171" y="537971"/>
                </a:lnTo>
                <a:lnTo>
                  <a:pt x="3140177" y="546050"/>
                </a:lnTo>
                <a:cubicBezTo>
                  <a:pt x="3056364" y="580829"/>
                  <a:pt x="2965108" y="567326"/>
                  <a:pt x="2906977" y="502725"/>
                </a:cubicBezTo>
                <a:cubicBezTo>
                  <a:pt x="2891646" y="485687"/>
                  <a:pt x="2879707" y="466304"/>
                  <a:pt x="2871087" y="445373"/>
                </a:cubicBezTo>
                <a:lnTo>
                  <a:pt x="2865928" y="431272"/>
                </a:lnTo>
                <a:lnTo>
                  <a:pt x="2865674" y="431683"/>
                </a:lnTo>
                <a:cubicBezTo>
                  <a:pt x="2852901" y="456234"/>
                  <a:pt x="2845797" y="483452"/>
                  <a:pt x="2845797" y="512102"/>
                </a:cubicBezTo>
                <a:cubicBezTo>
                  <a:pt x="2845797" y="578313"/>
                  <a:pt x="2883743" y="636885"/>
                  <a:pt x="2941913" y="672542"/>
                </a:cubicBezTo>
                <a:lnTo>
                  <a:pt x="2953616" y="678585"/>
                </a:lnTo>
                <a:lnTo>
                  <a:pt x="2936878" y="672482"/>
                </a:lnTo>
                <a:cubicBezTo>
                  <a:pt x="2854059" y="635062"/>
                  <a:pt x="2797143" y="557360"/>
                  <a:pt x="2797143" y="467571"/>
                </a:cubicBezTo>
                <a:cubicBezTo>
                  <a:pt x="2797143" y="437971"/>
                  <a:pt x="2803328" y="409684"/>
                  <a:pt x="2814589" y="383720"/>
                </a:cubicBezTo>
                <a:lnTo>
                  <a:pt x="2815872" y="381053"/>
                </a:lnTo>
                <a:lnTo>
                  <a:pt x="2813393" y="381712"/>
                </a:lnTo>
                <a:cubicBezTo>
                  <a:pt x="2786632" y="390715"/>
                  <a:pt x="2762671" y="406575"/>
                  <a:pt x="2743743" y="429413"/>
                </a:cubicBezTo>
                <a:cubicBezTo>
                  <a:pt x="2702732" y="478896"/>
                  <a:pt x="2694812" y="549716"/>
                  <a:pt x="2716199" y="617825"/>
                </a:cubicBezTo>
                <a:lnTo>
                  <a:pt x="2721202" y="630683"/>
                </a:lnTo>
                <a:lnTo>
                  <a:pt x="2712474" y="614191"/>
                </a:lnTo>
                <a:cubicBezTo>
                  <a:pt x="2673757" y="527196"/>
                  <a:pt x="2679349" y="428558"/>
                  <a:pt x="2734963" y="361455"/>
                </a:cubicBezTo>
                <a:cubicBezTo>
                  <a:pt x="2753298" y="339333"/>
                  <a:pt x="2775441" y="322602"/>
                  <a:pt x="2799938" y="311225"/>
                </a:cubicBezTo>
                <a:lnTo>
                  <a:pt x="2804435" y="309367"/>
                </a:lnTo>
                <a:lnTo>
                  <a:pt x="2782828" y="298762"/>
                </a:lnTo>
                <a:cubicBezTo>
                  <a:pt x="2766550" y="292444"/>
                  <a:pt x="2749338" y="289057"/>
                  <a:pt x="2731534" y="289057"/>
                </a:cubicBezTo>
                <a:cubicBezTo>
                  <a:pt x="2685242" y="289057"/>
                  <a:pt x="2642956" y="311954"/>
                  <a:pt x="2610684" y="349728"/>
                </a:cubicBezTo>
                <a:lnTo>
                  <a:pt x="2583774" y="389500"/>
                </a:lnTo>
                <a:lnTo>
                  <a:pt x="2596670" y="430178"/>
                </a:lnTo>
                <a:cubicBezTo>
                  <a:pt x="2612527" y="516185"/>
                  <a:pt x="2594818" y="602800"/>
                  <a:pt x="2540400" y="666841"/>
                </a:cubicBezTo>
                <a:cubicBezTo>
                  <a:pt x="2516480" y="694991"/>
                  <a:pt x="2487590" y="716282"/>
                  <a:pt x="2455630" y="730760"/>
                </a:cubicBezTo>
                <a:lnTo>
                  <a:pt x="2447442" y="734059"/>
                </a:lnTo>
                <a:lnTo>
                  <a:pt x="2464941" y="746209"/>
                </a:lnTo>
                <a:cubicBezTo>
                  <a:pt x="2494800" y="763645"/>
                  <a:pt x="2527904" y="773343"/>
                  <a:pt x="2562747" y="773343"/>
                </a:cubicBezTo>
                <a:cubicBezTo>
                  <a:pt x="2643273" y="773343"/>
                  <a:pt x="2714509" y="721544"/>
                  <a:pt x="2757874" y="642139"/>
                </a:cubicBezTo>
                <a:lnTo>
                  <a:pt x="2765224" y="626164"/>
                </a:lnTo>
                <a:lnTo>
                  <a:pt x="2757801" y="649011"/>
                </a:lnTo>
                <a:cubicBezTo>
                  <a:pt x="2712292" y="762065"/>
                  <a:pt x="2617790" y="839759"/>
                  <a:pt x="2508589" y="839759"/>
                </a:cubicBezTo>
                <a:cubicBezTo>
                  <a:pt x="2472589" y="839759"/>
                  <a:pt x="2438186" y="831315"/>
                  <a:pt x="2406609" y="815944"/>
                </a:cubicBezTo>
                <a:lnTo>
                  <a:pt x="2404258" y="814674"/>
                </a:lnTo>
                <a:lnTo>
                  <a:pt x="2411474" y="839939"/>
                </a:lnTo>
                <a:cubicBezTo>
                  <a:pt x="2420905" y="866591"/>
                  <a:pt x="2435223" y="891047"/>
                  <a:pt x="2454582" y="912031"/>
                </a:cubicBezTo>
                <a:cubicBezTo>
                  <a:pt x="2510508" y="972651"/>
                  <a:pt x="2595601" y="990303"/>
                  <a:pt x="2680322" y="967801"/>
                </a:cubicBezTo>
                <a:lnTo>
                  <a:pt x="2696412" y="962239"/>
                </a:lnTo>
                <a:lnTo>
                  <a:pt x="2675545" y="972519"/>
                </a:lnTo>
                <a:cubicBezTo>
                  <a:pt x="2566198" y="1016776"/>
                  <a:pt x="2447139" y="999594"/>
                  <a:pt x="2371299" y="917387"/>
                </a:cubicBezTo>
                <a:cubicBezTo>
                  <a:pt x="2351297" y="895706"/>
                  <a:pt x="2335721" y="871042"/>
                  <a:pt x="2324474" y="844407"/>
                </a:cubicBezTo>
                <a:lnTo>
                  <a:pt x="2317745" y="826463"/>
                </a:lnTo>
                <a:lnTo>
                  <a:pt x="2317413" y="826985"/>
                </a:lnTo>
                <a:cubicBezTo>
                  <a:pt x="2300749" y="858227"/>
                  <a:pt x="2291480" y="892863"/>
                  <a:pt x="2291480" y="929319"/>
                </a:cubicBezTo>
                <a:cubicBezTo>
                  <a:pt x="2291480" y="1013574"/>
                  <a:pt x="2340987" y="1088108"/>
                  <a:pt x="2416878" y="1133481"/>
                </a:cubicBezTo>
                <a:lnTo>
                  <a:pt x="2432147" y="1141172"/>
                </a:lnTo>
                <a:lnTo>
                  <a:pt x="2410310" y="1133405"/>
                </a:lnTo>
                <a:cubicBezTo>
                  <a:pt x="2302259" y="1085788"/>
                  <a:pt x="2228003" y="986911"/>
                  <a:pt x="2228003" y="872654"/>
                </a:cubicBezTo>
                <a:cubicBezTo>
                  <a:pt x="2228003" y="834987"/>
                  <a:pt x="2236073" y="798991"/>
                  <a:pt x="2250764" y="765953"/>
                </a:cubicBezTo>
                <a:lnTo>
                  <a:pt x="2252439" y="762559"/>
                </a:lnTo>
                <a:lnTo>
                  <a:pt x="2249204" y="763397"/>
                </a:lnTo>
                <a:cubicBezTo>
                  <a:pt x="2214290" y="774853"/>
                  <a:pt x="2183029" y="795036"/>
                  <a:pt x="2158334" y="824098"/>
                </a:cubicBezTo>
                <a:cubicBezTo>
                  <a:pt x="2104829" y="887064"/>
                  <a:pt x="2094496" y="977184"/>
                  <a:pt x="2122400" y="1063853"/>
                </a:cubicBezTo>
                <a:lnTo>
                  <a:pt x="2128926" y="1080215"/>
                </a:lnTo>
                <a:lnTo>
                  <a:pt x="2117539" y="1059230"/>
                </a:lnTo>
                <a:cubicBezTo>
                  <a:pt x="2067026" y="948527"/>
                  <a:pt x="2074323" y="823009"/>
                  <a:pt x="2146880" y="737620"/>
                </a:cubicBezTo>
                <a:cubicBezTo>
                  <a:pt x="2170800" y="709470"/>
                  <a:pt x="2199690" y="688179"/>
                  <a:pt x="2231650" y="673701"/>
                </a:cubicBezTo>
                <a:lnTo>
                  <a:pt x="2237517" y="671337"/>
                </a:lnTo>
                <a:lnTo>
                  <a:pt x="2209327" y="657843"/>
                </a:lnTo>
                <a:cubicBezTo>
                  <a:pt x="2188090" y="649803"/>
                  <a:pt x="2165635" y="645493"/>
                  <a:pt x="2142406" y="645493"/>
                </a:cubicBezTo>
                <a:cubicBezTo>
                  <a:pt x="2061880" y="645493"/>
                  <a:pt x="1990644" y="697292"/>
                  <a:pt x="1947278" y="776698"/>
                </a:cubicBezTo>
                <a:close/>
                <a:moveTo>
                  <a:pt x="0" y="4358100"/>
                </a:moveTo>
                <a:lnTo>
                  <a:pt x="21161" y="4298603"/>
                </a:lnTo>
                <a:cubicBezTo>
                  <a:pt x="150889" y="4004201"/>
                  <a:pt x="420274" y="3801879"/>
                  <a:pt x="731561" y="3801879"/>
                </a:cubicBezTo>
                <a:cubicBezTo>
                  <a:pt x="834183" y="3801879"/>
                  <a:pt x="932251" y="3823868"/>
                  <a:pt x="1022262" y="3863896"/>
                </a:cubicBezTo>
                <a:lnTo>
                  <a:pt x="1028966" y="3867203"/>
                </a:lnTo>
                <a:lnTo>
                  <a:pt x="1008395" y="3801412"/>
                </a:lnTo>
                <a:cubicBezTo>
                  <a:pt x="981510" y="3732008"/>
                  <a:pt x="940696" y="3668321"/>
                  <a:pt x="885511" y="3613677"/>
                </a:cubicBezTo>
                <a:cubicBezTo>
                  <a:pt x="726090" y="3455817"/>
                  <a:pt x="483525" y="3409851"/>
                  <a:pt x="242021" y="3468448"/>
                </a:cubicBezTo>
                <a:lnTo>
                  <a:pt x="196155" y="3482931"/>
                </a:lnTo>
                <a:lnTo>
                  <a:pt x="255637" y="3456161"/>
                </a:lnTo>
                <a:cubicBezTo>
                  <a:pt x="567343" y="3340913"/>
                  <a:pt x="906728" y="3385657"/>
                  <a:pt x="1122918" y="3599730"/>
                </a:cubicBezTo>
                <a:cubicBezTo>
                  <a:pt x="1179936" y="3656189"/>
                  <a:pt x="1224335" y="3720417"/>
                  <a:pt x="1256394" y="3789776"/>
                </a:cubicBezTo>
                <a:lnTo>
                  <a:pt x="1275579" y="3836506"/>
                </a:lnTo>
                <a:lnTo>
                  <a:pt x="1276524" y="3835144"/>
                </a:lnTo>
                <a:cubicBezTo>
                  <a:pt x="1324027" y="3753788"/>
                  <a:pt x="1350449" y="3663592"/>
                  <a:pt x="1350449" y="3568657"/>
                </a:cubicBezTo>
                <a:cubicBezTo>
                  <a:pt x="1350449" y="3349250"/>
                  <a:pt x="1209325" y="3155158"/>
                  <a:pt x="992989" y="3037002"/>
                </a:cubicBezTo>
                <a:lnTo>
                  <a:pt x="970306" y="3026565"/>
                </a:lnTo>
                <a:lnTo>
                  <a:pt x="973040" y="3062393"/>
                </a:lnTo>
                <a:cubicBezTo>
                  <a:pt x="995177" y="3206385"/>
                  <a:pt x="1092461" y="3331598"/>
                  <a:pt x="1232279" y="3411742"/>
                </a:cubicBezTo>
                <a:lnTo>
                  <a:pt x="1264427" y="3427267"/>
                </a:lnTo>
                <a:lnTo>
                  <a:pt x="1218449" y="3411588"/>
                </a:lnTo>
                <a:cubicBezTo>
                  <a:pt x="990945" y="3315467"/>
                  <a:pt x="834597" y="3115868"/>
                  <a:pt x="834597" y="2885221"/>
                </a:cubicBezTo>
                <a:cubicBezTo>
                  <a:pt x="834597" y="2809184"/>
                  <a:pt x="851589" y="2736521"/>
                  <a:pt x="882522" y="2669827"/>
                </a:cubicBezTo>
                <a:lnTo>
                  <a:pt x="886047" y="2662975"/>
                </a:lnTo>
                <a:lnTo>
                  <a:pt x="879237" y="2664668"/>
                </a:lnTo>
                <a:cubicBezTo>
                  <a:pt x="805724" y="2687793"/>
                  <a:pt x="739903" y="2728535"/>
                  <a:pt x="687908" y="2787201"/>
                </a:cubicBezTo>
                <a:cubicBezTo>
                  <a:pt x="575252" y="2914310"/>
                  <a:pt x="553496" y="3096231"/>
                  <a:pt x="612247" y="3271187"/>
                </a:cubicBezTo>
                <a:lnTo>
                  <a:pt x="625989" y="3304217"/>
                </a:lnTo>
                <a:lnTo>
                  <a:pt x="602013" y="3261854"/>
                </a:lnTo>
                <a:cubicBezTo>
                  <a:pt x="495657" y="3038382"/>
                  <a:pt x="511019" y="2785004"/>
                  <a:pt x="663791" y="2612633"/>
                </a:cubicBezTo>
                <a:cubicBezTo>
                  <a:pt x="714155" y="2555807"/>
                  <a:pt x="774984" y="2512828"/>
                  <a:pt x="842276" y="2483603"/>
                </a:cubicBezTo>
                <a:lnTo>
                  <a:pt x="854630" y="2478830"/>
                </a:lnTo>
                <a:lnTo>
                  <a:pt x="795274" y="2451590"/>
                </a:lnTo>
                <a:cubicBezTo>
                  <a:pt x="750560" y="2435360"/>
                  <a:pt x="703279" y="2426659"/>
                  <a:pt x="654370" y="2426659"/>
                </a:cubicBezTo>
                <a:cubicBezTo>
                  <a:pt x="484820" y="2426659"/>
                  <a:pt x="334832" y="2531224"/>
                  <a:pt x="243525" y="2691517"/>
                </a:cubicBezTo>
                <a:lnTo>
                  <a:pt x="228049" y="2723765"/>
                </a:lnTo>
                <a:lnTo>
                  <a:pt x="243679" y="2677643"/>
                </a:lnTo>
                <a:cubicBezTo>
                  <a:pt x="339499" y="2449426"/>
                  <a:pt x="538475" y="2292588"/>
                  <a:pt x="768401" y="2292588"/>
                </a:cubicBezTo>
                <a:cubicBezTo>
                  <a:pt x="844200" y="2292588"/>
                  <a:pt x="916636" y="2309634"/>
                  <a:pt x="983121" y="2340663"/>
                </a:cubicBezTo>
                <a:lnTo>
                  <a:pt x="988073" y="2343227"/>
                </a:lnTo>
                <a:lnTo>
                  <a:pt x="972878" y="2292226"/>
                </a:lnTo>
                <a:cubicBezTo>
                  <a:pt x="953020" y="2238425"/>
                  <a:pt x="922874" y="2189056"/>
                  <a:pt x="882113" y="2146696"/>
                </a:cubicBezTo>
                <a:cubicBezTo>
                  <a:pt x="764360" y="2024325"/>
                  <a:pt x="585194" y="1988693"/>
                  <a:pt x="406812" y="2034116"/>
                </a:cubicBezTo>
                <a:lnTo>
                  <a:pt x="372934" y="2045343"/>
                </a:lnTo>
                <a:lnTo>
                  <a:pt x="416870" y="2024592"/>
                </a:lnTo>
                <a:cubicBezTo>
                  <a:pt x="647105" y="1935252"/>
                  <a:pt x="897784" y="1969937"/>
                  <a:pt x="1057469" y="2135884"/>
                </a:cubicBezTo>
                <a:cubicBezTo>
                  <a:pt x="1099583" y="2179651"/>
                  <a:pt x="1132378" y="2229440"/>
                  <a:pt x="1156058" y="2283206"/>
                </a:cubicBezTo>
                <a:lnTo>
                  <a:pt x="1170228" y="2319431"/>
                </a:lnTo>
                <a:lnTo>
                  <a:pt x="1170926" y="2318375"/>
                </a:lnTo>
                <a:cubicBezTo>
                  <a:pt x="1206014" y="2255309"/>
                  <a:pt x="1225529" y="2185390"/>
                  <a:pt x="1225529" y="2111797"/>
                </a:cubicBezTo>
                <a:cubicBezTo>
                  <a:pt x="1225529" y="1941715"/>
                  <a:pt x="1121291" y="1791257"/>
                  <a:pt x="961499" y="1699664"/>
                </a:cubicBezTo>
                <a:lnTo>
                  <a:pt x="929352" y="1684139"/>
                </a:lnTo>
                <a:lnTo>
                  <a:pt x="975330" y="1699818"/>
                </a:lnTo>
                <a:cubicBezTo>
                  <a:pt x="1202834" y="1795939"/>
                  <a:pt x="1359181" y="1995538"/>
                  <a:pt x="1359181" y="2226185"/>
                </a:cubicBezTo>
                <a:cubicBezTo>
                  <a:pt x="1359181" y="2271807"/>
                  <a:pt x="1353064" y="2316215"/>
                  <a:pt x="1341489" y="2358847"/>
                </a:cubicBezTo>
                <a:lnTo>
                  <a:pt x="1329163" y="2397584"/>
                </a:lnTo>
                <a:lnTo>
                  <a:pt x="1330507" y="2397066"/>
                </a:lnTo>
                <a:cubicBezTo>
                  <a:pt x="1382470" y="2373102"/>
                  <a:pt x="1429243" y="2339185"/>
                  <a:pt x="1468239" y="2295185"/>
                </a:cubicBezTo>
                <a:cubicBezTo>
                  <a:pt x="1538649" y="2215742"/>
                  <a:pt x="1573551" y="2114888"/>
                  <a:pt x="1575483" y="2007705"/>
                </a:cubicBezTo>
                <a:lnTo>
                  <a:pt x="1572720" y="1943087"/>
                </a:lnTo>
                <a:lnTo>
                  <a:pt x="1549946" y="1907690"/>
                </a:lnTo>
                <a:cubicBezTo>
                  <a:pt x="1519370" y="1851153"/>
                  <a:pt x="1502342" y="1788358"/>
                  <a:pt x="1502342" y="1722224"/>
                </a:cubicBezTo>
                <a:cubicBezTo>
                  <a:pt x="1502342" y="1664084"/>
                  <a:pt x="1515501" y="1608524"/>
                  <a:pt x="1539458" y="1557529"/>
                </a:cubicBezTo>
                <a:lnTo>
                  <a:pt x="1542188" y="1552290"/>
                </a:lnTo>
                <a:lnTo>
                  <a:pt x="1536914" y="1553584"/>
                </a:lnTo>
                <a:cubicBezTo>
                  <a:pt x="1479980" y="1571266"/>
                  <a:pt x="1429003" y="1602418"/>
                  <a:pt x="1388734" y="1647276"/>
                </a:cubicBezTo>
                <a:cubicBezTo>
                  <a:pt x="1301485" y="1744466"/>
                  <a:pt x="1284635" y="1883567"/>
                  <a:pt x="1330136" y="2017342"/>
                </a:cubicBezTo>
                <a:lnTo>
                  <a:pt x="1340779" y="2042597"/>
                </a:lnTo>
                <a:lnTo>
                  <a:pt x="1322210" y="2010205"/>
                </a:lnTo>
                <a:cubicBezTo>
                  <a:pt x="1239840" y="1839334"/>
                  <a:pt x="1251738" y="1645596"/>
                  <a:pt x="1370056" y="1513796"/>
                </a:cubicBezTo>
                <a:cubicBezTo>
                  <a:pt x="1409062" y="1470346"/>
                  <a:pt x="1456172" y="1437484"/>
                  <a:pt x="1508288" y="1415137"/>
                </a:cubicBezTo>
                <a:lnTo>
                  <a:pt x="1517856" y="1411488"/>
                </a:lnTo>
                <a:lnTo>
                  <a:pt x="1471887" y="1390660"/>
                </a:lnTo>
                <a:cubicBezTo>
                  <a:pt x="1437256" y="1378250"/>
                  <a:pt x="1400638" y="1371597"/>
                  <a:pt x="1362760" y="1371597"/>
                </a:cubicBezTo>
                <a:cubicBezTo>
                  <a:pt x="1231447" y="1371597"/>
                  <a:pt x="1115285" y="1451550"/>
                  <a:pt x="1044569" y="1574113"/>
                </a:cubicBezTo>
                <a:lnTo>
                  <a:pt x="1032583" y="1598771"/>
                </a:lnTo>
                <a:lnTo>
                  <a:pt x="1044688" y="1563505"/>
                </a:lnTo>
                <a:cubicBezTo>
                  <a:pt x="1118899" y="1389005"/>
                  <a:pt x="1273001" y="1269084"/>
                  <a:pt x="1451074" y="1269084"/>
                </a:cubicBezTo>
                <a:cubicBezTo>
                  <a:pt x="1509779" y="1269084"/>
                  <a:pt x="1565879" y="1282117"/>
                  <a:pt x="1617370" y="1305843"/>
                </a:cubicBezTo>
                <a:lnTo>
                  <a:pt x="1621205" y="1307803"/>
                </a:lnTo>
                <a:lnTo>
                  <a:pt x="1609437" y="1268807"/>
                </a:lnTo>
                <a:cubicBezTo>
                  <a:pt x="1594057" y="1227669"/>
                  <a:pt x="1570710" y="1189920"/>
                  <a:pt x="1539141" y="1157531"/>
                </a:cubicBezTo>
                <a:cubicBezTo>
                  <a:pt x="1447944" y="1063963"/>
                  <a:pt x="1309184" y="1036718"/>
                  <a:pt x="1171032" y="1071450"/>
                </a:cubicBezTo>
                <a:lnTo>
                  <a:pt x="1144794" y="1080034"/>
                </a:lnTo>
                <a:lnTo>
                  <a:pt x="1178821" y="1064167"/>
                </a:lnTo>
                <a:cubicBezTo>
                  <a:pt x="1357133" y="995856"/>
                  <a:pt x="1551278" y="1022377"/>
                  <a:pt x="1674950" y="1149264"/>
                </a:cubicBezTo>
                <a:cubicBezTo>
                  <a:pt x="1707567" y="1182729"/>
                  <a:pt x="1732966" y="1220799"/>
                  <a:pt x="1751305" y="1261910"/>
                </a:cubicBezTo>
                <a:lnTo>
                  <a:pt x="1762280" y="1289608"/>
                </a:lnTo>
                <a:lnTo>
                  <a:pt x="1762821" y="1288801"/>
                </a:lnTo>
                <a:cubicBezTo>
                  <a:pt x="1789995" y="1240579"/>
                  <a:pt x="1805110" y="1187117"/>
                  <a:pt x="1805110" y="1130846"/>
                </a:cubicBezTo>
                <a:cubicBezTo>
                  <a:pt x="1805110" y="1000798"/>
                  <a:pt x="1724379" y="885755"/>
                  <a:pt x="1600624" y="815720"/>
                </a:cubicBezTo>
                <a:lnTo>
                  <a:pt x="1575727" y="803850"/>
                </a:lnTo>
                <a:lnTo>
                  <a:pt x="1611336" y="815838"/>
                </a:lnTo>
                <a:cubicBezTo>
                  <a:pt x="1787532" y="889335"/>
                  <a:pt x="1908620" y="1041952"/>
                  <a:pt x="1908620" y="1218310"/>
                </a:cubicBezTo>
                <a:cubicBezTo>
                  <a:pt x="1908620" y="1253194"/>
                  <a:pt x="1903882" y="1287149"/>
                  <a:pt x="1894918" y="1319746"/>
                </a:cubicBezTo>
                <a:lnTo>
                  <a:pt x="1885372" y="1349366"/>
                </a:lnTo>
                <a:lnTo>
                  <a:pt x="1886412" y="1348970"/>
                </a:lnTo>
                <a:cubicBezTo>
                  <a:pt x="1926656" y="1330646"/>
                  <a:pt x="1962881" y="1304712"/>
                  <a:pt x="1993083" y="1271069"/>
                </a:cubicBezTo>
                <a:cubicBezTo>
                  <a:pt x="2080332" y="1173879"/>
                  <a:pt x="2097182" y="1034778"/>
                  <a:pt x="2051681" y="901003"/>
                </a:cubicBezTo>
                <a:lnTo>
                  <a:pt x="2041038" y="875748"/>
                </a:lnTo>
                <a:lnTo>
                  <a:pt x="2059607" y="908139"/>
                </a:lnTo>
                <a:cubicBezTo>
                  <a:pt x="2141977" y="1079011"/>
                  <a:pt x="2130079" y="1272749"/>
                  <a:pt x="2011761" y="1404549"/>
                </a:cubicBezTo>
                <a:cubicBezTo>
                  <a:pt x="1972755" y="1447999"/>
                  <a:pt x="1925645" y="1480861"/>
                  <a:pt x="1873528" y="1503208"/>
                </a:cubicBezTo>
                <a:lnTo>
                  <a:pt x="1860177" y="1508300"/>
                </a:lnTo>
                <a:lnTo>
                  <a:pt x="1888711" y="1527054"/>
                </a:lnTo>
                <a:cubicBezTo>
                  <a:pt x="1937402" y="1553967"/>
                  <a:pt x="1991384" y="1568936"/>
                  <a:pt x="2048202" y="1568936"/>
                </a:cubicBezTo>
                <a:cubicBezTo>
                  <a:pt x="2179515" y="1568936"/>
                  <a:pt x="2295677" y="1488983"/>
                  <a:pt x="2366392" y="1366420"/>
                </a:cubicBezTo>
                <a:lnTo>
                  <a:pt x="2378378" y="1341762"/>
                </a:lnTo>
                <a:lnTo>
                  <a:pt x="2366273" y="1377028"/>
                </a:lnTo>
                <a:cubicBezTo>
                  <a:pt x="2292062" y="1551528"/>
                  <a:pt x="2137960" y="1671449"/>
                  <a:pt x="1959888" y="1671449"/>
                </a:cubicBezTo>
                <a:cubicBezTo>
                  <a:pt x="1901183" y="1671449"/>
                  <a:pt x="1845082" y="1658416"/>
                  <a:pt x="1793591" y="1634690"/>
                </a:cubicBezTo>
                <a:lnTo>
                  <a:pt x="1789757" y="1632730"/>
                </a:lnTo>
                <a:lnTo>
                  <a:pt x="1801524" y="1671727"/>
                </a:lnTo>
                <a:cubicBezTo>
                  <a:pt x="1816904" y="1712864"/>
                  <a:pt x="1840252" y="1750613"/>
                  <a:pt x="1871820" y="1783002"/>
                </a:cubicBezTo>
                <a:cubicBezTo>
                  <a:pt x="1963017" y="1876570"/>
                  <a:pt x="2101777" y="1903815"/>
                  <a:pt x="2239930" y="1869083"/>
                </a:cubicBezTo>
                <a:lnTo>
                  <a:pt x="2266168" y="1860499"/>
                </a:lnTo>
                <a:lnTo>
                  <a:pt x="2232140" y="1876366"/>
                </a:lnTo>
                <a:cubicBezTo>
                  <a:pt x="2053829" y="1944677"/>
                  <a:pt x="1859683" y="1918156"/>
                  <a:pt x="1736011" y="1791269"/>
                </a:cubicBezTo>
                <a:cubicBezTo>
                  <a:pt x="1703394" y="1757804"/>
                  <a:pt x="1677995" y="1719735"/>
                  <a:pt x="1659656" y="1678623"/>
                </a:cubicBezTo>
                <a:lnTo>
                  <a:pt x="1648681" y="1650926"/>
                </a:lnTo>
                <a:lnTo>
                  <a:pt x="1648141" y="1651733"/>
                </a:lnTo>
                <a:cubicBezTo>
                  <a:pt x="1620966" y="1699955"/>
                  <a:pt x="1605852" y="1753416"/>
                  <a:pt x="1605852" y="1809687"/>
                </a:cubicBezTo>
                <a:cubicBezTo>
                  <a:pt x="1605852" y="1939735"/>
                  <a:pt x="1686582" y="2054779"/>
                  <a:pt x="1810337" y="2124813"/>
                </a:cubicBezTo>
                <a:lnTo>
                  <a:pt x="1835235" y="2136684"/>
                </a:lnTo>
                <a:lnTo>
                  <a:pt x="1799626" y="2124696"/>
                </a:lnTo>
                <a:cubicBezTo>
                  <a:pt x="1733552" y="2097134"/>
                  <a:pt x="1675228" y="2058447"/>
                  <a:pt x="1628133" y="2011553"/>
                </a:cubicBezTo>
                <a:lnTo>
                  <a:pt x="1610731" y="1991616"/>
                </a:lnTo>
                <a:lnTo>
                  <a:pt x="1610834" y="1992011"/>
                </a:lnTo>
                <a:cubicBezTo>
                  <a:pt x="1644221" y="2165631"/>
                  <a:pt x="1606935" y="2340476"/>
                  <a:pt x="1492356" y="2469754"/>
                </a:cubicBezTo>
                <a:cubicBezTo>
                  <a:pt x="1441992" y="2526580"/>
                  <a:pt x="1381164" y="2569558"/>
                  <a:pt x="1313871" y="2598784"/>
                </a:cubicBezTo>
                <a:lnTo>
                  <a:pt x="1296631" y="2605444"/>
                </a:lnTo>
                <a:lnTo>
                  <a:pt x="1333475" y="2629971"/>
                </a:lnTo>
                <a:cubicBezTo>
                  <a:pt x="1396344" y="2665169"/>
                  <a:pt x="1466045" y="2684746"/>
                  <a:pt x="1539408" y="2684746"/>
                </a:cubicBezTo>
                <a:cubicBezTo>
                  <a:pt x="1708958" y="2684746"/>
                  <a:pt x="1858947" y="2580181"/>
                  <a:pt x="1950254" y="2419888"/>
                </a:cubicBezTo>
                <a:lnTo>
                  <a:pt x="1965730" y="2387640"/>
                </a:lnTo>
                <a:lnTo>
                  <a:pt x="1950100" y="2433762"/>
                </a:lnTo>
                <a:cubicBezTo>
                  <a:pt x="1854279" y="2661979"/>
                  <a:pt x="1655303" y="2818816"/>
                  <a:pt x="1425378" y="2818816"/>
                </a:cubicBezTo>
                <a:cubicBezTo>
                  <a:pt x="1349578" y="2818816"/>
                  <a:pt x="1277142" y="2801771"/>
                  <a:pt x="1210657" y="2770742"/>
                </a:cubicBezTo>
                <a:lnTo>
                  <a:pt x="1205706" y="2768178"/>
                </a:lnTo>
                <a:lnTo>
                  <a:pt x="1220900" y="2819179"/>
                </a:lnTo>
                <a:cubicBezTo>
                  <a:pt x="1240758" y="2872981"/>
                  <a:pt x="1270905" y="2922350"/>
                  <a:pt x="1311665" y="2964709"/>
                </a:cubicBezTo>
                <a:cubicBezTo>
                  <a:pt x="1429419" y="3087081"/>
                  <a:pt x="1608584" y="3122713"/>
                  <a:pt x="1786966" y="3077290"/>
                </a:cubicBezTo>
                <a:lnTo>
                  <a:pt x="1820844" y="3066063"/>
                </a:lnTo>
                <a:lnTo>
                  <a:pt x="1776908" y="3086814"/>
                </a:lnTo>
                <a:cubicBezTo>
                  <a:pt x="1546674" y="3176154"/>
                  <a:pt x="1295994" y="3141469"/>
                  <a:pt x="1136310" y="2975521"/>
                </a:cubicBezTo>
                <a:cubicBezTo>
                  <a:pt x="1094195" y="2931755"/>
                  <a:pt x="1061400" y="2881966"/>
                  <a:pt x="1037720" y="2828199"/>
                </a:cubicBezTo>
                <a:lnTo>
                  <a:pt x="1023550" y="2791975"/>
                </a:lnTo>
                <a:lnTo>
                  <a:pt x="1022852" y="2793031"/>
                </a:lnTo>
                <a:cubicBezTo>
                  <a:pt x="987765" y="2856097"/>
                  <a:pt x="968249" y="2926016"/>
                  <a:pt x="968249" y="2999609"/>
                </a:cubicBezTo>
                <a:lnTo>
                  <a:pt x="970085" y="3023675"/>
                </a:lnTo>
                <a:lnTo>
                  <a:pt x="1011714" y="3037201"/>
                </a:lnTo>
                <a:cubicBezTo>
                  <a:pt x="1319722" y="3161198"/>
                  <a:pt x="1531395" y="3418682"/>
                  <a:pt x="1531395" y="3716218"/>
                </a:cubicBezTo>
                <a:cubicBezTo>
                  <a:pt x="1531395" y="3775071"/>
                  <a:pt x="1523113" y="3832357"/>
                  <a:pt x="1507442" y="3887353"/>
                </a:cubicBezTo>
                <a:lnTo>
                  <a:pt x="1490755" y="3937324"/>
                </a:lnTo>
                <a:lnTo>
                  <a:pt x="1492573" y="3936657"/>
                </a:lnTo>
                <a:cubicBezTo>
                  <a:pt x="1562924" y="3905742"/>
                  <a:pt x="1626248" y="3861989"/>
                  <a:pt x="1679044" y="3805229"/>
                </a:cubicBezTo>
                <a:cubicBezTo>
                  <a:pt x="1831564" y="3641257"/>
                  <a:pt x="1861019" y="3406578"/>
                  <a:pt x="1781479" y="3180883"/>
                </a:cubicBezTo>
                <a:lnTo>
                  <a:pt x="1762873" y="3138276"/>
                </a:lnTo>
                <a:lnTo>
                  <a:pt x="1795334" y="3192924"/>
                </a:lnTo>
                <a:cubicBezTo>
                  <a:pt x="1939325" y="3481204"/>
                  <a:pt x="1918527" y="3808064"/>
                  <a:pt x="1711695" y="4030424"/>
                </a:cubicBezTo>
                <a:cubicBezTo>
                  <a:pt x="1643509" y="4103730"/>
                  <a:pt x="1561156" y="4159172"/>
                  <a:pt x="1470051" y="4196874"/>
                </a:cubicBezTo>
                <a:lnTo>
                  <a:pt x="1446711" y="4205466"/>
                </a:lnTo>
                <a:lnTo>
                  <a:pt x="1496593" y="4237106"/>
                </a:lnTo>
                <a:cubicBezTo>
                  <a:pt x="1581709" y="4282511"/>
                  <a:pt x="1676074" y="4307765"/>
                  <a:pt x="1775397" y="4307765"/>
                </a:cubicBezTo>
                <a:cubicBezTo>
                  <a:pt x="2004944" y="4307765"/>
                  <a:pt x="2208007" y="4172876"/>
                  <a:pt x="2331624" y="3966097"/>
                </a:cubicBezTo>
                <a:lnTo>
                  <a:pt x="2352576" y="3924497"/>
                </a:lnTo>
                <a:lnTo>
                  <a:pt x="2331416" y="3983994"/>
                </a:lnTo>
                <a:cubicBezTo>
                  <a:pt x="2201688" y="4278396"/>
                  <a:pt x="1932303" y="4480717"/>
                  <a:pt x="1621015" y="4480717"/>
                </a:cubicBezTo>
                <a:cubicBezTo>
                  <a:pt x="1518394" y="4480717"/>
                  <a:pt x="1420325" y="4458728"/>
                  <a:pt x="1330314" y="4418700"/>
                </a:cubicBezTo>
                <a:lnTo>
                  <a:pt x="1323610" y="4415393"/>
                </a:lnTo>
                <a:lnTo>
                  <a:pt x="1344182" y="4481185"/>
                </a:lnTo>
                <a:cubicBezTo>
                  <a:pt x="1371067" y="4550589"/>
                  <a:pt x="1411881" y="4614276"/>
                  <a:pt x="1467065" y="4668920"/>
                </a:cubicBezTo>
                <a:cubicBezTo>
                  <a:pt x="1626487" y="4826780"/>
                  <a:pt x="1869052" y="4872745"/>
                  <a:pt x="2110555" y="4814149"/>
                </a:cubicBezTo>
                <a:lnTo>
                  <a:pt x="2156421" y="4799666"/>
                </a:lnTo>
                <a:lnTo>
                  <a:pt x="2096939" y="4826436"/>
                </a:lnTo>
                <a:cubicBezTo>
                  <a:pt x="1785234" y="4941684"/>
                  <a:pt x="1445849" y="4896940"/>
                  <a:pt x="1229658" y="4682867"/>
                </a:cubicBezTo>
                <a:cubicBezTo>
                  <a:pt x="1172641" y="4626408"/>
                  <a:pt x="1128241" y="4562180"/>
                  <a:pt x="1096182" y="4492821"/>
                </a:cubicBezTo>
                <a:lnTo>
                  <a:pt x="1076998" y="4446092"/>
                </a:lnTo>
                <a:lnTo>
                  <a:pt x="1076053" y="4447453"/>
                </a:lnTo>
                <a:cubicBezTo>
                  <a:pt x="1028549" y="4528809"/>
                  <a:pt x="1002127" y="4619005"/>
                  <a:pt x="1002127" y="4713940"/>
                </a:cubicBezTo>
                <a:cubicBezTo>
                  <a:pt x="1002127" y="4933347"/>
                  <a:pt x="1143252" y="5127439"/>
                  <a:pt x="1359587" y="5245595"/>
                </a:cubicBezTo>
                <a:lnTo>
                  <a:pt x="1403110" y="5265622"/>
                </a:lnTo>
                <a:lnTo>
                  <a:pt x="1340863" y="5245396"/>
                </a:lnTo>
                <a:cubicBezTo>
                  <a:pt x="1032854" y="5121399"/>
                  <a:pt x="821182" y="4863915"/>
                  <a:pt x="821182" y="4566379"/>
                </a:cubicBezTo>
                <a:cubicBezTo>
                  <a:pt x="821182" y="4468291"/>
                  <a:pt x="844187" y="4374555"/>
                  <a:pt x="886065" y="4288520"/>
                </a:cubicBezTo>
                <a:lnTo>
                  <a:pt x="890837" y="4279681"/>
                </a:lnTo>
                <a:lnTo>
                  <a:pt x="881618" y="4281865"/>
                </a:lnTo>
                <a:cubicBezTo>
                  <a:pt x="782091" y="4311697"/>
                  <a:pt x="692980" y="4364254"/>
                  <a:pt x="622585" y="4439933"/>
                </a:cubicBezTo>
                <a:cubicBezTo>
                  <a:pt x="470065" y="4603905"/>
                  <a:pt x="440610" y="4838584"/>
                  <a:pt x="520151" y="5064279"/>
                </a:cubicBezTo>
                <a:lnTo>
                  <a:pt x="538756" y="5106886"/>
                </a:lnTo>
                <a:lnTo>
                  <a:pt x="506295" y="5052238"/>
                </a:lnTo>
                <a:cubicBezTo>
                  <a:pt x="362304" y="4763958"/>
                  <a:pt x="383103" y="4437099"/>
                  <a:pt x="589934" y="4214738"/>
                </a:cubicBezTo>
                <a:cubicBezTo>
                  <a:pt x="658120" y="4141433"/>
                  <a:pt x="740473" y="4085990"/>
                  <a:pt x="831578" y="4048289"/>
                </a:cubicBezTo>
                <a:lnTo>
                  <a:pt x="848303" y="4042132"/>
                </a:lnTo>
                <a:lnTo>
                  <a:pt x="767944" y="4006992"/>
                </a:lnTo>
                <a:cubicBezTo>
                  <a:pt x="707407" y="3986056"/>
                  <a:pt x="643395" y="3974832"/>
                  <a:pt x="577180" y="3974832"/>
                </a:cubicBezTo>
                <a:cubicBezTo>
                  <a:pt x="347633" y="3974832"/>
                  <a:pt x="144570" y="4109721"/>
                  <a:pt x="20953" y="4316500"/>
                </a:cubicBezTo>
                <a:close/>
              </a:path>
            </a:pathLst>
          </a:custGeom>
          <a:gradFill>
            <a:gsLst>
              <a:gs pos="81000">
                <a:schemeClr val="accent6">
                  <a:lumMod val="50000"/>
                </a:schemeClr>
              </a:gs>
              <a:gs pos="24000">
                <a:srgbClr val="00B050"/>
              </a:gs>
              <a:gs pos="51000">
                <a:srgbClr val="FF6600"/>
              </a:gs>
            </a:gsLst>
            <a:lin ang="2700000" scaled="1"/>
          </a:gradFill>
          <a:ln w="0">
            <a:noFill/>
          </a:ln>
          <a:effectLst>
            <a:outerShdw sx="102000" sy="102000" algn="ctr" rotWithShape="0">
              <a:schemeClr val="tx1"/>
            </a:outerShdw>
          </a:effectLst>
          <a:scene3d>
            <a:camera prst="orthographicFront"/>
            <a:lightRig rig="flat" dir="t"/>
          </a:scene3d>
          <a:sp3d>
            <a:bevel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2" name="11 Rectángulo"/>
          <p:cNvSpPr/>
          <p:nvPr/>
        </p:nvSpPr>
        <p:spPr>
          <a:xfrm rot="10800000">
            <a:off x="-324544" y="0"/>
            <a:ext cx="9793088" cy="5143500"/>
          </a:xfrm>
          <a:prstGeom prst="rect">
            <a:avLst/>
          </a:prstGeom>
          <a:gradFill>
            <a:gsLst>
              <a:gs pos="78000">
                <a:srgbClr val="FC4B04"/>
              </a:gs>
              <a:gs pos="0">
                <a:schemeClr val="tx1"/>
              </a:gs>
              <a:gs pos="100000">
                <a:srgbClr val="FF3300"/>
              </a:gs>
              <a:gs pos="66000">
                <a:schemeClr val="tx1"/>
              </a:gs>
              <a:gs pos="90000">
                <a:schemeClr val="tx1"/>
              </a:gs>
              <a:gs pos="44000">
                <a:schemeClr val="tx1"/>
              </a:gs>
              <a:gs pos="54000">
                <a:srgbClr val="FA4C06"/>
              </a:gs>
              <a:gs pos="33000">
                <a:srgbClr val="FD5003"/>
              </a:gs>
              <a:gs pos="23000">
                <a:schemeClr val="tx1"/>
              </a:gs>
              <a:gs pos="12000">
                <a:srgbClr val="FF4A01"/>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8164963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4500" fill="hold"/>
                                        <p:tgtEl>
                                          <p:spTgt spid="2"/>
                                        </p:tgtEl>
                                        <p:attrNameLst>
                                          <p:attrName>ppt_x</p:attrName>
                                        </p:attrNameLst>
                                      </p:cBhvr>
                                      <p:tavLst>
                                        <p:tav tm="0">
                                          <p:val>
                                            <p:strVal val="1+#ppt_w/2"/>
                                          </p:val>
                                        </p:tav>
                                        <p:tav tm="100000">
                                          <p:val>
                                            <p:strVal val="#ppt_x"/>
                                          </p:val>
                                        </p:tav>
                                      </p:tavLst>
                                    </p:anim>
                                    <p:anim calcmode="lin" valueType="num">
                                      <p:cBhvr additive="base">
                                        <p:cTn id="8" dur="4500" fill="hold"/>
                                        <p:tgtEl>
                                          <p:spTgt spid="2"/>
                                        </p:tgtEl>
                                        <p:attrNameLst>
                                          <p:attrName>ppt_y</p:attrName>
                                        </p:attrNameLst>
                                      </p:cBhvr>
                                      <p:tavLst>
                                        <p:tav tm="0">
                                          <p:val>
                                            <p:strVal val="#ppt_y"/>
                                          </p:val>
                                        </p:tav>
                                        <p:tav tm="100000">
                                          <p:val>
                                            <p:strVal val="#ppt_y"/>
                                          </p:val>
                                        </p:tav>
                                      </p:tavLst>
                                    </p:anim>
                                  </p:childTnLst>
                                </p:cTn>
                              </p:par>
                              <p:par>
                                <p:cTn id="9" presetID="19" presetClass="entr" presetSubtype="5" fill="hold" grpId="1"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4500" fill="hold"/>
                                        <p:tgtEl>
                                          <p:spTgt spid="2"/>
                                        </p:tgtEl>
                                        <p:attrNameLst>
                                          <p:attrName>ppt_w</p:attrName>
                                        </p:attrNameLst>
                                      </p:cBhvr>
                                      <p:tavLst>
                                        <p:tav tm="0">
                                          <p:val>
                                            <p:strVal val="#ppt_w"/>
                                          </p:val>
                                        </p:tav>
                                        <p:tav tm="100000">
                                          <p:val>
                                            <p:strVal val="#ppt_w"/>
                                          </p:val>
                                        </p:tav>
                                      </p:tavLst>
                                    </p:anim>
                                    <p:anim calcmode="lin" valueType="num">
                                      <p:cBhvr>
                                        <p:cTn id="12" dur="4500" fill="hold"/>
                                        <p:tgtEl>
                                          <p:spTgt spid="2"/>
                                        </p:tgtEl>
                                        <p:attrNameLst>
                                          <p:attrName>ppt_h</p:attrName>
                                        </p:attrNameLst>
                                      </p:cBhvr>
                                      <p:tavLst>
                                        <p:tav tm="0" fmla="#ppt_h*sin(2.5*pi*$)">
                                          <p:val>
                                            <p:fltVal val="0"/>
                                          </p:val>
                                        </p:tav>
                                        <p:tav tm="100000">
                                          <p:val>
                                            <p:fltVal val="1"/>
                                          </p:val>
                                        </p:tav>
                                      </p:tavLst>
                                    </p:anim>
                                  </p:childTnLst>
                                </p:cTn>
                              </p:par>
                              <p:par>
                                <p:cTn id="13" presetID="8" presetClass="emph" presetSubtype="0" repeatCount="indefinite" fill="hold" grpId="2" nodeType="withEffect">
                                  <p:stCondLst>
                                    <p:cond delay="0"/>
                                  </p:stCondLst>
                                  <p:childTnLst>
                                    <p:animRot by="21600000">
                                      <p:cBhvr>
                                        <p:cTn id="14" dur="4500" fill="hold"/>
                                        <p:tgtEl>
                                          <p:spTgt spid="2"/>
                                        </p:tgtEl>
                                        <p:attrNameLst>
                                          <p:attrName>r</p:attrName>
                                        </p:attrNameLst>
                                      </p:cBhvr>
                                    </p:animRot>
                                  </p:childTnLst>
                                </p:cTn>
                              </p:par>
                              <p:par>
                                <p:cTn id="15" presetID="2" presetClass="exit" presetSubtype="2" fill="hold" grpId="3" nodeType="withEffect">
                                  <p:stCondLst>
                                    <p:cond delay="0"/>
                                  </p:stCondLst>
                                  <p:childTnLst>
                                    <p:anim calcmode="lin" valueType="num">
                                      <p:cBhvr additive="base">
                                        <p:cTn id="16" dur="4500"/>
                                        <p:tgtEl>
                                          <p:spTgt spid="2"/>
                                        </p:tgtEl>
                                        <p:attrNameLst>
                                          <p:attrName>ppt_x</p:attrName>
                                        </p:attrNameLst>
                                      </p:cBhvr>
                                      <p:tavLst>
                                        <p:tav tm="0">
                                          <p:val>
                                            <p:strVal val="ppt_x"/>
                                          </p:val>
                                        </p:tav>
                                        <p:tav tm="100000">
                                          <p:val>
                                            <p:strVal val="1+ppt_w/2"/>
                                          </p:val>
                                        </p:tav>
                                      </p:tavLst>
                                    </p:anim>
                                    <p:anim calcmode="lin" valueType="num">
                                      <p:cBhvr additive="base">
                                        <p:cTn id="17" dur="4500"/>
                                        <p:tgtEl>
                                          <p:spTgt spid="2"/>
                                        </p:tgtEl>
                                        <p:attrNameLst>
                                          <p:attrName>ppt_y</p:attrName>
                                        </p:attrNameLst>
                                      </p:cBhvr>
                                      <p:tavLst>
                                        <p:tav tm="0">
                                          <p:val>
                                            <p:strVal val="ppt_y"/>
                                          </p:val>
                                        </p:tav>
                                        <p:tav tm="100000">
                                          <p:val>
                                            <p:strVal val="ppt_y"/>
                                          </p:val>
                                        </p:tav>
                                      </p:tavLst>
                                    </p:anim>
                                    <p:set>
                                      <p:cBhvr>
                                        <p:cTn id="18" dur="1" fill="hold">
                                          <p:stCondLst>
                                            <p:cond delay="4499"/>
                                          </p:stCondLst>
                                        </p:cTn>
                                        <p:tgtEl>
                                          <p:spTgt spid="2"/>
                                        </p:tgtEl>
                                        <p:attrNameLst>
                                          <p:attrName>style.visibility</p:attrName>
                                        </p:attrNameLst>
                                      </p:cBhvr>
                                      <p:to>
                                        <p:strVal val="hidden"/>
                                      </p:to>
                                    </p:set>
                                  </p:childTnLst>
                                </p:cTn>
                              </p:par>
                              <p:par>
                                <p:cTn id="19" presetID="2" presetClass="entr" presetSubtype="2" fill="hold" grpId="0" nodeType="with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additive="base">
                                        <p:cTn id="21" dur="4500" fill="hold"/>
                                        <p:tgtEl>
                                          <p:spTgt spid="3"/>
                                        </p:tgtEl>
                                        <p:attrNameLst>
                                          <p:attrName>ppt_x</p:attrName>
                                        </p:attrNameLst>
                                      </p:cBhvr>
                                      <p:tavLst>
                                        <p:tav tm="0">
                                          <p:val>
                                            <p:strVal val="1+#ppt_w/2"/>
                                          </p:val>
                                        </p:tav>
                                        <p:tav tm="100000">
                                          <p:val>
                                            <p:strVal val="#ppt_x"/>
                                          </p:val>
                                        </p:tav>
                                      </p:tavLst>
                                    </p:anim>
                                    <p:anim calcmode="lin" valueType="num">
                                      <p:cBhvr additive="base">
                                        <p:cTn id="22" dur="4500" fill="hold"/>
                                        <p:tgtEl>
                                          <p:spTgt spid="3"/>
                                        </p:tgtEl>
                                        <p:attrNameLst>
                                          <p:attrName>ppt_y</p:attrName>
                                        </p:attrNameLst>
                                      </p:cBhvr>
                                      <p:tavLst>
                                        <p:tav tm="0">
                                          <p:val>
                                            <p:strVal val="#ppt_y"/>
                                          </p:val>
                                        </p:tav>
                                        <p:tav tm="100000">
                                          <p:val>
                                            <p:strVal val="#ppt_y"/>
                                          </p:val>
                                        </p:tav>
                                      </p:tavLst>
                                    </p:anim>
                                  </p:childTnLst>
                                </p:cTn>
                              </p:par>
                              <p:par>
                                <p:cTn id="23" presetID="19" presetClass="entr" presetSubtype="5" fill="hold" grpId="1" nodeType="withEffect">
                                  <p:stCondLst>
                                    <p:cond delay="0"/>
                                  </p:stCondLst>
                                  <p:childTnLst>
                                    <p:set>
                                      <p:cBhvr>
                                        <p:cTn id="24" dur="1" fill="hold">
                                          <p:stCondLst>
                                            <p:cond delay="0"/>
                                          </p:stCondLst>
                                        </p:cTn>
                                        <p:tgtEl>
                                          <p:spTgt spid="3"/>
                                        </p:tgtEl>
                                        <p:attrNameLst>
                                          <p:attrName>style.visibility</p:attrName>
                                        </p:attrNameLst>
                                      </p:cBhvr>
                                      <p:to>
                                        <p:strVal val="visible"/>
                                      </p:to>
                                    </p:set>
                                    <p:anim calcmode="lin" valueType="num">
                                      <p:cBhvr>
                                        <p:cTn id="25" dur="4500" fill="hold"/>
                                        <p:tgtEl>
                                          <p:spTgt spid="3"/>
                                        </p:tgtEl>
                                        <p:attrNameLst>
                                          <p:attrName>ppt_w</p:attrName>
                                        </p:attrNameLst>
                                      </p:cBhvr>
                                      <p:tavLst>
                                        <p:tav tm="0">
                                          <p:val>
                                            <p:strVal val="#ppt_w"/>
                                          </p:val>
                                        </p:tav>
                                        <p:tav tm="100000">
                                          <p:val>
                                            <p:strVal val="#ppt_w"/>
                                          </p:val>
                                        </p:tav>
                                      </p:tavLst>
                                    </p:anim>
                                    <p:anim calcmode="lin" valueType="num">
                                      <p:cBhvr>
                                        <p:cTn id="26" dur="4500" fill="hold"/>
                                        <p:tgtEl>
                                          <p:spTgt spid="3"/>
                                        </p:tgtEl>
                                        <p:attrNameLst>
                                          <p:attrName>ppt_h</p:attrName>
                                        </p:attrNameLst>
                                      </p:cBhvr>
                                      <p:tavLst>
                                        <p:tav tm="0" fmla="#ppt_h*sin(2.5*pi*$)">
                                          <p:val>
                                            <p:fltVal val="0"/>
                                          </p:val>
                                        </p:tav>
                                        <p:tav tm="100000">
                                          <p:val>
                                            <p:fltVal val="1"/>
                                          </p:val>
                                        </p:tav>
                                      </p:tavLst>
                                    </p:anim>
                                  </p:childTnLst>
                                </p:cTn>
                              </p:par>
                              <p:par>
                                <p:cTn id="27" presetID="8" presetClass="emph" presetSubtype="0" repeatCount="indefinite" fill="hold" grpId="2" nodeType="withEffect">
                                  <p:stCondLst>
                                    <p:cond delay="0"/>
                                  </p:stCondLst>
                                  <p:childTnLst>
                                    <p:animRot by="21600000">
                                      <p:cBhvr>
                                        <p:cTn id="28" dur="4500" fill="hold"/>
                                        <p:tgtEl>
                                          <p:spTgt spid="3"/>
                                        </p:tgtEl>
                                        <p:attrNameLst>
                                          <p:attrName>r</p:attrName>
                                        </p:attrNameLst>
                                      </p:cBhvr>
                                    </p:animRot>
                                  </p:childTnLst>
                                </p:cTn>
                              </p:par>
                              <p:par>
                                <p:cTn id="29" presetID="2" presetClass="exit" presetSubtype="2" fill="hold" grpId="3" nodeType="withEffect">
                                  <p:stCondLst>
                                    <p:cond delay="0"/>
                                  </p:stCondLst>
                                  <p:childTnLst>
                                    <p:anim calcmode="lin" valueType="num">
                                      <p:cBhvr additive="base">
                                        <p:cTn id="30" dur="4500"/>
                                        <p:tgtEl>
                                          <p:spTgt spid="3"/>
                                        </p:tgtEl>
                                        <p:attrNameLst>
                                          <p:attrName>ppt_x</p:attrName>
                                        </p:attrNameLst>
                                      </p:cBhvr>
                                      <p:tavLst>
                                        <p:tav tm="0">
                                          <p:val>
                                            <p:strVal val="ppt_x"/>
                                          </p:val>
                                        </p:tav>
                                        <p:tav tm="100000">
                                          <p:val>
                                            <p:strVal val="1+ppt_w/2"/>
                                          </p:val>
                                        </p:tav>
                                      </p:tavLst>
                                    </p:anim>
                                    <p:anim calcmode="lin" valueType="num">
                                      <p:cBhvr additive="base">
                                        <p:cTn id="31" dur="4500"/>
                                        <p:tgtEl>
                                          <p:spTgt spid="3"/>
                                        </p:tgtEl>
                                        <p:attrNameLst>
                                          <p:attrName>ppt_y</p:attrName>
                                        </p:attrNameLst>
                                      </p:cBhvr>
                                      <p:tavLst>
                                        <p:tav tm="0">
                                          <p:val>
                                            <p:strVal val="ppt_y"/>
                                          </p:val>
                                        </p:tav>
                                        <p:tav tm="100000">
                                          <p:val>
                                            <p:strVal val="ppt_y"/>
                                          </p:val>
                                        </p:tav>
                                      </p:tavLst>
                                    </p:anim>
                                    <p:set>
                                      <p:cBhvr>
                                        <p:cTn id="32" dur="1" fill="hold">
                                          <p:stCondLst>
                                            <p:cond delay="4499"/>
                                          </p:stCondLst>
                                        </p:cTn>
                                        <p:tgtEl>
                                          <p:spTgt spid="3"/>
                                        </p:tgtEl>
                                        <p:attrNameLst>
                                          <p:attrName>style.visibility</p:attrName>
                                        </p:attrNameLst>
                                      </p:cBhvr>
                                      <p:to>
                                        <p:strVal val="hidden"/>
                                      </p:to>
                                    </p:set>
                                  </p:childTnLst>
                                </p:cTn>
                              </p:par>
                              <p:par>
                                <p:cTn id="33" presetID="2" presetClass="entr" presetSubtype="2" fill="hold" grpId="0" nodeType="with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additive="base">
                                        <p:cTn id="35" dur="4500" fill="hold"/>
                                        <p:tgtEl>
                                          <p:spTgt spid="4"/>
                                        </p:tgtEl>
                                        <p:attrNameLst>
                                          <p:attrName>ppt_x</p:attrName>
                                        </p:attrNameLst>
                                      </p:cBhvr>
                                      <p:tavLst>
                                        <p:tav tm="0">
                                          <p:val>
                                            <p:strVal val="1+#ppt_w/2"/>
                                          </p:val>
                                        </p:tav>
                                        <p:tav tm="100000">
                                          <p:val>
                                            <p:strVal val="#ppt_x"/>
                                          </p:val>
                                        </p:tav>
                                      </p:tavLst>
                                    </p:anim>
                                    <p:anim calcmode="lin" valueType="num">
                                      <p:cBhvr additive="base">
                                        <p:cTn id="36" dur="4500" fill="hold"/>
                                        <p:tgtEl>
                                          <p:spTgt spid="4"/>
                                        </p:tgtEl>
                                        <p:attrNameLst>
                                          <p:attrName>ppt_y</p:attrName>
                                        </p:attrNameLst>
                                      </p:cBhvr>
                                      <p:tavLst>
                                        <p:tav tm="0">
                                          <p:val>
                                            <p:strVal val="#ppt_y"/>
                                          </p:val>
                                        </p:tav>
                                        <p:tav tm="100000">
                                          <p:val>
                                            <p:strVal val="#ppt_y"/>
                                          </p:val>
                                        </p:tav>
                                      </p:tavLst>
                                    </p:anim>
                                  </p:childTnLst>
                                </p:cTn>
                              </p:par>
                              <p:par>
                                <p:cTn id="37" presetID="19" presetClass="entr" presetSubtype="5" fill="hold" grpId="1" nodeType="withEffect">
                                  <p:stCondLst>
                                    <p:cond delay="0"/>
                                  </p:stCondLst>
                                  <p:childTnLst>
                                    <p:set>
                                      <p:cBhvr>
                                        <p:cTn id="38" dur="1" fill="hold">
                                          <p:stCondLst>
                                            <p:cond delay="0"/>
                                          </p:stCondLst>
                                        </p:cTn>
                                        <p:tgtEl>
                                          <p:spTgt spid="4"/>
                                        </p:tgtEl>
                                        <p:attrNameLst>
                                          <p:attrName>style.visibility</p:attrName>
                                        </p:attrNameLst>
                                      </p:cBhvr>
                                      <p:to>
                                        <p:strVal val="visible"/>
                                      </p:to>
                                    </p:set>
                                    <p:anim calcmode="lin" valueType="num">
                                      <p:cBhvr>
                                        <p:cTn id="39" dur="4500" fill="hold"/>
                                        <p:tgtEl>
                                          <p:spTgt spid="4"/>
                                        </p:tgtEl>
                                        <p:attrNameLst>
                                          <p:attrName>ppt_w</p:attrName>
                                        </p:attrNameLst>
                                      </p:cBhvr>
                                      <p:tavLst>
                                        <p:tav tm="0">
                                          <p:val>
                                            <p:strVal val="#ppt_w"/>
                                          </p:val>
                                        </p:tav>
                                        <p:tav tm="100000">
                                          <p:val>
                                            <p:strVal val="#ppt_w"/>
                                          </p:val>
                                        </p:tav>
                                      </p:tavLst>
                                    </p:anim>
                                    <p:anim calcmode="lin" valueType="num">
                                      <p:cBhvr>
                                        <p:cTn id="40" dur="4500" fill="hold"/>
                                        <p:tgtEl>
                                          <p:spTgt spid="4"/>
                                        </p:tgtEl>
                                        <p:attrNameLst>
                                          <p:attrName>ppt_h</p:attrName>
                                        </p:attrNameLst>
                                      </p:cBhvr>
                                      <p:tavLst>
                                        <p:tav tm="0" fmla="#ppt_h*sin(2.5*pi*$)">
                                          <p:val>
                                            <p:fltVal val="0"/>
                                          </p:val>
                                        </p:tav>
                                        <p:tav tm="100000">
                                          <p:val>
                                            <p:fltVal val="1"/>
                                          </p:val>
                                        </p:tav>
                                      </p:tavLst>
                                    </p:anim>
                                  </p:childTnLst>
                                </p:cTn>
                              </p:par>
                              <p:par>
                                <p:cTn id="41" presetID="8" presetClass="emph" presetSubtype="0" repeatCount="indefinite" fill="hold" grpId="2" nodeType="withEffect">
                                  <p:stCondLst>
                                    <p:cond delay="0"/>
                                  </p:stCondLst>
                                  <p:childTnLst>
                                    <p:animRot by="21600000">
                                      <p:cBhvr>
                                        <p:cTn id="42" dur="4500" fill="hold"/>
                                        <p:tgtEl>
                                          <p:spTgt spid="4"/>
                                        </p:tgtEl>
                                        <p:attrNameLst>
                                          <p:attrName>r</p:attrName>
                                        </p:attrNameLst>
                                      </p:cBhvr>
                                    </p:animRot>
                                  </p:childTnLst>
                                </p:cTn>
                              </p:par>
                              <p:par>
                                <p:cTn id="43" presetID="2" presetClass="exit" presetSubtype="2" fill="hold" grpId="3" nodeType="withEffect">
                                  <p:stCondLst>
                                    <p:cond delay="0"/>
                                  </p:stCondLst>
                                  <p:childTnLst>
                                    <p:anim calcmode="lin" valueType="num">
                                      <p:cBhvr additive="base">
                                        <p:cTn id="44" dur="4500"/>
                                        <p:tgtEl>
                                          <p:spTgt spid="4"/>
                                        </p:tgtEl>
                                        <p:attrNameLst>
                                          <p:attrName>ppt_x</p:attrName>
                                        </p:attrNameLst>
                                      </p:cBhvr>
                                      <p:tavLst>
                                        <p:tav tm="0">
                                          <p:val>
                                            <p:strVal val="ppt_x"/>
                                          </p:val>
                                        </p:tav>
                                        <p:tav tm="100000">
                                          <p:val>
                                            <p:strVal val="1+ppt_w/2"/>
                                          </p:val>
                                        </p:tav>
                                      </p:tavLst>
                                    </p:anim>
                                    <p:anim calcmode="lin" valueType="num">
                                      <p:cBhvr additive="base">
                                        <p:cTn id="45" dur="4500"/>
                                        <p:tgtEl>
                                          <p:spTgt spid="4"/>
                                        </p:tgtEl>
                                        <p:attrNameLst>
                                          <p:attrName>ppt_y</p:attrName>
                                        </p:attrNameLst>
                                      </p:cBhvr>
                                      <p:tavLst>
                                        <p:tav tm="0">
                                          <p:val>
                                            <p:strVal val="ppt_y"/>
                                          </p:val>
                                        </p:tav>
                                        <p:tav tm="100000">
                                          <p:val>
                                            <p:strVal val="ppt_y"/>
                                          </p:val>
                                        </p:tav>
                                      </p:tavLst>
                                    </p:anim>
                                    <p:set>
                                      <p:cBhvr>
                                        <p:cTn id="46" dur="1" fill="hold">
                                          <p:stCondLst>
                                            <p:cond delay="4499"/>
                                          </p:stCondLst>
                                        </p:cTn>
                                        <p:tgtEl>
                                          <p:spTgt spid="4"/>
                                        </p:tgtEl>
                                        <p:attrNameLst>
                                          <p:attrName>style.visibility</p:attrName>
                                        </p:attrNameLst>
                                      </p:cBhvr>
                                      <p:to>
                                        <p:strVal val="hidden"/>
                                      </p:to>
                                    </p:set>
                                  </p:childTnLst>
                                </p:cTn>
                              </p:par>
                              <p:par>
                                <p:cTn id="47" presetID="2" presetClass="entr" presetSubtype="2" fill="hold" grpId="0" nodeType="with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additive="base">
                                        <p:cTn id="49" dur="4500" fill="hold"/>
                                        <p:tgtEl>
                                          <p:spTgt spid="5"/>
                                        </p:tgtEl>
                                        <p:attrNameLst>
                                          <p:attrName>ppt_x</p:attrName>
                                        </p:attrNameLst>
                                      </p:cBhvr>
                                      <p:tavLst>
                                        <p:tav tm="0">
                                          <p:val>
                                            <p:strVal val="1+#ppt_w/2"/>
                                          </p:val>
                                        </p:tav>
                                        <p:tav tm="100000">
                                          <p:val>
                                            <p:strVal val="#ppt_x"/>
                                          </p:val>
                                        </p:tav>
                                      </p:tavLst>
                                    </p:anim>
                                    <p:anim calcmode="lin" valueType="num">
                                      <p:cBhvr additive="base">
                                        <p:cTn id="50" dur="4500" fill="hold"/>
                                        <p:tgtEl>
                                          <p:spTgt spid="5"/>
                                        </p:tgtEl>
                                        <p:attrNameLst>
                                          <p:attrName>ppt_y</p:attrName>
                                        </p:attrNameLst>
                                      </p:cBhvr>
                                      <p:tavLst>
                                        <p:tav tm="0">
                                          <p:val>
                                            <p:strVal val="#ppt_y"/>
                                          </p:val>
                                        </p:tav>
                                        <p:tav tm="100000">
                                          <p:val>
                                            <p:strVal val="#ppt_y"/>
                                          </p:val>
                                        </p:tav>
                                      </p:tavLst>
                                    </p:anim>
                                  </p:childTnLst>
                                </p:cTn>
                              </p:par>
                              <p:par>
                                <p:cTn id="51" presetID="19" presetClass="entr" presetSubtype="5" fill="hold" grpId="1" nodeType="withEffect">
                                  <p:stCondLst>
                                    <p:cond delay="0"/>
                                  </p:stCondLst>
                                  <p:childTnLst>
                                    <p:set>
                                      <p:cBhvr>
                                        <p:cTn id="52" dur="1" fill="hold">
                                          <p:stCondLst>
                                            <p:cond delay="0"/>
                                          </p:stCondLst>
                                        </p:cTn>
                                        <p:tgtEl>
                                          <p:spTgt spid="5"/>
                                        </p:tgtEl>
                                        <p:attrNameLst>
                                          <p:attrName>style.visibility</p:attrName>
                                        </p:attrNameLst>
                                      </p:cBhvr>
                                      <p:to>
                                        <p:strVal val="visible"/>
                                      </p:to>
                                    </p:set>
                                    <p:anim calcmode="lin" valueType="num">
                                      <p:cBhvr>
                                        <p:cTn id="53" dur="4500" fill="hold"/>
                                        <p:tgtEl>
                                          <p:spTgt spid="5"/>
                                        </p:tgtEl>
                                        <p:attrNameLst>
                                          <p:attrName>ppt_w</p:attrName>
                                        </p:attrNameLst>
                                      </p:cBhvr>
                                      <p:tavLst>
                                        <p:tav tm="0">
                                          <p:val>
                                            <p:strVal val="#ppt_w"/>
                                          </p:val>
                                        </p:tav>
                                        <p:tav tm="100000">
                                          <p:val>
                                            <p:strVal val="#ppt_w"/>
                                          </p:val>
                                        </p:tav>
                                      </p:tavLst>
                                    </p:anim>
                                    <p:anim calcmode="lin" valueType="num">
                                      <p:cBhvr>
                                        <p:cTn id="54" dur="4500" fill="hold"/>
                                        <p:tgtEl>
                                          <p:spTgt spid="5"/>
                                        </p:tgtEl>
                                        <p:attrNameLst>
                                          <p:attrName>ppt_h</p:attrName>
                                        </p:attrNameLst>
                                      </p:cBhvr>
                                      <p:tavLst>
                                        <p:tav tm="0" fmla="#ppt_h*sin(2.5*pi*$)">
                                          <p:val>
                                            <p:fltVal val="0"/>
                                          </p:val>
                                        </p:tav>
                                        <p:tav tm="100000">
                                          <p:val>
                                            <p:fltVal val="1"/>
                                          </p:val>
                                        </p:tav>
                                      </p:tavLst>
                                    </p:anim>
                                  </p:childTnLst>
                                </p:cTn>
                              </p:par>
                              <p:par>
                                <p:cTn id="55" presetID="8" presetClass="emph" presetSubtype="0" repeatCount="indefinite" fill="hold" grpId="2" nodeType="withEffect">
                                  <p:stCondLst>
                                    <p:cond delay="0"/>
                                  </p:stCondLst>
                                  <p:childTnLst>
                                    <p:animRot by="21600000">
                                      <p:cBhvr>
                                        <p:cTn id="56" dur="4500" fill="hold"/>
                                        <p:tgtEl>
                                          <p:spTgt spid="5"/>
                                        </p:tgtEl>
                                        <p:attrNameLst>
                                          <p:attrName>r</p:attrName>
                                        </p:attrNameLst>
                                      </p:cBhvr>
                                    </p:animRot>
                                  </p:childTnLst>
                                </p:cTn>
                              </p:par>
                              <p:par>
                                <p:cTn id="57" presetID="2" presetClass="exit" presetSubtype="2" fill="hold" grpId="3" nodeType="withEffect">
                                  <p:stCondLst>
                                    <p:cond delay="0"/>
                                  </p:stCondLst>
                                  <p:childTnLst>
                                    <p:anim calcmode="lin" valueType="num">
                                      <p:cBhvr additive="base">
                                        <p:cTn id="58" dur="4500"/>
                                        <p:tgtEl>
                                          <p:spTgt spid="5"/>
                                        </p:tgtEl>
                                        <p:attrNameLst>
                                          <p:attrName>ppt_x</p:attrName>
                                        </p:attrNameLst>
                                      </p:cBhvr>
                                      <p:tavLst>
                                        <p:tav tm="0">
                                          <p:val>
                                            <p:strVal val="ppt_x"/>
                                          </p:val>
                                        </p:tav>
                                        <p:tav tm="100000">
                                          <p:val>
                                            <p:strVal val="1+ppt_w/2"/>
                                          </p:val>
                                        </p:tav>
                                      </p:tavLst>
                                    </p:anim>
                                    <p:anim calcmode="lin" valueType="num">
                                      <p:cBhvr additive="base">
                                        <p:cTn id="59" dur="4500"/>
                                        <p:tgtEl>
                                          <p:spTgt spid="5"/>
                                        </p:tgtEl>
                                        <p:attrNameLst>
                                          <p:attrName>ppt_y</p:attrName>
                                        </p:attrNameLst>
                                      </p:cBhvr>
                                      <p:tavLst>
                                        <p:tav tm="0">
                                          <p:val>
                                            <p:strVal val="ppt_y"/>
                                          </p:val>
                                        </p:tav>
                                        <p:tav tm="100000">
                                          <p:val>
                                            <p:strVal val="ppt_y"/>
                                          </p:val>
                                        </p:tav>
                                      </p:tavLst>
                                    </p:anim>
                                    <p:set>
                                      <p:cBhvr>
                                        <p:cTn id="60" dur="1" fill="hold">
                                          <p:stCondLst>
                                            <p:cond delay="4499"/>
                                          </p:stCondLst>
                                        </p:cTn>
                                        <p:tgtEl>
                                          <p:spTgt spid="5"/>
                                        </p:tgtEl>
                                        <p:attrNameLst>
                                          <p:attrName>style.visibility</p:attrName>
                                        </p:attrNameLst>
                                      </p:cBhvr>
                                      <p:to>
                                        <p:strVal val="hidden"/>
                                      </p:to>
                                    </p:set>
                                  </p:childTnLst>
                                </p:cTn>
                              </p:par>
                              <p:par>
                                <p:cTn id="61" presetID="2" presetClass="entr" presetSubtype="8" fill="hold" grpId="0" nodeType="withEffect">
                                  <p:stCondLst>
                                    <p:cond delay="0"/>
                                  </p:stCondLst>
                                  <p:childTnLst>
                                    <p:set>
                                      <p:cBhvr>
                                        <p:cTn id="62" dur="1" fill="hold">
                                          <p:stCondLst>
                                            <p:cond delay="0"/>
                                          </p:stCondLst>
                                        </p:cTn>
                                        <p:tgtEl>
                                          <p:spTgt spid="6"/>
                                        </p:tgtEl>
                                        <p:attrNameLst>
                                          <p:attrName>style.visibility</p:attrName>
                                        </p:attrNameLst>
                                      </p:cBhvr>
                                      <p:to>
                                        <p:strVal val="visible"/>
                                      </p:to>
                                    </p:set>
                                    <p:anim calcmode="lin" valueType="num">
                                      <p:cBhvr additive="base">
                                        <p:cTn id="63" dur="4500" fill="hold"/>
                                        <p:tgtEl>
                                          <p:spTgt spid="6"/>
                                        </p:tgtEl>
                                        <p:attrNameLst>
                                          <p:attrName>ppt_x</p:attrName>
                                        </p:attrNameLst>
                                      </p:cBhvr>
                                      <p:tavLst>
                                        <p:tav tm="0">
                                          <p:val>
                                            <p:strVal val="0-#ppt_w/2"/>
                                          </p:val>
                                        </p:tav>
                                        <p:tav tm="100000">
                                          <p:val>
                                            <p:strVal val="#ppt_x"/>
                                          </p:val>
                                        </p:tav>
                                      </p:tavLst>
                                    </p:anim>
                                    <p:anim calcmode="lin" valueType="num">
                                      <p:cBhvr additive="base">
                                        <p:cTn id="64" dur="4500" fill="hold"/>
                                        <p:tgtEl>
                                          <p:spTgt spid="6"/>
                                        </p:tgtEl>
                                        <p:attrNameLst>
                                          <p:attrName>ppt_y</p:attrName>
                                        </p:attrNameLst>
                                      </p:cBhvr>
                                      <p:tavLst>
                                        <p:tav tm="0">
                                          <p:val>
                                            <p:strVal val="#ppt_y"/>
                                          </p:val>
                                        </p:tav>
                                        <p:tav tm="100000">
                                          <p:val>
                                            <p:strVal val="#ppt_y"/>
                                          </p:val>
                                        </p:tav>
                                      </p:tavLst>
                                    </p:anim>
                                  </p:childTnLst>
                                </p:cTn>
                              </p:par>
                              <p:par>
                                <p:cTn id="65" presetID="19" presetClass="entr" presetSubtype="5" fill="hold" grpId="1" nodeType="withEffect">
                                  <p:stCondLst>
                                    <p:cond delay="0"/>
                                  </p:stCondLst>
                                  <p:childTnLst>
                                    <p:set>
                                      <p:cBhvr>
                                        <p:cTn id="66" dur="1" fill="hold">
                                          <p:stCondLst>
                                            <p:cond delay="0"/>
                                          </p:stCondLst>
                                        </p:cTn>
                                        <p:tgtEl>
                                          <p:spTgt spid="6"/>
                                        </p:tgtEl>
                                        <p:attrNameLst>
                                          <p:attrName>style.visibility</p:attrName>
                                        </p:attrNameLst>
                                      </p:cBhvr>
                                      <p:to>
                                        <p:strVal val="visible"/>
                                      </p:to>
                                    </p:set>
                                    <p:anim calcmode="lin" valueType="num">
                                      <p:cBhvr>
                                        <p:cTn id="67" dur="4500" fill="hold"/>
                                        <p:tgtEl>
                                          <p:spTgt spid="6"/>
                                        </p:tgtEl>
                                        <p:attrNameLst>
                                          <p:attrName>ppt_w</p:attrName>
                                        </p:attrNameLst>
                                      </p:cBhvr>
                                      <p:tavLst>
                                        <p:tav tm="0">
                                          <p:val>
                                            <p:strVal val="#ppt_w"/>
                                          </p:val>
                                        </p:tav>
                                        <p:tav tm="100000">
                                          <p:val>
                                            <p:strVal val="#ppt_w"/>
                                          </p:val>
                                        </p:tav>
                                      </p:tavLst>
                                    </p:anim>
                                    <p:anim calcmode="lin" valueType="num">
                                      <p:cBhvr>
                                        <p:cTn id="68" dur="4500" fill="hold"/>
                                        <p:tgtEl>
                                          <p:spTgt spid="6"/>
                                        </p:tgtEl>
                                        <p:attrNameLst>
                                          <p:attrName>ppt_h</p:attrName>
                                        </p:attrNameLst>
                                      </p:cBhvr>
                                      <p:tavLst>
                                        <p:tav tm="0" fmla="#ppt_h*sin(2.5*pi*$)">
                                          <p:val>
                                            <p:fltVal val="0"/>
                                          </p:val>
                                        </p:tav>
                                        <p:tav tm="100000">
                                          <p:val>
                                            <p:fltVal val="1"/>
                                          </p:val>
                                        </p:tav>
                                      </p:tavLst>
                                    </p:anim>
                                  </p:childTnLst>
                                </p:cTn>
                              </p:par>
                              <p:par>
                                <p:cTn id="69" presetID="8" presetClass="emph" presetSubtype="0" repeatCount="indefinite" fill="hold" grpId="2" nodeType="withEffect">
                                  <p:stCondLst>
                                    <p:cond delay="0"/>
                                  </p:stCondLst>
                                  <p:childTnLst>
                                    <p:animRot by="-21600000">
                                      <p:cBhvr>
                                        <p:cTn id="70" dur="4500" fill="hold"/>
                                        <p:tgtEl>
                                          <p:spTgt spid="6"/>
                                        </p:tgtEl>
                                        <p:attrNameLst>
                                          <p:attrName>r</p:attrName>
                                        </p:attrNameLst>
                                      </p:cBhvr>
                                    </p:animRot>
                                  </p:childTnLst>
                                </p:cTn>
                              </p:par>
                              <p:par>
                                <p:cTn id="71" presetID="2" presetClass="exit" presetSubtype="8" fill="hold" grpId="3" nodeType="withEffect">
                                  <p:stCondLst>
                                    <p:cond delay="0"/>
                                  </p:stCondLst>
                                  <p:childTnLst>
                                    <p:anim calcmode="lin" valueType="num">
                                      <p:cBhvr additive="base">
                                        <p:cTn id="72" dur="4500"/>
                                        <p:tgtEl>
                                          <p:spTgt spid="6"/>
                                        </p:tgtEl>
                                        <p:attrNameLst>
                                          <p:attrName>ppt_x</p:attrName>
                                        </p:attrNameLst>
                                      </p:cBhvr>
                                      <p:tavLst>
                                        <p:tav tm="0">
                                          <p:val>
                                            <p:strVal val="ppt_x"/>
                                          </p:val>
                                        </p:tav>
                                        <p:tav tm="100000">
                                          <p:val>
                                            <p:strVal val="0-ppt_w/2"/>
                                          </p:val>
                                        </p:tav>
                                      </p:tavLst>
                                    </p:anim>
                                    <p:anim calcmode="lin" valueType="num">
                                      <p:cBhvr additive="base">
                                        <p:cTn id="73" dur="4500"/>
                                        <p:tgtEl>
                                          <p:spTgt spid="6"/>
                                        </p:tgtEl>
                                        <p:attrNameLst>
                                          <p:attrName>ppt_y</p:attrName>
                                        </p:attrNameLst>
                                      </p:cBhvr>
                                      <p:tavLst>
                                        <p:tav tm="0">
                                          <p:val>
                                            <p:strVal val="ppt_y"/>
                                          </p:val>
                                        </p:tav>
                                        <p:tav tm="100000">
                                          <p:val>
                                            <p:strVal val="ppt_y"/>
                                          </p:val>
                                        </p:tav>
                                      </p:tavLst>
                                    </p:anim>
                                    <p:set>
                                      <p:cBhvr>
                                        <p:cTn id="74" dur="1" fill="hold">
                                          <p:stCondLst>
                                            <p:cond delay="4499"/>
                                          </p:stCondLst>
                                        </p:cTn>
                                        <p:tgtEl>
                                          <p:spTgt spid="6"/>
                                        </p:tgtEl>
                                        <p:attrNameLst>
                                          <p:attrName>style.visibility</p:attrName>
                                        </p:attrNameLst>
                                      </p:cBhvr>
                                      <p:to>
                                        <p:strVal val="hidden"/>
                                      </p:to>
                                    </p:set>
                                  </p:childTnLst>
                                </p:cTn>
                              </p:par>
                              <p:par>
                                <p:cTn id="75" presetID="2" presetClass="entr" presetSubtype="8" fill="hold" grpId="0" nodeType="withEffect">
                                  <p:stCondLst>
                                    <p:cond delay="0"/>
                                  </p:stCondLst>
                                  <p:childTnLst>
                                    <p:set>
                                      <p:cBhvr>
                                        <p:cTn id="76" dur="1" fill="hold">
                                          <p:stCondLst>
                                            <p:cond delay="0"/>
                                          </p:stCondLst>
                                        </p:cTn>
                                        <p:tgtEl>
                                          <p:spTgt spid="7"/>
                                        </p:tgtEl>
                                        <p:attrNameLst>
                                          <p:attrName>style.visibility</p:attrName>
                                        </p:attrNameLst>
                                      </p:cBhvr>
                                      <p:to>
                                        <p:strVal val="visible"/>
                                      </p:to>
                                    </p:set>
                                    <p:anim calcmode="lin" valueType="num">
                                      <p:cBhvr additive="base">
                                        <p:cTn id="77" dur="4500" fill="hold"/>
                                        <p:tgtEl>
                                          <p:spTgt spid="7"/>
                                        </p:tgtEl>
                                        <p:attrNameLst>
                                          <p:attrName>ppt_x</p:attrName>
                                        </p:attrNameLst>
                                      </p:cBhvr>
                                      <p:tavLst>
                                        <p:tav tm="0">
                                          <p:val>
                                            <p:strVal val="0-#ppt_w/2"/>
                                          </p:val>
                                        </p:tav>
                                        <p:tav tm="100000">
                                          <p:val>
                                            <p:strVal val="#ppt_x"/>
                                          </p:val>
                                        </p:tav>
                                      </p:tavLst>
                                    </p:anim>
                                    <p:anim calcmode="lin" valueType="num">
                                      <p:cBhvr additive="base">
                                        <p:cTn id="78" dur="4500" fill="hold"/>
                                        <p:tgtEl>
                                          <p:spTgt spid="7"/>
                                        </p:tgtEl>
                                        <p:attrNameLst>
                                          <p:attrName>ppt_y</p:attrName>
                                        </p:attrNameLst>
                                      </p:cBhvr>
                                      <p:tavLst>
                                        <p:tav tm="0">
                                          <p:val>
                                            <p:strVal val="#ppt_y"/>
                                          </p:val>
                                        </p:tav>
                                        <p:tav tm="100000">
                                          <p:val>
                                            <p:strVal val="#ppt_y"/>
                                          </p:val>
                                        </p:tav>
                                      </p:tavLst>
                                    </p:anim>
                                  </p:childTnLst>
                                </p:cTn>
                              </p:par>
                              <p:par>
                                <p:cTn id="79" presetID="19" presetClass="entr" presetSubtype="5" fill="hold" grpId="1" nodeType="withEffect">
                                  <p:stCondLst>
                                    <p:cond delay="0"/>
                                  </p:stCondLst>
                                  <p:childTnLst>
                                    <p:set>
                                      <p:cBhvr>
                                        <p:cTn id="80" dur="1" fill="hold">
                                          <p:stCondLst>
                                            <p:cond delay="0"/>
                                          </p:stCondLst>
                                        </p:cTn>
                                        <p:tgtEl>
                                          <p:spTgt spid="7"/>
                                        </p:tgtEl>
                                        <p:attrNameLst>
                                          <p:attrName>style.visibility</p:attrName>
                                        </p:attrNameLst>
                                      </p:cBhvr>
                                      <p:to>
                                        <p:strVal val="visible"/>
                                      </p:to>
                                    </p:set>
                                    <p:anim calcmode="lin" valueType="num">
                                      <p:cBhvr>
                                        <p:cTn id="81" dur="4500" fill="hold"/>
                                        <p:tgtEl>
                                          <p:spTgt spid="7"/>
                                        </p:tgtEl>
                                        <p:attrNameLst>
                                          <p:attrName>ppt_w</p:attrName>
                                        </p:attrNameLst>
                                      </p:cBhvr>
                                      <p:tavLst>
                                        <p:tav tm="0">
                                          <p:val>
                                            <p:strVal val="#ppt_w"/>
                                          </p:val>
                                        </p:tav>
                                        <p:tav tm="100000">
                                          <p:val>
                                            <p:strVal val="#ppt_w"/>
                                          </p:val>
                                        </p:tav>
                                      </p:tavLst>
                                    </p:anim>
                                    <p:anim calcmode="lin" valueType="num">
                                      <p:cBhvr>
                                        <p:cTn id="82" dur="4500" fill="hold"/>
                                        <p:tgtEl>
                                          <p:spTgt spid="7"/>
                                        </p:tgtEl>
                                        <p:attrNameLst>
                                          <p:attrName>ppt_h</p:attrName>
                                        </p:attrNameLst>
                                      </p:cBhvr>
                                      <p:tavLst>
                                        <p:tav tm="0" fmla="#ppt_h*sin(2.5*pi*$)">
                                          <p:val>
                                            <p:fltVal val="0"/>
                                          </p:val>
                                        </p:tav>
                                        <p:tav tm="100000">
                                          <p:val>
                                            <p:fltVal val="1"/>
                                          </p:val>
                                        </p:tav>
                                      </p:tavLst>
                                    </p:anim>
                                  </p:childTnLst>
                                </p:cTn>
                              </p:par>
                              <p:par>
                                <p:cTn id="83" presetID="8" presetClass="emph" presetSubtype="0" repeatCount="indefinite" fill="hold" grpId="2" nodeType="withEffect">
                                  <p:stCondLst>
                                    <p:cond delay="0"/>
                                  </p:stCondLst>
                                  <p:childTnLst>
                                    <p:animRot by="-21600000">
                                      <p:cBhvr>
                                        <p:cTn id="84" dur="4500" fill="hold"/>
                                        <p:tgtEl>
                                          <p:spTgt spid="7"/>
                                        </p:tgtEl>
                                        <p:attrNameLst>
                                          <p:attrName>r</p:attrName>
                                        </p:attrNameLst>
                                      </p:cBhvr>
                                    </p:animRot>
                                  </p:childTnLst>
                                </p:cTn>
                              </p:par>
                              <p:par>
                                <p:cTn id="85" presetID="2" presetClass="exit" presetSubtype="8" fill="hold" grpId="3" nodeType="withEffect">
                                  <p:stCondLst>
                                    <p:cond delay="0"/>
                                  </p:stCondLst>
                                  <p:childTnLst>
                                    <p:anim calcmode="lin" valueType="num">
                                      <p:cBhvr additive="base">
                                        <p:cTn id="86" dur="4500"/>
                                        <p:tgtEl>
                                          <p:spTgt spid="7"/>
                                        </p:tgtEl>
                                        <p:attrNameLst>
                                          <p:attrName>ppt_x</p:attrName>
                                        </p:attrNameLst>
                                      </p:cBhvr>
                                      <p:tavLst>
                                        <p:tav tm="0">
                                          <p:val>
                                            <p:strVal val="ppt_x"/>
                                          </p:val>
                                        </p:tav>
                                        <p:tav tm="100000">
                                          <p:val>
                                            <p:strVal val="0-ppt_w/2"/>
                                          </p:val>
                                        </p:tav>
                                      </p:tavLst>
                                    </p:anim>
                                    <p:anim calcmode="lin" valueType="num">
                                      <p:cBhvr additive="base">
                                        <p:cTn id="87" dur="4500"/>
                                        <p:tgtEl>
                                          <p:spTgt spid="7"/>
                                        </p:tgtEl>
                                        <p:attrNameLst>
                                          <p:attrName>ppt_y</p:attrName>
                                        </p:attrNameLst>
                                      </p:cBhvr>
                                      <p:tavLst>
                                        <p:tav tm="0">
                                          <p:val>
                                            <p:strVal val="ppt_y"/>
                                          </p:val>
                                        </p:tav>
                                        <p:tav tm="100000">
                                          <p:val>
                                            <p:strVal val="ppt_y"/>
                                          </p:val>
                                        </p:tav>
                                      </p:tavLst>
                                    </p:anim>
                                    <p:set>
                                      <p:cBhvr>
                                        <p:cTn id="88" dur="1" fill="hold">
                                          <p:stCondLst>
                                            <p:cond delay="4499"/>
                                          </p:stCondLst>
                                        </p:cTn>
                                        <p:tgtEl>
                                          <p:spTgt spid="7"/>
                                        </p:tgtEl>
                                        <p:attrNameLst>
                                          <p:attrName>style.visibility</p:attrName>
                                        </p:attrNameLst>
                                      </p:cBhvr>
                                      <p:to>
                                        <p:strVal val="hidden"/>
                                      </p:to>
                                    </p:set>
                                  </p:childTnLst>
                                </p:cTn>
                              </p:par>
                              <p:par>
                                <p:cTn id="89" presetID="2" presetClass="entr" presetSubtype="8" fill="hold" grpId="0" nodeType="withEffect">
                                  <p:stCondLst>
                                    <p:cond delay="0"/>
                                  </p:stCondLst>
                                  <p:childTnLst>
                                    <p:set>
                                      <p:cBhvr>
                                        <p:cTn id="90" dur="1" fill="hold">
                                          <p:stCondLst>
                                            <p:cond delay="0"/>
                                          </p:stCondLst>
                                        </p:cTn>
                                        <p:tgtEl>
                                          <p:spTgt spid="8"/>
                                        </p:tgtEl>
                                        <p:attrNameLst>
                                          <p:attrName>style.visibility</p:attrName>
                                        </p:attrNameLst>
                                      </p:cBhvr>
                                      <p:to>
                                        <p:strVal val="visible"/>
                                      </p:to>
                                    </p:set>
                                    <p:anim calcmode="lin" valueType="num">
                                      <p:cBhvr additive="base">
                                        <p:cTn id="91" dur="4500" fill="hold"/>
                                        <p:tgtEl>
                                          <p:spTgt spid="8"/>
                                        </p:tgtEl>
                                        <p:attrNameLst>
                                          <p:attrName>ppt_x</p:attrName>
                                        </p:attrNameLst>
                                      </p:cBhvr>
                                      <p:tavLst>
                                        <p:tav tm="0">
                                          <p:val>
                                            <p:strVal val="0-#ppt_w/2"/>
                                          </p:val>
                                        </p:tav>
                                        <p:tav tm="100000">
                                          <p:val>
                                            <p:strVal val="#ppt_x"/>
                                          </p:val>
                                        </p:tav>
                                      </p:tavLst>
                                    </p:anim>
                                    <p:anim calcmode="lin" valueType="num">
                                      <p:cBhvr additive="base">
                                        <p:cTn id="92" dur="4500" fill="hold"/>
                                        <p:tgtEl>
                                          <p:spTgt spid="8"/>
                                        </p:tgtEl>
                                        <p:attrNameLst>
                                          <p:attrName>ppt_y</p:attrName>
                                        </p:attrNameLst>
                                      </p:cBhvr>
                                      <p:tavLst>
                                        <p:tav tm="0">
                                          <p:val>
                                            <p:strVal val="#ppt_y"/>
                                          </p:val>
                                        </p:tav>
                                        <p:tav tm="100000">
                                          <p:val>
                                            <p:strVal val="#ppt_y"/>
                                          </p:val>
                                        </p:tav>
                                      </p:tavLst>
                                    </p:anim>
                                  </p:childTnLst>
                                </p:cTn>
                              </p:par>
                              <p:par>
                                <p:cTn id="93" presetID="19" presetClass="entr" presetSubtype="5" fill="hold" grpId="1" nodeType="withEffect">
                                  <p:stCondLst>
                                    <p:cond delay="0"/>
                                  </p:stCondLst>
                                  <p:childTnLst>
                                    <p:set>
                                      <p:cBhvr>
                                        <p:cTn id="94" dur="1" fill="hold">
                                          <p:stCondLst>
                                            <p:cond delay="0"/>
                                          </p:stCondLst>
                                        </p:cTn>
                                        <p:tgtEl>
                                          <p:spTgt spid="8"/>
                                        </p:tgtEl>
                                        <p:attrNameLst>
                                          <p:attrName>style.visibility</p:attrName>
                                        </p:attrNameLst>
                                      </p:cBhvr>
                                      <p:to>
                                        <p:strVal val="visible"/>
                                      </p:to>
                                    </p:set>
                                    <p:anim calcmode="lin" valueType="num">
                                      <p:cBhvr>
                                        <p:cTn id="95" dur="4500" fill="hold"/>
                                        <p:tgtEl>
                                          <p:spTgt spid="8"/>
                                        </p:tgtEl>
                                        <p:attrNameLst>
                                          <p:attrName>ppt_w</p:attrName>
                                        </p:attrNameLst>
                                      </p:cBhvr>
                                      <p:tavLst>
                                        <p:tav tm="0">
                                          <p:val>
                                            <p:strVal val="#ppt_w"/>
                                          </p:val>
                                        </p:tav>
                                        <p:tav tm="100000">
                                          <p:val>
                                            <p:strVal val="#ppt_w"/>
                                          </p:val>
                                        </p:tav>
                                      </p:tavLst>
                                    </p:anim>
                                    <p:anim calcmode="lin" valueType="num">
                                      <p:cBhvr>
                                        <p:cTn id="96" dur="4500" fill="hold"/>
                                        <p:tgtEl>
                                          <p:spTgt spid="8"/>
                                        </p:tgtEl>
                                        <p:attrNameLst>
                                          <p:attrName>ppt_h</p:attrName>
                                        </p:attrNameLst>
                                      </p:cBhvr>
                                      <p:tavLst>
                                        <p:tav tm="0" fmla="#ppt_h*sin(2.5*pi*$)">
                                          <p:val>
                                            <p:fltVal val="0"/>
                                          </p:val>
                                        </p:tav>
                                        <p:tav tm="100000">
                                          <p:val>
                                            <p:fltVal val="1"/>
                                          </p:val>
                                        </p:tav>
                                      </p:tavLst>
                                    </p:anim>
                                  </p:childTnLst>
                                </p:cTn>
                              </p:par>
                              <p:par>
                                <p:cTn id="97" presetID="8" presetClass="emph" presetSubtype="0" repeatCount="indefinite" fill="hold" grpId="2" nodeType="withEffect">
                                  <p:stCondLst>
                                    <p:cond delay="0"/>
                                  </p:stCondLst>
                                  <p:childTnLst>
                                    <p:animRot by="-21600000">
                                      <p:cBhvr>
                                        <p:cTn id="98" dur="4500" fill="hold"/>
                                        <p:tgtEl>
                                          <p:spTgt spid="8"/>
                                        </p:tgtEl>
                                        <p:attrNameLst>
                                          <p:attrName>r</p:attrName>
                                        </p:attrNameLst>
                                      </p:cBhvr>
                                    </p:animRot>
                                  </p:childTnLst>
                                </p:cTn>
                              </p:par>
                              <p:par>
                                <p:cTn id="99" presetID="2" presetClass="exit" presetSubtype="8" fill="hold" grpId="3" nodeType="withEffect">
                                  <p:stCondLst>
                                    <p:cond delay="0"/>
                                  </p:stCondLst>
                                  <p:childTnLst>
                                    <p:anim calcmode="lin" valueType="num">
                                      <p:cBhvr additive="base">
                                        <p:cTn id="100" dur="4500"/>
                                        <p:tgtEl>
                                          <p:spTgt spid="8"/>
                                        </p:tgtEl>
                                        <p:attrNameLst>
                                          <p:attrName>ppt_x</p:attrName>
                                        </p:attrNameLst>
                                      </p:cBhvr>
                                      <p:tavLst>
                                        <p:tav tm="0">
                                          <p:val>
                                            <p:strVal val="ppt_x"/>
                                          </p:val>
                                        </p:tav>
                                        <p:tav tm="100000">
                                          <p:val>
                                            <p:strVal val="0-ppt_w/2"/>
                                          </p:val>
                                        </p:tav>
                                      </p:tavLst>
                                    </p:anim>
                                    <p:anim calcmode="lin" valueType="num">
                                      <p:cBhvr additive="base">
                                        <p:cTn id="101" dur="4500"/>
                                        <p:tgtEl>
                                          <p:spTgt spid="8"/>
                                        </p:tgtEl>
                                        <p:attrNameLst>
                                          <p:attrName>ppt_y</p:attrName>
                                        </p:attrNameLst>
                                      </p:cBhvr>
                                      <p:tavLst>
                                        <p:tav tm="0">
                                          <p:val>
                                            <p:strVal val="ppt_y"/>
                                          </p:val>
                                        </p:tav>
                                        <p:tav tm="100000">
                                          <p:val>
                                            <p:strVal val="ppt_y"/>
                                          </p:val>
                                        </p:tav>
                                      </p:tavLst>
                                    </p:anim>
                                    <p:set>
                                      <p:cBhvr>
                                        <p:cTn id="102" dur="1" fill="hold">
                                          <p:stCondLst>
                                            <p:cond delay="4499"/>
                                          </p:stCondLst>
                                        </p:cTn>
                                        <p:tgtEl>
                                          <p:spTgt spid="8"/>
                                        </p:tgtEl>
                                        <p:attrNameLst>
                                          <p:attrName>style.visibility</p:attrName>
                                        </p:attrNameLst>
                                      </p:cBhvr>
                                      <p:to>
                                        <p:strVal val="hidden"/>
                                      </p:to>
                                    </p:set>
                                  </p:childTnLst>
                                </p:cTn>
                              </p:par>
                              <p:par>
                                <p:cTn id="103" presetID="2" presetClass="entr" presetSubtype="8" fill="hold" grpId="0" nodeType="withEffect">
                                  <p:stCondLst>
                                    <p:cond delay="0"/>
                                  </p:stCondLst>
                                  <p:childTnLst>
                                    <p:set>
                                      <p:cBhvr>
                                        <p:cTn id="104" dur="1" fill="hold">
                                          <p:stCondLst>
                                            <p:cond delay="0"/>
                                          </p:stCondLst>
                                        </p:cTn>
                                        <p:tgtEl>
                                          <p:spTgt spid="9"/>
                                        </p:tgtEl>
                                        <p:attrNameLst>
                                          <p:attrName>style.visibility</p:attrName>
                                        </p:attrNameLst>
                                      </p:cBhvr>
                                      <p:to>
                                        <p:strVal val="visible"/>
                                      </p:to>
                                    </p:set>
                                    <p:anim calcmode="lin" valueType="num">
                                      <p:cBhvr additive="base">
                                        <p:cTn id="105" dur="4500" fill="hold"/>
                                        <p:tgtEl>
                                          <p:spTgt spid="9"/>
                                        </p:tgtEl>
                                        <p:attrNameLst>
                                          <p:attrName>ppt_x</p:attrName>
                                        </p:attrNameLst>
                                      </p:cBhvr>
                                      <p:tavLst>
                                        <p:tav tm="0">
                                          <p:val>
                                            <p:strVal val="0-#ppt_w/2"/>
                                          </p:val>
                                        </p:tav>
                                        <p:tav tm="100000">
                                          <p:val>
                                            <p:strVal val="#ppt_x"/>
                                          </p:val>
                                        </p:tav>
                                      </p:tavLst>
                                    </p:anim>
                                    <p:anim calcmode="lin" valueType="num">
                                      <p:cBhvr additive="base">
                                        <p:cTn id="106" dur="4500" fill="hold"/>
                                        <p:tgtEl>
                                          <p:spTgt spid="9"/>
                                        </p:tgtEl>
                                        <p:attrNameLst>
                                          <p:attrName>ppt_y</p:attrName>
                                        </p:attrNameLst>
                                      </p:cBhvr>
                                      <p:tavLst>
                                        <p:tav tm="0">
                                          <p:val>
                                            <p:strVal val="#ppt_y"/>
                                          </p:val>
                                        </p:tav>
                                        <p:tav tm="100000">
                                          <p:val>
                                            <p:strVal val="#ppt_y"/>
                                          </p:val>
                                        </p:tav>
                                      </p:tavLst>
                                    </p:anim>
                                  </p:childTnLst>
                                </p:cTn>
                              </p:par>
                              <p:par>
                                <p:cTn id="107" presetID="19" presetClass="entr" presetSubtype="5" fill="hold" grpId="1" nodeType="withEffect">
                                  <p:stCondLst>
                                    <p:cond delay="0"/>
                                  </p:stCondLst>
                                  <p:childTnLst>
                                    <p:set>
                                      <p:cBhvr>
                                        <p:cTn id="108" dur="1" fill="hold">
                                          <p:stCondLst>
                                            <p:cond delay="0"/>
                                          </p:stCondLst>
                                        </p:cTn>
                                        <p:tgtEl>
                                          <p:spTgt spid="9"/>
                                        </p:tgtEl>
                                        <p:attrNameLst>
                                          <p:attrName>style.visibility</p:attrName>
                                        </p:attrNameLst>
                                      </p:cBhvr>
                                      <p:to>
                                        <p:strVal val="visible"/>
                                      </p:to>
                                    </p:set>
                                    <p:anim calcmode="lin" valueType="num">
                                      <p:cBhvr>
                                        <p:cTn id="109" dur="4500" fill="hold"/>
                                        <p:tgtEl>
                                          <p:spTgt spid="9"/>
                                        </p:tgtEl>
                                        <p:attrNameLst>
                                          <p:attrName>ppt_w</p:attrName>
                                        </p:attrNameLst>
                                      </p:cBhvr>
                                      <p:tavLst>
                                        <p:tav tm="0">
                                          <p:val>
                                            <p:strVal val="#ppt_w"/>
                                          </p:val>
                                        </p:tav>
                                        <p:tav tm="100000">
                                          <p:val>
                                            <p:strVal val="#ppt_w"/>
                                          </p:val>
                                        </p:tav>
                                      </p:tavLst>
                                    </p:anim>
                                    <p:anim calcmode="lin" valueType="num">
                                      <p:cBhvr>
                                        <p:cTn id="110" dur="4500" fill="hold"/>
                                        <p:tgtEl>
                                          <p:spTgt spid="9"/>
                                        </p:tgtEl>
                                        <p:attrNameLst>
                                          <p:attrName>ppt_h</p:attrName>
                                        </p:attrNameLst>
                                      </p:cBhvr>
                                      <p:tavLst>
                                        <p:tav tm="0" fmla="#ppt_h*sin(2.5*pi*$)">
                                          <p:val>
                                            <p:fltVal val="0"/>
                                          </p:val>
                                        </p:tav>
                                        <p:tav tm="100000">
                                          <p:val>
                                            <p:fltVal val="1"/>
                                          </p:val>
                                        </p:tav>
                                      </p:tavLst>
                                    </p:anim>
                                  </p:childTnLst>
                                </p:cTn>
                              </p:par>
                              <p:par>
                                <p:cTn id="111" presetID="8" presetClass="emph" presetSubtype="0" repeatCount="indefinite" fill="hold" grpId="2" nodeType="withEffect">
                                  <p:stCondLst>
                                    <p:cond delay="0"/>
                                  </p:stCondLst>
                                  <p:childTnLst>
                                    <p:animRot by="-21600000">
                                      <p:cBhvr>
                                        <p:cTn id="112" dur="4500" fill="hold"/>
                                        <p:tgtEl>
                                          <p:spTgt spid="9"/>
                                        </p:tgtEl>
                                        <p:attrNameLst>
                                          <p:attrName>r</p:attrName>
                                        </p:attrNameLst>
                                      </p:cBhvr>
                                    </p:animRot>
                                  </p:childTnLst>
                                </p:cTn>
                              </p:par>
                              <p:par>
                                <p:cTn id="113" presetID="2" presetClass="exit" presetSubtype="8" fill="hold" grpId="3" nodeType="withEffect">
                                  <p:stCondLst>
                                    <p:cond delay="0"/>
                                  </p:stCondLst>
                                  <p:childTnLst>
                                    <p:anim calcmode="lin" valueType="num">
                                      <p:cBhvr additive="base">
                                        <p:cTn id="114" dur="4500"/>
                                        <p:tgtEl>
                                          <p:spTgt spid="9"/>
                                        </p:tgtEl>
                                        <p:attrNameLst>
                                          <p:attrName>ppt_x</p:attrName>
                                        </p:attrNameLst>
                                      </p:cBhvr>
                                      <p:tavLst>
                                        <p:tav tm="0">
                                          <p:val>
                                            <p:strVal val="ppt_x"/>
                                          </p:val>
                                        </p:tav>
                                        <p:tav tm="100000">
                                          <p:val>
                                            <p:strVal val="0-ppt_w/2"/>
                                          </p:val>
                                        </p:tav>
                                      </p:tavLst>
                                    </p:anim>
                                    <p:anim calcmode="lin" valueType="num">
                                      <p:cBhvr additive="base">
                                        <p:cTn id="115" dur="4500"/>
                                        <p:tgtEl>
                                          <p:spTgt spid="9"/>
                                        </p:tgtEl>
                                        <p:attrNameLst>
                                          <p:attrName>ppt_y</p:attrName>
                                        </p:attrNameLst>
                                      </p:cBhvr>
                                      <p:tavLst>
                                        <p:tav tm="0">
                                          <p:val>
                                            <p:strVal val="ppt_y"/>
                                          </p:val>
                                        </p:tav>
                                        <p:tav tm="100000">
                                          <p:val>
                                            <p:strVal val="ppt_y"/>
                                          </p:val>
                                        </p:tav>
                                      </p:tavLst>
                                    </p:anim>
                                    <p:set>
                                      <p:cBhvr>
                                        <p:cTn id="116" dur="1" fill="hold">
                                          <p:stCondLst>
                                            <p:cond delay="4499"/>
                                          </p:stCondLst>
                                        </p:cTn>
                                        <p:tgtEl>
                                          <p:spTgt spid="9"/>
                                        </p:tgtEl>
                                        <p:attrNameLst>
                                          <p:attrName>style.visibility</p:attrName>
                                        </p:attrNameLst>
                                      </p:cBhvr>
                                      <p:to>
                                        <p:strVal val="hidden"/>
                                      </p:to>
                                    </p:set>
                                  </p:childTnLst>
                                </p:cTn>
                              </p:par>
                              <p:par>
                                <p:cTn id="117" presetID="16" presetClass="entr" presetSubtype="37" fill="hold" nodeType="withEffect">
                                  <p:stCondLst>
                                    <p:cond delay="750"/>
                                  </p:stCondLst>
                                  <p:childTnLst>
                                    <p:set>
                                      <p:cBhvr>
                                        <p:cTn id="118" dur="1" fill="hold">
                                          <p:stCondLst>
                                            <p:cond delay="0"/>
                                          </p:stCondLst>
                                        </p:cTn>
                                        <p:tgtEl>
                                          <p:spTgt spid="11"/>
                                        </p:tgtEl>
                                        <p:attrNameLst>
                                          <p:attrName>style.visibility</p:attrName>
                                        </p:attrNameLst>
                                      </p:cBhvr>
                                      <p:to>
                                        <p:strVal val="visible"/>
                                      </p:to>
                                    </p:set>
                                    <p:animEffect transition="in" filter="barn(outVertical)">
                                      <p:cBhvr>
                                        <p:cTn id="119" dur="3500"/>
                                        <p:tgtEl>
                                          <p:spTgt spid="11"/>
                                        </p:tgtEl>
                                      </p:cBhvr>
                                    </p:animEffect>
                                  </p:childTnLst>
                                </p:cTn>
                              </p:par>
                              <p:par>
                                <p:cTn id="120" presetID="23" presetClass="entr" presetSubtype="288" fill="hold" nodeType="withEffect">
                                  <p:stCondLst>
                                    <p:cond delay="750"/>
                                  </p:stCondLst>
                                  <p:childTnLst>
                                    <p:set>
                                      <p:cBhvr>
                                        <p:cTn id="121" dur="1" fill="hold">
                                          <p:stCondLst>
                                            <p:cond delay="0"/>
                                          </p:stCondLst>
                                        </p:cTn>
                                        <p:tgtEl>
                                          <p:spTgt spid="11"/>
                                        </p:tgtEl>
                                        <p:attrNameLst>
                                          <p:attrName>style.visibility</p:attrName>
                                        </p:attrNameLst>
                                      </p:cBhvr>
                                      <p:to>
                                        <p:strVal val="visible"/>
                                      </p:to>
                                    </p:set>
                                    <p:anim calcmode="lin" valueType="num">
                                      <p:cBhvr>
                                        <p:cTn id="122" dur="3500" fill="hold"/>
                                        <p:tgtEl>
                                          <p:spTgt spid="11"/>
                                        </p:tgtEl>
                                        <p:attrNameLst>
                                          <p:attrName>ppt_w</p:attrName>
                                        </p:attrNameLst>
                                      </p:cBhvr>
                                      <p:tavLst>
                                        <p:tav tm="0">
                                          <p:val>
                                            <p:strVal val="4/3*#ppt_w"/>
                                          </p:val>
                                        </p:tav>
                                        <p:tav tm="100000">
                                          <p:val>
                                            <p:strVal val="#ppt_w"/>
                                          </p:val>
                                        </p:tav>
                                      </p:tavLst>
                                    </p:anim>
                                    <p:anim calcmode="lin" valueType="num">
                                      <p:cBhvr>
                                        <p:cTn id="123" dur="3500" fill="hold"/>
                                        <p:tgtEl>
                                          <p:spTgt spid="11"/>
                                        </p:tgtEl>
                                        <p:attrNameLst>
                                          <p:attrName>ppt_h</p:attrName>
                                        </p:attrNameLst>
                                      </p:cBhvr>
                                      <p:tavLst>
                                        <p:tav tm="0">
                                          <p:val>
                                            <p:strVal val="4/3*#ppt_h"/>
                                          </p:val>
                                        </p:tav>
                                        <p:tav tm="100000">
                                          <p:val>
                                            <p:strVal val="#ppt_h"/>
                                          </p:val>
                                        </p:tav>
                                      </p:tavLst>
                                    </p:anim>
                                  </p:childTnLst>
                                </p:cTn>
                              </p:par>
                              <p:par>
                                <p:cTn id="124" presetID="9" presetClass="emph" presetSubtype="0" grpId="0" nodeType="withEffect">
                                  <p:stCondLst>
                                    <p:cond delay="0"/>
                                  </p:stCondLst>
                                  <p:childTnLst>
                                    <p:set>
                                      <p:cBhvr rctx="PPT">
                                        <p:cTn id="125" dur="indefinite"/>
                                        <p:tgtEl>
                                          <p:spTgt spid="12"/>
                                        </p:tgtEl>
                                        <p:attrNameLst>
                                          <p:attrName>style.opacity</p:attrName>
                                        </p:attrNameLst>
                                      </p:cBhvr>
                                      <p:to>
                                        <p:strVal val="0"/>
                                      </p:to>
                                    </p:set>
                                    <p:animEffect filter="image" prLst="opacity: 0">
                                      <p:cBhvr rctx="IE">
                                        <p:cTn id="126" dur="indefinite"/>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 grpId="2" animBg="1"/>
      <p:bldP spid="2" grpId="3" animBg="1"/>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2"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10 Imagen" descr="Diapositiva30"/>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11578"/>
            <a:ext cx="9144000" cy="5143500"/>
          </a:xfrm>
          <a:prstGeom prst="rect">
            <a:avLst/>
          </a:prstGeom>
          <a:noFill/>
          <a:ln>
            <a:noFill/>
          </a:ln>
        </p:spPr>
      </p:pic>
      <p:sp>
        <p:nvSpPr>
          <p:cNvPr id="6" name="Forma libre 14"/>
          <p:cNvSpPr/>
          <p:nvPr/>
        </p:nvSpPr>
        <p:spPr>
          <a:xfrm rot="5400000">
            <a:off x="1259885" y="-668862"/>
            <a:ext cx="2274194" cy="4578955"/>
          </a:xfrm>
          <a:custGeom>
            <a:avLst/>
            <a:gdLst>
              <a:gd name="connsiteX0" fmla="*/ 3460465 w 7271283"/>
              <a:gd name="connsiteY0" fmla="*/ 1505883 h 1625207"/>
              <a:gd name="connsiteX1" fmla="*/ 3478149 w 7271283"/>
              <a:gd name="connsiteY1" fmla="*/ 1447982 h 1625207"/>
              <a:gd name="connsiteX2" fmla="*/ 4071815 w 7271283"/>
              <a:gd name="connsiteY2" fmla="*/ 964598 h 1625207"/>
              <a:gd name="connsiteX3" fmla="*/ 4442242 w 7271283"/>
              <a:gd name="connsiteY3" fmla="*/ 1113193 h 1625207"/>
              <a:gd name="connsiteX4" fmla="*/ 4490449 w 7271283"/>
              <a:gd name="connsiteY4" fmla="*/ 1160533 h 1625207"/>
              <a:gd name="connsiteX5" fmla="*/ 4494762 w 7271283"/>
              <a:gd name="connsiteY5" fmla="*/ 1151909 h 1625207"/>
              <a:gd name="connsiteX6" fmla="*/ 4504298 w 7271283"/>
              <a:gd name="connsiteY6" fmla="*/ 1169573 h 1625207"/>
              <a:gd name="connsiteX7" fmla="*/ 4944127 w 7271283"/>
              <a:gd name="connsiteY7" fmla="*/ 1456899 h 1625207"/>
              <a:gd name="connsiteX8" fmla="*/ 5367190 w 7271283"/>
              <a:gd name="connsiteY8" fmla="*/ 1196466 h 1625207"/>
              <a:gd name="connsiteX9" fmla="*/ 5367441 w 7271283"/>
              <a:gd name="connsiteY9" fmla="*/ 1196057 h 1625207"/>
              <a:gd name="connsiteX10" fmla="*/ 5368933 w 7271283"/>
              <a:gd name="connsiteY10" fmla="*/ 1192963 h 1625207"/>
              <a:gd name="connsiteX11" fmla="*/ 5395720 w 7271283"/>
              <a:gd name="connsiteY11" fmla="*/ 1144993 h 1625207"/>
              <a:gd name="connsiteX12" fmla="*/ 5408975 w 7271283"/>
              <a:gd name="connsiteY12" fmla="*/ 1124358 h 1625207"/>
              <a:gd name="connsiteX13" fmla="*/ 5426464 w 7271283"/>
              <a:gd name="connsiteY13" fmla="*/ 1083922 h 1625207"/>
              <a:gd name="connsiteX14" fmla="*/ 5418773 w 7271283"/>
              <a:gd name="connsiteY14" fmla="*/ 1109106 h 1625207"/>
              <a:gd name="connsiteX15" fmla="*/ 5424883 w 7271283"/>
              <a:gd name="connsiteY15" fmla="*/ 1099594 h 1625207"/>
              <a:gd name="connsiteX16" fmla="*/ 5916635 w 7271283"/>
              <a:gd name="connsiteY16" fmla="*/ 812604 h 1625207"/>
              <a:gd name="connsiteX17" fmla="*/ 6287062 w 7271283"/>
              <a:gd name="connsiteY17" fmla="*/ 961200 h 1625207"/>
              <a:gd name="connsiteX18" fmla="*/ 6335268 w 7271283"/>
              <a:gd name="connsiteY18" fmla="*/ 1008539 h 1625207"/>
              <a:gd name="connsiteX19" fmla="*/ 6339582 w 7271283"/>
              <a:gd name="connsiteY19" fmla="*/ 999916 h 1625207"/>
              <a:gd name="connsiteX20" fmla="*/ 6349117 w 7271283"/>
              <a:gd name="connsiteY20" fmla="*/ 1017580 h 1625207"/>
              <a:gd name="connsiteX21" fmla="*/ 6788946 w 7271283"/>
              <a:gd name="connsiteY21" fmla="*/ 1304906 h 1625207"/>
              <a:gd name="connsiteX22" fmla="*/ 7253774 w 7271283"/>
              <a:gd name="connsiteY22" fmla="*/ 972412 h 1625207"/>
              <a:gd name="connsiteX23" fmla="*/ 7271283 w 7271283"/>
              <a:gd name="connsiteY23" fmla="*/ 931928 h 1625207"/>
              <a:gd name="connsiteX24" fmla="*/ 7253600 w 7271283"/>
              <a:gd name="connsiteY24" fmla="*/ 989829 h 1625207"/>
              <a:gd name="connsiteX25" fmla="*/ 6659933 w 7271283"/>
              <a:gd name="connsiteY25" fmla="*/ 1473214 h 1625207"/>
              <a:gd name="connsiteX26" fmla="*/ 6289506 w 7271283"/>
              <a:gd name="connsiteY26" fmla="*/ 1324618 h 1625207"/>
              <a:gd name="connsiteX27" fmla="*/ 6241300 w 7271283"/>
              <a:gd name="connsiteY27" fmla="*/ 1277279 h 1625207"/>
              <a:gd name="connsiteX28" fmla="*/ 6236986 w 7271283"/>
              <a:gd name="connsiteY28" fmla="*/ 1285902 h 1625207"/>
              <a:gd name="connsiteX29" fmla="*/ 6227451 w 7271283"/>
              <a:gd name="connsiteY29" fmla="*/ 1268238 h 1625207"/>
              <a:gd name="connsiteX30" fmla="*/ 5787622 w 7271283"/>
              <a:gd name="connsiteY30" fmla="*/ 980912 h 1625207"/>
              <a:gd name="connsiteX31" fmla="*/ 5364559 w 7271283"/>
              <a:gd name="connsiteY31" fmla="*/ 1241345 h 1625207"/>
              <a:gd name="connsiteX32" fmla="*/ 5364308 w 7271283"/>
              <a:gd name="connsiteY32" fmla="*/ 1241754 h 1625207"/>
              <a:gd name="connsiteX33" fmla="*/ 5362816 w 7271283"/>
              <a:gd name="connsiteY33" fmla="*/ 1244848 h 1625207"/>
              <a:gd name="connsiteX34" fmla="*/ 5336029 w 7271283"/>
              <a:gd name="connsiteY34" fmla="*/ 1292818 h 1625207"/>
              <a:gd name="connsiteX35" fmla="*/ 5322774 w 7271283"/>
              <a:gd name="connsiteY35" fmla="*/ 1313453 h 1625207"/>
              <a:gd name="connsiteX36" fmla="*/ 5305285 w 7271283"/>
              <a:gd name="connsiteY36" fmla="*/ 1353889 h 1625207"/>
              <a:gd name="connsiteX37" fmla="*/ 5312976 w 7271283"/>
              <a:gd name="connsiteY37" fmla="*/ 1328705 h 1625207"/>
              <a:gd name="connsiteX38" fmla="*/ 5306866 w 7271283"/>
              <a:gd name="connsiteY38" fmla="*/ 1338217 h 1625207"/>
              <a:gd name="connsiteX39" fmla="*/ 4815114 w 7271283"/>
              <a:gd name="connsiteY39" fmla="*/ 1625207 h 1625207"/>
              <a:gd name="connsiteX40" fmla="*/ 4444687 w 7271283"/>
              <a:gd name="connsiteY40" fmla="*/ 1476612 h 1625207"/>
              <a:gd name="connsiteX41" fmla="*/ 4396481 w 7271283"/>
              <a:gd name="connsiteY41" fmla="*/ 1429272 h 1625207"/>
              <a:gd name="connsiteX42" fmla="*/ 4392167 w 7271283"/>
              <a:gd name="connsiteY42" fmla="*/ 1437896 h 1625207"/>
              <a:gd name="connsiteX43" fmla="*/ 4382631 w 7271283"/>
              <a:gd name="connsiteY43" fmla="*/ 1420231 h 1625207"/>
              <a:gd name="connsiteX44" fmla="*/ 3942802 w 7271283"/>
              <a:gd name="connsiteY44" fmla="*/ 1132906 h 1625207"/>
              <a:gd name="connsiteX45" fmla="*/ 3477975 w 7271283"/>
              <a:gd name="connsiteY45" fmla="*/ 1465399 h 1625207"/>
              <a:gd name="connsiteX46" fmla="*/ 1730232 w 7271283"/>
              <a:gd name="connsiteY46" fmla="*/ 1099581 h 1625207"/>
              <a:gd name="connsiteX47" fmla="*/ 1747915 w 7271283"/>
              <a:gd name="connsiteY47" fmla="*/ 1041680 h 1625207"/>
              <a:gd name="connsiteX48" fmla="*/ 2341582 w 7271283"/>
              <a:gd name="connsiteY48" fmla="*/ 558296 h 1625207"/>
              <a:gd name="connsiteX49" fmla="*/ 2712010 w 7271283"/>
              <a:gd name="connsiteY49" fmla="*/ 706891 h 1625207"/>
              <a:gd name="connsiteX50" fmla="*/ 2760216 w 7271283"/>
              <a:gd name="connsiteY50" fmla="*/ 754231 h 1625207"/>
              <a:gd name="connsiteX51" fmla="*/ 2764530 w 7271283"/>
              <a:gd name="connsiteY51" fmla="*/ 745607 h 1625207"/>
              <a:gd name="connsiteX52" fmla="*/ 2774065 w 7271283"/>
              <a:gd name="connsiteY52" fmla="*/ 763271 h 1625207"/>
              <a:gd name="connsiteX53" fmla="*/ 3213894 w 7271283"/>
              <a:gd name="connsiteY53" fmla="*/ 1050597 h 1625207"/>
              <a:gd name="connsiteX54" fmla="*/ 3636957 w 7271283"/>
              <a:gd name="connsiteY54" fmla="*/ 790164 h 1625207"/>
              <a:gd name="connsiteX55" fmla="*/ 3637208 w 7271283"/>
              <a:gd name="connsiteY55" fmla="*/ 789755 h 1625207"/>
              <a:gd name="connsiteX56" fmla="*/ 3638700 w 7271283"/>
              <a:gd name="connsiteY56" fmla="*/ 786661 h 1625207"/>
              <a:gd name="connsiteX57" fmla="*/ 3665486 w 7271283"/>
              <a:gd name="connsiteY57" fmla="*/ 738691 h 1625207"/>
              <a:gd name="connsiteX58" fmla="*/ 3678742 w 7271283"/>
              <a:gd name="connsiteY58" fmla="*/ 718056 h 1625207"/>
              <a:gd name="connsiteX59" fmla="*/ 3696231 w 7271283"/>
              <a:gd name="connsiteY59" fmla="*/ 677620 h 1625207"/>
              <a:gd name="connsiteX60" fmla="*/ 3688540 w 7271283"/>
              <a:gd name="connsiteY60" fmla="*/ 702804 h 1625207"/>
              <a:gd name="connsiteX61" fmla="*/ 3694650 w 7271283"/>
              <a:gd name="connsiteY61" fmla="*/ 693292 h 1625207"/>
              <a:gd name="connsiteX62" fmla="*/ 4186402 w 7271283"/>
              <a:gd name="connsiteY62" fmla="*/ 406302 h 1625207"/>
              <a:gd name="connsiteX63" fmla="*/ 4556829 w 7271283"/>
              <a:gd name="connsiteY63" fmla="*/ 554898 h 1625207"/>
              <a:gd name="connsiteX64" fmla="*/ 4605035 w 7271283"/>
              <a:gd name="connsiteY64" fmla="*/ 602237 h 1625207"/>
              <a:gd name="connsiteX65" fmla="*/ 4609349 w 7271283"/>
              <a:gd name="connsiteY65" fmla="*/ 593614 h 1625207"/>
              <a:gd name="connsiteX66" fmla="*/ 4618884 w 7271283"/>
              <a:gd name="connsiteY66" fmla="*/ 611278 h 1625207"/>
              <a:gd name="connsiteX67" fmla="*/ 5058713 w 7271283"/>
              <a:gd name="connsiteY67" fmla="*/ 898604 h 1625207"/>
              <a:gd name="connsiteX68" fmla="*/ 5523541 w 7271283"/>
              <a:gd name="connsiteY68" fmla="*/ 566110 h 1625207"/>
              <a:gd name="connsiteX69" fmla="*/ 5541050 w 7271283"/>
              <a:gd name="connsiteY69" fmla="*/ 525626 h 1625207"/>
              <a:gd name="connsiteX70" fmla="*/ 5523367 w 7271283"/>
              <a:gd name="connsiteY70" fmla="*/ 583527 h 1625207"/>
              <a:gd name="connsiteX71" fmla="*/ 4929700 w 7271283"/>
              <a:gd name="connsiteY71" fmla="*/ 1066912 h 1625207"/>
              <a:gd name="connsiteX72" fmla="*/ 4559273 w 7271283"/>
              <a:gd name="connsiteY72" fmla="*/ 918316 h 1625207"/>
              <a:gd name="connsiteX73" fmla="*/ 4511067 w 7271283"/>
              <a:gd name="connsiteY73" fmla="*/ 870977 h 1625207"/>
              <a:gd name="connsiteX74" fmla="*/ 4506753 w 7271283"/>
              <a:gd name="connsiteY74" fmla="*/ 879600 h 1625207"/>
              <a:gd name="connsiteX75" fmla="*/ 4497218 w 7271283"/>
              <a:gd name="connsiteY75" fmla="*/ 861936 h 1625207"/>
              <a:gd name="connsiteX76" fmla="*/ 4057389 w 7271283"/>
              <a:gd name="connsiteY76" fmla="*/ 574610 h 1625207"/>
              <a:gd name="connsiteX77" fmla="*/ 3634326 w 7271283"/>
              <a:gd name="connsiteY77" fmla="*/ 835043 h 1625207"/>
              <a:gd name="connsiteX78" fmla="*/ 3634075 w 7271283"/>
              <a:gd name="connsiteY78" fmla="*/ 835452 h 1625207"/>
              <a:gd name="connsiteX79" fmla="*/ 3632583 w 7271283"/>
              <a:gd name="connsiteY79" fmla="*/ 838546 h 1625207"/>
              <a:gd name="connsiteX80" fmla="*/ 3605796 w 7271283"/>
              <a:gd name="connsiteY80" fmla="*/ 886516 h 1625207"/>
              <a:gd name="connsiteX81" fmla="*/ 3592541 w 7271283"/>
              <a:gd name="connsiteY81" fmla="*/ 907151 h 1625207"/>
              <a:gd name="connsiteX82" fmla="*/ 3575052 w 7271283"/>
              <a:gd name="connsiteY82" fmla="*/ 947587 h 1625207"/>
              <a:gd name="connsiteX83" fmla="*/ 3582743 w 7271283"/>
              <a:gd name="connsiteY83" fmla="*/ 922403 h 1625207"/>
              <a:gd name="connsiteX84" fmla="*/ 3576633 w 7271283"/>
              <a:gd name="connsiteY84" fmla="*/ 931915 h 1625207"/>
              <a:gd name="connsiteX85" fmla="*/ 3084881 w 7271283"/>
              <a:gd name="connsiteY85" fmla="*/ 1218905 h 1625207"/>
              <a:gd name="connsiteX86" fmla="*/ 2714454 w 7271283"/>
              <a:gd name="connsiteY86" fmla="*/ 1070310 h 1625207"/>
              <a:gd name="connsiteX87" fmla="*/ 2666248 w 7271283"/>
              <a:gd name="connsiteY87" fmla="*/ 1022970 h 1625207"/>
              <a:gd name="connsiteX88" fmla="*/ 2661934 w 7271283"/>
              <a:gd name="connsiteY88" fmla="*/ 1031594 h 1625207"/>
              <a:gd name="connsiteX89" fmla="*/ 2652398 w 7271283"/>
              <a:gd name="connsiteY89" fmla="*/ 1013930 h 1625207"/>
              <a:gd name="connsiteX90" fmla="*/ 2212569 w 7271283"/>
              <a:gd name="connsiteY90" fmla="*/ 726604 h 1625207"/>
              <a:gd name="connsiteX91" fmla="*/ 1747742 w 7271283"/>
              <a:gd name="connsiteY91" fmla="*/ 1059097 h 1625207"/>
              <a:gd name="connsiteX92" fmla="*/ 0 w 7271283"/>
              <a:gd name="connsiteY92" fmla="*/ 693279 h 1625207"/>
              <a:gd name="connsiteX93" fmla="*/ 17683 w 7271283"/>
              <a:gd name="connsiteY93" fmla="*/ 635378 h 1625207"/>
              <a:gd name="connsiteX94" fmla="*/ 611350 w 7271283"/>
              <a:gd name="connsiteY94" fmla="*/ 151994 h 1625207"/>
              <a:gd name="connsiteX95" fmla="*/ 981778 w 7271283"/>
              <a:gd name="connsiteY95" fmla="*/ 300589 h 1625207"/>
              <a:gd name="connsiteX96" fmla="*/ 1029984 w 7271283"/>
              <a:gd name="connsiteY96" fmla="*/ 347929 h 1625207"/>
              <a:gd name="connsiteX97" fmla="*/ 1034298 w 7271283"/>
              <a:gd name="connsiteY97" fmla="*/ 339305 h 1625207"/>
              <a:gd name="connsiteX98" fmla="*/ 1043833 w 7271283"/>
              <a:gd name="connsiteY98" fmla="*/ 356969 h 1625207"/>
              <a:gd name="connsiteX99" fmla="*/ 1483662 w 7271283"/>
              <a:gd name="connsiteY99" fmla="*/ 644295 h 1625207"/>
              <a:gd name="connsiteX100" fmla="*/ 1906725 w 7271283"/>
              <a:gd name="connsiteY100" fmla="*/ 383862 h 1625207"/>
              <a:gd name="connsiteX101" fmla="*/ 1906976 w 7271283"/>
              <a:gd name="connsiteY101" fmla="*/ 383453 h 1625207"/>
              <a:gd name="connsiteX102" fmla="*/ 1908468 w 7271283"/>
              <a:gd name="connsiteY102" fmla="*/ 380359 h 1625207"/>
              <a:gd name="connsiteX103" fmla="*/ 1935254 w 7271283"/>
              <a:gd name="connsiteY103" fmla="*/ 332389 h 1625207"/>
              <a:gd name="connsiteX104" fmla="*/ 1948510 w 7271283"/>
              <a:gd name="connsiteY104" fmla="*/ 311754 h 1625207"/>
              <a:gd name="connsiteX105" fmla="*/ 1965999 w 7271283"/>
              <a:gd name="connsiteY105" fmla="*/ 271318 h 1625207"/>
              <a:gd name="connsiteX106" fmla="*/ 1958308 w 7271283"/>
              <a:gd name="connsiteY106" fmla="*/ 296502 h 1625207"/>
              <a:gd name="connsiteX107" fmla="*/ 1964418 w 7271283"/>
              <a:gd name="connsiteY107" fmla="*/ 286991 h 1625207"/>
              <a:gd name="connsiteX108" fmla="*/ 2456169 w 7271283"/>
              <a:gd name="connsiteY108" fmla="*/ 0 h 1625207"/>
              <a:gd name="connsiteX109" fmla="*/ 2826597 w 7271283"/>
              <a:gd name="connsiteY109" fmla="*/ 148596 h 1625207"/>
              <a:gd name="connsiteX110" fmla="*/ 2874803 w 7271283"/>
              <a:gd name="connsiteY110" fmla="*/ 195935 h 1625207"/>
              <a:gd name="connsiteX111" fmla="*/ 2879117 w 7271283"/>
              <a:gd name="connsiteY111" fmla="*/ 187312 h 1625207"/>
              <a:gd name="connsiteX112" fmla="*/ 2888652 w 7271283"/>
              <a:gd name="connsiteY112" fmla="*/ 204976 h 1625207"/>
              <a:gd name="connsiteX113" fmla="*/ 3328481 w 7271283"/>
              <a:gd name="connsiteY113" fmla="*/ 492302 h 1625207"/>
              <a:gd name="connsiteX114" fmla="*/ 3793309 w 7271283"/>
              <a:gd name="connsiteY114" fmla="*/ 159808 h 1625207"/>
              <a:gd name="connsiteX115" fmla="*/ 3810818 w 7271283"/>
              <a:gd name="connsiteY115" fmla="*/ 119325 h 1625207"/>
              <a:gd name="connsiteX116" fmla="*/ 3793135 w 7271283"/>
              <a:gd name="connsiteY116" fmla="*/ 177225 h 1625207"/>
              <a:gd name="connsiteX117" fmla="*/ 3199468 w 7271283"/>
              <a:gd name="connsiteY117" fmla="*/ 660610 h 1625207"/>
              <a:gd name="connsiteX118" fmla="*/ 2829041 w 7271283"/>
              <a:gd name="connsiteY118" fmla="*/ 512014 h 1625207"/>
              <a:gd name="connsiteX119" fmla="*/ 2780835 w 7271283"/>
              <a:gd name="connsiteY119" fmla="*/ 464675 h 1625207"/>
              <a:gd name="connsiteX120" fmla="*/ 2776521 w 7271283"/>
              <a:gd name="connsiteY120" fmla="*/ 473298 h 1625207"/>
              <a:gd name="connsiteX121" fmla="*/ 2766986 w 7271283"/>
              <a:gd name="connsiteY121" fmla="*/ 455634 h 1625207"/>
              <a:gd name="connsiteX122" fmla="*/ 2327156 w 7271283"/>
              <a:gd name="connsiteY122" fmla="*/ 168308 h 1625207"/>
              <a:gd name="connsiteX123" fmla="*/ 1904094 w 7271283"/>
              <a:gd name="connsiteY123" fmla="*/ 428741 h 1625207"/>
              <a:gd name="connsiteX124" fmla="*/ 1903843 w 7271283"/>
              <a:gd name="connsiteY124" fmla="*/ 429150 h 1625207"/>
              <a:gd name="connsiteX125" fmla="*/ 1902351 w 7271283"/>
              <a:gd name="connsiteY125" fmla="*/ 432244 h 1625207"/>
              <a:gd name="connsiteX126" fmla="*/ 1875564 w 7271283"/>
              <a:gd name="connsiteY126" fmla="*/ 480214 h 1625207"/>
              <a:gd name="connsiteX127" fmla="*/ 1862309 w 7271283"/>
              <a:gd name="connsiteY127" fmla="*/ 500849 h 1625207"/>
              <a:gd name="connsiteX128" fmla="*/ 1844820 w 7271283"/>
              <a:gd name="connsiteY128" fmla="*/ 541285 h 1625207"/>
              <a:gd name="connsiteX129" fmla="*/ 1852511 w 7271283"/>
              <a:gd name="connsiteY129" fmla="*/ 516101 h 1625207"/>
              <a:gd name="connsiteX130" fmla="*/ 1846401 w 7271283"/>
              <a:gd name="connsiteY130" fmla="*/ 525613 h 1625207"/>
              <a:gd name="connsiteX131" fmla="*/ 1354649 w 7271283"/>
              <a:gd name="connsiteY131" fmla="*/ 812603 h 1625207"/>
              <a:gd name="connsiteX132" fmla="*/ 984222 w 7271283"/>
              <a:gd name="connsiteY132" fmla="*/ 664008 h 1625207"/>
              <a:gd name="connsiteX133" fmla="*/ 936016 w 7271283"/>
              <a:gd name="connsiteY133" fmla="*/ 616668 h 1625207"/>
              <a:gd name="connsiteX134" fmla="*/ 931702 w 7271283"/>
              <a:gd name="connsiteY134" fmla="*/ 625292 h 1625207"/>
              <a:gd name="connsiteX135" fmla="*/ 922166 w 7271283"/>
              <a:gd name="connsiteY135" fmla="*/ 607628 h 1625207"/>
              <a:gd name="connsiteX136" fmla="*/ 482337 w 7271283"/>
              <a:gd name="connsiteY136" fmla="*/ 320302 h 1625207"/>
              <a:gd name="connsiteX137" fmla="*/ 17510 w 7271283"/>
              <a:gd name="connsiteY137" fmla="*/ 652795 h 16252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Lst>
            <a:rect l="l" t="t" r="r" b="b"/>
            <a:pathLst>
              <a:path w="7271283" h="1625207">
                <a:moveTo>
                  <a:pt x="3460465" y="1505883"/>
                </a:moveTo>
                <a:lnTo>
                  <a:pt x="3478149" y="1447982"/>
                </a:lnTo>
                <a:cubicBezTo>
                  <a:pt x="3586560" y="1161486"/>
                  <a:pt x="3811679" y="964598"/>
                  <a:pt x="4071815" y="964598"/>
                </a:cubicBezTo>
                <a:cubicBezTo>
                  <a:pt x="4209030" y="964598"/>
                  <a:pt x="4336502" y="1019377"/>
                  <a:pt x="4442242" y="1113193"/>
                </a:cubicBezTo>
                <a:lnTo>
                  <a:pt x="4490449" y="1160533"/>
                </a:lnTo>
                <a:lnTo>
                  <a:pt x="4494762" y="1151909"/>
                </a:lnTo>
                <a:lnTo>
                  <a:pt x="4504298" y="1169573"/>
                </a:lnTo>
                <a:cubicBezTo>
                  <a:pt x="4608842" y="1345050"/>
                  <a:pt x="4767055" y="1456899"/>
                  <a:pt x="4944127" y="1456899"/>
                </a:cubicBezTo>
                <a:cubicBezTo>
                  <a:pt x="5111976" y="1456899"/>
                  <a:pt x="5262881" y="1356397"/>
                  <a:pt x="5367190" y="1196466"/>
                </a:cubicBezTo>
                <a:lnTo>
                  <a:pt x="5367441" y="1196057"/>
                </a:lnTo>
                <a:lnTo>
                  <a:pt x="5368933" y="1192963"/>
                </a:lnTo>
                <a:cubicBezTo>
                  <a:pt x="5377453" y="1176562"/>
                  <a:pt x="5386388" y="1160563"/>
                  <a:pt x="5395720" y="1144993"/>
                </a:cubicBezTo>
                <a:lnTo>
                  <a:pt x="5408975" y="1124358"/>
                </a:lnTo>
                <a:lnTo>
                  <a:pt x="5426464" y="1083922"/>
                </a:lnTo>
                <a:lnTo>
                  <a:pt x="5418773" y="1109106"/>
                </a:lnTo>
                <a:lnTo>
                  <a:pt x="5424883" y="1099594"/>
                </a:lnTo>
                <a:cubicBezTo>
                  <a:pt x="5546128" y="923354"/>
                  <a:pt x="5721533" y="812604"/>
                  <a:pt x="5916635" y="812604"/>
                </a:cubicBezTo>
                <a:cubicBezTo>
                  <a:pt x="6053849" y="812604"/>
                  <a:pt x="6181321" y="867384"/>
                  <a:pt x="6287062" y="961200"/>
                </a:cubicBezTo>
                <a:lnTo>
                  <a:pt x="6335268" y="1008539"/>
                </a:lnTo>
                <a:lnTo>
                  <a:pt x="6339582" y="999916"/>
                </a:lnTo>
                <a:lnTo>
                  <a:pt x="6349117" y="1017580"/>
                </a:lnTo>
                <a:cubicBezTo>
                  <a:pt x="6453661" y="1193057"/>
                  <a:pt x="6611875" y="1304906"/>
                  <a:pt x="6788946" y="1304906"/>
                </a:cubicBezTo>
                <a:cubicBezTo>
                  <a:pt x="6980774" y="1304906"/>
                  <a:pt x="7150470" y="1173638"/>
                  <a:pt x="7253774" y="972412"/>
                </a:cubicBezTo>
                <a:lnTo>
                  <a:pt x="7271283" y="931928"/>
                </a:lnTo>
                <a:lnTo>
                  <a:pt x="7253600" y="989829"/>
                </a:lnTo>
                <a:cubicBezTo>
                  <a:pt x="7145189" y="1276325"/>
                  <a:pt x="6920069" y="1473214"/>
                  <a:pt x="6659933" y="1473214"/>
                </a:cubicBezTo>
                <a:cubicBezTo>
                  <a:pt x="6522719" y="1473214"/>
                  <a:pt x="6395247" y="1418434"/>
                  <a:pt x="6289506" y="1324618"/>
                </a:cubicBezTo>
                <a:lnTo>
                  <a:pt x="6241300" y="1277279"/>
                </a:lnTo>
                <a:lnTo>
                  <a:pt x="6236986" y="1285902"/>
                </a:lnTo>
                <a:lnTo>
                  <a:pt x="6227451" y="1268238"/>
                </a:lnTo>
                <a:cubicBezTo>
                  <a:pt x="6122907" y="1092761"/>
                  <a:pt x="5964693" y="980912"/>
                  <a:pt x="5787622" y="980912"/>
                </a:cubicBezTo>
                <a:cubicBezTo>
                  <a:pt x="5619772" y="980912"/>
                  <a:pt x="5468868" y="1081414"/>
                  <a:pt x="5364559" y="1241345"/>
                </a:cubicBezTo>
                <a:lnTo>
                  <a:pt x="5364308" y="1241754"/>
                </a:lnTo>
                <a:lnTo>
                  <a:pt x="5362816" y="1244848"/>
                </a:lnTo>
                <a:cubicBezTo>
                  <a:pt x="5354296" y="1261250"/>
                  <a:pt x="5345361" y="1277248"/>
                  <a:pt x="5336029" y="1292818"/>
                </a:cubicBezTo>
                <a:lnTo>
                  <a:pt x="5322774" y="1313453"/>
                </a:lnTo>
                <a:lnTo>
                  <a:pt x="5305285" y="1353889"/>
                </a:lnTo>
                <a:lnTo>
                  <a:pt x="5312976" y="1328705"/>
                </a:lnTo>
                <a:lnTo>
                  <a:pt x="5306866" y="1338217"/>
                </a:lnTo>
                <a:cubicBezTo>
                  <a:pt x="5185622" y="1514457"/>
                  <a:pt x="5010216" y="1625207"/>
                  <a:pt x="4815114" y="1625207"/>
                </a:cubicBezTo>
                <a:cubicBezTo>
                  <a:pt x="4677899" y="1625207"/>
                  <a:pt x="4550428" y="1570427"/>
                  <a:pt x="4444687" y="1476612"/>
                </a:cubicBezTo>
                <a:lnTo>
                  <a:pt x="4396481" y="1429272"/>
                </a:lnTo>
                <a:lnTo>
                  <a:pt x="4392167" y="1437896"/>
                </a:lnTo>
                <a:lnTo>
                  <a:pt x="4382631" y="1420231"/>
                </a:lnTo>
                <a:cubicBezTo>
                  <a:pt x="4278087" y="1244754"/>
                  <a:pt x="4119874" y="1132906"/>
                  <a:pt x="3942802" y="1132906"/>
                </a:cubicBezTo>
                <a:cubicBezTo>
                  <a:pt x="3750974" y="1132906"/>
                  <a:pt x="3581279" y="1264173"/>
                  <a:pt x="3477975" y="1465399"/>
                </a:cubicBezTo>
                <a:close/>
                <a:moveTo>
                  <a:pt x="1730232" y="1099581"/>
                </a:moveTo>
                <a:lnTo>
                  <a:pt x="1747915" y="1041680"/>
                </a:lnTo>
                <a:cubicBezTo>
                  <a:pt x="1856327" y="755184"/>
                  <a:pt x="2081446" y="558296"/>
                  <a:pt x="2341582" y="558296"/>
                </a:cubicBezTo>
                <a:cubicBezTo>
                  <a:pt x="2478797" y="558296"/>
                  <a:pt x="2606269" y="613075"/>
                  <a:pt x="2712010" y="706891"/>
                </a:cubicBezTo>
                <a:lnTo>
                  <a:pt x="2760216" y="754231"/>
                </a:lnTo>
                <a:lnTo>
                  <a:pt x="2764530" y="745607"/>
                </a:lnTo>
                <a:lnTo>
                  <a:pt x="2774065" y="763271"/>
                </a:lnTo>
                <a:cubicBezTo>
                  <a:pt x="2878609" y="938748"/>
                  <a:pt x="3036822" y="1050597"/>
                  <a:pt x="3213894" y="1050597"/>
                </a:cubicBezTo>
                <a:cubicBezTo>
                  <a:pt x="3381743" y="1050597"/>
                  <a:pt x="3532648" y="950095"/>
                  <a:pt x="3636957" y="790164"/>
                </a:cubicBezTo>
                <a:lnTo>
                  <a:pt x="3637208" y="789755"/>
                </a:lnTo>
                <a:lnTo>
                  <a:pt x="3638700" y="786661"/>
                </a:lnTo>
                <a:cubicBezTo>
                  <a:pt x="3647220" y="770260"/>
                  <a:pt x="3656155" y="754261"/>
                  <a:pt x="3665486" y="738691"/>
                </a:cubicBezTo>
                <a:lnTo>
                  <a:pt x="3678742" y="718056"/>
                </a:lnTo>
                <a:lnTo>
                  <a:pt x="3696231" y="677620"/>
                </a:lnTo>
                <a:lnTo>
                  <a:pt x="3688540" y="702804"/>
                </a:lnTo>
                <a:lnTo>
                  <a:pt x="3694650" y="693292"/>
                </a:lnTo>
                <a:cubicBezTo>
                  <a:pt x="3815894" y="517052"/>
                  <a:pt x="3991299" y="406302"/>
                  <a:pt x="4186402" y="406302"/>
                </a:cubicBezTo>
                <a:cubicBezTo>
                  <a:pt x="4323616" y="406302"/>
                  <a:pt x="4451088" y="461082"/>
                  <a:pt x="4556829" y="554898"/>
                </a:cubicBezTo>
                <a:lnTo>
                  <a:pt x="4605035" y="602237"/>
                </a:lnTo>
                <a:lnTo>
                  <a:pt x="4609349" y="593614"/>
                </a:lnTo>
                <a:lnTo>
                  <a:pt x="4618884" y="611278"/>
                </a:lnTo>
                <a:cubicBezTo>
                  <a:pt x="4723428" y="786755"/>
                  <a:pt x="4881642" y="898604"/>
                  <a:pt x="5058713" y="898604"/>
                </a:cubicBezTo>
                <a:cubicBezTo>
                  <a:pt x="5250541" y="898604"/>
                  <a:pt x="5420237" y="767336"/>
                  <a:pt x="5523541" y="566110"/>
                </a:cubicBezTo>
                <a:lnTo>
                  <a:pt x="5541050" y="525626"/>
                </a:lnTo>
                <a:lnTo>
                  <a:pt x="5523367" y="583527"/>
                </a:lnTo>
                <a:cubicBezTo>
                  <a:pt x="5414956" y="870023"/>
                  <a:pt x="5189836" y="1066912"/>
                  <a:pt x="4929700" y="1066912"/>
                </a:cubicBezTo>
                <a:cubicBezTo>
                  <a:pt x="4792486" y="1066912"/>
                  <a:pt x="4665014" y="1012132"/>
                  <a:pt x="4559273" y="918316"/>
                </a:cubicBezTo>
                <a:lnTo>
                  <a:pt x="4511067" y="870977"/>
                </a:lnTo>
                <a:lnTo>
                  <a:pt x="4506753" y="879600"/>
                </a:lnTo>
                <a:lnTo>
                  <a:pt x="4497218" y="861936"/>
                </a:lnTo>
                <a:cubicBezTo>
                  <a:pt x="4392674" y="686459"/>
                  <a:pt x="4234460" y="574610"/>
                  <a:pt x="4057389" y="574610"/>
                </a:cubicBezTo>
                <a:cubicBezTo>
                  <a:pt x="3889539" y="574610"/>
                  <a:pt x="3738635" y="675112"/>
                  <a:pt x="3634326" y="835043"/>
                </a:cubicBezTo>
                <a:lnTo>
                  <a:pt x="3634075" y="835452"/>
                </a:lnTo>
                <a:lnTo>
                  <a:pt x="3632583" y="838546"/>
                </a:lnTo>
                <a:cubicBezTo>
                  <a:pt x="3624063" y="854948"/>
                  <a:pt x="3615128" y="870946"/>
                  <a:pt x="3605796" y="886516"/>
                </a:cubicBezTo>
                <a:lnTo>
                  <a:pt x="3592541" y="907151"/>
                </a:lnTo>
                <a:lnTo>
                  <a:pt x="3575052" y="947587"/>
                </a:lnTo>
                <a:lnTo>
                  <a:pt x="3582743" y="922403"/>
                </a:lnTo>
                <a:lnTo>
                  <a:pt x="3576633" y="931915"/>
                </a:lnTo>
                <a:cubicBezTo>
                  <a:pt x="3455389" y="1108155"/>
                  <a:pt x="3279983" y="1218905"/>
                  <a:pt x="3084881" y="1218905"/>
                </a:cubicBezTo>
                <a:cubicBezTo>
                  <a:pt x="2947666" y="1218905"/>
                  <a:pt x="2820195" y="1164125"/>
                  <a:pt x="2714454" y="1070310"/>
                </a:cubicBezTo>
                <a:lnTo>
                  <a:pt x="2666248" y="1022970"/>
                </a:lnTo>
                <a:lnTo>
                  <a:pt x="2661934" y="1031594"/>
                </a:lnTo>
                <a:lnTo>
                  <a:pt x="2652398" y="1013930"/>
                </a:lnTo>
                <a:cubicBezTo>
                  <a:pt x="2547854" y="838452"/>
                  <a:pt x="2389641" y="726604"/>
                  <a:pt x="2212569" y="726604"/>
                </a:cubicBezTo>
                <a:cubicBezTo>
                  <a:pt x="2020741" y="726604"/>
                  <a:pt x="1851046" y="857871"/>
                  <a:pt x="1747742" y="1059097"/>
                </a:cubicBezTo>
                <a:close/>
                <a:moveTo>
                  <a:pt x="0" y="693279"/>
                </a:moveTo>
                <a:lnTo>
                  <a:pt x="17683" y="635378"/>
                </a:lnTo>
                <a:cubicBezTo>
                  <a:pt x="126095" y="348882"/>
                  <a:pt x="351214" y="151994"/>
                  <a:pt x="611350" y="151994"/>
                </a:cubicBezTo>
                <a:cubicBezTo>
                  <a:pt x="748565" y="151994"/>
                  <a:pt x="876037" y="206773"/>
                  <a:pt x="981778" y="300589"/>
                </a:cubicBezTo>
                <a:lnTo>
                  <a:pt x="1029984" y="347929"/>
                </a:lnTo>
                <a:lnTo>
                  <a:pt x="1034298" y="339305"/>
                </a:lnTo>
                <a:lnTo>
                  <a:pt x="1043833" y="356969"/>
                </a:lnTo>
                <a:cubicBezTo>
                  <a:pt x="1148377" y="532446"/>
                  <a:pt x="1306590" y="644295"/>
                  <a:pt x="1483662" y="644295"/>
                </a:cubicBezTo>
                <a:cubicBezTo>
                  <a:pt x="1651511" y="644295"/>
                  <a:pt x="1802416" y="543793"/>
                  <a:pt x="1906725" y="383862"/>
                </a:cubicBezTo>
                <a:lnTo>
                  <a:pt x="1906976" y="383453"/>
                </a:lnTo>
                <a:lnTo>
                  <a:pt x="1908468" y="380359"/>
                </a:lnTo>
                <a:cubicBezTo>
                  <a:pt x="1916988" y="363958"/>
                  <a:pt x="1925923" y="347959"/>
                  <a:pt x="1935254" y="332389"/>
                </a:cubicBezTo>
                <a:lnTo>
                  <a:pt x="1948510" y="311754"/>
                </a:lnTo>
                <a:lnTo>
                  <a:pt x="1965999" y="271318"/>
                </a:lnTo>
                <a:lnTo>
                  <a:pt x="1958308" y="296502"/>
                </a:lnTo>
                <a:lnTo>
                  <a:pt x="1964418" y="286991"/>
                </a:lnTo>
                <a:cubicBezTo>
                  <a:pt x="2085662" y="110750"/>
                  <a:pt x="2261067" y="0"/>
                  <a:pt x="2456169" y="0"/>
                </a:cubicBezTo>
                <a:cubicBezTo>
                  <a:pt x="2593384" y="0"/>
                  <a:pt x="2720856" y="54780"/>
                  <a:pt x="2826597" y="148596"/>
                </a:cubicBezTo>
                <a:lnTo>
                  <a:pt x="2874803" y="195935"/>
                </a:lnTo>
                <a:lnTo>
                  <a:pt x="2879117" y="187312"/>
                </a:lnTo>
                <a:lnTo>
                  <a:pt x="2888652" y="204976"/>
                </a:lnTo>
                <a:cubicBezTo>
                  <a:pt x="2993196" y="380453"/>
                  <a:pt x="3151410" y="492302"/>
                  <a:pt x="3328481" y="492302"/>
                </a:cubicBezTo>
                <a:cubicBezTo>
                  <a:pt x="3520309" y="492302"/>
                  <a:pt x="3690004" y="361034"/>
                  <a:pt x="3793309" y="159808"/>
                </a:cubicBezTo>
                <a:lnTo>
                  <a:pt x="3810818" y="119325"/>
                </a:lnTo>
                <a:lnTo>
                  <a:pt x="3793135" y="177225"/>
                </a:lnTo>
                <a:cubicBezTo>
                  <a:pt x="3684724" y="463721"/>
                  <a:pt x="3459604" y="660610"/>
                  <a:pt x="3199468" y="660610"/>
                </a:cubicBezTo>
                <a:cubicBezTo>
                  <a:pt x="3062253" y="660610"/>
                  <a:pt x="2934782" y="605830"/>
                  <a:pt x="2829041" y="512014"/>
                </a:cubicBezTo>
                <a:lnTo>
                  <a:pt x="2780835" y="464675"/>
                </a:lnTo>
                <a:lnTo>
                  <a:pt x="2776521" y="473298"/>
                </a:lnTo>
                <a:lnTo>
                  <a:pt x="2766986" y="455634"/>
                </a:lnTo>
                <a:cubicBezTo>
                  <a:pt x="2662442" y="280157"/>
                  <a:pt x="2504228" y="168308"/>
                  <a:pt x="2327156" y="168308"/>
                </a:cubicBezTo>
                <a:cubicBezTo>
                  <a:pt x="2159307" y="168308"/>
                  <a:pt x="2008403" y="268810"/>
                  <a:pt x="1904094" y="428741"/>
                </a:cubicBezTo>
                <a:lnTo>
                  <a:pt x="1903843" y="429150"/>
                </a:lnTo>
                <a:lnTo>
                  <a:pt x="1902351" y="432244"/>
                </a:lnTo>
                <a:cubicBezTo>
                  <a:pt x="1893831" y="448646"/>
                  <a:pt x="1884896" y="464644"/>
                  <a:pt x="1875564" y="480214"/>
                </a:cubicBezTo>
                <a:lnTo>
                  <a:pt x="1862309" y="500849"/>
                </a:lnTo>
                <a:lnTo>
                  <a:pt x="1844820" y="541285"/>
                </a:lnTo>
                <a:lnTo>
                  <a:pt x="1852511" y="516101"/>
                </a:lnTo>
                <a:lnTo>
                  <a:pt x="1846401" y="525613"/>
                </a:lnTo>
                <a:cubicBezTo>
                  <a:pt x="1725157" y="701853"/>
                  <a:pt x="1549751" y="812603"/>
                  <a:pt x="1354649" y="812603"/>
                </a:cubicBezTo>
                <a:cubicBezTo>
                  <a:pt x="1217434" y="812603"/>
                  <a:pt x="1089963" y="757823"/>
                  <a:pt x="984222" y="664008"/>
                </a:cubicBezTo>
                <a:lnTo>
                  <a:pt x="936016" y="616668"/>
                </a:lnTo>
                <a:lnTo>
                  <a:pt x="931702" y="625292"/>
                </a:lnTo>
                <a:lnTo>
                  <a:pt x="922166" y="607628"/>
                </a:lnTo>
                <a:cubicBezTo>
                  <a:pt x="817622" y="432150"/>
                  <a:pt x="659409" y="320302"/>
                  <a:pt x="482337" y="320302"/>
                </a:cubicBezTo>
                <a:cubicBezTo>
                  <a:pt x="290509" y="320302"/>
                  <a:pt x="120814" y="451569"/>
                  <a:pt x="17510" y="652795"/>
                </a:cubicBezTo>
                <a:close/>
              </a:path>
            </a:pathLst>
          </a:custGeom>
          <a:gradFill>
            <a:gsLst>
              <a:gs pos="75000">
                <a:schemeClr val="accent3">
                  <a:lumMod val="75000"/>
                </a:schemeClr>
              </a:gs>
              <a:gs pos="0">
                <a:schemeClr val="tx1">
                  <a:lumMod val="95000"/>
                </a:schemeClr>
              </a:gs>
              <a:gs pos="57000">
                <a:srgbClr val="EB3208"/>
              </a:gs>
              <a:gs pos="61000">
                <a:srgbClr val="F54C04"/>
              </a:gs>
              <a:gs pos="42000">
                <a:srgbClr val="E3200B"/>
              </a:gs>
              <a:gs pos="41000">
                <a:srgbClr val="FF6600"/>
              </a:gs>
            </a:gsLst>
            <a:path path="circle">
              <a:fillToRect l="100000" t="100000"/>
            </a:path>
          </a:gradFill>
          <a:ln>
            <a:noFill/>
          </a:ln>
          <a:scene3d>
            <a:camera prst="orthographicFront"/>
            <a:lightRig rig="flat" dir="t"/>
          </a:scene3d>
          <a:sp3d>
            <a:bevelT w="247650" prst="slope"/>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7" name="Forma libre 14"/>
          <p:cNvSpPr/>
          <p:nvPr/>
        </p:nvSpPr>
        <p:spPr>
          <a:xfrm rot="16200000" flipH="1">
            <a:off x="5718651" y="-632858"/>
            <a:ext cx="2274194" cy="4578955"/>
          </a:xfrm>
          <a:custGeom>
            <a:avLst/>
            <a:gdLst>
              <a:gd name="connsiteX0" fmla="*/ 3460465 w 7271283"/>
              <a:gd name="connsiteY0" fmla="*/ 1505883 h 1625207"/>
              <a:gd name="connsiteX1" fmla="*/ 3478149 w 7271283"/>
              <a:gd name="connsiteY1" fmla="*/ 1447982 h 1625207"/>
              <a:gd name="connsiteX2" fmla="*/ 4071815 w 7271283"/>
              <a:gd name="connsiteY2" fmla="*/ 964598 h 1625207"/>
              <a:gd name="connsiteX3" fmla="*/ 4442242 w 7271283"/>
              <a:gd name="connsiteY3" fmla="*/ 1113193 h 1625207"/>
              <a:gd name="connsiteX4" fmla="*/ 4490449 w 7271283"/>
              <a:gd name="connsiteY4" fmla="*/ 1160533 h 1625207"/>
              <a:gd name="connsiteX5" fmla="*/ 4494762 w 7271283"/>
              <a:gd name="connsiteY5" fmla="*/ 1151909 h 1625207"/>
              <a:gd name="connsiteX6" fmla="*/ 4504298 w 7271283"/>
              <a:gd name="connsiteY6" fmla="*/ 1169573 h 1625207"/>
              <a:gd name="connsiteX7" fmla="*/ 4944127 w 7271283"/>
              <a:gd name="connsiteY7" fmla="*/ 1456899 h 1625207"/>
              <a:gd name="connsiteX8" fmla="*/ 5367190 w 7271283"/>
              <a:gd name="connsiteY8" fmla="*/ 1196466 h 1625207"/>
              <a:gd name="connsiteX9" fmla="*/ 5367441 w 7271283"/>
              <a:gd name="connsiteY9" fmla="*/ 1196057 h 1625207"/>
              <a:gd name="connsiteX10" fmla="*/ 5368933 w 7271283"/>
              <a:gd name="connsiteY10" fmla="*/ 1192963 h 1625207"/>
              <a:gd name="connsiteX11" fmla="*/ 5395720 w 7271283"/>
              <a:gd name="connsiteY11" fmla="*/ 1144993 h 1625207"/>
              <a:gd name="connsiteX12" fmla="*/ 5408975 w 7271283"/>
              <a:gd name="connsiteY12" fmla="*/ 1124358 h 1625207"/>
              <a:gd name="connsiteX13" fmla="*/ 5426464 w 7271283"/>
              <a:gd name="connsiteY13" fmla="*/ 1083922 h 1625207"/>
              <a:gd name="connsiteX14" fmla="*/ 5418773 w 7271283"/>
              <a:gd name="connsiteY14" fmla="*/ 1109106 h 1625207"/>
              <a:gd name="connsiteX15" fmla="*/ 5424883 w 7271283"/>
              <a:gd name="connsiteY15" fmla="*/ 1099594 h 1625207"/>
              <a:gd name="connsiteX16" fmla="*/ 5916635 w 7271283"/>
              <a:gd name="connsiteY16" fmla="*/ 812604 h 1625207"/>
              <a:gd name="connsiteX17" fmla="*/ 6287062 w 7271283"/>
              <a:gd name="connsiteY17" fmla="*/ 961200 h 1625207"/>
              <a:gd name="connsiteX18" fmla="*/ 6335268 w 7271283"/>
              <a:gd name="connsiteY18" fmla="*/ 1008539 h 1625207"/>
              <a:gd name="connsiteX19" fmla="*/ 6339582 w 7271283"/>
              <a:gd name="connsiteY19" fmla="*/ 999916 h 1625207"/>
              <a:gd name="connsiteX20" fmla="*/ 6349117 w 7271283"/>
              <a:gd name="connsiteY20" fmla="*/ 1017580 h 1625207"/>
              <a:gd name="connsiteX21" fmla="*/ 6788946 w 7271283"/>
              <a:gd name="connsiteY21" fmla="*/ 1304906 h 1625207"/>
              <a:gd name="connsiteX22" fmla="*/ 7253774 w 7271283"/>
              <a:gd name="connsiteY22" fmla="*/ 972412 h 1625207"/>
              <a:gd name="connsiteX23" fmla="*/ 7271283 w 7271283"/>
              <a:gd name="connsiteY23" fmla="*/ 931928 h 1625207"/>
              <a:gd name="connsiteX24" fmla="*/ 7253600 w 7271283"/>
              <a:gd name="connsiteY24" fmla="*/ 989829 h 1625207"/>
              <a:gd name="connsiteX25" fmla="*/ 6659933 w 7271283"/>
              <a:gd name="connsiteY25" fmla="*/ 1473214 h 1625207"/>
              <a:gd name="connsiteX26" fmla="*/ 6289506 w 7271283"/>
              <a:gd name="connsiteY26" fmla="*/ 1324618 h 1625207"/>
              <a:gd name="connsiteX27" fmla="*/ 6241300 w 7271283"/>
              <a:gd name="connsiteY27" fmla="*/ 1277279 h 1625207"/>
              <a:gd name="connsiteX28" fmla="*/ 6236986 w 7271283"/>
              <a:gd name="connsiteY28" fmla="*/ 1285902 h 1625207"/>
              <a:gd name="connsiteX29" fmla="*/ 6227451 w 7271283"/>
              <a:gd name="connsiteY29" fmla="*/ 1268238 h 1625207"/>
              <a:gd name="connsiteX30" fmla="*/ 5787622 w 7271283"/>
              <a:gd name="connsiteY30" fmla="*/ 980912 h 1625207"/>
              <a:gd name="connsiteX31" fmla="*/ 5364559 w 7271283"/>
              <a:gd name="connsiteY31" fmla="*/ 1241345 h 1625207"/>
              <a:gd name="connsiteX32" fmla="*/ 5364308 w 7271283"/>
              <a:gd name="connsiteY32" fmla="*/ 1241754 h 1625207"/>
              <a:gd name="connsiteX33" fmla="*/ 5362816 w 7271283"/>
              <a:gd name="connsiteY33" fmla="*/ 1244848 h 1625207"/>
              <a:gd name="connsiteX34" fmla="*/ 5336029 w 7271283"/>
              <a:gd name="connsiteY34" fmla="*/ 1292818 h 1625207"/>
              <a:gd name="connsiteX35" fmla="*/ 5322774 w 7271283"/>
              <a:gd name="connsiteY35" fmla="*/ 1313453 h 1625207"/>
              <a:gd name="connsiteX36" fmla="*/ 5305285 w 7271283"/>
              <a:gd name="connsiteY36" fmla="*/ 1353889 h 1625207"/>
              <a:gd name="connsiteX37" fmla="*/ 5312976 w 7271283"/>
              <a:gd name="connsiteY37" fmla="*/ 1328705 h 1625207"/>
              <a:gd name="connsiteX38" fmla="*/ 5306866 w 7271283"/>
              <a:gd name="connsiteY38" fmla="*/ 1338217 h 1625207"/>
              <a:gd name="connsiteX39" fmla="*/ 4815114 w 7271283"/>
              <a:gd name="connsiteY39" fmla="*/ 1625207 h 1625207"/>
              <a:gd name="connsiteX40" fmla="*/ 4444687 w 7271283"/>
              <a:gd name="connsiteY40" fmla="*/ 1476612 h 1625207"/>
              <a:gd name="connsiteX41" fmla="*/ 4396481 w 7271283"/>
              <a:gd name="connsiteY41" fmla="*/ 1429272 h 1625207"/>
              <a:gd name="connsiteX42" fmla="*/ 4392167 w 7271283"/>
              <a:gd name="connsiteY42" fmla="*/ 1437896 h 1625207"/>
              <a:gd name="connsiteX43" fmla="*/ 4382631 w 7271283"/>
              <a:gd name="connsiteY43" fmla="*/ 1420231 h 1625207"/>
              <a:gd name="connsiteX44" fmla="*/ 3942802 w 7271283"/>
              <a:gd name="connsiteY44" fmla="*/ 1132906 h 1625207"/>
              <a:gd name="connsiteX45" fmla="*/ 3477975 w 7271283"/>
              <a:gd name="connsiteY45" fmla="*/ 1465399 h 1625207"/>
              <a:gd name="connsiteX46" fmla="*/ 1730232 w 7271283"/>
              <a:gd name="connsiteY46" fmla="*/ 1099581 h 1625207"/>
              <a:gd name="connsiteX47" fmla="*/ 1747915 w 7271283"/>
              <a:gd name="connsiteY47" fmla="*/ 1041680 h 1625207"/>
              <a:gd name="connsiteX48" fmla="*/ 2341582 w 7271283"/>
              <a:gd name="connsiteY48" fmla="*/ 558296 h 1625207"/>
              <a:gd name="connsiteX49" fmla="*/ 2712010 w 7271283"/>
              <a:gd name="connsiteY49" fmla="*/ 706891 h 1625207"/>
              <a:gd name="connsiteX50" fmla="*/ 2760216 w 7271283"/>
              <a:gd name="connsiteY50" fmla="*/ 754231 h 1625207"/>
              <a:gd name="connsiteX51" fmla="*/ 2764530 w 7271283"/>
              <a:gd name="connsiteY51" fmla="*/ 745607 h 1625207"/>
              <a:gd name="connsiteX52" fmla="*/ 2774065 w 7271283"/>
              <a:gd name="connsiteY52" fmla="*/ 763271 h 1625207"/>
              <a:gd name="connsiteX53" fmla="*/ 3213894 w 7271283"/>
              <a:gd name="connsiteY53" fmla="*/ 1050597 h 1625207"/>
              <a:gd name="connsiteX54" fmla="*/ 3636957 w 7271283"/>
              <a:gd name="connsiteY54" fmla="*/ 790164 h 1625207"/>
              <a:gd name="connsiteX55" fmla="*/ 3637208 w 7271283"/>
              <a:gd name="connsiteY55" fmla="*/ 789755 h 1625207"/>
              <a:gd name="connsiteX56" fmla="*/ 3638700 w 7271283"/>
              <a:gd name="connsiteY56" fmla="*/ 786661 h 1625207"/>
              <a:gd name="connsiteX57" fmla="*/ 3665486 w 7271283"/>
              <a:gd name="connsiteY57" fmla="*/ 738691 h 1625207"/>
              <a:gd name="connsiteX58" fmla="*/ 3678742 w 7271283"/>
              <a:gd name="connsiteY58" fmla="*/ 718056 h 1625207"/>
              <a:gd name="connsiteX59" fmla="*/ 3696231 w 7271283"/>
              <a:gd name="connsiteY59" fmla="*/ 677620 h 1625207"/>
              <a:gd name="connsiteX60" fmla="*/ 3688540 w 7271283"/>
              <a:gd name="connsiteY60" fmla="*/ 702804 h 1625207"/>
              <a:gd name="connsiteX61" fmla="*/ 3694650 w 7271283"/>
              <a:gd name="connsiteY61" fmla="*/ 693292 h 1625207"/>
              <a:gd name="connsiteX62" fmla="*/ 4186402 w 7271283"/>
              <a:gd name="connsiteY62" fmla="*/ 406302 h 1625207"/>
              <a:gd name="connsiteX63" fmla="*/ 4556829 w 7271283"/>
              <a:gd name="connsiteY63" fmla="*/ 554898 h 1625207"/>
              <a:gd name="connsiteX64" fmla="*/ 4605035 w 7271283"/>
              <a:gd name="connsiteY64" fmla="*/ 602237 h 1625207"/>
              <a:gd name="connsiteX65" fmla="*/ 4609349 w 7271283"/>
              <a:gd name="connsiteY65" fmla="*/ 593614 h 1625207"/>
              <a:gd name="connsiteX66" fmla="*/ 4618884 w 7271283"/>
              <a:gd name="connsiteY66" fmla="*/ 611278 h 1625207"/>
              <a:gd name="connsiteX67" fmla="*/ 5058713 w 7271283"/>
              <a:gd name="connsiteY67" fmla="*/ 898604 h 1625207"/>
              <a:gd name="connsiteX68" fmla="*/ 5523541 w 7271283"/>
              <a:gd name="connsiteY68" fmla="*/ 566110 h 1625207"/>
              <a:gd name="connsiteX69" fmla="*/ 5541050 w 7271283"/>
              <a:gd name="connsiteY69" fmla="*/ 525626 h 1625207"/>
              <a:gd name="connsiteX70" fmla="*/ 5523367 w 7271283"/>
              <a:gd name="connsiteY70" fmla="*/ 583527 h 1625207"/>
              <a:gd name="connsiteX71" fmla="*/ 4929700 w 7271283"/>
              <a:gd name="connsiteY71" fmla="*/ 1066912 h 1625207"/>
              <a:gd name="connsiteX72" fmla="*/ 4559273 w 7271283"/>
              <a:gd name="connsiteY72" fmla="*/ 918316 h 1625207"/>
              <a:gd name="connsiteX73" fmla="*/ 4511067 w 7271283"/>
              <a:gd name="connsiteY73" fmla="*/ 870977 h 1625207"/>
              <a:gd name="connsiteX74" fmla="*/ 4506753 w 7271283"/>
              <a:gd name="connsiteY74" fmla="*/ 879600 h 1625207"/>
              <a:gd name="connsiteX75" fmla="*/ 4497218 w 7271283"/>
              <a:gd name="connsiteY75" fmla="*/ 861936 h 1625207"/>
              <a:gd name="connsiteX76" fmla="*/ 4057389 w 7271283"/>
              <a:gd name="connsiteY76" fmla="*/ 574610 h 1625207"/>
              <a:gd name="connsiteX77" fmla="*/ 3634326 w 7271283"/>
              <a:gd name="connsiteY77" fmla="*/ 835043 h 1625207"/>
              <a:gd name="connsiteX78" fmla="*/ 3634075 w 7271283"/>
              <a:gd name="connsiteY78" fmla="*/ 835452 h 1625207"/>
              <a:gd name="connsiteX79" fmla="*/ 3632583 w 7271283"/>
              <a:gd name="connsiteY79" fmla="*/ 838546 h 1625207"/>
              <a:gd name="connsiteX80" fmla="*/ 3605796 w 7271283"/>
              <a:gd name="connsiteY80" fmla="*/ 886516 h 1625207"/>
              <a:gd name="connsiteX81" fmla="*/ 3592541 w 7271283"/>
              <a:gd name="connsiteY81" fmla="*/ 907151 h 1625207"/>
              <a:gd name="connsiteX82" fmla="*/ 3575052 w 7271283"/>
              <a:gd name="connsiteY82" fmla="*/ 947587 h 1625207"/>
              <a:gd name="connsiteX83" fmla="*/ 3582743 w 7271283"/>
              <a:gd name="connsiteY83" fmla="*/ 922403 h 1625207"/>
              <a:gd name="connsiteX84" fmla="*/ 3576633 w 7271283"/>
              <a:gd name="connsiteY84" fmla="*/ 931915 h 1625207"/>
              <a:gd name="connsiteX85" fmla="*/ 3084881 w 7271283"/>
              <a:gd name="connsiteY85" fmla="*/ 1218905 h 1625207"/>
              <a:gd name="connsiteX86" fmla="*/ 2714454 w 7271283"/>
              <a:gd name="connsiteY86" fmla="*/ 1070310 h 1625207"/>
              <a:gd name="connsiteX87" fmla="*/ 2666248 w 7271283"/>
              <a:gd name="connsiteY87" fmla="*/ 1022970 h 1625207"/>
              <a:gd name="connsiteX88" fmla="*/ 2661934 w 7271283"/>
              <a:gd name="connsiteY88" fmla="*/ 1031594 h 1625207"/>
              <a:gd name="connsiteX89" fmla="*/ 2652398 w 7271283"/>
              <a:gd name="connsiteY89" fmla="*/ 1013930 h 1625207"/>
              <a:gd name="connsiteX90" fmla="*/ 2212569 w 7271283"/>
              <a:gd name="connsiteY90" fmla="*/ 726604 h 1625207"/>
              <a:gd name="connsiteX91" fmla="*/ 1747742 w 7271283"/>
              <a:gd name="connsiteY91" fmla="*/ 1059097 h 1625207"/>
              <a:gd name="connsiteX92" fmla="*/ 0 w 7271283"/>
              <a:gd name="connsiteY92" fmla="*/ 693279 h 1625207"/>
              <a:gd name="connsiteX93" fmla="*/ 17683 w 7271283"/>
              <a:gd name="connsiteY93" fmla="*/ 635378 h 1625207"/>
              <a:gd name="connsiteX94" fmla="*/ 611350 w 7271283"/>
              <a:gd name="connsiteY94" fmla="*/ 151994 h 1625207"/>
              <a:gd name="connsiteX95" fmla="*/ 981778 w 7271283"/>
              <a:gd name="connsiteY95" fmla="*/ 300589 h 1625207"/>
              <a:gd name="connsiteX96" fmla="*/ 1029984 w 7271283"/>
              <a:gd name="connsiteY96" fmla="*/ 347929 h 1625207"/>
              <a:gd name="connsiteX97" fmla="*/ 1034298 w 7271283"/>
              <a:gd name="connsiteY97" fmla="*/ 339305 h 1625207"/>
              <a:gd name="connsiteX98" fmla="*/ 1043833 w 7271283"/>
              <a:gd name="connsiteY98" fmla="*/ 356969 h 1625207"/>
              <a:gd name="connsiteX99" fmla="*/ 1483662 w 7271283"/>
              <a:gd name="connsiteY99" fmla="*/ 644295 h 1625207"/>
              <a:gd name="connsiteX100" fmla="*/ 1906725 w 7271283"/>
              <a:gd name="connsiteY100" fmla="*/ 383862 h 1625207"/>
              <a:gd name="connsiteX101" fmla="*/ 1906976 w 7271283"/>
              <a:gd name="connsiteY101" fmla="*/ 383453 h 1625207"/>
              <a:gd name="connsiteX102" fmla="*/ 1908468 w 7271283"/>
              <a:gd name="connsiteY102" fmla="*/ 380359 h 1625207"/>
              <a:gd name="connsiteX103" fmla="*/ 1935254 w 7271283"/>
              <a:gd name="connsiteY103" fmla="*/ 332389 h 1625207"/>
              <a:gd name="connsiteX104" fmla="*/ 1948510 w 7271283"/>
              <a:gd name="connsiteY104" fmla="*/ 311754 h 1625207"/>
              <a:gd name="connsiteX105" fmla="*/ 1965999 w 7271283"/>
              <a:gd name="connsiteY105" fmla="*/ 271318 h 1625207"/>
              <a:gd name="connsiteX106" fmla="*/ 1958308 w 7271283"/>
              <a:gd name="connsiteY106" fmla="*/ 296502 h 1625207"/>
              <a:gd name="connsiteX107" fmla="*/ 1964418 w 7271283"/>
              <a:gd name="connsiteY107" fmla="*/ 286991 h 1625207"/>
              <a:gd name="connsiteX108" fmla="*/ 2456169 w 7271283"/>
              <a:gd name="connsiteY108" fmla="*/ 0 h 1625207"/>
              <a:gd name="connsiteX109" fmla="*/ 2826597 w 7271283"/>
              <a:gd name="connsiteY109" fmla="*/ 148596 h 1625207"/>
              <a:gd name="connsiteX110" fmla="*/ 2874803 w 7271283"/>
              <a:gd name="connsiteY110" fmla="*/ 195935 h 1625207"/>
              <a:gd name="connsiteX111" fmla="*/ 2879117 w 7271283"/>
              <a:gd name="connsiteY111" fmla="*/ 187312 h 1625207"/>
              <a:gd name="connsiteX112" fmla="*/ 2888652 w 7271283"/>
              <a:gd name="connsiteY112" fmla="*/ 204976 h 1625207"/>
              <a:gd name="connsiteX113" fmla="*/ 3328481 w 7271283"/>
              <a:gd name="connsiteY113" fmla="*/ 492302 h 1625207"/>
              <a:gd name="connsiteX114" fmla="*/ 3793309 w 7271283"/>
              <a:gd name="connsiteY114" fmla="*/ 159808 h 1625207"/>
              <a:gd name="connsiteX115" fmla="*/ 3810818 w 7271283"/>
              <a:gd name="connsiteY115" fmla="*/ 119325 h 1625207"/>
              <a:gd name="connsiteX116" fmla="*/ 3793135 w 7271283"/>
              <a:gd name="connsiteY116" fmla="*/ 177225 h 1625207"/>
              <a:gd name="connsiteX117" fmla="*/ 3199468 w 7271283"/>
              <a:gd name="connsiteY117" fmla="*/ 660610 h 1625207"/>
              <a:gd name="connsiteX118" fmla="*/ 2829041 w 7271283"/>
              <a:gd name="connsiteY118" fmla="*/ 512014 h 1625207"/>
              <a:gd name="connsiteX119" fmla="*/ 2780835 w 7271283"/>
              <a:gd name="connsiteY119" fmla="*/ 464675 h 1625207"/>
              <a:gd name="connsiteX120" fmla="*/ 2776521 w 7271283"/>
              <a:gd name="connsiteY120" fmla="*/ 473298 h 1625207"/>
              <a:gd name="connsiteX121" fmla="*/ 2766986 w 7271283"/>
              <a:gd name="connsiteY121" fmla="*/ 455634 h 1625207"/>
              <a:gd name="connsiteX122" fmla="*/ 2327156 w 7271283"/>
              <a:gd name="connsiteY122" fmla="*/ 168308 h 1625207"/>
              <a:gd name="connsiteX123" fmla="*/ 1904094 w 7271283"/>
              <a:gd name="connsiteY123" fmla="*/ 428741 h 1625207"/>
              <a:gd name="connsiteX124" fmla="*/ 1903843 w 7271283"/>
              <a:gd name="connsiteY124" fmla="*/ 429150 h 1625207"/>
              <a:gd name="connsiteX125" fmla="*/ 1902351 w 7271283"/>
              <a:gd name="connsiteY125" fmla="*/ 432244 h 1625207"/>
              <a:gd name="connsiteX126" fmla="*/ 1875564 w 7271283"/>
              <a:gd name="connsiteY126" fmla="*/ 480214 h 1625207"/>
              <a:gd name="connsiteX127" fmla="*/ 1862309 w 7271283"/>
              <a:gd name="connsiteY127" fmla="*/ 500849 h 1625207"/>
              <a:gd name="connsiteX128" fmla="*/ 1844820 w 7271283"/>
              <a:gd name="connsiteY128" fmla="*/ 541285 h 1625207"/>
              <a:gd name="connsiteX129" fmla="*/ 1852511 w 7271283"/>
              <a:gd name="connsiteY129" fmla="*/ 516101 h 1625207"/>
              <a:gd name="connsiteX130" fmla="*/ 1846401 w 7271283"/>
              <a:gd name="connsiteY130" fmla="*/ 525613 h 1625207"/>
              <a:gd name="connsiteX131" fmla="*/ 1354649 w 7271283"/>
              <a:gd name="connsiteY131" fmla="*/ 812603 h 1625207"/>
              <a:gd name="connsiteX132" fmla="*/ 984222 w 7271283"/>
              <a:gd name="connsiteY132" fmla="*/ 664008 h 1625207"/>
              <a:gd name="connsiteX133" fmla="*/ 936016 w 7271283"/>
              <a:gd name="connsiteY133" fmla="*/ 616668 h 1625207"/>
              <a:gd name="connsiteX134" fmla="*/ 931702 w 7271283"/>
              <a:gd name="connsiteY134" fmla="*/ 625292 h 1625207"/>
              <a:gd name="connsiteX135" fmla="*/ 922166 w 7271283"/>
              <a:gd name="connsiteY135" fmla="*/ 607628 h 1625207"/>
              <a:gd name="connsiteX136" fmla="*/ 482337 w 7271283"/>
              <a:gd name="connsiteY136" fmla="*/ 320302 h 1625207"/>
              <a:gd name="connsiteX137" fmla="*/ 17510 w 7271283"/>
              <a:gd name="connsiteY137" fmla="*/ 652795 h 16252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Lst>
            <a:rect l="l" t="t" r="r" b="b"/>
            <a:pathLst>
              <a:path w="7271283" h="1625207">
                <a:moveTo>
                  <a:pt x="3460465" y="1505883"/>
                </a:moveTo>
                <a:lnTo>
                  <a:pt x="3478149" y="1447982"/>
                </a:lnTo>
                <a:cubicBezTo>
                  <a:pt x="3586560" y="1161486"/>
                  <a:pt x="3811679" y="964598"/>
                  <a:pt x="4071815" y="964598"/>
                </a:cubicBezTo>
                <a:cubicBezTo>
                  <a:pt x="4209030" y="964598"/>
                  <a:pt x="4336502" y="1019377"/>
                  <a:pt x="4442242" y="1113193"/>
                </a:cubicBezTo>
                <a:lnTo>
                  <a:pt x="4490449" y="1160533"/>
                </a:lnTo>
                <a:lnTo>
                  <a:pt x="4494762" y="1151909"/>
                </a:lnTo>
                <a:lnTo>
                  <a:pt x="4504298" y="1169573"/>
                </a:lnTo>
                <a:cubicBezTo>
                  <a:pt x="4608842" y="1345050"/>
                  <a:pt x="4767055" y="1456899"/>
                  <a:pt x="4944127" y="1456899"/>
                </a:cubicBezTo>
                <a:cubicBezTo>
                  <a:pt x="5111976" y="1456899"/>
                  <a:pt x="5262881" y="1356397"/>
                  <a:pt x="5367190" y="1196466"/>
                </a:cubicBezTo>
                <a:lnTo>
                  <a:pt x="5367441" y="1196057"/>
                </a:lnTo>
                <a:lnTo>
                  <a:pt x="5368933" y="1192963"/>
                </a:lnTo>
                <a:cubicBezTo>
                  <a:pt x="5377453" y="1176562"/>
                  <a:pt x="5386388" y="1160563"/>
                  <a:pt x="5395720" y="1144993"/>
                </a:cubicBezTo>
                <a:lnTo>
                  <a:pt x="5408975" y="1124358"/>
                </a:lnTo>
                <a:lnTo>
                  <a:pt x="5426464" y="1083922"/>
                </a:lnTo>
                <a:lnTo>
                  <a:pt x="5418773" y="1109106"/>
                </a:lnTo>
                <a:lnTo>
                  <a:pt x="5424883" y="1099594"/>
                </a:lnTo>
                <a:cubicBezTo>
                  <a:pt x="5546128" y="923354"/>
                  <a:pt x="5721533" y="812604"/>
                  <a:pt x="5916635" y="812604"/>
                </a:cubicBezTo>
                <a:cubicBezTo>
                  <a:pt x="6053849" y="812604"/>
                  <a:pt x="6181321" y="867384"/>
                  <a:pt x="6287062" y="961200"/>
                </a:cubicBezTo>
                <a:lnTo>
                  <a:pt x="6335268" y="1008539"/>
                </a:lnTo>
                <a:lnTo>
                  <a:pt x="6339582" y="999916"/>
                </a:lnTo>
                <a:lnTo>
                  <a:pt x="6349117" y="1017580"/>
                </a:lnTo>
                <a:cubicBezTo>
                  <a:pt x="6453661" y="1193057"/>
                  <a:pt x="6611875" y="1304906"/>
                  <a:pt x="6788946" y="1304906"/>
                </a:cubicBezTo>
                <a:cubicBezTo>
                  <a:pt x="6980774" y="1304906"/>
                  <a:pt x="7150470" y="1173638"/>
                  <a:pt x="7253774" y="972412"/>
                </a:cubicBezTo>
                <a:lnTo>
                  <a:pt x="7271283" y="931928"/>
                </a:lnTo>
                <a:lnTo>
                  <a:pt x="7253600" y="989829"/>
                </a:lnTo>
                <a:cubicBezTo>
                  <a:pt x="7145189" y="1276325"/>
                  <a:pt x="6920069" y="1473214"/>
                  <a:pt x="6659933" y="1473214"/>
                </a:cubicBezTo>
                <a:cubicBezTo>
                  <a:pt x="6522719" y="1473214"/>
                  <a:pt x="6395247" y="1418434"/>
                  <a:pt x="6289506" y="1324618"/>
                </a:cubicBezTo>
                <a:lnTo>
                  <a:pt x="6241300" y="1277279"/>
                </a:lnTo>
                <a:lnTo>
                  <a:pt x="6236986" y="1285902"/>
                </a:lnTo>
                <a:lnTo>
                  <a:pt x="6227451" y="1268238"/>
                </a:lnTo>
                <a:cubicBezTo>
                  <a:pt x="6122907" y="1092761"/>
                  <a:pt x="5964693" y="980912"/>
                  <a:pt x="5787622" y="980912"/>
                </a:cubicBezTo>
                <a:cubicBezTo>
                  <a:pt x="5619772" y="980912"/>
                  <a:pt x="5468868" y="1081414"/>
                  <a:pt x="5364559" y="1241345"/>
                </a:cubicBezTo>
                <a:lnTo>
                  <a:pt x="5364308" y="1241754"/>
                </a:lnTo>
                <a:lnTo>
                  <a:pt x="5362816" y="1244848"/>
                </a:lnTo>
                <a:cubicBezTo>
                  <a:pt x="5354296" y="1261250"/>
                  <a:pt x="5345361" y="1277248"/>
                  <a:pt x="5336029" y="1292818"/>
                </a:cubicBezTo>
                <a:lnTo>
                  <a:pt x="5322774" y="1313453"/>
                </a:lnTo>
                <a:lnTo>
                  <a:pt x="5305285" y="1353889"/>
                </a:lnTo>
                <a:lnTo>
                  <a:pt x="5312976" y="1328705"/>
                </a:lnTo>
                <a:lnTo>
                  <a:pt x="5306866" y="1338217"/>
                </a:lnTo>
                <a:cubicBezTo>
                  <a:pt x="5185622" y="1514457"/>
                  <a:pt x="5010216" y="1625207"/>
                  <a:pt x="4815114" y="1625207"/>
                </a:cubicBezTo>
                <a:cubicBezTo>
                  <a:pt x="4677899" y="1625207"/>
                  <a:pt x="4550428" y="1570427"/>
                  <a:pt x="4444687" y="1476612"/>
                </a:cubicBezTo>
                <a:lnTo>
                  <a:pt x="4396481" y="1429272"/>
                </a:lnTo>
                <a:lnTo>
                  <a:pt x="4392167" y="1437896"/>
                </a:lnTo>
                <a:lnTo>
                  <a:pt x="4382631" y="1420231"/>
                </a:lnTo>
                <a:cubicBezTo>
                  <a:pt x="4278087" y="1244754"/>
                  <a:pt x="4119874" y="1132906"/>
                  <a:pt x="3942802" y="1132906"/>
                </a:cubicBezTo>
                <a:cubicBezTo>
                  <a:pt x="3750974" y="1132906"/>
                  <a:pt x="3581279" y="1264173"/>
                  <a:pt x="3477975" y="1465399"/>
                </a:cubicBezTo>
                <a:close/>
                <a:moveTo>
                  <a:pt x="1730232" y="1099581"/>
                </a:moveTo>
                <a:lnTo>
                  <a:pt x="1747915" y="1041680"/>
                </a:lnTo>
                <a:cubicBezTo>
                  <a:pt x="1856327" y="755184"/>
                  <a:pt x="2081446" y="558296"/>
                  <a:pt x="2341582" y="558296"/>
                </a:cubicBezTo>
                <a:cubicBezTo>
                  <a:pt x="2478797" y="558296"/>
                  <a:pt x="2606269" y="613075"/>
                  <a:pt x="2712010" y="706891"/>
                </a:cubicBezTo>
                <a:lnTo>
                  <a:pt x="2760216" y="754231"/>
                </a:lnTo>
                <a:lnTo>
                  <a:pt x="2764530" y="745607"/>
                </a:lnTo>
                <a:lnTo>
                  <a:pt x="2774065" y="763271"/>
                </a:lnTo>
                <a:cubicBezTo>
                  <a:pt x="2878609" y="938748"/>
                  <a:pt x="3036822" y="1050597"/>
                  <a:pt x="3213894" y="1050597"/>
                </a:cubicBezTo>
                <a:cubicBezTo>
                  <a:pt x="3381743" y="1050597"/>
                  <a:pt x="3532648" y="950095"/>
                  <a:pt x="3636957" y="790164"/>
                </a:cubicBezTo>
                <a:lnTo>
                  <a:pt x="3637208" y="789755"/>
                </a:lnTo>
                <a:lnTo>
                  <a:pt x="3638700" y="786661"/>
                </a:lnTo>
                <a:cubicBezTo>
                  <a:pt x="3647220" y="770260"/>
                  <a:pt x="3656155" y="754261"/>
                  <a:pt x="3665486" y="738691"/>
                </a:cubicBezTo>
                <a:lnTo>
                  <a:pt x="3678742" y="718056"/>
                </a:lnTo>
                <a:lnTo>
                  <a:pt x="3696231" y="677620"/>
                </a:lnTo>
                <a:lnTo>
                  <a:pt x="3688540" y="702804"/>
                </a:lnTo>
                <a:lnTo>
                  <a:pt x="3694650" y="693292"/>
                </a:lnTo>
                <a:cubicBezTo>
                  <a:pt x="3815894" y="517052"/>
                  <a:pt x="3991299" y="406302"/>
                  <a:pt x="4186402" y="406302"/>
                </a:cubicBezTo>
                <a:cubicBezTo>
                  <a:pt x="4323616" y="406302"/>
                  <a:pt x="4451088" y="461082"/>
                  <a:pt x="4556829" y="554898"/>
                </a:cubicBezTo>
                <a:lnTo>
                  <a:pt x="4605035" y="602237"/>
                </a:lnTo>
                <a:lnTo>
                  <a:pt x="4609349" y="593614"/>
                </a:lnTo>
                <a:lnTo>
                  <a:pt x="4618884" y="611278"/>
                </a:lnTo>
                <a:cubicBezTo>
                  <a:pt x="4723428" y="786755"/>
                  <a:pt x="4881642" y="898604"/>
                  <a:pt x="5058713" y="898604"/>
                </a:cubicBezTo>
                <a:cubicBezTo>
                  <a:pt x="5250541" y="898604"/>
                  <a:pt x="5420237" y="767336"/>
                  <a:pt x="5523541" y="566110"/>
                </a:cubicBezTo>
                <a:lnTo>
                  <a:pt x="5541050" y="525626"/>
                </a:lnTo>
                <a:lnTo>
                  <a:pt x="5523367" y="583527"/>
                </a:lnTo>
                <a:cubicBezTo>
                  <a:pt x="5414956" y="870023"/>
                  <a:pt x="5189836" y="1066912"/>
                  <a:pt x="4929700" y="1066912"/>
                </a:cubicBezTo>
                <a:cubicBezTo>
                  <a:pt x="4792486" y="1066912"/>
                  <a:pt x="4665014" y="1012132"/>
                  <a:pt x="4559273" y="918316"/>
                </a:cubicBezTo>
                <a:lnTo>
                  <a:pt x="4511067" y="870977"/>
                </a:lnTo>
                <a:lnTo>
                  <a:pt x="4506753" y="879600"/>
                </a:lnTo>
                <a:lnTo>
                  <a:pt x="4497218" y="861936"/>
                </a:lnTo>
                <a:cubicBezTo>
                  <a:pt x="4392674" y="686459"/>
                  <a:pt x="4234460" y="574610"/>
                  <a:pt x="4057389" y="574610"/>
                </a:cubicBezTo>
                <a:cubicBezTo>
                  <a:pt x="3889539" y="574610"/>
                  <a:pt x="3738635" y="675112"/>
                  <a:pt x="3634326" y="835043"/>
                </a:cubicBezTo>
                <a:lnTo>
                  <a:pt x="3634075" y="835452"/>
                </a:lnTo>
                <a:lnTo>
                  <a:pt x="3632583" y="838546"/>
                </a:lnTo>
                <a:cubicBezTo>
                  <a:pt x="3624063" y="854948"/>
                  <a:pt x="3615128" y="870946"/>
                  <a:pt x="3605796" y="886516"/>
                </a:cubicBezTo>
                <a:lnTo>
                  <a:pt x="3592541" y="907151"/>
                </a:lnTo>
                <a:lnTo>
                  <a:pt x="3575052" y="947587"/>
                </a:lnTo>
                <a:lnTo>
                  <a:pt x="3582743" y="922403"/>
                </a:lnTo>
                <a:lnTo>
                  <a:pt x="3576633" y="931915"/>
                </a:lnTo>
                <a:cubicBezTo>
                  <a:pt x="3455389" y="1108155"/>
                  <a:pt x="3279983" y="1218905"/>
                  <a:pt x="3084881" y="1218905"/>
                </a:cubicBezTo>
                <a:cubicBezTo>
                  <a:pt x="2947666" y="1218905"/>
                  <a:pt x="2820195" y="1164125"/>
                  <a:pt x="2714454" y="1070310"/>
                </a:cubicBezTo>
                <a:lnTo>
                  <a:pt x="2666248" y="1022970"/>
                </a:lnTo>
                <a:lnTo>
                  <a:pt x="2661934" y="1031594"/>
                </a:lnTo>
                <a:lnTo>
                  <a:pt x="2652398" y="1013930"/>
                </a:lnTo>
                <a:cubicBezTo>
                  <a:pt x="2547854" y="838452"/>
                  <a:pt x="2389641" y="726604"/>
                  <a:pt x="2212569" y="726604"/>
                </a:cubicBezTo>
                <a:cubicBezTo>
                  <a:pt x="2020741" y="726604"/>
                  <a:pt x="1851046" y="857871"/>
                  <a:pt x="1747742" y="1059097"/>
                </a:cubicBezTo>
                <a:close/>
                <a:moveTo>
                  <a:pt x="0" y="693279"/>
                </a:moveTo>
                <a:lnTo>
                  <a:pt x="17683" y="635378"/>
                </a:lnTo>
                <a:cubicBezTo>
                  <a:pt x="126095" y="348882"/>
                  <a:pt x="351214" y="151994"/>
                  <a:pt x="611350" y="151994"/>
                </a:cubicBezTo>
                <a:cubicBezTo>
                  <a:pt x="748565" y="151994"/>
                  <a:pt x="876037" y="206773"/>
                  <a:pt x="981778" y="300589"/>
                </a:cubicBezTo>
                <a:lnTo>
                  <a:pt x="1029984" y="347929"/>
                </a:lnTo>
                <a:lnTo>
                  <a:pt x="1034298" y="339305"/>
                </a:lnTo>
                <a:lnTo>
                  <a:pt x="1043833" y="356969"/>
                </a:lnTo>
                <a:cubicBezTo>
                  <a:pt x="1148377" y="532446"/>
                  <a:pt x="1306590" y="644295"/>
                  <a:pt x="1483662" y="644295"/>
                </a:cubicBezTo>
                <a:cubicBezTo>
                  <a:pt x="1651511" y="644295"/>
                  <a:pt x="1802416" y="543793"/>
                  <a:pt x="1906725" y="383862"/>
                </a:cubicBezTo>
                <a:lnTo>
                  <a:pt x="1906976" y="383453"/>
                </a:lnTo>
                <a:lnTo>
                  <a:pt x="1908468" y="380359"/>
                </a:lnTo>
                <a:cubicBezTo>
                  <a:pt x="1916988" y="363958"/>
                  <a:pt x="1925923" y="347959"/>
                  <a:pt x="1935254" y="332389"/>
                </a:cubicBezTo>
                <a:lnTo>
                  <a:pt x="1948510" y="311754"/>
                </a:lnTo>
                <a:lnTo>
                  <a:pt x="1965999" y="271318"/>
                </a:lnTo>
                <a:lnTo>
                  <a:pt x="1958308" y="296502"/>
                </a:lnTo>
                <a:lnTo>
                  <a:pt x="1964418" y="286991"/>
                </a:lnTo>
                <a:cubicBezTo>
                  <a:pt x="2085662" y="110750"/>
                  <a:pt x="2261067" y="0"/>
                  <a:pt x="2456169" y="0"/>
                </a:cubicBezTo>
                <a:cubicBezTo>
                  <a:pt x="2593384" y="0"/>
                  <a:pt x="2720856" y="54780"/>
                  <a:pt x="2826597" y="148596"/>
                </a:cubicBezTo>
                <a:lnTo>
                  <a:pt x="2874803" y="195935"/>
                </a:lnTo>
                <a:lnTo>
                  <a:pt x="2879117" y="187312"/>
                </a:lnTo>
                <a:lnTo>
                  <a:pt x="2888652" y="204976"/>
                </a:lnTo>
                <a:cubicBezTo>
                  <a:pt x="2993196" y="380453"/>
                  <a:pt x="3151410" y="492302"/>
                  <a:pt x="3328481" y="492302"/>
                </a:cubicBezTo>
                <a:cubicBezTo>
                  <a:pt x="3520309" y="492302"/>
                  <a:pt x="3690004" y="361034"/>
                  <a:pt x="3793309" y="159808"/>
                </a:cubicBezTo>
                <a:lnTo>
                  <a:pt x="3810818" y="119325"/>
                </a:lnTo>
                <a:lnTo>
                  <a:pt x="3793135" y="177225"/>
                </a:lnTo>
                <a:cubicBezTo>
                  <a:pt x="3684724" y="463721"/>
                  <a:pt x="3459604" y="660610"/>
                  <a:pt x="3199468" y="660610"/>
                </a:cubicBezTo>
                <a:cubicBezTo>
                  <a:pt x="3062253" y="660610"/>
                  <a:pt x="2934782" y="605830"/>
                  <a:pt x="2829041" y="512014"/>
                </a:cubicBezTo>
                <a:lnTo>
                  <a:pt x="2780835" y="464675"/>
                </a:lnTo>
                <a:lnTo>
                  <a:pt x="2776521" y="473298"/>
                </a:lnTo>
                <a:lnTo>
                  <a:pt x="2766986" y="455634"/>
                </a:lnTo>
                <a:cubicBezTo>
                  <a:pt x="2662442" y="280157"/>
                  <a:pt x="2504228" y="168308"/>
                  <a:pt x="2327156" y="168308"/>
                </a:cubicBezTo>
                <a:cubicBezTo>
                  <a:pt x="2159307" y="168308"/>
                  <a:pt x="2008403" y="268810"/>
                  <a:pt x="1904094" y="428741"/>
                </a:cubicBezTo>
                <a:lnTo>
                  <a:pt x="1903843" y="429150"/>
                </a:lnTo>
                <a:lnTo>
                  <a:pt x="1902351" y="432244"/>
                </a:lnTo>
                <a:cubicBezTo>
                  <a:pt x="1893831" y="448646"/>
                  <a:pt x="1884896" y="464644"/>
                  <a:pt x="1875564" y="480214"/>
                </a:cubicBezTo>
                <a:lnTo>
                  <a:pt x="1862309" y="500849"/>
                </a:lnTo>
                <a:lnTo>
                  <a:pt x="1844820" y="541285"/>
                </a:lnTo>
                <a:lnTo>
                  <a:pt x="1852511" y="516101"/>
                </a:lnTo>
                <a:lnTo>
                  <a:pt x="1846401" y="525613"/>
                </a:lnTo>
                <a:cubicBezTo>
                  <a:pt x="1725157" y="701853"/>
                  <a:pt x="1549751" y="812603"/>
                  <a:pt x="1354649" y="812603"/>
                </a:cubicBezTo>
                <a:cubicBezTo>
                  <a:pt x="1217434" y="812603"/>
                  <a:pt x="1089963" y="757823"/>
                  <a:pt x="984222" y="664008"/>
                </a:cubicBezTo>
                <a:lnTo>
                  <a:pt x="936016" y="616668"/>
                </a:lnTo>
                <a:lnTo>
                  <a:pt x="931702" y="625292"/>
                </a:lnTo>
                <a:lnTo>
                  <a:pt x="922166" y="607628"/>
                </a:lnTo>
                <a:cubicBezTo>
                  <a:pt x="817622" y="432150"/>
                  <a:pt x="659409" y="320302"/>
                  <a:pt x="482337" y="320302"/>
                </a:cubicBezTo>
                <a:cubicBezTo>
                  <a:pt x="290509" y="320302"/>
                  <a:pt x="120814" y="451569"/>
                  <a:pt x="17510" y="652795"/>
                </a:cubicBezTo>
                <a:close/>
              </a:path>
            </a:pathLst>
          </a:custGeom>
          <a:gradFill>
            <a:gsLst>
              <a:gs pos="75000">
                <a:schemeClr val="accent3">
                  <a:lumMod val="75000"/>
                </a:schemeClr>
              </a:gs>
              <a:gs pos="0">
                <a:schemeClr val="tx1">
                  <a:lumMod val="95000"/>
                </a:schemeClr>
              </a:gs>
              <a:gs pos="57000">
                <a:srgbClr val="EB3208"/>
              </a:gs>
              <a:gs pos="61000">
                <a:srgbClr val="F54C04"/>
              </a:gs>
              <a:gs pos="42000">
                <a:srgbClr val="E3200B"/>
              </a:gs>
              <a:gs pos="41000">
                <a:srgbClr val="FF6600"/>
              </a:gs>
            </a:gsLst>
            <a:path path="circle">
              <a:fillToRect l="100000" t="100000"/>
            </a:path>
          </a:gradFill>
          <a:ln>
            <a:noFill/>
          </a:ln>
          <a:scene3d>
            <a:camera prst="orthographicFront"/>
            <a:lightRig rig="flat" dir="t"/>
          </a:scene3d>
          <a:sp3d>
            <a:bevelT w="247650" prst="slope"/>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8" name="Forma libre 14"/>
          <p:cNvSpPr/>
          <p:nvPr/>
        </p:nvSpPr>
        <p:spPr>
          <a:xfrm rot="16200000">
            <a:off x="5717425" y="1271034"/>
            <a:ext cx="2274194" cy="4578955"/>
          </a:xfrm>
          <a:custGeom>
            <a:avLst/>
            <a:gdLst>
              <a:gd name="connsiteX0" fmla="*/ 3460465 w 7271283"/>
              <a:gd name="connsiteY0" fmla="*/ 1505883 h 1625207"/>
              <a:gd name="connsiteX1" fmla="*/ 3478149 w 7271283"/>
              <a:gd name="connsiteY1" fmla="*/ 1447982 h 1625207"/>
              <a:gd name="connsiteX2" fmla="*/ 4071815 w 7271283"/>
              <a:gd name="connsiteY2" fmla="*/ 964598 h 1625207"/>
              <a:gd name="connsiteX3" fmla="*/ 4442242 w 7271283"/>
              <a:gd name="connsiteY3" fmla="*/ 1113193 h 1625207"/>
              <a:gd name="connsiteX4" fmla="*/ 4490449 w 7271283"/>
              <a:gd name="connsiteY4" fmla="*/ 1160533 h 1625207"/>
              <a:gd name="connsiteX5" fmla="*/ 4494762 w 7271283"/>
              <a:gd name="connsiteY5" fmla="*/ 1151909 h 1625207"/>
              <a:gd name="connsiteX6" fmla="*/ 4504298 w 7271283"/>
              <a:gd name="connsiteY6" fmla="*/ 1169573 h 1625207"/>
              <a:gd name="connsiteX7" fmla="*/ 4944127 w 7271283"/>
              <a:gd name="connsiteY7" fmla="*/ 1456899 h 1625207"/>
              <a:gd name="connsiteX8" fmla="*/ 5367190 w 7271283"/>
              <a:gd name="connsiteY8" fmla="*/ 1196466 h 1625207"/>
              <a:gd name="connsiteX9" fmla="*/ 5367441 w 7271283"/>
              <a:gd name="connsiteY9" fmla="*/ 1196057 h 1625207"/>
              <a:gd name="connsiteX10" fmla="*/ 5368933 w 7271283"/>
              <a:gd name="connsiteY10" fmla="*/ 1192963 h 1625207"/>
              <a:gd name="connsiteX11" fmla="*/ 5395720 w 7271283"/>
              <a:gd name="connsiteY11" fmla="*/ 1144993 h 1625207"/>
              <a:gd name="connsiteX12" fmla="*/ 5408975 w 7271283"/>
              <a:gd name="connsiteY12" fmla="*/ 1124358 h 1625207"/>
              <a:gd name="connsiteX13" fmla="*/ 5426464 w 7271283"/>
              <a:gd name="connsiteY13" fmla="*/ 1083922 h 1625207"/>
              <a:gd name="connsiteX14" fmla="*/ 5418773 w 7271283"/>
              <a:gd name="connsiteY14" fmla="*/ 1109106 h 1625207"/>
              <a:gd name="connsiteX15" fmla="*/ 5424883 w 7271283"/>
              <a:gd name="connsiteY15" fmla="*/ 1099594 h 1625207"/>
              <a:gd name="connsiteX16" fmla="*/ 5916635 w 7271283"/>
              <a:gd name="connsiteY16" fmla="*/ 812604 h 1625207"/>
              <a:gd name="connsiteX17" fmla="*/ 6287062 w 7271283"/>
              <a:gd name="connsiteY17" fmla="*/ 961200 h 1625207"/>
              <a:gd name="connsiteX18" fmla="*/ 6335268 w 7271283"/>
              <a:gd name="connsiteY18" fmla="*/ 1008539 h 1625207"/>
              <a:gd name="connsiteX19" fmla="*/ 6339582 w 7271283"/>
              <a:gd name="connsiteY19" fmla="*/ 999916 h 1625207"/>
              <a:gd name="connsiteX20" fmla="*/ 6349117 w 7271283"/>
              <a:gd name="connsiteY20" fmla="*/ 1017580 h 1625207"/>
              <a:gd name="connsiteX21" fmla="*/ 6788946 w 7271283"/>
              <a:gd name="connsiteY21" fmla="*/ 1304906 h 1625207"/>
              <a:gd name="connsiteX22" fmla="*/ 7253774 w 7271283"/>
              <a:gd name="connsiteY22" fmla="*/ 972412 h 1625207"/>
              <a:gd name="connsiteX23" fmla="*/ 7271283 w 7271283"/>
              <a:gd name="connsiteY23" fmla="*/ 931928 h 1625207"/>
              <a:gd name="connsiteX24" fmla="*/ 7253600 w 7271283"/>
              <a:gd name="connsiteY24" fmla="*/ 989829 h 1625207"/>
              <a:gd name="connsiteX25" fmla="*/ 6659933 w 7271283"/>
              <a:gd name="connsiteY25" fmla="*/ 1473214 h 1625207"/>
              <a:gd name="connsiteX26" fmla="*/ 6289506 w 7271283"/>
              <a:gd name="connsiteY26" fmla="*/ 1324618 h 1625207"/>
              <a:gd name="connsiteX27" fmla="*/ 6241300 w 7271283"/>
              <a:gd name="connsiteY27" fmla="*/ 1277279 h 1625207"/>
              <a:gd name="connsiteX28" fmla="*/ 6236986 w 7271283"/>
              <a:gd name="connsiteY28" fmla="*/ 1285902 h 1625207"/>
              <a:gd name="connsiteX29" fmla="*/ 6227451 w 7271283"/>
              <a:gd name="connsiteY29" fmla="*/ 1268238 h 1625207"/>
              <a:gd name="connsiteX30" fmla="*/ 5787622 w 7271283"/>
              <a:gd name="connsiteY30" fmla="*/ 980912 h 1625207"/>
              <a:gd name="connsiteX31" fmla="*/ 5364559 w 7271283"/>
              <a:gd name="connsiteY31" fmla="*/ 1241345 h 1625207"/>
              <a:gd name="connsiteX32" fmla="*/ 5364308 w 7271283"/>
              <a:gd name="connsiteY32" fmla="*/ 1241754 h 1625207"/>
              <a:gd name="connsiteX33" fmla="*/ 5362816 w 7271283"/>
              <a:gd name="connsiteY33" fmla="*/ 1244848 h 1625207"/>
              <a:gd name="connsiteX34" fmla="*/ 5336029 w 7271283"/>
              <a:gd name="connsiteY34" fmla="*/ 1292818 h 1625207"/>
              <a:gd name="connsiteX35" fmla="*/ 5322774 w 7271283"/>
              <a:gd name="connsiteY35" fmla="*/ 1313453 h 1625207"/>
              <a:gd name="connsiteX36" fmla="*/ 5305285 w 7271283"/>
              <a:gd name="connsiteY36" fmla="*/ 1353889 h 1625207"/>
              <a:gd name="connsiteX37" fmla="*/ 5312976 w 7271283"/>
              <a:gd name="connsiteY37" fmla="*/ 1328705 h 1625207"/>
              <a:gd name="connsiteX38" fmla="*/ 5306866 w 7271283"/>
              <a:gd name="connsiteY38" fmla="*/ 1338217 h 1625207"/>
              <a:gd name="connsiteX39" fmla="*/ 4815114 w 7271283"/>
              <a:gd name="connsiteY39" fmla="*/ 1625207 h 1625207"/>
              <a:gd name="connsiteX40" fmla="*/ 4444687 w 7271283"/>
              <a:gd name="connsiteY40" fmla="*/ 1476612 h 1625207"/>
              <a:gd name="connsiteX41" fmla="*/ 4396481 w 7271283"/>
              <a:gd name="connsiteY41" fmla="*/ 1429272 h 1625207"/>
              <a:gd name="connsiteX42" fmla="*/ 4392167 w 7271283"/>
              <a:gd name="connsiteY42" fmla="*/ 1437896 h 1625207"/>
              <a:gd name="connsiteX43" fmla="*/ 4382631 w 7271283"/>
              <a:gd name="connsiteY43" fmla="*/ 1420231 h 1625207"/>
              <a:gd name="connsiteX44" fmla="*/ 3942802 w 7271283"/>
              <a:gd name="connsiteY44" fmla="*/ 1132906 h 1625207"/>
              <a:gd name="connsiteX45" fmla="*/ 3477975 w 7271283"/>
              <a:gd name="connsiteY45" fmla="*/ 1465399 h 1625207"/>
              <a:gd name="connsiteX46" fmla="*/ 1730232 w 7271283"/>
              <a:gd name="connsiteY46" fmla="*/ 1099581 h 1625207"/>
              <a:gd name="connsiteX47" fmla="*/ 1747915 w 7271283"/>
              <a:gd name="connsiteY47" fmla="*/ 1041680 h 1625207"/>
              <a:gd name="connsiteX48" fmla="*/ 2341582 w 7271283"/>
              <a:gd name="connsiteY48" fmla="*/ 558296 h 1625207"/>
              <a:gd name="connsiteX49" fmla="*/ 2712010 w 7271283"/>
              <a:gd name="connsiteY49" fmla="*/ 706891 h 1625207"/>
              <a:gd name="connsiteX50" fmla="*/ 2760216 w 7271283"/>
              <a:gd name="connsiteY50" fmla="*/ 754231 h 1625207"/>
              <a:gd name="connsiteX51" fmla="*/ 2764530 w 7271283"/>
              <a:gd name="connsiteY51" fmla="*/ 745607 h 1625207"/>
              <a:gd name="connsiteX52" fmla="*/ 2774065 w 7271283"/>
              <a:gd name="connsiteY52" fmla="*/ 763271 h 1625207"/>
              <a:gd name="connsiteX53" fmla="*/ 3213894 w 7271283"/>
              <a:gd name="connsiteY53" fmla="*/ 1050597 h 1625207"/>
              <a:gd name="connsiteX54" fmla="*/ 3636957 w 7271283"/>
              <a:gd name="connsiteY54" fmla="*/ 790164 h 1625207"/>
              <a:gd name="connsiteX55" fmla="*/ 3637208 w 7271283"/>
              <a:gd name="connsiteY55" fmla="*/ 789755 h 1625207"/>
              <a:gd name="connsiteX56" fmla="*/ 3638700 w 7271283"/>
              <a:gd name="connsiteY56" fmla="*/ 786661 h 1625207"/>
              <a:gd name="connsiteX57" fmla="*/ 3665486 w 7271283"/>
              <a:gd name="connsiteY57" fmla="*/ 738691 h 1625207"/>
              <a:gd name="connsiteX58" fmla="*/ 3678742 w 7271283"/>
              <a:gd name="connsiteY58" fmla="*/ 718056 h 1625207"/>
              <a:gd name="connsiteX59" fmla="*/ 3696231 w 7271283"/>
              <a:gd name="connsiteY59" fmla="*/ 677620 h 1625207"/>
              <a:gd name="connsiteX60" fmla="*/ 3688540 w 7271283"/>
              <a:gd name="connsiteY60" fmla="*/ 702804 h 1625207"/>
              <a:gd name="connsiteX61" fmla="*/ 3694650 w 7271283"/>
              <a:gd name="connsiteY61" fmla="*/ 693292 h 1625207"/>
              <a:gd name="connsiteX62" fmla="*/ 4186402 w 7271283"/>
              <a:gd name="connsiteY62" fmla="*/ 406302 h 1625207"/>
              <a:gd name="connsiteX63" fmla="*/ 4556829 w 7271283"/>
              <a:gd name="connsiteY63" fmla="*/ 554898 h 1625207"/>
              <a:gd name="connsiteX64" fmla="*/ 4605035 w 7271283"/>
              <a:gd name="connsiteY64" fmla="*/ 602237 h 1625207"/>
              <a:gd name="connsiteX65" fmla="*/ 4609349 w 7271283"/>
              <a:gd name="connsiteY65" fmla="*/ 593614 h 1625207"/>
              <a:gd name="connsiteX66" fmla="*/ 4618884 w 7271283"/>
              <a:gd name="connsiteY66" fmla="*/ 611278 h 1625207"/>
              <a:gd name="connsiteX67" fmla="*/ 5058713 w 7271283"/>
              <a:gd name="connsiteY67" fmla="*/ 898604 h 1625207"/>
              <a:gd name="connsiteX68" fmla="*/ 5523541 w 7271283"/>
              <a:gd name="connsiteY68" fmla="*/ 566110 h 1625207"/>
              <a:gd name="connsiteX69" fmla="*/ 5541050 w 7271283"/>
              <a:gd name="connsiteY69" fmla="*/ 525626 h 1625207"/>
              <a:gd name="connsiteX70" fmla="*/ 5523367 w 7271283"/>
              <a:gd name="connsiteY70" fmla="*/ 583527 h 1625207"/>
              <a:gd name="connsiteX71" fmla="*/ 4929700 w 7271283"/>
              <a:gd name="connsiteY71" fmla="*/ 1066912 h 1625207"/>
              <a:gd name="connsiteX72" fmla="*/ 4559273 w 7271283"/>
              <a:gd name="connsiteY72" fmla="*/ 918316 h 1625207"/>
              <a:gd name="connsiteX73" fmla="*/ 4511067 w 7271283"/>
              <a:gd name="connsiteY73" fmla="*/ 870977 h 1625207"/>
              <a:gd name="connsiteX74" fmla="*/ 4506753 w 7271283"/>
              <a:gd name="connsiteY74" fmla="*/ 879600 h 1625207"/>
              <a:gd name="connsiteX75" fmla="*/ 4497218 w 7271283"/>
              <a:gd name="connsiteY75" fmla="*/ 861936 h 1625207"/>
              <a:gd name="connsiteX76" fmla="*/ 4057389 w 7271283"/>
              <a:gd name="connsiteY76" fmla="*/ 574610 h 1625207"/>
              <a:gd name="connsiteX77" fmla="*/ 3634326 w 7271283"/>
              <a:gd name="connsiteY77" fmla="*/ 835043 h 1625207"/>
              <a:gd name="connsiteX78" fmla="*/ 3634075 w 7271283"/>
              <a:gd name="connsiteY78" fmla="*/ 835452 h 1625207"/>
              <a:gd name="connsiteX79" fmla="*/ 3632583 w 7271283"/>
              <a:gd name="connsiteY79" fmla="*/ 838546 h 1625207"/>
              <a:gd name="connsiteX80" fmla="*/ 3605796 w 7271283"/>
              <a:gd name="connsiteY80" fmla="*/ 886516 h 1625207"/>
              <a:gd name="connsiteX81" fmla="*/ 3592541 w 7271283"/>
              <a:gd name="connsiteY81" fmla="*/ 907151 h 1625207"/>
              <a:gd name="connsiteX82" fmla="*/ 3575052 w 7271283"/>
              <a:gd name="connsiteY82" fmla="*/ 947587 h 1625207"/>
              <a:gd name="connsiteX83" fmla="*/ 3582743 w 7271283"/>
              <a:gd name="connsiteY83" fmla="*/ 922403 h 1625207"/>
              <a:gd name="connsiteX84" fmla="*/ 3576633 w 7271283"/>
              <a:gd name="connsiteY84" fmla="*/ 931915 h 1625207"/>
              <a:gd name="connsiteX85" fmla="*/ 3084881 w 7271283"/>
              <a:gd name="connsiteY85" fmla="*/ 1218905 h 1625207"/>
              <a:gd name="connsiteX86" fmla="*/ 2714454 w 7271283"/>
              <a:gd name="connsiteY86" fmla="*/ 1070310 h 1625207"/>
              <a:gd name="connsiteX87" fmla="*/ 2666248 w 7271283"/>
              <a:gd name="connsiteY87" fmla="*/ 1022970 h 1625207"/>
              <a:gd name="connsiteX88" fmla="*/ 2661934 w 7271283"/>
              <a:gd name="connsiteY88" fmla="*/ 1031594 h 1625207"/>
              <a:gd name="connsiteX89" fmla="*/ 2652398 w 7271283"/>
              <a:gd name="connsiteY89" fmla="*/ 1013930 h 1625207"/>
              <a:gd name="connsiteX90" fmla="*/ 2212569 w 7271283"/>
              <a:gd name="connsiteY90" fmla="*/ 726604 h 1625207"/>
              <a:gd name="connsiteX91" fmla="*/ 1747742 w 7271283"/>
              <a:gd name="connsiteY91" fmla="*/ 1059097 h 1625207"/>
              <a:gd name="connsiteX92" fmla="*/ 0 w 7271283"/>
              <a:gd name="connsiteY92" fmla="*/ 693279 h 1625207"/>
              <a:gd name="connsiteX93" fmla="*/ 17683 w 7271283"/>
              <a:gd name="connsiteY93" fmla="*/ 635378 h 1625207"/>
              <a:gd name="connsiteX94" fmla="*/ 611350 w 7271283"/>
              <a:gd name="connsiteY94" fmla="*/ 151994 h 1625207"/>
              <a:gd name="connsiteX95" fmla="*/ 981778 w 7271283"/>
              <a:gd name="connsiteY95" fmla="*/ 300589 h 1625207"/>
              <a:gd name="connsiteX96" fmla="*/ 1029984 w 7271283"/>
              <a:gd name="connsiteY96" fmla="*/ 347929 h 1625207"/>
              <a:gd name="connsiteX97" fmla="*/ 1034298 w 7271283"/>
              <a:gd name="connsiteY97" fmla="*/ 339305 h 1625207"/>
              <a:gd name="connsiteX98" fmla="*/ 1043833 w 7271283"/>
              <a:gd name="connsiteY98" fmla="*/ 356969 h 1625207"/>
              <a:gd name="connsiteX99" fmla="*/ 1483662 w 7271283"/>
              <a:gd name="connsiteY99" fmla="*/ 644295 h 1625207"/>
              <a:gd name="connsiteX100" fmla="*/ 1906725 w 7271283"/>
              <a:gd name="connsiteY100" fmla="*/ 383862 h 1625207"/>
              <a:gd name="connsiteX101" fmla="*/ 1906976 w 7271283"/>
              <a:gd name="connsiteY101" fmla="*/ 383453 h 1625207"/>
              <a:gd name="connsiteX102" fmla="*/ 1908468 w 7271283"/>
              <a:gd name="connsiteY102" fmla="*/ 380359 h 1625207"/>
              <a:gd name="connsiteX103" fmla="*/ 1935254 w 7271283"/>
              <a:gd name="connsiteY103" fmla="*/ 332389 h 1625207"/>
              <a:gd name="connsiteX104" fmla="*/ 1948510 w 7271283"/>
              <a:gd name="connsiteY104" fmla="*/ 311754 h 1625207"/>
              <a:gd name="connsiteX105" fmla="*/ 1965999 w 7271283"/>
              <a:gd name="connsiteY105" fmla="*/ 271318 h 1625207"/>
              <a:gd name="connsiteX106" fmla="*/ 1958308 w 7271283"/>
              <a:gd name="connsiteY106" fmla="*/ 296502 h 1625207"/>
              <a:gd name="connsiteX107" fmla="*/ 1964418 w 7271283"/>
              <a:gd name="connsiteY107" fmla="*/ 286991 h 1625207"/>
              <a:gd name="connsiteX108" fmla="*/ 2456169 w 7271283"/>
              <a:gd name="connsiteY108" fmla="*/ 0 h 1625207"/>
              <a:gd name="connsiteX109" fmla="*/ 2826597 w 7271283"/>
              <a:gd name="connsiteY109" fmla="*/ 148596 h 1625207"/>
              <a:gd name="connsiteX110" fmla="*/ 2874803 w 7271283"/>
              <a:gd name="connsiteY110" fmla="*/ 195935 h 1625207"/>
              <a:gd name="connsiteX111" fmla="*/ 2879117 w 7271283"/>
              <a:gd name="connsiteY111" fmla="*/ 187312 h 1625207"/>
              <a:gd name="connsiteX112" fmla="*/ 2888652 w 7271283"/>
              <a:gd name="connsiteY112" fmla="*/ 204976 h 1625207"/>
              <a:gd name="connsiteX113" fmla="*/ 3328481 w 7271283"/>
              <a:gd name="connsiteY113" fmla="*/ 492302 h 1625207"/>
              <a:gd name="connsiteX114" fmla="*/ 3793309 w 7271283"/>
              <a:gd name="connsiteY114" fmla="*/ 159808 h 1625207"/>
              <a:gd name="connsiteX115" fmla="*/ 3810818 w 7271283"/>
              <a:gd name="connsiteY115" fmla="*/ 119325 h 1625207"/>
              <a:gd name="connsiteX116" fmla="*/ 3793135 w 7271283"/>
              <a:gd name="connsiteY116" fmla="*/ 177225 h 1625207"/>
              <a:gd name="connsiteX117" fmla="*/ 3199468 w 7271283"/>
              <a:gd name="connsiteY117" fmla="*/ 660610 h 1625207"/>
              <a:gd name="connsiteX118" fmla="*/ 2829041 w 7271283"/>
              <a:gd name="connsiteY118" fmla="*/ 512014 h 1625207"/>
              <a:gd name="connsiteX119" fmla="*/ 2780835 w 7271283"/>
              <a:gd name="connsiteY119" fmla="*/ 464675 h 1625207"/>
              <a:gd name="connsiteX120" fmla="*/ 2776521 w 7271283"/>
              <a:gd name="connsiteY120" fmla="*/ 473298 h 1625207"/>
              <a:gd name="connsiteX121" fmla="*/ 2766986 w 7271283"/>
              <a:gd name="connsiteY121" fmla="*/ 455634 h 1625207"/>
              <a:gd name="connsiteX122" fmla="*/ 2327156 w 7271283"/>
              <a:gd name="connsiteY122" fmla="*/ 168308 h 1625207"/>
              <a:gd name="connsiteX123" fmla="*/ 1904094 w 7271283"/>
              <a:gd name="connsiteY123" fmla="*/ 428741 h 1625207"/>
              <a:gd name="connsiteX124" fmla="*/ 1903843 w 7271283"/>
              <a:gd name="connsiteY124" fmla="*/ 429150 h 1625207"/>
              <a:gd name="connsiteX125" fmla="*/ 1902351 w 7271283"/>
              <a:gd name="connsiteY125" fmla="*/ 432244 h 1625207"/>
              <a:gd name="connsiteX126" fmla="*/ 1875564 w 7271283"/>
              <a:gd name="connsiteY126" fmla="*/ 480214 h 1625207"/>
              <a:gd name="connsiteX127" fmla="*/ 1862309 w 7271283"/>
              <a:gd name="connsiteY127" fmla="*/ 500849 h 1625207"/>
              <a:gd name="connsiteX128" fmla="*/ 1844820 w 7271283"/>
              <a:gd name="connsiteY128" fmla="*/ 541285 h 1625207"/>
              <a:gd name="connsiteX129" fmla="*/ 1852511 w 7271283"/>
              <a:gd name="connsiteY129" fmla="*/ 516101 h 1625207"/>
              <a:gd name="connsiteX130" fmla="*/ 1846401 w 7271283"/>
              <a:gd name="connsiteY130" fmla="*/ 525613 h 1625207"/>
              <a:gd name="connsiteX131" fmla="*/ 1354649 w 7271283"/>
              <a:gd name="connsiteY131" fmla="*/ 812603 h 1625207"/>
              <a:gd name="connsiteX132" fmla="*/ 984222 w 7271283"/>
              <a:gd name="connsiteY132" fmla="*/ 664008 h 1625207"/>
              <a:gd name="connsiteX133" fmla="*/ 936016 w 7271283"/>
              <a:gd name="connsiteY133" fmla="*/ 616668 h 1625207"/>
              <a:gd name="connsiteX134" fmla="*/ 931702 w 7271283"/>
              <a:gd name="connsiteY134" fmla="*/ 625292 h 1625207"/>
              <a:gd name="connsiteX135" fmla="*/ 922166 w 7271283"/>
              <a:gd name="connsiteY135" fmla="*/ 607628 h 1625207"/>
              <a:gd name="connsiteX136" fmla="*/ 482337 w 7271283"/>
              <a:gd name="connsiteY136" fmla="*/ 320302 h 1625207"/>
              <a:gd name="connsiteX137" fmla="*/ 17510 w 7271283"/>
              <a:gd name="connsiteY137" fmla="*/ 652795 h 16252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Lst>
            <a:rect l="l" t="t" r="r" b="b"/>
            <a:pathLst>
              <a:path w="7271283" h="1625207">
                <a:moveTo>
                  <a:pt x="3460465" y="1505883"/>
                </a:moveTo>
                <a:lnTo>
                  <a:pt x="3478149" y="1447982"/>
                </a:lnTo>
                <a:cubicBezTo>
                  <a:pt x="3586560" y="1161486"/>
                  <a:pt x="3811679" y="964598"/>
                  <a:pt x="4071815" y="964598"/>
                </a:cubicBezTo>
                <a:cubicBezTo>
                  <a:pt x="4209030" y="964598"/>
                  <a:pt x="4336502" y="1019377"/>
                  <a:pt x="4442242" y="1113193"/>
                </a:cubicBezTo>
                <a:lnTo>
                  <a:pt x="4490449" y="1160533"/>
                </a:lnTo>
                <a:lnTo>
                  <a:pt x="4494762" y="1151909"/>
                </a:lnTo>
                <a:lnTo>
                  <a:pt x="4504298" y="1169573"/>
                </a:lnTo>
                <a:cubicBezTo>
                  <a:pt x="4608842" y="1345050"/>
                  <a:pt x="4767055" y="1456899"/>
                  <a:pt x="4944127" y="1456899"/>
                </a:cubicBezTo>
                <a:cubicBezTo>
                  <a:pt x="5111976" y="1456899"/>
                  <a:pt x="5262881" y="1356397"/>
                  <a:pt x="5367190" y="1196466"/>
                </a:cubicBezTo>
                <a:lnTo>
                  <a:pt x="5367441" y="1196057"/>
                </a:lnTo>
                <a:lnTo>
                  <a:pt x="5368933" y="1192963"/>
                </a:lnTo>
                <a:cubicBezTo>
                  <a:pt x="5377453" y="1176562"/>
                  <a:pt x="5386388" y="1160563"/>
                  <a:pt x="5395720" y="1144993"/>
                </a:cubicBezTo>
                <a:lnTo>
                  <a:pt x="5408975" y="1124358"/>
                </a:lnTo>
                <a:lnTo>
                  <a:pt x="5426464" y="1083922"/>
                </a:lnTo>
                <a:lnTo>
                  <a:pt x="5418773" y="1109106"/>
                </a:lnTo>
                <a:lnTo>
                  <a:pt x="5424883" y="1099594"/>
                </a:lnTo>
                <a:cubicBezTo>
                  <a:pt x="5546128" y="923354"/>
                  <a:pt x="5721533" y="812604"/>
                  <a:pt x="5916635" y="812604"/>
                </a:cubicBezTo>
                <a:cubicBezTo>
                  <a:pt x="6053849" y="812604"/>
                  <a:pt x="6181321" y="867384"/>
                  <a:pt x="6287062" y="961200"/>
                </a:cubicBezTo>
                <a:lnTo>
                  <a:pt x="6335268" y="1008539"/>
                </a:lnTo>
                <a:lnTo>
                  <a:pt x="6339582" y="999916"/>
                </a:lnTo>
                <a:lnTo>
                  <a:pt x="6349117" y="1017580"/>
                </a:lnTo>
                <a:cubicBezTo>
                  <a:pt x="6453661" y="1193057"/>
                  <a:pt x="6611875" y="1304906"/>
                  <a:pt x="6788946" y="1304906"/>
                </a:cubicBezTo>
                <a:cubicBezTo>
                  <a:pt x="6980774" y="1304906"/>
                  <a:pt x="7150470" y="1173638"/>
                  <a:pt x="7253774" y="972412"/>
                </a:cubicBezTo>
                <a:lnTo>
                  <a:pt x="7271283" y="931928"/>
                </a:lnTo>
                <a:lnTo>
                  <a:pt x="7253600" y="989829"/>
                </a:lnTo>
                <a:cubicBezTo>
                  <a:pt x="7145189" y="1276325"/>
                  <a:pt x="6920069" y="1473214"/>
                  <a:pt x="6659933" y="1473214"/>
                </a:cubicBezTo>
                <a:cubicBezTo>
                  <a:pt x="6522719" y="1473214"/>
                  <a:pt x="6395247" y="1418434"/>
                  <a:pt x="6289506" y="1324618"/>
                </a:cubicBezTo>
                <a:lnTo>
                  <a:pt x="6241300" y="1277279"/>
                </a:lnTo>
                <a:lnTo>
                  <a:pt x="6236986" y="1285902"/>
                </a:lnTo>
                <a:lnTo>
                  <a:pt x="6227451" y="1268238"/>
                </a:lnTo>
                <a:cubicBezTo>
                  <a:pt x="6122907" y="1092761"/>
                  <a:pt x="5964693" y="980912"/>
                  <a:pt x="5787622" y="980912"/>
                </a:cubicBezTo>
                <a:cubicBezTo>
                  <a:pt x="5619772" y="980912"/>
                  <a:pt x="5468868" y="1081414"/>
                  <a:pt x="5364559" y="1241345"/>
                </a:cubicBezTo>
                <a:lnTo>
                  <a:pt x="5364308" y="1241754"/>
                </a:lnTo>
                <a:lnTo>
                  <a:pt x="5362816" y="1244848"/>
                </a:lnTo>
                <a:cubicBezTo>
                  <a:pt x="5354296" y="1261250"/>
                  <a:pt x="5345361" y="1277248"/>
                  <a:pt x="5336029" y="1292818"/>
                </a:cubicBezTo>
                <a:lnTo>
                  <a:pt x="5322774" y="1313453"/>
                </a:lnTo>
                <a:lnTo>
                  <a:pt x="5305285" y="1353889"/>
                </a:lnTo>
                <a:lnTo>
                  <a:pt x="5312976" y="1328705"/>
                </a:lnTo>
                <a:lnTo>
                  <a:pt x="5306866" y="1338217"/>
                </a:lnTo>
                <a:cubicBezTo>
                  <a:pt x="5185622" y="1514457"/>
                  <a:pt x="5010216" y="1625207"/>
                  <a:pt x="4815114" y="1625207"/>
                </a:cubicBezTo>
                <a:cubicBezTo>
                  <a:pt x="4677899" y="1625207"/>
                  <a:pt x="4550428" y="1570427"/>
                  <a:pt x="4444687" y="1476612"/>
                </a:cubicBezTo>
                <a:lnTo>
                  <a:pt x="4396481" y="1429272"/>
                </a:lnTo>
                <a:lnTo>
                  <a:pt x="4392167" y="1437896"/>
                </a:lnTo>
                <a:lnTo>
                  <a:pt x="4382631" y="1420231"/>
                </a:lnTo>
                <a:cubicBezTo>
                  <a:pt x="4278087" y="1244754"/>
                  <a:pt x="4119874" y="1132906"/>
                  <a:pt x="3942802" y="1132906"/>
                </a:cubicBezTo>
                <a:cubicBezTo>
                  <a:pt x="3750974" y="1132906"/>
                  <a:pt x="3581279" y="1264173"/>
                  <a:pt x="3477975" y="1465399"/>
                </a:cubicBezTo>
                <a:close/>
                <a:moveTo>
                  <a:pt x="1730232" y="1099581"/>
                </a:moveTo>
                <a:lnTo>
                  <a:pt x="1747915" y="1041680"/>
                </a:lnTo>
                <a:cubicBezTo>
                  <a:pt x="1856327" y="755184"/>
                  <a:pt x="2081446" y="558296"/>
                  <a:pt x="2341582" y="558296"/>
                </a:cubicBezTo>
                <a:cubicBezTo>
                  <a:pt x="2478797" y="558296"/>
                  <a:pt x="2606269" y="613075"/>
                  <a:pt x="2712010" y="706891"/>
                </a:cubicBezTo>
                <a:lnTo>
                  <a:pt x="2760216" y="754231"/>
                </a:lnTo>
                <a:lnTo>
                  <a:pt x="2764530" y="745607"/>
                </a:lnTo>
                <a:lnTo>
                  <a:pt x="2774065" y="763271"/>
                </a:lnTo>
                <a:cubicBezTo>
                  <a:pt x="2878609" y="938748"/>
                  <a:pt x="3036822" y="1050597"/>
                  <a:pt x="3213894" y="1050597"/>
                </a:cubicBezTo>
                <a:cubicBezTo>
                  <a:pt x="3381743" y="1050597"/>
                  <a:pt x="3532648" y="950095"/>
                  <a:pt x="3636957" y="790164"/>
                </a:cubicBezTo>
                <a:lnTo>
                  <a:pt x="3637208" y="789755"/>
                </a:lnTo>
                <a:lnTo>
                  <a:pt x="3638700" y="786661"/>
                </a:lnTo>
                <a:cubicBezTo>
                  <a:pt x="3647220" y="770260"/>
                  <a:pt x="3656155" y="754261"/>
                  <a:pt x="3665486" y="738691"/>
                </a:cubicBezTo>
                <a:lnTo>
                  <a:pt x="3678742" y="718056"/>
                </a:lnTo>
                <a:lnTo>
                  <a:pt x="3696231" y="677620"/>
                </a:lnTo>
                <a:lnTo>
                  <a:pt x="3688540" y="702804"/>
                </a:lnTo>
                <a:lnTo>
                  <a:pt x="3694650" y="693292"/>
                </a:lnTo>
                <a:cubicBezTo>
                  <a:pt x="3815894" y="517052"/>
                  <a:pt x="3991299" y="406302"/>
                  <a:pt x="4186402" y="406302"/>
                </a:cubicBezTo>
                <a:cubicBezTo>
                  <a:pt x="4323616" y="406302"/>
                  <a:pt x="4451088" y="461082"/>
                  <a:pt x="4556829" y="554898"/>
                </a:cubicBezTo>
                <a:lnTo>
                  <a:pt x="4605035" y="602237"/>
                </a:lnTo>
                <a:lnTo>
                  <a:pt x="4609349" y="593614"/>
                </a:lnTo>
                <a:lnTo>
                  <a:pt x="4618884" y="611278"/>
                </a:lnTo>
                <a:cubicBezTo>
                  <a:pt x="4723428" y="786755"/>
                  <a:pt x="4881642" y="898604"/>
                  <a:pt x="5058713" y="898604"/>
                </a:cubicBezTo>
                <a:cubicBezTo>
                  <a:pt x="5250541" y="898604"/>
                  <a:pt x="5420237" y="767336"/>
                  <a:pt x="5523541" y="566110"/>
                </a:cubicBezTo>
                <a:lnTo>
                  <a:pt x="5541050" y="525626"/>
                </a:lnTo>
                <a:lnTo>
                  <a:pt x="5523367" y="583527"/>
                </a:lnTo>
                <a:cubicBezTo>
                  <a:pt x="5414956" y="870023"/>
                  <a:pt x="5189836" y="1066912"/>
                  <a:pt x="4929700" y="1066912"/>
                </a:cubicBezTo>
                <a:cubicBezTo>
                  <a:pt x="4792486" y="1066912"/>
                  <a:pt x="4665014" y="1012132"/>
                  <a:pt x="4559273" y="918316"/>
                </a:cubicBezTo>
                <a:lnTo>
                  <a:pt x="4511067" y="870977"/>
                </a:lnTo>
                <a:lnTo>
                  <a:pt x="4506753" y="879600"/>
                </a:lnTo>
                <a:lnTo>
                  <a:pt x="4497218" y="861936"/>
                </a:lnTo>
                <a:cubicBezTo>
                  <a:pt x="4392674" y="686459"/>
                  <a:pt x="4234460" y="574610"/>
                  <a:pt x="4057389" y="574610"/>
                </a:cubicBezTo>
                <a:cubicBezTo>
                  <a:pt x="3889539" y="574610"/>
                  <a:pt x="3738635" y="675112"/>
                  <a:pt x="3634326" y="835043"/>
                </a:cubicBezTo>
                <a:lnTo>
                  <a:pt x="3634075" y="835452"/>
                </a:lnTo>
                <a:lnTo>
                  <a:pt x="3632583" y="838546"/>
                </a:lnTo>
                <a:cubicBezTo>
                  <a:pt x="3624063" y="854948"/>
                  <a:pt x="3615128" y="870946"/>
                  <a:pt x="3605796" y="886516"/>
                </a:cubicBezTo>
                <a:lnTo>
                  <a:pt x="3592541" y="907151"/>
                </a:lnTo>
                <a:lnTo>
                  <a:pt x="3575052" y="947587"/>
                </a:lnTo>
                <a:lnTo>
                  <a:pt x="3582743" y="922403"/>
                </a:lnTo>
                <a:lnTo>
                  <a:pt x="3576633" y="931915"/>
                </a:lnTo>
                <a:cubicBezTo>
                  <a:pt x="3455389" y="1108155"/>
                  <a:pt x="3279983" y="1218905"/>
                  <a:pt x="3084881" y="1218905"/>
                </a:cubicBezTo>
                <a:cubicBezTo>
                  <a:pt x="2947666" y="1218905"/>
                  <a:pt x="2820195" y="1164125"/>
                  <a:pt x="2714454" y="1070310"/>
                </a:cubicBezTo>
                <a:lnTo>
                  <a:pt x="2666248" y="1022970"/>
                </a:lnTo>
                <a:lnTo>
                  <a:pt x="2661934" y="1031594"/>
                </a:lnTo>
                <a:lnTo>
                  <a:pt x="2652398" y="1013930"/>
                </a:lnTo>
                <a:cubicBezTo>
                  <a:pt x="2547854" y="838452"/>
                  <a:pt x="2389641" y="726604"/>
                  <a:pt x="2212569" y="726604"/>
                </a:cubicBezTo>
                <a:cubicBezTo>
                  <a:pt x="2020741" y="726604"/>
                  <a:pt x="1851046" y="857871"/>
                  <a:pt x="1747742" y="1059097"/>
                </a:cubicBezTo>
                <a:close/>
                <a:moveTo>
                  <a:pt x="0" y="693279"/>
                </a:moveTo>
                <a:lnTo>
                  <a:pt x="17683" y="635378"/>
                </a:lnTo>
                <a:cubicBezTo>
                  <a:pt x="126095" y="348882"/>
                  <a:pt x="351214" y="151994"/>
                  <a:pt x="611350" y="151994"/>
                </a:cubicBezTo>
                <a:cubicBezTo>
                  <a:pt x="748565" y="151994"/>
                  <a:pt x="876037" y="206773"/>
                  <a:pt x="981778" y="300589"/>
                </a:cubicBezTo>
                <a:lnTo>
                  <a:pt x="1029984" y="347929"/>
                </a:lnTo>
                <a:lnTo>
                  <a:pt x="1034298" y="339305"/>
                </a:lnTo>
                <a:lnTo>
                  <a:pt x="1043833" y="356969"/>
                </a:lnTo>
                <a:cubicBezTo>
                  <a:pt x="1148377" y="532446"/>
                  <a:pt x="1306590" y="644295"/>
                  <a:pt x="1483662" y="644295"/>
                </a:cubicBezTo>
                <a:cubicBezTo>
                  <a:pt x="1651511" y="644295"/>
                  <a:pt x="1802416" y="543793"/>
                  <a:pt x="1906725" y="383862"/>
                </a:cubicBezTo>
                <a:lnTo>
                  <a:pt x="1906976" y="383453"/>
                </a:lnTo>
                <a:lnTo>
                  <a:pt x="1908468" y="380359"/>
                </a:lnTo>
                <a:cubicBezTo>
                  <a:pt x="1916988" y="363958"/>
                  <a:pt x="1925923" y="347959"/>
                  <a:pt x="1935254" y="332389"/>
                </a:cubicBezTo>
                <a:lnTo>
                  <a:pt x="1948510" y="311754"/>
                </a:lnTo>
                <a:lnTo>
                  <a:pt x="1965999" y="271318"/>
                </a:lnTo>
                <a:lnTo>
                  <a:pt x="1958308" y="296502"/>
                </a:lnTo>
                <a:lnTo>
                  <a:pt x="1964418" y="286991"/>
                </a:lnTo>
                <a:cubicBezTo>
                  <a:pt x="2085662" y="110750"/>
                  <a:pt x="2261067" y="0"/>
                  <a:pt x="2456169" y="0"/>
                </a:cubicBezTo>
                <a:cubicBezTo>
                  <a:pt x="2593384" y="0"/>
                  <a:pt x="2720856" y="54780"/>
                  <a:pt x="2826597" y="148596"/>
                </a:cubicBezTo>
                <a:lnTo>
                  <a:pt x="2874803" y="195935"/>
                </a:lnTo>
                <a:lnTo>
                  <a:pt x="2879117" y="187312"/>
                </a:lnTo>
                <a:lnTo>
                  <a:pt x="2888652" y="204976"/>
                </a:lnTo>
                <a:cubicBezTo>
                  <a:pt x="2993196" y="380453"/>
                  <a:pt x="3151410" y="492302"/>
                  <a:pt x="3328481" y="492302"/>
                </a:cubicBezTo>
                <a:cubicBezTo>
                  <a:pt x="3520309" y="492302"/>
                  <a:pt x="3690004" y="361034"/>
                  <a:pt x="3793309" y="159808"/>
                </a:cubicBezTo>
                <a:lnTo>
                  <a:pt x="3810818" y="119325"/>
                </a:lnTo>
                <a:lnTo>
                  <a:pt x="3793135" y="177225"/>
                </a:lnTo>
                <a:cubicBezTo>
                  <a:pt x="3684724" y="463721"/>
                  <a:pt x="3459604" y="660610"/>
                  <a:pt x="3199468" y="660610"/>
                </a:cubicBezTo>
                <a:cubicBezTo>
                  <a:pt x="3062253" y="660610"/>
                  <a:pt x="2934782" y="605830"/>
                  <a:pt x="2829041" y="512014"/>
                </a:cubicBezTo>
                <a:lnTo>
                  <a:pt x="2780835" y="464675"/>
                </a:lnTo>
                <a:lnTo>
                  <a:pt x="2776521" y="473298"/>
                </a:lnTo>
                <a:lnTo>
                  <a:pt x="2766986" y="455634"/>
                </a:lnTo>
                <a:cubicBezTo>
                  <a:pt x="2662442" y="280157"/>
                  <a:pt x="2504228" y="168308"/>
                  <a:pt x="2327156" y="168308"/>
                </a:cubicBezTo>
                <a:cubicBezTo>
                  <a:pt x="2159307" y="168308"/>
                  <a:pt x="2008403" y="268810"/>
                  <a:pt x="1904094" y="428741"/>
                </a:cubicBezTo>
                <a:lnTo>
                  <a:pt x="1903843" y="429150"/>
                </a:lnTo>
                <a:lnTo>
                  <a:pt x="1902351" y="432244"/>
                </a:lnTo>
                <a:cubicBezTo>
                  <a:pt x="1893831" y="448646"/>
                  <a:pt x="1884896" y="464644"/>
                  <a:pt x="1875564" y="480214"/>
                </a:cubicBezTo>
                <a:lnTo>
                  <a:pt x="1862309" y="500849"/>
                </a:lnTo>
                <a:lnTo>
                  <a:pt x="1844820" y="541285"/>
                </a:lnTo>
                <a:lnTo>
                  <a:pt x="1852511" y="516101"/>
                </a:lnTo>
                <a:lnTo>
                  <a:pt x="1846401" y="525613"/>
                </a:lnTo>
                <a:cubicBezTo>
                  <a:pt x="1725157" y="701853"/>
                  <a:pt x="1549751" y="812603"/>
                  <a:pt x="1354649" y="812603"/>
                </a:cubicBezTo>
                <a:cubicBezTo>
                  <a:pt x="1217434" y="812603"/>
                  <a:pt x="1089963" y="757823"/>
                  <a:pt x="984222" y="664008"/>
                </a:cubicBezTo>
                <a:lnTo>
                  <a:pt x="936016" y="616668"/>
                </a:lnTo>
                <a:lnTo>
                  <a:pt x="931702" y="625292"/>
                </a:lnTo>
                <a:lnTo>
                  <a:pt x="922166" y="607628"/>
                </a:lnTo>
                <a:cubicBezTo>
                  <a:pt x="817622" y="432150"/>
                  <a:pt x="659409" y="320302"/>
                  <a:pt x="482337" y="320302"/>
                </a:cubicBezTo>
                <a:cubicBezTo>
                  <a:pt x="290509" y="320302"/>
                  <a:pt x="120814" y="451569"/>
                  <a:pt x="17510" y="652795"/>
                </a:cubicBezTo>
                <a:close/>
              </a:path>
            </a:pathLst>
          </a:custGeom>
          <a:gradFill>
            <a:gsLst>
              <a:gs pos="75000">
                <a:schemeClr val="accent3">
                  <a:lumMod val="75000"/>
                </a:schemeClr>
              </a:gs>
              <a:gs pos="0">
                <a:schemeClr val="tx1">
                  <a:lumMod val="95000"/>
                </a:schemeClr>
              </a:gs>
              <a:gs pos="57000">
                <a:srgbClr val="EB3208"/>
              </a:gs>
              <a:gs pos="61000">
                <a:srgbClr val="F54C04"/>
              </a:gs>
              <a:gs pos="42000">
                <a:srgbClr val="E3200B"/>
              </a:gs>
              <a:gs pos="41000">
                <a:srgbClr val="FF6600"/>
              </a:gs>
            </a:gsLst>
            <a:path path="circle">
              <a:fillToRect l="100000" t="100000"/>
            </a:path>
          </a:gradFill>
          <a:ln>
            <a:noFill/>
          </a:ln>
          <a:scene3d>
            <a:camera prst="orthographicFront"/>
            <a:lightRig rig="flat" dir="t"/>
          </a:scene3d>
          <a:sp3d>
            <a:bevelT w="247650" prst="slope"/>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9" name="Forma libre 14"/>
          <p:cNvSpPr/>
          <p:nvPr/>
        </p:nvSpPr>
        <p:spPr>
          <a:xfrm rot="16200000" flipV="1">
            <a:off x="1217521" y="1271034"/>
            <a:ext cx="2274194" cy="4578955"/>
          </a:xfrm>
          <a:custGeom>
            <a:avLst/>
            <a:gdLst>
              <a:gd name="connsiteX0" fmla="*/ 3460465 w 7271283"/>
              <a:gd name="connsiteY0" fmla="*/ 1505883 h 1625207"/>
              <a:gd name="connsiteX1" fmla="*/ 3478149 w 7271283"/>
              <a:gd name="connsiteY1" fmla="*/ 1447982 h 1625207"/>
              <a:gd name="connsiteX2" fmla="*/ 4071815 w 7271283"/>
              <a:gd name="connsiteY2" fmla="*/ 964598 h 1625207"/>
              <a:gd name="connsiteX3" fmla="*/ 4442242 w 7271283"/>
              <a:gd name="connsiteY3" fmla="*/ 1113193 h 1625207"/>
              <a:gd name="connsiteX4" fmla="*/ 4490449 w 7271283"/>
              <a:gd name="connsiteY4" fmla="*/ 1160533 h 1625207"/>
              <a:gd name="connsiteX5" fmla="*/ 4494762 w 7271283"/>
              <a:gd name="connsiteY5" fmla="*/ 1151909 h 1625207"/>
              <a:gd name="connsiteX6" fmla="*/ 4504298 w 7271283"/>
              <a:gd name="connsiteY6" fmla="*/ 1169573 h 1625207"/>
              <a:gd name="connsiteX7" fmla="*/ 4944127 w 7271283"/>
              <a:gd name="connsiteY7" fmla="*/ 1456899 h 1625207"/>
              <a:gd name="connsiteX8" fmla="*/ 5367190 w 7271283"/>
              <a:gd name="connsiteY8" fmla="*/ 1196466 h 1625207"/>
              <a:gd name="connsiteX9" fmla="*/ 5367441 w 7271283"/>
              <a:gd name="connsiteY9" fmla="*/ 1196057 h 1625207"/>
              <a:gd name="connsiteX10" fmla="*/ 5368933 w 7271283"/>
              <a:gd name="connsiteY10" fmla="*/ 1192963 h 1625207"/>
              <a:gd name="connsiteX11" fmla="*/ 5395720 w 7271283"/>
              <a:gd name="connsiteY11" fmla="*/ 1144993 h 1625207"/>
              <a:gd name="connsiteX12" fmla="*/ 5408975 w 7271283"/>
              <a:gd name="connsiteY12" fmla="*/ 1124358 h 1625207"/>
              <a:gd name="connsiteX13" fmla="*/ 5426464 w 7271283"/>
              <a:gd name="connsiteY13" fmla="*/ 1083922 h 1625207"/>
              <a:gd name="connsiteX14" fmla="*/ 5418773 w 7271283"/>
              <a:gd name="connsiteY14" fmla="*/ 1109106 h 1625207"/>
              <a:gd name="connsiteX15" fmla="*/ 5424883 w 7271283"/>
              <a:gd name="connsiteY15" fmla="*/ 1099594 h 1625207"/>
              <a:gd name="connsiteX16" fmla="*/ 5916635 w 7271283"/>
              <a:gd name="connsiteY16" fmla="*/ 812604 h 1625207"/>
              <a:gd name="connsiteX17" fmla="*/ 6287062 w 7271283"/>
              <a:gd name="connsiteY17" fmla="*/ 961200 h 1625207"/>
              <a:gd name="connsiteX18" fmla="*/ 6335268 w 7271283"/>
              <a:gd name="connsiteY18" fmla="*/ 1008539 h 1625207"/>
              <a:gd name="connsiteX19" fmla="*/ 6339582 w 7271283"/>
              <a:gd name="connsiteY19" fmla="*/ 999916 h 1625207"/>
              <a:gd name="connsiteX20" fmla="*/ 6349117 w 7271283"/>
              <a:gd name="connsiteY20" fmla="*/ 1017580 h 1625207"/>
              <a:gd name="connsiteX21" fmla="*/ 6788946 w 7271283"/>
              <a:gd name="connsiteY21" fmla="*/ 1304906 h 1625207"/>
              <a:gd name="connsiteX22" fmla="*/ 7253774 w 7271283"/>
              <a:gd name="connsiteY22" fmla="*/ 972412 h 1625207"/>
              <a:gd name="connsiteX23" fmla="*/ 7271283 w 7271283"/>
              <a:gd name="connsiteY23" fmla="*/ 931928 h 1625207"/>
              <a:gd name="connsiteX24" fmla="*/ 7253600 w 7271283"/>
              <a:gd name="connsiteY24" fmla="*/ 989829 h 1625207"/>
              <a:gd name="connsiteX25" fmla="*/ 6659933 w 7271283"/>
              <a:gd name="connsiteY25" fmla="*/ 1473214 h 1625207"/>
              <a:gd name="connsiteX26" fmla="*/ 6289506 w 7271283"/>
              <a:gd name="connsiteY26" fmla="*/ 1324618 h 1625207"/>
              <a:gd name="connsiteX27" fmla="*/ 6241300 w 7271283"/>
              <a:gd name="connsiteY27" fmla="*/ 1277279 h 1625207"/>
              <a:gd name="connsiteX28" fmla="*/ 6236986 w 7271283"/>
              <a:gd name="connsiteY28" fmla="*/ 1285902 h 1625207"/>
              <a:gd name="connsiteX29" fmla="*/ 6227451 w 7271283"/>
              <a:gd name="connsiteY29" fmla="*/ 1268238 h 1625207"/>
              <a:gd name="connsiteX30" fmla="*/ 5787622 w 7271283"/>
              <a:gd name="connsiteY30" fmla="*/ 980912 h 1625207"/>
              <a:gd name="connsiteX31" fmla="*/ 5364559 w 7271283"/>
              <a:gd name="connsiteY31" fmla="*/ 1241345 h 1625207"/>
              <a:gd name="connsiteX32" fmla="*/ 5364308 w 7271283"/>
              <a:gd name="connsiteY32" fmla="*/ 1241754 h 1625207"/>
              <a:gd name="connsiteX33" fmla="*/ 5362816 w 7271283"/>
              <a:gd name="connsiteY33" fmla="*/ 1244848 h 1625207"/>
              <a:gd name="connsiteX34" fmla="*/ 5336029 w 7271283"/>
              <a:gd name="connsiteY34" fmla="*/ 1292818 h 1625207"/>
              <a:gd name="connsiteX35" fmla="*/ 5322774 w 7271283"/>
              <a:gd name="connsiteY35" fmla="*/ 1313453 h 1625207"/>
              <a:gd name="connsiteX36" fmla="*/ 5305285 w 7271283"/>
              <a:gd name="connsiteY36" fmla="*/ 1353889 h 1625207"/>
              <a:gd name="connsiteX37" fmla="*/ 5312976 w 7271283"/>
              <a:gd name="connsiteY37" fmla="*/ 1328705 h 1625207"/>
              <a:gd name="connsiteX38" fmla="*/ 5306866 w 7271283"/>
              <a:gd name="connsiteY38" fmla="*/ 1338217 h 1625207"/>
              <a:gd name="connsiteX39" fmla="*/ 4815114 w 7271283"/>
              <a:gd name="connsiteY39" fmla="*/ 1625207 h 1625207"/>
              <a:gd name="connsiteX40" fmla="*/ 4444687 w 7271283"/>
              <a:gd name="connsiteY40" fmla="*/ 1476612 h 1625207"/>
              <a:gd name="connsiteX41" fmla="*/ 4396481 w 7271283"/>
              <a:gd name="connsiteY41" fmla="*/ 1429272 h 1625207"/>
              <a:gd name="connsiteX42" fmla="*/ 4392167 w 7271283"/>
              <a:gd name="connsiteY42" fmla="*/ 1437896 h 1625207"/>
              <a:gd name="connsiteX43" fmla="*/ 4382631 w 7271283"/>
              <a:gd name="connsiteY43" fmla="*/ 1420231 h 1625207"/>
              <a:gd name="connsiteX44" fmla="*/ 3942802 w 7271283"/>
              <a:gd name="connsiteY44" fmla="*/ 1132906 h 1625207"/>
              <a:gd name="connsiteX45" fmla="*/ 3477975 w 7271283"/>
              <a:gd name="connsiteY45" fmla="*/ 1465399 h 1625207"/>
              <a:gd name="connsiteX46" fmla="*/ 1730232 w 7271283"/>
              <a:gd name="connsiteY46" fmla="*/ 1099581 h 1625207"/>
              <a:gd name="connsiteX47" fmla="*/ 1747915 w 7271283"/>
              <a:gd name="connsiteY47" fmla="*/ 1041680 h 1625207"/>
              <a:gd name="connsiteX48" fmla="*/ 2341582 w 7271283"/>
              <a:gd name="connsiteY48" fmla="*/ 558296 h 1625207"/>
              <a:gd name="connsiteX49" fmla="*/ 2712010 w 7271283"/>
              <a:gd name="connsiteY49" fmla="*/ 706891 h 1625207"/>
              <a:gd name="connsiteX50" fmla="*/ 2760216 w 7271283"/>
              <a:gd name="connsiteY50" fmla="*/ 754231 h 1625207"/>
              <a:gd name="connsiteX51" fmla="*/ 2764530 w 7271283"/>
              <a:gd name="connsiteY51" fmla="*/ 745607 h 1625207"/>
              <a:gd name="connsiteX52" fmla="*/ 2774065 w 7271283"/>
              <a:gd name="connsiteY52" fmla="*/ 763271 h 1625207"/>
              <a:gd name="connsiteX53" fmla="*/ 3213894 w 7271283"/>
              <a:gd name="connsiteY53" fmla="*/ 1050597 h 1625207"/>
              <a:gd name="connsiteX54" fmla="*/ 3636957 w 7271283"/>
              <a:gd name="connsiteY54" fmla="*/ 790164 h 1625207"/>
              <a:gd name="connsiteX55" fmla="*/ 3637208 w 7271283"/>
              <a:gd name="connsiteY55" fmla="*/ 789755 h 1625207"/>
              <a:gd name="connsiteX56" fmla="*/ 3638700 w 7271283"/>
              <a:gd name="connsiteY56" fmla="*/ 786661 h 1625207"/>
              <a:gd name="connsiteX57" fmla="*/ 3665486 w 7271283"/>
              <a:gd name="connsiteY57" fmla="*/ 738691 h 1625207"/>
              <a:gd name="connsiteX58" fmla="*/ 3678742 w 7271283"/>
              <a:gd name="connsiteY58" fmla="*/ 718056 h 1625207"/>
              <a:gd name="connsiteX59" fmla="*/ 3696231 w 7271283"/>
              <a:gd name="connsiteY59" fmla="*/ 677620 h 1625207"/>
              <a:gd name="connsiteX60" fmla="*/ 3688540 w 7271283"/>
              <a:gd name="connsiteY60" fmla="*/ 702804 h 1625207"/>
              <a:gd name="connsiteX61" fmla="*/ 3694650 w 7271283"/>
              <a:gd name="connsiteY61" fmla="*/ 693292 h 1625207"/>
              <a:gd name="connsiteX62" fmla="*/ 4186402 w 7271283"/>
              <a:gd name="connsiteY62" fmla="*/ 406302 h 1625207"/>
              <a:gd name="connsiteX63" fmla="*/ 4556829 w 7271283"/>
              <a:gd name="connsiteY63" fmla="*/ 554898 h 1625207"/>
              <a:gd name="connsiteX64" fmla="*/ 4605035 w 7271283"/>
              <a:gd name="connsiteY64" fmla="*/ 602237 h 1625207"/>
              <a:gd name="connsiteX65" fmla="*/ 4609349 w 7271283"/>
              <a:gd name="connsiteY65" fmla="*/ 593614 h 1625207"/>
              <a:gd name="connsiteX66" fmla="*/ 4618884 w 7271283"/>
              <a:gd name="connsiteY66" fmla="*/ 611278 h 1625207"/>
              <a:gd name="connsiteX67" fmla="*/ 5058713 w 7271283"/>
              <a:gd name="connsiteY67" fmla="*/ 898604 h 1625207"/>
              <a:gd name="connsiteX68" fmla="*/ 5523541 w 7271283"/>
              <a:gd name="connsiteY68" fmla="*/ 566110 h 1625207"/>
              <a:gd name="connsiteX69" fmla="*/ 5541050 w 7271283"/>
              <a:gd name="connsiteY69" fmla="*/ 525626 h 1625207"/>
              <a:gd name="connsiteX70" fmla="*/ 5523367 w 7271283"/>
              <a:gd name="connsiteY70" fmla="*/ 583527 h 1625207"/>
              <a:gd name="connsiteX71" fmla="*/ 4929700 w 7271283"/>
              <a:gd name="connsiteY71" fmla="*/ 1066912 h 1625207"/>
              <a:gd name="connsiteX72" fmla="*/ 4559273 w 7271283"/>
              <a:gd name="connsiteY72" fmla="*/ 918316 h 1625207"/>
              <a:gd name="connsiteX73" fmla="*/ 4511067 w 7271283"/>
              <a:gd name="connsiteY73" fmla="*/ 870977 h 1625207"/>
              <a:gd name="connsiteX74" fmla="*/ 4506753 w 7271283"/>
              <a:gd name="connsiteY74" fmla="*/ 879600 h 1625207"/>
              <a:gd name="connsiteX75" fmla="*/ 4497218 w 7271283"/>
              <a:gd name="connsiteY75" fmla="*/ 861936 h 1625207"/>
              <a:gd name="connsiteX76" fmla="*/ 4057389 w 7271283"/>
              <a:gd name="connsiteY76" fmla="*/ 574610 h 1625207"/>
              <a:gd name="connsiteX77" fmla="*/ 3634326 w 7271283"/>
              <a:gd name="connsiteY77" fmla="*/ 835043 h 1625207"/>
              <a:gd name="connsiteX78" fmla="*/ 3634075 w 7271283"/>
              <a:gd name="connsiteY78" fmla="*/ 835452 h 1625207"/>
              <a:gd name="connsiteX79" fmla="*/ 3632583 w 7271283"/>
              <a:gd name="connsiteY79" fmla="*/ 838546 h 1625207"/>
              <a:gd name="connsiteX80" fmla="*/ 3605796 w 7271283"/>
              <a:gd name="connsiteY80" fmla="*/ 886516 h 1625207"/>
              <a:gd name="connsiteX81" fmla="*/ 3592541 w 7271283"/>
              <a:gd name="connsiteY81" fmla="*/ 907151 h 1625207"/>
              <a:gd name="connsiteX82" fmla="*/ 3575052 w 7271283"/>
              <a:gd name="connsiteY82" fmla="*/ 947587 h 1625207"/>
              <a:gd name="connsiteX83" fmla="*/ 3582743 w 7271283"/>
              <a:gd name="connsiteY83" fmla="*/ 922403 h 1625207"/>
              <a:gd name="connsiteX84" fmla="*/ 3576633 w 7271283"/>
              <a:gd name="connsiteY84" fmla="*/ 931915 h 1625207"/>
              <a:gd name="connsiteX85" fmla="*/ 3084881 w 7271283"/>
              <a:gd name="connsiteY85" fmla="*/ 1218905 h 1625207"/>
              <a:gd name="connsiteX86" fmla="*/ 2714454 w 7271283"/>
              <a:gd name="connsiteY86" fmla="*/ 1070310 h 1625207"/>
              <a:gd name="connsiteX87" fmla="*/ 2666248 w 7271283"/>
              <a:gd name="connsiteY87" fmla="*/ 1022970 h 1625207"/>
              <a:gd name="connsiteX88" fmla="*/ 2661934 w 7271283"/>
              <a:gd name="connsiteY88" fmla="*/ 1031594 h 1625207"/>
              <a:gd name="connsiteX89" fmla="*/ 2652398 w 7271283"/>
              <a:gd name="connsiteY89" fmla="*/ 1013930 h 1625207"/>
              <a:gd name="connsiteX90" fmla="*/ 2212569 w 7271283"/>
              <a:gd name="connsiteY90" fmla="*/ 726604 h 1625207"/>
              <a:gd name="connsiteX91" fmla="*/ 1747742 w 7271283"/>
              <a:gd name="connsiteY91" fmla="*/ 1059097 h 1625207"/>
              <a:gd name="connsiteX92" fmla="*/ 0 w 7271283"/>
              <a:gd name="connsiteY92" fmla="*/ 693279 h 1625207"/>
              <a:gd name="connsiteX93" fmla="*/ 17683 w 7271283"/>
              <a:gd name="connsiteY93" fmla="*/ 635378 h 1625207"/>
              <a:gd name="connsiteX94" fmla="*/ 611350 w 7271283"/>
              <a:gd name="connsiteY94" fmla="*/ 151994 h 1625207"/>
              <a:gd name="connsiteX95" fmla="*/ 981778 w 7271283"/>
              <a:gd name="connsiteY95" fmla="*/ 300589 h 1625207"/>
              <a:gd name="connsiteX96" fmla="*/ 1029984 w 7271283"/>
              <a:gd name="connsiteY96" fmla="*/ 347929 h 1625207"/>
              <a:gd name="connsiteX97" fmla="*/ 1034298 w 7271283"/>
              <a:gd name="connsiteY97" fmla="*/ 339305 h 1625207"/>
              <a:gd name="connsiteX98" fmla="*/ 1043833 w 7271283"/>
              <a:gd name="connsiteY98" fmla="*/ 356969 h 1625207"/>
              <a:gd name="connsiteX99" fmla="*/ 1483662 w 7271283"/>
              <a:gd name="connsiteY99" fmla="*/ 644295 h 1625207"/>
              <a:gd name="connsiteX100" fmla="*/ 1906725 w 7271283"/>
              <a:gd name="connsiteY100" fmla="*/ 383862 h 1625207"/>
              <a:gd name="connsiteX101" fmla="*/ 1906976 w 7271283"/>
              <a:gd name="connsiteY101" fmla="*/ 383453 h 1625207"/>
              <a:gd name="connsiteX102" fmla="*/ 1908468 w 7271283"/>
              <a:gd name="connsiteY102" fmla="*/ 380359 h 1625207"/>
              <a:gd name="connsiteX103" fmla="*/ 1935254 w 7271283"/>
              <a:gd name="connsiteY103" fmla="*/ 332389 h 1625207"/>
              <a:gd name="connsiteX104" fmla="*/ 1948510 w 7271283"/>
              <a:gd name="connsiteY104" fmla="*/ 311754 h 1625207"/>
              <a:gd name="connsiteX105" fmla="*/ 1965999 w 7271283"/>
              <a:gd name="connsiteY105" fmla="*/ 271318 h 1625207"/>
              <a:gd name="connsiteX106" fmla="*/ 1958308 w 7271283"/>
              <a:gd name="connsiteY106" fmla="*/ 296502 h 1625207"/>
              <a:gd name="connsiteX107" fmla="*/ 1964418 w 7271283"/>
              <a:gd name="connsiteY107" fmla="*/ 286991 h 1625207"/>
              <a:gd name="connsiteX108" fmla="*/ 2456169 w 7271283"/>
              <a:gd name="connsiteY108" fmla="*/ 0 h 1625207"/>
              <a:gd name="connsiteX109" fmla="*/ 2826597 w 7271283"/>
              <a:gd name="connsiteY109" fmla="*/ 148596 h 1625207"/>
              <a:gd name="connsiteX110" fmla="*/ 2874803 w 7271283"/>
              <a:gd name="connsiteY110" fmla="*/ 195935 h 1625207"/>
              <a:gd name="connsiteX111" fmla="*/ 2879117 w 7271283"/>
              <a:gd name="connsiteY111" fmla="*/ 187312 h 1625207"/>
              <a:gd name="connsiteX112" fmla="*/ 2888652 w 7271283"/>
              <a:gd name="connsiteY112" fmla="*/ 204976 h 1625207"/>
              <a:gd name="connsiteX113" fmla="*/ 3328481 w 7271283"/>
              <a:gd name="connsiteY113" fmla="*/ 492302 h 1625207"/>
              <a:gd name="connsiteX114" fmla="*/ 3793309 w 7271283"/>
              <a:gd name="connsiteY114" fmla="*/ 159808 h 1625207"/>
              <a:gd name="connsiteX115" fmla="*/ 3810818 w 7271283"/>
              <a:gd name="connsiteY115" fmla="*/ 119325 h 1625207"/>
              <a:gd name="connsiteX116" fmla="*/ 3793135 w 7271283"/>
              <a:gd name="connsiteY116" fmla="*/ 177225 h 1625207"/>
              <a:gd name="connsiteX117" fmla="*/ 3199468 w 7271283"/>
              <a:gd name="connsiteY117" fmla="*/ 660610 h 1625207"/>
              <a:gd name="connsiteX118" fmla="*/ 2829041 w 7271283"/>
              <a:gd name="connsiteY118" fmla="*/ 512014 h 1625207"/>
              <a:gd name="connsiteX119" fmla="*/ 2780835 w 7271283"/>
              <a:gd name="connsiteY119" fmla="*/ 464675 h 1625207"/>
              <a:gd name="connsiteX120" fmla="*/ 2776521 w 7271283"/>
              <a:gd name="connsiteY120" fmla="*/ 473298 h 1625207"/>
              <a:gd name="connsiteX121" fmla="*/ 2766986 w 7271283"/>
              <a:gd name="connsiteY121" fmla="*/ 455634 h 1625207"/>
              <a:gd name="connsiteX122" fmla="*/ 2327156 w 7271283"/>
              <a:gd name="connsiteY122" fmla="*/ 168308 h 1625207"/>
              <a:gd name="connsiteX123" fmla="*/ 1904094 w 7271283"/>
              <a:gd name="connsiteY123" fmla="*/ 428741 h 1625207"/>
              <a:gd name="connsiteX124" fmla="*/ 1903843 w 7271283"/>
              <a:gd name="connsiteY124" fmla="*/ 429150 h 1625207"/>
              <a:gd name="connsiteX125" fmla="*/ 1902351 w 7271283"/>
              <a:gd name="connsiteY125" fmla="*/ 432244 h 1625207"/>
              <a:gd name="connsiteX126" fmla="*/ 1875564 w 7271283"/>
              <a:gd name="connsiteY126" fmla="*/ 480214 h 1625207"/>
              <a:gd name="connsiteX127" fmla="*/ 1862309 w 7271283"/>
              <a:gd name="connsiteY127" fmla="*/ 500849 h 1625207"/>
              <a:gd name="connsiteX128" fmla="*/ 1844820 w 7271283"/>
              <a:gd name="connsiteY128" fmla="*/ 541285 h 1625207"/>
              <a:gd name="connsiteX129" fmla="*/ 1852511 w 7271283"/>
              <a:gd name="connsiteY129" fmla="*/ 516101 h 1625207"/>
              <a:gd name="connsiteX130" fmla="*/ 1846401 w 7271283"/>
              <a:gd name="connsiteY130" fmla="*/ 525613 h 1625207"/>
              <a:gd name="connsiteX131" fmla="*/ 1354649 w 7271283"/>
              <a:gd name="connsiteY131" fmla="*/ 812603 h 1625207"/>
              <a:gd name="connsiteX132" fmla="*/ 984222 w 7271283"/>
              <a:gd name="connsiteY132" fmla="*/ 664008 h 1625207"/>
              <a:gd name="connsiteX133" fmla="*/ 936016 w 7271283"/>
              <a:gd name="connsiteY133" fmla="*/ 616668 h 1625207"/>
              <a:gd name="connsiteX134" fmla="*/ 931702 w 7271283"/>
              <a:gd name="connsiteY134" fmla="*/ 625292 h 1625207"/>
              <a:gd name="connsiteX135" fmla="*/ 922166 w 7271283"/>
              <a:gd name="connsiteY135" fmla="*/ 607628 h 1625207"/>
              <a:gd name="connsiteX136" fmla="*/ 482337 w 7271283"/>
              <a:gd name="connsiteY136" fmla="*/ 320302 h 1625207"/>
              <a:gd name="connsiteX137" fmla="*/ 17510 w 7271283"/>
              <a:gd name="connsiteY137" fmla="*/ 652795 h 16252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Lst>
            <a:rect l="l" t="t" r="r" b="b"/>
            <a:pathLst>
              <a:path w="7271283" h="1625207">
                <a:moveTo>
                  <a:pt x="3460465" y="1505883"/>
                </a:moveTo>
                <a:lnTo>
                  <a:pt x="3478149" y="1447982"/>
                </a:lnTo>
                <a:cubicBezTo>
                  <a:pt x="3586560" y="1161486"/>
                  <a:pt x="3811679" y="964598"/>
                  <a:pt x="4071815" y="964598"/>
                </a:cubicBezTo>
                <a:cubicBezTo>
                  <a:pt x="4209030" y="964598"/>
                  <a:pt x="4336502" y="1019377"/>
                  <a:pt x="4442242" y="1113193"/>
                </a:cubicBezTo>
                <a:lnTo>
                  <a:pt x="4490449" y="1160533"/>
                </a:lnTo>
                <a:lnTo>
                  <a:pt x="4494762" y="1151909"/>
                </a:lnTo>
                <a:lnTo>
                  <a:pt x="4504298" y="1169573"/>
                </a:lnTo>
                <a:cubicBezTo>
                  <a:pt x="4608842" y="1345050"/>
                  <a:pt x="4767055" y="1456899"/>
                  <a:pt x="4944127" y="1456899"/>
                </a:cubicBezTo>
                <a:cubicBezTo>
                  <a:pt x="5111976" y="1456899"/>
                  <a:pt x="5262881" y="1356397"/>
                  <a:pt x="5367190" y="1196466"/>
                </a:cubicBezTo>
                <a:lnTo>
                  <a:pt x="5367441" y="1196057"/>
                </a:lnTo>
                <a:lnTo>
                  <a:pt x="5368933" y="1192963"/>
                </a:lnTo>
                <a:cubicBezTo>
                  <a:pt x="5377453" y="1176562"/>
                  <a:pt x="5386388" y="1160563"/>
                  <a:pt x="5395720" y="1144993"/>
                </a:cubicBezTo>
                <a:lnTo>
                  <a:pt x="5408975" y="1124358"/>
                </a:lnTo>
                <a:lnTo>
                  <a:pt x="5426464" y="1083922"/>
                </a:lnTo>
                <a:lnTo>
                  <a:pt x="5418773" y="1109106"/>
                </a:lnTo>
                <a:lnTo>
                  <a:pt x="5424883" y="1099594"/>
                </a:lnTo>
                <a:cubicBezTo>
                  <a:pt x="5546128" y="923354"/>
                  <a:pt x="5721533" y="812604"/>
                  <a:pt x="5916635" y="812604"/>
                </a:cubicBezTo>
                <a:cubicBezTo>
                  <a:pt x="6053849" y="812604"/>
                  <a:pt x="6181321" y="867384"/>
                  <a:pt x="6287062" y="961200"/>
                </a:cubicBezTo>
                <a:lnTo>
                  <a:pt x="6335268" y="1008539"/>
                </a:lnTo>
                <a:lnTo>
                  <a:pt x="6339582" y="999916"/>
                </a:lnTo>
                <a:lnTo>
                  <a:pt x="6349117" y="1017580"/>
                </a:lnTo>
                <a:cubicBezTo>
                  <a:pt x="6453661" y="1193057"/>
                  <a:pt x="6611875" y="1304906"/>
                  <a:pt x="6788946" y="1304906"/>
                </a:cubicBezTo>
                <a:cubicBezTo>
                  <a:pt x="6980774" y="1304906"/>
                  <a:pt x="7150470" y="1173638"/>
                  <a:pt x="7253774" y="972412"/>
                </a:cubicBezTo>
                <a:lnTo>
                  <a:pt x="7271283" y="931928"/>
                </a:lnTo>
                <a:lnTo>
                  <a:pt x="7253600" y="989829"/>
                </a:lnTo>
                <a:cubicBezTo>
                  <a:pt x="7145189" y="1276325"/>
                  <a:pt x="6920069" y="1473214"/>
                  <a:pt x="6659933" y="1473214"/>
                </a:cubicBezTo>
                <a:cubicBezTo>
                  <a:pt x="6522719" y="1473214"/>
                  <a:pt x="6395247" y="1418434"/>
                  <a:pt x="6289506" y="1324618"/>
                </a:cubicBezTo>
                <a:lnTo>
                  <a:pt x="6241300" y="1277279"/>
                </a:lnTo>
                <a:lnTo>
                  <a:pt x="6236986" y="1285902"/>
                </a:lnTo>
                <a:lnTo>
                  <a:pt x="6227451" y="1268238"/>
                </a:lnTo>
                <a:cubicBezTo>
                  <a:pt x="6122907" y="1092761"/>
                  <a:pt x="5964693" y="980912"/>
                  <a:pt x="5787622" y="980912"/>
                </a:cubicBezTo>
                <a:cubicBezTo>
                  <a:pt x="5619772" y="980912"/>
                  <a:pt x="5468868" y="1081414"/>
                  <a:pt x="5364559" y="1241345"/>
                </a:cubicBezTo>
                <a:lnTo>
                  <a:pt x="5364308" y="1241754"/>
                </a:lnTo>
                <a:lnTo>
                  <a:pt x="5362816" y="1244848"/>
                </a:lnTo>
                <a:cubicBezTo>
                  <a:pt x="5354296" y="1261250"/>
                  <a:pt x="5345361" y="1277248"/>
                  <a:pt x="5336029" y="1292818"/>
                </a:cubicBezTo>
                <a:lnTo>
                  <a:pt x="5322774" y="1313453"/>
                </a:lnTo>
                <a:lnTo>
                  <a:pt x="5305285" y="1353889"/>
                </a:lnTo>
                <a:lnTo>
                  <a:pt x="5312976" y="1328705"/>
                </a:lnTo>
                <a:lnTo>
                  <a:pt x="5306866" y="1338217"/>
                </a:lnTo>
                <a:cubicBezTo>
                  <a:pt x="5185622" y="1514457"/>
                  <a:pt x="5010216" y="1625207"/>
                  <a:pt x="4815114" y="1625207"/>
                </a:cubicBezTo>
                <a:cubicBezTo>
                  <a:pt x="4677899" y="1625207"/>
                  <a:pt x="4550428" y="1570427"/>
                  <a:pt x="4444687" y="1476612"/>
                </a:cubicBezTo>
                <a:lnTo>
                  <a:pt x="4396481" y="1429272"/>
                </a:lnTo>
                <a:lnTo>
                  <a:pt x="4392167" y="1437896"/>
                </a:lnTo>
                <a:lnTo>
                  <a:pt x="4382631" y="1420231"/>
                </a:lnTo>
                <a:cubicBezTo>
                  <a:pt x="4278087" y="1244754"/>
                  <a:pt x="4119874" y="1132906"/>
                  <a:pt x="3942802" y="1132906"/>
                </a:cubicBezTo>
                <a:cubicBezTo>
                  <a:pt x="3750974" y="1132906"/>
                  <a:pt x="3581279" y="1264173"/>
                  <a:pt x="3477975" y="1465399"/>
                </a:cubicBezTo>
                <a:close/>
                <a:moveTo>
                  <a:pt x="1730232" y="1099581"/>
                </a:moveTo>
                <a:lnTo>
                  <a:pt x="1747915" y="1041680"/>
                </a:lnTo>
                <a:cubicBezTo>
                  <a:pt x="1856327" y="755184"/>
                  <a:pt x="2081446" y="558296"/>
                  <a:pt x="2341582" y="558296"/>
                </a:cubicBezTo>
                <a:cubicBezTo>
                  <a:pt x="2478797" y="558296"/>
                  <a:pt x="2606269" y="613075"/>
                  <a:pt x="2712010" y="706891"/>
                </a:cubicBezTo>
                <a:lnTo>
                  <a:pt x="2760216" y="754231"/>
                </a:lnTo>
                <a:lnTo>
                  <a:pt x="2764530" y="745607"/>
                </a:lnTo>
                <a:lnTo>
                  <a:pt x="2774065" y="763271"/>
                </a:lnTo>
                <a:cubicBezTo>
                  <a:pt x="2878609" y="938748"/>
                  <a:pt x="3036822" y="1050597"/>
                  <a:pt x="3213894" y="1050597"/>
                </a:cubicBezTo>
                <a:cubicBezTo>
                  <a:pt x="3381743" y="1050597"/>
                  <a:pt x="3532648" y="950095"/>
                  <a:pt x="3636957" y="790164"/>
                </a:cubicBezTo>
                <a:lnTo>
                  <a:pt x="3637208" y="789755"/>
                </a:lnTo>
                <a:lnTo>
                  <a:pt x="3638700" y="786661"/>
                </a:lnTo>
                <a:cubicBezTo>
                  <a:pt x="3647220" y="770260"/>
                  <a:pt x="3656155" y="754261"/>
                  <a:pt x="3665486" y="738691"/>
                </a:cubicBezTo>
                <a:lnTo>
                  <a:pt x="3678742" y="718056"/>
                </a:lnTo>
                <a:lnTo>
                  <a:pt x="3696231" y="677620"/>
                </a:lnTo>
                <a:lnTo>
                  <a:pt x="3688540" y="702804"/>
                </a:lnTo>
                <a:lnTo>
                  <a:pt x="3694650" y="693292"/>
                </a:lnTo>
                <a:cubicBezTo>
                  <a:pt x="3815894" y="517052"/>
                  <a:pt x="3991299" y="406302"/>
                  <a:pt x="4186402" y="406302"/>
                </a:cubicBezTo>
                <a:cubicBezTo>
                  <a:pt x="4323616" y="406302"/>
                  <a:pt x="4451088" y="461082"/>
                  <a:pt x="4556829" y="554898"/>
                </a:cubicBezTo>
                <a:lnTo>
                  <a:pt x="4605035" y="602237"/>
                </a:lnTo>
                <a:lnTo>
                  <a:pt x="4609349" y="593614"/>
                </a:lnTo>
                <a:lnTo>
                  <a:pt x="4618884" y="611278"/>
                </a:lnTo>
                <a:cubicBezTo>
                  <a:pt x="4723428" y="786755"/>
                  <a:pt x="4881642" y="898604"/>
                  <a:pt x="5058713" y="898604"/>
                </a:cubicBezTo>
                <a:cubicBezTo>
                  <a:pt x="5250541" y="898604"/>
                  <a:pt x="5420237" y="767336"/>
                  <a:pt x="5523541" y="566110"/>
                </a:cubicBezTo>
                <a:lnTo>
                  <a:pt x="5541050" y="525626"/>
                </a:lnTo>
                <a:lnTo>
                  <a:pt x="5523367" y="583527"/>
                </a:lnTo>
                <a:cubicBezTo>
                  <a:pt x="5414956" y="870023"/>
                  <a:pt x="5189836" y="1066912"/>
                  <a:pt x="4929700" y="1066912"/>
                </a:cubicBezTo>
                <a:cubicBezTo>
                  <a:pt x="4792486" y="1066912"/>
                  <a:pt x="4665014" y="1012132"/>
                  <a:pt x="4559273" y="918316"/>
                </a:cubicBezTo>
                <a:lnTo>
                  <a:pt x="4511067" y="870977"/>
                </a:lnTo>
                <a:lnTo>
                  <a:pt x="4506753" y="879600"/>
                </a:lnTo>
                <a:lnTo>
                  <a:pt x="4497218" y="861936"/>
                </a:lnTo>
                <a:cubicBezTo>
                  <a:pt x="4392674" y="686459"/>
                  <a:pt x="4234460" y="574610"/>
                  <a:pt x="4057389" y="574610"/>
                </a:cubicBezTo>
                <a:cubicBezTo>
                  <a:pt x="3889539" y="574610"/>
                  <a:pt x="3738635" y="675112"/>
                  <a:pt x="3634326" y="835043"/>
                </a:cubicBezTo>
                <a:lnTo>
                  <a:pt x="3634075" y="835452"/>
                </a:lnTo>
                <a:lnTo>
                  <a:pt x="3632583" y="838546"/>
                </a:lnTo>
                <a:cubicBezTo>
                  <a:pt x="3624063" y="854948"/>
                  <a:pt x="3615128" y="870946"/>
                  <a:pt x="3605796" y="886516"/>
                </a:cubicBezTo>
                <a:lnTo>
                  <a:pt x="3592541" y="907151"/>
                </a:lnTo>
                <a:lnTo>
                  <a:pt x="3575052" y="947587"/>
                </a:lnTo>
                <a:lnTo>
                  <a:pt x="3582743" y="922403"/>
                </a:lnTo>
                <a:lnTo>
                  <a:pt x="3576633" y="931915"/>
                </a:lnTo>
                <a:cubicBezTo>
                  <a:pt x="3455389" y="1108155"/>
                  <a:pt x="3279983" y="1218905"/>
                  <a:pt x="3084881" y="1218905"/>
                </a:cubicBezTo>
                <a:cubicBezTo>
                  <a:pt x="2947666" y="1218905"/>
                  <a:pt x="2820195" y="1164125"/>
                  <a:pt x="2714454" y="1070310"/>
                </a:cubicBezTo>
                <a:lnTo>
                  <a:pt x="2666248" y="1022970"/>
                </a:lnTo>
                <a:lnTo>
                  <a:pt x="2661934" y="1031594"/>
                </a:lnTo>
                <a:lnTo>
                  <a:pt x="2652398" y="1013930"/>
                </a:lnTo>
                <a:cubicBezTo>
                  <a:pt x="2547854" y="838452"/>
                  <a:pt x="2389641" y="726604"/>
                  <a:pt x="2212569" y="726604"/>
                </a:cubicBezTo>
                <a:cubicBezTo>
                  <a:pt x="2020741" y="726604"/>
                  <a:pt x="1851046" y="857871"/>
                  <a:pt x="1747742" y="1059097"/>
                </a:cubicBezTo>
                <a:close/>
                <a:moveTo>
                  <a:pt x="0" y="693279"/>
                </a:moveTo>
                <a:lnTo>
                  <a:pt x="17683" y="635378"/>
                </a:lnTo>
                <a:cubicBezTo>
                  <a:pt x="126095" y="348882"/>
                  <a:pt x="351214" y="151994"/>
                  <a:pt x="611350" y="151994"/>
                </a:cubicBezTo>
                <a:cubicBezTo>
                  <a:pt x="748565" y="151994"/>
                  <a:pt x="876037" y="206773"/>
                  <a:pt x="981778" y="300589"/>
                </a:cubicBezTo>
                <a:lnTo>
                  <a:pt x="1029984" y="347929"/>
                </a:lnTo>
                <a:lnTo>
                  <a:pt x="1034298" y="339305"/>
                </a:lnTo>
                <a:lnTo>
                  <a:pt x="1043833" y="356969"/>
                </a:lnTo>
                <a:cubicBezTo>
                  <a:pt x="1148377" y="532446"/>
                  <a:pt x="1306590" y="644295"/>
                  <a:pt x="1483662" y="644295"/>
                </a:cubicBezTo>
                <a:cubicBezTo>
                  <a:pt x="1651511" y="644295"/>
                  <a:pt x="1802416" y="543793"/>
                  <a:pt x="1906725" y="383862"/>
                </a:cubicBezTo>
                <a:lnTo>
                  <a:pt x="1906976" y="383453"/>
                </a:lnTo>
                <a:lnTo>
                  <a:pt x="1908468" y="380359"/>
                </a:lnTo>
                <a:cubicBezTo>
                  <a:pt x="1916988" y="363958"/>
                  <a:pt x="1925923" y="347959"/>
                  <a:pt x="1935254" y="332389"/>
                </a:cubicBezTo>
                <a:lnTo>
                  <a:pt x="1948510" y="311754"/>
                </a:lnTo>
                <a:lnTo>
                  <a:pt x="1965999" y="271318"/>
                </a:lnTo>
                <a:lnTo>
                  <a:pt x="1958308" y="296502"/>
                </a:lnTo>
                <a:lnTo>
                  <a:pt x="1964418" y="286991"/>
                </a:lnTo>
                <a:cubicBezTo>
                  <a:pt x="2085662" y="110750"/>
                  <a:pt x="2261067" y="0"/>
                  <a:pt x="2456169" y="0"/>
                </a:cubicBezTo>
                <a:cubicBezTo>
                  <a:pt x="2593384" y="0"/>
                  <a:pt x="2720856" y="54780"/>
                  <a:pt x="2826597" y="148596"/>
                </a:cubicBezTo>
                <a:lnTo>
                  <a:pt x="2874803" y="195935"/>
                </a:lnTo>
                <a:lnTo>
                  <a:pt x="2879117" y="187312"/>
                </a:lnTo>
                <a:lnTo>
                  <a:pt x="2888652" y="204976"/>
                </a:lnTo>
                <a:cubicBezTo>
                  <a:pt x="2993196" y="380453"/>
                  <a:pt x="3151410" y="492302"/>
                  <a:pt x="3328481" y="492302"/>
                </a:cubicBezTo>
                <a:cubicBezTo>
                  <a:pt x="3520309" y="492302"/>
                  <a:pt x="3690004" y="361034"/>
                  <a:pt x="3793309" y="159808"/>
                </a:cubicBezTo>
                <a:lnTo>
                  <a:pt x="3810818" y="119325"/>
                </a:lnTo>
                <a:lnTo>
                  <a:pt x="3793135" y="177225"/>
                </a:lnTo>
                <a:cubicBezTo>
                  <a:pt x="3684724" y="463721"/>
                  <a:pt x="3459604" y="660610"/>
                  <a:pt x="3199468" y="660610"/>
                </a:cubicBezTo>
                <a:cubicBezTo>
                  <a:pt x="3062253" y="660610"/>
                  <a:pt x="2934782" y="605830"/>
                  <a:pt x="2829041" y="512014"/>
                </a:cubicBezTo>
                <a:lnTo>
                  <a:pt x="2780835" y="464675"/>
                </a:lnTo>
                <a:lnTo>
                  <a:pt x="2776521" y="473298"/>
                </a:lnTo>
                <a:lnTo>
                  <a:pt x="2766986" y="455634"/>
                </a:lnTo>
                <a:cubicBezTo>
                  <a:pt x="2662442" y="280157"/>
                  <a:pt x="2504228" y="168308"/>
                  <a:pt x="2327156" y="168308"/>
                </a:cubicBezTo>
                <a:cubicBezTo>
                  <a:pt x="2159307" y="168308"/>
                  <a:pt x="2008403" y="268810"/>
                  <a:pt x="1904094" y="428741"/>
                </a:cubicBezTo>
                <a:lnTo>
                  <a:pt x="1903843" y="429150"/>
                </a:lnTo>
                <a:lnTo>
                  <a:pt x="1902351" y="432244"/>
                </a:lnTo>
                <a:cubicBezTo>
                  <a:pt x="1893831" y="448646"/>
                  <a:pt x="1884896" y="464644"/>
                  <a:pt x="1875564" y="480214"/>
                </a:cubicBezTo>
                <a:lnTo>
                  <a:pt x="1862309" y="500849"/>
                </a:lnTo>
                <a:lnTo>
                  <a:pt x="1844820" y="541285"/>
                </a:lnTo>
                <a:lnTo>
                  <a:pt x="1852511" y="516101"/>
                </a:lnTo>
                <a:lnTo>
                  <a:pt x="1846401" y="525613"/>
                </a:lnTo>
                <a:cubicBezTo>
                  <a:pt x="1725157" y="701853"/>
                  <a:pt x="1549751" y="812603"/>
                  <a:pt x="1354649" y="812603"/>
                </a:cubicBezTo>
                <a:cubicBezTo>
                  <a:pt x="1217434" y="812603"/>
                  <a:pt x="1089963" y="757823"/>
                  <a:pt x="984222" y="664008"/>
                </a:cubicBezTo>
                <a:lnTo>
                  <a:pt x="936016" y="616668"/>
                </a:lnTo>
                <a:lnTo>
                  <a:pt x="931702" y="625292"/>
                </a:lnTo>
                <a:lnTo>
                  <a:pt x="922166" y="607628"/>
                </a:lnTo>
                <a:cubicBezTo>
                  <a:pt x="817622" y="432150"/>
                  <a:pt x="659409" y="320302"/>
                  <a:pt x="482337" y="320302"/>
                </a:cubicBezTo>
                <a:cubicBezTo>
                  <a:pt x="290509" y="320302"/>
                  <a:pt x="120814" y="451569"/>
                  <a:pt x="17510" y="652795"/>
                </a:cubicBezTo>
                <a:close/>
              </a:path>
            </a:pathLst>
          </a:custGeom>
          <a:gradFill>
            <a:gsLst>
              <a:gs pos="75000">
                <a:schemeClr val="accent3">
                  <a:lumMod val="75000"/>
                </a:schemeClr>
              </a:gs>
              <a:gs pos="0">
                <a:schemeClr val="tx1">
                  <a:lumMod val="95000"/>
                </a:schemeClr>
              </a:gs>
              <a:gs pos="57000">
                <a:srgbClr val="EB3208"/>
              </a:gs>
              <a:gs pos="61000">
                <a:srgbClr val="F54C04"/>
              </a:gs>
              <a:gs pos="42000">
                <a:srgbClr val="E3200B"/>
              </a:gs>
              <a:gs pos="41000">
                <a:srgbClr val="FF6600"/>
              </a:gs>
            </a:gsLst>
            <a:path path="circle">
              <a:fillToRect l="100000" t="100000"/>
            </a:path>
          </a:gradFill>
          <a:ln>
            <a:noFill/>
          </a:ln>
          <a:scene3d>
            <a:camera prst="orthographicFront"/>
            <a:lightRig rig="flat" dir="t"/>
          </a:scene3d>
          <a:sp3d>
            <a:bevelT w="247650" prst="slope"/>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0" name="9 Rectángulo"/>
          <p:cNvSpPr/>
          <p:nvPr/>
        </p:nvSpPr>
        <p:spPr>
          <a:xfrm rot="10800000">
            <a:off x="0" y="0"/>
            <a:ext cx="9144000" cy="5143500"/>
          </a:xfrm>
          <a:prstGeom prst="rect">
            <a:avLst/>
          </a:prstGeom>
          <a:gradFill>
            <a:gsLst>
              <a:gs pos="78000">
                <a:srgbClr val="FC4B04"/>
              </a:gs>
              <a:gs pos="0">
                <a:schemeClr val="tx1"/>
              </a:gs>
              <a:gs pos="100000">
                <a:srgbClr val="FF3300"/>
              </a:gs>
              <a:gs pos="66000">
                <a:schemeClr val="tx1"/>
              </a:gs>
              <a:gs pos="90000">
                <a:schemeClr val="tx1"/>
              </a:gs>
              <a:gs pos="44000">
                <a:schemeClr val="tx1"/>
              </a:gs>
              <a:gs pos="54000">
                <a:srgbClr val="FA4C06"/>
              </a:gs>
              <a:gs pos="33000">
                <a:srgbClr val="FD5003"/>
              </a:gs>
              <a:gs pos="23000">
                <a:schemeClr val="tx1"/>
              </a:gs>
              <a:gs pos="12000">
                <a:srgbClr val="FF4A01"/>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8455239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4000" fill="hold"/>
                                        <p:tgtEl>
                                          <p:spTgt spid="6"/>
                                        </p:tgtEl>
                                        <p:attrNameLst>
                                          <p:attrName>ppt_x</p:attrName>
                                        </p:attrNameLst>
                                      </p:cBhvr>
                                      <p:tavLst>
                                        <p:tav tm="0">
                                          <p:val>
                                            <p:strVal val="1+#ppt_w/2"/>
                                          </p:val>
                                        </p:tav>
                                        <p:tav tm="100000">
                                          <p:val>
                                            <p:strVal val="#ppt_x"/>
                                          </p:val>
                                        </p:tav>
                                      </p:tavLst>
                                    </p:anim>
                                    <p:anim calcmode="lin" valueType="num">
                                      <p:cBhvr additive="base">
                                        <p:cTn id="8" dur="4000" fill="hold"/>
                                        <p:tgtEl>
                                          <p:spTgt spid="6"/>
                                        </p:tgtEl>
                                        <p:attrNameLst>
                                          <p:attrName>ppt_y</p:attrName>
                                        </p:attrNameLst>
                                      </p:cBhvr>
                                      <p:tavLst>
                                        <p:tav tm="0">
                                          <p:val>
                                            <p:strVal val="#ppt_y"/>
                                          </p:val>
                                        </p:tav>
                                        <p:tav tm="100000">
                                          <p:val>
                                            <p:strVal val="#ppt_y"/>
                                          </p:val>
                                        </p:tav>
                                      </p:tavLst>
                                    </p:anim>
                                  </p:childTnLst>
                                </p:cTn>
                              </p:par>
                              <p:par>
                                <p:cTn id="9" presetID="19" presetClass="entr" presetSubtype="10" fill="hold" grpId="1"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0" fill="hold"/>
                                        <p:tgtEl>
                                          <p:spTgt spid="6"/>
                                        </p:tgtEl>
                                        <p:attrNameLst>
                                          <p:attrName>ppt_w</p:attrName>
                                        </p:attrNameLst>
                                      </p:cBhvr>
                                      <p:tavLst>
                                        <p:tav tm="0" fmla="#ppt_w*sin(2.5*pi*$)">
                                          <p:val>
                                            <p:fltVal val="0"/>
                                          </p:val>
                                        </p:tav>
                                        <p:tav tm="100000">
                                          <p:val>
                                            <p:fltVal val="1"/>
                                          </p:val>
                                        </p:tav>
                                      </p:tavLst>
                                    </p:anim>
                                    <p:anim calcmode="lin" valueType="num">
                                      <p:cBhvr>
                                        <p:cTn id="12" dur="5000" fill="hold"/>
                                        <p:tgtEl>
                                          <p:spTgt spid="6"/>
                                        </p:tgtEl>
                                        <p:attrNameLst>
                                          <p:attrName>ppt_h</p:attrName>
                                        </p:attrNameLst>
                                      </p:cBhvr>
                                      <p:tavLst>
                                        <p:tav tm="0">
                                          <p:val>
                                            <p:strVal val="#ppt_h"/>
                                          </p:val>
                                        </p:tav>
                                        <p:tav tm="100000">
                                          <p:val>
                                            <p:strVal val="#ppt_h"/>
                                          </p:val>
                                        </p:tav>
                                      </p:tavLst>
                                    </p:anim>
                                  </p:childTnLst>
                                </p:cTn>
                              </p:par>
                              <p:par>
                                <p:cTn id="13" presetID="2" presetClass="exit" presetSubtype="2" fill="hold" grpId="2" nodeType="withEffect">
                                  <p:stCondLst>
                                    <p:cond delay="0"/>
                                  </p:stCondLst>
                                  <p:childTnLst>
                                    <p:anim calcmode="lin" valueType="num">
                                      <p:cBhvr additive="base">
                                        <p:cTn id="14" dur="4000"/>
                                        <p:tgtEl>
                                          <p:spTgt spid="6"/>
                                        </p:tgtEl>
                                        <p:attrNameLst>
                                          <p:attrName>ppt_x</p:attrName>
                                        </p:attrNameLst>
                                      </p:cBhvr>
                                      <p:tavLst>
                                        <p:tav tm="0">
                                          <p:val>
                                            <p:strVal val="ppt_x"/>
                                          </p:val>
                                        </p:tav>
                                        <p:tav tm="100000">
                                          <p:val>
                                            <p:strVal val="1+ppt_w/2"/>
                                          </p:val>
                                        </p:tav>
                                      </p:tavLst>
                                    </p:anim>
                                    <p:anim calcmode="lin" valueType="num">
                                      <p:cBhvr additive="base">
                                        <p:cTn id="15" dur="4000"/>
                                        <p:tgtEl>
                                          <p:spTgt spid="6"/>
                                        </p:tgtEl>
                                        <p:attrNameLst>
                                          <p:attrName>ppt_y</p:attrName>
                                        </p:attrNameLst>
                                      </p:cBhvr>
                                      <p:tavLst>
                                        <p:tav tm="0">
                                          <p:val>
                                            <p:strVal val="ppt_y"/>
                                          </p:val>
                                        </p:tav>
                                        <p:tav tm="100000">
                                          <p:val>
                                            <p:strVal val="ppt_y"/>
                                          </p:val>
                                        </p:tav>
                                      </p:tavLst>
                                    </p:anim>
                                    <p:set>
                                      <p:cBhvr>
                                        <p:cTn id="16" dur="1" fill="hold">
                                          <p:stCondLst>
                                            <p:cond delay="3999"/>
                                          </p:stCondLst>
                                        </p:cTn>
                                        <p:tgtEl>
                                          <p:spTgt spid="6"/>
                                        </p:tgtEl>
                                        <p:attrNameLst>
                                          <p:attrName>style.visibility</p:attrName>
                                        </p:attrNameLst>
                                      </p:cBhvr>
                                      <p:to>
                                        <p:strVal val="hidden"/>
                                      </p:to>
                                    </p:set>
                                  </p:childTnLst>
                                </p:cTn>
                              </p:par>
                              <p:par>
                                <p:cTn id="17" presetID="2" presetClass="entr" presetSubtype="2"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4000" fill="hold"/>
                                        <p:tgtEl>
                                          <p:spTgt spid="9"/>
                                        </p:tgtEl>
                                        <p:attrNameLst>
                                          <p:attrName>ppt_x</p:attrName>
                                        </p:attrNameLst>
                                      </p:cBhvr>
                                      <p:tavLst>
                                        <p:tav tm="0">
                                          <p:val>
                                            <p:strVal val="1+#ppt_w/2"/>
                                          </p:val>
                                        </p:tav>
                                        <p:tav tm="100000">
                                          <p:val>
                                            <p:strVal val="#ppt_x"/>
                                          </p:val>
                                        </p:tav>
                                      </p:tavLst>
                                    </p:anim>
                                    <p:anim calcmode="lin" valueType="num">
                                      <p:cBhvr additive="base">
                                        <p:cTn id="20" dur="4000" fill="hold"/>
                                        <p:tgtEl>
                                          <p:spTgt spid="9"/>
                                        </p:tgtEl>
                                        <p:attrNameLst>
                                          <p:attrName>ppt_y</p:attrName>
                                        </p:attrNameLst>
                                      </p:cBhvr>
                                      <p:tavLst>
                                        <p:tav tm="0">
                                          <p:val>
                                            <p:strVal val="#ppt_y"/>
                                          </p:val>
                                        </p:tav>
                                        <p:tav tm="100000">
                                          <p:val>
                                            <p:strVal val="#ppt_y"/>
                                          </p:val>
                                        </p:tav>
                                      </p:tavLst>
                                    </p:anim>
                                  </p:childTnLst>
                                </p:cTn>
                              </p:par>
                              <p:par>
                                <p:cTn id="21" presetID="19" presetClass="entr" presetSubtype="10" fill="hold" grpId="1"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p:cTn id="23" dur="5000" fill="hold"/>
                                        <p:tgtEl>
                                          <p:spTgt spid="9"/>
                                        </p:tgtEl>
                                        <p:attrNameLst>
                                          <p:attrName>ppt_w</p:attrName>
                                        </p:attrNameLst>
                                      </p:cBhvr>
                                      <p:tavLst>
                                        <p:tav tm="0" fmla="#ppt_w*sin(2.5*pi*$)">
                                          <p:val>
                                            <p:fltVal val="0"/>
                                          </p:val>
                                        </p:tav>
                                        <p:tav tm="100000">
                                          <p:val>
                                            <p:fltVal val="1"/>
                                          </p:val>
                                        </p:tav>
                                      </p:tavLst>
                                    </p:anim>
                                    <p:anim calcmode="lin" valueType="num">
                                      <p:cBhvr>
                                        <p:cTn id="24" dur="5000" fill="hold"/>
                                        <p:tgtEl>
                                          <p:spTgt spid="9"/>
                                        </p:tgtEl>
                                        <p:attrNameLst>
                                          <p:attrName>ppt_h</p:attrName>
                                        </p:attrNameLst>
                                      </p:cBhvr>
                                      <p:tavLst>
                                        <p:tav tm="0">
                                          <p:val>
                                            <p:strVal val="#ppt_h"/>
                                          </p:val>
                                        </p:tav>
                                        <p:tav tm="100000">
                                          <p:val>
                                            <p:strVal val="#ppt_h"/>
                                          </p:val>
                                        </p:tav>
                                      </p:tavLst>
                                    </p:anim>
                                  </p:childTnLst>
                                </p:cTn>
                              </p:par>
                              <p:par>
                                <p:cTn id="25" presetID="2" presetClass="exit" presetSubtype="2" fill="hold" grpId="2" nodeType="withEffect">
                                  <p:stCondLst>
                                    <p:cond delay="0"/>
                                  </p:stCondLst>
                                  <p:childTnLst>
                                    <p:anim calcmode="lin" valueType="num">
                                      <p:cBhvr additive="base">
                                        <p:cTn id="26" dur="4000"/>
                                        <p:tgtEl>
                                          <p:spTgt spid="9"/>
                                        </p:tgtEl>
                                        <p:attrNameLst>
                                          <p:attrName>ppt_x</p:attrName>
                                        </p:attrNameLst>
                                      </p:cBhvr>
                                      <p:tavLst>
                                        <p:tav tm="0">
                                          <p:val>
                                            <p:strVal val="ppt_x"/>
                                          </p:val>
                                        </p:tav>
                                        <p:tav tm="100000">
                                          <p:val>
                                            <p:strVal val="1+ppt_w/2"/>
                                          </p:val>
                                        </p:tav>
                                      </p:tavLst>
                                    </p:anim>
                                    <p:anim calcmode="lin" valueType="num">
                                      <p:cBhvr additive="base">
                                        <p:cTn id="27" dur="4000"/>
                                        <p:tgtEl>
                                          <p:spTgt spid="9"/>
                                        </p:tgtEl>
                                        <p:attrNameLst>
                                          <p:attrName>ppt_y</p:attrName>
                                        </p:attrNameLst>
                                      </p:cBhvr>
                                      <p:tavLst>
                                        <p:tav tm="0">
                                          <p:val>
                                            <p:strVal val="ppt_y"/>
                                          </p:val>
                                        </p:tav>
                                        <p:tav tm="100000">
                                          <p:val>
                                            <p:strVal val="ppt_y"/>
                                          </p:val>
                                        </p:tav>
                                      </p:tavLst>
                                    </p:anim>
                                    <p:set>
                                      <p:cBhvr>
                                        <p:cTn id="28" dur="1" fill="hold">
                                          <p:stCondLst>
                                            <p:cond delay="3999"/>
                                          </p:stCondLst>
                                        </p:cTn>
                                        <p:tgtEl>
                                          <p:spTgt spid="9"/>
                                        </p:tgtEl>
                                        <p:attrNameLst>
                                          <p:attrName>style.visibility</p:attrName>
                                        </p:attrNameLst>
                                      </p:cBhvr>
                                      <p:to>
                                        <p:strVal val="hidden"/>
                                      </p:to>
                                    </p:set>
                                  </p:childTnLst>
                                </p:cTn>
                              </p:par>
                              <p:par>
                                <p:cTn id="29" presetID="2" presetClass="entr" presetSubtype="8" fill="hold" grpId="0" nodeType="with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additive="base">
                                        <p:cTn id="31" dur="4000" fill="hold"/>
                                        <p:tgtEl>
                                          <p:spTgt spid="7"/>
                                        </p:tgtEl>
                                        <p:attrNameLst>
                                          <p:attrName>ppt_x</p:attrName>
                                        </p:attrNameLst>
                                      </p:cBhvr>
                                      <p:tavLst>
                                        <p:tav tm="0">
                                          <p:val>
                                            <p:strVal val="0-#ppt_w/2"/>
                                          </p:val>
                                        </p:tav>
                                        <p:tav tm="100000">
                                          <p:val>
                                            <p:strVal val="#ppt_x"/>
                                          </p:val>
                                        </p:tav>
                                      </p:tavLst>
                                    </p:anim>
                                    <p:anim calcmode="lin" valueType="num">
                                      <p:cBhvr additive="base">
                                        <p:cTn id="32" dur="4000" fill="hold"/>
                                        <p:tgtEl>
                                          <p:spTgt spid="7"/>
                                        </p:tgtEl>
                                        <p:attrNameLst>
                                          <p:attrName>ppt_y</p:attrName>
                                        </p:attrNameLst>
                                      </p:cBhvr>
                                      <p:tavLst>
                                        <p:tav tm="0">
                                          <p:val>
                                            <p:strVal val="#ppt_y"/>
                                          </p:val>
                                        </p:tav>
                                        <p:tav tm="100000">
                                          <p:val>
                                            <p:strVal val="#ppt_y"/>
                                          </p:val>
                                        </p:tav>
                                      </p:tavLst>
                                    </p:anim>
                                  </p:childTnLst>
                                </p:cTn>
                              </p:par>
                              <p:par>
                                <p:cTn id="33" presetID="19" presetClass="entr" presetSubtype="10" fill="hold" grpId="1" nodeType="withEffect">
                                  <p:stCondLst>
                                    <p:cond delay="0"/>
                                  </p:stCondLst>
                                  <p:childTnLst>
                                    <p:set>
                                      <p:cBhvr>
                                        <p:cTn id="34" dur="1" fill="hold">
                                          <p:stCondLst>
                                            <p:cond delay="0"/>
                                          </p:stCondLst>
                                        </p:cTn>
                                        <p:tgtEl>
                                          <p:spTgt spid="7"/>
                                        </p:tgtEl>
                                        <p:attrNameLst>
                                          <p:attrName>style.visibility</p:attrName>
                                        </p:attrNameLst>
                                      </p:cBhvr>
                                      <p:to>
                                        <p:strVal val="visible"/>
                                      </p:to>
                                    </p:set>
                                    <p:anim calcmode="lin" valueType="num">
                                      <p:cBhvr>
                                        <p:cTn id="35" dur="5000" fill="hold"/>
                                        <p:tgtEl>
                                          <p:spTgt spid="7"/>
                                        </p:tgtEl>
                                        <p:attrNameLst>
                                          <p:attrName>ppt_w</p:attrName>
                                        </p:attrNameLst>
                                      </p:cBhvr>
                                      <p:tavLst>
                                        <p:tav tm="0" fmla="#ppt_w*sin(2.5*pi*$)">
                                          <p:val>
                                            <p:fltVal val="0"/>
                                          </p:val>
                                        </p:tav>
                                        <p:tav tm="100000">
                                          <p:val>
                                            <p:fltVal val="1"/>
                                          </p:val>
                                        </p:tav>
                                      </p:tavLst>
                                    </p:anim>
                                    <p:anim calcmode="lin" valueType="num">
                                      <p:cBhvr>
                                        <p:cTn id="36" dur="5000" fill="hold"/>
                                        <p:tgtEl>
                                          <p:spTgt spid="7"/>
                                        </p:tgtEl>
                                        <p:attrNameLst>
                                          <p:attrName>ppt_h</p:attrName>
                                        </p:attrNameLst>
                                      </p:cBhvr>
                                      <p:tavLst>
                                        <p:tav tm="0">
                                          <p:val>
                                            <p:strVal val="#ppt_h"/>
                                          </p:val>
                                        </p:tav>
                                        <p:tav tm="100000">
                                          <p:val>
                                            <p:strVal val="#ppt_h"/>
                                          </p:val>
                                        </p:tav>
                                      </p:tavLst>
                                    </p:anim>
                                  </p:childTnLst>
                                </p:cTn>
                              </p:par>
                              <p:par>
                                <p:cTn id="37" presetID="2" presetClass="exit" presetSubtype="8" fill="hold" grpId="2" nodeType="withEffect">
                                  <p:stCondLst>
                                    <p:cond delay="0"/>
                                  </p:stCondLst>
                                  <p:childTnLst>
                                    <p:anim calcmode="lin" valueType="num">
                                      <p:cBhvr additive="base">
                                        <p:cTn id="38" dur="4000"/>
                                        <p:tgtEl>
                                          <p:spTgt spid="7"/>
                                        </p:tgtEl>
                                        <p:attrNameLst>
                                          <p:attrName>ppt_x</p:attrName>
                                        </p:attrNameLst>
                                      </p:cBhvr>
                                      <p:tavLst>
                                        <p:tav tm="0">
                                          <p:val>
                                            <p:strVal val="ppt_x"/>
                                          </p:val>
                                        </p:tav>
                                        <p:tav tm="100000">
                                          <p:val>
                                            <p:strVal val="0-ppt_w/2"/>
                                          </p:val>
                                        </p:tav>
                                      </p:tavLst>
                                    </p:anim>
                                    <p:anim calcmode="lin" valueType="num">
                                      <p:cBhvr additive="base">
                                        <p:cTn id="39" dur="4000"/>
                                        <p:tgtEl>
                                          <p:spTgt spid="7"/>
                                        </p:tgtEl>
                                        <p:attrNameLst>
                                          <p:attrName>ppt_y</p:attrName>
                                        </p:attrNameLst>
                                      </p:cBhvr>
                                      <p:tavLst>
                                        <p:tav tm="0">
                                          <p:val>
                                            <p:strVal val="ppt_y"/>
                                          </p:val>
                                        </p:tav>
                                        <p:tav tm="100000">
                                          <p:val>
                                            <p:strVal val="ppt_y"/>
                                          </p:val>
                                        </p:tav>
                                      </p:tavLst>
                                    </p:anim>
                                    <p:set>
                                      <p:cBhvr>
                                        <p:cTn id="40" dur="1" fill="hold">
                                          <p:stCondLst>
                                            <p:cond delay="3999"/>
                                          </p:stCondLst>
                                        </p:cTn>
                                        <p:tgtEl>
                                          <p:spTgt spid="7"/>
                                        </p:tgtEl>
                                        <p:attrNameLst>
                                          <p:attrName>style.visibility</p:attrName>
                                        </p:attrNameLst>
                                      </p:cBhvr>
                                      <p:to>
                                        <p:strVal val="hidden"/>
                                      </p:to>
                                    </p:set>
                                  </p:childTnLst>
                                </p:cTn>
                              </p:par>
                              <p:par>
                                <p:cTn id="41" presetID="2" presetClass="entr" presetSubtype="8" fill="hold" grpId="0" nodeType="withEffect">
                                  <p:stCondLst>
                                    <p:cond delay="0"/>
                                  </p:stCondLst>
                                  <p:childTnLst>
                                    <p:set>
                                      <p:cBhvr>
                                        <p:cTn id="42" dur="1" fill="hold">
                                          <p:stCondLst>
                                            <p:cond delay="0"/>
                                          </p:stCondLst>
                                        </p:cTn>
                                        <p:tgtEl>
                                          <p:spTgt spid="8"/>
                                        </p:tgtEl>
                                        <p:attrNameLst>
                                          <p:attrName>style.visibility</p:attrName>
                                        </p:attrNameLst>
                                      </p:cBhvr>
                                      <p:to>
                                        <p:strVal val="visible"/>
                                      </p:to>
                                    </p:set>
                                    <p:anim calcmode="lin" valueType="num">
                                      <p:cBhvr additive="base">
                                        <p:cTn id="43" dur="4000" fill="hold"/>
                                        <p:tgtEl>
                                          <p:spTgt spid="8"/>
                                        </p:tgtEl>
                                        <p:attrNameLst>
                                          <p:attrName>ppt_x</p:attrName>
                                        </p:attrNameLst>
                                      </p:cBhvr>
                                      <p:tavLst>
                                        <p:tav tm="0">
                                          <p:val>
                                            <p:strVal val="0-#ppt_w/2"/>
                                          </p:val>
                                        </p:tav>
                                        <p:tav tm="100000">
                                          <p:val>
                                            <p:strVal val="#ppt_x"/>
                                          </p:val>
                                        </p:tav>
                                      </p:tavLst>
                                    </p:anim>
                                    <p:anim calcmode="lin" valueType="num">
                                      <p:cBhvr additive="base">
                                        <p:cTn id="44" dur="4000" fill="hold"/>
                                        <p:tgtEl>
                                          <p:spTgt spid="8"/>
                                        </p:tgtEl>
                                        <p:attrNameLst>
                                          <p:attrName>ppt_y</p:attrName>
                                        </p:attrNameLst>
                                      </p:cBhvr>
                                      <p:tavLst>
                                        <p:tav tm="0">
                                          <p:val>
                                            <p:strVal val="#ppt_y"/>
                                          </p:val>
                                        </p:tav>
                                        <p:tav tm="100000">
                                          <p:val>
                                            <p:strVal val="#ppt_y"/>
                                          </p:val>
                                        </p:tav>
                                      </p:tavLst>
                                    </p:anim>
                                  </p:childTnLst>
                                </p:cTn>
                              </p:par>
                              <p:par>
                                <p:cTn id="45" presetID="19" presetClass="entr" presetSubtype="10" fill="hold" grpId="1" nodeType="withEffect">
                                  <p:stCondLst>
                                    <p:cond delay="0"/>
                                  </p:stCondLst>
                                  <p:childTnLst>
                                    <p:set>
                                      <p:cBhvr>
                                        <p:cTn id="46" dur="1" fill="hold">
                                          <p:stCondLst>
                                            <p:cond delay="0"/>
                                          </p:stCondLst>
                                        </p:cTn>
                                        <p:tgtEl>
                                          <p:spTgt spid="8"/>
                                        </p:tgtEl>
                                        <p:attrNameLst>
                                          <p:attrName>style.visibility</p:attrName>
                                        </p:attrNameLst>
                                      </p:cBhvr>
                                      <p:to>
                                        <p:strVal val="visible"/>
                                      </p:to>
                                    </p:set>
                                    <p:anim calcmode="lin" valueType="num">
                                      <p:cBhvr>
                                        <p:cTn id="47" dur="5000" fill="hold"/>
                                        <p:tgtEl>
                                          <p:spTgt spid="8"/>
                                        </p:tgtEl>
                                        <p:attrNameLst>
                                          <p:attrName>ppt_w</p:attrName>
                                        </p:attrNameLst>
                                      </p:cBhvr>
                                      <p:tavLst>
                                        <p:tav tm="0" fmla="#ppt_w*sin(2.5*pi*$)">
                                          <p:val>
                                            <p:fltVal val="0"/>
                                          </p:val>
                                        </p:tav>
                                        <p:tav tm="100000">
                                          <p:val>
                                            <p:fltVal val="1"/>
                                          </p:val>
                                        </p:tav>
                                      </p:tavLst>
                                    </p:anim>
                                    <p:anim calcmode="lin" valueType="num">
                                      <p:cBhvr>
                                        <p:cTn id="48" dur="5000" fill="hold"/>
                                        <p:tgtEl>
                                          <p:spTgt spid="8"/>
                                        </p:tgtEl>
                                        <p:attrNameLst>
                                          <p:attrName>ppt_h</p:attrName>
                                        </p:attrNameLst>
                                      </p:cBhvr>
                                      <p:tavLst>
                                        <p:tav tm="0">
                                          <p:val>
                                            <p:strVal val="#ppt_h"/>
                                          </p:val>
                                        </p:tav>
                                        <p:tav tm="100000">
                                          <p:val>
                                            <p:strVal val="#ppt_h"/>
                                          </p:val>
                                        </p:tav>
                                      </p:tavLst>
                                    </p:anim>
                                  </p:childTnLst>
                                </p:cTn>
                              </p:par>
                              <p:par>
                                <p:cTn id="49" presetID="2" presetClass="exit" presetSubtype="8" fill="hold" grpId="2" nodeType="withEffect">
                                  <p:stCondLst>
                                    <p:cond delay="0"/>
                                  </p:stCondLst>
                                  <p:childTnLst>
                                    <p:anim calcmode="lin" valueType="num">
                                      <p:cBhvr additive="base">
                                        <p:cTn id="50" dur="4000"/>
                                        <p:tgtEl>
                                          <p:spTgt spid="8"/>
                                        </p:tgtEl>
                                        <p:attrNameLst>
                                          <p:attrName>ppt_x</p:attrName>
                                        </p:attrNameLst>
                                      </p:cBhvr>
                                      <p:tavLst>
                                        <p:tav tm="0">
                                          <p:val>
                                            <p:strVal val="ppt_x"/>
                                          </p:val>
                                        </p:tav>
                                        <p:tav tm="100000">
                                          <p:val>
                                            <p:strVal val="0-ppt_w/2"/>
                                          </p:val>
                                        </p:tav>
                                      </p:tavLst>
                                    </p:anim>
                                    <p:anim calcmode="lin" valueType="num">
                                      <p:cBhvr additive="base">
                                        <p:cTn id="51" dur="4000"/>
                                        <p:tgtEl>
                                          <p:spTgt spid="8"/>
                                        </p:tgtEl>
                                        <p:attrNameLst>
                                          <p:attrName>ppt_y</p:attrName>
                                        </p:attrNameLst>
                                      </p:cBhvr>
                                      <p:tavLst>
                                        <p:tav tm="0">
                                          <p:val>
                                            <p:strVal val="ppt_y"/>
                                          </p:val>
                                        </p:tav>
                                        <p:tav tm="100000">
                                          <p:val>
                                            <p:strVal val="ppt_y"/>
                                          </p:val>
                                        </p:tav>
                                      </p:tavLst>
                                    </p:anim>
                                    <p:set>
                                      <p:cBhvr>
                                        <p:cTn id="52" dur="1" fill="hold">
                                          <p:stCondLst>
                                            <p:cond delay="3999"/>
                                          </p:stCondLst>
                                        </p:cTn>
                                        <p:tgtEl>
                                          <p:spTgt spid="8"/>
                                        </p:tgtEl>
                                        <p:attrNameLst>
                                          <p:attrName>style.visibility</p:attrName>
                                        </p:attrNameLst>
                                      </p:cBhvr>
                                      <p:to>
                                        <p:strVal val="hidden"/>
                                      </p:to>
                                    </p:set>
                                  </p:childTnLst>
                                </p:cTn>
                              </p:par>
                              <p:par>
                                <p:cTn id="53" presetID="23" presetClass="entr" presetSubtype="272" fill="hold" nodeType="withEffect">
                                  <p:stCondLst>
                                    <p:cond delay="500"/>
                                  </p:stCondLst>
                                  <p:childTnLst>
                                    <p:set>
                                      <p:cBhvr>
                                        <p:cTn id="54" dur="1" fill="hold">
                                          <p:stCondLst>
                                            <p:cond delay="0"/>
                                          </p:stCondLst>
                                        </p:cTn>
                                        <p:tgtEl>
                                          <p:spTgt spid="11"/>
                                        </p:tgtEl>
                                        <p:attrNameLst>
                                          <p:attrName>style.visibility</p:attrName>
                                        </p:attrNameLst>
                                      </p:cBhvr>
                                      <p:to>
                                        <p:strVal val="visible"/>
                                      </p:to>
                                    </p:set>
                                    <p:anim calcmode="lin" valueType="num">
                                      <p:cBhvr>
                                        <p:cTn id="55" dur="3250" fill="hold"/>
                                        <p:tgtEl>
                                          <p:spTgt spid="11"/>
                                        </p:tgtEl>
                                        <p:attrNameLst>
                                          <p:attrName>ppt_w</p:attrName>
                                        </p:attrNameLst>
                                      </p:cBhvr>
                                      <p:tavLst>
                                        <p:tav tm="0">
                                          <p:val>
                                            <p:strVal val="2/3*#ppt_w"/>
                                          </p:val>
                                        </p:tav>
                                        <p:tav tm="100000">
                                          <p:val>
                                            <p:strVal val="#ppt_w"/>
                                          </p:val>
                                        </p:tav>
                                      </p:tavLst>
                                    </p:anim>
                                    <p:anim calcmode="lin" valueType="num">
                                      <p:cBhvr>
                                        <p:cTn id="56" dur="3250" fill="hold"/>
                                        <p:tgtEl>
                                          <p:spTgt spid="11"/>
                                        </p:tgtEl>
                                        <p:attrNameLst>
                                          <p:attrName>ppt_h</p:attrName>
                                        </p:attrNameLst>
                                      </p:cBhvr>
                                      <p:tavLst>
                                        <p:tav tm="0">
                                          <p:val>
                                            <p:strVal val="2/3*#ppt_h"/>
                                          </p:val>
                                        </p:tav>
                                        <p:tav tm="100000">
                                          <p:val>
                                            <p:strVal val="#ppt_h"/>
                                          </p:val>
                                        </p:tav>
                                      </p:tavLst>
                                    </p:anim>
                                  </p:childTnLst>
                                </p:cTn>
                              </p:par>
                              <p:par>
                                <p:cTn id="57" presetID="16" presetClass="entr" presetSubtype="37" fill="hold" nodeType="withEffect">
                                  <p:stCondLst>
                                    <p:cond delay="500"/>
                                  </p:stCondLst>
                                  <p:childTnLst>
                                    <p:set>
                                      <p:cBhvr>
                                        <p:cTn id="58" dur="1" fill="hold">
                                          <p:stCondLst>
                                            <p:cond delay="0"/>
                                          </p:stCondLst>
                                        </p:cTn>
                                        <p:tgtEl>
                                          <p:spTgt spid="11"/>
                                        </p:tgtEl>
                                        <p:attrNameLst>
                                          <p:attrName>style.visibility</p:attrName>
                                        </p:attrNameLst>
                                      </p:cBhvr>
                                      <p:to>
                                        <p:strVal val="visible"/>
                                      </p:to>
                                    </p:set>
                                    <p:animEffect transition="in" filter="barn(outVertical)">
                                      <p:cBhvr>
                                        <p:cTn id="59" dur="3250"/>
                                        <p:tgtEl>
                                          <p:spTgt spid="11"/>
                                        </p:tgtEl>
                                      </p:cBhvr>
                                    </p:animEffect>
                                  </p:childTnLst>
                                </p:cTn>
                              </p:par>
                              <p:par>
                                <p:cTn id="60" presetID="9" presetClass="emph" presetSubtype="0" grpId="0" nodeType="withEffect">
                                  <p:stCondLst>
                                    <p:cond delay="0"/>
                                  </p:stCondLst>
                                  <p:childTnLst>
                                    <p:set>
                                      <p:cBhvr rctx="PPT">
                                        <p:cTn id="61" dur="indefinite"/>
                                        <p:tgtEl>
                                          <p:spTgt spid="10"/>
                                        </p:tgtEl>
                                        <p:attrNameLst>
                                          <p:attrName>style.opacity</p:attrName>
                                        </p:attrNameLst>
                                      </p:cBhvr>
                                      <p:to>
                                        <p:strVal val="0"/>
                                      </p:to>
                                    </p:set>
                                    <p:animEffect filter="image" prLst="opacity: 0">
                                      <p:cBhvr rctx="IE">
                                        <p:cTn id="62" dur="indefinite"/>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 name="35 Imagen" descr="Diapositiva3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20281"/>
            <a:ext cx="9144000" cy="5165222"/>
          </a:xfrm>
          <a:prstGeom prst="rect">
            <a:avLst/>
          </a:prstGeom>
          <a:noFill/>
          <a:ln>
            <a:noFill/>
          </a:ln>
        </p:spPr>
      </p:pic>
      <p:sp>
        <p:nvSpPr>
          <p:cNvPr id="3" name="2 Rectángulo"/>
          <p:cNvSpPr/>
          <p:nvPr/>
        </p:nvSpPr>
        <p:spPr>
          <a:xfrm>
            <a:off x="4206404" y="-1316682"/>
            <a:ext cx="731192" cy="654422"/>
          </a:xfrm>
          <a:prstGeom prst="rect">
            <a:avLst/>
          </a:prstGeom>
          <a:gradFill flip="none" rotWithShape="1">
            <a:gsLst>
              <a:gs pos="93750">
                <a:srgbClr val="FFC000">
                  <a:alpha val="67000"/>
                </a:srgbClr>
              </a:gs>
              <a:gs pos="29000">
                <a:srgbClr val="FF6600"/>
              </a:gs>
              <a:gs pos="56000">
                <a:srgbClr val="FFFF00">
                  <a:alpha val="48000"/>
                </a:srgbClr>
              </a:gs>
            </a:gsLst>
            <a:path path="circle">
              <a:fillToRect l="50000" t="50000" r="50000" b="50000"/>
            </a:path>
            <a:tileRect/>
          </a:gradFill>
          <a:ln>
            <a:solidFill>
              <a:schemeClr val="tx1"/>
            </a:solidFill>
          </a:ln>
          <a:scene3d>
            <a:camera prst="obliqueBottomLeft"/>
            <a:lightRig rig="flat" dir="t"/>
          </a:scene3d>
          <a:sp3d extrusionH="63500" prstMaterial="powder">
            <a:bevelT prst="slope"/>
            <a:extrusionClr>
              <a:schemeClr val="accent6">
                <a:lumMod val="20000"/>
                <a:lumOff val="80000"/>
              </a:schemeClr>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4995714" y="-654422"/>
            <a:ext cx="731192" cy="654422"/>
          </a:xfrm>
          <a:prstGeom prst="rect">
            <a:avLst/>
          </a:prstGeom>
          <a:gradFill flip="none" rotWithShape="1">
            <a:gsLst>
              <a:gs pos="93750">
                <a:srgbClr val="FFC000">
                  <a:alpha val="67000"/>
                </a:srgbClr>
              </a:gs>
              <a:gs pos="29000">
                <a:srgbClr val="FF6600"/>
              </a:gs>
              <a:gs pos="56000">
                <a:srgbClr val="FFFF00">
                  <a:alpha val="48000"/>
                </a:srgbClr>
              </a:gs>
            </a:gsLst>
            <a:path path="circle">
              <a:fillToRect l="50000" t="50000" r="50000" b="50000"/>
            </a:path>
            <a:tileRect/>
          </a:gradFill>
          <a:ln>
            <a:solidFill>
              <a:schemeClr val="tx1"/>
            </a:solidFill>
          </a:ln>
          <a:scene3d>
            <a:camera prst="obliqueBottomLeft"/>
            <a:lightRig rig="flat" dir="t"/>
          </a:scene3d>
          <a:sp3d extrusionH="63500" prstMaterial="powder">
            <a:bevelT prst="slope"/>
            <a:extrusionClr>
              <a:schemeClr val="accent6">
                <a:lumMod val="20000"/>
                <a:lumOff val="80000"/>
              </a:schemeClr>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3417094" y="-654422"/>
            <a:ext cx="731192" cy="654422"/>
          </a:xfrm>
          <a:prstGeom prst="rect">
            <a:avLst/>
          </a:prstGeom>
          <a:gradFill flip="none" rotWithShape="1">
            <a:gsLst>
              <a:gs pos="93750">
                <a:srgbClr val="FFC000">
                  <a:alpha val="67000"/>
                </a:srgbClr>
              </a:gs>
              <a:gs pos="29000">
                <a:srgbClr val="FF6600"/>
              </a:gs>
              <a:gs pos="56000">
                <a:srgbClr val="FFFF00">
                  <a:alpha val="48000"/>
                </a:srgbClr>
              </a:gs>
            </a:gsLst>
            <a:path path="circle">
              <a:fillToRect l="50000" t="50000" r="50000" b="50000"/>
            </a:path>
            <a:tileRect/>
          </a:gradFill>
          <a:ln>
            <a:solidFill>
              <a:schemeClr val="tx1"/>
            </a:solidFill>
          </a:ln>
          <a:scene3d>
            <a:camera prst="obliqueBottomLeft"/>
            <a:lightRig rig="flat" dir="t"/>
          </a:scene3d>
          <a:sp3d extrusionH="63500" prstMaterial="powder">
            <a:bevelT prst="slope"/>
            <a:extrusionClr>
              <a:schemeClr val="accent6">
                <a:lumMod val="20000"/>
                <a:lumOff val="80000"/>
              </a:schemeClr>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4206404" y="1"/>
            <a:ext cx="731192" cy="654422"/>
          </a:xfrm>
          <a:prstGeom prst="rect">
            <a:avLst/>
          </a:prstGeom>
          <a:gradFill flip="none" rotWithShape="1">
            <a:gsLst>
              <a:gs pos="93750">
                <a:srgbClr val="FFC000">
                  <a:alpha val="67000"/>
                </a:srgbClr>
              </a:gs>
              <a:gs pos="29000">
                <a:srgbClr val="FF6600"/>
              </a:gs>
              <a:gs pos="56000">
                <a:srgbClr val="FFFF00">
                  <a:alpha val="48000"/>
                </a:srgbClr>
              </a:gs>
            </a:gsLst>
            <a:path path="circle">
              <a:fillToRect l="50000" t="50000" r="50000" b="50000"/>
            </a:path>
            <a:tileRect/>
          </a:gradFill>
          <a:ln>
            <a:solidFill>
              <a:schemeClr val="tx1"/>
            </a:solidFill>
          </a:ln>
          <a:scene3d>
            <a:camera prst="obliqueBottomLeft"/>
            <a:lightRig rig="flat" dir="t"/>
          </a:scene3d>
          <a:sp3d extrusionH="63500" prstMaterial="powder">
            <a:bevelT prst="slope"/>
            <a:extrusionClr>
              <a:schemeClr val="accent6">
                <a:lumMod val="20000"/>
                <a:lumOff val="80000"/>
              </a:schemeClr>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5785024" y="-24797"/>
            <a:ext cx="731192" cy="654422"/>
          </a:xfrm>
          <a:prstGeom prst="rect">
            <a:avLst/>
          </a:prstGeom>
          <a:gradFill flip="none" rotWithShape="1">
            <a:gsLst>
              <a:gs pos="93750">
                <a:srgbClr val="FFC000">
                  <a:alpha val="67000"/>
                </a:srgbClr>
              </a:gs>
              <a:gs pos="29000">
                <a:srgbClr val="FF6600"/>
              </a:gs>
              <a:gs pos="56000">
                <a:srgbClr val="FFFF00">
                  <a:alpha val="48000"/>
                </a:srgbClr>
              </a:gs>
            </a:gsLst>
            <a:path path="circle">
              <a:fillToRect l="50000" t="50000" r="50000" b="50000"/>
            </a:path>
            <a:tileRect/>
          </a:gradFill>
          <a:ln>
            <a:solidFill>
              <a:schemeClr val="tx1"/>
            </a:solidFill>
          </a:ln>
          <a:scene3d>
            <a:camera prst="obliqueBottomLeft"/>
            <a:lightRig rig="flat" dir="t"/>
          </a:scene3d>
          <a:sp3d extrusionH="63500" prstMaterial="powder">
            <a:bevelT prst="slope"/>
            <a:extrusionClr>
              <a:schemeClr val="accent6">
                <a:lumMod val="20000"/>
                <a:lumOff val="80000"/>
              </a:schemeClr>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2627784" y="-1775"/>
            <a:ext cx="731192" cy="654422"/>
          </a:xfrm>
          <a:prstGeom prst="rect">
            <a:avLst/>
          </a:prstGeom>
          <a:gradFill flip="none" rotWithShape="1">
            <a:gsLst>
              <a:gs pos="93750">
                <a:srgbClr val="FFC000">
                  <a:alpha val="67000"/>
                </a:srgbClr>
              </a:gs>
              <a:gs pos="29000">
                <a:srgbClr val="FF6600"/>
              </a:gs>
              <a:gs pos="56000">
                <a:srgbClr val="FFFF00">
                  <a:alpha val="48000"/>
                </a:srgbClr>
              </a:gs>
            </a:gsLst>
            <a:path path="circle">
              <a:fillToRect l="50000" t="50000" r="50000" b="50000"/>
            </a:path>
            <a:tileRect/>
          </a:gradFill>
          <a:ln>
            <a:solidFill>
              <a:schemeClr val="tx1"/>
            </a:solidFill>
          </a:ln>
          <a:scene3d>
            <a:camera prst="obliqueBottomLeft"/>
            <a:lightRig rig="flat" dir="t"/>
          </a:scene3d>
          <a:sp3d extrusionH="63500" prstMaterial="powder">
            <a:bevelT prst="slope"/>
            <a:extrusionClr>
              <a:schemeClr val="accent6">
                <a:lumMod val="20000"/>
                <a:lumOff val="80000"/>
              </a:schemeClr>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0800000">
            <a:off x="4163631" y="5760640"/>
            <a:ext cx="744733" cy="654422"/>
          </a:xfrm>
          <a:prstGeom prst="rect">
            <a:avLst/>
          </a:prstGeom>
          <a:gradFill flip="none" rotWithShape="1">
            <a:gsLst>
              <a:gs pos="93750">
                <a:srgbClr val="FFC000">
                  <a:alpha val="67000"/>
                </a:srgbClr>
              </a:gs>
              <a:gs pos="29000">
                <a:srgbClr val="FF6600"/>
              </a:gs>
              <a:gs pos="56000">
                <a:srgbClr val="FFFF00">
                  <a:alpha val="48000"/>
                </a:srgbClr>
              </a:gs>
            </a:gsLst>
            <a:path path="circle">
              <a:fillToRect l="50000" t="50000" r="50000" b="50000"/>
            </a:path>
            <a:tileRect/>
          </a:gradFill>
          <a:ln>
            <a:solidFill>
              <a:schemeClr val="tx1"/>
            </a:solidFill>
          </a:ln>
          <a:scene3d>
            <a:camera prst="obliqueBottomLeft"/>
            <a:lightRig rig="flat" dir="t"/>
          </a:scene3d>
          <a:sp3d extrusionH="63500" prstMaterial="powder">
            <a:bevelT prst="slope"/>
            <a:extrusionClr>
              <a:schemeClr val="accent6">
                <a:lumMod val="20000"/>
                <a:lumOff val="80000"/>
              </a:schemeClr>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0800000">
            <a:off x="3359705" y="5098381"/>
            <a:ext cx="744733" cy="654422"/>
          </a:xfrm>
          <a:prstGeom prst="rect">
            <a:avLst/>
          </a:prstGeom>
          <a:gradFill flip="none" rotWithShape="1">
            <a:gsLst>
              <a:gs pos="93750">
                <a:srgbClr val="FFC000">
                  <a:alpha val="67000"/>
                </a:srgbClr>
              </a:gs>
              <a:gs pos="29000">
                <a:srgbClr val="FF6600"/>
              </a:gs>
              <a:gs pos="56000">
                <a:srgbClr val="FFFF00">
                  <a:alpha val="48000"/>
                </a:srgbClr>
              </a:gs>
            </a:gsLst>
            <a:path path="circle">
              <a:fillToRect l="50000" t="50000" r="50000" b="50000"/>
            </a:path>
            <a:tileRect/>
          </a:gradFill>
          <a:ln>
            <a:solidFill>
              <a:schemeClr val="tx1"/>
            </a:solidFill>
          </a:ln>
          <a:scene3d>
            <a:camera prst="obliqueBottomLeft"/>
            <a:lightRig rig="flat" dir="t"/>
          </a:scene3d>
          <a:sp3d extrusionH="63500" prstMaterial="powder">
            <a:bevelT prst="slope"/>
            <a:extrusionClr>
              <a:schemeClr val="accent6">
                <a:lumMod val="20000"/>
                <a:lumOff val="80000"/>
              </a:schemeClr>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0800000">
            <a:off x="4967558" y="5098381"/>
            <a:ext cx="744733" cy="654422"/>
          </a:xfrm>
          <a:prstGeom prst="rect">
            <a:avLst/>
          </a:prstGeom>
          <a:gradFill flip="none" rotWithShape="1">
            <a:gsLst>
              <a:gs pos="93750">
                <a:srgbClr val="FFC000">
                  <a:alpha val="67000"/>
                </a:srgbClr>
              </a:gs>
              <a:gs pos="29000">
                <a:srgbClr val="FF6600"/>
              </a:gs>
              <a:gs pos="56000">
                <a:srgbClr val="FFFF00">
                  <a:alpha val="48000"/>
                </a:srgbClr>
              </a:gs>
            </a:gsLst>
            <a:path path="circle">
              <a:fillToRect l="50000" t="50000" r="50000" b="50000"/>
            </a:path>
            <a:tileRect/>
          </a:gradFill>
          <a:ln>
            <a:solidFill>
              <a:schemeClr val="tx1"/>
            </a:solidFill>
          </a:ln>
          <a:scene3d>
            <a:camera prst="obliqueBottomLeft"/>
            <a:lightRig rig="flat" dir="t"/>
          </a:scene3d>
          <a:sp3d extrusionH="63500" prstMaterial="powder">
            <a:bevelT prst="slope"/>
            <a:extrusionClr>
              <a:schemeClr val="accent6">
                <a:lumMod val="20000"/>
                <a:lumOff val="80000"/>
              </a:schemeClr>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0800000">
            <a:off x="4163631" y="4443958"/>
            <a:ext cx="744733" cy="654422"/>
          </a:xfrm>
          <a:prstGeom prst="rect">
            <a:avLst/>
          </a:prstGeom>
          <a:gradFill flip="none" rotWithShape="1">
            <a:gsLst>
              <a:gs pos="93750">
                <a:srgbClr val="FFC000">
                  <a:alpha val="67000"/>
                </a:srgbClr>
              </a:gs>
              <a:gs pos="29000">
                <a:srgbClr val="FF6600"/>
              </a:gs>
              <a:gs pos="56000">
                <a:srgbClr val="FFFF00">
                  <a:alpha val="48000"/>
                </a:srgbClr>
              </a:gs>
            </a:gsLst>
            <a:path path="circle">
              <a:fillToRect l="50000" t="50000" r="50000" b="50000"/>
            </a:path>
            <a:tileRect/>
          </a:gradFill>
          <a:ln>
            <a:solidFill>
              <a:schemeClr val="tx1"/>
            </a:solidFill>
          </a:ln>
          <a:scene3d>
            <a:camera prst="obliqueBottomLeft"/>
            <a:lightRig rig="flat" dir="t"/>
          </a:scene3d>
          <a:sp3d extrusionH="63500" prstMaterial="powder">
            <a:bevelT prst="slope"/>
            <a:extrusionClr>
              <a:schemeClr val="accent6">
                <a:lumMod val="20000"/>
                <a:lumOff val="80000"/>
              </a:schemeClr>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0800000">
            <a:off x="2555778" y="4468756"/>
            <a:ext cx="744733" cy="654422"/>
          </a:xfrm>
          <a:prstGeom prst="rect">
            <a:avLst/>
          </a:prstGeom>
          <a:gradFill flip="none" rotWithShape="1">
            <a:gsLst>
              <a:gs pos="93750">
                <a:srgbClr val="FFC000">
                  <a:alpha val="67000"/>
                </a:srgbClr>
              </a:gs>
              <a:gs pos="29000">
                <a:srgbClr val="FF6600"/>
              </a:gs>
              <a:gs pos="56000">
                <a:srgbClr val="FFFF00">
                  <a:alpha val="48000"/>
                </a:srgbClr>
              </a:gs>
            </a:gsLst>
            <a:path path="circle">
              <a:fillToRect l="50000" t="50000" r="50000" b="50000"/>
            </a:path>
            <a:tileRect/>
          </a:gradFill>
          <a:ln>
            <a:solidFill>
              <a:schemeClr val="tx1"/>
            </a:solidFill>
          </a:ln>
          <a:scene3d>
            <a:camera prst="obliqueBottomLeft"/>
            <a:lightRig rig="flat" dir="t"/>
          </a:scene3d>
          <a:sp3d extrusionH="63500" prstMaterial="powder">
            <a:bevelT prst="slope"/>
            <a:extrusionClr>
              <a:schemeClr val="accent6">
                <a:lumMod val="20000"/>
                <a:lumOff val="80000"/>
              </a:schemeClr>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0800000">
            <a:off x="5771485" y="4445734"/>
            <a:ext cx="744733" cy="654422"/>
          </a:xfrm>
          <a:prstGeom prst="rect">
            <a:avLst/>
          </a:prstGeom>
          <a:gradFill flip="none" rotWithShape="1">
            <a:gsLst>
              <a:gs pos="93750">
                <a:srgbClr val="FFC000">
                  <a:alpha val="67000"/>
                </a:srgbClr>
              </a:gs>
              <a:gs pos="29000">
                <a:srgbClr val="FF6600"/>
              </a:gs>
              <a:gs pos="56000">
                <a:srgbClr val="FFFF00">
                  <a:alpha val="48000"/>
                </a:srgbClr>
              </a:gs>
            </a:gsLst>
            <a:path path="circle">
              <a:fillToRect l="50000" t="50000" r="50000" b="50000"/>
            </a:path>
            <a:tileRect/>
          </a:gradFill>
          <a:ln>
            <a:solidFill>
              <a:schemeClr val="tx1"/>
            </a:solidFill>
          </a:ln>
          <a:scene3d>
            <a:camera prst="obliqueBottomLeft"/>
            <a:lightRig rig="flat" dir="t"/>
          </a:scene3d>
          <a:sp3d extrusionH="63500" prstMaterial="powder">
            <a:bevelT prst="slope"/>
            <a:extrusionClr>
              <a:schemeClr val="accent6">
                <a:lumMod val="20000"/>
                <a:lumOff val="80000"/>
              </a:schemeClr>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5400000">
            <a:off x="7801284" y="2208535"/>
            <a:ext cx="717652" cy="654422"/>
          </a:xfrm>
          <a:prstGeom prst="rect">
            <a:avLst/>
          </a:prstGeom>
          <a:gradFill flip="none" rotWithShape="1">
            <a:gsLst>
              <a:gs pos="93750">
                <a:srgbClr val="FFC000">
                  <a:alpha val="67000"/>
                </a:srgbClr>
              </a:gs>
              <a:gs pos="29000">
                <a:srgbClr val="FF6600"/>
              </a:gs>
              <a:gs pos="56000">
                <a:srgbClr val="FFFF00">
                  <a:alpha val="48000"/>
                </a:srgbClr>
              </a:gs>
            </a:gsLst>
            <a:path path="circle">
              <a:fillToRect l="50000" t="50000" r="50000" b="50000"/>
            </a:path>
            <a:tileRect/>
          </a:gradFill>
          <a:ln>
            <a:solidFill>
              <a:schemeClr val="tx1"/>
            </a:solidFill>
          </a:ln>
          <a:scene3d>
            <a:camera prst="obliqueBottomLeft"/>
            <a:lightRig rig="flat" dir="t"/>
          </a:scene3d>
          <a:sp3d extrusionH="63500" prstMaterial="powder">
            <a:bevelT prst="slope"/>
            <a:extrusionClr>
              <a:schemeClr val="accent6">
                <a:lumMod val="20000"/>
                <a:lumOff val="80000"/>
              </a:schemeClr>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5400000">
            <a:off x="7139024" y="2983228"/>
            <a:ext cx="717652" cy="654422"/>
          </a:xfrm>
          <a:prstGeom prst="rect">
            <a:avLst/>
          </a:prstGeom>
          <a:gradFill flip="none" rotWithShape="1">
            <a:gsLst>
              <a:gs pos="93750">
                <a:srgbClr val="FFC000">
                  <a:alpha val="67000"/>
                </a:srgbClr>
              </a:gs>
              <a:gs pos="29000">
                <a:srgbClr val="FF6600"/>
              </a:gs>
              <a:gs pos="56000">
                <a:srgbClr val="FFFF00">
                  <a:alpha val="48000"/>
                </a:srgbClr>
              </a:gs>
            </a:gsLst>
            <a:path path="circle">
              <a:fillToRect l="50000" t="50000" r="50000" b="50000"/>
            </a:path>
            <a:tileRect/>
          </a:gradFill>
          <a:ln>
            <a:solidFill>
              <a:schemeClr val="tx1"/>
            </a:solidFill>
          </a:ln>
          <a:scene3d>
            <a:camera prst="obliqueBottomLeft"/>
            <a:lightRig rig="flat" dir="t"/>
          </a:scene3d>
          <a:sp3d extrusionH="63500" prstMaterial="powder">
            <a:bevelT prst="slope"/>
            <a:extrusionClr>
              <a:schemeClr val="accent6">
                <a:lumMod val="20000"/>
                <a:lumOff val="80000"/>
              </a:schemeClr>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5400000">
            <a:off x="7139024" y="1433842"/>
            <a:ext cx="717652" cy="654422"/>
          </a:xfrm>
          <a:prstGeom prst="rect">
            <a:avLst/>
          </a:prstGeom>
          <a:gradFill flip="none" rotWithShape="1">
            <a:gsLst>
              <a:gs pos="93750">
                <a:srgbClr val="FFC000">
                  <a:alpha val="67000"/>
                </a:srgbClr>
              </a:gs>
              <a:gs pos="29000">
                <a:srgbClr val="FF6600"/>
              </a:gs>
              <a:gs pos="56000">
                <a:srgbClr val="FFFF00">
                  <a:alpha val="48000"/>
                </a:srgbClr>
              </a:gs>
            </a:gsLst>
            <a:path path="circle">
              <a:fillToRect l="50000" t="50000" r="50000" b="50000"/>
            </a:path>
            <a:tileRect/>
          </a:gradFill>
          <a:ln>
            <a:solidFill>
              <a:schemeClr val="tx1"/>
            </a:solidFill>
          </a:ln>
          <a:scene3d>
            <a:camera prst="obliqueBottomLeft"/>
            <a:lightRig rig="flat" dir="t"/>
          </a:scene3d>
          <a:sp3d extrusionH="63500" prstMaterial="powder">
            <a:bevelT prst="slope"/>
            <a:extrusionClr>
              <a:schemeClr val="accent6">
                <a:lumMod val="20000"/>
                <a:lumOff val="80000"/>
              </a:schemeClr>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5400000">
            <a:off x="6484602" y="2208535"/>
            <a:ext cx="717652" cy="654422"/>
          </a:xfrm>
          <a:prstGeom prst="rect">
            <a:avLst/>
          </a:prstGeom>
          <a:gradFill flip="none" rotWithShape="1">
            <a:gsLst>
              <a:gs pos="93750">
                <a:srgbClr val="FFC000">
                  <a:alpha val="67000"/>
                </a:srgbClr>
              </a:gs>
              <a:gs pos="29000">
                <a:srgbClr val="FF6600"/>
              </a:gs>
              <a:gs pos="56000">
                <a:srgbClr val="FFFF00">
                  <a:alpha val="48000"/>
                </a:srgbClr>
              </a:gs>
            </a:gsLst>
            <a:path path="circle">
              <a:fillToRect l="50000" t="50000" r="50000" b="50000"/>
            </a:path>
            <a:tileRect/>
          </a:gradFill>
          <a:ln>
            <a:solidFill>
              <a:schemeClr val="tx1"/>
            </a:solidFill>
          </a:ln>
          <a:scene3d>
            <a:camera prst="obliqueBottomLeft"/>
            <a:lightRig rig="flat" dir="t"/>
          </a:scene3d>
          <a:sp3d extrusionH="63500" prstMaterial="powder">
            <a:bevelT prst="slope"/>
            <a:extrusionClr>
              <a:schemeClr val="accent6">
                <a:lumMod val="20000"/>
                <a:lumOff val="80000"/>
              </a:schemeClr>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5400000">
            <a:off x="6509399" y="3757921"/>
            <a:ext cx="717652" cy="654422"/>
          </a:xfrm>
          <a:prstGeom prst="rect">
            <a:avLst/>
          </a:prstGeom>
          <a:gradFill flip="none" rotWithShape="1">
            <a:gsLst>
              <a:gs pos="93750">
                <a:srgbClr val="FFC000">
                  <a:alpha val="67000"/>
                </a:srgbClr>
              </a:gs>
              <a:gs pos="29000">
                <a:srgbClr val="FF6600"/>
              </a:gs>
              <a:gs pos="56000">
                <a:srgbClr val="FFFF00">
                  <a:alpha val="48000"/>
                </a:srgbClr>
              </a:gs>
            </a:gsLst>
            <a:path path="circle">
              <a:fillToRect l="50000" t="50000" r="50000" b="50000"/>
            </a:path>
            <a:tileRect/>
          </a:gradFill>
          <a:ln>
            <a:solidFill>
              <a:schemeClr val="tx1"/>
            </a:solidFill>
          </a:ln>
          <a:scene3d>
            <a:camera prst="obliqueBottomLeft"/>
            <a:lightRig rig="flat" dir="t"/>
          </a:scene3d>
          <a:sp3d extrusionH="63500" prstMaterial="powder">
            <a:bevelT prst="slope"/>
            <a:extrusionClr>
              <a:schemeClr val="accent6">
                <a:lumMod val="20000"/>
                <a:lumOff val="80000"/>
              </a:schemeClr>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5400000">
            <a:off x="6486376" y="659149"/>
            <a:ext cx="717652" cy="654422"/>
          </a:xfrm>
          <a:prstGeom prst="rect">
            <a:avLst/>
          </a:prstGeom>
          <a:gradFill flip="none" rotWithShape="1">
            <a:gsLst>
              <a:gs pos="93750">
                <a:srgbClr val="FFC000">
                  <a:alpha val="67000"/>
                </a:srgbClr>
              </a:gs>
              <a:gs pos="29000">
                <a:srgbClr val="FF6600"/>
              </a:gs>
              <a:gs pos="56000">
                <a:srgbClr val="FFFF00">
                  <a:alpha val="48000"/>
                </a:srgbClr>
              </a:gs>
            </a:gsLst>
            <a:path path="circle">
              <a:fillToRect l="50000" t="50000" r="50000" b="50000"/>
            </a:path>
            <a:tileRect/>
          </a:gradFill>
          <a:ln>
            <a:solidFill>
              <a:schemeClr val="tx1"/>
            </a:solidFill>
          </a:ln>
          <a:scene3d>
            <a:camera prst="obliqueBottomLeft"/>
            <a:lightRig rig="flat" dir="t"/>
          </a:scene3d>
          <a:sp3d extrusionH="63500" prstMaterial="powder">
            <a:bevelT prst="slope"/>
            <a:extrusionClr>
              <a:schemeClr val="accent6">
                <a:lumMod val="20000"/>
                <a:lumOff val="80000"/>
              </a:schemeClr>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16200000" flipH="1">
            <a:off x="579946" y="2208535"/>
            <a:ext cx="717652" cy="654422"/>
          </a:xfrm>
          <a:prstGeom prst="rect">
            <a:avLst/>
          </a:prstGeom>
          <a:gradFill flip="none" rotWithShape="1">
            <a:gsLst>
              <a:gs pos="93750">
                <a:srgbClr val="FFC000">
                  <a:alpha val="67000"/>
                </a:srgbClr>
              </a:gs>
              <a:gs pos="29000">
                <a:srgbClr val="FF6600"/>
              </a:gs>
              <a:gs pos="56000">
                <a:srgbClr val="FFFF00">
                  <a:alpha val="48000"/>
                </a:srgbClr>
              </a:gs>
            </a:gsLst>
            <a:path path="circle">
              <a:fillToRect l="50000" t="50000" r="50000" b="50000"/>
            </a:path>
            <a:tileRect/>
          </a:gradFill>
          <a:ln>
            <a:solidFill>
              <a:schemeClr val="tx1"/>
            </a:solidFill>
          </a:ln>
          <a:scene3d>
            <a:camera prst="obliqueBottomLeft"/>
            <a:lightRig rig="flat" dir="t"/>
          </a:scene3d>
          <a:sp3d extrusionH="63500" prstMaterial="powder">
            <a:bevelT prst="slope"/>
            <a:extrusionClr>
              <a:schemeClr val="accent6">
                <a:lumMod val="20000"/>
                <a:lumOff val="80000"/>
              </a:schemeClr>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16200000" flipH="1">
            <a:off x="1242206" y="2983228"/>
            <a:ext cx="717652" cy="654422"/>
          </a:xfrm>
          <a:prstGeom prst="rect">
            <a:avLst/>
          </a:prstGeom>
          <a:gradFill flip="none" rotWithShape="1">
            <a:gsLst>
              <a:gs pos="93750">
                <a:srgbClr val="FFC000">
                  <a:alpha val="67000"/>
                </a:srgbClr>
              </a:gs>
              <a:gs pos="29000">
                <a:srgbClr val="FF6600"/>
              </a:gs>
              <a:gs pos="56000">
                <a:srgbClr val="FFFF00">
                  <a:alpha val="48000"/>
                </a:srgbClr>
              </a:gs>
            </a:gsLst>
            <a:path path="circle">
              <a:fillToRect l="50000" t="50000" r="50000" b="50000"/>
            </a:path>
            <a:tileRect/>
          </a:gradFill>
          <a:ln>
            <a:solidFill>
              <a:schemeClr val="tx1"/>
            </a:solidFill>
          </a:ln>
          <a:scene3d>
            <a:camera prst="obliqueBottomLeft"/>
            <a:lightRig rig="flat" dir="t"/>
          </a:scene3d>
          <a:sp3d extrusionH="63500" prstMaterial="powder">
            <a:bevelT prst="slope"/>
            <a:extrusionClr>
              <a:schemeClr val="accent6">
                <a:lumMod val="20000"/>
                <a:lumOff val="80000"/>
              </a:schemeClr>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16200000" flipH="1">
            <a:off x="1242206" y="1433842"/>
            <a:ext cx="717652" cy="654422"/>
          </a:xfrm>
          <a:prstGeom prst="rect">
            <a:avLst/>
          </a:prstGeom>
          <a:gradFill flip="none" rotWithShape="1">
            <a:gsLst>
              <a:gs pos="93750">
                <a:srgbClr val="FFC000">
                  <a:alpha val="67000"/>
                </a:srgbClr>
              </a:gs>
              <a:gs pos="29000">
                <a:srgbClr val="FF6600"/>
              </a:gs>
              <a:gs pos="56000">
                <a:srgbClr val="FFFF00">
                  <a:alpha val="48000"/>
                </a:srgbClr>
              </a:gs>
            </a:gsLst>
            <a:path path="circle">
              <a:fillToRect l="50000" t="50000" r="50000" b="50000"/>
            </a:path>
            <a:tileRect/>
          </a:gradFill>
          <a:ln>
            <a:solidFill>
              <a:schemeClr val="tx1"/>
            </a:solidFill>
          </a:ln>
          <a:scene3d>
            <a:camera prst="obliqueBottomLeft"/>
            <a:lightRig rig="flat" dir="t"/>
          </a:scene3d>
          <a:sp3d extrusionH="63500" prstMaterial="powder">
            <a:bevelT prst="slope"/>
            <a:extrusionClr>
              <a:schemeClr val="accent6">
                <a:lumMod val="20000"/>
                <a:lumOff val="80000"/>
              </a:schemeClr>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16200000" flipH="1">
            <a:off x="1896628" y="2208535"/>
            <a:ext cx="717652" cy="654422"/>
          </a:xfrm>
          <a:prstGeom prst="rect">
            <a:avLst/>
          </a:prstGeom>
          <a:gradFill flip="none" rotWithShape="1">
            <a:gsLst>
              <a:gs pos="93750">
                <a:srgbClr val="FFC000">
                  <a:alpha val="67000"/>
                </a:srgbClr>
              </a:gs>
              <a:gs pos="29000">
                <a:srgbClr val="FF6600"/>
              </a:gs>
              <a:gs pos="56000">
                <a:srgbClr val="FFFF00">
                  <a:alpha val="48000"/>
                </a:srgbClr>
              </a:gs>
            </a:gsLst>
            <a:path path="circle">
              <a:fillToRect l="50000" t="50000" r="50000" b="50000"/>
            </a:path>
            <a:tileRect/>
          </a:gradFill>
          <a:ln>
            <a:solidFill>
              <a:schemeClr val="tx1"/>
            </a:solidFill>
          </a:ln>
          <a:scene3d>
            <a:camera prst="obliqueBottomLeft"/>
            <a:lightRig rig="flat" dir="t"/>
          </a:scene3d>
          <a:sp3d extrusionH="63500" prstMaterial="powder">
            <a:bevelT prst="slope"/>
            <a:extrusionClr>
              <a:schemeClr val="accent6">
                <a:lumMod val="20000"/>
                <a:lumOff val="80000"/>
              </a:schemeClr>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16200000" flipH="1">
            <a:off x="1871831" y="3757921"/>
            <a:ext cx="717652" cy="654422"/>
          </a:xfrm>
          <a:prstGeom prst="rect">
            <a:avLst/>
          </a:prstGeom>
          <a:gradFill flip="none" rotWithShape="1">
            <a:gsLst>
              <a:gs pos="93750">
                <a:srgbClr val="FFC000">
                  <a:alpha val="67000"/>
                </a:srgbClr>
              </a:gs>
              <a:gs pos="29000">
                <a:srgbClr val="FF6600"/>
              </a:gs>
              <a:gs pos="56000">
                <a:srgbClr val="FFFF00">
                  <a:alpha val="48000"/>
                </a:srgbClr>
              </a:gs>
            </a:gsLst>
            <a:path path="circle">
              <a:fillToRect l="50000" t="50000" r="50000" b="50000"/>
            </a:path>
            <a:tileRect/>
          </a:gradFill>
          <a:ln>
            <a:solidFill>
              <a:schemeClr val="tx1"/>
            </a:solidFill>
          </a:ln>
          <a:scene3d>
            <a:camera prst="obliqueBottomLeft"/>
            <a:lightRig rig="flat" dir="t"/>
          </a:scene3d>
          <a:sp3d extrusionH="63500" prstMaterial="powder">
            <a:bevelT prst="slope"/>
            <a:extrusionClr>
              <a:schemeClr val="accent6">
                <a:lumMod val="20000"/>
                <a:lumOff val="80000"/>
              </a:schemeClr>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16200000" flipH="1">
            <a:off x="1894853" y="659149"/>
            <a:ext cx="717652" cy="654422"/>
          </a:xfrm>
          <a:prstGeom prst="rect">
            <a:avLst/>
          </a:prstGeom>
          <a:gradFill flip="none" rotWithShape="1">
            <a:gsLst>
              <a:gs pos="93750">
                <a:srgbClr val="FFC000">
                  <a:alpha val="67000"/>
                </a:srgbClr>
              </a:gs>
              <a:gs pos="29000">
                <a:srgbClr val="FF6600"/>
              </a:gs>
              <a:gs pos="56000">
                <a:srgbClr val="FFFF00">
                  <a:alpha val="48000"/>
                </a:srgbClr>
              </a:gs>
            </a:gsLst>
            <a:path path="circle">
              <a:fillToRect l="50000" t="50000" r="50000" b="50000"/>
            </a:path>
            <a:tileRect/>
          </a:gradFill>
          <a:ln>
            <a:solidFill>
              <a:schemeClr val="tx1"/>
            </a:solidFill>
          </a:ln>
          <a:scene3d>
            <a:camera prst="obliqueBottomLeft"/>
            <a:lightRig rig="flat" dir="t"/>
          </a:scene3d>
          <a:sp3d extrusionH="63500" prstMaterial="powder">
            <a:bevelT prst="slope"/>
            <a:extrusionClr>
              <a:schemeClr val="accent6">
                <a:lumMod val="20000"/>
                <a:lumOff val="80000"/>
              </a:schemeClr>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rot="10800000">
            <a:off x="0" y="-1316682"/>
            <a:ext cx="9144000" cy="7632848"/>
          </a:xfrm>
          <a:prstGeom prst="rect">
            <a:avLst/>
          </a:prstGeom>
          <a:gradFill>
            <a:gsLst>
              <a:gs pos="78000">
                <a:srgbClr val="FC4B04"/>
              </a:gs>
              <a:gs pos="0">
                <a:schemeClr val="tx1"/>
              </a:gs>
              <a:gs pos="100000">
                <a:srgbClr val="FF3300"/>
              </a:gs>
              <a:gs pos="66000">
                <a:schemeClr val="tx1"/>
              </a:gs>
              <a:gs pos="90000">
                <a:schemeClr val="tx1"/>
              </a:gs>
              <a:gs pos="44000">
                <a:schemeClr val="tx1"/>
              </a:gs>
              <a:gs pos="54000">
                <a:srgbClr val="FA4C06"/>
              </a:gs>
              <a:gs pos="33000">
                <a:srgbClr val="FD5003"/>
              </a:gs>
              <a:gs pos="23000">
                <a:schemeClr val="tx1"/>
              </a:gs>
              <a:gs pos="12000">
                <a:srgbClr val="FF4A01"/>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018893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4000" fill="hold"/>
                                        <p:tgtEl>
                                          <p:spTgt spid="8"/>
                                        </p:tgtEl>
                                        <p:attrNameLst>
                                          <p:attrName>ppt_x</p:attrName>
                                        </p:attrNameLst>
                                      </p:cBhvr>
                                      <p:tavLst>
                                        <p:tav tm="0">
                                          <p:val>
                                            <p:strVal val="#ppt_x"/>
                                          </p:val>
                                        </p:tav>
                                        <p:tav tm="100000">
                                          <p:val>
                                            <p:strVal val="#ppt_x"/>
                                          </p:val>
                                        </p:tav>
                                      </p:tavLst>
                                    </p:anim>
                                    <p:anim calcmode="lin" valueType="num">
                                      <p:cBhvr additive="base">
                                        <p:cTn id="8" dur="4000" fill="hold"/>
                                        <p:tgtEl>
                                          <p:spTgt spid="8"/>
                                        </p:tgtEl>
                                        <p:attrNameLst>
                                          <p:attrName>ppt_y</p:attrName>
                                        </p:attrNameLst>
                                      </p:cBhvr>
                                      <p:tavLst>
                                        <p:tav tm="0">
                                          <p:val>
                                            <p:strVal val="1+#ppt_h/2"/>
                                          </p:val>
                                        </p:tav>
                                        <p:tav tm="100000">
                                          <p:val>
                                            <p:strVal val="#ppt_y"/>
                                          </p:val>
                                        </p:tav>
                                      </p:tavLst>
                                    </p:anim>
                                  </p:childTnLst>
                                </p:cTn>
                              </p:par>
                              <p:par>
                                <p:cTn id="9" presetID="3" presetClass="entr" presetSubtype="10" fill="hold" grpId="1" nodeType="with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blinds(horizontal)">
                                      <p:cBhvr>
                                        <p:cTn id="11" dur="4000"/>
                                        <p:tgtEl>
                                          <p:spTgt spid="8"/>
                                        </p:tgtEl>
                                      </p:cBhvr>
                                    </p:animEffect>
                                  </p:childTnLst>
                                </p:cTn>
                              </p:par>
                              <p:par>
                                <p:cTn id="12" presetID="19" presetClass="entr" presetSubtype="5" fill="hold" grpId="2"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p:cTn id="14" dur="4000" fill="hold"/>
                                        <p:tgtEl>
                                          <p:spTgt spid="8"/>
                                        </p:tgtEl>
                                        <p:attrNameLst>
                                          <p:attrName>ppt_w</p:attrName>
                                        </p:attrNameLst>
                                      </p:cBhvr>
                                      <p:tavLst>
                                        <p:tav tm="0">
                                          <p:val>
                                            <p:strVal val="#ppt_w"/>
                                          </p:val>
                                        </p:tav>
                                        <p:tav tm="100000">
                                          <p:val>
                                            <p:strVal val="#ppt_w"/>
                                          </p:val>
                                        </p:tav>
                                      </p:tavLst>
                                    </p:anim>
                                    <p:anim calcmode="lin" valueType="num">
                                      <p:cBhvr>
                                        <p:cTn id="15" dur="4000" fill="hold"/>
                                        <p:tgtEl>
                                          <p:spTgt spid="8"/>
                                        </p:tgtEl>
                                        <p:attrNameLst>
                                          <p:attrName>ppt_h</p:attrName>
                                        </p:attrNameLst>
                                      </p:cBhvr>
                                      <p:tavLst>
                                        <p:tav tm="0" fmla="#ppt_h*sin(2.5*pi*$)">
                                          <p:val>
                                            <p:fltVal val="0"/>
                                          </p:val>
                                        </p:tav>
                                        <p:tav tm="100000">
                                          <p:val>
                                            <p:fltVal val="1"/>
                                          </p:val>
                                        </p:tav>
                                      </p:tavLst>
                                    </p:anim>
                                  </p:childTnLst>
                                </p:cTn>
                              </p:par>
                              <p:par>
                                <p:cTn id="16" presetID="2" presetClass="exit" presetSubtype="4" fill="hold" grpId="3" nodeType="withEffect">
                                  <p:stCondLst>
                                    <p:cond delay="0"/>
                                  </p:stCondLst>
                                  <p:childTnLst>
                                    <p:anim calcmode="lin" valueType="num">
                                      <p:cBhvr additive="base">
                                        <p:cTn id="17" dur="4000"/>
                                        <p:tgtEl>
                                          <p:spTgt spid="8"/>
                                        </p:tgtEl>
                                        <p:attrNameLst>
                                          <p:attrName>ppt_x</p:attrName>
                                        </p:attrNameLst>
                                      </p:cBhvr>
                                      <p:tavLst>
                                        <p:tav tm="0">
                                          <p:val>
                                            <p:strVal val="ppt_x"/>
                                          </p:val>
                                        </p:tav>
                                        <p:tav tm="100000">
                                          <p:val>
                                            <p:strVal val="ppt_x"/>
                                          </p:val>
                                        </p:tav>
                                      </p:tavLst>
                                    </p:anim>
                                    <p:anim calcmode="lin" valueType="num">
                                      <p:cBhvr additive="base">
                                        <p:cTn id="18" dur="4000"/>
                                        <p:tgtEl>
                                          <p:spTgt spid="8"/>
                                        </p:tgtEl>
                                        <p:attrNameLst>
                                          <p:attrName>ppt_y</p:attrName>
                                        </p:attrNameLst>
                                      </p:cBhvr>
                                      <p:tavLst>
                                        <p:tav tm="0">
                                          <p:val>
                                            <p:strVal val="ppt_y"/>
                                          </p:val>
                                        </p:tav>
                                        <p:tav tm="100000">
                                          <p:val>
                                            <p:strVal val="1+ppt_h/2"/>
                                          </p:val>
                                        </p:tav>
                                      </p:tavLst>
                                    </p:anim>
                                    <p:set>
                                      <p:cBhvr>
                                        <p:cTn id="19" dur="1" fill="hold">
                                          <p:stCondLst>
                                            <p:cond delay="3999"/>
                                          </p:stCondLst>
                                        </p:cTn>
                                        <p:tgtEl>
                                          <p:spTgt spid="8"/>
                                        </p:tgtEl>
                                        <p:attrNameLst>
                                          <p:attrName>style.visibility</p:attrName>
                                        </p:attrNameLst>
                                      </p:cBhvr>
                                      <p:to>
                                        <p:strVal val="hidden"/>
                                      </p:to>
                                    </p:set>
                                  </p:childTnLst>
                                </p:cTn>
                              </p:par>
                              <p:par>
                                <p:cTn id="20" presetID="3" presetClass="exit" presetSubtype="10" fill="hold" grpId="4" nodeType="withEffect">
                                  <p:stCondLst>
                                    <p:cond delay="0"/>
                                  </p:stCondLst>
                                  <p:childTnLst>
                                    <p:animEffect transition="out" filter="blinds(horizontal)">
                                      <p:cBhvr>
                                        <p:cTn id="21" dur="4000"/>
                                        <p:tgtEl>
                                          <p:spTgt spid="8"/>
                                        </p:tgtEl>
                                      </p:cBhvr>
                                    </p:animEffect>
                                    <p:set>
                                      <p:cBhvr>
                                        <p:cTn id="22" dur="1" fill="hold">
                                          <p:stCondLst>
                                            <p:cond delay="3999"/>
                                          </p:stCondLst>
                                        </p:cTn>
                                        <p:tgtEl>
                                          <p:spTgt spid="8"/>
                                        </p:tgtEl>
                                        <p:attrNameLst>
                                          <p:attrName>style.visibility</p:attrName>
                                        </p:attrNameLst>
                                      </p:cBhvr>
                                      <p:to>
                                        <p:strVal val="hidden"/>
                                      </p:to>
                                    </p:set>
                                  </p:childTnLst>
                                </p:cTn>
                              </p:par>
                              <p:par>
                                <p:cTn id="23" presetID="2" presetClass="entr" presetSubtype="4" fill="hold" grpId="0" nodeType="with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4000" fill="hold"/>
                                        <p:tgtEl>
                                          <p:spTgt spid="6"/>
                                        </p:tgtEl>
                                        <p:attrNameLst>
                                          <p:attrName>ppt_x</p:attrName>
                                        </p:attrNameLst>
                                      </p:cBhvr>
                                      <p:tavLst>
                                        <p:tav tm="0">
                                          <p:val>
                                            <p:strVal val="#ppt_x"/>
                                          </p:val>
                                        </p:tav>
                                        <p:tav tm="100000">
                                          <p:val>
                                            <p:strVal val="#ppt_x"/>
                                          </p:val>
                                        </p:tav>
                                      </p:tavLst>
                                    </p:anim>
                                    <p:anim calcmode="lin" valueType="num">
                                      <p:cBhvr additive="base">
                                        <p:cTn id="26" dur="4000" fill="hold"/>
                                        <p:tgtEl>
                                          <p:spTgt spid="6"/>
                                        </p:tgtEl>
                                        <p:attrNameLst>
                                          <p:attrName>ppt_y</p:attrName>
                                        </p:attrNameLst>
                                      </p:cBhvr>
                                      <p:tavLst>
                                        <p:tav tm="0">
                                          <p:val>
                                            <p:strVal val="1+#ppt_h/2"/>
                                          </p:val>
                                        </p:tav>
                                        <p:tav tm="100000">
                                          <p:val>
                                            <p:strVal val="#ppt_y"/>
                                          </p:val>
                                        </p:tav>
                                      </p:tavLst>
                                    </p:anim>
                                  </p:childTnLst>
                                </p:cTn>
                              </p:par>
                              <p:par>
                                <p:cTn id="27" presetID="3" presetClass="entr" presetSubtype="10" fill="hold" grpId="1" nodeType="withEffect">
                                  <p:stCondLst>
                                    <p:cond delay="0"/>
                                  </p:stCondLst>
                                  <p:childTnLst>
                                    <p:set>
                                      <p:cBhvr>
                                        <p:cTn id="28" dur="1" fill="hold">
                                          <p:stCondLst>
                                            <p:cond delay="0"/>
                                          </p:stCondLst>
                                        </p:cTn>
                                        <p:tgtEl>
                                          <p:spTgt spid="6"/>
                                        </p:tgtEl>
                                        <p:attrNameLst>
                                          <p:attrName>style.visibility</p:attrName>
                                        </p:attrNameLst>
                                      </p:cBhvr>
                                      <p:to>
                                        <p:strVal val="visible"/>
                                      </p:to>
                                    </p:set>
                                    <p:animEffect transition="in" filter="blinds(horizontal)">
                                      <p:cBhvr>
                                        <p:cTn id="29" dur="4000"/>
                                        <p:tgtEl>
                                          <p:spTgt spid="6"/>
                                        </p:tgtEl>
                                      </p:cBhvr>
                                    </p:animEffect>
                                  </p:childTnLst>
                                </p:cTn>
                              </p:par>
                              <p:par>
                                <p:cTn id="30" presetID="19" presetClass="entr" presetSubtype="5" fill="hold" grpId="2" nodeType="withEffect">
                                  <p:stCondLst>
                                    <p:cond delay="0"/>
                                  </p:stCondLst>
                                  <p:childTnLst>
                                    <p:set>
                                      <p:cBhvr>
                                        <p:cTn id="31" dur="1" fill="hold">
                                          <p:stCondLst>
                                            <p:cond delay="0"/>
                                          </p:stCondLst>
                                        </p:cTn>
                                        <p:tgtEl>
                                          <p:spTgt spid="6"/>
                                        </p:tgtEl>
                                        <p:attrNameLst>
                                          <p:attrName>style.visibility</p:attrName>
                                        </p:attrNameLst>
                                      </p:cBhvr>
                                      <p:to>
                                        <p:strVal val="visible"/>
                                      </p:to>
                                    </p:set>
                                    <p:anim calcmode="lin" valueType="num">
                                      <p:cBhvr>
                                        <p:cTn id="32" dur="4000" fill="hold"/>
                                        <p:tgtEl>
                                          <p:spTgt spid="6"/>
                                        </p:tgtEl>
                                        <p:attrNameLst>
                                          <p:attrName>ppt_w</p:attrName>
                                        </p:attrNameLst>
                                      </p:cBhvr>
                                      <p:tavLst>
                                        <p:tav tm="0">
                                          <p:val>
                                            <p:strVal val="#ppt_w"/>
                                          </p:val>
                                        </p:tav>
                                        <p:tav tm="100000">
                                          <p:val>
                                            <p:strVal val="#ppt_w"/>
                                          </p:val>
                                        </p:tav>
                                      </p:tavLst>
                                    </p:anim>
                                    <p:anim calcmode="lin" valueType="num">
                                      <p:cBhvr>
                                        <p:cTn id="33" dur="4000" fill="hold"/>
                                        <p:tgtEl>
                                          <p:spTgt spid="6"/>
                                        </p:tgtEl>
                                        <p:attrNameLst>
                                          <p:attrName>ppt_h</p:attrName>
                                        </p:attrNameLst>
                                      </p:cBhvr>
                                      <p:tavLst>
                                        <p:tav tm="0" fmla="#ppt_h*sin(2.5*pi*$)">
                                          <p:val>
                                            <p:fltVal val="0"/>
                                          </p:val>
                                        </p:tav>
                                        <p:tav tm="100000">
                                          <p:val>
                                            <p:fltVal val="1"/>
                                          </p:val>
                                        </p:tav>
                                      </p:tavLst>
                                    </p:anim>
                                  </p:childTnLst>
                                </p:cTn>
                              </p:par>
                              <p:par>
                                <p:cTn id="34" presetID="2" presetClass="exit" presetSubtype="4" fill="hold" grpId="3" nodeType="withEffect">
                                  <p:stCondLst>
                                    <p:cond delay="0"/>
                                  </p:stCondLst>
                                  <p:childTnLst>
                                    <p:anim calcmode="lin" valueType="num">
                                      <p:cBhvr additive="base">
                                        <p:cTn id="35" dur="4000"/>
                                        <p:tgtEl>
                                          <p:spTgt spid="6"/>
                                        </p:tgtEl>
                                        <p:attrNameLst>
                                          <p:attrName>ppt_x</p:attrName>
                                        </p:attrNameLst>
                                      </p:cBhvr>
                                      <p:tavLst>
                                        <p:tav tm="0">
                                          <p:val>
                                            <p:strVal val="ppt_x"/>
                                          </p:val>
                                        </p:tav>
                                        <p:tav tm="100000">
                                          <p:val>
                                            <p:strVal val="ppt_x"/>
                                          </p:val>
                                        </p:tav>
                                      </p:tavLst>
                                    </p:anim>
                                    <p:anim calcmode="lin" valueType="num">
                                      <p:cBhvr additive="base">
                                        <p:cTn id="36" dur="4000"/>
                                        <p:tgtEl>
                                          <p:spTgt spid="6"/>
                                        </p:tgtEl>
                                        <p:attrNameLst>
                                          <p:attrName>ppt_y</p:attrName>
                                        </p:attrNameLst>
                                      </p:cBhvr>
                                      <p:tavLst>
                                        <p:tav tm="0">
                                          <p:val>
                                            <p:strVal val="ppt_y"/>
                                          </p:val>
                                        </p:tav>
                                        <p:tav tm="100000">
                                          <p:val>
                                            <p:strVal val="1+ppt_h/2"/>
                                          </p:val>
                                        </p:tav>
                                      </p:tavLst>
                                    </p:anim>
                                    <p:set>
                                      <p:cBhvr>
                                        <p:cTn id="37" dur="1" fill="hold">
                                          <p:stCondLst>
                                            <p:cond delay="3999"/>
                                          </p:stCondLst>
                                        </p:cTn>
                                        <p:tgtEl>
                                          <p:spTgt spid="6"/>
                                        </p:tgtEl>
                                        <p:attrNameLst>
                                          <p:attrName>style.visibility</p:attrName>
                                        </p:attrNameLst>
                                      </p:cBhvr>
                                      <p:to>
                                        <p:strVal val="hidden"/>
                                      </p:to>
                                    </p:set>
                                  </p:childTnLst>
                                </p:cTn>
                              </p:par>
                              <p:par>
                                <p:cTn id="38" presetID="3" presetClass="exit" presetSubtype="10" fill="hold" grpId="4" nodeType="withEffect">
                                  <p:stCondLst>
                                    <p:cond delay="0"/>
                                  </p:stCondLst>
                                  <p:childTnLst>
                                    <p:animEffect transition="out" filter="blinds(horizontal)">
                                      <p:cBhvr>
                                        <p:cTn id="39" dur="4000"/>
                                        <p:tgtEl>
                                          <p:spTgt spid="6"/>
                                        </p:tgtEl>
                                      </p:cBhvr>
                                    </p:animEffect>
                                    <p:set>
                                      <p:cBhvr>
                                        <p:cTn id="40" dur="1" fill="hold">
                                          <p:stCondLst>
                                            <p:cond delay="3999"/>
                                          </p:stCondLst>
                                        </p:cTn>
                                        <p:tgtEl>
                                          <p:spTgt spid="6"/>
                                        </p:tgtEl>
                                        <p:attrNameLst>
                                          <p:attrName>style.visibility</p:attrName>
                                        </p:attrNameLst>
                                      </p:cBhvr>
                                      <p:to>
                                        <p:strVal val="hidden"/>
                                      </p:to>
                                    </p:set>
                                  </p:childTnLst>
                                </p:cTn>
                              </p:par>
                              <p:par>
                                <p:cTn id="41" presetID="2" presetClass="entr" presetSubtype="4" fill="hold" grpId="0" nodeType="withEffect">
                                  <p:stCondLst>
                                    <p:cond delay="0"/>
                                  </p:stCondLst>
                                  <p:childTnLst>
                                    <p:set>
                                      <p:cBhvr>
                                        <p:cTn id="42" dur="1" fill="hold">
                                          <p:stCondLst>
                                            <p:cond delay="0"/>
                                          </p:stCondLst>
                                        </p:cTn>
                                        <p:tgtEl>
                                          <p:spTgt spid="7"/>
                                        </p:tgtEl>
                                        <p:attrNameLst>
                                          <p:attrName>style.visibility</p:attrName>
                                        </p:attrNameLst>
                                      </p:cBhvr>
                                      <p:to>
                                        <p:strVal val="visible"/>
                                      </p:to>
                                    </p:set>
                                    <p:anim calcmode="lin" valueType="num">
                                      <p:cBhvr additive="base">
                                        <p:cTn id="43" dur="4000" fill="hold"/>
                                        <p:tgtEl>
                                          <p:spTgt spid="7"/>
                                        </p:tgtEl>
                                        <p:attrNameLst>
                                          <p:attrName>ppt_x</p:attrName>
                                        </p:attrNameLst>
                                      </p:cBhvr>
                                      <p:tavLst>
                                        <p:tav tm="0">
                                          <p:val>
                                            <p:strVal val="#ppt_x"/>
                                          </p:val>
                                        </p:tav>
                                        <p:tav tm="100000">
                                          <p:val>
                                            <p:strVal val="#ppt_x"/>
                                          </p:val>
                                        </p:tav>
                                      </p:tavLst>
                                    </p:anim>
                                    <p:anim calcmode="lin" valueType="num">
                                      <p:cBhvr additive="base">
                                        <p:cTn id="44" dur="4000" fill="hold"/>
                                        <p:tgtEl>
                                          <p:spTgt spid="7"/>
                                        </p:tgtEl>
                                        <p:attrNameLst>
                                          <p:attrName>ppt_y</p:attrName>
                                        </p:attrNameLst>
                                      </p:cBhvr>
                                      <p:tavLst>
                                        <p:tav tm="0">
                                          <p:val>
                                            <p:strVal val="1+#ppt_h/2"/>
                                          </p:val>
                                        </p:tav>
                                        <p:tav tm="100000">
                                          <p:val>
                                            <p:strVal val="#ppt_y"/>
                                          </p:val>
                                        </p:tav>
                                      </p:tavLst>
                                    </p:anim>
                                  </p:childTnLst>
                                </p:cTn>
                              </p:par>
                              <p:par>
                                <p:cTn id="45" presetID="3" presetClass="entr" presetSubtype="10" fill="hold" grpId="1" nodeType="withEffect">
                                  <p:stCondLst>
                                    <p:cond delay="0"/>
                                  </p:stCondLst>
                                  <p:childTnLst>
                                    <p:set>
                                      <p:cBhvr>
                                        <p:cTn id="46" dur="1" fill="hold">
                                          <p:stCondLst>
                                            <p:cond delay="0"/>
                                          </p:stCondLst>
                                        </p:cTn>
                                        <p:tgtEl>
                                          <p:spTgt spid="7"/>
                                        </p:tgtEl>
                                        <p:attrNameLst>
                                          <p:attrName>style.visibility</p:attrName>
                                        </p:attrNameLst>
                                      </p:cBhvr>
                                      <p:to>
                                        <p:strVal val="visible"/>
                                      </p:to>
                                    </p:set>
                                    <p:animEffect transition="in" filter="blinds(horizontal)">
                                      <p:cBhvr>
                                        <p:cTn id="47" dur="4000"/>
                                        <p:tgtEl>
                                          <p:spTgt spid="7"/>
                                        </p:tgtEl>
                                      </p:cBhvr>
                                    </p:animEffect>
                                  </p:childTnLst>
                                </p:cTn>
                              </p:par>
                              <p:par>
                                <p:cTn id="48" presetID="19" presetClass="entr" presetSubtype="5" fill="hold" grpId="2" nodeType="withEffect">
                                  <p:stCondLst>
                                    <p:cond delay="0"/>
                                  </p:stCondLst>
                                  <p:childTnLst>
                                    <p:set>
                                      <p:cBhvr>
                                        <p:cTn id="49" dur="1" fill="hold">
                                          <p:stCondLst>
                                            <p:cond delay="0"/>
                                          </p:stCondLst>
                                        </p:cTn>
                                        <p:tgtEl>
                                          <p:spTgt spid="7"/>
                                        </p:tgtEl>
                                        <p:attrNameLst>
                                          <p:attrName>style.visibility</p:attrName>
                                        </p:attrNameLst>
                                      </p:cBhvr>
                                      <p:to>
                                        <p:strVal val="visible"/>
                                      </p:to>
                                    </p:set>
                                    <p:anim calcmode="lin" valueType="num">
                                      <p:cBhvr>
                                        <p:cTn id="50" dur="4000" fill="hold"/>
                                        <p:tgtEl>
                                          <p:spTgt spid="7"/>
                                        </p:tgtEl>
                                        <p:attrNameLst>
                                          <p:attrName>ppt_w</p:attrName>
                                        </p:attrNameLst>
                                      </p:cBhvr>
                                      <p:tavLst>
                                        <p:tav tm="0">
                                          <p:val>
                                            <p:strVal val="#ppt_w"/>
                                          </p:val>
                                        </p:tav>
                                        <p:tav tm="100000">
                                          <p:val>
                                            <p:strVal val="#ppt_w"/>
                                          </p:val>
                                        </p:tav>
                                      </p:tavLst>
                                    </p:anim>
                                    <p:anim calcmode="lin" valueType="num">
                                      <p:cBhvr>
                                        <p:cTn id="51" dur="4000" fill="hold"/>
                                        <p:tgtEl>
                                          <p:spTgt spid="7"/>
                                        </p:tgtEl>
                                        <p:attrNameLst>
                                          <p:attrName>ppt_h</p:attrName>
                                        </p:attrNameLst>
                                      </p:cBhvr>
                                      <p:tavLst>
                                        <p:tav tm="0" fmla="#ppt_h*sin(2.5*pi*$)">
                                          <p:val>
                                            <p:fltVal val="0"/>
                                          </p:val>
                                        </p:tav>
                                        <p:tav tm="100000">
                                          <p:val>
                                            <p:fltVal val="1"/>
                                          </p:val>
                                        </p:tav>
                                      </p:tavLst>
                                    </p:anim>
                                  </p:childTnLst>
                                </p:cTn>
                              </p:par>
                              <p:par>
                                <p:cTn id="52" presetID="2" presetClass="exit" presetSubtype="4" fill="hold" grpId="3" nodeType="withEffect">
                                  <p:stCondLst>
                                    <p:cond delay="0"/>
                                  </p:stCondLst>
                                  <p:childTnLst>
                                    <p:anim calcmode="lin" valueType="num">
                                      <p:cBhvr additive="base">
                                        <p:cTn id="53" dur="4000"/>
                                        <p:tgtEl>
                                          <p:spTgt spid="7"/>
                                        </p:tgtEl>
                                        <p:attrNameLst>
                                          <p:attrName>ppt_x</p:attrName>
                                        </p:attrNameLst>
                                      </p:cBhvr>
                                      <p:tavLst>
                                        <p:tav tm="0">
                                          <p:val>
                                            <p:strVal val="ppt_x"/>
                                          </p:val>
                                        </p:tav>
                                        <p:tav tm="100000">
                                          <p:val>
                                            <p:strVal val="ppt_x"/>
                                          </p:val>
                                        </p:tav>
                                      </p:tavLst>
                                    </p:anim>
                                    <p:anim calcmode="lin" valueType="num">
                                      <p:cBhvr additive="base">
                                        <p:cTn id="54" dur="4000"/>
                                        <p:tgtEl>
                                          <p:spTgt spid="7"/>
                                        </p:tgtEl>
                                        <p:attrNameLst>
                                          <p:attrName>ppt_y</p:attrName>
                                        </p:attrNameLst>
                                      </p:cBhvr>
                                      <p:tavLst>
                                        <p:tav tm="0">
                                          <p:val>
                                            <p:strVal val="ppt_y"/>
                                          </p:val>
                                        </p:tav>
                                        <p:tav tm="100000">
                                          <p:val>
                                            <p:strVal val="1+ppt_h/2"/>
                                          </p:val>
                                        </p:tav>
                                      </p:tavLst>
                                    </p:anim>
                                    <p:set>
                                      <p:cBhvr>
                                        <p:cTn id="55" dur="1" fill="hold">
                                          <p:stCondLst>
                                            <p:cond delay="3999"/>
                                          </p:stCondLst>
                                        </p:cTn>
                                        <p:tgtEl>
                                          <p:spTgt spid="7"/>
                                        </p:tgtEl>
                                        <p:attrNameLst>
                                          <p:attrName>style.visibility</p:attrName>
                                        </p:attrNameLst>
                                      </p:cBhvr>
                                      <p:to>
                                        <p:strVal val="hidden"/>
                                      </p:to>
                                    </p:set>
                                  </p:childTnLst>
                                </p:cTn>
                              </p:par>
                              <p:par>
                                <p:cTn id="56" presetID="3" presetClass="exit" presetSubtype="10" fill="hold" grpId="4" nodeType="withEffect">
                                  <p:stCondLst>
                                    <p:cond delay="0"/>
                                  </p:stCondLst>
                                  <p:childTnLst>
                                    <p:animEffect transition="out" filter="blinds(horizontal)">
                                      <p:cBhvr>
                                        <p:cTn id="57" dur="4000"/>
                                        <p:tgtEl>
                                          <p:spTgt spid="7"/>
                                        </p:tgtEl>
                                      </p:cBhvr>
                                    </p:animEffect>
                                    <p:set>
                                      <p:cBhvr>
                                        <p:cTn id="58" dur="1" fill="hold">
                                          <p:stCondLst>
                                            <p:cond delay="3999"/>
                                          </p:stCondLst>
                                        </p:cTn>
                                        <p:tgtEl>
                                          <p:spTgt spid="7"/>
                                        </p:tgtEl>
                                        <p:attrNameLst>
                                          <p:attrName>style.visibility</p:attrName>
                                        </p:attrNameLst>
                                      </p:cBhvr>
                                      <p:to>
                                        <p:strVal val="hidden"/>
                                      </p:to>
                                    </p:set>
                                  </p:childTnLst>
                                </p:cTn>
                              </p:par>
                              <p:par>
                                <p:cTn id="59" presetID="2" presetClass="entr" presetSubtype="4" fill="hold" grpId="0" nodeType="withEffect">
                                  <p:stCondLst>
                                    <p:cond delay="0"/>
                                  </p:stCondLst>
                                  <p:childTnLst>
                                    <p:set>
                                      <p:cBhvr>
                                        <p:cTn id="60" dur="1" fill="hold">
                                          <p:stCondLst>
                                            <p:cond delay="0"/>
                                          </p:stCondLst>
                                        </p:cTn>
                                        <p:tgtEl>
                                          <p:spTgt spid="3"/>
                                        </p:tgtEl>
                                        <p:attrNameLst>
                                          <p:attrName>style.visibility</p:attrName>
                                        </p:attrNameLst>
                                      </p:cBhvr>
                                      <p:to>
                                        <p:strVal val="visible"/>
                                      </p:to>
                                    </p:set>
                                    <p:anim calcmode="lin" valueType="num">
                                      <p:cBhvr additive="base">
                                        <p:cTn id="61" dur="4000" fill="hold"/>
                                        <p:tgtEl>
                                          <p:spTgt spid="3"/>
                                        </p:tgtEl>
                                        <p:attrNameLst>
                                          <p:attrName>ppt_x</p:attrName>
                                        </p:attrNameLst>
                                      </p:cBhvr>
                                      <p:tavLst>
                                        <p:tav tm="0">
                                          <p:val>
                                            <p:strVal val="#ppt_x"/>
                                          </p:val>
                                        </p:tav>
                                        <p:tav tm="100000">
                                          <p:val>
                                            <p:strVal val="#ppt_x"/>
                                          </p:val>
                                        </p:tav>
                                      </p:tavLst>
                                    </p:anim>
                                    <p:anim calcmode="lin" valueType="num">
                                      <p:cBhvr additive="base">
                                        <p:cTn id="62" dur="4000" fill="hold"/>
                                        <p:tgtEl>
                                          <p:spTgt spid="3"/>
                                        </p:tgtEl>
                                        <p:attrNameLst>
                                          <p:attrName>ppt_y</p:attrName>
                                        </p:attrNameLst>
                                      </p:cBhvr>
                                      <p:tavLst>
                                        <p:tav tm="0">
                                          <p:val>
                                            <p:strVal val="1+#ppt_h/2"/>
                                          </p:val>
                                        </p:tav>
                                        <p:tav tm="100000">
                                          <p:val>
                                            <p:strVal val="#ppt_y"/>
                                          </p:val>
                                        </p:tav>
                                      </p:tavLst>
                                    </p:anim>
                                  </p:childTnLst>
                                </p:cTn>
                              </p:par>
                              <p:par>
                                <p:cTn id="63" presetID="3" presetClass="entr" presetSubtype="10" fill="hold" grpId="1" nodeType="withEffect">
                                  <p:stCondLst>
                                    <p:cond delay="0"/>
                                  </p:stCondLst>
                                  <p:childTnLst>
                                    <p:set>
                                      <p:cBhvr>
                                        <p:cTn id="64" dur="1" fill="hold">
                                          <p:stCondLst>
                                            <p:cond delay="0"/>
                                          </p:stCondLst>
                                        </p:cTn>
                                        <p:tgtEl>
                                          <p:spTgt spid="3"/>
                                        </p:tgtEl>
                                        <p:attrNameLst>
                                          <p:attrName>style.visibility</p:attrName>
                                        </p:attrNameLst>
                                      </p:cBhvr>
                                      <p:to>
                                        <p:strVal val="visible"/>
                                      </p:to>
                                    </p:set>
                                    <p:animEffect transition="in" filter="blinds(horizontal)">
                                      <p:cBhvr>
                                        <p:cTn id="65" dur="4000"/>
                                        <p:tgtEl>
                                          <p:spTgt spid="3"/>
                                        </p:tgtEl>
                                      </p:cBhvr>
                                    </p:animEffect>
                                  </p:childTnLst>
                                </p:cTn>
                              </p:par>
                              <p:par>
                                <p:cTn id="66" presetID="19" presetClass="entr" presetSubtype="5" fill="hold" grpId="2" nodeType="withEffect">
                                  <p:stCondLst>
                                    <p:cond delay="0"/>
                                  </p:stCondLst>
                                  <p:childTnLst>
                                    <p:set>
                                      <p:cBhvr>
                                        <p:cTn id="67" dur="1" fill="hold">
                                          <p:stCondLst>
                                            <p:cond delay="0"/>
                                          </p:stCondLst>
                                        </p:cTn>
                                        <p:tgtEl>
                                          <p:spTgt spid="3"/>
                                        </p:tgtEl>
                                        <p:attrNameLst>
                                          <p:attrName>style.visibility</p:attrName>
                                        </p:attrNameLst>
                                      </p:cBhvr>
                                      <p:to>
                                        <p:strVal val="visible"/>
                                      </p:to>
                                    </p:set>
                                    <p:anim calcmode="lin" valueType="num">
                                      <p:cBhvr>
                                        <p:cTn id="68" dur="4000" fill="hold"/>
                                        <p:tgtEl>
                                          <p:spTgt spid="3"/>
                                        </p:tgtEl>
                                        <p:attrNameLst>
                                          <p:attrName>ppt_w</p:attrName>
                                        </p:attrNameLst>
                                      </p:cBhvr>
                                      <p:tavLst>
                                        <p:tav tm="0">
                                          <p:val>
                                            <p:strVal val="#ppt_w"/>
                                          </p:val>
                                        </p:tav>
                                        <p:tav tm="100000">
                                          <p:val>
                                            <p:strVal val="#ppt_w"/>
                                          </p:val>
                                        </p:tav>
                                      </p:tavLst>
                                    </p:anim>
                                    <p:anim calcmode="lin" valueType="num">
                                      <p:cBhvr>
                                        <p:cTn id="69" dur="4000" fill="hold"/>
                                        <p:tgtEl>
                                          <p:spTgt spid="3"/>
                                        </p:tgtEl>
                                        <p:attrNameLst>
                                          <p:attrName>ppt_h</p:attrName>
                                        </p:attrNameLst>
                                      </p:cBhvr>
                                      <p:tavLst>
                                        <p:tav tm="0" fmla="#ppt_h*sin(2.5*pi*$)">
                                          <p:val>
                                            <p:fltVal val="0"/>
                                          </p:val>
                                        </p:tav>
                                        <p:tav tm="100000">
                                          <p:val>
                                            <p:fltVal val="1"/>
                                          </p:val>
                                        </p:tav>
                                      </p:tavLst>
                                    </p:anim>
                                  </p:childTnLst>
                                </p:cTn>
                              </p:par>
                              <p:par>
                                <p:cTn id="70" presetID="2" presetClass="exit" presetSubtype="4" fill="hold" grpId="3" nodeType="withEffect">
                                  <p:stCondLst>
                                    <p:cond delay="0"/>
                                  </p:stCondLst>
                                  <p:childTnLst>
                                    <p:anim calcmode="lin" valueType="num">
                                      <p:cBhvr additive="base">
                                        <p:cTn id="71" dur="4000"/>
                                        <p:tgtEl>
                                          <p:spTgt spid="3"/>
                                        </p:tgtEl>
                                        <p:attrNameLst>
                                          <p:attrName>ppt_x</p:attrName>
                                        </p:attrNameLst>
                                      </p:cBhvr>
                                      <p:tavLst>
                                        <p:tav tm="0">
                                          <p:val>
                                            <p:strVal val="ppt_x"/>
                                          </p:val>
                                        </p:tav>
                                        <p:tav tm="100000">
                                          <p:val>
                                            <p:strVal val="ppt_x"/>
                                          </p:val>
                                        </p:tav>
                                      </p:tavLst>
                                    </p:anim>
                                    <p:anim calcmode="lin" valueType="num">
                                      <p:cBhvr additive="base">
                                        <p:cTn id="72" dur="4000"/>
                                        <p:tgtEl>
                                          <p:spTgt spid="3"/>
                                        </p:tgtEl>
                                        <p:attrNameLst>
                                          <p:attrName>ppt_y</p:attrName>
                                        </p:attrNameLst>
                                      </p:cBhvr>
                                      <p:tavLst>
                                        <p:tav tm="0">
                                          <p:val>
                                            <p:strVal val="ppt_y"/>
                                          </p:val>
                                        </p:tav>
                                        <p:tav tm="100000">
                                          <p:val>
                                            <p:strVal val="1+ppt_h/2"/>
                                          </p:val>
                                        </p:tav>
                                      </p:tavLst>
                                    </p:anim>
                                    <p:set>
                                      <p:cBhvr>
                                        <p:cTn id="73" dur="1" fill="hold">
                                          <p:stCondLst>
                                            <p:cond delay="3999"/>
                                          </p:stCondLst>
                                        </p:cTn>
                                        <p:tgtEl>
                                          <p:spTgt spid="3"/>
                                        </p:tgtEl>
                                        <p:attrNameLst>
                                          <p:attrName>style.visibility</p:attrName>
                                        </p:attrNameLst>
                                      </p:cBhvr>
                                      <p:to>
                                        <p:strVal val="hidden"/>
                                      </p:to>
                                    </p:set>
                                  </p:childTnLst>
                                </p:cTn>
                              </p:par>
                              <p:par>
                                <p:cTn id="74" presetID="3" presetClass="exit" presetSubtype="10" fill="hold" grpId="4" nodeType="withEffect">
                                  <p:stCondLst>
                                    <p:cond delay="0"/>
                                  </p:stCondLst>
                                  <p:childTnLst>
                                    <p:animEffect transition="out" filter="blinds(horizontal)">
                                      <p:cBhvr>
                                        <p:cTn id="75" dur="4000"/>
                                        <p:tgtEl>
                                          <p:spTgt spid="3"/>
                                        </p:tgtEl>
                                      </p:cBhvr>
                                    </p:animEffect>
                                    <p:set>
                                      <p:cBhvr>
                                        <p:cTn id="76" dur="1" fill="hold">
                                          <p:stCondLst>
                                            <p:cond delay="3999"/>
                                          </p:stCondLst>
                                        </p:cTn>
                                        <p:tgtEl>
                                          <p:spTgt spid="3"/>
                                        </p:tgtEl>
                                        <p:attrNameLst>
                                          <p:attrName>style.visibility</p:attrName>
                                        </p:attrNameLst>
                                      </p:cBhvr>
                                      <p:to>
                                        <p:strVal val="hidden"/>
                                      </p:to>
                                    </p:set>
                                  </p:childTnLst>
                                </p:cTn>
                              </p:par>
                              <p:par>
                                <p:cTn id="77" presetID="2" presetClass="entr" presetSubtype="4" fill="hold" grpId="0" nodeType="withEffect">
                                  <p:stCondLst>
                                    <p:cond delay="0"/>
                                  </p:stCondLst>
                                  <p:childTnLst>
                                    <p:set>
                                      <p:cBhvr>
                                        <p:cTn id="78" dur="1" fill="hold">
                                          <p:stCondLst>
                                            <p:cond delay="0"/>
                                          </p:stCondLst>
                                        </p:cTn>
                                        <p:tgtEl>
                                          <p:spTgt spid="5"/>
                                        </p:tgtEl>
                                        <p:attrNameLst>
                                          <p:attrName>style.visibility</p:attrName>
                                        </p:attrNameLst>
                                      </p:cBhvr>
                                      <p:to>
                                        <p:strVal val="visible"/>
                                      </p:to>
                                    </p:set>
                                    <p:anim calcmode="lin" valueType="num">
                                      <p:cBhvr additive="base">
                                        <p:cTn id="79" dur="4000" fill="hold"/>
                                        <p:tgtEl>
                                          <p:spTgt spid="5"/>
                                        </p:tgtEl>
                                        <p:attrNameLst>
                                          <p:attrName>ppt_x</p:attrName>
                                        </p:attrNameLst>
                                      </p:cBhvr>
                                      <p:tavLst>
                                        <p:tav tm="0">
                                          <p:val>
                                            <p:strVal val="#ppt_x"/>
                                          </p:val>
                                        </p:tav>
                                        <p:tav tm="100000">
                                          <p:val>
                                            <p:strVal val="#ppt_x"/>
                                          </p:val>
                                        </p:tav>
                                      </p:tavLst>
                                    </p:anim>
                                    <p:anim calcmode="lin" valueType="num">
                                      <p:cBhvr additive="base">
                                        <p:cTn id="80" dur="4000" fill="hold"/>
                                        <p:tgtEl>
                                          <p:spTgt spid="5"/>
                                        </p:tgtEl>
                                        <p:attrNameLst>
                                          <p:attrName>ppt_y</p:attrName>
                                        </p:attrNameLst>
                                      </p:cBhvr>
                                      <p:tavLst>
                                        <p:tav tm="0">
                                          <p:val>
                                            <p:strVal val="1+#ppt_h/2"/>
                                          </p:val>
                                        </p:tav>
                                        <p:tav tm="100000">
                                          <p:val>
                                            <p:strVal val="#ppt_y"/>
                                          </p:val>
                                        </p:tav>
                                      </p:tavLst>
                                    </p:anim>
                                  </p:childTnLst>
                                </p:cTn>
                              </p:par>
                              <p:par>
                                <p:cTn id="81" presetID="3" presetClass="entr" presetSubtype="10" fill="hold" grpId="1" nodeType="withEffect">
                                  <p:stCondLst>
                                    <p:cond delay="0"/>
                                  </p:stCondLst>
                                  <p:childTnLst>
                                    <p:set>
                                      <p:cBhvr>
                                        <p:cTn id="82" dur="1" fill="hold">
                                          <p:stCondLst>
                                            <p:cond delay="0"/>
                                          </p:stCondLst>
                                        </p:cTn>
                                        <p:tgtEl>
                                          <p:spTgt spid="5"/>
                                        </p:tgtEl>
                                        <p:attrNameLst>
                                          <p:attrName>style.visibility</p:attrName>
                                        </p:attrNameLst>
                                      </p:cBhvr>
                                      <p:to>
                                        <p:strVal val="visible"/>
                                      </p:to>
                                    </p:set>
                                    <p:animEffect transition="in" filter="blinds(horizontal)">
                                      <p:cBhvr>
                                        <p:cTn id="83" dur="4000"/>
                                        <p:tgtEl>
                                          <p:spTgt spid="5"/>
                                        </p:tgtEl>
                                      </p:cBhvr>
                                    </p:animEffect>
                                  </p:childTnLst>
                                </p:cTn>
                              </p:par>
                              <p:par>
                                <p:cTn id="84" presetID="19" presetClass="entr" presetSubtype="5" fill="hold" grpId="2" nodeType="withEffect">
                                  <p:stCondLst>
                                    <p:cond delay="0"/>
                                  </p:stCondLst>
                                  <p:childTnLst>
                                    <p:set>
                                      <p:cBhvr>
                                        <p:cTn id="85" dur="1" fill="hold">
                                          <p:stCondLst>
                                            <p:cond delay="0"/>
                                          </p:stCondLst>
                                        </p:cTn>
                                        <p:tgtEl>
                                          <p:spTgt spid="5"/>
                                        </p:tgtEl>
                                        <p:attrNameLst>
                                          <p:attrName>style.visibility</p:attrName>
                                        </p:attrNameLst>
                                      </p:cBhvr>
                                      <p:to>
                                        <p:strVal val="visible"/>
                                      </p:to>
                                    </p:set>
                                    <p:anim calcmode="lin" valueType="num">
                                      <p:cBhvr>
                                        <p:cTn id="86" dur="4000" fill="hold"/>
                                        <p:tgtEl>
                                          <p:spTgt spid="5"/>
                                        </p:tgtEl>
                                        <p:attrNameLst>
                                          <p:attrName>ppt_w</p:attrName>
                                        </p:attrNameLst>
                                      </p:cBhvr>
                                      <p:tavLst>
                                        <p:tav tm="0">
                                          <p:val>
                                            <p:strVal val="#ppt_w"/>
                                          </p:val>
                                        </p:tav>
                                        <p:tav tm="100000">
                                          <p:val>
                                            <p:strVal val="#ppt_w"/>
                                          </p:val>
                                        </p:tav>
                                      </p:tavLst>
                                    </p:anim>
                                    <p:anim calcmode="lin" valueType="num">
                                      <p:cBhvr>
                                        <p:cTn id="87" dur="4000" fill="hold"/>
                                        <p:tgtEl>
                                          <p:spTgt spid="5"/>
                                        </p:tgtEl>
                                        <p:attrNameLst>
                                          <p:attrName>ppt_h</p:attrName>
                                        </p:attrNameLst>
                                      </p:cBhvr>
                                      <p:tavLst>
                                        <p:tav tm="0" fmla="#ppt_h*sin(2.5*pi*$)">
                                          <p:val>
                                            <p:fltVal val="0"/>
                                          </p:val>
                                        </p:tav>
                                        <p:tav tm="100000">
                                          <p:val>
                                            <p:fltVal val="1"/>
                                          </p:val>
                                        </p:tav>
                                      </p:tavLst>
                                    </p:anim>
                                  </p:childTnLst>
                                </p:cTn>
                              </p:par>
                              <p:par>
                                <p:cTn id="88" presetID="2" presetClass="exit" presetSubtype="4" fill="hold" grpId="3" nodeType="withEffect">
                                  <p:stCondLst>
                                    <p:cond delay="0"/>
                                  </p:stCondLst>
                                  <p:childTnLst>
                                    <p:anim calcmode="lin" valueType="num">
                                      <p:cBhvr additive="base">
                                        <p:cTn id="89" dur="4000"/>
                                        <p:tgtEl>
                                          <p:spTgt spid="5"/>
                                        </p:tgtEl>
                                        <p:attrNameLst>
                                          <p:attrName>ppt_x</p:attrName>
                                        </p:attrNameLst>
                                      </p:cBhvr>
                                      <p:tavLst>
                                        <p:tav tm="0">
                                          <p:val>
                                            <p:strVal val="ppt_x"/>
                                          </p:val>
                                        </p:tav>
                                        <p:tav tm="100000">
                                          <p:val>
                                            <p:strVal val="ppt_x"/>
                                          </p:val>
                                        </p:tav>
                                      </p:tavLst>
                                    </p:anim>
                                    <p:anim calcmode="lin" valueType="num">
                                      <p:cBhvr additive="base">
                                        <p:cTn id="90" dur="4000"/>
                                        <p:tgtEl>
                                          <p:spTgt spid="5"/>
                                        </p:tgtEl>
                                        <p:attrNameLst>
                                          <p:attrName>ppt_y</p:attrName>
                                        </p:attrNameLst>
                                      </p:cBhvr>
                                      <p:tavLst>
                                        <p:tav tm="0">
                                          <p:val>
                                            <p:strVal val="ppt_y"/>
                                          </p:val>
                                        </p:tav>
                                        <p:tav tm="100000">
                                          <p:val>
                                            <p:strVal val="1+ppt_h/2"/>
                                          </p:val>
                                        </p:tav>
                                      </p:tavLst>
                                    </p:anim>
                                    <p:set>
                                      <p:cBhvr>
                                        <p:cTn id="91" dur="1" fill="hold">
                                          <p:stCondLst>
                                            <p:cond delay="3999"/>
                                          </p:stCondLst>
                                        </p:cTn>
                                        <p:tgtEl>
                                          <p:spTgt spid="5"/>
                                        </p:tgtEl>
                                        <p:attrNameLst>
                                          <p:attrName>style.visibility</p:attrName>
                                        </p:attrNameLst>
                                      </p:cBhvr>
                                      <p:to>
                                        <p:strVal val="hidden"/>
                                      </p:to>
                                    </p:set>
                                  </p:childTnLst>
                                </p:cTn>
                              </p:par>
                              <p:par>
                                <p:cTn id="92" presetID="3" presetClass="exit" presetSubtype="10" fill="hold" grpId="4" nodeType="withEffect">
                                  <p:stCondLst>
                                    <p:cond delay="0"/>
                                  </p:stCondLst>
                                  <p:childTnLst>
                                    <p:animEffect transition="out" filter="blinds(horizontal)">
                                      <p:cBhvr>
                                        <p:cTn id="93" dur="4000"/>
                                        <p:tgtEl>
                                          <p:spTgt spid="5"/>
                                        </p:tgtEl>
                                      </p:cBhvr>
                                    </p:animEffect>
                                    <p:set>
                                      <p:cBhvr>
                                        <p:cTn id="94" dur="1" fill="hold">
                                          <p:stCondLst>
                                            <p:cond delay="3999"/>
                                          </p:stCondLst>
                                        </p:cTn>
                                        <p:tgtEl>
                                          <p:spTgt spid="5"/>
                                        </p:tgtEl>
                                        <p:attrNameLst>
                                          <p:attrName>style.visibility</p:attrName>
                                        </p:attrNameLst>
                                      </p:cBhvr>
                                      <p:to>
                                        <p:strVal val="hidden"/>
                                      </p:to>
                                    </p:set>
                                  </p:childTnLst>
                                </p:cTn>
                              </p:par>
                              <p:par>
                                <p:cTn id="95" presetID="2" presetClass="entr" presetSubtype="4" fill="hold" grpId="0" nodeType="withEffect">
                                  <p:stCondLst>
                                    <p:cond delay="0"/>
                                  </p:stCondLst>
                                  <p:childTnLst>
                                    <p:set>
                                      <p:cBhvr>
                                        <p:cTn id="96" dur="1" fill="hold">
                                          <p:stCondLst>
                                            <p:cond delay="0"/>
                                          </p:stCondLst>
                                        </p:cTn>
                                        <p:tgtEl>
                                          <p:spTgt spid="4"/>
                                        </p:tgtEl>
                                        <p:attrNameLst>
                                          <p:attrName>style.visibility</p:attrName>
                                        </p:attrNameLst>
                                      </p:cBhvr>
                                      <p:to>
                                        <p:strVal val="visible"/>
                                      </p:to>
                                    </p:set>
                                    <p:anim calcmode="lin" valueType="num">
                                      <p:cBhvr additive="base">
                                        <p:cTn id="97" dur="4000" fill="hold"/>
                                        <p:tgtEl>
                                          <p:spTgt spid="4"/>
                                        </p:tgtEl>
                                        <p:attrNameLst>
                                          <p:attrName>ppt_x</p:attrName>
                                        </p:attrNameLst>
                                      </p:cBhvr>
                                      <p:tavLst>
                                        <p:tav tm="0">
                                          <p:val>
                                            <p:strVal val="#ppt_x"/>
                                          </p:val>
                                        </p:tav>
                                        <p:tav tm="100000">
                                          <p:val>
                                            <p:strVal val="#ppt_x"/>
                                          </p:val>
                                        </p:tav>
                                      </p:tavLst>
                                    </p:anim>
                                    <p:anim calcmode="lin" valueType="num">
                                      <p:cBhvr additive="base">
                                        <p:cTn id="98" dur="4000" fill="hold"/>
                                        <p:tgtEl>
                                          <p:spTgt spid="4"/>
                                        </p:tgtEl>
                                        <p:attrNameLst>
                                          <p:attrName>ppt_y</p:attrName>
                                        </p:attrNameLst>
                                      </p:cBhvr>
                                      <p:tavLst>
                                        <p:tav tm="0">
                                          <p:val>
                                            <p:strVal val="1+#ppt_h/2"/>
                                          </p:val>
                                        </p:tav>
                                        <p:tav tm="100000">
                                          <p:val>
                                            <p:strVal val="#ppt_y"/>
                                          </p:val>
                                        </p:tav>
                                      </p:tavLst>
                                    </p:anim>
                                  </p:childTnLst>
                                </p:cTn>
                              </p:par>
                              <p:par>
                                <p:cTn id="99" presetID="3" presetClass="entr" presetSubtype="10" fill="hold" grpId="1" nodeType="withEffect">
                                  <p:stCondLst>
                                    <p:cond delay="0"/>
                                  </p:stCondLst>
                                  <p:childTnLst>
                                    <p:set>
                                      <p:cBhvr>
                                        <p:cTn id="100" dur="1" fill="hold">
                                          <p:stCondLst>
                                            <p:cond delay="0"/>
                                          </p:stCondLst>
                                        </p:cTn>
                                        <p:tgtEl>
                                          <p:spTgt spid="4"/>
                                        </p:tgtEl>
                                        <p:attrNameLst>
                                          <p:attrName>style.visibility</p:attrName>
                                        </p:attrNameLst>
                                      </p:cBhvr>
                                      <p:to>
                                        <p:strVal val="visible"/>
                                      </p:to>
                                    </p:set>
                                    <p:animEffect transition="in" filter="blinds(horizontal)">
                                      <p:cBhvr>
                                        <p:cTn id="101" dur="4000"/>
                                        <p:tgtEl>
                                          <p:spTgt spid="4"/>
                                        </p:tgtEl>
                                      </p:cBhvr>
                                    </p:animEffect>
                                  </p:childTnLst>
                                </p:cTn>
                              </p:par>
                              <p:par>
                                <p:cTn id="102" presetID="19" presetClass="entr" presetSubtype="5" fill="hold" grpId="2" nodeType="withEffect">
                                  <p:stCondLst>
                                    <p:cond delay="0"/>
                                  </p:stCondLst>
                                  <p:childTnLst>
                                    <p:set>
                                      <p:cBhvr>
                                        <p:cTn id="103" dur="1" fill="hold">
                                          <p:stCondLst>
                                            <p:cond delay="0"/>
                                          </p:stCondLst>
                                        </p:cTn>
                                        <p:tgtEl>
                                          <p:spTgt spid="4"/>
                                        </p:tgtEl>
                                        <p:attrNameLst>
                                          <p:attrName>style.visibility</p:attrName>
                                        </p:attrNameLst>
                                      </p:cBhvr>
                                      <p:to>
                                        <p:strVal val="visible"/>
                                      </p:to>
                                    </p:set>
                                    <p:anim calcmode="lin" valueType="num">
                                      <p:cBhvr>
                                        <p:cTn id="104" dur="4000" fill="hold"/>
                                        <p:tgtEl>
                                          <p:spTgt spid="4"/>
                                        </p:tgtEl>
                                        <p:attrNameLst>
                                          <p:attrName>ppt_w</p:attrName>
                                        </p:attrNameLst>
                                      </p:cBhvr>
                                      <p:tavLst>
                                        <p:tav tm="0">
                                          <p:val>
                                            <p:strVal val="#ppt_w"/>
                                          </p:val>
                                        </p:tav>
                                        <p:tav tm="100000">
                                          <p:val>
                                            <p:strVal val="#ppt_w"/>
                                          </p:val>
                                        </p:tav>
                                      </p:tavLst>
                                    </p:anim>
                                    <p:anim calcmode="lin" valueType="num">
                                      <p:cBhvr>
                                        <p:cTn id="105" dur="4000" fill="hold"/>
                                        <p:tgtEl>
                                          <p:spTgt spid="4"/>
                                        </p:tgtEl>
                                        <p:attrNameLst>
                                          <p:attrName>ppt_h</p:attrName>
                                        </p:attrNameLst>
                                      </p:cBhvr>
                                      <p:tavLst>
                                        <p:tav tm="0" fmla="#ppt_h*sin(2.5*pi*$)">
                                          <p:val>
                                            <p:fltVal val="0"/>
                                          </p:val>
                                        </p:tav>
                                        <p:tav tm="100000">
                                          <p:val>
                                            <p:fltVal val="1"/>
                                          </p:val>
                                        </p:tav>
                                      </p:tavLst>
                                    </p:anim>
                                  </p:childTnLst>
                                </p:cTn>
                              </p:par>
                              <p:par>
                                <p:cTn id="106" presetID="2" presetClass="exit" presetSubtype="4" fill="hold" grpId="3" nodeType="withEffect">
                                  <p:stCondLst>
                                    <p:cond delay="0"/>
                                  </p:stCondLst>
                                  <p:childTnLst>
                                    <p:anim calcmode="lin" valueType="num">
                                      <p:cBhvr additive="base">
                                        <p:cTn id="107" dur="4000"/>
                                        <p:tgtEl>
                                          <p:spTgt spid="4"/>
                                        </p:tgtEl>
                                        <p:attrNameLst>
                                          <p:attrName>ppt_x</p:attrName>
                                        </p:attrNameLst>
                                      </p:cBhvr>
                                      <p:tavLst>
                                        <p:tav tm="0">
                                          <p:val>
                                            <p:strVal val="ppt_x"/>
                                          </p:val>
                                        </p:tav>
                                        <p:tav tm="100000">
                                          <p:val>
                                            <p:strVal val="ppt_x"/>
                                          </p:val>
                                        </p:tav>
                                      </p:tavLst>
                                    </p:anim>
                                    <p:anim calcmode="lin" valueType="num">
                                      <p:cBhvr additive="base">
                                        <p:cTn id="108" dur="4000"/>
                                        <p:tgtEl>
                                          <p:spTgt spid="4"/>
                                        </p:tgtEl>
                                        <p:attrNameLst>
                                          <p:attrName>ppt_y</p:attrName>
                                        </p:attrNameLst>
                                      </p:cBhvr>
                                      <p:tavLst>
                                        <p:tav tm="0">
                                          <p:val>
                                            <p:strVal val="ppt_y"/>
                                          </p:val>
                                        </p:tav>
                                        <p:tav tm="100000">
                                          <p:val>
                                            <p:strVal val="1+ppt_h/2"/>
                                          </p:val>
                                        </p:tav>
                                      </p:tavLst>
                                    </p:anim>
                                    <p:set>
                                      <p:cBhvr>
                                        <p:cTn id="109" dur="1" fill="hold">
                                          <p:stCondLst>
                                            <p:cond delay="3999"/>
                                          </p:stCondLst>
                                        </p:cTn>
                                        <p:tgtEl>
                                          <p:spTgt spid="4"/>
                                        </p:tgtEl>
                                        <p:attrNameLst>
                                          <p:attrName>style.visibility</p:attrName>
                                        </p:attrNameLst>
                                      </p:cBhvr>
                                      <p:to>
                                        <p:strVal val="hidden"/>
                                      </p:to>
                                    </p:set>
                                  </p:childTnLst>
                                </p:cTn>
                              </p:par>
                              <p:par>
                                <p:cTn id="110" presetID="3" presetClass="exit" presetSubtype="10" fill="hold" grpId="4" nodeType="withEffect">
                                  <p:stCondLst>
                                    <p:cond delay="0"/>
                                  </p:stCondLst>
                                  <p:childTnLst>
                                    <p:animEffect transition="out" filter="blinds(horizontal)">
                                      <p:cBhvr>
                                        <p:cTn id="111" dur="4000"/>
                                        <p:tgtEl>
                                          <p:spTgt spid="4"/>
                                        </p:tgtEl>
                                      </p:cBhvr>
                                    </p:animEffect>
                                    <p:set>
                                      <p:cBhvr>
                                        <p:cTn id="112" dur="1" fill="hold">
                                          <p:stCondLst>
                                            <p:cond delay="3999"/>
                                          </p:stCondLst>
                                        </p:cTn>
                                        <p:tgtEl>
                                          <p:spTgt spid="4"/>
                                        </p:tgtEl>
                                        <p:attrNameLst>
                                          <p:attrName>style.visibility</p:attrName>
                                        </p:attrNameLst>
                                      </p:cBhvr>
                                      <p:to>
                                        <p:strVal val="hidden"/>
                                      </p:to>
                                    </p:set>
                                  </p:childTnLst>
                                </p:cTn>
                              </p:par>
                              <p:par>
                                <p:cTn id="113" presetID="2" presetClass="entr" presetSubtype="1" fill="hold" grpId="0" nodeType="withEffect">
                                  <p:stCondLst>
                                    <p:cond delay="0"/>
                                  </p:stCondLst>
                                  <p:childTnLst>
                                    <p:set>
                                      <p:cBhvr>
                                        <p:cTn id="114" dur="1" fill="hold">
                                          <p:stCondLst>
                                            <p:cond delay="0"/>
                                          </p:stCondLst>
                                        </p:cTn>
                                        <p:tgtEl>
                                          <p:spTgt spid="14"/>
                                        </p:tgtEl>
                                        <p:attrNameLst>
                                          <p:attrName>style.visibility</p:attrName>
                                        </p:attrNameLst>
                                      </p:cBhvr>
                                      <p:to>
                                        <p:strVal val="visible"/>
                                      </p:to>
                                    </p:set>
                                    <p:anim calcmode="lin" valueType="num">
                                      <p:cBhvr additive="base">
                                        <p:cTn id="115" dur="4000" fill="hold"/>
                                        <p:tgtEl>
                                          <p:spTgt spid="14"/>
                                        </p:tgtEl>
                                        <p:attrNameLst>
                                          <p:attrName>ppt_x</p:attrName>
                                        </p:attrNameLst>
                                      </p:cBhvr>
                                      <p:tavLst>
                                        <p:tav tm="0">
                                          <p:val>
                                            <p:strVal val="#ppt_x"/>
                                          </p:val>
                                        </p:tav>
                                        <p:tav tm="100000">
                                          <p:val>
                                            <p:strVal val="#ppt_x"/>
                                          </p:val>
                                        </p:tav>
                                      </p:tavLst>
                                    </p:anim>
                                    <p:anim calcmode="lin" valueType="num">
                                      <p:cBhvr additive="base">
                                        <p:cTn id="116" dur="4000" fill="hold"/>
                                        <p:tgtEl>
                                          <p:spTgt spid="14"/>
                                        </p:tgtEl>
                                        <p:attrNameLst>
                                          <p:attrName>ppt_y</p:attrName>
                                        </p:attrNameLst>
                                      </p:cBhvr>
                                      <p:tavLst>
                                        <p:tav tm="0">
                                          <p:val>
                                            <p:strVal val="0-#ppt_h/2"/>
                                          </p:val>
                                        </p:tav>
                                        <p:tav tm="100000">
                                          <p:val>
                                            <p:strVal val="#ppt_y"/>
                                          </p:val>
                                        </p:tav>
                                      </p:tavLst>
                                    </p:anim>
                                  </p:childTnLst>
                                </p:cTn>
                              </p:par>
                              <p:par>
                                <p:cTn id="117" presetID="3" presetClass="entr" presetSubtype="10" fill="hold" grpId="1" nodeType="withEffect">
                                  <p:stCondLst>
                                    <p:cond delay="0"/>
                                  </p:stCondLst>
                                  <p:childTnLst>
                                    <p:set>
                                      <p:cBhvr>
                                        <p:cTn id="118" dur="1" fill="hold">
                                          <p:stCondLst>
                                            <p:cond delay="0"/>
                                          </p:stCondLst>
                                        </p:cTn>
                                        <p:tgtEl>
                                          <p:spTgt spid="14"/>
                                        </p:tgtEl>
                                        <p:attrNameLst>
                                          <p:attrName>style.visibility</p:attrName>
                                        </p:attrNameLst>
                                      </p:cBhvr>
                                      <p:to>
                                        <p:strVal val="visible"/>
                                      </p:to>
                                    </p:set>
                                    <p:animEffect transition="in" filter="blinds(horizontal)">
                                      <p:cBhvr>
                                        <p:cTn id="119" dur="4000"/>
                                        <p:tgtEl>
                                          <p:spTgt spid="14"/>
                                        </p:tgtEl>
                                      </p:cBhvr>
                                    </p:animEffect>
                                  </p:childTnLst>
                                </p:cTn>
                              </p:par>
                              <p:par>
                                <p:cTn id="120" presetID="19" presetClass="entr" presetSubtype="5" fill="hold" grpId="2" nodeType="withEffect">
                                  <p:stCondLst>
                                    <p:cond delay="0"/>
                                  </p:stCondLst>
                                  <p:childTnLst>
                                    <p:set>
                                      <p:cBhvr>
                                        <p:cTn id="121" dur="1" fill="hold">
                                          <p:stCondLst>
                                            <p:cond delay="0"/>
                                          </p:stCondLst>
                                        </p:cTn>
                                        <p:tgtEl>
                                          <p:spTgt spid="14"/>
                                        </p:tgtEl>
                                        <p:attrNameLst>
                                          <p:attrName>style.visibility</p:attrName>
                                        </p:attrNameLst>
                                      </p:cBhvr>
                                      <p:to>
                                        <p:strVal val="visible"/>
                                      </p:to>
                                    </p:set>
                                    <p:anim calcmode="lin" valueType="num">
                                      <p:cBhvr>
                                        <p:cTn id="122" dur="4000" fill="hold"/>
                                        <p:tgtEl>
                                          <p:spTgt spid="14"/>
                                        </p:tgtEl>
                                        <p:attrNameLst>
                                          <p:attrName>ppt_w</p:attrName>
                                        </p:attrNameLst>
                                      </p:cBhvr>
                                      <p:tavLst>
                                        <p:tav tm="0">
                                          <p:val>
                                            <p:strVal val="#ppt_w"/>
                                          </p:val>
                                        </p:tav>
                                        <p:tav tm="100000">
                                          <p:val>
                                            <p:strVal val="#ppt_w"/>
                                          </p:val>
                                        </p:tav>
                                      </p:tavLst>
                                    </p:anim>
                                    <p:anim calcmode="lin" valueType="num">
                                      <p:cBhvr>
                                        <p:cTn id="123" dur="4000" fill="hold"/>
                                        <p:tgtEl>
                                          <p:spTgt spid="14"/>
                                        </p:tgtEl>
                                        <p:attrNameLst>
                                          <p:attrName>ppt_h</p:attrName>
                                        </p:attrNameLst>
                                      </p:cBhvr>
                                      <p:tavLst>
                                        <p:tav tm="0" fmla="#ppt_h*sin(2.5*pi*$)">
                                          <p:val>
                                            <p:fltVal val="0"/>
                                          </p:val>
                                        </p:tav>
                                        <p:tav tm="100000">
                                          <p:val>
                                            <p:fltVal val="1"/>
                                          </p:val>
                                        </p:tav>
                                      </p:tavLst>
                                    </p:anim>
                                  </p:childTnLst>
                                </p:cTn>
                              </p:par>
                              <p:par>
                                <p:cTn id="124" presetID="2" presetClass="exit" presetSubtype="1" fill="hold" grpId="3" nodeType="withEffect">
                                  <p:stCondLst>
                                    <p:cond delay="0"/>
                                  </p:stCondLst>
                                  <p:childTnLst>
                                    <p:anim calcmode="lin" valueType="num">
                                      <p:cBhvr additive="base">
                                        <p:cTn id="125" dur="4000"/>
                                        <p:tgtEl>
                                          <p:spTgt spid="14"/>
                                        </p:tgtEl>
                                        <p:attrNameLst>
                                          <p:attrName>ppt_x</p:attrName>
                                        </p:attrNameLst>
                                      </p:cBhvr>
                                      <p:tavLst>
                                        <p:tav tm="0">
                                          <p:val>
                                            <p:strVal val="ppt_x"/>
                                          </p:val>
                                        </p:tav>
                                        <p:tav tm="100000">
                                          <p:val>
                                            <p:strVal val="ppt_x"/>
                                          </p:val>
                                        </p:tav>
                                      </p:tavLst>
                                    </p:anim>
                                    <p:anim calcmode="lin" valueType="num">
                                      <p:cBhvr additive="base">
                                        <p:cTn id="126" dur="4000"/>
                                        <p:tgtEl>
                                          <p:spTgt spid="14"/>
                                        </p:tgtEl>
                                        <p:attrNameLst>
                                          <p:attrName>ppt_y</p:attrName>
                                        </p:attrNameLst>
                                      </p:cBhvr>
                                      <p:tavLst>
                                        <p:tav tm="0">
                                          <p:val>
                                            <p:strVal val="ppt_y"/>
                                          </p:val>
                                        </p:tav>
                                        <p:tav tm="100000">
                                          <p:val>
                                            <p:strVal val="0-ppt_h/2"/>
                                          </p:val>
                                        </p:tav>
                                      </p:tavLst>
                                    </p:anim>
                                    <p:set>
                                      <p:cBhvr>
                                        <p:cTn id="127" dur="1" fill="hold">
                                          <p:stCondLst>
                                            <p:cond delay="3999"/>
                                          </p:stCondLst>
                                        </p:cTn>
                                        <p:tgtEl>
                                          <p:spTgt spid="14"/>
                                        </p:tgtEl>
                                        <p:attrNameLst>
                                          <p:attrName>style.visibility</p:attrName>
                                        </p:attrNameLst>
                                      </p:cBhvr>
                                      <p:to>
                                        <p:strVal val="hidden"/>
                                      </p:to>
                                    </p:set>
                                  </p:childTnLst>
                                </p:cTn>
                              </p:par>
                              <p:par>
                                <p:cTn id="128" presetID="3" presetClass="exit" presetSubtype="10" fill="hold" grpId="4" nodeType="withEffect">
                                  <p:stCondLst>
                                    <p:cond delay="0"/>
                                  </p:stCondLst>
                                  <p:childTnLst>
                                    <p:animEffect transition="out" filter="blinds(horizontal)">
                                      <p:cBhvr>
                                        <p:cTn id="129" dur="4000"/>
                                        <p:tgtEl>
                                          <p:spTgt spid="14"/>
                                        </p:tgtEl>
                                      </p:cBhvr>
                                    </p:animEffect>
                                    <p:set>
                                      <p:cBhvr>
                                        <p:cTn id="130" dur="1" fill="hold">
                                          <p:stCondLst>
                                            <p:cond delay="3999"/>
                                          </p:stCondLst>
                                        </p:cTn>
                                        <p:tgtEl>
                                          <p:spTgt spid="14"/>
                                        </p:tgtEl>
                                        <p:attrNameLst>
                                          <p:attrName>style.visibility</p:attrName>
                                        </p:attrNameLst>
                                      </p:cBhvr>
                                      <p:to>
                                        <p:strVal val="hidden"/>
                                      </p:to>
                                    </p:set>
                                  </p:childTnLst>
                                </p:cTn>
                              </p:par>
                              <p:par>
                                <p:cTn id="131" presetID="2" presetClass="entr" presetSubtype="1" fill="hold" grpId="0" nodeType="withEffect">
                                  <p:stCondLst>
                                    <p:cond delay="0"/>
                                  </p:stCondLst>
                                  <p:childTnLst>
                                    <p:set>
                                      <p:cBhvr>
                                        <p:cTn id="132" dur="1" fill="hold">
                                          <p:stCondLst>
                                            <p:cond delay="0"/>
                                          </p:stCondLst>
                                        </p:cTn>
                                        <p:tgtEl>
                                          <p:spTgt spid="13"/>
                                        </p:tgtEl>
                                        <p:attrNameLst>
                                          <p:attrName>style.visibility</p:attrName>
                                        </p:attrNameLst>
                                      </p:cBhvr>
                                      <p:to>
                                        <p:strVal val="visible"/>
                                      </p:to>
                                    </p:set>
                                    <p:anim calcmode="lin" valueType="num">
                                      <p:cBhvr additive="base">
                                        <p:cTn id="133" dur="4000" fill="hold"/>
                                        <p:tgtEl>
                                          <p:spTgt spid="13"/>
                                        </p:tgtEl>
                                        <p:attrNameLst>
                                          <p:attrName>ppt_x</p:attrName>
                                        </p:attrNameLst>
                                      </p:cBhvr>
                                      <p:tavLst>
                                        <p:tav tm="0">
                                          <p:val>
                                            <p:strVal val="#ppt_x"/>
                                          </p:val>
                                        </p:tav>
                                        <p:tav tm="100000">
                                          <p:val>
                                            <p:strVal val="#ppt_x"/>
                                          </p:val>
                                        </p:tav>
                                      </p:tavLst>
                                    </p:anim>
                                    <p:anim calcmode="lin" valueType="num">
                                      <p:cBhvr additive="base">
                                        <p:cTn id="134" dur="4000" fill="hold"/>
                                        <p:tgtEl>
                                          <p:spTgt spid="13"/>
                                        </p:tgtEl>
                                        <p:attrNameLst>
                                          <p:attrName>ppt_y</p:attrName>
                                        </p:attrNameLst>
                                      </p:cBhvr>
                                      <p:tavLst>
                                        <p:tav tm="0">
                                          <p:val>
                                            <p:strVal val="0-#ppt_h/2"/>
                                          </p:val>
                                        </p:tav>
                                        <p:tav tm="100000">
                                          <p:val>
                                            <p:strVal val="#ppt_y"/>
                                          </p:val>
                                        </p:tav>
                                      </p:tavLst>
                                    </p:anim>
                                  </p:childTnLst>
                                </p:cTn>
                              </p:par>
                              <p:par>
                                <p:cTn id="135" presetID="3" presetClass="entr" presetSubtype="10" fill="hold" grpId="1" nodeType="withEffect">
                                  <p:stCondLst>
                                    <p:cond delay="0"/>
                                  </p:stCondLst>
                                  <p:childTnLst>
                                    <p:set>
                                      <p:cBhvr>
                                        <p:cTn id="136" dur="1" fill="hold">
                                          <p:stCondLst>
                                            <p:cond delay="0"/>
                                          </p:stCondLst>
                                        </p:cTn>
                                        <p:tgtEl>
                                          <p:spTgt spid="13"/>
                                        </p:tgtEl>
                                        <p:attrNameLst>
                                          <p:attrName>style.visibility</p:attrName>
                                        </p:attrNameLst>
                                      </p:cBhvr>
                                      <p:to>
                                        <p:strVal val="visible"/>
                                      </p:to>
                                    </p:set>
                                    <p:animEffect transition="in" filter="blinds(horizontal)">
                                      <p:cBhvr>
                                        <p:cTn id="137" dur="4000"/>
                                        <p:tgtEl>
                                          <p:spTgt spid="13"/>
                                        </p:tgtEl>
                                      </p:cBhvr>
                                    </p:animEffect>
                                  </p:childTnLst>
                                </p:cTn>
                              </p:par>
                              <p:par>
                                <p:cTn id="138" presetID="19" presetClass="entr" presetSubtype="5" fill="hold" grpId="2" nodeType="withEffect">
                                  <p:stCondLst>
                                    <p:cond delay="0"/>
                                  </p:stCondLst>
                                  <p:childTnLst>
                                    <p:set>
                                      <p:cBhvr>
                                        <p:cTn id="139" dur="1" fill="hold">
                                          <p:stCondLst>
                                            <p:cond delay="0"/>
                                          </p:stCondLst>
                                        </p:cTn>
                                        <p:tgtEl>
                                          <p:spTgt spid="13"/>
                                        </p:tgtEl>
                                        <p:attrNameLst>
                                          <p:attrName>style.visibility</p:attrName>
                                        </p:attrNameLst>
                                      </p:cBhvr>
                                      <p:to>
                                        <p:strVal val="visible"/>
                                      </p:to>
                                    </p:set>
                                    <p:anim calcmode="lin" valueType="num">
                                      <p:cBhvr>
                                        <p:cTn id="140" dur="4000" fill="hold"/>
                                        <p:tgtEl>
                                          <p:spTgt spid="13"/>
                                        </p:tgtEl>
                                        <p:attrNameLst>
                                          <p:attrName>ppt_w</p:attrName>
                                        </p:attrNameLst>
                                      </p:cBhvr>
                                      <p:tavLst>
                                        <p:tav tm="0">
                                          <p:val>
                                            <p:strVal val="#ppt_w"/>
                                          </p:val>
                                        </p:tav>
                                        <p:tav tm="100000">
                                          <p:val>
                                            <p:strVal val="#ppt_w"/>
                                          </p:val>
                                        </p:tav>
                                      </p:tavLst>
                                    </p:anim>
                                    <p:anim calcmode="lin" valueType="num">
                                      <p:cBhvr>
                                        <p:cTn id="141" dur="4000" fill="hold"/>
                                        <p:tgtEl>
                                          <p:spTgt spid="13"/>
                                        </p:tgtEl>
                                        <p:attrNameLst>
                                          <p:attrName>ppt_h</p:attrName>
                                        </p:attrNameLst>
                                      </p:cBhvr>
                                      <p:tavLst>
                                        <p:tav tm="0" fmla="#ppt_h*sin(2.5*pi*$)">
                                          <p:val>
                                            <p:fltVal val="0"/>
                                          </p:val>
                                        </p:tav>
                                        <p:tav tm="100000">
                                          <p:val>
                                            <p:fltVal val="1"/>
                                          </p:val>
                                        </p:tav>
                                      </p:tavLst>
                                    </p:anim>
                                  </p:childTnLst>
                                </p:cTn>
                              </p:par>
                              <p:par>
                                <p:cTn id="142" presetID="2" presetClass="exit" presetSubtype="1" fill="hold" grpId="3" nodeType="withEffect">
                                  <p:stCondLst>
                                    <p:cond delay="0"/>
                                  </p:stCondLst>
                                  <p:childTnLst>
                                    <p:anim calcmode="lin" valueType="num">
                                      <p:cBhvr additive="base">
                                        <p:cTn id="143" dur="4000"/>
                                        <p:tgtEl>
                                          <p:spTgt spid="13"/>
                                        </p:tgtEl>
                                        <p:attrNameLst>
                                          <p:attrName>ppt_x</p:attrName>
                                        </p:attrNameLst>
                                      </p:cBhvr>
                                      <p:tavLst>
                                        <p:tav tm="0">
                                          <p:val>
                                            <p:strVal val="ppt_x"/>
                                          </p:val>
                                        </p:tav>
                                        <p:tav tm="100000">
                                          <p:val>
                                            <p:strVal val="ppt_x"/>
                                          </p:val>
                                        </p:tav>
                                      </p:tavLst>
                                    </p:anim>
                                    <p:anim calcmode="lin" valueType="num">
                                      <p:cBhvr additive="base">
                                        <p:cTn id="144" dur="4000"/>
                                        <p:tgtEl>
                                          <p:spTgt spid="13"/>
                                        </p:tgtEl>
                                        <p:attrNameLst>
                                          <p:attrName>ppt_y</p:attrName>
                                        </p:attrNameLst>
                                      </p:cBhvr>
                                      <p:tavLst>
                                        <p:tav tm="0">
                                          <p:val>
                                            <p:strVal val="ppt_y"/>
                                          </p:val>
                                        </p:tav>
                                        <p:tav tm="100000">
                                          <p:val>
                                            <p:strVal val="0-ppt_h/2"/>
                                          </p:val>
                                        </p:tav>
                                      </p:tavLst>
                                    </p:anim>
                                    <p:set>
                                      <p:cBhvr>
                                        <p:cTn id="145" dur="1" fill="hold">
                                          <p:stCondLst>
                                            <p:cond delay="3999"/>
                                          </p:stCondLst>
                                        </p:cTn>
                                        <p:tgtEl>
                                          <p:spTgt spid="13"/>
                                        </p:tgtEl>
                                        <p:attrNameLst>
                                          <p:attrName>style.visibility</p:attrName>
                                        </p:attrNameLst>
                                      </p:cBhvr>
                                      <p:to>
                                        <p:strVal val="hidden"/>
                                      </p:to>
                                    </p:set>
                                  </p:childTnLst>
                                </p:cTn>
                              </p:par>
                              <p:par>
                                <p:cTn id="146" presetID="3" presetClass="exit" presetSubtype="10" fill="hold" grpId="4" nodeType="withEffect">
                                  <p:stCondLst>
                                    <p:cond delay="0"/>
                                  </p:stCondLst>
                                  <p:childTnLst>
                                    <p:animEffect transition="out" filter="blinds(horizontal)">
                                      <p:cBhvr>
                                        <p:cTn id="147" dur="4000"/>
                                        <p:tgtEl>
                                          <p:spTgt spid="13"/>
                                        </p:tgtEl>
                                      </p:cBhvr>
                                    </p:animEffect>
                                    <p:set>
                                      <p:cBhvr>
                                        <p:cTn id="148" dur="1" fill="hold">
                                          <p:stCondLst>
                                            <p:cond delay="3999"/>
                                          </p:stCondLst>
                                        </p:cTn>
                                        <p:tgtEl>
                                          <p:spTgt spid="13"/>
                                        </p:tgtEl>
                                        <p:attrNameLst>
                                          <p:attrName>style.visibility</p:attrName>
                                        </p:attrNameLst>
                                      </p:cBhvr>
                                      <p:to>
                                        <p:strVal val="hidden"/>
                                      </p:to>
                                    </p:set>
                                  </p:childTnLst>
                                </p:cTn>
                              </p:par>
                              <p:par>
                                <p:cTn id="149" presetID="2" presetClass="entr" presetSubtype="1" fill="hold" grpId="0" nodeType="withEffect">
                                  <p:stCondLst>
                                    <p:cond delay="0"/>
                                  </p:stCondLst>
                                  <p:childTnLst>
                                    <p:set>
                                      <p:cBhvr>
                                        <p:cTn id="150" dur="1" fill="hold">
                                          <p:stCondLst>
                                            <p:cond delay="0"/>
                                          </p:stCondLst>
                                        </p:cTn>
                                        <p:tgtEl>
                                          <p:spTgt spid="15"/>
                                        </p:tgtEl>
                                        <p:attrNameLst>
                                          <p:attrName>style.visibility</p:attrName>
                                        </p:attrNameLst>
                                      </p:cBhvr>
                                      <p:to>
                                        <p:strVal val="visible"/>
                                      </p:to>
                                    </p:set>
                                    <p:anim calcmode="lin" valueType="num">
                                      <p:cBhvr additive="base">
                                        <p:cTn id="151" dur="4000" fill="hold"/>
                                        <p:tgtEl>
                                          <p:spTgt spid="15"/>
                                        </p:tgtEl>
                                        <p:attrNameLst>
                                          <p:attrName>ppt_x</p:attrName>
                                        </p:attrNameLst>
                                      </p:cBhvr>
                                      <p:tavLst>
                                        <p:tav tm="0">
                                          <p:val>
                                            <p:strVal val="#ppt_x"/>
                                          </p:val>
                                        </p:tav>
                                        <p:tav tm="100000">
                                          <p:val>
                                            <p:strVal val="#ppt_x"/>
                                          </p:val>
                                        </p:tav>
                                      </p:tavLst>
                                    </p:anim>
                                    <p:anim calcmode="lin" valueType="num">
                                      <p:cBhvr additive="base">
                                        <p:cTn id="152" dur="4000" fill="hold"/>
                                        <p:tgtEl>
                                          <p:spTgt spid="15"/>
                                        </p:tgtEl>
                                        <p:attrNameLst>
                                          <p:attrName>ppt_y</p:attrName>
                                        </p:attrNameLst>
                                      </p:cBhvr>
                                      <p:tavLst>
                                        <p:tav tm="0">
                                          <p:val>
                                            <p:strVal val="0-#ppt_h/2"/>
                                          </p:val>
                                        </p:tav>
                                        <p:tav tm="100000">
                                          <p:val>
                                            <p:strVal val="#ppt_y"/>
                                          </p:val>
                                        </p:tav>
                                      </p:tavLst>
                                    </p:anim>
                                  </p:childTnLst>
                                </p:cTn>
                              </p:par>
                              <p:par>
                                <p:cTn id="153" presetID="3" presetClass="entr" presetSubtype="10" fill="hold" grpId="1" nodeType="withEffect">
                                  <p:stCondLst>
                                    <p:cond delay="0"/>
                                  </p:stCondLst>
                                  <p:childTnLst>
                                    <p:set>
                                      <p:cBhvr>
                                        <p:cTn id="154" dur="1" fill="hold">
                                          <p:stCondLst>
                                            <p:cond delay="0"/>
                                          </p:stCondLst>
                                        </p:cTn>
                                        <p:tgtEl>
                                          <p:spTgt spid="15"/>
                                        </p:tgtEl>
                                        <p:attrNameLst>
                                          <p:attrName>style.visibility</p:attrName>
                                        </p:attrNameLst>
                                      </p:cBhvr>
                                      <p:to>
                                        <p:strVal val="visible"/>
                                      </p:to>
                                    </p:set>
                                    <p:animEffect transition="in" filter="blinds(horizontal)">
                                      <p:cBhvr>
                                        <p:cTn id="155" dur="4000"/>
                                        <p:tgtEl>
                                          <p:spTgt spid="15"/>
                                        </p:tgtEl>
                                      </p:cBhvr>
                                    </p:animEffect>
                                  </p:childTnLst>
                                </p:cTn>
                              </p:par>
                              <p:par>
                                <p:cTn id="156" presetID="19" presetClass="entr" presetSubtype="5" fill="hold" grpId="2" nodeType="withEffect">
                                  <p:stCondLst>
                                    <p:cond delay="0"/>
                                  </p:stCondLst>
                                  <p:childTnLst>
                                    <p:set>
                                      <p:cBhvr>
                                        <p:cTn id="157" dur="1" fill="hold">
                                          <p:stCondLst>
                                            <p:cond delay="0"/>
                                          </p:stCondLst>
                                        </p:cTn>
                                        <p:tgtEl>
                                          <p:spTgt spid="15"/>
                                        </p:tgtEl>
                                        <p:attrNameLst>
                                          <p:attrName>style.visibility</p:attrName>
                                        </p:attrNameLst>
                                      </p:cBhvr>
                                      <p:to>
                                        <p:strVal val="visible"/>
                                      </p:to>
                                    </p:set>
                                    <p:anim calcmode="lin" valueType="num">
                                      <p:cBhvr>
                                        <p:cTn id="158" dur="4000" fill="hold"/>
                                        <p:tgtEl>
                                          <p:spTgt spid="15"/>
                                        </p:tgtEl>
                                        <p:attrNameLst>
                                          <p:attrName>ppt_w</p:attrName>
                                        </p:attrNameLst>
                                      </p:cBhvr>
                                      <p:tavLst>
                                        <p:tav tm="0">
                                          <p:val>
                                            <p:strVal val="#ppt_w"/>
                                          </p:val>
                                        </p:tav>
                                        <p:tav tm="100000">
                                          <p:val>
                                            <p:strVal val="#ppt_w"/>
                                          </p:val>
                                        </p:tav>
                                      </p:tavLst>
                                    </p:anim>
                                    <p:anim calcmode="lin" valueType="num">
                                      <p:cBhvr>
                                        <p:cTn id="159" dur="4000" fill="hold"/>
                                        <p:tgtEl>
                                          <p:spTgt spid="15"/>
                                        </p:tgtEl>
                                        <p:attrNameLst>
                                          <p:attrName>ppt_h</p:attrName>
                                        </p:attrNameLst>
                                      </p:cBhvr>
                                      <p:tavLst>
                                        <p:tav tm="0" fmla="#ppt_h*sin(2.5*pi*$)">
                                          <p:val>
                                            <p:fltVal val="0"/>
                                          </p:val>
                                        </p:tav>
                                        <p:tav tm="100000">
                                          <p:val>
                                            <p:fltVal val="1"/>
                                          </p:val>
                                        </p:tav>
                                      </p:tavLst>
                                    </p:anim>
                                  </p:childTnLst>
                                </p:cTn>
                              </p:par>
                              <p:par>
                                <p:cTn id="160" presetID="2" presetClass="exit" presetSubtype="1" fill="hold" grpId="3" nodeType="withEffect">
                                  <p:stCondLst>
                                    <p:cond delay="0"/>
                                  </p:stCondLst>
                                  <p:childTnLst>
                                    <p:anim calcmode="lin" valueType="num">
                                      <p:cBhvr additive="base">
                                        <p:cTn id="161" dur="4000"/>
                                        <p:tgtEl>
                                          <p:spTgt spid="15"/>
                                        </p:tgtEl>
                                        <p:attrNameLst>
                                          <p:attrName>ppt_x</p:attrName>
                                        </p:attrNameLst>
                                      </p:cBhvr>
                                      <p:tavLst>
                                        <p:tav tm="0">
                                          <p:val>
                                            <p:strVal val="ppt_x"/>
                                          </p:val>
                                        </p:tav>
                                        <p:tav tm="100000">
                                          <p:val>
                                            <p:strVal val="ppt_x"/>
                                          </p:val>
                                        </p:tav>
                                      </p:tavLst>
                                    </p:anim>
                                    <p:anim calcmode="lin" valueType="num">
                                      <p:cBhvr additive="base">
                                        <p:cTn id="162" dur="4000"/>
                                        <p:tgtEl>
                                          <p:spTgt spid="15"/>
                                        </p:tgtEl>
                                        <p:attrNameLst>
                                          <p:attrName>ppt_y</p:attrName>
                                        </p:attrNameLst>
                                      </p:cBhvr>
                                      <p:tavLst>
                                        <p:tav tm="0">
                                          <p:val>
                                            <p:strVal val="ppt_y"/>
                                          </p:val>
                                        </p:tav>
                                        <p:tav tm="100000">
                                          <p:val>
                                            <p:strVal val="0-ppt_h/2"/>
                                          </p:val>
                                        </p:tav>
                                      </p:tavLst>
                                    </p:anim>
                                    <p:set>
                                      <p:cBhvr>
                                        <p:cTn id="163" dur="1" fill="hold">
                                          <p:stCondLst>
                                            <p:cond delay="3999"/>
                                          </p:stCondLst>
                                        </p:cTn>
                                        <p:tgtEl>
                                          <p:spTgt spid="15"/>
                                        </p:tgtEl>
                                        <p:attrNameLst>
                                          <p:attrName>style.visibility</p:attrName>
                                        </p:attrNameLst>
                                      </p:cBhvr>
                                      <p:to>
                                        <p:strVal val="hidden"/>
                                      </p:to>
                                    </p:set>
                                  </p:childTnLst>
                                </p:cTn>
                              </p:par>
                              <p:par>
                                <p:cTn id="164" presetID="3" presetClass="exit" presetSubtype="10" fill="hold" grpId="4" nodeType="withEffect">
                                  <p:stCondLst>
                                    <p:cond delay="0"/>
                                  </p:stCondLst>
                                  <p:childTnLst>
                                    <p:animEffect transition="out" filter="blinds(horizontal)">
                                      <p:cBhvr>
                                        <p:cTn id="165" dur="4000"/>
                                        <p:tgtEl>
                                          <p:spTgt spid="15"/>
                                        </p:tgtEl>
                                      </p:cBhvr>
                                    </p:animEffect>
                                    <p:set>
                                      <p:cBhvr>
                                        <p:cTn id="166" dur="1" fill="hold">
                                          <p:stCondLst>
                                            <p:cond delay="3999"/>
                                          </p:stCondLst>
                                        </p:cTn>
                                        <p:tgtEl>
                                          <p:spTgt spid="15"/>
                                        </p:tgtEl>
                                        <p:attrNameLst>
                                          <p:attrName>style.visibility</p:attrName>
                                        </p:attrNameLst>
                                      </p:cBhvr>
                                      <p:to>
                                        <p:strVal val="hidden"/>
                                      </p:to>
                                    </p:set>
                                  </p:childTnLst>
                                </p:cTn>
                              </p:par>
                              <p:par>
                                <p:cTn id="167" presetID="2" presetClass="entr" presetSubtype="1" fill="hold" grpId="0" nodeType="withEffect">
                                  <p:stCondLst>
                                    <p:cond delay="0"/>
                                  </p:stCondLst>
                                  <p:childTnLst>
                                    <p:set>
                                      <p:cBhvr>
                                        <p:cTn id="168" dur="1" fill="hold">
                                          <p:stCondLst>
                                            <p:cond delay="0"/>
                                          </p:stCondLst>
                                        </p:cTn>
                                        <p:tgtEl>
                                          <p:spTgt spid="10"/>
                                        </p:tgtEl>
                                        <p:attrNameLst>
                                          <p:attrName>style.visibility</p:attrName>
                                        </p:attrNameLst>
                                      </p:cBhvr>
                                      <p:to>
                                        <p:strVal val="visible"/>
                                      </p:to>
                                    </p:set>
                                    <p:anim calcmode="lin" valueType="num">
                                      <p:cBhvr additive="base">
                                        <p:cTn id="169" dur="4000" fill="hold"/>
                                        <p:tgtEl>
                                          <p:spTgt spid="10"/>
                                        </p:tgtEl>
                                        <p:attrNameLst>
                                          <p:attrName>ppt_x</p:attrName>
                                        </p:attrNameLst>
                                      </p:cBhvr>
                                      <p:tavLst>
                                        <p:tav tm="0">
                                          <p:val>
                                            <p:strVal val="#ppt_x"/>
                                          </p:val>
                                        </p:tav>
                                        <p:tav tm="100000">
                                          <p:val>
                                            <p:strVal val="#ppt_x"/>
                                          </p:val>
                                        </p:tav>
                                      </p:tavLst>
                                    </p:anim>
                                    <p:anim calcmode="lin" valueType="num">
                                      <p:cBhvr additive="base">
                                        <p:cTn id="170" dur="4000" fill="hold"/>
                                        <p:tgtEl>
                                          <p:spTgt spid="10"/>
                                        </p:tgtEl>
                                        <p:attrNameLst>
                                          <p:attrName>ppt_y</p:attrName>
                                        </p:attrNameLst>
                                      </p:cBhvr>
                                      <p:tavLst>
                                        <p:tav tm="0">
                                          <p:val>
                                            <p:strVal val="0-#ppt_h/2"/>
                                          </p:val>
                                        </p:tav>
                                        <p:tav tm="100000">
                                          <p:val>
                                            <p:strVal val="#ppt_y"/>
                                          </p:val>
                                        </p:tav>
                                      </p:tavLst>
                                    </p:anim>
                                  </p:childTnLst>
                                </p:cTn>
                              </p:par>
                              <p:par>
                                <p:cTn id="171" presetID="3" presetClass="entr" presetSubtype="10" fill="hold" grpId="1" nodeType="withEffect">
                                  <p:stCondLst>
                                    <p:cond delay="0"/>
                                  </p:stCondLst>
                                  <p:childTnLst>
                                    <p:set>
                                      <p:cBhvr>
                                        <p:cTn id="172" dur="1" fill="hold">
                                          <p:stCondLst>
                                            <p:cond delay="0"/>
                                          </p:stCondLst>
                                        </p:cTn>
                                        <p:tgtEl>
                                          <p:spTgt spid="10"/>
                                        </p:tgtEl>
                                        <p:attrNameLst>
                                          <p:attrName>style.visibility</p:attrName>
                                        </p:attrNameLst>
                                      </p:cBhvr>
                                      <p:to>
                                        <p:strVal val="visible"/>
                                      </p:to>
                                    </p:set>
                                    <p:animEffect transition="in" filter="blinds(horizontal)">
                                      <p:cBhvr>
                                        <p:cTn id="173" dur="4000"/>
                                        <p:tgtEl>
                                          <p:spTgt spid="10"/>
                                        </p:tgtEl>
                                      </p:cBhvr>
                                    </p:animEffect>
                                  </p:childTnLst>
                                </p:cTn>
                              </p:par>
                              <p:par>
                                <p:cTn id="174" presetID="19" presetClass="entr" presetSubtype="5" fill="hold" grpId="2" nodeType="withEffect">
                                  <p:stCondLst>
                                    <p:cond delay="0"/>
                                  </p:stCondLst>
                                  <p:childTnLst>
                                    <p:set>
                                      <p:cBhvr>
                                        <p:cTn id="175" dur="1" fill="hold">
                                          <p:stCondLst>
                                            <p:cond delay="0"/>
                                          </p:stCondLst>
                                        </p:cTn>
                                        <p:tgtEl>
                                          <p:spTgt spid="10"/>
                                        </p:tgtEl>
                                        <p:attrNameLst>
                                          <p:attrName>style.visibility</p:attrName>
                                        </p:attrNameLst>
                                      </p:cBhvr>
                                      <p:to>
                                        <p:strVal val="visible"/>
                                      </p:to>
                                    </p:set>
                                    <p:anim calcmode="lin" valueType="num">
                                      <p:cBhvr>
                                        <p:cTn id="176" dur="4000" fill="hold"/>
                                        <p:tgtEl>
                                          <p:spTgt spid="10"/>
                                        </p:tgtEl>
                                        <p:attrNameLst>
                                          <p:attrName>ppt_w</p:attrName>
                                        </p:attrNameLst>
                                      </p:cBhvr>
                                      <p:tavLst>
                                        <p:tav tm="0">
                                          <p:val>
                                            <p:strVal val="#ppt_w"/>
                                          </p:val>
                                        </p:tav>
                                        <p:tav tm="100000">
                                          <p:val>
                                            <p:strVal val="#ppt_w"/>
                                          </p:val>
                                        </p:tav>
                                      </p:tavLst>
                                    </p:anim>
                                    <p:anim calcmode="lin" valueType="num">
                                      <p:cBhvr>
                                        <p:cTn id="177" dur="4000" fill="hold"/>
                                        <p:tgtEl>
                                          <p:spTgt spid="10"/>
                                        </p:tgtEl>
                                        <p:attrNameLst>
                                          <p:attrName>ppt_h</p:attrName>
                                        </p:attrNameLst>
                                      </p:cBhvr>
                                      <p:tavLst>
                                        <p:tav tm="0" fmla="#ppt_h*sin(2.5*pi*$)">
                                          <p:val>
                                            <p:fltVal val="0"/>
                                          </p:val>
                                        </p:tav>
                                        <p:tav tm="100000">
                                          <p:val>
                                            <p:fltVal val="1"/>
                                          </p:val>
                                        </p:tav>
                                      </p:tavLst>
                                    </p:anim>
                                  </p:childTnLst>
                                </p:cTn>
                              </p:par>
                              <p:par>
                                <p:cTn id="178" presetID="2" presetClass="exit" presetSubtype="1" fill="hold" grpId="3" nodeType="withEffect">
                                  <p:stCondLst>
                                    <p:cond delay="0"/>
                                  </p:stCondLst>
                                  <p:childTnLst>
                                    <p:anim calcmode="lin" valueType="num">
                                      <p:cBhvr additive="base">
                                        <p:cTn id="179" dur="4000"/>
                                        <p:tgtEl>
                                          <p:spTgt spid="10"/>
                                        </p:tgtEl>
                                        <p:attrNameLst>
                                          <p:attrName>ppt_x</p:attrName>
                                        </p:attrNameLst>
                                      </p:cBhvr>
                                      <p:tavLst>
                                        <p:tav tm="0">
                                          <p:val>
                                            <p:strVal val="ppt_x"/>
                                          </p:val>
                                        </p:tav>
                                        <p:tav tm="100000">
                                          <p:val>
                                            <p:strVal val="ppt_x"/>
                                          </p:val>
                                        </p:tav>
                                      </p:tavLst>
                                    </p:anim>
                                    <p:anim calcmode="lin" valueType="num">
                                      <p:cBhvr additive="base">
                                        <p:cTn id="180" dur="4000"/>
                                        <p:tgtEl>
                                          <p:spTgt spid="10"/>
                                        </p:tgtEl>
                                        <p:attrNameLst>
                                          <p:attrName>ppt_y</p:attrName>
                                        </p:attrNameLst>
                                      </p:cBhvr>
                                      <p:tavLst>
                                        <p:tav tm="0">
                                          <p:val>
                                            <p:strVal val="ppt_y"/>
                                          </p:val>
                                        </p:tav>
                                        <p:tav tm="100000">
                                          <p:val>
                                            <p:strVal val="0-ppt_h/2"/>
                                          </p:val>
                                        </p:tav>
                                      </p:tavLst>
                                    </p:anim>
                                    <p:set>
                                      <p:cBhvr>
                                        <p:cTn id="181" dur="1" fill="hold">
                                          <p:stCondLst>
                                            <p:cond delay="3999"/>
                                          </p:stCondLst>
                                        </p:cTn>
                                        <p:tgtEl>
                                          <p:spTgt spid="10"/>
                                        </p:tgtEl>
                                        <p:attrNameLst>
                                          <p:attrName>style.visibility</p:attrName>
                                        </p:attrNameLst>
                                      </p:cBhvr>
                                      <p:to>
                                        <p:strVal val="hidden"/>
                                      </p:to>
                                    </p:set>
                                  </p:childTnLst>
                                </p:cTn>
                              </p:par>
                              <p:par>
                                <p:cTn id="182" presetID="3" presetClass="exit" presetSubtype="10" fill="hold" grpId="4" nodeType="withEffect">
                                  <p:stCondLst>
                                    <p:cond delay="0"/>
                                  </p:stCondLst>
                                  <p:childTnLst>
                                    <p:animEffect transition="out" filter="blinds(horizontal)">
                                      <p:cBhvr>
                                        <p:cTn id="183" dur="4000"/>
                                        <p:tgtEl>
                                          <p:spTgt spid="10"/>
                                        </p:tgtEl>
                                      </p:cBhvr>
                                    </p:animEffect>
                                    <p:set>
                                      <p:cBhvr>
                                        <p:cTn id="184" dur="1" fill="hold">
                                          <p:stCondLst>
                                            <p:cond delay="3999"/>
                                          </p:stCondLst>
                                        </p:cTn>
                                        <p:tgtEl>
                                          <p:spTgt spid="10"/>
                                        </p:tgtEl>
                                        <p:attrNameLst>
                                          <p:attrName>style.visibility</p:attrName>
                                        </p:attrNameLst>
                                      </p:cBhvr>
                                      <p:to>
                                        <p:strVal val="hidden"/>
                                      </p:to>
                                    </p:set>
                                  </p:childTnLst>
                                </p:cTn>
                              </p:par>
                              <p:par>
                                <p:cTn id="185" presetID="2" presetClass="entr" presetSubtype="1" fill="hold" grpId="0" nodeType="withEffect">
                                  <p:stCondLst>
                                    <p:cond delay="0"/>
                                  </p:stCondLst>
                                  <p:childTnLst>
                                    <p:set>
                                      <p:cBhvr>
                                        <p:cTn id="186" dur="1" fill="hold">
                                          <p:stCondLst>
                                            <p:cond delay="0"/>
                                          </p:stCondLst>
                                        </p:cTn>
                                        <p:tgtEl>
                                          <p:spTgt spid="11"/>
                                        </p:tgtEl>
                                        <p:attrNameLst>
                                          <p:attrName>style.visibility</p:attrName>
                                        </p:attrNameLst>
                                      </p:cBhvr>
                                      <p:to>
                                        <p:strVal val="visible"/>
                                      </p:to>
                                    </p:set>
                                    <p:anim calcmode="lin" valueType="num">
                                      <p:cBhvr additive="base">
                                        <p:cTn id="187" dur="4000" fill="hold"/>
                                        <p:tgtEl>
                                          <p:spTgt spid="11"/>
                                        </p:tgtEl>
                                        <p:attrNameLst>
                                          <p:attrName>ppt_x</p:attrName>
                                        </p:attrNameLst>
                                      </p:cBhvr>
                                      <p:tavLst>
                                        <p:tav tm="0">
                                          <p:val>
                                            <p:strVal val="#ppt_x"/>
                                          </p:val>
                                        </p:tav>
                                        <p:tav tm="100000">
                                          <p:val>
                                            <p:strVal val="#ppt_x"/>
                                          </p:val>
                                        </p:tav>
                                      </p:tavLst>
                                    </p:anim>
                                    <p:anim calcmode="lin" valueType="num">
                                      <p:cBhvr additive="base">
                                        <p:cTn id="188" dur="4000" fill="hold"/>
                                        <p:tgtEl>
                                          <p:spTgt spid="11"/>
                                        </p:tgtEl>
                                        <p:attrNameLst>
                                          <p:attrName>ppt_y</p:attrName>
                                        </p:attrNameLst>
                                      </p:cBhvr>
                                      <p:tavLst>
                                        <p:tav tm="0">
                                          <p:val>
                                            <p:strVal val="0-#ppt_h/2"/>
                                          </p:val>
                                        </p:tav>
                                        <p:tav tm="100000">
                                          <p:val>
                                            <p:strVal val="#ppt_y"/>
                                          </p:val>
                                        </p:tav>
                                      </p:tavLst>
                                    </p:anim>
                                  </p:childTnLst>
                                </p:cTn>
                              </p:par>
                              <p:par>
                                <p:cTn id="189" presetID="3" presetClass="entr" presetSubtype="10" fill="hold" grpId="1" nodeType="withEffect">
                                  <p:stCondLst>
                                    <p:cond delay="0"/>
                                  </p:stCondLst>
                                  <p:childTnLst>
                                    <p:set>
                                      <p:cBhvr>
                                        <p:cTn id="190" dur="1" fill="hold">
                                          <p:stCondLst>
                                            <p:cond delay="0"/>
                                          </p:stCondLst>
                                        </p:cTn>
                                        <p:tgtEl>
                                          <p:spTgt spid="11"/>
                                        </p:tgtEl>
                                        <p:attrNameLst>
                                          <p:attrName>style.visibility</p:attrName>
                                        </p:attrNameLst>
                                      </p:cBhvr>
                                      <p:to>
                                        <p:strVal val="visible"/>
                                      </p:to>
                                    </p:set>
                                    <p:animEffect transition="in" filter="blinds(horizontal)">
                                      <p:cBhvr>
                                        <p:cTn id="191" dur="4000"/>
                                        <p:tgtEl>
                                          <p:spTgt spid="11"/>
                                        </p:tgtEl>
                                      </p:cBhvr>
                                    </p:animEffect>
                                  </p:childTnLst>
                                </p:cTn>
                              </p:par>
                              <p:par>
                                <p:cTn id="192" presetID="19" presetClass="entr" presetSubtype="5" fill="hold" grpId="2" nodeType="withEffect">
                                  <p:stCondLst>
                                    <p:cond delay="0"/>
                                  </p:stCondLst>
                                  <p:childTnLst>
                                    <p:set>
                                      <p:cBhvr>
                                        <p:cTn id="193" dur="1" fill="hold">
                                          <p:stCondLst>
                                            <p:cond delay="0"/>
                                          </p:stCondLst>
                                        </p:cTn>
                                        <p:tgtEl>
                                          <p:spTgt spid="11"/>
                                        </p:tgtEl>
                                        <p:attrNameLst>
                                          <p:attrName>style.visibility</p:attrName>
                                        </p:attrNameLst>
                                      </p:cBhvr>
                                      <p:to>
                                        <p:strVal val="visible"/>
                                      </p:to>
                                    </p:set>
                                    <p:anim calcmode="lin" valueType="num">
                                      <p:cBhvr>
                                        <p:cTn id="194" dur="4000" fill="hold"/>
                                        <p:tgtEl>
                                          <p:spTgt spid="11"/>
                                        </p:tgtEl>
                                        <p:attrNameLst>
                                          <p:attrName>ppt_w</p:attrName>
                                        </p:attrNameLst>
                                      </p:cBhvr>
                                      <p:tavLst>
                                        <p:tav tm="0">
                                          <p:val>
                                            <p:strVal val="#ppt_w"/>
                                          </p:val>
                                        </p:tav>
                                        <p:tav tm="100000">
                                          <p:val>
                                            <p:strVal val="#ppt_w"/>
                                          </p:val>
                                        </p:tav>
                                      </p:tavLst>
                                    </p:anim>
                                    <p:anim calcmode="lin" valueType="num">
                                      <p:cBhvr>
                                        <p:cTn id="195" dur="4000" fill="hold"/>
                                        <p:tgtEl>
                                          <p:spTgt spid="11"/>
                                        </p:tgtEl>
                                        <p:attrNameLst>
                                          <p:attrName>ppt_h</p:attrName>
                                        </p:attrNameLst>
                                      </p:cBhvr>
                                      <p:tavLst>
                                        <p:tav tm="0" fmla="#ppt_h*sin(2.5*pi*$)">
                                          <p:val>
                                            <p:fltVal val="0"/>
                                          </p:val>
                                        </p:tav>
                                        <p:tav tm="100000">
                                          <p:val>
                                            <p:fltVal val="1"/>
                                          </p:val>
                                        </p:tav>
                                      </p:tavLst>
                                    </p:anim>
                                  </p:childTnLst>
                                </p:cTn>
                              </p:par>
                              <p:par>
                                <p:cTn id="196" presetID="2" presetClass="exit" presetSubtype="1" fill="hold" grpId="3" nodeType="withEffect">
                                  <p:stCondLst>
                                    <p:cond delay="0"/>
                                  </p:stCondLst>
                                  <p:childTnLst>
                                    <p:anim calcmode="lin" valueType="num">
                                      <p:cBhvr additive="base">
                                        <p:cTn id="197" dur="4000"/>
                                        <p:tgtEl>
                                          <p:spTgt spid="11"/>
                                        </p:tgtEl>
                                        <p:attrNameLst>
                                          <p:attrName>ppt_x</p:attrName>
                                        </p:attrNameLst>
                                      </p:cBhvr>
                                      <p:tavLst>
                                        <p:tav tm="0">
                                          <p:val>
                                            <p:strVal val="ppt_x"/>
                                          </p:val>
                                        </p:tav>
                                        <p:tav tm="100000">
                                          <p:val>
                                            <p:strVal val="ppt_x"/>
                                          </p:val>
                                        </p:tav>
                                      </p:tavLst>
                                    </p:anim>
                                    <p:anim calcmode="lin" valueType="num">
                                      <p:cBhvr additive="base">
                                        <p:cTn id="198" dur="4000"/>
                                        <p:tgtEl>
                                          <p:spTgt spid="11"/>
                                        </p:tgtEl>
                                        <p:attrNameLst>
                                          <p:attrName>ppt_y</p:attrName>
                                        </p:attrNameLst>
                                      </p:cBhvr>
                                      <p:tavLst>
                                        <p:tav tm="0">
                                          <p:val>
                                            <p:strVal val="ppt_y"/>
                                          </p:val>
                                        </p:tav>
                                        <p:tav tm="100000">
                                          <p:val>
                                            <p:strVal val="0-ppt_h/2"/>
                                          </p:val>
                                        </p:tav>
                                      </p:tavLst>
                                    </p:anim>
                                    <p:set>
                                      <p:cBhvr>
                                        <p:cTn id="199" dur="1" fill="hold">
                                          <p:stCondLst>
                                            <p:cond delay="3999"/>
                                          </p:stCondLst>
                                        </p:cTn>
                                        <p:tgtEl>
                                          <p:spTgt spid="11"/>
                                        </p:tgtEl>
                                        <p:attrNameLst>
                                          <p:attrName>style.visibility</p:attrName>
                                        </p:attrNameLst>
                                      </p:cBhvr>
                                      <p:to>
                                        <p:strVal val="hidden"/>
                                      </p:to>
                                    </p:set>
                                  </p:childTnLst>
                                </p:cTn>
                              </p:par>
                              <p:par>
                                <p:cTn id="200" presetID="3" presetClass="exit" presetSubtype="10" fill="hold" grpId="4" nodeType="withEffect">
                                  <p:stCondLst>
                                    <p:cond delay="0"/>
                                  </p:stCondLst>
                                  <p:childTnLst>
                                    <p:animEffect transition="out" filter="blinds(horizontal)">
                                      <p:cBhvr>
                                        <p:cTn id="201" dur="4000"/>
                                        <p:tgtEl>
                                          <p:spTgt spid="11"/>
                                        </p:tgtEl>
                                      </p:cBhvr>
                                    </p:animEffect>
                                    <p:set>
                                      <p:cBhvr>
                                        <p:cTn id="202" dur="1" fill="hold">
                                          <p:stCondLst>
                                            <p:cond delay="3999"/>
                                          </p:stCondLst>
                                        </p:cTn>
                                        <p:tgtEl>
                                          <p:spTgt spid="11"/>
                                        </p:tgtEl>
                                        <p:attrNameLst>
                                          <p:attrName>style.visibility</p:attrName>
                                        </p:attrNameLst>
                                      </p:cBhvr>
                                      <p:to>
                                        <p:strVal val="hidden"/>
                                      </p:to>
                                    </p:set>
                                  </p:childTnLst>
                                </p:cTn>
                              </p:par>
                              <p:par>
                                <p:cTn id="203" presetID="2" presetClass="entr" presetSubtype="1" fill="hold" grpId="0" nodeType="withEffect">
                                  <p:stCondLst>
                                    <p:cond delay="0"/>
                                  </p:stCondLst>
                                  <p:childTnLst>
                                    <p:set>
                                      <p:cBhvr>
                                        <p:cTn id="204" dur="1" fill="hold">
                                          <p:stCondLst>
                                            <p:cond delay="0"/>
                                          </p:stCondLst>
                                        </p:cTn>
                                        <p:tgtEl>
                                          <p:spTgt spid="12"/>
                                        </p:tgtEl>
                                        <p:attrNameLst>
                                          <p:attrName>style.visibility</p:attrName>
                                        </p:attrNameLst>
                                      </p:cBhvr>
                                      <p:to>
                                        <p:strVal val="visible"/>
                                      </p:to>
                                    </p:set>
                                    <p:anim calcmode="lin" valueType="num">
                                      <p:cBhvr additive="base">
                                        <p:cTn id="205" dur="4000" fill="hold"/>
                                        <p:tgtEl>
                                          <p:spTgt spid="12"/>
                                        </p:tgtEl>
                                        <p:attrNameLst>
                                          <p:attrName>ppt_x</p:attrName>
                                        </p:attrNameLst>
                                      </p:cBhvr>
                                      <p:tavLst>
                                        <p:tav tm="0">
                                          <p:val>
                                            <p:strVal val="#ppt_x"/>
                                          </p:val>
                                        </p:tav>
                                        <p:tav tm="100000">
                                          <p:val>
                                            <p:strVal val="#ppt_x"/>
                                          </p:val>
                                        </p:tav>
                                      </p:tavLst>
                                    </p:anim>
                                    <p:anim calcmode="lin" valueType="num">
                                      <p:cBhvr additive="base">
                                        <p:cTn id="206" dur="4000" fill="hold"/>
                                        <p:tgtEl>
                                          <p:spTgt spid="12"/>
                                        </p:tgtEl>
                                        <p:attrNameLst>
                                          <p:attrName>ppt_y</p:attrName>
                                        </p:attrNameLst>
                                      </p:cBhvr>
                                      <p:tavLst>
                                        <p:tav tm="0">
                                          <p:val>
                                            <p:strVal val="0-#ppt_h/2"/>
                                          </p:val>
                                        </p:tav>
                                        <p:tav tm="100000">
                                          <p:val>
                                            <p:strVal val="#ppt_y"/>
                                          </p:val>
                                        </p:tav>
                                      </p:tavLst>
                                    </p:anim>
                                  </p:childTnLst>
                                </p:cTn>
                              </p:par>
                              <p:par>
                                <p:cTn id="207" presetID="3" presetClass="entr" presetSubtype="10" fill="hold" grpId="1" nodeType="withEffect">
                                  <p:stCondLst>
                                    <p:cond delay="0"/>
                                  </p:stCondLst>
                                  <p:childTnLst>
                                    <p:set>
                                      <p:cBhvr>
                                        <p:cTn id="208" dur="1" fill="hold">
                                          <p:stCondLst>
                                            <p:cond delay="0"/>
                                          </p:stCondLst>
                                        </p:cTn>
                                        <p:tgtEl>
                                          <p:spTgt spid="12"/>
                                        </p:tgtEl>
                                        <p:attrNameLst>
                                          <p:attrName>style.visibility</p:attrName>
                                        </p:attrNameLst>
                                      </p:cBhvr>
                                      <p:to>
                                        <p:strVal val="visible"/>
                                      </p:to>
                                    </p:set>
                                    <p:animEffect transition="in" filter="blinds(horizontal)">
                                      <p:cBhvr>
                                        <p:cTn id="209" dur="4000"/>
                                        <p:tgtEl>
                                          <p:spTgt spid="12"/>
                                        </p:tgtEl>
                                      </p:cBhvr>
                                    </p:animEffect>
                                  </p:childTnLst>
                                </p:cTn>
                              </p:par>
                              <p:par>
                                <p:cTn id="210" presetID="19" presetClass="entr" presetSubtype="5" fill="hold" grpId="2" nodeType="withEffect">
                                  <p:stCondLst>
                                    <p:cond delay="0"/>
                                  </p:stCondLst>
                                  <p:childTnLst>
                                    <p:set>
                                      <p:cBhvr>
                                        <p:cTn id="211" dur="1" fill="hold">
                                          <p:stCondLst>
                                            <p:cond delay="0"/>
                                          </p:stCondLst>
                                        </p:cTn>
                                        <p:tgtEl>
                                          <p:spTgt spid="12"/>
                                        </p:tgtEl>
                                        <p:attrNameLst>
                                          <p:attrName>style.visibility</p:attrName>
                                        </p:attrNameLst>
                                      </p:cBhvr>
                                      <p:to>
                                        <p:strVal val="visible"/>
                                      </p:to>
                                    </p:set>
                                    <p:anim calcmode="lin" valueType="num">
                                      <p:cBhvr>
                                        <p:cTn id="212" dur="4000" fill="hold"/>
                                        <p:tgtEl>
                                          <p:spTgt spid="12"/>
                                        </p:tgtEl>
                                        <p:attrNameLst>
                                          <p:attrName>ppt_w</p:attrName>
                                        </p:attrNameLst>
                                      </p:cBhvr>
                                      <p:tavLst>
                                        <p:tav tm="0">
                                          <p:val>
                                            <p:strVal val="#ppt_w"/>
                                          </p:val>
                                        </p:tav>
                                        <p:tav tm="100000">
                                          <p:val>
                                            <p:strVal val="#ppt_w"/>
                                          </p:val>
                                        </p:tav>
                                      </p:tavLst>
                                    </p:anim>
                                    <p:anim calcmode="lin" valueType="num">
                                      <p:cBhvr>
                                        <p:cTn id="213" dur="4000" fill="hold"/>
                                        <p:tgtEl>
                                          <p:spTgt spid="12"/>
                                        </p:tgtEl>
                                        <p:attrNameLst>
                                          <p:attrName>ppt_h</p:attrName>
                                        </p:attrNameLst>
                                      </p:cBhvr>
                                      <p:tavLst>
                                        <p:tav tm="0" fmla="#ppt_h*sin(2.5*pi*$)">
                                          <p:val>
                                            <p:fltVal val="0"/>
                                          </p:val>
                                        </p:tav>
                                        <p:tav tm="100000">
                                          <p:val>
                                            <p:fltVal val="1"/>
                                          </p:val>
                                        </p:tav>
                                      </p:tavLst>
                                    </p:anim>
                                  </p:childTnLst>
                                </p:cTn>
                              </p:par>
                              <p:par>
                                <p:cTn id="214" presetID="2" presetClass="exit" presetSubtype="1" fill="hold" grpId="3" nodeType="withEffect">
                                  <p:stCondLst>
                                    <p:cond delay="0"/>
                                  </p:stCondLst>
                                  <p:childTnLst>
                                    <p:anim calcmode="lin" valueType="num">
                                      <p:cBhvr additive="base">
                                        <p:cTn id="215" dur="4000"/>
                                        <p:tgtEl>
                                          <p:spTgt spid="12"/>
                                        </p:tgtEl>
                                        <p:attrNameLst>
                                          <p:attrName>ppt_x</p:attrName>
                                        </p:attrNameLst>
                                      </p:cBhvr>
                                      <p:tavLst>
                                        <p:tav tm="0">
                                          <p:val>
                                            <p:strVal val="ppt_x"/>
                                          </p:val>
                                        </p:tav>
                                        <p:tav tm="100000">
                                          <p:val>
                                            <p:strVal val="ppt_x"/>
                                          </p:val>
                                        </p:tav>
                                      </p:tavLst>
                                    </p:anim>
                                    <p:anim calcmode="lin" valueType="num">
                                      <p:cBhvr additive="base">
                                        <p:cTn id="216" dur="4000"/>
                                        <p:tgtEl>
                                          <p:spTgt spid="12"/>
                                        </p:tgtEl>
                                        <p:attrNameLst>
                                          <p:attrName>ppt_y</p:attrName>
                                        </p:attrNameLst>
                                      </p:cBhvr>
                                      <p:tavLst>
                                        <p:tav tm="0">
                                          <p:val>
                                            <p:strVal val="ppt_y"/>
                                          </p:val>
                                        </p:tav>
                                        <p:tav tm="100000">
                                          <p:val>
                                            <p:strVal val="0-ppt_h/2"/>
                                          </p:val>
                                        </p:tav>
                                      </p:tavLst>
                                    </p:anim>
                                    <p:set>
                                      <p:cBhvr>
                                        <p:cTn id="217" dur="1" fill="hold">
                                          <p:stCondLst>
                                            <p:cond delay="3999"/>
                                          </p:stCondLst>
                                        </p:cTn>
                                        <p:tgtEl>
                                          <p:spTgt spid="12"/>
                                        </p:tgtEl>
                                        <p:attrNameLst>
                                          <p:attrName>style.visibility</p:attrName>
                                        </p:attrNameLst>
                                      </p:cBhvr>
                                      <p:to>
                                        <p:strVal val="hidden"/>
                                      </p:to>
                                    </p:set>
                                  </p:childTnLst>
                                </p:cTn>
                              </p:par>
                              <p:par>
                                <p:cTn id="218" presetID="3" presetClass="exit" presetSubtype="10" fill="hold" grpId="4" nodeType="withEffect">
                                  <p:stCondLst>
                                    <p:cond delay="0"/>
                                  </p:stCondLst>
                                  <p:childTnLst>
                                    <p:animEffect transition="out" filter="blinds(horizontal)">
                                      <p:cBhvr>
                                        <p:cTn id="219" dur="4000"/>
                                        <p:tgtEl>
                                          <p:spTgt spid="12"/>
                                        </p:tgtEl>
                                      </p:cBhvr>
                                    </p:animEffect>
                                    <p:set>
                                      <p:cBhvr>
                                        <p:cTn id="220" dur="1" fill="hold">
                                          <p:stCondLst>
                                            <p:cond delay="3999"/>
                                          </p:stCondLst>
                                        </p:cTn>
                                        <p:tgtEl>
                                          <p:spTgt spid="12"/>
                                        </p:tgtEl>
                                        <p:attrNameLst>
                                          <p:attrName>style.visibility</p:attrName>
                                        </p:attrNameLst>
                                      </p:cBhvr>
                                      <p:to>
                                        <p:strVal val="hidden"/>
                                      </p:to>
                                    </p:set>
                                  </p:childTnLst>
                                </p:cTn>
                              </p:par>
                              <p:par>
                                <p:cTn id="221" presetID="2" presetClass="entr" presetSubtype="2" fill="hold" grpId="0" nodeType="withEffect">
                                  <p:stCondLst>
                                    <p:cond delay="0"/>
                                  </p:stCondLst>
                                  <p:childTnLst>
                                    <p:set>
                                      <p:cBhvr>
                                        <p:cTn id="222" dur="1" fill="hold">
                                          <p:stCondLst>
                                            <p:cond delay="0"/>
                                          </p:stCondLst>
                                        </p:cTn>
                                        <p:tgtEl>
                                          <p:spTgt spid="24"/>
                                        </p:tgtEl>
                                        <p:attrNameLst>
                                          <p:attrName>style.visibility</p:attrName>
                                        </p:attrNameLst>
                                      </p:cBhvr>
                                      <p:to>
                                        <p:strVal val="visible"/>
                                      </p:to>
                                    </p:set>
                                    <p:anim calcmode="lin" valueType="num">
                                      <p:cBhvr additive="base">
                                        <p:cTn id="223" dur="4000" fill="hold"/>
                                        <p:tgtEl>
                                          <p:spTgt spid="24"/>
                                        </p:tgtEl>
                                        <p:attrNameLst>
                                          <p:attrName>ppt_x</p:attrName>
                                        </p:attrNameLst>
                                      </p:cBhvr>
                                      <p:tavLst>
                                        <p:tav tm="0">
                                          <p:val>
                                            <p:strVal val="1+#ppt_w/2"/>
                                          </p:val>
                                        </p:tav>
                                        <p:tav tm="100000">
                                          <p:val>
                                            <p:strVal val="#ppt_x"/>
                                          </p:val>
                                        </p:tav>
                                      </p:tavLst>
                                    </p:anim>
                                    <p:anim calcmode="lin" valueType="num">
                                      <p:cBhvr additive="base">
                                        <p:cTn id="224" dur="4000" fill="hold"/>
                                        <p:tgtEl>
                                          <p:spTgt spid="24"/>
                                        </p:tgtEl>
                                        <p:attrNameLst>
                                          <p:attrName>ppt_y</p:attrName>
                                        </p:attrNameLst>
                                      </p:cBhvr>
                                      <p:tavLst>
                                        <p:tav tm="0">
                                          <p:val>
                                            <p:strVal val="#ppt_y"/>
                                          </p:val>
                                        </p:tav>
                                        <p:tav tm="100000">
                                          <p:val>
                                            <p:strVal val="#ppt_y"/>
                                          </p:val>
                                        </p:tav>
                                      </p:tavLst>
                                    </p:anim>
                                  </p:childTnLst>
                                </p:cTn>
                              </p:par>
                              <p:par>
                                <p:cTn id="225" presetID="3" presetClass="entr" presetSubtype="5" fill="hold" grpId="1" nodeType="withEffect">
                                  <p:stCondLst>
                                    <p:cond delay="0"/>
                                  </p:stCondLst>
                                  <p:childTnLst>
                                    <p:set>
                                      <p:cBhvr>
                                        <p:cTn id="226" dur="1" fill="hold">
                                          <p:stCondLst>
                                            <p:cond delay="0"/>
                                          </p:stCondLst>
                                        </p:cTn>
                                        <p:tgtEl>
                                          <p:spTgt spid="24"/>
                                        </p:tgtEl>
                                        <p:attrNameLst>
                                          <p:attrName>style.visibility</p:attrName>
                                        </p:attrNameLst>
                                      </p:cBhvr>
                                      <p:to>
                                        <p:strVal val="visible"/>
                                      </p:to>
                                    </p:set>
                                    <p:animEffect transition="in" filter="blinds(vertical)">
                                      <p:cBhvr>
                                        <p:cTn id="227" dur="4000"/>
                                        <p:tgtEl>
                                          <p:spTgt spid="24"/>
                                        </p:tgtEl>
                                      </p:cBhvr>
                                    </p:animEffect>
                                  </p:childTnLst>
                                </p:cTn>
                              </p:par>
                              <p:par>
                                <p:cTn id="228" presetID="19" presetClass="entr" presetSubtype="10" fill="hold" grpId="2" nodeType="withEffect">
                                  <p:stCondLst>
                                    <p:cond delay="0"/>
                                  </p:stCondLst>
                                  <p:childTnLst>
                                    <p:set>
                                      <p:cBhvr>
                                        <p:cTn id="229" dur="1" fill="hold">
                                          <p:stCondLst>
                                            <p:cond delay="0"/>
                                          </p:stCondLst>
                                        </p:cTn>
                                        <p:tgtEl>
                                          <p:spTgt spid="24"/>
                                        </p:tgtEl>
                                        <p:attrNameLst>
                                          <p:attrName>style.visibility</p:attrName>
                                        </p:attrNameLst>
                                      </p:cBhvr>
                                      <p:to>
                                        <p:strVal val="visible"/>
                                      </p:to>
                                    </p:set>
                                    <p:anim calcmode="lin" valueType="num">
                                      <p:cBhvr>
                                        <p:cTn id="230" dur="4000" fill="hold"/>
                                        <p:tgtEl>
                                          <p:spTgt spid="24"/>
                                        </p:tgtEl>
                                        <p:attrNameLst>
                                          <p:attrName>ppt_w</p:attrName>
                                        </p:attrNameLst>
                                      </p:cBhvr>
                                      <p:tavLst>
                                        <p:tav tm="0" fmla="#ppt_w*sin(2.5*pi*$)">
                                          <p:val>
                                            <p:fltVal val="0"/>
                                          </p:val>
                                        </p:tav>
                                        <p:tav tm="100000">
                                          <p:val>
                                            <p:fltVal val="1"/>
                                          </p:val>
                                        </p:tav>
                                      </p:tavLst>
                                    </p:anim>
                                    <p:anim calcmode="lin" valueType="num">
                                      <p:cBhvr>
                                        <p:cTn id="231" dur="4000" fill="hold"/>
                                        <p:tgtEl>
                                          <p:spTgt spid="24"/>
                                        </p:tgtEl>
                                        <p:attrNameLst>
                                          <p:attrName>ppt_h</p:attrName>
                                        </p:attrNameLst>
                                      </p:cBhvr>
                                      <p:tavLst>
                                        <p:tav tm="0">
                                          <p:val>
                                            <p:strVal val="#ppt_h"/>
                                          </p:val>
                                        </p:tav>
                                        <p:tav tm="100000">
                                          <p:val>
                                            <p:strVal val="#ppt_h"/>
                                          </p:val>
                                        </p:tav>
                                      </p:tavLst>
                                    </p:anim>
                                  </p:childTnLst>
                                </p:cTn>
                              </p:par>
                              <p:par>
                                <p:cTn id="232" presetID="2" presetClass="exit" presetSubtype="2" fill="hold" grpId="3" nodeType="withEffect">
                                  <p:stCondLst>
                                    <p:cond delay="0"/>
                                  </p:stCondLst>
                                  <p:childTnLst>
                                    <p:anim calcmode="lin" valueType="num">
                                      <p:cBhvr additive="base">
                                        <p:cTn id="233" dur="4000"/>
                                        <p:tgtEl>
                                          <p:spTgt spid="24"/>
                                        </p:tgtEl>
                                        <p:attrNameLst>
                                          <p:attrName>ppt_x</p:attrName>
                                        </p:attrNameLst>
                                      </p:cBhvr>
                                      <p:tavLst>
                                        <p:tav tm="0">
                                          <p:val>
                                            <p:strVal val="ppt_x"/>
                                          </p:val>
                                        </p:tav>
                                        <p:tav tm="100000">
                                          <p:val>
                                            <p:strVal val="1+ppt_w/2"/>
                                          </p:val>
                                        </p:tav>
                                      </p:tavLst>
                                    </p:anim>
                                    <p:anim calcmode="lin" valueType="num">
                                      <p:cBhvr additive="base">
                                        <p:cTn id="234" dur="4000"/>
                                        <p:tgtEl>
                                          <p:spTgt spid="24"/>
                                        </p:tgtEl>
                                        <p:attrNameLst>
                                          <p:attrName>ppt_y</p:attrName>
                                        </p:attrNameLst>
                                      </p:cBhvr>
                                      <p:tavLst>
                                        <p:tav tm="0">
                                          <p:val>
                                            <p:strVal val="ppt_y"/>
                                          </p:val>
                                        </p:tav>
                                        <p:tav tm="100000">
                                          <p:val>
                                            <p:strVal val="ppt_y"/>
                                          </p:val>
                                        </p:tav>
                                      </p:tavLst>
                                    </p:anim>
                                    <p:set>
                                      <p:cBhvr>
                                        <p:cTn id="235" dur="1" fill="hold">
                                          <p:stCondLst>
                                            <p:cond delay="3999"/>
                                          </p:stCondLst>
                                        </p:cTn>
                                        <p:tgtEl>
                                          <p:spTgt spid="24"/>
                                        </p:tgtEl>
                                        <p:attrNameLst>
                                          <p:attrName>style.visibility</p:attrName>
                                        </p:attrNameLst>
                                      </p:cBhvr>
                                      <p:to>
                                        <p:strVal val="hidden"/>
                                      </p:to>
                                    </p:set>
                                  </p:childTnLst>
                                </p:cTn>
                              </p:par>
                              <p:par>
                                <p:cTn id="236" presetID="3" presetClass="exit" presetSubtype="5" fill="hold" grpId="4" nodeType="withEffect">
                                  <p:stCondLst>
                                    <p:cond delay="0"/>
                                  </p:stCondLst>
                                  <p:childTnLst>
                                    <p:animEffect transition="out" filter="blinds(vertical)">
                                      <p:cBhvr>
                                        <p:cTn id="237" dur="4000"/>
                                        <p:tgtEl>
                                          <p:spTgt spid="24"/>
                                        </p:tgtEl>
                                      </p:cBhvr>
                                    </p:animEffect>
                                    <p:set>
                                      <p:cBhvr>
                                        <p:cTn id="238" dur="1" fill="hold">
                                          <p:stCondLst>
                                            <p:cond delay="3999"/>
                                          </p:stCondLst>
                                        </p:cTn>
                                        <p:tgtEl>
                                          <p:spTgt spid="24"/>
                                        </p:tgtEl>
                                        <p:attrNameLst>
                                          <p:attrName>style.visibility</p:attrName>
                                        </p:attrNameLst>
                                      </p:cBhvr>
                                      <p:to>
                                        <p:strVal val="hidden"/>
                                      </p:to>
                                    </p:set>
                                  </p:childTnLst>
                                </p:cTn>
                              </p:par>
                              <p:par>
                                <p:cTn id="239" presetID="2" presetClass="entr" presetSubtype="2" fill="hold" grpId="0" nodeType="withEffect">
                                  <p:stCondLst>
                                    <p:cond delay="0"/>
                                  </p:stCondLst>
                                  <p:childTnLst>
                                    <p:set>
                                      <p:cBhvr>
                                        <p:cTn id="240" dur="1" fill="hold">
                                          <p:stCondLst>
                                            <p:cond delay="0"/>
                                          </p:stCondLst>
                                        </p:cTn>
                                        <p:tgtEl>
                                          <p:spTgt spid="26"/>
                                        </p:tgtEl>
                                        <p:attrNameLst>
                                          <p:attrName>style.visibility</p:attrName>
                                        </p:attrNameLst>
                                      </p:cBhvr>
                                      <p:to>
                                        <p:strVal val="visible"/>
                                      </p:to>
                                    </p:set>
                                    <p:anim calcmode="lin" valueType="num">
                                      <p:cBhvr additive="base">
                                        <p:cTn id="241" dur="4000" fill="hold"/>
                                        <p:tgtEl>
                                          <p:spTgt spid="26"/>
                                        </p:tgtEl>
                                        <p:attrNameLst>
                                          <p:attrName>ppt_x</p:attrName>
                                        </p:attrNameLst>
                                      </p:cBhvr>
                                      <p:tavLst>
                                        <p:tav tm="0">
                                          <p:val>
                                            <p:strVal val="1+#ppt_w/2"/>
                                          </p:val>
                                        </p:tav>
                                        <p:tav tm="100000">
                                          <p:val>
                                            <p:strVal val="#ppt_x"/>
                                          </p:val>
                                        </p:tav>
                                      </p:tavLst>
                                    </p:anim>
                                    <p:anim calcmode="lin" valueType="num">
                                      <p:cBhvr additive="base">
                                        <p:cTn id="242" dur="4000" fill="hold"/>
                                        <p:tgtEl>
                                          <p:spTgt spid="26"/>
                                        </p:tgtEl>
                                        <p:attrNameLst>
                                          <p:attrName>ppt_y</p:attrName>
                                        </p:attrNameLst>
                                      </p:cBhvr>
                                      <p:tavLst>
                                        <p:tav tm="0">
                                          <p:val>
                                            <p:strVal val="#ppt_y"/>
                                          </p:val>
                                        </p:tav>
                                        <p:tav tm="100000">
                                          <p:val>
                                            <p:strVal val="#ppt_y"/>
                                          </p:val>
                                        </p:tav>
                                      </p:tavLst>
                                    </p:anim>
                                  </p:childTnLst>
                                </p:cTn>
                              </p:par>
                              <p:par>
                                <p:cTn id="243" presetID="3" presetClass="entr" presetSubtype="5" fill="hold" grpId="1" nodeType="withEffect">
                                  <p:stCondLst>
                                    <p:cond delay="0"/>
                                  </p:stCondLst>
                                  <p:childTnLst>
                                    <p:set>
                                      <p:cBhvr>
                                        <p:cTn id="244" dur="1" fill="hold">
                                          <p:stCondLst>
                                            <p:cond delay="0"/>
                                          </p:stCondLst>
                                        </p:cTn>
                                        <p:tgtEl>
                                          <p:spTgt spid="26"/>
                                        </p:tgtEl>
                                        <p:attrNameLst>
                                          <p:attrName>style.visibility</p:attrName>
                                        </p:attrNameLst>
                                      </p:cBhvr>
                                      <p:to>
                                        <p:strVal val="visible"/>
                                      </p:to>
                                    </p:set>
                                    <p:animEffect transition="in" filter="blinds(vertical)">
                                      <p:cBhvr>
                                        <p:cTn id="245" dur="4000"/>
                                        <p:tgtEl>
                                          <p:spTgt spid="26"/>
                                        </p:tgtEl>
                                      </p:cBhvr>
                                    </p:animEffect>
                                  </p:childTnLst>
                                </p:cTn>
                              </p:par>
                              <p:par>
                                <p:cTn id="246" presetID="19" presetClass="entr" presetSubtype="10" fill="hold" grpId="2" nodeType="withEffect">
                                  <p:stCondLst>
                                    <p:cond delay="0"/>
                                  </p:stCondLst>
                                  <p:childTnLst>
                                    <p:set>
                                      <p:cBhvr>
                                        <p:cTn id="247" dur="1" fill="hold">
                                          <p:stCondLst>
                                            <p:cond delay="0"/>
                                          </p:stCondLst>
                                        </p:cTn>
                                        <p:tgtEl>
                                          <p:spTgt spid="26"/>
                                        </p:tgtEl>
                                        <p:attrNameLst>
                                          <p:attrName>style.visibility</p:attrName>
                                        </p:attrNameLst>
                                      </p:cBhvr>
                                      <p:to>
                                        <p:strVal val="visible"/>
                                      </p:to>
                                    </p:set>
                                    <p:anim calcmode="lin" valueType="num">
                                      <p:cBhvr>
                                        <p:cTn id="248" dur="4000" fill="hold"/>
                                        <p:tgtEl>
                                          <p:spTgt spid="26"/>
                                        </p:tgtEl>
                                        <p:attrNameLst>
                                          <p:attrName>ppt_w</p:attrName>
                                        </p:attrNameLst>
                                      </p:cBhvr>
                                      <p:tavLst>
                                        <p:tav tm="0" fmla="#ppt_w*sin(2.5*pi*$)">
                                          <p:val>
                                            <p:fltVal val="0"/>
                                          </p:val>
                                        </p:tav>
                                        <p:tav tm="100000">
                                          <p:val>
                                            <p:fltVal val="1"/>
                                          </p:val>
                                        </p:tav>
                                      </p:tavLst>
                                    </p:anim>
                                    <p:anim calcmode="lin" valueType="num">
                                      <p:cBhvr>
                                        <p:cTn id="249" dur="4000" fill="hold"/>
                                        <p:tgtEl>
                                          <p:spTgt spid="26"/>
                                        </p:tgtEl>
                                        <p:attrNameLst>
                                          <p:attrName>ppt_h</p:attrName>
                                        </p:attrNameLst>
                                      </p:cBhvr>
                                      <p:tavLst>
                                        <p:tav tm="0">
                                          <p:val>
                                            <p:strVal val="#ppt_h"/>
                                          </p:val>
                                        </p:tav>
                                        <p:tav tm="100000">
                                          <p:val>
                                            <p:strVal val="#ppt_h"/>
                                          </p:val>
                                        </p:tav>
                                      </p:tavLst>
                                    </p:anim>
                                  </p:childTnLst>
                                </p:cTn>
                              </p:par>
                              <p:par>
                                <p:cTn id="250" presetID="2" presetClass="exit" presetSubtype="2" fill="hold" grpId="3" nodeType="withEffect">
                                  <p:stCondLst>
                                    <p:cond delay="0"/>
                                  </p:stCondLst>
                                  <p:childTnLst>
                                    <p:anim calcmode="lin" valueType="num">
                                      <p:cBhvr additive="base">
                                        <p:cTn id="251" dur="4000"/>
                                        <p:tgtEl>
                                          <p:spTgt spid="26"/>
                                        </p:tgtEl>
                                        <p:attrNameLst>
                                          <p:attrName>ppt_x</p:attrName>
                                        </p:attrNameLst>
                                      </p:cBhvr>
                                      <p:tavLst>
                                        <p:tav tm="0">
                                          <p:val>
                                            <p:strVal val="ppt_x"/>
                                          </p:val>
                                        </p:tav>
                                        <p:tav tm="100000">
                                          <p:val>
                                            <p:strVal val="1+ppt_w/2"/>
                                          </p:val>
                                        </p:tav>
                                      </p:tavLst>
                                    </p:anim>
                                    <p:anim calcmode="lin" valueType="num">
                                      <p:cBhvr additive="base">
                                        <p:cTn id="252" dur="4000"/>
                                        <p:tgtEl>
                                          <p:spTgt spid="26"/>
                                        </p:tgtEl>
                                        <p:attrNameLst>
                                          <p:attrName>ppt_y</p:attrName>
                                        </p:attrNameLst>
                                      </p:cBhvr>
                                      <p:tavLst>
                                        <p:tav tm="0">
                                          <p:val>
                                            <p:strVal val="ppt_y"/>
                                          </p:val>
                                        </p:tav>
                                        <p:tav tm="100000">
                                          <p:val>
                                            <p:strVal val="ppt_y"/>
                                          </p:val>
                                        </p:tav>
                                      </p:tavLst>
                                    </p:anim>
                                    <p:set>
                                      <p:cBhvr>
                                        <p:cTn id="253" dur="1" fill="hold">
                                          <p:stCondLst>
                                            <p:cond delay="3999"/>
                                          </p:stCondLst>
                                        </p:cTn>
                                        <p:tgtEl>
                                          <p:spTgt spid="26"/>
                                        </p:tgtEl>
                                        <p:attrNameLst>
                                          <p:attrName>style.visibility</p:attrName>
                                        </p:attrNameLst>
                                      </p:cBhvr>
                                      <p:to>
                                        <p:strVal val="hidden"/>
                                      </p:to>
                                    </p:set>
                                  </p:childTnLst>
                                </p:cTn>
                              </p:par>
                              <p:par>
                                <p:cTn id="254" presetID="3" presetClass="exit" presetSubtype="5" fill="hold" grpId="4" nodeType="withEffect">
                                  <p:stCondLst>
                                    <p:cond delay="0"/>
                                  </p:stCondLst>
                                  <p:childTnLst>
                                    <p:animEffect transition="out" filter="blinds(vertical)">
                                      <p:cBhvr>
                                        <p:cTn id="255" dur="4000"/>
                                        <p:tgtEl>
                                          <p:spTgt spid="26"/>
                                        </p:tgtEl>
                                      </p:cBhvr>
                                    </p:animEffect>
                                    <p:set>
                                      <p:cBhvr>
                                        <p:cTn id="256" dur="1" fill="hold">
                                          <p:stCondLst>
                                            <p:cond delay="3999"/>
                                          </p:stCondLst>
                                        </p:cTn>
                                        <p:tgtEl>
                                          <p:spTgt spid="26"/>
                                        </p:tgtEl>
                                        <p:attrNameLst>
                                          <p:attrName>style.visibility</p:attrName>
                                        </p:attrNameLst>
                                      </p:cBhvr>
                                      <p:to>
                                        <p:strVal val="hidden"/>
                                      </p:to>
                                    </p:set>
                                  </p:childTnLst>
                                </p:cTn>
                              </p:par>
                              <p:par>
                                <p:cTn id="257" presetID="2" presetClass="entr" presetSubtype="2" fill="hold" grpId="0" nodeType="withEffect">
                                  <p:stCondLst>
                                    <p:cond delay="0"/>
                                  </p:stCondLst>
                                  <p:childTnLst>
                                    <p:set>
                                      <p:cBhvr>
                                        <p:cTn id="258" dur="1" fill="hold">
                                          <p:stCondLst>
                                            <p:cond delay="0"/>
                                          </p:stCondLst>
                                        </p:cTn>
                                        <p:tgtEl>
                                          <p:spTgt spid="25"/>
                                        </p:tgtEl>
                                        <p:attrNameLst>
                                          <p:attrName>style.visibility</p:attrName>
                                        </p:attrNameLst>
                                      </p:cBhvr>
                                      <p:to>
                                        <p:strVal val="visible"/>
                                      </p:to>
                                    </p:set>
                                    <p:anim calcmode="lin" valueType="num">
                                      <p:cBhvr additive="base">
                                        <p:cTn id="259" dur="4000" fill="hold"/>
                                        <p:tgtEl>
                                          <p:spTgt spid="25"/>
                                        </p:tgtEl>
                                        <p:attrNameLst>
                                          <p:attrName>ppt_x</p:attrName>
                                        </p:attrNameLst>
                                      </p:cBhvr>
                                      <p:tavLst>
                                        <p:tav tm="0">
                                          <p:val>
                                            <p:strVal val="1+#ppt_w/2"/>
                                          </p:val>
                                        </p:tav>
                                        <p:tav tm="100000">
                                          <p:val>
                                            <p:strVal val="#ppt_x"/>
                                          </p:val>
                                        </p:tav>
                                      </p:tavLst>
                                    </p:anim>
                                    <p:anim calcmode="lin" valueType="num">
                                      <p:cBhvr additive="base">
                                        <p:cTn id="260" dur="4000" fill="hold"/>
                                        <p:tgtEl>
                                          <p:spTgt spid="25"/>
                                        </p:tgtEl>
                                        <p:attrNameLst>
                                          <p:attrName>ppt_y</p:attrName>
                                        </p:attrNameLst>
                                      </p:cBhvr>
                                      <p:tavLst>
                                        <p:tav tm="0">
                                          <p:val>
                                            <p:strVal val="#ppt_y"/>
                                          </p:val>
                                        </p:tav>
                                        <p:tav tm="100000">
                                          <p:val>
                                            <p:strVal val="#ppt_y"/>
                                          </p:val>
                                        </p:tav>
                                      </p:tavLst>
                                    </p:anim>
                                  </p:childTnLst>
                                </p:cTn>
                              </p:par>
                              <p:par>
                                <p:cTn id="261" presetID="3" presetClass="entr" presetSubtype="5" fill="hold" grpId="1" nodeType="withEffect">
                                  <p:stCondLst>
                                    <p:cond delay="0"/>
                                  </p:stCondLst>
                                  <p:childTnLst>
                                    <p:set>
                                      <p:cBhvr>
                                        <p:cTn id="262" dur="1" fill="hold">
                                          <p:stCondLst>
                                            <p:cond delay="0"/>
                                          </p:stCondLst>
                                        </p:cTn>
                                        <p:tgtEl>
                                          <p:spTgt spid="25"/>
                                        </p:tgtEl>
                                        <p:attrNameLst>
                                          <p:attrName>style.visibility</p:attrName>
                                        </p:attrNameLst>
                                      </p:cBhvr>
                                      <p:to>
                                        <p:strVal val="visible"/>
                                      </p:to>
                                    </p:set>
                                    <p:animEffect transition="in" filter="blinds(vertical)">
                                      <p:cBhvr>
                                        <p:cTn id="263" dur="4000"/>
                                        <p:tgtEl>
                                          <p:spTgt spid="25"/>
                                        </p:tgtEl>
                                      </p:cBhvr>
                                    </p:animEffect>
                                  </p:childTnLst>
                                </p:cTn>
                              </p:par>
                              <p:par>
                                <p:cTn id="264" presetID="19" presetClass="entr" presetSubtype="10" fill="hold" grpId="2" nodeType="withEffect">
                                  <p:stCondLst>
                                    <p:cond delay="0"/>
                                  </p:stCondLst>
                                  <p:childTnLst>
                                    <p:set>
                                      <p:cBhvr>
                                        <p:cTn id="265" dur="1" fill="hold">
                                          <p:stCondLst>
                                            <p:cond delay="0"/>
                                          </p:stCondLst>
                                        </p:cTn>
                                        <p:tgtEl>
                                          <p:spTgt spid="25"/>
                                        </p:tgtEl>
                                        <p:attrNameLst>
                                          <p:attrName>style.visibility</p:attrName>
                                        </p:attrNameLst>
                                      </p:cBhvr>
                                      <p:to>
                                        <p:strVal val="visible"/>
                                      </p:to>
                                    </p:set>
                                    <p:anim calcmode="lin" valueType="num">
                                      <p:cBhvr>
                                        <p:cTn id="266" dur="4000" fill="hold"/>
                                        <p:tgtEl>
                                          <p:spTgt spid="25"/>
                                        </p:tgtEl>
                                        <p:attrNameLst>
                                          <p:attrName>ppt_w</p:attrName>
                                        </p:attrNameLst>
                                      </p:cBhvr>
                                      <p:tavLst>
                                        <p:tav tm="0" fmla="#ppt_w*sin(2.5*pi*$)">
                                          <p:val>
                                            <p:fltVal val="0"/>
                                          </p:val>
                                        </p:tav>
                                        <p:tav tm="100000">
                                          <p:val>
                                            <p:fltVal val="1"/>
                                          </p:val>
                                        </p:tav>
                                      </p:tavLst>
                                    </p:anim>
                                    <p:anim calcmode="lin" valueType="num">
                                      <p:cBhvr>
                                        <p:cTn id="267" dur="4000" fill="hold"/>
                                        <p:tgtEl>
                                          <p:spTgt spid="25"/>
                                        </p:tgtEl>
                                        <p:attrNameLst>
                                          <p:attrName>ppt_h</p:attrName>
                                        </p:attrNameLst>
                                      </p:cBhvr>
                                      <p:tavLst>
                                        <p:tav tm="0">
                                          <p:val>
                                            <p:strVal val="#ppt_h"/>
                                          </p:val>
                                        </p:tav>
                                        <p:tav tm="100000">
                                          <p:val>
                                            <p:strVal val="#ppt_h"/>
                                          </p:val>
                                        </p:tav>
                                      </p:tavLst>
                                    </p:anim>
                                  </p:childTnLst>
                                </p:cTn>
                              </p:par>
                              <p:par>
                                <p:cTn id="268" presetID="2" presetClass="exit" presetSubtype="2" fill="hold" grpId="3" nodeType="withEffect">
                                  <p:stCondLst>
                                    <p:cond delay="0"/>
                                  </p:stCondLst>
                                  <p:childTnLst>
                                    <p:anim calcmode="lin" valueType="num">
                                      <p:cBhvr additive="base">
                                        <p:cTn id="269" dur="4000"/>
                                        <p:tgtEl>
                                          <p:spTgt spid="25"/>
                                        </p:tgtEl>
                                        <p:attrNameLst>
                                          <p:attrName>ppt_x</p:attrName>
                                        </p:attrNameLst>
                                      </p:cBhvr>
                                      <p:tavLst>
                                        <p:tav tm="0">
                                          <p:val>
                                            <p:strVal val="ppt_x"/>
                                          </p:val>
                                        </p:tav>
                                        <p:tav tm="100000">
                                          <p:val>
                                            <p:strVal val="1+ppt_w/2"/>
                                          </p:val>
                                        </p:tav>
                                      </p:tavLst>
                                    </p:anim>
                                    <p:anim calcmode="lin" valueType="num">
                                      <p:cBhvr additive="base">
                                        <p:cTn id="270" dur="4000"/>
                                        <p:tgtEl>
                                          <p:spTgt spid="25"/>
                                        </p:tgtEl>
                                        <p:attrNameLst>
                                          <p:attrName>ppt_y</p:attrName>
                                        </p:attrNameLst>
                                      </p:cBhvr>
                                      <p:tavLst>
                                        <p:tav tm="0">
                                          <p:val>
                                            <p:strVal val="ppt_y"/>
                                          </p:val>
                                        </p:tav>
                                        <p:tav tm="100000">
                                          <p:val>
                                            <p:strVal val="ppt_y"/>
                                          </p:val>
                                        </p:tav>
                                      </p:tavLst>
                                    </p:anim>
                                    <p:set>
                                      <p:cBhvr>
                                        <p:cTn id="271" dur="1" fill="hold">
                                          <p:stCondLst>
                                            <p:cond delay="3999"/>
                                          </p:stCondLst>
                                        </p:cTn>
                                        <p:tgtEl>
                                          <p:spTgt spid="25"/>
                                        </p:tgtEl>
                                        <p:attrNameLst>
                                          <p:attrName>style.visibility</p:attrName>
                                        </p:attrNameLst>
                                      </p:cBhvr>
                                      <p:to>
                                        <p:strVal val="hidden"/>
                                      </p:to>
                                    </p:set>
                                  </p:childTnLst>
                                </p:cTn>
                              </p:par>
                              <p:par>
                                <p:cTn id="272" presetID="3" presetClass="exit" presetSubtype="5" fill="hold" grpId="4" nodeType="withEffect">
                                  <p:stCondLst>
                                    <p:cond delay="0"/>
                                  </p:stCondLst>
                                  <p:childTnLst>
                                    <p:animEffect transition="out" filter="blinds(vertical)">
                                      <p:cBhvr>
                                        <p:cTn id="273" dur="4000"/>
                                        <p:tgtEl>
                                          <p:spTgt spid="25"/>
                                        </p:tgtEl>
                                      </p:cBhvr>
                                    </p:animEffect>
                                    <p:set>
                                      <p:cBhvr>
                                        <p:cTn id="274" dur="1" fill="hold">
                                          <p:stCondLst>
                                            <p:cond delay="3999"/>
                                          </p:stCondLst>
                                        </p:cTn>
                                        <p:tgtEl>
                                          <p:spTgt spid="25"/>
                                        </p:tgtEl>
                                        <p:attrNameLst>
                                          <p:attrName>style.visibility</p:attrName>
                                        </p:attrNameLst>
                                      </p:cBhvr>
                                      <p:to>
                                        <p:strVal val="hidden"/>
                                      </p:to>
                                    </p:set>
                                  </p:childTnLst>
                                </p:cTn>
                              </p:par>
                              <p:par>
                                <p:cTn id="275" presetID="2" presetClass="entr" presetSubtype="2" fill="hold" grpId="0" nodeType="withEffect">
                                  <p:stCondLst>
                                    <p:cond delay="0"/>
                                  </p:stCondLst>
                                  <p:childTnLst>
                                    <p:set>
                                      <p:cBhvr>
                                        <p:cTn id="276" dur="1" fill="hold">
                                          <p:stCondLst>
                                            <p:cond delay="0"/>
                                          </p:stCondLst>
                                        </p:cTn>
                                        <p:tgtEl>
                                          <p:spTgt spid="29"/>
                                        </p:tgtEl>
                                        <p:attrNameLst>
                                          <p:attrName>style.visibility</p:attrName>
                                        </p:attrNameLst>
                                      </p:cBhvr>
                                      <p:to>
                                        <p:strVal val="visible"/>
                                      </p:to>
                                    </p:set>
                                    <p:anim calcmode="lin" valueType="num">
                                      <p:cBhvr additive="base">
                                        <p:cTn id="277" dur="4000" fill="hold"/>
                                        <p:tgtEl>
                                          <p:spTgt spid="29"/>
                                        </p:tgtEl>
                                        <p:attrNameLst>
                                          <p:attrName>ppt_x</p:attrName>
                                        </p:attrNameLst>
                                      </p:cBhvr>
                                      <p:tavLst>
                                        <p:tav tm="0">
                                          <p:val>
                                            <p:strVal val="1+#ppt_w/2"/>
                                          </p:val>
                                        </p:tav>
                                        <p:tav tm="100000">
                                          <p:val>
                                            <p:strVal val="#ppt_x"/>
                                          </p:val>
                                        </p:tav>
                                      </p:tavLst>
                                    </p:anim>
                                    <p:anim calcmode="lin" valueType="num">
                                      <p:cBhvr additive="base">
                                        <p:cTn id="278" dur="4000" fill="hold"/>
                                        <p:tgtEl>
                                          <p:spTgt spid="29"/>
                                        </p:tgtEl>
                                        <p:attrNameLst>
                                          <p:attrName>ppt_y</p:attrName>
                                        </p:attrNameLst>
                                      </p:cBhvr>
                                      <p:tavLst>
                                        <p:tav tm="0">
                                          <p:val>
                                            <p:strVal val="#ppt_y"/>
                                          </p:val>
                                        </p:tav>
                                        <p:tav tm="100000">
                                          <p:val>
                                            <p:strVal val="#ppt_y"/>
                                          </p:val>
                                        </p:tav>
                                      </p:tavLst>
                                    </p:anim>
                                  </p:childTnLst>
                                </p:cTn>
                              </p:par>
                              <p:par>
                                <p:cTn id="279" presetID="3" presetClass="entr" presetSubtype="5" fill="hold" grpId="1" nodeType="withEffect">
                                  <p:stCondLst>
                                    <p:cond delay="0"/>
                                  </p:stCondLst>
                                  <p:childTnLst>
                                    <p:set>
                                      <p:cBhvr>
                                        <p:cTn id="280" dur="1" fill="hold">
                                          <p:stCondLst>
                                            <p:cond delay="0"/>
                                          </p:stCondLst>
                                        </p:cTn>
                                        <p:tgtEl>
                                          <p:spTgt spid="29"/>
                                        </p:tgtEl>
                                        <p:attrNameLst>
                                          <p:attrName>style.visibility</p:attrName>
                                        </p:attrNameLst>
                                      </p:cBhvr>
                                      <p:to>
                                        <p:strVal val="visible"/>
                                      </p:to>
                                    </p:set>
                                    <p:animEffect transition="in" filter="blinds(vertical)">
                                      <p:cBhvr>
                                        <p:cTn id="281" dur="4000"/>
                                        <p:tgtEl>
                                          <p:spTgt spid="29"/>
                                        </p:tgtEl>
                                      </p:cBhvr>
                                    </p:animEffect>
                                  </p:childTnLst>
                                </p:cTn>
                              </p:par>
                              <p:par>
                                <p:cTn id="282" presetID="19" presetClass="entr" presetSubtype="10" fill="hold" grpId="2" nodeType="withEffect">
                                  <p:stCondLst>
                                    <p:cond delay="0"/>
                                  </p:stCondLst>
                                  <p:childTnLst>
                                    <p:set>
                                      <p:cBhvr>
                                        <p:cTn id="283" dur="1" fill="hold">
                                          <p:stCondLst>
                                            <p:cond delay="0"/>
                                          </p:stCondLst>
                                        </p:cTn>
                                        <p:tgtEl>
                                          <p:spTgt spid="29"/>
                                        </p:tgtEl>
                                        <p:attrNameLst>
                                          <p:attrName>style.visibility</p:attrName>
                                        </p:attrNameLst>
                                      </p:cBhvr>
                                      <p:to>
                                        <p:strVal val="visible"/>
                                      </p:to>
                                    </p:set>
                                    <p:anim calcmode="lin" valueType="num">
                                      <p:cBhvr>
                                        <p:cTn id="284" dur="4000" fill="hold"/>
                                        <p:tgtEl>
                                          <p:spTgt spid="29"/>
                                        </p:tgtEl>
                                        <p:attrNameLst>
                                          <p:attrName>ppt_w</p:attrName>
                                        </p:attrNameLst>
                                      </p:cBhvr>
                                      <p:tavLst>
                                        <p:tav tm="0" fmla="#ppt_w*sin(2.5*pi*$)">
                                          <p:val>
                                            <p:fltVal val="0"/>
                                          </p:val>
                                        </p:tav>
                                        <p:tav tm="100000">
                                          <p:val>
                                            <p:fltVal val="1"/>
                                          </p:val>
                                        </p:tav>
                                      </p:tavLst>
                                    </p:anim>
                                    <p:anim calcmode="lin" valueType="num">
                                      <p:cBhvr>
                                        <p:cTn id="285" dur="4000" fill="hold"/>
                                        <p:tgtEl>
                                          <p:spTgt spid="29"/>
                                        </p:tgtEl>
                                        <p:attrNameLst>
                                          <p:attrName>ppt_h</p:attrName>
                                        </p:attrNameLst>
                                      </p:cBhvr>
                                      <p:tavLst>
                                        <p:tav tm="0">
                                          <p:val>
                                            <p:strVal val="#ppt_h"/>
                                          </p:val>
                                        </p:tav>
                                        <p:tav tm="100000">
                                          <p:val>
                                            <p:strVal val="#ppt_h"/>
                                          </p:val>
                                        </p:tav>
                                      </p:tavLst>
                                    </p:anim>
                                  </p:childTnLst>
                                </p:cTn>
                              </p:par>
                              <p:par>
                                <p:cTn id="286" presetID="2" presetClass="exit" presetSubtype="2" fill="hold" grpId="3" nodeType="withEffect">
                                  <p:stCondLst>
                                    <p:cond delay="0"/>
                                  </p:stCondLst>
                                  <p:childTnLst>
                                    <p:anim calcmode="lin" valueType="num">
                                      <p:cBhvr additive="base">
                                        <p:cTn id="287" dur="4000"/>
                                        <p:tgtEl>
                                          <p:spTgt spid="29"/>
                                        </p:tgtEl>
                                        <p:attrNameLst>
                                          <p:attrName>ppt_x</p:attrName>
                                        </p:attrNameLst>
                                      </p:cBhvr>
                                      <p:tavLst>
                                        <p:tav tm="0">
                                          <p:val>
                                            <p:strVal val="ppt_x"/>
                                          </p:val>
                                        </p:tav>
                                        <p:tav tm="100000">
                                          <p:val>
                                            <p:strVal val="1+ppt_w/2"/>
                                          </p:val>
                                        </p:tav>
                                      </p:tavLst>
                                    </p:anim>
                                    <p:anim calcmode="lin" valueType="num">
                                      <p:cBhvr additive="base">
                                        <p:cTn id="288" dur="4000"/>
                                        <p:tgtEl>
                                          <p:spTgt spid="29"/>
                                        </p:tgtEl>
                                        <p:attrNameLst>
                                          <p:attrName>ppt_y</p:attrName>
                                        </p:attrNameLst>
                                      </p:cBhvr>
                                      <p:tavLst>
                                        <p:tav tm="0">
                                          <p:val>
                                            <p:strVal val="ppt_y"/>
                                          </p:val>
                                        </p:tav>
                                        <p:tav tm="100000">
                                          <p:val>
                                            <p:strVal val="ppt_y"/>
                                          </p:val>
                                        </p:tav>
                                      </p:tavLst>
                                    </p:anim>
                                    <p:set>
                                      <p:cBhvr>
                                        <p:cTn id="289" dur="1" fill="hold">
                                          <p:stCondLst>
                                            <p:cond delay="3999"/>
                                          </p:stCondLst>
                                        </p:cTn>
                                        <p:tgtEl>
                                          <p:spTgt spid="29"/>
                                        </p:tgtEl>
                                        <p:attrNameLst>
                                          <p:attrName>style.visibility</p:attrName>
                                        </p:attrNameLst>
                                      </p:cBhvr>
                                      <p:to>
                                        <p:strVal val="hidden"/>
                                      </p:to>
                                    </p:set>
                                  </p:childTnLst>
                                </p:cTn>
                              </p:par>
                              <p:par>
                                <p:cTn id="290" presetID="3" presetClass="exit" presetSubtype="5" fill="hold" grpId="4" nodeType="withEffect">
                                  <p:stCondLst>
                                    <p:cond delay="0"/>
                                  </p:stCondLst>
                                  <p:childTnLst>
                                    <p:animEffect transition="out" filter="blinds(vertical)">
                                      <p:cBhvr>
                                        <p:cTn id="291" dur="4000"/>
                                        <p:tgtEl>
                                          <p:spTgt spid="29"/>
                                        </p:tgtEl>
                                      </p:cBhvr>
                                    </p:animEffect>
                                    <p:set>
                                      <p:cBhvr>
                                        <p:cTn id="292" dur="1" fill="hold">
                                          <p:stCondLst>
                                            <p:cond delay="3999"/>
                                          </p:stCondLst>
                                        </p:cTn>
                                        <p:tgtEl>
                                          <p:spTgt spid="29"/>
                                        </p:tgtEl>
                                        <p:attrNameLst>
                                          <p:attrName>style.visibility</p:attrName>
                                        </p:attrNameLst>
                                      </p:cBhvr>
                                      <p:to>
                                        <p:strVal val="hidden"/>
                                      </p:to>
                                    </p:set>
                                  </p:childTnLst>
                                </p:cTn>
                              </p:par>
                              <p:par>
                                <p:cTn id="293" presetID="2" presetClass="entr" presetSubtype="2" fill="hold" grpId="0" nodeType="withEffect">
                                  <p:stCondLst>
                                    <p:cond delay="0"/>
                                  </p:stCondLst>
                                  <p:childTnLst>
                                    <p:set>
                                      <p:cBhvr>
                                        <p:cTn id="294" dur="1" fill="hold">
                                          <p:stCondLst>
                                            <p:cond delay="0"/>
                                          </p:stCondLst>
                                        </p:cTn>
                                        <p:tgtEl>
                                          <p:spTgt spid="27"/>
                                        </p:tgtEl>
                                        <p:attrNameLst>
                                          <p:attrName>style.visibility</p:attrName>
                                        </p:attrNameLst>
                                      </p:cBhvr>
                                      <p:to>
                                        <p:strVal val="visible"/>
                                      </p:to>
                                    </p:set>
                                    <p:anim calcmode="lin" valueType="num">
                                      <p:cBhvr additive="base">
                                        <p:cTn id="295" dur="4000" fill="hold"/>
                                        <p:tgtEl>
                                          <p:spTgt spid="27"/>
                                        </p:tgtEl>
                                        <p:attrNameLst>
                                          <p:attrName>ppt_x</p:attrName>
                                        </p:attrNameLst>
                                      </p:cBhvr>
                                      <p:tavLst>
                                        <p:tav tm="0">
                                          <p:val>
                                            <p:strVal val="1+#ppt_w/2"/>
                                          </p:val>
                                        </p:tav>
                                        <p:tav tm="100000">
                                          <p:val>
                                            <p:strVal val="#ppt_x"/>
                                          </p:val>
                                        </p:tav>
                                      </p:tavLst>
                                    </p:anim>
                                    <p:anim calcmode="lin" valueType="num">
                                      <p:cBhvr additive="base">
                                        <p:cTn id="296" dur="4000" fill="hold"/>
                                        <p:tgtEl>
                                          <p:spTgt spid="27"/>
                                        </p:tgtEl>
                                        <p:attrNameLst>
                                          <p:attrName>ppt_y</p:attrName>
                                        </p:attrNameLst>
                                      </p:cBhvr>
                                      <p:tavLst>
                                        <p:tav tm="0">
                                          <p:val>
                                            <p:strVal val="#ppt_y"/>
                                          </p:val>
                                        </p:tav>
                                        <p:tav tm="100000">
                                          <p:val>
                                            <p:strVal val="#ppt_y"/>
                                          </p:val>
                                        </p:tav>
                                      </p:tavLst>
                                    </p:anim>
                                  </p:childTnLst>
                                </p:cTn>
                              </p:par>
                              <p:par>
                                <p:cTn id="297" presetID="3" presetClass="entr" presetSubtype="5" fill="hold" grpId="1" nodeType="withEffect">
                                  <p:stCondLst>
                                    <p:cond delay="0"/>
                                  </p:stCondLst>
                                  <p:childTnLst>
                                    <p:set>
                                      <p:cBhvr>
                                        <p:cTn id="298" dur="1" fill="hold">
                                          <p:stCondLst>
                                            <p:cond delay="0"/>
                                          </p:stCondLst>
                                        </p:cTn>
                                        <p:tgtEl>
                                          <p:spTgt spid="27"/>
                                        </p:tgtEl>
                                        <p:attrNameLst>
                                          <p:attrName>style.visibility</p:attrName>
                                        </p:attrNameLst>
                                      </p:cBhvr>
                                      <p:to>
                                        <p:strVal val="visible"/>
                                      </p:to>
                                    </p:set>
                                    <p:animEffect transition="in" filter="blinds(vertical)">
                                      <p:cBhvr>
                                        <p:cTn id="299" dur="4000"/>
                                        <p:tgtEl>
                                          <p:spTgt spid="27"/>
                                        </p:tgtEl>
                                      </p:cBhvr>
                                    </p:animEffect>
                                  </p:childTnLst>
                                </p:cTn>
                              </p:par>
                              <p:par>
                                <p:cTn id="300" presetID="19" presetClass="entr" presetSubtype="10" fill="hold" grpId="2" nodeType="withEffect">
                                  <p:stCondLst>
                                    <p:cond delay="0"/>
                                  </p:stCondLst>
                                  <p:childTnLst>
                                    <p:set>
                                      <p:cBhvr>
                                        <p:cTn id="301" dur="1" fill="hold">
                                          <p:stCondLst>
                                            <p:cond delay="0"/>
                                          </p:stCondLst>
                                        </p:cTn>
                                        <p:tgtEl>
                                          <p:spTgt spid="27"/>
                                        </p:tgtEl>
                                        <p:attrNameLst>
                                          <p:attrName>style.visibility</p:attrName>
                                        </p:attrNameLst>
                                      </p:cBhvr>
                                      <p:to>
                                        <p:strVal val="visible"/>
                                      </p:to>
                                    </p:set>
                                    <p:anim calcmode="lin" valueType="num">
                                      <p:cBhvr>
                                        <p:cTn id="302" dur="4000" fill="hold"/>
                                        <p:tgtEl>
                                          <p:spTgt spid="27"/>
                                        </p:tgtEl>
                                        <p:attrNameLst>
                                          <p:attrName>ppt_w</p:attrName>
                                        </p:attrNameLst>
                                      </p:cBhvr>
                                      <p:tavLst>
                                        <p:tav tm="0" fmla="#ppt_w*sin(2.5*pi*$)">
                                          <p:val>
                                            <p:fltVal val="0"/>
                                          </p:val>
                                        </p:tav>
                                        <p:tav tm="100000">
                                          <p:val>
                                            <p:fltVal val="1"/>
                                          </p:val>
                                        </p:tav>
                                      </p:tavLst>
                                    </p:anim>
                                    <p:anim calcmode="lin" valueType="num">
                                      <p:cBhvr>
                                        <p:cTn id="303" dur="4000" fill="hold"/>
                                        <p:tgtEl>
                                          <p:spTgt spid="27"/>
                                        </p:tgtEl>
                                        <p:attrNameLst>
                                          <p:attrName>ppt_h</p:attrName>
                                        </p:attrNameLst>
                                      </p:cBhvr>
                                      <p:tavLst>
                                        <p:tav tm="0">
                                          <p:val>
                                            <p:strVal val="#ppt_h"/>
                                          </p:val>
                                        </p:tav>
                                        <p:tav tm="100000">
                                          <p:val>
                                            <p:strVal val="#ppt_h"/>
                                          </p:val>
                                        </p:tav>
                                      </p:tavLst>
                                    </p:anim>
                                  </p:childTnLst>
                                </p:cTn>
                              </p:par>
                              <p:par>
                                <p:cTn id="304" presetID="2" presetClass="exit" presetSubtype="2" fill="hold" grpId="3" nodeType="withEffect">
                                  <p:stCondLst>
                                    <p:cond delay="0"/>
                                  </p:stCondLst>
                                  <p:childTnLst>
                                    <p:anim calcmode="lin" valueType="num">
                                      <p:cBhvr additive="base">
                                        <p:cTn id="305" dur="4000"/>
                                        <p:tgtEl>
                                          <p:spTgt spid="27"/>
                                        </p:tgtEl>
                                        <p:attrNameLst>
                                          <p:attrName>ppt_x</p:attrName>
                                        </p:attrNameLst>
                                      </p:cBhvr>
                                      <p:tavLst>
                                        <p:tav tm="0">
                                          <p:val>
                                            <p:strVal val="ppt_x"/>
                                          </p:val>
                                        </p:tav>
                                        <p:tav tm="100000">
                                          <p:val>
                                            <p:strVal val="1+ppt_w/2"/>
                                          </p:val>
                                        </p:tav>
                                      </p:tavLst>
                                    </p:anim>
                                    <p:anim calcmode="lin" valueType="num">
                                      <p:cBhvr additive="base">
                                        <p:cTn id="306" dur="4000"/>
                                        <p:tgtEl>
                                          <p:spTgt spid="27"/>
                                        </p:tgtEl>
                                        <p:attrNameLst>
                                          <p:attrName>ppt_y</p:attrName>
                                        </p:attrNameLst>
                                      </p:cBhvr>
                                      <p:tavLst>
                                        <p:tav tm="0">
                                          <p:val>
                                            <p:strVal val="ppt_y"/>
                                          </p:val>
                                        </p:tav>
                                        <p:tav tm="100000">
                                          <p:val>
                                            <p:strVal val="ppt_y"/>
                                          </p:val>
                                        </p:tav>
                                      </p:tavLst>
                                    </p:anim>
                                    <p:set>
                                      <p:cBhvr>
                                        <p:cTn id="307" dur="1" fill="hold">
                                          <p:stCondLst>
                                            <p:cond delay="3999"/>
                                          </p:stCondLst>
                                        </p:cTn>
                                        <p:tgtEl>
                                          <p:spTgt spid="27"/>
                                        </p:tgtEl>
                                        <p:attrNameLst>
                                          <p:attrName>style.visibility</p:attrName>
                                        </p:attrNameLst>
                                      </p:cBhvr>
                                      <p:to>
                                        <p:strVal val="hidden"/>
                                      </p:to>
                                    </p:set>
                                  </p:childTnLst>
                                </p:cTn>
                              </p:par>
                              <p:par>
                                <p:cTn id="308" presetID="3" presetClass="exit" presetSubtype="5" fill="hold" grpId="4" nodeType="withEffect">
                                  <p:stCondLst>
                                    <p:cond delay="0"/>
                                  </p:stCondLst>
                                  <p:childTnLst>
                                    <p:animEffect transition="out" filter="blinds(vertical)">
                                      <p:cBhvr>
                                        <p:cTn id="309" dur="4000"/>
                                        <p:tgtEl>
                                          <p:spTgt spid="27"/>
                                        </p:tgtEl>
                                      </p:cBhvr>
                                    </p:animEffect>
                                    <p:set>
                                      <p:cBhvr>
                                        <p:cTn id="310" dur="1" fill="hold">
                                          <p:stCondLst>
                                            <p:cond delay="3999"/>
                                          </p:stCondLst>
                                        </p:cTn>
                                        <p:tgtEl>
                                          <p:spTgt spid="27"/>
                                        </p:tgtEl>
                                        <p:attrNameLst>
                                          <p:attrName>style.visibility</p:attrName>
                                        </p:attrNameLst>
                                      </p:cBhvr>
                                      <p:to>
                                        <p:strVal val="hidden"/>
                                      </p:to>
                                    </p:set>
                                  </p:childTnLst>
                                </p:cTn>
                              </p:par>
                              <p:par>
                                <p:cTn id="311" presetID="2" presetClass="entr" presetSubtype="2" fill="hold" grpId="0" nodeType="withEffect">
                                  <p:stCondLst>
                                    <p:cond delay="0"/>
                                  </p:stCondLst>
                                  <p:childTnLst>
                                    <p:set>
                                      <p:cBhvr>
                                        <p:cTn id="312" dur="1" fill="hold">
                                          <p:stCondLst>
                                            <p:cond delay="0"/>
                                          </p:stCondLst>
                                        </p:cTn>
                                        <p:tgtEl>
                                          <p:spTgt spid="28"/>
                                        </p:tgtEl>
                                        <p:attrNameLst>
                                          <p:attrName>style.visibility</p:attrName>
                                        </p:attrNameLst>
                                      </p:cBhvr>
                                      <p:to>
                                        <p:strVal val="visible"/>
                                      </p:to>
                                    </p:set>
                                    <p:anim calcmode="lin" valueType="num">
                                      <p:cBhvr additive="base">
                                        <p:cTn id="313" dur="4000" fill="hold"/>
                                        <p:tgtEl>
                                          <p:spTgt spid="28"/>
                                        </p:tgtEl>
                                        <p:attrNameLst>
                                          <p:attrName>ppt_x</p:attrName>
                                        </p:attrNameLst>
                                      </p:cBhvr>
                                      <p:tavLst>
                                        <p:tav tm="0">
                                          <p:val>
                                            <p:strVal val="1+#ppt_w/2"/>
                                          </p:val>
                                        </p:tav>
                                        <p:tav tm="100000">
                                          <p:val>
                                            <p:strVal val="#ppt_x"/>
                                          </p:val>
                                        </p:tav>
                                      </p:tavLst>
                                    </p:anim>
                                    <p:anim calcmode="lin" valueType="num">
                                      <p:cBhvr additive="base">
                                        <p:cTn id="314" dur="4000" fill="hold"/>
                                        <p:tgtEl>
                                          <p:spTgt spid="28"/>
                                        </p:tgtEl>
                                        <p:attrNameLst>
                                          <p:attrName>ppt_y</p:attrName>
                                        </p:attrNameLst>
                                      </p:cBhvr>
                                      <p:tavLst>
                                        <p:tav tm="0">
                                          <p:val>
                                            <p:strVal val="#ppt_y"/>
                                          </p:val>
                                        </p:tav>
                                        <p:tav tm="100000">
                                          <p:val>
                                            <p:strVal val="#ppt_y"/>
                                          </p:val>
                                        </p:tav>
                                      </p:tavLst>
                                    </p:anim>
                                  </p:childTnLst>
                                </p:cTn>
                              </p:par>
                              <p:par>
                                <p:cTn id="315" presetID="3" presetClass="entr" presetSubtype="5" fill="hold" grpId="1" nodeType="withEffect">
                                  <p:stCondLst>
                                    <p:cond delay="0"/>
                                  </p:stCondLst>
                                  <p:childTnLst>
                                    <p:set>
                                      <p:cBhvr>
                                        <p:cTn id="316" dur="1" fill="hold">
                                          <p:stCondLst>
                                            <p:cond delay="0"/>
                                          </p:stCondLst>
                                        </p:cTn>
                                        <p:tgtEl>
                                          <p:spTgt spid="28"/>
                                        </p:tgtEl>
                                        <p:attrNameLst>
                                          <p:attrName>style.visibility</p:attrName>
                                        </p:attrNameLst>
                                      </p:cBhvr>
                                      <p:to>
                                        <p:strVal val="visible"/>
                                      </p:to>
                                    </p:set>
                                    <p:animEffect transition="in" filter="blinds(vertical)">
                                      <p:cBhvr>
                                        <p:cTn id="317" dur="4000"/>
                                        <p:tgtEl>
                                          <p:spTgt spid="28"/>
                                        </p:tgtEl>
                                      </p:cBhvr>
                                    </p:animEffect>
                                  </p:childTnLst>
                                </p:cTn>
                              </p:par>
                              <p:par>
                                <p:cTn id="318" presetID="19" presetClass="entr" presetSubtype="10" fill="hold" grpId="2" nodeType="withEffect">
                                  <p:stCondLst>
                                    <p:cond delay="0"/>
                                  </p:stCondLst>
                                  <p:childTnLst>
                                    <p:set>
                                      <p:cBhvr>
                                        <p:cTn id="319" dur="1" fill="hold">
                                          <p:stCondLst>
                                            <p:cond delay="0"/>
                                          </p:stCondLst>
                                        </p:cTn>
                                        <p:tgtEl>
                                          <p:spTgt spid="28"/>
                                        </p:tgtEl>
                                        <p:attrNameLst>
                                          <p:attrName>style.visibility</p:attrName>
                                        </p:attrNameLst>
                                      </p:cBhvr>
                                      <p:to>
                                        <p:strVal val="visible"/>
                                      </p:to>
                                    </p:set>
                                    <p:anim calcmode="lin" valueType="num">
                                      <p:cBhvr>
                                        <p:cTn id="320" dur="4000" fill="hold"/>
                                        <p:tgtEl>
                                          <p:spTgt spid="28"/>
                                        </p:tgtEl>
                                        <p:attrNameLst>
                                          <p:attrName>ppt_w</p:attrName>
                                        </p:attrNameLst>
                                      </p:cBhvr>
                                      <p:tavLst>
                                        <p:tav tm="0" fmla="#ppt_w*sin(2.5*pi*$)">
                                          <p:val>
                                            <p:fltVal val="0"/>
                                          </p:val>
                                        </p:tav>
                                        <p:tav tm="100000">
                                          <p:val>
                                            <p:fltVal val="1"/>
                                          </p:val>
                                        </p:tav>
                                      </p:tavLst>
                                    </p:anim>
                                    <p:anim calcmode="lin" valueType="num">
                                      <p:cBhvr>
                                        <p:cTn id="321" dur="4000" fill="hold"/>
                                        <p:tgtEl>
                                          <p:spTgt spid="28"/>
                                        </p:tgtEl>
                                        <p:attrNameLst>
                                          <p:attrName>ppt_h</p:attrName>
                                        </p:attrNameLst>
                                      </p:cBhvr>
                                      <p:tavLst>
                                        <p:tav tm="0">
                                          <p:val>
                                            <p:strVal val="#ppt_h"/>
                                          </p:val>
                                        </p:tav>
                                        <p:tav tm="100000">
                                          <p:val>
                                            <p:strVal val="#ppt_h"/>
                                          </p:val>
                                        </p:tav>
                                      </p:tavLst>
                                    </p:anim>
                                  </p:childTnLst>
                                </p:cTn>
                              </p:par>
                              <p:par>
                                <p:cTn id="322" presetID="2" presetClass="exit" presetSubtype="2" fill="hold" grpId="3" nodeType="withEffect">
                                  <p:stCondLst>
                                    <p:cond delay="0"/>
                                  </p:stCondLst>
                                  <p:childTnLst>
                                    <p:anim calcmode="lin" valueType="num">
                                      <p:cBhvr additive="base">
                                        <p:cTn id="323" dur="4000"/>
                                        <p:tgtEl>
                                          <p:spTgt spid="28"/>
                                        </p:tgtEl>
                                        <p:attrNameLst>
                                          <p:attrName>ppt_x</p:attrName>
                                        </p:attrNameLst>
                                      </p:cBhvr>
                                      <p:tavLst>
                                        <p:tav tm="0">
                                          <p:val>
                                            <p:strVal val="ppt_x"/>
                                          </p:val>
                                        </p:tav>
                                        <p:tav tm="100000">
                                          <p:val>
                                            <p:strVal val="1+ppt_w/2"/>
                                          </p:val>
                                        </p:tav>
                                      </p:tavLst>
                                    </p:anim>
                                    <p:anim calcmode="lin" valueType="num">
                                      <p:cBhvr additive="base">
                                        <p:cTn id="324" dur="4000"/>
                                        <p:tgtEl>
                                          <p:spTgt spid="28"/>
                                        </p:tgtEl>
                                        <p:attrNameLst>
                                          <p:attrName>ppt_y</p:attrName>
                                        </p:attrNameLst>
                                      </p:cBhvr>
                                      <p:tavLst>
                                        <p:tav tm="0">
                                          <p:val>
                                            <p:strVal val="ppt_y"/>
                                          </p:val>
                                        </p:tav>
                                        <p:tav tm="100000">
                                          <p:val>
                                            <p:strVal val="ppt_y"/>
                                          </p:val>
                                        </p:tav>
                                      </p:tavLst>
                                    </p:anim>
                                    <p:set>
                                      <p:cBhvr>
                                        <p:cTn id="325" dur="1" fill="hold">
                                          <p:stCondLst>
                                            <p:cond delay="3999"/>
                                          </p:stCondLst>
                                        </p:cTn>
                                        <p:tgtEl>
                                          <p:spTgt spid="28"/>
                                        </p:tgtEl>
                                        <p:attrNameLst>
                                          <p:attrName>style.visibility</p:attrName>
                                        </p:attrNameLst>
                                      </p:cBhvr>
                                      <p:to>
                                        <p:strVal val="hidden"/>
                                      </p:to>
                                    </p:set>
                                  </p:childTnLst>
                                </p:cTn>
                              </p:par>
                              <p:par>
                                <p:cTn id="326" presetID="3" presetClass="exit" presetSubtype="5" fill="hold" grpId="4" nodeType="withEffect">
                                  <p:stCondLst>
                                    <p:cond delay="0"/>
                                  </p:stCondLst>
                                  <p:childTnLst>
                                    <p:animEffect transition="out" filter="blinds(vertical)">
                                      <p:cBhvr>
                                        <p:cTn id="327" dur="4000"/>
                                        <p:tgtEl>
                                          <p:spTgt spid="28"/>
                                        </p:tgtEl>
                                      </p:cBhvr>
                                    </p:animEffect>
                                    <p:set>
                                      <p:cBhvr>
                                        <p:cTn id="328" dur="1" fill="hold">
                                          <p:stCondLst>
                                            <p:cond delay="3999"/>
                                          </p:stCondLst>
                                        </p:cTn>
                                        <p:tgtEl>
                                          <p:spTgt spid="28"/>
                                        </p:tgtEl>
                                        <p:attrNameLst>
                                          <p:attrName>style.visibility</p:attrName>
                                        </p:attrNameLst>
                                      </p:cBhvr>
                                      <p:to>
                                        <p:strVal val="hidden"/>
                                      </p:to>
                                    </p:set>
                                  </p:childTnLst>
                                </p:cTn>
                              </p:par>
                              <p:par>
                                <p:cTn id="329" presetID="2" presetClass="entr" presetSubtype="8" fill="hold" grpId="0" nodeType="withEffect">
                                  <p:stCondLst>
                                    <p:cond delay="0"/>
                                  </p:stCondLst>
                                  <p:childTnLst>
                                    <p:set>
                                      <p:cBhvr>
                                        <p:cTn id="330" dur="1" fill="hold">
                                          <p:stCondLst>
                                            <p:cond delay="0"/>
                                          </p:stCondLst>
                                        </p:cTn>
                                        <p:tgtEl>
                                          <p:spTgt spid="17"/>
                                        </p:tgtEl>
                                        <p:attrNameLst>
                                          <p:attrName>style.visibility</p:attrName>
                                        </p:attrNameLst>
                                      </p:cBhvr>
                                      <p:to>
                                        <p:strVal val="visible"/>
                                      </p:to>
                                    </p:set>
                                    <p:anim calcmode="lin" valueType="num">
                                      <p:cBhvr additive="base">
                                        <p:cTn id="331" dur="4000" fill="hold"/>
                                        <p:tgtEl>
                                          <p:spTgt spid="17"/>
                                        </p:tgtEl>
                                        <p:attrNameLst>
                                          <p:attrName>ppt_x</p:attrName>
                                        </p:attrNameLst>
                                      </p:cBhvr>
                                      <p:tavLst>
                                        <p:tav tm="0">
                                          <p:val>
                                            <p:strVal val="0-#ppt_w/2"/>
                                          </p:val>
                                        </p:tav>
                                        <p:tav tm="100000">
                                          <p:val>
                                            <p:strVal val="#ppt_x"/>
                                          </p:val>
                                        </p:tav>
                                      </p:tavLst>
                                    </p:anim>
                                    <p:anim calcmode="lin" valueType="num">
                                      <p:cBhvr additive="base">
                                        <p:cTn id="332" dur="4000" fill="hold"/>
                                        <p:tgtEl>
                                          <p:spTgt spid="17"/>
                                        </p:tgtEl>
                                        <p:attrNameLst>
                                          <p:attrName>ppt_y</p:attrName>
                                        </p:attrNameLst>
                                      </p:cBhvr>
                                      <p:tavLst>
                                        <p:tav tm="0">
                                          <p:val>
                                            <p:strVal val="#ppt_y"/>
                                          </p:val>
                                        </p:tav>
                                        <p:tav tm="100000">
                                          <p:val>
                                            <p:strVal val="#ppt_y"/>
                                          </p:val>
                                        </p:tav>
                                      </p:tavLst>
                                    </p:anim>
                                  </p:childTnLst>
                                </p:cTn>
                              </p:par>
                              <p:par>
                                <p:cTn id="333" presetID="3" presetClass="entr" presetSubtype="5" fill="hold" grpId="1" nodeType="withEffect">
                                  <p:stCondLst>
                                    <p:cond delay="0"/>
                                  </p:stCondLst>
                                  <p:childTnLst>
                                    <p:set>
                                      <p:cBhvr>
                                        <p:cTn id="334" dur="1" fill="hold">
                                          <p:stCondLst>
                                            <p:cond delay="0"/>
                                          </p:stCondLst>
                                        </p:cTn>
                                        <p:tgtEl>
                                          <p:spTgt spid="17"/>
                                        </p:tgtEl>
                                        <p:attrNameLst>
                                          <p:attrName>style.visibility</p:attrName>
                                        </p:attrNameLst>
                                      </p:cBhvr>
                                      <p:to>
                                        <p:strVal val="visible"/>
                                      </p:to>
                                    </p:set>
                                    <p:animEffect transition="in" filter="blinds(vertical)">
                                      <p:cBhvr>
                                        <p:cTn id="335" dur="4000"/>
                                        <p:tgtEl>
                                          <p:spTgt spid="17"/>
                                        </p:tgtEl>
                                      </p:cBhvr>
                                    </p:animEffect>
                                  </p:childTnLst>
                                </p:cTn>
                              </p:par>
                              <p:par>
                                <p:cTn id="336" presetID="19" presetClass="entr" presetSubtype="10" fill="hold" grpId="2" nodeType="withEffect">
                                  <p:stCondLst>
                                    <p:cond delay="0"/>
                                  </p:stCondLst>
                                  <p:childTnLst>
                                    <p:set>
                                      <p:cBhvr>
                                        <p:cTn id="337" dur="1" fill="hold">
                                          <p:stCondLst>
                                            <p:cond delay="0"/>
                                          </p:stCondLst>
                                        </p:cTn>
                                        <p:tgtEl>
                                          <p:spTgt spid="17"/>
                                        </p:tgtEl>
                                        <p:attrNameLst>
                                          <p:attrName>style.visibility</p:attrName>
                                        </p:attrNameLst>
                                      </p:cBhvr>
                                      <p:to>
                                        <p:strVal val="visible"/>
                                      </p:to>
                                    </p:set>
                                    <p:anim calcmode="lin" valueType="num">
                                      <p:cBhvr>
                                        <p:cTn id="338" dur="4000" fill="hold"/>
                                        <p:tgtEl>
                                          <p:spTgt spid="17"/>
                                        </p:tgtEl>
                                        <p:attrNameLst>
                                          <p:attrName>ppt_w</p:attrName>
                                        </p:attrNameLst>
                                      </p:cBhvr>
                                      <p:tavLst>
                                        <p:tav tm="0" fmla="#ppt_w*sin(2.5*pi*$)">
                                          <p:val>
                                            <p:fltVal val="0"/>
                                          </p:val>
                                        </p:tav>
                                        <p:tav tm="100000">
                                          <p:val>
                                            <p:fltVal val="1"/>
                                          </p:val>
                                        </p:tav>
                                      </p:tavLst>
                                    </p:anim>
                                    <p:anim calcmode="lin" valueType="num">
                                      <p:cBhvr>
                                        <p:cTn id="339" dur="4000" fill="hold"/>
                                        <p:tgtEl>
                                          <p:spTgt spid="17"/>
                                        </p:tgtEl>
                                        <p:attrNameLst>
                                          <p:attrName>ppt_h</p:attrName>
                                        </p:attrNameLst>
                                      </p:cBhvr>
                                      <p:tavLst>
                                        <p:tav tm="0">
                                          <p:val>
                                            <p:strVal val="#ppt_h"/>
                                          </p:val>
                                        </p:tav>
                                        <p:tav tm="100000">
                                          <p:val>
                                            <p:strVal val="#ppt_h"/>
                                          </p:val>
                                        </p:tav>
                                      </p:tavLst>
                                    </p:anim>
                                  </p:childTnLst>
                                </p:cTn>
                              </p:par>
                              <p:par>
                                <p:cTn id="340" presetID="2" presetClass="exit" presetSubtype="8" fill="hold" grpId="3" nodeType="withEffect">
                                  <p:stCondLst>
                                    <p:cond delay="0"/>
                                  </p:stCondLst>
                                  <p:childTnLst>
                                    <p:anim calcmode="lin" valueType="num">
                                      <p:cBhvr additive="base">
                                        <p:cTn id="341" dur="4000"/>
                                        <p:tgtEl>
                                          <p:spTgt spid="17"/>
                                        </p:tgtEl>
                                        <p:attrNameLst>
                                          <p:attrName>ppt_x</p:attrName>
                                        </p:attrNameLst>
                                      </p:cBhvr>
                                      <p:tavLst>
                                        <p:tav tm="0">
                                          <p:val>
                                            <p:strVal val="ppt_x"/>
                                          </p:val>
                                        </p:tav>
                                        <p:tav tm="100000">
                                          <p:val>
                                            <p:strVal val="0-ppt_w/2"/>
                                          </p:val>
                                        </p:tav>
                                      </p:tavLst>
                                    </p:anim>
                                    <p:anim calcmode="lin" valueType="num">
                                      <p:cBhvr additive="base">
                                        <p:cTn id="342" dur="4000"/>
                                        <p:tgtEl>
                                          <p:spTgt spid="17"/>
                                        </p:tgtEl>
                                        <p:attrNameLst>
                                          <p:attrName>ppt_y</p:attrName>
                                        </p:attrNameLst>
                                      </p:cBhvr>
                                      <p:tavLst>
                                        <p:tav tm="0">
                                          <p:val>
                                            <p:strVal val="ppt_y"/>
                                          </p:val>
                                        </p:tav>
                                        <p:tav tm="100000">
                                          <p:val>
                                            <p:strVal val="ppt_y"/>
                                          </p:val>
                                        </p:tav>
                                      </p:tavLst>
                                    </p:anim>
                                    <p:set>
                                      <p:cBhvr>
                                        <p:cTn id="343" dur="1" fill="hold">
                                          <p:stCondLst>
                                            <p:cond delay="3999"/>
                                          </p:stCondLst>
                                        </p:cTn>
                                        <p:tgtEl>
                                          <p:spTgt spid="17"/>
                                        </p:tgtEl>
                                        <p:attrNameLst>
                                          <p:attrName>style.visibility</p:attrName>
                                        </p:attrNameLst>
                                      </p:cBhvr>
                                      <p:to>
                                        <p:strVal val="hidden"/>
                                      </p:to>
                                    </p:set>
                                  </p:childTnLst>
                                </p:cTn>
                              </p:par>
                              <p:par>
                                <p:cTn id="344" presetID="3" presetClass="exit" presetSubtype="5" fill="hold" grpId="4" nodeType="withEffect">
                                  <p:stCondLst>
                                    <p:cond delay="0"/>
                                  </p:stCondLst>
                                  <p:childTnLst>
                                    <p:animEffect transition="out" filter="blinds(vertical)">
                                      <p:cBhvr>
                                        <p:cTn id="345" dur="4000"/>
                                        <p:tgtEl>
                                          <p:spTgt spid="17"/>
                                        </p:tgtEl>
                                      </p:cBhvr>
                                    </p:animEffect>
                                    <p:set>
                                      <p:cBhvr>
                                        <p:cTn id="346" dur="1" fill="hold">
                                          <p:stCondLst>
                                            <p:cond delay="3999"/>
                                          </p:stCondLst>
                                        </p:cTn>
                                        <p:tgtEl>
                                          <p:spTgt spid="17"/>
                                        </p:tgtEl>
                                        <p:attrNameLst>
                                          <p:attrName>style.visibility</p:attrName>
                                        </p:attrNameLst>
                                      </p:cBhvr>
                                      <p:to>
                                        <p:strVal val="hidden"/>
                                      </p:to>
                                    </p:set>
                                  </p:childTnLst>
                                </p:cTn>
                              </p:par>
                              <p:par>
                                <p:cTn id="347" presetID="2" presetClass="entr" presetSubtype="8" fill="hold" grpId="0" nodeType="withEffect">
                                  <p:stCondLst>
                                    <p:cond delay="0"/>
                                  </p:stCondLst>
                                  <p:childTnLst>
                                    <p:set>
                                      <p:cBhvr>
                                        <p:cTn id="348" dur="1" fill="hold">
                                          <p:stCondLst>
                                            <p:cond delay="0"/>
                                          </p:stCondLst>
                                        </p:cTn>
                                        <p:tgtEl>
                                          <p:spTgt spid="19"/>
                                        </p:tgtEl>
                                        <p:attrNameLst>
                                          <p:attrName>style.visibility</p:attrName>
                                        </p:attrNameLst>
                                      </p:cBhvr>
                                      <p:to>
                                        <p:strVal val="visible"/>
                                      </p:to>
                                    </p:set>
                                    <p:anim calcmode="lin" valueType="num">
                                      <p:cBhvr additive="base">
                                        <p:cTn id="349" dur="4000" fill="hold"/>
                                        <p:tgtEl>
                                          <p:spTgt spid="19"/>
                                        </p:tgtEl>
                                        <p:attrNameLst>
                                          <p:attrName>ppt_x</p:attrName>
                                        </p:attrNameLst>
                                      </p:cBhvr>
                                      <p:tavLst>
                                        <p:tav tm="0">
                                          <p:val>
                                            <p:strVal val="0-#ppt_w/2"/>
                                          </p:val>
                                        </p:tav>
                                        <p:tav tm="100000">
                                          <p:val>
                                            <p:strVal val="#ppt_x"/>
                                          </p:val>
                                        </p:tav>
                                      </p:tavLst>
                                    </p:anim>
                                    <p:anim calcmode="lin" valueType="num">
                                      <p:cBhvr additive="base">
                                        <p:cTn id="350" dur="4000" fill="hold"/>
                                        <p:tgtEl>
                                          <p:spTgt spid="19"/>
                                        </p:tgtEl>
                                        <p:attrNameLst>
                                          <p:attrName>ppt_y</p:attrName>
                                        </p:attrNameLst>
                                      </p:cBhvr>
                                      <p:tavLst>
                                        <p:tav tm="0">
                                          <p:val>
                                            <p:strVal val="#ppt_y"/>
                                          </p:val>
                                        </p:tav>
                                        <p:tav tm="100000">
                                          <p:val>
                                            <p:strVal val="#ppt_y"/>
                                          </p:val>
                                        </p:tav>
                                      </p:tavLst>
                                    </p:anim>
                                  </p:childTnLst>
                                </p:cTn>
                              </p:par>
                              <p:par>
                                <p:cTn id="351" presetID="3" presetClass="entr" presetSubtype="5" fill="hold" grpId="1" nodeType="withEffect">
                                  <p:stCondLst>
                                    <p:cond delay="0"/>
                                  </p:stCondLst>
                                  <p:childTnLst>
                                    <p:set>
                                      <p:cBhvr>
                                        <p:cTn id="352" dur="1" fill="hold">
                                          <p:stCondLst>
                                            <p:cond delay="0"/>
                                          </p:stCondLst>
                                        </p:cTn>
                                        <p:tgtEl>
                                          <p:spTgt spid="19"/>
                                        </p:tgtEl>
                                        <p:attrNameLst>
                                          <p:attrName>style.visibility</p:attrName>
                                        </p:attrNameLst>
                                      </p:cBhvr>
                                      <p:to>
                                        <p:strVal val="visible"/>
                                      </p:to>
                                    </p:set>
                                    <p:animEffect transition="in" filter="blinds(vertical)">
                                      <p:cBhvr>
                                        <p:cTn id="353" dur="4000"/>
                                        <p:tgtEl>
                                          <p:spTgt spid="19"/>
                                        </p:tgtEl>
                                      </p:cBhvr>
                                    </p:animEffect>
                                  </p:childTnLst>
                                </p:cTn>
                              </p:par>
                              <p:par>
                                <p:cTn id="354" presetID="19" presetClass="entr" presetSubtype="10" fill="hold" grpId="2" nodeType="withEffect">
                                  <p:stCondLst>
                                    <p:cond delay="0"/>
                                  </p:stCondLst>
                                  <p:childTnLst>
                                    <p:set>
                                      <p:cBhvr>
                                        <p:cTn id="355" dur="1" fill="hold">
                                          <p:stCondLst>
                                            <p:cond delay="0"/>
                                          </p:stCondLst>
                                        </p:cTn>
                                        <p:tgtEl>
                                          <p:spTgt spid="19"/>
                                        </p:tgtEl>
                                        <p:attrNameLst>
                                          <p:attrName>style.visibility</p:attrName>
                                        </p:attrNameLst>
                                      </p:cBhvr>
                                      <p:to>
                                        <p:strVal val="visible"/>
                                      </p:to>
                                    </p:set>
                                    <p:anim calcmode="lin" valueType="num">
                                      <p:cBhvr>
                                        <p:cTn id="356" dur="4000" fill="hold"/>
                                        <p:tgtEl>
                                          <p:spTgt spid="19"/>
                                        </p:tgtEl>
                                        <p:attrNameLst>
                                          <p:attrName>ppt_w</p:attrName>
                                        </p:attrNameLst>
                                      </p:cBhvr>
                                      <p:tavLst>
                                        <p:tav tm="0" fmla="#ppt_w*sin(2.5*pi*$)">
                                          <p:val>
                                            <p:fltVal val="0"/>
                                          </p:val>
                                        </p:tav>
                                        <p:tav tm="100000">
                                          <p:val>
                                            <p:fltVal val="1"/>
                                          </p:val>
                                        </p:tav>
                                      </p:tavLst>
                                    </p:anim>
                                    <p:anim calcmode="lin" valueType="num">
                                      <p:cBhvr>
                                        <p:cTn id="357" dur="4000" fill="hold"/>
                                        <p:tgtEl>
                                          <p:spTgt spid="19"/>
                                        </p:tgtEl>
                                        <p:attrNameLst>
                                          <p:attrName>ppt_h</p:attrName>
                                        </p:attrNameLst>
                                      </p:cBhvr>
                                      <p:tavLst>
                                        <p:tav tm="0">
                                          <p:val>
                                            <p:strVal val="#ppt_h"/>
                                          </p:val>
                                        </p:tav>
                                        <p:tav tm="100000">
                                          <p:val>
                                            <p:strVal val="#ppt_h"/>
                                          </p:val>
                                        </p:tav>
                                      </p:tavLst>
                                    </p:anim>
                                  </p:childTnLst>
                                </p:cTn>
                              </p:par>
                              <p:par>
                                <p:cTn id="358" presetID="2" presetClass="exit" presetSubtype="8" fill="hold" grpId="3" nodeType="withEffect">
                                  <p:stCondLst>
                                    <p:cond delay="0"/>
                                  </p:stCondLst>
                                  <p:childTnLst>
                                    <p:anim calcmode="lin" valueType="num">
                                      <p:cBhvr additive="base">
                                        <p:cTn id="359" dur="4000"/>
                                        <p:tgtEl>
                                          <p:spTgt spid="19"/>
                                        </p:tgtEl>
                                        <p:attrNameLst>
                                          <p:attrName>ppt_x</p:attrName>
                                        </p:attrNameLst>
                                      </p:cBhvr>
                                      <p:tavLst>
                                        <p:tav tm="0">
                                          <p:val>
                                            <p:strVal val="ppt_x"/>
                                          </p:val>
                                        </p:tav>
                                        <p:tav tm="100000">
                                          <p:val>
                                            <p:strVal val="0-ppt_w/2"/>
                                          </p:val>
                                        </p:tav>
                                      </p:tavLst>
                                    </p:anim>
                                    <p:anim calcmode="lin" valueType="num">
                                      <p:cBhvr additive="base">
                                        <p:cTn id="360" dur="4000"/>
                                        <p:tgtEl>
                                          <p:spTgt spid="19"/>
                                        </p:tgtEl>
                                        <p:attrNameLst>
                                          <p:attrName>ppt_y</p:attrName>
                                        </p:attrNameLst>
                                      </p:cBhvr>
                                      <p:tavLst>
                                        <p:tav tm="0">
                                          <p:val>
                                            <p:strVal val="ppt_y"/>
                                          </p:val>
                                        </p:tav>
                                        <p:tav tm="100000">
                                          <p:val>
                                            <p:strVal val="ppt_y"/>
                                          </p:val>
                                        </p:tav>
                                      </p:tavLst>
                                    </p:anim>
                                    <p:set>
                                      <p:cBhvr>
                                        <p:cTn id="361" dur="1" fill="hold">
                                          <p:stCondLst>
                                            <p:cond delay="3999"/>
                                          </p:stCondLst>
                                        </p:cTn>
                                        <p:tgtEl>
                                          <p:spTgt spid="19"/>
                                        </p:tgtEl>
                                        <p:attrNameLst>
                                          <p:attrName>style.visibility</p:attrName>
                                        </p:attrNameLst>
                                      </p:cBhvr>
                                      <p:to>
                                        <p:strVal val="hidden"/>
                                      </p:to>
                                    </p:set>
                                  </p:childTnLst>
                                </p:cTn>
                              </p:par>
                              <p:par>
                                <p:cTn id="362" presetID="3" presetClass="exit" presetSubtype="5" fill="hold" grpId="4" nodeType="withEffect">
                                  <p:stCondLst>
                                    <p:cond delay="0"/>
                                  </p:stCondLst>
                                  <p:childTnLst>
                                    <p:animEffect transition="out" filter="blinds(vertical)">
                                      <p:cBhvr>
                                        <p:cTn id="363" dur="4000"/>
                                        <p:tgtEl>
                                          <p:spTgt spid="19"/>
                                        </p:tgtEl>
                                      </p:cBhvr>
                                    </p:animEffect>
                                    <p:set>
                                      <p:cBhvr>
                                        <p:cTn id="364" dur="1" fill="hold">
                                          <p:stCondLst>
                                            <p:cond delay="3999"/>
                                          </p:stCondLst>
                                        </p:cTn>
                                        <p:tgtEl>
                                          <p:spTgt spid="19"/>
                                        </p:tgtEl>
                                        <p:attrNameLst>
                                          <p:attrName>style.visibility</p:attrName>
                                        </p:attrNameLst>
                                      </p:cBhvr>
                                      <p:to>
                                        <p:strVal val="hidden"/>
                                      </p:to>
                                    </p:set>
                                  </p:childTnLst>
                                </p:cTn>
                              </p:par>
                              <p:par>
                                <p:cTn id="365" presetID="2" presetClass="entr" presetSubtype="8" fill="hold" grpId="0" nodeType="withEffect">
                                  <p:stCondLst>
                                    <p:cond delay="0"/>
                                  </p:stCondLst>
                                  <p:childTnLst>
                                    <p:set>
                                      <p:cBhvr>
                                        <p:cTn id="366" dur="1" fill="hold">
                                          <p:stCondLst>
                                            <p:cond delay="0"/>
                                          </p:stCondLst>
                                        </p:cTn>
                                        <p:tgtEl>
                                          <p:spTgt spid="18"/>
                                        </p:tgtEl>
                                        <p:attrNameLst>
                                          <p:attrName>style.visibility</p:attrName>
                                        </p:attrNameLst>
                                      </p:cBhvr>
                                      <p:to>
                                        <p:strVal val="visible"/>
                                      </p:to>
                                    </p:set>
                                    <p:anim calcmode="lin" valueType="num">
                                      <p:cBhvr additive="base">
                                        <p:cTn id="367" dur="4000" fill="hold"/>
                                        <p:tgtEl>
                                          <p:spTgt spid="18"/>
                                        </p:tgtEl>
                                        <p:attrNameLst>
                                          <p:attrName>ppt_x</p:attrName>
                                        </p:attrNameLst>
                                      </p:cBhvr>
                                      <p:tavLst>
                                        <p:tav tm="0">
                                          <p:val>
                                            <p:strVal val="0-#ppt_w/2"/>
                                          </p:val>
                                        </p:tav>
                                        <p:tav tm="100000">
                                          <p:val>
                                            <p:strVal val="#ppt_x"/>
                                          </p:val>
                                        </p:tav>
                                      </p:tavLst>
                                    </p:anim>
                                    <p:anim calcmode="lin" valueType="num">
                                      <p:cBhvr additive="base">
                                        <p:cTn id="368" dur="4000" fill="hold"/>
                                        <p:tgtEl>
                                          <p:spTgt spid="18"/>
                                        </p:tgtEl>
                                        <p:attrNameLst>
                                          <p:attrName>ppt_y</p:attrName>
                                        </p:attrNameLst>
                                      </p:cBhvr>
                                      <p:tavLst>
                                        <p:tav tm="0">
                                          <p:val>
                                            <p:strVal val="#ppt_y"/>
                                          </p:val>
                                        </p:tav>
                                        <p:tav tm="100000">
                                          <p:val>
                                            <p:strVal val="#ppt_y"/>
                                          </p:val>
                                        </p:tav>
                                      </p:tavLst>
                                    </p:anim>
                                  </p:childTnLst>
                                </p:cTn>
                              </p:par>
                              <p:par>
                                <p:cTn id="369" presetID="3" presetClass="entr" presetSubtype="5" fill="hold" grpId="1" nodeType="withEffect">
                                  <p:stCondLst>
                                    <p:cond delay="0"/>
                                  </p:stCondLst>
                                  <p:childTnLst>
                                    <p:set>
                                      <p:cBhvr>
                                        <p:cTn id="370" dur="1" fill="hold">
                                          <p:stCondLst>
                                            <p:cond delay="0"/>
                                          </p:stCondLst>
                                        </p:cTn>
                                        <p:tgtEl>
                                          <p:spTgt spid="18"/>
                                        </p:tgtEl>
                                        <p:attrNameLst>
                                          <p:attrName>style.visibility</p:attrName>
                                        </p:attrNameLst>
                                      </p:cBhvr>
                                      <p:to>
                                        <p:strVal val="visible"/>
                                      </p:to>
                                    </p:set>
                                    <p:animEffect transition="in" filter="blinds(vertical)">
                                      <p:cBhvr>
                                        <p:cTn id="371" dur="4000"/>
                                        <p:tgtEl>
                                          <p:spTgt spid="18"/>
                                        </p:tgtEl>
                                      </p:cBhvr>
                                    </p:animEffect>
                                  </p:childTnLst>
                                </p:cTn>
                              </p:par>
                              <p:par>
                                <p:cTn id="372" presetID="19" presetClass="entr" presetSubtype="10" fill="hold" grpId="2" nodeType="withEffect">
                                  <p:stCondLst>
                                    <p:cond delay="0"/>
                                  </p:stCondLst>
                                  <p:childTnLst>
                                    <p:set>
                                      <p:cBhvr>
                                        <p:cTn id="373" dur="1" fill="hold">
                                          <p:stCondLst>
                                            <p:cond delay="0"/>
                                          </p:stCondLst>
                                        </p:cTn>
                                        <p:tgtEl>
                                          <p:spTgt spid="18"/>
                                        </p:tgtEl>
                                        <p:attrNameLst>
                                          <p:attrName>style.visibility</p:attrName>
                                        </p:attrNameLst>
                                      </p:cBhvr>
                                      <p:to>
                                        <p:strVal val="visible"/>
                                      </p:to>
                                    </p:set>
                                    <p:anim calcmode="lin" valueType="num">
                                      <p:cBhvr>
                                        <p:cTn id="374" dur="4000" fill="hold"/>
                                        <p:tgtEl>
                                          <p:spTgt spid="18"/>
                                        </p:tgtEl>
                                        <p:attrNameLst>
                                          <p:attrName>ppt_w</p:attrName>
                                        </p:attrNameLst>
                                      </p:cBhvr>
                                      <p:tavLst>
                                        <p:tav tm="0" fmla="#ppt_w*sin(2.5*pi*$)">
                                          <p:val>
                                            <p:fltVal val="0"/>
                                          </p:val>
                                        </p:tav>
                                        <p:tav tm="100000">
                                          <p:val>
                                            <p:fltVal val="1"/>
                                          </p:val>
                                        </p:tav>
                                      </p:tavLst>
                                    </p:anim>
                                    <p:anim calcmode="lin" valueType="num">
                                      <p:cBhvr>
                                        <p:cTn id="375" dur="4000" fill="hold"/>
                                        <p:tgtEl>
                                          <p:spTgt spid="18"/>
                                        </p:tgtEl>
                                        <p:attrNameLst>
                                          <p:attrName>ppt_h</p:attrName>
                                        </p:attrNameLst>
                                      </p:cBhvr>
                                      <p:tavLst>
                                        <p:tav tm="0">
                                          <p:val>
                                            <p:strVal val="#ppt_h"/>
                                          </p:val>
                                        </p:tav>
                                        <p:tav tm="100000">
                                          <p:val>
                                            <p:strVal val="#ppt_h"/>
                                          </p:val>
                                        </p:tav>
                                      </p:tavLst>
                                    </p:anim>
                                  </p:childTnLst>
                                </p:cTn>
                              </p:par>
                              <p:par>
                                <p:cTn id="376" presetID="2" presetClass="exit" presetSubtype="8" fill="hold" grpId="3" nodeType="withEffect">
                                  <p:stCondLst>
                                    <p:cond delay="0"/>
                                  </p:stCondLst>
                                  <p:childTnLst>
                                    <p:anim calcmode="lin" valueType="num">
                                      <p:cBhvr additive="base">
                                        <p:cTn id="377" dur="4000"/>
                                        <p:tgtEl>
                                          <p:spTgt spid="18"/>
                                        </p:tgtEl>
                                        <p:attrNameLst>
                                          <p:attrName>ppt_x</p:attrName>
                                        </p:attrNameLst>
                                      </p:cBhvr>
                                      <p:tavLst>
                                        <p:tav tm="0">
                                          <p:val>
                                            <p:strVal val="ppt_x"/>
                                          </p:val>
                                        </p:tav>
                                        <p:tav tm="100000">
                                          <p:val>
                                            <p:strVal val="0-ppt_w/2"/>
                                          </p:val>
                                        </p:tav>
                                      </p:tavLst>
                                    </p:anim>
                                    <p:anim calcmode="lin" valueType="num">
                                      <p:cBhvr additive="base">
                                        <p:cTn id="378" dur="4000"/>
                                        <p:tgtEl>
                                          <p:spTgt spid="18"/>
                                        </p:tgtEl>
                                        <p:attrNameLst>
                                          <p:attrName>ppt_y</p:attrName>
                                        </p:attrNameLst>
                                      </p:cBhvr>
                                      <p:tavLst>
                                        <p:tav tm="0">
                                          <p:val>
                                            <p:strVal val="ppt_y"/>
                                          </p:val>
                                        </p:tav>
                                        <p:tav tm="100000">
                                          <p:val>
                                            <p:strVal val="ppt_y"/>
                                          </p:val>
                                        </p:tav>
                                      </p:tavLst>
                                    </p:anim>
                                    <p:set>
                                      <p:cBhvr>
                                        <p:cTn id="379" dur="1" fill="hold">
                                          <p:stCondLst>
                                            <p:cond delay="3999"/>
                                          </p:stCondLst>
                                        </p:cTn>
                                        <p:tgtEl>
                                          <p:spTgt spid="18"/>
                                        </p:tgtEl>
                                        <p:attrNameLst>
                                          <p:attrName>style.visibility</p:attrName>
                                        </p:attrNameLst>
                                      </p:cBhvr>
                                      <p:to>
                                        <p:strVal val="hidden"/>
                                      </p:to>
                                    </p:set>
                                  </p:childTnLst>
                                </p:cTn>
                              </p:par>
                              <p:par>
                                <p:cTn id="380" presetID="3" presetClass="exit" presetSubtype="5" fill="hold" grpId="4" nodeType="withEffect">
                                  <p:stCondLst>
                                    <p:cond delay="0"/>
                                  </p:stCondLst>
                                  <p:childTnLst>
                                    <p:animEffect transition="out" filter="blinds(vertical)">
                                      <p:cBhvr>
                                        <p:cTn id="381" dur="4000"/>
                                        <p:tgtEl>
                                          <p:spTgt spid="18"/>
                                        </p:tgtEl>
                                      </p:cBhvr>
                                    </p:animEffect>
                                    <p:set>
                                      <p:cBhvr>
                                        <p:cTn id="382" dur="1" fill="hold">
                                          <p:stCondLst>
                                            <p:cond delay="3999"/>
                                          </p:stCondLst>
                                        </p:cTn>
                                        <p:tgtEl>
                                          <p:spTgt spid="18"/>
                                        </p:tgtEl>
                                        <p:attrNameLst>
                                          <p:attrName>style.visibility</p:attrName>
                                        </p:attrNameLst>
                                      </p:cBhvr>
                                      <p:to>
                                        <p:strVal val="hidden"/>
                                      </p:to>
                                    </p:set>
                                  </p:childTnLst>
                                </p:cTn>
                              </p:par>
                              <p:par>
                                <p:cTn id="383" presetID="2" presetClass="entr" presetSubtype="8" fill="hold" grpId="0" nodeType="withEffect">
                                  <p:stCondLst>
                                    <p:cond delay="0"/>
                                  </p:stCondLst>
                                  <p:childTnLst>
                                    <p:set>
                                      <p:cBhvr>
                                        <p:cTn id="384" dur="1" fill="hold">
                                          <p:stCondLst>
                                            <p:cond delay="0"/>
                                          </p:stCondLst>
                                        </p:cTn>
                                        <p:tgtEl>
                                          <p:spTgt spid="22"/>
                                        </p:tgtEl>
                                        <p:attrNameLst>
                                          <p:attrName>style.visibility</p:attrName>
                                        </p:attrNameLst>
                                      </p:cBhvr>
                                      <p:to>
                                        <p:strVal val="visible"/>
                                      </p:to>
                                    </p:set>
                                    <p:anim calcmode="lin" valueType="num">
                                      <p:cBhvr additive="base">
                                        <p:cTn id="385" dur="4000" fill="hold"/>
                                        <p:tgtEl>
                                          <p:spTgt spid="22"/>
                                        </p:tgtEl>
                                        <p:attrNameLst>
                                          <p:attrName>ppt_x</p:attrName>
                                        </p:attrNameLst>
                                      </p:cBhvr>
                                      <p:tavLst>
                                        <p:tav tm="0">
                                          <p:val>
                                            <p:strVal val="0-#ppt_w/2"/>
                                          </p:val>
                                        </p:tav>
                                        <p:tav tm="100000">
                                          <p:val>
                                            <p:strVal val="#ppt_x"/>
                                          </p:val>
                                        </p:tav>
                                      </p:tavLst>
                                    </p:anim>
                                    <p:anim calcmode="lin" valueType="num">
                                      <p:cBhvr additive="base">
                                        <p:cTn id="386" dur="4000" fill="hold"/>
                                        <p:tgtEl>
                                          <p:spTgt spid="22"/>
                                        </p:tgtEl>
                                        <p:attrNameLst>
                                          <p:attrName>ppt_y</p:attrName>
                                        </p:attrNameLst>
                                      </p:cBhvr>
                                      <p:tavLst>
                                        <p:tav tm="0">
                                          <p:val>
                                            <p:strVal val="#ppt_y"/>
                                          </p:val>
                                        </p:tav>
                                        <p:tav tm="100000">
                                          <p:val>
                                            <p:strVal val="#ppt_y"/>
                                          </p:val>
                                        </p:tav>
                                      </p:tavLst>
                                    </p:anim>
                                  </p:childTnLst>
                                </p:cTn>
                              </p:par>
                              <p:par>
                                <p:cTn id="387" presetID="3" presetClass="entr" presetSubtype="5" fill="hold" grpId="1" nodeType="withEffect">
                                  <p:stCondLst>
                                    <p:cond delay="0"/>
                                  </p:stCondLst>
                                  <p:childTnLst>
                                    <p:set>
                                      <p:cBhvr>
                                        <p:cTn id="388" dur="1" fill="hold">
                                          <p:stCondLst>
                                            <p:cond delay="0"/>
                                          </p:stCondLst>
                                        </p:cTn>
                                        <p:tgtEl>
                                          <p:spTgt spid="22"/>
                                        </p:tgtEl>
                                        <p:attrNameLst>
                                          <p:attrName>style.visibility</p:attrName>
                                        </p:attrNameLst>
                                      </p:cBhvr>
                                      <p:to>
                                        <p:strVal val="visible"/>
                                      </p:to>
                                    </p:set>
                                    <p:animEffect transition="in" filter="blinds(vertical)">
                                      <p:cBhvr>
                                        <p:cTn id="389" dur="4000"/>
                                        <p:tgtEl>
                                          <p:spTgt spid="22"/>
                                        </p:tgtEl>
                                      </p:cBhvr>
                                    </p:animEffect>
                                  </p:childTnLst>
                                </p:cTn>
                              </p:par>
                              <p:par>
                                <p:cTn id="390" presetID="19" presetClass="entr" presetSubtype="10" fill="hold" grpId="2" nodeType="withEffect">
                                  <p:stCondLst>
                                    <p:cond delay="0"/>
                                  </p:stCondLst>
                                  <p:childTnLst>
                                    <p:set>
                                      <p:cBhvr>
                                        <p:cTn id="391" dur="1" fill="hold">
                                          <p:stCondLst>
                                            <p:cond delay="0"/>
                                          </p:stCondLst>
                                        </p:cTn>
                                        <p:tgtEl>
                                          <p:spTgt spid="22"/>
                                        </p:tgtEl>
                                        <p:attrNameLst>
                                          <p:attrName>style.visibility</p:attrName>
                                        </p:attrNameLst>
                                      </p:cBhvr>
                                      <p:to>
                                        <p:strVal val="visible"/>
                                      </p:to>
                                    </p:set>
                                    <p:anim calcmode="lin" valueType="num">
                                      <p:cBhvr>
                                        <p:cTn id="392" dur="4000" fill="hold"/>
                                        <p:tgtEl>
                                          <p:spTgt spid="22"/>
                                        </p:tgtEl>
                                        <p:attrNameLst>
                                          <p:attrName>ppt_w</p:attrName>
                                        </p:attrNameLst>
                                      </p:cBhvr>
                                      <p:tavLst>
                                        <p:tav tm="0" fmla="#ppt_w*sin(2.5*pi*$)">
                                          <p:val>
                                            <p:fltVal val="0"/>
                                          </p:val>
                                        </p:tav>
                                        <p:tav tm="100000">
                                          <p:val>
                                            <p:fltVal val="1"/>
                                          </p:val>
                                        </p:tav>
                                      </p:tavLst>
                                    </p:anim>
                                    <p:anim calcmode="lin" valueType="num">
                                      <p:cBhvr>
                                        <p:cTn id="393" dur="4000" fill="hold"/>
                                        <p:tgtEl>
                                          <p:spTgt spid="22"/>
                                        </p:tgtEl>
                                        <p:attrNameLst>
                                          <p:attrName>ppt_h</p:attrName>
                                        </p:attrNameLst>
                                      </p:cBhvr>
                                      <p:tavLst>
                                        <p:tav tm="0">
                                          <p:val>
                                            <p:strVal val="#ppt_h"/>
                                          </p:val>
                                        </p:tav>
                                        <p:tav tm="100000">
                                          <p:val>
                                            <p:strVal val="#ppt_h"/>
                                          </p:val>
                                        </p:tav>
                                      </p:tavLst>
                                    </p:anim>
                                  </p:childTnLst>
                                </p:cTn>
                              </p:par>
                              <p:par>
                                <p:cTn id="394" presetID="2" presetClass="exit" presetSubtype="8" fill="hold" grpId="3" nodeType="withEffect">
                                  <p:stCondLst>
                                    <p:cond delay="0"/>
                                  </p:stCondLst>
                                  <p:childTnLst>
                                    <p:anim calcmode="lin" valueType="num">
                                      <p:cBhvr additive="base">
                                        <p:cTn id="395" dur="4000"/>
                                        <p:tgtEl>
                                          <p:spTgt spid="22"/>
                                        </p:tgtEl>
                                        <p:attrNameLst>
                                          <p:attrName>ppt_x</p:attrName>
                                        </p:attrNameLst>
                                      </p:cBhvr>
                                      <p:tavLst>
                                        <p:tav tm="0">
                                          <p:val>
                                            <p:strVal val="ppt_x"/>
                                          </p:val>
                                        </p:tav>
                                        <p:tav tm="100000">
                                          <p:val>
                                            <p:strVal val="0-ppt_w/2"/>
                                          </p:val>
                                        </p:tav>
                                      </p:tavLst>
                                    </p:anim>
                                    <p:anim calcmode="lin" valueType="num">
                                      <p:cBhvr additive="base">
                                        <p:cTn id="396" dur="4000"/>
                                        <p:tgtEl>
                                          <p:spTgt spid="22"/>
                                        </p:tgtEl>
                                        <p:attrNameLst>
                                          <p:attrName>ppt_y</p:attrName>
                                        </p:attrNameLst>
                                      </p:cBhvr>
                                      <p:tavLst>
                                        <p:tav tm="0">
                                          <p:val>
                                            <p:strVal val="ppt_y"/>
                                          </p:val>
                                        </p:tav>
                                        <p:tav tm="100000">
                                          <p:val>
                                            <p:strVal val="ppt_y"/>
                                          </p:val>
                                        </p:tav>
                                      </p:tavLst>
                                    </p:anim>
                                    <p:set>
                                      <p:cBhvr>
                                        <p:cTn id="397" dur="1" fill="hold">
                                          <p:stCondLst>
                                            <p:cond delay="3999"/>
                                          </p:stCondLst>
                                        </p:cTn>
                                        <p:tgtEl>
                                          <p:spTgt spid="22"/>
                                        </p:tgtEl>
                                        <p:attrNameLst>
                                          <p:attrName>style.visibility</p:attrName>
                                        </p:attrNameLst>
                                      </p:cBhvr>
                                      <p:to>
                                        <p:strVal val="hidden"/>
                                      </p:to>
                                    </p:set>
                                  </p:childTnLst>
                                </p:cTn>
                              </p:par>
                              <p:par>
                                <p:cTn id="398" presetID="3" presetClass="exit" presetSubtype="5" fill="hold" grpId="4" nodeType="withEffect">
                                  <p:stCondLst>
                                    <p:cond delay="0"/>
                                  </p:stCondLst>
                                  <p:childTnLst>
                                    <p:animEffect transition="out" filter="blinds(vertical)">
                                      <p:cBhvr>
                                        <p:cTn id="399" dur="4000"/>
                                        <p:tgtEl>
                                          <p:spTgt spid="22"/>
                                        </p:tgtEl>
                                      </p:cBhvr>
                                    </p:animEffect>
                                    <p:set>
                                      <p:cBhvr>
                                        <p:cTn id="400" dur="1" fill="hold">
                                          <p:stCondLst>
                                            <p:cond delay="3999"/>
                                          </p:stCondLst>
                                        </p:cTn>
                                        <p:tgtEl>
                                          <p:spTgt spid="22"/>
                                        </p:tgtEl>
                                        <p:attrNameLst>
                                          <p:attrName>style.visibility</p:attrName>
                                        </p:attrNameLst>
                                      </p:cBhvr>
                                      <p:to>
                                        <p:strVal val="hidden"/>
                                      </p:to>
                                    </p:set>
                                  </p:childTnLst>
                                </p:cTn>
                              </p:par>
                              <p:par>
                                <p:cTn id="401" presetID="2" presetClass="entr" presetSubtype="8" fill="hold" grpId="0" nodeType="withEffect">
                                  <p:stCondLst>
                                    <p:cond delay="0"/>
                                  </p:stCondLst>
                                  <p:childTnLst>
                                    <p:set>
                                      <p:cBhvr>
                                        <p:cTn id="402" dur="1" fill="hold">
                                          <p:stCondLst>
                                            <p:cond delay="0"/>
                                          </p:stCondLst>
                                        </p:cTn>
                                        <p:tgtEl>
                                          <p:spTgt spid="20"/>
                                        </p:tgtEl>
                                        <p:attrNameLst>
                                          <p:attrName>style.visibility</p:attrName>
                                        </p:attrNameLst>
                                      </p:cBhvr>
                                      <p:to>
                                        <p:strVal val="visible"/>
                                      </p:to>
                                    </p:set>
                                    <p:anim calcmode="lin" valueType="num">
                                      <p:cBhvr additive="base">
                                        <p:cTn id="403" dur="4000" fill="hold"/>
                                        <p:tgtEl>
                                          <p:spTgt spid="20"/>
                                        </p:tgtEl>
                                        <p:attrNameLst>
                                          <p:attrName>ppt_x</p:attrName>
                                        </p:attrNameLst>
                                      </p:cBhvr>
                                      <p:tavLst>
                                        <p:tav tm="0">
                                          <p:val>
                                            <p:strVal val="0-#ppt_w/2"/>
                                          </p:val>
                                        </p:tav>
                                        <p:tav tm="100000">
                                          <p:val>
                                            <p:strVal val="#ppt_x"/>
                                          </p:val>
                                        </p:tav>
                                      </p:tavLst>
                                    </p:anim>
                                    <p:anim calcmode="lin" valueType="num">
                                      <p:cBhvr additive="base">
                                        <p:cTn id="404" dur="4000" fill="hold"/>
                                        <p:tgtEl>
                                          <p:spTgt spid="20"/>
                                        </p:tgtEl>
                                        <p:attrNameLst>
                                          <p:attrName>ppt_y</p:attrName>
                                        </p:attrNameLst>
                                      </p:cBhvr>
                                      <p:tavLst>
                                        <p:tav tm="0">
                                          <p:val>
                                            <p:strVal val="#ppt_y"/>
                                          </p:val>
                                        </p:tav>
                                        <p:tav tm="100000">
                                          <p:val>
                                            <p:strVal val="#ppt_y"/>
                                          </p:val>
                                        </p:tav>
                                      </p:tavLst>
                                    </p:anim>
                                  </p:childTnLst>
                                </p:cTn>
                              </p:par>
                              <p:par>
                                <p:cTn id="405" presetID="3" presetClass="entr" presetSubtype="5" fill="hold" grpId="1" nodeType="withEffect">
                                  <p:stCondLst>
                                    <p:cond delay="0"/>
                                  </p:stCondLst>
                                  <p:childTnLst>
                                    <p:set>
                                      <p:cBhvr>
                                        <p:cTn id="406" dur="1" fill="hold">
                                          <p:stCondLst>
                                            <p:cond delay="0"/>
                                          </p:stCondLst>
                                        </p:cTn>
                                        <p:tgtEl>
                                          <p:spTgt spid="20"/>
                                        </p:tgtEl>
                                        <p:attrNameLst>
                                          <p:attrName>style.visibility</p:attrName>
                                        </p:attrNameLst>
                                      </p:cBhvr>
                                      <p:to>
                                        <p:strVal val="visible"/>
                                      </p:to>
                                    </p:set>
                                    <p:animEffect transition="in" filter="blinds(vertical)">
                                      <p:cBhvr>
                                        <p:cTn id="407" dur="4000"/>
                                        <p:tgtEl>
                                          <p:spTgt spid="20"/>
                                        </p:tgtEl>
                                      </p:cBhvr>
                                    </p:animEffect>
                                  </p:childTnLst>
                                </p:cTn>
                              </p:par>
                              <p:par>
                                <p:cTn id="408" presetID="19" presetClass="entr" presetSubtype="10" fill="hold" grpId="2" nodeType="withEffect">
                                  <p:stCondLst>
                                    <p:cond delay="0"/>
                                  </p:stCondLst>
                                  <p:childTnLst>
                                    <p:set>
                                      <p:cBhvr>
                                        <p:cTn id="409" dur="1" fill="hold">
                                          <p:stCondLst>
                                            <p:cond delay="0"/>
                                          </p:stCondLst>
                                        </p:cTn>
                                        <p:tgtEl>
                                          <p:spTgt spid="20"/>
                                        </p:tgtEl>
                                        <p:attrNameLst>
                                          <p:attrName>style.visibility</p:attrName>
                                        </p:attrNameLst>
                                      </p:cBhvr>
                                      <p:to>
                                        <p:strVal val="visible"/>
                                      </p:to>
                                    </p:set>
                                    <p:anim calcmode="lin" valueType="num">
                                      <p:cBhvr>
                                        <p:cTn id="410" dur="4000" fill="hold"/>
                                        <p:tgtEl>
                                          <p:spTgt spid="20"/>
                                        </p:tgtEl>
                                        <p:attrNameLst>
                                          <p:attrName>ppt_w</p:attrName>
                                        </p:attrNameLst>
                                      </p:cBhvr>
                                      <p:tavLst>
                                        <p:tav tm="0" fmla="#ppt_w*sin(2.5*pi*$)">
                                          <p:val>
                                            <p:fltVal val="0"/>
                                          </p:val>
                                        </p:tav>
                                        <p:tav tm="100000">
                                          <p:val>
                                            <p:fltVal val="1"/>
                                          </p:val>
                                        </p:tav>
                                      </p:tavLst>
                                    </p:anim>
                                    <p:anim calcmode="lin" valueType="num">
                                      <p:cBhvr>
                                        <p:cTn id="411" dur="4000" fill="hold"/>
                                        <p:tgtEl>
                                          <p:spTgt spid="20"/>
                                        </p:tgtEl>
                                        <p:attrNameLst>
                                          <p:attrName>ppt_h</p:attrName>
                                        </p:attrNameLst>
                                      </p:cBhvr>
                                      <p:tavLst>
                                        <p:tav tm="0">
                                          <p:val>
                                            <p:strVal val="#ppt_h"/>
                                          </p:val>
                                        </p:tav>
                                        <p:tav tm="100000">
                                          <p:val>
                                            <p:strVal val="#ppt_h"/>
                                          </p:val>
                                        </p:tav>
                                      </p:tavLst>
                                    </p:anim>
                                  </p:childTnLst>
                                </p:cTn>
                              </p:par>
                              <p:par>
                                <p:cTn id="412" presetID="2" presetClass="exit" presetSubtype="8" fill="hold" grpId="3" nodeType="withEffect">
                                  <p:stCondLst>
                                    <p:cond delay="0"/>
                                  </p:stCondLst>
                                  <p:childTnLst>
                                    <p:anim calcmode="lin" valueType="num">
                                      <p:cBhvr additive="base">
                                        <p:cTn id="413" dur="4000"/>
                                        <p:tgtEl>
                                          <p:spTgt spid="20"/>
                                        </p:tgtEl>
                                        <p:attrNameLst>
                                          <p:attrName>ppt_x</p:attrName>
                                        </p:attrNameLst>
                                      </p:cBhvr>
                                      <p:tavLst>
                                        <p:tav tm="0">
                                          <p:val>
                                            <p:strVal val="ppt_x"/>
                                          </p:val>
                                        </p:tav>
                                        <p:tav tm="100000">
                                          <p:val>
                                            <p:strVal val="0-ppt_w/2"/>
                                          </p:val>
                                        </p:tav>
                                      </p:tavLst>
                                    </p:anim>
                                    <p:anim calcmode="lin" valueType="num">
                                      <p:cBhvr additive="base">
                                        <p:cTn id="414" dur="4000"/>
                                        <p:tgtEl>
                                          <p:spTgt spid="20"/>
                                        </p:tgtEl>
                                        <p:attrNameLst>
                                          <p:attrName>ppt_y</p:attrName>
                                        </p:attrNameLst>
                                      </p:cBhvr>
                                      <p:tavLst>
                                        <p:tav tm="0">
                                          <p:val>
                                            <p:strVal val="ppt_y"/>
                                          </p:val>
                                        </p:tav>
                                        <p:tav tm="100000">
                                          <p:val>
                                            <p:strVal val="ppt_y"/>
                                          </p:val>
                                        </p:tav>
                                      </p:tavLst>
                                    </p:anim>
                                    <p:set>
                                      <p:cBhvr>
                                        <p:cTn id="415" dur="1" fill="hold">
                                          <p:stCondLst>
                                            <p:cond delay="3999"/>
                                          </p:stCondLst>
                                        </p:cTn>
                                        <p:tgtEl>
                                          <p:spTgt spid="20"/>
                                        </p:tgtEl>
                                        <p:attrNameLst>
                                          <p:attrName>style.visibility</p:attrName>
                                        </p:attrNameLst>
                                      </p:cBhvr>
                                      <p:to>
                                        <p:strVal val="hidden"/>
                                      </p:to>
                                    </p:set>
                                  </p:childTnLst>
                                </p:cTn>
                              </p:par>
                              <p:par>
                                <p:cTn id="416" presetID="3" presetClass="exit" presetSubtype="5" fill="hold" grpId="4" nodeType="withEffect">
                                  <p:stCondLst>
                                    <p:cond delay="0"/>
                                  </p:stCondLst>
                                  <p:childTnLst>
                                    <p:animEffect transition="out" filter="blinds(vertical)">
                                      <p:cBhvr>
                                        <p:cTn id="417" dur="4000"/>
                                        <p:tgtEl>
                                          <p:spTgt spid="20"/>
                                        </p:tgtEl>
                                      </p:cBhvr>
                                    </p:animEffect>
                                    <p:set>
                                      <p:cBhvr>
                                        <p:cTn id="418" dur="1" fill="hold">
                                          <p:stCondLst>
                                            <p:cond delay="3999"/>
                                          </p:stCondLst>
                                        </p:cTn>
                                        <p:tgtEl>
                                          <p:spTgt spid="20"/>
                                        </p:tgtEl>
                                        <p:attrNameLst>
                                          <p:attrName>style.visibility</p:attrName>
                                        </p:attrNameLst>
                                      </p:cBhvr>
                                      <p:to>
                                        <p:strVal val="hidden"/>
                                      </p:to>
                                    </p:set>
                                  </p:childTnLst>
                                </p:cTn>
                              </p:par>
                              <p:par>
                                <p:cTn id="419" presetID="2" presetClass="entr" presetSubtype="8" fill="hold" grpId="0" nodeType="withEffect">
                                  <p:stCondLst>
                                    <p:cond delay="0"/>
                                  </p:stCondLst>
                                  <p:childTnLst>
                                    <p:set>
                                      <p:cBhvr>
                                        <p:cTn id="420" dur="1" fill="hold">
                                          <p:stCondLst>
                                            <p:cond delay="0"/>
                                          </p:stCondLst>
                                        </p:cTn>
                                        <p:tgtEl>
                                          <p:spTgt spid="21"/>
                                        </p:tgtEl>
                                        <p:attrNameLst>
                                          <p:attrName>style.visibility</p:attrName>
                                        </p:attrNameLst>
                                      </p:cBhvr>
                                      <p:to>
                                        <p:strVal val="visible"/>
                                      </p:to>
                                    </p:set>
                                    <p:anim calcmode="lin" valueType="num">
                                      <p:cBhvr additive="base">
                                        <p:cTn id="421" dur="4000" fill="hold"/>
                                        <p:tgtEl>
                                          <p:spTgt spid="21"/>
                                        </p:tgtEl>
                                        <p:attrNameLst>
                                          <p:attrName>ppt_x</p:attrName>
                                        </p:attrNameLst>
                                      </p:cBhvr>
                                      <p:tavLst>
                                        <p:tav tm="0">
                                          <p:val>
                                            <p:strVal val="0-#ppt_w/2"/>
                                          </p:val>
                                        </p:tav>
                                        <p:tav tm="100000">
                                          <p:val>
                                            <p:strVal val="#ppt_x"/>
                                          </p:val>
                                        </p:tav>
                                      </p:tavLst>
                                    </p:anim>
                                    <p:anim calcmode="lin" valueType="num">
                                      <p:cBhvr additive="base">
                                        <p:cTn id="422" dur="4000" fill="hold"/>
                                        <p:tgtEl>
                                          <p:spTgt spid="21"/>
                                        </p:tgtEl>
                                        <p:attrNameLst>
                                          <p:attrName>ppt_y</p:attrName>
                                        </p:attrNameLst>
                                      </p:cBhvr>
                                      <p:tavLst>
                                        <p:tav tm="0">
                                          <p:val>
                                            <p:strVal val="#ppt_y"/>
                                          </p:val>
                                        </p:tav>
                                        <p:tav tm="100000">
                                          <p:val>
                                            <p:strVal val="#ppt_y"/>
                                          </p:val>
                                        </p:tav>
                                      </p:tavLst>
                                    </p:anim>
                                  </p:childTnLst>
                                </p:cTn>
                              </p:par>
                              <p:par>
                                <p:cTn id="423" presetID="3" presetClass="entr" presetSubtype="5" fill="hold" grpId="1" nodeType="withEffect">
                                  <p:stCondLst>
                                    <p:cond delay="0"/>
                                  </p:stCondLst>
                                  <p:childTnLst>
                                    <p:set>
                                      <p:cBhvr>
                                        <p:cTn id="424" dur="1" fill="hold">
                                          <p:stCondLst>
                                            <p:cond delay="0"/>
                                          </p:stCondLst>
                                        </p:cTn>
                                        <p:tgtEl>
                                          <p:spTgt spid="21"/>
                                        </p:tgtEl>
                                        <p:attrNameLst>
                                          <p:attrName>style.visibility</p:attrName>
                                        </p:attrNameLst>
                                      </p:cBhvr>
                                      <p:to>
                                        <p:strVal val="visible"/>
                                      </p:to>
                                    </p:set>
                                    <p:animEffect transition="in" filter="blinds(vertical)">
                                      <p:cBhvr>
                                        <p:cTn id="425" dur="4000"/>
                                        <p:tgtEl>
                                          <p:spTgt spid="21"/>
                                        </p:tgtEl>
                                      </p:cBhvr>
                                    </p:animEffect>
                                  </p:childTnLst>
                                </p:cTn>
                              </p:par>
                              <p:par>
                                <p:cTn id="426" presetID="19" presetClass="entr" presetSubtype="10" fill="hold" grpId="2" nodeType="withEffect">
                                  <p:stCondLst>
                                    <p:cond delay="0"/>
                                  </p:stCondLst>
                                  <p:childTnLst>
                                    <p:set>
                                      <p:cBhvr>
                                        <p:cTn id="427" dur="1" fill="hold">
                                          <p:stCondLst>
                                            <p:cond delay="0"/>
                                          </p:stCondLst>
                                        </p:cTn>
                                        <p:tgtEl>
                                          <p:spTgt spid="21"/>
                                        </p:tgtEl>
                                        <p:attrNameLst>
                                          <p:attrName>style.visibility</p:attrName>
                                        </p:attrNameLst>
                                      </p:cBhvr>
                                      <p:to>
                                        <p:strVal val="visible"/>
                                      </p:to>
                                    </p:set>
                                    <p:anim calcmode="lin" valueType="num">
                                      <p:cBhvr>
                                        <p:cTn id="428" dur="4000" fill="hold"/>
                                        <p:tgtEl>
                                          <p:spTgt spid="21"/>
                                        </p:tgtEl>
                                        <p:attrNameLst>
                                          <p:attrName>ppt_w</p:attrName>
                                        </p:attrNameLst>
                                      </p:cBhvr>
                                      <p:tavLst>
                                        <p:tav tm="0" fmla="#ppt_w*sin(2.5*pi*$)">
                                          <p:val>
                                            <p:fltVal val="0"/>
                                          </p:val>
                                        </p:tav>
                                        <p:tav tm="100000">
                                          <p:val>
                                            <p:fltVal val="1"/>
                                          </p:val>
                                        </p:tav>
                                      </p:tavLst>
                                    </p:anim>
                                    <p:anim calcmode="lin" valueType="num">
                                      <p:cBhvr>
                                        <p:cTn id="429" dur="4000" fill="hold"/>
                                        <p:tgtEl>
                                          <p:spTgt spid="21"/>
                                        </p:tgtEl>
                                        <p:attrNameLst>
                                          <p:attrName>ppt_h</p:attrName>
                                        </p:attrNameLst>
                                      </p:cBhvr>
                                      <p:tavLst>
                                        <p:tav tm="0">
                                          <p:val>
                                            <p:strVal val="#ppt_h"/>
                                          </p:val>
                                        </p:tav>
                                        <p:tav tm="100000">
                                          <p:val>
                                            <p:strVal val="#ppt_h"/>
                                          </p:val>
                                        </p:tav>
                                      </p:tavLst>
                                    </p:anim>
                                  </p:childTnLst>
                                </p:cTn>
                              </p:par>
                              <p:par>
                                <p:cTn id="430" presetID="2" presetClass="exit" presetSubtype="8" fill="hold" grpId="3" nodeType="withEffect">
                                  <p:stCondLst>
                                    <p:cond delay="0"/>
                                  </p:stCondLst>
                                  <p:childTnLst>
                                    <p:anim calcmode="lin" valueType="num">
                                      <p:cBhvr additive="base">
                                        <p:cTn id="431" dur="4000"/>
                                        <p:tgtEl>
                                          <p:spTgt spid="21"/>
                                        </p:tgtEl>
                                        <p:attrNameLst>
                                          <p:attrName>ppt_x</p:attrName>
                                        </p:attrNameLst>
                                      </p:cBhvr>
                                      <p:tavLst>
                                        <p:tav tm="0">
                                          <p:val>
                                            <p:strVal val="ppt_x"/>
                                          </p:val>
                                        </p:tav>
                                        <p:tav tm="100000">
                                          <p:val>
                                            <p:strVal val="0-ppt_w/2"/>
                                          </p:val>
                                        </p:tav>
                                      </p:tavLst>
                                    </p:anim>
                                    <p:anim calcmode="lin" valueType="num">
                                      <p:cBhvr additive="base">
                                        <p:cTn id="432" dur="4000"/>
                                        <p:tgtEl>
                                          <p:spTgt spid="21"/>
                                        </p:tgtEl>
                                        <p:attrNameLst>
                                          <p:attrName>ppt_y</p:attrName>
                                        </p:attrNameLst>
                                      </p:cBhvr>
                                      <p:tavLst>
                                        <p:tav tm="0">
                                          <p:val>
                                            <p:strVal val="ppt_y"/>
                                          </p:val>
                                        </p:tav>
                                        <p:tav tm="100000">
                                          <p:val>
                                            <p:strVal val="ppt_y"/>
                                          </p:val>
                                        </p:tav>
                                      </p:tavLst>
                                    </p:anim>
                                    <p:set>
                                      <p:cBhvr>
                                        <p:cTn id="433" dur="1" fill="hold">
                                          <p:stCondLst>
                                            <p:cond delay="3999"/>
                                          </p:stCondLst>
                                        </p:cTn>
                                        <p:tgtEl>
                                          <p:spTgt spid="21"/>
                                        </p:tgtEl>
                                        <p:attrNameLst>
                                          <p:attrName>style.visibility</p:attrName>
                                        </p:attrNameLst>
                                      </p:cBhvr>
                                      <p:to>
                                        <p:strVal val="hidden"/>
                                      </p:to>
                                    </p:set>
                                  </p:childTnLst>
                                </p:cTn>
                              </p:par>
                              <p:par>
                                <p:cTn id="434" presetID="3" presetClass="exit" presetSubtype="5" fill="hold" grpId="4" nodeType="withEffect">
                                  <p:stCondLst>
                                    <p:cond delay="0"/>
                                  </p:stCondLst>
                                  <p:childTnLst>
                                    <p:animEffect transition="out" filter="blinds(vertical)">
                                      <p:cBhvr>
                                        <p:cTn id="435" dur="4000"/>
                                        <p:tgtEl>
                                          <p:spTgt spid="21"/>
                                        </p:tgtEl>
                                      </p:cBhvr>
                                    </p:animEffect>
                                    <p:set>
                                      <p:cBhvr>
                                        <p:cTn id="436" dur="1" fill="hold">
                                          <p:stCondLst>
                                            <p:cond delay="3999"/>
                                          </p:stCondLst>
                                        </p:cTn>
                                        <p:tgtEl>
                                          <p:spTgt spid="21"/>
                                        </p:tgtEl>
                                        <p:attrNameLst>
                                          <p:attrName>style.visibility</p:attrName>
                                        </p:attrNameLst>
                                      </p:cBhvr>
                                      <p:to>
                                        <p:strVal val="hidden"/>
                                      </p:to>
                                    </p:set>
                                  </p:childTnLst>
                                </p:cTn>
                              </p:par>
                              <p:par>
                                <p:cTn id="437" presetID="23" presetClass="entr" presetSubtype="272" fill="hold" nodeType="withEffect">
                                  <p:stCondLst>
                                    <p:cond delay="0"/>
                                  </p:stCondLst>
                                  <p:childTnLst>
                                    <p:set>
                                      <p:cBhvr>
                                        <p:cTn id="438" dur="1" fill="hold">
                                          <p:stCondLst>
                                            <p:cond delay="0"/>
                                          </p:stCondLst>
                                        </p:cTn>
                                        <p:tgtEl>
                                          <p:spTgt spid="36"/>
                                        </p:tgtEl>
                                        <p:attrNameLst>
                                          <p:attrName>style.visibility</p:attrName>
                                        </p:attrNameLst>
                                      </p:cBhvr>
                                      <p:to>
                                        <p:strVal val="visible"/>
                                      </p:to>
                                    </p:set>
                                    <p:anim calcmode="lin" valueType="num">
                                      <p:cBhvr>
                                        <p:cTn id="439" dur="4000" fill="hold"/>
                                        <p:tgtEl>
                                          <p:spTgt spid="36"/>
                                        </p:tgtEl>
                                        <p:attrNameLst>
                                          <p:attrName>ppt_w</p:attrName>
                                        </p:attrNameLst>
                                      </p:cBhvr>
                                      <p:tavLst>
                                        <p:tav tm="0">
                                          <p:val>
                                            <p:strVal val="2/3*#ppt_w"/>
                                          </p:val>
                                        </p:tav>
                                        <p:tav tm="100000">
                                          <p:val>
                                            <p:strVal val="#ppt_w"/>
                                          </p:val>
                                        </p:tav>
                                      </p:tavLst>
                                    </p:anim>
                                    <p:anim calcmode="lin" valueType="num">
                                      <p:cBhvr>
                                        <p:cTn id="440" dur="4000" fill="hold"/>
                                        <p:tgtEl>
                                          <p:spTgt spid="36"/>
                                        </p:tgtEl>
                                        <p:attrNameLst>
                                          <p:attrName>ppt_h</p:attrName>
                                        </p:attrNameLst>
                                      </p:cBhvr>
                                      <p:tavLst>
                                        <p:tav tm="0">
                                          <p:val>
                                            <p:strVal val="2/3*#ppt_h"/>
                                          </p:val>
                                        </p:tav>
                                        <p:tav tm="100000">
                                          <p:val>
                                            <p:strVal val="#ppt_h"/>
                                          </p:val>
                                        </p:tav>
                                      </p:tavLst>
                                    </p:anim>
                                  </p:childTnLst>
                                </p:cTn>
                              </p:par>
                              <p:par>
                                <p:cTn id="441" presetID="4" presetClass="entr" presetSubtype="32" fill="hold" nodeType="withEffect">
                                  <p:stCondLst>
                                    <p:cond delay="0"/>
                                  </p:stCondLst>
                                  <p:childTnLst>
                                    <p:set>
                                      <p:cBhvr>
                                        <p:cTn id="442" dur="1" fill="hold">
                                          <p:stCondLst>
                                            <p:cond delay="0"/>
                                          </p:stCondLst>
                                        </p:cTn>
                                        <p:tgtEl>
                                          <p:spTgt spid="36"/>
                                        </p:tgtEl>
                                        <p:attrNameLst>
                                          <p:attrName>style.visibility</p:attrName>
                                        </p:attrNameLst>
                                      </p:cBhvr>
                                      <p:to>
                                        <p:strVal val="visible"/>
                                      </p:to>
                                    </p:set>
                                    <p:animEffect transition="in" filter="box(out)">
                                      <p:cBhvr>
                                        <p:cTn id="443" dur="4000"/>
                                        <p:tgtEl>
                                          <p:spTgt spid="36"/>
                                        </p:tgtEl>
                                      </p:cBhvr>
                                    </p:animEffect>
                                  </p:childTnLst>
                                </p:cTn>
                              </p:par>
                              <p:par>
                                <p:cTn id="444" presetID="9" presetClass="emph" presetSubtype="0" grpId="0" nodeType="withEffect">
                                  <p:stCondLst>
                                    <p:cond delay="0"/>
                                  </p:stCondLst>
                                  <p:childTnLst>
                                    <p:set>
                                      <p:cBhvr rctx="PPT">
                                        <p:cTn id="445" dur="indefinite"/>
                                        <p:tgtEl>
                                          <p:spTgt spid="30"/>
                                        </p:tgtEl>
                                        <p:attrNameLst>
                                          <p:attrName>style.opacity</p:attrName>
                                        </p:attrNameLst>
                                      </p:cBhvr>
                                      <p:to>
                                        <p:strVal val="0"/>
                                      </p:to>
                                    </p:set>
                                    <p:animEffect filter="image" prLst="opacity: 0">
                                      <p:cBhvr rctx="IE">
                                        <p:cTn id="446" dur="indefinite"/>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P spid="27" grpId="1" animBg="1"/>
      <p:bldP spid="27" grpId="2" animBg="1"/>
      <p:bldP spid="27" grpId="3" animBg="1"/>
      <p:bldP spid="27" grpId="4" animBg="1"/>
      <p:bldP spid="28" grpId="0" animBg="1"/>
      <p:bldP spid="28" grpId="1" animBg="1"/>
      <p:bldP spid="28" grpId="2" animBg="1"/>
      <p:bldP spid="28" grpId="3" animBg="1"/>
      <p:bldP spid="28" grpId="4" animBg="1"/>
      <p:bldP spid="29" grpId="0" animBg="1"/>
      <p:bldP spid="29" grpId="1" animBg="1"/>
      <p:bldP spid="29" grpId="2" animBg="1"/>
      <p:bldP spid="29" grpId="3" animBg="1"/>
      <p:bldP spid="29" grpId="4" animBg="1"/>
      <p:bldP spid="30"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0" y="-9468"/>
            <a:ext cx="9144000" cy="5143500"/>
          </a:xfrm>
          <a:prstGeom prst="rect">
            <a:avLst/>
          </a:prstGeom>
          <a:gradFill flip="none" rotWithShape="1">
            <a:gsLst>
              <a:gs pos="6000">
                <a:srgbClr val="0070C0"/>
              </a:gs>
              <a:gs pos="53000">
                <a:srgbClr val="00B0F0"/>
              </a:gs>
              <a:gs pos="92000">
                <a:srgbClr val="0070C0"/>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1" name="10 Imagen" descr="Diapositiva31"/>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53782"/>
          </a:xfrm>
          <a:prstGeom prst="rect">
            <a:avLst/>
          </a:prstGeom>
          <a:noFill/>
          <a:ln>
            <a:noFill/>
          </a:ln>
        </p:spPr>
      </p:pic>
      <p:sp>
        <p:nvSpPr>
          <p:cNvPr id="6" name="Forma libre 11"/>
          <p:cNvSpPr/>
          <p:nvPr/>
        </p:nvSpPr>
        <p:spPr>
          <a:xfrm>
            <a:off x="-6957" y="-1"/>
            <a:ext cx="4585911" cy="3021555"/>
          </a:xfrm>
          <a:custGeom>
            <a:avLst/>
            <a:gdLst>
              <a:gd name="connsiteX0" fmla="*/ 3724906 w 5779300"/>
              <a:gd name="connsiteY0" fmla="*/ 4196905 h 4875047"/>
              <a:gd name="connsiteX1" fmla="*/ 4286678 w 5779300"/>
              <a:gd name="connsiteY1" fmla="*/ 4320913 h 4875047"/>
              <a:gd name="connsiteX2" fmla="*/ 4359786 w 5779300"/>
              <a:gd name="connsiteY2" fmla="*/ 4360419 h 4875047"/>
              <a:gd name="connsiteX3" fmla="*/ 4366327 w 5779300"/>
              <a:gd name="connsiteY3" fmla="*/ 4353223 h 4875047"/>
              <a:gd name="connsiteX4" fmla="*/ 4380788 w 5779300"/>
              <a:gd name="connsiteY4" fmla="*/ 4367964 h 4875047"/>
              <a:gd name="connsiteX5" fmla="*/ 5047812 w 5779300"/>
              <a:gd name="connsiteY5" fmla="*/ 4607746 h 4875047"/>
              <a:gd name="connsiteX6" fmla="*/ 5752747 w 5779300"/>
              <a:gd name="connsiteY6" fmla="*/ 4330270 h 4875047"/>
              <a:gd name="connsiteX7" fmla="*/ 5779300 w 5779300"/>
              <a:gd name="connsiteY7" fmla="*/ 4296485 h 4875047"/>
              <a:gd name="connsiteX8" fmla="*/ 5752483 w 5779300"/>
              <a:gd name="connsiteY8" fmla="*/ 4344805 h 4875047"/>
              <a:gd name="connsiteX9" fmla="*/ 4852156 w 5779300"/>
              <a:gd name="connsiteY9" fmla="*/ 4748204 h 4875047"/>
              <a:gd name="connsiteX10" fmla="*/ 4290385 w 5779300"/>
              <a:gd name="connsiteY10" fmla="*/ 4624196 h 4875047"/>
              <a:gd name="connsiteX11" fmla="*/ 4217279 w 5779300"/>
              <a:gd name="connsiteY11" fmla="*/ 4584691 h 4875047"/>
              <a:gd name="connsiteX12" fmla="*/ 4210736 w 5779300"/>
              <a:gd name="connsiteY12" fmla="*/ 4591887 h 4875047"/>
              <a:gd name="connsiteX13" fmla="*/ 4196275 w 5779300"/>
              <a:gd name="connsiteY13" fmla="*/ 4577146 h 4875047"/>
              <a:gd name="connsiteX14" fmla="*/ 3529251 w 5779300"/>
              <a:gd name="connsiteY14" fmla="*/ 4337363 h 4875047"/>
              <a:gd name="connsiteX15" fmla="*/ 2887657 w 5779300"/>
              <a:gd name="connsiteY15" fmla="*/ 4554703 h 4875047"/>
              <a:gd name="connsiteX16" fmla="*/ 2887274 w 5779300"/>
              <a:gd name="connsiteY16" fmla="*/ 4555044 h 4875047"/>
              <a:gd name="connsiteX17" fmla="*/ 2885011 w 5779300"/>
              <a:gd name="connsiteY17" fmla="*/ 4557626 h 4875047"/>
              <a:gd name="connsiteX18" fmla="*/ 2844389 w 5779300"/>
              <a:gd name="connsiteY18" fmla="*/ 4597658 h 4875047"/>
              <a:gd name="connsiteX19" fmla="*/ 2824287 w 5779300"/>
              <a:gd name="connsiteY19" fmla="*/ 4614879 h 4875047"/>
              <a:gd name="connsiteX20" fmla="*/ 2797763 w 5779300"/>
              <a:gd name="connsiteY20" fmla="*/ 4648624 h 4875047"/>
              <a:gd name="connsiteX21" fmla="*/ 2809427 w 5779300"/>
              <a:gd name="connsiteY21" fmla="*/ 4627607 h 4875047"/>
              <a:gd name="connsiteX22" fmla="*/ 2800162 w 5779300"/>
              <a:gd name="connsiteY22" fmla="*/ 4635545 h 4875047"/>
              <a:gd name="connsiteX23" fmla="*/ 2054395 w 5779300"/>
              <a:gd name="connsiteY23" fmla="*/ 4875047 h 4875047"/>
              <a:gd name="connsiteX24" fmla="*/ 1492623 w 5779300"/>
              <a:gd name="connsiteY24" fmla="*/ 4751040 h 4875047"/>
              <a:gd name="connsiteX25" fmla="*/ 1419516 w 5779300"/>
              <a:gd name="connsiteY25" fmla="*/ 4711533 h 4875047"/>
              <a:gd name="connsiteX26" fmla="*/ 1412973 w 5779300"/>
              <a:gd name="connsiteY26" fmla="*/ 4718730 h 4875047"/>
              <a:gd name="connsiteX27" fmla="*/ 1398512 w 5779300"/>
              <a:gd name="connsiteY27" fmla="*/ 4703989 h 4875047"/>
              <a:gd name="connsiteX28" fmla="*/ 731489 w 5779300"/>
              <a:gd name="connsiteY28" fmla="*/ 4464207 h 4875047"/>
              <a:gd name="connsiteX29" fmla="*/ 26554 w 5779300"/>
              <a:gd name="connsiteY29" fmla="*/ 4741683 h 4875047"/>
              <a:gd name="connsiteX30" fmla="*/ 0 w 5779300"/>
              <a:gd name="connsiteY30" fmla="*/ 4775468 h 4875047"/>
              <a:gd name="connsiteX31" fmla="*/ 26818 w 5779300"/>
              <a:gd name="connsiteY31" fmla="*/ 4727148 h 4875047"/>
              <a:gd name="connsiteX32" fmla="*/ 927144 w 5779300"/>
              <a:gd name="connsiteY32" fmla="*/ 4323749 h 4875047"/>
              <a:gd name="connsiteX33" fmla="*/ 1488916 w 5779300"/>
              <a:gd name="connsiteY33" fmla="*/ 4447756 h 4875047"/>
              <a:gd name="connsiteX34" fmla="*/ 1562023 w 5779300"/>
              <a:gd name="connsiteY34" fmla="*/ 4487263 h 4875047"/>
              <a:gd name="connsiteX35" fmla="*/ 1568565 w 5779300"/>
              <a:gd name="connsiteY35" fmla="*/ 4480066 h 4875047"/>
              <a:gd name="connsiteX36" fmla="*/ 1583026 w 5779300"/>
              <a:gd name="connsiteY36" fmla="*/ 4494807 h 4875047"/>
              <a:gd name="connsiteX37" fmla="*/ 2250049 w 5779300"/>
              <a:gd name="connsiteY37" fmla="*/ 4734589 h 4875047"/>
              <a:gd name="connsiteX38" fmla="*/ 2891645 w 5779300"/>
              <a:gd name="connsiteY38" fmla="*/ 4517250 h 4875047"/>
              <a:gd name="connsiteX39" fmla="*/ 2892026 w 5779300"/>
              <a:gd name="connsiteY39" fmla="*/ 4516908 h 4875047"/>
              <a:gd name="connsiteX40" fmla="*/ 2894289 w 5779300"/>
              <a:gd name="connsiteY40" fmla="*/ 4514326 h 4875047"/>
              <a:gd name="connsiteX41" fmla="*/ 2934912 w 5779300"/>
              <a:gd name="connsiteY41" fmla="*/ 4474294 h 4875047"/>
              <a:gd name="connsiteX42" fmla="*/ 2955014 w 5779300"/>
              <a:gd name="connsiteY42" fmla="*/ 4457073 h 4875047"/>
              <a:gd name="connsiteX43" fmla="*/ 2981537 w 5779300"/>
              <a:gd name="connsiteY43" fmla="*/ 4423328 h 4875047"/>
              <a:gd name="connsiteX44" fmla="*/ 2969873 w 5779300"/>
              <a:gd name="connsiteY44" fmla="*/ 4444345 h 4875047"/>
              <a:gd name="connsiteX45" fmla="*/ 2979139 w 5779300"/>
              <a:gd name="connsiteY45" fmla="*/ 4436408 h 4875047"/>
              <a:gd name="connsiteX46" fmla="*/ 3724906 w 5779300"/>
              <a:gd name="connsiteY46" fmla="*/ 4196905 h 4875047"/>
              <a:gd name="connsiteX47" fmla="*/ 2313044 w 5779300"/>
              <a:gd name="connsiteY47" fmla="*/ 3980477 h 4875047"/>
              <a:gd name="connsiteX48" fmla="*/ 2505879 w 5779300"/>
              <a:gd name="connsiteY48" fmla="*/ 4218253 h 4875047"/>
              <a:gd name="connsiteX49" fmla="*/ 2313044 w 5779300"/>
              <a:gd name="connsiteY49" fmla="*/ 4456029 h 4875047"/>
              <a:gd name="connsiteX50" fmla="*/ 2120209 w 5779300"/>
              <a:gd name="connsiteY50" fmla="*/ 4218253 h 4875047"/>
              <a:gd name="connsiteX51" fmla="*/ 2313044 w 5779300"/>
              <a:gd name="connsiteY51" fmla="*/ 3980477 h 4875047"/>
              <a:gd name="connsiteX52" fmla="*/ 1725007 w 5779300"/>
              <a:gd name="connsiteY52" fmla="*/ 3950835 h 4875047"/>
              <a:gd name="connsiteX53" fmla="*/ 1862402 w 5779300"/>
              <a:gd name="connsiteY53" fmla="*/ 4133314 h 4875047"/>
              <a:gd name="connsiteX54" fmla="*/ 1725007 w 5779300"/>
              <a:gd name="connsiteY54" fmla="*/ 4315793 h 4875047"/>
              <a:gd name="connsiteX55" fmla="*/ 1587612 w 5779300"/>
              <a:gd name="connsiteY55" fmla="*/ 4133314 h 4875047"/>
              <a:gd name="connsiteX56" fmla="*/ 1725007 w 5779300"/>
              <a:gd name="connsiteY56" fmla="*/ 3950835 h 4875047"/>
              <a:gd name="connsiteX57" fmla="*/ 4695521 w 5779300"/>
              <a:gd name="connsiteY57" fmla="*/ 3752385 h 4875047"/>
              <a:gd name="connsiteX58" fmla="*/ 4888356 w 5779300"/>
              <a:gd name="connsiteY58" fmla="*/ 3990161 h 4875047"/>
              <a:gd name="connsiteX59" fmla="*/ 4695521 w 5779300"/>
              <a:gd name="connsiteY59" fmla="*/ 4227937 h 4875047"/>
              <a:gd name="connsiteX60" fmla="*/ 4502686 w 5779300"/>
              <a:gd name="connsiteY60" fmla="*/ 3990161 h 4875047"/>
              <a:gd name="connsiteX61" fmla="*/ 4695521 w 5779300"/>
              <a:gd name="connsiteY61" fmla="*/ 3752385 h 4875047"/>
              <a:gd name="connsiteX62" fmla="*/ 3335352 w 5779300"/>
              <a:gd name="connsiteY62" fmla="*/ 3616182 h 4875047"/>
              <a:gd name="connsiteX63" fmla="*/ 3472748 w 5779300"/>
              <a:gd name="connsiteY63" fmla="*/ 3798661 h 4875047"/>
              <a:gd name="connsiteX64" fmla="*/ 3335352 w 5779300"/>
              <a:gd name="connsiteY64" fmla="*/ 3981141 h 4875047"/>
              <a:gd name="connsiteX65" fmla="*/ 3197957 w 5779300"/>
              <a:gd name="connsiteY65" fmla="*/ 3798661 h 4875047"/>
              <a:gd name="connsiteX66" fmla="*/ 3335352 w 5779300"/>
              <a:gd name="connsiteY66" fmla="*/ 3616182 h 4875047"/>
              <a:gd name="connsiteX67" fmla="*/ 2752256 w 5779300"/>
              <a:gd name="connsiteY67" fmla="*/ 3594170 h 4875047"/>
              <a:gd name="connsiteX68" fmla="*/ 2889650 w 5779300"/>
              <a:gd name="connsiteY68" fmla="*/ 3776650 h 4875047"/>
              <a:gd name="connsiteX69" fmla="*/ 2752256 w 5779300"/>
              <a:gd name="connsiteY69" fmla="*/ 3959129 h 4875047"/>
              <a:gd name="connsiteX70" fmla="*/ 2614861 w 5779300"/>
              <a:gd name="connsiteY70" fmla="*/ 3776650 h 4875047"/>
              <a:gd name="connsiteX71" fmla="*/ 2752256 w 5779300"/>
              <a:gd name="connsiteY71" fmla="*/ 3594170 h 4875047"/>
              <a:gd name="connsiteX72" fmla="*/ 1272022 w 5779300"/>
              <a:gd name="connsiteY72" fmla="*/ 3510406 h 4875047"/>
              <a:gd name="connsiteX73" fmla="*/ 1428700 w 5779300"/>
              <a:gd name="connsiteY73" fmla="*/ 3692885 h 4875047"/>
              <a:gd name="connsiteX74" fmla="*/ 1272022 w 5779300"/>
              <a:gd name="connsiteY74" fmla="*/ 3875365 h 4875047"/>
              <a:gd name="connsiteX75" fmla="*/ 1115344 w 5779300"/>
              <a:gd name="connsiteY75" fmla="*/ 3692885 h 4875047"/>
              <a:gd name="connsiteX76" fmla="*/ 1272022 w 5779300"/>
              <a:gd name="connsiteY76" fmla="*/ 3510406 h 4875047"/>
              <a:gd name="connsiteX77" fmla="*/ 557672 w 5779300"/>
              <a:gd name="connsiteY77" fmla="*/ 3504925 h 4875047"/>
              <a:gd name="connsiteX78" fmla="*/ 750507 w 5779300"/>
              <a:gd name="connsiteY78" fmla="*/ 3742701 h 4875047"/>
              <a:gd name="connsiteX79" fmla="*/ 557672 w 5779300"/>
              <a:gd name="connsiteY79" fmla="*/ 3980477 h 4875047"/>
              <a:gd name="connsiteX80" fmla="*/ 364836 w 5779300"/>
              <a:gd name="connsiteY80" fmla="*/ 3742701 h 4875047"/>
              <a:gd name="connsiteX81" fmla="*/ 557672 w 5779300"/>
              <a:gd name="connsiteY81" fmla="*/ 3504925 h 4875047"/>
              <a:gd name="connsiteX82" fmla="*/ 5237411 w 5779300"/>
              <a:gd name="connsiteY82" fmla="*/ 3504482 h 4875047"/>
              <a:gd name="connsiteX83" fmla="*/ 5374806 w 5779300"/>
              <a:gd name="connsiteY83" fmla="*/ 3686961 h 4875047"/>
              <a:gd name="connsiteX84" fmla="*/ 5237411 w 5779300"/>
              <a:gd name="connsiteY84" fmla="*/ 3869440 h 4875047"/>
              <a:gd name="connsiteX85" fmla="*/ 5100016 w 5779300"/>
              <a:gd name="connsiteY85" fmla="*/ 3686961 h 4875047"/>
              <a:gd name="connsiteX86" fmla="*/ 5237411 w 5779300"/>
              <a:gd name="connsiteY86" fmla="*/ 3504482 h 4875047"/>
              <a:gd name="connsiteX87" fmla="*/ 3900712 w 5779300"/>
              <a:gd name="connsiteY87" fmla="*/ 3259961 h 4875047"/>
              <a:gd name="connsiteX88" fmla="*/ 4093547 w 5779300"/>
              <a:gd name="connsiteY88" fmla="*/ 3497737 h 4875047"/>
              <a:gd name="connsiteX89" fmla="*/ 3900712 w 5779300"/>
              <a:gd name="connsiteY89" fmla="*/ 3735513 h 4875047"/>
              <a:gd name="connsiteX90" fmla="*/ 3707877 w 5779300"/>
              <a:gd name="connsiteY90" fmla="*/ 3497737 h 4875047"/>
              <a:gd name="connsiteX91" fmla="*/ 3900712 w 5779300"/>
              <a:gd name="connsiteY91" fmla="*/ 3259961 h 4875047"/>
              <a:gd name="connsiteX92" fmla="*/ 3724906 w 5779300"/>
              <a:gd name="connsiteY92" fmla="*/ 2823028 h 4875047"/>
              <a:gd name="connsiteX93" fmla="*/ 4286678 w 5779300"/>
              <a:gd name="connsiteY93" fmla="*/ 2947036 h 4875047"/>
              <a:gd name="connsiteX94" fmla="*/ 4359786 w 5779300"/>
              <a:gd name="connsiteY94" fmla="*/ 2986542 h 4875047"/>
              <a:gd name="connsiteX95" fmla="*/ 4366327 w 5779300"/>
              <a:gd name="connsiteY95" fmla="*/ 2979345 h 4875047"/>
              <a:gd name="connsiteX96" fmla="*/ 4380788 w 5779300"/>
              <a:gd name="connsiteY96" fmla="*/ 2994087 h 4875047"/>
              <a:gd name="connsiteX97" fmla="*/ 5047812 w 5779300"/>
              <a:gd name="connsiteY97" fmla="*/ 3233868 h 4875047"/>
              <a:gd name="connsiteX98" fmla="*/ 5752747 w 5779300"/>
              <a:gd name="connsiteY98" fmla="*/ 2956393 h 4875047"/>
              <a:gd name="connsiteX99" fmla="*/ 5779300 w 5779300"/>
              <a:gd name="connsiteY99" fmla="*/ 2922608 h 4875047"/>
              <a:gd name="connsiteX100" fmla="*/ 5752483 w 5779300"/>
              <a:gd name="connsiteY100" fmla="*/ 2970928 h 4875047"/>
              <a:gd name="connsiteX101" fmla="*/ 4852156 w 5779300"/>
              <a:gd name="connsiteY101" fmla="*/ 3374327 h 4875047"/>
              <a:gd name="connsiteX102" fmla="*/ 4290385 w 5779300"/>
              <a:gd name="connsiteY102" fmla="*/ 3250320 h 4875047"/>
              <a:gd name="connsiteX103" fmla="*/ 4217279 w 5779300"/>
              <a:gd name="connsiteY103" fmla="*/ 3210813 h 4875047"/>
              <a:gd name="connsiteX104" fmla="*/ 4210736 w 5779300"/>
              <a:gd name="connsiteY104" fmla="*/ 3218010 h 4875047"/>
              <a:gd name="connsiteX105" fmla="*/ 4196275 w 5779300"/>
              <a:gd name="connsiteY105" fmla="*/ 3203269 h 4875047"/>
              <a:gd name="connsiteX106" fmla="*/ 3529251 w 5779300"/>
              <a:gd name="connsiteY106" fmla="*/ 2963486 h 4875047"/>
              <a:gd name="connsiteX107" fmla="*/ 2887656 w 5779300"/>
              <a:gd name="connsiteY107" fmla="*/ 3180826 h 4875047"/>
              <a:gd name="connsiteX108" fmla="*/ 2887274 w 5779300"/>
              <a:gd name="connsiteY108" fmla="*/ 3181167 h 4875047"/>
              <a:gd name="connsiteX109" fmla="*/ 2885011 w 5779300"/>
              <a:gd name="connsiteY109" fmla="*/ 3183749 h 4875047"/>
              <a:gd name="connsiteX110" fmla="*/ 2844389 w 5779300"/>
              <a:gd name="connsiteY110" fmla="*/ 3223781 h 4875047"/>
              <a:gd name="connsiteX111" fmla="*/ 2824287 w 5779300"/>
              <a:gd name="connsiteY111" fmla="*/ 3241002 h 4875047"/>
              <a:gd name="connsiteX112" fmla="*/ 2797763 w 5779300"/>
              <a:gd name="connsiteY112" fmla="*/ 3274747 h 4875047"/>
              <a:gd name="connsiteX113" fmla="*/ 2809427 w 5779300"/>
              <a:gd name="connsiteY113" fmla="*/ 3253730 h 4875047"/>
              <a:gd name="connsiteX114" fmla="*/ 2800162 w 5779300"/>
              <a:gd name="connsiteY114" fmla="*/ 3261668 h 4875047"/>
              <a:gd name="connsiteX115" fmla="*/ 2054394 w 5779300"/>
              <a:gd name="connsiteY115" fmla="*/ 3501170 h 4875047"/>
              <a:gd name="connsiteX116" fmla="*/ 1492622 w 5779300"/>
              <a:gd name="connsiteY116" fmla="*/ 3377162 h 4875047"/>
              <a:gd name="connsiteX117" fmla="*/ 1419516 w 5779300"/>
              <a:gd name="connsiteY117" fmla="*/ 3337656 h 4875047"/>
              <a:gd name="connsiteX118" fmla="*/ 1412973 w 5779300"/>
              <a:gd name="connsiteY118" fmla="*/ 3344853 h 4875047"/>
              <a:gd name="connsiteX119" fmla="*/ 1398512 w 5779300"/>
              <a:gd name="connsiteY119" fmla="*/ 3330111 h 4875047"/>
              <a:gd name="connsiteX120" fmla="*/ 731488 w 5779300"/>
              <a:gd name="connsiteY120" fmla="*/ 3090330 h 4875047"/>
              <a:gd name="connsiteX121" fmla="*/ 26554 w 5779300"/>
              <a:gd name="connsiteY121" fmla="*/ 3367806 h 4875047"/>
              <a:gd name="connsiteX122" fmla="*/ 0 w 5779300"/>
              <a:gd name="connsiteY122" fmla="*/ 3401591 h 4875047"/>
              <a:gd name="connsiteX123" fmla="*/ 26817 w 5779300"/>
              <a:gd name="connsiteY123" fmla="*/ 3353271 h 4875047"/>
              <a:gd name="connsiteX124" fmla="*/ 927144 w 5779300"/>
              <a:gd name="connsiteY124" fmla="*/ 2949871 h 4875047"/>
              <a:gd name="connsiteX125" fmla="*/ 1488915 w 5779300"/>
              <a:gd name="connsiteY125" fmla="*/ 3073879 h 4875047"/>
              <a:gd name="connsiteX126" fmla="*/ 1562022 w 5779300"/>
              <a:gd name="connsiteY126" fmla="*/ 3113385 h 4875047"/>
              <a:gd name="connsiteX127" fmla="*/ 1568565 w 5779300"/>
              <a:gd name="connsiteY127" fmla="*/ 3106189 h 4875047"/>
              <a:gd name="connsiteX128" fmla="*/ 1583026 w 5779300"/>
              <a:gd name="connsiteY128" fmla="*/ 3120930 h 4875047"/>
              <a:gd name="connsiteX129" fmla="*/ 2250049 w 5779300"/>
              <a:gd name="connsiteY129" fmla="*/ 3360712 h 4875047"/>
              <a:gd name="connsiteX130" fmla="*/ 2891645 w 5779300"/>
              <a:gd name="connsiteY130" fmla="*/ 3143373 h 4875047"/>
              <a:gd name="connsiteX131" fmla="*/ 2892026 w 5779300"/>
              <a:gd name="connsiteY131" fmla="*/ 3143031 h 4875047"/>
              <a:gd name="connsiteX132" fmla="*/ 2894289 w 5779300"/>
              <a:gd name="connsiteY132" fmla="*/ 3140449 h 4875047"/>
              <a:gd name="connsiteX133" fmla="*/ 2934912 w 5779300"/>
              <a:gd name="connsiteY133" fmla="*/ 3100417 h 4875047"/>
              <a:gd name="connsiteX134" fmla="*/ 2955014 w 5779300"/>
              <a:gd name="connsiteY134" fmla="*/ 3083196 h 4875047"/>
              <a:gd name="connsiteX135" fmla="*/ 2981537 w 5779300"/>
              <a:gd name="connsiteY135" fmla="*/ 3049451 h 4875047"/>
              <a:gd name="connsiteX136" fmla="*/ 2969873 w 5779300"/>
              <a:gd name="connsiteY136" fmla="*/ 3070468 h 4875047"/>
              <a:gd name="connsiteX137" fmla="*/ 2979139 w 5779300"/>
              <a:gd name="connsiteY137" fmla="*/ 3062530 h 4875047"/>
              <a:gd name="connsiteX138" fmla="*/ 3724906 w 5779300"/>
              <a:gd name="connsiteY138" fmla="*/ 2823028 h 4875047"/>
              <a:gd name="connsiteX139" fmla="*/ 3724906 w 5779300"/>
              <a:gd name="connsiteY139" fmla="*/ 1373877 h 4875047"/>
              <a:gd name="connsiteX140" fmla="*/ 4286678 w 5779300"/>
              <a:gd name="connsiteY140" fmla="*/ 1497885 h 4875047"/>
              <a:gd name="connsiteX141" fmla="*/ 4359786 w 5779300"/>
              <a:gd name="connsiteY141" fmla="*/ 1537391 h 4875047"/>
              <a:gd name="connsiteX142" fmla="*/ 4366327 w 5779300"/>
              <a:gd name="connsiteY142" fmla="*/ 1530195 h 4875047"/>
              <a:gd name="connsiteX143" fmla="*/ 4380788 w 5779300"/>
              <a:gd name="connsiteY143" fmla="*/ 1544936 h 4875047"/>
              <a:gd name="connsiteX144" fmla="*/ 5047812 w 5779300"/>
              <a:gd name="connsiteY144" fmla="*/ 1784718 h 4875047"/>
              <a:gd name="connsiteX145" fmla="*/ 5752747 w 5779300"/>
              <a:gd name="connsiteY145" fmla="*/ 1507242 h 4875047"/>
              <a:gd name="connsiteX146" fmla="*/ 5779300 w 5779300"/>
              <a:gd name="connsiteY146" fmla="*/ 1473457 h 4875047"/>
              <a:gd name="connsiteX147" fmla="*/ 5752483 w 5779300"/>
              <a:gd name="connsiteY147" fmla="*/ 1521777 h 4875047"/>
              <a:gd name="connsiteX148" fmla="*/ 4852156 w 5779300"/>
              <a:gd name="connsiteY148" fmla="*/ 1925176 h 4875047"/>
              <a:gd name="connsiteX149" fmla="*/ 4290385 w 5779300"/>
              <a:gd name="connsiteY149" fmla="*/ 1801168 h 4875047"/>
              <a:gd name="connsiteX150" fmla="*/ 4217279 w 5779300"/>
              <a:gd name="connsiteY150" fmla="*/ 1761663 h 4875047"/>
              <a:gd name="connsiteX151" fmla="*/ 4210736 w 5779300"/>
              <a:gd name="connsiteY151" fmla="*/ 1768859 h 4875047"/>
              <a:gd name="connsiteX152" fmla="*/ 4196275 w 5779300"/>
              <a:gd name="connsiteY152" fmla="*/ 1754118 h 4875047"/>
              <a:gd name="connsiteX153" fmla="*/ 3529251 w 5779300"/>
              <a:gd name="connsiteY153" fmla="*/ 1514335 h 4875047"/>
              <a:gd name="connsiteX154" fmla="*/ 2887657 w 5779300"/>
              <a:gd name="connsiteY154" fmla="*/ 1731675 h 4875047"/>
              <a:gd name="connsiteX155" fmla="*/ 2887274 w 5779300"/>
              <a:gd name="connsiteY155" fmla="*/ 1732016 h 4875047"/>
              <a:gd name="connsiteX156" fmla="*/ 2885011 w 5779300"/>
              <a:gd name="connsiteY156" fmla="*/ 1734598 h 4875047"/>
              <a:gd name="connsiteX157" fmla="*/ 2844389 w 5779300"/>
              <a:gd name="connsiteY157" fmla="*/ 1774630 h 4875047"/>
              <a:gd name="connsiteX158" fmla="*/ 2824287 w 5779300"/>
              <a:gd name="connsiteY158" fmla="*/ 1791851 h 4875047"/>
              <a:gd name="connsiteX159" fmla="*/ 2797763 w 5779300"/>
              <a:gd name="connsiteY159" fmla="*/ 1825596 h 4875047"/>
              <a:gd name="connsiteX160" fmla="*/ 2809427 w 5779300"/>
              <a:gd name="connsiteY160" fmla="*/ 1804579 h 4875047"/>
              <a:gd name="connsiteX161" fmla="*/ 2800162 w 5779300"/>
              <a:gd name="connsiteY161" fmla="*/ 1812517 h 4875047"/>
              <a:gd name="connsiteX162" fmla="*/ 2054395 w 5779300"/>
              <a:gd name="connsiteY162" fmla="*/ 2052019 h 4875047"/>
              <a:gd name="connsiteX163" fmla="*/ 1492623 w 5779300"/>
              <a:gd name="connsiteY163" fmla="*/ 1928012 h 4875047"/>
              <a:gd name="connsiteX164" fmla="*/ 1419516 w 5779300"/>
              <a:gd name="connsiteY164" fmla="*/ 1888505 h 4875047"/>
              <a:gd name="connsiteX165" fmla="*/ 1412973 w 5779300"/>
              <a:gd name="connsiteY165" fmla="*/ 1895702 h 4875047"/>
              <a:gd name="connsiteX166" fmla="*/ 1398512 w 5779300"/>
              <a:gd name="connsiteY166" fmla="*/ 1880961 h 4875047"/>
              <a:gd name="connsiteX167" fmla="*/ 731489 w 5779300"/>
              <a:gd name="connsiteY167" fmla="*/ 1641179 h 4875047"/>
              <a:gd name="connsiteX168" fmla="*/ 26554 w 5779300"/>
              <a:gd name="connsiteY168" fmla="*/ 1918655 h 4875047"/>
              <a:gd name="connsiteX169" fmla="*/ 0 w 5779300"/>
              <a:gd name="connsiteY169" fmla="*/ 1952440 h 4875047"/>
              <a:gd name="connsiteX170" fmla="*/ 26818 w 5779300"/>
              <a:gd name="connsiteY170" fmla="*/ 1904120 h 4875047"/>
              <a:gd name="connsiteX171" fmla="*/ 927144 w 5779300"/>
              <a:gd name="connsiteY171" fmla="*/ 1500721 h 4875047"/>
              <a:gd name="connsiteX172" fmla="*/ 1488916 w 5779300"/>
              <a:gd name="connsiteY172" fmla="*/ 1624728 h 4875047"/>
              <a:gd name="connsiteX173" fmla="*/ 1562023 w 5779300"/>
              <a:gd name="connsiteY173" fmla="*/ 1664235 h 4875047"/>
              <a:gd name="connsiteX174" fmla="*/ 1568565 w 5779300"/>
              <a:gd name="connsiteY174" fmla="*/ 1657038 h 4875047"/>
              <a:gd name="connsiteX175" fmla="*/ 1583026 w 5779300"/>
              <a:gd name="connsiteY175" fmla="*/ 1671779 h 4875047"/>
              <a:gd name="connsiteX176" fmla="*/ 2250049 w 5779300"/>
              <a:gd name="connsiteY176" fmla="*/ 1911561 h 4875047"/>
              <a:gd name="connsiteX177" fmla="*/ 2891645 w 5779300"/>
              <a:gd name="connsiteY177" fmla="*/ 1694222 h 4875047"/>
              <a:gd name="connsiteX178" fmla="*/ 2892026 w 5779300"/>
              <a:gd name="connsiteY178" fmla="*/ 1693880 h 4875047"/>
              <a:gd name="connsiteX179" fmla="*/ 2894289 w 5779300"/>
              <a:gd name="connsiteY179" fmla="*/ 1691298 h 4875047"/>
              <a:gd name="connsiteX180" fmla="*/ 2934912 w 5779300"/>
              <a:gd name="connsiteY180" fmla="*/ 1651266 h 4875047"/>
              <a:gd name="connsiteX181" fmla="*/ 2955014 w 5779300"/>
              <a:gd name="connsiteY181" fmla="*/ 1634045 h 4875047"/>
              <a:gd name="connsiteX182" fmla="*/ 2981537 w 5779300"/>
              <a:gd name="connsiteY182" fmla="*/ 1600300 h 4875047"/>
              <a:gd name="connsiteX183" fmla="*/ 2969873 w 5779300"/>
              <a:gd name="connsiteY183" fmla="*/ 1621317 h 4875047"/>
              <a:gd name="connsiteX184" fmla="*/ 2979139 w 5779300"/>
              <a:gd name="connsiteY184" fmla="*/ 1613380 h 4875047"/>
              <a:gd name="connsiteX185" fmla="*/ 3724906 w 5779300"/>
              <a:gd name="connsiteY185" fmla="*/ 1373877 h 4875047"/>
              <a:gd name="connsiteX186" fmla="*/ 2313044 w 5779300"/>
              <a:gd name="connsiteY186" fmla="*/ 1157449 h 4875047"/>
              <a:gd name="connsiteX187" fmla="*/ 2505879 w 5779300"/>
              <a:gd name="connsiteY187" fmla="*/ 1395225 h 4875047"/>
              <a:gd name="connsiteX188" fmla="*/ 2313044 w 5779300"/>
              <a:gd name="connsiteY188" fmla="*/ 1633001 h 4875047"/>
              <a:gd name="connsiteX189" fmla="*/ 2120209 w 5779300"/>
              <a:gd name="connsiteY189" fmla="*/ 1395225 h 4875047"/>
              <a:gd name="connsiteX190" fmla="*/ 2313044 w 5779300"/>
              <a:gd name="connsiteY190" fmla="*/ 1157449 h 4875047"/>
              <a:gd name="connsiteX191" fmla="*/ 1725007 w 5779300"/>
              <a:gd name="connsiteY191" fmla="*/ 1127807 h 4875047"/>
              <a:gd name="connsiteX192" fmla="*/ 1862402 w 5779300"/>
              <a:gd name="connsiteY192" fmla="*/ 1310286 h 4875047"/>
              <a:gd name="connsiteX193" fmla="*/ 1725007 w 5779300"/>
              <a:gd name="connsiteY193" fmla="*/ 1492765 h 4875047"/>
              <a:gd name="connsiteX194" fmla="*/ 1587612 w 5779300"/>
              <a:gd name="connsiteY194" fmla="*/ 1310286 h 4875047"/>
              <a:gd name="connsiteX195" fmla="*/ 1725007 w 5779300"/>
              <a:gd name="connsiteY195" fmla="*/ 1127807 h 4875047"/>
              <a:gd name="connsiteX196" fmla="*/ 4695521 w 5779300"/>
              <a:gd name="connsiteY196" fmla="*/ 929357 h 4875047"/>
              <a:gd name="connsiteX197" fmla="*/ 4888356 w 5779300"/>
              <a:gd name="connsiteY197" fmla="*/ 1167133 h 4875047"/>
              <a:gd name="connsiteX198" fmla="*/ 4695521 w 5779300"/>
              <a:gd name="connsiteY198" fmla="*/ 1404909 h 4875047"/>
              <a:gd name="connsiteX199" fmla="*/ 4502686 w 5779300"/>
              <a:gd name="connsiteY199" fmla="*/ 1167133 h 4875047"/>
              <a:gd name="connsiteX200" fmla="*/ 4695521 w 5779300"/>
              <a:gd name="connsiteY200" fmla="*/ 929357 h 4875047"/>
              <a:gd name="connsiteX201" fmla="*/ 3335352 w 5779300"/>
              <a:gd name="connsiteY201" fmla="*/ 793154 h 4875047"/>
              <a:gd name="connsiteX202" fmla="*/ 3472748 w 5779300"/>
              <a:gd name="connsiteY202" fmla="*/ 975633 h 4875047"/>
              <a:gd name="connsiteX203" fmla="*/ 3335352 w 5779300"/>
              <a:gd name="connsiteY203" fmla="*/ 1158113 h 4875047"/>
              <a:gd name="connsiteX204" fmla="*/ 3197957 w 5779300"/>
              <a:gd name="connsiteY204" fmla="*/ 975633 h 4875047"/>
              <a:gd name="connsiteX205" fmla="*/ 3335352 w 5779300"/>
              <a:gd name="connsiteY205" fmla="*/ 793154 h 4875047"/>
              <a:gd name="connsiteX206" fmla="*/ 2752256 w 5779300"/>
              <a:gd name="connsiteY206" fmla="*/ 771142 h 4875047"/>
              <a:gd name="connsiteX207" fmla="*/ 2889650 w 5779300"/>
              <a:gd name="connsiteY207" fmla="*/ 953622 h 4875047"/>
              <a:gd name="connsiteX208" fmla="*/ 2752256 w 5779300"/>
              <a:gd name="connsiteY208" fmla="*/ 1136101 h 4875047"/>
              <a:gd name="connsiteX209" fmla="*/ 2614861 w 5779300"/>
              <a:gd name="connsiteY209" fmla="*/ 953622 h 4875047"/>
              <a:gd name="connsiteX210" fmla="*/ 2752256 w 5779300"/>
              <a:gd name="connsiteY210" fmla="*/ 771142 h 4875047"/>
              <a:gd name="connsiteX211" fmla="*/ 1272022 w 5779300"/>
              <a:gd name="connsiteY211" fmla="*/ 687378 h 4875047"/>
              <a:gd name="connsiteX212" fmla="*/ 1428700 w 5779300"/>
              <a:gd name="connsiteY212" fmla="*/ 869857 h 4875047"/>
              <a:gd name="connsiteX213" fmla="*/ 1272022 w 5779300"/>
              <a:gd name="connsiteY213" fmla="*/ 1052337 h 4875047"/>
              <a:gd name="connsiteX214" fmla="*/ 1115344 w 5779300"/>
              <a:gd name="connsiteY214" fmla="*/ 869857 h 4875047"/>
              <a:gd name="connsiteX215" fmla="*/ 1272022 w 5779300"/>
              <a:gd name="connsiteY215" fmla="*/ 687378 h 4875047"/>
              <a:gd name="connsiteX216" fmla="*/ 557672 w 5779300"/>
              <a:gd name="connsiteY216" fmla="*/ 681897 h 4875047"/>
              <a:gd name="connsiteX217" fmla="*/ 750507 w 5779300"/>
              <a:gd name="connsiteY217" fmla="*/ 919673 h 4875047"/>
              <a:gd name="connsiteX218" fmla="*/ 557672 w 5779300"/>
              <a:gd name="connsiteY218" fmla="*/ 1157449 h 4875047"/>
              <a:gd name="connsiteX219" fmla="*/ 364836 w 5779300"/>
              <a:gd name="connsiteY219" fmla="*/ 919673 h 4875047"/>
              <a:gd name="connsiteX220" fmla="*/ 557672 w 5779300"/>
              <a:gd name="connsiteY220" fmla="*/ 681897 h 4875047"/>
              <a:gd name="connsiteX221" fmla="*/ 5237411 w 5779300"/>
              <a:gd name="connsiteY221" fmla="*/ 681454 h 4875047"/>
              <a:gd name="connsiteX222" fmla="*/ 5374806 w 5779300"/>
              <a:gd name="connsiteY222" fmla="*/ 863933 h 4875047"/>
              <a:gd name="connsiteX223" fmla="*/ 5237411 w 5779300"/>
              <a:gd name="connsiteY223" fmla="*/ 1046412 h 4875047"/>
              <a:gd name="connsiteX224" fmla="*/ 5100016 w 5779300"/>
              <a:gd name="connsiteY224" fmla="*/ 863933 h 4875047"/>
              <a:gd name="connsiteX225" fmla="*/ 5237411 w 5779300"/>
              <a:gd name="connsiteY225" fmla="*/ 681454 h 4875047"/>
              <a:gd name="connsiteX226" fmla="*/ 3900712 w 5779300"/>
              <a:gd name="connsiteY226" fmla="*/ 436933 h 4875047"/>
              <a:gd name="connsiteX227" fmla="*/ 4093547 w 5779300"/>
              <a:gd name="connsiteY227" fmla="*/ 674709 h 4875047"/>
              <a:gd name="connsiteX228" fmla="*/ 3900712 w 5779300"/>
              <a:gd name="connsiteY228" fmla="*/ 912485 h 4875047"/>
              <a:gd name="connsiteX229" fmla="*/ 3707877 w 5779300"/>
              <a:gd name="connsiteY229" fmla="*/ 674709 h 4875047"/>
              <a:gd name="connsiteX230" fmla="*/ 3900712 w 5779300"/>
              <a:gd name="connsiteY230" fmla="*/ 436933 h 4875047"/>
              <a:gd name="connsiteX231" fmla="*/ 3724906 w 5779300"/>
              <a:gd name="connsiteY231" fmla="*/ 0 h 4875047"/>
              <a:gd name="connsiteX232" fmla="*/ 4286678 w 5779300"/>
              <a:gd name="connsiteY232" fmla="*/ 124008 h 4875047"/>
              <a:gd name="connsiteX233" fmla="*/ 4359786 w 5779300"/>
              <a:gd name="connsiteY233" fmla="*/ 163514 h 4875047"/>
              <a:gd name="connsiteX234" fmla="*/ 4366327 w 5779300"/>
              <a:gd name="connsiteY234" fmla="*/ 156317 h 4875047"/>
              <a:gd name="connsiteX235" fmla="*/ 4380788 w 5779300"/>
              <a:gd name="connsiteY235" fmla="*/ 171059 h 4875047"/>
              <a:gd name="connsiteX236" fmla="*/ 5047812 w 5779300"/>
              <a:gd name="connsiteY236" fmla="*/ 410840 h 4875047"/>
              <a:gd name="connsiteX237" fmla="*/ 5752747 w 5779300"/>
              <a:gd name="connsiteY237" fmla="*/ 133365 h 4875047"/>
              <a:gd name="connsiteX238" fmla="*/ 5779300 w 5779300"/>
              <a:gd name="connsiteY238" fmla="*/ 99580 h 4875047"/>
              <a:gd name="connsiteX239" fmla="*/ 5752483 w 5779300"/>
              <a:gd name="connsiteY239" fmla="*/ 147900 h 4875047"/>
              <a:gd name="connsiteX240" fmla="*/ 4852156 w 5779300"/>
              <a:gd name="connsiteY240" fmla="*/ 551299 h 4875047"/>
              <a:gd name="connsiteX241" fmla="*/ 4290385 w 5779300"/>
              <a:gd name="connsiteY241" fmla="*/ 427292 h 4875047"/>
              <a:gd name="connsiteX242" fmla="*/ 4217279 w 5779300"/>
              <a:gd name="connsiteY242" fmla="*/ 387785 h 4875047"/>
              <a:gd name="connsiteX243" fmla="*/ 4210736 w 5779300"/>
              <a:gd name="connsiteY243" fmla="*/ 394982 h 4875047"/>
              <a:gd name="connsiteX244" fmla="*/ 4196275 w 5779300"/>
              <a:gd name="connsiteY244" fmla="*/ 380241 h 4875047"/>
              <a:gd name="connsiteX245" fmla="*/ 3529251 w 5779300"/>
              <a:gd name="connsiteY245" fmla="*/ 140458 h 4875047"/>
              <a:gd name="connsiteX246" fmla="*/ 2887656 w 5779300"/>
              <a:gd name="connsiteY246" fmla="*/ 357798 h 4875047"/>
              <a:gd name="connsiteX247" fmla="*/ 2887274 w 5779300"/>
              <a:gd name="connsiteY247" fmla="*/ 358139 h 4875047"/>
              <a:gd name="connsiteX248" fmla="*/ 2885011 w 5779300"/>
              <a:gd name="connsiteY248" fmla="*/ 360721 h 4875047"/>
              <a:gd name="connsiteX249" fmla="*/ 2844389 w 5779300"/>
              <a:gd name="connsiteY249" fmla="*/ 400753 h 4875047"/>
              <a:gd name="connsiteX250" fmla="*/ 2824287 w 5779300"/>
              <a:gd name="connsiteY250" fmla="*/ 417974 h 4875047"/>
              <a:gd name="connsiteX251" fmla="*/ 2797763 w 5779300"/>
              <a:gd name="connsiteY251" fmla="*/ 451719 h 4875047"/>
              <a:gd name="connsiteX252" fmla="*/ 2809427 w 5779300"/>
              <a:gd name="connsiteY252" fmla="*/ 430702 h 4875047"/>
              <a:gd name="connsiteX253" fmla="*/ 2800162 w 5779300"/>
              <a:gd name="connsiteY253" fmla="*/ 438640 h 4875047"/>
              <a:gd name="connsiteX254" fmla="*/ 2054394 w 5779300"/>
              <a:gd name="connsiteY254" fmla="*/ 678142 h 4875047"/>
              <a:gd name="connsiteX255" fmla="*/ 1492622 w 5779300"/>
              <a:gd name="connsiteY255" fmla="*/ 554134 h 4875047"/>
              <a:gd name="connsiteX256" fmla="*/ 1419516 w 5779300"/>
              <a:gd name="connsiteY256" fmla="*/ 514628 h 4875047"/>
              <a:gd name="connsiteX257" fmla="*/ 1412973 w 5779300"/>
              <a:gd name="connsiteY257" fmla="*/ 521825 h 4875047"/>
              <a:gd name="connsiteX258" fmla="*/ 1398512 w 5779300"/>
              <a:gd name="connsiteY258" fmla="*/ 507083 h 4875047"/>
              <a:gd name="connsiteX259" fmla="*/ 731488 w 5779300"/>
              <a:gd name="connsiteY259" fmla="*/ 267302 h 4875047"/>
              <a:gd name="connsiteX260" fmla="*/ 26554 w 5779300"/>
              <a:gd name="connsiteY260" fmla="*/ 544778 h 4875047"/>
              <a:gd name="connsiteX261" fmla="*/ 0 w 5779300"/>
              <a:gd name="connsiteY261" fmla="*/ 578563 h 4875047"/>
              <a:gd name="connsiteX262" fmla="*/ 26817 w 5779300"/>
              <a:gd name="connsiteY262" fmla="*/ 530242 h 4875047"/>
              <a:gd name="connsiteX263" fmla="*/ 927144 w 5779300"/>
              <a:gd name="connsiteY263" fmla="*/ 126843 h 4875047"/>
              <a:gd name="connsiteX264" fmla="*/ 1488915 w 5779300"/>
              <a:gd name="connsiteY264" fmla="*/ 250851 h 4875047"/>
              <a:gd name="connsiteX265" fmla="*/ 1562022 w 5779300"/>
              <a:gd name="connsiteY265" fmla="*/ 290357 h 4875047"/>
              <a:gd name="connsiteX266" fmla="*/ 1568565 w 5779300"/>
              <a:gd name="connsiteY266" fmla="*/ 283161 h 4875047"/>
              <a:gd name="connsiteX267" fmla="*/ 1583026 w 5779300"/>
              <a:gd name="connsiteY267" fmla="*/ 297902 h 4875047"/>
              <a:gd name="connsiteX268" fmla="*/ 2250049 w 5779300"/>
              <a:gd name="connsiteY268" fmla="*/ 537684 h 4875047"/>
              <a:gd name="connsiteX269" fmla="*/ 2891645 w 5779300"/>
              <a:gd name="connsiteY269" fmla="*/ 320345 h 4875047"/>
              <a:gd name="connsiteX270" fmla="*/ 2892026 w 5779300"/>
              <a:gd name="connsiteY270" fmla="*/ 320003 h 4875047"/>
              <a:gd name="connsiteX271" fmla="*/ 2894289 w 5779300"/>
              <a:gd name="connsiteY271" fmla="*/ 317421 h 4875047"/>
              <a:gd name="connsiteX272" fmla="*/ 2934912 w 5779300"/>
              <a:gd name="connsiteY272" fmla="*/ 277389 h 4875047"/>
              <a:gd name="connsiteX273" fmla="*/ 2955014 w 5779300"/>
              <a:gd name="connsiteY273" fmla="*/ 260168 h 4875047"/>
              <a:gd name="connsiteX274" fmla="*/ 2981537 w 5779300"/>
              <a:gd name="connsiteY274" fmla="*/ 226423 h 4875047"/>
              <a:gd name="connsiteX275" fmla="*/ 2969873 w 5779300"/>
              <a:gd name="connsiteY275" fmla="*/ 247440 h 4875047"/>
              <a:gd name="connsiteX276" fmla="*/ 2979139 w 5779300"/>
              <a:gd name="connsiteY276" fmla="*/ 239502 h 4875047"/>
              <a:gd name="connsiteX277" fmla="*/ 3724906 w 5779300"/>
              <a:gd name="connsiteY277" fmla="*/ 0 h 48750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Lst>
            <a:rect l="l" t="t" r="r" b="b"/>
            <a:pathLst>
              <a:path w="5779300" h="4875047">
                <a:moveTo>
                  <a:pt x="3724906" y="4196905"/>
                </a:moveTo>
                <a:cubicBezTo>
                  <a:pt x="3932999" y="4196905"/>
                  <a:pt x="4126317" y="4242621"/>
                  <a:pt x="4286678" y="4320913"/>
                </a:cubicBezTo>
                <a:lnTo>
                  <a:pt x="4359786" y="4360419"/>
                </a:lnTo>
                <a:lnTo>
                  <a:pt x="4366327" y="4353223"/>
                </a:lnTo>
                <a:lnTo>
                  <a:pt x="4380788" y="4367964"/>
                </a:lnTo>
                <a:cubicBezTo>
                  <a:pt x="4539335" y="4514405"/>
                  <a:pt x="4779273" y="4607746"/>
                  <a:pt x="5047812" y="4607746"/>
                </a:cubicBezTo>
                <a:cubicBezTo>
                  <a:pt x="5338729" y="4607746"/>
                  <a:pt x="5596080" y="4498199"/>
                  <a:pt x="5752747" y="4330270"/>
                </a:cubicBezTo>
                <a:lnTo>
                  <a:pt x="5779300" y="4296485"/>
                </a:lnTo>
                <a:lnTo>
                  <a:pt x="5752483" y="4344805"/>
                </a:lnTo>
                <a:cubicBezTo>
                  <a:pt x="5588072" y="4583894"/>
                  <a:pt x="5246666" y="4748204"/>
                  <a:pt x="4852156" y="4748204"/>
                </a:cubicBezTo>
                <a:cubicBezTo>
                  <a:pt x="4644064" y="4748204"/>
                  <a:pt x="4450746" y="4702489"/>
                  <a:pt x="4290385" y="4624196"/>
                </a:cubicBezTo>
                <a:lnTo>
                  <a:pt x="4217279" y="4584691"/>
                </a:lnTo>
                <a:lnTo>
                  <a:pt x="4210736" y="4591887"/>
                </a:lnTo>
                <a:lnTo>
                  <a:pt x="4196275" y="4577146"/>
                </a:lnTo>
                <a:cubicBezTo>
                  <a:pt x="4037728" y="4430705"/>
                  <a:pt x="3797789" y="4337363"/>
                  <a:pt x="3529251" y="4337363"/>
                </a:cubicBezTo>
                <a:cubicBezTo>
                  <a:pt x="3274699" y="4337363"/>
                  <a:pt x="3045845" y="4421235"/>
                  <a:pt x="2887657" y="4554703"/>
                </a:cubicBezTo>
                <a:lnTo>
                  <a:pt x="2887274" y="4555044"/>
                </a:lnTo>
                <a:lnTo>
                  <a:pt x="2885011" y="4557626"/>
                </a:lnTo>
                <a:cubicBezTo>
                  <a:pt x="2872092" y="4571314"/>
                  <a:pt x="2858540" y="4584665"/>
                  <a:pt x="2844389" y="4597658"/>
                </a:cubicBezTo>
                <a:lnTo>
                  <a:pt x="2824287" y="4614879"/>
                </a:lnTo>
                <a:lnTo>
                  <a:pt x="2797763" y="4648624"/>
                </a:lnTo>
                <a:lnTo>
                  <a:pt x="2809427" y="4627607"/>
                </a:lnTo>
                <a:lnTo>
                  <a:pt x="2800162" y="4635545"/>
                </a:lnTo>
                <a:cubicBezTo>
                  <a:pt x="2616288" y="4782623"/>
                  <a:pt x="2350277" y="4875047"/>
                  <a:pt x="2054395" y="4875047"/>
                </a:cubicBezTo>
                <a:cubicBezTo>
                  <a:pt x="1846301" y="4875047"/>
                  <a:pt x="1652984" y="4829332"/>
                  <a:pt x="1492623" y="4751040"/>
                </a:cubicBezTo>
                <a:lnTo>
                  <a:pt x="1419516" y="4711533"/>
                </a:lnTo>
                <a:lnTo>
                  <a:pt x="1412973" y="4718730"/>
                </a:lnTo>
                <a:lnTo>
                  <a:pt x="1398512" y="4703989"/>
                </a:lnTo>
                <a:cubicBezTo>
                  <a:pt x="1239966" y="4557548"/>
                  <a:pt x="1000027" y="4464207"/>
                  <a:pt x="731489" y="4464207"/>
                </a:cubicBezTo>
                <a:cubicBezTo>
                  <a:pt x="440572" y="4464207"/>
                  <a:pt x="183220" y="4573753"/>
                  <a:pt x="26554" y="4741683"/>
                </a:cubicBezTo>
                <a:lnTo>
                  <a:pt x="0" y="4775468"/>
                </a:lnTo>
                <a:lnTo>
                  <a:pt x="26818" y="4727148"/>
                </a:lnTo>
                <a:cubicBezTo>
                  <a:pt x="191229" y="4488058"/>
                  <a:pt x="532634" y="4323749"/>
                  <a:pt x="927144" y="4323749"/>
                </a:cubicBezTo>
                <a:cubicBezTo>
                  <a:pt x="1135237" y="4323749"/>
                  <a:pt x="1328555" y="4369464"/>
                  <a:pt x="1488916" y="4447756"/>
                </a:cubicBezTo>
                <a:lnTo>
                  <a:pt x="1562023" y="4487263"/>
                </a:lnTo>
                <a:lnTo>
                  <a:pt x="1568565" y="4480066"/>
                </a:lnTo>
                <a:lnTo>
                  <a:pt x="1583026" y="4494807"/>
                </a:lnTo>
                <a:cubicBezTo>
                  <a:pt x="1741572" y="4641248"/>
                  <a:pt x="1981511" y="4734589"/>
                  <a:pt x="2250049" y="4734589"/>
                </a:cubicBezTo>
                <a:cubicBezTo>
                  <a:pt x="2504601" y="4734589"/>
                  <a:pt x="2733456" y="4650717"/>
                  <a:pt x="2891645" y="4517250"/>
                </a:cubicBezTo>
                <a:lnTo>
                  <a:pt x="2892026" y="4516908"/>
                </a:lnTo>
                <a:lnTo>
                  <a:pt x="2894289" y="4514326"/>
                </a:lnTo>
                <a:cubicBezTo>
                  <a:pt x="2907209" y="4500639"/>
                  <a:pt x="2920761" y="4487288"/>
                  <a:pt x="2934912" y="4474294"/>
                </a:cubicBezTo>
                <a:lnTo>
                  <a:pt x="2955014" y="4457073"/>
                </a:lnTo>
                <a:lnTo>
                  <a:pt x="2981537" y="4423328"/>
                </a:lnTo>
                <a:lnTo>
                  <a:pt x="2969873" y="4444345"/>
                </a:lnTo>
                <a:lnTo>
                  <a:pt x="2979139" y="4436408"/>
                </a:lnTo>
                <a:cubicBezTo>
                  <a:pt x="3163014" y="4289329"/>
                  <a:pt x="3429024" y="4196905"/>
                  <a:pt x="3724906" y="4196905"/>
                </a:cubicBezTo>
                <a:close/>
                <a:moveTo>
                  <a:pt x="2313044" y="3980477"/>
                </a:moveTo>
                <a:cubicBezTo>
                  <a:pt x="2419544" y="3980477"/>
                  <a:pt x="2505879" y="4086933"/>
                  <a:pt x="2505879" y="4218253"/>
                </a:cubicBezTo>
                <a:cubicBezTo>
                  <a:pt x="2505879" y="4349573"/>
                  <a:pt x="2419544" y="4456029"/>
                  <a:pt x="2313044" y="4456029"/>
                </a:cubicBezTo>
                <a:cubicBezTo>
                  <a:pt x="2206544" y="4456029"/>
                  <a:pt x="2120209" y="4349573"/>
                  <a:pt x="2120209" y="4218253"/>
                </a:cubicBezTo>
                <a:cubicBezTo>
                  <a:pt x="2120209" y="4086933"/>
                  <a:pt x="2206544" y="3980477"/>
                  <a:pt x="2313044" y="3980477"/>
                </a:cubicBezTo>
                <a:close/>
                <a:moveTo>
                  <a:pt x="1725007" y="3950835"/>
                </a:moveTo>
                <a:cubicBezTo>
                  <a:pt x="1800889" y="3950835"/>
                  <a:pt x="1862402" y="4032533"/>
                  <a:pt x="1862402" y="4133314"/>
                </a:cubicBezTo>
                <a:cubicBezTo>
                  <a:pt x="1862402" y="4234094"/>
                  <a:pt x="1800889" y="4315793"/>
                  <a:pt x="1725007" y="4315793"/>
                </a:cubicBezTo>
                <a:cubicBezTo>
                  <a:pt x="1649126" y="4315793"/>
                  <a:pt x="1587612" y="4234094"/>
                  <a:pt x="1587612" y="4133314"/>
                </a:cubicBezTo>
                <a:cubicBezTo>
                  <a:pt x="1587612" y="4032533"/>
                  <a:pt x="1649126" y="3950835"/>
                  <a:pt x="1725007" y="3950835"/>
                </a:cubicBezTo>
                <a:close/>
                <a:moveTo>
                  <a:pt x="4695521" y="3752385"/>
                </a:moveTo>
                <a:cubicBezTo>
                  <a:pt x="4802021" y="3752385"/>
                  <a:pt x="4888356" y="3858841"/>
                  <a:pt x="4888356" y="3990161"/>
                </a:cubicBezTo>
                <a:cubicBezTo>
                  <a:pt x="4888356" y="4121481"/>
                  <a:pt x="4802021" y="4227937"/>
                  <a:pt x="4695521" y="4227937"/>
                </a:cubicBezTo>
                <a:cubicBezTo>
                  <a:pt x="4589021" y="4227937"/>
                  <a:pt x="4502686" y="4121481"/>
                  <a:pt x="4502686" y="3990161"/>
                </a:cubicBezTo>
                <a:cubicBezTo>
                  <a:pt x="4502686" y="3858841"/>
                  <a:pt x="4589021" y="3752385"/>
                  <a:pt x="4695521" y="3752385"/>
                </a:cubicBezTo>
                <a:close/>
                <a:moveTo>
                  <a:pt x="3335352" y="3616182"/>
                </a:moveTo>
                <a:cubicBezTo>
                  <a:pt x="3411234" y="3616182"/>
                  <a:pt x="3472748" y="3697881"/>
                  <a:pt x="3472748" y="3798661"/>
                </a:cubicBezTo>
                <a:cubicBezTo>
                  <a:pt x="3472748" y="3899442"/>
                  <a:pt x="3411234" y="3981141"/>
                  <a:pt x="3335352" y="3981141"/>
                </a:cubicBezTo>
                <a:cubicBezTo>
                  <a:pt x="3259471" y="3981141"/>
                  <a:pt x="3197957" y="3899442"/>
                  <a:pt x="3197957" y="3798661"/>
                </a:cubicBezTo>
                <a:cubicBezTo>
                  <a:pt x="3197957" y="3697881"/>
                  <a:pt x="3259471" y="3616182"/>
                  <a:pt x="3335352" y="3616182"/>
                </a:cubicBezTo>
                <a:close/>
                <a:moveTo>
                  <a:pt x="2752256" y="3594170"/>
                </a:moveTo>
                <a:cubicBezTo>
                  <a:pt x="2828137" y="3594170"/>
                  <a:pt x="2889650" y="3675869"/>
                  <a:pt x="2889650" y="3776650"/>
                </a:cubicBezTo>
                <a:cubicBezTo>
                  <a:pt x="2889650" y="3877430"/>
                  <a:pt x="2828137" y="3959129"/>
                  <a:pt x="2752256" y="3959129"/>
                </a:cubicBezTo>
                <a:cubicBezTo>
                  <a:pt x="2676374" y="3959129"/>
                  <a:pt x="2614861" y="3877430"/>
                  <a:pt x="2614861" y="3776650"/>
                </a:cubicBezTo>
                <a:cubicBezTo>
                  <a:pt x="2614861" y="3675869"/>
                  <a:pt x="2676374" y="3594170"/>
                  <a:pt x="2752256" y="3594170"/>
                </a:cubicBezTo>
                <a:close/>
                <a:moveTo>
                  <a:pt x="1272022" y="3510406"/>
                </a:moveTo>
                <a:cubicBezTo>
                  <a:pt x="1358553" y="3510406"/>
                  <a:pt x="1428700" y="3592105"/>
                  <a:pt x="1428700" y="3692885"/>
                </a:cubicBezTo>
                <a:cubicBezTo>
                  <a:pt x="1428700" y="3793666"/>
                  <a:pt x="1358553" y="3875365"/>
                  <a:pt x="1272022" y="3875365"/>
                </a:cubicBezTo>
                <a:cubicBezTo>
                  <a:pt x="1185491" y="3875365"/>
                  <a:pt x="1115344" y="3793666"/>
                  <a:pt x="1115344" y="3692885"/>
                </a:cubicBezTo>
                <a:cubicBezTo>
                  <a:pt x="1115344" y="3592105"/>
                  <a:pt x="1185491" y="3510406"/>
                  <a:pt x="1272022" y="3510406"/>
                </a:cubicBezTo>
                <a:close/>
                <a:moveTo>
                  <a:pt x="557672" y="3504925"/>
                </a:moveTo>
                <a:cubicBezTo>
                  <a:pt x="664172" y="3504925"/>
                  <a:pt x="750507" y="3611381"/>
                  <a:pt x="750507" y="3742701"/>
                </a:cubicBezTo>
                <a:cubicBezTo>
                  <a:pt x="750507" y="3874021"/>
                  <a:pt x="664172" y="3980477"/>
                  <a:pt x="557672" y="3980477"/>
                </a:cubicBezTo>
                <a:cubicBezTo>
                  <a:pt x="451172" y="3980477"/>
                  <a:pt x="364836" y="3874021"/>
                  <a:pt x="364836" y="3742701"/>
                </a:cubicBezTo>
                <a:cubicBezTo>
                  <a:pt x="364836" y="3611381"/>
                  <a:pt x="451172" y="3504925"/>
                  <a:pt x="557672" y="3504925"/>
                </a:cubicBezTo>
                <a:close/>
                <a:moveTo>
                  <a:pt x="5237411" y="3504482"/>
                </a:moveTo>
                <a:cubicBezTo>
                  <a:pt x="5313292" y="3504482"/>
                  <a:pt x="5374806" y="3586181"/>
                  <a:pt x="5374806" y="3686961"/>
                </a:cubicBezTo>
                <a:cubicBezTo>
                  <a:pt x="5374806" y="3787741"/>
                  <a:pt x="5313292" y="3869440"/>
                  <a:pt x="5237411" y="3869440"/>
                </a:cubicBezTo>
                <a:cubicBezTo>
                  <a:pt x="5161530" y="3869440"/>
                  <a:pt x="5100016" y="3787741"/>
                  <a:pt x="5100016" y="3686961"/>
                </a:cubicBezTo>
                <a:cubicBezTo>
                  <a:pt x="5100016" y="3586181"/>
                  <a:pt x="5161530" y="3504482"/>
                  <a:pt x="5237411" y="3504482"/>
                </a:cubicBezTo>
                <a:close/>
                <a:moveTo>
                  <a:pt x="3900712" y="3259961"/>
                </a:moveTo>
                <a:cubicBezTo>
                  <a:pt x="4007212" y="3259961"/>
                  <a:pt x="4093547" y="3366417"/>
                  <a:pt x="4093547" y="3497737"/>
                </a:cubicBezTo>
                <a:cubicBezTo>
                  <a:pt x="4093547" y="3629057"/>
                  <a:pt x="4007212" y="3735513"/>
                  <a:pt x="3900712" y="3735513"/>
                </a:cubicBezTo>
                <a:cubicBezTo>
                  <a:pt x="3794212" y="3735513"/>
                  <a:pt x="3707877" y="3629057"/>
                  <a:pt x="3707877" y="3497737"/>
                </a:cubicBezTo>
                <a:cubicBezTo>
                  <a:pt x="3707877" y="3366417"/>
                  <a:pt x="3794212" y="3259961"/>
                  <a:pt x="3900712" y="3259961"/>
                </a:cubicBezTo>
                <a:close/>
                <a:moveTo>
                  <a:pt x="3724906" y="2823028"/>
                </a:moveTo>
                <a:cubicBezTo>
                  <a:pt x="3932999" y="2823028"/>
                  <a:pt x="4126317" y="2868744"/>
                  <a:pt x="4286678" y="2947036"/>
                </a:cubicBezTo>
                <a:lnTo>
                  <a:pt x="4359786" y="2986542"/>
                </a:lnTo>
                <a:lnTo>
                  <a:pt x="4366327" y="2979345"/>
                </a:lnTo>
                <a:lnTo>
                  <a:pt x="4380788" y="2994087"/>
                </a:lnTo>
                <a:cubicBezTo>
                  <a:pt x="4539335" y="3140528"/>
                  <a:pt x="4779273" y="3233868"/>
                  <a:pt x="5047812" y="3233868"/>
                </a:cubicBezTo>
                <a:cubicBezTo>
                  <a:pt x="5338729" y="3233868"/>
                  <a:pt x="5596080" y="3124322"/>
                  <a:pt x="5752747" y="2956393"/>
                </a:cubicBezTo>
                <a:lnTo>
                  <a:pt x="5779300" y="2922608"/>
                </a:lnTo>
                <a:lnTo>
                  <a:pt x="5752483" y="2970928"/>
                </a:lnTo>
                <a:cubicBezTo>
                  <a:pt x="5588072" y="3210018"/>
                  <a:pt x="5246666" y="3374327"/>
                  <a:pt x="4852156" y="3374327"/>
                </a:cubicBezTo>
                <a:cubicBezTo>
                  <a:pt x="4644064" y="3374327"/>
                  <a:pt x="4450746" y="3328612"/>
                  <a:pt x="4290385" y="3250320"/>
                </a:cubicBezTo>
                <a:lnTo>
                  <a:pt x="4217279" y="3210813"/>
                </a:lnTo>
                <a:lnTo>
                  <a:pt x="4210736" y="3218010"/>
                </a:lnTo>
                <a:lnTo>
                  <a:pt x="4196275" y="3203269"/>
                </a:lnTo>
                <a:cubicBezTo>
                  <a:pt x="4037728" y="3056828"/>
                  <a:pt x="3797789" y="2963486"/>
                  <a:pt x="3529251" y="2963486"/>
                </a:cubicBezTo>
                <a:cubicBezTo>
                  <a:pt x="3274699" y="2963486"/>
                  <a:pt x="3045845" y="3047358"/>
                  <a:pt x="2887656" y="3180826"/>
                </a:cubicBezTo>
                <a:lnTo>
                  <a:pt x="2887274" y="3181167"/>
                </a:lnTo>
                <a:lnTo>
                  <a:pt x="2885011" y="3183749"/>
                </a:lnTo>
                <a:cubicBezTo>
                  <a:pt x="2872092" y="3197436"/>
                  <a:pt x="2858540" y="3210788"/>
                  <a:pt x="2844389" y="3223781"/>
                </a:cubicBezTo>
                <a:lnTo>
                  <a:pt x="2824287" y="3241002"/>
                </a:lnTo>
                <a:lnTo>
                  <a:pt x="2797763" y="3274747"/>
                </a:lnTo>
                <a:lnTo>
                  <a:pt x="2809427" y="3253730"/>
                </a:lnTo>
                <a:lnTo>
                  <a:pt x="2800162" y="3261668"/>
                </a:lnTo>
                <a:cubicBezTo>
                  <a:pt x="2616288" y="3408746"/>
                  <a:pt x="2350277" y="3501170"/>
                  <a:pt x="2054394" y="3501170"/>
                </a:cubicBezTo>
                <a:cubicBezTo>
                  <a:pt x="1846301" y="3501170"/>
                  <a:pt x="1652983" y="3455455"/>
                  <a:pt x="1492622" y="3377162"/>
                </a:cubicBezTo>
                <a:lnTo>
                  <a:pt x="1419516" y="3337656"/>
                </a:lnTo>
                <a:lnTo>
                  <a:pt x="1412973" y="3344853"/>
                </a:lnTo>
                <a:lnTo>
                  <a:pt x="1398512" y="3330111"/>
                </a:lnTo>
                <a:cubicBezTo>
                  <a:pt x="1239966" y="3183671"/>
                  <a:pt x="1000027" y="3090330"/>
                  <a:pt x="731488" y="3090330"/>
                </a:cubicBezTo>
                <a:cubicBezTo>
                  <a:pt x="440572" y="3090330"/>
                  <a:pt x="183220" y="3199876"/>
                  <a:pt x="26554" y="3367806"/>
                </a:cubicBezTo>
                <a:lnTo>
                  <a:pt x="0" y="3401591"/>
                </a:lnTo>
                <a:lnTo>
                  <a:pt x="26817" y="3353271"/>
                </a:lnTo>
                <a:cubicBezTo>
                  <a:pt x="191229" y="3114181"/>
                  <a:pt x="532633" y="2949871"/>
                  <a:pt x="927144" y="2949871"/>
                </a:cubicBezTo>
                <a:cubicBezTo>
                  <a:pt x="1135237" y="2949871"/>
                  <a:pt x="1328554" y="2995587"/>
                  <a:pt x="1488915" y="3073879"/>
                </a:cubicBezTo>
                <a:lnTo>
                  <a:pt x="1562022" y="3113385"/>
                </a:lnTo>
                <a:lnTo>
                  <a:pt x="1568565" y="3106189"/>
                </a:lnTo>
                <a:lnTo>
                  <a:pt x="1583026" y="3120930"/>
                </a:lnTo>
                <a:cubicBezTo>
                  <a:pt x="1741572" y="3267371"/>
                  <a:pt x="1981511" y="3360712"/>
                  <a:pt x="2250049" y="3360712"/>
                </a:cubicBezTo>
                <a:cubicBezTo>
                  <a:pt x="2504601" y="3360712"/>
                  <a:pt x="2733456" y="3276840"/>
                  <a:pt x="2891645" y="3143373"/>
                </a:cubicBezTo>
                <a:lnTo>
                  <a:pt x="2892026" y="3143031"/>
                </a:lnTo>
                <a:lnTo>
                  <a:pt x="2894289" y="3140449"/>
                </a:lnTo>
                <a:cubicBezTo>
                  <a:pt x="2907209" y="3126761"/>
                  <a:pt x="2920761" y="3113411"/>
                  <a:pt x="2934912" y="3100417"/>
                </a:cubicBezTo>
                <a:lnTo>
                  <a:pt x="2955014" y="3083196"/>
                </a:lnTo>
                <a:lnTo>
                  <a:pt x="2981537" y="3049451"/>
                </a:lnTo>
                <a:lnTo>
                  <a:pt x="2969873" y="3070468"/>
                </a:lnTo>
                <a:lnTo>
                  <a:pt x="2979139" y="3062530"/>
                </a:lnTo>
                <a:cubicBezTo>
                  <a:pt x="3163014" y="2915452"/>
                  <a:pt x="3429024" y="2823028"/>
                  <a:pt x="3724906" y="2823028"/>
                </a:cubicBezTo>
                <a:close/>
                <a:moveTo>
                  <a:pt x="3724906" y="1373877"/>
                </a:moveTo>
                <a:cubicBezTo>
                  <a:pt x="3932999" y="1373877"/>
                  <a:pt x="4126317" y="1419593"/>
                  <a:pt x="4286678" y="1497885"/>
                </a:cubicBezTo>
                <a:lnTo>
                  <a:pt x="4359786" y="1537391"/>
                </a:lnTo>
                <a:lnTo>
                  <a:pt x="4366327" y="1530195"/>
                </a:lnTo>
                <a:lnTo>
                  <a:pt x="4380788" y="1544936"/>
                </a:lnTo>
                <a:cubicBezTo>
                  <a:pt x="4539335" y="1691377"/>
                  <a:pt x="4779273" y="1784718"/>
                  <a:pt x="5047812" y="1784718"/>
                </a:cubicBezTo>
                <a:cubicBezTo>
                  <a:pt x="5338729" y="1784718"/>
                  <a:pt x="5596080" y="1675171"/>
                  <a:pt x="5752747" y="1507242"/>
                </a:cubicBezTo>
                <a:lnTo>
                  <a:pt x="5779300" y="1473457"/>
                </a:lnTo>
                <a:lnTo>
                  <a:pt x="5752483" y="1521777"/>
                </a:lnTo>
                <a:cubicBezTo>
                  <a:pt x="5588072" y="1760866"/>
                  <a:pt x="5246666" y="1925176"/>
                  <a:pt x="4852156" y="1925176"/>
                </a:cubicBezTo>
                <a:cubicBezTo>
                  <a:pt x="4644064" y="1925176"/>
                  <a:pt x="4450746" y="1879461"/>
                  <a:pt x="4290385" y="1801168"/>
                </a:cubicBezTo>
                <a:lnTo>
                  <a:pt x="4217279" y="1761663"/>
                </a:lnTo>
                <a:lnTo>
                  <a:pt x="4210736" y="1768859"/>
                </a:lnTo>
                <a:lnTo>
                  <a:pt x="4196275" y="1754118"/>
                </a:lnTo>
                <a:cubicBezTo>
                  <a:pt x="4037728" y="1607677"/>
                  <a:pt x="3797789" y="1514335"/>
                  <a:pt x="3529251" y="1514335"/>
                </a:cubicBezTo>
                <a:cubicBezTo>
                  <a:pt x="3274699" y="1514335"/>
                  <a:pt x="3045845" y="1598207"/>
                  <a:pt x="2887657" y="1731675"/>
                </a:cubicBezTo>
                <a:lnTo>
                  <a:pt x="2887274" y="1732016"/>
                </a:lnTo>
                <a:lnTo>
                  <a:pt x="2885011" y="1734598"/>
                </a:lnTo>
                <a:cubicBezTo>
                  <a:pt x="2872092" y="1748286"/>
                  <a:pt x="2858540" y="1761637"/>
                  <a:pt x="2844389" y="1774630"/>
                </a:cubicBezTo>
                <a:lnTo>
                  <a:pt x="2824287" y="1791851"/>
                </a:lnTo>
                <a:lnTo>
                  <a:pt x="2797763" y="1825596"/>
                </a:lnTo>
                <a:lnTo>
                  <a:pt x="2809427" y="1804579"/>
                </a:lnTo>
                <a:lnTo>
                  <a:pt x="2800162" y="1812517"/>
                </a:lnTo>
                <a:cubicBezTo>
                  <a:pt x="2616288" y="1959595"/>
                  <a:pt x="2350277" y="2052019"/>
                  <a:pt x="2054395" y="2052019"/>
                </a:cubicBezTo>
                <a:cubicBezTo>
                  <a:pt x="1846301" y="2052019"/>
                  <a:pt x="1652984" y="2006304"/>
                  <a:pt x="1492623" y="1928012"/>
                </a:cubicBezTo>
                <a:lnTo>
                  <a:pt x="1419516" y="1888505"/>
                </a:lnTo>
                <a:lnTo>
                  <a:pt x="1412973" y="1895702"/>
                </a:lnTo>
                <a:lnTo>
                  <a:pt x="1398512" y="1880961"/>
                </a:lnTo>
                <a:cubicBezTo>
                  <a:pt x="1239966" y="1734520"/>
                  <a:pt x="1000027" y="1641179"/>
                  <a:pt x="731489" y="1641179"/>
                </a:cubicBezTo>
                <a:cubicBezTo>
                  <a:pt x="440572" y="1641179"/>
                  <a:pt x="183220" y="1750725"/>
                  <a:pt x="26554" y="1918655"/>
                </a:cubicBezTo>
                <a:lnTo>
                  <a:pt x="0" y="1952440"/>
                </a:lnTo>
                <a:lnTo>
                  <a:pt x="26818" y="1904120"/>
                </a:lnTo>
                <a:cubicBezTo>
                  <a:pt x="191229" y="1665030"/>
                  <a:pt x="532634" y="1500721"/>
                  <a:pt x="927144" y="1500721"/>
                </a:cubicBezTo>
                <a:cubicBezTo>
                  <a:pt x="1135237" y="1500721"/>
                  <a:pt x="1328555" y="1546436"/>
                  <a:pt x="1488916" y="1624728"/>
                </a:cubicBezTo>
                <a:lnTo>
                  <a:pt x="1562023" y="1664235"/>
                </a:lnTo>
                <a:lnTo>
                  <a:pt x="1568565" y="1657038"/>
                </a:lnTo>
                <a:lnTo>
                  <a:pt x="1583026" y="1671779"/>
                </a:lnTo>
                <a:cubicBezTo>
                  <a:pt x="1741572" y="1818220"/>
                  <a:pt x="1981511" y="1911561"/>
                  <a:pt x="2250049" y="1911561"/>
                </a:cubicBezTo>
                <a:cubicBezTo>
                  <a:pt x="2504601" y="1911561"/>
                  <a:pt x="2733456" y="1827689"/>
                  <a:pt x="2891645" y="1694222"/>
                </a:cubicBezTo>
                <a:lnTo>
                  <a:pt x="2892026" y="1693880"/>
                </a:lnTo>
                <a:lnTo>
                  <a:pt x="2894289" y="1691298"/>
                </a:lnTo>
                <a:cubicBezTo>
                  <a:pt x="2907209" y="1677611"/>
                  <a:pt x="2920761" y="1664260"/>
                  <a:pt x="2934912" y="1651266"/>
                </a:cubicBezTo>
                <a:lnTo>
                  <a:pt x="2955014" y="1634045"/>
                </a:lnTo>
                <a:lnTo>
                  <a:pt x="2981537" y="1600300"/>
                </a:lnTo>
                <a:lnTo>
                  <a:pt x="2969873" y="1621317"/>
                </a:lnTo>
                <a:lnTo>
                  <a:pt x="2979139" y="1613380"/>
                </a:lnTo>
                <a:cubicBezTo>
                  <a:pt x="3163014" y="1466301"/>
                  <a:pt x="3429024" y="1373877"/>
                  <a:pt x="3724906" y="1373877"/>
                </a:cubicBezTo>
                <a:close/>
                <a:moveTo>
                  <a:pt x="2313044" y="1157449"/>
                </a:moveTo>
                <a:cubicBezTo>
                  <a:pt x="2419544" y="1157449"/>
                  <a:pt x="2505879" y="1263905"/>
                  <a:pt x="2505879" y="1395225"/>
                </a:cubicBezTo>
                <a:cubicBezTo>
                  <a:pt x="2505879" y="1526545"/>
                  <a:pt x="2419544" y="1633001"/>
                  <a:pt x="2313044" y="1633001"/>
                </a:cubicBezTo>
                <a:cubicBezTo>
                  <a:pt x="2206544" y="1633001"/>
                  <a:pt x="2120209" y="1526545"/>
                  <a:pt x="2120209" y="1395225"/>
                </a:cubicBezTo>
                <a:cubicBezTo>
                  <a:pt x="2120209" y="1263905"/>
                  <a:pt x="2206544" y="1157449"/>
                  <a:pt x="2313044" y="1157449"/>
                </a:cubicBezTo>
                <a:close/>
                <a:moveTo>
                  <a:pt x="1725007" y="1127807"/>
                </a:moveTo>
                <a:cubicBezTo>
                  <a:pt x="1800889" y="1127807"/>
                  <a:pt x="1862402" y="1209505"/>
                  <a:pt x="1862402" y="1310286"/>
                </a:cubicBezTo>
                <a:cubicBezTo>
                  <a:pt x="1862402" y="1411066"/>
                  <a:pt x="1800889" y="1492765"/>
                  <a:pt x="1725007" y="1492765"/>
                </a:cubicBezTo>
                <a:cubicBezTo>
                  <a:pt x="1649126" y="1492765"/>
                  <a:pt x="1587612" y="1411066"/>
                  <a:pt x="1587612" y="1310286"/>
                </a:cubicBezTo>
                <a:cubicBezTo>
                  <a:pt x="1587612" y="1209505"/>
                  <a:pt x="1649126" y="1127807"/>
                  <a:pt x="1725007" y="1127807"/>
                </a:cubicBezTo>
                <a:close/>
                <a:moveTo>
                  <a:pt x="4695521" y="929357"/>
                </a:moveTo>
                <a:cubicBezTo>
                  <a:pt x="4802021" y="929357"/>
                  <a:pt x="4888356" y="1035813"/>
                  <a:pt x="4888356" y="1167133"/>
                </a:cubicBezTo>
                <a:cubicBezTo>
                  <a:pt x="4888356" y="1298453"/>
                  <a:pt x="4802021" y="1404909"/>
                  <a:pt x="4695521" y="1404909"/>
                </a:cubicBezTo>
                <a:cubicBezTo>
                  <a:pt x="4589021" y="1404909"/>
                  <a:pt x="4502686" y="1298453"/>
                  <a:pt x="4502686" y="1167133"/>
                </a:cubicBezTo>
                <a:cubicBezTo>
                  <a:pt x="4502686" y="1035813"/>
                  <a:pt x="4589021" y="929357"/>
                  <a:pt x="4695521" y="929357"/>
                </a:cubicBezTo>
                <a:close/>
                <a:moveTo>
                  <a:pt x="3335352" y="793154"/>
                </a:moveTo>
                <a:cubicBezTo>
                  <a:pt x="3411234" y="793154"/>
                  <a:pt x="3472748" y="874853"/>
                  <a:pt x="3472748" y="975633"/>
                </a:cubicBezTo>
                <a:cubicBezTo>
                  <a:pt x="3472748" y="1076414"/>
                  <a:pt x="3411234" y="1158113"/>
                  <a:pt x="3335352" y="1158113"/>
                </a:cubicBezTo>
                <a:cubicBezTo>
                  <a:pt x="3259471" y="1158113"/>
                  <a:pt x="3197957" y="1076414"/>
                  <a:pt x="3197957" y="975633"/>
                </a:cubicBezTo>
                <a:cubicBezTo>
                  <a:pt x="3197957" y="874853"/>
                  <a:pt x="3259471" y="793154"/>
                  <a:pt x="3335352" y="793154"/>
                </a:cubicBezTo>
                <a:close/>
                <a:moveTo>
                  <a:pt x="2752256" y="771142"/>
                </a:moveTo>
                <a:cubicBezTo>
                  <a:pt x="2828137" y="771142"/>
                  <a:pt x="2889650" y="852841"/>
                  <a:pt x="2889650" y="953622"/>
                </a:cubicBezTo>
                <a:cubicBezTo>
                  <a:pt x="2889650" y="1054402"/>
                  <a:pt x="2828137" y="1136101"/>
                  <a:pt x="2752256" y="1136101"/>
                </a:cubicBezTo>
                <a:cubicBezTo>
                  <a:pt x="2676374" y="1136101"/>
                  <a:pt x="2614861" y="1054402"/>
                  <a:pt x="2614861" y="953622"/>
                </a:cubicBezTo>
                <a:cubicBezTo>
                  <a:pt x="2614861" y="852841"/>
                  <a:pt x="2676374" y="771142"/>
                  <a:pt x="2752256" y="771142"/>
                </a:cubicBezTo>
                <a:close/>
                <a:moveTo>
                  <a:pt x="1272022" y="687378"/>
                </a:moveTo>
                <a:cubicBezTo>
                  <a:pt x="1358553" y="687378"/>
                  <a:pt x="1428700" y="769077"/>
                  <a:pt x="1428700" y="869857"/>
                </a:cubicBezTo>
                <a:cubicBezTo>
                  <a:pt x="1428700" y="970638"/>
                  <a:pt x="1358553" y="1052337"/>
                  <a:pt x="1272022" y="1052337"/>
                </a:cubicBezTo>
                <a:cubicBezTo>
                  <a:pt x="1185491" y="1052337"/>
                  <a:pt x="1115344" y="970638"/>
                  <a:pt x="1115344" y="869857"/>
                </a:cubicBezTo>
                <a:cubicBezTo>
                  <a:pt x="1115344" y="769077"/>
                  <a:pt x="1185491" y="687378"/>
                  <a:pt x="1272022" y="687378"/>
                </a:cubicBezTo>
                <a:close/>
                <a:moveTo>
                  <a:pt x="557672" y="681897"/>
                </a:moveTo>
                <a:cubicBezTo>
                  <a:pt x="664172" y="681897"/>
                  <a:pt x="750507" y="788353"/>
                  <a:pt x="750507" y="919673"/>
                </a:cubicBezTo>
                <a:cubicBezTo>
                  <a:pt x="750507" y="1050993"/>
                  <a:pt x="664172" y="1157449"/>
                  <a:pt x="557672" y="1157449"/>
                </a:cubicBezTo>
                <a:cubicBezTo>
                  <a:pt x="451172" y="1157449"/>
                  <a:pt x="364836" y="1050993"/>
                  <a:pt x="364836" y="919673"/>
                </a:cubicBezTo>
                <a:cubicBezTo>
                  <a:pt x="364836" y="788353"/>
                  <a:pt x="451172" y="681897"/>
                  <a:pt x="557672" y="681897"/>
                </a:cubicBezTo>
                <a:close/>
                <a:moveTo>
                  <a:pt x="5237411" y="681454"/>
                </a:moveTo>
                <a:cubicBezTo>
                  <a:pt x="5313292" y="681454"/>
                  <a:pt x="5374806" y="763153"/>
                  <a:pt x="5374806" y="863933"/>
                </a:cubicBezTo>
                <a:cubicBezTo>
                  <a:pt x="5374806" y="964713"/>
                  <a:pt x="5313292" y="1046412"/>
                  <a:pt x="5237411" y="1046412"/>
                </a:cubicBezTo>
                <a:cubicBezTo>
                  <a:pt x="5161530" y="1046412"/>
                  <a:pt x="5100016" y="964713"/>
                  <a:pt x="5100016" y="863933"/>
                </a:cubicBezTo>
                <a:cubicBezTo>
                  <a:pt x="5100016" y="763153"/>
                  <a:pt x="5161530" y="681454"/>
                  <a:pt x="5237411" y="681454"/>
                </a:cubicBezTo>
                <a:close/>
                <a:moveTo>
                  <a:pt x="3900712" y="436933"/>
                </a:moveTo>
                <a:cubicBezTo>
                  <a:pt x="4007212" y="436933"/>
                  <a:pt x="4093547" y="543389"/>
                  <a:pt x="4093547" y="674709"/>
                </a:cubicBezTo>
                <a:cubicBezTo>
                  <a:pt x="4093547" y="806029"/>
                  <a:pt x="4007212" y="912485"/>
                  <a:pt x="3900712" y="912485"/>
                </a:cubicBezTo>
                <a:cubicBezTo>
                  <a:pt x="3794212" y="912485"/>
                  <a:pt x="3707877" y="806029"/>
                  <a:pt x="3707877" y="674709"/>
                </a:cubicBezTo>
                <a:cubicBezTo>
                  <a:pt x="3707877" y="543389"/>
                  <a:pt x="3794212" y="436933"/>
                  <a:pt x="3900712" y="436933"/>
                </a:cubicBezTo>
                <a:close/>
                <a:moveTo>
                  <a:pt x="3724906" y="0"/>
                </a:moveTo>
                <a:cubicBezTo>
                  <a:pt x="3932999" y="0"/>
                  <a:pt x="4126317" y="45716"/>
                  <a:pt x="4286678" y="124008"/>
                </a:cubicBezTo>
                <a:lnTo>
                  <a:pt x="4359786" y="163514"/>
                </a:lnTo>
                <a:lnTo>
                  <a:pt x="4366327" y="156317"/>
                </a:lnTo>
                <a:lnTo>
                  <a:pt x="4380788" y="171059"/>
                </a:lnTo>
                <a:cubicBezTo>
                  <a:pt x="4539335" y="317500"/>
                  <a:pt x="4779273" y="410840"/>
                  <a:pt x="5047812" y="410840"/>
                </a:cubicBezTo>
                <a:cubicBezTo>
                  <a:pt x="5338729" y="410840"/>
                  <a:pt x="5596080" y="301294"/>
                  <a:pt x="5752747" y="133365"/>
                </a:cubicBezTo>
                <a:lnTo>
                  <a:pt x="5779300" y="99580"/>
                </a:lnTo>
                <a:lnTo>
                  <a:pt x="5752483" y="147900"/>
                </a:lnTo>
                <a:cubicBezTo>
                  <a:pt x="5588072" y="386990"/>
                  <a:pt x="5246666" y="551299"/>
                  <a:pt x="4852156" y="551299"/>
                </a:cubicBezTo>
                <a:cubicBezTo>
                  <a:pt x="4644064" y="551299"/>
                  <a:pt x="4450746" y="505584"/>
                  <a:pt x="4290385" y="427292"/>
                </a:cubicBezTo>
                <a:lnTo>
                  <a:pt x="4217279" y="387785"/>
                </a:lnTo>
                <a:lnTo>
                  <a:pt x="4210736" y="394982"/>
                </a:lnTo>
                <a:lnTo>
                  <a:pt x="4196275" y="380241"/>
                </a:lnTo>
                <a:cubicBezTo>
                  <a:pt x="4037728" y="233800"/>
                  <a:pt x="3797789" y="140458"/>
                  <a:pt x="3529251" y="140458"/>
                </a:cubicBezTo>
                <a:cubicBezTo>
                  <a:pt x="3274699" y="140458"/>
                  <a:pt x="3045845" y="224330"/>
                  <a:pt x="2887656" y="357798"/>
                </a:cubicBezTo>
                <a:lnTo>
                  <a:pt x="2887274" y="358139"/>
                </a:lnTo>
                <a:lnTo>
                  <a:pt x="2885011" y="360721"/>
                </a:lnTo>
                <a:cubicBezTo>
                  <a:pt x="2872092" y="374408"/>
                  <a:pt x="2858540" y="387760"/>
                  <a:pt x="2844389" y="400753"/>
                </a:cubicBezTo>
                <a:lnTo>
                  <a:pt x="2824287" y="417974"/>
                </a:lnTo>
                <a:lnTo>
                  <a:pt x="2797763" y="451719"/>
                </a:lnTo>
                <a:lnTo>
                  <a:pt x="2809427" y="430702"/>
                </a:lnTo>
                <a:lnTo>
                  <a:pt x="2800162" y="438640"/>
                </a:lnTo>
                <a:cubicBezTo>
                  <a:pt x="2616288" y="585718"/>
                  <a:pt x="2350277" y="678142"/>
                  <a:pt x="2054394" y="678142"/>
                </a:cubicBezTo>
                <a:cubicBezTo>
                  <a:pt x="1846301" y="678142"/>
                  <a:pt x="1652983" y="632427"/>
                  <a:pt x="1492622" y="554134"/>
                </a:cubicBezTo>
                <a:lnTo>
                  <a:pt x="1419516" y="514628"/>
                </a:lnTo>
                <a:lnTo>
                  <a:pt x="1412973" y="521825"/>
                </a:lnTo>
                <a:lnTo>
                  <a:pt x="1398512" y="507083"/>
                </a:lnTo>
                <a:cubicBezTo>
                  <a:pt x="1239966" y="360643"/>
                  <a:pt x="1000027" y="267302"/>
                  <a:pt x="731488" y="267302"/>
                </a:cubicBezTo>
                <a:cubicBezTo>
                  <a:pt x="440572" y="267302"/>
                  <a:pt x="183220" y="376848"/>
                  <a:pt x="26554" y="544778"/>
                </a:cubicBezTo>
                <a:lnTo>
                  <a:pt x="0" y="578563"/>
                </a:lnTo>
                <a:lnTo>
                  <a:pt x="26817" y="530242"/>
                </a:lnTo>
                <a:cubicBezTo>
                  <a:pt x="191229" y="291153"/>
                  <a:pt x="532633" y="126843"/>
                  <a:pt x="927144" y="126843"/>
                </a:cubicBezTo>
                <a:cubicBezTo>
                  <a:pt x="1135237" y="126843"/>
                  <a:pt x="1328554" y="172558"/>
                  <a:pt x="1488915" y="250851"/>
                </a:cubicBezTo>
                <a:lnTo>
                  <a:pt x="1562022" y="290357"/>
                </a:lnTo>
                <a:lnTo>
                  <a:pt x="1568565" y="283161"/>
                </a:lnTo>
                <a:lnTo>
                  <a:pt x="1583026" y="297902"/>
                </a:lnTo>
                <a:cubicBezTo>
                  <a:pt x="1741572" y="444343"/>
                  <a:pt x="1981511" y="537684"/>
                  <a:pt x="2250049" y="537684"/>
                </a:cubicBezTo>
                <a:cubicBezTo>
                  <a:pt x="2504601" y="537684"/>
                  <a:pt x="2733456" y="453812"/>
                  <a:pt x="2891645" y="320345"/>
                </a:cubicBezTo>
                <a:lnTo>
                  <a:pt x="2892026" y="320003"/>
                </a:lnTo>
                <a:lnTo>
                  <a:pt x="2894289" y="317421"/>
                </a:lnTo>
                <a:cubicBezTo>
                  <a:pt x="2907209" y="303733"/>
                  <a:pt x="2920761" y="290383"/>
                  <a:pt x="2934912" y="277389"/>
                </a:cubicBezTo>
                <a:lnTo>
                  <a:pt x="2955014" y="260168"/>
                </a:lnTo>
                <a:lnTo>
                  <a:pt x="2981537" y="226423"/>
                </a:lnTo>
                <a:lnTo>
                  <a:pt x="2969873" y="247440"/>
                </a:lnTo>
                <a:lnTo>
                  <a:pt x="2979139" y="239502"/>
                </a:lnTo>
                <a:cubicBezTo>
                  <a:pt x="3163014" y="92424"/>
                  <a:pt x="3429024" y="0"/>
                  <a:pt x="3724906" y="0"/>
                </a:cubicBezTo>
                <a:close/>
              </a:path>
            </a:pathLst>
          </a:custGeom>
          <a:gradFill>
            <a:gsLst>
              <a:gs pos="80000">
                <a:srgbClr val="FFC000">
                  <a:lumMod val="48000"/>
                  <a:lumOff val="52000"/>
                </a:srgbClr>
              </a:gs>
              <a:gs pos="43000">
                <a:srgbClr val="FF6600"/>
              </a:gs>
              <a:gs pos="7000">
                <a:srgbClr val="C00000"/>
              </a:gs>
              <a:gs pos="64000">
                <a:schemeClr val="accent2">
                  <a:lumMod val="88000"/>
                </a:schemeClr>
              </a:gs>
              <a:gs pos="100000">
                <a:schemeClr val="accent2">
                  <a:lumMod val="50000"/>
                </a:schemeClr>
              </a:gs>
            </a:gsLst>
            <a:lin ang="0" scaled="1"/>
          </a:gradFill>
          <a:ln>
            <a:noFill/>
          </a:ln>
          <a:scene3d>
            <a:camera prst="orthographicFront"/>
            <a:lightRig rig="flat" dir="t"/>
          </a:scene3d>
          <a:sp3d>
            <a:bevelT w="177800"/>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7" name="Forma libre 11"/>
          <p:cNvSpPr/>
          <p:nvPr/>
        </p:nvSpPr>
        <p:spPr>
          <a:xfrm>
            <a:off x="-64041" y="2121944"/>
            <a:ext cx="4585911" cy="3021555"/>
          </a:xfrm>
          <a:custGeom>
            <a:avLst/>
            <a:gdLst>
              <a:gd name="connsiteX0" fmla="*/ 3724906 w 5779300"/>
              <a:gd name="connsiteY0" fmla="*/ 4196905 h 4875047"/>
              <a:gd name="connsiteX1" fmla="*/ 4286678 w 5779300"/>
              <a:gd name="connsiteY1" fmla="*/ 4320913 h 4875047"/>
              <a:gd name="connsiteX2" fmla="*/ 4359786 w 5779300"/>
              <a:gd name="connsiteY2" fmla="*/ 4360419 h 4875047"/>
              <a:gd name="connsiteX3" fmla="*/ 4366327 w 5779300"/>
              <a:gd name="connsiteY3" fmla="*/ 4353223 h 4875047"/>
              <a:gd name="connsiteX4" fmla="*/ 4380788 w 5779300"/>
              <a:gd name="connsiteY4" fmla="*/ 4367964 h 4875047"/>
              <a:gd name="connsiteX5" fmla="*/ 5047812 w 5779300"/>
              <a:gd name="connsiteY5" fmla="*/ 4607746 h 4875047"/>
              <a:gd name="connsiteX6" fmla="*/ 5752747 w 5779300"/>
              <a:gd name="connsiteY6" fmla="*/ 4330270 h 4875047"/>
              <a:gd name="connsiteX7" fmla="*/ 5779300 w 5779300"/>
              <a:gd name="connsiteY7" fmla="*/ 4296485 h 4875047"/>
              <a:gd name="connsiteX8" fmla="*/ 5752483 w 5779300"/>
              <a:gd name="connsiteY8" fmla="*/ 4344805 h 4875047"/>
              <a:gd name="connsiteX9" fmla="*/ 4852156 w 5779300"/>
              <a:gd name="connsiteY9" fmla="*/ 4748204 h 4875047"/>
              <a:gd name="connsiteX10" fmla="*/ 4290385 w 5779300"/>
              <a:gd name="connsiteY10" fmla="*/ 4624196 h 4875047"/>
              <a:gd name="connsiteX11" fmla="*/ 4217279 w 5779300"/>
              <a:gd name="connsiteY11" fmla="*/ 4584691 h 4875047"/>
              <a:gd name="connsiteX12" fmla="*/ 4210736 w 5779300"/>
              <a:gd name="connsiteY12" fmla="*/ 4591887 h 4875047"/>
              <a:gd name="connsiteX13" fmla="*/ 4196275 w 5779300"/>
              <a:gd name="connsiteY13" fmla="*/ 4577146 h 4875047"/>
              <a:gd name="connsiteX14" fmla="*/ 3529251 w 5779300"/>
              <a:gd name="connsiteY14" fmla="*/ 4337363 h 4875047"/>
              <a:gd name="connsiteX15" fmla="*/ 2887657 w 5779300"/>
              <a:gd name="connsiteY15" fmla="*/ 4554703 h 4875047"/>
              <a:gd name="connsiteX16" fmla="*/ 2887274 w 5779300"/>
              <a:gd name="connsiteY16" fmla="*/ 4555044 h 4875047"/>
              <a:gd name="connsiteX17" fmla="*/ 2885011 w 5779300"/>
              <a:gd name="connsiteY17" fmla="*/ 4557626 h 4875047"/>
              <a:gd name="connsiteX18" fmla="*/ 2844389 w 5779300"/>
              <a:gd name="connsiteY18" fmla="*/ 4597658 h 4875047"/>
              <a:gd name="connsiteX19" fmla="*/ 2824287 w 5779300"/>
              <a:gd name="connsiteY19" fmla="*/ 4614879 h 4875047"/>
              <a:gd name="connsiteX20" fmla="*/ 2797763 w 5779300"/>
              <a:gd name="connsiteY20" fmla="*/ 4648624 h 4875047"/>
              <a:gd name="connsiteX21" fmla="*/ 2809427 w 5779300"/>
              <a:gd name="connsiteY21" fmla="*/ 4627607 h 4875047"/>
              <a:gd name="connsiteX22" fmla="*/ 2800162 w 5779300"/>
              <a:gd name="connsiteY22" fmla="*/ 4635545 h 4875047"/>
              <a:gd name="connsiteX23" fmla="*/ 2054395 w 5779300"/>
              <a:gd name="connsiteY23" fmla="*/ 4875047 h 4875047"/>
              <a:gd name="connsiteX24" fmla="*/ 1492623 w 5779300"/>
              <a:gd name="connsiteY24" fmla="*/ 4751040 h 4875047"/>
              <a:gd name="connsiteX25" fmla="*/ 1419516 w 5779300"/>
              <a:gd name="connsiteY25" fmla="*/ 4711533 h 4875047"/>
              <a:gd name="connsiteX26" fmla="*/ 1412973 w 5779300"/>
              <a:gd name="connsiteY26" fmla="*/ 4718730 h 4875047"/>
              <a:gd name="connsiteX27" fmla="*/ 1398512 w 5779300"/>
              <a:gd name="connsiteY27" fmla="*/ 4703989 h 4875047"/>
              <a:gd name="connsiteX28" fmla="*/ 731489 w 5779300"/>
              <a:gd name="connsiteY28" fmla="*/ 4464207 h 4875047"/>
              <a:gd name="connsiteX29" fmla="*/ 26554 w 5779300"/>
              <a:gd name="connsiteY29" fmla="*/ 4741683 h 4875047"/>
              <a:gd name="connsiteX30" fmla="*/ 0 w 5779300"/>
              <a:gd name="connsiteY30" fmla="*/ 4775468 h 4875047"/>
              <a:gd name="connsiteX31" fmla="*/ 26818 w 5779300"/>
              <a:gd name="connsiteY31" fmla="*/ 4727148 h 4875047"/>
              <a:gd name="connsiteX32" fmla="*/ 927144 w 5779300"/>
              <a:gd name="connsiteY32" fmla="*/ 4323749 h 4875047"/>
              <a:gd name="connsiteX33" fmla="*/ 1488916 w 5779300"/>
              <a:gd name="connsiteY33" fmla="*/ 4447756 h 4875047"/>
              <a:gd name="connsiteX34" fmla="*/ 1562023 w 5779300"/>
              <a:gd name="connsiteY34" fmla="*/ 4487263 h 4875047"/>
              <a:gd name="connsiteX35" fmla="*/ 1568565 w 5779300"/>
              <a:gd name="connsiteY35" fmla="*/ 4480066 h 4875047"/>
              <a:gd name="connsiteX36" fmla="*/ 1583026 w 5779300"/>
              <a:gd name="connsiteY36" fmla="*/ 4494807 h 4875047"/>
              <a:gd name="connsiteX37" fmla="*/ 2250049 w 5779300"/>
              <a:gd name="connsiteY37" fmla="*/ 4734589 h 4875047"/>
              <a:gd name="connsiteX38" fmla="*/ 2891645 w 5779300"/>
              <a:gd name="connsiteY38" fmla="*/ 4517250 h 4875047"/>
              <a:gd name="connsiteX39" fmla="*/ 2892026 w 5779300"/>
              <a:gd name="connsiteY39" fmla="*/ 4516908 h 4875047"/>
              <a:gd name="connsiteX40" fmla="*/ 2894289 w 5779300"/>
              <a:gd name="connsiteY40" fmla="*/ 4514326 h 4875047"/>
              <a:gd name="connsiteX41" fmla="*/ 2934912 w 5779300"/>
              <a:gd name="connsiteY41" fmla="*/ 4474294 h 4875047"/>
              <a:gd name="connsiteX42" fmla="*/ 2955014 w 5779300"/>
              <a:gd name="connsiteY42" fmla="*/ 4457073 h 4875047"/>
              <a:gd name="connsiteX43" fmla="*/ 2981537 w 5779300"/>
              <a:gd name="connsiteY43" fmla="*/ 4423328 h 4875047"/>
              <a:gd name="connsiteX44" fmla="*/ 2969873 w 5779300"/>
              <a:gd name="connsiteY44" fmla="*/ 4444345 h 4875047"/>
              <a:gd name="connsiteX45" fmla="*/ 2979139 w 5779300"/>
              <a:gd name="connsiteY45" fmla="*/ 4436408 h 4875047"/>
              <a:gd name="connsiteX46" fmla="*/ 3724906 w 5779300"/>
              <a:gd name="connsiteY46" fmla="*/ 4196905 h 4875047"/>
              <a:gd name="connsiteX47" fmla="*/ 2313044 w 5779300"/>
              <a:gd name="connsiteY47" fmla="*/ 3980477 h 4875047"/>
              <a:gd name="connsiteX48" fmla="*/ 2505879 w 5779300"/>
              <a:gd name="connsiteY48" fmla="*/ 4218253 h 4875047"/>
              <a:gd name="connsiteX49" fmla="*/ 2313044 w 5779300"/>
              <a:gd name="connsiteY49" fmla="*/ 4456029 h 4875047"/>
              <a:gd name="connsiteX50" fmla="*/ 2120209 w 5779300"/>
              <a:gd name="connsiteY50" fmla="*/ 4218253 h 4875047"/>
              <a:gd name="connsiteX51" fmla="*/ 2313044 w 5779300"/>
              <a:gd name="connsiteY51" fmla="*/ 3980477 h 4875047"/>
              <a:gd name="connsiteX52" fmla="*/ 1725007 w 5779300"/>
              <a:gd name="connsiteY52" fmla="*/ 3950835 h 4875047"/>
              <a:gd name="connsiteX53" fmla="*/ 1862402 w 5779300"/>
              <a:gd name="connsiteY53" fmla="*/ 4133314 h 4875047"/>
              <a:gd name="connsiteX54" fmla="*/ 1725007 w 5779300"/>
              <a:gd name="connsiteY54" fmla="*/ 4315793 h 4875047"/>
              <a:gd name="connsiteX55" fmla="*/ 1587612 w 5779300"/>
              <a:gd name="connsiteY55" fmla="*/ 4133314 h 4875047"/>
              <a:gd name="connsiteX56" fmla="*/ 1725007 w 5779300"/>
              <a:gd name="connsiteY56" fmla="*/ 3950835 h 4875047"/>
              <a:gd name="connsiteX57" fmla="*/ 4695521 w 5779300"/>
              <a:gd name="connsiteY57" fmla="*/ 3752385 h 4875047"/>
              <a:gd name="connsiteX58" fmla="*/ 4888356 w 5779300"/>
              <a:gd name="connsiteY58" fmla="*/ 3990161 h 4875047"/>
              <a:gd name="connsiteX59" fmla="*/ 4695521 w 5779300"/>
              <a:gd name="connsiteY59" fmla="*/ 4227937 h 4875047"/>
              <a:gd name="connsiteX60" fmla="*/ 4502686 w 5779300"/>
              <a:gd name="connsiteY60" fmla="*/ 3990161 h 4875047"/>
              <a:gd name="connsiteX61" fmla="*/ 4695521 w 5779300"/>
              <a:gd name="connsiteY61" fmla="*/ 3752385 h 4875047"/>
              <a:gd name="connsiteX62" fmla="*/ 3335352 w 5779300"/>
              <a:gd name="connsiteY62" fmla="*/ 3616182 h 4875047"/>
              <a:gd name="connsiteX63" fmla="*/ 3472748 w 5779300"/>
              <a:gd name="connsiteY63" fmla="*/ 3798661 h 4875047"/>
              <a:gd name="connsiteX64" fmla="*/ 3335352 w 5779300"/>
              <a:gd name="connsiteY64" fmla="*/ 3981141 h 4875047"/>
              <a:gd name="connsiteX65" fmla="*/ 3197957 w 5779300"/>
              <a:gd name="connsiteY65" fmla="*/ 3798661 h 4875047"/>
              <a:gd name="connsiteX66" fmla="*/ 3335352 w 5779300"/>
              <a:gd name="connsiteY66" fmla="*/ 3616182 h 4875047"/>
              <a:gd name="connsiteX67" fmla="*/ 2752256 w 5779300"/>
              <a:gd name="connsiteY67" fmla="*/ 3594170 h 4875047"/>
              <a:gd name="connsiteX68" fmla="*/ 2889650 w 5779300"/>
              <a:gd name="connsiteY68" fmla="*/ 3776650 h 4875047"/>
              <a:gd name="connsiteX69" fmla="*/ 2752256 w 5779300"/>
              <a:gd name="connsiteY69" fmla="*/ 3959129 h 4875047"/>
              <a:gd name="connsiteX70" fmla="*/ 2614861 w 5779300"/>
              <a:gd name="connsiteY70" fmla="*/ 3776650 h 4875047"/>
              <a:gd name="connsiteX71" fmla="*/ 2752256 w 5779300"/>
              <a:gd name="connsiteY71" fmla="*/ 3594170 h 4875047"/>
              <a:gd name="connsiteX72" fmla="*/ 1272022 w 5779300"/>
              <a:gd name="connsiteY72" fmla="*/ 3510406 h 4875047"/>
              <a:gd name="connsiteX73" fmla="*/ 1428700 w 5779300"/>
              <a:gd name="connsiteY73" fmla="*/ 3692885 h 4875047"/>
              <a:gd name="connsiteX74" fmla="*/ 1272022 w 5779300"/>
              <a:gd name="connsiteY74" fmla="*/ 3875365 h 4875047"/>
              <a:gd name="connsiteX75" fmla="*/ 1115344 w 5779300"/>
              <a:gd name="connsiteY75" fmla="*/ 3692885 h 4875047"/>
              <a:gd name="connsiteX76" fmla="*/ 1272022 w 5779300"/>
              <a:gd name="connsiteY76" fmla="*/ 3510406 h 4875047"/>
              <a:gd name="connsiteX77" fmla="*/ 557672 w 5779300"/>
              <a:gd name="connsiteY77" fmla="*/ 3504925 h 4875047"/>
              <a:gd name="connsiteX78" fmla="*/ 750507 w 5779300"/>
              <a:gd name="connsiteY78" fmla="*/ 3742701 h 4875047"/>
              <a:gd name="connsiteX79" fmla="*/ 557672 w 5779300"/>
              <a:gd name="connsiteY79" fmla="*/ 3980477 h 4875047"/>
              <a:gd name="connsiteX80" fmla="*/ 364836 w 5779300"/>
              <a:gd name="connsiteY80" fmla="*/ 3742701 h 4875047"/>
              <a:gd name="connsiteX81" fmla="*/ 557672 w 5779300"/>
              <a:gd name="connsiteY81" fmla="*/ 3504925 h 4875047"/>
              <a:gd name="connsiteX82" fmla="*/ 5237411 w 5779300"/>
              <a:gd name="connsiteY82" fmla="*/ 3504482 h 4875047"/>
              <a:gd name="connsiteX83" fmla="*/ 5374806 w 5779300"/>
              <a:gd name="connsiteY83" fmla="*/ 3686961 h 4875047"/>
              <a:gd name="connsiteX84" fmla="*/ 5237411 w 5779300"/>
              <a:gd name="connsiteY84" fmla="*/ 3869440 h 4875047"/>
              <a:gd name="connsiteX85" fmla="*/ 5100016 w 5779300"/>
              <a:gd name="connsiteY85" fmla="*/ 3686961 h 4875047"/>
              <a:gd name="connsiteX86" fmla="*/ 5237411 w 5779300"/>
              <a:gd name="connsiteY86" fmla="*/ 3504482 h 4875047"/>
              <a:gd name="connsiteX87" fmla="*/ 3900712 w 5779300"/>
              <a:gd name="connsiteY87" fmla="*/ 3259961 h 4875047"/>
              <a:gd name="connsiteX88" fmla="*/ 4093547 w 5779300"/>
              <a:gd name="connsiteY88" fmla="*/ 3497737 h 4875047"/>
              <a:gd name="connsiteX89" fmla="*/ 3900712 w 5779300"/>
              <a:gd name="connsiteY89" fmla="*/ 3735513 h 4875047"/>
              <a:gd name="connsiteX90" fmla="*/ 3707877 w 5779300"/>
              <a:gd name="connsiteY90" fmla="*/ 3497737 h 4875047"/>
              <a:gd name="connsiteX91" fmla="*/ 3900712 w 5779300"/>
              <a:gd name="connsiteY91" fmla="*/ 3259961 h 4875047"/>
              <a:gd name="connsiteX92" fmla="*/ 3724906 w 5779300"/>
              <a:gd name="connsiteY92" fmla="*/ 2823028 h 4875047"/>
              <a:gd name="connsiteX93" fmla="*/ 4286678 w 5779300"/>
              <a:gd name="connsiteY93" fmla="*/ 2947036 h 4875047"/>
              <a:gd name="connsiteX94" fmla="*/ 4359786 w 5779300"/>
              <a:gd name="connsiteY94" fmla="*/ 2986542 h 4875047"/>
              <a:gd name="connsiteX95" fmla="*/ 4366327 w 5779300"/>
              <a:gd name="connsiteY95" fmla="*/ 2979345 h 4875047"/>
              <a:gd name="connsiteX96" fmla="*/ 4380788 w 5779300"/>
              <a:gd name="connsiteY96" fmla="*/ 2994087 h 4875047"/>
              <a:gd name="connsiteX97" fmla="*/ 5047812 w 5779300"/>
              <a:gd name="connsiteY97" fmla="*/ 3233868 h 4875047"/>
              <a:gd name="connsiteX98" fmla="*/ 5752747 w 5779300"/>
              <a:gd name="connsiteY98" fmla="*/ 2956393 h 4875047"/>
              <a:gd name="connsiteX99" fmla="*/ 5779300 w 5779300"/>
              <a:gd name="connsiteY99" fmla="*/ 2922608 h 4875047"/>
              <a:gd name="connsiteX100" fmla="*/ 5752483 w 5779300"/>
              <a:gd name="connsiteY100" fmla="*/ 2970928 h 4875047"/>
              <a:gd name="connsiteX101" fmla="*/ 4852156 w 5779300"/>
              <a:gd name="connsiteY101" fmla="*/ 3374327 h 4875047"/>
              <a:gd name="connsiteX102" fmla="*/ 4290385 w 5779300"/>
              <a:gd name="connsiteY102" fmla="*/ 3250320 h 4875047"/>
              <a:gd name="connsiteX103" fmla="*/ 4217279 w 5779300"/>
              <a:gd name="connsiteY103" fmla="*/ 3210813 h 4875047"/>
              <a:gd name="connsiteX104" fmla="*/ 4210736 w 5779300"/>
              <a:gd name="connsiteY104" fmla="*/ 3218010 h 4875047"/>
              <a:gd name="connsiteX105" fmla="*/ 4196275 w 5779300"/>
              <a:gd name="connsiteY105" fmla="*/ 3203269 h 4875047"/>
              <a:gd name="connsiteX106" fmla="*/ 3529251 w 5779300"/>
              <a:gd name="connsiteY106" fmla="*/ 2963486 h 4875047"/>
              <a:gd name="connsiteX107" fmla="*/ 2887656 w 5779300"/>
              <a:gd name="connsiteY107" fmla="*/ 3180826 h 4875047"/>
              <a:gd name="connsiteX108" fmla="*/ 2887274 w 5779300"/>
              <a:gd name="connsiteY108" fmla="*/ 3181167 h 4875047"/>
              <a:gd name="connsiteX109" fmla="*/ 2885011 w 5779300"/>
              <a:gd name="connsiteY109" fmla="*/ 3183749 h 4875047"/>
              <a:gd name="connsiteX110" fmla="*/ 2844389 w 5779300"/>
              <a:gd name="connsiteY110" fmla="*/ 3223781 h 4875047"/>
              <a:gd name="connsiteX111" fmla="*/ 2824287 w 5779300"/>
              <a:gd name="connsiteY111" fmla="*/ 3241002 h 4875047"/>
              <a:gd name="connsiteX112" fmla="*/ 2797763 w 5779300"/>
              <a:gd name="connsiteY112" fmla="*/ 3274747 h 4875047"/>
              <a:gd name="connsiteX113" fmla="*/ 2809427 w 5779300"/>
              <a:gd name="connsiteY113" fmla="*/ 3253730 h 4875047"/>
              <a:gd name="connsiteX114" fmla="*/ 2800162 w 5779300"/>
              <a:gd name="connsiteY114" fmla="*/ 3261668 h 4875047"/>
              <a:gd name="connsiteX115" fmla="*/ 2054394 w 5779300"/>
              <a:gd name="connsiteY115" fmla="*/ 3501170 h 4875047"/>
              <a:gd name="connsiteX116" fmla="*/ 1492622 w 5779300"/>
              <a:gd name="connsiteY116" fmla="*/ 3377162 h 4875047"/>
              <a:gd name="connsiteX117" fmla="*/ 1419516 w 5779300"/>
              <a:gd name="connsiteY117" fmla="*/ 3337656 h 4875047"/>
              <a:gd name="connsiteX118" fmla="*/ 1412973 w 5779300"/>
              <a:gd name="connsiteY118" fmla="*/ 3344853 h 4875047"/>
              <a:gd name="connsiteX119" fmla="*/ 1398512 w 5779300"/>
              <a:gd name="connsiteY119" fmla="*/ 3330111 h 4875047"/>
              <a:gd name="connsiteX120" fmla="*/ 731488 w 5779300"/>
              <a:gd name="connsiteY120" fmla="*/ 3090330 h 4875047"/>
              <a:gd name="connsiteX121" fmla="*/ 26554 w 5779300"/>
              <a:gd name="connsiteY121" fmla="*/ 3367806 h 4875047"/>
              <a:gd name="connsiteX122" fmla="*/ 0 w 5779300"/>
              <a:gd name="connsiteY122" fmla="*/ 3401591 h 4875047"/>
              <a:gd name="connsiteX123" fmla="*/ 26817 w 5779300"/>
              <a:gd name="connsiteY123" fmla="*/ 3353271 h 4875047"/>
              <a:gd name="connsiteX124" fmla="*/ 927144 w 5779300"/>
              <a:gd name="connsiteY124" fmla="*/ 2949871 h 4875047"/>
              <a:gd name="connsiteX125" fmla="*/ 1488915 w 5779300"/>
              <a:gd name="connsiteY125" fmla="*/ 3073879 h 4875047"/>
              <a:gd name="connsiteX126" fmla="*/ 1562022 w 5779300"/>
              <a:gd name="connsiteY126" fmla="*/ 3113385 h 4875047"/>
              <a:gd name="connsiteX127" fmla="*/ 1568565 w 5779300"/>
              <a:gd name="connsiteY127" fmla="*/ 3106189 h 4875047"/>
              <a:gd name="connsiteX128" fmla="*/ 1583026 w 5779300"/>
              <a:gd name="connsiteY128" fmla="*/ 3120930 h 4875047"/>
              <a:gd name="connsiteX129" fmla="*/ 2250049 w 5779300"/>
              <a:gd name="connsiteY129" fmla="*/ 3360712 h 4875047"/>
              <a:gd name="connsiteX130" fmla="*/ 2891645 w 5779300"/>
              <a:gd name="connsiteY130" fmla="*/ 3143373 h 4875047"/>
              <a:gd name="connsiteX131" fmla="*/ 2892026 w 5779300"/>
              <a:gd name="connsiteY131" fmla="*/ 3143031 h 4875047"/>
              <a:gd name="connsiteX132" fmla="*/ 2894289 w 5779300"/>
              <a:gd name="connsiteY132" fmla="*/ 3140449 h 4875047"/>
              <a:gd name="connsiteX133" fmla="*/ 2934912 w 5779300"/>
              <a:gd name="connsiteY133" fmla="*/ 3100417 h 4875047"/>
              <a:gd name="connsiteX134" fmla="*/ 2955014 w 5779300"/>
              <a:gd name="connsiteY134" fmla="*/ 3083196 h 4875047"/>
              <a:gd name="connsiteX135" fmla="*/ 2981537 w 5779300"/>
              <a:gd name="connsiteY135" fmla="*/ 3049451 h 4875047"/>
              <a:gd name="connsiteX136" fmla="*/ 2969873 w 5779300"/>
              <a:gd name="connsiteY136" fmla="*/ 3070468 h 4875047"/>
              <a:gd name="connsiteX137" fmla="*/ 2979139 w 5779300"/>
              <a:gd name="connsiteY137" fmla="*/ 3062530 h 4875047"/>
              <a:gd name="connsiteX138" fmla="*/ 3724906 w 5779300"/>
              <a:gd name="connsiteY138" fmla="*/ 2823028 h 4875047"/>
              <a:gd name="connsiteX139" fmla="*/ 3724906 w 5779300"/>
              <a:gd name="connsiteY139" fmla="*/ 1373877 h 4875047"/>
              <a:gd name="connsiteX140" fmla="*/ 4286678 w 5779300"/>
              <a:gd name="connsiteY140" fmla="*/ 1497885 h 4875047"/>
              <a:gd name="connsiteX141" fmla="*/ 4359786 w 5779300"/>
              <a:gd name="connsiteY141" fmla="*/ 1537391 h 4875047"/>
              <a:gd name="connsiteX142" fmla="*/ 4366327 w 5779300"/>
              <a:gd name="connsiteY142" fmla="*/ 1530195 h 4875047"/>
              <a:gd name="connsiteX143" fmla="*/ 4380788 w 5779300"/>
              <a:gd name="connsiteY143" fmla="*/ 1544936 h 4875047"/>
              <a:gd name="connsiteX144" fmla="*/ 5047812 w 5779300"/>
              <a:gd name="connsiteY144" fmla="*/ 1784718 h 4875047"/>
              <a:gd name="connsiteX145" fmla="*/ 5752747 w 5779300"/>
              <a:gd name="connsiteY145" fmla="*/ 1507242 h 4875047"/>
              <a:gd name="connsiteX146" fmla="*/ 5779300 w 5779300"/>
              <a:gd name="connsiteY146" fmla="*/ 1473457 h 4875047"/>
              <a:gd name="connsiteX147" fmla="*/ 5752483 w 5779300"/>
              <a:gd name="connsiteY147" fmla="*/ 1521777 h 4875047"/>
              <a:gd name="connsiteX148" fmla="*/ 4852156 w 5779300"/>
              <a:gd name="connsiteY148" fmla="*/ 1925176 h 4875047"/>
              <a:gd name="connsiteX149" fmla="*/ 4290385 w 5779300"/>
              <a:gd name="connsiteY149" fmla="*/ 1801168 h 4875047"/>
              <a:gd name="connsiteX150" fmla="*/ 4217279 w 5779300"/>
              <a:gd name="connsiteY150" fmla="*/ 1761663 h 4875047"/>
              <a:gd name="connsiteX151" fmla="*/ 4210736 w 5779300"/>
              <a:gd name="connsiteY151" fmla="*/ 1768859 h 4875047"/>
              <a:gd name="connsiteX152" fmla="*/ 4196275 w 5779300"/>
              <a:gd name="connsiteY152" fmla="*/ 1754118 h 4875047"/>
              <a:gd name="connsiteX153" fmla="*/ 3529251 w 5779300"/>
              <a:gd name="connsiteY153" fmla="*/ 1514335 h 4875047"/>
              <a:gd name="connsiteX154" fmla="*/ 2887657 w 5779300"/>
              <a:gd name="connsiteY154" fmla="*/ 1731675 h 4875047"/>
              <a:gd name="connsiteX155" fmla="*/ 2887274 w 5779300"/>
              <a:gd name="connsiteY155" fmla="*/ 1732016 h 4875047"/>
              <a:gd name="connsiteX156" fmla="*/ 2885011 w 5779300"/>
              <a:gd name="connsiteY156" fmla="*/ 1734598 h 4875047"/>
              <a:gd name="connsiteX157" fmla="*/ 2844389 w 5779300"/>
              <a:gd name="connsiteY157" fmla="*/ 1774630 h 4875047"/>
              <a:gd name="connsiteX158" fmla="*/ 2824287 w 5779300"/>
              <a:gd name="connsiteY158" fmla="*/ 1791851 h 4875047"/>
              <a:gd name="connsiteX159" fmla="*/ 2797763 w 5779300"/>
              <a:gd name="connsiteY159" fmla="*/ 1825596 h 4875047"/>
              <a:gd name="connsiteX160" fmla="*/ 2809427 w 5779300"/>
              <a:gd name="connsiteY160" fmla="*/ 1804579 h 4875047"/>
              <a:gd name="connsiteX161" fmla="*/ 2800162 w 5779300"/>
              <a:gd name="connsiteY161" fmla="*/ 1812517 h 4875047"/>
              <a:gd name="connsiteX162" fmla="*/ 2054395 w 5779300"/>
              <a:gd name="connsiteY162" fmla="*/ 2052019 h 4875047"/>
              <a:gd name="connsiteX163" fmla="*/ 1492623 w 5779300"/>
              <a:gd name="connsiteY163" fmla="*/ 1928012 h 4875047"/>
              <a:gd name="connsiteX164" fmla="*/ 1419516 w 5779300"/>
              <a:gd name="connsiteY164" fmla="*/ 1888505 h 4875047"/>
              <a:gd name="connsiteX165" fmla="*/ 1412973 w 5779300"/>
              <a:gd name="connsiteY165" fmla="*/ 1895702 h 4875047"/>
              <a:gd name="connsiteX166" fmla="*/ 1398512 w 5779300"/>
              <a:gd name="connsiteY166" fmla="*/ 1880961 h 4875047"/>
              <a:gd name="connsiteX167" fmla="*/ 731489 w 5779300"/>
              <a:gd name="connsiteY167" fmla="*/ 1641179 h 4875047"/>
              <a:gd name="connsiteX168" fmla="*/ 26554 w 5779300"/>
              <a:gd name="connsiteY168" fmla="*/ 1918655 h 4875047"/>
              <a:gd name="connsiteX169" fmla="*/ 0 w 5779300"/>
              <a:gd name="connsiteY169" fmla="*/ 1952440 h 4875047"/>
              <a:gd name="connsiteX170" fmla="*/ 26818 w 5779300"/>
              <a:gd name="connsiteY170" fmla="*/ 1904120 h 4875047"/>
              <a:gd name="connsiteX171" fmla="*/ 927144 w 5779300"/>
              <a:gd name="connsiteY171" fmla="*/ 1500721 h 4875047"/>
              <a:gd name="connsiteX172" fmla="*/ 1488916 w 5779300"/>
              <a:gd name="connsiteY172" fmla="*/ 1624728 h 4875047"/>
              <a:gd name="connsiteX173" fmla="*/ 1562023 w 5779300"/>
              <a:gd name="connsiteY173" fmla="*/ 1664235 h 4875047"/>
              <a:gd name="connsiteX174" fmla="*/ 1568565 w 5779300"/>
              <a:gd name="connsiteY174" fmla="*/ 1657038 h 4875047"/>
              <a:gd name="connsiteX175" fmla="*/ 1583026 w 5779300"/>
              <a:gd name="connsiteY175" fmla="*/ 1671779 h 4875047"/>
              <a:gd name="connsiteX176" fmla="*/ 2250049 w 5779300"/>
              <a:gd name="connsiteY176" fmla="*/ 1911561 h 4875047"/>
              <a:gd name="connsiteX177" fmla="*/ 2891645 w 5779300"/>
              <a:gd name="connsiteY177" fmla="*/ 1694222 h 4875047"/>
              <a:gd name="connsiteX178" fmla="*/ 2892026 w 5779300"/>
              <a:gd name="connsiteY178" fmla="*/ 1693880 h 4875047"/>
              <a:gd name="connsiteX179" fmla="*/ 2894289 w 5779300"/>
              <a:gd name="connsiteY179" fmla="*/ 1691298 h 4875047"/>
              <a:gd name="connsiteX180" fmla="*/ 2934912 w 5779300"/>
              <a:gd name="connsiteY180" fmla="*/ 1651266 h 4875047"/>
              <a:gd name="connsiteX181" fmla="*/ 2955014 w 5779300"/>
              <a:gd name="connsiteY181" fmla="*/ 1634045 h 4875047"/>
              <a:gd name="connsiteX182" fmla="*/ 2981537 w 5779300"/>
              <a:gd name="connsiteY182" fmla="*/ 1600300 h 4875047"/>
              <a:gd name="connsiteX183" fmla="*/ 2969873 w 5779300"/>
              <a:gd name="connsiteY183" fmla="*/ 1621317 h 4875047"/>
              <a:gd name="connsiteX184" fmla="*/ 2979139 w 5779300"/>
              <a:gd name="connsiteY184" fmla="*/ 1613380 h 4875047"/>
              <a:gd name="connsiteX185" fmla="*/ 3724906 w 5779300"/>
              <a:gd name="connsiteY185" fmla="*/ 1373877 h 4875047"/>
              <a:gd name="connsiteX186" fmla="*/ 2313044 w 5779300"/>
              <a:gd name="connsiteY186" fmla="*/ 1157449 h 4875047"/>
              <a:gd name="connsiteX187" fmla="*/ 2505879 w 5779300"/>
              <a:gd name="connsiteY187" fmla="*/ 1395225 h 4875047"/>
              <a:gd name="connsiteX188" fmla="*/ 2313044 w 5779300"/>
              <a:gd name="connsiteY188" fmla="*/ 1633001 h 4875047"/>
              <a:gd name="connsiteX189" fmla="*/ 2120209 w 5779300"/>
              <a:gd name="connsiteY189" fmla="*/ 1395225 h 4875047"/>
              <a:gd name="connsiteX190" fmla="*/ 2313044 w 5779300"/>
              <a:gd name="connsiteY190" fmla="*/ 1157449 h 4875047"/>
              <a:gd name="connsiteX191" fmla="*/ 1725007 w 5779300"/>
              <a:gd name="connsiteY191" fmla="*/ 1127807 h 4875047"/>
              <a:gd name="connsiteX192" fmla="*/ 1862402 w 5779300"/>
              <a:gd name="connsiteY192" fmla="*/ 1310286 h 4875047"/>
              <a:gd name="connsiteX193" fmla="*/ 1725007 w 5779300"/>
              <a:gd name="connsiteY193" fmla="*/ 1492765 h 4875047"/>
              <a:gd name="connsiteX194" fmla="*/ 1587612 w 5779300"/>
              <a:gd name="connsiteY194" fmla="*/ 1310286 h 4875047"/>
              <a:gd name="connsiteX195" fmla="*/ 1725007 w 5779300"/>
              <a:gd name="connsiteY195" fmla="*/ 1127807 h 4875047"/>
              <a:gd name="connsiteX196" fmla="*/ 4695521 w 5779300"/>
              <a:gd name="connsiteY196" fmla="*/ 929357 h 4875047"/>
              <a:gd name="connsiteX197" fmla="*/ 4888356 w 5779300"/>
              <a:gd name="connsiteY197" fmla="*/ 1167133 h 4875047"/>
              <a:gd name="connsiteX198" fmla="*/ 4695521 w 5779300"/>
              <a:gd name="connsiteY198" fmla="*/ 1404909 h 4875047"/>
              <a:gd name="connsiteX199" fmla="*/ 4502686 w 5779300"/>
              <a:gd name="connsiteY199" fmla="*/ 1167133 h 4875047"/>
              <a:gd name="connsiteX200" fmla="*/ 4695521 w 5779300"/>
              <a:gd name="connsiteY200" fmla="*/ 929357 h 4875047"/>
              <a:gd name="connsiteX201" fmla="*/ 3335352 w 5779300"/>
              <a:gd name="connsiteY201" fmla="*/ 793154 h 4875047"/>
              <a:gd name="connsiteX202" fmla="*/ 3472748 w 5779300"/>
              <a:gd name="connsiteY202" fmla="*/ 975633 h 4875047"/>
              <a:gd name="connsiteX203" fmla="*/ 3335352 w 5779300"/>
              <a:gd name="connsiteY203" fmla="*/ 1158113 h 4875047"/>
              <a:gd name="connsiteX204" fmla="*/ 3197957 w 5779300"/>
              <a:gd name="connsiteY204" fmla="*/ 975633 h 4875047"/>
              <a:gd name="connsiteX205" fmla="*/ 3335352 w 5779300"/>
              <a:gd name="connsiteY205" fmla="*/ 793154 h 4875047"/>
              <a:gd name="connsiteX206" fmla="*/ 2752256 w 5779300"/>
              <a:gd name="connsiteY206" fmla="*/ 771142 h 4875047"/>
              <a:gd name="connsiteX207" fmla="*/ 2889650 w 5779300"/>
              <a:gd name="connsiteY207" fmla="*/ 953622 h 4875047"/>
              <a:gd name="connsiteX208" fmla="*/ 2752256 w 5779300"/>
              <a:gd name="connsiteY208" fmla="*/ 1136101 h 4875047"/>
              <a:gd name="connsiteX209" fmla="*/ 2614861 w 5779300"/>
              <a:gd name="connsiteY209" fmla="*/ 953622 h 4875047"/>
              <a:gd name="connsiteX210" fmla="*/ 2752256 w 5779300"/>
              <a:gd name="connsiteY210" fmla="*/ 771142 h 4875047"/>
              <a:gd name="connsiteX211" fmla="*/ 1272022 w 5779300"/>
              <a:gd name="connsiteY211" fmla="*/ 687378 h 4875047"/>
              <a:gd name="connsiteX212" fmla="*/ 1428700 w 5779300"/>
              <a:gd name="connsiteY212" fmla="*/ 869857 h 4875047"/>
              <a:gd name="connsiteX213" fmla="*/ 1272022 w 5779300"/>
              <a:gd name="connsiteY213" fmla="*/ 1052337 h 4875047"/>
              <a:gd name="connsiteX214" fmla="*/ 1115344 w 5779300"/>
              <a:gd name="connsiteY214" fmla="*/ 869857 h 4875047"/>
              <a:gd name="connsiteX215" fmla="*/ 1272022 w 5779300"/>
              <a:gd name="connsiteY215" fmla="*/ 687378 h 4875047"/>
              <a:gd name="connsiteX216" fmla="*/ 557672 w 5779300"/>
              <a:gd name="connsiteY216" fmla="*/ 681897 h 4875047"/>
              <a:gd name="connsiteX217" fmla="*/ 750507 w 5779300"/>
              <a:gd name="connsiteY217" fmla="*/ 919673 h 4875047"/>
              <a:gd name="connsiteX218" fmla="*/ 557672 w 5779300"/>
              <a:gd name="connsiteY218" fmla="*/ 1157449 h 4875047"/>
              <a:gd name="connsiteX219" fmla="*/ 364836 w 5779300"/>
              <a:gd name="connsiteY219" fmla="*/ 919673 h 4875047"/>
              <a:gd name="connsiteX220" fmla="*/ 557672 w 5779300"/>
              <a:gd name="connsiteY220" fmla="*/ 681897 h 4875047"/>
              <a:gd name="connsiteX221" fmla="*/ 5237411 w 5779300"/>
              <a:gd name="connsiteY221" fmla="*/ 681454 h 4875047"/>
              <a:gd name="connsiteX222" fmla="*/ 5374806 w 5779300"/>
              <a:gd name="connsiteY222" fmla="*/ 863933 h 4875047"/>
              <a:gd name="connsiteX223" fmla="*/ 5237411 w 5779300"/>
              <a:gd name="connsiteY223" fmla="*/ 1046412 h 4875047"/>
              <a:gd name="connsiteX224" fmla="*/ 5100016 w 5779300"/>
              <a:gd name="connsiteY224" fmla="*/ 863933 h 4875047"/>
              <a:gd name="connsiteX225" fmla="*/ 5237411 w 5779300"/>
              <a:gd name="connsiteY225" fmla="*/ 681454 h 4875047"/>
              <a:gd name="connsiteX226" fmla="*/ 3900712 w 5779300"/>
              <a:gd name="connsiteY226" fmla="*/ 436933 h 4875047"/>
              <a:gd name="connsiteX227" fmla="*/ 4093547 w 5779300"/>
              <a:gd name="connsiteY227" fmla="*/ 674709 h 4875047"/>
              <a:gd name="connsiteX228" fmla="*/ 3900712 w 5779300"/>
              <a:gd name="connsiteY228" fmla="*/ 912485 h 4875047"/>
              <a:gd name="connsiteX229" fmla="*/ 3707877 w 5779300"/>
              <a:gd name="connsiteY229" fmla="*/ 674709 h 4875047"/>
              <a:gd name="connsiteX230" fmla="*/ 3900712 w 5779300"/>
              <a:gd name="connsiteY230" fmla="*/ 436933 h 4875047"/>
              <a:gd name="connsiteX231" fmla="*/ 3724906 w 5779300"/>
              <a:gd name="connsiteY231" fmla="*/ 0 h 4875047"/>
              <a:gd name="connsiteX232" fmla="*/ 4286678 w 5779300"/>
              <a:gd name="connsiteY232" fmla="*/ 124008 h 4875047"/>
              <a:gd name="connsiteX233" fmla="*/ 4359786 w 5779300"/>
              <a:gd name="connsiteY233" fmla="*/ 163514 h 4875047"/>
              <a:gd name="connsiteX234" fmla="*/ 4366327 w 5779300"/>
              <a:gd name="connsiteY234" fmla="*/ 156317 h 4875047"/>
              <a:gd name="connsiteX235" fmla="*/ 4380788 w 5779300"/>
              <a:gd name="connsiteY235" fmla="*/ 171059 h 4875047"/>
              <a:gd name="connsiteX236" fmla="*/ 5047812 w 5779300"/>
              <a:gd name="connsiteY236" fmla="*/ 410840 h 4875047"/>
              <a:gd name="connsiteX237" fmla="*/ 5752747 w 5779300"/>
              <a:gd name="connsiteY237" fmla="*/ 133365 h 4875047"/>
              <a:gd name="connsiteX238" fmla="*/ 5779300 w 5779300"/>
              <a:gd name="connsiteY238" fmla="*/ 99580 h 4875047"/>
              <a:gd name="connsiteX239" fmla="*/ 5752483 w 5779300"/>
              <a:gd name="connsiteY239" fmla="*/ 147900 h 4875047"/>
              <a:gd name="connsiteX240" fmla="*/ 4852156 w 5779300"/>
              <a:gd name="connsiteY240" fmla="*/ 551299 h 4875047"/>
              <a:gd name="connsiteX241" fmla="*/ 4290385 w 5779300"/>
              <a:gd name="connsiteY241" fmla="*/ 427292 h 4875047"/>
              <a:gd name="connsiteX242" fmla="*/ 4217279 w 5779300"/>
              <a:gd name="connsiteY242" fmla="*/ 387785 h 4875047"/>
              <a:gd name="connsiteX243" fmla="*/ 4210736 w 5779300"/>
              <a:gd name="connsiteY243" fmla="*/ 394982 h 4875047"/>
              <a:gd name="connsiteX244" fmla="*/ 4196275 w 5779300"/>
              <a:gd name="connsiteY244" fmla="*/ 380241 h 4875047"/>
              <a:gd name="connsiteX245" fmla="*/ 3529251 w 5779300"/>
              <a:gd name="connsiteY245" fmla="*/ 140458 h 4875047"/>
              <a:gd name="connsiteX246" fmla="*/ 2887656 w 5779300"/>
              <a:gd name="connsiteY246" fmla="*/ 357798 h 4875047"/>
              <a:gd name="connsiteX247" fmla="*/ 2887274 w 5779300"/>
              <a:gd name="connsiteY247" fmla="*/ 358139 h 4875047"/>
              <a:gd name="connsiteX248" fmla="*/ 2885011 w 5779300"/>
              <a:gd name="connsiteY248" fmla="*/ 360721 h 4875047"/>
              <a:gd name="connsiteX249" fmla="*/ 2844389 w 5779300"/>
              <a:gd name="connsiteY249" fmla="*/ 400753 h 4875047"/>
              <a:gd name="connsiteX250" fmla="*/ 2824287 w 5779300"/>
              <a:gd name="connsiteY250" fmla="*/ 417974 h 4875047"/>
              <a:gd name="connsiteX251" fmla="*/ 2797763 w 5779300"/>
              <a:gd name="connsiteY251" fmla="*/ 451719 h 4875047"/>
              <a:gd name="connsiteX252" fmla="*/ 2809427 w 5779300"/>
              <a:gd name="connsiteY252" fmla="*/ 430702 h 4875047"/>
              <a:gd name="connsiteX253" fmla="*/ 2800162 w 5779300"/>
              <a:gd name="connsiteY253" fmla="*/ 438640 h 4875047"/>
              <a:gd name="connsiteX254" fmla="*/ 2054394 w 5779300"/>
              <a:gd name="connsiteY254" fmla="*/ 678142 h 4875047"/>
              <a:gd name="connsiteX255" fmla="*/ 1492622 w 5779300"/>
              <a:gd name="connsiteY255" fmla="*/ 554134 h 4875047"/>
              <a:gd name="connsiteX256" fmla="*/ 1419516 w 5779300"/>
              <a:gd name="connsiteY256" fmla="*/ 514628 h 4875047"/>
              <a:gd name="connsiteX257" fmla="*/ 1412973 w 5779300"/>
              <a:gd name="connsiteY257" fmla="*/ 521825 h 4875047"/>
              <a:gd name="connsiteX258" fmla="*/ 1398512 w 5779300"/>
              <a:gd name="connsiteY258" fmla="*/ 507083 h 4875047"/>
              <a:gd name="connsiteX259" fmla="*/ 731488 w 5779300"/>
              <a:gd name="connsiteY259" fmla="*/ 267302 h 4875047"/>
              <a:gd name="connsiteX260" fmla="*/ 26554 w 5779300"/>
              <a:gd name="connsiteY260" fmla="*/ 544778 h 4875047"/>
              <a:gd name="connsiteX261" fmla="*/ 0 w 5779300"/>
              <a:gd name="connsiteY261" fmla="*/ 578563 h 4875047"/>
              <a:gd name="connsiteX262" fmla="*/ 26817 w 5779300"/>
              <a:gd name="connsiteY262" fmla="*/ 530242 h 4875047"/>
              <a:gd name="connsiteX263" fmla="*/ 927144 w 5779300"/>
              <a:gd name="connsiteY263" fmla="*/ 126843 h 4875047"/>
              <a:gd name="connsiteX264" fmla="*/ 1488915 w 5779300"/>
              <a:gd name="connsiteY264" fmla="*/ 250851 h 4875047"/>
              <a:gd name="connsiteX265" fmla="*/ 1562022 w 5779300"/>
              <a:gd name="connsiteY265" fmla="*/ 290357 h 4875047"/>
              <a:gd name="connsiteX266" fmla="*/ 1568565 w 5779300"/>
              <a:gd name="connsiteY266" fmla="*/ 283161 h 4875047"/>
              <a:gd name="connsiteX267" fmla="*/ 1583026 w 5779300"/>
              <a:gd name="connsiteY267" fmla="*/ 297902 h 4875047"/>
              <a:gd name="connsiteX268" fmla="*/ 2250049 w 5779300"/>
              <a:gd name="connsiteY268" fmla="*/ 537684 h 4875047"/>
              <a:gd name="connsiteX269" fmla="*/ 2891645 w 5779300"/>
              <a:gd name="connsiteY269" fmla="*/ 320345 h 4875047"/>
              <a:gd name="connsiteX270" fmla="*/ 2892026 w 5779300"/>
              <a:gd name="connsiteY270" fmla="*/ 320003 h 4875047"/>
              <a:gd name="connsiteX271" fmla="*/ 2894289 w 5779300"/>
              <a:gd name="connsiteY271" fmla="*/ 317421 h 4875047"/>
              <a:gd name="connsiteX272" fmla="*/ 2934912 w 5779300"/>
              <a:gd name="connsiteY272" fmla="*/ 277389 h 4875047"/>
              <a:gd name="connsiteX273" fmla="*/ 2955014 w 5779300"/>
              <a:gd name="connsiteY273" fmla="*/ 260168 h 4875047"/>
              <a:gd name="connsiteX274" fmla="*/ 2981537 w 5779300"/>
              <a:gd name="connsiteY274" fmla="*/ 226423 h 4875047"/>
              <a:gd name="connsiteX275" fmla="*/ 2969873 w 5779300"/>
              <a:gd name="connsiteY275" fmla="*/ 247440 h 4875047"/>
              <a:gd name="connsiteX276" fmla="*/ 2979139 w 5779300"/>
              <a:gd name="connsiteY276" fmla="*/ 239502 h 4875047"/>
              <a:gd name="connsiteX277" fmla="*/ 3724906 w 5779300"/>
              <a:gd name="connsiteY277" fmla="*/ 0 h 48750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Lst>
            <a:rect l="l" t="t" r="r" b="b"/>
            <a:pathLst>
              <a:path w="5779300" h="4875047">
                <a:moveTo>
                  <a:pt x="3724906" y="4196905"/>
                </a:moveTo>
                <a:cubicBezTo>
                  <a:pt x="3932999" y="4196905"/>
                  <a:pt x="4126317" y="4242621"/>
                  <a:pt x="4286678" y="4320913"/>
                </a:cubicBezTo>
                <a:lnTo>
                  <a:pt x="4359786" y="4360419"/>
                </a:lnTo>
                <a:lnTo>
                  <a:pt x="4366327" y="4353223"/>
                </a:lnTo>
                <a:lnTo>
                  <a:pt x="4380788" y="4367964"/>
                </a:lnTo>
                <a:cubicBezTo>
                  <a:pt x="4539335" y="4514405"/>
                  <a:pt x="4779273" y="4607746"/>
                  <a:pt x="5047812" y="4607746"/>
                </a:cubicBezTo>
                <a:cubicBezTo>
                  <a:pt x="5338729" y="4607746"/>
                  <a:pt x="5596080" y="4498199"/>
                  <a:pt x="5752747" y="4330270"/>
                </a:cubicBezTo>
                <a:lnTo>
                  <a:pt x="5779300" y="4296485"/>
                </a:lnTo>
                <a:lnTo>
                  <a:pt x="5752483" y="4344805"/>
                </a:lnTo>
                <a:cubicBezTo>
                  <a:pt x="5588072" y="4583894"/>
                  <a:pt x="5246666" y="4748204"/>
                  <a:pt x="4852156" y="4748204"/>
                </a:cubicBezTo>
                <a:cubicBezTo>
                  <a:pt x="4644064" y="4748204"/>
                  <a:pt x="4450746" y="4702489"/>
                  <a:pt x="4290385" y="4624196"/>
                </a:cubicBezTo>
                <a:lnTo>
                  <a:pt x="4217279" y="4584691"/>
                </a:lnTo>
                <a:lnTo>
                  <a:pt x="4210736" y="4591887"/>
                </a:lnTo>
                <a:lnTo>
                  <a:pt x="4196275" y="4577146"/>
                </a:lnTo>
                <a:cubicBezTo>
                  <a:pt x="4037728" y="4430705"/>
                  <a:pt x="3797789" y="4337363"/>
                  <a:pt x="3529251" y="4337363"/>
                </a:cubicBezTo>
                <a:cubicBezTo>
                  <a:pt x="3274699" y="4337363"/>
                  <a:pt x="3045845" y="4421235"/>
                  <a:pt x="2887657" y="4554703"/>
                </a:cubicBezTo>
                <a:lnTo>
                  <a:pt x="2887274" y="4555044"/>
                </a:lnTo>
                <a:lnTo>
                  <a:pt x="2885011" y="4557626"/>
                </a:lnTo>
                <a:cubicBezTo>
                  <a:pt x="2872092" y="4571314"/>
                  <a:pt x="2858540" y="4584665"/>
                  <a:pt x="2844389" y="4597658"/>
                </a:cubicBezTo>
                <a:lnTo>
                  <a:pt x="2824287" y="4614879"/>
                </a:lnTo>
                <a:lnTo>
                  <a:pt x="2797763" y="4648624"/>
                </a:lnTo>
                <a:lnTo>
                  <a:pt x="2809427" y="4627607"/>
                </a:lnTo>
                <a:lnTo>
                  <a:pt x="2800162" y="4635545"/>
                </a:lnTo>
                <a:cubicBezTo>
                  <a:pt x="2616288" y="4782623"/>
                  <a:pt x="2350277" y="4875047"/>
                  <a:pt x="2054395" y="4875047"/>
                </a:cubicBezTo>
                <a:cubicBezTo>
                  <a:pt x="1846301" y="4875047"/>
                  <a:pt x="1652984" y="4829332"/>
                  <a:pt x="1492623" y="4751040"/>
                </a:cubicBezTo>
                <a:lnTo>
                  <a:pt x="1419516" y="4711533"/>
                </a:lnTo>
                <a:lnTo>
                  <a:pt x="1412973" y="4718730"/>
                </a:lnTo>
                <a:lnTo>
                  <a:pt x="1398512" y="4703989"/>
                </a:lnTo>
                <a:cubicBezTo>
                  <a:pt x="1239966" y="4557548"/>
                  <a:pt x="1000027" y="4464207"/>
                  <a:pt x="731489" y="4464207"/>
                </a:cubicBezTo>
                <a:cubicBezTo>
                  <a:pt x="440572" y="4464207"/>
                  <a:pt x="183220" y="4573753"/>
                  <a:pt x="26554" y="4741683"/>
                </a:cubicBezTo>
                <a:lnTo>
                  <a:pt x="0" y="4775468"/>
                </a:lnTo>
                <a:lnTo>
                  <a:pt x="26818" y="4727148"/>
                </a:lnTo>
                <a:cubicBezTo>
                  <a:pt x="191229" y="4488058"/>
                  <a:pt x="532634" y="4323749"/>
                  <a:pt x="927144" y="4323749"/>
                </a:cubicBezTo>
                <a:cubicBezTo>
                  <a:pt x="1135237" y="4323749"/>
                  <a:pt x="1328555" y="4369464"/>
                  <a:pt x="1488916" y="4447756"/>
                </a:cubicBezTo>
                <a:lnTo>
                  <a:pt x="1562023" y="4487263"/>
                </a:lnTo>
                <a:lnTo>
                  <a:pt x="1568565" y="4480066"/>
                </a:lnTo>
                <a:lnTo>
                  <a:pt x="1583026" y="4494807"/>
                </a:lnTo>
                <a:cubicBezTo>
                  <a:pt x="1741572" y="4641248"/>
                  <a:pt x="1981511" y="4734589"/>
                  <a:pt x="2250049" y="4734589"/>
                </a:cubicBezTo>
                <a:cubicBezTo>
                  <a:pt x="2504601" y="4734589"/>
                  <a:pt x="2733456" y="4650717"/>
                  <a:pt x="2891645" y="4517250"/>
                </a:cubicBezTo>
                <a:lnTo>
                  <a:pt x="2892026" y="4516908"/>
                </a:lnTo>
                <a:lnTo>
                  <a:pt x="2894289" y="4514326"/>
                </a:lnTo>
                <a:cubicBezTo>
                  <a:pt x="2907209" y="4500639"/>
                  <a:pt x="2920761" y="4487288"/>
                  <a:pt x="2934912" y="4474294"/>
                </a:cubicBezTo>
                <a:lnTo>
                  <a:pt x="2955014" y="4457073"/>
                </a:lnTo>
                <a:lnTo>
                  <a:pt x="2981537" y="4423328"/>
                </a:lnTo>
                <a:lnTo>
                  <a:pt x="2969873" y="4444345"/>
                </a:lnTo>
                <a:lnTo>
                  <a:pt x="2979139" y="4436408"/>
                </a:lnTo>
                <a:cubicBezTo>
                  <a:pt x="3163014" y="4289329"/>
                  <a:pt x="3429024" y="4196905"/>
                  <a:pt x="3724906" y="4196905"/>
                </a:cubicBezTo>
                <a:close/>
                <a:moveTo>
                  <a:pt x="2313044" y="3980477"/>
                </a:moveTo>
                <a:cubicBezTo>
                  <a:pt x="2419544" y="3980477"/>
                  <a:pt x="2505879" y="4086933"/>
                  <a:pt x="2505879" y="4218253"/>
                </a:cubicBezTo>
                <a:cubicBezTo>
                  <a:pt x="2505879" y="4349573"/>
                  <a:pt x="2419544" y="4456029"/>
                  <a:pt x="2313044" y="4456029"/>
                </a:cubicBezTo>
                <a:cubicBezTo>
                  <a:pt x="2206544" y="4456029"/>
                  <a:pt x="2120209" y="4349573"/>
                  <a:pt x="2120209" y="4218253"/>
                </a:cubicBezTo>
                <a:cubicBezTo>
                  <a:pt x="2120209" y="4086933"/>
                  <a:pt x="2206544" y="3980477"/>
                  <a:pt x="2313044" y="3980477"/>
                </a:cubicBezTo>
                <a:close/>
                <a:moveTo>
                  <a:pt x="1725007" y="3950835"/>
                </a:moveTo>
                <a:cubicBezTo>
                  <a:pt x="1800889" y="3950835"/>
                  <a:pt x="1862402" y="4032533"/>
                  <a:pt x="1862402" y="4133314"/>
                </a:cubicBezTo>
                <a:cubicBezTo>
                  <a:pt x="1862402" y="4234094"/>
                  <a:pt x="1800889" y="4315793"/>
                  <a:pt x="1725007" y="4315793"/>
                </a:cubicBezTo>
                <a:cubicBezTo>
                  <a:pt x="1649126" y="4315793"/>
                  <a:pt x="1587612" y="4234094"/>
                  <a:pt x="1587612" y="4133314"/>
                </a:cubicBezTo>
                <a:cubicBezTo>
                  <a:pt x="1587612" y="4032533"/>
                  <a:pt x="1649126" y="3950835"/>
                  <a:pt x="1725007" y="3950835"/>
                </a:cubicBezTo>
                <a:close/>
                <a:moveTo>
                  <a:pt x="4695521" y="3752385"/>
                </a:moveTo>
                <a:cubicBezTo>
                  <a:pt x="4802021" y="3752385"/>
                  <a:pt x="4888356" y="3858841"/>
                  <a:pt x="4888356" y="3990161"/>
                </a:cubicBezTo>
                <a:cubicBezTo>
                  <a:pt x="4888356" y="4121481"/>
                  <a:pt x="4802021" y="4227937"/>
                  <a:pt x="4695521" y="4227937"/>
                </a:cubicBezTo>
                <a:cubicBezTo>
                  <a:pt x="4589021" y="4227937"/>
                  <a:pt x="4502686" y="4121481"/>
                  <a:pt x="4502686" y="3990161"/>
                </a:cubicBezTo>
                <a:cubicBezTo>
                  <a:pt x="4502686" y="3858841"/>
                  <a:pt x="4589021" y="3752385"/>
                  <a:pt x="4695521" y="3752385"/>
                </a:cubicBezTo>
                <a:close/>
                <a:moveTo>
                  <a:pt x="3335352" y="3616182"/>
                </a:moveTo>
                <a:cubicBezTo>
                  <a:pt x="3411234" y="3616182"/>
                  <a:pt x="3472748" y="3697881"/>
                  <a:pt x="3472748" y="3798661"/>
                </a:cubicBezTo>
                <a:cubicBezTo>
                  <a:pt x="3472748" y="3899442"/>
                  <a:pt x="3411234" y="3981141"/>
                  <a:pt x="3335352" y="3981141"/>
                </a:cubicBezTo>
                <a:cubicBezTo>
                  <a:pt x="3259471" y="3981141"/>
                  <a:pt x="3197957" y="3899442"/>
                  <a:pt x="3197957" y="3798661"/>
                </a:cubicBezTo>
                <a:cubicBezTo>
                  <a:pt x="3197957" y="3697881"/>
                  <a:pt x="3259471" y="3616182"/>
                  <a:pt x="3335352" y="3616182"/>
                </a:cubicBezTo>
                <a:close/>
                <a:moveTo>
                  <a:pt x="2752256" y="3594170"/>
                </a:moveTo>
                <a:cubicBezTo>
                  <a:pt x="2828137" y="3594170"/>
                  <a:pt x="2889650" y="3675869"/>
                  <a:pt x="2889650" y="3776650"/>
                </a:cubicBezTo>
                <a:cubicBezTo>
                  <a:pt x="2889650" y="3877430"/>
                  <a:pt x="2828137" y="3959129"/>
                  <a:pt x="2752256" y="3959129"/>
                </a:cubicBezTo>
                <a:cubicBezTo>
                  <a:pt x="2676374" y="3959129"/>
                  <a:pt x="2614861" y="3877430"/>
                  <a:pt x="2614861" y="3776650"/>
                </a:cubicBezTo>
                <a:cubicBezTo>
                  <a:pt x="2614861" y="3675869"/>
                  <a:pt x="2676374" y="3594170"/>
                  <a:pt x="2752256" y="3594170"/>
                </a:cubicBezTo>
                <a:close/>
                <a:moveTo>
                  <a:pt x="1272022" y="3510406"/>
                </a:moveTo>
                <a:cubicBezTo>
                  <a:pt x="1358553" y="3510406"/>
                  <a:pt x="1428700" y="3592105"/>
                  <a:pt x="1428700" y="3692885"/>
                </a:cubicBezTo>
                <a:cubicBezTo>
                  <a:pt x="1428700" y="3793666"/>
                  <a:pt x="1358553" y="3875365"/>
                  <a:pt x="1272022" y="3875365"/>
                </a:cubicBezTo>
                <a:cubicBezTo>
                  <a:pt x="1185491" y="3875365"/>
                  <a:pt x="1115344" y="3793666"/>
                  <a:pt x="1115344" y="3692885"/>
                </a:cubicBezTo>
                <a:cubicBezTo>
                  <a:pt x="1115344" y="3592105"/>
                  <a:pt x="1185491" y="3510406"/>
                  <a:pt x="1272022" y="3510406"/>
                </a:cubicBezTo>
                <a:close/>
                <a:moveTo>
                  <a:pt x="557672" y="3504925"/>
                </a:moveTo>
                <a:cubicBezTo>
                  <a:pt x="664172" y="3504925"/>
                  <a:pt x="750507" y="3611381"/>
                  <a:pt x="750507" y="3742701"/>
                </a:cubicBezTo>
                <a:cubicBezTo>
                  <a:pt x="750507" y="3874021"/>
                  <a:pt x="664172" y="3980477"/>
                  <a:pt x="557672" y="3980477"/>
                </a:cubicBezTo>
                <a:cubicBezTo>
                  <a:pt x="451172" y="3980477"/>
                  <a:pt x="364836" y="3874021"/>
                  <a:pt x="364836" y="3742701"/>
                </a:cubicBezTo>
                <a:cubicBezTo>
                  <a:pt x="364836" y="3611381"/>
                  <a:pt x="451172" y="3504925"/>
                  <a:pt x="557672" y="3504925"/>
                </a:cubicBezTo>
                <a:close/>
                <a:moveTo>
                  <a:pt x="5237411" y="3504482"/>
                </a:moveTo>
                <a:cubicBezTo>
                  <a:pt x="5313292" y="3504482"/>
                  <a:pt x="5374806" y="3586181"/>
                  <a:pt x="5374806" y="3686961"/>
                </a:cubicBezTo>
                <a:cubicBezTo>
                  <a:pt x="5374806" y="3787741"/>
                  <a:pt x="5313292" y="3869440"/>
                  <a:pt x="5237411" y="3869440"/>
                </a:cubicBezTo>
                <a:cubicBezTo>
                  <a:pt x="5161530" y="3869440"/>
                  <a:pt x="5100016" y="3787741"/>
                  <a:pt x="5100016" y="3686961"/>
                </a:cubicBezTo>
                <a:cubicBezTo>
                  <a:pt x="5100016" y="3586181"/>
                  <a:pt x="5161530" y="3504482"/>
                  <a:pt x="5237411" y="3504482"/>
                </a:cubicBezTo>
                <a:close/>
                <a:moveTo>
                  <a:pt x="3900712" y="3259961"/>
                </a:moveTo>
                <a:cubicBezTo>
                  <a:pt x="4007212" y="3259961"/>
                  <a:pt x="4093547" y="3366417"/>
                  <a:pt x="4093547" y="3497737"/>
                </a:cubicBezTo>
                <a:cubicBezTo>
                  <a:pt x="4093547" y="3629057"/>
                  <a:pt x="4007212" y="3735513"/>
                  <a:pt x="3900712" y="3735513"/>
                </a:cubicBezTo>
                <a:cubicBezTo>
                  <a:pt x="3794212" y="3735513"/>
                  <a:pt x="3707877" y="3629057"/>
                  <a:pt x="3707877" y="3497737"/>
                </a:cubicBezTo>
                <a:cubicBezTo>
                  <a:pt x="3707877" y="3366417"/>
                  <a:pt x="3794212" y="3259961"/>
                  <a:pt x="3900712" y="3259961"/>
                </a:cubicBezTo>
                <a:close/>
                <a:moveTo>
                  <a:pt x="3724906" y="2823028"/>
                </a:moveTo>
                <a:cubicBezTo>
                  <a:pt x="3932999" y="2823028"/>
                  <a:pt x="4126317" y="2868744"/>
                  <a:pt x="4286678" y="2947036"/>
                </a:cubicBezTo>
                <a:lnTo>
                  <a:pt x="4359786" y="2986542"/>
                </a:lnTo>
                <a:lnTo>
                  <a:pt x="4366327" y="2979345"/>
                </a:lnTo>
                <a:lnTo>
                  <a:pt x="4380788" y="2994087"/>
                </a:lnTo>
                <a:cubicBezTo>
                  <a:pt x="4539335" y="3140528"/>
                  <a:pt x="4779273" y="3233868"/>
                  <a:pt x="5047812" y="3233868"/>
                </a:cubicBezTo>
                <a:cubicBezTo>
                  <a:pt x="5338729" y="3233868"/>
                  <a:pt x="5596080" y="3124322"/>
                  <a:pt x="5752747" y="2956393"/>
                </a:cubicBezTo>
                <a:lnTo>
                  <a:pt x="5779300" y="2922608"/>
                </a:lnTo>
                <a:lnTo>
                  <a:pt x="5752483" y="2970928"/>
                </a:lnTo>
                <a:cubicBezTo>
                  <a:pt x="5588072" y="3210018"/>
                  <a:pt x="5246666" y="3374327"/>
                  <a:pt x="4852156" y="3374327"/>
                </a:cubicBezTo>
                <a:cubicBezTo>
                  <a:pt x="4644064" y="3374327"/>
                  <a:pt x="4450746" y="3328612"/>
                  <a:pt x="4290385" y="3250320"/>
                </a:cubicBezTo>
                <a:lnTo>
                  <a:pt x="4217279" y="3210813"/>
                </a:lnTo>
                <a:lnTo>
                  <a:pt x="4210736" y="3218010"/>
                </a:lnTo>
                <a:lnTo>
                  <a:pt x="4196275" y="3203269"/>
                </a:lnTo>
                <a:cubicBezTo>
                  <a:pt x="4037728" y="3056828"/>
                  <a:pt x="3797789" y="2963486"/>
                  <a:pt x="3529251" y="2963486"/>
                </a:cubicBezTo>
                <a:cubicBezTo>
                  <a:pt x="3274699" y="2963486"/>
                  <a:pt x="3045845" y="3047358"/>
                  <a:pt x="2887656" y="3180826"/>
                </a:cubicBezTo>
                <a:lnTo>
                  <a:pt x="2887274" y="3181167"/>
                </a:lnTo>
                <a:lnTo>
                  <a:pt x="2885011" y="3183749"/>
                </a:lnTo>
                <a:cubicBezTo>
                  <a:pt x="2872092" y="3197436"/>
                  <a:pt x="2858540" y="3210788"/>
                  <a:pt x="2844389" y="3223781"/>
                </a:cubicBezTo>
                <a:lnTo>
                  <a:pt x="2824287" y="3241002"/>
                </a:lnTo>
                <a:lnTo>
                  <a:pt x="2797763" y="3274747"/>
                </a:lnTo>
                <a:lnTo>
                  <a:pt x="2809427" y="3253730"/>
                </a:lnTo>
                <a:lnTo>
                  <a:pt x="2800162" y="3261668"/>
                </a:lnTo>
                <a:cubicBezTo>
                  <a:pt x="2616288" y="3408746"/>
                  <a:pt x="2350277" y="3501170"/>
                  <a:pt x="2054394" y="3501170"/>
                </a:cubicBezTo>
                <a:cubicBezTo>
                  <a:pt x="1846301" y="3501170"/>
                  <a:pt x="1652983" y="3455455"/>
                  <a:pt x="1492622" y="3377162"/>
                </a:cubicBezTo>
                <a:lnTo>
                  <a:pt x="1419516" y="3337656"/>
                </a:lnTo>
                <a:lnTo>
                  <a:pt x="1412973" y="3344853"/>
                </a:lnTo>
                <a:lnTo>
                  <a:pt x="1398512" y="3330111"/>
                </a:lnTo>
                <a:cubicBezTo>
                  <a:pt x="1239966" y="3183671"/>
                  <a:pt x="1000027" y="3090330"/>
                  <a:pt x="731488" y="3090330"/>
                </a:cubicBezTo>
                <a:cubicBezTo>
                  <a:pt x="440572" y="3090330"/>
                  <a:pt x="183220" y="3199876"/>
                  <a:pt x="26554" y="3367806"/>
                </a:cubicBezTo>
                <a:lnTo>
                  <a:pt x="0" y="3401591"/>
                </a:lnTo>
                <a:lnTo>
                  <a:pt x="26817" y="3353271"/>
                </a:lnTo>
                <a:cubicBezTo>
                  <a:pt x="191229" y="3114181"/>
                  <a:pt x="532633" y="2949871"/>
                  <a:pt x="927144" y="2949871"/>
                </a:cubicBezTo>
                <a:cubicBezTo>
                  <a:pt x="1135237" y="2949871"/>
                  <a:pt x="1328554" y="2995587"/>
                  <a:pt x="1488915" y="3073879"/>
                </a:cubicBezTo>
                <a:lnTo>
                  <a:pt x="1562022" y="3113385"/>
                </a:lnTo>
                <a:lnTo>
                  <a:pt x="1568565" y="3106189"/>
                </a:lnTo>
                <a:lnTo>
                  <a:pt x="1583026" y="3120930"/>
                </a:lnTo>
                <a:cubicBezTo>
                  <a:pt x="1741572" y="3267371"/>
                  <a:pt x="1981511" y="3360712"/>
                  <a:pt x="2250049" y="3360712"/>
                </a:cubicBezTo>
                <a:cubicBezTo>
                  <a:pt x="2504601" y="3360712"/>
                  <a:pt x="2733456" y="3276840"/>
                  <a:pt x="2891645" y="3143373"/>
                </a:cubicBezTo>
                <a:lnTo>
                  <a:pt x="2892026" y="3143031"/>
                </a:lnTo>
                <a:lnTo>
                  <a:pt x="2894289" y="3140449"/>
                </a:lnTo>
                <a:cubicBezTo>
                  <a:pt x="2907209" y="3126761"/>
                  <a:pt x="2920761" y="3113411"/>
                  <a:pt x="2934912" y="3100417"/>
                </a:cubicBezTo>
                <a:lnTo>
                  <a:pt x="2955014" y="3083196"/>
                </a:lnTo>
                <a:lnTo>
                  <a:pt x="2981537" y="3049451"/>
                </a:lnTo>
                <a:lnTo>
                  <a:pt x="2969873" y="3070468"/>
                </a:lnTo>
                <a:lnTo>
                  <a:pt x="2979139" y="3062530"/>
                </a:lnTo>
                <a:cubicBezTo>
                  <a:pt x="3163014" y="2915452"/>
                  <a:pt x="3429024" y="2823028"/>
                  <a:pt x="3724906" y="2823028"/>
                </a:cubicBezTo>
                <a:close/>
                <a:moveTo>
                  <a:pt x="3724906" y="1373877"/>
                </a:moveTo>
                <a:cubicBezTo>
                  <a:pt x="3932999" y="1373877"/>
                  <a:pt x="4126317" y="1419593"/>
                  <a:pt x="4286678" y="1497885"/>
                </a:cubicBezTo>
                <a:lnTo>
                  <a:pt x="4359786" y="1537391"/>
                </a:lnTo>
                <a:lnTo>
                  <a:pt x="4366327" y="1530195"/>
                </a:lnTo>
                <a:lnTo>
                  <a:pt x="4380788" y="1544936"/>
                </a:lnTo>
                <a:cubicBezTo>
                  <a:pt x="4539335" y="1691377"/>
                  <a:pt x="4779273" y="1784718"/>
                  <a:pt x="5047812" y="1784718"/>
                </a:cubicBezTo>
                <a:cubicBezTo>
                  <a:pt x="5338729" y="1784718"/>
                  <a:pt x="5596080" y="1675171"/>
                  <a:pt x="5752747" y="1507242"/>
                </a:cubicBezTo>
                <a:lnTo>
                  <a:pt x="5779300" y="1473457"/>
                </a:lnTo>
                <a:lnTo>
                  <a:pt x="5752483" y="1521777"/>
                </a:lnTo>
                <a:cubicBezTo>
                  <a:pt x="5588072" y="1760866"/>
                  <a:pt x="5246666" y="1925176"/>
                  <a:pt x="4852156" y="1925176"/>
                </a:cubicBezTo>
                <a:cubicBezTo>
                  <a:pt x="4644064" y="1925176"/>
                  <a:pt x="4450746" y="1879461"/>
                  <a:pt x="4290385" y="1801168"/>
                </a:cubicBezTo>
                <a:lnTo>
                  <a:pt x="4217279" y="1761663"/>
                </a:lnTo>
                <a:lnTo>
                  <a:pt x="4210736" y="1768859"/>
                </a:lnTo>
                <a:lnTo>
                  <a:pt x="4196275" y="1754118"/>
                </a:lnTo>
                <a:cubicBezTo>
                  <a:pt x="4037728" y="1607677"/>
                  <a:pt x="3797789" y="1514335"/>
                  <a:pt x="3529251" y="1514335"/>
                </a:cubicBezTo>
                <a:cubicBezTo>
                  <a:pt x="3274699" y="1514335"/>
                  <a:pt x="3045845" y="1598207"/>
                  <a:pt x="2887657" y="1731675"/>
                </a:cubicBezTo>
                <a:lnTo>
                  <a:pt x="2887274" y="1732016"/>
                </a:lnTo>
                <a:lnTo>
                  <a:pt x="2885011" y="1734598"/>
                </a:lnTo>
                <a:cubicBezTo>
                  <a:pt x="2872092" y="1748286"/>
                  <a:pt x="2858540" y="1761637"/>
                  <a:pt x="2844389" y="1774630"/>
                </a:cubicBezTo>
                <a:lnTo>
                  <a:pt x="2824287" y="1791851"/>
                </a:lnTo>
                <a:lnTo>
                  <a:pt x="2797763" y="1825596"/>
                </a:lnTo>
                <a:lnTo>
                  <a:pt x="2809427" y="1804579"/>
                </a:lnTo>
                <a:lnTo>
                  <a:pt x="2800162" y="1812517"/>
                </a:lnTo>
                <a:cubicBezTo>
                  <a:pt x="2616288" y="1959595"/>
                  <a:pt x="2350277" y="2052019"/>
                  <a:pt x="2054395" y="2052019"/>
                </a:cubicBezTo>
                <a:cubicBezTo>
                  <a:pt x="1846301" y="2052019"/>
                  <a:pt x="1652984" y="2006304"/>
                  <a:pt x="1492623" y="1928012"/>
                </a:cubicBezTo>
                <a:lnTo>
                  <a:pt x="1419516" y="1888505"/>
                </a:lnTo>
                <a:lnTo>
                  <a:pt x="1412973" y="1895702"/>
                </a:lnTo>
                <a:lnTo>
                  <a:pt x="1398512" y="1880961"/>
                </a:lnTo>
                <a:cubicBezTo>
                  <a:pt x="1239966" y="1734520"/>
                  <a:pt x="1000027" y="1641179"/>
                  <a:pt x="731489" y="1641179"/>
                </a:cubicBezTo>
                <a:cubicBezTo>
                  <a:pt x="440572" y="1641179"/>
                  <a:pt x="183220" y="1750725"/>
                  <a:pt x="26554" y="1918655"/>
                </a:cubicBezTo>
                <a:lnTo>
                  <a:pt x="0" y="1952440"/>
                </a:lnTo>
                <a:lnTo>
                  <a:pt x="26818" y="1904120"/>
                </a:lnTo>
                <a:cubicBezTo>
                  <a:pt x="191229" y="1665030"/>
                  <a:pt x="532634" y="1500721"/>
                  <a:pt x="927144" y="1500721"/>
                </a:cubicBezTo>
                <a:cubicBezTo>
                  <a:pt x="1135237" y="1500721"/>
                  <a:pt x="1328555" y="1546436"/>
                  <a:pt x="1488916" y="1624728"/>
                </a:cubicBezTo>
                <a:lnTo>
                  <a:pt x="1562023" y="1664235"/>
                </a:lnTo>
                <a:lnTo>
                  <a:pt x="1568565" y="1657038"/>
                </a:lnTo>
                <a:lnTo>
                  <a:pt x="1583026" y="1671779"/>
                </a:lnTo>
                <a:cubicBezTo>
                  <a:pt x="1741572" y="1818220"/>
                  <a:pt x="1981511" y="1911561"/>
                  <a:pt x="2250049" y="1911561"/>
                </a:cubicBezTo>
                <a:cubicBezTo>
                  <a:pt x="2504601" y="1911561"/>
                  <a:pt x="2733456" y="1827689"/>
                  <a:pt x="2891645" y="1694222"/>
                </a:cubicBezTo>
                <a:lnTo>
                  <a:pt x="2892026" y="1693880"/>
                </a:lnTo>
                <a:lnTo>
                  <a:pt x="2894289" y="1691298"/>
                </a:lnTo>
                <a:cubicBezTo>
                  <a:pt x="2907209" y="1677611"/>
                  <a:pt x="2920761" y="1664260"/>
                  <a:pt x="2934912" y="1651266"/>
                </a:cubicBezTo>
                <a:lnTo>
                  <a:pt x="2955014" y="1634045"/>
                </a:lnTo>
                <a:lnTo>
                  <a:pt x="2981537" y="1600300"/>
                </a:lnTo>
                <a:lnTo>
                  <a:pt x="2969873" y="1621317"/>
                </a:lnTo>
                <a:lnTo>
                  <a:pt x="2979139" y="1613380"/>
                </a:lnTo>
                <a:cubicBezTo>
                  <a:pt x="3163014" y="1466301"/>
                  <a:pt x="3429024" y="1373877"/>
                  <a:pt x="3724906" y="1373877"/>
                </a:cubicBezTo>
                <a:close/>
                <a:moveTo>
                  <a:pt x="2313044" y="1157449"/>
                </a:moveTo>
                <a:cubicBezTo>
                  <a:pt x="2419544" y="1157449"/>
                  <a:pt x="2505879" y="1263905"/>
                  <a:pt x="2505879" y="1395225"/>
                </a:cubicBezTo>
                <a:cubicBezTo>
                  <a:pt x="2505879" y="1526545"/>
                  <a:pt x="2419544" y="1633001"/>
                  <a:pt x="2313044" y="1633001"/>
                </a:cubicBezTo>
                <a:cubicBezTo>
                  <a:pt x="2206544" y="1633001"/>
                  <a:pt x="2120209" y="1526545"/>
                  <a:pt x="2120209" y="1395225"/>
                </a:cubicBezTo>
                <a:cubicBezTo>
                  <a:pt x="2120209" y="1263905"/>
                  <a:pt x="2206544" y="1157449"/>
                  <a:pt x="2313044" y="1157449"/>
                </a:cubicBezTo>
                <a:close/>
                <a:moveTo>
                  <a:pt x="1725007" y="1127807"/>
                </a:moveTo>
                <a:cubicBezTo>
                  <a:pt x="1800889" y="1127807"/>
                  <a:pt x="1862402" y="1209505"/>
                  <a:pt x="1862402" y="1310286"/>
                </a:cubicBezTo>
                <a:cubicBezTo>
                  <a:pt x="1862402" y="1411066"/>
                  <a:pt x="1800889" y="1492765"/>
                  <a:pt x="1725007" y="1492765"/>
                </a:cubicBezTo>
                <a:cubicBezTo>
                  <a:pt x="1649126" y="1492765"/>
                  <a:pt x="1587612" y="1411066"/>
                  <a:pt x="1587612" y="1310286"/>
                </a:cubicBezTo>
                <a:cubicBezTo>
                  <a:pt x="1587612" y="1209505"/>
                  <a:pt x="1649126" y="1127807"/>
                  <a:pt x="1725007" y="1127807"/>
                </a:cubicBezTo>
                <a:close/>
                <a:moveTo>
                  <a:pt x="4695521" y="929357"/>
                </a:moveTo>
                <a:cubicBezTo>
                  <a:pt x="4802021" y="929357"/>
                  <a:pt x="4888356" y="1035813"/>
                  <a:pt x="4888356" y="1167133"/>
                </a:cubicBezTo>
                <a:cubicBezTo>
                  <a:pt x="4888356" y="1298453"/>
                  <a:pt x="4802021" y="1404909"/>
                  <a:pt x="4695521" y="1404909"/>
                </a:cubicBezTo>
                <a:cubicBezTo>
                  <a:pt x="4589021" y="1404909"/>
                  <a:pt x="4502686" y="1298453"/>
                  <a:pt x="4502686" y="1167133"/>
                </a:cubicBezTo>
                <a:cubicBezTo>
                  <a:pt x="4502686" y="1035813"/>
                  <a:pt x="4589021" y="929357"/>
                  <a:pt x="4695521" y="929357"/>
                </a:cubicBezTo>
                <a:close/>
                <a:moveTo>
                  <a:pt x="3335352" y="793154"/>
                </a:moveTo>
                <a:cubicBezTo>
                  <a:pt x="3411234" y="793154"/>
                  <a:pt x="3472748" y="874853"/>
                  <a:pt x="3472748" y="975633"/>
                </a:cubicBezTo>
                <a:cubicBezTo>
                  <a:pt x="3472748" y="1076414"/>
                  <a:pt x="3411234" y="1158113"/>
                  <a:pt x="3335352" y="1158113"/>
                </a:cubicBezTo>
                <a:cubicBezTo>
                  <a:pt x="3259471" y="1158113"/>
                  <a:pt x="3197957" y="1076414"/>
                  <a:pt x="3197957" y="975633"/>
                </a:cubicBezTo>
                <a:cubicBezTo>
                  <a:pt x="3197957" y="874853"/>
                  <a:pt x="3259471" y="793154"/>
                  <a:pt x="3335352" y="793154"/>
                </a:cubicBezTo>
                <a:close/>
                <a:moveTo>
                  <a:pt x="2752256" y="771142"/>
                </a:moveTo>
                <a:cubicBezTo>
                  <a:pt x="2828137" y="771142"/>
                  <a:pt x="2889650" y="852841"/>
                  <a:pt x="2889650" y="953622"/>
                </a:cubicBezTo>
                <a:cubicBezTo>
                  <a:pt x="2889650" y="1054402"/>
                  <a:pt x="2828137" y="1136101"/>
                  <a:pt x="2752256" y="1136101"/>
                </a:cubicBezTo>
                <a:cubicBezTo>
                  <a:pt x="2676374" y="1136101"/>
                  <a:pt x="2614861" y="1054402"/>
                  <a:pt x="2614861" y="953622"/>
                </a:cubicBezTo>
                <a:cubicBezTo>
                  <a:pt x="2614861" y="852841"/>
                  <a:pt x="2676374" y="771142"/>
                  <a:pt x="2752256" y="771142"/>
                </a:cubicBezTo>
                <a:close/>
                <a:moveTo>
                  <a:pt x="1272022" y="687378"/>
                </a:moveTo>
                <a:cubicBezTo>
                  <a:pt x="1358553" y="687378"/>
                  <a:pt x="1428700" y="769077"/>
                  <a:pt x="1428700" y="869857"/>
                </a:cubicBezTo>
                <a:cubicBezTo>
                  <a:pt x="1428700" y="970638"/>
                  <a:pt x="1358553" y="1052337"/>
                  <a:pt x="1272022" y="1052337"/>
                </a:cubicBezTo>
                <a:cubicBezTo>
                  <a:pt x="1185491" y="1052337"/>
                  <a:pt x="1115344" y="970638"/>
                  <a:pt x="1115344" y="869857"/>
                </a:cubicBezTo>
                <a:cubicBezTo>
                  <a:pt x="1115344" y="769077"/>
                  <a:pt x="1185491" y="687378"/>
                  <a:pt x="1272022" y="687378"/>
                </a:cubicBezTo>
                <a:close/>
                <a:moveTo>
                  <a:pt x="557672" y="681897"/>
                </a:moveTo>
                <a:cubicBezTo>
                  <a:pt x="664172" y="681897"/>
                  <a:pt x="750507" y="788353"/>
                  <a:pt x="750507" y="919673"/>
                </a:cubicBezTo>
                <a:cubicBezTo>
                  <a:pt x="750507" y="1050993"/>
                  <a:pt x="664172" y="1157449"/>
                  <a:pt x="557672" y="1157449"/>
                </a:cubicBezTo>
                <a:cubicBezTo>
                  <a:pt x="451172" y="1157449"/>
                  <a:pt x="364836" y="1050993"/>
                  <a:pt x="364836" y="919673"/>
                </a:cubicBezTo>
                <a:cubicBezTo>
                  <a:pt x="364836" y="788353"/>
                  <a:pt x="451172" y="681897"/>
                  <a:pt x="557672" y="681897"/>
                </a:cubicBezTo>
                <a:close/>
                <a:moveTo>
                  <a:pt x="5237411" y="681454"/>
                </a:moveTo>
                <a:cubicBezTo>
                  <a:pt x="5313292" y="681454"/>
                  <a:pt x="5374806" y="763153"/>
                  <a:pt x="5374806" y="863933"/>
                </a:cubicBezTo>
                <a:cubicBezTo>
                  <a:pt x="5374806" y="964713"/>
                  <a:pt x="5313292" y="1046412"/>
                  <a:pt x="5237411" y="1046412"/>
                </a:cubicBezTo>
                <a:cubicBezTo>
                  <a:pt x="5161530" y="1046412"/>
                  <a:pt x="5100016" y="964713"/>
                  <a:pt x="5100016" y="863933"/>
                </a:cubicBezTo>
                <a:cubicBezTo>
                  <a:pt x="5100016" y="763153"/>
                  <a:pt x="5161530" y="681454"/>
                  <a:pt x="5237411" y="681454"/>
                </a:cubicBezTo>
                <a:close/>
                <a:moveTo>
                  <a:pt x="3900712" y="436933"/>
                </a:moveTo>
                <a:cubicBezTo>
                  <a:pt x="4007212" y="436933"/>
                  <a:pt x="4093547" y="543389"/>
                  <a:pt x="4093547" y="674709"/>
                </a:cubicBezTo>
                <a:cubicBezTo>
                  <a:pt x="4093547" y="806029"/>
                  <a:pt x="4007212" y="912485"/>
                  <a:pt x="3900712" y="912485"/>
                </a:cubicBezTo>
                <a:cubicBezTo>
                  <a:pt x="3794212" y="912485"/>
                  <a:pt x="3707877" y="806029"/>
                  <a:pt x="3707877" y="674709"/>
                </a:cubicBezTo>
                <a:cubicBezTo>
                  <a:pt x="3707877" y="543389"/>
                  <a:pt x="3794212" y="436933"/>
                  <a:pt x="3900712" y="436933"/>
                </a:cubicBezTo>
                <a:close/>
                <a:moveTo>
                  <a:pt x="3724906" y="0"/>
                </a:moveTo>
                <a:cubicBezTo>
                  <a:pt x="3932999" y="0"/>
                  <a:pt x="4126317" y="45716"/>
                  <a:pt x="4286678" y="124008"/>
                </a:cubicBezTo>
                <a:lnTo>
                  <a:pt x="4359786" y="163514"/>
                </a:lnTo>
                <a:lnTo>
                  <a:pt x="4366327" y="156317"/>
                </a:lnTo>
                <a:lnTo>
                  <a:pt x="4380788" y="171059"/>
                </a:lnTo>
                <a:cubicBezTo>
                  <a:pt x="4539335" y="317500"/>
                  <a:pt x="4779273" y="410840"/>
                  <a:pt x="5047812" y="410840"/>
                </a:cubicBezTo>
                <a:cubicBezTo>
                  <a:pt x="5338729" y="410840"/>
                  <a:pt x="5596080" y="301294"/>
                  <a:pt x="5752747" y="133365"/>
                </a:cubicBezTo>
                <a:lnTo>
                  <a:pt x="5779300" y="99580"/>
                </a:lnTo>
                <a:lnTo>
                  <a:pt x="5752483" y="147900"/>
                </a:lnTo>
                <a:cubicBezTo>
                  <a:pt x="5588072" y="386990"/>
                  <a:pt x="5246666" y="551299"/>
                  <a:pt x="4852156" y="551299"/>
                </a:cubicBezTo>
                <a:cubicBezTo>
                  <a:pt x="4644064" y="551299"/>
                  <a:pt x="4450746" y="505584"/>
                  <a:pt x="4290385" y="427292"/>
                </a:cubicBezTo>
                <a:lnTo>
                  <a:pt x="4217279" y="387785"/>
                </a:lnTo>
                <a:lnTo>
                  <a:pt x="4210736" y="394982"/>
                </a:lnTo>
                <a:lnTo>
                  <a:pt x="4196275" y="380241"/>
                </a:lnTo>
                <a:cubicBezTo>
                  <a:pt x="4037728" y="233800"/>
                  <a:pt x="3797789" y="140458"/>
                  <a:pt x="3529251" y="140458"/>
                </a:cubicBezTo>
                <a:cubicBezTo>
                  <a:pt x="3274699" y="140458"/>
                  <a:pt x="3045845" y="224330"/>
                  <a:pt x="2887656" y="357798"/>
                </a:cubicBezTo>
                <a:lnTo>
                  <a:pt x="2887274" y="358139"/>
                </a:lnTo>
                <a:lnTo>
                  <a:pt x="2885011" y="360721"/>
                </a:lnTo>
                <a:cubicBezTo>
                  <a:pt x="2872092" y="374408"/>
                  <a:pt x="2858540" y="387760"/>
                  <a:pt x="2844389" y="400753"/>
                </a:cubicBezTo>
                <a:lnTo>
                  <a:pt x="2824287" y="417974"/>
                </a:lnTo>
                <a:lnTo>
                  <a:pt x="2797763" y="451719"/>
                </a:lnTo>
                <a:lnTo>
                  <a:pt x="2809427" y="430702"/>
                </a:lnTo>
                <a:lnTo>
                  <a:pt x="2800162" y="438640"/>
                </a:lnTo>
                <a:cubicBezTo>
                  <a:pt x="2616288" y="585718"/>
                  <a:pt x="2350277" y="678142"/>
                  <a:pt x="2054394" y="678142"/>
                </a:cubicBezTo>
                <a:cubicBezTo>
                  <a:pt x="1846301" y="678142"/>
                  <a:pt x="1652983" y="632427"/>
                  <a:pt x="1492622" y="554134"/>
                </a:cubicBezTo>
                <a:lnTo>
                  <a:pt x="1419516" y="514628"/>
                </a:lnTo>
                <a:lnTo>
                  <a:pt x="1412973" y="521825"/>
                </a:lnTo>
                <a:lnTo>
                  <a:pt x="1398512" y="507083"/>
                </a:lnTo>
                <a:cubicBezTo>
                  <a:pt x="1239966" y="360643"/>
                  <a:pt x="1000027" y="267302"/>
                  <a:pt x="731488" y="267302"/>
                </a:cubicBezTo>
                <a:cubicBezTo>
                  <a:pt x="440572" y="267302"/>
                  <a:pt x="183220" y="376848"/>
                  <a:pt x="26554" y="544778"/>
                </a:cubicBezTo>
                <a:lnTo>
                  <a:pt x="0" y="578563"/>
                </a:lnTo>
                <a:lnTo>
                  <a:pt x="26817" y="530242"/>
                </a:lnTo>
                <a:cubicBezTo>
                  <a:pt x="191229" y="291153"/>
                  <a:pt x="532633" y="126843"/>
                  <a:pt x="927144" y="126843"/>
                </a:cubicBezTo>
                <a:cubicBezTo>
                  <a:pt x="1135237" y="126843"/>
                  <a:pt x="1328554" y="172558"/>
                  <a:pt x="1488915" y="250851"/>
                </a:cubicBezTo>
                <a:lnTo>
                  <a:pt x="1562022" y="290357"/>
                </a:lnTo>
                <a:lnTo>
                  <a:pt x="1568565" y="283161"/>
                </a:lnTo>
                <a:lnTo>
                  <a:pt x="1583026" y="297902"/>
                </a:lnTo>
                <a:cubicBezTo>
                  <a:pt x="1741572" y="444343"/>
                  <a:pt x="1981511" y="537684"/>
                  <a:pt x="2250049" y="537684"/>
                </a:cubicBezTo>
                <a:cubicBezTo>
                  <a:pt x="2504601" y="537684"/>
                  <a:pt x="2733456" y="453812"/>
                  <a:pt x="2891645" y="320345"/>
                </a:cubicBezTo>
                <a:lnTo>
                  <a:pt x="2892026" y="320003"/>
                </a:lnTo>
                <a:lnTo>
                  <a:pt x="2894289" y="317421"/>
                </a:lnTo>
                <a:cubicBezTo>
                  <a:pt x="2907209" y="303733"/>
                  <a:pt x="2920761" y="290383"/>
                  <a:pt x="2934912" y="277389"/>
                </a:cubicBezTo>
                <a:lnTo>
                  <a:pt x="2955014" y="260168"/>
                </a:lnTo>
                <a:lnTo>
                  <a:pt x="2981537" y="226423"/>
                </a:lnTo>
                <a:lnTo>
                  <a:pt x="2969873" y="247440"/>
                </a:lnTo>
                <a:lnTo>
                  <a:pt x="2979139" y="239502"/>
                </a:lnTo>
                <a:cubicBezTo>
                  <a:pt x="3163014" y="92424"/>
                  <a:pt x="3429024" y="0"/>
                  <a:pt x="3724906" y="0"/>
                </a:cubicBezTo>
                <a:close/>
              </a:path>
            </a:pathLst>
          </a:custGeom>
          <a:gradFill>
            <a:gsLst>
              <a:gs pos="80000">
                <a:srgbClr val="FFC000">
                  <a:lumMod val="48000"/>
                  <a:lumOff val="52000"/>
                </a:srgbClr>
              </a:gs>
              <a:gs pos="43000">
                <a:srgbClr val="FF6600"/>
              </a:gs>
              <a:gs pos="7000">
                <a:srgbClr val="C00000"/>
              </a:gs>
              <a:gs pos="64000">
                <a:schemeClr val="accent2">
                  <a:lumMod val="88000"/>
                </a:schemeClr>
              </a:gs>
              <a:gs pos="100000">
                <a:schemeClr val="accent2">
                  <a:lumMod val="50000"/>
                </a:schemeClr>
              </a:gs>
            </a:gsLst>
            <a:lin ang="0" scaled="1"/>
          </a:gradFill>
          <a:ln>
            <a:noFill/>
          </a:ln>
          <a:scene3d>
            <a:camera prst="orthographicFront"/>
            <a:lightRig rig="flat" dir="t"/>
          </a:scene3d>
          <a:sp3d>
            <a:bevelT w="177800"/>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8" name="Forma libre 11"/>
          <p:cNvSpPr/>
          <p:nvPr/>
        </p:nvSpPr>
        <p:spPr>
          <a:xfrm flipH="1">
            <a:off x="4564681" y="-1"/>
            <a:ext cx="4585911" cy="3021555"/>
          </a:xfrm>
          <a:custGeom>
            <a:avLst/>
            <a:gdLst>
              <a:gd name="connsiteX0" fmla="*/ 3724906 w 5779300"/>
              <a:gd name="connsiteY0" fmla="*/ 4196905 h 4875047"/>
              <a:gd name="connsiteX1" fmla="*/ 4286678 w 5779300"/>
              <a:gd name="connsiteY1" fmla="*/ 4320913 h 4875047"/>
              <a:gd name="connsiteX2" fmla="*/ 4359786 w 5779300"/>
              <a:gd name="connsiteY2" fmla="*/ 4360419 h 4875047"/>
              <a:gd name="connsiteX3" fmla="*/ 4366327 w 5779300"/>
              <a:gd name="connsiteY3" fmla="*/ 4353223 h 4875047"/>
              <a:gd name="connsiteX4" fmla="*/ 4380788 w 5779300"/>
              <a:gd name="connsiteY4" fmla="*/ 4367964 h 4875047"/>
              <a:gd name="connsiteX5" fmla="*/ 5047812 w 5779300"/>
              <a:gd name="connsiteY5" fmla="*/ 4607746 h 4875047"/>
              <a:gd name="connsiteX6" fmla="*/ 5752747 w 5779300"/>
              <a:gd name="connsiteY6" fmla="*/ 4330270 h 4875047"/>
              <a:gd name="connsiteX7" fmla="*/ 5779300 w 5779300"/>
              <a:gd name="connsiteY7" fmla="*/ 4296485 h 4875047"/>
              <a:gd name="connsiteX8" fmla="*/ 5752483 w 5779300"/>
              <a:gd name="connsiteY8" fmla="*/ 4344805 h 4875047"/>
              <a:gd name="connsiteX9" fmla="*/ 4852156 w 5779300"/>
              <a:gd name="connsiteY9" fmla="*/ 4748204 h 4875047"/>
              <a:gd name="connsiteX10" fmla="*/ 4290385 w 5779300"/>
              <a:gd name="connsiteY10" fmla="*/ 4624196 h 4875047"/>
              <a:gd name="connsiteX11" fmla="*/ 4217279 w 5779300"/>
              <a:gd name="connsiteY11" fmla="*/ 4584691 h 4875047"/>
              <a:gd name="connsiteX12" fmla="*/ 4210736 w 5779300"/>
              <a:gd name="connsiteY12" fmla="*/ 4591887 h 4875047"/>
              <a:gd name="connsiteX13" fmla="*/ 4196275 w 5779300"/>
              <a:gd name="connsiteY13" fmla="*/ 4577146 h 4875047"/>
              <a:gd name="connsiteX14" fmla="*/ 3529251 w 5779300"/>
              <a:gd name="connsiteY14" fmla="*/ 4337363 h 4875047"/>
              <a:gd name="connsiteX15" fmla="*/ 2887657 w 5779300"/>
              <a:gd name="connsiteY15" fmla="*/ 4554703 h 4875047"/>
              <a:gd name="connsiteX16" fmla="*/ 2887274 w 5779300"/>
              <a:gd name="connsiteY16" fmla="*/ 4555044 h 4875047"/>
              <a:gd name="connsiteX17" fmla="*/ 2885011 w 5779300"/>
              <a:gd name="connsiteY17" fmla="*/ 4557626 h 4875047"/>
              <a:gd name="connsiteX18" fmla="*/ 2844389 w 5779300"/>
              <a:gd name="connsiteY18" fmla="*/ 4597658 h 4875047"/>
              <a:gd name="connsiteX19" fmla="*/ 2824287 w 5779300"/>
              <a:gd name="connsiteY19" fmla="*/ 4614879 h 4875047"/>
              <a:gd name="connsiteX20" fmla="*/ 2797763 w 5779300"/>
              <a:gd name="connsiteY20" fmla="*/ 4648624 h 4875047"/>
              <a:gd name="connsiteX21" fmla="*/ 2809427 w 5779300"/>
              <a:gd name="connsiteY21" fmla="*/ 4627607 h 4875047"/>
              <a:gd name="connsiteX22" fmla="*/ 2800162 w 5779300"/>
              <a:gd name="connsiteY22" fmla="*/ 4635545 h 4875047"/>
              <a:gd name="connsiteX23" fmla="*/ 2054395 w 5779300"/>
              <a:gd name="connsiteY23" fmla="*/ 4875047 h 4875047"/>
              <a:gd name="connsiteX24" fmla="*/ 1492623 w 5779300"/>
              <a:gd name="connsiteY24" fmla="*/ 4751040 h 4875047"/>
              <a:gd name="connsiteX25" fmla="*/ 1419516 w 5779300"/>
              <a:gd name="connsiteY25" fmla="*/ 4711533 h 4875047"/>
              <a:gd name="connsiteX26" fmla="*/ 1412973 w 5779300"/>
              <a:gd name="connsiteY26" fmla="*/ 4718730 h 4875047"/>
              <a:gd name="connsiteX27" fmla="*/ 1398512 w 5779300"/>
              <a:gd name="connsiteY27" fmla="*/ 4703989 h 4875047"/>
              <a:gd name="connsiteX28" fmla="*/ 731489 w 5779300"/>
              <a:gd name="connsiteY28" fmla="*/ 4464207 h 4875047"/>
              <a:gd name="connsiteX29" fmla="*/ 26554 w 5779300"/>
              <a:gd name="connsiteY29" fmla="*/ 4741683 h 4875047"/>
              <a:gd name="connsiteX30" fmla="*/ 0 w 5779300"/>
              <a:gd name="connsiteY30" fmla="*/ 4775468 h 4875047"/>
              <a:gd name="connsiteX31" fmla="*/ 26818 w 5779300"/>
              <a:gd name="connsiteY31" fmla="*/ 4727148 h 4875047"/>
              <a:gd name="connsiteX32" fmla="*/ 927144 w 5779300"/>
              <a:gd name="connsiteY32" fmla="*/ 4323749 h 4875047"/>
              <a:gd name="connsiteX33" fmla="*/ 1488916 w 5779300"/>
              <a:gd name="connsiteY33" fmla="*/ 4447756 h 4875047"/>
              <a:gd name="connsiteX34" fmla="*/ 1562023 w 5779300"/>
              <a:gd name="connsiteY34" fmla="*/ 4487263 h 4875047"/>
              <a:gd name="connsiteX35" fmla="*/ 1568565 w 5779300"/>
              <a:gd name="connsiteY35" fmla="*/ 4480066 h 4875047"/>
              <a:gd name="connsiteX36" fmla="*/ 1583026 w 5779300"/>
              <a:gd name="connsiteY36" fmla="*/ 4494807 h 4875047"/>
              <a:gd name="connsiteX37" fmla="*/ 2250049 w 5779300"/>
              <a:gd name="connsiteY37" fmla="*/ 4734589 h 4875047"/>
              <a:gd name="connsiteX38" fmla="*/ 2891645 w 5779300"/>
              <a:gd name="connsiteY38" fmla="*/ 4517250 h 4875047"/>
              <a:gd name="connsiteX39" fmla="*/ 2892026 w 5779300"/>
              <a:gd name="connsiteY39" fmla="*/ 4516908 h 4875047"/>
              <a:gd name="connsiteX40" fmla="*/ 2894289 w 5779300"/>
              <a:gd name="connsiteY40" fmla="*/ 4514326 h 4875047"/>
              <a:gd name="connsiteX41" fmla="*/ 2934912 w 5779300"/>
              <a:gd name="connsiteY41" fmla="*/ 4474294 h 4875047"/>
              <a:gd name="connsiteX42" fmla="*/ 2955014 w 5779300"/>
              <a:gd name="connsiteY42" fmla="*/ 4457073 h 4875047"/>
              <a:gd name="connsiteX43" fmla="*/ 2981537 w 5779300"/>
              <a:gd name="connsiteY43" fmla="*/ 4423328 h 4875047"/>
              <a:gd name="connsiteX44" fmla="*/ 2969873 w 5779300"/>
              <a:gd name="connsiteY44" fmla="*/ 4444345 h 4875047"/>
              <a:gd name="connsiteX45" fmla="*/ 2979139 w 5779300"/>
              <a:gd name="connsiteY45" fmla="*/ 4436408 h 4875047"/>
              <a:gd name="connsiteX46" fmla="*/ 3724906 w 5779300"/>
              <a:gd name="connsiteY46" fmla="*/ 4196905 h 4875047"/>
              <a:gd name="connsiteX47" fmla="*/ 2313044 w 5779300"/>
              <a:gd name="connsiteY47" fmla="*/ 3980477 h 4875047"/>
              <a:gd name="connsiteX48" fmla="*/ 2505879 w 5779300"/>
              <a:gd name="connsiteY48" fmla="*/ 4218253 h 4875047"/>
              <a:gd name="connsiteX49" fmla="*/ 2313044 w 5779300"/>
              <a:gd name="connsiteY49" fmla="*/ 4456029 h 4875047"/>
              <a:gd name="connsiteX50" fmla="*/ 2120209 w 5779300"/>
              <a:gd name="connsiteY50" fmla="*/ 4218253 h 4875047"/>
              <a:gd name="connsiteX51" fmla="*/ 2313044 w 5779300"/>
              <a:gd name="connsiteY51" fmla="*/ 3980477 h 4875047"/>
              <a:gd name="connsiteX52" fmla="*/ 1725007 w 5779300"/>
              <a:gd name="connsiteY52" fmla="*/ 3950835 h 4875047"/>
              <a:gd name="connsiteX53" fmla="*/ 1862402 w 5779300"/>
              <a:gd name="connsiteY53" fmla="*/ 4133314 h 4875047"/>
              <a:gd name="connsiteX54" fmla="*/ 1725007 w 5779300"/>
              <a:gd name="connsiteY54" fmla="*/ 4315793 h 4875047"/>
              <a:gd name="connsiteX55" fmla="*/ 1587612 w 5779300"/>
              <a:gd name="connsiteY55" fmla="*/ 4133314 h 4875047"/>
              <a:gd name="connsiteX56" fmla="*/ 1725007 w 5779300"/>
              <a:gd name="connsiteY56" fmla="*/ 3950835 h 4875047"/>
              <a:gd name="connsiteX57" fmla="*/ 4695521 w 5779300"/>
              <a:gd name="connsiteY57" fmla="*/ 3752385 h 4875047"/>
              <a:gd name="connsiteX58" fmla="*/ 4888356 w 5779300"/>
              <a:gd name="connsiteY58" fmla="*/ 3990161 h 4875047"/>
              <a:gd name="connsiteX59" fmla="*/ 4695521 w 5779300"/>
              <a:gd name="connsiteY59" fmla="*/ 4227937 h 4875047"/>
              <a:gd name="connsiteX60" fmla="*/ 4502686 w 5779300"/>
              <a:gd name="connsiteY60" fmla="*/ 3990161 h 4875047"/>
              <a:gd name="connsiteX61" fmla="*/ 4695521 w 5779300"/>
              <a:gd name="connsiteY61" fmla="*/ 3752385 h 4875047"/>
              <a:gd name="connsiteX62" fmla="*/ 3335352 w 5779300"/>
              <a:gd name="connsiteY62" fmla="*/ 3616182 h 4875047"/>
              <a:gd name="connsiteX63" fmla="*/ 3472748 w 5779300"/>
              <a:gd name="connsiteY63" fmla="*/ 3798661 h 4875047"/>
              <a:gd name="connsiteX64" fmla="*/ 3335352 w 5779300"/>
              <a:gd name="connsiteY64" fmla="*/ 3981141 h 4875047"/>
              <a:gd name="connsiteX65" fmla="*/ 3197957 w 5779300"/>
              <a:gd name="connsiteY65" fmla="*/ 3798661 h 4875047"/>
              <a:gd name="connsiteX66" fmla="*/ 3335352 w 5779300"/>
              <a:gd name="connsiteY66" fmla="*/ 3616182 h 4875047"/>
              <a:gd name="connsiteX67" fmla="*/ 2752256 w 5779300"/>
              <a:gd name="connsiteY67" fmla="*/ 3594170 h 4875047"/>
              <a:gd name="connsiteX68" fmla="*/ 2889650 w 5779300"/>
              <a:gd name="connsiteY68" fmla="*/ 3776650 h 4875047"/>
              <a:gd name="connsiteX69" fmla="*/ 2752256 w 5779300"/>
              <a:gd name="connsiteY69" fmla="*/ 3959129 h 4875047"/>
              <a:gd name="connsiteX70" fmla="*/ 2614861 w 5779300"/>
              <a:gd name="connsiteY70" fmla="*/ 3776650 h 4875047"/>
              <a:gd name="connsiteX71" fmla="*/ 2752256 w 5779300"/>
              <a:gd name="connsiteY71" fmla="*/ 3594170 h 4875047"/>
              <a:gd name="connsiteX72" fmla="*/ 1272022 w 5779300"/>
              <a:gd name="connsiteY72" fmla="*/ 3510406 h 4875047"/>
              <a:gd name="connsiteX73" fmla="*/ 1428700 w 5779300"/>
              <a:gd name="connsiteY73" fmla="*/ 3692885 h 4875047"/>
              <a:gd name="connsiteX74" fmla="*/ 1272022 w 5779300"/>
              <a:gd name="connsiteY74" fmla="*/ 3875365 h 4875047"/>
              <a:gd name="connsiteX75" fmla="*/ 1115344 w 5779300"/>
              <a:gd name="connsiteY75" fmla="*/ 3692885 h 4875047"/>
              <a:gd name="connsiteX76" fmla="*/ 1272022 w 5779300"/>
              <a:gd name="connsiteY76" fmla="*/ 3510406 h 4875047"/>
              <a:gd name="connsiteX77" fmla="*/ 557672 w 5779300"/>
              <a:gd name="connsiteY77" fmla="*/ 3504925 h 4875047"/>
              <a:gd name="connsiteX78" fmla="*/ 750507 w 5779300"/>
              <a:gd name="connsiteY78" fmla="*/ 3742701 h 4875047"/>
              <a:gd name="connsiteX79" fmla="*/ 557672 w 5779300"/>
              <a:gd name="connsiteY79" fmla="*/ 3980477 h 4875047"/>
              <a:gd name="connsiteX80" fmla="*/ 364836 w 5779300"/>
              <a:gd name="connsiteY80" fmla="*/ 3742701 h 4875047"/>
              <a:gd name="connsiteX81" fmla="*/ 557672 w 5779300"/>
              <a:gd name="connsiteY81" fmla="*/ 3504925 h 4875047"/>
              <a:gd name="connsiteX82" fmla="*/ 5237411 w 5779300"/>
              <a:gd name="connsiteY82" fmla="*/ 3504482 h 4875047"/>
              <a:gd name="connsiteX83" fmla="*/ 5374806 w 5779300"/>
              <a:gd name="connsiteY83" fmla="*/ 3686961 h 4875047"/>
              <a:gd name="connsiteX84" fmla="*/ 5237411 w 5779300"/>
              <a:gd name="connsiteY84" fmla="*/ 3869440 h 4875047"/>
              <a:gd name="connsiteX85" fmla="*/ 5100016 w 5779300"/>
              <a:gd name="connsiteY85" fmla="*/ 3686961 h 4875047"/>
              <a:gd name="connsiteX86" fmla="*/ 5237411 w 5779300"/>
              <a:gd name="connsiteY86" fmla="*/ 3504482 h 4875047"/>
              <a:gd name="connsiteX87" fmla="*/ 3900712 w 5779300"/>
              <a:gd name="connsiteY87" fmla="*/ 3259961 h 4875047"/>
              <a:gd name="connsiteX88" fmla="*/ 4093547 w 5779300"/>
              <a:gd name="connsiteY88" fmla="*/ 3497737 h 4875047"/>
              <a:gd name="connsiteX89" fmla="*/ 3900712 w 5779300"/>
              <a:gd name="connsiteY89" fmla="*/ 3735513 h 4875047"/>
              <a:gd name="connsiteX90" fmla="*/ 3707877 w 5779300"/>
              <a:gd name="connsiteY90" fmla="*/ 3497737 h 4875047"/>
              <a:gd name="connsiteX91" fmla="*/ 3900712 w 5779300"/>
              <a:gd name="connsiteY91" fmla="*/ 3259961 h 4875047"/>
              <a:gd name="connsiteX92" fmla="*/ 3724906 w 5779300"/>
              <a:gd name="connsiteY92" fmla="*/ 2823028 h 4875047"/>
              <a:gd name="connsiteX93" fmla="*/ 4286678 w 5779300"/>
              <a:gd name="connsiteY93" fmla="*/ 2947036 h 4875047"/>
              <a:gd name="connsiteX94" fmla="*/ 4359786 w 5779300"/>
              <a:gd name="connsiteY94" fmla="*/ 2986542 h 4875047"/>
              <a:gd name="connsiteX95" fmla="*/ 4366327 w 5779300"/>
              <a:gd name="connsiteY95" fmla="*/ 2979345 h 4875047"/>
              <a:gd name="connsiteX96" fmla="*/ 4380788 w 5779300"/>
              <a:gd name="connsiteY96" fmla="*/ 2994087 h 4875047"/>
              <a:gd name="connsiteX97" fmla="*/ 5047812 w 5779300"/>
              <a:gd name="connsiteY97" fmla="*/ 3233868 h 4875047"/>
              <a:gd name="connsiteX98" fmla="*/ 5752747 w 5779300"/>
              <a:gd name="connsiteY98" fmla="*/ 2956393 h 4875047"/>
              <a:gd name="connsiteX99" fmla="*/ 5779300 w 5779300"/>
              <a:gd name="connsiteY99" fmla="*/ 2922608 h 4875047"/>
              <a:gd name="connsiteX100" fmla="*/ 5752483 w 5779300"/>
              <a:gd name="connsiteY100" fmla="*/ 2970928 h 4875047"/>
              <a:gd name="connsiteX101" fmla="*/ 4852156 w 5779300"/>
              <a:gd name="connsiteY101" fmla="*/ 3374327 h 4875047"/>
              <a:gd name="connsiteX102" fmla="*/ 4290385 w 5779300"/>
              <a:gd name="connsiteY102" fmla="*/ 3250320 h 4875047"/>
              <a:gd name="connsiteX103" fmla="*/ 4217279 w 5779300"/>
              <a:gd name="connsiteY103" fmla="*/ 3210813 h 4875047"/>
              <a:gd name="connsiteX104" fmla="*/ 4210736 w 5779300"/>
              <a:gd name="connsiteY104" fmla="*/ 3218010 h 4875047"/>
              <a:gd name="connsiteX105" fmla="*/ 4196275 w 5779300"/>
              <a:gd name="connsiteY105" fmla="*/ 3203269 h 4875047"/>
              <a:gd name="connsiteX106" fmla="*/ 3529251 w 5779300"/>
              <a:gd name="connsiteY106" fmla="*/ 2963486 h 4875047"/>
              <a:gd name="connsiteX107" fmla="*/ 2887656 w 5779300"/>
              <a:gd name="connsiteY107" fmla="*/ 3180826 h 4875047"/>
              <a:gd name="connsiteX108" fmla="*/ 2887274 w 5779300"/>
              <a:gd name="connsiteY108" fmla="*/ 3181167 h 4875047"/>
              <a:gd name="connsiteX109" fmla="*/ 2885011 w 5779300"/>
              <a:gd name="connsiteY109" fmla="*/ 3183749 h 4875047"/>
              <a:gd name="connsiteX110" fmla="*/ 2844389 w 5779300"/>
              <a:gd name="connsiteY110" fmla="*/ 3223781 h 4875047"/>
              <a:gd name="connsiteX111" fmla="*/ 2824287 w 5779300"/>
              <a:gd name="connsiteY111" fmla="*/ 3241002 h 4875047"/>
              <a:gd name="connsiteX112" fmla="*/ 2797763 w 5779300"/>
              <a:gd name="connsiteY112" fmla="*/ 3274747 h 4875047"/>
              <a:gd name="connsiteX113" fmla="*/ 2809427 w 5779300"/>
              <a:gd name="connsiteY113" fmla="*/ 3253730 h 4875047"/>
              <a:gd name="connsiteX114" fmla="*/ 2800162 w 5779300"/>
              <a:gd name="connsiteY114" fmla="*/ 3261668 h 4875047"/>
              <a:gd name="connsiteX115" fmla="*/ 2054394 w 5779300"/>
              <a:gd name="connsiteY115" fmla="*/ 3501170 h 4875047"/>
              <a:gd name="connsiteX116" fmla="*/ 1492622 w 5779300"/>
              <a:gd name="connsiteY116" fmla="*/ 3377162 h 4875047"/>
              <a:gd name="connsiteX117" fmla="*/ 1419516 w 5779300"/>
              <a:gd name="connsiteY117" fmla="*/ 3337656 h 4875047"/>
              <a:gd name="connsiteX118" fmla="*/ 1412973 w 5779300"/>
              <a:gd name="connsiteY118" fmla="*/ 3344853 h 4875047"/>
              <a:gd name="connsiteX119" fmla="*/ 1398512 w 5779300"/>
              <a:gd name="connsiteY119" fmla="*/ 3330111 h 4875047"/>
              <a:gd name="connsiteX120" fmla="*/ 731488 w 5779300"/>
              <a:gd name="connsiteY120" fmla="*/ 3090330 h 4875047"/>
              <a:gd name="connsiteX121" fmla="*/ 26554 w 5779300"/>
              <a:gd name="connsiteY121" fmla="*/ 3367806 h 4875047"/>
              <a:gd name="connsiteX122" fmla="*/ 0 w 5779300"/>
              <a:gd name="connsiteY122" fmla="*/ 3401591 h 4875047"/>
              <a:gd name="connsiteX123" fmla="*/ 26817 w 5779300"/>
              <a:gd name="connsiteY123" fmla="*/ 3353271 h 4875047"/>
              <a:gd name="connsiteX124" fmla="*/ 927144 w 5779300"/>
              <a:gd name="connsiteY124" fmla="*/ 2949871 h 4875047"/>
              <a:gd name="connsiteX125" fmla="*/ 1488915 w 5779300"/>
              <a:gd name="connsiteY125" fmla="*/ 3073879 h 4875047"/>
              <a:gd name="connsiteX126" fmla="*/ 1562022 w 5779300"/>
              <a:gd name="connsiteY126" fmla="*/ 3113385 h 4875047"/>
              <a:gd name="connsiteX127" fmla="*/ 1568565 w 5779300"/>
              <a:gd name="connsiteY127" fmla="*/ 3106189 h 4875047"/>
              <a:gd name="connsiteX128" fmla="*/ 1583026 w 5779300"/>
              <a:gd name="connsiteY128" fmla="*/ 3120930 h 4875047"/>
              <a:gd name="connsiteX129" fmla="*/ 2250049 w 5779300"/>
              <a:gd name="connsiteY129" fmla="*/ 3360712 h 4875047"/>
              <a:gd name="connsiteX130" fmla="*/ 2891645 w 5779300"/>
              <a:gd name="connsiteY130" fmla="*/ 3143373 h 4875047"/>
              <a:gd name="connsiteX131" fmla="*/ 2892026 w 5779300"/>
              <a:gd name="connsiteY131" fmla="*/ 3143031 h 4875047"/>
              <a:gd name="connsiteX132" fmla="*/ 2894289 w 5779300"/>
              <a:gd name="connsiteY132" fmla="*/ 3140449 h 4875047"/>
              <a:gd name="connsiteX133" fmla="*/ 2934912 w 5779300"/>
              <a:gd name="connsiteY133" fmla="*/ 3100417 h 4875047"/>
              <a:gd name="connsiteX134" fmla="*/ 2955014 w 5779300"/>
              <a:gd name="connsiteY134" fmla="*/ 3083196 h 4875047"/>
              <a:gd name="connsiteX135" fmla="*/ 2981537 w 5779300"/>
              <a:gd name="connsiteY135" fmla="*/ 3049451 h 4875047"/>
              <a:gd name="connsiteX136" fmla="*/ 2969873 w 5779300"/>
              <a:gd name="connsiteY136" fmla="*/ 3070468 h 4875047"/>
              <a:gd name="connsiteX137" fmla="*/ 2979139 w 5779300"/>
              <a:gd name="connsiteY137" fmla="*/ 3062530 h 4875047"/>
              <a:gd name="connsiteX138" fmla="*/ 3724906 w 5779300"/>
              <a:gd name="connsiteY138" fmla="*/ 2823028 h 4875047"/>
              <a:gd name="connsiteX139" fmla="*/ 3724906 w 5779300"/>
              <a:gd name="connsiteY139" fmla="*/ 1373877 h 4875047"/>
              <a:gd name="connsiteX140" fmla="*/ 4286678 w 5779300"/>
              <a:gd name="connsiteY140" fmla="*/ 1497885 h 4875047"/>
              <a:gd name="connsiteX141" fmla="*/ 4359786 w 5779300"/>
              <a:gd name="connsiteY141" fmla="*/ 1537391 h 4875047"/>
              <a:gd name="connsiteX142" fmla="*/ 4366327 w 5779300"/>
              <a:gd name="connsiteY142" fmla="*/ 1530195 h 4875047"/>
              <a:gd name="connsiteX143" fmla="*/ 4380788 w 5779300"/>
              <a:gd name="connsiteY143" fmla="*/ 1544936 h 4875047"/>
              <a:gd name="connsiteX144" fmla="*/ 5047812 w 5779300"/>
              <a:gd name="connsiteY144" fmla="*/ 1784718 h 4875047"/>
              <a:gd name="connsiteX145" fmla="*/ 5752747 w 5779300"/>
              <a:gd name="connsiteY145" fmla="*/ 1507242 h 4875047"/>
              <a:gd name="connsiteX146" fmla="*/ 5779300 w 5779300"/>
              <a:gd name="connsiteY146" fmla="*/ 1473457 h 4875047"/>
              <a:gd name="connsiteX147" fmla="*/ 5752483 w 5779300"/>
              <a:gd name="connsiteY147" fmla="*/ 1521777 h 4875047"/>
              <a:gd name="connsiteX148" fmla="*/ 4852156 w 5779300"/>
              <a:gd name="connsiteY148" fmla="*/ 1925176 h 4875047"/>
              <a:gd name="connsiteX149" fmla="*/ 4290385 w 5779300"/>
              <a:gd name="connsiteY149" fmla="*/ 1801168 h 4875047"/>
              <a:gd name="connsiteX150" fmla="*/ 4217279 w 5779300"/>
              <a:gd name="connsiteY150" fmla="*/ 1761663 h 4875047"/>
              <a:gd name="connsiteX151" fmla="*/ 4210736 w 5779300"/>
              <a:gd name="connsiteY151" fmla="*/ 1768859 h 4875047"/>
              <a:gd name="connsiteX152" fmla="*/ 4196275 w 5779300"/>
              <a:gd name="connsiteY152" fmla="*/ 1754118 h 4875047"/>
              <a:gd name="connsiteX153" fmla="*/ 3529251 w 5779300"/>
              <a:gd name="connsiteY153" fmla="*/ 1514335 h 4875047"/>
              <a:gd name="connsiteX154" fmla="*/ 2887657 w 5779300"/>
              <a:gd name="connsiteY154" fmla="*/ 1731675 h 4875047"/>
              <a:gd name="connsiteX155" fmla="*/ 2887274 w 5779300"/>
              <a:gd name="connsiteY155" fmla="*/ 1732016 h 4875047"/>
              <a:gd name="connsiteX156" fmla="*/ 2885011 w 5779300"/>
              <a:gd name="connsiteY156" fmla="*/ 1734598 h 4875047"/>
              <a:gd name="connsiteX157" fmla="*/ 2844389 w 5779300"/>
              <a:gd name="connsiteY157" fmla="*/ 1774630 h 4875047"/>
              <a:gd name="connsiteX158" fmla="*/ 2824287 w 5779300"/>
              <a:gd name="connsiteY158" fmla="*/ 1791851 h 4875047"/>
              <a:gd name="connsiteX159" fmla="*/ 2797763 w 5779300"/>
              <a:gd name="connsiteY159" fmla="*/ 1825596 h 4875047"/>
              <a:gd name="connsiteX160" fmla="*/ 2809427 w 5779300"/>
              <a:gd name="connsiteY160" fmla="*/ 1804579 h 4875047"/>
              <a:gd name="connsiteX161" fmla="*/ 2800162 w 5779300"/>
              <a:gd name="connsiteY161" fmla="*/ 1812517 h 4875047"/>
              <a:gd name="connsiteX162" fmla="*/ 2054395 w 5779300"/>
              <a:gd name="connsiteY162" fmla="*/ 2052019 h 4875047"/>
              <a:gd name="connsiteX163" fmla="*/ 1492623 w 5779300"/>
              <a:gd name="connsiteY163" fmla="*/ 1928012 h 4875047"/>
              <a:gd name="connsiteX164" fmla="*/ 1419516 w 5779300"/>
              <a:gd name="connsiteY164" fmla="*/ 1888505 h 4875047"/>
              <a:gd name="connsiteX165" fmla="*/ 1412973 w 5779300"/>
              <a:gd name="connsiteY165" fmla="*/ 1895702 h 4875047"/>
              <a:gd name="connsiteX166" fmla="*/ 1398512 w 5779300"/>
              <a:gd name="connsiteY166" fmla="*/ 1880961 h 4875047"/>
              <a:gd name="connsiteX167" fmla="*/ 731489 w 5779300"/>
              <a:gd name="connsiteY167" fmla="*/ 1641179 h 4875047"/>
              <a:gd name="connsiteX168" fmla="*/ 26554 w 5779300"/>
              <a:gd name="connsiteY168" fmla="*/ 1918655 h 4875047"/>
              <a:gd name="connsiteX169" fmla="*/ 0 w 5779300"/>
              <a:gd name="connsiteY169" fmla="*/ 1952440 h 4875047"/>
              <a:gd name="connsiteX170" fmla="*/ 26818 w 5779300"/>
              <a:gd name="connsiteY170" fmla="*/ 1904120 h 4875047"/>
              <a:gd name="connsiteX171" fmla="*/ 927144 w 5779300"/>
              <a:gd name="connsiteY171" fmla="*/ 1500721 h 4875047"/>
              <a:gd name="connsiteX172" fmla="*/ 1488916 w 5779300"/>
              <a:gd name="connsiteY172" fmla="*/ 1624728 h 4875047"/>
              <a:gd name="connsiteX173" fmla="*/ 1562023 w 5779300"/>
              <a:gd name="connsiteY173" fmla="*/ 1664235 h 4875047"/>
              <a:gd name="connsiteX174" fmla="*/ 1568565 w 5779300"/>
              <a:gd name="connsiteY174" fmla="*/ 1657038 h 4875047"/>
              <a:gd name="connsiteX175" fmla="*/ 1583026 w 5779300"/>
              <a:gd name="connsiteY175" fmla="*/ 1671779 h 4875047"/>
              <a:gd name="connsiteX176" fmla="*/ 2250049 w 5779300"/>
              <a:gd name="connsiteY176" fmla="*/ 1911561 h 4875047"/>
              <a:gd name="connsiteX177" fmla="*/ 2891645 w 5779300"/>
              <a:gd name="connsiteY177" fmla="*/ 1694222 h 4875047"/>
              <a:gd name="connsiteX178" fmla="*/ 2892026 w 5779300"/>
              <a:gd name="connsiteY178" fmla="*/ 1693880 h 4875047"/>
              <a:gd name="connsiteX179" fmla="*/ 2894289 w 5779300"/>
              <a:gd name="connsiteY179" fmla="*/ 1691298 h 4875047"/>
              <a:gd name="connsiteX180" fmla="*/ 2934912 w 5779300"/>
              <a:gd name="connsiteY180" fmla="*/ 1651266 h 4875047"/>
              <a:gd name="connsiteX181" fmla="*/ 2955014 w 5779300"/>
              <a:gd name="connsiteY181" fmla="*/ 1634045 h 4875047"/>
              <a:gd name="connsiteX182" fmla="*/ 2981537 w 5779300"/>
              <a:gd name="connsiteY182" fmla="*/ 1600300 h 4875047"/>
              <a:gd name="connsiteX183" fmla="*/ 2969873 w 5779300"/>
              <a:gd name="connsiteY183" fmla="*/ 1621317 h 4875047"/>
              <a:gd name="connsiteX184" fmla="*/ 2979139 w 5779300"/>
              <a:gd name="connsiteY184" fmla="*/ 1613380 h 4875047"/>
              <a:gd name="connsiteX185" fmla="*/ 3724906 w 5779300"/>
              <a:gd name="connsiteY185" fmla="*/ 1373877 h 4875047"/>
              <a:gd name="connsiteX186" fmla="*/ 2313044 w 5779300"/>
              <a:gd name="connsiteY186" fmla="*/ 1157449 h 4875047"/>
              <a:gd name="connsiteX187" fmla="*/ 2505879 w 5779300"/>
              <a:gd name="connsiteY187" fmla="*/ 1395225 h 4875047"/>
              <a:gd name="connsiteX188" fmla="*/ 2313044 w 5779300"/>
              <a:gd name="connsiteY188" fmla="*/ 1633001 h 4875047"/>
              <a:gd name="connsiteX189" fmla="*/ 2120209 w 5779300"/>
              <a:gd name="connsiteY189" fmla="*/ 1395225 h 4875047"/>
              <a:gd name="connsiteX190" fmla="*/ 2313044 w 5779300"/>
              <a:gd name="connsiteY190" fmla="*/ 1157449 h 4875047"/>
              <a:gd name="connsiteX191" fmla="*/ 1725007 w 5779300"/>
              <a:gd name="connsiteY191" fmla="*/ 1127807 h 4875047"/>
              <a:gd name="connsiteX192" fmla="*/ 1862402 w 5779300"/>
              <a:gd name="connsiteY192" fmla="*/ 1310286 h 4875047"/>
              <a:gd name="connsiteX193" fmla="*/ 1725007 w 5779300"/>
              <a:gd name="connsiteY193" fmla="*/ 1492765 h 4875047"/>
              <a:gd name="connsiteX194" fmla="*/ 1587612 w 5779300"/>
              <a:gd name="connsiteY194" fmla="*/ 1310286 h 4875047"/>
              <a:gd name="connsiteX195" fmla="*/ 1725007 w 5779300"/>
              <a:gd name="connsiteY195" fmla="*/ 1127807 h 4875047"/>
              <a:gd name="connsiteX196" fmla="*/ 4695521 w 5779300"/>
              <a:gd name="connsiteY196" fmla="*/ 929357 h 4875047"/>
              <a:gd name="connsiteX197" fmla="*/ 4888356 w 5779300"/>
              <a:gd name="connsiteY197" fmla="*/ 1167133 h 4875047"/>
              <a:gd name="connsiteX198" fmla="*/ 4695521 w 5779300"/>
              <a:gd name="connsiteY198" fmla="*/ 1404909 h 4875047"/>
              <a:gd name="connsiteX199" fmla="*/ 4502686 w 5779300"/>
              <a:gd name="connsiteY199" fmla="*/ 1167133 h 4875047"/>
              <a:gd name="connsiteX200" fmla="*/ 4695521 w 5779300"/>
              <a:gd name="connsiteY200" fmla="*/ 929357 h 4875047"/>
              <a:gd name="connsiteX201" fmla="*/ 3335352 w 5779300"/>
              <a:gd name="connsiteY201" fmla="*/ 793154 h 4875047"/>
              <a:gd name="connsiteX202" fmla="*/ 3472748 w 5779300"/>
              <a:gd name="connsiteY202" fmla="*/ 975633 h 4875047"/>
              <a:gd name="connsiteX203" fmla="*/ 3335352 w 5779300"/>
              <a:gd name="connsiteY203" fmla="*/ 1158113 h 4875047"/>
              <a:gd name="connsiteX204" fmla="*/ 3197957 w 5779300"/>
              <a:gd name="connsiteY204" fmla="*/ 975633 h 4875047"/>
              <a:gd name="connsiteX205" fmla="*/ 3335352 w 5779300"/>
              <a:gd name="connsiteY205" fmla="*/ 793154 h 4875047"/>
              <a:gd name="connsiteX206" fmla="*/ 2752256 w 5779300"/>
              <a:gd name="connsiteY206" fmla="*/ 771142 h 4875047"/>
              <a:gd name="connsiteX207" fmla="*/ 2889650 w 5779300"/>
              <a:gd name="connsiteY207" fmla="*/ 953622 h 4875047"/>
              <a:gd name="connsiteX208" fmla="*/ 2752256 w 5779300"/>
              <a:gd name="connsiteY208" fmla="*/ 1136101 h 4875047"/>
              <a:gd name="connsiteX209" fmla="*/ 2614861 w 5779300"/>
              <a:gd name="connsiteY209" fmla="*/ 953622 h 4875047"/>
              <a:gd name="connsiteX210" fmla="*/ 2752256 w 5779300"/>
              <a:gd name="connsiteY210" fmla="*/ 771142 h 4875047"/>
              <a:gd name="connsiteX211" fmla="*/ 1272022 w 5779300"/>
              <a:gd name="connsiteY211" fmla="*/ 687378 h 4875047"/>
              <a:gd name="connsiteX212" fmla="*/ 1428700 w 5779300"/>
              <a:gd name="connsiteY212" fmla="*/ 869857 h 4875047"/>
              <a:gd name="connsiteX213" fmla="*/ 1272022 w 5779300"/>
              <a:gd name="connsiteY213" fmla="*/ 1052337 h 4875047"/>
              <a:gd name="connsiteX214" fmla="*/ 1115344 w 5779300"/>
              <a:gd name="connsiteY214" fmla="*/ 869857 h 4875047"/>
              <a:gd name="connsiteX215" fmla="*/ 1272022 w 5779300"/>
              <a:gd name="connsiteY215" fmla="*/ 687378 h 4875047"/>
              <a:gd name="connsiteX216" fmla="*/ 557672 w 5779300"/>
              <a:gd name="connsiteY216" fmla="*/ 681897 h 4875047"/>
              <a:gd name="connsiteX217" fmla="*/ 750507 w 5779300"/>
              <a:gd name="connsiteY217" fmla="*/ 919673 h 4875047"/>
              <a:gd name="connsiteX218" fmla="*/ 557672 w 5779300"/>
              <a:gd name="connsiteY218" fmla="*/ 1157449 h 4875047"/>
              <a:gd name="connsiteX219" fmla="*/ 364836 w 5779300"/>
              <a:gd name="connsiteY219" fmla="*/ 919673 h 4875047"/>
              <a:gd name="connsiteX220" fmla="*/ 557672 w 5779300"/>
              <a:gd name="connsiteY220" fmla="*/ 681897 h 4875047"/>
              <a:gd name="connsiteX221" fmla="*/ 5237411 w 5779300"/>
              <a:gd name="connsiteY221" fmla="*/ 681454 h 4875047"/>
              <a:gd name="connsiteX222" fmla="*/ 5374806 w 5779300"/>
              <a:gd name="connsiteY222" fmla="*/ 863933 h 4875047"/>
              <a:gd name="connsiteX223" fmla="*/ 5237411 w 5779300"/>
              <a:gd name="connsiteY223" fmla="*/ 1046412 h 4875047"/>
              <a:gd name="connsiteX224" fmla="*/ 5100016 w 5779300"/>
              <a:gd name="connsiteY224" fmla="*/ 863933 h 4875047"/>
              <a:gd name="connsiteX225" fmla="*/ 5237411 w 5779300"/>
              <a:gd name="connsiteY225" fmla="*/ 681454 h 4875047"/>
              <a:gd name="connsiteX226" fmla="*/ 3900712 w 5779300"/>
              <a:gd name="connsiteY226" fmla="*/ 436933 h 4875047"/>
              <a:gd name="connsiteX227" fmla="*/ 4093547 w 5779300"/>
              <a:gd name="connsiteY227" fmla="*/ 674709 h 4875047"/>
              <a:gd name="connsiteX228" fmla="*/ 3900712 w 5779300"/>
              <a:gd name="connsiteY228" fmla="*/ 912485 h 4875047"/>
              <a:gd name="connsiteX229" fmla="*/ 3707877 w 5779300"/>
              <a:gd name="connsiteY229" fmla="*/ 674709 h 4875047"/>
              <a:gd name="connsiteX230" fmla="*/ 3900712 w 5779300"/>
              <a:gd name="connsiteY230" fmla="*/ 436933 h 4875047"/>
              <a:gd name="connsiteX231" fmla="*/ 3724906 w 5779300"/>
              <a:gd name="connsiteY231" fmla="*/ 0 h 4875047"/>
              <a:gd name="connsiteX232" fmla="*/ 4286678 w 5779300"/>
              <a:gd name="connsiteY232" fmla="*/ 124008 h 4875047"/>
              <a:gd name="connsiteX233" fmla="*/ 4359786 w 5779300"/>
              <a:gd name="connsiteY233" fmla="*/ 163514 h 4875047"/>
              <a:gd name="connsiteX234" fmla="*/ 4366327 w 5779300"/>
              <a:gd name="connsiteY234" fmla="*/ 156317 h 4875047"/>
              <a:gd name="connsiteX235" fmla="*/ 4380788 w 5779300"/>
              <a:gd name="connsiteY235" fmla="*/ 171059 h 4875047"/>
              <a:gd name="connsiteX236" fmla="*/ 5047812 w 5779300"/>
              <a:gd name="connsiteY236" fmla="*/ 410840 h 4875047"/>
              <a:gd name="connsiteX237" fmla="*/ 5752747 w 5779300"/>
              <a:gd name="connsiteY237" fmla="*/ 133365 h 4875047"/>
              <a:gd name="connsiteX238" fmla="*/ 5779300 w 5779300"/>
              <a:gd name="connsiteY238" fmla="*/ 99580 h 4875047"/>
              <a:gd name="connsiteX239" fmla="*/ 5752483 w 5779300"/>
              <a:gd name="connsiteY239" fmla="*/ 147900 h 4875047"/>
              <a:gd name="connsiteX240" fmla="*/ 4852156 w 5779300"/>
              <a:gd name="connsiteY240" fmla="*/ 551299 h 4875047"/>
              <a:gd name="connsiteX241" fmla="*/ 4290385 w 5779300"/>
              <a:gd name="connsiteY241" fmla="*/ 427292 h 4875047"/>
              <a:gd name="connsiteX242" fmla="*/ 4217279 w 5779300"/>
              <a:gd name="connsiteY242" fmla="*/ 387785 h 4875047"/>
              <a:gd name="connsiteX243" fmla="*/ 4210736 w 5779300"/>
              <a:gd name="connsiteY243" fmla="*/ 394982 h 4875047"/>
              <a:gd name="connsiteX244" fmla="*/ 4196275 w 5779300"/>
              <a:gd name="connsiteY244" fmla="*/ 380241 h 4875047"/>
              <a:gd name="connsiteX245" fmla="*/ 3529251 w 5779300"/>
              <a:gd name="connsiteY245" fmla="*/ 140458 h 4875047"/>
              <a:gd name="connsiteX246" fmla="*/ 2887656 w 5779300"/>
              <a:gd name="connsiteY246" fmla="*/ 357798 h 4875047"/>
              <a:gd name="connsiteX247" fmla="*/ 2887274 w 5779300"/>
              <a:gd name="connsiteY247" fmla="*/ 358139 h 4875047"/>
              <a:gd name="connsiteX248" fmla="*/ 2885011 w 5779300"/>
              <a:gd name="connsiteY248" fmla="*/ 360721 h 4875047"/>
              <a:gd name="connsiteX249" fmla="*/ 2844389 w 5779300"/>
              <a:gd name="connsiteY249" fmla="*/ 400753 h 4875047"/>
              <a:gd name="connsiteX250" fmla="*/ 2824287 w 5779300"/>
              <a:gd name="connsiteY250" fmla="*/ 417974 h 4875047"/>
              <a:gd name="connsiteX251" fmla="*/ 2797763 w 5779300"/>
              <a:gd name="connsiteY251" fmla="*/ 451719 h 4875047"/>
              <a:gd name="connsiteX252" fmla="*/ 2809427 w 5779300"/>
              <a:gd name="connsiteY252" fmla="*/ 430702 h 4875047"/>
              <a:gd name="connsiteX253" fmla="*/ 2800162 w 5779300"/>
              <a:gd name="connsiteY253" fmla="*/ 438640 h 4875047"/>
              <a:gd name="connsiteX254" fmla="*/ 2054394 w 5779300"/>
              <a:gd name="connsiteY254" fmla="*/ 678142 h 4875047"/>
              <a:gd name="connsiteX255" fmla="*/ 1492622 w 5779300"/>
              <a:gd name="connsiteY255" fmla="*/ 554134 h 4875047"/>
              <a:gd name="connsiteX256" fmla="*/ 1419516 w 5779300"/>
              <a:gd name="connsiteY256" fmla="*/ 514628 h 4875047"/>
              <a:gd name="connsiteX257" fmla="*/ 1412973 w 5779300"/>
              <a:gd name="connsiteY257" fmla="*/ 521825 h 4875047"/>
              <a:gd name="connsiteX258" fmla="*/ 1398512 w 5779300"/>
              <a:gd name="connsiteY258" fmla="*/ 507083 h 4875047"/>
              <a:gd name="connsiteX259" fmla="*/ 731488 w 5779300"/>
              <a:gd name="connsiteY259" fmla="*/ 267302 h 4875047"/>
              <a:gd name="connsiteX260" fmla="*/ 26554 w 5779300"/>
              <a:gd name="connsiteY260" fmla="*/ 544778 h 4875047"/>
              <a:gd name="connsiteX261" fmla="*/ 0 w 5779300"/>
              <a:gd name="connsiteY261" fmla="*/ 578563 h 4875047"/>
              <a:gd name="connsiteX262" fmla="*/ 26817 w 5779300"/>
              <a:gd name="connsiteY262" fmla="*/ 530242 h 4875047"/>
              <a:gd name="connsiteX263" fmla="*/ 927144 w 5779300"/>
              <a:gd name="connsiteY263" fmla="*/ 126843 h 4875047"/>
              <a:gd name="connsiteX264" fmla="*/ 1488915 w 5779300"/>
              <a:gd name="connsiteY264" fmla="*/ 250851 h 4875047"/>
              <a:gd name="connsiteX265" fmla="*/ 1562022 w 5779300"/>
              <a:gd name="connsiteY265" fmla="*/ 290357 h 4875047"/>
              <a:gd name="connsiteX266" fmla="*/ 1568565 w 5779300"/>
              <a:gd name="connsiteY266" fmla="*/ 283161 h 4875047"/>
              <a:gd name="connsiteX267" fmla="*/ 1583026 w 5779300"/>
              <a:gd name="connsiteY267" fmla="*/ 297902 h 4875047"/>
              <a:gd name="connsiteX268" fmla="*/ 2250049 w 5779300"/>
              <a:gd name="connsiteY268" fmla="*/ 537684 h 4875047"/>
              <a:gd name="connsiteX269" fmla="*/ 2891645 w 5779300"/>
              <a:gd name="connsiteY269" fmla="*/ 320345 h 4875047"/>
              <a:gd name="connsiteX270" fmla="*/ 2892026 w 5779300"/>
              <a:gd name="connsiteY270" fmla="*/ 320003 h 4875047"/>
              <a:gd name="connsiteX271" fmla="*/ 2894289 w 5779300"/>
              <a:gd name="connsiteY271" fmla="*/ 317421 h 4875047"/>
              <a:gd name="connsiteX272" fmla="*/ 2934912 w 5779300"/>
              <a:gd name="connsiteY272" fmla="*/ 277389 h 4875047"/>
              <a:gd name="connsiteX273" fmla="*/ 2955014 w 5779300"/>
              <a:gd name="connsiteY273" fmla="*/ 260168 h 4875047"/>
              <a:gd name="connsiteX274" fmla="*/ 2981537 w 5779300"/>
              <a:gd name="connsiteY274" fmla="*/ 226423 h 4875047"/>
              <a:gd name="connsiteX275" fmla="*/ 2969873 w 5779300"/>
              <a:gd name="connsiteY275" fmla="*/ 247440 h 4875047"/>
              <a:gd name="connsiteX276" fmla="*/ 2979139 w 5779300"/>
              <a:gd name="connsiteY276" fmla="*/ 239502 h 4875047"/>
              <a:gd name="connsiteX277" fmla="*/ 3724906 w 5779300"/>
              <a:gd name="connsiteY277" fmla="*/ 0 h 48750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Lst>
            <a:rect l="l" t="t" r="r" b="b"/>
            <a:pathLst>
              <a:path w="5779300" h="4875047">
                <a:moveTo>
                  <a:pt x="3724906" y="4196905"/>
                </a:moveTo>
                <a:cubicBezTo>
                  <a:pt x="3932999" y="4196905"/>
                  <a:pt x="4126317" y="4242621"/>
                  <a:pt x="4286678" y="4320913"/>
                </a:cubicBezTo>
                <a:lnTo>
                  <a:pt x="4359786" y="4360419"/>
                </a:lnTo>
                <a:lnTo>
                  <a:pt x="4366327" y="4353223"/>
                </a:lnTo>
                <a:lnTo>
                  <a:pt x="4380788" y="4367964"/>
                </a:lnTo>
                <a:cubicBezTo>
                  <a:pt x="4539335" y="4514405"/>
                  <a:pt x="4779273" y="4607746"/>
                  <a:pt x="5047812" y="4607746"/>
                </a:cubicBezTo>
                <a:cubicBezTo>
                  <a:pt x="5338729" y="4607746"/>
                  <a:pt x="5596080" y="4498199"/>
                  <a:pt x="5752747" y="4330270"/>
                </a:cubicBezTo>
                <a:lnTo>
                  <a:pt x="5779300" y="4296485"/>
                </a:lnTo>
                <a:lnTo>
                  <a:pt x="5752483" y="4344805"/>
                </a:lnTo>
                <a:cubicBezTo>
                  <a:pt x="5588072" y="4583894"/>
                  <a:pt x="5246666" y="4748204"/>
                  <a:pt x="4852156" y="4748204"/>
                </a:cubicBezTo>
                <a:cubicBezTo>
                  <a:pt x="4644064" y="4748204"/>
                  <a:pt x="4450746" y="4702489"/>
                  <a:pt x="4290385" y="4624196"/>
                </a:cubicBezTo>
                <a:lnTo>
                  <a:pt x="4217279" y="4584691"/>
                </a:lnTo>
                <a:lnTo>
                  <a:pt x="4210736" y="4591887"/>
                </a:lnTo>
                <a:lnTo>
                  <a:pt x="4196275" y="4577146"/>
                </a:lnTo>
                <a:cubicBezTo>
                  <a:pt x="4037728" y="4430705"/>
                  <a:pt x="3797789" y="4337363"/>
                  <a:pt x="3529251" y="4337363"/>
                </a:cubicBezTo>
                <a:cubicBezTo>
                  <a:pt x="3274699" y="4337363"/>
                  <a:pt x="3045845" y="4421235"/>
                  <a:pt x="2887657" y="4554703"/>
                </a:cubicBezTo>
                <a:lnTo>
                  <a:pt x="2887274" y="4555044"/>
                </a:lnTo>
                <a:lnTo>
                  <a:pt x="2885011" y="4557626"/>
                </a:lnTo>
                <a:cubicBezTo>
                  <a:pt x="2872092" y="4571314"/>
                  <a:pt x="2858540" y="4584665"/>
                  <a:pt x="2844389" y="4597658"/>
                </a:cubicBezTo>
                <a:lnTo>
                  <a:pt x="2824287" y="4614879"/>
                </a:lnTo>
                <a:lnTo>
                  <a:pt x="2797763" y="4648624"/>
                </a:lnTo>
                <a:lnTo>
                  <a:pt x="2809427" y="4627607"/>
                </a:lnTo>
                <a:lnTo>
                  <a:pt x="2800162" y="4635545"/>
                </a:lnTo>
                <a:cubicBezTo>
                  <a:pt x="2616288" y="4782623"/>
                  <a:pt x="2350277" y="4875047"/>
                  <a:pt x="2054395" y="4875047"/>
                </a:cubicBezTo>
                <a:cubicBezTo>
                  <a:pt x="1846301" y="4875047"/>
                  <a:pt x="1652984" y="4829332"/>
                  <a:pt x="1492623" y="4751040"/>
                </a:cubicBezTo>
                <a:lnTo>
                  <a:pt x="1419516" y="4711533"/>
                </a:lnTo>
                <a:lnTo>
                  <a:pt x="1412973" y="4718730"/>
                </a:lnTo>
                <a:lnTo>
                  <a:pt x="1398512" y="4703989"/>
                </a:lnTo>
                <a:cubicBezTo>
                  <a:pt x="1239966" y="4557548"/>
                  <a:pt x="1000027" y="4464207"/>
                  <a:pt x="731489" y="4464207"/>
                </a:cubicBezTo>
                <a:cubicBezTo>
                  <a:pt x="440572" y="4464207"/>
                  <a:pt x="183220" y="4573753"/>
                  <a:pt x="26554" y="4741683"/>
                </a:cubicBezTo>
                <a:lnTo>
                  <a:pt x="0" y="4775468"/>
                </a:lnTo>
                <a:lnTo>
                  <a:pt x="26818" y="4727148"/>
                </a:lnTo>
                <a:cubicBezTo>
                  <a:pt x="191229" y="4488058"/>
                  <a:pt x="532634" y="4323749"/>
                  <a:pt x="927144" y="4323749"/>
                </a:cubicBezTo>
                <a:cubicBezTo>
                  <a:pt x="1135237" y="4323749"/>
                  <a:pt x="1328555" y="4369464"/>
                  <a:pt x="1488916" y="4447756"/>
                </a:cubicBezTo>
                <a:lnTo>
                  <a:pt x="1562023" y="4487263"/>
                </a:lnTo>
                <a:lnTo>
                  <a:pt x="1568565" y="4480066"/>
                </a:lnTo>
                <a:lnTo>
                  <a:pt x="1583026" y="4494807"/>
                </a:lnTo>
                <a:cubicBezTo>
                  <a:pt x="1741572" y="4641248"/>
                  <a:pt x="1981511" y="4734589"/>
                  <a:pt x="2250049" y="4734589"/>
                </a:cubicBezTo>
                <a:cubicBezTo>
                  <a:pt x="2504601" y="4734589"/>
                  <a:pt x="2733456" y="4650717"/>
                  <a:pt x="2891645" y="4517250"/>
                </a:cubicBezTo>
                <a:lnTo>
                  <a:pt x="2892026" y="4516908"/>
                </a:lnTo>
                <a:lnTo>
                  <a:pt x="2894289" y="4514326"/>
                </a:lnTo>
                <a:cubicBezTo>
                  <a:pt x="2907209" y="4500639"/>
                  <a:pt x="2920761" y="4487288"/>
                  <a:pt x="2934912" y="4474294"/>
                </a:cubicBezTo>
                <a:lnTo>
                  <a:pt x="2955014" y="4457073"/>
                </a:lnTo>
                <a:lnTo>
                  <a:pt x="2981537" y="4423328"/>
                </a:lnTo>
                <a:lnTo>
                  <a:pt x="2969873" y="4444345"/>
                </a:lnTo>
                <a:lnTo>
                  <a:pt x="2979139" y="4436408"/>
                </a:lnTo>
                <a:cubicBezTo>
                  <a:pt x="3163014" y="4289329"/>
                  <a:pt x="3429024" y="4196905"/>
                  <a:pt x="3724906" y="4196905"/>
                </a:cubicBezTo>
                <a:close/>
                <a:moveTo>
                  <a:pt x="2313044" y="3980477"/>
                </a:moveTo>
                <a:cubicBezTo>
                  <a:pt x="2419544" y="3980477"/>
                  <a:pt x="2505879" y="4086933"/>
                  <a:pt x="2505879" y="4218253"/>
                </a:cubicBezTo>
                <a:cubicBezTo>
                  <a:pt x="2505879" y="4349573"/>
                  <a:pt x="2419544" y="4456029"/>
                  <a:pt x="2313044" y="4456029"/>
                </a:cubicBezTo>
                <a:cubicBezTo>
                  <a:pt x="2206544" y="4456029"/>
                  <a:pt x="2120209" y="4349573"/>
                  <a:pt x="2120209" y="4218253"/>
                </a:cubicBezTo>
                <a:cubicBezTo>
                  <a:pt x="2120209" y="4086933"/>
                  <a:pt x="2206544" y="3980477"/>
                  <a:pt x="2313044" y="3980477"/>
                </a:cubicBezTo>
                <a:close/>
                <a:moveTo>
                  <a:pt x="1725007" y="3950835"/>
                </a:moveTo>
                <a:cubicBezTo>
                  <a:pt x="1800889" y="3950835"/>
                  <a:pt x="1862402" y="4032533"/>
                  <a:pt x="1862402" y="4133314"/>
                </a:cubicBezTo>
                <a:cubicBezTo>
                  <a:pt x="1862402" y="4234094"/>
                  <a:pt x="1800889" y="4315793"/>
                  <a:pt x="1725007" y="4315793"/>
                </a:cubicBezTo>
                <a:cubicBezTo>
                  <a:pt x="1649126" y="4315793"/>
                  <a:pt x="1587612" y="4234094"/>
                  <a:pt x="1587612" y="4133314"/>
                </a:cubicBezTo>
                <a:cubicBezTo>
                  <a:pt x="1587612" y="4032533"/>
                  <a:pt x="1649126" y="3950835"/>
                  <a:pt x="1725007" y="3950835"/>
                </a:cubicBezTo>
                <a:close/>
                <a:moveTo>
                  <a:pt x="4695521" y="3752385"/>
                </a:moveTo>
                <a:cubicBezTo>
                  <a:pt x="4802021" y="3752385"/>
                  <a:pt x="4888356" y="3858841"/>
                  <a:pt x="4888356" y="3990161"/>
                </a:cubicBezTo>
                <a:cubicBezTo>
                  <a:pt x="4888356" y="4121481"/>
                  <a:pt x="4802021" y="4227937"/>
                  <a:pt x="4695521" y="4227937"/>
                </a:cubicBezTo>
                <a:cubicBezTo>
                  <a:pt x="4589021" y="4227937"/>
                  <a:pt x="4502686" y="4121481"/>
                  <a:pt x="4502686" y="3990161"/>
                </a:cubicBezTo>
                <a:cubicBezTo>
                  <a:pt x="4502686" y="3858841"/>
                  <a:pt x="4589021" y="3752385"/>
                  <a:pt x="4695521" y="3752385"/>
                </a:cubicBezTo>
                <a:close/>
                <a:moveTo>
                  <a:pt x="3335352" y="3616182"/>
                </a:moveTo>
                <a:cubicBezTo>
                  <a:pt x="3411234" y="3616182"/>
                  <a:pt x="3472748" y="3697881"/>
                  <a:pt x="3472748" y="3798661"/>
                </a:cubicBezTo>
                <a:cubicBezTo>
                  <a:pt x="3472748" y="3899442"/>
                  <a:pt x="3411234" y="3981141"/>
                  <a:pt x="3335352" y="3981141"/>
                </a:cubicBezTo>
                <a:cubicBezTo>
                  <a:pt x="3259471" y="3981141"/>
                  <a:pt x="3197957" y="3899442"/>
                  <a:pt x="3197957" y="3798661"/>
                </a:cubicBezTo>
                <a:cubicBezTo>
                  <a:pt x="3197957" y="3697881"/>
                  <a:pt x="3259471" y="3616182"/>
                  <a:pt x="3335352" y="3616182"/>
                </a:cubicBezTo>
                <a:close/>
                <a:moveTo>
                  <a:pt x="2752256" y="3594170"/>
                </a:moveTo>
                <a:cubicBezTo>
                  <a:pt x="2828137" y="3594170"/>
                  <a:pt x="2889650" y="3675869"/>
                  <a:pt x="2889650" y="3776650"/>
                </a:cubicBezTo>
                <a:cubicBezTo>
                  <a:pt x="2889650" y="3877430"/>
                  <a:pt x="2828137" y="3959129"/>
                  <a:pt x="2752256" y="3959129"/>
                </a:cubicBezTo>
                <a:cubicBezTo>
                  <a:pt x="2676374" y="3959129"/>
                  <a:pt x="2614861" y="3877430"/>
                  <a:pt x="2614861" y="3776650"/>
                </a:cubicBezTo>
                <a:cubicBezTo>
                  <a:pt x="2614861" y="3675869"/>
                  <a:pt x="2676374" y="3594170"/>
                  <a:pt x="2752256" y="3594170"/>
                </a:cubicBezTo>
                <a:close/>
                <a:moveTo>
                  <a:pt x="1272022" y="3510406"/>
                </a:moveTo>
                <a:cubicBezTo>
                  <a:pt x="1358553" y="3510406"/>
                  <a:pt x="1428700" y="3592105"/>
                  <a:pt x="1428700" y="3692885"/>
                </a:cubicBezTo>
                <a:cubicBezTo>
                  <a:pt x="1428700" y="3793666"/>
                  <a:pt x="1358553" y="3875365"/>
                  <a:pt x="1272022" y="3875365"/>
                </a:cubicBezTo>
                <a:cubicBezTo>
                  <a:pt x="1185491" y="3875365"/>
                  <a:pt x="1115344" y="3793666"/>
                  <a:pt x="1115344" y="3692885"/>
                </a:cubicBezTo>
                <a:cubicBezTo>
                  <a:pt x="1115344" y="3592105"/>
                  <a:pt x="1185491" y="3510406"/>
                  <a:pt x="1272022" y="3510406"/>
                </a:cubicBezTo>
                <a:close/>
                <a:moveTo>
                  <a:pt x="557672" y="3504925"/>
                </a:moveTo>
                <a:cubicBezTo>
                  <a:pt x="664172" y="3504925"/>
                  <a:pt x="750507" y="3611381"/>
                  <a:pt x="750507" y="3742701"/>
                </a:cubicBezTo>
                <a:cubicBezTo>
                  <a:pt x="750507" y="3874021"/>
                  <a:pt x="664172" y="3980477"/>
                  <a:pt x="557672" y="3980477"/>
                </a:cubicBezTo>
                <a:cubicBezTo>
                  <a:pt x="451172" y="3980477"/>
                  <a:pt x="364836" y="3874021"/>
                  <a:pt x="364836" y="3742701"/>
                </a:cubicBezTo>
                <a:cubicBezTo>
                  <a:pt x="364836" y="3611381"/>
                  <a:pt x="451172" y="3504925"/>
                  <a:pt x="557672" y="3504925"/>
                </a:cubicBezTo>
                <a:close/>
                <a:moveTo>
                  <a:pt x="5237411" y="3504482"/>
                </a:moveTo>
                <a:cubicBezTo>
                  <a:pt x="5313292" y="3504482"/>
                  <a:pt x="5374806" y="3586181"/>
                  <a:pt x="5374806" y="3686961"/>
                </a:cubicBezTo>
                <a:cubicBezTo>
                  <a:pt x="5374806" y="3787741"/>
                  <a:pt x="5313292" y="3869440"/>
                  <a:pt x="5237411" y="3869440"/>
                </a:cubicBezTo>
                <a:cubicBezTo>
                  <a:pt x="5161530" y="3869440"/>
                  <a:pt x="5100016" y="3787741"/>
                  <a:pt x="5100016" y="3686961"/>
                </a:cubicBezTo>
                <a:cubicBezTo>
                  <a:pt x="5100016" y="3586181"/>
                  <a:pt x="5161530" y="3504482"/>
                  <a:pt x="5237411" y="3504482"/>
                </a:cubicBezTo>
                <a:close/>
                <a:moveTo>
                  <a:pt x="3900712" y="3259961"/>
                </a:moveTo>
                <a:cubicBezTo>
                  <a:pt x="4007212" y="3259961"/>
                  <a:pt x="4093547" y="3366417"/>
                  <a:pt x="4093547" y="3497737"/>
                </a:cubicBezTo>
                <a:cubicBezTo>
                  <a:pt x="4093547" y="3629057"/>
                  <a:pt x="4007212" y="3735513"/>
                  <a:pt x="3900712" y="3735513"/>
                </a:cubicBezTo>
                <a:cubicBezTo>
                  <a:pt x="3794212" y="3735513"/>
                  <a:pt x="3707877" y="3629057"/>
                  <a:pt x="3707877" y="3497737"/>
                </a:cubicBezTo>
                <a:cubicBezTo>
                  <a:pt x="3707877" y="3366417"/>
                  <a:pt x="3794212" y="3259961"/>
                  <a:pt x="3900712" y="3259961"/>
                </a:cubicBezTo>
                <a:close/>
                <a:moveTo>
                  <a:pt x="3724906" y="2823028"/>
                </a:moveTo>
                <a:cubicBezTo>
                  <a:pt x="3932999" y="2823028"/>
                  <a:pt x="4126317" y="2868744"/>
                  <a:pt x="4286678" y="2947036"/>
                </a:cubicBezTo>
                <a:lnTo>
                  <a:pt x="4359786" y="2986542"/>
                </a:lnTo>
                <a:lnTo>
                  <a:pt x="4366327" y="2979345"/>
                </a:lnTo>
                <a:lnTo>
                  <a:pt x="4380788" y="2994087"/>
                </a:lnTo>
                <a:cubicBezTo>
                  <a:pt x="4539335" y="3140528"/>
                  <a:pt x="4779273" y="3233868"/>
                  <a:pt x="5047812" y="3233868"/>
                </a:cubicBezTo>
                <a:cubicBezTo>
                  <a:pt x="5338729" y="3233868"/>
                  <a:pt x="5596080" y="3124322"/>
                  <a:pt x="5752747" y="2956393"/>
                </a:cubicBezTo>
                <a:lnTo>
                  <a:pt x="5779300" y="2922608"/>
                </a:lnTo>
                <a:lnTo>
                  <a:pt x="5752483" y="2970928"/>
                </a:lnTo>
                <a:cubicBezTo>
                  <a:pt x="5588072" y="3210018"/>
                  <a:pt x="5246666" y="3374327"/>
                  <a:pt x="4852156" y="3374327"/>
                </a:cubicBezTo>
                <a:cubicBezTo>
                  <a:pt x="4644064" y="3374327"/>
                  <a:pt x="4450746" y="3328612"/>
                  <a:pt x="4290385" y="3250320"/>
                </a:cubicBezTo>
                <a:lnTo>
                  <a:pt x="4217279" y="3210813"/>
                </a:lnTo>
                <a:lnTo>
                  <a:pt x="4210736" y="3218010"/>
                </a:lnTo>
                <a:lnTo>
                  <a:pt x="4196275" y="3203269"/>
                </a:lnTo>
                <a:cubicBezTo>
                  <a:pt x="4037728" y="3056828"/>
                  <a:pt x="3797789" y="2963486"/>
                  <a:pt x="3529251" y="2963486"/>
                </a:cubicBezTo>
                <a:cubicBezTo>
                  <a:pt x="3274699" y="2963486"/>
                  <a:pt x="3045845" y="3047358"/>
                  <a:pt x="2887656" y="3180826"/>
                </a:cubicBezTo>
                <a:lnTo>
                  <a:pt x="2887274" y="3181167"/>
                </a:lnTo>
                <a:lnTo>
                  <a:pt x="2885011" y="3183749"/>
                </a:lnTo>
                <a:cubicBezTo>
                  <a:pt x="2872092" y="3197436"/>
                  <a:pt x="2858540" y="3210788"/>
                  <a:pt x="2844389" y="3223781"/>
                </a:cubicBezTo>
                <a:lnTo>
                  <a:pt x="2824287" y="3241002"/>
                </a:lnTo>
                <a:lnTo>
                  <a:pt x="2797763" y="3274747"/>
                </a:lnTo>
                <a:lnTo>
                  <a:pt x="2809427" y="3253730"/>
                </a:lnTo>
                <a:lnTo>
                  <a:pt x="2800162" y="3261668"/>
                </a:lnTo>
                <a:cubicBezTo>
                  <a:pt x="2616288" y="3408746"/>
                  <a:pt x="2350277" y="3501170"/>
                  <a:pt x="2054394" y="3501170"/>
                </a:cubicBezTo>
                <a:cubicBezTo>
                  <a:pt x="1846301" y="3501170"/>
                  <a:pt x="1652983" y="3455455"/>
                  <a:pt x="1492622" y="3377162"/>
                </a:cubicBezTo>
                <a:lnTo>
                  <a:pt x="1419516" y="3337656"/>
                </a:lnTo>
                <a:lnTo>
                  <a:pt x="1412973" y="3344853"/>
                </a:lnTo>
                <a:lnTo>
                  <a:pt x="1398512" y="3330111"/>
                </a:lnTo>
                <a:cubicBezTo>
                  <a:pt x="1239966" y="3183671"/>
                  <a:pt x="1000027" y="3090330"/>
                  <a:pt x="731488" y="3090330"/>
                </a:cubicBezTo>
                <a:cubicBezTo>
                  <a:pt x="440572" y="3090330"/>
                  <a:pt x="183220" y="3199876"/>
                  <a:pt x="26554" y="3367806"/>
                </a:cubicBezTo>
                <a:lnTo>
                  <a:pt x="0" y="3401591"/>
                </a:lnTo>
                <a:lnTo>
                  <a:pt x="26817" y="3353271"/>
                </a:lnTo>
                <a:cubicBezTo>
                  <a:pt x="191229" y="3114181"/>
                  <a:pt x="532633" y="2949871"/>
                  <a:pt x="927144" y="2949871"/>
                </a:cubicBezTo>
                <a:cubicBezTo>
                  <a:pt x="1135237" y="2949871"/>
                  <a:pt x="1328554" y="2995587"/>
                  <a:pt x="1488915" y="3073879"/>
                </a:cubicBezTo>
                <a:lnTo>
                  <a:pt x="1562022" y="3113385"/>
                </a:lnTo>
                <a:lnTo>
                  <a:pt x="1568565" y="3106189"/>
                </a:lnTo>
                <a:lnTo>
                  <a:pt x="1583026" y="3120930"/>
                </a:lnTo>
                <a:cubicBezTo>
                  <a:pt x="1741572" y="3267371"/>
                  <a:pt x="1981511" y="3360712"/>
                  <a:pt x="2250049" y="3360712"/>
                </a:cubicBezTo>
                <a:cubicBezTo>
                  <a:pt x="2504601" y="3360712"/>
                  <a:pt x="2733456" y="3276840"/>
                  <a:pt x="2891645" y="3143373"/>
                </a:cubicBezTo>
                <a:lnTo>
                  <a:pt x="2892026" y="3143031"/>
                </a:lnTo>
                <a:lnTo>
                  <a:pt x="2894289" y="3140449"/>
                </a:lnTo>
                <a:cubicBezTo>
                  <a:pt x="2907209" y="3126761"/>
                  <a:pt x="2920761" y="3113411"/>
                  <a:pt x="2934912" y="3100417"/>
                </a:cubicBezTo>
                <a:lnTo>
                  <a:pt x="2955014" y="3083196"/>
                </a:lnTo>
                <a:lnTo>
                  <a:pt x="2981537" y="3049451"/>
                </a:lnTo>
                <a:lnTo>
                  <a:pt x="2969873" y="3070468"/>
                </a:lnTo>
                <a:lnTo>
                  <a:pt x="2979139" y="3062530"/>
                </a:lnTo>
                <a:cubicBezTo>
                  <a:pt x="3163014" y="2915452"/>
                  <a:pt x="3429024" y="2823028"/>
                  <a:pt x="3724906" y="2823028"/>
                </a:cubicBezTo>
                <a:close/>
                <a:moveTo>
                  <a:pt x="3724906" y="1373877"/>
                </a:moveTo>
                <a:cubicBezTo>
                  <a:pt x="3932999" y="1373877"/>
                  <a:pt x="4126317" y="1419593"/>
                  <a:pt x="4286678" y="1497885"/>
                </a:cubicBezTo>
                <a:lnTo>
                  <a:pt x="4359786" y="1537391"/>
                </a:lnTo>
                <a:lnTo>
                  <a:pt x="4366327" y="1530195"/>
                </a:lnTo>
                <a:lnTo>
                  <a:pt x="4380788" y="1544936"/>
                </a:lnTo>
                <a:cubicBezTo>
                  <a:pt x="4539335" y="1691377"/>
                  <a:pt x="4779273" y="1784718"/>
                  <a:pt x="5047812" y="1784718"/>
                </a:cubicBezTo>
                <a:cubicBezTo>
                  <a:pt x="5338729" y="1784718"/>
                  <a:pt x="5596080" y="1675171"/>
                  <a:pt x="5752747" y="1507242"/>
                </a:cubicBezTo>
                <a:lnTo>
                  <a:pt x="5779300" y="1473457"/>
                </a:lnTo>
                <a:lnTo>
                  <a:pt x="5752483" y="1521777"/>
                </a:lnTo>
                <a:cubicBezTo>
                  <a:pt x="5588072" y="1760866"/>
                  <a:pt x="5246666" y="1925176"/>
                  <a:pt x="4852156" y="1925176"/>
                </a:cubicBezTo>
                <a:cubicBezTo>
                  <a:pt x="4644064" y="1925176"/>
                  <a:pt x="4450746" y="1879461"/>
                  <a:pt x="4290385" y="1801168"/>
                </a:cubicBezTo>
                <a:lnTo>
                  <a:pt x="4217279" y="1761663"/>
                </a:lnTo>
                <a:lnTo>
                  <a:pt x="4210736" y="1768859"/>
                </a:lnTo>
                <a:lnTo>
                  <a:pt x="4196275" y="1754118"/>
                </a:lnTo>
                <a:cubicBezTo>
                  <a:pt x="4037728" y="1607677"/>
                  <a:pt x="3797789" y="1514335"/>
                  <a:pt x="3529251" y="1514335"/>
                </a:cubicBezTo>
                <a:cubicBezTo>
                  <a:pt x="3274699" y="1514335"/>
                  <a:pt x="3045845" y="1598207"/>
                  <a:pt x="2887657" y="1731675"/>
                </a:cubicBezTo>
                <a:lnTo>
                  <a:pt x="2887274" y="1732016"/>
                </a:lnTo>
                <a:lnTo>
                  <a:pt x="2885011" y="1734598"/>
                </a:lnTo>
                <a:cubicBezTo>
                  <a:pt x="2872092" y="1748286"/>
                  <a:pt x="2858540" y="1761637"/>
                  <a:pt x="2844389" y="1774630"/>
                </a:cubicBezTo>
                <a:lnTo>
                  <a:pt x="2824287" y="1791851"/>
                </a:lnTo>
                <a:lnTo>
                  <a:pt x="2797763" y="1825596"/>
                </a:lnTo>
                <a:lnTo>
                  <a:pt x="2809427" y="1804579"/>
                </a:lnTo>
                <a:lnTo>
                  <a:pt x="2800162" y="1812517"/>
                </a:lnTo>
                <a:cubicBezTo>
                  <a:pt x="2616288" y="1959595"/>
                  <a:pt x="2350277" y="2052019"/>
                  <a:pt x="2054395" y="2052019"/>
                </a:cubicBezTo>
                <a:cubicBezTo>
                  <a:pt x="1846301" y="2052019"/>
                  <a:pt x="1652984" y="2006304"/>
                  <a:pt x="1492623" y="1928012"/>
                </a:cubicBezTo>
                <a:lnTo>
                  <a:pt x="1419516" y="1888505"/>
                </a:lnTo>
                <a:lnTo>
                  <a:pt x="1412973" y="1895702"/>
                </a:lnTo>
                <a:lnTo>
                  <a:pt x="1398512" y="1880961"/>
                </a:lnTo>
                <a:cubicBezTo>
                  <a:pt x="1239966" y="1734520"/>
                  <a:pt x="1000027" y="1641179"/>
                  <a:pt x="731489" y="1641179"/>
                </a:cubicBezTo>
                <a:cubicBezTo>
                  <a:pt x="440572" y="1641179"/>
                  <a:pt x="183220" y="1750725"/>
                  <a:pt x="26554" y="1918655"/>
                </a:cubicBezTo>
                <a:lnTo>
                  <a:pt x="0" y="1952440"/>
                </a:lnTo>
                <a:lnTo>
                  <a:pt x="26818" y="1904120"/>
                </a:lnTo>
                <a:cubicBezTo>
                  <a:pt x="191229" y="1665030"/>
                  <a:pt x="532634" y="1500721"/>
                  <a:pt x="927144" y="1500721"/>
                </a:cubicBezTo>
                <a:cubicBezTo>
                  <a:pt x="1135237" y="1500721"/>
                  <a:pt x="1328555" y="1546436"/>
                  <a:pt x="1488916" y="1624728"/>
                </a:cubicBezTo>
                <a:lnTo>
                  <a:pt x="1562023" y="1664235"/>
                </a:lnTo>
                <a:lnTo>
                  <a:pt x="1568565" y="1657038"/>
                </a:lnTo>
                <a:lnTo>
                  <a:pt x="1583026" y="1671779"/>
                </a:lnTo>
                <a:cubicBezTo>
                  <a:pt x="1741572" y="1818220"/>
                  <a:pt x="1981511" y="1911561"/>
                  <a:pt x="2250049" y="1911561"/>
                </a:cubicBezTo>
                <a:cubicBezTo>
                  <a:pt x="2504601" y="1911561"/>
                  <a:pt x="2733456" y="1827689"/>
                  <a:pt x="2891645" y="1694222"/>
                </a:cubicBezTo>
                <a:lnTo>
                  <a:pt x="2892026" y="1693880"/>
                </a:lnTo>
                <a:lnTo>
                  <a:pt x="2894289" y="1691298"/>
                </a:lnTo>
                <a:cubicBezTo>
                  <a:pt x="2907209" y="1677611"/>
                  <a:pt x="2920761" y="1664260"/>
                  <a:pt x="2934912" y="1651266"/>
                </a:cubicBezTo>
                <a:lnTo>
                  <a:pt x="2955014" y="1634045"/>
                </a:lnTo>
                <a:lnTo>
                  <a:pt x="2981537" y="1600300"/>
                </a:lnTo>
                <a:lnTo>
                  <a:pt x="2969873" y="1621317"/>
                </a:lnTo>
                <a:lnTo>
                  <a:pt x="2979139" y="1613380"/>
                </a:lnTo>
                <a:cubicBezTo>
                  <a:pt x="3163014" y="1466301"/>
                  <a:pt x="3429024" y="1373877"/>
                  <a:pt x="3724906" y="1373877"/>
                </a:cubicBezTo>
                <a:close/>
                <a:moveTo>
                  <a:pt x="2313044" y="1157449"/>
                </a:moveTo>
                <a:cubicBezTo>
                  <a:pt x="2419544" y="1157449"/>
                  <a:pt x="2505879" y="1263905"/>
                  <a:pt x="2505879" y="1395225"/>
                </a:cubicBezTo>
                <a:cubicBezTo>
                  <a:pt x="2505879" y="1526545"/>
                  <a:pt x="2419544" y="1633001"/>
                  <a:pt x="2313044" y="1633001"/>
                </a:cubicBezTo>
                <a:cubicBezTo>
                  <a:pt x="2206544" y="1633001"/>
                  <a:pt x="2120209" y="1526545"/>
                  <a:pt x="2120209" y="1395225"/>
                </a:cubicBezTo>
                <a:cubicBezTo>
                  <a:pt x="2120209" y="1263905"/>
                  <a:pt x="2206544" y="1157449"/>
                  <a:pt x="2313044" y="1157449"/>
                </a:cubicBezTo>
                <a:close/>
                <a:moveTo>
                  <a:pt x="1725007" y="1127807"/>
                </a:moveTo>
                <a:cubicBezTo>
                  <a:pt x="1800889" y="1127807"/>
                  <a:pt x="1862402" y="1209505"/>
                  <a:pt x="1862402" y="1310286"/>
                </a:cubicBezTo>
                <a:cubicBezTo>
                  <a:pt x="1862402" y="1411066"/>
                  <a:pt x="1800889" y="1492765"/>
                  <a:pt x="1725007" y="1492765"/>
                </a:cubicBezTo>
                <a:cubicBezTo>
                  <a:pt x="1649126" y="1492765"/>
                  <a:pt x="1587612" y="1411066"/>
                  <a:pt x="1587612" y="1310286"/>
                </a:cubicBezTo>
                <a:cubicBezTo>
                  <a:pt x="1587612" y="1209505"/>
                  <a:pt x="1649126" y="1127807"/>
                  <a:pt x="1725007" y="1127807"/>
                </a:cubicBezTo>
                <a:close/>
                <a:moveTo>
                  <a:pt x="4695521" y="929357"/>
                </a:moveTo>
                <a:cubicBezTo>
                  <a:pt x="4802021" y="929357"/>
                  <a:pt x="4888356" y="1035813"/>
                  <a:pt x="4888356" y="1167133"/>
                </a:cubicBezTo>
                <a:cubicBezTo>
                  <a:pt x="4888356" y="1298453"/>
                  <a:pt x="4802021" y="1404909"/>
                  <a:pt x="4695521" y="1404909"/>
                </a:cubicBezTo>
                <a:cubicBezTo>
                  <a:pt x="4589021" y="1404909"/>
                  <a:pt x="4502686" y="1298453"/>
                  <a:pt x="4502686" y="1167133"/>
                </a:cubicBezTo>
                <a:cubicBezTo>
                  <a:pt x="4502686" y="1035813"/>
                  <a:pt x="4589021" y="929357"/>
                  <a:pt x="4695521" y="929357"/>
                </a:cubicBezTo>
                <a:close/>
                <a:moveTo>
                  <a:pt x="3335352" y="793154"/>
                </a:moveTo>
                <a:cubicBezTo>
                  <a:pt x="3411234" y="793154"/>
                  <a:pt x="3472748" y="874853"/>
                  <a:pt x="3472748" y="975633"/>
                </a:cubicBezTo>
                <a:cubicBezTo>
                  <a:pt x="3472748" y="1076414"/>
                  <a:pt x="3411234" y="1158113"/>
                  <a:pt x="3335352" y="1158113"/>
                </a:cubicBezTo>
                <a:cubicBezTo>
                  <a:pt x="3259471" y="1158113"/>
                  <a:pt x="3197957" y="1076414"/>
                  <a:pt x="3197957" y="975633"/>
                </a:cubicBezTo>
                <a:cubicBezTo>
                  <a:pt x="3197957" y="874853"/>
                  <a:pt x="3259471" y="793154"/>
                  <a:pt x="3335352" y="793154"/>
                </a:cubicBezTo>
                <a:close/>
                <a:moveTo>
                  <a:pt x="2752256" y="771142"/>
                </a:moveTo>
                <a:cubicBezTo>
                  <a:pt x="2828137" y="771142"/>
                  <a:pt x="2889650" y="852841"/>
                  <a:pt x="2889650" y="953622"/>
                </a:cubicBezTo>
                <a:cubicBezTo>
                  <a:pt x="2889650" y="1054402"/>
                  <a:pt x="2828137" y="1136101"/>
                  <a:pt x="2752256" y="1136101"/>
                </a:cubicBezTo>
                <a:cubicBezTo>
                  <a:pt x="2676374" y="1136101"/>
                  <a:pt x="2614861" y="1054402"/>
                  <a:pt x="2614861" y="953622"/>
                </a:cubicBezTo>
                <a:cubicBezTo>
                  <a:pt x="2614861" y="852841"/>
                  <a:pt x="2676374" y="771142"/>
                  <a:pt x="2752256" y="771142"/>
                </a:cubicBezTo>
                <a:close/>
                <a:moveTo>
                  <a:pt x="1272022" y="687378"/>
                </a:moveTo>
                <a:cubicBezTo>
                  <a:pt x="1358553" y="687378"/>
                  <a:pt x="1428700" y="769077"/>
                  <a:pt x="1428700" y="869857"/>
                </a:cubicBezTo>
                <a:cubicBezTo>
                  <a:pt x="1428700" y="970638"/>
                  <a:pt x="1358553" y="1052337"/>
                  <a:pt x="1272022" y="1052337"/>
                </a:cubicBezTo>
                <a:cubicBezTo>
                  <a:pt x="1185491" y="1052337"/>
                  <a:pt x="1115344" y="970638"/>
                  <a:pt x="1115344" y="869857"/>
                </a:cubicBezTo>
                <a:cubicBezTo>
                  <a:pt x="1115344" y="769077"/>
                  <a:pt x="1185491" y="687378"/>
                  <a:pt x="1272022" y="687378"/>
                </a:cubicBezTo>
                <a:close/>
                <a:moveTo>
                  <a:pt x="557672" y="681897"/>
                </a:moveTo>
                <a:cubicBezTo>
                  <a:pt x="664172" y="681897"/>
                  <a:pt x="750507" y="788353"/>
                  <a:pt x="750507" y="919673"/>
                </a:cubicBezTo>
                <a:cubicBezTo>
                  <a:pt x="750507" y="1050993"/>
                  <a:pt x="664172" y="1157449"/>
                  <a:pt x="557672" y="1157449"/>
                </a:cubicBezTo>
                <a:cubicBezTo>
                  <a:pt x="451172" y="1157449"/>
                  <a:pt x="364836" y="1050993"/>
                  <a:pt x="364836" y="919673"/>
                </a:cubicBezTo>
                <a:cubicBezTo>
                  <a:pt x="364836" y="788353"/>
                  <a:pt x="451172" y="681897"/>
                  <a:pt x="557672" y="681897"/>
                </a:cubicBezTo>
                <a:close/>
                <a:moveTo>
                  <a:pt x="5237411" y="681454"/>
                </a:moveTo>
                <a:cubicBezTo>
                  <a:pt x="5313292" y="681454"/>
                  <a:pt x="5374806" y="763153"/>
                  <a:pt x="5374806" y="863933"/>
                </a:cubicBezTo>
                <a:cubicBezTo>
                  <a:pt x="5374806" y="964713"/>
                  <a:pt x="5313292" y="1046412"/>
                  <a:pt x="5237411" y="1046412"/>
                </a:cubicBezTo>
                <a:cubicBezTo>
                  <a:pt x="5161530" y="1046412"/>
                  <a:pt x="5100016" y="964713"/>
                  <a:pt x="5100016" y="863933"/>
                </a:cubicBezTo>
                <a:cubicBezTo>
                  <a:pt x="5100016" y="763153"/>
                  <a:pt x="5161530" y="681454"/>
                  <a:pt x="5237411" y="681454"/>
                </a:cubicBezTo>
                <a:close/>
                <a:moveTo>
                  <a:pt x="3900712" y="436933"/>
                </a:moveTo>
                <a:cubicBezTo>
                  <a:pt x="4007212" y="436933"/>
                  <a:pt x="4093547" y="543389"/>
                  <a:pt x="4093547" y="674709"/>
                </a:cubicBezTo>
                <a:cubicBezTo>
                  <a:pt x="4093547" y="806029"/>
                  <a:pt x="4007212" y="912485"/>
                  <a:pt x="3900712" y="912485"/>
                </a:cubicBezTo>
                <a:cubicBezTo>
                  <a:pt x="3794212" y="912485"/>
                  <a:pt x="3707877" y="806029"/>
                  <a:pt x="3707877" y="674709"/>
                </a:cubicBezTo>
                <a:cubicBezTo>
                  <a:pt x="3707877" y="543389"/>
                  <a:pt x="3794212" y="436933"/>
                  <a:pt x="3900712" y="436933"/>
                </a:cubicBezTo>
                <a:close/>
                <a:moveTo>
                  <a:pt x="3724906" y="0"/>
                </a:moveTo>
                <a:cubicBezTo>
                  <a:pt x="3932999" y="0"/>
                  <a:pt x="4126317" y="45716"/>
                  <a:pt x="4286678" y="124008"/>
                </a:cubicBezTo>
                <a:lnTo>
                  <a:pt x="4359786" y="163514"/>
                </a:lnTo>
                <a:lnTo>
                  <a:pt x="4366327" y="156317"/>
                </a:lnTo>
                <a:lnTo>
                  <a:pt x="4380788" y="171059"/>
                </a:lnTo>
                <a:cubicBezTo>
                  <a:pt x="4539335" y="317500"/>
                  <a:pt x="4779273" y="410840"/>
                  <a:pt x="5047812" y="410840"/>
                </a:cubicBezTo>
                <a:cubicBezTo>
                  <a:pt x="5338729" y="410840"/>
                  <a:pt x="5596080" y="301294"/>
                  <a:pt x="5752747" y="133365"/>
                </a:cubicBezTo>
                <a:lnTo>
                  <a:pt x="5779300" y="99580"/>
                </a:lnTo>
                <a:lnTo>
                  <a:pt x="5752483" y="147900"/>
                </a:lnTo>
                <a:cubicBezTo>
                  <a:pt x="5588072" y="386990"/>
                  <a:pt x="5246666" y="551299"/>
                  <a:pt x="4852156" y="551299"/>
                </a:cubicBezTo>
                <a:cubicBezTo>
                  <a:pt x="4644064" y="551299"/>
                  <a:pt x="4450746" y="505584"/>
                  <a:pt x="4290385" y="427292"/>
                </a:cubicBezTo>
                <a:lnTo>
                  <a:pt x="4217279" y="387785"/>
                </a:lnTo>
                <a:lnTo>
                  <a:pt x="4210736" y="394982"/>
                </a:lnTo>
                <a:lnTo>
                  <a:pt x="4196275" y="380241"/>
                </a:lnTo>
                <a:cubicBezTo>
                  <a:pt x="4037728" y="233800"/>
                  <a:pt x="3797789" y="140458"/>
                  <a:pt x="3529251" y="140458"/>
                </a:cubicBezTo>
                <a:cubicBezTo>
                  <a:pt x="3274699" y="140458"/>
                  <a:pt x="3045845" y="224330"/>
                  <a:pt x="2887656" y="357798"/>
                </a:cubicBezTo>
                <a:lnTo>
                  <a:pt x="2887274" y="358139"/>
                </a:lnTo>
                <a:lnTo>
                  <a:pt x="2885011" y="360721"/>
                </a:lnTo>
                <a:cubicBezTo>
                  <a:pt x="2872092" y="374408"/>
                  <a:pt x="2858540" y="387760"/>
                  <a:pt x="2844389" y="400753"/>
                </a:cubicBezTo>
                <a:lnTo>
                  <a:pt x="2824287" y="417974"/>
                </a:lnTo>
                <a:lnTo>
                  <a:pt x="2797763" y="451719"/>
                </a:lnTo>
                <a:lnTo>
                  <a:pt x="2809427" y="430702"/>
                </a:lnTo>
                <a:lnTo>
                  <a:pt x="2800162" y="438640"/>
                </a:lnTo>
                <a:cubicBezTo>
                  <a:pt x="2616288" y="585718"/>
                  <a:pt x="2350277" y="678142"/>
                  <a:pt x="2054394" y="678142"/>
                </a:cubicBezTo>
                <a:cubicBezTo>
                  <a:pt x="1846301" y="678142"/>
                  <a:pt x="1652983" y="632427"/>
                  <a:pt x="1492622" y="554134"/>
                </a:cubicBezTo>
                <a:lnTo>
                  <a:pt x="1419516" y="514628"/>
                </a:lnTo>
                <a:lnTo>
                  <a:pt x="1412973" y="521825"/>
                </a:lnTo>
                <a:lnTo>
                  <a:pt x="1398512" y="507083"/>
                </a:lnTo>
                <a:cubicBezTo>
                  <a:pt x="1239966" y="360643"/>
                  <a:pt x="1000027" y="267302"/>
                  <a:pt x="731488" y="267302"/>
                </a:cubicBezTo>
                <a:cubicBezTo>
                  <a:pt x="440572" y="267302"/>
                  <a:pt x="183220" y="376848"/>
                  <a:pt x="26554" y="544778"/>
                </a:cubicBezTo>
                <a:lnTo>
                  <a:pt x="0" y="578563"/>
                </a:lnTo>
                <a:lnTo>
                  <a:pt x="26817" y="530242"/>
                </a:lnTo>
                <a:cubicBezTo>
                  <a:pt x="191229" y="291153"/>
                  <a:pt x="532633" y="126843"/>
                  <a:pt x="927144" y="126843"/>
                </a:cubicBezTo>
                <a:cubicBezTo>
                  <a:pt x="1135237" y="126843"/>
                  <a:pt x="1328554" y="172558"/>
                  <a:pt x="1488915" y="250851"/>
                </a:cubicBezTo>
                <a:lnTo>
                  <a:pt x="1562022" y="290357"/>
                </a:lnTo>
                <a:lnTo>
                  <a:pt x="1568565" y="283161"/>
                </a:lnTo>
                <a:lnTo>
                  <a:pt x="1583026" y="297902"/>
                </a:lnTo>
                <a:cubicBezTo>
                  <a:pt x="1741572" y="444343"/>
                  <a:pt x="1981511" y="537684"/>
                  <a:pt x="2250049" y="537684"/>
                </a:cubicBezTo>
                <a:cubicBezTo>
                  <a:pt x="2504601" y="537684"/>
                  <a:pt x="2733456" y="453812"/>
                  <a:pt x="2891645" y="320345"/>
                </a:cubicBezTo>
                <a:lnTo>
                  <a:pt x="2892026" y="320003"/>
                </a:lnTo>
                <a:lnTo>
                  <a:pt x="2894289" y="317421"/>
                </a:lnTo>
                <a:cubicBezTo>
                  <a:pt x="2907209" y="303733"/>
                  <a:pt x="2920761" y="290383"/>
                  <a:pt x="2934912" y="277389"/>
                </a:cubicBezTo>
                <a:lnTo>
                  <a:pt x="2955014" y="260168"/>
                </a:lnTo>
                <a:lnTo>
                  <a:pt x="2981537" y="226423"/>
                </a:lnTo>
                <a:lnTo>
                  <a:pt x="2969873" y="247440"/>
                </a:lnTo>
                <a:lnTo>
                  <a:pt x="2979139" y="239502"/>
                </a:lnTo>
                <a:cubicBezTo>
                  <a:pt x="3163014" y="92424"/>
                  <a:pt x="3429024" y="0"/>
                  <a:pt x="3724906" y="0"/>
                </a:cubicBezTo>
                <a:close/>
              </a:path>
            </a:pathLst>
          </a:custGeom>
          <a:gradFill flip="none" rotWithShape="1">
            <a:gsLst>
              <a:gs pos="80000">
                <a:srgbClr val="FFC000">
                  <a:lumMod val="48000"/>
                  <a:lumOff val="52000"/>
                </a:srgbClr>
              </a:gs>
              <a:gs pos="43000">
                <a:srgbClr val="FF6600"/>
              </a:gs>
              <a:gs pos="0">
                <a:srgbClr val="C00000"/>
              </a:gs>
              <a:gs pos="64000">
                <a:schemeClr val="accent2">
                  <a:lumMod val="88000"/>
                </a:schemeClr>
              </a:gs>
              <a:gs pos="100000">
                <a:schemeClr val="accent2">
                  <a:lumMod val="50000"/>
                </a:schemeClr>
              </a:gs>
            </a:gsLst>
            <a:lin ang="0" scaled="1"/>
            <a:tileRect/>
          </a:gradFill>
          <a:ln>
            <a:noFill/>
          </a:ln>
          <a:scene3d>
            <a:camera prst="orthographicFront"/>
            <a:lightRig rig="flat" dir="t"/>
          </a:scene3d>
          <a:sp3d>
            <a:bevelT w="177800"/>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9" name="Forma libre 11"/>
          <p:cNvSpPr/>
          <p:nvPr/>
        </p:nvSpPr>
        <p:spPr>
          <a:xfrm flipH="1">
            <a:off x="4578953" y="2160000"/>
            <a:ext cx="4585911" cy="3021555"/>
          </a:xfrm>
          <a:custGeom>
            <a:avLst/>
            <a:gdLst>
              <a:gd name="connsiteX0" fmla="*/ 3724906 w 5779300"/>
              <a:gd name="connsiteY0" fmla="*/ 4196905 h 4875047"/>
              <a:gd name="connsiteX1" fmla="*/ 4286678 w 5779300"/>
              <a:gd name="connsiteY1" fmla="*/ 4320913 h 4875047"/>
              <a:gd name="connsiteX2" fmla="*/ 4359786 w 5779300"/>
              <a:gd name="connsiteY2" fmla="*/ 4360419 h 4875047"/>
              <a:gd name="connsiteX3" fmla="*/ 4366327 w 5779300"/>
              <a:gd name="connsiteY3" fmla="*/ 4353223 h 4875047"/>
              <a:gd name="connsiteX4" fmla="*/ 4380788 w 5779300"/>
              <a:gd name="connsiteY4" fmla="*/ 4367964 h 4875047"/>
              <a:gd name="connsiteX5" fmla="*/ 5047812 w 5779300"/>
              <a:gd name="connsiteY5" fmla="*/ 4607746 h 4875047"/>
              <a:gd name="connsiteX6" fmla="*/ 5752747 w 5779300"/>
              <a:gd name="connsiteY6" fmla="*/ 4330270 h 4875047"/>
              <a:gd name="connsiteX7" fmla="*/ 5779300 w 5779300"/>
              <a:gd name="connsiteY7" fmla="*/ 4296485 h 4875047"/>
              <a:gd name="connsiteX8" fmla="*/ 5752483 w 5779300"/>
              <a:gd name="connsiteY8" fmla="*/ 4344805 h 4875047"/>
              <a:gd name="connsiteX9" fmla="*/ 4852156 w 5779300"/>
              <a:gd name="connsiteY9" fmla="*/ 4748204 h 4875047"/>
              <a:gd name="connsiteX10" fmla="*/ 4290385 w 5779300"/>
              <a:gd name="connsiteY10" fmla="*/ 4624196 h 4875047"/>
              <a:gd name="connsiteX11" fmla="*/ 4217279 w 5779300"/>
              <a:gd name="connsiteY11" fmla="*/ 4584691 h 4875047"/>
              <a:gd name="connsiteX12" fmla="*/ 4210736 w 5779300"/>
              <a:gd name="connsiteY12" fmla="*/ 4591887 h 4875047"/>
              <a:gd name="connsiteX13" fmla="*/ 4196275 w 5779300"/>
              <a:gd name="connsiteY13" fmla="*/ 4577146 h 4875047"/>
              <a:gd name="connsiteX14" fmla="*/ 3529251 w 5779300"/>
              <a:gd name="connsiteY14" fmla="*/ 4337363 h 4875047"/>
              <a:gd name="connsiteX15" fmla="*/ 2887657 w 5779300"/>
              <a:gd name="connsiteY15" fmla="*/ 4554703 h 4875047"/>
              <a:gd name="connsiteX16" fmla="*/ 2887274 w 5779300"/>
              <a:gd name="connsiteY16" fmla="*/ 4555044 h 4875047"/>
              <a:gd name="connsiteX17" fmla="*/ 2885011 w 5779300"/>
              <a:gd name="connsiteY17" fmla="*/ 4557626 h 4875047"/>
              <a:gd name="connsiteX18" fmla="*/ 2844389 w 5779300"/>
              <a:gd name="connsiteY18" fmla="*/ 4597658 h 4875047"/>
              <a:gd name="connsiteX19" fmla="*/ 2824287 w 5779300"/>
              <a:gd name="connsiteY19" fmla="*/ 4614879 h 4875047"/>
              <a:gd name="connsiteX20" fmla="*/ 2797763 w 5779300"/>
              <a:gd name="connsiteY20" fmla="*/ 4648624 h 4875047"/>
              <a:gd name="connsiteX21" fmla="*/ 2809427 w 5779300"/>
              <a:gd name="connsiteY21" fmla="*/ 4627607 h 4875047"/>
              <a:gd name="connsiteX22" fmla="*/ 2800162 w 5779300"/>
              <a:gd name="connsiteY22" fmla="*/ 4635545 h 4875047"/>
              <a:gd name="connsiteX23" fmla="*/ 2054395 w 5779300"/>
              <a:gd name="connsiteY23" fmla="*/ 4875047 h 4875047"/>
              <a:gd name="connsiteX24" fmla="*/ 1492623 w 5779300"/>
              <a:gd name="connsiteY24" fmla="*/ 4751040 h 4875047"/>
              <a:gd name="connsiteX25" fmla="*/ 1419516 w 5779300"/>
              <a:gd name="connsiteY25" fmla="*/ 4711533 h 4875047"/>
              <a:gd name="connsiteX26" fmla="*/ 1412973 w 5779300"/>
              <a:gd name="connsiteY26" fmla="*/ 4718730 h 4875047"/>
              <a:gd name="connsiteX27" fmla="*/ 1398512 w 5779300"/>
              <a:gd name="connsiteY27" fmla="*/ 4703989 h 4875047"/>
              <a:gd name="connsiteX28" fmla="*/ 731489 w 5779300"/>
              <a:gd name="connsiteY28" fmla="*/ 4464207 h 4875047"/>
              <a:gd name="connsiteX29" fmla="*/ 26554 w 5779300"/>
              <a:gd name="connsiteY29" fmla="*/ 4741683 h 4875047"/>
              <a:gd name="connsiteX30" fmla="*/ 0 w 5779300"/>
              <a:gd name="connsiteY30" fmla="*/ 4775468 h 4875047"/>
              <a:gd name="connsiteX31" fmla="*/ 26818 w 5779300"/>
              <a:gd name="connsiteY31" fmla="*/ 4727148 h 4875047"/>
              <a:gd name="connsiteX32" fmla="*/ 927144 w 5779300"/>
              <a:gd name="connsiteY32" fmla="*/ 4323749 h 4875047"/>
              <a:gd name="connsiteX33" fmla="*/ 1488916 w 5779300"/>
              <a:gd name="connsiteY33" fmla="*/ 4447756 h 4875047"/>
              <a:gd name="connsiteX34" fmla="*/ 1562023 w 5779300"/>
              <a:gd name="connsiteY34" fmla="*/ 4487263 h 4875047"/>
              <a:gd name="connsiteX35" fmla="*/ 1568565 w 5779300"/>
              <a:gd name="connsiteY35" fmla="*/ 4480066 h 4875047"/>
              <a:gd name="connsiteX36" fmla="*/ 1583026 w 5779300"/>
              <a:gd name="connsiteY36" fmla="*/ 4494807 h 4875047"/>
              <a:gd name="connsiteX37" fmla="*/ 2250049 w 5779300"/>
              <a:gd name="connsiteY37" fmla="*/ 4734589 h 4875047"/>
              <a:gd name="connsiteX38" fmla="*/ 2891645 w 5779300"/>
              <a:gd name="connsiteY38" fmla="*/ 4517250 h 4875047"/>
              <a:gd name="connsiteX39" fmla="*/ 2892026 w 5779300"/>
              <a:gd name="connsiteY39" fmla="*/ 4516908 h 4875047"/>
              <a:gd name="connsiteX40" fmla="*/ 2894289 w 5779300"/>
              <a:gd name="connsiteY40" fmla="*/ 4514326 h 4875047"/>
              <a:gd name="connsiteX41" fmla="*/ 2934912 w 5779300"/>
              <a:gd name="connsiteY41" fmla="*/ 4474294 h 4875047"/>
              <a:gd name="connsiteX42" fmla="*/ 2955014 w 5779300"/>
              <a:gd name="connsiteY42" fmla="*/ 4457073 h 4875047"/>
              <a:gd name="connsiteX43" fmla="*/ 2981537 w 5779300"/>
              <a:gd name="connsiteY43" fmla="*/ 4423328 h 4875047"/>
              <a:gd name="connsiteX44" fmla="*/ 2969873 w 5779300"/>
              <a:gd name="connsiteY44" fmla="*/ 4444345 h 4875047"/>
              <a:gd name="connsiteX45" fmla="*/ 2979139 w 5779300"/>
              <a:gd name="connsiteY45" fmla="*/ 4436408 h 4875047"/>
              <a:gd name="connsiteX46" fmla="*/ 3724906 w 5779300"/>
              <a:gd name="connsiteY46" fmla="*/ 4196905 h 4875047"/>
              <a:gd name="connsiteX47" fmla="*/ 2313044 w 5779300"/>
              <a:gd name="connsiteY47" fmla="*/ 3980477 h 4875047"/>
              <a:gd name="connsiteX48" fmla="*/ 2505879 w 5779300"/>
              <a:gd name="connsiteY48" fmla="*/ 4218253 h 4875047"/>
              <a:gd name="connsiteX49" fmla="*/ 2313044 w 5779300"/>
              <a:gd name="connsiteY49" fmla="*/ 4456029 h 4875047"/>
              <a:gd name="connsiteX50" fmla="*/ 2120209 w 5779300"/>
              <a:gd name="connsiteY50" fmla="*/ 4218253 h 4875047"/>
              <a:gd name="connsiteX51" fmla="*/ 2313044 w 5779300"/>
              <a:gd name="connsiteY51" fmla="*/ 3980477 h 4875047"/>
              <a:gd name="connsiteX52" fmla="*/ 1725007 w 5779300"/>
              <a:gd name="connsiteY52" fmla="*/ 3950835 h 4875047"/>
              <a:gd name="connsiteX53" fmla="*/ 1862402 w 5779300"/>
              <a:gd name="connsiteY53" fmla="*/ 4133314 h 4875047"/>
              <a:gd name="connsiteX54" fmla="*/ 1725007 w 5779300"/>
              <a:gd name="connsiteY54" fmla="*/ 4315793 h 4875047"/>
              <a:gd name="connsiteX55" fmla="*/ 1587612 w 5779300"/>
              <a:gd name="connsiteY55" fmla="*/ 4133314 h 4875047"/>
              <a:gd name="connsiteX56" fmla="*/ 1725007 w 5779300"/>
              <a:gd name="connsiteY56" fmla="*/ 3950835 h 4875047"/>
              <a:gd name="connsiteX57" fmla="*/ 4695521 w 5779300"/>
              <a:gd name="connsiteY57" fmla="*/ 3752385 h 4875047"/>
              <a:gd name="connsiteX58" fmla="*/ 4888356 w 5779300"/>
              <a:gd name="connsiteY58" fmla="*/ 3990161 h 4875047"/>
              <a:gd name="connsiteX59" fmla="*/ 4695521 w 5779300"/>
              <a:gd name="connsiteY59" fmla="*/ 4227937 h 4875047"/>
              <a:gd name="connsiteX60" fmla="*/ 4502686 w 5779300"/>
              <a:gd name="connsiteY60" fmla="*/ 3990161 h 4875047"/>
              <a:gd name="connsiteX61" fmla="*/ 4695521 w 5779300"/>
              <a:gd name="connsiteY61" fmla="*/ 3752385 h 4875047"/>
              <a:gd name="connsiteX62" fmla="*/ 3335352 w 5779300"/>
              <a:gd name="connsiteY62" fmla="*/ 3616182 h 4875047"/>
              <a:gd name="connsiteX63" fmla="*/ 3472748 w 5779300"/>
              <a:gd name="connsiteY63" fmla="*/ 3798661 h 4875047"/>
              <a:gd name="connsiteX64" fmla="*/ 3335352 w 5779300"/>
              <a:gd name="connsiteY64" fmla="*/ 3981141 h 4875047"/>
              <a:gd name="connsiteX65" fmla="*/ 3197957 w 5779300"/>
              <a:gd name="connsiteY65" fmla="*/ 3798661 h 4875047"/>
              <a:gd name="connsiteX66" fmla="*/ 3335352 w 5779300"/>
              <a:gd name="connsiteY66" fmla="*/ 3616182 h 4875047"/>
              <a:gd name="connsiteX67" fmla="*/ 2752256 w 5779300"/>
              <a:gd name="connsiteY67" fmla="*/ 3594170 h 4875047"/>
              <a:gd name="connsiteX68" fmla="*/ 2889650 w 5779300"/>
              <a:gd name="connsiteY68" fmla="*/ 3776650 h 4875047"/>
              <a:gd name="connsiteX69" fmla="*/ 2752256 w 5779300"/>
              <a:gd name="connsiteY69" fmla="*/ 3959129 h 4875047"/>
              <a:gd name="connsiteX70" fmla="*/ 2614861 w 5779300"/>
              <a:gd name="connsiteY70" fmla="*/ 3776650 h 4875047"/>
              <a:gd name="connsiteX71" fmla="*/ 2752256 w 5779300"/>
              <a:gd name="connsiteY71" fmla="*/ 3594170 h 4875047"/>
              <a:gd name="connsiteX72" fmla="*/ 1272022 w 5779300"/>
              <a:gd name="connsiteY72" fmla="*/ 3510406 h 4875047"/>
              <a:gd name="connsiteX73" fmla="*/ 1428700 w 5779300"/>
              <a:gd name="connsiteY73" fmla="*/ 3692885 h 4875047"/>
              <a:gd name="connsiteX74" fmla="*/ 1272022 w 5779300"/>
              <a:gd name="connsiteY74" fmla="*/ 3875365 h 4875047"/>
              <a:gd name="connsiteX75" fmla="*/ 1115344 w 5779300"/>
              <a:gd name="connsiteY75" fmla="*/ 3692885 h 4875047"/>
              <a:gd name="connsiteX76" fmla="*/ 1272022 w 5779300"/>
              <a:gd name="connsiteY76" fmla="*/ 3510406 h 4875047"/>
              <a:gd name="connsiteX77" fmla="*/ 557672 w 5779300"/>
              <a:gd name="connsiteY77" fmla="*/ 3504925 h 4875047"/>
              <a:gd name="connsiteX78" fmla="*/ 750507 w 5779300"/>
              <a:gd name="connsiteY78" fmla="*/ 3742701 h 4875047"/>
              <a:gd name="connsiteX79" fmla="*/ 557672 w 5779300"/>
              <a:gd name="connsiteY79" fmla="*/ 3980477 h 4875047"/>
              <a:gd name="connsiteX80" fmla="*/ 364836 w 5779300"/>
              <a:gd name="connsiteY80" fmla="*/ 3742701 h 4875047"/>
              <a:gd name="connsiteX81" fmla="*/ 557672 w 5779300"/>
              <a:gd name="connsiteY81" fmla="*/ 3504925 h 4875047"/>
              <a:gd name="connsiteX82" fmla="*/ 5237411 w 5779300"/>
              <a:gd name="connsiteY82" fmla="*/ 3504482 h 4875047"/>
              <a:gd name="connsiteX83" fmla="*/ 5374806 w 5779300"/>
              <a:gd name="connsiteY83" fmla="*/ 3686961 h 4875047"/>
              <a:gd name="connsiteX84" fmla="*/ 5237411 w 5779300"/>
              <a:gd name="connsiteY84" fmla="*/ 3869440 h 4875047"/>
              <a:gd name="connsiteX85" fmla="*/ 5100016 w 5779300"/>
              <a:gd name="connsiteY85" fmla="*/ 3686961 h 4875047"/>
              <a:gd name="connsiteX86" fmla="*/ 5237411 w 5779300"/>
              <a:gd name="connsiteY86" fmla="*/ 3504482 h 4875047"/>
              <a:gd name="connsiteX87" fmla="*/ 3900712 w 5779300"/>
              <a:gd name="connsiteY87" fmla="*/ 3259961 h 4875047"/>
              <a:gd name="connsiteX88" fmla="*/ 4093547 w 5779300"/>
              <a:gd name="connsiteY88" fmla="*/ 3497737 h 4875047"/>
              <a:gd name="connsiteX89" fmla="*/ 3900712 w 5779300"/>
              <a:gd name="connsiteY89" fmla="*/ 3735513 h 4875047"/>
              <a:gd name="connsiteX90" fmla="*/ 3707877 w 5779300"/>
              <a:gd name="connsiteY90" fmla="*/ 3497737 h 4875047"/>
              <a:gd name="connsiteX91" fmla="*/ 3900712 w 5779300"/>
              <a:gd name="connsiteY91" fmla="*/ 3259961 h 4875047"/>
              <a:gd name="connsiteX92" fmla="*/ 3724906 w 5779300"/>
              <a:gd name="connsiteY92" fmla="*/ 2823028 h 4875047"/>
              <a:gd name="connsiteX93" fmla="*/ 4286678 w 5779300"/>
              <a:gd name="connsiteY93" fmla="*/ 2947036 h 4875047"/>
              <a:gd name="connsiteX94" fmla="*/ 4359786 w 5779300"/>
              <a:gd name="connsiteY94" fmla="*/ 2986542 h 4875047"/>
              <a:gd name="connsiteX95" fmla="*/ 4366327 w 5779300"/>
              <a:gd name="connsiteY95" fmla="*/ 2979345 h 4875047"/>
              <a:gd name="connsiteX96" fmla="*/ 4380788 w 5779300"/>
              <a:gd name="connsiteY96" fmla="*/ 2994087 h 4875047"/>
              <a:gd name="connsiteX97" fmla="*/ 5047812 w 5779300"/>
              <a:gd name="connsiteY97" fmla="*/ 3233868 h 4875047"/>
              <a:gd name="connsiteX98" fmla="*/ 5752747 w 5779300"/>
              <a:gd name="connsiteY98" fmla="*/ 2956393 h 4875047"/>
              <a:gd name="connsiteX99" fmla="*/ 5779300 w 5779300"/>
              <a:gd name="connsiteY99" fmla="*/ 2922608 h 4875047"/>
              <a:gd name="connsiteX100" fmla="*/ 5752483 w 5779300"/>
              <a:gd name="connsiteY100" fmla="*/ 2970928 h 4875047"/>
              <a:gd name="connsiteX101" fmla="*/ 4852156 w 5779300"/>
              <a:gd name="connsiteY101" fmla="*/ 3374327 h 4875047"/>
              <a:gd name="connsiteX102" fmla="*/ 4290385 w 5779300"/>
              <a:gd name="connsiteY102" fmla="*/ 3250320 h 4875047"/>
              <a:gd name="connsiteX103" fmla="*/ 4217279 w 5779300"/>
              <a:gd name="connsiteY103" fmla="*/ 3210813 h 4875047"/>
              <a:gd name="connsiteX104" fmla="*/ 4210736 w 5779300"/>
              <a:gd name="connsiteY104" fmla="*/ 3218010 h 4875047"/>
              <a:gd name="connsiteX105" fmla="*/ 4196275 w 5779300"/>
              <a:gd name="connsiteY105" fmla="*/ 3203269 h 4875047"/>
              <a:gd name="connsiteX106" fmla="*/ 3529251 w 5779300"/>
              <a:gd name="connsiteY106" fmla="*/ 2963486 h 4875047"/>
              <a:gd name="connsiteX107" fmla="*/ 2887656 w 5779300"/>
              <a:gd name="connsiteY107" fmla="*/ 3180826 h 4875047"/>
              <a:gd name="connsiteX108" fmla="*/ 2887274 w 5779300"/>
              <a:gd name="connsiteY108" fmla="*/ 3181167 h 4875047"/>
              <a:gd name="connsiteX109" fmla="*/ 2885011 w 5779300"/>
              <a:gd name="connsiteY109" fmla="*/ 3183749 h 4875047"/>
              <a:gd name="connsiteX110" fmla="*/ 2844389 w 5779300"/>
              <a:gd name="connsiteY110" fmla="*/ 3223781 h 4875047"/>
              <a:gd name="connsiteX111" fmla="*/ 2824287 w 5779300"/>
              <a:gd name="connsiteY111" fmla="*/ 3241002 h 4875047"/>
              <a:gd name="connsiteX112" fmla="*/ 2797763 w 5779300"/>
              <a:gd name="connsiteY112" fmla="*/ 3274747 h 4875047"/>
              <a:gd name="connsiteX113" fmla="*/ 2809427 w 5779300"/>
              <a:gd name="connsiteY113" fmla="*/ 3253730 h 4875047"/>
              <a:gd name="connsiteX114" fmla="*/ 2800162 w 5779300"/>
              <a:gd name="connsiteY114" fmla="*/ 3261668 h 4875047"/>
              <a:gd name="connsiteX115" fmla="*/ 2054394 w 5779300"/>
              <a:gd name="connsiteY115" fmla="*/ 3501170 h 4875047"/>
              <a:gd name="connsiteX116" fmla="*/ 1492622 w 5779300"/>
              <a:gd name="connsiteY116" fmla="*/ 3377162 h 4875047"/>
              <a:gd name="connsiteX117" fmla="*/ 1419516 w 5779300"/>
              <a:gd name="connsiteY117" fmla="*/ 3337656 h 4875047"/>
              <a:gd name="connsiteX118" fmla="*/ 1412973 w 5779300"/>
              <a:gd name="connsiteY118" fmla="*/ 3344853 h 4875047"/>
              <a:gd name="connsiteX119" fmla="*/ 1398512 w 5779300"/>
              <a:gd name="connsiteY119" fmla="*/ 3330111 h 4875047"/>
              <a:gd name="connsiteX120" fmla="*/ 731488 w 5779300"/>
              <a:gd name="connsiteY120" fmla="*/ 3090330 h 4875047"/>
              <a:gd name="connsiteX121" fmla="*/ 26554 w 5779300"/>
              <a:gd name="connsiteY121" fmla="*/ 3367806 h 4875047"/>
              <a:gd name="connsiteX122" fmla="*/ 0 w 5779300"/>
              <a:gd name="connsiteY122" fmla="*/ 3401591 h 4875047"/>
              <a:gd name="connsiteX123" fmla="*/ 26817 w 5779300"/>
              <a:gd name="connsiteY123" fmla="*/ 3353271 h 4875047"/>
              <a:gd name="connsiteX124" fmla="*/ 927144 w 5779300"/>
              <a:gd name="connsiteY124" fmla="*/ 2949871 h 4875047"/>
              <a:gd name="connsiteX125" fmla="*/ 1488915 w 5779300"/>
              <a:gd name="connsiteY125" fmla="*/ 3073879 h 4875047"/>
              <a:gd name="connsiteX126" fmla="*/ 1562022 w 5779300"/>
              <a:gd name="connsiteY126" fmla="*/ 3113385 h 4875047"/>
              <a:gd name="connsiteX127" fmla="*/ 1568565 w 5779300"/>
              <a:gd name="connsiteY127" fmla="*/ 3106189 h 4875047"/>
              <a:gd name="connsiteX128" fmla="*/ 1583026 w 5779300"/>
              <a:gd name="connsiteY128" fmla="*/ 3120930 h 4875047"/>
              <a:gd name="connsiteX129" fmla="*/ 2250049 w 5779300"/>
              <a:gd name="connsiteY129" fmla="*/ 3360712 h 4875047"/>
              <a:gd name="connsiteX130" fmla="*/ 2891645 w 5779300"/>
              <a:gd name="connsiteY130" fmla="*/ 3143373 h 4875047"/>
              <a:gd name="connsiteX131" fmla="*/ 2892026 w 5779300"/>
              <a:gd name="connsiteY131" fmla="*/ 3143031 h 4875047"/>
              <a:gd name="connsiteX132" fmla="*/ 2894289 w 5779300"/>
              <a:gd name="connsiteY132" fmla="*/ 3140449 h 4875047"/>
              <a:gd name="connsiteX133" fmla="*/ 2934912 w 5779300"/>
              <a:gd name="connsiteY133" fmla="*/ 3100417 h 4875047"/>
              <a:gd name="connsiteX134" fmla="*/ 2955014 w 5779300"/>
              <a:gd name="connsiteY134" fmla="*/ 3083196 h 4875047"/>
              <a:gd name="connsiteX135" fmla="*/ 2981537 w 5779300"/>
              <a:gd name="connsiteY135" fmla="*/ 3049451 h 4875047"/>
              <a:gd name="connsiteX136" fmla="*/ 2969873 w 5779300"/>
              <a:gd name="connsiteY136" fmla="*/ 3070468 h 4875047"/>
              <a:gd name="connsiteX137" fmla="*/ 2979139 w 5779300"/>
              <a:gd name="connsiteY137" fmla="*/ 3062530 h 4875047"/>
              <a:gd name="connsiteX138" fmla="*/ 3724906 w 5779300"/>
              <a:gd name="connsiteY138" fmla="*/ 2823028 h 4875047"/>
              <a:gd name="connsiteX139" fmla="*/ 3724906 w 5779300"/>
              <a:gd name="connsiteY139" fmla="*/ 1373877 h 4875047"/>
              <a:gd name="connsiteX140" fmla="*/ 4286678 w 5779300"/>
              <a:gd name="connsiteY140" fmla="*/ 1497885 h 4875047"/>
              <a:gd name="connsiteX141" fmla="*/ 4359786 w 5779300"/>
              <a:gd name="connsiteY141" fmla="*/ 1537391 h 4875047"/>
              <a:gd name="connsiteX142" fmla="*/ 4366327 w 5779300"/>
              <a:gd name="connsiteY142" fmla="*/ 1530195 h 4875047"/>
              <a:gd name="connsiteX143" fmla="*/ 4380788 w 5779300"/>
              <a:gd name="connsiteY143" fmla="*/ 1544936 h 4875047"/>
              <a:gd name="connsiteX144" fmla="*/ 5047812 w 5779300"/>
              <a:gd name="connsiteY144" fmla="*/ 1784718 h 4875047"/>
              <a:gd name="connsiteX145" fmla="*/ 5752747 w 5779300"/>
              <a:gd name="connsiteY145" fmla="*/ 1507242 h 4875047"/>
              <a:gd name="connsiteX146" fmla="*/ 5779300 w 5779300"/>
              <a:gd name="connsiteY146" fmla="*/ 1473457 h 4875047"/>
              <a:gd name="connsiteX147" fmla="*/ 5752483 w 5779300"/>
              <a:gd name="connsiteY147" fmla="*/ 1521777 h 4875047"/>
              <a:gd name="connsiteX148" fmla="*/ 4852156 w 5779300"/>
              <a:gd name="connsiteY148" fmla="*/ 1925176 h 4875047"/>
              <a:gd name="connsiteX149" fmla="*/ 4290385 w 5779300"/>
              <a:gd name="connsiteY149" fmla="*/ 1801168 h 4875047"/>
              <a:gd name="connsiteX150" fmla="*/ 4217279 w 5779300"/>
              <a:gd name="connsiteY150" fmla="*/ 1761663 h 4875047"/>
              <a:gd name="connsiteX151" fmla="*/ 4210736 w 5779300"/>
              <a:gd name="connsiteY151" fmla="*/ 1768859 h 4875047"/>
              <a:gd name="connsiteX152" fmla="*/ 4196275 w 5779300"/>
              <a:gd name="connsiteY152" fmla="*/ 1754118 h 4875047"/>
              <a:gd name="connsiteX153" fmla="*/ 3529251 w 5779300"/>
              <a:gd name="connsiteY153" fmla="*/ 1514335 h 4875047"/>
              <a:gd name="connsiteX154" fmla="*/ 2887657 w 5779300"/>
              <a:gd name="connsiteY154" fmla="*/ 1731675 h 4875047"/>
              <a:gd name="connsiteX155" fmla="*/ 2887274 w 5779300"/>
              <a:gd name="connsiteY155" fmla="*/ 1732016 h 4875047"/>
              <a:gd name="connsiteX156" fmla="*/ 2885011 w 5779300"/>
              <a:gd name="connsiteY156" fmla="*/ 1734598 h 4875047"/>
              <a:gd name="connsiteX157" fmla="*/ 2844389 w 5779300"/>
              <a:gd name="connsiteY157" fmla="*/ 1774630 h 4875047"/>
              <a:gd name="connsiteX158" fmla="*/ 2824287 w 5779300"/>
              <a:gd name="connsiteY158" fmla="*/ 1791851 h 4875047"/>
              <a:gd name="connsiteX159" fmla="*/ 2797763 w 5779300"/>
              <a:gd name="connsiteY159" fmla="*/ 1825596 h 4875047"/>
              <a:gd name="connsiteX160" fmla="*/ 2809427 w 5779300"/>
              <a:gd name="connsiteY160" fmla="*/ 1804579 h 4875047"/>
              <a:gd name="connsiteX161" fmla="*/ 2800162 w 5779300"/>
              <a:gd name="connsiteY161" fmla="*/ 1812517 h 4875047"/>
              <a:gd name="connsiteX162" fmla="*/ 2054395 w 5779300"/>
              <a:gd name="connsiteY162" fmla="*/ 2052019 h 4875047"/>
              <a:gd name="connsiteX163" fmla="*/ 1492623 w 5779300"/>
              <a:gd name="connsiteY163" fmla="*/ 1928012 h 4875047"/>
              <a:gd name="connsiteX164" fmla="*/ 1419516 w 5779300"/>
              <a:gd name="connsiteY164" fmla="*/ 1888505 h 4875047"/>
              <a:gd name="connsiteX165" fmla="*/ 1412973 w 5779300"/>
              <a:gd name="connsiteY165" fmla="*/ 1895702 h 4875047"/>
              <a:gd name="connsiteX166" fmla="*/ 1398512 w 5779300"/>
              <a:gd name="connsiteY166" fmla="*/ 1880961 h 4875047"/>
              <a:gd name="connsiteX167" fmla="*/ 731489 w 5779300"/>
              <a:gd name="connsiteY167" fmla="*/ 1641179 h 4875047"/>
              <a:gd name="connsiteX168" fmla="*/ 26554 w 5779300"/>
              <a:gd name="connsiteY168" fmla="*/ 1918655 h 4875047"/>
              <a:gd name="connsiteX169" fmla="*/ 0 w 5779300"/>
              <a:gd name="connsiteY169" fmla="*/ 1952440 h 4875047"/>
              <a:gd name="connsiteX170" fmla="*/ 26818 w 5779300"/>
              <a:gd name="connsiteY170" fmla="*/ 1904120 h 4875047"/>
              <a:gd name="connsiteX171" fmla="*/ 927144 w 5779300"/>
              <a:gd name="connsiteY171" fmla="*/ 1500721 h 4875047"/>
              <a:gd name="connsiteX172" fmla="*/ 1488916 w 5779300"/>
              <a:gd name="connsiteY172" fmla="*/ 1624728 h 4875047"/>
              <a:gd name="connsiteX173" fmla="*/ 1562023 w 5779300"/>
              <a:gd name="connsiteY173" fmla="*/ 1664235 h 4875047"/>
              <a:gd name="connsiteX174" fmla="*/ 1568565 w 5779300"/>
              <a:gd name="connsiteY174" fmla="*/ 1657038 h 4875047"/>
              <a:gd name="connsiteX175" fmla="*/ 1583026 w 5779300"/>
              <a:gd name="connsiteY175" fmla="*/ 1671779 h 4875047"/>
              <a:gd name="connsiteX176" fmla="*/ 2250049 w 5779300"/>
              <a:gd name="connsiteY176" fmla="*/ 1911561 h 4875047"/>
              <a:gd name="connsiteX177" fmla="*/ 2891645 w 5779300"/>
              <a:gd name="connsiteY177" fmla="*/ 1694222 h 4875047"/>
              <a:gd name="connsiteX178" fmla="*/ 2892026 w 5779300"/>
              <a:gd name="connsiteY178" fmla="*/ 1693880 h 4875047"/>
              <a:gd name="connsiteX179" fmla="*/ 2894289 w 5779300"/>
              <a:gd name="connsiteY179" fmla="*/ 1691298 h 4875047"/>
              <a:gd name="connsiteX180" fmla="*/ 2934912 w 5779300"/>
              <a:gd name="connsiteY180" fmla="*/ 1651266 h 4875047"/>
              <a:gd name="connsiteX181" fmla="*/ 2955014 w 5779300"/>
              <a:gd name="connsiteY181" fmla="*/ 1634045 h 4875047"/>
              <a:gd name="connsiteX182" fmla="*/ 2981537 w 5779300"/>
              <a:gd name="connsiteY182" fmla="*/ 1600300 h 4875047"/>
              <a:gd name="connsiteX183" fmla="*/ 2969873 w 5779300"/>
              <a:gd name="connsiteY183" fmla="*/ 1621317 h 4875047"/>
              <a:gd name="connsiteX184" fmla="*/ 2979139 w 5779300"/>
              <a:gd name="connsiteY184" fmla="*/ 1613380 h 4875047"/>
              <a:gd name="connsiteX185" fmla="*/ 3724906 w 5779300"/>
              <a:gd name="connsiteY185" fmla="*/ 1373877 h 4875047"/>
              <a:gd name="connsiteX186" fmla="*/ 2313044 w 5779300"/>
              <a:gd name="connsiteY186" fmla="*/ 1157449 h 4875047"/>
              <a:gd name="connsiteX187" fmla="*/ 2505879 w 5779300"/>
              <a:gd name="connsiteY187" fmla="*/ 1395225 h 4875047"/>
              <a:gd name="connsiteX188" fmla="*/ 2313044 w 5779300"/>
              <a:gd name="connsiteY188" fmla="*/ 1633001 h 4875047"/>
              <a:gd name="connsiteX189" fmla="*/ 2120209 w 5779300"/>
              <a:gd name="connsiteY189" fmla="*/ 1395225 h 4875047"/>
              <a:gd name="connsiteX190" fmla="*/ 2313044 w 5779300"/>
              <a:gd name="connsiteY190" fmla="*/ 1157449 h 4875047"/>
              <a:gd name="connsiteX191" fmla="*/ 1725007 w 5779300"/>
              <a:gd name="connsiteY191" fmla="*/ 1127807 h 4875047"/>
              <a:gd name="connsiteX192" fmla="*/ 1862402 w 5779300"/>
              <a:gd name="connsiteY192" fmla="*/ 1310286 h 4875047"/>
              <a:gd name="connsiteX193" fmla="*/ 1725007 w 5779300"/>
              <a:gd name="connsiteY193" fmla="*/ 1492765 h 4875047"/>
              <a:gd name="connsiteX194" fmla="*/ 1587612 w 5779300"/>
              <a:gd name="connsiteY194" fmla="*/ 1310286 h 4875047"/>
              <a:gd name="connsiteX195" fmla="*/ 1725007 w 5779300"/>
              <a:gd name="connsiteY195" fmla="*/ 1127807 h 4875047"/>
              <a:gd name="connsiteX196" fmla="*/ 4695521 w 5779300"/>
              <a:gd name="connsiteY196" fmla="*/ 929357 h 4875047"/>
              <a:gd name="connsiteX197" fmla="*/ 4888356 w 5779300"/>
              <a:gd name="connsiteY197" fmla="*/ 1167133 h 4875047"/>
              <a:gd name="connsiteX198" fmla="*/ 4695521 w 5779300"/>
              <a:gd name="connsiteY198" fmla="*/ 1404909 h 4875047"/>
              <a:gd name="connsiteX199" fmla="*/ 4502686 w 5779300"/>
              <a:gd name="connsiteY199" fmla="*/ 1167133 h 4875047"/>
              <a:gd name="connsiteX200" fmla="*/ 4695521 w 5779300"/>
              <a:gd name="connsiteY200" fmla="*/ 929357 h 4875047"/>
              <a:gd name="connsiteX201" fmla="*/ 3335352 w 5779300"/>
              <a:gd name="connsiteY201" fmla="*/ 793154 h 4875047"/>
              <a:gd name="connsiteX202" fmla="*/ 3472748 w 5779300"/>
              <a:gd name="connsiteY202" fmla="*/ 975633 h 4875047"/>
              <a:gd name="connsiteX203" fmla="*/ 3335352 w 5779300"/>
              <a:gd name="connsiteY203" fmla="*/ 1158113 h 4875047"/>
              <a:gd name="connsiteX204" fmla="*/ 3197957 w 5779300"/>
              <a:gd name="connsiteY204" fmla="*/ 975633 h 4875047"/>
              <a:gd name="connsiteX205" fmla="*/ 3335352 w 5779300"/>
              <a:gd name="connsiteY205" fmla="*/ 793154 h 4875047"/>
              <a:gd name="connsiteX206" fmla="*/ 2752256 w 5779300"/>
              <a:gd name="connsiteY206" fmla="*/ 771142 h 4875047"/>
              <a:gd name="connsiteX207" fmla="*/ 2889650 w 5779300"/>
              <a:gd name="connsiteY207" fmla="*/ 953622 h 4875047"/>
              <a:gd name="connsiteX208" fmla="*/ 2752256 w 5779300"/>
              <a:gd name="connsiteY208" fmla="*/ 1136101 h 4875047"/>
              <a:gd name="connsiteX209" fmla="*/ 2614861 w 5779300"/>
              <a:gd name="connsiteY209" fmla="*/ 953622 h 4875047"/>
              <a:gd name="connsiteX210" fmla="*/ 2752256 w 5779300"/>
              <a:gd name="connsiteY210" fmla="*/ 771142 h 4875047"/>
              <a:gd name="connsiteX211" fmla="*/ 1272022 w 5779300"/>
              <a:gd name="connsiteY211" fmla="*/ 687378 h 4875047"/>
              <a:gd name="connsiteX212" fmla="*/ 1428700 w 5779300"/>
              <a:gd name="connsiteY212" fmla="*/ 869857 h 4875047"/>
              <a:gd name="connsiteX213" fmla="*/ 1272022 w 5779300"/>
              <a:gd name="connsiteY213" fmla="*/ 1052337 h 4875047"/>
              <a:gd name="connsiteX214" fmla="*/ 1115344 w 5779300"/>
              <a:gd name="connsiteY214" fmla="*/ 869857 h 4875047"/>
              <a:gd name="connsiteX215" fmla="*/ 1272022 w 5779300"/>
              <a:gd name="connsiteY215" fmla="*/ 687378 h 4875047"/>
              <a:gd name="connsiteX216" fmla="*/ 557672 w 5779300"/>
              <a:gd name="connsiteY216" fmla="*/ 681897 h 4875047"/>
              <a:gd name="connsiteX217" fmla="*/ 750507 w 5779300"/>
              <a:gd name="connsiteY217" fmla="*/ 919673 h 4875047"/>
              <a:gd name="connsiteX218" fmla="*/ 557672 w 5779300"/>
              <a:gd name="connsiteY218" fmla="*/ 1157449 h 4875047"/>
              <a:gd name="connsiteX219" fmla="*/ 364836 w 5779300"/>
              <a:gd name="connsiteY219" fmla="*/ 919673 h 4875047"/>
              <a:gd name="connsiteX220" fmla="*/ 557672 w 5779300"/>
              <a:gd name="connsiteY220" fmla="*/ 681897 h 4875047"/>
              <a:gd name="connsiteX221" fmla="*/ 5237411 w 5779300"/>
              <a:gd name="connsiteY221" fmla="*/ 681454 h 4875047"/>
              <a:gd name="connsiteX222" fmla="*/ 5374806 w 5779300"/>
              <a:gd name="connsiteY222" fmla="*/ 863933 h 4875047"/>
              <a:gd name="connsiteX223" fmla="*/ 5237411 w 5779300"/>
              <a:gd name="connsiteY223" fmla="*/ 1046412 h 4875047"/>
              <a:gd name="connsiteX224" fmla="*/ 5100016 w 5779300"/>
              <a:gd name="connsiteY224" fmla="*/ 863933 h 4875047"/>
              <a:gd name="connsiteX225" fmla="*/ 5237411 w 5779300"/>
              <a:gd name="connsiteY225" fmla="*/ 681454 h 4875047"/>
              <a:gd name="connsiteX226" fmla="*/ 3900712 w 5779300"/>
              <a:gd name="connsiteY226" fmla="*/ 436933 h 4875047"/>
              <a:gd name="connsiteX227" fmla="*/ 4093547 w 5779300"/>
              <a:gd name="connsiteY227" fmla="*/ 674709 h 4875047"/>
              <a:gd name="connsiteX228" fmla="*/ 3900712 w 5779300"/>
              <a:gd name="connsiteY228" fmla="*/ 912485 h 4875047"/>
              <a:gd name="connsiteX229" fmla="*/ 3707877 w 5779300"/>
              <a:gd name="connsiteY229" fmla="*/ 674709 h 4875047"/>
              <a:gd name="connsiteX230" fmla="*/ 3900712 w 5779300"/>
              <a:gd name="connsiteY230" fmla="*/ 436933 h 4875047"/>
              <a:gd name="connsiteX231" fmla="*/ 3724906 w 5779300"/>
              <a:gd name="connsiteY231" fmla="*/ 0 h 4875047"/>
              <a:gd name="connsiteX232" fmla="*/ 4286678 w 5779300"/>
              <a:gd name="connsiteY232" fmla="*/ 124008 h 4875047"/>
              <a:gd name="connsiteX233" fmla="*/ 4359786 w 5779300"/>
              <a:gd name="connsiteY233" fmla="*/ 163514 h 4875047"/>
              <a:gd name="connsiteX234" fmla="*/ 4366327 w 5779300"/>
              <a:gd name="connsiteY234" fmla="*/ 156317 h 4875047"/>
              <a:gd name="connsiteX235" fmla="*/ 4380788 w 5779300"/>
              <a:gd name="connsiteY235" fmla="*/ 171059 h 4875047"/>
              <a:gd name="connsiteX236" fmla="*/ 5047812 w 5779300"/>
              <a:gd name="connsiteY236" fmla="*/ 410840 h 4875047"/>
              <a:gd name="connsiteX237" fmla="*/ 5752747 w 5779300"/>
              <a:gd name="connsiteY237" fmla="*/ 133365 h 4875047"/>
              <a:gd name="connsiteX238" fmla="*/ 5779300 w 5779300"/>
              <a:gd name="connsiteY238" fmla="*/ 99580 h 4875047"/>
              <a:gd name="connsiteX239" fmla="*/ 5752483 w 5779300"/>
              <a:gd name="connsiteY239" fmla="*/ 147900 h 4875047"/>
              <a:gd name="connsiteX240" fmla="*/ 4852156 w 5779300"/>
              <a:gd name="connsiteY240" fmla="*/ 551299 h 4875047"/>
              <a:gd name="connsiteX241" fmla="*/ 4290385 w 5779300"/>
              <a:gd name="connsiteY241" fmla="*/ 427292 h 4875047"/>
              <a:gd name="connsiteX242" fmla="*/ 4217279 w 5779300"/>
              <a:gd name="connsiteY242" fmla="*/ 387785 h 4875047"/>
              <a:gd name="connsiteX243" fmla="*/ 4210736 w 5779300"/>
              <a:gd name="connsiteY243" fmla="*/ 394982 h 4875047"/>
              <a:gd name="connsiteX244" fmla="*/ 4196275 w 5779300"/>
              <a:gd name="connsiteY244" fmla="*/ 380241 h 4875047"/>
              <a:gd name="connsiteX245" fmla="*/ 3529251 w 5779300"/>
              <a:gd name="connsiteY245" fmla="*/ 140458 h 4875047"/>
              <a:gd name="connsiteX246" fmla="*/ 2887656 w 5779300"/>
              <a:gd name="connsiteY246" fmla="*/ 357798 h 4875047"/>
              <a:gd name="connsiteX247" fmla="*/ 2887274 w 5779300"/>
              <a:gd name="connsiteY247" fmla="*/ 358139 h 4875047"/>
              <a:gd name="connsiteX248" fmla="*/ 2885011 w 5779300"/>
              <a:gd name="connsiteY248" fmla="*/ 360721 h 4875047"/>
              <a:gd name="connsiteX249" fmla="*/ 2844389 w 5779300"/>
              <a:gd name="connsiteY249" fmla="*/ 400753 h 4875047"/>
              <a:gd name="connsiteX250" fmla="*/ 2824287 w 5779300"/>
              <a:gd name="connsiteY250" fmla="*/ 417974 h 4875047"/>
              <a:gd name="connsiteX251" fmla="*/ 2797763 w 5779300"/>
              <a:gd name="connsiteY251" fmla="*/ 451719 h 4875047"/>
              <a:gd name="connsiteX252" fmla="*/ 2809427 w 5779300"/>
              <a:gd name="connsiteY252" fmla="*/ 430702 h 4875047"/>
              <a:gd name="connsiteX253" fmla="*/ 2800162 w 5779300"/>
              <a:gd name="connsiteY253" fmla="*/ 438640 h 4875047"/>
              <a:gd name="connsiteX254" fmla="*/ 2054394 w 5779300"/>
              <a:gd name="connsiteY254" fmla="*/ 678142 h 4875047"/>
              <a:gd name="connsiteX255" fmla="*/ 1492622 w 5779300"/>
              <a:gd name="connsiteY255" fmla="*/ 554134 h 4875047"/>
              <a:gd name="connsiteX256" fmla="*/ 1419516 w 5779300"/>
              <a:gd name="connsiteY256" fmla="*/ 514628 h 4875047"/>
              <a:gd name="connsiteX257" fmla="*/ 1412973 w 5779300"/>
              <a:gd name="connsiteY257" fmla="*/ 521825 h 4875047"/>
              <a:gd name="connsiteX258" fmla="*/ 1398512 w 5779300"/>
              <a:gd name="connsiteY258" fmla="*/ 507083 h 4875047"/>
              <a:gd name="connsiteX259" fmla="*/ 731488 w 5779300"/>
              <a:gd name="connsiteY259" fmla="*/ 267302 h 4875047"/>
              <a:gd name="connsiteX260" fmla="*/ 26554 w 5779300"/>
              <a:gd name="connsiteY260" fmla="*/ 544778 h 4875047"/>
              <a:gd name="connsiteX261" fmla="*/ 0 w 5779300"/>
              <a:gd name="connsiteY261" fmla="*/ 578563 h 4875047"/>
              <a:gd name="connsiteX262" fmla="*/ 26817 w 5779300"/>
              <a:gd name="connsiteY262" fmla="*/ 530242 h 4875047"/>
              <a:gd name="connsiteX263" fmla="*/ 927144 w 5779300"/>
              <a:gd name="connsiteY263" fmla="*/ 126843 h 4875047"/>
              <a:gd name="connsiteX264" fmla="*/ 1488915 w 5779300"/>
              <a:gd name="connsiteY264" fmla="*/ 250851 h 4875047"/>
              <a:gd name="connsiteX265" fmla="*/ 1562022 w 5779300"/>
              <a:gd name="connsiteY265" fmla="*/ 290357 h 4875047"/>
              <a:gd name="connsiteX266" fmla="*/ 1568565 w 5779300"/>
              <a:gd name="connsiteY266" fmla="*/ 283161 h 4875047"/>
              <a:gd name="connsiteX267" fmla="*/ 1583026 w 5779300"/>
              <a:gd name="connsiteY267" fmla="*/ 297902 h 4875047"/>
              <a:gd name="connsiteX268" fmla="*/ 2250049 w 5779300"/>
              <a:gd name="connsiteY268" fmla="*/ 537684 h 4875047"/>
              <a:gd name="connsiteX269" fmla="*/ 2891645 w 5779300"/>
              <a:gd name="connsiteY269" fmla="*/ 320345 h 4875047"/>
              <a:gd name="connsiteX270" fmla="*/ 2892026 w 5779300"/>
              <a:gd name="connsiteY270" fmla="*/ 320003 h 4875047"/>
              <a:gd name="connsiteX271" fmla="*/ 2894289 w 5779300"/>
              <a:gd name="connsiteY271" fmla="*/ 317421 h 4875047"/>
              <a:gd name="connsiteX272" fmla="*/ 2934912 w 5779300"/>
              <a:gd name="connsiteY272" fmla="*/ 277389 h 4875047"/>
              <a:gd name="connsiteX273" fmla="*/ 2955014 w 5779300"/>
              <a:gd name="connsiteY273" fmla="*/ 260168 h 4875047"/>
              <a:gd name="connsiteX274" fmla="*/ 2981537 w 5779300"/>
              <a:gd name="connsiteY274" fmla="*/ 226423 h 4875047"/>
              <a:gd name="connsiteX275" fmla="*/ 2969873 w 5779300"/>
              <a:gd name="connsiteY275" fmla="*/ 247440 h 4875047"/>
              <a:gd name="connsiteX276" fmla="*/ 2979139 w 5779300"/>
              <a:gd name="connsiteY276" fmla="*/ 239502 h 4875047"/>
              <a:gd name="connsiteX277" fmla="*/ 3724906 w 5779300"/>
              <a:gd name="connsiteY277" fmla="*/ 0 h 48750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Lst>
            <a:rect l="l" t="t" r="r" b="b"/>
            <a:pathLst>
              <a:path w="5779300" h="4875047">
                <a:moveTo>
                  <a:pt x="3724906" y="4196905"/>
                </a:moveTo>
                <a:cubicBezTo>
                  <a:pt x="3932999" y="4196905"/>
                  <a:pt x="4126317" y="4242621"/>
                  <a:pt x="4286678" y="4320913"/>
                </a:cubicBezTo>
                <a:lnTo>
                  <a:pt x="4359786" y="4360419"/>
                </a:lnTo>
                <a:lnTo>
                  <a:pt x="4366327" y="4353223"/>
                </a:lnTo>
                <a:lnTo>
                  <a:pt x="4380788" y="4367964"/>
                </a:lnTo>
                <a:cubicBezTo>
                  <a:pt x="4539335" y="4514405"/>
                  <a:pt x="4779273" y="4607746"/>
                  <a:pt x="5047812" y="4607746"/>
                </a:cubicBezTo>
                <a:cubicBezTo>
                  <a:pt x="5338729" y="4607746"/>
                  <a:pt x="5596080" y="4498199"/>
                  <a:pt x="5752747" y="4330270"/>
                </a:cubicBezTo>
                <a:lnTo>
                  <a:pt x="5779300" y="4296485"/>
                </a:lnTo>
                <a:lnTo>
                  <a:pt x="5752483" y="4344805"/>
                </a:lnTo>
                <a:cubicBezTo>
                  <a:pt x="5588072" y="4583894"/>
                  <a:pt x="5246666" y="4748204"/>
                  <a:pt x="4852156" y="4748204"/>
                </a:cubicBezTo>
                <a:cubicBezTo>
                  <a:pt x="4644064" y="4748204"/>
                  <a:pt x="4450746" y="4702489"/>
                  <a:pt x="4290385" y="4624196"/>
                </a:cubicBezTo>
                <a:lnTo>
                  <a:pt x="4217279" y="4584691"/>
                </a:lnTo>
                <a:lnTo>
                  <a:pt x="4210736" y="4591887"/>
                </a:lnTo>
                <a:lnTo>
                  <a:pt x="4196275" y="4577146"/>
                </a:lnTo>
                <a:cubicBezTo>
                  <a:pt x="4037728" y="4430705"/>
                  <a:pt x="3797789" y="4337363"/>
                  <a:pt x="3529251" y="4337363"/>
                </a:cubicBezTo>
                <a:cubicBezTo>
                  <a:pt x="3274699" y="4337363"/>
                  <a:pt x="3045845" y="4421235"/>
                  <a:pt x="2887657" y="4554703"/>
                </a:cubicBezTo>
                <a:lnTo>
                  <a:pt x="2887274" y="4555044"/>
                </a:lnTo>
                <a:lnTo>
                  <a:pt x="2885011" y="4557626"/>
                </a:lnTo>
                <a:cubicBezTo>
                  <a:pt x="2872092" y="4571314"/>
                  <a:pt x="2858540" y="4584665"/>
                  <a:pt x="2844389" y="4597658"/>
                </a:cubicBezTo>
                <a:lnTo>
                  <a:pt x="2824287" y="4614879"/>
                </a:lnTo>
                <a:lnTo>
                  <a:pt x="2797763" y="4648624"/>
                </a:lnTo>
                <a:lnTo>
                  <a:pt x="2809427" y="4627607"/>
                </a:lnTo>
                <a:lnTo>
                  <a:pt x="2800162" y="4635545"/>
                </a:lnTo>
                <a:cubicBezTo>
                  <a:pt x="2616288" y="4782623"/>
                  <a:pt x="2350277" y="4875047"/>
                  <a:pt x="2054395" y="4875047"/>
                </a:cubicBezTo>
                <a:cubicBezTo>
                  <a:pt x="1846301" y="4875047"/>
                  <a:pt x="1652984" y="4829332"/>
                  <a:pt x="1492623" y="4751040"/>
                </a:cubicBezTo>
                <a:lnTo>
                  <a:pt x="1419516" y="4711533"/>
                </a:lnTo>
                <a:lnTo>
                  <a:pt x="1412973" y="4718730"/>
                </a:lnTo>
                <a:lnTo>
                  <a:pt x="1398512" y="4703989"/>
                </a:lnTo>
                <a:cubicBezTo>
                  <a:pt x="1239966" y="4557548"/>
                  <a:pt x="1000027" y="4464207"/>
                  <a:pt x="731489" y="4464207"/>
                </a:cubicBezTo>
                <a:cubicBezTo>
                  <a:pt x="440572" y="4464207"/>
                  <a:pt x="183220" y="4573753"/>
                  <a:pt x="26554" y="4741683"/>
                </a:cubicBezTo>
                <a:lnTo>
                  <a:pt x="0" y="4775468"/>
                </a:lnTo>
                <a:lnTo>
                  <a:pt x="26818" y="4727148"/>
                </a:lnTo>
                <a:cubicBezTo>
                  <a:pt x="191229" y="4488058"/>
                  <a:pt x="532634" y="4323749"/>
                  <a:pt x="927144" y="4323749"/>
                </a:cubicBezTo>
                <a:cubicBezTo>
                  <a:pt x="1135237" y="4323749"/>
                  <a:pt x="1328555" y="4369464"/>
                  <a:pt x="1488916" y="4447756"/>
                </a:cubicBezTo>
                <a:lnTo>
                  <a:pt x="1562023" y="4487263"/>
                </a:lnTo>
                <a:lnTo>
                  <a:pt x="1568565" y="4480066"/>
                </a:lnTo>
                <a:lnTo>
                  <a:pt x="1583026" y="4494807"/>
                </a:lnTo>
                <a:cubicBezTo>
                  <a:pt x="1741572" y="4641248"/>
                  <a:pt x="1981511" y="4734589"/>
                  <a:pt x="2250049" y="4734589"/>
                </a:cubicBezTo>
                <a:cubicBezTo>
                  <a:pt x="2504601" y="4734589"/>
                  <a:pt x="2733456" y="4650717"/>
                  <a:pt x="2891645" y="4517250"/>
                </a:cubicBezTo>
                <a:lnTo>
                  <a:pt x="2892026" y="4516908"/>
                </a:lnTo>
                <a:lnTo>
                  <a:pt x="2894289" y="4514326"/>
                </a:lnTo>
                <a:cubicBezTo>
                  <a:pt x="2907209" y="4500639"/>
                  <a:pt x="2920761" y="4487288"/>
                  <a:pt x="2934912" y="4474294"/>
                </a:cubicBezTo>
                <a:lnTo>
                  <a:pt x="2955014" y="4457073"/>
                </a:lnTo>
                <a:lnTo>
                  <a:pt x="2981537" y="4423328"/>
                </a:lnTo>
                <a:lnTo>
                  <a:pt x="2969873" y="4444345"/>
                </a:lnTo>
                <a:lnTo>
                  <a:pt x="2979139" y="4436408"/>
                </a:lnTo>
                <a:cubicBezTo>
                  <a:pt x="3163014" y="4289329"/>
                  <a:pt x="3429024" y="4196905"/>
                  <a:pt x="3724906" y="4196905"/>
                </a:cubicBezTo>
                <a:close/>
                <a:moveTo>
                  <a:pt x="2313044" y="3980477"/>
                </a:moveTo>
                <a:cubicBezTo>
                  <a:pt x="2419544" y="3980477"/>
                  <a:pt x="2505879" y="4086933"/>
                  <a:pt x="2505879" y="4218253"/>
                </a:cubicBezTo>
                <a:cubicBezTo>
                  <a:pt x="2505879" y="4349573"/>
                  <a:pt x="2419544" y="4456029"/>
                  <a:pt x="2313044" y="4456029"/>
                </a:cubicBezTo>
                <a:cubicBezTo>
                  <a:pt x="2206544" y="4456029"/>
                  <a:pt x="2120209" y="4349573"/>
                  <a:pt x="2120209" y="4218253"/>
                </a:cubicBezTo>
                <a:cubicBezTo>
                  <a:pt x="2120209" y="4086933"/>
                  <a:pt x="2206544" y="3980477"/>
                  <a:pt x="2313044" y="3980477"/>
                </a:cubicBezTo>
                <a:close/>
                <a:moveTo>
                  <a:pt x="1725007" y="3950835"/>
                </a:moveTo>
                <a:cubicBezTo>
                  <a:pt x="1800889" y="3950835"/>
                  <a:pt x="1862402" y="4032533"/>
                  <a:pt x="1862402" y="4133314"/>
                </a:cubicBezTo>
                <a:cubicBezTo>
                  <a:pt x="1862402" y="4234094"/>
                  <a:pt x="1800889" y="4315793"/>
                  <a:pt x="1725007" y="4315793"/>
                </a:cubicBezTo>
                <a:cubicBezTo>
                  <a:pt x="1649126" y="4315793"/>
                  <a:pt x="1587612" y="4234094"/>
                  <a:pt x="1587612" y="4133314"/>
                </a:cubicBezTo>
                <a:cubicBezTo>
                  <a:pt x="1587612" y="4032533"/>
                  <a:pt x="1649126" y="3950835"/>
                  <a:pt x="1725007" y="3950835"/>
                </a:cubicBezTo>
                <a:close/>
                <a:moveTo>
                  <a:pt x="4695521" y="3752385"/>
                </a:moveTo>
                <a:cubicBezTo>
                  <a:pt x="4802021" y="3752385"/>
                  <a:pt x="4888356" y="3858841"/>
                  <a:pt x="4888356" y="3990161"/>
                </a:cubicBezTo>
                <a:cubicBezTo>
                  <a:pt x="4888356" y="4121481"/>
                  <a:pt x="4802021" y="4227937"/>
                  <a:pt x="4695521" y="4227937"/>
                </a:cubicBezTo>
                <a:cubicBezTo>
                  <a:pt x="4589021" y="4227937"/>
                  <a:pt x="4502686" y="4121481"/>
                  <a:pt x="4502686" y="3990161"/>
                </a:cubicBezTo>
                <a:cubicBezTo>
                  <a:pt x="4502686" y="3858841"/>
                  <a:pt x="4589021" y="3752385"/>
                  <a:pt x="4695521" y="3752385"/>
                </a:cubicBezTo>
                <a:close/>
                <a:moveTo>
                  <a:pt x="3335352" y="3616182"/>
                </a:moveTo>
                <a:cubicBezTo>
                  <a:pt x="3411234" y="3616182"/>
                  <a:pt x="3472748" y="3697881"/>
                  <a:pt x="3472748" y="3798661"/>
                </a:cubicBezTo>
                <a:cubicBezTo>
                  <a:pt x="3472748" y="3899442"/>
                  <a:pt x="3411234" y="3981141"/>
                  <a:pt x="3335352" y="3981141"/>
                </a:cubicBezTo>
                <a:cubicBezTo>
                  <a:pt x="3259471" y="3981141"/>
                  <a:pt x="3197957" y="3899442"/>
                  <a:pt x="3197957" y="3798661"/>
                </a:cubicBezTo>
                <a:cubicBezTo>
                  <a:pt x="3197957" y="3697881"/>
                  <a:pt x="3259471" y="3616182"/>
                  <a:pt x="3335352" y="3616182"/>
                </a:cubicBezTo>
                <a:close/>
                <a:moveTo>
                  <a:pt x="2752256" y="3594170"/>
                </a:moveTo>
                <a:cubicBezTo>
                  <a:pt x="2828137" y="3594170"/>
                  <a:pt x="2889650" y="3675869"/>
                  <a:pt x="2889650" y="3776650"/>
                </a:cubicBezTo>
                <a:cubicBezTo>
                  <a:pt x="2889650" y="3877430"/>
                  <a:pt x="2828137" y="3959129"/>
                  <a:pt x="2752256" y="3959129"/>
                </a:cubicBezTo>
                <a:cubicBezTo>
                  <a:pt x="2676374" y="3959129"/>
                  <a:pt x="2614861" y="3877430"/>
                  <a:pt x="2614861" y="3776650"/>
                </a:cubicBezTo>
                <a:cubicBezTo>
                  <a:pt x="2614861" y="3675869"/>
                  <a:pt x="2676374" y="3594170"/>
                  <a:pt x="2752256" y="3594170"/>
                </a:cubicBezTo>
                <a:close/>
                <a:moveTo>
                  <a:pt x="1272022" y="3510406"/>
                </a:moveTo>
                <a:cubicBezTo>
                  <a:pt x="1358553" y="3510406"/>
                  <a:pt x="1428700" y="3592105"/>
                  <a:pt x="1428700" y="3692885"/>
                </a:cubicBezTo>
                <a:cubicBezTo>
                  <a:pt x="1428700" y="3793666"/>
                  <a:pt x="1358553" y="3875365"/>
                  <a:pt x="1272022" y="3875365"/>
                </a:cubicBezTo>
                <a:cubicBezTo>
                  <a:pt x="1185491" y="3875365"/>
                  <a:pt x="1115344" y="3793666"/>
                  <a:pt x="1115344" y="3692885"/>
                </a:cubicBezTo>
                <a:cubicBezTo>
                  <a:pt x="1115344" y="3592105"/>
                  <a:pt x="1185491" y="3510406"/>
                  <a:pt x="1272022" y="3510406"/>
                </a:cubicBezTo>
                <a:close/>
                <a:moveTo>
                  <a:pt x="557672" y="3504925"/>
                </a:moveTo>
                <a:cubicBezTo>
                  <a:pt x="664172" y="3504925"/>
                  <a:pt x="750507" y="3611381"/>
                  <a:pt x="750507" y="3742701"/>
                </a:cubicBezTo>
                <a:cubicBezTo>
                  <a:pt x="750507" y="3874021"/>
                  <a:pt x="664172" y="3980477"/>
                  <a:pt x="557672" y="3980477"/>
                </a:cubicBezTo>
                <a:cubicBezTo>
                  <a:pt x="451172" y="3980477"/>
                  <a:pt x="364836" y="3874021"/>
                  <a:pt x="364836" y="3742701"/>
                </a:cubicBezTo>
                <a:cubicBezTo>
                  <a:pt x="364836" y="3611381"/>
                  <a:pt x="451172" y="3504925"/>
                  <a:pt x="557672" y="3504925"/>
                </a:cubicBezTo>
                <a:close/>
                <a:moveTo>
                  <a:pt x="5237411" y="3504482"/>
                </a:moveTo>
                <a:cubicBezTo>
                  <a:pt x="5313292" y="3504482"/>
                  <a:pt x="5374806" y="3586181"/>
                  <a:pt x="5374806" y="3686961"/>
                </a:cubicBezTo>
                <a:cubicBezTo>
                  <a:pt x="5374806" y="3787741"/>
                  <a:pt x="5313292" y="3869440"/>
                  <a:pt x="5237411" y="3869440"/>
                </a:cubicBezTo>
                <a:cubicBezTo>
                  <a:pt x="5161530" y="3869440"/>
                  <a:pt x="5100016" y="3787741"/>
                  <a:pt x="5100016" y="3686961"/>
                </a:cubicBezTo>
                <a:cubicBezTo>
                  <a:pt x="5100016" y="3586181"/>
                  <a:pt x="5161530" y="3504482"/>
                  <a:pt x="5237411" y="3504482"/>
                </a:cubicBezTo>
                <a:close/>
                <a:moveTo>
                  <a:pt x="3900712" y="3259961"/>
                </a:moveTo>
                <a:cubicBezTo>
                  <a:pt x="4007212" y="3259961"/>
                  <a:pt x="4093547" y="3366417"/>
                  <a:pt x="4093547" y="3497737"/>
                </a:cubicBezTo>
                <a:cubicBezTo>
                  <a:pt x="4093547" y="3629057"/>
                  <a:pt x="4007212" y="3735513"/>
                  <a:pt x="3900712" y="3735513"/>
                </a:cubicBezTo>
                <a:cubicBezTo>
                  <a:pt x="3794212" y="3735513"/>
                  <a:pt x="3707877" y="3629057"/>
                  <a:pt x="3707877" y="3497737"/>
                </a:cubicBezTo>
                <a:cubicBezTo>
                  <a:pt x="3707877" y="3366417"/>
                  <a:pt x="3794212" y="3259961"/>
                  <a:pt x="3900712" y="3259961"/>
                </a:cubicBezTo>
                <a:close/>
                <a:moveTo>
                  <a:pt x="3724906" y="2823028"/>
                </a:moveTo>
                <a:cubicBezTo>
                  <a:pt x="3932999" y="2823028"/>
                  <a:pt x="4126317" y="2868744"/>
                  <a:pt x="4286678" y="2947036"/>
                </a:cubicBezTo>
                <a:lnTo>
                  <a:pt x="4359786" y="2986542"/>
                </a:lnTo>
                <a:lnTo>
                  <a:pt x="4366327" y="2979345"/>
                </a:lnTo>
                <a:lnTo>
                  <a:pt x="4380788" y="2994087"/>
                </a:lnTo>
                <a:cubicBezTo>
                  <a:pt x="4539335" y="3140528"/>
                  <a:pt x="4779273" y="3233868"/>
                  <a:pt x="5047812" y="3233868"/>
                </a:cubicBezTo>
                <a:cubicBezTo>
                  <a:pt x="5338729" y="3233868"/>
                  <a:pt x="5596080" y="3124322"/>
                  <a:pt x="5752747" y="2956393"/>
                </a:cubicBezTo>
                <a:lnTo>
                  <a:pt x="5779300" y="2922608"/>
                </a:lnTo>
                <a:lnTo>
                  <a:pt x="5752483" y="2970928"/>
                </a:lnTo>
                <a:cubicBezTo>
                  <a:pt x="5588072" y="3210018"/>
                  <a:pt x="5246666" y="3374327"/>
                  <a:pt x="4852156" y="3374327"/>
                </a:cubicBezTo>
                <a:cubicBezTo>
                  <a:pt x="4644064" y="3374327"/>
                  <a:pt x="4450746" y="3328612"/>
                  <a:pt x="4290385" y="3250320"/>
                </a:cubicBezTo>
                <a:lnTo>
                  <a:pt x="4217279" y="3210813"/>
                </a:lnTo>
                <a:lnTo>
                  <a:pt x="4210736" y="3218010"/>
                </a:lnTo>
                <a:lnTo>
                  <a:pt x="4196275" y="3203269"/>
                </a:lnTo>
                <a:cubicBezTo>
                  <a:pt x="4037728" y="3056828"/>
                  <a:pt x="3797789" y="2963486"/>
                  <a:pt x="3529251" y="2963486"/>
                </a:cubicBezTo>
                <a:cubicBezTo>
                  <a:pt x="3274699" y="2963486"/>
                  <a:pt x="3045845" y="3047358"/>
                  <a:pt x="2887656" y="3180826"/>
                </a:cubicBezTo>
                <a:lnTo>
                  <a:pt x="2887274" y="3181167"/>
                </a:lnTo>
                <a:lnTo>
                  <a:pt x="2885011" y="3183749"/>
                </a:lnTo>
                <a:cubicBezTo>
                  <a:pt x="2872092" y="3197436"/>
                  <a:pt x="2858540" y="3210788"/>
                  <a:pt x="2844389" y="3223781"/>
                </a:cubicBezTo>
                <a:lnTo>
                  <a:pt x="2824287" y="3241002"/>
                </a:lnTo>
                <a:lnTo>
                  <a:pt x="2797763" y="3274747"/>
                </a:lnTo>
                <a:lnTo>
                  <a:pt x="2809427" y="3253730"/>
                </a:lnTo>
                <a:lnTo>
                  <a:pt x="2800162" y="3261668"/>
                </a:lnTo>
                <a:cubicBezTo>
                  <a:pt x="2616288" y="3408746"/>
                  <a:pt x="2350277" y="3501170"/>
                  <a:pt x="2054394" y="3501170"/>
                </a:cubicBezTo>
                <a:cubicBezTo>
                  <a:pt x="1846301" y="3501170"/>
                  <a:pt x="1652983" y="3455455"/>
                  <a:pt x="1492622" y="3377162"/>
                </a:cubicBezTo>
                <a:lnTo>
                  <a:pt x="1419516" y="3337656"/>
                </a:lnTo>
                <a:lnTo>
                  <a:pt x="1412973" y="3344853"/>
                </a:lnTo>
                <a:lnTo>
                  <a:pt x="1398512" y="3330111"/>
                </a:lnTo>
                <a:cubicBezTo>
                  <a:pt x="1239966" y="3183671"/>
                  <a:pt x="1000027" y="3090330"/>
                  <a:pt x="731488" y="3090330"/>
                </a:cubicBezTo>
                <a:cubicBezTo>
                  <a:pt x="440572" y="3090330"/>
                  <a:pt x="183220" y="3199876"/>
                  <a:pt x="26554" y="3367806"/>
                </a:cubicBezTo>
                <a:lnTo>
                  <a:pt x="0" y="3401591"/>
                </a:lnTo>
                <a:lnTo>
                  <a:pt x="26817" y="3353271"/>
                </a:lnTo>
                <a:cubicBezTo>
                  <a:pt x="191229" y="3114181"/>
                  <a:pt x="532633" y="2949871"/>
                  <a:pt x="927144" y="2949871"/>
                </a:cubicBezTo>
                <a:cubicBezTo>
                  <a:pt x="1135237" y="2949871"/>
                  <a:pt x="1328554" y="2995587"/>
                  <a:pt x="1488915" y="3073879"/>
                </a:cubicBezTo>
                <a:lnTo>
                  <a:pt x="1562022" y="3113385"/>
                </a:lnTo>
                <a:lnTo>
                  <a:pt x="1568565" y="3106189"/>
                </a:lnTo>
                <a:lnTo>
                  <a:pt x="1583026" y="3120930"/>
                </a:lnTo>
                <a:cubicBezTo>
                  <a:pt x="1741572" y="3267371"/>
                  <a:pt x="1981511" y="3360712"/>
                  <a:pt x="2250049" y="3360712"/>
                </a:cubicBezTo>
                <a:cubicBezTo>
                  <a:pt x="2504601" y="3360712"/>
                  <a:pt x="2733456" y="3276840"/>
                  <a:pt x="2891645" y="3143373"/>
                </a:cubicBezTo>
                <a:lnTo>
                  <a:pt x="2892026" y="3143031"/>
                </a:lnTo>
                <a:lnTo>
                  <a:pt x="2894289" y="3140449"/>
                </a:lnTo>
                <a:cubicBezTo>
                  <a:pt x="2907209" y="3126761"/>
                  <a:pt x="2920761" y="3113411"/>
                  <a:pt x="2934912" y="3100417"/>
                </a:cubicBezTo>
                <a:lnTo>
                  <a:pt x="2955014" y="3083196"/>
                </a:lnTo>
                <a:lnTo>
                  <a:pt x="2981537" y="3049451"/>
                </a:lnTo>
                <a:lnTo>
                  <a:pt x="2969873" y="3070468"/>
                </a:lnTo>
                <a:lnTo>
                  <a:pt x="2979139" y="3062530"/>
                </a:lnTo>
                <a:cubicBezTo>
                  <a:pt x="3163014" y="2915452"/>
                  <a:pt x="3429024" y="2823028"/>
                  <a:pt x="3724906" y="2823028"/>
                </a:cubicBezTo>
                <a:close/>
                <a:moveTo>
                  <a:pt x="3724906" y="1373877"/>
                </a:moveTo>
                <a:cubicBezTo>
                  <a:pt x="3932999" y="1373877"/>
                  <a:pt x="4126317" y="1419593"/>
                  <a:pt x="4286678" y="1497885"/>
                </a:cubicBezTo>
                <a:lnTo>
                  <a:pt x="4359786" y="1537391"/>
                </a:lnTo>
                <a:lnTo>
                  <a:pt x="4366327" y="1530195"/>
                </a:lnTo>
                <a:lnTo>
                  <a:pt x="4380788" y="1544936"/>
                </a:lnTo>
                <a:cubicBezTo>
                  <a:pt x="4539335" y="1691377"/>
                  <a:pt x="4779273" y="1784718"/>
                  <a:pt x="5047812" y="1784718"/>
                </a:cubicBezTo>
                <a:cubicBezTo>
                  <a:pt x="5338729" y="1784718"/>
                  <a:pt x="5596080" y="1675171"/>
                  <a:pt x="5752747" y="1507242"/>
                </a:cubicBezTo>
                <a:lnTo>
                  <a:pt x="5779300" y="1473457"/>
                </a:lnTo>
                <a:lnTo>
                  <a:pt x="5752483" y="1521777"/>
                </a:lnTo>
                <a:cubicBezTo>
                  <a:pt x="5588072" y="1760866"/>
                  <a:pt x="5246666" y="1925176"/>
                  <a:pt x="4852156" y="1925176"/>
                </a:cubicBezTo>
                <a:cubicBezTo>
                  <a:pt x="4644064" y="1925176"/>
                  <a:pt x="4450746" y="1879461"/>
                  <a:pt x="4290385" y="1801168"/>
                </a:cubicBezTo>
                <a:lnTo>
                  <a:pt x="4217279" y="1761663"/>
                </a:lnTo>
                <a:lnTo>
                  <a:pt x="4210736" y="1768859"/>
                </a:lnTo>
                <a:lnTo>
                  <a:pt x="4196275" y="1754118"/>
                </a:lnTo>
                <a:cubicBezTo>
                  <a:pt x="4037728" y="1607677"/>
                  <a:pt x="3797789" y="1514335"/>
                  <a:pt x="3529251" y="1514335"/>
                </a:cubicBezTo>
                <a:cubicBezTo>
                  <a:pt x="3274699" y="1514335"/>
                  <a:pt x="3045845" y="1598207"/>
                  <a:pt x="2887657" y="1731675"/>
                </a:cubicBezTo>
                <a:lnTo>
                  <a:pt x="2887274" y="1732016"/>
                </a:lnTo>
                <a:lnTo>
                  <a:pt x="2885011" y="1734598"/>
                </a:lnTo>
                <a:cubicBezTo>
                  <a:pt x="2872092" y="1748286"/>
                  <a:pt x="2858540" y="1761637"/>
                  <a:pt x="2844389" y="1774630"/>
                </a:cubicBezTo>
                <a:lnTo>
                  <a:pt x="2824287" y="1791851"/>
                </a:lnTo>
                <a:lnTo>
                  <a:pt x="2797763" y="1825596"/>
                </a:lnTo>
                <a:lnTo>
                  <a:pt x="2809427" y="1804579"/>
                </a:lnTo>
                <a:lnTo>
                  <a:pt x="2800162" y="1812517"/>
                </a:lnTo>
                <a:cubicBezTo>
                  <a:pt x="2616288" y="1959595"/>
                  <a:pt x="2350277" y="2052019"/>
                  <a:pt x="2054395" y="2052019"/>
                </a:cubicBezTo>
                <a:cubicBezTo>
                  <a:pt x="1846301" y="2052019"/>
                  <a:pt x="1652984" y="2006304"/>
                  <a:pt x="1492623" y="1928012"/>
                </a:cubicBezTo>
                <a:lnTo>
                  <a:pt x="1419516" y="1888505"/>
                </a:lnTo>
                <a:lnTo>
                  <a:pt x="1412973" y="1895702"/>
                </a:lnTo>
                <a:lnTo>
                  <a:pt x="1398512" y="1880961"/>
                </a:lnTo>
                <a:cubicBezTo>
                  <a:pt x="1239966" y="1734520"/>
                  <a:pt x="1000027" y="1641179"/>
                  <a:pt x="731489" y="1641179"/>
                </a:cubicBezTo>
                <a:cubicBezTo>
                  <a:pt x="440572" y="1641179"/>
                  <a:pt x="183220" y="1750725"/>
                  <a:pt x="26554" y="1918655"/>
                </a:cubicBezTo>
                <a:lnTo>
                  <a:pt x="0" y="1952440"/>
                </a:lnTo>
                <a:lnTo>
                  <a:pt x="26818" y="1904120"/>
                </a:lnTo>
                <a:cubicBezTo>
                  <a:pt x="191229" y="1665030"/>
                  <a:pt x="532634" y="1500721"/>
                  <a:pt x="927144" y="1500721"/>
                </a:cubicBezTo>
                <a:cubicBezTo>
                  <a:pt x="1135237" y="1500721"/>
                  <a:pt x="1328555" y="1546436"/>
                  <a:pt x="1488916" y="1624728"/>
                </a:cubicBezTo>
                <a:lnTo>
                  <a:pt x="1562023" y="1664235"/>
                </a:lnTo>
                <a:lnTo>
                  <a:pt x="1568565" y="1657038"/>
                </a:lnTo>
                <a:lnTo>
                  <a:pt x="1583026" y="1671779"/>
                </a:lnTo>
                <a:cubicBezTo>
                  <a:pt x="1741572" y="1818220"/>
                  <a:pt x="1981511" y="1911561"/>
                  <a:pt x="2250049" y="1911561"/>
                </a:cubicBezTo>
                <a:cubicBezTo>
                  <a:pt x="2504601" y="1911561"/>
                  <a:pt x="2733456" y="1827689"/>
                  <a:pt x="2891645" y="1694222"/>
                </a:cubicBezTo>
                <a:lnTo>
                  <a:pt x="2892026" y="1693880"/>
                </a:lnTo>
                <a:lnTo>
                  <a:pt x="2894289" y="1691298"/>
                </a:lnTo>
                <a:cubicBezTo>
                  <a:pt x="2907209" y="1677611"/>
                  <a:pt x="2920761" y="1664260"/>
                  <a:pt x="2934912" y="1651266"/>
                </a:cubicBezTo>
                <a:lnTo>
                  <a:pt x="2955014" y="1634045"/>
                </a:lnTo>
                <a:lnTo>
                  <a:pt x="2981537" y="1600300"/>
                </a:lnTo>
                <a:lnTo>
                  <a:pt x="2969873" y="1621317"/>
                </a:lnTo>
                <a:lnTo>
                  <a:pt x="2979139" y="1613380"/>
                </a:lnTo>
                <a:cubicBezTo>
                  <a:pt x="3163014" y="1466301"/>
                  <a:pt x="3429024" y="1373877"/>
                  <a:pt x="3724906" y="1373877"/>
                </a:cubicBezTo>
                <a:close/>
                <a:moveTo>
                  <a:pt x="2313044" y="1157449"/>
                </a:moveTo>
                <a:cubicBezTo>
                  <a:pt x="2419544" y="1157449"/>
                  <a:pt x="2505879" y="1263905"/>
                  <a:pt x="2505879" y="1395225"/>
                </a:cubicBezTo>
                <a:cubicBezTo>
                  <a:pt x="2505879" y="1526545"/>
                  <a:pt x="2419544" y="1633001"/>
                  <a:pt x="2313044" y="1633001"/>
                </a:cubicBezTo>
                <a:cubicBezTo>
                  <a:pt x="2206544" y="1633001"/>
                  <a:pt x="2120209" y="1526545"/>
                  <a:pt x="2120209" y="1395225"/>
                </a:cubicBezTo>
                <a:cubicBezTo>
                  <a:pt x="2120209" y="1263905"/>
                  <a:pt x="2206544" y="1157449"/>
                  <a:pt x="2313044" y="1157449"/>
                </a:cubicBezTo>
                <a:close/>
                <a:moveTo>
                  <a:pt x="1725007" y="1127807"/>
                </a:moveTo>
                <a:cubicBezTo>
                  <a:pt x="1800889" y="1127807"/>
                  <a:pt x="1862402" y="1209505"/>
                  <a:pt x="1862402" y="1310286"/>
                </a:cubicBezTo>
                <a:cubicBezTo>
                  <a:pt x="1862402" y="1411066"/>
                  <a:pt x="1800889" y="1492765"/>
                  <a:pt x="1725007" y="1492765"/>
                </a:cubicBezTo>
                <a:cubicBezTo>
                  <a:pt x="1649126" y="1492765"/>
                  <a:pt x="1587612" y="1411066"/>
                  <a:pt x="1587612" y="1310286"/>
                </a:cubicBezTo>
                <a:cubicBezTo>
                  <a:pt x="1587612" y="1209505"/>
                  <a:pt x="1649126" y="1127807"/>
                  <a:pt x="1725007" y="1127807"/>
                </a:cubicBezTo>
                <a:close/>
                <a:moveTo>
                  <a:pt x="4695521" y="929357"/>
                </a:moveTo>
                <a:cubicBezTo>
                  <a:pt x="4802021" y="929357"/>
                  <a:pt x="4888356" y="1035813"/>
                  <a:pt x="4888356" y="1167133"/>
                </a:cubicBezTo>
                <a:cubicBezTo>
                  <a:pt x="4888356" y="1298453"/>
                  <a:pt x="4802021" y="1404909"/>
                  <a:pt x="4695521" y="1404909"/>
                </a:cubicBezTo>
                <a:cubicBezTo>
                  <a:pt x="4589021" y="1404909"/>
                  <a:pt x="4502686" y="1298453"/>
                  <a:pt x="4502686" y="1167133"/>
                </a:cubicBezTo>
                <a:cubicBezTo>
                  <a:pt x="4502686" y="1035813"/>
                  <a:pt x="4589021" y="929357"/>
                  <a:pt x="4695521" y="929357"/>
                </a:cubicBezTo>
                <a:close/>
                <a:moveTo>
                  <a:pt x="3335352" y="793154"/>
                </a:moveTo>
                <a:cubicBezTo>
                  <a:pt x="3411234" y="793154"/>
                  <a:pt x="3472748" y="874853"/>
                  <a:pt x="3472748" y="975633"/>
                </a:cubicBezTo>
                <a:cubicBezTo>
                  <a:pt x="3472748" y="1076414"/>
                  <a:pt x="3411234" y="1158113"/>
                  <a:pt x="3335352" y="1158113"/>
                </a:cubicBezTo>
                <a:cubicBezTo>
                  <a:pt x="3259471" y="1158113"/>
                  <a:pt x="3197957" y="1076414"/>
                  <a:pt x="3197957" y="975633"/>
                </a:cubicBezTo>
                <a:cubicBezTo>
                  <a:pt x="3197957" y="874853"/>
                  <a:pt x="3259471" y="793154"/>
                  <a:pt x="3335352" y="793154"/>
                </a:cubicBezTo>
                <a:close/>
                <a:moveTo>
                  <a:pt x="2752256" y="771142"/>
                </a:moveTo>
                <a:cubicBezTo>
                  <a:pt x="2828137" y="771142"/>
                  <a:pt x="2889650" y="852841"/>
                  <a:pt x="2889650" y="953622"/>
                </a:cubicBezTo>
                <a:cubicBezTo>
                  <a:pt x="2889650" y="1054402"/>
                  <a:pt x="2828137" y="1136101"/>
                  <a:pt x="2752256" y="1136101"/>
                </a:cubicBezTo>
                <a:cubicBezTo>
                  <a:pt x="2676374" y="1136101"/>
                  <a:pt x="2614861" y="1054402"/>
                  <a:pt x="2614861" y="953622"/>
                </a:cubicBezTo>
                <a:cubicBezTo>
                  <a:pt x="2614861" y="852841"/>
                  <a:pt x="2676374" y="771142"/>
                  <a:pt x="2752256" y="771142"/>
                </a:cubicBezTo>
                <a:close/>
                <a:moveTo>
                  <a:pt x="1272022" y="687378"/>
                </a:moveTo>
                <a:cubicBezTo>
                  <a:pt x="1358553" y="687378"/>
                  <a:pt x="1428700" y="769077"/>
                  <a:pt x="1428700" y="869857"/>
                </a:cubicBezTo>
                <a:cubicBezTo>
                  <a:pt x="1428700" y="970638"/>
                  <a:pt x="1358553" y="1052337"/>
                  <a:pt x="1272022" y="1052337"/>
                </a:cubicBezTo>
                <a:cubicBezTo>
                  <a:pt x="1185491" y="1052337"/>
                  <a:pt x="1115344" y="970638"/>
                  <a:pt x="1115344" y="869857"/>
                </a:cubicBezTo>
                <a:cubicBezTo>
                  <a:pt x="1115344" y="769077"/>
                  <a:pt x="1185491" y="687378"/>
                  <a:pt x="1272022" y="687378"/>
                </a:cubicBezTo>
                <a:close/>
                <a:moveTo>
                  <a:pt x="557672" y="681897"/>
                </a:moveTo>
                <a:cubicBezTo>
                  <a:pt x="664172" y="681897"/>
                  <a:pt x="750507" y="788353"/>
                  <a:pt x="750507" y="919673"/>
                </a:cubicBezTo>
                <a:cubicBezTo>
                  <a:pt x="750507" y="1050993"/>
                  <a:pt x="664172" y="1157449"/>
                  <a:pt x="557672" y="1157449"/>
                </a:cubicBezTo>
                <a:cubicBezTo>
                  <a:pt x="451172" y="1157449"/>
                  <a:pt x="364836" y="1050993"/>
                  <a:pt x="364836" y="919673"/>
                </a:cubicBezTo>
                <a:cubicBezTo>
                  <a:pt x="364836" y="788353"/>
                  <a:pt x="451172" y="681897"/>
                  <a:pt x="557672" y="681897"/>
                </a:cubicBezTo>
                <a:close/>
                <a:moveTo>
                  <a:pt x="5237411" y="681454"/>
                </a:moveTo>
                <a:cubicBezTo>
                  <a:pt x="5313292" y="681454"/>
                  <a:pt x="5374806" y="763153"/>
                  <a:pt x="5374806" y="863933"/>
                </a:cubicBezTo>
                <a:cubicBezTo>
                  <a:pt x="5374806" y="964713"/>
                  <a:pt x="5313292" y="1046412"/>
                  <a:pt x="5237411" y="1046412"/>
                </a:cubicBezTo>
                <a:cubicBezTo>
                  <a:pt x="5161530" y="1046412"/>
                  <a:pt x="5100016" y="964713"/>
                  <a:pt x="5100016" y="863933"/>
                </a:cubicBezTo>
                <a:cubicBezTo>
                  <a:pt x="5100016" y="763153"/>
                  <a:pt x="5161530" y="681454"/>
                  <a:pt x="5237411" y="681454"/>
                </a:cubicBezTo>
                <a:close/>
                <a:moveTo>
                  <a:pt x="3900712" y="436933"/>
                </a:moveTo>
                <a:cubicBezTo>
                  <a:pt x="4007212" y="436933"/>
                  <a:pt x="4093547" y="543389"/>
                  <a:pt x="4093547" y="674709"/>
                </a:cubicBezTo>
                <a:cubicBezTo>
                  <a:pt x="4093547" y="806029"/>
                  <a:pt x="4007212" y="912485"/>
                  <a:pt x="3900712" y="912485"/>
                </a:cubicBezTo>
                <a:cubicBezTo>
                  <a:pt x="3794212" y="912485"/>
                  <a:pt x="3707877" y="806029"/>
                  <a:pt x="3707877" y="674709"/>
                </a:cubicBezTo>
                <a:cubicBezTo>
                  <a:pt x="3707877" y="543389"/>
                  <a:pt x="3794212" y="436933"/>
                  <a:pt x="3900712" y="436933"/>
                </a:cubicBezTo>
                <a:close/>
                <a:moveTo>
                  <a:pt x="3724906" y="0"/>
                </a:moveTo>
                <a:cubicBezTo>
                  <a:pt x="3932999" y="0"/>
                  <a:pt x="4126317" y="45716"/>
                  <a:pt x="4286678" y="124008"/>
                </a:cubicBezTo>
                <a:lnTo>
                  <a:pt x="4359786" y="163514"/>
                </a:lnTo>
                <a:lnTo>
                  <a:pt x="4366327" y="156317"/>
                </a:lnTo>
                <a:lnTo>
                  <a:pt x="4380788" y="171059"/>
                </a:lnTo>
                <a:cubicBezTo>
                  <a:pt x="4539335" y="317500"/>
                  <a:pt x="4779273" y="410840"/>
                  <a:pt x="5047812" y="410840"/>
                </a:cubicBezTo>
                <a:cubicBezTo>
                  <a:pt x="5338729" y="410840"/>
                  <a:pt x="5596080" y="301294"/>
                  <a:pt x="5752747" y="133365"/>
                </a:cubicBezTo>
                <a:lnTo>
                  <a:pt x="5779300" y="99580"/>
                </a:lnTo>
                <a:lnTo>
                  <a:pt x="5752483" y="147900"/>
                </a:lnTo>
                <a:cubicBezTo>
                  <a:pt x="5588072" y="386990"/>
                  <a:pt x="5246666" y="551299"/>
                  <a:pt x="4852156" y="551299"/>
                </a:cubicBezTo>
                <a:cubicBezTo>
                  <a:pt x="4644064" y="551299"/>
                  <a:pt x="4450746" y="505584"/>
                  <a:pt x="4290385" y="427292"/>
                </a:cubicBezTo>
                <a:lnTo>
                  <a:pt x="4217279" y="387785"/>
                </a:lnTo>
                <a:lnTo>
                  <a:pt x="4210736" y="394982"/>
                </a:lnTo>
                <a:lnTo>
                  <a:pt x="4196275" y="380241"/>
                </a:lnTo>
                <a:cubicBezTo>
                  <a:pt x="4037728" y="233800"/>
                  <a:pt x="3797789" y="140458"/>
                  <a:pt x="3529251" y="140458"/>
                </a:cubicBezTo>
                <a:cubicBezTo>
                  <a:pt x="3274699" y="140458"/>
                  <a:pt x="3045845" y="224330"/>
                  <a:pt x="2887656" y="357798"/>
                </a:cubicBezTo>
                <a:lnTo>
                  <a:pt x="2887274" y="358139"/>
                </a:lnTo>
                <a:lnTo>
                  <a:pt x="2885011" y="360721"/>
                </a:lnTo>
                <a:cubicBezTo>
                  <a:pt x="2872092" y="374408"/>
                  <a:pt x="2858540" y="387760"/>
                  <a:pt x="2844389" y="400753"/>
                </a:cubicBezTo>
                <a:lnTo>
                  <a:pt x="2824287" y="417974"/>
                </a:lnTo>
                <a:lnTo>
                  <a:pt x="2797763" y="451719"/>
                </a:lnTo>
                <a:lnTo>
                  <a:pt x="2809427" y="430702"/>
                </a:lnTo>
                <a:lnTo>
                  <a:pt x="2800162" y="438640"/>
                </a:lnTo>
                <a:cubicBezTo>
                  <a:pt x="2616288" y="585718"/>
                  <a:pt x="2350277" y="678142"/>
                  <a:pt x="2054394" y="678142"/>
                </a:cubicBezTo>
                <a:cubicBezTo>
                  <a:pt x="1846301" y="678142"/>
                  <a:pt x="1652983" y="632427"/>
                  <a:pt x="1492622" y="554134"/>
                </a:cubicBezTo>
                <a:lnTo>
                  <a:pt x="1419516" y="514628"/>
                </a:lnTo>
                <a:lnTo>
                  <a:pt x="1412973" y="521825"/>
                </a:lnTo>
                <a:lnTo>
                  <a:pt x="1398512" y="507083"/>
                </a:lnTo>
                <a:cubicBezTo>
                  <a:pt x="1239966" y="360643"/>
                  <a:pt x="1000027" y="267302"/>
                  <a:pt x="731488" y="267302"/>
                </a:cubicBezTo>
                <a:cubicBezTo>
                  <a:pt x="440572" y="267302"/>
                  <a:pt x="183220" y="376848"/>
                  <a:pt x="26554" y="544778"/>
                </a:cubicBezTo>
                <a:lnTo>
                  <a:pt x="0" y="578563"/>
                </a:lnTo>
                <a:lnTo>
                  <a:pt x="26817" y="530242"/>
                </a:lnTo>
                <a:cubicBezTo>
                  <a:pt x="191229" y="291153"/>
                  <a:pt x="532633" y="126843"/>
                  <a:pt x="927144" y="126843"/>
                </a:cubicBezTo>
                <a:cubicBezTo>
                  <a:pt x="1135237" y="126843"/>
                  <a:pt x="1328554" y="172558"/>
                  <a:pt x="1488915" y="250851"/>
                </a:cubicBezTo>
                <a:lnTo>
                  <a:pt x="1562022" y="290357"/>
                </a:lnTo>
                <a:lnTo>
                  <a:pt x="1568565" y="283161"/>
                </a:lnTo>
                <a:lnTo>
                  <a:pt x="1583026" y="297902"/>
                </a:lnTo>
                <a:cubicBezTo>
                  <a:pt x="1741572" y="444343"/>
                  <a:pt x="1981511" y="537684"/>
                  <a:pt x="2250049" y="537684"/>
                </a:cubicBezTo>
                <a:cubicBezTo>
                  <a:pt x="2504601" y="537684"/>
                  <a:pt x="2733456" y="453812"/>
                  <a:pt x="2891645" y="320345"/>
                </a:cubicBezTo>
                <a:lnTo>
                  <a:pt x="2892026" y="320003"/>
                </a:lnTo>
                <a:lnTo>
                  <a:pt x="2894289" y="317421"/>
                </a:lnTo>
                <a:cubicBezTo>
                  <a:pt x="2907209" y="303733"/>
                  <a:pt x="2920761" y="290383"/>
                  <a:pt x="2934912" y="277389"/>
                </a:cubicBezTo>
                <a:lnTo>
                  <a:pt x="2955014" y="260168"/>
                </a:lnTo>
                <a:lnTo>
                  <a:pt x="2981537" y="226423"/>
                </a:lnTo>
                <a:lnTo>
                  <a:pt x="2969873" y="247440"/>
                </a:lnTo>
                <a:lnTo>
                  <a:pt x="2979139" y="239502"/>
                </a:lnTo>
                <a:cubicBezTo>
                  <a:pt x="3163014" y="92424"/>
                  <a:pt x="3429024" y="0"/>
                  <a:pt x="3724906" y="0"/>
                </a:cubicBezTo>
                <a:close/>
              </a:path>
            </a:pathLst>
          </a:custGeom>
          <a:gradFill>
            <a:gsLst>
              <a:gs pos="80000">
                <a:srgbClr val="FFC000">
                  <a:lumMod val="48000"/>
                  <a:lumOff val="52000"/>
                </a:srgbClr>
              </a:gs>
              <a:gs pos="43000">
                <a:srgbClr val="FF6600"/>
              </a:gs>
              <a:gs pos="7000">
                <a:srgbClr val="C00000"/>
              </a:gs>
              <a:gs pos="64000">
                <a:schemeClr val="accent2">
                  <a:lumMod val="88000"/>
                </a:schemeClr>
              </a:gs>
              <a:gs pos="100000">
                <a:schemeClr val="accent2">
                  <a:lumMod val="50000"/>
                </a:schemeClr>
              </a:gs>
            </a:gsLst>
            <a:lin ang="0" scaled="1"/>
          </a:gradFill>
          <a:ln>
            <a:noFill/>
          </a:ln>
          <a:scene3d>
            <a:camera prst="orthographicFront"/>
            <a:lightRig rig="flat" dir="t"/>
          </a:scene3d>
          <a:sp3d>
            <a:bevelT w="177800"/>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0" name="9 Rectángulo"/>
          <p:cNvSpPr/>
          <p:nvPr/>
        </p:nvSpPr>
        <p:spPr>
          <a:xfrm rot="10800000">
            <a:off x="0" y="0"/>
            <a:ext cx="9144000" cy="5143500"/>
          </a:xfrm>
          <a:prstGeom prst="rect">
            <a:avLst/>
          </a:prstGeom>
          <a:gradFill>
            <a:gsLst>
              <a:gs pos="78000">
                <a:srgbClr val="FC4B04"/>
              </a:gs>
              <a:gs pos="0">
                <a:schemeClr val="tx1"/>
              </a:gs>
              <a:gs pos="100000">
                <a:srgbClr val="FF3300"/>
              </a:gs>
              <a:gs pos="66000">
                <a:schemeClr val="tx1"/>
              </a:gs>
              <a:gs pos="90000">
                <a:schemeClr val="tx1"/>
              </a:gs>
              <a:gs pos="44000">
                <a:schemeClr val="tx1"/>
              </a:gs>
              <a:gs pos="54000">
                <a:srgbClr val="FA4C06"/>
              </a:gs>
              <a:gs pos="33000">
                <a:srgbClr val="FD5003"/>
              </a:gs>
              <a:gs pos="23000">
                <a:schemeClr val="tx1"/>
              </a:gs>
              <a:gs pos="12000">
                <a:srgbClr val="FF4A01"/>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5634840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0"/>
                                  </p:stCondLst>
                                  <p:childTnLst>
                                    <p:anim calcmode="lin" valueType="num">
                                      <p:cBhvr>
                                        <p:cTn id="6" dur="3250"/>
                                        <p:tgtEl>
                                          <p:spTgt spid="6"/>
                                        </p:tgtEl>
                                        <p:attrNameLst>
                                          <p:attrName>ppt_x</p:attrName>
                                        </p:attrNameLst>
                                      </p:cBhvr>
                                      <p:tavLst>
                                        <p:tav tm="0">
                                          <p:val>
                                            <p:strVal val="ppt_x"/>
                                          </p:val>
                                        </p:tav>
                                        <p:tav tm="100000">
                                          <p:val>
                                            <p:strVal val="ppt_x-ppt_w/2"/>
                                          </p:val>
                                        </p:tav>
                                      </p:tavLst>
                                    </p:anim>
                                    <p:anim calcmode="lin" valueType="num">
                                      <p:cBhvr>
                                        <p:cTn id="7" dur="3250"/>
                                        <p:tgtEl>
                                          <p:spTgt spid="6"/>
                                        </p:tgtEl>
                                        <p:attrNameLst>
                                          <p:attrName>ppt_y</p:attrName>
                                        </p:attrNameLst>
                                      </p:cBhvr>
                                      <p:tavLst>
                                        <p:tav tm="0">
                                          <p:val>
                                            <p:strVal val="ppt_y"/>
                                          </p:val>
                                        </p:tav>
                                        <p:tav tm="100000">
                                          <p:val>
                                            <p:strVal val="ppt_y"/>
                                          </p:val>
                                        </p:tav>
                                      </p:tavLst>
                                    </p:anim>
                                    <p:anim calcmode="lin" valueType="num">
                                      <p:cBhvr>
                                        <p:cTn id="8" dur="3250"/>
                                        <p:tgtEl>
                                          <p:spTgt spid="6"/>
                                        </p:tgtEl>
                                        <p:attrNameLst>
                                          <p:attrName>ppt_w</p:attrName>
                                        </p:attrNameLst>
                                      </p:cBhvr>
                                      <p:tavLst>
                                        <p:tav tm="0">
                                          <p:val>
                                            <p:strVal val="ppt_w"/>
                                          </p:val>
                                        </p:tav>
                                        <p:tav tm="100000">
                                          <p:val>
                                            <p:fltVal val="0"/>
                                          </p:val>
                                        </p:tav>
                                      </p:tavLst>
                                    </p:anim>
                                    <p:anim calcmode="lin" valueType="num">
                                      <p:cBhvr>
                                        <p:cTn id="9" dur="3250"/>
                                        <p:tgtEl>
                                          <p:spTgt spid="6"/>
                                        </p:tgtEl>
                                        <p:attrNameLst>
                                          <p:attrName>ppt_h</p:attrName>
                                        </p:attrNameLst>
                                      </p:cBhvr>
                                      <p:tavLst>
                                        <p:tav tm="0">
                                          <p:val>
                                            <p:strVal val="ppt_h"/>
                                          </p:val>
                                        </p:tav>
                                        <p:tav tm="100000">
                                          <p:val>
                                            <p:strVal val="ppt_h"/>
                                          </p:val>
                                        </p:tav>
                                      </p:tavLst>
                                    </p:anim>
                                    <p:set>
                                      <p:cBhvr>
                                        <p:cTn id="10" dur="1" fill="hold">
                                          <p:stCondLst>
                                            <p:cond delay="3249"/>
                                          </p:stCondLst>
                                        </p:cTn>
                                        <p:tgtEl>
                                          <p:spTgt spid="6"/>
                                        </p:tgtEl>
                                        <p:attrNameLst>
                                          <p:attrName>style.visibility</p:attrName>
                                        </p:attrNameLst>
                                      </p:cBhvr>
                                      <p:to>
                                        <p:strVal val="hidden"/>
                                      </p:to>
                                    </p:set>
                                  </p:childTnLst>
                                </p:cTn>
                              </p:par>
                              <p:par>
                                <p:cTn id="11" presetID="17" presetClass="exit" presetSubtype="8" fill="hold" grpId="0" nodeType="withEffect">
                                  <p:stCondLst>
                                    <p:cond delay="0"/>
                                  </p:stCondLst>
                                  <p:childTnLst>
                                    <p:anim calcmode="lin" valueType="num">
                                      <p:cBhvr>
                                        <p:cTn id="12" dur="3250"/>
                                        <p:tgtEl>
                                          <p:spTgt spid="7"/>
                                        </p:tgtEl>
                                        <p:attrNameLst>
                                          <p:attrName>ppt_x</p:attrName>
                                        </p:attrNameLst>
                                      </p:cBhvr>
                                      <p:tavLst>
                                        <p:tav tm="0">
                                          <p:val>
                                            <p:strVal val="ppt_x"/>
                                          </p:val>
                                        </p:tav>
                                        <p:tav tm="100000">
                                          <p:val>
                                            <p:strVal val="ppt_x-ppt_w/2"/>
                                          </p:val>
                                        </p:tav>
                                      </p:tavLst>
                                    </p:anim>
                                    <p:anim calcmode="lin" valueType="num">
                                      <p:cBhvr>
                                        <p:cTn id="13" dur="3250"/>
                                        <p:tgtEl>
                                          <p:spTgt spid="7"/>
                                        </p:tgtEl>
                                        <p:attrNameLst>
                                          <p:attrName>ppt_y</p:attrName>
                                        </p:attrNameLst>
                                      </p:cBhvr>
                                      <p:tavLst>
                                        <p:tav tm="0">
                                          <p:val>
                                            <p:strVal val="ppt_y"/>
                                          </p:val>
                                        </p:tav>
                                        <p:tav tm="100000">
                                          <p:val>
                                            <p:strVal val="ppt_y"/>
                                          </p:val>
                                        </p:tav>
                                      </p:tavLst>
                                    </p:anim>
                                    <p:anim calcmode="lin" valueType="num">
                                      <p:cBhvr>
                                        <p:cTn id="14" dur="3250"/>
                                        <p:tgtEl>
                                          <p:spTgt spid="7"/>
                                        </p:tgtEl>
                                        <p:attrNameLst>
                                          <p:attrName>ppt_w</p:attrName>
                                        </p:attrNameLst>
                                      </p:cBhvr>
                                      <p:tavLst>
                                        <p:tav tm="0">
                                          <p:val>
                                            <p:strVal val="ppt_w"/>
                                          </p:val>
                                        </p:tav>
                                        <p:tav tm="100000">
                                          <p:val>
                                            <p:fltVal val="0"/>
                                          </p:val>
                                        </p:tav>
                                      </p:tavLst>
                                    </p:anim>
                                    <p:anim calcmode="lin" valueType="num">
                                      <p:cBhvr>
                                        <p:cTn id="15" dur="3250"/>
                                        <p:tgtEl>
                                          <p:spTgt spid="7"/>
                                        </p:tgtEl>
                                        <p:attrNameLst>
                                          <p:attrName>ppt_h</p:attrName>
                                        </p:attrNameLst>
                                      </p:cBhvr>
                                      <p:tavLst>
                                        <p:tav tm="0">
                                          <p:val>
                                            <p:strVal val="ppt_h"/>
                                          </p:val>
                                        </p:tav>
                                        <p:tav tm="100000">
                                          <p:val>
                                            <p:strVal val="ppt_h"/>
                                          </p:val>
                                        </p:tav>
                                      </p:tavLst>
                                    </p:anim>
                                    <p:set>
                                      <p:cBhvr>
                                        <p:cTn id="16" dur="1" fill="hold">
                                          <p:stCondLst>
                                            <p:cond delay="3249"/>
                                          </p:stCondLst>
                                        </p:cTn>
                                        <p:tgtEl>
                                          <p:spTgt spid="7"/>
                                        </p:tgtEl>
                                        <p:attrNameLst>
                                          <p:attrName>style.visibility</p:attrName>
                                        </p:attrNameLst>
                                      </p:cBhvr>
                                      <p:to>
                                        <p:strVal val="hidden"/>
                                      </p:to>
                                    </p:set>
                                  </p:childTnLst>
                                </p:cTn>
                              </p:par>
                              <p:par>
                                <p:cTn id="17" presetID="17" presetClass="exit" presetSubtype="2" fill="hold" grpId="0" nodeType="withEffect">
                                  <p:stCondLst>
                                    <p:cond delay="0"/>
                                  </p:stCondLst>
                                  <p:childTnLst>
                                    <p:anim calcmode="lin" valueType="num">
                                      <p:cBhvr>
                                        <p:cTn id="18" dur="3250"/>
                                        <p:tgtEl>
                                          <p:spTgt spid="8"/>
                                        </p:tgtEl>
                                        <p:attrNameLst>
                                          <p:attrName>ppt_x</p:attrName>
                                        </p:attrNameLst>
                                      </p:cBhvr>
                                      <p:tavLst>
                                        <p:tav tm="0">
                                          <p:val>
                                            <p:strVal val="ppt_x"/>
                                          </p:val>
                                        </p:tav>
                                        <p:tav tm="100000">
                                          <p:val>
                                            <p:strVal val="ppt_x+ppt_w/2"/>
                                          </p:val>
                                        </p:tav>
                                      </p:tavLst>
                                    </p:anim>
                                    <p:anim calcmode="lin" valueType="num">
                                      <p:cBhvr>
                                        <p:cTn id="19" dur="3250"/>
                                        <p:tgtEl>
                                          <p:spTgt spid="8"/>
                                        </p:tgtEl>
                                        <p:attrNameLst>
                                          <p:attrName>ppt_y</p:attrName>
                                        </p:attrNameLst>
                                      </p:cBhvr>
                                      <p:tavLst>
                                        <p:tav tm="0">
                                          <p:val>
                                            <p:strVal val="ppt_y"/>
                                          </p:val>
                                        </p:tav>
                                        <p:tav tm="100000">
                                          <p:val>
                                            <p:strVal val="ppt_y"/>
                                          </p:val>
                                        </p:tav>
                                      </p:tavLst>
                                    </p:anim>
                                    <p:anim calcmode="lin" valueType="num">
                                      <p:cBhvr>
                                        <p:cTn id="20" dur="3250"/>
                                        <p:tgtEl>
                                          <p:spTgt spid="8"/>
                                        </p:tgtEl>
                                        <p:attrNameLst>
                                          <p:attrName>ppt_w</p:attrName>
                                        </p:attrNameLst>
                                      </p:cBhvr>
                                      <p:tavLst>
                                        <p:tav tm="0">
                                          <p:val>
                                            <p:strVal val="ppt_w"/>
                                          </p:val>
                                        </p:tav>
                                        <p:tav tm="100000">
                                          <p:val>
                                            <p:fltVal val="0"/>
                                          </p:val>
                                        </p:tav>
                                      </p:tavLst>
                                    </p:anim>
                                    <p:anim calcmode="lin" valueType="num">
                                      <p:cBhvr>
                                        <p:cTn id="21" dur="3250"/>
                                        <p:tgtEl>
                                          <p:spTgt spid="8"/>
                                        </p:tgtEl>
                                        <p:attrNameLst>
                                          <p:attrName>ppt_h</p:attrName>
                                        </p:attrNameLst>
                                      </p:cBhvr>
                                      <p:tavLst>
                                        <p:tav tm="0">
                                          <p:val>
                                            <p:strVal val="ppt_h"/>
                                          </p:val>
                                        </p:tav>
                                        <p:tav tm="100000">
                                          <p:val>
                                            <p:strVal val="ppt_h"/>
                                          </p:val>
                                        </p:tav>
                                      </p:tavLst>
                                    </p:anim>
                                    <p:set>
                                      <p:cBhvr>
                                        <p:cTn id="22" dur="1" fill="hold">
                                          <p:stCondLst>
                                            <p:cond delay="3249"/>
                                          </p:stCondLst>
                                        </p:cTn>
                                        <p:tgtEl>
                                          <p:spTgt spid="8"/>
                                        </p:tgtEl>
                                        <p:attrNameLst>
                                          <p:attrName>style.visibility</p:attrName>
                                        </p:attrNameLst>
                                      </p:cBhvr>
                                      <p:to>
                                        <p:strVal val="hidden"/>
                                      </p:to>
                                    </p:set>
                                  </p:childTnLst>
                                </p:cTn>
                              </p:par>
                              <p:par>
                                <p:cTn id="23" presetID="17" presetClass="exit" presetSubtype="2" fill="hold" grpId="0" nodeType="withEffect">
                                  <p:stCondLst>
                                    <p:cond delay="0"/>
                                  </p:stCondLst>
                                  <p:childTnLst>
                                    <p:anim calcmode="lin" valueType="num">
                                      <p:cBhvr>
                                        <p:cTn id="24" dur="3250"/>
                                        <p:tgtEl>
                                          <p:spTgt spid="9"/>
                                        </p:tgtEl>
                                        <p:attrNameLst>
                                          <p:attrName>ppt_x</p:attrName>
                                        </p:attrNameLst>
                                      </p:cBhvr>
                                      <p:tavLst>
                                        <p:tav tm="0">
                                          <p:val>
                                            <p:strVal val="ppt_x"/>
                                          </p:val>
                                        </p:tav>
                                        <p:tav tm="100000">
                                          <p:val>
                                            <p:strVal val="ppt_x+ppt_w/2"/>
                                          </p:val>
                                        </p:tav>
                                      </p:tavLst>
                                    </p:anim>
                                    <p:anim calcmode="lin" valueType="num">
                                      <p:cBhvr>
                                        <p:cTn id="25" dur="3250"/>
                                        <p:tgtEl>
                                          <p:spTgt spid="9"/>
                                        </p:tgtEl>
                                        <p:attrNameLst>
                                          <p:attrName>ppt_y</p:attrName>
                                        </p:attrNameLst>
                                      </p:cBhvr>
                                      <p:tavLst>
                                        <p:tav tm="0">
                                          <p:val>
                                            <p:strVal val="ppt_y"/>
                                          </p:val>
                                        </p:tav>
                                        <p:tav tm="100000">
                                          <p:val>
                                            <p:strVal val="ppt_y"/>
                                          </p:val>
                                        </p:tav>
                                      </p:tavLst>
                                    </p:anim>
                                    <p:anim calcmode="lin" valueType="num">
                                      <p:cBhvr>
                                        <p:cTn id="26" dur="3250"/>
                                        <p:tgtEl>
                                          <p:spTgt spid="9"/>
                                        </p:tgtEl>
                                        <p:attrNameLst>
                                          <p:attrName>ppt_w</p:attrName>
                                        </p:attrNameLst>
                                      </p:cBhvr>
                                      <p:tavLst>
                                        <p:tav tm="0">
                                          <p:val>
                                            <p:strVal val="ppt_w"/>
                                          </p:val>
                                        </p:tav>
                                        <p:tav tm="100000">
                                          <p:val>
                                            <p:fltVal val="0"/>
                                          </p:val>
                                        </p:tav>
                                      </p:tavLst>
                                    </p:anim>
                                    <p:anim calcmode="lin" valueType="num">
                                      <p:cBhvr>
                                        <p:cTn id="27" dur="3250"/>
                                        <p:tgtEl>
                                          <p:spTgt spid="9"/>
                                        </p:tgtEl>
                                        <p:attrNameLst>
                                          <p:attrName>ppt_h</p:attrName>
                                        </p:attrNameLst>
                                      </p:cBhvr>
                                      <p:tavLst>
                                        <p:tav tm="0">
                                          <p:val>
                                            <p:strVal val="ppt_h"/>
                                          </p:val>
                                        </p:tav>
                                        <p:tav tm="100000">
                                          <p:val>
                                            <p:strVal val="ppt_h"/>
                                          </p:val>
                                        </p:tav>
                                      </p:tavLst>
                                    </p:anim>
                                    <p:set>
                                      <p:cBhvr>
                                        <p:cTn id="28" dur="1" fill="hold">
                                          <p:stCondLst>
                                            <p:cond delay="3249"/>
                                          </p:stCondLst>
                                        </p:cTn>
                                        <p:tgtEl>
                                          <p:spTgt spid="9"/>
                                        </p:tgtEl>
                                        <p:attrNameLst>
                                          <p:attrName>style.visibility</p:attrName>
                                        </p:attrNameLst>
                                      </p:cBhvr>
                                      <p:to>
                                        <p:strVal val="hidden"/>
                                      </p:to>
                                    </p:set>
                                  </p:childTnLst>
                                </p:cTn>
                              </p:par>
                              <p:par>
                                <p:cTn id="29" presetID="16" presetClass="entr" presetSubtype="37"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barn(outVertical)">
                                      <p:cBhvr>
                                        <p:cTn id="31" dur="3250"/>
                                        <p:tgtEl>
                                          <p:spTgt spid="11"/>
                                        </p:tgtEl>
                                      </p:cBhvr>
                                    </p:animEffect>
                                  </p:childTnLst>
                                </p:cTn>
                              </p:par>
                              <p:par>
                                <p:cTn id="32" presetID="23" presetClass="entr" presetSubtype="288" fill="hold"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p:cTn id="34" dur="3250" fill="hold"/>
                                        <p:tgtEl>
                                          <p:spTgt spid="11"/>
                                        </p:tgtEl>
                                        <p:attrNameLst>
                                          <p:attrName>ppt_w</p:attrName>
                                        </p:attrNameLst>
                                      </p:cBhvr>
                                      <p:tavLst>
                                        <p:tav tm="0">
                                          <p:val>
                                            <p:strVal val="4/3*#ppt_w"/>
                                          </p:val>
                                        </p:tav>
                                        <p:tav tm="100000">
                                          <p:val>
                                            <p:strVal val="#ppt_w"/>
                                          </p:val>
                                        </p:tav>
                                      </p:tavLst>
                                    </p:anim>
                                    <p:anim calcmode="lin" valueType="num">
                                      <p:cBhvr>
                                        <p:cTn id="35" dur="3250" fill="hold"/>
                                        <p:tgtEl>
                                          <p:spTgt spid="11"/>
                                        </p:tgtEl>
                                        <p:attrNameLst>
                                          <p:attrName>ppt_h</p:attrName>
                                        </p:attrNameLst>
                                      </p:cBhvr>
                                      <p:tavLst>
                                        <p:tav tm="0">
                                          <p:val>
                                            <p:strVal val="4/3*#ppt_h"/>
                                          </p:val>
                                        </p:tav>
                                        <p:tav tm="100000">
                                          <p:val>
                                            <p:strVal val="#ppt_h"/>
                                          </p:val>
                                        </p:tav>
                                      </p:tavLst>
                                    </p:anim>
                                  </p:childTnLst>
                                </p:cTn>
                              </p:par>
                              <p:par>
                                <p:cTn id="36" presetID="9" presetClass="emph" presetSubtype="0" grpId="0" nodeType="withEffect">
                                  <p:stCondLst>
                                    <p:cond delay="0"/>
                                  </p:stCondLst>
                                  <p:childTnLst>
                                    <p:set>
                                      <p:cBhvr rctx="PPT">
                                        <p:cTn id="37" dur="indefinite"/>
                                        <p:tgtEl>
                                          <p:spTgt spid="10"/>
                                        </p:tgtEl>
                                        <p:attrNameLst>
                                          <p:attrName>style.opacity</p:attrName>
                                        </p:attrNameLst>
                                      </p:cBhvr>
                                      <p:to>
                                        <p:strVal val="0"/>
                                      </p:to>
                                    </p:set>
                                    <p:animEffect filter="image" prLst="opacity: 0">
                                      <p:cBhvr rctx="IE">
                                        <p:cTn id="38" dur="indefinite"/>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EL SALMONNNNN"/>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18515"/>
            <a:ext cx="9144000" cy="5143500"/>
          </a:xfrm>
          <a:prstGeom prst="rect">
            <a:avLst/>
          </a:prstGeom>
          <a:noFill/>
          <a:ln>
            <a:noFill/>
          </a:ln>
        </p:spPr>
      </p:pic>
      <p:sp>
        <p:nvSpPr>
          <p:cNvPr id="3" name="2 Rectángulo"/>
          <p:cNvSpPr/>
          <p:nvPr/>
        </p:nvSpPr>
        <p:spPr>
          <a:xfrm>
            <a:off x="971600" y="1131590"/>
            <a:ext cx="4896544" cy="2585323"/>
          </a:xfrm>
          <a:prstGeom prst="rect">
            <a:avLst/>
          </a:prstGeom>
        </p:spPr>
        <p:txBody>
          <a:bodyPr wrap="square">
            <a:spAutoFit/>
            <a:scene3d>
              <a:camera prst="obliqueBottomLeft"/>
              <a:lightRig rig="threePt" dir="t"/>
            </a:scene3d>
            <a:sp3d extrusionH="31750">
              <a:extrusionClr>
                <a:srgbClr val="FFC000"/>
              </a:extrusionClr>
            </a:sp3d>
          </a:bodyPr>
          <a:lstStyle/>
          <a:p>
            <a:pPr algn="ctr"/>
            <a:r>
              <a:rPr lang="es-ES" dirty="0" smtClean="0">
                <a:solidFill>
                  <a:srgbClr val="460000"/>
                </a:solidFill>
                <a:latin typeface="Hobo Std" pitchFamily="34" charset="0"/>
              </a:rPr>
              <a:t>Menor </a:t>
            </a:r>
            <a:r>
              <a:rPr lang="es-ES" dirty="0">
                <a:solidFill>
                  <a:srgbClr val="460000"/>
                </a:solidFill>
                <a:latin typeface="Hobo Std" pitchFamily="34" charset="0"/>
              </a:rPr>
              <a:t>riesgo de </a:t>
            </a:r>
            <a:r>
              <a:rPr lang="es-ES" dirty="0" smtClean="0">
                <a:solidFill>
                  <a:srgbClr val="460000"/>
                </a:solidFill>
                <a:latin typeface="Hobo Std" pitchFamily="34" charset="0"/>
              </a:rPr>
              <a:t>cáncer</a:t>
            </a:r>
          </a:p>
          <a:p>
            <a:pPr algn="ctr"/>
            <a:r>
              <a:rPr lang="es-ES" sz="1600" dirty="0">
                <a:solidFill>
                  <a:srgbClr val="460000"/>
                </a:solidFill>
                <a:latin typeface="Hobo Std" pitchFamily="34" charset="0"/>
              </a:rPr>
              <a:t>El cáncer, enfermedad bien conocida a nivel mundial, podría resultar un riesgo de menor probabilidad gracias al consumo de salmón. Por ejemplo, se menciona que la acción de sus propiedades en el organismo evitaría la leucemia. Asimismo, sustancias como el selenio, que son de alto contenido en el salmón, funcionan como antioxidantes en el cuerpo y también ayudan </a:t>
            </a:r>
            <a:endParaRPr lang="es-ES" sz="1600" dirty="0" smtClean="0">
              <a:solidFill>
                <a:srgbClr val="460000"/>
              </a:solidFill>
              <a:latin typeface="Hobo Std" pitchFamily="34" charset="0"/>
            </a:endParaRPr>
          </a:p>
          <a:p>
            <a:pPr algn="ctr"/>
            <a:r>
              <a:rPr lang="es-ES" sz="1600" dirty="0" smtClean="0">
                <a:solidFill>
                  <a:srgbClr val="460000"/>
                </a:solidFill>
                <a:latin typeface="Hobo Std" pitchFamily="34" charset="0"/>
              </a:rPr>
              <a:t>a </a:t>
            </a:r>
            <a:r>
              <a:rPr lang="es-ES" sz="1600" dirty="0">
                <a:solidFill>
                  <a:srgbClr val="460000"/>
                </a:solidFill>
                <a:latin typeface="Hobo Std" pitchFamily="34" charset="0"/>
              </a:rPr>
              <a:t>prevenir el cáncer.</a:t>
            </a:r>
          </a:p>
        </p:txBody>
      </p:sp>
    </p:spTree>
    <p:extLst>
      <p:ext uri="{BB962C8B-B14F-4D97-AF65-F5344CB8AC3E}">
        <p14:creationId xmlns:p14="http://schemas.microsoft.com/office/powerpoint/2010/main" val="40200478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anim calcmode="lin" valueType="num">
                                      <p:cBhvr>
                                        <p:cTn id="8" dur="1500" fill="hold"/>
                                        <p:tgtEl>
                                          <p:spTgt spid="3"/>
                                        </p:tgtEl>
                                        <p:attrNameLst>
                                          <p:attrName>ppt_x</p:attrName>
                                        </p:attrNameLst>
                                      </p:cBhvr>
                                      <p:tavLst>
                                        <p:tav tm="0">
                                          <p:val>
                                            <p:strVal val="#ppt_x"/>
                                          </p:val>
                                        </p:tav>
                                        <p:tav tm="100000">
                                          <p:val>
                                            <p:strVal val="#ppt_x"/>
                                          </p:val>
                                        </p:tav>
                                      </p:tavLst>
                                    </p:anim>
                                    <p:anim calcmode="lin" valueType="num">
                                      <p:cBhvr>
                                        <p:cTn id="9" dur="15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8" name="257 Imagen" descr="Diapositiva34"/>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34009" y="0"/>
            <a:ext cx="9144000" cy="5127502"/>
          </a:xfrm>
          <a:prstGeom prst="rect">
            <a:avLst/>
          </a:prstGeom>
          <a:noFill/>
          <a:ln>
            <a:noFill/>
          </a:ln>
        </p:spPr>
      </p:pic>
      <p:grpSp>
        <p:nvGrpSpPr>
          <p:cNvPr id="2" name="1 Grupo"/>
          <p:cNvGrpSpPr/>
          <p:nvPr/>
        </p:nvGrpSpPr>
        <p:grpSpPr>
          <a:xfrm rot="2750035" flipH="1" flipV="1">
            <a:off x="4941206" y="354999"/>
            <a:ext cx="3160275" cy="1823885"/>
            <a:chOff x="4824000" y="216000"/>
            <a:chExt cx="3160275" cy="1823885"/>
          </a:xfrm>
        </p:grpSpPr>
        <p:grpSp>
          <p:nvGrpSpPr>
            <p:cNvPr id="112" name="111 Grupo"/>
            <p:cNvGrpSpPr/>
            <p:nvPr/>
          </p:nvGrpSpPr>
          <p:grpSpPr>
            <a:xfrm flipH="1">
              <a:off x="4834601" y="1081299"/>
              <a:ext cx="3149674" cy="958586"/>
              <a:chOff x="2411760" y="411510"/>
              <a:chExt cx="4312096" cy="1232520"/>
            </a:xfrm>
            <a:solidFill>
              <a:srgbClr val="FF6600"/>
            </a:solidFill>
            <a:scene3d>
              <a:camera prst="orthographicFront"/>
              <a:lightRig rig="flat" dir="t"/>
            </a:scene3d>
          </p:grpSpPr>
          <p:sp>
            <p:nvSpPr>
              <p:cNvPr id="129" name="2 Datos almacenados"/>
              <p:cNvSpPr/>
              <p:nvPr/>
            </p:nvSpPr>
            <p:spPr>
              <a:xfrm rot="5400000">
                <a:off x="4283968" y="411510"/>
                <a:ext cx="504056"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FFC000"/>
              </a:solid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0" name="2 Datos almacenados"/>
              <p:cNvSpPr/>
              <p:nvPr/>
            </p:nvSpPr>
            <p:spPr>
              <a:xfrm rot="5400000">
                <a:off x="3599892"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1" name="2 Datos almacenados"/>
              <p:cNvSpPr/>
              <p:nvPr/>
            </p:nvSpPr>
            <p:spPr>
              <a:xfrm rot="5400000">
                <a:off x="5112060"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2" name="2 Datos almacenados"/>
              <p:cNvSpPr/>
              <p:nvPr/>
            </p:nvSpPr>
            <p:spPr>
              <a:xfrm rot="5400000">
                <a:off x="2951820" y="95157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FFC000"/>
              </a:solid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3" name="2 Datos almacenados"/>
              <p:cNvSpPr/>
              <p:nvPr/>
            </p:nvSpPr>
            <p:spPr>
              <a:xfrm rot="5400000">
                <a:off x="243938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4" name="2 Datos almacenados"/>
              <p:cNvSpPr/>
              <p:nvPr/>
            </p:nvSpPr>
            <p:spPr>
              <a:xfrm rot="5400000">
                <a:off x="5832000" y="93600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FFC000"/>
              </a:solid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5" name="2 Datos almacenados"/>
              <p:cNvSpPr/>
              <p:nvPr/>
            </p:nvSpPr>
            <p:spPr>
              <a:xfrm rot="5400000">
                <a:off x="639982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13" name="112 Grupo"/>
            <p:cNvGrpSpPr/>
            <p:nvPr/>
          </p:nvGrpSpPr>
          <p:grpSpPr>
            <a:xfrm flipH="1">
              <a:off x="4824000" y="216000"/>
              <a:ext cx="3149674" cy="958586"/>
              <a:chOff x="2411760" y="411510"/>
              <a:chExt cx="4312096" cy="1232520"/>
            </a:xfrm>
            <a:solidFill>
              <a:srgbClr val="009900"/>
            </a:solidFill>
            <a:scene3d>
              <a:camera prst="orthographicFront"/>
              <a:lightRig rig="flat" dir="t"/>
            </a:scene3d>
          </p:grpSpPr>
          <p:sp>
            <p:nvSpPr>
              <p:cNvPr id="122" name="2 Datos almacenados"/>
              <p:cNvSpPr/>
              <p:nvPr/>
            </p:nvSpPr>
            <p:spPr>
              <a:xfrm rot="5400000">
                <a:off x="4283968" y="411510"/>
                <a:ext cx="504056"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009900"/>
              </a:solid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3" name="2 Datos almacenados"/>
              <p:cNvSpPr/>
              <p:nvPr/>
            </p:nvSpPr>
            <p:spPr>
              <a:xfrm rot="5400000">
                <a:off x="3599892"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chemeClr val="accent3">
                  <a:lumMod val="75000"/>
                </a:schemeClr>
              </a:solid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4" name="2 Datos almacenados"/>
              <p:cNvSpPr/>
              <p:nvPr/>
            </p:nvSpPr>
            <p:spPr>
              <a:xfrm rot="5400000">
                <a:off x="5112060"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chemeClr val="accent3">
                  <a:lumMod val="75000"/>
                </a:schemeClr>
              </a:solid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5" name="2 Datos almacenados"/>
              <p:cNvSpPr/>
              <p:nvPr/>
            </p:nvSpPr>
            <p:spPr>
              <a:xfrm rot="5400000">
                <a:off x="2951820" y="95157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6" name="2 Datos almacenados"/>
              <p:cNvSpPr/>
              <p:nvPr/>
            </p:nvSpPr>
            <p:spPr>
              <a:xfrm rot="5400000">
                <a:off x="243938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chemeClr val="accent3">
                  <a:lumMod val="75000"/>
                </a:schemeClr>
              </a:solid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7" name="2 Datos almacenados"/>
              <p:cNvSpPr/>
              <p:nvPr/>
            </p:nvSpPr>
            <p:spPr>
              <a:xfrm rot="5400000">
                <a:off x="5832000" y="93600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8" name="2 Datos almacenados"/>
              <p:cNvSpPr/>
              <p:nvPr/>
            </p:nvSpPr>
            <p:spPr>
              <a:xfrm rot="5400000">
                <a:off x="639982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chemeClr val="accent3">
                  <a:lumMod val="75000"/>
                </a:schemeClr>
              </a:solid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14" name="113 Grupo"/>
            <p:cNvGrpSpPr/>
            <p:nvPr/>
          </p:nvGrpSpPr>
          <p:grpSpPr>
            <a:xfrm flipH="1">
              <a:off x="4824000" y="627534"/>
              <a:ext cx="3149674" cy="958586"/>
              <a:chOff x="2411760" y="411510"/>
              <a:chExt cx="4312096" cy="1232520"/>
            </a:xfrm>
            <a:solidFill>
              <a:schemeClr val="tx1">
                <a:lumMod val="95000"/>
              </a:schemeClr>
            </a:solidFill>
            <a:scene3d>
              <a:camera prst="orthographicFront"/>
              <a:lightRig rig="morning" dir="t"/>
            </a:scene3d>
          </p:grpSpPr>
          <p:sp>
            <p:nvSpPr>
              <p:cNvPr id="115" name="2 Datos almacenados"/>
              <p:cNvSpPr/>
              <p:nvPr/>
            </p:nvSpPr>
            <p:spPr>
              <a:xfrm rot="5400000">
                <a:off x="4283968" y="411510"/>
                <a:ext cx="504056"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chemeClr val="tx1"/>
              </a:solid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6" name="2 Datos almacenados"/>
              <p:cNvSpPr/>
              <p:nvPr/>
            </p:nvSpPr>
            <p:spPr>
              <a:xfrm rot="5400000">
                <a:off x="3599892"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E3200B"/>
              </a:solid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7" name="2 Datos almacenados"/>
              <p:cNvSpPr/>
              <p:nvPr/>
            </p:nvSpPr>
            <p:spPr>
              <a:xfrm rot="5400000">
                <a:off x="5112060"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E3200B"/>
              </a:solid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8" name="2 Datos almacenados"/>
              <p:cNvSpPr/>
              <p:nvPr/>
            </p:nvSpPr>
            <p:spPr>
              <a:xfrm rot="5400000">
                <a:off x="2951820" y="95157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9" name="2 Datos almacenados"/>
              <p:cNvSpPr/>
              <p:nvPr/>
            </p:nvSpPr>
            <p:spPr>
              <a:xfrm rot="5400000">
                <a:off x="243938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E3200B"/>
              </a:solid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0" name="2 Datos almacenados"/>
              <p:cNvSpPr/>
              <p:nvPr/>
            </p:nvSpPr>
            <p:spPr>
              <a:xfrm rot="5400000">
                <a:off x="5832000" y="93600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1" name="2 Datos almacenados"/>
              <p:cNvSpPr/>
              <p:nvPr/>
            </p:nvSpPr>
            <p:spPr>
              <a:xfrm rot="5400000">
                <a:off x="639982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E3200B"/>
              </a:solid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105" name="104 Grupo"/>
          <p:cNvGrpSpPr/>
          <p:nvPr/>
        </p:nvGrpSpPr>
        <p:grpSpPr>
          <a:xfrm rot="18702572" flipV="1">
            <a:off x="980768" y="355000"/>
            <a:ext cx="3160275" cy="1823885"/>
            <a:chOff x="4824000" y="216000"/>
            <a:chExt cx="3160275" cy="1823885"/>
          </a:xfrm>
        </p:grpSpPr>
        <p:grpSp>
          <p:nvGrpSpPr>
            <p:cNvPr id="106" name="105 Grupo"/>
            <p:cNvGrpSpPr/>
            <p:nvPr/>
          </p:nvGrpSpPr>
          <p:grpSpPr>
            <a:xfrm flipH="1">
              <a:off x="4834601" y="1081299"/>
              <a:ext cx="3149674" cy="958586"/>
              <a:chOff x="2411760" y="411510"/>
              <a:chExt cx="4312096" cy="1232520"/>
            </a:xfrm>
            <a:solidFill>
              <a:srgbClr val="FF6600"/>
            </a:solidFill>
            <a:scene3d>
              <a:camera prst="orthographicFront"/>
              <a:lightRig rig="flat" dir="t"/>
            </a:scene3d>
          </p:grpSpPr>
          <p:sp>
            <p:nvSpPr>
              <p:cNvPr id="200" name="2 Datos almacenados"/>
              <p:cNvSpPr/>
              <p:nvPr/>
            </p:nvSpPr>
            <p:spPr>
              <a:xfrm rot="5400000">
                <a:off x="4283968" y="411510"/>
                <a:ext cx="504056"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FFC000"/>
              </a:solid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1" name="2 Datos almacenados"/>
              <p:cNvSpPr/>
              <p:nvPr/>
            </p:nvSpPr>
            <p:spPr>
              <a:xfrm rot="5400000">
                <a:off x="3599892"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2" name="2 Datos almacenados"/>
              <p:cNvSpPr/>
              <p:nvPr/>
            </p:nvSpPr>
            <p:spPr>
              <a:xfrm rot="5400000">
                <a:off x="5112060"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3" name="2 Datos almacenados"/>
              <p:cNvSpPr/>
              <p:nvPr/>
            </p:nvSpPr>
            <p:spPr>
              <a:xfrm rot="5400000">
                <a:off x="2951820" y="95157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FFC000"/>
              </a:solid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4" name="2 Datos almacenados"/>
              <p:cNvSpPr/>
              <p:nvPr/>
            </p:nvSpPr>
            <p:spPr>
              <a:xfrm rot="5400000">
                <a:off x="243938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5" name="2 Datos almacenados"/>
              <p:cNvSpPr/>
              <p:nvPr/>
            </p:nvSpPr>
            <p:spPr>
              <a:xfrm rot="5400000">
                <a:off x="5832000" y="93600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FFC000"/>
              </a:solid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6" name="2 Datos almacenados"/>
              <p:cNvSpPr/>
              <p:nvPr/>
            </p:nvSpPr>
            <p:spPr>
              <a:xfrm rot="5400000">
                <a:off x="639982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08" name="107 Grupo"/>
            <p:cNvGrpSpPr/>
            <p:nvPr/>
          </p:nvGrpSpPr>
          <p:grpSpPr>
            <a:xfrm flipH="1">
              <a:off x="4824000" y="216000"/>
              <a:ext cx="3149674" cy="958586"/>
              <a:chOff x="2411760" y="411510"/>
              <a:chExt cx="4312096" cy="1232520"/>
            </a:xfrm>
            <a:solidFill>
              <a:srgbClr val="009900"/>
            </a:solidFill>
            <a:scene3d>
              <a:camera prst="orthographicFront"/>
              <a:lightRig rig="flat" dir="t"/>
            </a:scene3d>
          </p:grpSpPr>
          <p:sp>
            <p:nvSpPr>
              <p:cNvPr id="193" name="2 Datos almacenados"/>
              <p:cNvSpPr/>
              <p:nvPr/>
            </p:nvSpPr>
            <p:spPr>
              <a:xfrm rot="5400000">
                <a:off x="4283968" y="411510"/>
                <a:ext cx="504056"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009900"/>
              </a:solid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4" name="2 Datos almacenados"/>
              <p:cNvSpPr/>
              <p:nvPr/>
            </p:nvSpPr>
            <p:spPr>
              <a:xfrm rot="5400000">
                <a:off x="3599892"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chemeClr val="accent3">
                  <a:lumMod val="75000"/>
                </a:schemeClr>
              </a:solid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5" name="2 Datos almacenados"/>
              <p:cNvSpPr/>
              <p:nvPr/>
            </p:nvSpPr>
            <p:spPr>
              <a:xfrm rot="5400000">
                <a:off x="5112060"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chemeClr val="accent3">
                  <a:lumMod val="75000"/>
                </a:schemeClr>
              </a:solid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6" name="2 Datos almacenados"/>
              <p:cNvSpPr/>
              <p:nvPr/>
            </p:nvSpPr>
            <p:spPr>
              <a:xfrm rot="5400000">
                <a:off x="2951820" y="95157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7" name="2 Datos almacenados"/>
              <p:cNvSpPr/>
              <p:nvPr/>
            </p:nvSpPr>
            <p:spPr>
              <a:xfrm rot="5400000">
                <a:off x="243938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chemeClr val="accent3">
                  <a:lumMod val="75000"/>
                </a:schemeClr>
              </a:solid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8" name="2 Datos almacenados"/>
              <p:cNvSpPr/>
              <p:nvPr/>
            </p:nvSpPr>
            <p:spPr>
              <a:xfrm rot="5400000">
                <a:off x="5832000" y="93600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9" name="2 Datos almacenados"/>
              <p:cNvSpPr/>
              <p:nvPr/>
            </p:nvSpPr>
            <p:spPr>
              <a:xfrm rot="5400000">
                <a:off x="639982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chemeClr val="accent3">
                  <a:lumMod val="75000"/>
                </a:schemeClr>
              </a:solid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10" name="109 Grupo"/>
            <p:cNvGrpSpPr/>
            <p:nvPr/>
          </p:nvGrpSpPr>
          <p:grpSpPr>
            <a:xfrm flipH="1">
              <a:off x="4824000" y="627534"/>
              <a:ext cx="3149674" cy="958586"/>
              <a:chOff x="2411760" y="411510"/>
              <a:chExt cx="4312096" cy="1232520"/>
            </a:xfrm>
            <a:solidFill>
              <a:schemeClr val="tx1">
                <a:lumMod val="95000"/>
              </a:schemeClr>
            </a:solidFill>
            <a:scene3d>
              <a:camera prst="orthographicFront"/>
              <a:lightRig rig="morning" dir="t"/>
            </a:scene3d>
          </p:grpSpPr>
          <p:sp>
            <p:nvSpPr>
              <p:cNvPr id="186" name="2 Datos almacenados"/>
              <p:cNvSpPr/>
              <p:nvPr/>
            </p:nvSpPr>
            <p:spPr>
              <a:xfrm rot="5400000">
                <a:off x="4283968" y="411510"/>
                <a:ext cx="504056"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chemeClr val="tx1"/>
              </a:solid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7" name="2 Datos almacenados"/>
              <p:cNvSpPr/>
              <p:nvPr/>
            </p:nvSpPr>
            <p:spPr>
              <a:xfrm rot="5400000">
                <a:off x="3599892"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E3200B"/>
              </a:solid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8" name="2 Datos almacenados"/>
              <p:cNvSpPr/>
              <p:nvPr/>
            </p:nvSpPr>
            <p:spPr>
              <a:xfrm rot="5400000">
                <a:off x="5112060"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E3200B"/>
              </a:solid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9" name="2 Datos almacenados"/>
              <p:cNvSpPr/>
              <p:nvPr/>
            </p:nvSpPr>
            <p:spPr>
              <a:xfrm rot="5400000">
                <a:off x="2951820" y="95157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0" name="2 Datos almacenados"/>
              <p:cNvSpPr/>
              <p:nvPr/>
            </p:nvSpPr>
            <p:spPr>
              <a:xfrm rot="5400000">
                <a:off x="243938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E3200B"/>
              </a:solid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1" name="2 Datos almacenados"/>
              <p:cNvSpPr/>
              <p:nvPr/>
            </p:nvSpPr>
            <p:spPr>
              <a:xfrm rot="5400000">
                <a:off x="5832000" y="93600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2" name="2 Datos almacenados"/>
              <p:cNvSpPr/>
              <p:nvPr/>
            </p:nvSpPr>
            <p:spPr>
              <a:xfrm rot="5400000">
                <a:off x="639982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E3200B"/>
              </a:solid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208" name="207 Grupo"/>
          <p:cNvGrpSpPr/>
          <p:nvPr/>
        </p:nvGrpSpPr>
        <p:grpSpPr>
          <a:xfrm rot="18781829" flipH="1">
            <a:off x="4932038" y="2931791"/>
            <a:ext cx="3160275" cy="1823885"/>
            <a:chOff x="4824000" y="216000"/>
            <a:chExt cx="3160275" cy="1823885"/>
          </a:xfrm>
        </p:grpSpPr>
        <p:grpSp>
          <p:nvGrpSpPr>
            <p:cNvPr id="234" name="233 Grupo"/>
            <p:cNvGrpSpPr/>
            <p:nvPr/>
          </p:nvGrpSpPr>
          <p:grpSpPr>
            <a:xfrm flipH="1">
              <a:off x="4834601" y="1081299"/>
              <a:ext cx="3149674" cy="958586"/>
              <a:chOff x="2411760" y="411510"/>
              <a:chExt cx="4312096" cy="1232520"/>
            </a:xfrm>
            <a:solidFill>
              <a:srgbClr val="FF6600"/>
            </a:solidFill>
            <a:scene3d>
              <a:camera prst="orthographicFront"/>
              <a:lightRig rig="flat" dir="t"/>
            </a:scene3d>
          </p:grpSpPr>
          <p:sp>
            <p:nvSpPr>
              <p:cNvPr id="251" name="2 Datos almacenados"/>
              <p:cNvSpPr/>
              <p:nvPr/>
            </p:nvSpPr>
            <p:spPr>
              <a:xfrm rot="5400000">
                <a:off x="4283968" y="411510"/>
                <a:ext cx="504056"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FFC000"/>
              </a:solid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2" name="2 Datos almacenados"/>
              <p:cNvSpPr/>
              <p:nvPr/>
            </p:nvSpPr>
            <p:spPr>
              <a:xfrm rot="5400000">
                <a:off x="3599892"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3" name="2 Datos almacenados"/>
              <p:cNvSpPr/>
              <p:nvPr/>
            </p:nvSpPr>
            <p:spPr>
              <a:xfrm rot="5400000">
                <a:off x="5112060"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4" name="2 Datos almacenados"/>
              <p:cNvSpPr/>
              <p:nvPr/>
            </p:nvSpPr>
            <p:spPr>
              <a:xfrm rot="5400000">
                <a:off x="2951820" y="95157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FFC000"/>
              </a:solid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5" name="2 Datos almacenados"/>
              <p:cNvSpPr/>
              <p:nvPr/>
            </p:nvSpPr>
            <p:spPr>
              <a:xfrm rot="5400000">
                <a:off x="243938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6" name="2 Datos almacenados"/>
              <p:cNvSpPr/>
              <p:nvPr/>
            </p:nvSpPr>
            <p:spPr>
              <a:xfrm rot="5400000">
                <a:off x="5832000" y="93600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FFC000"/>
              </a:solid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7" name="2 Datos almacenados"/>
              <p:cNvSpPr/>
              <p:nvPr/>
            </p:nvSpPr>
            <p:spPr>
              <a:xfrm rot="5400000">
                <a:off x="639982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35" name="234 Grupo"/>
            <p:cNvGrpSpPr/>
            <p:nvPr/>
          </p:nvGrpSpPr>
          <p:grpSpPr>
            <a:xfrm flipH="1">
              <a:off x="4824000" y="216000"/>
              <a:ext cx="3149674" cy="958586"/>
              <a:chOff x="2411760" y="411510"/>
              <a:chExt cx="4312096" cy="1232520"/>
            </a:xfrm>
            <a:solidFill>
              <a:srgbClr val="009900"/>
            </a:solidFill>
            <a:scene3d>
              <a:camera prst="orthographicFront"/>
              <a:lightRig rig="flat" dir="t"/>
            </a:scene3d>
          </p:grpSpPr>
          <p:sp>
            <p:nvSpPr>
              <p:cNvPr id="244" name="2 Datos almacenados"/>
              <p:cNvSpPr/>
              <p:nvPr/>
            </p:nvSpPr>
            <p:spPr>
              <a:xfrm rot="5400000">
                <a:off x="4283968" y="411510"/>
                <a:ext cx="504056"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009900"/>
              </a:solid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5" name="2 Datos almacenados"/>
              <p:cNvSpPr/>
              <p:nvPr/>
            </p:nvSpPr>
            <p:spPr>
              <a:xfrm rot="5400000">
                <a:off x="3599892"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chemeClr val="accent3">
                  <a:lumMod val="75000"/>
                </a:schemeClr>
              </a:solid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6" name="2 Datos almacenados"/>
              <p:cNvSpPr/>
              <p:nvPr/>
            </p:nvSpPr>
            <p:spPr>
              <a:xfrm rot="5400000">
                <a:off x="5112060"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chemeClr val="accent3">
                  <a:lumMod val="75000"/>
                </a:schemeClr>
              </a:solid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7" name="2 Datos almacenados"/>
              <p:cNvSpPr/>
              <p:nvPr/>
            </p:nvSpPr>
            <p:spPr>
              <a:xfrm rot="5400000">
                <a:off x="2951820" y="95157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8" name="2 Datos almacenados"/>
              <p:cNvSpPr/>
              <p:nvPr/>
            </p:nvSpPr>
            <p:spPr>
              <a:xfrm rot="5400000">
                <a:off x="243938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chemeClr val="accent3">
                  <a:lumMod val="75000"/>
                </a:schemeClr>
              </a:solid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9" name="2 Datos almacenados"/>
              <p:cNvSpPr/>
              <p:nvPr/>
            </p:nvSpPr>
            <p:spPr>
              <a:xfrm rot="5400000">
                <a:off x="5832000" y="93600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0" name="2 Datos almacenados"/>
              <p:cNvSpPr/>
              <p:nvPr/>
            </p:nvSpPr>
            <p:spPr>
              <a:xfrm rot="5400000">
                <a:off x="639982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chemeClr val="accent3">
                  <a:lumMod val="75000"/>
                </a:schemeClr>
              </a:solid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36" name="235 Grupo"/>
            <p:cNvGrpSpPr/>
            <p:nvPr/>
          </p:nvGrpSpPr>
          <p:grpSpPr>
            <a:xfrm flipH="1">
              <a:off x="4824000" y="627534"/>
              <a:ext cx="3149674" cy="958586"/>
              <a:chOff x="2411760" y="411510"/>
              <a:chExt cx="4312096" cy="1232520"/>
            </a:xfrm>
            <a:solidFill>
              <a:schemeClr val="tx1">
                <a:lumMod val="95000"/>
              </a:schemeClr>
            </a:solidFill>
            <a:scene3d>
              <a:camera prst="orthographicFront"/>
              <a:lightRig rig="morning" dir="t"/>
            </a:scene3d>
          </p:grpSpPr>
          <p:sp>
            <p:nvSpPr>
              <p:cNvPr id="237" name="2 Datos almacenados"/>
              <p:cNvSpPr/>
              <p:nvPr/>
            </p:nvSpPr>
            <p:spPr>
              <a:xfrm rot="5400000">
                <a:off x="4283968" y="411510"/>
                <a:ext cx="504056"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chemeClr val="tx1"/>
              </a:solid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8" name="2 Datos almacenados"/>
              <p:cNvSpPr/>
              <p:nvPr/>
            </p:nvSpPr>
            <p:spPr>
              <a:xfrm rot="5400000">
                <a:off x="3599892"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E3200B"/>
              </a:solid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9" name="2 Datos almacenados"/>
              <p:cNvSpPr/>
              <p:nvPr/>
            </p:nvSpPr>
            <p:spPr>
              <a:xfrm rot="5400000">
                <a:off x="5112060"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E3200B"/>
              </a:solid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0" name="2 Datos almacenados"/>
              <p:cNvSpPr/>
              <p:nvPr/>
            </p:nvSpPr>
            <p:spPr>
              <a:xfrm rot="5400000">
                <a:off x="2951820" y="95157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1" name="2 Datos almacenados"/>
              <p:cNvSpPr/>
              <p:nvPr/>
            </p:nvSpPr>
            <p:spPr>
              <a:xfrm rot="5400000">
                <a:off x="243938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E3200B"/>
              </a:solid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2" name="2 Datos almacenados"/>
              <p:cNvSpPr/>
              <p:nvPr/>
            </p:nvSpPr>
            <p:spPr>
              <a:xfrm rot="5400000">
                <a:off x="5832000" y="93600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3" name="2 Datos almacenados"/>
              <p:cNvSpPr/>
              <p:nvPr/>
            </p:nvSpPr>
            <p:spPr>
              <a:xfrm rot="5400000">
                <a:off x="639982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E3200B"/>
              </a:solid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209" name="208 Grupo"/>
          <p:cNvGrpSpPr/>
          <p:nvPr/>
        </p:nvGrpSpPr>
        <p:grpSpPr>
          <a:xfrm rot="2757989">
            <a:off x="971600" y="2931790"/>
            <a:ext cx="3160275" cy="1823885"/>
            <a:chOff x="4824000" y="216000"/>
            <a:chExt cx="3160275" cy="1823885"/>
          </a:xfrm>
        </p:grpSpPr>
        <p:grpSp>
          <p:nvGrpSpPr>
            <p:cNvPr id="210" name="209 Grupo"/>
            <p:cNvGrpSpPr/>
            <p:nvPr/>
          </p:nvGrpSpPr>
          <p:grpSpPr>
            <a:xfrm flipH="1">
              <a:off x="4834601" y="1081299"/>
              <a:ext cx="3149674" cy="958586"/>
              <a:chOff x="2411760" y="411510"/>
              <a:chExt cx="4312096" cy="1232520"/>
            </a:xfrm>
            <a:solidFill>
              <a:srgbClr val="FF6600"/>
            </a:solidFill>
            <a:scene3d>
              <a:camera prst="orthographicFront"/>
              <a:lightRig rig="flat" dir="t"/>
            </a:scene3d>
          </p:grpSpPr>
          <p:sp>
            <p:nvSpPr>
              <p:cNvPr id="227" name="2 Datos almacenados"/>
              <p:cNvSpPr/>
              <p:nvPr/>
            </p:nvSpPr>
            <p:spPr>
              <a:xfrm rot="5400000">
                <a:off x="4283968" y="411510"/>
                <a:ext cx="504056"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FFC000"/>
              </a:solid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8" name="2 Datos almacenados"/>
              <p:cNvSpPr/>
              <p:nvPr/>
            </p:nvSpPr>
            <p:spPr>
              <a:xfrm rot="5400000">
                <a:off x="3599892"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9" name="2 Datos almacenados"/>
              <p:cNvSpPr/>
              <p:nvPr/>
            </p:nvSpPr>
            <p:spPr>
              <a:xfrm rot="5400000">
                <a:off x="5112060"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0" name="2 Datos almacenados"/>
              <p:cNvSpPr/>
              <p:nvPr/>
            </p:nvSpPr>
            <p:spPr>
              <a:xfrm rot="5400000">
                <a:off x="2951820" y="95157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FFC000"/>
              </a:solid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1" name="2 Datos almacenados"/>
              <p:cNvSpPr/>
              <p:nvPr/>
            </p:nvSpPr>
            <p:spPr>
              <a:xfrm rot="5400000">
                <a:off x="243938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2" name="2 Datos almacenados"/>
              <p:cNvSpPr/>
              <p:nvPr/>
            </p:nvSpPr>
            <p:spPr>
              <a:xfrm rot="5400000">
                <a:off x="5832000" y="93600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FFC000"/>
              </a:solid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3" name="2 Datos almacenados"/>
              <p:cNvSpPr/>
              <p:nvPr/>
            </p:nvSpPr>
            <p:spPr>
              <a:xfrm rot="5400000">
                <a:off x="639982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11" name="210 Grupo"/>
            <p:cNvGrpSpPr/>
            <p:nvPr/>
          </p:nvGrpSpPr>
          <p:grpSpPr>
            <a:xfrm flipH="1">
              <a:off x="4824000" y="216000"/>
              <a:ext cx="3149674" cy="958586"/>
              <a:chOff x="2411760" y="411510"/>
              <a:chExt cx="4312096" cy="1232520"/>
            </a:xfrm>
            <a:solidFill>
              <a:srgbClr val="009900"/>
            </a:solidFill>
            <a:scene3d>
              <a:camera prst="orthographicFront"/>
              <a:lightRig rig="flat" dir="t"/>
            </a:scene3d>
          </p:grpSpPr>
          <p:sp>
            <p:nvSpPr>
              <p:cNvPr id="220" name="2 Datos almacenados"/>
              <p:cNvSpPr/>
              <p:nvPr/>
            </p:nvSpPr>
            <p:spPr>
              <a:xfrm rot="5400000">
                <a:off x="4283968" y="411510"/>
                <a:ext cx="504056"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009900"/>
              </a:solid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1" name="2 Datos almacenados"/>
              <p:cNvSpPr/>
              <p:nvPr/>
            </p:nvSpPr>
            <p:spPr>
              <a:xfrm rot="5400000">
                <a:off x="3599892"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chemeClr val="accent3">
                  <a:lumMod val="75000"/>
                </a:schemeClr>
              </a:solid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2" name="2 Datos almacenados"/>
              <p:cNvSpPr/>
              <p:nvPr/>
            </p:nvSpPr>
            <p:spPr>
              <a:xfrm rot="5400000">
                <a:off x="5112060"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chemeClr val="accent3">
                  <a:lumMod val="75000"/>
                </a:schemeClr>
              </a:solid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3" name="2 Datos almacenados"/>
              <p:cNvSpPr/>
              <p:nvPr/>
            </p:nvSpPr>
            <p:spPr>
              <a:xfrm rot="5400000">
                <a:off x="2951820" y="95157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4" name="2 Datos almacenados"/>
              <p:cNvSpPr/>
              <p:nvPr/>
            </p:nvSpPr>
            <p:spPr>
              <a:xfrm rot="5400000">
                <a:off x="243938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chemeClr val="accent3">
                  <a:lumMod val="75000"/>
                </a:schemeClr>
              </a:solid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5" name="2 Datos almacenados"/>
              <p:cNvSpPr/>
              <p:nvPr/>
            </p:nvSpPr>
            <p:spPr>
              <a:xfrm rot="5400000">
                <a:off x="5832000" y="93600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6" name="2 Datos almacenados"/>
              <p:cNvSpPr/>
              <p:nvPr/>
            </p:nvSpPr>
            <p:spPr>
              <a:xfrm rot="5400000">
                <a:off x="639982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chemeClr val="accent3">
                  <a:lumMod val="75000"/>
                </a:schemeClr>
              </a:solid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12" name="211 Grupo"/>
            <p:cNvGrpSpPr/>
            <p:nvPr/>
          </p:nvGrpSpPr>
          <p:grpSpPr>
            <a:xfrm flipH="1">
              <a:off x="4824000" y="627534"/>
              <a:ext cx="3149674" cy="958586"/>
              <a:chOff x="2411760" y="411510"/>
              <a:chExt cx="4312096" cy="1232520"/>
            </a:xfrm>
            <a:solidFill>
              <a:schemeClr val="tx1">
                <a:lumMod val="95000"/>
              </a:schemeClr>
            </a:solidFill>
            <a:scene3d>
              <a:camera prst="orthographicFront"/>
              <a:lightRig rig="morning" dir="t"/>
            </a:scene3d>
          </p:grpSpPr>
          <p:sp>
            <p:nvSpPr>
              <p:cNvPr id="213" name="2 Datos almacenados"/>
              <p:cNvSpPr/>
              <p:nvPr/>
            </p:nvSpPr>
            <p:spPr>
              <a:xfrm rot="5400000">
                <a:off x="4283968" y="411510"/>
                <a:ext cx="504056"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chemeClr val="tx1"/>
              </a:solid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4" name="2 Datos almacenados"/>
              <p:cNvSpPr/>
              <p:nvPr/>
            </p:nvSpPr>
            <p:spPr>
              <a:xfrm rot="5400000">
                <a:off x="3599892"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E3200B"/>
              </a:solid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5" name="2 Datos almacenados"/>
              <p:cNvSpPr/>
              <p:nvPr/>
            </p:nvSpPr>
            <p:spPr>
              <a:xfrm rot="5400000">
                <a:off x="5112060"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E3200B"/>
              </a:solid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6" name="2 Datos almacenados"/>
              <p:cNvSpPr/>
              <p:nvPr/>
            </p:nvSpPr>
            <p:spPr>
              <a:xfrm rot="5400000">
                <a:off x="2951820" y="95157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7" name="2 Datos almacenados"/>
              <p:cNvSpPr/>
              <p:nvPr/>
            </p:nvSpPr>
            <p:spPr>
              <a:xfrm rot="5400000">
                <a:off x="243938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E3200B"/>
              </a:solid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8" name="2 Datos almacenados"/>
              <p:cNvSpPr/>
              <p:nvPr/>
            </p:nvSpPr>
            <p:spPr>
              <a:xfrm rot="5400000">
                <a:off x="5832000" y="93600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9" name="2 Datos almacenados"/>
              <p:cNvSpPr/>
              <p:nvPr/>
            </p:nvSpPr>
            <p:spPr>
              <a:xfrm rot="5400000">
                <a:off x="639982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E3200B"/>
              </a:solid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sp>
        <p:nvSpPr>
          <p:cNvPr id="103" name="102 Rectángulo"/>
          <p:cNvSpPr/>
          <p:nvPr/>
        </p:nvSpPr>
        <p:spPr>
          <a:xfrm rot="10800000">
            <a:off x="0" y="-524594"/>
            <a:ext cx="9252520" cy="6120680"/>
          </a:xfrm>
          <a:prstGeom prst="rect">
            <a:avLst/>
          </a:prstGeom>
          <a:gradFill>
            <a:gsLst>
              <a:gs pos="78000">
                <a:srgbClr val="FC4B04"/>
              </a:gs>
              <a:gs pos="0">
                <a:schemeClr val="tx1"/>
              </a:gs>
              <a:gs pos="100000">
                <a:srgbClr val="FF3300"/>
              </a:gs>
              <a:gs pos="66000">
                <a:schemeClr val="tx1"/>
              </a:gs>
              <a:gs pos="90000">
                <a:schemeClr val="tx1"/>
              </a:gs>
              <a:gs pos="44000">
                <a:schemeClr val="tx1"/>
              </a:gs>
              <a:gs pos="54000">
                <a:srgbClr val="FA4C06"/>
              </a:gs>
              <a:gs pos="33000">
                <a:srgbClr val="FD5003"/>
              </a:gs>
              <a:gs pos="23000">
                <a:schemeClr val="tx1"/>
              </a:gs>
              <a:gs pos="12000">
                <a:srgbClr val="FF4A01"/>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9987568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nodeType="withEffect">
                                  <p:stCondLst>
                                    <p:cond delay="0"/>
                                  </p:stCondLst>
                                  <p:childTnLst>
                                    <p:set>
                                      <p:cBhvr>
                                        <p:cTn id="6" dur="1" fill="hold">
                                          <p:stCondLst>
                                            <p:cond delay="0"/>
                                          </p:stCondLst>
                                        </p:cTn>
                                        <p:tgtEl>
                                          <p:spTgt spid="105"/>
                                        </p:tgtEl>
                                        <p:attrNameLst>
                                          <p:attrName>style.visibility</p:attrName>
                                        </p:attrNameLst>
                                      </p:cBhvr>
                                      <p:to>
                                        <p:strVal val="visible"/>
                                      </p:to>
                                    </p:set>
                                    <p:anim calcmode="lin" valueType="num">
                                      <p:cBhvr additive="base">
                                        <p:cTn id="7" dur="3000" fill="hold"/>
                                        <p:tgtEl>
                                          <p:spTgt spid="105"/>
                                        </p:tgtEl>
                                        <p:attrNameLst>
                                          <p:attrName>ppt_x</p:attrName>
                                        </p:attrNameLst>
                                      </p:cBhvr>
                                      <p:tavLst>
                                        <p:tav tm="0">
                                          <p:val>
                                            <p:strVal val="1+#ppt_w/2"/>
                                          </p:val>
                                        </p:tav>
                                        <p:tav tm="100000">
                                          <p:val>
                                            <p:strVal val="#ppt_x"/>
                                          </p:val>
                                        </p:tav>
                                      </p:tavLst>
                                    </p:anim>
                                    <p:anim calcmode="lin" valueType="num">
                                      <p:cBhvr additive="base">
                                        <p:cTn id="8" dur="3000" fill="hold"/>
                                        <p:tgtEl>
                                          <p:spTgt spid="105"/>
                                        </p:tgtEl>
                                        <p:attrNameLst>
                                          <p:attrName>ppt_y</p:attrName>
                                        </p:attrNameLst>
                                      </p:cBhvr>
                                      <p:tavLst>
                                        <p:tav tm="0">
                                          <p:val>
                                            <p:strVal val="1+#ppt_h/2"/>
                                          </p:val>
                                        </p:tav>
                                        <p:tav tm="100000">
                                          <p:val>
                                            <p:strVal val="#ppt_y"/>
                                          </p:val>
                                        </p:tav>
                                      </p:tavLst>
                                    </p:anim>
                                  </p:childTnLst>
                                </p:cTn>
                              </p:par>
                              <p:par>
                                <p:cTn id="9" presetID="2" presetClass="exit" presetSubtype="6" fill="hold" nodeType="withEffect">
                                  <p:stCondLst>
                                    <p:cond delay="0"/>
                                  </p:stCondLst>
                                  <p:childTnLst>
                                    <p:anim calcmode="lin" valueType="num">
                                      <p:cBhvr additive="base">
                                        <p:cTn id="10" dur="4750"/>
                                        <p:tgtEl>
                                          <p:spTgt spid="105"/>
                                        </p:tgtEl>
                                        <p:attrNameLst>
                                          <p:attrName>ppt_x</p:attrName>
                                        </p:attrNameLst>
                                      </p:cBhvr>
                                      <p:tavLst>
                                        <p:tav tm="0">
                                          <p:val>
                                            <p:strVal val="ppt_x"/>
                                          </p:val>
                                        </p:tav>
                                        <p:tav tm="100000">
                                          <p:val>
                                            <p:strVal val="1+ppt_w/2"/>
                                          </p:val>
                                        </p:tav>
                                      </p:tavLst>
                                    </p:anim>
                                    <p:anim calcmode="lin" valueType="num">
                                      <p:cBhvr additive="base">
                                        <p:cTn id="11" dur="4750"/>
                                        <p:tgtEl>
                                          <p:spTgt spid="105"/>
                                        </p:tgtEl>
                                        <p:attrNameLst>
                                          <p:attrName>ppt_y</p:attrName>
                                        </p:attrNameLst>
                                      </p:cBhvr>
                                      <p:tavLst>
                                        <p:tav tm="0">
                                          <p:val>
                                            <p:strVal val="ppt_y"/>
                                          </p:val>
                                        </p:tav>
                                        <p:tav tm="100000">
                                          <p:val>
                                            <p:strVal val="1+ppt_h/2"/>
                                          </p:val>
                                        </p:tav>
                                      </p:tavLst>
                                    </p:anim>
                                    <p:set>
                                      <p:cBhvr>
                                        <p:cTn id="12" dur="1" fill="hold">
                                          <p:stCondLst>
                                            <p:cond delay="4749"/>
                                          </p:stCondLst>
                                        </p:cTn>
                                        <p:tgtEl>
                                          <p:spTgt spid="105"/>
                                        </p:tgtEl>
                                        <p:attrNameLst>
                                          <p:attrName>style.visibility</p:attrName>
                                        </p:attrNameLst>
                                      </p:cBhvr>
                                      <p:to>
                                        <p:strVal val="hidden"/>
                                      </p:to>
                                    </p:set>
                                  </p:childTnLst>
                                </p:cTn>
                              </p:par>
                              <p:par>
                                <p:cTn id="13" presetID="2" presetClass="entr" presetSubtype="12" fill="hold" nodeType="with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additive="base">
                                        <p:cTn id="15" dur="3000" fill="hold"/>
                                        <p:tgtEl>
                                          <p:spTgt spid="2"/>
                                        </p:tgtEl>
                                        <p:attrNameLst>
                                          <p:attrName>ppt_x</p:attrName>
                                        </p:attrNameLst>
                                      </p:cBhvr>
                                      <p:tavLst>
                                        <p:tav tm="0">
                                          <p:val>
                                            <p:strVal val="0-#ppt_w/2"/>
                                          </p:val>
                                        </p:tav>
                                        <p:tav tm="100000">
                                          <p:val>
                                            <p:strVal val="#ppt_x"/>
                                          </p:val>
                                        </p:tav>
                                      </p:tavLst>
                                    </p:anim>
                                    <p:anim calcmode="lin" valueType="num">
                                      <p:cBhvr additive="base">
                                        <p:cTn id="16" dur="3000" fill="hold"/>
                                        <p:tgtEl>
                                          <p:spTgt spid="2"/>
                                        </p:tgtEl>
                                        <p:attrNameLst>
                                          <p:attrName>ppt_y</p:attrName>
                                        </p:attrNameLst>
                                      </p:cBhvr>
                                      <p:tavLst>
                                        <p:tav tm="0">
                                          <p:val>
                                            <p:strVal val="1+#ppt_h/2"/>
                                          </p:val>
                                        </p:tav>
                                        <p:tav tm="100000">
                                          <p:val>
                                            <p:strVal val="#ppt_y"/>
                                          </p:val>
                                        </p:tav>
                                      </p:tavLst>
                                    </p:anim>
                                  </p:childTnLst>
                                </p:cTn>
                              </p:par>
                              <p:par>
                                <p:cTn id="17" presetID="2" presetClass="exit" presetSubtype="12" fill="hold" nodeType="withEffect">
                                  <p:stCondLst>
                                    <p:cond delay="0"/>
                                  </p:stCondLst>
                                  <p:childTnLst>
                                    <p:anim calcmode="lin" valueType="num">
                                      <p:cBhvr additive="base">
                                        <p:cTn id="18" dur="4750"/>
                                        <p:tgtEl>
                                          <p:spTgt spid="2"/>
                                        </p:tgtEl>
                                        <p:attrNameLst>
                                          <p:attrName>ppt_x</p:attrName>
                                        </p:attrNameLst>
                                      </p:cBhvr>
                                      <p:tavLst>
                                        <p:tav tm="0">
                                          <p:val>
                                            <p:strVal val="ppt_x"/>
                                          </p:val>
                                        </p:tav>
                                        <p:tav tm="100000">
                                          <p:val>
                                            <p:strVal val="0-ppt_w/2"/>
                                          </p:val>
                                        </p:tav>
                                      </p:tavLst>
                                    </p:anim>
                                    <p:anim calcmode="lin" valueType="num">
                                      <p:cBhvr additive="base">
                                        <p:cTn id="19" dur="4750"/>
                                        <p:tgtEl>
                                          <p:spTgt spid="2"/>
                                        </p:tgtEl>
                                        <p:attrNameLst>
                                          <p:attrName>ppt_y</p:attrName>
                                        </p:attrNameLst>
                                      </p:cBhvr>
                                      <p:tavLst>
                                        <p:tav tm="0">
                                          <p:val>
                                            <p:strVal val="ppt_y"/>
                                          </p:val>
                                        </p:tav>
                                        <p:tav tm="100000">
                                          <p:val>
                                            <p:strVal val="1+ppt_h/2"/>
                                          </p:val>
                                        </p:tav>
                                      </p:tavLst>
                                    </p:anim>
                                    <p:set>
                                      <p:cBhvr>
                                        <p:cTn id="20" dur="1" fill="hold">
                                          <p:stCondLst>
                                            <p:cond delay="4749"/>
                                          </p:stCondLst>
                                        </p:cTn>
                                        <p:tgtEl>
                                          <p:spTgt spid="2"/>
                                        </p:tgtEl>
                                        <p:attrNameLst>
                                          <p:attrName>style.visibility</p:attrName>
                                        </p:attrNameLst>
                                      </p:cBhvr>
                                      <p:to>
                                        <p:strVal val="hidden"/>
                                      </p:to>
                                    </p:set>
                                  </p:childTnLst>
                                </p:cTn>
                              </p:par>
                              <p:par>
                                <p:cTn id="21" presetID="2" presetClass="entr" presetSubtype="3" fill="hold" nodeType="withEffect">
                                  <p:stCondLst>
                                    <p:cond delay="0"/>
                                  </p:stCondLst>
                                  <p:childTnLst>
                                    <p:set>
                                      <p:cBhvr>
                                        <p:cTn id="22" dur="1" fill="hold">
                                          <p:stCondLst>
                                            <p:cond delay="0"/>
                                          </p:stCondLst>
                                        </p:cTn>
                                        <p:tgtEl>
                                          <p:spTgt spid="209"/>
                                        </p:tgtEl>
                                        <p:attrNameLst>
                                          <p:attrName>style.visibility</p:attrName>
                                        </p:attrNameLst>
                                      </p:cBhvr>
                                      <p:to>
                                        <p:strVal val="visible"/>
                                      </p:to>
                                    </p:set>
                                    <p:anim calcmode="lin" valueType="num">
                                      <p:cBhvr additive="base">
                                        <p:cTn id="23" dur="3000" fill="hold"/>
                                        <p:tgtEl>
                                          <p:spTgt spid="209"/>
                                        </p:tgtEl>
                                        <p:attrNameLst>
                                          <p:attrName>ppt_x</p:attrName>
                                        </p:attrNameLst>
                                      </p:cBhvr>
                                      <p:tavLst>
                                        <p:tav tm="0">
                                          <p:val>
                                            <p:strVal val="1+#ppt_w/2"/>
                                          </p:val>
                                        </p:tav>
                                        <p:tav tm="100000">
                                          <p:val>
                                            <p:strVal val="#ppt_x"/>
                                          </p:val>
                                        </p:tav>
                                      </p:tavLst>
                                    </p:anim>
                                    <p:anim calcmode="lin" valueType="num">
                                      <p:cBhvr additive="base">
                                        <p:cTn id="24" dur="3000" fill="hold"/>
                                        <p:tgtEl>
                                          <p:spTgt spid="209"/>
                                        </p:tgtEl>
                                        <p:attrNameLst>
                                          <p:attrName>ppt_y</p:attrName>
                                        </p:attrNameLst>
                                      </p:cBhvr>
                                      <p:tavLst>
                                        <p:tav tm="0">
                                          <p:val>
                                            <p:strVal val="0-#ppt_h/2"/>
                                          </p:val>
                                        </p:tav>
                                        <p:tav tm="100000">
                                          <p:val>
                                            <p:strVal val="#ppt_y"/>
                                          </p:val>
                                        </p:tav>
                                      </p:tavLst>
                                    </p:anim>
                                  </p:childTnLst>
                                </p:cTn>
                              </p:par>
                              <p:par>
                                <p:cTn id="25" presetID="2" presetClass="exit" presetSubtype="3" fill="hold" nodeType="withEffect">
                                  <p:stCondLst>
                                    <p:cond delay="0"/>
                                  </p:stCondLst>
                                  <p:childTnLst>
                                    <p:anim calcmode="lin" valueType="num">
                                      <p:cBhvr additive="base">
                                        <p:cTn id="26" dur="4750"/>
                                        <p:tgtEl>
                                          <p:spTgt spid="209"/>
                                        </p:tgtEl>
                                        <p:attrNameLst>
                                          <p:attrName>ppt_x</p:attrName>
                                        </p:attrNameLst>
                                      </p:cBhvr>
                                      <p:tavLst>
                                        <p:tav tm="0">
                                          <p:val>
                                            <p:strVal val="ppt_x"/>
                                          </p:val>
                                        </p:tav>
                                        <p:tav tm="100000">
                                          <p:val>
                                            <p:strVal val="1+ppt_w/2"/>
                                          </p:val>
                                        </p:tav>
                                      </p:tavLst>
                                    </p:anim>
                                    <p:anim calcmode="lin" valueType="num">
                                      <p:cBhvr additive="base">
                                        <p:cTn id="27" dur="4750"/>
                                        <p:tgtEl>
                                          <p:spTgt spid="209"/>
                                        </p:tgtEl>
                                        <p:attrNameLst>
                                          <p:attrName>ppt_y</p:attrName>
                                        </p:attrNameLst>
                                      </p:cBhvr>
                                      <p:tavLst>
                                        <p:tav tm="0">
                                          <p:val>
                                            <p:strVal val="ppt_y"/>
                                          </p:val>
                                        </p:tav>
                                        <p:tav tm="100000">
                                          <p:val>
                                            <p:strVal val="0-ppt_h/2"/>
                                          </p:val>
                                        </p:tav>
                                      </p:tavLst>
                                    </p:anim>
                                    <p:set>
                                      <p:cBhvr>
                                        <p:cTn id="28" dur="1" fill="hold">
                                          <p:stCondLst>
                                            <p:cond delay="4749"/>
                                          </p:stCondLst>
                                        </p:cTn>
                                        <p:tgtEl>
                                          <p:spTgt spid="209"/>
                                        </p:tgtEl>
                                        <p:attrNameLst>
                                          <p:attrName>style.visibility</p:attrName>
                                        </p:attrNameLst>
                                      </p:cBhvr>
                                      <p:to>
                                        <p:strVal val="hidden"/>
                                      </p:to>
                                    </p:set>
                                  </p:childTnLst>
                                </p:cTn>
                              </p:par>
                              <p:par>
                                <p:cTn id="29" presetID="2" presetClass="entr" presetSubtype="9" fill="hold" nodeType="withEffect">
                                  <p:stCondLst>
                                    <p:cond delay="0"/>
                                  </p:stCondLst>
                                  <p:childTnLst>
                                    <p:set>
                                      <p:cBhvr>
                                        <p:cTn id="30" dur="1" fill="hold">
                                          <p:stCondLst>
                                            <p:cond delay="0"/>
                                          </p:stCondLst>
                                        </p:cTn>
                                        <p:tgtEl>
                                          <p:spTgt spid="208"/>
                                        </p:tgtEl>
                                        <p:attrNameLst>
                                          <p:attrName>style.visibility</p:attrName>
                                        </p:attrNameLst>
                                      </p:cBhvr>
                                      <p:to>
                                        <p:strVal val="visible"/>
                                      </p:to>
                                    </p:set>
                                    <p:anim calcmode="lin" valueType="num">
                                      <p:cBhvr additive="base">
                                        <p:cTn id="31" dur="3000" fill="hold"/>
                                        <p:tgtEl>
                                          <p:spTgt spid="208"/>
                                        </p:tgtEl>
                                        <p:attrNameLst>
                                          <p:attrName>ppt_x</p:attrName>
                                        </p:attrNameLst>
                                      </p:cBhvr>
                                      <p:tavLst>
                                        <p:tav tm="0">
                                          <p:val>
                                            <p:strVal val="0-#ppt_w/2"/>
                                          </p:val>
                                        </p:tav>
                                        <p:tav tm="100000">
                                          <p:val>
                                            <p:strVal val="#ppt_x"/>
                                          </p:val>
                                        </p:tav>
                                      </p:tavLst>
                                    </p:anim>
                                    <p:anim calcmode="lin" valueType="num">
                                      <p:cBhvr additive="base">
                                        <p:cTn id="32" dur="3000" fill="hold"/>
                                        <p:tgtEl>
                                          <p:spTgt spid="208"/>
                                        </p:tgtEl>
                                        <p:attrNameLst>
                                          <p:attrName>ppt_y</p:attrName>
                                        </p:attrNameLst>
                                      </p:cBhvr>
                                      <p:tavLst>
                                        <p:tav tm="0">
                                          <p:val>
                                            <p:strVal val="0-#ppt_h/2"/>
                                          </p:val>
                                        </p:tav>
                                        <p:tav tm="100000">
                                          <p:val>
                                            <p:strVal val="#ppt_y"/>
                                          </p:val>
                                        </p:tav>
                                      </p:tavLst>
                                    </p:anim>
                                  </p:childTnLst>
                                </p:cTn>
                              </p:par>
                              <p:par>
                                <p:cTn id="33" presetID="2" presetClass="exit" presetSubtype="9" fill="hold" nodeType="withEffect">
                                  <p:stCondLst>
                                    <p:cond delay="0"/>
                                  </p:stCondLst>
                                  <p:childTnLst>
                                    <p:anim calcmode="lin" valueType="num">
                                      <p:cBhvr additive="base">
                                        <p:cTn id="34" dur="4750"/>
                                        <p:tgtEl>
                                          <p:spTgt spid="208"/>
                                        </p:tgtEl>
                                        <p:attrNameLst>
                                          <p:attrName>ppt_x</p:attrName>
                                        </p:attrNameLst>
                                      </p:cBhvr>
                                      <p:tavLst>
                                        <p:tav tm="0">
                                          <p:val>
                                            <p:strVal val="ppt_x"/>
                                          </p:val>
                                        </p:tav>
                                        <p:tav tm="100000">
                                          <p:val>
                                            <p:strVal val="0-ppt_w/2"/>
                                          </p:val>
                                        </p:tav>
                                      </p:tavLst>
                                    </p:anim>
                                    <p:anim calcmode="lin" valueType="num">
                                      <p:cBhvr additive="base">
                                        <p:cTn id="35" dur="4750"/>
                                        <p:tgtEl>
                                          <p:spTgt spid="208"/>
                                        </p:tgtEl>
                                        <p:attrNameLst>
                                          <p:attrName>ppt_y</p:attrName>
                                        </p:attrNameLst>
                                      </p:cBhvr>
                                      <p:tavLst>
                                        <p:tav tm="0">
                                          <p:val>
                                            <p:strVal val="ppt_y"/>
                                          </p:val>
                                        </p:tav>
                                        <p:tav tm="100000">
                                          <p:val>
                                            <p:strVal val="0-ppt_h/2"/>
                                          </p:val>
                                        </p:tav>
                                      </p:tavLst>
                                    </p:anim>
                                    <p:set>
                                      <p:cBhvr>
                                        <p:cTn id="36" dur="1" fill="hold">
                                          <p:stCondLst>
                                            <p:cond delay="4749"/>
                                          </p:stCondLst>
                                        </p:cTn>
                                        <p:tgtEl>
                                          <p:spTgt spid="208"/>
                                        </p:tgtEl>
                                        <p:attrNameLst>
                                          <p:attrName>style.visibility</p:attrName>
                                        </p:attrNameLst>
                                      </p:cBhvr>
                                      <p:to>
                                        <p:strVal val="hidden"/>
                                      </p:to>
                                    </p:set>
                                  </p:childTnLst>
                                </p:cTn>
                              </p:par>
                              <p:par>
                                <p:cTn id="37" presetID="23" presetClass="entr" presetSubtype="272" fill="hold" nodeType="withEffect">
                                  <p:stCondLst>
                                    <p:cond delay="1000"/>
                                  </p:stCondLst>
                                  <p:childTnLst>
                                    <p:set>
                                      <p:cBhvr>
                                        <p:cTn id="38" dur="1" fill="hold">
                                          <p:stCondLst>
                                            <p:cond delay="0"/>
                                          </p:stCondLst>
                                        </p:cTn>
                                        <p:tgtEl>
                                          <p:spTgt spid="258"/>
                                        </p:tgtEl>
                                        <p:attrNameLst>
                                          <p:attrName>style.visibility</p:attrName>
                                        </p:attrNameLst>
                                      </p:cBhvr>
                                      <p:to>
                                        <p:strVal val="visible"/>
                                      </p:to>
                                    </p:set>
                                    <p:anim calcmode="lin" valueType="num">
                                      <p:cBhvr>
                                        <p:cTn id="39" dur="2750" fill="hold"/>
                                        <p:tgtEl>
                                          <p:spTgt spid="258"/>
                                        </p:tgtEl>
                                        <p:attrNameLst>
                                          <p:attrName>ppt_w</p:attrName>
                                        </p:attrNameLst>
                                      </p:cBhvr>
                                      <p:tavLst>
                                        <p:tav tm="0">
                                          <p:val>
                                            <p:strVal val="2/3*#ppt_w"/>
                                          </p:val>
                                        </p:tav>
                                        <p:tav tm="100000">
                                          <p:val>
                                            <p:strVal val="#ppt_w"/>
                                          </p:val>
                                        </p:tav>
                                      </p:tavLst>
                                    </p:anim>
                                    <p:anim calcmode="lin" valueType="num">
                                      <p:cBhvr>
                                        <p:cTn id="40" dur="2750" fill="hold"/>
                                        <p:tgtEl>
                                          <p:spTgt spid="258"/>
                                        </p:tgtEl>
                                        <p:attrNameLst>
                                          <p:attrName>ppt_h</p:attrName>
                                        </p:attrNameLst>
                                      </p:cBhvr>
                                      <p:tavLst>
                                        <p:tav tm="0">
                                          <p:val>
                                            <p:strVal val="2/3*#ppt_h"/>
                                          </p:val>
                                        </p:tav>
                                        <p:tav tm="100000">
                                          <p:val>
                                            <p:strVal val="#ppt_h"/>
                                          </p:val>
                                        </p:tav>
                                      </p:tavLst>
                                    </p:anim>
                                  </p:childTnLst>
                                </p:cTn>
                              </p:par>
                              <p:par>
                                <p:cTn id="41" presetID="8" presetClass="entr" presetSubtype="32" fill="hold" nodeType="withEffect">
                                  <p:stCondLst>
                                    <p:cond delay="1000"/>
                                  </p:stCondLst>
                                  <p:childTnLst>
                                    <p:set>
                                      <p:cBhvr>
                                        <p:cTn id="42" dur="1" fill="hold">
                                          <p:stCondLst>
                                            <p:cond delay="0"/>
                                          </p:stCondLst>
                                        </p:cTn>
                                        <p:tgtEl>
                                          <p:spTgt spid="258"/>
                                        </p:tgtEl>
                                        <p:attrNameLst>
                                          <p:attrName>style.visibility</p:attrName>
                                        </p:attrNameLst>
                                      </p:cBhvr>
                                      <p:to>
                                        <p:strVal val="visible"/>
                                      </p:to>
                                    </p:set>
                                    <p:animEffect transition="in" filter="diamond(out)">
                                      <p:cBhvr>
                                        <p:cTn id="43" dur="2750"/>
                                        <p:tgtEl>
                                          <p:spTgt spid="258"/>
                                        </p:tgtEl>
                                      </p:cBhvr>
                                    </p:animEffect>
                                  </p:childTnLst>
                                </p:cTn>
                              </p:par>
                              <p:par>
                                <p:cTn id="44" presetID="9" presetClass="emph" presetSubtype="0" grpId="0" nodeType="withEffect">
                                  <p:stCondLst>
                                    <p:cond delay="0"/>
                                  </p:stCondLst>
                                  <p:childTnLst>
                                    <p:set>
                                      <p:cBhvr rctx="PPT">
                                        <p:cTn id="45" dur="indefinite"/>
                                        <p:tgtEl>
                                          <p:spTgt spid="103"/>
                                        </p:tgtEl>
                                        <p:attrNameLst>
                                          <p:attrName>style.opacity</p:attrName>
                                        </p:attrNameLst>
                                      </p:cBhvr>
                                      <p:to>
                                        <p:strVal val="0"/>
                                      </p:to>
                                    </p:set>
                                    <p:animEffect filter="image" prLst="opacity: 0">
                                      <p:cBhvr rctx="IE">
                                        <p:cTn id="46" dur="indefinite"/>
                                        <p:tgtEl>
                                          <p:spTgt spid="10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26 Imagen" descr="Diapositiva35"/>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11440" y="0"/>
            <a:ext cx="9144000" cy="5143500"/>
          </a:xfrm>
          <a:prstGeom prst="rect">
            <a:avLst/>
          </a:prstGeom>
          <a:noFill/>
          <a:ln>
            <a:noFill/>
          </a:ln>
        </p:spPr>
      </p:pic>
      <p:grpSp>
        <p:nvGrpSpPr>
          <p:cNvPr id="4" name="3 Grupo"/>
          <p:cNvGrpSpPr/>
          <p:nvPr/>
        </p:nvGrpSpPr>
        <p:grpSpPr>
          <a:xfrm>
            <a:off x="1980000" y="-3348000"/>
            <a:ext cx="5143500" cy="4247964"/>
            <a:chOff x="1980000" y="-3348000"/>
            <a:chExt cx="5143500" cy="4247964"/>
          </a:xfrm>
        </p:grpSpPr>
        <p:grpSp>
          <p:nvGrpSpPr>
            <p:cNvPr id="17" name="16 Grupo"/>
            <p:cNvGrpSpPr/>
            <p:nvPr/>
          </p:nvGrpSpPr>
          <p:grpSpPr>
            <a:xfrm flipH="1" flipV="1">
              <a:off x="1980000" y="-3348000"/>
              <a:ext cx="5143500" cy="4247964"/>
              <a:chOff x="2051720" y="4227934"/>
              <a:chExt cx="5143500" cy="4247964"/>
            </a:xfrm>
          </p:grpSpPr>
          <p:sp>
            <p:nvSpPr>
              <p:cNvPr id="18" name="17 Arco de bloque"/>
              <p:cNvSpPr/>
              <p:nvPr/>
            </p:nvSpPr>
            <p:spPr>
              <a:xfrm>
                <a:off x="2820289" y="4990232"/>
                <a:ext cx="3606362" cy="2615838"/>
              </a:xfrm>
              <a:prstGeom prst="blockArc">
                <a:avLst>
                  <a:gd name="adj1" fmla="val 10733983"/>
                  <a:gd name="adj2" fmla="val 89243"/>
                  <a:gd name="adj3" fmla="val 8873"/>
                </a:avLst>
              </a:prstGeom>
              <a:gradFill>
                <a:gsLst>
                  <a:gs pos="77917">
                    <a:srgbClr val="CC0000"/>
                  </a:gs>
                  <a:gs pos="28000">
                    <a:srgbClr val="CC0000"/>
                  </a:gs>
                  <a:gs pos="94583">
                    <a:srgbClr val="FF0000">
                      <a:alpha val="22000"/>
                    </a:srgbClr>
                  </a:gs>
                  <a:gs pos="8000">
                    <a:srgbClr val="F80518">
                      <a:alpha val="41000"/>
                    </a:srgbClr>
                  </a:gs>
                  <a:gs pos="52000">
                    <a:srgbClr val="FF6600"/>
                  </a:gs>
                </a:gsLst>
                <a:path path="circle">
                  <a:fillToRect l="100000" t="100000"/>
                </a:path>
              </a:gradFill>
              <a:ln>
                <a:solidFill>
                  <a:schemeClr val="tx1">
                    <a:lumMod val="95000"/>
                  </a:schemeClr>
                </a:solidFill>
              </a:ln>
              <a:scene3d>
                <a:camera prst="orthographicFront"/>
                <a:lightRig rig="flat"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rco de bloque"/>
              <p:cNvSpPr/>
              <p:nvPr/>
            </p:nvSpPr>
            <p:spPr>
              <a:xfrm>
                <a:off x="2406444" y="4601677"/>
                <a:ext cx="4434052" cy="3500480"/>
              </a:xfrm>
              <a:prstGeom prst="blockArc">
                <a:avLst>
                  <a:gd name="adj1" fmla="val 10802897"/>
                  <a:gd name="adj2" fmla="val 12346"/>
                  <a:gd name="adj3" fmla="val 6954"/>
                </a:avLst>
              </a:prstGeom>
              <a:solidFill>
                <a:schemeClr val="tx1"/>
              </a:solidFill>
              <a:ln w="50800">
                <a:solidFill>
                  <a:srgbClr val="58A808"/>
                </a:solid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Arco de bloque"/>
              <p:cNvSpPr/>
              <p:nvPr/>
            </p:nvSpPr>
            <p:spPr>
              <a:xfrm>
                <a:off x="2051720" y="4227934"/>
                <a:ext cx="5143500" cy="4247964"/>
              </a:xfrm>
              <a:prstGeom prst="blockArc">
                <a:avLst>
                  <a:gd name="adj1" fmla="val 10802897"/>
                  <a:gd name="adj2" fmla="val 29958"/>
                  <a:gd name="adj3" fmla="val 5167"/>
                </a:avLst>
              </a:prstGeom>
              <a:gradFill>
                <a:gsLst>
                  <a:gs pos="77917">
                    <a:srgbClr val="CC0000"/>
                  </a:gs>
                  <a:gs pos="28000">
                    <a:srgbClr val="CC0000"/>
                  </a:gs>
                  <a:gs pos="94583">
                    <a:srgbClr val="FF0000">
                      <a:alpha val="22000"/>
                    </a:srgbClr>
                  </a:gs>
                  <a:gs pos="8000">
                    <a:srgbClr val="F80518">
                      <a:alpha val="41000"/>
                    </a:srgbClr>
                  </a:gs>
                  <a:gs pos="52000">
                    <a:srgbClr val="FF0000">
                      <a:alpha val="0"/>
                    </a:srgbClr>
                  </a:gs>
                </a:gsLst>
                <a:path path="circle">
                  <a:fillToRect l="100000" t="100000"/>
                </a:path>
              </a:gradFill>
              <a:ln>
                <a:solidFill>
                  <a:schemeClr val="tx1">
                    <a:lumMod val="95000"/>
                  </a:schemeClr>
                </a:solidFill>
              </a:ln>
              <a:scene3d>
                <a:camera prst="orthographicFront"/>
                <a:lightRig rig="flat"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grpSp>
        <p:sp>
          <p:nvSpPr>
            <p:cNvPr id="41" name="40 Arco de bloque"/>
            <p:cNvSpPr/>
            <p:nvPr/>
          </p:nvSpPr>
          <p:spPr>
            <a:xfrm flipH="1" flipV="1">
              <a:off x="3203848" y="-1964754"/>
              <a:ext cx="2700432" cy="1656184"/>
            </a:xfrm>
            <a:prstGeom prst="blockArc">
              <a:avLst>
                <a:gd name="adj1" fmla="val 10733983"/>
                <a:gd name="adj2" fmla="val 97148"/>
                <a:gd name="adj3" fmla="val 14535"/>
              </a:avLst>
            </a:prstGeom>
            <a:gradFill>
              <a:gsLst>
                <a:gs pos="77917">
                  <a:srgbClr val="FF6600"/>
                </a:gs>
                <a:gs pos="28000">
                  <a:srgbClr val="FF6600"/>
                </a:gs>
                <a:gs pos="94583">
                  <a:srgbClr val="FF0000">
                    <a:alpha val="22000"/>
                  </a:srgbClr>
                </a:gs>
                <a:gs pos="8000">
                  <a:srgbClr val="F80518">
                    <a:alpha val="41000"/>
                  </a:srgbClr>
                </a:gs>
                <a:gs pos="52000">
                  <a:srgbClr val="FF0000">
                    <a:alpha val="0"/>
                  </a:srgbClr>
                </a:gs>
              </a:gsLst>
              <a:path path="circle">
                <a:fillToRect l="100000" t="100000"/>
              </a:path>
            </a:gradFill>
            <a:ln>
              <a:solidFill>
                <a:schemeClr val="tx1">
                  <a:lumMod val="95000"/>
                </a:schemeClr>
              </a:solidFill>
            </a:ln>
            <a:scene3d>
              <a:camera prst="orthographicFront"/>
              <a:lightRig rig="flat"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grpSp>
      <p:grpSp>
        <p:nvGrpSpPr>
          <p:cNvPr id="42" name="41 Grupo"/>
          <p:cNvGrpSpPr/>
          <p:nvPr/>
        </p:nvGrpSpPr>
        <p:grpSpPr>
          <a:xfrm rot="10800000">
            <a:off x="1979712" y="4248000"/>
            <a:ext cx="5143500" cy="4247964"/>
            <a:chOff x="1980000" y="-3348000"/>
            <a:chExt cx="5143500" cy="4247964"/>
          </a:xfrm>
        </p:grpSpPr>
        <p:grpSp>
          <p:nvGrpSpPr>
            <p:cNvPr id="43" name="42 Grupo"/>
            <p:cNvGrpSpPr/>
            <p:nvPr/>
          </p:nvGrpSpPr>
          <p:grpSpPr>
            <a:xfrm flipH="1" flipV="1">
              <a:off x="1980000" y="-3348000"/>
              <a:ext cx="5143500" cy="4247964"/>
              <a:chOff x="2051720" y="4227934"/>
              <a:chExt cx="5143500" cy="4247964"/>
            </a:xfrm>
          </p:grpSpPr>
          <p:sp>
            <p:nvSpPr>
              <p:cNvPr id="45" name="44 Arco de bloque"/>
              <p:cNvSpPr/>
              <p:nvPr/>
            </p:nvSpPr>
            <p:spPr>
              <a:xfrm>
                <a:off x="2820289" y="4990232"/>
                <a:ext cx="3606362" cy="2615838"/>
              </a:xfrm>
              <a:prstGeom prst="blockArc">
                <a:avLst>
                  <a:gd name="adj1" fmla="val 10733983"/>
                  <a:gd name="adj2" fmla="val 89243"/>
                  <a:gd name="adj3" fmla="val 8873"/>
                </a:avLst>
              </a:prstGeom>
              <a:gradFill>
                <a:gsLst>
                  <a:gs pos="77917">
                    <a:srgbClr val="CC0000"/>
                  </a:gs>
                  <a:gs pos="28000">
                    <a:srgbClr val="CC0000"/>
                  </a:gs>
                  <a:gs pos="94583">
                    <a:srgbClr val="FF0000">
                      <a:alpha val="22000"/>
                    </a:srgbClr>
                  </a:gs>
                  <a:gs pos="8000">
                    <a:srgbClr val="F80518">
                      <a:alpha val="41000"/>
                    </a:srgbClr>
                  </a:gs>
                  <a:gs pos="52000">
                    <a:srgbClr val="FF6600"/>
                  </a:gs>
                </a:gsLst>
                <a:path path="circle">
                  <a:fillToRect l="100000" t="100000"/>
                </a:path>
              </a:gradFill>
              <a:ln>
                <a:solidFill>
                  <a:schemeClr val="tx1">
                    <a:lumMod val="95000"/>
                  </a:schemeClr>
                </a:solidFill>
              </a:ln>
              <a:scene3d>
                <a:camera prst="orthographicFront"/>
                <a:lightRig rig="flat"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6" name="45 Arco de bloque"/>
              <p:cNvSpPr/>
              <p:nvPr/>
            </p:nvSpPr>
            <p:spPr>
              <a:xfrm>
                <a:off x="2406444" y="4601677"/>
                <a:ext cx="4434052" cy="3500480"/>
              </a:xfrm>
              <a:prstGeom prst="blockArc">
                <a:avLst>
                  <a:gd name="adj1" fmla="val 10802897"/>
                  <a:gd name="adj2" fmla="val 12346"/>
                  <a:gd name="adj3" fmla="val 6954"/>
                </a:avLst>
              </a:prstGeom>
              <a:solidFill>
                <a:schemeClr val="tx1"/>
              </a:solidFill>
              <a:ln w="50800">
                <a:solidFill>
                  <a:srgbClr val="58A808"/>
                </a:solid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7" name="46 Arco de bloque"/>
              <p:cNvSpPr/>
              <p:nvPr/>
            </p:nvSpPr>
            <p:spPr>
              <a:xfrm>
                <a:off x="2051720" y="4227934"/>
                <a:ext cx="5143500" cy="4247964"/>
              </a:xfrm>
              <a:prstGeom prst="blockArc">
                <a:avLst>
                  <a:gd name="adj1" fmla="val 10802897"/>
                  <a:gd name="adj2" fmla="val 29958"/>
                  <a:gd name="adj3" fmla="val 5167"/>
                </a:avLst>
              </a:prstGeom>
              <a:gradFill>
                <a:gsLst>
                  <a:gs pos="77917">
                    <a:srgbClr val="CC0000"/>
                  </a:gs>
                  <a:gs pos="28000">
                    <a:srgbClr val="CC0000"/>
                  </a:gs>
                  <a:gs pos="94583">
                    <a:srgbClr val="FF0000">
                      <a:alpha val="22000"/>
                    </a:srgbClr>
                  </a:gs>
                  <a:gs pos="8000">
                    <a:srgbClr val="F80518">
                      <a:alpha val="41000"/>
                    </a:srgbClr>
                  </a:gs>
                  <a:gs pos="52000">
                    <a:srgbClr val="FF0000">
                      <a:alpha val="0"/>
                    </a:srgbClr>
                  </a:gs>
                </a:gsLst>
                <a:path path="circle">
                  <a:fillToRect l="100000" t="100000"/>
                </a:path>
              </a:gradFill>
              <a:ln>
                <a:solidFill>
                  <a:schemeClr val="tx1">
                    <a:lumMod val="95000"/>
                  </a:schemeClr>
                </a:solidFill>
              </a:ln>
              <a:scene3d>
                <a:camera prst="orthographicFront"/>
                <a:lightRig rig="flat"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grpSp>
        <p:sp>
          <p:nvSpPr>
            <p:cNvPr id="44" name="43 Arco de bloque"/>
            <p:cNvSpPr/>
            <p:nvPr/>
          </p:nvSpPr>
          <p:spPr>
            <a:xfrm flipH="1" flipV="1">
              <a:off x="3203848" y="-1964754"/>
              <a:ext cx="2700432" cy="1656184"/>
            </a:xfrm>
            <a:prstGeom prst="blockArc">
              <a:avLst>
                <a:gd name="adj1" fmla="val 10733983"/>
                <a:gd name="adj2" fmla="val 97148"/>
                <a:gd name="adj3" fmla="val 14535"/>
              </a:avLst>
            </a:prstGeom>
            <a:gradFill>
              <a:gsLst>
                <a:gs pos="77917">
                  <a:srgbClr val="FF6600"/>
                </a:gs>
                <a:gs pos="28000">
                  <a:srgbClr val="FF6600"/>
                </a:gs>
                <a:gs pos="94583">
                  <a:srgbClr val="FF0000">
                    <a:alpha val="22000"/>
                  </a:srgbClr>
                </a:gs>
                <a:gs pos="8000">
                  <a:srgbClr val="F80518">
                    <a:alpha val="41000"/>
                  </a:srgbClr>
                </a:gs>
                <a:gs pos="52000">
                  <a:srgbClr val="FF0000">
                    <a:alpha val="0"/>
                  </a:srgbClr>
                </a:gs>
              </a:gsLst>
              <a:path path="circle">
                <a:fillToRect l="100000" t="100000"/>
              </a:path>
            </a:gradFill>
            <a:ln>
              <a:solidFill>
                <a:schemeClr val="tx1">
                  <a:lumMod val="95000"/>
                </a:schemeClr>
              </a:solidFill>
            </a:ln>
            <a:scene3d>
              <a:camera prst="orthographicFront"/>
              <a:lightRig rig="flat"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grpSp>
      <p:grpSp>
        <p:nvGrpSpPr>
          <p:cNvPr id="48" name="47 Grupo"/>
          <p:cNvGrpSpPr/>
          <p:nvPr/>
        </p:nvGrpSpPr>
        <p:grpSpPr>
          <a:xfrm rot="16200000">
            <a:off x="-2571750" y="447768"/>
            <a:ext cx="5143500" cy="4247964"/>
            <a:chOff x="1980000" y="-3348000"/>
            <a:chExt cx="5143500" cy="4247964"/>
          </a:xfrm>
        </p:grpSpPr>
        <p:grpSp>
          <p:nvGrpSpPr>
            <p:cNvPr id="49" name="48 Grupo"/>
            <p:cNvGrpSpPr/>
            <p:nvPr/>
          </p:nvGrpSpPr>
          <p:grpSpPr>
            <a:xfrm flipH="1" flipV="1">
              <a:off x="1980000" y="-3348000"/>
              <a:ext cx="5143500" cy="4247964"/>
              <a:chOff x="2051720" y="4227934"/>
              <a:chExt cx="5143500" cy="4247964"/>
            </a:xfrm>
          </p:grpSpPr>
          <p:sp>
            <p:nvSpPr>
              <p:cNvPr id="51" name="50 Arco de bloque"/>
              <p:cNvSpPr/>
              <p:nvPr/>
            </p:nvSpPr>
            <p:spPr>
              <a:xfrm>
                <a:off x="2820289" y="4990232"/>
                <a:ext cx="3606362" cy="2615838"/>
              </a:xfrm>
              <a:prstGeom prst="blockArc">
                <a:avLst>
                  <a:gd name="adj1" fmla="val 10733983"/>
                  <a:gd name="adj2" fmla="val 89243"/>
                  <a:gd name="adj3" fmla="val 8873"/>
                </a:avLst>
              </a:prstGeom>
              <a:gradFill>
                <a:gsLst>
                  <a:gs pos="77917">
                    <a:srgbClr val="CC0000"/>
                  </a:gs>
                  <a:gs pos="28000">
                    <a:srgbClr val="CC0000"/>
                  </a:gs>
                  <a:gs pos="94583">
                    <a:srgbClr val="FF0000">
                      <a:alpha val="22000"/>
                    </a:srgbClr>
                  </a:gs>
                  <a:gs pos="8000">
                    <a:srgbClr val="F80518">
                      <a:alpha val="41000"/>
                    </a:srgbClr>
                  </a:gs>
                  <a:gs pos="52000">
                    <a:srgbClr val="FF6600"/>
                  </a:gs>
                </a:gsLst>
                <a:path path="circle">
                  <a:fillToRect l="100000" t="100000"/>
                </a:path>
              </a:gradFill>
              <a:ln>
                <a:solidFill>
                  <a:schemeClr val="tx1">
                    <a:lumMod val="95000"/>
                  </a:schemeClr>
                </a:solidFill>
              </a:ln>
              <a:scene3d>
                <a:camera prst="orthographicFront"/>
                <a:lightRig rig="flat"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2" name="51 Arco de bloque"/>
              <p:cNvSpPr/>
              <p:nvPr/>
            </p:nvSpPr>
            <p:spPr>
              <a:xfrm>
                <a:off x="2406444" y="4601677"/>
                <a:ext cx="4434052" cy="3500480"/>
              </a:xfrm>
              <a:prstGeom prst="blockArc">
                <a:avLst>
                  <a:gd name="adj1" fmla="val 10802897"/>
                  <a:gd name="adj2" fmla="val 12346"/>
                  <a:gd name="adj3" fmla="val 6954"/>
                </a:avLst>
              </a:prstGeom>
              <a:solidFill>
                <a:schemeClr val="tx1"/>
              </a:solidFill>
              <a:ln w="50800">
                <a:solidFill>
                  <a:srgbClr val="58A808"/>
                </a:solid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3" name="52 Arco de bloque"/>
              <p:cNvSpPr/>
              <p:nvPr/>
            </p:nvSpPr>
            <p:spPr>
              <a:xfrm>
                <a:off x="2051720" y="4227934"/>
                <a:ext cx="5143500" cy="4247964"/>
              </a:xfrm>
              <a:prstGeom prst="blockArc">
                <a:avLst>
                  <a:gd name="adj1" fmla="val 10802897"/>
                  <a:gd name="adj2" fmla="val 29958"/>
                  <a:gd name="adj3" fmla="val 5167"/>
                </a:avLst>
              </a:prstGeom>
              <a:gradFill>
                <a:gsLst>
                  <a:gs pos="77917">
                    <a:srgbClr val="CC0000"/>
                  </a:gs>
                  <a:gs pos="28000">
                    <a:srgbClr val="CC0000"/>
                  </a:gs>
                  <a:gs pos="94583">
                    <a:srgbClr val="FF0000">
                      <a:alpha val="22000"/>
                    </a:srgbClr>
                  </a:gs>
                  <a:gs pos="8000">
                    <a:srgbClr val="F80518">
                      <a:alpha val="41000"/>
                    </a:srgbClr>
                  </a:gs>
                  <a:gs pos="52000">
                    <a:srgbClr val="FF0000">
                      <a:alpha val="0"/>
                    </a:srgbClr>
                  </a:gs>
                </a:gsLst>
                <a:path path="circle">
                  <a:fillToRect l="100000" t="100000"/>
                </a:path>
              </a:gradFill>
              <a:ln>
                <a:solidFill>
                  <a:schemeClr val="tx1">
                    <a:lumMod val="95000"/>
                  </a:schemeClr>
                </a:solidFill>
              </a:ln>
              <a:scene3d>
                <a:camera prst="orthographicFront"/>
                <a:lightRig rig="flat"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grpSp>
        <p:sp>
          <p:nvSpPr>
            <p:cNvPr id="50" name="49 Arco de bloque"/>
            <p:cNvSpPr/>
            <p:nvPr/>
          </p:nvSpPr>
          <p:spPr>
            <a:xfrm flipH="1" flipV="1">
              <a:off x="3203848" y="-1964754"/>
              <a:ext cx="2700432" cy="1656184"/>
            </a:xfrm>
            <a:prstGeom prst="blockArc">
              <a:avLst>
                <a:gd name="adj1" fmla="val 10733983"/>
                <a:gd name="adj2" fmla="val 97148"/>
                <a:gd name="adj3" fmla="val 14535"/>
              </a:avLst>
            </a:prstGeom>
            <a:gradFill>
              <a:gsLst>
                <a:gs pos="77917">
                  <a:srgbClr val="FF6600"/>
                </a:gs>
                <a:gs pos="28000">
                  <a:srgbClr val="FF6600"/>
                </a:gs>
                <a:gs pos="94583">
                  <a:srgbClr val="FF0000">
                    <a:alpha val="22000"/>
                  </a:srgbClr>
                </a:gs>
                <a:gs pos="8000">
                  <a:srgbClr val="F80518">
                    <a:alpha val="41000"/>
                  </a:srgbClr>
                </a:gs>
                <a:gs pos="52000">
                  <a:srgbClr val="FF0000">
                    <a:alpha val="0"/>
                  </a:srgbClr>
                </a:gs>
              </a:gsLst>
              <a:path path="circle">
                <a:fillToRect l="100000" t="100000"/>
              </a:path>
            </a:gradFill>
            <a:ln>
              <a:solidFill>
                <a:schemeClr val="tx1">
                  <a:lumMod val="95000"/>
                </a:schemeClr>
              </a:solidFill>
            </a:ln>
            <a:scene3d>
              <a:camera prst="orthographicFront"/>
              <a:lightRig rig="flat"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grpSp>
      <p:grpSp>
        <p:nvGrpSpPr>
          <p:cNvPr id="54" name="53 Grupo"/>
          <p:cNvGrpSpPr/>
          <p:nvPr/>
        </p:nvGrpSpPr>
        <p:grpSpPr>
          <a:xfrm rot="5400000">
            <a:off x="6572250" y="446652"/>
            <a:ext cx="5143500" cy="4247964"/>
            <a:chOff x="1980000" y="-3348000"/>
            <a:chExt cx="5143500" cy="4247964"/>
          </a:xfrm>
        </p:grpSpPr>
        <p:grpSp>
          <p:nvGrpSpPr>
            <p:cNvPr id="55" name="54 Grupo"/>
            <p:cNvGrpSpPr/>
            <p:nvPr/>
          </p:nvGrpSpPr>
          <p:grpSpPr>
            <a:xfrm flipH="1" flipV="1">
              <a:off x="1980000" y="-3348000"/>
              <a:ext cx="5143500" cy="4247964"/>
              <a:chOff x="2051720" y="4227934"/>
              <a:chExt cx="5143500" cy="4247964"/>
            </a:xfrm>
          </p:grpSpPr>
          <p:sp>
            <p:nvSpPr>
              <p:cNvPr id="57" name="56 Arco de bloque"/>
              <p:cNvSpPr/>
              <p:nvPr/>
            </p:nvSpPr>
            <p:spPr>
              <a:xfrm>
                <a:off x="2820289" y="4990232"/>
                <a:ext cx="3606362" cy="2615838"/>
              </a:xfrm>
              <a:prstGeom prst="blockArc">
                <a:avLst>
                  <a:gd name="adj1" fmla="val 10733983"/>
                  <a:gd name="adj2" fmla="val 89243"/>
                  <a:gd name="adj3" fmla="val 8873"/>
                </a:avLst>
              </a:prstGeom>
              <a:gradFill>
                <a:gsLst>
                  <a:gs pos="77917">
                    <a:srgbClr val="CC0000"/>
                  </a:gs>
                  <a:gs pos="28000">
                    <a:srgbClr val="CC0000"/>
                  </a:gs>
                  <a:gs pos="94583">
                    <a:srgbClr val="FF0000">
                      <a:alpha val="22000"/>
                    </a:srgbClr>
                  </a:gs>
                  <a:gs pos="8000">
                    <a:srgbClr val="F80518">
                      <a:alpha val="41000"/>
                    </a:srgbClr>
                  </a:gs>
                  <a:gs pos="52000">
                    <a:srgbClr val="FF6600"/>
                  </a:gs>
                </a:gsLst>
                <a:path path="circle">
                  <a:fillToRect l="100000" t="100000"/>
                </a:path>
              </a:gradFill>
              <a:ln>
                <a:solidFill>
                  <a:schemeClr val="tx1">
                    <a:lumMod val="95000"/>
                  </a:schemeClr>
                </a:solidFill>
              </a:ln>
              <a:scene3d>
                <a:camera prst="orthographicFront"/>
                <a:lightRig rig="flat"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8" name="57 Arco de bloque"/>
              <p:cNvSpPr/>
              <p:nvPr/>
            </p:nvSpPr>
            <p:spPr>
              <a:xfrm>
                <a:off x="2406444" y="4601677"/>
                <a:ext cx="4434052" cy="3500480"/>
              </a:xfrm>
              <a:prstGeom prst="blockArc">
                <a:avLst>
                  <a:gd name="adj1" fmla="val 10802897"/>
                  <a:gd name="adj2" fmla="val 12346"/>
                  <a:gd name="adj3" fmla="val 6954"/>
                </a:avLst>
              </a:prstGeom>
              <a:solidFill>
                <a:schemeClr val="tx1"/>
              </a:solidFill>
              <a:ln w="50800">
                <a:solidFill>
                  <a:srgbClr val="58A808"/>
                </a:solid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9" name="58 Arco de bloque"/>
              <p:cNvSpPr/>
              <p:nvPr/>
            </p:nvSpPr>
            <p:spPr>
              <a:xfrm>
                <a:off x="2051720" y="4227934"/>
                <a:ext cx="5143500" cy="4247964"/>
              </a:xfrm>
              <a:prstGeom prst="blockArc">
                <a:avLst>
                  <a:gd name="adj1" fmla="val 10802897"/>
                  <a:gd name="adj2" fmla="val 29958"/>
                  <a:gd name="adj3" fmla="val 5167"/>
                </a:avLst>
              </a:prstGeom>
              <a:gradFill>
                <a:gsLst>
                  <a:gs pos="77917">
                    <a:srgbClr val="CC0000"/>
                  </a:gs>
                  <a:gs pos="28000">
                    <a:srgbClr val="CC0000"/>
                  </a:gs>
                  <a:gs pos="94583">
                    <a:srgbClr val="FF0000">
                      <a:alpha val="22000"/>
                    </a:srgbClr>
                  </a:gs>
                  <a:gs pos="8000">
                    <a:srgbClr val="F80518">
                      <a:alpha val="41000"/>
                    </a:srgbClr>
                  </a:gs>
                  <a:gs pos="52000">
                    <a:srgbClr val="FF0000">
                      <a:alpha val="0"/>
                    </a:srgbClr>
                  </a:gs>
                </a:gsLst>
                <a:path path="circle">
                  <a:fillToRect l="100000" t="100000"/>
                </a:path>
              </a:gradFill>
              <a:ln>
                <a:solidFill>
                  <a:schemeClr val="tx1">
                    <a:lumMod val="95000"/>
                  </a:schemeClr>
                </a:solidFill>
              </a:ln>
              <a:scene3d>
                <a:camera prst="orthographicFront"/>
                <a:lightRig rig="flat"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grpSp>
        <p:sp>
          <p:nvSpPr>
            <p:cNvPr id="56" name="55 Arco de bloque"/>
            <p:cNvSpPr/>
            <p:nvPr/>
          </p:nvSpPr>
          <p:spPr>
            <a:xfrm flipH="1" flipV="1">
              <a:off x="3203848" y="-1964754"/>
              <a:ext cx="2700432" cy="1656184"/>
            </a:xfrm>
            <a:prstGeom prst="blockArc">
              <a:avLst>
                <a:gd name="adj1" fmla="val 10733983"/>
                <a:gd name="adj2" fmla="val 97148"/>
                <a:gd name="adj3" fmla="val 14535"/>
              </a:avLst>
            </a:prstGeom>
            <a:gradFill>
              <a:gsLst>
                <a:gs pos="77917">
                  <a:srgbClr val="FF6600"/>
                </a:gs>
                <a:gs pos="28000">
                  <a:srgbClr val="FF6600"/>
                </a:gs>
                <a:gs pos="94583">
                  <a:srgbClr val="FF0000">
                    <a:alpha val="22000"/>
                  </a:srgbClr>
                </a:gs>
                <a:gs pos="8000">
                  <a:srgbClr val="F80518">
                    <a:alpha val="41000"/>
                  </a:srgbClr>
                </a:gs>
                <a:gs pos="52000">
                  <a:srgbClr val="FF0000">
                    <a:alpha val="0"/>
                  </a:srgbClr>
                </a:gs>
              </a:gsLst>
              <a:path path="circle">
                <a:fillToRect l="100000" t="100000"/>
              </a:path>
            </a:gradFill>
            <a:ln>
              <a:solidFill>
                <a:schemeClr val="tx1">
                  <a:lumMod val="95000"/>
                </a:schemeClr>
              </a:solidFill>
            </a:ln>
            <a:scene3d>
              <a:camera prst="orthographicFront"/>
              <a:lightRig rig="flat"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grpSp>
      <p:sp>
        <p:nvSpPr>
          <p:cNvPr id="28" name="27 Rectángulo"/>
          <p:cNvSpPr/>
          <p:nvPr/>
        </p:nvSpPr>
        <p:spPr>
          <a:xfrm rot="10800000">
            <a:off x="0" y="-1388690"/>
            <a:ext cx="9144000" cy="7848872"/>
          </a:xfrm>
          <a:prstGeom prst="rect">
            <a:avLst/>
          </a:prstGeom>
          <a:gradFill>
            <a:gsLst>
              <a:gs pos="78000">
                <a:srgbClr val="FC4B04"/>
              </a:gs>
              <a:gs pos="0">
                <a:schemeClr val="tx1"/>
              </a:gs>
              <a:gs pos="100000">
                <a:srgbClr val="FF3300"/>
              </a:gs>
              <a:gs pos="66000">
                <a:schemeClr val="tx1"/>
              </a:gs>
              <a:gs pos="90000">
                <a:schemeClr val="tx1"/>
              </a:gs>
              <a:gs pos="44000">
                <a:schemeClr val="tx1"/>
              </a:gs>
              <a:gs pos="54000">
                <a:srgbClr val="FA4C06"/>
              </a:gs>
              <a:gs pos="33000">
                <a:srgbClr val="FD5003"/>
              </a:gs>
              <a:gs pos="23000">
                <a:schemeClr val="tx1"/>
              </a:gs>
              <a:gs pos="12000">
                <a:srgbClr val="FF4A01"/>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4260404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ppt_x</p:attrName>
                                        </p:attrNameLst>
                                      </p:cBhvr>
                                      <p:tavLst>
                                        <p:tav tm="0">
                                          <p:val>
                                            <p:strVal val="#ppt_x"/>
                                          </p:val>
                                        </p:tav>
                                        <p:tav tm="100000">
                                          <p:val>
                                            <p:strVal val="#ppt_x"/>
                                          </p:val>
                                        </p:tav>
                                      </p:tavLst>
                                    </p:anim>
                                    <p:anim calcmode="lin" valueType="num">
                                      <p:cBhvr>
                                        <p:cTn id="8" dur="3000" fill="hold"/>
                                        <p:tgtEl>
                                          <p:spTgt spid="4"/>
                                        </p:tgtEl>
                                        <p:attrNameLst>
                                          <p:attrName>ppt_y</p:attrName>
                                        </p:attrNameLst>
                                      </p:cBhvr>
                                      <p:tavLst>
                                        <p:tav tm="0">
                                          <p:val>
                                            <p:strVal val="#ppt_y-#ppt_h/2"/>
                                          </p:val>
                                        </p:tav>
                                        <p:tav tm="100000">
                                          <p:val>
                                            <p:strVal val="#ppt_y"/>
                                          </p:val>
                                        </p:tav>
                                      </p:tavLst>
                                    </p:anim>
                                    <p:anim calcmode="lin" valueType="num">
                                      <p:cBhvr>
                                        <p:cTn id="9" dur="3000" fill="hold"/>
                                        <p:tgtEl>
                                          <p:spTgt spid="4"/>
                                        </p:tgtEl>
                                        <p:attrNameLst>
                                          <p:attrName>ppt_w</p:attrName>
                                        </p:attrNameLst>
                                      </p:cBhvr>
                                      <p:tavLst>
                                        <p:tav tm="0">
                                          <p:val>
                                            <p:strVal val="#ppt_w"/>
                                          </p:val>
                                        </p:tav>
                                        <p:tav tm="100000">
                                          <p:val>
                                            <p:strVal val="#ppt_w"/>
                                          </p:val>
                                        </p:tav>
                                      </p:tavLst>
                                    </p:anim>
                                    <p:anim calcmode="lin" valueType="num">
                                      <p:cBhvr>
                                        <p:cTn id="10" dur="3000" fill="hold"/>
                                        <p:tgtEl>
                                          <p:spTgt spid="4"/>
                                        </p:tgtEl>
                                        <p:attrNameLst>
                                          <p:attrName>ppt_h</p:attrName>
                                        </p:attrNameLst>
                                      </p:cBhvr>
                                      <p:tavLst>
                                        <p:tav tm="0">
                                          <p:val>
                                            <p:fltVal val="0"/>
                                          </p:val>
                                        </p:tav>
                                        <p:tav tm="100000">
                                          <p:val>
                                            <p:strVal val="#ppt_h"/>
                                          </p:val>
                                        </p:tav>
                                      </p:tavLst>
                                    </p:anim>
                                  </p:childTnLst>
                                </p:cTn>
                              </p:par>
                              <p:par>
                                <p:cTn id="11" presetID="2" presetClass="exit" presetSubtype="4" fill="hold" nodeType="withEffect">
                                  <p:stCondLst>
                                    <p:cond delay="0"/>
                                  </p:stCondLst>
                                  <p:childTnLst>
                                    <p:anim calcmode="lin" valueType="num">
                                      <p:cBhvr additive="base">
                                        <p:cTn id="12" dur="3000"/>
                                        <p:tgtEl>
                                          <p:spTgt spid="4"/>
                                        </p:tgtEl>
                                        <p:attrNameLst>
                                          <p:attrName>ppt_x</p:attrName>
                                        </p:attrNameLst>
                                      </p:cBhvr>
                                      <p:tavLst>
                                        <p:tav tm="0">
                                          <p:val>
                                            <p:strVal val="ppt_x"/>
                                          </p:val>
                                        </p:tav>
                                        <p:tav tm="100000">
                                          <p:val>
                                            <p:strVal val="ppt_x"/>
                                          </p:val>
                                        </p:tav>
                                      </p:tavLst>
                                    </p:anim>
                                    <p:anim calcmode="lin" valueType="num">
                                      <p:cBhvr additive="base">
                                        <p:cTn id="13" dur="3000"/>
                                        <p:tgtEl>
                                          <p:spTgt spid="4"/>
                                        </p:tgtEl>
                                        <p:attrNameLst>
                                          <p:attrName>ppt_y</p:attrName>
                                        </p:attrNameLst>
                                      </p:cBhvr>
                                      <p:tavLst>
                                        <p:tav tm="0">
                                          <p:val>
                                            <p:strVal val="ppt_y"/>
                                          </p:val>
                                        </p:tav>
                                        <p:tav tm="100000">
                                          <p:val>
                                            <p:strVal val="1+ppt_h/2"/>
                                          </p:val>
                                        </p:tav>
                                      </p:tavLst>
                                    </p:anim>
                                    <p:set>
                                      <p:cBhvr>
                                        <p:cTn id="14" dur="1" fill="hold">
                                          <p:stCondLst>
                                            <p:cond delay="2999"/>
                                          </p:stCondLst>
                                        </p:cTn>
                                        <p:tgtEl>
                                          <p:spTgt spid="4"/>
                                        </p:tgtEl>
                                        <p:attrNameLst>
                                          <p:attrName>style.visibility</p:attrName>
                                        </p:attrNameLst>
                                      </p:cBhvr>
                                      <p:to>
                                        <p:strVal val="hidden"/>
                                      </p:to>
                                    </p:set>
                                  </p:childTnLst>
                                </p:cTn>
                              </p:par>
                              <p:par>
                                <p:cTn id="15" presetID="17" presetClass="entr" presetSubtype="4" fill="hold" nodeType="withEffect">
                                  <p:stCondLst>
                                    <p:cond delay="0"/>
                                  </p:stCondLst>
                                  <p:childTnLst>
                                    <p:set>
                                      <p:cBhvr>
                                        <p:cTn id="16" dur="1" fill="hold">
                                          <p:stCondLst>
                                            <p:cond delay="0"/>
                                          </p:stCondLst>
                                        </p:cTn>
                                        <p:tgtEl>
                                          <p:spTgt spid="42"/>
                                        </p:tgtEl>
                                        <p:attrNameLst>
                                          <p:attrName>style.visibility</p:attrName>
                                        </p:attrNameLst>
                                      </p:cBhvr>
                                      <p:to>
                                        <p:strVal val="visible"/>
                                      </p:to>
                                    </p:set>
                                    <p:anim calcmode="lin" valueType="num">
                                      <p:cBhvr>
                                        <p:cTn id="17" dur="3000" fill="hold"/>
                                        <p:tgtEl>
                                          <p:spTgt spid="42"/>
                                        </p:tgtEl>
                                        <p:attrNameLst>
                                          <p:attrName>ppt_x</p:attrName>
                                        </p:attrNameLst>
                                      </p:cBhvr>
                                      <p:tavLst>
                                        <p:tav tm="0">
                                          <p:val>
                                            <p:strVal val="#ppt_x"/>
                                          </p:val>
                                        </p:tav>
                                        <p:tav tm="100000">
                                          <p:val>
                                            <p:strVal val="#ppt_x"/>
                                          </p:val>
                                        </p:tav>
                                      </p:tavLst>
                                    </p:anim>
                                    <p:anim calcmode="lin" valueType="num">
                                      <p:cBhvr>
                                        <p:cTn id="18" dur="3000" fill="hold"/>
                                        <p:tgtEl>
                                          <p:spTgt spid="42"/>
                                        </p:tgtEl>
                                        <p:attrNameLst>
                                          <p:attrName>ppt_y</p:attrName>
                                        </p:attrNameLst>
                                      </p:cBhvr>
                                      <p:tavLst>
                                        <p:tav tm="0">
                                          <p:val>
                                            <p:strVal val="#ppt_y+#ppt_h/2"/>
                                          </p:val>
                                        </p:tav>
                                        <p:tav tm="100000">
                                          <p:val>
                                            <p:strVal val="#ppt_y"/>
                                          </p:val>
                                        </p:tav>
                                      </p:tavLst>
                                    </p:anim>
                                    <p:anim calcmode="lin" valueType="num">
                                      <p:cBhvr>
                                        <p:cTn id="19" dur="3000" fill="hold"/>
                                        <p:tgtEl>
                                          <p:spTgt spid="42"/>
                                        </p:tgtEl>
                                        <p:attrNameLst>
                                          <p:attrName>ppt_w</p:attrName>
                                        </p:attrNameLst>
                                      </p:cBhvr>
                                      <p:tavLst>
                                        <p:tav tm="0">
                                          <p:val>
                                            <p:strVal val="#ppt_w"/>
                                          </p:val>
                                        </p:tav>
                                        <p:tav tm="100000">
                                          <p:val>
                                            <p:strVal val="#ppt_w"/>
                                          </p:val>
                                        </p:tav>
                                      </p:tavLst>
                                    </p:anim>
                                    <p:anim calcmode="lin" valueType="num">
                                      <p:cBhvr>
                                        <p:cTn id="20" dur="3000" fill="hold"/>
                                        <p:tgtEl>
                                          <p:spTgt spid="42"/>
                                        </p:tgtEl>
                                        <p:attrNameLst>
                                          <p:attrName>ppt_h</p:attrName>
                                        </p:attrNameLst>
                                      </p:cBhvr>
                                      <p:tavLst>
                                        <p:tav tm="0">
                                          <p:val>
                                            <p:fltVal val="0"/>
                                          </p:val>
                                        </p:tav>
                                        <p:tav tm="100000">
                                          <p:val>
                                            <p:strVal val="#ppt_h"/>
                                          </p:val>
                                        </p:tav>
                                      </p:tavLst>
                                    </p:anim>
                                  </p:childTnLst>
                                </p:cTn>
                              </p:par>
                              <p:par>
                                <p:cTn id="21" presetID="2" presetClass="exit" presetSubtype="1" fill="hold" nodeType="withEffect">
                                  <p:stCondLst>
                                    <p:cond delay="0"/>
                                  </p:stCondLst>
                                  <p:childTnLst>
                                    <p:anim calcmode="lin" valueType="num">
                                      <p:cBhvr additive="base">
                                        <p:cTn id="22" dur="3000"/>
                                        <p:tgtEl>
                                          <p:spTgt spid="42"/>
                                        </p:tgtEl>
                                        <p:attrNameLst>
                                          <p:attrName>ppt_x</p:attrName>
                                        </p:attrNameLst>
                                      </p:cBhvr>
                                      <p:tavLst>
                                        <p:tav tm="0">
                                          <p:val>
                                            <p:strVal val="ppt_x"/>
                                          </p:val>
                                        </p:tav>
                                        <p:tav tm="100000">
                                          <p:val>
                                            <p:strVal val="ppt_x"/>
                                          </p:val>
                                        </p:tav>
                                      </p:tavLst>
                                    </p:anim>
                                    <p:anim calcmode="lin" valueType="num">
                                      <p:cBhvr additive="base">
                                        <p:cTn id="23" dur="3000"/>
                                        <p:tgtEl>
                                          <p:spTgt spid="42"/>
                                        </p:tgtEl>
                                        <p:attrNameLst>
                                          <p:attrName>ppt_y</p:attrName>
                                        </p:attrNameLst>
                                      </p:cBhvr>
                                      <p:tavLst>
                                        <p:tav tm="0">
                                          <p:val>
                                            <p:strVal val="ppt_y"/>
                                          </p:val>
                                        </p:tav>
                                        <p:tav tm="100000">
                                          <p:val>
                                            <p:strVal val="0-ppt_h/2"/>
                                          </p:val>
                                        </p:tav>
                                      </p:tavLst>
                                    </p:anim>
                                    <p:set>
                                      <p:cBhvr>
                                        <p:cTn id="24" dur="1" fill="hold">
                                          <p:stCondLst>
                                            <p:cond delay="2999"/>
                                          </p:stCondLst>
                                        </p:cTn>
                                        <p:tgtEl>
                                          <p:spTgt spid="42"/>
                                        </p:tgtEl>
                                        <p:attrNameLst>
                                          <p:attrName>style.visibility</p:attrName>
                                        </p:attrNameLst>
                                      </p:cBhvr>
                                      <p:to>
                                        <p:strVal val="hidden"/>
                                      </p:to>
                                    </p:set>
                                  </p:childTnLst>
                                </p:cTn>
                              </p:par>
                              <p:par>
                                <p:cTn id="25" presetID="17" presetClass="entr" presetSubtype="8" fill="hold" nodeType="withEffect">
                                  <p:stCondLst>
                                    <p:cond delay="0"/>
                                  </p:stCondLst>
                                  <p:childTnLst>
                                    <p:set>
                                      <p:cBhvr>
                                        <p:cTn id="26" dur="1" fill="hold">
                                          <p:stCondLst>
                                            <p:cond delay="0"/>
                                          </p:stCondLst>
                                        </p:cTn>
                                        <p:tgtEl>
                                          <p:spTgt spid="48"/>
                                        </p:tgtEl>
                                        <p:attrNameLst>
                                          <p:attrName>style.visibility</p:attrName>
                                        </p:attrNameLst>
                                      </p:cBhvr>
                                      <p:to>
                                        <p:strVal val="visible"/>
                                      </p:to>
                                    </p:set>
                                    <p:anim calcmode="lin" valueType="num">
                                      <p:cBhvr>
                                        <p:cTn id="27" dur="3000" fill="hold"/>
                                        <p:tgtEl>
                                          <p:spTgt spid="48"/>
                                        </p:tgtEl>
                                        <p:attrNameLst>
                                          <p:attrName>ppt_x</p:attrName>
                                        </p:attrNameLst>
                                      </p:cBhvr>
                                      <p:tavLst>
                                        <p:tav tm="0">
                                          <p:val>
                                            <p:strVal val="#ppt_x-#ppt_w/2"/>
                                          </p:val>
                                        </p:tav>
                                        <p:tav tm="100000">
                                          <p:val>
                                            <p:strVal val="#ppt_x"/>
                                          </p:val>
                                        </p:tav>
                                      </p:tavLst>
                                    </p:anim>
                                    <p:anim calcmode="lin" valueType="num">
                                      <p:cBhvr>
                                        <p:cTn id="28" dur="3000" fill="hold"/>
                                        <p:tgtEl>
                                          <p:spTgt spid="48"/>
                                        </p:tgtEl>
                                        <p:attrNameLst>
                                          <p:attrName>ppt_y</p:attrName>
                                        </p:attrNameLst>
                                      </p:cBhvr>
                                      <p:tavLst>
                                        <p:tav tm="0">
                                          <p:val>
                                            <p:strVal val="#ppt_y"/>
                                          </p:val>
                                        </p:tav>
                                        <p:tav tm="100000">
                                          <p:val>
                                            <p:strVal val="#ppt_y"/>
                                          </p:val>
                                        </p:tav>
                                      </p:tavLst>
                                    </p:anim>
                                    <p:anim calcmode="lin" valueType="num">
                                      <p:cBhvr>
                                        <p:cTn id="29" dur="3000" fill="hold"/>
                                        <p:tgtEl>
                                          <p:spTgt spid="48"/>
                                        </p:tgtEl>
                                        <p:attrNameLst>
                                          <p:attrName>ppt_w</p:attrName>
                                        </p:attrNameLst>
                                      </p:cBhvr>
                                      <p:tavLst>
                                        <p:tav tm="0">
                                          <p:val>
                                            <p:fltVal val="0"/>
                                          </p:val>
                                        </p:tav>
                                        <p:tav tm="100000">
                                          <p:val>
                                            <p:strVal val="#ppt_w"/>
                                          </p:val>
                                        </p:tav>
                                      </p:tavLst>
                                    </p:anim>
                                    <p:anim calcmode="lin" valueType="num">
                                      <p:cBhvr>
                                        <p:cTn id="30" dur="3000" fill="hold"/>
                                        <p:tgtEl>
                                          <p:spTgt spid="48"/>
                                        </p:tgtEl>
                                        <p:attrNameLst>
                                          <p:attrName>ppt_h</p:attrName>
                                        </p:attrNameLst>
                                      </p:cBhvr>
                                      <p:tavLst>
                                        <p:tav tm="0">
                                          <p:val>
                                            <p:strVal val="#ppt_h"/>
                                          </p:val>
                                        </p:tav>
                                        <p:tav tm="100000">
                                          <p:val>
                                            <p:strVal val="#ppt_h"/>
                                          </p:val>
                                        </p:tav>
                                      </p:tavLst>
                                    </p:anim>
                                  </p:childTnLst>
                                </p:cTn>
                              </p:par>
                              <p:par>
                                <p:cTn id="31" presetID="2" presetClass="exit" presetSubtype="2" fill="hold" nodeType="withEffect">
                                  <p:stCondLst>
                                    <p:cond delay="0"/>
                                  </p:stCondLst>
                                  <p:childTnLst>
                                    <p:anim calcmode="lin" valueType="num">
                                      <p:cBhvr additive="base">
                                        <p:cTn id="32" dur="3000"/>
                                        <p:tgtEl>
                                          <p:spTgt spid="48"/>
                                        </p:tgtEl>
                                        <p:attrNameLst>
                                          <p:attrName>ppt_x</p:attrName>
                                        </p:attrNameLst>
                                      </p:cBhvr>
                                      <p:tavLst>
                                        <p:tav tm="0">
                                          <p:val>
                                            <p:strVal val="ppt_x"/>
                                          </p:val>
                                        </p:tav>
                                        <p:tav tm="100000">
                                          <p:val>
                                            <p:strVal val="1+ppt_w/2"/>
                                          </p:val>
                                        </p:tav>
                                      </p:tavLst>
                                    </p:anim>
                                    <p:anim calcmode="lin" valueType="num">
                                      <p:cBhvr additive="base">
                                        <p:cTn id="33" dur="3000"/>
                                        <p:tgtEl>
                                          <p:spTgt spid="48"/>
                                        </p:tgtEl>
                                        <p:attrNameLst>
                                          <p:attrName>ppt_y</p:attrName>
                                        </p:attrNameLst>
                                      </p:cBhvr>
                                      <p:tavLst>
                                        <p:tav tm="0">
                                          <p:val>
                                            <p:strVal val="ppt_y"/>
                                          </p:val>
                                        </p:tav>
                                        <p:tav tm="100000">
                                          <p:val>
                                            <p:strVal val="ppt_y"/>
                                          </p:val>
                                        </p:tav>
                                      </p:tavLst>
                                    </p:anim>
                                    <p:set>
                                      <p:cBhvr>
                                        <p:cTn id="34" dur="1" fill="hold">
                                          <p:stCondLst>
                                            <p:cond delay="2999"/>
                                          </p:stCondLst>
                                        </p:cTn>
                                        <p:tgtEl>
                                          <p:spTgt spid="48"/>
                                        </p:tgtEl>
                                        <p:attrNameLst>
                                          <p:attrName>style.visibility</p:attrName>
                                        </p:attrNameLst>
                                      </p:cBhvr>
                                      <p:to>
                                        <p:strVal val="hidden"/>
                                      </p:to>
                                    </p:set>
                                  </p:childTnLst>
                                </p:cTn>
                              </p:par>
                              <p:par>
                                <p:cTn id="35" presetID="17" presetClass="entr" presetSubtype="2" fill="hold" nodeType="withEffect">
                                  <p:stCondLst>
                                    <p:cond delay="0"/>
                                  </p:stCondLst>
                                  <p:childTnLst>
                                    <p:set>
                                      <p:cBhvr>
                                        <p:cTn id="36" dur="1" fill="hold">
                                          <p:stCondLst>
                                            <p:cond delay="0"/>
                                          </p:stCondLst>
                                        </p:cTn>
                                        <p:tgtEl>
                                          <p:spTgt spid="54"/>
                                        </p:tgtEl>
                                        <p:attrNameLst>
                                          <p:attrName>style.visibility</p:attrName>
                                        </p:attrNameLst>
                                      </p:cBhvr>
                                      <p:to>
                                        <p:strVal val="visible"/>
                                      </p:to>
                                    </p:set>
                                    <p:anim calcmode="lin" valueType="num">
                                      <p:cBhvr>
                                        <p:cTn id="37" dur="3000" fill="hold"/>
                                        <p:tgtEl>
                                          <p:spTgt spid="54"/>
                                        </p:tgtEl>
                                        <p:attrNameLst>
                                          <p:attrName>ppt_x</p:attrName>
                                        </p:attrNameLst>
                                      </p:cBhvr>
                                      <p:tavLst>
                                        <p:tav tm="0">
                                          <p:val>
                                            <p:strVal val="#ppt_x+#ppt_w/2"/>
                                          </p:val>
                                        </p:tav>
                                        <p:tav tm="100000">
                                          <p:val>
                                            <p:strVal val="#ppt_x"/>
                                          </p:val>
                                        </p:tav>
                                      </p:tavLst>
                                    </p:anim>
                                    <p:anim calcmode="lin" valueType="num">
                                      <p:cBhvr>
                                        <p:cTn id="38" dur="3000" fill="hold"/>
                                        <p:tgtEl>
                                          <p:spTgt spid="54"/>
                                        </p:tgtEl>
                                        <p:attrNameLst>
                                          <p:attrName>ppt_y</p:attrName>
                                        </p:attrNameLst>
                                      </p:cBhvr>
                                      <p:tavLst>
                                        <p:tav tm="0">
                                          <p:val>
                                            <p:strVal val="#ppt_y"/>
                                          </p:val>
                                        </p:tav>
                                        <p:tav tm="100000">
                                          <p:val>
                                            <p:strVal val="#ppt_y"/>
                                          </p:val>
                                        </p:tav>
                                      </p:tavLst>
                                    </p:anim>
                                    <p:anim calcmode="lin" valueType="num">
                                      <p:cBhvr>
                                        <p:cTn id="39" dur="3000" fill="hold"/>
                                        <p:tgtEl>
                                          <p:spTgt spid="54"/>
                                        </p:tgtEl>
                                        <p:attrNameLst>
                                          <p:attrName>ppt_w</p:attrName>
                                        </p:attrNameLst>
                                      </p:cBhvr>
                                      <p:tavLst>
                                        <p:tav tm="0">
                                          <p:val>
                                            <p:fltVal val="0"/>
                                          </p:val>
                                        </p:tav>
                                        <p:tav tm="100000">
                                          <p:val>
                                            <p:strVal val="#ppt_w"/>
                                          </p:val>
                                        </p:tav>
                                      </p:tavLst>
                                    </p:anim>
                                    <p:anim calcmode="lin" valueType="num">
                                      <p:cBhvr>
                                        <p:cTn id="40" dur="3000" fill="hold"/>
                                        <p:tgtEl>
                                          <p:spTgt spid="54"/>
                                        </p:tgtEl>
                                        <p:attrNameLst>
                                          <p:attrName>ppt_h</p:attrName>
                                        </p:attrNameLst>
                                      </p:cBhvr>
                                      <p:tavLst>
                                        <p:tav tm="0">
                                          <p:val>
                                            <p:strVal val="#ppt_h"/>
                                          </p:val>
                                        </p:tav>
                                        <p:tav tm="100000">
                                          <p:val>
                                            <p:strVal val="#ppt_h"/>
                                          </p:val>
                                        </p:tav>
                                      </p:tavLst>
                                    </p:anim>
                                  </p:childTnLst>
                                </p:cTn>
                              </p:par>
                              <p:par>
                                <p:cTn id="41" presetID="2" presetClass="exit" presetSubtype="8" fill="hold" nodeType="withEffect">
                                  <p:stCondLst>
                                    <p:cond delay="0"/>
                                  </p:stCondLst>
                                  <p:childTnLst>
                                    <p:anim calcmode="lin" valueType="num">
                                      <p:cBhvr additive="base">
                                        <p:cTn id="42" dur="3000"/>
                                        <p:tgtEl>
                                          <p:spTgt spid="54"/>
                                        </p:tgtEl>
                                        <p:attrNameLst>
                                          <p:attrName>ppt_x</p:attrName>
                                        </p:attrNameLst>
                                      </p:cBhvr>
                                      <p:tavLst>
                                        <p:tav tm="0">
                                          <p:val>
                                            <p:strVal val="ppt_x"/>
                                          </p:val>
                                        </p:tav>
                                        <p:tav tm="100000">
                                          <p:val>
                                            <p:strVal val="0-ppt_w/2"/>
                                          </p:val>
                                        </p:tav>
                                      </p:tavLst>
                                    </p:anim>
                                    <p:anim calcmode="lin" valueType="num">
                                      <p:cBhvr additive="base">
                                        <p:cTn id="43" dur="3000"/>
                                        <p:tgtEl>
                                          <p:spTgt spid="54"/>
                                        </p:tgtEl>
                                        <p:attrNameLst>
                                          <p:attrName>ppt_y</p:attrName>
                                        </p:attrNameLst>
                                      </p:cBhvr>
                                      <p:tavLst>
                                        <p:tav tm="0">
                                          <p:val>
                                            <p:strVal val="ppt_y"/>
                                          </p:val>
                                        </p:tav>
                                        <p:tav tm="100000">
                                          <p:val>
                                            <p:strVal val="ppt_y"/>
                                          </p:val>
                                        </p:tav>
                                      </p:tavLst>
                                    </p:anim>
                                    <p:set>
                                      <p:cBhvr>
                                        <p:cTn id="44" dur="1" fill="hold">
                                          <p:stCondLst>
                                            <p:cond delay="2999"/>
                                          </p:stCondLst>
                                        </p:cTn>
                                        <p:tgtEl>
                                          <p:spTgt spid="54"/>
                                        </p:tgtEl>
                                        <p:attrNameLst>
                                          <p:attrName>style.visibility</p:attrName>
                                        </p:attrNameLst>
                                      </p:cBhvr>
                                      <p:to>
                                        <p:strVal val="hidden"/>
                                      </p:to>
                                    </p:set>
                                  </p:childTnLst>
                                </p:cTn>
                              </p:par>
                              <p:par>
                                <p:cTn id="45" presetID="4" presetClass="entr" presetSubtype="32" fill="hold" nodeType="withEffect">
                                  <p:stCondLst>
                                    <p:cond delay="1000"/>
                                  </p:stCondLst>
                                  <p:childTnLst>
                                    <p:set>
                                      <p:cBhvr>
                                        <p:cTn id="46" dur="1" fill="hold">
                                          <p:stCondLst>
                                            <p:cond delay="0"/>
                                          </p:stCondLst>
                                        </p:cTn>
                                        <p:tgtEl>
                                          <p:spTgt spid="27"/>
                                        </p:tgtEl>
                                        <p:attrNameLst>
                                          <p:attrName>style.visibility</p:attrName>
                                        </p:attrNameLst>
                                      </p:cBhvr>
                                      <p:to>
                                        <p:strVal val="visible"/>
                                      </p:to>
                                    </p:set>
                                    <p:animEffect transition="in" filter="box(out)">
                                      <p:cBhvr>
                                        <p:cTn id="47" dur="2000"/>
                                        <p:tgtEl>
                                          <p:spTgt spid="27"/>
                                        </p:tgtEl>
                                      </p:cBhvr>
                                    </p:animEffect>
                                  </p:childTnLst>
                                </p:cTn>
                              </p:par>
                              <p:par>
                                <p:cTn id="48" presetID="23" presetClass="entr" presetSubtype="288" fill="hold" nodeType="withEffect">
                                  <p:stCondLst>
                                    <p:cond delay="1000"/>
                                  </p:stCondLst>
                                  <p:childTnLst>
                                    <p:set>
                                      <p:cBhvr>
                                        <p:cTn id="49" dur="1" fill="hold">
                                          <p:stCondLst>
                                            <p:cond delay="0"/>
                                          </p:stCondLst>
                                        </p:cTn>
                                        <p:tgtEl>
                                          <p:spTgt spid="27"/>
                                        </p:tgtEl>
                                        <p:attrNameLst>
                                          <p:attrName>style.visibility</p:attrName>
                                        </p:attrNameLst>
                                      </p:cBhvr>
                                      <p:to>
                                        <p:strVal val="visible"/>
                                      </p:to>
                                    </p:set>
                                    <p:anim calcmode="lin" valueType="num">
                                      <p:cBhvr>
                                        <p:cTn id="50" dur="2000" fill="hold"/>
                                        <p:tgtEl>
                                          <p:spTgt spid="27"/>
                                        </p:tgtEl>
                                        <p:attrNameLst>
                                          <p:attrName>ppt_w</p:attrName>
                                        </p:attrNameLst>
                                      </p:cBhvr>
                                      <p:tavLst>
                                        <p:tav tm="0">
                                          <p:val>
                                            <p:strVal val="4/3*#ppt_w"/>
                                          </p:val>
                                        </p:tav>
                                        <p:tav tm="100000">
                                          <p:val>
                                            <p:strVal val="#ppt_w"/>
                                          </p:val>
                                        </p:tav>
                                      </p:tavLst>
                                    </p:anim>
                                    <p:anim calcmode="lin" valueType="num">
                                      <p:cBhvr>
                                        <p:cTn id="51" dur="2000" fill="hold"/>
                                        <p:tgtEl>
                                          <p:spTgt spid="27"/>
                                        </p:tgtEl>
                                        <p:attrNameLst>
                                          <p:attrName>ppt_h</p:attrName>
                                        </p:attrNameLst>
                                      </p:cBhvr>
                                      <p:tavLst>
                                        <p:tav tm="0">
                                          <p:val>
                                            <p:strVal val="4/3*#ppt_h"/>
                                          </p:val>
                                        </p:tav>
                                        <p:tav tm="100000">
                                          <p:val>
                                            <p:strVal val="#ppt_h"/>
                                          </p:val>
                                        </p:tav>
                                      </p:tavLst>
                                    </p:anim>
                                  </p:childTnLst>
                                </p:cTn>
                              </p:par>
                              <p:par>
                                <p:cTn id="52" presetID="9" presetClass="emph" presetSubtype="0" grpId="0" nodeType="withEffect">
                                  <p:stCondLst>
                                    <p:cond delay="0"/>
                                  </p:stCondLst>
                                  <p:childTnLst>
                                    <p:set>
                                      <p:cBhvr rctx="PPT">
                                        <p:cTn id="53" dur="indefinite"/>
                                        <p:tgtEl>
                                          <p:spTgt spid="28"/>
                                        </p:tgtEl>
                                        <p:attrNameLst>
                                          <p:attrName>style.opacity</p:attrName>
                                        </p:attrNameLst>
                                      </p:cBhvr>
                                      <p:to>
                                        <p:strVal val="0"/>
                                      </p:to>
                                    </p:set>
                                    <p:animEffect filter="image" prLst="opacity: 0">
                                      <p:cBhvr rctx="IE">
                                        <p:cTn id="54" dur="indefinite"/>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8 Imagen" descr="Diapositiva5"/>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26604" y="0"/>
            <a:ext cx="9144000" cy="5143500"/>
          </a:xfrm>
          <a:prstGeom prst="rect">
            <a:avLst/>
          </a:prstGeom>
          <a:noFill/>
          <a:ln>
            <a:noFill/>
          </a:ln>
        </p:spPr>
      </p:pic>
      <p:sp>
        <p:nvSpPr>
          <p:cNvPr id="5" name="Forma libre 9"/>
          <p:cNvSpPr/>
          <p:nvPr/>
        </p:nvSpPr>
        <p:spPr>
          <a:xfrm rot="2001037" flipH="1">
            <a:off x="1218581" y="1248342"/>
            <a:ext cx="3920745" cy="965291"/>
          </a:xfrm>
          <a:custGeom>
            <a:avLst/>
            <a:gdLst>
              <a:gd name="connsiteX0" fmla="*/ 5119734 w 7943416"/>
              <a:gd name="connsiteY0" fmla="*/ 1646287 h 2458890"/>
              <a:gd name="connsiteX1" fmla="*/ 5891867 w 7943416"/>
              <a:gd name="connsiteY1" fmla="*/ 1794883 h 2458890"/>
              <a:gd name="connsiteX2" fmla="*/ 5992350 w 7943416"/>
              <a:gd name="connsiteY2" fmla="*/ 1842222 h 2458890"/>
              <a:gd name="connsiteX3" fmla="*/ 6001341 w 7943416"/>
              <a:gd name="connsiteY3" fmla="*/ 1833599 h 2458890"/>
              <a:gd name="connsiteX4" fmla="*/ 6021217 w 7943416"/>
              <a:gd name="connsiteY4" fmla="*/ 1851263 h 2458890"/>
              <a:gd name="connsiteX5" fmla="*/ 6938015 w 7943416"/>
              <a:gd name="connsiteY5" fmla="*/ 2138589 h 2458890"/>
              <a:gd name="connsiteX6" fmla="*/ 7906919 w 7943416"/>
              <a:gd name="connsiteY6" fmla="*/ 1806095 h 2458890"/>
              <a:gd name="connsiteX7" fmla="*/ 7943416 w 7943416"/>
              <a:gd name="connsiteY7" fmla="*/ 1765612 h 2458890"/>
              <a:gd name="connsiteX8" fmla="*/ 7906557 w 7943416"/>
              <a:gd name="connsiteY8" fmla="*/ 1823512 h 2458890"/>
              <a:gd name="connsiteX9" fmla="*/ 6669094 w 7943416"/>
              <a:gd name="connsiteY9" fmla="*/ 2306897 h 2458890"/>
              <a:gd name="connsiteX10" fmla="*/ 5896962 w 7943416"/>
              <a:gd name="connsiteY10" fmla="*/ 2158301 h 2458890"/>
              <a:gd name="connsiteX11" fmla="*/ 5796480 w 7943416"/>
              <a:gd name="connsiteY11" fmla="*/ 2110962 h 2458890"/>
              <a:gd name="connsiteX12" fmla="*/ 5787487 w 7943416"/>
              <a:gd name="connsiteY12" fmla="*/ 2119585 h 2458890"/>
              <a:gd name="connsiteX13" fmla="*/ 5767611 w 7943416"/>
              <a:gd name="connsiteY13" fmla="*/ 2101921 h 2458890"/>
              <a:gd name="connsiteX14" fmla="*/ 4850814 w 7943416"/>
              <a:gd name="connsiteY14" fmla="*/ 1814595 h 2458890"/>
              <a:gd name="connsiteX15" fmla="*/ 3968968 w 7943416"/>
              <a:gd name="connsiteY15" fmla="*/ 2075028 h 2458890"/>
              <a:gd name="connsiteX16" fmla="*/ 3968442 w 7943416"/>
              <a:gd name="connsiteY16" fmla="*/ 2075437 h 2458890"/>
              <a:gd name="connsiteX17" fmla="*/ 3965332 w 7943416"/>
              <a:gd name="connsiteY17" fmla="*/ 2078531 h 2458890"/>
              <a:gd name="connsiteX18" fmla="*/ 3909498 w 7943416"/>
              <a:gd name="connsiteY18" fmla="*/ 2126501 h 2458890"/>
              <a:gd name="connsiteX19" fmla="*/ 3881869 w 7943416"/>
              <a:gd name="connsiteY19" fmla="*/ 2147136 h 2458890"/>
              <a:gd name="connsiteX20" fmla="*/ 3845413 w 7943416"/>
              <a:gd name="connsiteY20" fmla="*/ 2187572 h 2458890"/>
              <a:gd name="connsiteX21" fmla="*/ 3861444 w 7943416"/>
              <a:gd name="connsiteY21" fmla="*/ 2162388 h 2458890"/>
              <a:gd name="connsiteX22" fmla="*/ 3848710 w 7943416"/>
              <a:gd name="connsiteY22" fmla="*/ 2171900 h 2458890"/>
              <a:gd name="connsiteX23" fmla="*/ 2823683 w 7943416"/>
              <a:gd name="connsiteY23" fmla="*/ 2458890 h 2458890"/>
              <a:gd name="connsiteX24" fmla="*/ 2051550 w 7943416"/>
              <a:gd name="connsiteY24" fmla="*/ 2310295 h 2458890"/>
              <a:gd name="connsiteX25" fmla="*/ 1951068 w 7943416"/>
              <a:gd name="connsiteY25" fmla="*/ 2262955 h 2458890"/>
              <a:gd name="connsiteX26" fmla="*/ 1942075 w 7943416"/>
              <a:gd name="connsiteY26" fmla="*/ 2271579 h 2458890"/>
              <a:gd name="connsiteX27" fmla="*/ 1922199 w 7943416"/>
              <a:gd name="connsiteY27" fmla="*/ 2253915 h 2458890"/>
              <a:gd name="connsiteX28" fmla="*/ 1005402 w 7943416"/>
              <a:gd name="connsiteY28" fmla="*/ 1966589 h 2458890"/>
              <a:gd name="connsiteX29" fmla="*/ 36498 w 7943416"/>
              <a:gd name="connsiteY29" fmla="*/ 2299082 h 2458890"/>
              <a:gd name="connsiteX30" fmla="*/ 0 w 7943416"/>
              <a:gd name="connsiteY30" fmla="*/ 2339566 h 2458890"/>
              <a:gd name="connsiteX31" fmla="*/ 36860 w 7943416"/>
              <a:gd name="connsiteY31" fmla="*/ 2281666 h 2458890"/>
              <a:gd name="connsiteX32" fmla="*/ 1274322 w 7943416"/>
              <a:gd name="connsiteY32" fmla="*/ 1798281 h 2458890"/>
              <a:gd name="connsiteX33" fmla="*/ 2046455 w 7943416"/>
              <a:gd name="connsiteY33" fmla="*/ 1946876 h 2458890"/>
              <a:gd name="connsiteX34" fmla="*/ 2146938 w 7943416"/>
              <a:gd name="connsiteY34" fmla="*/ 1994216 h 2458890"/>
              <a:gd name="connsiteX35" fmla="*/ 2155929 w 7943416"/>
              <a:gd name="connsiteY35" fmla="*/ 1985592 h 2458890"/>
              <a:gd name="connsiteX36" fmla="*/ 2175806 w 7943416"/>
              <a:gd name="connsiteY36" fmla="*/ 2003256 h 2458890"/>
              <a:gd name="connsiteX37" fmla="*/ 3092602 w 7943416"/>
              <a:gd name="connsiteY37" fmla="*/ 2290582 h 2458890"/>
              <a:gd name="connsiteX38" fmla="*/ 3974450 w 7943416"/>
              <a:gd name="connsiteY38" fmla="*/ 2030149 h 2458890"/>
              <a:gd name="connsiteX39" fmla="*/ 3974974 w 7943416"/>
              <a:gd name="connsiteY39" fmla="*/ 2029740 h 2458890"/>
              <a:gd name="connsiteX40" fmla="*/ 3978084 w 7943416"/>
              <a:gd name="connsiteY40" fmla="*/ 2026646 h 2458890"/>
              <a:gd name="connsiteX41" fmla="*/ 4033918 w 7943416"/>
              <a:gd name="connsiteY41" fmla="*/ 1978676 h 2458890"/>
              <a:gd name="connsiteX42" fmla="*/ 4061548 w 7943416"/>
              <a:gd name="connsiteY42" fmla="*/ 1958041 h 2458890"/>
              <a:gd name="connsiteX43" fmla="*/ 4098003 w 7943416"/>
              <a:gd name="connsiteY43" fmla="*/ 1917605 h 2458890"/>
              <a:gd name="connsiteX44" fmla="*/ 4081971 w 7943416"/>
              <a:gd name="connsiteY44" fmla="*/ 1942789 h 2458890"/>
              <a:gd name="connsiteX45" fmla="*/ 4094707 w 7943416"/>
              <a:gd name="connsiteY45" fmla="*/ 1933278 h 2458890"/>
              <a:gd name="connsiteX46" fmla="*/ 5119734 w 7943416"/>
              <a:gd name="connsiteY46" fmla="*/ 1646287 h 2458890"/>
              <a:gd name="connsiteX47" fmla="*/ 3179186 w 7943416"/>
              <a:gd name="connsiteY47" fmla="*/ 1386946 h 2458890"/>
              <a:gd name="connsiteX48" fmla="*/ 3444230 w 7943416"/>
              <a:gd name="connsiteY48" fmla="*/ 1671868 h 2458890"/>
              <a:gd name="connsiteX49" fmla="*/ 3179186 w 7943416"/>
              <a:gd name="connsiteY49" fmla="*/ 1956790 h 2458890"/>
              <a:gd name="connsiteX50" fmla="*/ 2914142 w 7943416"/>
              <a:gd name="connsiteY50" fmla="*/ 1671868 h 2458890"/>
              <a:gd name="connsiteX51" fmla="*/ 3179186 w 7943416"/>
              <a:gd name="connsiteY51" fmla="*/ 1386946 h 2458890"/>
              <a:gd name="connsiteX52" fmla="*/ 2370953 w 7943416"/>
              <a:gd name="connsiteY52" fmla="*/ 1351426 h 2458890"/>
              <a:gd name="connsiteX53" fmla="*/ 2559797 w 7943416"/>
              <a:gd name="connsiteY53" fmla="*/ 1570087 h 2458890"/>
              <a:gd name="connsiteX54" fmla="*/ 2370953 w 7943416"/>
              <a:gd name="connsiteY54" fmla="*/ 1788748 h 2458890"/>
              <a:gd name="connsiteX55" fmla="*/ 2182109 w 7943416"/>
              <a:gd name="connsiteY55" fmla="*/ 1570087 h 2458890"/>
              <a:gd name="connsiteX56" fmla="*/ 2370953 w 7943416"/>
              <a:gd name="connsiteY56" fmla="*/ 1351426 h 2458890"/>
              <a:gd name="connsiteX57" fmla="*/ 6453805 w 7943416"/>
              <a:gd name="connsiteY57" fmla="*/ 1113628 h 2458890"/>
              <a:gd name="connsiteX58" fmla="*/ 6718849 w 7943416"/>
              <a:gd name="connsiteY58" fmla="*/ 1398550 h 2458890"/>
              <a:gd name="connsiteX59" fmla="*/ 6453805 w 7943416"/>
              <a:gd name="connsiteY59" fmla="*/ 1683472 h 2458890"/>
              <a:gd name="connsiteX60" fmla="*/ 6188761 w 7943416"/>
              <a:gd name="connsiteY60" fmla="*/ 1398550 h 2458890"/>
              <a:gd name="connsiteX61" fmla="*/ 6453805 w 7943416"/>
              <a:gd name="connsiteY61" fmla="*/ 1113628 h 2458890"/>
              <a:gd name="connsiteX62" fmla="*/ 4584308 w 7943416"/>
              <a:gd name="connsiteY62" fmla="*/ 950419 h 2458890"/>
              <a:gd name="connsiteX63" fmla="*/ 4773152 w 7943416"/>
              <a:gd name="connsiteY63" fmla="*/ 1169080 h 2458890"/>
              <a:gd name="connsiteX64" fmla="*/ 4584308 w 7943416"/>
              <a:gd name="connsiteY64" fmla="*/ 1387741 h 2458890"/>
              <a:gd name="connsiteX65" fmla="*/ 4395464 w 7943416"/>
              <a:gd name="connsiteY65" fmla="*/ 1169080 h 2458890"/>
              <a:gd name="connsiteX66" fmla="*/ 4584308 w 7943416"/>
              <a:gd name="connsiteY66" fmla="*/ 950419 h 2458890"/>
              <a:gd name="connsiteX67" fmla="*/ 3782865 w 7943416"/>
              <a:gd name="connsiteY67" fmla="*/ 924043 h 2458890"/>
              <a:gd name="connsiteX68" fmla="*/ 3971708 w 7943416"/>
              <a:gd name="connsiteY68" fmla="*/ 1142704 h 2458890"/>
              <a:gd name="connsiteX69" fmla="*/ 3782865 w 7943416"/>
              <a:gd name="connsiteY69" fmla="*/ 1361365 h 2458890"/>
              <a:gd name="connsiteX70" fmla="*/ 3594021 w 7943416"/>
              <a:gd name="connsiteY70" fmla="*/ 1142704 h 2458890"/>
              <a:gd name="connsiteX71" fmla="*/ 3782865 w 7943416"/>
              <a:gd name="connsiteY71" fmla="*/ 924043 h 2458890"/>
              <a:gd name="connsiteX72" fmla="*/ 1748343 w 7943416"/>
              <a:gd name="connsiteY72" fmla="*/ 823670 h 2458890"/>
              <a:gd name="connsiteX73" fmla="*/ 1963691 w 7943416"/>
              <a:gd name="connsiteY73" fmla="*/ 1042331 h 2458890"/>
              <a:gd name="connsiteX74" fmla="*/ 1748343 w 7943416"/>
              <a:gd name="connsiteY74" fmla="*/ 1260992 h 2458890"/>
              <a:gd name="connsiteX75" fmla="*/ 1532995 w 7943416"/>
              <a:gd name="connsiteY75" fmla="*/ 1042331 h 2458890"/>
              <a:gd name="connsiteX76" fmla="*/ 1748343 w 7943416"/>
              <a:gd name="connsiteY76" fmla="*/ 823670 h 2458890"/>
              <a:gd name="connsiteX77" fmla="*/ 766497 w 7943416"/>
              <a:gd name="connsiteY77" fmla="*/ 817102 h 2458890"/>
              <a:gd name="connsiteX78" fmla="*/ 1031541 w 7943416"/>
              <a:gd name="connsiteY78" fmla="*/ 1102024 h 2458890"/>
              <a:gd name="connsiteX79" fmla="*/ 766497 w 7943416"/>
              <a:gd name="connsiteY79" fmla="*/ 1386946 h 2458890"/>
              <a:gd name="connsiteX80" fmla="*/ 501453 w 7943416"/>
              <a:gd name="connsiteY80" fmla="*/ 1102024 h 2458890"/>
              <a:gd name="connsiteX81" fmla="*/ 766497 w 7943416"/>
              <a:gd name="connsiteY81" fmla="*/ 817102 h 2458890"/>
              <a:gd name="connsiteX82" fmla="*/ 7198611 w 7943416"/>
              <a:gd name="connsiteY82" fmla="*/ 816571 h 2458890"/>
              <a:gd name="connsiteX83" fmla="*/ 7387455 w 7943416"/>
              <a:gd name="connsiteY83" fmla="*/ 1035232 h 2458890"/>
              <a:gd name="connsiteX84" fmla="*/ 7198611 w 7943416"/>
              <a:gd name="connsiteY84" fmla="*/ 1253893 h 2458890"/>
              <a:gd name="connsiteX85" fmla="*/ 7009767 w 7943416"/>
              <a:gd name="connsiteY85" fmla="*/ 1035232 h 2458890"/>
              <a:gd name="connsiteX86" fmla="*/ 7198611 w 7943416"/>
              <a:gd name="connsiteY86" fmla="*/ 816571 h 2458890"/>
              <a:gd name="connsiteX87" fmla="*/ 5361372 w 7943416"/>
              <a:gd name="connsiteY87" fmla="*/ 523567 h 2458890"/>
              <a:gd name="connsiteX88" fmla="*/ 5626416 w 7943416"/>
              <a:gd name="connsiteY88" fmla="*/ 808489 h 2458890"/>
              <a:gd name="connsiteX89" fmla="*/ 5361372 w 7943416"/>
              <a:gd name="connsiteY89" fmla="*/ 1093411 h 2458890"/>
              <a:gd name="connsiteX90" fmla="*/ 5096328 w 7943416"/>
              <a:gd name="connsiteY90" fmla="*/ 808489 h 2458890"/>
              <a:gd name="connsiteX91" fmla="*/ 5361372 w 7943416"/>
              <a:gd name="connsiteY91" fmla="*/ 523567 h 2458890"/>
              <a:gd name="connsiteX92" fmla="*/ 5119734 w 7943416"/>
              <a:gd name="connsiteY92" fmla="*/ 0 h 2458890"/>
              <a:gd name="connsiteX93" fmla="*/ 5891867 w 7943416"/>
              <a:gd name="connsiteY93" fmla="*/ 148596 h 2458890"/>
              <a:gd name="connsiteX94" fmla="*/ 5992350 w 7943416"/>
              <a:gd name="connsiteY94" fmla="*/ 195935 h 2458890"/>
              <a:gd name="connsiteX95" fmla="*/ 6001341 w 7943416"/>
              <a:gd name="connsiteY95" fmla="*/ 187311 h 2458890"/>
              <a:gd name="connsiteX96" fmla="*/ 6021217 w 7943416"/>
              <a:gd name="connsiteY96" fmla="*/ 204976 h 2458890"/>
              <a:gd name="connsiteX97" fmla="*/ 6938015 w 7943416"/>
              <a:gd name="connsiteY97" fmla="*/ 492301 h 2458890"/>
              <a:gd name="connsiteX98" fmla="*/ 7906919 w 7943416"/>
              <a:gd name="connsiteY98" fmla="*/ 159808 h 2458890"/>
              <a:gd name="connsiteX99" fmla="*/ 7943416 w 7943416"/>
              <a:gd name="connsiteY99" fmla="*/ 119324 h 2458890"/>
              <a:gd name="connsiteX100" fmla="*/ 7906557 w 7943416"/>
              <a:gd name="connsiteY100" fmla="*/ 177225 h 2458890"/>
              <a:gd name="connsiteX101" fmla="*/ 6669094 w 7943416"/>
              <a:gd name="connsiteY101" fmla="*/ 660609 h 2458890"/>
              <a:gd name="connsiteX102" fmla="*/ 5896962 w 7943416"/>
              <a:gd name="connsiteY102" fmla="*/ 512014 h 2458890"/>
              <a:gd name="connsiteX103" fmla="*/ 5796480 w 7943416"/>
              <a:gd name="connsiteY103" fmla="*/ 464674 h 2458890"/>
              <a:gd name="connsiteX104" fmla="*/ 5787487 w 7943416"/>
              <a:gd name="connsiteY104" fmla="*/ 473298 h 2458890"/>
              <a:gd name="connsiteX105" fmla="*/ 5767611 w 7943416"/>
              <a:gd name="connsiteY105" fmla="*/ 455634 h 2458890"/>
              <a:gd name="connsiteX106" fmla="*/ 4850814 w 7943416"/>
              <a:gd name="connsiteY106" fmla="*/ 168308 h 2458890"/>
              <a:gd name="connsiteX107" fmla="*/ 3968967 w 7943416"/>
              <a:gd name="connsiteY107" fmla="*/ 428741 h 2458890"/>
              <a:gd name="connsiteX108" fmla="*/ 3968442 w 7943416"/>
              <a:gd name="connsiteY108" fmla="*/ 429150 h 2458890"/>
              <a:gd name="connsiteX109" fmla="*/ 3965332 w 7943416"/>
              <a:gd name="connsiteY109" fmla="*/ 432244 h 2458890"/>
              <a:gd name="connsiteX110" fmla="*/ 3909498 w 7943416"/>
              <a:gd name="connsiteY110" fmla="*/ 480214 h 2458890"/>
              <a:gd name="connsiteX111" fmla="*/ 3881869 w 7943416"/>
              <a:gd name="connsiteY111" fmla="*/ 500849 h 2458890"/>
              <a:gd name="connsiteX112" fmla="*/ 3845413 w 7943416"/>
              <a:gd name="connsiteY112" fmla="*/ 541285 h 2458890"/>
              <a:gd name="connsiteX113" fmla="*/ 3861444 w 7943416"/>
              <a:gd name="connsiteY113" fmla="*/ 516101 h 2458890"/>
              <a:gd name="connsiteX114" fmla="*/ 3848710 w 7943416"/>
              <a:gd name="connsiteY114" fmla="*/ 525613 h 2458890"/>
              <a:gd name="connsiteX115" fmla="*/ 2823682 w 7943416"/>
              <a:gd name="connsiteY115" fmla="*/ 812603 h 2458890"/>
              <a:gd name="connsiteX116" fmla="*/ 2051549 w 7943416"/>
              <a:gd name="connsiteY116" fmla="*/ 664007 h 2458890"/>
              <a:gd name="connsiteX117" fmla="*/ 1951067 w 7943416"/>
              <a:gd name="connsiteY117" fmla="*/ 616668 h 2458890"/>
              <a:gd name="connsiteX118" fmla="*/ 1942075 w 7943416"/>
              <a:gd name="connsiteY118" fmla="*/ 625291 h 2458890"/>
              <a:gd name="connsiteX119" fmla="*/ 1922199 w 7943416"/>
              <a:gd name="connsiteY119" fmla="*/ 607627 h 2458890"/>
              <a:gd name="connsiteX120" fmla="*/ 1005401 w 7943416"/>
              <a:gd name="connsiteY120" fmla="*/ 320302 h 2458890"/>
              <a:gd name="connsiteX121" fmla="*/ 36497 w 7943416"/>
              <a:gd name="connsiteY121" fmla="*/ 652795 h 2458890"/>
              <a:gd name="connsiteX122" fmla="*/ 0 w 7943416"/>
              <a:gd name="connsiteY122" fmla="*/ 693279 h 2458890"/>
              <a:gd name="connsiteX123" fmla="*/ 36859 w 7943416"/>
              <a:gd name="connsiteY123" fmla="*/ 635378 h 2458890"/>
              <a:gd name="connsiteX124" fmla="*/ 1274322 w 7943416"/>
              <a:gd name="connsiteY124" fmla="*/ 151993 h 2458890"/>
              <a:gd name="connsiteX125" fmla="*/ 2046454 w 7943416"/>
              <a:gd name="connsiteY125" fmla="*/ 300589 h 2458890"/>
              <a:gd name="connsiteX126" fmla="*/ 2146937 w 7943416"/>
              <a:gd name="connsiteY126" fmla="*/ 347928 h 2458890"/>
              <a:gd name="connsiteX127" fmla="*/ 2155929 w 7943416"/>
              <a:gd name="connsiteY127" fmla="*/ 339305 h 2458890"/>
              <a:gd name="connsiteX128" fmla="*/ 2175805 w 7943416"/>
              <a:gd name="connsiteY128" fmla="*/ 356969 h 2458890"/>
              <a:gd name="connsiteX129" fmla="*/ 3092602 w 7943416"/>
              <a:gd name="connsiteY129" fmla="*/ 644295 h 2458890"/>
              <a:gd name="connsiteX130" fmla="*/ 3974450 w 7943416"/>
              <a:gd name="connsiteY130" fmla="*/ 383862 h 2458890"/>
              <a:gd name="connsiteX131" fmla="*/ 3974974 w 7943416"/>
              <a:gd name="connsiteY131" fmla="*/ 383453 h 2458890"/>
              <a:gd name="connsiteX132" fmla="*/ 3978084 w 7943416"/>
              <a:gd name="connsiteY132" fmla="*/ 380359 h 2458890"/>
              <a:gd name="connsiteX133" fmla="*/ 4033918 w 7943416"/>
              <a:gd name="connsiteY133" fmla="*/ 332389 h 2458890"/>
              <a:gd name="connsiteX134" fmla="*/ 4061548 w 7943416"/>
              <a:gd name="connsiteY134" fmla="*/ 311754 h 2458890"/>
              <a:gd name="connsiteX135" fmla="*/ 4098003 w 7943416"/>
              <a:gd name="connsiteY135" fmla="*/ 271318 h 2458890"/>
              <a:gd name="connsiteX136" fmla="*/ 4081971 w 7943416"/>
              <a:gd name="connsiteY136" fmla="*/ 296502 h 2458890"/>
              <a:gd name="connsiteX137" fmla="*/ 4094707 w 7943416"/>
              <a:gd name="connsiteY137" fmla="*/ 286990 h 2458890"/>
              <a:gd name="connsiteX138" fmla="*/ 5119734 w 7943416"/>
              <a:gd name="connsiteY138" fmla="*/ 0 h 24588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Lst>
            <a:rect l="l" t="t" r="r" b="b"/>
            <a:pathLst>
              <a:path w="7943416" h="2458890">
                <a:moveTo>
                  <a:pt x="5119734" y="1646287"/>
                </a:moveTo>
                <a:cubicBezTo>
                  <a:pt x="5405749" y="1646287"/>
                  <a:pt x="5671457" y="1701067"/>
                  <a:pt x="5891867" y="1794883"/>
                </a:cubicBezTo>
                <a:lnTo>
                  <a:pt x="5992350" y="1842222"/>
                </a:lnTo>
                <a:lnTo>
                  <a:pt x="6001341" y="1833599"/>
                </a:lnTo>
                <a:lnTo>
                  <a:pt x="6021217" y="1851263"/>
                </a:lnTo>
                <a:cubicBezTo>
                  <a:pt x="6239133" y="2026740"/>
                  <a:pt x="6568919" y="2138589"/>
                  <a:pt x="6938015" y="2138589"/>
                </a:cubicBezTo>
                <a:cubicBezTo>
                  <a:pt x="7337868" y="2138589"/>
                  <a:pt x="7691587" y="2007321"/>
                  <a:pt x="7906919" y="1806095"/>
                </a:cubicBezTo>
                <a:lnTo>
                  <a:pt x="7943416" y="1765612"/>
                </a:lnTo>
                <a:lnTo>
                  <a:pt x="7906557" y="1823512"/>
                </a:lnTo>
                <a:cubicBezTo>
                  <a:pt x="7680580" y="2110008"/>
                  <a:pt x="7211332" y="2306897"/>
                  <a:pt x="6669094" y="2306897"/>
                </a:cubicBezTo>
                <a:cubicBezTo>
                  <a:pt x="6383079" y="2306897"/>
                  <a:pt x="6117372" y="2252117"/>
                  <a:pt x="5896962" y="2158301"/>
                </a:cubicBezTo>
                <a:lnTo>
                  <a:pt x="5796480" y="2110962"/>
                </a:lnTo>
                <a:lnTo>
                  <a:pt x="5787487" y="2119585"/>
                </a:lnTo>
                <a:lnTo>
                  <a:pt x="5767611" y="2101921"/>
                </a:lnTo>
                <a:cubicBezTo>
                  <a:pt x="5549695" y="1926444"/>
                  <a:pt x="5219909" y="1814595"/>
                  <a:pt x="4850814" y="1814595"/>
                </a:cubicBezTo>
                <a:cubicBezTo>
                  <a:pt x="4500942" y="1814595"/>
                  <a:pt x="4186391" y="1915097"/>
                  <a:pt x="3968968" y="2075028"/>
                </a:cubicBezTo>
                <a:lnTo>
                  <a:pt x="3968442" y="2075437"/>
                </a:lnTo>
                <a:lnTo>
                  <a:pt x="3965332" y="2078531"/>
                </a:lnTo>
                <a:cubicBezTo>
                  <a:pt x="3947575" y="2094933"/>
                  <a:pt x="3928949" y="2110931"/>
                  <a:pt x="3909498" y="2126501"/>
                </a:cubicBezTo>
                <a:lnTo>
                  <a:pt x="3881869" y="2147136"/>
                </a:lnTo>
                <a:lnTo>
                  <a:pt x="3845413" y="2187572"/>
                </a:lnTo>
                <a:lnTo>
                  <a:pt x="3861444" y="2162388"/>
                </a:lnTo>
                <a:lnTo>
                  <a:pt x="3848710" y="2171900"/>
                </a:lnTo>
                <a:cubicBezTo>
                  <a:pt x="3595983" y="2348140"/>
                  <a:pt x="3230361" y="2458890"/>
                  <a:pt x="2823683" y="2458890"/>
                </a:cubicBezTo>
                <a:cubicBezTo>
                  <a:pt x="2537667" y="2458890"/>
                  <a:pt x="2271960" y="2404110"/>
                  <a:pt x="2051550" y="2310295"/>
                </a:cubicBezTo>
                <a:lnTo>
                  <a:pt x="1951068" y="2262955"/>
                </a:lnTo>
                <a:lnTo>
                  <a:pt x="1942075" y="2271579"/>
                </a:lnTo>
                <a:lnTo>
                  <a:pt x="1922199" y="2253915"/>
                </a:lnTo>
                <a:cubicBezTo>
                  <a:pt x="1704283" y="2078437"/>
                  <a:pt x="1374497" y="1966589"/>
                  <a:pt x="1005402" y="1966589"/>
                </a:cubicBezTo>
                <a:cubicBezTo>
                  <a:pt x="605549" y="1966589"/>
                  <a:pt x="251829" y="2097856"/>
                  <a:pt x="36498" y="2299082"/>
                </a:cubicBezTo>
                <a:lnTo>
                  <a:pt x="0" y="2339566"/>
                </a:lnTo>
                <a:lnTo>
                  <a:pt x="36860" y="2281666"/>
                </a:lnTo>
                <a:cubicBezTo>
                  <a:pt x="262836" y="1995169"/>
                  <a:pt x="732084" y="1798281"/>
                  <a:pt x="1274322" y="1798281"/>
                </a:cubicBezTo>
                <a:cubicBezTo>
                  <a:pt x="1560337" y="1798281"/>
                  <a:pt x="1826045" y="1853060"/>
                  <a:pt x="2046455" y="1946876"/>
                </a:cubicBezTo>
                <a:lnTo>
                  <a:pt x="2146938" y="1994216"/>
                </a:lnTo>
                <a:lnTo>
                  <a:pt x="2155929" y="1985592"/>
                </a:lnTo>
                <a:lnTo>
                  <a:pt x="2175806" y="2003256"/>
                </a:lnTo>
                <a:cubicBezTo>
                  <a:pt x="2393721" y="2178733"/>
                  <a:pt x="2723507" y="2290582"/>
                  <a:pt x="3092602" y="2290582"/>
                </a:cubicBezTo>
                <a:cubicBezTo>
                  <a:pt x="3442474" y="2290582"/>
                  <a:pt x="3757025" y="2190080"/>
                  <a:pt x="3974450" y="2030149"/>
                </a:cubicBezTo>
                <a:lnTo>
                  <a:pt x="3974974" y="2029740"/>
                </a:lnTo>
                <a:lnTo>
                  <a:pt x="3978084" y="2026646"/>
                </a:lnTo>
                <a:cubicBezTo>
                  <a:pt x="3995842" y="2010245"/>
                  <a:pt x="4014468" y="1994246"/>
                  <a:pt x="4033918" y="1978676"/>
                </a:cubicBezTo>
                <a:lnTo>
                  <a:pt x="4061548" y="1958041"/>
                </a:lnTo>
                <a:lnTo>
                  <a:pt x="4098003" y="1917605"/>
                </a:lnTo>
                <a:lnTo>
                  <a:pt x="4081971" y="1942789"/>
                </a:lnTo>
                <a:lnTo>
                  <a:pt x="4094707" y="1933278"/>
                </a:lnTo>
                <a:cubicBezTo>
                  <a:pt x="4347435" y="1757037"/>
                  <a:pt x="4713056" y="1646287"/>
                  <a:pt x="5119734" y="1646287"/>
                </a:cubicBezTo>
                <a:close/>
                <a:moveTo>
                  <a:pt x="3179186" y="1386946"/>
                </a:moveTo>
                <a:cubicBezTo>
                  <a:pt x="3325566" y="1386946"/>
                  <a:pt x="3444230" y="1514510"/>
                  <a:pt x="3444230" y="1671868"/>
                </a:cubicBezTo>
                <a:cubicBezTo>
                  <a:pt x="3444230" y="1829226"/>
                  <a:pt x="3325566" y="1956790"/>
                  <a:pt x="3179186" y="1956790"/>
                </a:cubicBezTo>
                <a:cubicBezTo>
                  <a:pt x="3032806" y="1956790"/>
                  <a:pt x="2914142" y="1829226"/>
                  <a:pt x="2914142" y="1671868"/>
                </a:cubicBezTo>
                <a:cubicBezTo>
                  <a:pt x="2914142" y="1514510"/>
                  <a:pt x="3032806" y="1386946"/>
                  <a:pt x="3179186" y="1386946"/>
                </a:cubicBezTo>
                <a:close/>
                <a:moveTo>
                  <a:pt x="2370953" y="1351426"/>
                </a:moveTo>
                <a:cubicBezTo>
                  <a:pt x="2475249" y="1351426"/>
                  <a:pt x="2559797" y="1449324"/>
                  <a:pt x="2559797" y="1570087"/>
                </a:cubicBezTo>
                <a:cubicBezTo>
                  <a:pt x="2559797" y="1690850"/>
                  <a:pt x="2475249" y="1788748"/>
                  <a:pt x="2370953" y="1788748"/>
                </a:cubicBezTo>
                <a:cubicBezTo>
                  <a:pt x="2266657" y="1788748"/>
                  <a:pt x="2182109" y="1690850"/>
                  <a:pt x="2182109" y="1570087"/>
                </a:cubicBezTo>
                <a:cubicBezTo>
                  <a:pt x="2182109" y="1449324"/>
                  <a:pt x="2266657" y="1351426"/>
                  <a:pt x="2370953" y="1351426"/>
                </a:cubicBezTo>
                <a:close/>
                <a:moveTo>
                  <a:pt x="6453805" y="1113628"/>
                </a:moveTo>
                <a:cubicBezTo>
                  <a:pt x="6600185" y="1113628"/>
                  <a:pt x="6718849" y="1241192"/>
                  <a:pt x="6718849" y="1398550"/>
                </a:cubicBezTo>
                <a:cubicBezTo>
                  <a:pt x="6718849" y="1555908"/>
                  <a:pt x="6600185" y="1683472"/>
                  <a:pt x="6453805" y="1683472"/>
                </a:cubicBezTo>
                <a:cubicBezTo>
                  <a:pt x="6307425" y="1683472"/>
                  <a:pt x="6188761" y="1555908"/>
                  <a:pt x="6188761" y="1398550"/>
                </a:cubicBezTo>
                <a:cubicBezTo>
                  <a:pt x="6188761" y="1241192"/>
                  <a:pt x="6307425" y="1113628"/>
                  <a:pt x="6453805" y="1113628"/>
                </a:cubicBezTo>
                <a:close/>
                <a:moveTo>
                  <a:pt x="4584308" y="950419"/>
                </a:moveTo>
                <a:cubicBezTo>
                  <a:pt x="4688604" y="950419"/>
                  <a:pt x="4773152" y="1048317"/>
                  <a:pt x="4773152" y="1169080"/>
                </a:cubicBezTo>
                <a:cubicBezTo>
                  <a:pt x="4773152" y="1289843"/>
                  <a:pt x="4688604" y="1387741"/>
                  <a:pt x="4584308" y="1387741"/>
                </a:cubicBezTo>
                <a:cubicBezTo>
                  <a:pt x="4480012" y="1387741"/>
                  <a:pt x="4395464" y="1289843"/>
                  <a:pt x="4395464" y="1169080"/>
                </a:cubicBezTo>
                <a:cubicBezTo>
                  <a:pt x="4395464" y="1048317"/>
                  <a:pt x="4480012" y="950419"/>
                  <a:pt x="4584308" y="950419"/>
                </a:cubicBezTo>
                <a:close/>
                <a:moveTo>
                  <a:pt x="3782865" y="924043"/>
                </a:moveTo>
                <a:cubicBezTo>
                  <a:pt x="3887161" y="924043"/>
                  <a:pt x="3971708" y="1021941"/>
                  <a:pt x="3971708" y="1142704"/>
                </a:cubicBezTo>
                <a:cubicBezTo>
                  <a:pt x="3971708" y="1263467"/>
                  <a:pt x="3887161" y="1361365"/>
                  <a:pt x="3782865" y="1361365"/>
                </a:cubicBezTo>
                <a:cubicBezTo>
                  <a:pt x="3678569" y="1361365"/>
                  <a:pt x="3594021" y="1263467"/>
                  <a:pt x="3594021" y="1142704"/>
                </a:cubicBezTo>
                <a:cubicBezTo>
                  <a:pt x="3594021" y="1021941"/>
                  <a:pt x="3678569" y="924043"/>
                  <a:pt x="3782865" y="924043"/>
                </a:cubicBezTo>
                <a:close/>
                <a:moveTo>
                  <a:pt x="1748343" y="823670"/>
                </a:moveTo>
                <a:cubicBezTo>
                  <a:pt x="1867276" y="823670"/>
                  <a:pt x="1963691" y="921568"/>
                  <a:pt x="1963691" y="1042331"/>
                </a:cubicBezTo>
                <a:cubicBezTo>
                  <a:pt x="1963691" y="1163094"/>
                  <a:pt x="1867276" y="1260992"/>
                  <a:pt x="1748343" y="1260992"/>
                </a:cubicBezTo>
                <a:cubicBezTo>
                  <a:pt x="1629410" y="1260992"/>
                  <a:pt x="1532995" y="1163094"/>
                  <a:pt x="1532995" y="1042331"/>
                </a:cubicBezTo>
                <a:cubicBezTo>
                  <a:pt x="1532995" y="921568"/>
                  <a:pt x="1629410" y="823670"/>
                  <a:pt x="1748343" y="823670"/>
                </a:cubicBezTo>
                <a:close/>
                <a:moveTo>
                  <a:pt x="766497" y="817102"/>
                </a:moveTo>
                <a:cubicBezTo>
                  <a:pt x="912877" y="817102"/>
                  <a:pt x="1031541" y="944666"/>
                  <a:pt x="1031541" y="1102024"/>
                </a:cubicBezTo>
                <a:cubicBezTo>
                  <a:pt x="1031541" y="1259382"/>
                  <a:pt x="912877" y="1386946"/>
                  <a:pt x="766497" y="1386946"/>
                </a:cubicBezTo>
                <a:cubicBezTo>
                  <a:pt x="620118" y="1386946"/>
                  <a:pt x="501453" y="1259382"/>
                  <a:pt x="501453" y="1102024"/>
                </a:cubicBezTo>
                <a:cubicBezTo>
                  <a:pt x="501453" y="944666"/>
                  <a:pt x="620118" y="817102"/>
                  <a:pt x="766497" y="817102"/>
                </a:cubicBezTo>
                <a:close/>
                <a:moveTo>
                  <a:pt x="7198611" y="816571"/>
                </a:moveTo>
                <a:cubicBezTo>
                  <a:pt x="7302907" y="816571"/>
                  <a:pt x="7387455" y="914469"/>
                  <a:pt x="7387455" y="1035232"/>
                </a:cubicBezTo>
                <a:cubicBezTo>
                  <a:pt x="7387455" y="1155995"/>
                  <a:pt x="7302907" y="1253893"/>
                  <a:pt x="7198611" y="1253893"/>
                </a:cubicBezTo>
                <a:cubicBezTo>
                  <a:pt x="7094315" y="1253893"/>
                  <a:pt x="7009767" y="1155995"/>
                  <a:pt x="7009767" y="1035232"/>
                </a:cubicBezTo>
                <a:cubicBezTo>
                  <a:pt x="7009767" y="914469"/>
                  <a:pt x="7094315" y="816571"/>
                  <a:pt x="7198611" y="816571"/>
                </a:cubicBezTo>
                <a:close/>
                <a:moveTo>
                  <a:pt x="5361372" y="523567"/>
                </a:moveTo>
                <a:cubicBezTo>
                  <a:pt x="5507752" y="523567"/>
                  <a:pt x="5626416" y="651131"/>
                  <a:pt x="5626416" y="808489"/>
                </a:cubicBezTo>
                <a:cubicBezTo>
                  <a:pt x="5626416" y="965847"/>
                  <a:pt x="5507752" y="1093411"/>
                  <a:pt x="5361372" y="1093411"/>
                </a:cubicBezTo>
                <a:cubicBezTo>
                  <a:pt x="5214992" y="1093411"/>
                  <a:pt x="5096328" y="965847"/>
                  <a:pt x="5096328" y="808489"/>
                </a:cubicBezTo>
                <a:cubicBezTo>
                  <a:pt x="5096328" y="651131"/>
                  <a:pt x="5214992" y="523567"/>
                  <a:pt x="5361372" y="523567"/>
                </a:cubicBezTo>
                <a:close/>
                <a:moveTo>
                  <a:pt x="5119734" y="0"/>
                </a:moveTo>
                <a:cubicBezTo>
                  <a:pt x="5405749" y="0"/>
                  <a:pt x="5671457" y="54780"/>
                  <a:pt x="5891867" y="148596"/>
                </a:cubicBezTo>
                <a:lnTo>
                  <a:pt x="5992350" y="195935"/>
                </a:lnTo>
                <a:lnTo>
                  <a:pt x="6001341" y="187311"/>
                </a:lnTo>
                <a:lnTo>
                  <a:pt x="6021217" y="204976"/>
                </a:lnTo>
                <a:cubicBezTo>
                  <a:pt x="6239133" y="380453"/>
                  <a:pt x="6568919" y="492301"/>
                  <a:pt x="6938015" y="492301"/>
                </a:cubicBezTo>
                <a:cubicBezTo>
                  <a:pt x="7337868" y="492301"/>
                  <a:pt x="7691587" y="361034"/>
                  <a:pt x="7906919" y="159808"/>
                </a:cubicBezTo>
                <a:lnTo>
                  <a:pt x="7943416" y="119324"/>
                </a:lnTo>
                <a:lnTo>
                  <a:pt x="7906557" y="177225"/>
                </a:lnTo>
                <a:cubicBezTo>
                  <a:pt x="7680580" y="463721"/>
                  <a:pt x="7211332" y="660609"/>
                  <a:pt x="6669094" y="660609"/>
                </a:cubicBezTo>
                <a:cubicBezTo>
                  <a:pt x="6383079" y="660609"/>
                  <a:pt x="6117372" y="605830"/>
                  <a:pt x="5896962" y="512014"/>
                </a:cubicBezTo>
                <a:lnTo>
                  <a:pt x="5796480" y="464674"/>
                </a:lnTo>
                <a:lnTo>
                  <a:pt x="5787487" y="473298"/>
                </a:lnTo>
                <a:lnTo>
                  <a:pt x="5767611" y="455634"/>
                </a:lnTo>
                <a:cubicBezTo>
                  <a:pt x="5549695" y="280157"/>
                  <a:pt x="5219909" y="168308"/>
                  <a:pt x="4850814" y="168308"/>
                </a:cubicBezTo>
                <a:cubicBezTo>
                  <a:pt x="4500942" y="168308"/>
                  <a:pt x="4186391" y="268810"/>
                  <a:pt x="3968967" y="428741"/>
                </a:cubicBezTo>
                <a:lnTo>
                  <a:pt x="3968442" y="429150"/>
                </a:lnTo>
                <a:lnTo>
                  <a:pt x="3965332" y="432244"/>
                </a:lnTo>
                <a:cubicBezTo>
                  <a:pt x="3947575" y="448645"/>
                  <a:pt x="3928949" y="464644"/>
                  <a:pt x="3909498" y="480214"/>
                </a:cubicBezTo>
                <a:lnTo>
                  <a:pt x="3881869" y="500849"/>
                </a:lnTo>
                <a:lnTo>
                  <a:pt x="3845413" y="541285"/>
                </a:lnTo>
                <a:lnTo>
                  <a:pt x="3861444" y="516101"/>
                </a:lnTo>
                <a:lnTo>
                  <a:pt x="3848710" y="525613"/>
                </a:lnTo>
                <a:cubicBezTo>
                  <a:pt x="3595983" y="701853"/>
                  <a:pt x="3230361" y="812603"/>
                  <a:pt x="2823682" y="812603"/>
                </a:cubicBezTo>
                <a:cubicBezTo>
                  <a:pt x="2537667" y="812603"/>
                  <a:pt x="2271959" y="757823"/>
                  <a:pt x="2051549" y="664007"/>
                </a:cubicBezTo>
                <a:lnTo>
                  <a:pt x="1951067" y="616668"/>
                </a:lnTo>
                <a:lnTo>
                  <a:pt x="1942075" y="625291"/>
                </a:lnTo>
                <a:lnTo>
                  <a:pt x="1922199" y="607627"/>
                </a:lnTo>
                <a:cubicBezTo>
                  <a:pt x="1704283" y="432150"/>
                  <a:pt x="1374497" y="320302"/>
                  <a:pt x="1005401" y="320302"/>
                </a:cubicBezTo>
                <a:cubicBezTo>
                  <a:pt x="605548" y="320302"/>
                  <a:pt x="251829" y="451569"/>
                  <a:pt x="36497" y="652795"/>
                </a:cubicBezTo>
                <a:lnTo>
                  <a:pt x="0" y="693279"/>
                </a:lnTo>
                <a:lnTo>
                  <a:pt x="36859" y="635378"/>
                </a:lnTo>
                <a:cubicBezTo>
                  <a:pt x="262836" y="348882"/>
                  <a:pt x="732083" y="151993"/>
                  <a:pt x="1274322" y="151993"/>
                </a:cubicBezTo>
                <a:cubicBezTo>
                  <a:pt x="1560337" y="151993"/>
                  <a:pt x="1826044" y="206773"/>
                  <a:pt x="2046454" y="300589"/>
                </a:cubicBezTo>
                <a:lnTo>
                  <a:pt x="2146937" y="347928"/>
                </a:lnTo>
                <a:lnTo>
                  <a:pt x="2155929" y="339305"/>
                </a:lnTo>
                <a:lnTo>
                  <a:pt x="2175805" y="356969"/>
                </a:lnTo>
                <a:cubicBezTo>
                  <a:pt x="2393721" y="532446"/>
                  <a:pt x="2723507" y="644295"/>
                  <a:pt x="3092602" y="644295"/>
                </a:cubicBezTo>
                <a:cubicBezTo>
                  <a:pt x="3442474" y="644295"/>
                  <a:pt x="3757025" y="543793"/>
                  <a:pt x="3974450" y="383862"/>
                </a:cubicBezTo>
                <a:lnTo>
                  <a:pt x="3974974" y="383453"/>
                </a:lnTo>
                <a:lnTo>
                  <a:pt x="3978084" y="380359"/>
                </a:lnTo>
                <a:cubicBezTo>
                  <a:pt x="3995842" y="363957"/>
                  <a:pt x="4014468" y="347959"/>
                  <a:pt x="4033918" y="332389"/>
                </a:cubicBezTo>
                <a:lnTo>
                  <a:pt x="4061548" y="311754"/>
                </a:lnTo>
                <a:lnTo>
                  <a:pt x="4098003" y="271318"/>
                </a:lnTo>
                <a:lnTo>
                  <a:pt x="4081971" y="296502"/>
                </a:lnTo>
                <a:lnTo>
                  <a:pt x="4094707" y="286990"/>
                </a:lnTo>
                <a:cubicBezTo>
                  <a:pt x="4347435" y="110750"/>
                  <a:pt x="4713056" y="0"/>
                  <a:pt x="5119734" y="0"/>
                </a:cubicBezTo>
                <a:close/>
              </a:path>
            </a:pathLst>
          </a:custGeom>
          <a:gradFill flip="none" rotWithShape="1">
            <a:gsLst>
              <a:gs pos="98000">
                <a:srgbClr val="C00000">
                  <a:lumMod val="76000"/>
                </a:srgbClr>
              </a:gs>
              <a:gs pos="89000">
                <a:srgbClr val="EB5300"/>
              </a:gs>
              <a:gs pos="55000">
                <a:srgbClr val="FF6600"/>
              </a:gs>
              <a:gs pos="33000">
                <a:schemeClr val="accent6">
                  <a:lumMod val="20000"/>
                  <a:lumOff val="80000"/>
                </a:schemeClr>
              </a:gs>
            </a:gsLst>
            <a:path path="circle">
              <a:fillToRect l="100000" t="100000"/>
            </a:path>
            <a:tileRect r="-100000" b="-100000"/>
          </a:gradFill>
          <a:ln w="12700">
            <a:no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6" name="Forma libre 9"/>
          <p:cNvSpPr/>
          <p:nvPr/>
        </p:nvSpPr>
        <p:spPr>
          <a:xfrm rot="19598963">
            <a:off x="3954885" y="1248343"/>
            <a:ext cx="3920745" cy="965291"/>
          </a:xfrm>
          <a:custGeom>
            <a:avLst/>
            <a:gdLst>
              <a:gd name="connsiteX0" fmla="*/ 5119734 w 7943416"/>
              <a:gd name="connsiteY0" fmla="*/ 1646287 h 2458890"/>
              <a:gd name="connsiteX1" fmla="*/ 5891867 w 7943416"/>
              <a:gd name="connsiteY1" fmla="*/ 1794883 h 2458890"/>
              <a:gd name="connsiteX2" fmla="*/ 5992350 w 7943416"/>
              <a:gd name="connsiteY2" fmla="*/ 1842222 h 2458890"/>
              <a:gd name="connsiteX3" fmla="*/ 6001341 w 7943416"/>
              <a:gd name="connsiteY3" fmla="*/ 1833599 h 2458890"/>
              <a:gd name="connsiteX4" fmla="*/ 6021217 w 7943416"/>
              <a:gd name="connsiteY4" fmla="*/ 1851263 h 2458890"/>
              <a:gd name="connsiteX5" fmla="*/ 6938015 w 7943416"/>
              <a:gd name="connsiteY5" fmla="*/ 2138589 h 2458890"/>
              <a:gd name="connsiteX6" fmla="*/ 7906919 w 7943416"/>
              <a:gd name="connsiteY6" fmla="*/ 1806095 h 2458890"/>
              <a:gd name="connsiteX7" fmla="*/ 7943416 w 7943416"/>
              <a:gd name="connsiteY7" fmla="*/ 1765612 h 2458890"/>
              <a:gd name="connsiteX8" fmla="*/ 7906557 w 7943416"/>
              <a:gd name="connsiteY8" fmla="*/ 1823512 h 2458890"/>
              <a:gd name="connsiteX9" fmla="*/ 6669094 w 7943416"/>
              <a:gd name="connsiteY9" fmla="*/ 2306897 h 2458890"/>
              <a:gd name="connsiteX10" fmla="*/ 5896962 w 7943416"/>
              <a:gd name="connsiteY10" fmla="*/ 2158301 h 2458890"/>
              <a:gd name="connsiteX11" fmla="*/ 5796480 w 7943416"/>
              <a:gd name="connsiteY11" fmla="*/ 2110962 h 2458890"/>
              <a:gd name="connsiteX12" fmla="*/ 5787487 w 7943416"/>
              <a:gd name="connsiteY12" fmla="*/ 2119585 h 2458890"/>
              <a:gd name="connsiteX13" fmla="*/ 5767611 w 7943416"/>
              <a:gd name="connsiteY13" fmla="*/ 2101921 h 2458890"/>
              <a:gd name="connsiteX14" fmla="*/ 4850814 w 7943416"/>
              <a:gd name="connsiteY14" fmla="*/ 1814595 h 2458890"/>
              <a:gd name="connsiteX15" fmla="*/ 3968968 w 7943416"/>
              <a:gd name="connsiteY15" fmla="*/ 2075028 h 2458890"/>
              <a:gd name="connsiteX16" fmla="*/ 3968442 w 7943416"/>
              <a:gd name="connsiteY16" fmla="*/ 2075437 h 2458890"/>
              <a:gd name="connsiteX17" fmla="*/ 3965332 w 7943416"/>
              <a:gd name="connsiteY17" fmla="*/ 2078531 h 2458890"/>
              <a:gd name="connsiteX18" fmla="*/ 3909498 w 7943416"/>
              <a:gd name="connsiteY18" fmla="*/ 2126501 h 2458890"/>
              <a:gd name="connsiteX19" fmla="*/ 3881869 w 7943416"/>
              <a:gd name="connsiteY19" fmla="*/ 2147136 h 2458890"/>
              <a:gd name="connsiteX20" fmla="*/ 3845413 w 7943416"/>
              <a:gd name="connsiteY20" fmla="*/ 2187572 h 2458890"/>
              <a:gd name="connsiteX21" fmla="*/ 3861444 w 7943416"/>
              <a:gd name="connsiteY21" fmla="*/ 2162388 h 2458890"/>
              <a:gd name="connsiteX22" fmla="*/ 3848710 w 7943416"/>
              <a:gd name="connsiteY22" fmla="*/ 2171900 h 2458890"/>
              <a:gd name="connsiteX23" fmla="*/ 2823683 w 7943416"/>
              <a:gd name="connsiteY23" fmla="*/ 2458890 h 2458890"/>
              <a:gd name="connsiteX24" fmla="*/ 2051550 w 7943416"/>
              <a:gd name="connsiteY24" fmla="*/ 2310295 h 2458890"/>
              <a:gd name="connsiteX25" fmla="*/ 1951068 w 7943416"/>
              <a:gd name="connsiteY25" fmla="*/ 2262955 h 2458890"/>
              <a:gd name="connsiteX26" fmla="*/ 1942075 w 7943416"/>
              <a:gd name="connsiteY26" fmla="*/ 2271579 h 2458890"/>
              <a:gd name="connsiteX27" fmla="*/ 1922199 w 7943416"/>
              <a:gd name="connsiteY27" fmla="*/ 2253915 h 2458890"/>
              <a:gd name="connsiteX28" fmla="*/ 1005402 w 7943416"/>
              <a:gd name="connsiteY28" fmla="*/ 1966589 h 2458890"/>
              <a:gd name="connsiteX29" fmla="*/ 36498 w 7943416"/>
              <a:gd name="connsiteY29" fmla="*/ 2299082 h 2458890"/>
              <a:gd name="connsiteX30" fmla="*/ 0 w 7943416"/>
              <a:gd name="connsiteY30" fmla="*/ 2339566 h 2458890"/>
              <a:gd name="connsiteX31" fmla="*/ 36860 w 7943416"/>
              <a:gd name="connsiteY31" fmla="*/ 2281666 h 2458890"/>
              <a:gd name="connsiteX32" fmla="*/ 1274322 w 7943416"/>
              <a:gd name="connsiteY32" fmla="*/ 1798281 h 2458890"/>
              <a:gd name="connsiteX33" fmla="*/ 2046455 w 7943416"/>
              <a:gd name="connsiteY33" fmla="*/ 1946876 h 2458890"/>
              <a:gd name="connsiteX34" fmla="*/ 2146938 w 7943416"/>
              <a:gd name="connsiteY34" fmla="*/ 1994216 h 2458890"/>
              <a:gd name="connsiteX35" fmla="*/ 2155929 w 7943416"/>
              <a:gd name="connsiteY35" fmla="*/ 1985592 h 2458890"/>
              <a:gd name="connsiteX36" fmla="*/ 2175806 w 7943416"/>
              <a:gd name="connsiteY36" fmla="*/ 2003256 h 2458890"/>
              <a:gd name="connsiteX37" fmla="*/ 3092602 w 7943416"/>
              <a:gd name="connsiteY37" fmla="*/ 2290582 h 2458890"/>
              <a:gd name="connsiteX38" fmla="*/ 3974450 w 7943416"/>
              <a:gd name="connsiteY38" fmla="*/ 2030149 h 2458890"/>
              <a:gd name="connsiteX39" fmla="*/ 3974974 w 7943416"/>
              <a:gd name="connsiteY39" fmla="*/ 2029740 h 2458890"/>
              <a:gd name="connsiteX40" fmla="*/ 3978084 w 7943416"/>
              <a:gd name="connsiteY40" fmla="*/ 2026646 h 2458890"/>
              <a:gd name="connsiteX41" fmla="*/ 4033918 w 7943416"/>
              <a:gd name="connsiteY41" fmla="*/ 1978676 h 2458890"/>
              <a:gd name="connsiteX42" fmla="*/ 4061548 w 7943416"/>
              <a:gd name="connsiteY42" fmla="*/ 1958041 h 2458890"/>
              <a:gd name="connsiteX43" fmla="*/ 4098003 w 7943416"/>
              <a:gd name="connsiteY43" fmla="*/ 1917605 h 2458890"/>
              <a:gd name="connsiteX44" fmla="*/ 4081971 w 7943416"/>
              <a:gd name="connsiteY44" fmla="*/ 1942789 h 2458890"/>
              <a:gd name="connsiteX45" fmla="*/ 4094707 w 7943416"/>
              <a:gd name="connsiteY45" fmla="*/ 1933278 h 2458890"/>
              <a:gd name="connsiteX46" fmla="*/ 5119734 w 7943416"/>
              <a:gd name="connsiteY46" fmla="*/ 1646287 h 2458890"/>
              <a:gd name="connsiteX47" fmla="*/ 3179186 w 7943416"/>
              <a:gd name="connsiteY47" fmla="*/ 1386946 h 2458890"/>
              <a:gd name="connsiteX48" fmla="*/ 3444230 w 7943416"/>
              <a:gd name="connsiteY48" fmla="*/ 1671868 h 2458890"/>
              <a:gd name="connsiteX49" fmla="*/ 3179186 w 7943416"/>
              <a:gd name="connsiteY49" fmla="*/ 1956790 h 2458890"/>
              <a:gd name="connsiteX50" fmla="*/ 2914142 w 7943416"/>
              <a:gd name="connsiteY50" fmla="*/ 1671868 h 2458890"/>
              <a:gd name="connsiteX51" fmla="*/ 3179186 w 7943416"/>
              <a:gd name="connsiteY51" fmla="*/ 1386946 h 2458890"/>
              <a:gd name="connsiteX52" fmla="*/ 2370953 w 7943416"/>
              <a:gd name="connsiteY52" fmla="*/ 1351426 h 2458890"/>
              <a:gd name="connsiteX53" fmla="*/ 2559797 w 7943416"/>
              <a:gd name="connsiteY53" fmla="*/ 1570087 h 2458890"/>
              <a:gd name="connsiteX54" fmla="*/ 2370953 w 7943416"/>
              <a:gd name="connsiteY54" fmla="*/ 1788748 h 2458890"/>
              <a:gd name="connsiteX55" fmla="*/ 2182109 w 7943416"/>
              <a:gd name="connsiteY55" fmla="*/ 1570087 h 2458890"/>
              <a:gd name="connsiteX56" fmla="*/ 2370953 w 7943416"/>
              <a:gd name="connsiteY56" fmla="*/ 1351426 h 2458890"/>
              <a:gd name="connsiteX57" fmla="*/ 6453805 w 7943416"/>
              <a:gd name="connsiteY57" fmla="*/ 1113628 h 2458890"/>
              <a:gd name="connsiteX58" fmla="*/ 6718849 w 7943416"/>
              <a:gd name="connsiteY58" fmla="*/ 1398550 h 2458890"/>
              <a:gd name="connsiteX59" fmla="*/ 6453805 w 7943416"/>
              <a:gd name="connsiteY59" fmla="*/ 1683472 h 2458890"/>
              <a:gd name="connsiteX60" fmla="*/ 6188761 w 7943416"/>
              <a:gd name="connsiteY60" fmla="*/ 1398550 h 2458890"/>
              <a:gd name="connsiteX61" fmla="*/ 6453805 w 7943416"/>
              <a:gd name="connsiteY61" fmla="*/ 1113628 h 2458890"/>
              <a:gd name="connsiteX62" fmla="*/ 4584308 w 7943416"/>
              <a:gd name="connsiteY62" fmla="*/ 950419 h 2458890"/>
              <a:gd name="connsiteX63" fmla="*/ 4773152 w 7943416"/>
              <a:gd name="connsiteY63" fmla="*/ 1169080 h 2458890"/>
              <a:gd name="connsiteX64" fmla="*/ 4584308 w 7943416"/>
              <a:gd name="connsiteY64" fmla="*/ 1387741 h 2458890"/>
              <a:gd name="connsiteX65" fmla="*/ 4395464 w 7943416"/>
              <a:gd name="connsiteY65" fmla="*/ 1169080 h 2458890"/>
              <a:gd name="connsiteX66" fmla="*/ 4584308 w 7943416"/>
              <a:gd name="connsiteY66" fmla="*/ 950419 h 2458890"/>
              <a:gd name="connsiteX67" fmla="*/ 3782865 w 7943416"/>
              <a:gd name="connsiteY67" fmla="*/ 924043 h 2458890"/>
              <a:gd name="connsiteX68" fmla="*/ 3971708 w 7943416"/>
              <a:gd name="connsiteY68" fmla="*/ 1142704 h 2458890"/>
              <a:gd name="connsiteX69" fmla="*/ 3782865 w 7943416"/>
              <a:gd name="connsiteY69" fmla="*/ 1361365 h 2458890"/>
              <a:gd name="connsiteX70" fmla="*/ 3594021 w 7943416"/>
              <a:gd name="connsiteY70" fmla="*/ 1142704 h 2458890"/>
              <a:gd name="connsiteX71" fmla="*/ 3782865 w 7943416"/>
              <a:gd name="connsiteY71" fmla="*/ 924043 h 2458890"/>
              <a:gd name="connsiteX72" fmla="*/ 1748343 w 7943416"/>
              <a:gd name="connsiteY72" fmla="*/ 823670 h 2458890"/>
              <a:gd name="connsiteX73" fmla="*/ 1963691 w 7943416"/>
              <a:gd name="connsiteY73" fmla="*/ 1042331 h 2458890"/>
              <a:gd name="connsiteX74" fmla="*/ 1748343 w 7943416"/>
              <a:gd name="connsiteY74" fmla="*/ 1260992 h 2458890"/>
              <a:gd name="connsiteX75" fmla="*/ 1532995 w 7943416"/>
              <a:gd name="connsiteY75" fmla="*/ 1042331 h 2458890"/>
              <a:gd name="connsiteX76" fmla="*/ 1748343 w 7943416"/>
              <a:gd name="connsiteY76" fmla="*/ 823670 h 2458890"/>
              <a:gd name="connsiteX77" fmla="*/ 766497 w 7943416"/>
              <a:gd name="connsiteY77" fmla="*/ 817102 h 2458890"/>
              <a:gd name="connsiteX78" fmla="*/ 1031541 w 7943416"/>
              <a:gd name="connsiteY78" fmla="*/ 1102024 h 2458890"/>
              <a:gd name="connsiteX79" fmla="*/ 766497 w 7943416"/>
              <a:gd name="connsiteY79" fmla="*/ 1386946 h 2458890"/>
              <a:gd name="connsiteX80" fmla="*/ 501453 w 7943416"/>
              <a:gd name="connsiteY80" fmla="*/ 1102024 h 2458890"/>
              <a:gd name="connsiteX81" fmla="*/ 766497 w 7943416"/>
              <a:gd name="connsiteY81" fmla="*/ 817102 h 2458890"/>
              <a:gd name="connsiteX82" fmla="*/ 7198611 w 7943416"/>
              <a:gd name="connsiteY82" fmla="*/ 816571 h 2458890"/>
              <a:gd name="connsiteX83" fmla="*/ 7387455 w 7943416"/>
              <a:gd name="connsiteY83" fmla="*/ 1035232 h 2458890"/>
              <a:gd name="connsiteX84" fmla="*/ 7198611 w 7943416"/>
              <a:gd name="connsiteY84" fmla="*/ 1253893 h 2458890"/>
              <a:gd name="connsiteX85" fmla="*/ 7009767 w 7943416"/>
              <a:gd name="connsiteY85" fmla="*/ 1035232 h 2458890"/>
              <a:gd name="connsiteX86" fmla="*/ 7198611 w 7943416"/>
              <a:gd name="connsiteY86" fmla="*/ 816571 h 2458890"/>
              <a:gd name="connsiteX87" fmla="*/ 5361372 w 7943416"/>
              <a:gd name="connsiteY87" fmla="*/ 523567 h 2458890"/>
              <a:gd name="connsiteX88" fmla="*/ 5626416 w 7943416"/>
              <a:gd name="connsiteY88" fmla="*/ 808489 h 2458890"/>
              <a:gd name="connsiteX89" fmla="*/ 5361372 w 7943416"/>
              <a:gd name="connsiteY89" fmla="*/ 1093411 h 2458890"/>
              <a:gd name="connsiteX90" fmla="*/ 5096328 w 7943416"/>
              <a:gd name="connsiteY90" fmla="*/ 808489 h 2458890"/>
              <a:gd name="connsiteX91" fmla="*/ 5361372 w 7943416"/>
              <a:gd name="connsiteY91" fmla="*/ 523567 h 2458890"/>
              <a:gd name="connsiteX92" fmla="*/ 5119734 w 7943416"/>
              <a:gd name="connsiteY92" fmla="*/ 0 h 2458890"/>
              <a:gd name="connsiteX93" fmla="*/ 5891867 w 7943416"/>
              <a:gd name="connsiteY93" fmla="*/ 148596 h 2458890"/>
              <a:gd name="connsiteX94" fmla="*/ 5992350 w 7943416"/>
              <a:gd name="connsiteY94" fmla="*/ 195935 h 2458890"/>
              <a:gd name="connsiteX95" fmla="*/ 6001341 w 7943416"/>
              <a:gd name="connsiteY95" fmla="*/ 187311 h 2458890"/>
              <a:gd name="connsiteX96" fmla="*/ 6021217 w 7943416"/>
              <a:gd name="connsiteY96" fmla="*/ 204976 h 2458890"/>
              <a:gd name="connsiteX97" fmla="*/ 6938015 w 7943416"/>
              <a:gd name="connsiteY97" fmla="*/ 492301 h 2458890"/>
              <a:gd name="connsiteX98" fmla="*/ 7906919 w 7943416"/>
              <a:gd name="connsiteY98" fmla="*/ 159808 h 2458890"/>
              <a:gd name="connsiteX99" fmla="*/ 7943416 w 7943416"/>
              <a:gd name="connsiteY99" fmla="*/ 119324 h 2458890"/>
              <a:gd name="connsiteX100" fmla="*/ 7906557 w 7943416"/>
              <a:gd name="connsiteY100" fmla="*/ 177225 h 2458890"/>
              <a:gd name="connsiteX101" fmla="*/ 6669094 w 7943416"/>
              <a:gd name="connsiteY101" fmla="*/ 660609 h 2458890"/>
              <a:gd name="connsiteX102" fmla="*/ 5896962 w 7943416"/>
              <a:gd name="connsiteY102" fmla="*/ 512014 h 2458890"/>
              <a:gd name="connsiteX103" fmla="*/ 5796480 w 7943416"/>
              <a:gd name="connsiteY103" fmla="*/ 464674 h 2458890"/>
              <a:gd name="connsiteX104" fmla="*/ 5787487 w 7943416"/>
              <a:gd name="connsiteY104" fmla="*/ 473298 h 2458890"/>
              <a:gd name="connsiteX105" fmla="*/ 5767611 w 7943416"/>
              <a:gd name="connsiteY105" fmla="*/ 455634 h 2458890"/>
              <a:gd name="connsiteX106" fmla="*/ 4850814 w 7943416"/>
              <a:gd name="connsiteY106" fmla="*/ 168308 h 2458890"/>
              <a:gd name="connsiteX107" fmla="*/ 3968967 w 7943416"/>
              <a:gd name="connsiteY107" fmla="*/ 428741 h 2458890"/>
              <a:gd name="connsiteX108" fmla="*/ 3968442 w 7943416"/>
              <a:gd name="connsiteY108" fmla="*/ 429150 h 2458890"/>
              <a:gd name="connsiteX109" fmla="*/ 3965332 w 7943416"/>
              <a:gd name="connsiteY109" fmla="*/ 432244 h 2458890"/>
              <a:gd name="connsiteX110" fmla="*/ 3909498 w 7943416"/>
              <a:gd name="connsiteY110" fmla="*/ 480214 h 2458890"/>
              <a:gd name="connsiteX111" fmla="*/ 3881869 w 7943416"/>
              <a:gd name="connsiteY111" fmla="*/ 500849 h 2458890"/>
              <a:gd name="connsiteX112" fmla="*/ 3845413 w 7943416"/>
              <a:gd name="connsiteY112" fmla="*/ 541285 h 2458890"/>
              <a:gd name="connsiteX113" fmla="*/ 3861444 w 7943416"/>
              <a:gd name="connsiteY113" fmla="*/ 516101 h 2458890"/>
              <a:gd name="connsiteX114" fmla="*/ 3848710 w 7943416"/>
              <a:gd name="connsiteY114" fmla="*/ 525613 h 2458890"/>
              <a:gd name="connsiteX115" fmla="*/ 2823682 w 7943416"/>
              <a:gd name="connsiteY115" fmla="*/ 812603 h 2458890"/>
              <a:gd name="connsiteX116" fmla="*/ 2051549 w 7943416"/>
              <a:gd name="connsiteY116" fmla="*/ 664007 h 2458890"/>
              <a:gd name="connsiteX117" fmla="*/ 1951067 w 7943416"/>
              <a:gd name="connsiteY117" fmla="*/ 616668 h 2458890"/>
              <a:gd name="connsiteX118" fmla="*/ 1942075 w 7943416"/>
              <a:gd name="connsiteY118" fmla="*/ 625291 h 2458890"/>
              <a:gd name="connsiteX119" fmla="*/ 1922199 w 7943416"/>
              <a:gd name="connsiteY119" fmla="*/ 607627 h 2458890"/>
              <a:gd name="connsiteX120" fmla="*/ 1005401 w 7943416"/>
              <a:gd name="connsiteY120" fmla="*/ 320302 h 2458890"/>
              <a:gd name="connsiteX121" fmla="*/ 36497 w 7943416"/>
              <a:gd name="connsiteY121" fmla="*/ 652795 h 2458890"/>
              <a:gd name="connsiteX122" fmla="*/ 0 w 7943416"/>
              <a:gd name="connsiteY122" fmla="*/ 693279 h 2458890"/>
              <a:gd name="connsiteX123" fmla="*/ 36859 w 7943416"/>
              <a:gd name="connsiteY123" fmla="*/ 635378 h 2458890"/>
              <a:gd name="connsiteX124" fmla="*/ 1274322 w 7943416"/>
              <a:gd name="connsiteY124" fmla="*/ 151993 h 2458890"/>
              <a:gd name="connsiteX125" fmla="*/ 2046454 w 7943416"/>
              <a:gd name="connsiteY125" fmla="*/ 300589 h 2458890"/>
              <a:gd name="connsiteX126" fmla="*/ 2146937 w 7943416"/>
              <a:gd name="connsiteY126" fmla="*/ 347928 h 2458890"/>
              <a:gd name="connsiteX127" fmla="*/ 2155929 w 7943416"/>
              <a:gd name="connsiteY127" fmla="*/ 339305 h 2458890"/>
              <a:gd name="connsiteX128" fmla="*/ 2175805 w 7943416"/>
              <a:gd name="connsiteY128" fmla="*/ 356969 h 2458890"/>
              <a:gd name="connsiteX129" fmla="*/ 3092602 w 7943416"/>
              <a:gd name="connsiteY129" fmla="*/ 644295 h 2458890"/>
              <a:gd name="connsiteX130" fmla="*/ 3974450 w 7943416"/>
              <a:gd name="connsiteY130" fmla="*/ 383862 h 2458890"/>
              <a:gd name="connsiteX131" fmla="*/ 3974974 w 7943416"/>
              <a:gd name="connsiteY131" fmla="*/ 383453 h 2458890"/>
              <a:gd name="connsiteX132" fmla="*/ 3978084 w 7943416"/>
              <a:gd name="connsiteY132" fmla="*/ 380359 h 2458890"/>
              <a:gd name="connsiteX133" fmla="*/ 4033918 w 7943416"/>
              <a:gd name="connsiteY133" fmla="*/ 332389 h 2458890"/>
              <a:gd name="connsiteX134" fmla="*/ 4061548 w 7943416"/>
              <a:gd name="connsiteY134" fmla="*/ 311754 h 2458890"/>
              <a:gd name="connsiteX135" fmla="*/ 4098003 w 7943416"/>
              <a:gd name="connsiteY135" fmla="*/ 271318 h 2458890"/>
              <a:gd name="connsiteX136" fmla="*/ 4081971 w 7943416"/>
              <a:gd name="connsiteY136" fmla="*/ 296502 h 2458890"/>
              <a:gd name="connsiteX137" fmla="*/ 4094707 w 7943416"/>
              <a:gd name="connsiteY137" fmla="*/ 286990 h 2458890"/>
              <a:gd name="connsiteX138" fmla="*/ 5119734 w 7943416"/>
              <a:gd name="connsiteY138" fmla="*/ 0 h 24588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Lst>
            <a:rect l="l" t="t" r="r" b="b"/>
            <a:pathLst>
              <a:path w="7943416" h="2458890">
                <a:moveTo>
                  <a:pt x="5119734" y="1646287"/>
                </a:moveTo>
                <a:cubicBezTo>
                  <a:pt x="5405749" y="1646287"/>
                  <a:pt x="5671457" y="1701067"/>
                  <a:pt x="5891867" y="1794883"/>
                </a:cubicBezTo>
                <a:lnTo>
                  <a:pt x="5992350" y="1842222"/>
                </a:lnTo>
                <a:lnTo>
                  <a:pt x="6001341" y="1833599"/>
                </a:lnTo>
                <a:lnTo>
                  <a:pt x="6021217" y="1851263"/>
                </a:lnTo>
                <a:cubicBezTo>
                  <a:pt x="6239133" y="2026740"/>
                  <a:pt x="6568919" y="2138589"/>
                  <a:pt x="6938015" y="2138589"/>
                </a:cubicBezTo>
                <a:cubicBezTo>
                  <a:pt x="7337868" y="2138589"/>
                  <a:pt x="7691587" y="2007321"/>
                  <a:pt x="7906919" y="1806095"/>
                </a:cubicBezTo>
                <a:lnTo>
                  <a:pt x="7943416" y="1765612"/>
                </a:lnTo>
                <a:lnTo>
                  <a:pt x="7906557" y="1823512"/>
                </a:lnTo>
                <a:cubicBezTo>
                  <a:pt x="7680580" y="2110008"/>
                  <a:pt x="7211332" y="2306897"/>
                  <a:pt x="6669094" y="2306897"/>
                </a:cubicBezTo>
                <a:cubicBezTo>
                  <a:pt x="6383079" y="2306897"/>
                  <a:pt x="6117372" y="2252117"/>
                  <a:pt x="5896962" y="2158301"/>
                </a:cubicBezTo>
                <a:lnTo>
                  <a:pt x="5796480" y="2110962"/>
                </a:lnTo>
                <a:lnTo>
                  <a:pt x="5787487" y="2119585"/>
                </a:lnTo>
                <a:lnTo>
                  <a:pt x="5767611" y="2101921"/>
                </a:lnTo>
                <a:cubicBezTo>
                  <a:pt x="5549695" y="1926444"/>
                  <a:pt x="5219909" y="1814595"/>
                  <a:pt x="4850814" y="1814595"/>
                </a:cubicBezTo>
                <a:cubicBezTo>
                  <a:pt x="4500942" y="1814595"/>
                  <a:pt x="4186391" y="1915097"/>
                  <a:pt x="3968968" y="2075028"/>
                </a:cubicBezTo>
                <a:lnTo>
                  <a:pt x="3968442" y="2075437"/>
                </a:lnTo>
                <a:lnTo>
                  <a:pt x="3965332" y="2078531"/>
                </a:lnTo>
                <a:cubicBezTo>
                  <a:pt x="3947575" y="2094933"/>
                  <a:pt x="3928949" y="2110931"/>
                  <a:pt x="3909498" y="2126501"/>
                </a:cubicBezTo>
                <a:lnTo>
                  <a:pt x="3881869" y="2147136"/>
                </a:lnTo>
                <a:lnTo>
                  <a:pt x="3845413" y="2187572"/>
                </a:lnTo>
                <a:lnTo>
                  <a:pt x="3861444" y="2162388"/>
                </a:lnTo>
                <a:lnTo>
                  <a:pt x="3848710" y="2171900"/>
                </a:lnTo>
                <a:cubicBezTo>
                  <a:pt x="3595983" y="2348140"/>
                  <a:pt x="3230361" y="2458890"/>
                  <a:pt x="2823683" y="2458890"/>
                </a:cubicBezTo>
                <a:cubicBezTo>
                  <a:pt x="2537667" y="2458890"/>
                  <a:pt x="2271960" y="2404110"/>
                  <a:pt x="2051550" y="2310295"/>
                </a:cubicBezTo>
                <a:lnTo>
                  <a:pt x="1951068" y="2262955"/>
                </a:lnTo>
                <a:lnTo>
                  <a:pt x="1942075" y="2271579"/>
                </a:lnTo>
                <a:lnTo>
                  <a:pt x="1922199" y="2253915"/>
                </a:lnTo>
                <a:cubicBezTo>
                  <a:pt x="1704283" y="2078437"/>
                  <a:pt x="1374497" y="1966589"/>
                  <a:pt x="1005402" y="1966589"/>
                </a:cubicBezTo>
                <a:cubicBezTo>
                  <a:pt x="605549" y="1966589"/>
                  <a:pt x="251829" y="2097856"/>
                  <a:pt x="36498" y="2299082"/>
                </a:cubicBezTo>
                <a:lnTo>
                  <a:pt x="0" y="2339566"/>
                </a:lnTo>
                <a:lnTo>
                  <a:pt x="36860" y="2281666"/>
                </a:lnTo>
                <a:cubicBezTo>
                  <a:pt x="262836" y="1995169"/>
                  <a:pt x="732084" y="1798281"/>
                  <a:pt x="1274322" y="1798281"/>
                </a:cubicBezTo>
                <a:cubicBezTo>
                  <a:pt x="1560337" y="1798281"/>
                  <a:pt x="1826045" y="1853060"/>
                  <a:pt x="2046455" y="1946876"/>
                </a:cubicBezTo>
                <a:lnTo>
                  <a:pt x="2146938" y="1994216"/>
                </a:lnTo>
                <a:lnTo>
                  <a:pt x="2155929" y="1985592"/>
                </a:lnTo>
                <a:lnTo>
                  <a:pt x="2175806" y="2003256"/>
                </a:lnTo>
                <a:cubicBezTo>
                  <a:pt x="2393721" y="2178733"/>
                  <a:pt x="2723507" y="2290582"/>
                  <a:pt x="3092602" y="2290582"/>
                </a:cubicBezTo>
                <a:cubicBezTo>
                  <a:pt x="3442474" y="2290582"/>
                  <a:pt x="3757025" y="2190080"/>
                  <a:pt x="3974450" y="2030149"/>
                </a:cubicBezTo>
                <a:lnTo>
                  <a:pt x="3974974" y="2029740"/>
                </a:lnTo>
                <a:lnTo>
                  <a:pt x="3978084" y="2026646"/>
                </a:lnTo>
                <a:cubicBezTo>
                  <a:pt x="3995842" y="2010245"/>
                  <a:pt x="4014468" y="1994246"/>
                  <a:pt x="4033918" y="1978676"/>
                </a:cubicBezTo>
                <a:lnTo>
                  <a:pt x="4061548" y="1958041"/>
                </a:lnTo>
                <a:lnTo>
                  <a:pt x="4098003" y="1917605"/>
                </a:lnTo>
                <a:lnTo>
                  <a:pt x="4081971" y="1942789"/>
                </a:lnTo>
                <a:lnTo>
                  <a:pt x="4094707" y="1933278"/>
                </a:lnTo>
                <a:cubicBezTo>
                  <a:pt x="4347435" y="1757037"/>
                  <a:pt x="4713056" y="1646287"/>
                  <a:pt x="5119734" y="1646287"/>
                </a:cubicBezTo>
                <a:close/>
                <a:moveTo>
                  <a:pt x="3179186" y="1386946"/>
                </a:moveTo>
                <a:cubicBezTo>
                  <a:pt x="3325566" y="1386946"/>
                  <a:pt x="3444230" y="1514510"/>
                  <a:pt x="3444230" y="1671868"/>
                </a:cubicBezTo>
                <a:cubicBezTo>
                  <a:pt x="3444230" y="1829226"/>
                  <a:pt x="3325566" y="1956790"/>
                  <a:pt x="3179186" y="1956790"/>
                </a:cubicBezTo>
                <a:cubicBezTo>
                  <a:pt x="3032806" y="1956790"/>
                  <a:pt x="2914142" y="1829226"/>
                  <a:pt x="2914142" y="1671868"/>
                </a:cubicBezTo>
                <a:cubicBezTo>
                  <a:pt x="2914142" y="1514510"/>
                  <a:pt x="3032806" y="1386946"/>
                  <a:pt x="3179186" y="1386946"/>
                </a:cubicBezTo>
                <a:close/>
                <a:moveTo>
                  <a:pt x="2370953" y="1351426"/>
                </a:moveTo>
                <a:cubicBezTo>
                  <a:pt x="2475249" y="1351426"/>
                  <a:pt x="2559797" y="1449324"/>
                  <a:pt x="2559797" y="1570087"/>
                </a:cubicBezTo>
                <a:cubicBezTo>
                  <a:pt x="2559797" y="1690850"/>
                  <a:pt x="2475249" y="1788748"/>
                  <a:pt x="2370953" y="1788748"/>
                </a:cubicBezTo>
                <a:cubicBezTo>
                  <a:pt x="2266657" y="1788748"/>
                  <a:pt x="2182109" y="1690850"/>
                  <a:pt x="2182109" y="1570087"/>
                </a:cubicBezTo>
                <a:cubicBezTo>
                  <a:pt x="2182109" y="1449324"/>
                  <a:pt x="2266657" y="1351426"/>
                  <a:pt x="2370953" y="1351426"/>
                </a:cubicBezTo>
                <a:close/>
                <a:moveTo>
                  <a:pt x="6453805" y="1113628"/>
                </a:moveTo>
                <a:cubicBezTo>
                  <a:pt x="6600185" y="1113628"/>
                  <a:pt x="6718849" y="1241192"/>
                  <a:pt x="6718849" y="1398550"/>
                </a:cubicBezTo>
                <a:cubicBezTo>
                  <a:pt x="6718849" y="1555908"/>
                  <a:pt x="6600185" y="1683472"/>
                  <a:pt x="6453805" y="1683472"/>
                </a:cubicBezTo>
                <a:cubicBezTo>
                  <a:pt x="6307425" y="1683472"/>
                  <a:pt x="6188761" y="1555908"/>
                  <a:pt x="6188761" y="1398550"/>
                </a:cubicBezTo>
                <a:cubicBezTo>
                  <a:pt x="6188761" y="1241192"/>
                  <a:pt x="6307425" y="1113628"/>
                  <a:pt x="6453805" y="1113628"/>
                </a:cubicBezTo>
                <a:close/>
                <a:moveTo>
                  <a:pt x="4584308" y="950419"/>
                </a:moveTo>
                <a:cubicBezTo>
                  <a:pt x="4688604" y="950419"/>
                  <a:pt x="4773152" y="1048317"/>
                  <a:pt x="4773152" y="1169080"/>
                </a:cubicBezTo>
                <a:cubicBezTo>
                  <a:pt x="4773152" y="1289843"/>
                  <a:pt x="4688604" y="1387741"/>
                  <a:pt x="4584308" y="1387741"/>
                </a:cubicBezTo>
                <a:cubicBezTo>
                  <a:pt x="4480012" y="1387741"/>
                  <a:pt x="4395464" y="1289843"/>
                  <a:pt x="4395464" y="1169080"/>
                </a:cubicBezTo>
                <a:cubicBezTo>
                  <a:pt x="4395464" y="1048317"/>
                  <a:pt x="4480012" y="950419"/>
                  <a:pt x="4584308" y="950419"/>
                </a:cubicBezTo>
                <a:close/>
                <a:moveTo>
                  <a:pt x="3782865" y="924043"/>
                </a:moveTo>
                <a:cubicBezTo>
                  <a:pt x="3887161" y="924043"/>
                  <a:pt x="3971708" y="1021941"/>
                  <a:pt x="3971708" y="1142704"/>
                </a:cubicBezTo>
                <a:cubicBezTo>
                  <a:pt x="3971708" y="1263467"/>
                  <a:pt x="3887161" y="1361365"/>
                  <a:pt x="3782865" y="1361365"/>
                </a:cubicBezTo>
                <a:cubicBezTo>
                  <a:pt x="3678569" y="1361365"/>
                  <a:pt x="3594021" y="1263467"/>
                  <a:pt x="3594021" y="1142704"/>
                </a:cubicBezTo>
                <a:cubicBezTo>
                  <a:pt x="3594021" y="1021941"/>
                  <a:pt x="3678569" y="924043"/>
                  <a:pt x="3782865" y="924043"/>
                </a:cubicBezTo>
                <a:close/>
                <a:moveTo>
                  <a:pt x="1748343" y="823670"/>
                </a:moveTo>
                <a:cubicBezTo>
                  <a:pt x="1867276" y="823670"/>
                  <a:pt x="1963691" y="921568"/>
                  <a:pt x="1963691" y="1042331"/>
                </a:cubicBezTo>
                <a:cubicBezTo>
                  <a:pt x="1963691" y="1163094"/>
                  <a:pt x="1867276" y="1260992"/>
                  <a:pt x="1748343" y="1260992"/>
                </a:cubicBezTo>
                <a:cubicBezTo>
                  <a:pt x="1629410" y="1260992"/>
                  <a:pt x="1532995" y="1163094"/>
                  <a:pt x="1532995" y="1042331"/>
                </a:cubicBezTo>
                <a:cubicBezTo>
                  <a:pt x="1532995" y="921568"/>
                  <a:pt x="1629410" y="823670"/>
                  <a:pt x="1748343" y="823670"/>
                </a:cubicBezTo>
                <a:close/>
                <a:moveTo>
                  <a:pt x="766497" y="817102"/>
                </a:moveTo>
                <a:cubicBezTo>
                  <a:pt x="912877" y="817102"/>
                  <a:pt x="1031541" y="944666"/>
                  <a:pt x="1031541" y="1102024"/>
                </a:cubicBezTo>
                <a:cubicBezTo>
                  <a:pt x="1031541" y="1259382"/>
                  <a:pt x="912877" y="1386946"/>
                  <a:pt x="766497" y="1386946"/>
                </a:cubicBezTo>
                <a:cubicBezTo>
                  <a:pt x="620118" y="1386946"/>
                  <a:pt x="501453" y="1259382"/>
                  <a:pt x="501453" y="1102024"/>
                </a:cubicBezTo>
                <a:cubicBezTo>
                  <a:pt x="501453" y="944666"/>
                  <a:pt x="620118" y="817102"/>
                  <a:pt x="766497" y="817102"/>
                </a:cubicBezTo>
                <a:close/>
                <a:moveTo>
                  <a:pt x="7198611" y="816571"/>
                </a:moveTo>
                <a:cubicBezTo>
                  <a:pt x="7302907" y="816571"/>
                  <a:pt x="7387455" y="914469"/>
                  <a:pt x="7387455" y="1035232"/>
                </a:cubicBezTo>
                <a:cubicBezTo>
                  <a:pt x="7387455" y="1155995"/>
                  <a:pt x="7302907" y="1253893"/>
                  <a:pt x="7198611" y="1253893"/>
                </a:cubicBezTo>
                <a:cubicBezTo>
                  <a:pt x="7094315" y="1253893"/>
                  <a:pt x="7009767" y="1155995"/>
                  <a:pt x="7009767" y="1035232"/>
                </a:cubicBezTo>
                <a:cubicBezTo>
                  <a:pt x="7009767" y="914469"/>
                  <a:pt x="7094315" y="816571"/>
                  <a:pt x="7198611" y="816571"/>
                </a:cubicBezTo>
                <a:close/>
                <a:moveTo>
                  <a:pt x="5361372" y="523567"/>
                </a:moveTo>
                <a:cubicBezTo>
                  <a:pt x="5507752" y="523567"/>
                  <a:pt x="5626416" y="651131"/>
                  <a:pt x="5626416" y="808489"/>
                </a:cubicBezTo>
                <a:cubicBezTo>
                  <a:pt x="5626416" y="965847"/>
                  <a:pt x="5507752" y="1093411"/>
                  <a:pt x="5361372" y="1093411"/>
                </a:cubicBezTo>
                <a:cubicBezTo>
                  <a:pt x="5214992" y="1093411"/>
                  <a:pt x="5096328" y="965847"/>
                  <a:pt x="5096328" y="808489"/>
                </a:cubicBezTo>
                <a:cubicBezTo>
                  <a:pt x="5096328" y="651131"/>
                  <a:pt x="5214992" y="523567"/>
                  <a:pt x="5361372" y="523567"/>
                </a:cubicBezTo>
                <a:close/>
                <a:moveTo>
                  <a:pt x="5119734" y="0"/>
                </a:moveTo>
                <a:cubicBezTo>
                  <a:pt x="5405749" y="0"/>
                  <a:pt x="5671457" y="54780"/>
                  <a:pt x="5891867" y="148596"/>
                </a:cubicBezTo>
                <a:lnTo>
                  <a:pt x="5992350" y="195935"/>
                </a:lnTo>
                <a:lnTo>
                  <a:pt x="6001341" y="187311"/>
                </a:lnTo>
                <a:lnTo>
                  <a:pt x="6021217" y="204976"/>
                </a:lnTo>
                <a:cubicBezTo>
                  <a:pt x="6239133" y="380453"/>
                  <a:pt x="6568919" y="492301"/>
                  <a:pt x="6938015" y="492301"/>
                </a:cubicBezTo>
                <a:cubicBezTo>
                  <a:pt x="7337868" y="492301"/>
                  <a:pt x="7691587" y="361034"/>
                  <a:pt x="7906919" y="159808"/>
                </a:cubicBezTo>
                <a:lnTo>
                  <a:pt x="7943416" y="119324"/>
                </a:lnTo>
                <a:lnTo>
                  <a:pt x="7906557" y="177225"/>
                </a:lnTo>
                <a:cubicBezTo>
                  <a:pt x="7680580" y="463721"/>
                  <a:pt x="7211332" y="660609"/>
                  <a:pt x="6669094" y="660609"/>
                </a:cubicBezTo>
                <a:cubicBezTo>
                  <a:pt x="6383079" y="660609"/>
                  <a:pt x="6117372" y="605830"/>
                  <a:pt x="5896962" y="512014"/>
                </a:cubicBezTo>
                <a:lnTo>
                  <a:pt x="5796480" y="464674"/>
                </a:lnTo>
                <a:lnTo>
                  <a:pt x="5787487" y="473298"/>
                </a:lnTo>
                <a:lnTo>
                  <a:pt x="5767611" y="455634"/>
                </a:lnTo>
                <a:cubicBezTo>
                  <a:pt x="5549695" y="280157"/>
                  <a:pt x="5219909" y="168308"/>
                  <a:pt x="4850814" y="168308"/>
                </a:cubicBezTo>
                <a:cubicBezTo>
                  <a:pt x="4500942" y="168308"/>
                  <a:pt x="4186391" y="268810"/>
                  <a:pt x="3968967" y="428741"/>
                </a:cubicBezTo>
                <a:lnTo>
                  <a:pt x="3968442" y="429150"/>
                </a:lnTo>
                <a:lnTo>
                  <a:pt x="3965332" y="432244"/>
                </a:lnTo>
                <a:cubicBezTo>
                  <a:pt x="3947575" y="448645"/>
                  <a:pt x="3928949" y="464644"/>
                  <a:pt x="3909498" y="480214"/>
                </a:cubicBezTo>
                <a:lnTo>
                  <a:pt x="3881869" y="500849"/>
                </a:lnTo>
                <a:lnTo>
                  <a:pt x="3845413" y="541285"/>
                </a:lnTo>
                <a:lnTo>
                  <a:pt x="3861444" y="516101"/>
                </a:lnTo>
                <a:lnTo>
                  <a:pt x="3848710" y="525613"/>
                </a:lnTo>
                <a:cubicBezTo>
                  <a:pt x="3595983" y="701853"/>
                  <a:pt x="3230361" y="812603"/>
                  <a:pt x="2823682" y="812603"/>
                </a:cubicBezTo>
                <a:cubicBezTo>
                  <a:pt x="2537667" y="812603"/>
                  <a:pt x="2271959" y="757823"/>
                  <a:pt x="2051549" y="664007"/>
                </a:cubicBezTo>
                <a:lnTo>
                  <a:pt x="1951067" y="616668"/>
                </a:lnTo>
                <a:lnTo>
                  <a:pt x="1942075" y="625291"/>
                </a:lnTo>
                <a:lnTo>
                  <a:pt x="1922199" y="607627"/>
                </a:lnTo>
                <a:cubicBezTo>
                  <a:pt x="1704283" y="432150"/>
                  <a:pt x="1374497" y="320302"/>
                  <a:pt x="1005401" y="320302"/>
                </a:cubicBezTo>
                <a:cubicBezTo>
                  <a:pt x="605548" y="320302"/>
                  <a:pt x="251829" y="451569"/>
                  <a:pt x="36497" y="652795"/>
                </a:cubicBezTo>
                <a:lnTo>
                  <a:pt x="0" y="693279"/>
                </a:lnTo>
                <a:lnTo>
                  <a:pt x="36859" y="635378"/>
                </a:lnTo>
                <a:cubicBezTo>
                  <a:pt x="262836" y="348882"/>
                  <a:pt x="732083" y="151993"/>
                  <a:pt x="1274322" y="151993"/>
                </a:cubicBezTo>
                <a:cubicBezTo>
                  <a:pt x="1560337" y="151993"/>
                  <a:pt x="1826044" y="206773"/>
                  <a:pt x="2046454" y="300589"/>
                </a:cubicBezTo>
                <a:lnTo>
                  <a:pt x="2146937" y="347928"/>
                </a:lnTo>
                <a:lnTo>
                  <a:pt x="2155929" y="339305"/>
                </a:lnTo>
                <a:lnTo>
                  <a:pt x="2175805" y="356969"/>
                </a:lnTo>
                <a:cubicBezTo>
                  <a:pt x="2393721" y="532446"/>
                  <a:pt x="2723507" y="644295"/>
                  <a:pt x="3092602" y="644295"/>
                </a:cubicBezTo>
                <a:cubicBezTo>
                  <a:pt x="3442474" y="644295"/>
                  <a:pt x="3757025" y="543793"/>
                  <a:pt x="3974450" y="383862"/>
                </a:cubicBezTo>
                <a:lnTo>
                  <a:pt x="3974974" y="383453"/>
                </a:lnTo>
                <a:lnTo>
                  <a:pt x="3978084" y="380359"/>
                </a:lnTo>
                <a:cubicBezTo>
                  <a:pt x="3995842" y="363957"/>
                  <a:pt x="4014468" y="347959"/>
                  <a:pt x="4033918" y="332389"/>
                </a:cubicBezTo>
                <a:lnTo>
                  <a:pt x="4061548" y="311754"/>
                </a:lnTo>
                <a:lnTo>
                  <a:pt x="4098003" y="271318"/>
                </a:lnTo>
                <a:lnTo>
                  <a:pt x="4081971" y="296502"/>
                </a:lnTo>
                <a:lnTo>
                  <a:pt x="4094707" y="286990"/>
                </a:lnTo>
                <a:cubicBezTo>
                  <a:pt x="4347435" y="110750"/>
                  <a:pt x="4713056" y="0"/>
                  <a:pt x="5119734" y="0"/>
                </a:cubicBezTo>
                <a:close/>
              </a:path>
            </a:pathLst>
          </a:custGeom>
          <a:gradFill flip="none" rotWithShape="1">
            <a:gsLst>
              <a:gs pos="98000">
                <a:srgbClr val="C00000">
                  <a:lumMod val="76000"/>
                </a:srgbClr>
              </a:gs>
              <a:gs pos="89000">
                <a:srgbClr val="EB5300"/>
              </a:gs>
              <a:gs pos="55000">
                <a:srgbClr val="FF6600"/>
              </a:gs>
              <a:gs pos="33000">
                <a:schemeClr val="accent6">
                  <a:lumMod val="20000"/>
                  <a:lumOff val="80000"/>
                </a:schemeClr>
              </a:gs>
            </a:gsLst>
            <a:path path="circle">
              <a:fillToRect l="100000" t="100000"/>
            </a:path>
            <a:tileRect r="-100000" b="-100000"/>
          </a:gradFill>
          <a:ln w="12700">
            <a:no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7" name="Forma libre 9"/>
          <p:cNvSpPr/>
          <p:nvPr/>
        </p:nvSpPr>
        <p:spPr>
          <a:xfrm rot="12903073" flipH="1">
            <a:off x="3914246" y="2967967"/>
            <a:ext cx="3920745" cy="965291"/>
          </a:xfrm>
          <a:custGeom>
            <a:avLst/>
            <a:gdLst>
              <a:gd name="connsiteX0" fmla="*/ 5119734 w 7943416"/>
              <a:gd name="connsiteY0" fmla="*/ 1646287 h 2458890"/>
              <a:gd name="connsiteX1" fmla="*/ 5891867 w 7943416"/>
              <a:gd name="connsiteY1" fmla="*/ 1794883 h 2458890"/>
              <a:gd name="connsiteX2" fmla="*/ 5992350 w 7943416"/>
              <a:gd name="connsiteY2" fmla="*/ 1842222 h 2458890"/>
              <a:gd name="connsiteX3" fmla="*/ 6001341 w 7943416"/>
              <a:gd name="connsiteY3" fmla="*/ 1833599 h 2458890"/>
              <a:gd name="connsiteX4" fmla="*/ 6021217 w 7943416"/>
              <a:gd name="connsiteY4" fmla="*/ 1851263 h 2458890"/>
              <a:gd name="connsiteX5" fmla="*/ 6938015 w 7943416"/>
              <a:gd name="connsiteY5" fmla="*/ 2138589 h 2458890"/>
              <a:gd name="connsiteX6" fmla="*/ 7906919 w 7943416"/>
              <a:gd name="connsiteY6" fmla="*/ 1806095 h 2458890"/>
              <a:gd name="connsiteX7" fmla="*/ 7943416 w 7943416"/>
              <a:gd name="connsiteY7" fmla="*/ 1765612 h 2458890"/>
              <a:gd name="connsiteX8" fmla="*/ 7906557 w 7943416"/>
              <a:gd name="connsiteY8" fmla="*/ 1823512 h 2458890"/>
              <a:gd name="connsiteX9" fmla="*/ 6669094 w 7943416"/>
              <a:gd name="connsiteY9" fmla="*/ 2306897 h 2458890"/>
              <a:gd name="connsiteX10" fmla="*/ 5896962 w 7943416"/>
              <a:gd name="connsiteY10" fmla="*/ 2158301 h 2458890"/>
              <a:gd name="connsiteX11" fmla="*/ 5796480 w 7943416"/>
              <a:gd name="connsiteY11" fmla="*/ 2110962 h 2458890"/>
              <a:gd name="connsiteX12" fmla="*/ 5787487 w 7943416"/>
              <a:gd name="connsiteY12" fmla="*/ 2119585 h 2458890"/>
              <a:gd name="connsiteX13" fmla="*/ 5767611 w 7943416"/>
              <a:gd name="connsiteY13" fmla="*/ 2101921 h 2458890"/>
              <a:gd name="connsiteX14" fmla="*/ 4850814 w 7943416"/>
              <a:gd name="connsiteY14" fmla="*/ 1814595 h 2458890"/>
              <a:gd name="connsiteX15" fmla="*/ 3968968 w 7943416"/>
              <a:gd name="connsiteY15" fmla="*/ 2075028 h 2458890"/>
              <a:gd name="connsiteX16" fmla="*/ 3968442 w 7943416"/>
              <a:gd name="connsiteY16" fmla="*/ 2075437 h 2458890"/>
              <a:gd name="connsiteX17" fmla="*/ 3965332 w 7943416"/>
              <a:gd name="connsiteY17" fmla="*/ 2078531 h 2458890"/>
              <a:gd name="connsiteX18" fmla="*/ 3909498 w 7943416"/>
              <a:gd name="connsiteY18" fmla="*/ 2126501 h 2458890"/>
              <a:gd name="connsiteX19" fmla="*/ 3881869 w 7943416"/>
              <a:gd name="connsiteY19" fmla="*/ 2147136 h 2458890"/>
              <a:gd name="connsiteX20" fmla="*/ 3845413 w 7943416"/>
              <a:gd name="connsiteY20" fmla="*/ 2187572 h 2458890"/>
              <a:gd name="connsiteX21" fmla="*/ 3861444 w 7943416"/>
              <a:gd name="connsiteY21" fmla="*/ 2162388 h 2458890"/>
              <a:gd name="connsiteX22" fmla="*/ 3848710 w 7943416"/>
              <a:gd name="connsiteY22" fmla="*/ 2171900 h 2458890"/>
              <a:gd name="connsiteX23" fmla="*/ 2823683 w 7943416"/>
              <a:gd name="connsiteY23" fmla="*/ 2458890 h 2458890"/>
              <a:gd name="connsiteX24" fmla="*/ 2051550 w 7943416"/>
              <a:gd name="connsiteY24" fmla="*/ 2310295 h 2458890"/>
              <a:gd name="connsiteX25" fmla="*/ 1951068 w 7943416"/>
              <a:gd name="connsiteY25" fmla="*/ 2262955 h 2458890"/>
              <a:gd name="connsiteX26" fmla="*/ 1942075 w 7943416"/>
              <a:gd name="connsiteY26" fmla="*/ 2271579 h 2458890"/>
              <a:gd name="connsiteX27" fmla="*/ 1922199 w 7943416"/>
              <a:gd name="connsiteY27" fmla="*/ 2253915 h 2458890"/>
              <a:gd name="connsiteX28" fmla="*/ 1005402 w 7943416"/>
              <a:gd name="connsiteY28" fmla="*/ 1966589 h 2458890"/>
              <a:gd name="connsiteX29" fmla="*/ 36498 w 7943416"/>
              <a:gd name="connsiteY29" fmla="*/ 2299082 h 2458890"/>
              <a:gd name="connsiteX30" fmla="*/ 0 w 7943416"/>
              <a:gd name="connsiteY30" fmla="*/ 2339566 h 2458890"/>
              <a:gd name="connsiteX31" fmla="*/ 36860 w 7943416"/>
              <a:gd name="connsiteY31" fmla="*/ 2281666 h 2458890"/>
              <a:gd name="connsiteX32" fmla="*/ 1274322 w 7943416"/>
              <a:gd name="connsiteY32" fmla="*/ 1798281 h 2458890"/>
              <a:gd name="connsiteX33" fmla="*/ 2046455 w 7943416"/>
              <a:gd name="connsiteY33" fmla="*/ 1946876 h 2458890"/>
              <a:gd name="connsiteX34" fmla="*/ 2146938 w 7943416"/>
              <a:gd name="connsiteY34" fmla="*/ 1994216 h 2458890"/>
              <a:gd name="connsiteX35" fmla="*/ 2155929 w 7943416"/>
              <a:gd name="connsiteY35" fmla="*/ 1985592 h 2458890"/>
              <a:gd name="connsiteX36" fmla="*/ 2175806 w 7943416"/>
              <a:gd name="connsiteY36" fmla="*/ 2003256 h 2458890"/>
              <a:gd name="connsiteX37" fmla="*/ 3092602 w 7943416"/>
              <a:gd name="connsiteY37" fmla="*/ 2290582 h 2458890"/>
              <a:gd name="connsiteX38" fmla="*/ 3974450 w 7943416"/>
              <a:gd name="connsiteY38" fmla="*/ 2030149 h 2458890"/>
              <a:gd name="connsiteX39" fmla="*/ 3974974 w 7943416"/>
              <a:gd name="connsiteY39" fmla="*/ 2029740 h 2458890"/>
              <a:gd name="connsiteX40" fmla="*/ 3978084 w 7943416"/>
              <a:gd name="connsiteY40" fmla="*/ 2026646 h 2458890"/>
              <a:gd name="connsiteX41" fmla="*/ 4033918 w 7943416"/>
              <a:gd name="connsiteY41" fmla="*/ 1978676 h 2458890"/>
              <a:gd name="connsiteX42" fmla="*/ 4061548 w 7943416"/>
              <a:gd name="connsiteY42" fmla="*/ 1958041 h 2458890"/>
              <a:gd name="connsiteX43" fmla="*/ 4098003 w 7943416"/>
              <a:gd name="connsiteY43" fmla="*/ 1917605 h 2458890"/>
              <a:gd name="connsiteX44" fmla="*/ 4081971 w 7943416"/>
              <a:gd name="connsiteY44" fmla="*/ 1942789 h 2458890"/>
              <a:gd name="connsiteX45" fmla="*/ 4094707 w 7943416"/>
              <a:gd name="connsiteY45" fmla="*/ 1933278 h 2458890"/>
              <a:gd name="connsiteX46" fmla="*/ 5119734 w 7943416"/>
              <a:gd name="connsiteY46" fmla="*/ 1646287 h 2458890"/>
              <a:gd name="connsiteX47" fmla="*/ 3179186 w 7943416"/>
              <a:gd name="connsiteY47" fmla="*/ 1386946 h 2458890"/>
              <a:gd name="connsiteX48" fmla="*/ 3444230 w 7943416"/>
              <a:gd name="connsiteY48" fmla="*/ 1671868 h 2458890"/>
              <a:gd name="connsiteX49" fmla="*/ 3179186 w 7943416"/>
              <a:gd name="connsiteY49" fmla="*/ 1956790 h 2458890"/>
              <a:gd name="connsiteX50" fmla="*/ 2914142 w 7943416"/>
              <a:gd name="connsiteY50" fmla="*/ 1671868 h 2458890"/>
              <a:gd name="connsiteX51" fmla="*/ 3179186 w 7943416"/>
              <a:gd name="connsiteY51" fmla="*/ 1386946 h 2458890"/>
              <a:gd name="connsiteX52" fmla="*/ 2370953 w 7943416"/>
              <a:gd name="connsiteY52" fmla="*/ 1351426 h 2458890"/>
              <a:gd name="connsiteX53" fmla="*/ 2559797 w 7943416"/>
              <a:gd name="connsiteY53" fmla="*/ 1570087 h 2458890"/>
              <a:gd name="connsiteX54" fmla="*/ 2370953 w 7943416"/>
              <a:gd name="connsiteY54" fmla="*/ 1788748 h 2458890"/>
              <a:gd name="connsiteX55" fmla="*/ 2182109 w 7943416"/>
              <a:gd name="connsiteY55" fmla="*/ 1570087 h 2458890"/>
              <a:gd name="connsiteX56" fmla="*/ 2370953 w 7943416"/>
              <a:gd name="connsiteY56" fmla="*/ 1351426 h 2458890"/>
              <a:gd name="connsiteX57" fmla="*/ 6453805 w 7943416"/>
              <a:gd name="connsiteY57" fmla="*/ 1113628 h 2458890"/>
              <a:gd name="connsiteX58" fmla="*/ 6718849 w 7943416"/>
              <a:gd name="connsiteY58" fmla="*/ 1398550 h 2458890"/>
              <a:gd name="connsiteX59" fmla="*/ 6453805 w 7943416"/>
              <a:gd name="connsiteY59" fmla="*/ 1683472 h 2458890"/>
              <a:gd name="connsiteX60" fmla="*/ 6188761 w 7943416"/>
              <a:gd name="connsiteY60" fmla="*/ 1398550 h 2458890"/>
              <a:gd name="connsiteX61" fmla="*/ 6453805 w 7943416"/>
              <a:gd name="connsiteY61" fmla="*/ 1113628 h 2458890"/>
              <a:gd name="connsiteX62" fmla="*/ 4584308 w 7943416"/>
              <a:gd name="connsiteY62" fmla="*/ 950419 h 2458890"/>
              <a:gd name="connsiteX63" fmla="*/ 4773152 w 7943416"/>
              <a:gd name="connsiteY63" fmla="*/ 1169080 h 2458890"/>
              <a:gd name="connsiteX64" fmla="*/ 4584308 w 7943416"/>
              <a:gd name="connsiteY64" fmla="*/ 1387741 h 2458890"/>
              <a:gd name="connsiteX65" fmla="*/ 4395464 w 7943416"/>
              <a:gd name="connsiteY65" fmla="*/ 1169080 h 2458890"/>
              <a:gd name="connsiteX66" fmla="*/ 4584308 w 7943416"/>
              <a:gd name="connsiteY66" fmla="*/ 950419 h 2458890"/>
              <a:gd name="connsiteX67" fmla="*/ 3782865 w 7943416"/>
              <a:gd name="connsiteY67" fmla="*/ 924043 h 2458890"/>
              <a:gd name="connsiteX68" fmla="*/ 3971708 w 7943416"/>
              <a:gd name="connsiteY68" fmla="*/ 1142704 h 2458890"/>
              <a:gd name="connsiteX69" fmla="*/ 3782865 w 7943416"/>
              <a:gd name="connsiteY69" fmla="*/ 1361365 h 2458890"/>
              <a:gd name="connsiteX70" fmla="*/ 3594021 w 7943416"/>
              <a:gd name="connsiteY70" fmla="*/ 1142704 h 2458890"/>
              <a:gd name="connsiteX71" fmla="*/ 3782865 w 7943416"/>
              <a:gd name="connsiteY71" fmla="*/ 924043 h 2458890"/>
              <a:gd name="connsiteX72" fmla="*/ 1748343 w 7943416"/>
              <a:gd name="connsiteY72" fmla="*/ 823670 h 2458890"/>
              <a:gd name="connsiteX73" fmla="*/ 1963691 w 7943416"/>
              <a:gd name="connsiteY73" fmla="*/ 1042331 h 2458890"/>
              <a:gd name="connsiteX74" fmla="*/ 1748343 w 7943416"/>
              <a:gd name="connsiteY74" fmla="*/ 1260992 h 2458890"/>
              <a:gd name="connsiteX75" fmla="*/ 1532995 w 7943416"/>
              <a:gd name="connsiteY75" fmla="*/ 1042331 h 2458890"/>
              <a:gd name="connsiteX76" fmla="*/ 1748343 w 7943416"/>
              <a:gd name="connsiteY76" fmla="*/ 823670 h 2458890"/>
              <a:gd name="connsiteX77" fmla="*/ 766497 w 7943416"/>
              <a:gd name="connsiteY77" fmla="*/ 817102 h 2458890"/>
              <a:gd name="connsiteX78" fmla="*/ 1031541 w 7943416"/>
              <a:gd name="connsiteY78" fmla="*/ 1102024 h 2458890"/>
              <a:gd name="connsiteX79" fmla="*/ 766497 w 7943416"/>
              <a:gd name="connsiteY79" fmla="*/ 1386946 h 2458890"/>
              <a:gd name="connsiteX80" fmla="*/ 501453 w 7943416"/>
              <a:gd name="connsiteY80" fmla="*/ 1102024 h 2458890"/>
              <a:gd name="connsiteX81" fmla="*/ 766497 w 7943416"/>
              <a:gd name="connsiteY81" fmla="*/ 817102 h 2458890"/>
              <a:gd name="connsiteX82" fmla="*/ 7198611 w 7943416"/>
              <a:gd name="connsiteY82" fmla="*/ 816571 h 2458890"/>
              <a:gd name="connsiteX83" fmla="*/ 7387455 w 7943416"/>
              <a:gd name="connsiteY83" fmla="*/ 1035232 h 2458890"/>
              <a:gd name="connsiteX84" fmla="*/ 7198611 w 7943416"/>
              <a:gd name="connsiteY84" fmla="*/ 1253893 h 2458890"/>
              <a:gd name="connsiteX85" fmla="*/ 7009767 w 7943416"/>
              <a:gd name="connsiteY85" fmla="*/ 1035232 h 2458890"/>
              <a:gd name="connsiteX86" fmla="*/ 7198611 w 7943416"/>
              <a:gd name="connsiteY86" fmla="*/ 816571 h 2458890"/>
              <a:gd name="connsiteX87" fmla="*/ 5361372 w 7943416"/>
              <a:gd name="connsiteY87" fmla="*/ 523567 h 2458890"/>
              <a:gd name="connsiteX88" fmla="*/ 5626416 w 7943416"/>
              <a:gd name="connsiteY88" fmla="*/ 808489 h 2458890"/>
              <a:gd name="connsiteX89" fmla="*/ 5361372 w 7943416"/>
              <a:gd name="connsiteY89" fmla="*/ 1093411 h 2458890"/>
              <a:gd name="connsiteX90" fmla="*/ 5096328 w 7943416"/>
              <a:gd name="connsiteY90" fmla="*/ 808489 h 2458890"/>
              <a:gd name="connsiteX91" fmla="*/ 5361372 w 7943416"/>
              <a:gd name="connsiteY91" fmla="*/ 523567 h 2458890"/>
              <a:gd name="connsiteX92" fmla="*/ 5119734 w 7943416"/>
              <a:gd name="connsiteY92" fmla="*/ 0 h 2458890"/>
              <a:gd name="connsiteX93" fmla="*/ 5891867 w 7943416"/>
              <a:gd name="connsiteY93" fmla="*/ 148596 h 2458890"/>
              <a:gd name="connsiteX94" fmla="*/ 5992350 w 7943416"/>
              <a:gd name="connsiteY94" fmla="*/ 195935 h 2458890"/>
              <a:gd name="connsiteX95" fmla="*/ 6001341 w 7943416"/>
              <a:gd name="connsiteY95" fmla="*/ 187311 h 2458890"/>
              <a:gd name="connsiteX96" fmla="*/ 6021217 w 7943416"/>
              <a:gd name="connsiteY96" fmla="*/ 204976 h 2458890"/>
              <a:gd name="connsiteX97" fmla="*/ 6938015 w 7943416"/>
              <a:gd name="connsiteY97" fmla="*/ 492301 h 2458890"/>
              <a:gd name="connsiteX98" fmla="*/ 7906919 w 7943416"/>
              <a:gd name="connsiteY98" fmla="*/ 159808 h 2458890"/>
              <a:gd name="connsiteX99" fmla="*/ 7943416 w 7943416"/>
              <a:gd name="connsiteY99" fmla="*/ 119324 h 2458890"/>
              <a:gd name="connsiteX100" fmla="*/ 7906557 w 7943416"/>
              <a:gd name="connsiteY100" fmla="*/ 177225 h 2458890"/>
              <a:gd name="connsiteX101" fmla="*/ 6669094 w 7943416"/>
              <a:gd name="connsiteY101" fmla="*/ 660609 h 2458890"/>
              <a:gd name="connsiteX102" fmla="*/ 5896962 w 7943416"/>
              <a:gd name="connsiteY102" fmla="*/ 512014 h 2458890"/>
              <a:gd name="connsiteX103" fmla="*/ 5796480 w 7943416"/>
              <a:gd name="connsiteY103" fmla="*/ 464674 h 2458890"/>
              <a:gd name="connsiteX104" fmla="*/ 5787487 w 7943416"/>
              <a:gd name="connsiteY104" fmla="*/ 473298 h 2458890"/>
              <a:gd name="connsiteX105" fmla="*/ 5767611 w 7943416"/>
              <a:gd name="connsiteY105" fmla="*/ 455634 h 2458890"/>
              <a:gd name="connsiteX106" fmla="*/ 4850814 w 7943416"/>
              <a:gd name="connsiteY106" fmla="*/ 168308 h 2458890"/>
              <a:gd name="connsiteX107" fmla="*/ 3968967 w 7943416"/>
              <a:gd name="connsiteY107" fmla="*/ 428741 h 2458890"/>
              <a:gd name="connsiteX108" fmla="*/ 3968442 w 7943416"/>
              <a:gd name="connsiteY108" fmla="*/ 429150 h 2458890"/>
              <a:gd name="connsiteX109" fmla="*/ 3965332 w 7943416"/>
              <a:gd name="connsiteY109" fmla="*/ 432244 h 2458890"/>
              <a:gd name="connsiteX110" fmla="*/ 3909498 w 7943416"/>
              <a:gd name="connsiteY110" fmla="*/ 480214 h 2458890"/>
              <a:gd name="connsiteX111" fmla="*/ 3881869 w 7943416"/>
              <a:gd name="connsiteY111" fmla="*/ 500849 h 2458890"/>
              <a:gd name="connsiteX112" fmla="*/ 3845413 w 7943416"/>
              <a:gd name="connsiteY112" fmla="*/ 541285 h 2458890"/>
              <a:gd name="connsiteX113" fmla="*/ 3861444 w 7943416"/>
              <a:gd name="connsiteY113" fmla="*/ 516101 h 2458890"/>
              <a:gd name="connsiteX114" fmla="*/ 3848710 w 7943416"/>
              <a:gd name="connsiteY114" fmla="*/ 525613 h 2458890"/>
              <a:gd name="connsiteX115" fmla="*/ 2823682 w 7943416"/>
              <a:gd name="connsiteY115" fmla="*/ 812603 h 2458890"/>
              <a:gd name="connsiteX116" fmla="*/ 2051549 w 7943416"/>
              <a:gd name="connsiteY116" fmla="*/ 664007 h 2458890"/>
              <a:gd name="connsiteX117" fmla="*/ 1951067 w 7943416"/>
              <a:gd name="connsiteY117" fmla="*/ 616668 h 2458890"/>
              <a:gd name="connsiteX118" fmla="*/ 1942075 w 7943416"/>
              <a:gd name="connsiteY118" fmla="*/ 625291 h 2458890"/>
              <a:gd name="connsiteX119" fmla="*/ 1922199 w 7943416"/>
              <a:gd name="connsiteY119" fmla="*/ 607627 h 2458890"/>
              <a:gd name="connsiteX120" fmla="*/ 1005401 w 7943416"/>
              <a:gd name="connsiteY120" fmla="*/ 320302 h 2458890"/>
              <a:gd name="connsiteX121" fmla="*/ 36497 w 7943416"/>
              <a:gd name="connsiteY121" fmla="*/ 652795 h 2458890"/>
              <a:gd name="connsiteX122" fmla="*/ 0 w 7943416"/>
              <a:gd name="connsiteY122" fmla="*/ 693279 h 2458890"/>
              <a:gd name="connsiteX123" fmla="*/ 36859 w 7943416"/>
              <a:gd name="connsiteY123" fmla="*/ 635378 h 2458890"/>
              <a:gd name="connsiteX124" fmla="*/ 1274322 w 7943416"/>
              <a:gd name="connsiteY124" fmla="*/ 151993 h 2458890"/>
              <a:gd name="connsiteX125" fmla="*/ 2046454 w 7943416"/>
              <a:gd name="connsiteY125" fmla="*/ 300589 h 2458890"/>
              <a:gd name="connsiteX126" fmla="*/ 2146937 w 7943416"/>
              <a:gd name="connsiteY126" fmla="*/ 347928 h 2458890"/>
              <a:gd name="connsiteX127" fmla="*/ 2155929 w 7943416"/>
              <a:gd name="connsiteY127" fmla="*/ 339305 h 2458890"/>
              <a:gd name="connsiteX128" fmla="*/ 2175805 w 7943416"/>
              <a:gd name="connsiteY128" fmla="*/ 356969 h 2458890"/>
              <a:gd name="connsiteX129" fmla="*/ 3092602 w 7943416"/>
              <a:gd name="connsiteY129" fmla="*/ 644295 h 2458890"/>
              <a:gd name="connsiteX130" fmla="*/ 3974450 w 7943416"/>
              <a:gd name="connsiteY130" fmla="*/ 383862 h 2458890"/>
              <a:gd name="connsiteX131" fmla="*/ 3974974 w 7943416"/>
              <a:gd name="connsiteY131" fmla="*/ 383453 h 2458890"/>
              <a:gd name="connsiteX132" fmla="*/ 3978084 w 7943416"/>
              <a:gd name="connsiteY132" fmla="*/ 380359 h 2458890"/>
              <a:gd name="connsiteX133" fmla="*/ 4033918 w 7943416"/>
              <a:gd name="connsiteY133" fmla="*/ 332389 h 2458890"/>
              <a:gd name="connsiteX134" fmla="*/ 4061548 w 7943416"/>
              <a:gd name="connsiteY134" fmla="*/ 311754 h 2458890"/>
              <a:gd name="connsiteX135" fmla="*/ 4098003 w 7943416"/>
              <a:gd name="connsiteY135" fmla="*/ 271318 h 2458890"/>
              <a:gd name="connsiteX136" fmla="*/ 4081971 w 7943416"/>
              <a:gd name="connsiteY136" fmla="*/ 296502 h 2458890"/>
              <a:gd name="connsiteX137" fmla="*/ 4094707 w 7943416"/>
              <a:gd name="connsiteY137" fmla="*/ 286990 h 2458890"/>
              <a:gd name="connsiteX138" fmla="*/ 5119734 w 7943416"/>
              <a:gd name="connsiteY138" fmla="*/ 0 h 24588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Lst>
            <a:rect l="l" t="t" r="r" b="b"/>
            <a:pathLst>
              <a:path w="7943416" h="2458890">
                <a:moveTo>
                  <a:pt x="5119734" y="1646287"/>
                </a:moveTo>
                <a:cubicBezTo>
                  <a:pt x="5405749" y="1646287"/>
                  <a:pt x="5671457" y="1701067"/>
                  <a:pt x="5891867" y="1794883"/>
                </a:cubicBezTo>
                <a:lnTo>
                  <a:pt x="5992350" y="1842222"/>
                </a:lnTo>
                <a:lnTo>
                  <a:pt x="6001341" y="1833599"/>
                </a:lnTo>
                <a:lnTo>
                  <a:pt x="6021217" y="1851263"/>
                </a:lnTo>
                <a:cubicBezTo>
                  <a:pt x="6239133" y="2026740"/>
                  <a:pt x="6568919" y="2138589"/>
                  <a:pt x="6938015" y="2138589"/>
                </a:cubicBezTo>
                <a:cubicBezTo>
                  <a:pt x="7337868" y="2138589"/>
                  <a:pt x="7691587" y="2007321"/>
                  <a:pt x="7906919" y="1806095"/>
                </a:cubicBezTo>
                <a:lnTo>
                  <a:pt x="7943416" y="1765612"/>
                </a:lnTo>
                <a:lnTo>
                  <a:pt x="7906557" y="1823512"/>
                </a:lnTo>
                <a:cubicBezTo>
                  <a:pt x="7680580" y="2110008"/>
                  <a:pt x="7211332" y="2306897"/>
                  <a:pt x="6669094" y="2306897"/>
                </a:cubicBezTo>
                <a:cubicBezTo>
                  <a:pt x="6383079" y="2306897"/>
                  <a:pt x="6117372" y="2252117"/>
                  <a:pt x="5896962" y="2158301"/>
                </a:cubicBezTo>
                <a:lnTo>
                  <a:pt x="5796480" y="2110962"/>
                </a:lnTo>
                <a:lnTo>
                  <a:pt x="5787487" y="2119585"/>
                </a:lnTo>
                <a:lnTo>
                  <a:pt x="5767611" y="2101921"/>
                </a:lnTo>
                <a:cubicBezTo>
                  <a:pt x="5549695" y="1926444"/>
                  <a:pt x="5219909" y="1814595"/>
                  <a:pt x="4850814" y="1814595"/>
                </a:cubicBezTo>
                <a:cubicBezTo>
                  <a:pt x="4500942" y="1814595"/>
                  <a:pt x="4186391" y="1915097"/>
                  <a:pt x="3968968" y="2075028"/>
                </a:cubicBezTo>
                <a:lnTo>
                  <a:pt x="3968442" y="2075437"/>
                </a:lnTo>
                <a:lnTo>
                  <a:pt x="3965332" y="2078531"/>
                </a:lnTo>
                <a:cubicBezTo>
                  <a:pt x="3947575" y="2094933"/>
                  <a:pt x="3928949" y="2110931"/>
                  <a:pt x="3909498" y="2126501"/>
                </a:cubicBezTo>
                <a:lnTo>
                  <a:pt x="3881869" y="2147136"/>
                </a:lnTo>
                <a:lnTo>
                  <a:pt x="3845413" y="2187572"/>
                </a:lnTo>
                <a:lnTo>
                  <a:pt x="3861444" y="2162388"/>
                </a:lnTo>
                <a:lnTo>
                  <a:pt x="3848710" y="2171900"/>
                </a:lnTo>
                <a:cubicBezTo>
                  <a:pt x="3595983" y="2348140"/>
                  <a:pt x="3230361" y="2458890"/>
                  <a:pt x="2823683" y="2458890"/>
                </a:cubicBezTo>
                <a:cubicBezTo>
                  <a:pt x="2537667" y="2458890"/>
                  <a:pt x="2271960" y="2404110"/>
                  <a:pt x="2051550" y="2310295"/>
                </a:cubicBezTo>
                <a:lnTo>
                  <a:pt x="1951068" y="2262955"/>
                </a:lnTo>
                <a:lnTo>
                  <a:pt x="1942075" y="2271579"/>
                </a:lnTo>
                <a:lnTo>
                  <a:pt x="1922199" y="2253915"/>
                </a:lnTo>
                <a:cubicBezTo>
                  <a:pt x="1704283" y="2078437"/>
                  <a:pt x="1374497" y="1966589"/>
                  <a:pt x="1005402" y="1966589"/>
                </a:cubicBezTo>
                <a:cubicBezTo>
                  <a:pt x="605549" y="1966589"/>
                  <a:pt x="251829" y="2097856"/>
                  <a:pt x="36498" y="2299082"/>
                </a:cubicBezTo>
                <a:lnTo>
                  <a:pt x="0" y="2339566"/>
                </a:lnTo>
                <a:lnTo>
                  <a:pt x="36860" y="2281666"/>
                </a:lnTo>
                <a:cubicBezTo>
                  <a:pt x="262836" y="1995169"/>
                  <a:pt x="732084" y="1798281"/>
                  <a:pt x="1274322" y="1798281"/>
                </a:cubicBezTo>
                <a:cubicBezTo>
                  <a:pt x="1560337" y="1798281"/>
                  <a:pt x="1826045" y="1853060"/>
                  <a:pt x="2046455" y="1946876"/>
                </a:cubicBezTo>
                <a:lnTo>
                  <a:pt x="2146938" y="1994216"/>
                </a:lnTo>
                <a:lnTo>
                  <a:pt x="2155929" y="1985592"/>
                </a:lnTo>
                <a:lnTo>
                  <a:pt x="2175806" y="2003256"/>
                </a:lnTo>
                <a:cubicBezTo>
                  <a:pt x="2393721" y="2178733"/>
                  <a:pt x="2723507" y="2290582"/>
                  <a:pt x="3092602" y="2290582"/>
                </a:cubicBezTo>
                <a:cubicBezTo>
                  <a:pt x="3442474" y="2290582"/>
                  <a:pt x="3757025" y="2190080"/>
                  <a:pt x="3974450" y="2030149"/>
                </a:cubicBezTo>
                <a:lnTo>
                  <a:pt x="3974974" y="2029740"/>
                </a:lnTo>
                <a:lnTo>
                  <a:pt x="3978084" y="2026646"/>
                </a:lnTo>
                <a:cubicBezTo>
                  <a:pt x="3995842" y="2010245"/>
                  <a:pt x="4014468" y="1994246"/>
                  <a:pt x="4033918" y="1978676"/>
                </a:cubicBezTo>
                <a:lnTo>
                  <a:pt x="4061548" y="1958041"/>
                </a:lnTo>
                <a:lnTo>
                  <a:pt x="4098003" y="1917605"/>
                </a:lnTo>
                <a:lnTo>
                  <a:pt x="4081971" y="1942789"/>
                </a:lnTo>
                <a:lnTo>
                  <a:pt x="4094707" y="1933278"/>
                </a:lnTo>
                <a:cubicBezTo>
                  <a:pt x="4347435" y="1757037"/>
                  <a:pt x="4713056" y="1646287"/>
                  <a:pt x="5119734" y="1646287"/>
                </a:cubicBezTo>
                <a:close/>
                <a:moveTo>
                  <a:pt x="3179186" y="1386946"/>
                </a:moveTo>
                <a:cubicBezTo>
                  <a:pt x="3325566" y="1386946"/>
                  <a:pt x="3444230" y="1514510"/>
                  <a:pt x="3444230" y="1671868"/>
                </a:cubicBezTo>
                <a:cubicBezTo>
                  <a:pt x="3444230" y="1829226"/>
                  <a:pt x="3325566" y="1956790"/>
                  <a:pt x="3179186" y="1956790"/>
                </a:cubicBezTo>
                <a:cubicBezTo>
                  <a:pt x="3032806" y="1956790"/>
                  <a:pt x="2914142" y="1829226"/>
                  <a:pt x="2914142" y="1671868"/>
                </a:cubicBezTo>
                <a:cubicBezTo>
                  <a:pt x="2914142" y="1514510"/>
                  <a:pt x="3032806" y="1386946"/>
                  <a:pt x="3179186" y="1386946"/>
                </a:cubicBezTo>
                <a:close/>
                <a:moveTo>
                  <a:pt x="2370953" y="1351426"/>
                </a:moveTo>
                <a:cubicBezTo>
                  <a:pt x="2475249" y="1351426"/>
                  <a:pt x="2559797" y="1449324"/>
                  <a:pt x="2559797" y="1570087"/>
                </a:cubicBezTo>
                <a:cubicBezTo>
                  <a:pt x="2559797" y="1690850"/>
                  <a:pt x="2475249" y="1788748"/>
                  <a:pt x="2370953" y="1788748"/>
                </a:cubicBezTo>
                <a:cubicBezTo>
                  <a:pt x="2266657" y="1788748"/>
                  <a:pt x="2182109" y="1690850"/>
                  <a:pt x="2182109" y="1570087"/>
                </a:cubicBezTo>
                <a:cubicBezTo>
                  <a:pt x="2182109" y="1449324"/>
                  <a:pt x="2266657" y="1351426"/>
                  <a:pt x="2370953" y="1351426"/>
                </a:cubicBezTo>
                <a:close/>
                <a:moveTo>
                  <a:pt x="6453805" y="1113628"/>
                </a:moveTo>
                <a:cubicBezTo>
                  <a:pt x="6600185" y="1113628"/>
                  <a:pt x="6718849" y="1241192"/>
                  <a:pt x="6718849" y="1398550"/>
                </a:cubicBezTo>
                <a:cubicBezTo>
                  <a:pt x="6718849" y="1555908"/>
                  <a:pt x="6600185" y="1683472"/>
                  <a:pt x="6453805" y="1683472"/>
                </a:cubicBezTo>
                <a:cubicBezTo>
                  <a:pt x="6307425" y="1683472"/>
                  <a:pt x="6188761" y="1555908"/>
                  <a:pt x="6188761" y="1398550"/>
                </a:cubicBezTo>
                <a:cubicBezTo>
                  <a:pt x="6188761" y="1241192"/>
                  <a:pt x="6307425" y="1113628"/>
                  <a:pt x="6453805" y="1113628"/>
                </a:cubicBezTo>
                <a:close/>
                <a:moveTo>
                  <a:pt x="4584308" y="950419"/>
                </a:moveTo>
                <a:cubicBezTo>
                  <a:pt x="4688604" y="950419"/>
                  <a:pt x="4773152" y="1048317"/>
                  <a:pt x="4773152" y="1169080"/>
                </a:cubicBezTo>
                <a:cubicBezTo>
                  <a:pt x="4773152" y="1289843"/>
                  <a:pt x="4688604" y="1387741"/>
                  <a:pt x="4584308" y="1387741"/>
                </a:cubicBezTo>
                <a:cubicBezTo>
                  <a:pt x="4480012" y="1387741"/>
                  <a:pt x="4395464" y="1289843"/>
                  <a:pt x="4395464" y="1169080"/>
                </a:cubicBezTo>
                <a:cubicBezTo>
                  <a:pt x="4395464" y="1048317"/>
                  <a:pt x="4480012" y="950419"/>
                  <a:pt x="4584308" y="950419"/>
                </a:cubicBezTo>
                <a:close/>
                <a:moveTo>
                  <a:pt x="3782865" y="924043"/>
                </a:moveTo>
                <a:cubicBezTo>
                  <a:pt x="3887161" y="924043"/>
                  <a:pt x="3971708" y="1021941"/>
                  <a:pt x="3971708" y="1142704"/>
                </a:cubicBezTo>
                <a:cubicBezTo>
                  <a:pt x="3971708" y="1263467"/>
                  <a:pt x="3887161" y="1361365"/>
                  <a:pt x="3782865" y="1361365"/>
                </a:cubicBezTo>
                <a:cubicBezTo>
                  <a:pt x="3678569" y="1361365"/>
                  <a:pt x="3594021" y="1263467"/>
                  <a:pt x="3594021" y="1142704"/>
                </a:cubicBezTo>
                <a:cubicBezTo>
                  <a:pt x="3594021" y="1021941"/>
                  <a:pt x="3678569" y="924043"/>
                  <a:pt x="3782865" y="924043"/>
                </a:cubicBezTo>
                <a:close/>
                <a:moveTo>
                  <a:pt x="1748343" y="823670"/>
                </a:moveTo>
                <a:cubicBezTo>
                  <a:pt x="1867276" y="823670"/>
                  <a:pt x="1963691" y="921568"/>
                  <a:pt x="1963691" y="1042331"/>
                </a:cubicBezTo>
                <a:cubicBezTo>
                  <a:pt x="1963691" y="1163094"/>
                  <a:pt x="1867276" y="1260992"/>
                  <a:pt x="1748343" y="1260992"/>
                </a:cubicBezTo>
                <a:cubicBezTo>
                  <a:pt x="1629410" y="1260992"/>
                  <a:pt x="1532995" y="1163094"/>
                  <a:pt x="1532995" y="1042331"/>
                </a:cubicBezTo>
                <a:cubicBezTo>
                  <a:pt x="1532995" y="921568"/>
                  <a:pt x="1629410" y="823670"/>
                  <a:pt x="1748343" y="823670"/>
                </a:cubicBezTo>
                <a:close/>
                <a:moveTo>
                  <a:pt x="766497" y="817102"/>
                </a:moveTo>
                <a:cubicBezTo>
                  <a:pt x="912877" y="817102"/>
                  <a:pt x="1031541" y="944666"/>
                  <a:pt x="1031541" y="1102024"/>
                </a:cubicBezTo>
                <a:cubicBezTo>
                  <a:pt x="1031541" y="1259382"/>
                  <a:pt x="912877" y="1386946"/>
                  <a:pt x="766497" y="1386946"/>
                </a:cubicBezTo>
                <a:cubicBezTo>
                  <a:pt x="620118" y="1386946"/>
                  <a:pt x="501453" y="1259382"/>
                  <a:pt x="501453" y="1102024"/>
                </a:cubicBezTo>
                <a:cubicBezTo>
                  <a:pt x="501453" y="944666"/>
                  <a:pt x="620118" y="817102"/>
                  <a:pt x="766497" y="817102"/>
                </a:cubicBezTo>
                <a:close/>
                <a:moveTo>
                  <a:pt x="7198611" y="816571"/>
                </a:moveTo>
                <a:cubicBezTo>
                  <a:pt x="7302907" y="816571"/>
                  <a:pt x="7387455" y="914469"/>
                  <a:pt x="7387455" y="1035232"/>
                </a:cubicBezTo>
                <a:cubicBezTo>
                  <a:pt x="7387455" y="1155995"/>
                  <a:pt x="7302907" y="1253893"/>
                  <a:pt x="7198611" y="1253893"/>
                </a:cubicBezTo>
                <a:cubicBezTo>
                  <a:pt x="7094315" y="1253893"/>
                  <a:pt x="7009767" y="1155995"/>
                  <a:pt x="7009767" y="1035232"/>
                </a:cubicBezTo>
                <a:cubicBezTo>
                  <a:pt x="7009767" y="914469"/>
                  <a:pt x="7094315" y="816571"/>
                  <a:pt x="7198611" y="816571"/>
                </a:cubicBezTo>
                <a:close/>
                <a:moveTo>
                  <a:pt x="5361372" y="523567"/>
                </a:moveTo>
                <a:cubicBezTo>
                  <a:pt x="5507752" y="523567"/>
                  <a:pt x="5626416" y="651131"/>
                  <a:pt x="5626416" y="808489"/>
                </a:cubicBezTo>
                <a:cubicBezTo>
                  <a:pt x="5626416" y="965847"/>
                  <a:pt x="5507752" y="1093411"/>
                  <a:pt x="5361372" y="1093411"/>
                </a:cubicBezTo>
                <a:cubicBezTo>
                  <a:pt x="5214992" y="1093411"/>
                  <a:pt x="5096328" y="965847"/>
                  <a:pt x="5096328" y="808489"/>
                </a:cubicBezTo>
                <a:cubicBezTo>
                  <a:pt x="5096328" y="651131"/>
                  <a:pt x="5214992" y="523567"/>
                  <a:pt x="5361372" y="523567"/>
                </a:cubicBezTo>
                <a:close/>
                <a:moveTo>
                  <a:pt x="5119734" y="0"/>
                </a:moveTo>
                <a:cubicBezTo>
                  <a:pt x="5405749" y="0"/>
                  <a:pt x="5671457" y="54780"/>
                  <a:pt x="5891867" y="148596"/>
                </a:cubicBezTo>
                <a:lnTo>
                  <a:pt x="5992350" y="195935"/>
                </a:lnTo>
                <a:lnTo>
                  <a:pt x="6001341" y="187311"/>
                </a:lnTo>
                <a:lnTo>
                  <a:pt x="6021217" y="204976"/>
                </a:lnTo>
                <a:cubicBezTo>
                  <a:pt x="6239133" y="380453"/>
                  <a:pt x="6568919" y="492301"/>
                  <a:pt x="6938015" y="492301"/>
                </a:cubicBezTo>
                <a:cubicBezTo>
                  <a:pt x="7337868" y="492301"/>
                  <a:pt x="7691587" y="361034"/>
                  <a:pt x="7906919" y="159808"/>
                </a:cubicBezTo>
                <a:lnTo>
                  <a:pt x="7943416" y="119324"/>
                </a:lnTo>
                <a:lnTo>
                  <a:pt x="7906557" y="177225"/>
                </a:lnTo>
                <a:cubicBezTo>
                  <a:pt x="7680580" y="463721"/>
                  <a:pt x="7211332" y="660609"/>
                  <a:pt x="6669094" y="660609"/>
                </a:cubicBezTo>
                <a:cubicBezTo>
                  <a:pt x="6383079" y="660609"/>
                  <a:pt x="6117372" y="605830"/>
                  <a:pt x="5896962" y="512014"/>
                </a:cubicBezTo>
                <a:lnTo>
                  <a:pt x="5796480" y="464674"/>
                </a:lnTo>
                <a:lnTo>
                  <a:pt x="5787487" y="473298"/>
                </a:lnTo>
                <a:lnTo>
                  <a:pt x="5767611" y="455634"/>
                </a:lnTo>
                <a:cubicBezTo>
                  <a:pt x="5549695" y="280157"/>
                  <a:pt x="5219909" y="168308"/>
                  <a:pt x="4850814" y="168308"/>
                </a:cubicBezTo>
                <a:cubicBezTo>
                  <a:pt x="4500942" y="168308"/>
                  <a:pt x="4186391" y="268810"/>
                  <a:pt x="3968967" y="428741"/>
                </a:cubicBezTo>
                <a:lnTo>
                  <a:pt x="3968442" y="429150"/>
                </a:lnTo>
                <a:lnTo>
                  <a:pt x="3965332" y="432244"/>
                </a:lnTo>
                <a:cubicBezTo>
                  <a:pt x="3947575" y="448645"/>
                  <a:pt x="3928949" y="464644"/>
                  <a:pt x="3909498" y="480214"/>
                </a:cubicBezTo>
                <a:lnTo>
                  <a:pt x="3881869" y="500849"/>
                </a:lnTo>
                <a:lnTo>
                  <a:pt x="3845413" y="541285"/>
                </a:lnTo>
                <a:lnTo>
                  <a:pt x="3861444" y="516101"/>
                </a:lnTo>
                <a:lnTo>
                  <a:pt x="3848710" y="525613"/>
                </a:lnTo>
                <a:cubicBezTo>
                  <a:pt x="3595983" y="701853"/>
                  <a:pt x="3230361" y="812603"/>
                  <a:pt x="2823682" y="812603"/>
                </a:cubicBezTo>
                <a:cubicBezTo>
                  <a:pt x="2537667" y="812603"/>
                  <a:pt x="2271959" y="757823"/>
                  <a:pt x="2051549" y="664007"/>
                </a:cubicBezTo>
                <a:lnTo>
                  <a:pt x="1951067" y="616668"/>
                </a:lnTo>
                <a:lnTo>
                  <a:pt x="1942075" y="625291"/>
                </a:lnTo>
                <a:lnTo>
                  <a:pt x="1922199" y="607627"/>
                </a:lnTo>
                <a:cubicBezTo>
                  <a:pt x="1704283" y="432150"/>
                  <a:pt x="1374497" y="320302"/>
                  <a:pt x="1005401" y="320302"/>
                </a:cubicBezTo>
                <a:cubicBezTo>
                  <a:pt x="605548" y="320302"/>
                  <a:pt x="251829" y="451569"/>
                  <a:pt x="36497" y="652795"/>
                </a:cubicBezTo>
                <a:lnTo>
                  <a:pt x="0" y="693279"/>
                </a:lnTo>
                <a:lnTo>
                  <a:pt x="36859" y="635378"/>
                </a:lnTo>
                <a:cubicBezTo>
                  <a:pt x="262836" y="348882"/>
                  <a:pt x="732083" y="151993"/>
                  <a:pt x="1274322" y="151993"/>
                </a:cubicBezTo>
                <a:cubicBezTo>
                  <a:pt x="1560337" y="151993"/>
                  <a:pt x="1826044" y="206773"/>
                  <a:pt x="2046454" y="300589"/>
                </a:cubicBezTo>
                <a:lnTo>
                  <a:pt x="2146937" y="347928"/>
                </a:lnTo>
                <a:lnTo>
                  <a:pt x="2155929" y="339305"/>
                </a:lnTo>
                <a:lnTo>
                  <a:pt x="2175805" y="356969"/>
                </a:lnTo>
                <a:cubicBezTo>
                  <a:pt x="2393721" y="532446"/>
                  <a:pt x="2723507" y="644295"/>
                  <a:pt x="3092602" y="644295"/>
                </a:cubicBezTo>
                <a:cubicBezTo>
                  <a:pt x="3442474" y="644295"/>
                  <a:pt x="3757025" y="543793"/>
                  <a:pt x="3974450" y="383862"/>
                </a:cubicBezTo>
                <a:lnTo>
                  <a:pt x="3974974" y="383453"/>
                </a:lnTo>
                <a:lnTo>
                  <a:pt x="3978084" y="380359"/>
                </a:lnTo>
                <a:cubicBezTo>
                  <a:pt x="3995842" y="363957"/>
                  <a:pt x="4014468" y="347959"/>
                  <a:pt x="4033918" y="332389"/>
                </a:cubicBezTo>
                <a:lnTo>
                  <a:pt x="4061548" y="311754"/>
                </a:lnTo>
                <a:lnTo>
                  <a:pt x="4098003" y="271318"/>
                </a:lnTo>
                <a:lnTo>
                  <a:pt x="4081971" y="296502"/>
                </a:lnTo>
                <a:lnTo>
                  <a:pt x="4094707" y="286990"/>
                </a:lnTo>
                <a:cubicBezTo>
                  <a:pt x="4347435" y="110750"/>
                  <a:pt x="4713056" y="0"/>
                  <a:pt x="5119734" y="0"/>
                </a:cubicBezTo>
                <a:close/>
              </a:path>
            </a:pathLst>
          </a:custGeom>
          <a:gradFill flip="none" rotWithShape="1">
            <a:gsLst>
              <a:gs pos="98000">
                <a:srgbClr val="C00000">
                  <a:lumMod val="76000"/>
                </a:srgbClr>
              </a:gs>
              <a:gs pos="89000">
                <a:srgbClr val="EB5300"/>
              </a:gs>
              <a:gs pos="55000">
                <a:srgbClr val="FF6600"/>
              </a:gs>
              <a:gs pos="33000">
                <a:schemeClr val="accent6">
                  <a:lumMod val="20000"/>
                  <a:lumOff val="80000"/>
                </a:schemeClr>
              </a:gs>
            </a:gsLst>
            <a:path path="circle">
              <a:fillToRect l="100000" t="100000"/>
            </a:path>
            <a:tileRect r="-100000" b="-100000"/>
          </a:gradFill>
          <a:ln w="12700">
            <a:no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8" name="Forma libre 9"/>
          <p:cNvSpPr/>
          <p:nvPr/>
        </p:nvSpPr>
        <p:spPr>
          <a:xfrm rot="8770897">
            <a:off x="1199266" y="2988187"/>
            <a:ext cx="3920745" cy="965291"/>
          </a:xfrm>
          <a:custGeom>
            <a:avLst/>
            <a:gdLst>
              <a:gd name="connsiteX0" fmla="*/ 5119734 w 7943416"/>
              <a:gd name="connsiteY0" fmla="*/ 1646287 h 2458890"/>
              <a:gd name="connsiteX1" fmla="*/ 5891867 w 7943416"/>
              <a:gd name="connsiteY1" fmla="*/ 1794883 h 2458890"/>
              <a:gd name="connsiteX2" fmla="*/ 5992350 w 7943416"/>
              <a:gd name="connsiteY2" fmla="*/ 1842222 h 2458890"/>
              <a:gd name="connsiteX3" fmla="*/ 6001341 w 7943416"/>
              <a:gd name="connsiteY3" fmla="*/ 1833599 h 2458890"/>
              <a:gd name="connsiteX4" fmla="*/ 6021217 w 7943416"/>
              <a:gd name="connsiteY4" fmla="*/ 1851263 h 2458890"/>
              <a:gd name="connsiteX5" fmla="*/ 6938015 w 7943416"/>
              <a:gd name="connsiteY5" fmla="*/ 2138589 h 2458890"/>
              <a:gd name="connsiteX6" fmla="*/ 7906919 w 7943416"/>
              <a:gd name="connsiteY6" fmla="*/ 1806095 h 2458890"/>
              <a:gd name="connsiteX7" fmla="*/ 7943416 w 7943416"/>
              <a:gd name="connsiteY7" fmla="*/ 1765612 h 2458890"/>
              <a:gd name="connsiteX8" fmla="*/ 7906557 w 7943416"/>
              <a:gd name="connsiteY8" fmla="*/ 1823512 h 2458890"/>
              <a:gd name="connsiteX9" fmla="*/ 6669094 w 7943416"/>
              <a:gd name="connsiteY9" fmla="*/ 2306897 h 2458890"/>
              <a:gd name="connsiteX10" fmla="*/ 5896962 w 7943416"/>
              <a:gd name="connsiteY10" fmla="*/ 2158301 h 2458890"/>
              <a:gd name="connsiteX11" fmla="*/ 5796480 w 7943416"/>
              <a:gd name="connsiteY11" fmla="*/ 2110962 h 2458890"/>
              <a:gd name="connsiteX12" fmla="*/ 5787487 w 7943416"/>
              <a:gd name="connsiteY12" fmla="*/ 2119585 h 2458890"/>
              <a:gd name="connsiteX13" fmla="*/ 5767611 w 7943416"/>
              <a:gd name="connsiteY13" fmla="*/ 2101921 h 2458890"/>
              <a:gd name="connsiteX14" fmla="*/ 4850814 w 7943416"/>
              <a:gd name="connsiteY14" fmla="*/ 1814595 h 2458890"/>
              <a:gd name="connsiteX15" fmla="*/ 3968968 w 7943416"/>
              <a:gd name="connsiteY15" fmla="*/ 2075028 h 2458890"/>
              <a:gd name="connsiteX16" fmla="*/ 3968442 w 7943416"/>
              <a:gd name="connsiteY16" fmla="*/ 2075437 h 2458890"/>
              <a:gd name="connsiteX17" fmla="*/ 3965332 w 7943416"/>
              <a:gd name="connsiteY17" fmla="*/ 2078531 h 2458890"/>
              <a:gd name="connsiteX18" fmla="*/ 3909498 w 7943416"/>
              <a:gd name="connsiteY18" fmla="*/ 2126501 h 2458890"/>
              <a:gd name="connsiteX19" fmla="*/ 3881869 w 7943416"/>
              <a:gd name="connsiteY19" fmla="*/ 2147136 h 2458890"/>
              <a:gd name="connsiteX20" fmla="*/ 3845413 w 7943416"/>
              <a:gd name="connsiteY20" fmla="*/ 2187572 h 2458890"/>
              <a:gd name="connsiteX21" fmla="*/ 3861444 w 7943416"/>
              <a:gd name="connsiteY21" fmla="*/ 2162388 h 2458890"/>
              <a:gd name="connsiteX22" fmla="*/ 3848710 w 7943416"/>
              <a:gd name="connsiteY22" fmla="*/ 2171900 h 2458890"/>
              <a:gd name="connsiteX23" fmla="*/ 2823683 w 7943416"/>
              <a:gd name="connsiteY23" fmla="*/ 2458890 h 2458890"/>
              <a:gd name="connsiteX24" fmla="*/ 2051550 w 7943416"/>
              <a:gd name="connsiteY24" fmla="*/ 2310295 h 2458890"/>
              <a:gd name="connsiteX25" fmla="*/ 1951068 w 7943416"/>
              <a:gd name="connsiteY25" fmla="*/ 2262955 h 2458890"/>
              <a:gd name="connsiteX26" fmla="*/ 1942075 w 7943416"/>
              <a:gd name="connsiteY26" fmla="*/ 2271579 h 2458890"/>
              <a:gd name="connsiteX27" fmla="*/ 1922199 w 7943416"/>
              <a:gd name="connsiteY27" fmla="*/ 2253915 h 2458890"/>
              <a:gd name="connsiteX28" fmla="*/ 1005402 w 7943416"/>
              <a:gd name="connsiteY28" fmla="*/ 1966589 h 2458890"/>
              <a:gd name="connsiteX29" fmla="*/ 36498 w 7943416"/>
              <a:gd name="connsiteY29" fmla="*/ 2299082 h 2458890"/>
              <a:gd name="connsiteX30" fmla="*/ 0 w 7943416"/>
              <a:gd name="connsiteY30" fmla="*/ 2339566 h 2458890"/>
              <a:gd name="connsiteX31" fmla="*/ 36860 w 7943416"/>
              <a:gd name="connsiteY31" fmla="*/ 2281666 h 2458890"/>
              <a:gd name="connsiteX32" fmla="*/ 1274322 w 7943416"/>
              <a:gd name="connsiteY32" fmla="*/ 1798281 h 2458890"/>
              <a:gd name="connsiteX33" fmla="*/ 2046455 w 7943416"/>
              <a:gd name="connsiteY33" fmla="*/ 1946876 h 2458890"/>
              <a:gd name="connsiteX34" fmla="*/ 2146938 w 7943416"/>
              <a:gd name="connsiteY34" fmla="*/ 1994216 h 2458890"/>
              <a:gd name="connsiteX35" fmla="*/ 2155929 w 7943416"/>
              <a:gd name="connsiteY35" fmla="*/ 1985592 h 2458890"/>
              <a:gd name="connsiteX36" fmla="*/ 2175806 w 7943416"/>
              <a:gd name="connsiteY36" fmla="*/ 2003256 h 2458890"/>
              <a:gd name="connsiteX37" fmla="*/ 3092602 w 7943416"/>
              <a:gd name="connsiteY37" fmla="*/ 2290582 h 2458890"/>
              <a:gd name="connsiteX38" fmla="*/ 3974450 w 7943416"/>
              <a:gd name="connsiteY38" fmla="*/ 2030149 h 2458890"/>
              <a:gd name="connsiteX39" fmla="*/ 3974974 w 7943416"/>
              <a:gd name="connsiteY39" fmla="*/ 2029740 h 2458890"/>
              <a:gd name="connsiteX40" fmla="*/ 3978084 w 7943416"/>
              <a:gd name="connsiteY40" fmla="*/ 2026646 h 2458890"/>
              <a:gd name="connsiteX41" fmla="*/ 4033918 w 7943416"/>
              <a:gd name="connsiteY41" fmla="*/ 1978676 h 2458890"/>
              <a:gd name="connsiteX42" fmla="*/ 4061548 w 7943416"/>
              <a:gd name="connsiteY42" fmla="*/ 1958041 h 2458890"/>
              <a:gd name="connsiteX43" fmla="*/ 4098003 w 7943416"/>
              <a:gd name="connsiteY43" fmla="*/ 1917605 h 2458890"/>
              <a:gd name="connsiteX44" fmla="*/ 4081971 w 7943416"/>
              <a:gd name="connsiteY44" fmla="*/ 1942789 h 2458890"/>
              <a:gd name="connsiteX45" fmla="*/ 4094707 w 7943416"/>
              <a:gd name="connsiteY45" fmla="*/ 1933278 h 2458890"/>
              <a:gd name="connsiteX46" fmla="*/ 5119734 w 7943416"/>
              <a:gd name="connsiteY46" fmla="*/ 1646287 h 2458890"/>
              <a:gd name="connsiteX47" fmla="*/ 3179186 w 7943416"/>
              <a:gd name="connsiteY47" fmla="*/ 1386946 h 2458890"/>
              <a:gd name="connsiteX48" fmla="*/ 3444230 w 7943416"/>
              <a:gd name="connsiteY48" fmla="*/ 1671868 h 2458890"/>
              <a:gd name="connsiteX49" fmla="*/ 3179186 w 7943416"/>
              <a:gd name="connsiteY49" fmla="*/ 1956790 h 2458890"/>
              <a:gd name="connsiteX50" fmla="*/ 2914142 w 7943416"/>
              <a:gd name="connsiteY50" fmla="*/ 1671868 h 2458890"/>
              <a:gd name="connsiteX51" fmla="*/ 3179186 w 7943416"/>
              <a:gd name="connsiteY51" fmla="*/ 1386946 h 2458890"/>
              <a:gd name="connsiteX52" fmla="*/ 2370953 w 7943416"/>
              <a:gd name="connsiteY52" fmla="*/ 1351426 h 2458890"/>
              <a:gd name="connsiteX53" fmla="*/ 2559797 w 7943416"/>
              <a:gd name="connsiteY53" fmla="*/ 1570087 h 2458890"/>
              <a:gd name="connsiteX54" fmla="*/ 2370953 w 7943416"/>
              <a:gd name="connsiteY54" fmla="*/ 1788748 h 2458890"/>
              <a:gd name="connsiteX55" fmla="*/ 2182109 w 7943416"/>
              <a:gd name="connsiteY55" fmla="*/ 1570087 h 2458890"/>
              <a:gd name="connsiteX56" fmla="*/ 2370953 w 7943416"/>
              <a:gd name="connsiteY56" fmla="*/ 1351426 h 2458890"/>
              <a:gd name="connsiteX57" fmla="*/ 6453805 w 7943416"/>
              <a:gd name="connsiteY57" fmla="*/ 1113628 h 2458890"/>
              <a:gd name="connsiteX58" fmla="*/ 6718849 w 7943416"/>
              <a:gd name="connsiteY58" fmla="*/ 1398550 h 2458890"/>
              <a:gd name="connsiteX59" fmla="*/ 6453805 w 7943416"/>
              <a:gd name="connsiteY59" fmla="*/ 1683472 h 2458890"/>
              <a:gd name="connsiteX60" fmla="*/ 6188761 w 7943416"/>
              <a:gd name="connsiteY60" fmla="*/ 1398550 h 2458890"/>
              <a:gd name="connsiteX61" fmla="*/ 6453805 w 7943416"/>
              <a:gd name="connsiteY61" fmla="*/ 1113628 h 2458890"/>
              <a:gd name="connsiteX62" fmla="*/ 4584308 w 7943416"/>
              <a:gd name="connsiteY62" fmla="*/ 950419 h 2458890"/>
              <a:gd name="connsiteX63" fmla="*/ 4773152 w 7943416"/>
              <a:gd name="connsiteY63" fmla="*/ 1169080 h 2458890"/>
              <a:gd name="connsiteX64" fmla="*/ 4584308 w 7943416"/>
              <a:gd name="connsiteY64" fmla="*/ 1387741 h 2458890"/>
              <a:gd name="connsiteX65" fmla="*/ 4395464 w 7943416"/>
              <a:gd name="connsiteY65" fmla="*/ 1169080 h 2458890"/>
              <a:gd name="connsiteX66" fmla="*/ 4584308 w 7943416"/>
              <a:gd name="connsiteY66" fmla="*/ 950419 h 2458890"/>
              <a:gd name="connsiteX67" fmla="*/ 3782865 w 7943416"/>
              <a:gd name="connsiteY67" fmla="*/ 924043 h 2458890"/>
              <a:gd name="connsiteX68" fmla="*/ 3971708 w 7943416"/>
              <a:gd name="connsiteY68" fmla="*/ 1142704 h 2458890"/>
              <a:gd name="connsiteX69" fmla="*/ 3782865 w 7943416"/>
              <a:gd name="connsiteY69" fmla="*/ 1361365 h 2458890"/>
              <a:gd name="connsiteX70" fmla="*/ 3594021 w 7943416"/>
              <a:gd name="connsiteY70" fmla="*/ 1142704 h 2458890"/>
              <a:gd name="connsiteX71" fmla="*/ 3782865 w 7943416"/>
              <a:gd name="connsiteY71" fmla="*/ 924043 h 2458890"/>
              <a:gd name="connsiteX72" fmla="*/ 1748343 w 7943416"/>
              <a:gd name="connsiteY72" fmla="*/ 823670 h 2458890"/>
              <a:gd name="connsiteX73" fmla="*/ 1963691 w 7943416"/>
              <a:gd name="connsiteY73" fmla="*/ 1042331 h 2458890"/>
              <a:gd name="connsiteX74" fmla="*/ 1748343 w 7943416"/>
              <a:gd name="connsiteY74" fmla="*/ 1260992 h 2458890"/>
              <a:gd name="connsiteX75" fmla="*/ 1532995 w 7943416"/>
              <a:gd name="connsiteY75" fmla="*/ 1042331 h 2458890"/>
              <a:gd name="connsiteX76" fmla="*/ 1748343 w 7943416"/>
              <a:gd name="connsiteY76" fmla="*/ 823670 h 2458890"/>
              <a:gd name="connsiteX77" fmla="*/ 766497 w 7943416"/>
              <a:gd name="connsiteY77" fmla="*/ 817102 h 2458890"/>
              <a:gd name="connsiteX78" fmla="*/ 1031541 w 7943416"/>
              <a:gd name="connsiteY78" fmla="*/ 1102024 h 2458890"/>
              <a:gd name="connsiteX79" fmla="*/ 766497 w 7943416"/>
              <a:gd name="connsiteY79" fmla="*/ 1386946 h 2458890"/>
              <a:gd name="connsiteX80" fmla="*/ 501453 w 7943416"/>
              <a:gd name="connsiteY80" fmla="*/ 1102024 h 2458890"/>
              <a:gd name="connsiteX81" fmla="*/ 766497 w 7943416"/>
              <a:gd name="connsiteY81" fmla="*/ 817102 h 2458890"/>
              <a:gd name="connsiteX82" fmla="*/ 7198611 w 7943416"/>
              <a:gd name="connsiteY82" fmla="*/ 816571 h 2458890"/>
              <a:gd name="connsiteX83" fmla="*/ 7387455 w 7943416"/>
              <a:gd name="connsiteY83" fmla="*/ 1035232 h 2458890"/>
              <a:gd name="connsiteX84" fmla="*/ 7198611 w 7943416"/>
              <a:gd name="connsiteY84" fmla="*/ 1253893 h 2458890"/>
              <a:gd name="connsiteX85" fmla="*/ 7009767 w 7943416"/>
              <a:gd name="connsiteY85" fmla="*/ 1035232 h 2458890"/>
              <a:gd name="connsiteX86" fmla="*/ 7198611 w 7943416"/>
              <a:gd name="connsiteY86" fmla="*/ 816571 h 2458890"/>
              <a:gd name="connsiteX87" fmla="*/ 5361372 w 7943416"/>
              <a:gd name="connsiteY87" fmla="*/ 523567 h 2458890"/>
              <a:gd name="connsiteX88" fmla="*/ 5626416 w 7943416"/>
              <a:gd name="connsiteY88" fmla="*/ 808489 h 2458890"/>
              <a:gd name="connsiteX89" fmla="*/ 5361372 w 7943416"/>
              <a:gd name="connsiteY89" fmla="*/ 1093411 h 2458890"/>
              <a:gd name="connsiteX90" fmla="*/ 5096328 w 7943416"/>
              <a:gd name="connsiteY90" fmla="*/ 808489 h 2458890"/>
              <a:gd name="connsiteX91" fmla="*/ 5361372 w 7943416"/>
              <a:gd name="connsiteY91" fmla="*/ 523567 h 2458890"/>
              <a:gd name="connsiteX92" fmla="*/ 5119734 w 7943416"/>
              <a:gd name="connsiteY92" fmla="*/ 0 h 2458890"/>
              <a:gd name="connsiteX93" fmla="*/ 5891867 w 7943416"/>
              <a:gd name="connsiteY93" fmla="*/ 148596 h 2458890"/>
              <a:gd name="connsiteX94" fmla="*/ 5992350 w 7943416"/>
              <a:gd name="connsiteY94" fmla="*/ 195935 h 2458890"/>
              <a:gd name="connsiteX95" fmla="*/ 6001341 w 7943416"/>
              <a:gd name="connsiteY95" fmla="*/ 187311 h 2458890"/>
              <a:gd name="connsiteX96" fmla="*/ 6021217 w 7943416"/>
              <a:gd name="connsiteY96" fmla="*/ 204976 h 2458890"/>
              <a:gd name="connsiteX97" fmla="*/ 6938015 w 7943416"/>
              <a:gd name="connsiteY97" fmla="*/ 492301 h 2458890"/>
              <a:gd name="connsiteX98" fmla="*/ 7906919 w 7943416"/>
              <a:gd name="connsiteY98" fmla="*/ 159808 h 2458890"/>
              <a:gd name="connsiteX99" fmla="*/ 7943416 w 7943416"/>
              <a:gd name="connsiteY99" fmla="*/ 119324 h 2458890"/>
              <a:gd name="connsiteX100" fmla="*/ 7906557 w 7943416"/>
              <a:gd name="connsiteY100" fmla="*/ 177225 h 2458890"/>
              <a:gd name="connsiteX101" fmla="*/ 6669094 w 7943416"/>
              <a:gd name="connsiteY101" fmla="*/ 660609 h 2458890"/>
              <a:gd name="connsiteX102" fmla="*/ 5896962 w 7943416"/>
              <a:gd name="connsiteY102" fmla="*/ 512014 h 2458890"/>
              <a:gd name="connsiteX103" fmla="*/ 5796480 w 7943416"/>
              <a:gd name="connsiteY103" fmla="*/ 464674 h 2458890"/>
              <a:gd name="connsiteX104" fmla="*/ 5787487 w 7943416"/>
              <a:gd name="connsiteY104" fmla="*/ 473298 h 2458890"/>
              <a:gd name="connsiteX105" fmla="*/ 5767611 w 7943416"/>
              <a:gd name="connsiteY105" fmla="*/ 455634 h 2458890"/>
              <a:gd name="connsiteX106" fmla="*/ 4850814 w 7943416"/>
              <a:gd name="connsiteY106" fmla="*/ 168308 h 2458890"/>
              <a:gd name="connsiteX107" fmla="*/ 3968967 w 7943416"/>
              <a:gd name="connsiteY107" fmla="*/ 428741 h 2458890"/>
              <a:gd name="connsiteX108" fmla="*/ 3968442 w 7943416"/>
              <a:gd name="connsiteY108" fmla="*/ 429150 h 2458890"/>
              <a:gd name="connsiteX109" fmla="*/ 3965332 w 7943416"/>
              <a:gd name="connsiteY109" fmla="*/ 432244 h 2458890"/>
              <a:gd name="connsiteX110" fmla="*/ 3909498 w 7943416"/>
              <a:gd name="connsiteY110" fmla="*/ 480214 h 2458890"/>
              <a:gd name="connsiteX111" fmla="*/ 3881869 w 7943416"/>
              <a:gd name="connsiteY111" fmla="*/ 500849 h 2458890"/>
              <a:gd name="connsiteX112" fmla="*/ 3845413 w 7943416"/>
              <a:gd name="connsiteY112" fmla="*/ 541285 h 2458890"/>
              <a:gd name="connsiteX113" fmla="*/ 3861444 w 7943416"/>
              <a:gd name="connsiteY113" fmla="*/ 516101 h 2458890"/>
              <a:gd name="connsiteX114" fmla="*/ 3848710 w 7943416"/>
              <a:gd name="connsiteY114" fmla="*/ 525613 h 2458890"/>
              <a:gd name="connsiteX115" fmla="*/ 2823682 w 7943416"/>
              <a:gd name="connsiteY115" fmla="*/ 812603 h 2458890"/>
              <a:gd name="connsiteX116" fmla="*/ 2051549 w 7943416"/>
              <a:gd name="connsiteY116" fmla="*/ 664007 h 2458890"/>
              <a:gd name="connsiteX117" fmla="*/ 1951067 w 7943416"/>
              <a:gd name="connsiteY117" fmla="*/ 616668 h 2458890"/>
              <a:gd name="connsiteX118" fmla="*/ 1942075 w 7943416"/>
              <a:gd name="connsiteY118" fmla="*/ 625291 h 2458890"/>
              <a:gd name="connsiteX119" fmla="*/ 1922199 w 7943416"/>
              <a:gd name="connsiteY119" fmla="*/ 607627 h 2458890"/>
              <a:gd name="connsiteX120" fmla="*/ 1005401 w 7943416"/>
              <a:gd name="connsiteY120" fmla="*/ 320302 h 2458890"/>
              <a:gd name="connsiteX121" fmla="*/ 36497 w 7943416"/>
              <a:gd name="connsiteY121" fmla="*/ 652795 h 2458890"/>
              <a:gd name="connsiteX122" fmla="*/ 0 w 7943416"/>
              <a:gd name="connsiteY122" fmla="*/ 693279 h 2458890"/>
              <a:gd name="connsiteX123" fmla="*/ 36859 w 7943416"/>
              <a:gd name="connsiteY123" fmla="*/ 635378 h 2458890"/>
              <a:gd name="connsiteX124" fmla="*/ 1274322 w 7943416"/>
              <a:gd name="connsiteY124" fmla="*/ 151993 h 2458890"/>
              <a:gd name="connsiteX125" fmla="*/ 2046454 w 7943416"/>
              <a:gd name="connsiteY125" fmla="*/ 300589 h 2458890"/>
              <a:gd name="connsiteX126" fmla="*/ 2146937 w 7943416"/>
              <a:gd name="connsiteY126" fmla="*/ 347928 h 2458890"/>
              <a:gd name="connsiteX127" fmla="*/ 2155929 w 7943416"/>
              <a:gd name="connsiteY127" fmla="*/ 339305 h 2458890"/>
              <a:gd name="connsiteX128" fmla="*/ 2175805 w 7943416"/>
              <a:gd name="connsiteY128" fmla="*/ 356969 h 2458890"/>
              <a:gd name="connsiteX129" fmla="*/ 3092602 w 7943416"/>
              <a:gd name="connsiteY129" fmla="*/ 644295 h 2458890"/>
              <a:gd name="connsiteX130" fmla="*/ 3974450 w 7943416"/>
              <a:gd name="connsiteY130" fmla="*/ 383862 h 2458890"/>
              <a:gd name="connsiteX131" fmla="*/ 3974974 w 7943416"/>
              <a:gd name="connsiteY131" fmla="*/ 383453 h 2458890"/>
              <a:gd name="connsiteX132" fmla="*/ 3978084 w 7943416"/>
              <a:gd name="connsiteY132" fmla="*/ 380359 h 2458890"/>
              <a:gd name="connsiteX133" fmla="*/ 4033918 w 7943416"/>
              <a:gd name="connsiteY133" fmla="*/ 332389 h 2458890"/>
              <a:gd name="connsiteX134" fmla="*/ 4061548 w 7943416"/>
              <a:gd name="connsiteY134" fmla="*/ 311754 h 2458890"/>
              <a:gd name="connsiteX135" fmla="*/ 4098003 w 7943416"/>
              <a:gd name="connsiteY135" fmla="*/ 271318 h 2458890"/>
              <a:gd name="connsiteX136" fmla="*/ 4081971 w 7943416"/>
              <a:gd name="connsiteY136" fmla="*/ 296502 h 2458890"/>
              <a:gd name="connsiteX137" fmla="*/ 4094707 w 7943416"/>
              <a:gd name="connsiteY137" fmla="*/ 286990 h 2458890"/>
              <a:gd name="connsiteX138" fmla="*/ 5119734 w 7943416"/>
              <a:gd name="connsiteY138" fmla="*/ 0 h 24588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Lst>
            <a:rect l="l" t="t" r="r" b="b"/>
            <a:pathLst>
              <a:path w="7943416" h="2458890">
                <a:moveTo>
                  <a:pt x="5119734" y="1646287"/>
                </a:moveTo>
                <a:cubicBezTo>
                  <a:pt x="5405749" y="1646287"/>
                  <a:pt x="5671457" y="1701067"/>
                  <a:pt x="5891867" y="1794883"/>
                </a:cubicBezTo>
                <a:lnTo>
                  <a:pt x="5992350" y="1842222"/>
                </a:lnTo>
                <a:lnTo>
                  <a:pt x="6001341" y="1833599"/>
                </a:lnTo>
                <a:lnTo>
                  <a:pt x="6021217" y="1851263"/>
                </a:lnTo>
                <a:cubicBezTo>
                  <a:pt x="6239133" y="2026740"/>
                  <a:pt x="6568919" y="2138589"/>
                  <a:pt x="6938015" y="2138589"/>
                </a:cubicBezTo>
                <a:cubicBezTo>
                  <a:pt x="7337868" y="2138589"/>
                  <a:pt x="7691587" y="2007321"/>
                  <a:pt x="7906919" y="1806095"/>
                </a:cubicBezTo>
                <a:lnTo>
                  <a:pt x="7943416" y="1765612"/>
                </a:lnTo>
                <a:lnTo>
                  <a:pt x="7906557" y="1823512"/>
                </a:lnTo>
                <a:cubicBezTo>
                  <a:pt x="7680580" y="2110008"/>
                  <a:pt x="7211332" y="2306897"/>
                  <a:pt x="6669094" y="2306897"/>
                </a:cubicBezTo>
                <a:cubicBezTo>
                  <a:pt x="6383079" y="2306897"/>
                  <a:pt x="6117372" y="2252117"/>
                  <a:pt x="5896962" y="2158301"/>
                </a:cubicBezTo>
                <a:lnTo>
                  <a:pt x="5796480" y="2110962"/>
                </a:lnTo>
                <a:lnTo>
                  <a:pt x="5787487" y="2119585"/>
                </a:lnTo>
                <a:lnTo>
                  <a:pt x="5767611" y="2101921"/>
                </a:lnTo>
                <a:cubicBezTo>
                  <a:pt x="5549695" y="1926444"/>
                  <a:pt x="5219909" y="1814595"/>
                  <a:pt x="4850814" y="1814595"/>
                </a:cubicBezTo>
                <a:cubicBezTo>
                  <a:pt x="4500942" y="1814595"/>
                  <a:pt x="4186391" y="1915097"/>
                  <a:pt x="3968968" y="2075028"/>
                </a:cubicBezTo>
                <a:lnTo>
                  <a:pt x="3968442" y="2075437"/>
                </a:lnTo>
                <a:lnTo>
                  <a:pt x="3965332" y="2078531"/>
                </a:lnTo>
                <a:cubicBezTo>
                  <a:pt x="3947575" y="2094933"/>
                  <a:pt x="3928949" y="2110931"/>
                  <a:pt x="3909498" y="2126501"/>
                </a:cubicBezTo>
                <a:lnTo>
                  <a:pt x="3881869" y="2147136"/>
                </a:lnTo>
                <a:lnTo>
                  <a:pt x="3845413" y="2187572"/>
                </a:lnTo>
                <a:lnTo>
                  <a:pt x="3861444" y="2162388"/>
                </a:lnTo>
                <a:lnTo>
                  <a:pt x="3848710" y="2171900"/>
                </a:lnTo>
                <a:cubicBezTo>
                  <a:pt x="3595983" y="2348140"/>
                  <a:pt x="3230361" y="2458890"/>
                  <a:pt x="2823683" y="2458890"/>
                </a:cubicBezTo>
                <a:cubicBezTo>
                  <a:pt x="2537667" y="2458890"/>
                  <a:pt x="2271960" y="2404110"/>
                  <a:pt x="2051550" y="2310295"/>
                </a:cubicBezTo>
                <a:lnTo>
                  <a:pt x="1951068" y="2262955"/>
                </a:lnTo>
                <a:lnTo>
                  <a:pt x="1942075" y="2271579"/>
                </a:lnTo>
                <a:lnTo>
                  <a:pt x="1922199" y="2253915"/>
                </a:lnTo>
                <a:cubicBezTo>
                  <a:pt x="1704283" y="2078437"/>
                  <a:pt x="1374497" y="1966589"/>
                  <a:pt x="1005402" y="1966589"/>
                </a:cubicBezTo>
                <a:cubicBezTo>
                  <a:pt x="605549" y="1966589"/>
                  <a:pt x="251829" y="2097856"/>
                  <a:pt x="36498" y="2299082"/>
                </a:cubicBezTo>
                <a:lnTo>
                  <a:pt x="0" y="2339566"/>
                </a:lnTo>
                <a:lnTo>
                  <a:pt x="36860" y="2281666"/>
                </a:lnTo>
                <a:cubicBezTo>
                  <a:pt x="262836" y="1995169"/>
                  <a:pt x="732084" y="1798281"/>
                  <a:pt x="1274322" y="1798281"/>
                </a:cubicBezTo>
                <a:cubicBezTo>
                  <a:pt x="1560337" y="1798281"/>
                  <a:pt x="1826045" y="1853060"/>
                  <a:pt x="2046455" y="1946876"/>
                </a:cubicBezTo>
                <a:lnTo>
                  <a:pt x="2146938" y="1994216"/>
                </a:lnTo>
                <a:lnTo>
                  <a:pt x="2155929" y="1985592"/>
                </a:lnTo>
                <a:lnTo>
                  <a:pt x="2175806" y="2003256"/>
                </a:lnTo>
                <a:cubicBezTo>
                  <a:pt x="2393721" y="2178733"/>
                  <a:pt x="2723507" y="2290582"/>
                  <a:pt x="3092602" y="2290582"/>
                </a:cubicBezTo>
                <a:cubicBezTo>
                  <a:pt x="3442474" y="2290582"/>
                  <a:pt x="3757025" y="2190080"/>
                  <a:pt x="3974450" y="2030149"/>
                </a:cubicBezTo>
                <a:lnTo>
                  <a:pt x="3974974" y="2029740"/>
                </a:lnTo>
                <a:lnTo>
                  <a:pt x="3978084" y="2026646"/>
                </a:lnTo>
                <a:cubicBezTo>
                  <a:pt x="3995842" y="2010245"/>
                  <a:pt x="4014468" y="1994246"/>
                  <a:pt x="4033918" y="1978676"/>
                </a:cubicBezTo>
                <a:lnTo>
                  <a:pt x="4061548" y="1958041"/>
                </a:lnTo>
                <a:lnTo>
                  <a:pt x="4098003" y="1917605"/>
                </a:lnTo>
                <a:lnTo>
                  <a:pt x="4081971" y="1942789"/>
                </a:lnTo>
                <a:lnTo>
                  <a:pt x="4094707" y="1933278"/>
                </a:lnTo>
                <a:cubicBezTo>
                  <a:pt x="4347435" y="1757037"/>
                  <a:pt x="4713056" y="1646287"/>
                  <a:pt x="5119734" y="1646287"/>
                </a:cubicBezTo>
                <a:close/>
                <a:moveTo>
                  <a:pt x="3179186" y="1386946"/>
                </a:moveTo>
                <a:cubicBezTo>
                  <a:pt x="3325566" y="1386946"/>
                  <a:pt x="3444230" y="1514510"/>
                  <a:pt x="3444230" y="1671868"/>
                </a:cubicBezTo>
                <a:cubicBezTo>
                  <a:pt x="3444230" y="1829226"/>
                  <a:pt x="3325566" y="1956790"/>
                  <a:pt x="3179186" y="1956790"/>
                </a:cubicBezTo>
                <a:cubicBezTo>
                  <a:pt x="3032806" y="1956790"/>
                  <a:pt x="2914142" y="1829226"/>
                  <a:pt x="2914142" y="1671868"/>
                </a:cubicBezTo>
                <a:cubicBezTo>
                  <a:pt x="2914142" y="1514510"/>
                  <a:pt x="3032806" y="1386946"/>
                  <a:pt x="3179186" y="1386946"/>
                </a:cubicBezTo>
                <a:close/>
                <a:moveTo>
                  <a:pt x="2370953" y="1351426"/>
                </a:moveTo>
                <a:cubicBezTo>
                  <a:pt x="2475249" y="1351426"/>
                  <a:pt x="2559797" y="1449324"/>
                  <a:pt x="2559797" y="1570087"/>
                </a:cubicBezTo>
                <a:cubicBezTo>
                  <a:pt x="2559797" y="1690850"/>
                  <a:pt x="2475249" y="1788748"/>
                  <a:pt x="2370953" y="1788748"/>
                </a:cubicBezTo>
                <a:cubicBezTo>
                  <a:pt x="2266657" y="1788748"/>
                  <a:pt x="2182109" y="1690850"/>
                  <a:pt x="2182109" y="1570087"/>
                </a:cubicBezTo>
                <a:cubicBezTo>
                  <a:pt x="2182109" y="1449324"/>
                  <a:pt x="2266657" y="1351426"/>
                  <a:pt x="2370953" y="1351426"/>
                </a:cubicBezTo>
                <a:close/>
                <a:moveTo>
                  <a:pt x="6453805" y="1113628"/>
                </a:moveTo>
                <a:cubicBezTo>
                  <a:pt x="6600185" y="1113628"/>
                  <a:pt x="6718849" y="1241192"/>
                  <a:pt x="6718849" y="1398550"/>
                </a:cubicBezTo>
                <a:cubicBezTo>
                  <a:pt x="6718849" y="1555908"/>
                  <a:pt x="6600185" y="1683472"/>
                  <a:pt x="6453805" y="1683472"/>
                </a:cubicBezTo>
                <a:cubicBezTo>
                  <a:pt x="6307425" y="1683472"/>
                  <a:pt x="6188761" y="1555908"/>
                  <a:pt x="6188761" y="1398550"/>
                </a:cubicBezTo>
                <a:cubicBezTo>
                  <a:pt x="6188761" y="1241192"/>
                  <a:pt x="6307425" y="1113628"/>
                  <a:pt x="6453805" y="1113628"/>
                </a:cubicBezTo>
                <a:close/>
                <a:moveTo>
                  <a:pt x="4584308" y="950419"/>
                </a:moveTo>
                <a:cubicBezTo>
                  <a:pt x="4688604" y="950419"/>
                  <a:pt x="4773152" y="1048317"/>
                  <a:pt x="4773152" y="1169080"/>
                </a:cubicBezTo>
                <a:cubicBezTo>
                  <a:pt x="4773152" y="1289843"/>
                  <a:pt x="4688604" y="1387741"/>
                  <a:pt x="4584308" y="1387741"/>
                </a:cubicBezTo>
                <a:cubicBezTo>
                  <a:pt x="4480012" y="1387741"/>
                  <a:pt x="4395464" y="1289843"/>
                  <a:pt x="4395464" y="1169080"/>
                </a:cubicBezTo>
                <a:cubicBezTo>
                  <a:pt x="4395464" y="1048317"/>
                  <a:pt x="4480012" y="950419"/>
                  <a:pt x="4584308" y="950419"/>
                </a:cubicBezTo>
                <a:close/>
                <a:moveTo>
                  <a:pt x="3782865" y="924043"/>
                </a:moveTo>
                <a:cubicBezTo>
                  <a:pt x="3887161" y="924043"/>
                  <a:pt x="3971708" y="1021941"/>
                  <a:pt x="3971708" y="1142704"/>
                </a:cubicBezTo>
                <a:cubicBezTo>
                  <a:pt x="3971708" y="1263467"/>
                  <a:pt x="3887161" y="1361365"/>
                  <a:pt x="3782865" y="1361365"/>
                </a:cubicBezTo>
                <a:cubicBezTo>
                  <a:pt x="3678569" y="1361365"/>
                  <a:pt x="3594021" y="1263467"/>
                  <a:pt x="3594021" y="1142704"/>
                </a:cubicBezTo>
                <a:cubicBezTo>
                  <a:pt x="3594021" y="1021941"/>
                  <a:pt x="3678569" y="924043"/>
                  <a:pt x="3782865" y="924043"/>
                </a:cubicBezTo>
                <a:close/>
                <a:moveTo>
                  <a:pt x="1748343" y="823670"/>
                </a:moveTo>
                <a:cubicBezTo>
                  <a:pt x="1867276" y="823670"/>
                  <a:pt x="1963691" y="921568"/>
                  <a:pt x="1963691" y="1042331"/>
                </a:cubicBezTo>
                <a:cubicBezTo>
                  <a:pt x="1963691" y="1163094"/>
                  <a:pt x="1867276" y="1260992"/>
                  <a:pt x="1748343" y="1260992"/>
                </a:cubicBezTo>
                <a:cubicBezTo>
                  <a:pt x="1629410" y="1260992"/>
                  <a:pt x="1532995" y="1163094"/>
                  <a:pt x="1532995" y="1042331"/>
                </a:cubicBezTo>
                <a:cubicBezTo>
                  <a:pt x="1532995" y="921568"/>
                  <a:pt x="1629410" y="823670"/>
                  <a:pt x="1748343" y="823670"/>
                </a:cubicBezTo>
                <a:close/>
                <a:moveTo>
                  <a:pt x="766497" y="817102"/>
                </a:moveTo>
                <a:cubicBezTo>
                  <a:pt x="912877" y="817102"/>
                  <a:pt x="1031541" y="944666"/>
                  <a:pt x="1031541" y="1102024"/>
                </a:cubicBezTo>
                <a:cubicBezTo>
                  <a:pt x="1031541" y="1259382"/>
                  <a:pt x="912877" y="1386946"/>
                  <a:pt x="766497" y="1386946"/>
                </a:cubicBezTo>
                <a:cubicBezTo>
                  <a:pt x="620118" y="1386946"/>
                  <a:pt x="501453" y="1259382"/>
                  <a:pt x="501453" y="1102024"/>
                </a:cubicBezTo>
                <a:cubicBezTo>
                  <a:pt x="501453" y="944666"/>
                  <a:pt x="620118" y="817102"/>
                  <a:pt x="766497" y="817102"/>
                </a:cubicBezTo>
                <a:close/>
                <a:moveTo>
                  <a:pt x="7198611" y="816571"/>
                </a:moveTo>
                <a:cubicBezTo>
                  <a:pt x="7302907" y="816571"/>
                  <a:pt x="7387455" y="914469"/>
                  <a:pt x="7387455" y="1035232"/>
                </a:cubicBezTo>
                <a:cubicBezTo>
                  <a:pt x="7387455" y="1155995"/>
                  <a:pt x="7302907" y="1253893"/>
                  <a:pt x="7198611" y="1253893"/>
                </a:cubicBezTo>
                <a:cubicBezTo>
                  <a:pt x="7094315" y="1253893"/>
                  <a:pt x="7009767" y="1155995"/>
                  <a:pt x="7009767" y="1035232"/>
                </a:cubicBezTo>
                <a:cubicBezTo>
                  <a:pt x="7009767" y="914469"/>
                  <a:pt x="7094315" y="816571"/>
                  <a:pt x="7198611" y="816571"/>
                </a:cubicBezTo>
                <a:close/>
                <a:moveTo>
                  <a:pt x="5361372" y="523567"/>
                </a:moveTo>
                <a:cubicBezTo>
                  <a:pt x="5507752" y="523567"/>
                  <a:pt x="5626416" y="651131"/>
                  <a:pt x="5626416" y="808489"/>
                </a:cubicBezTo>
                <a:cubicBezTo>
                  <a:pt x="5626416" y="965847"/>
                  <a:pt x="5507752" y="1093411"/>
                  <a:pt x="5361372" y="1093411"/>
                </a:cubicBezTo>
                <a:cubicBezTo>
                  <a:pt x="5214992" y="1093411"/>
                  <a:pt x="5096328" y="965847"/>
                  <a:pt x="5096328" y="808489"/>
                </a:cubicBezTo>
                <a:cubicBezTo>
                  <a:pt x="5096328" y="651131"/>
                  <a:pt x="5214992" y="523567"/>
                  <a:pt x="5361372" y="523567"/>
                </a:cubicBezTo>
                <a:close/>
                <a:moveTo>
                  <a:pt x="5119734" y="0"/>
                </a:moveTo>
                <a:cubicBezTo>
                  <a:pt x="5405749" y="0"/>
                  <a:pt x="5671457" y="54780"/>
                  <a:pt x="5891867" y="148596"/>
                </a:cubicBezTo>
                <a:lnTo>
                  <a:pt x="5992350" y="195935"/>
                </a:lnTo>
                <a:lnTo>
                  <a:pt x="6001341" y="187311"/>
                </a:lnTo>
                <a:lnTo>
                  <a:pt x="6021217" y="204976"/>
                </a:lnTo>
                <a:cubicBezTo>
                  <a:pt x="6239133" y="380453"/>
                  <a:pt x="6568919" y="492301"/>
                  <a:pt x="6938015" y="492301"/>
                </a:cubicBezTo>
                <a:cubicBezTo>
                  <a:pt x="7337868" y="492301"/>
                  <a:pt x="7691587" y="361034"/>
                  <a:pt x="7906919" y="159808"/>
                </a:cubicBezTo>
                <a:lnTo>
                  <a:pt x="7943416" y="119324"/>
                </a:lnTo>
                <a:lnTo>
                  <a:pt x="7906557" y="177225"/>
                </a:lnTo>
                <a:cubicBezTo>
                  <a:pt x="7680580" y="463721"/>
                  <a:pt x="7211332" y="660609"/>
                  <a:pt x="6669094" y="660609"/>
                </a:cubicBezTo>
                <a:cubicBezTo>
                  <a:pt x="6383079" y="660609"/>
                  <a:pt x="6117372" y="605830"/>
                  <a:pt x="5896962" y="512014"/>
                </a:cubicBezTo>
                <a:lnTo>
                  <a:pt x="5796480" y="464674"/>
                </a:lnTo>
                <a:lnTo>
                  <a:pt x="5787487" y="473298"/>
                </a:lnTo>
                <a:lnTo>
                  <a:pt x="5767611" y="455634"/>
                </a:lnTo>
                <a:cubicBezTo>
                  <a:pt x="5549695" y="280157"/>
                  <a:pt x="5219909" y="168308"/>
                  <a:pt x="4850814" y="168308"/>
                </a:cubicBezTo>
                <a:cubicBezTo>
                  <a:pt x="4500942" y="168308"/>
                  <a:pt x="4186391" y="268810"/>
                  <a:pt x="3968967" y="428741"/>
                </a:cubicBezTo>
                <a:lnTo>
                  <a:pt x="3968442" y="429150"/>
                </a:lnTo>
                <a:lnTo>
                  <a:pt x="3965332" y="432244"/>
                </a:lnTo>
                <a:cubicBezTo>
                  <a:pt x="3947575" y="448645"/>
                  <a:pt x="3928949" y="464644"/>
                  <a:pt x="3909498" y="480214"/>
                </a:cubicBezTo>
                <a:lnTo>
                  <a:pt x="3881869" y="500849"/>
                </a:lnTo>
                <a:lnTo>
                  <a:pt x="3845413" y="541285"/>
                </a:lnTo>
                <a:lnTo>
                  <a:pt x="3861444" y="516101"/>
                </a:lnTo>
                <a:lnTo>
                  <a:pt x="3848710" y="525613"/>
                </a:lnTo>
                <a:cubicBezTo>
                  <a:pt x="3595983" y="701853"/>
                  <a:pt x="3230361" y="812603"/>
                  <a:pt x="2823682" y="812603"/>
                </a:cubicBezTo>
                <a:cubicBezTo>
                  <a:pt x="2537667" y="812603"/>
                  <a:pt x="2271959" y="757823"/>
                  <a:pt x="2051549" y="664007"/>
                </a:cubicBezTo>
                <a:lnTo>
                  <a:pt x="1951067" y="616668"/>
                </a:lnTo>
                <a:lnTo>
                  <a:pt x="1942075" y="625291"/>
                </a:lnTo>
                <a:lnTo>
                  <a:pt x="1922199" y="607627"/>
                </a:lnTo>
                <a:cubicBezTo>
                  <a:pt x="1704283" y="432150"/>
                  <a:pt x="1374497" y="320302"/>
                  <a:pt x="1005401" y="320302"/>
                </a:cubicBezTo>
                <a:cubicBezTo>
                  <a:pt x="605548" y="320302"/>
                  <a:pt x="251829" y="451569"/>
                  <a:pt x="36497" y="652795"/>
                </a:cubicBezTo>
                <a:lnTo>
                  <a:pt x="0" y="693279"/>
                </a:lnTo>
                <a:lnTo>
                  <a:pt x="36859" y="635378"/>
                </a:lnTo>
                <a:cubicBezTo>
                  <a:pt x="262836" y="348882"/>
                  <a:pt x="732083" y="151993"/>
                  <a:pt x="1274322" y="151993"/>
                </a:cubicBezTo>
                <a:cubicBezTo>
                  <a:pt x="1560337" y="151993"/>
                  <a:pt x="1826044" y="206773"/>
                  <a:pt x="2046454" y="300589"/>
                </a:cubicBezTo>
                <a:lnTo>
                  <a:pt x="2146937" y="347928"/>
                </a:lnTo>
                <a:lnTo>
                  <a:pt x="2155929" y="339305"/>
                </a:lnTo>
                <a:lnTo>
                  <a:pt x="2175805" y="356969"/>
                </a:lnTo>
                <a:cubicBezTo>
                  <a:pt x="2393721" y="532446"/>
                  <a:pt x="2723507" y="644295"/>
                  <a:pt x="3092602" y="644295"/>
                </a:cubicBezTo>
                <a:cubicBezTo>
                  <a:pt x="3442474" y="644295"/>
                  <a:pt x="3757025" y="543793"/>
                  <a:pt x="3974450" y="383862"/>
                </a:cubicBezTo>
                <a:lnTo>
                  <a:pt x="3974974" y="383453"/>
                </a:lnTo>
                <a:lnTo>
                  <a:pt x="3978084" y="380359"/>
                </a:lnTo>
                <a:cubicBezTo>
                  <a:pt x="3995842" y="363957"/>
                  <a:pt x="4014468" y="347959"/>
                  <a:pt x="4033918" y="332389"/>
                </a:cubicBezTo>
                <a:lnTo>
                  <a:pt x="4061548" y="311754"/>
                </a:lnTo>
                <a:lnTo>
                  <a:pt x="4098003" y="271318"/>
                </a:lnTo>
                <a:lnTo>
                  <a:pt x="4081971" y="296502"/>
                </a:lnTo>
                <a:lnTo>
                  <a:pt x="4094707" y="286990"/>
                </a:lnTo>
                <a:cubicBezTo>
                  <a:pt x="4347435" y="110750"/>
                  <a:pt x="4713056" y="0"/>
                  <a:pt x="5119734" y="0"/>
                </a:cubicBezTo>
                <a:close/>
              </a:path>
            </a:pathLst>
          </a:custGeom>
          <a:gradFill flip="none" rotWithShape="1">
            <a:gsLst>
              <a:gs pos="98000">
                <a:srgbClr val="C00000">
                  <a:lumMod val="76000"/>
                </a:srgbClr>
              </a:gs>
              <a:gs pos="89000">
                <a:srgbClr val="EB5300"/>
              </a:gs>
              <a:gs pos="55000">
                <a:srgbClr val="FF6600"/>
              </a:gs>
              <a:gs pos="33000">
                <a:schemeClr val="accent6">
                  <a:lumMod val="20000"/>
                  <a:lumOff val="80000"/>
                </a:schemeClr>
              </a:gs>
            </a:gsLst>
            <a:path path="circle">
              <a:fillToRect l="100000" t="100000"/>
            </a:path>
            <a:tileRect r="-100000" b="-100000"/>
          </a:gradFill>
          <a:ln w="12700">
            <a:no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0" name="9 Rectángulo"/>
          <p:cNvSpPr/>
          <p:nvPr/>
        </p:nvSpPr>
        <p:spPr>
          <a:xfrm rot="10800000">
            <a:off x="0" y="0"/>
            <a:ext cx="9144000" cy="5143500"/>
          </a:xfrm>
          <a:prstGeom prst="rect">
            <a:avLst/>
          </a:prstGeom>
          <a:gradFill>
            <a:gsLst>
              <a:gs pos="78000">
                <a:srgbClr val="FC4B04"/>
              </a:gs>
              <a:gs pos="0">
                <a:schemeClr val="tx1"/>
              </a:gs>
              <a:gs pos="100000">
                <a:srgbClr val="FF3300"/>
              </a:gs>
              <a:gs pos="66000">
                <a:schemeClr val="tx1"/>
              </a:gs>
              <a:gs pos="90000">
                <a:schemeClr val="tx1"/>
              </a:gs>
              <a:gs pos="44000">
                <a:schemeClr val="tx1"/>
              </a:gs>
              <a:gs pos="54000">
                <a:srgbClr val="FA4C06"/>
              </a:gs>
              <a:gs pos="33000">
                <a:srgbClr val="FD5003"/>
              </a:gs>
              <a:gs pos="23000">
                <a:schemeClr val="tx1"/>
              </a:gs>
              <a:gs pos="12000">
                <a:srgbClr val="FF4A01"/>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6806616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1+#ppt_w/2"/>
                                          </p:val>
                                        </p:tav>
                                        <p:tav tm="100000">
                                          <p:val>
                                            <p:strVal val="#ppt_x"/>
                                          </p:val>
                                        </p:tav>
                                      </p:tavLst>
                                    </p:anim>
                                    <p:anim calcmode="lin" valueType="num">
                                      <p:cBhvr additive="base">
                                        <p:cTn id="8" dur="3000" fill="hold"/>
                                        <p:tgtEl>
                                          <p:spTgt spid="5"/>
                                        </p:tgtEl>
                                        <p:attrNameLst>
                                          <p:attrName>ppt_y</p:attrName>
                                        </p:attrNameLst>
                                      </p:cBhvr>
                                      <p:tavLst>
                                        <p:tav tm="0">
                                          <p:val>
                                            <p:strVal val="1+#ppt_h/2"/>
                                          </p:val>
                                        </p:tav>
                                        <p:tav tm="100000">
                                          <p:val>
                                            <p:strVal val="#ppt_y"/>
                                          </p:val>
                                        </p:tav>
                                      </p:tavLst>
                                    </p:anim>
                                  </p:childTnLst>
                                </p:cTn>
                              </p:par>
                              <p:par>
                                <p:cTn id="9" presetID="19" presetClass="entr" presetSubtype="5" fill="hold" grpId="1"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ppt_w"/>
                                          </p:val>
                                        </p:tav>
                                        <p:tav tm="100000">
                                          <p:val>
                                            <p:strVal val="#ppt_w"/>
                                          </p:val>
                                        </p:tav>
                                      </p:tavLst>
                                    </p:anim>
                                    <p:anim calcmode="lin" valueType="num">
                                      <p:cBhvr>
                                        <p:cTn id="12" dur="3000" fill="hold"/>
                                        <p:tgtEl>
                                          <p:spTgt spid="5"/>
                                        </p:tgtEl>
                                        <p:attrNameLst>
                                          <p:attrName>ppt_h</p:attrName>
                                        </p:attrNameLst>
                                      </p:cBhvr>
                                      <p:tavLst>
                                        <p:tav tm="0" fmla="#ppt_h*sin(2.5*pi*$)">
                                          <p:val>
                                            <p:fltVal val="0"/>
                                          </p:val>
                                        </p:tav>
                                        <p:tav tm="100000">
                                          <p:val>
                                            <p:fltVal val="1"/>
                                          </p:val>
                                        </p:tav>
                                      </p:tavLst>
                                    </p:anim>
                                  </p:childTnLst>
                                </p:cTn>
                              </p:par>
                              <p:par>
                                <p:cTn id="13" presetID="8" presetClass="emph" presetSubtype="0" repeatCount="indefinite" fill="hold" grpId="2" nodeType="withEffect">
                                  <p:stCondLst>
                                    <p:cond delay="0"/>
                                  </p:stCondLst>
                                  <p:childTnLst>
                                    <p:animRot by="21600000">
                                      <p:cBhvr>
                                        <p:cTn id="14" dur="3000" fill="hold"/>
                                        <p:tgtEl>
                                          <p:spTgt spid="5"/>
                                        </p:tgtEl>
                                        <p:attrNameLst>
                                          <p:attrName>r</p:attrName>
                                        </p:attrNameLst>
                                      </p:cBhvr>
                                    </p:animRot>
                                  </p:childTnLst>
                                </p:cTn>
                              </p:par>
                              <p:par>
                                <p:cTn id="15" presetID="2" presetClass="exit" presetSubtype="6" fill="hold" grpId="3" nodeType="withEffect">
                                  <p:stCondLst>
                                    <p:cond delay="0"/>
                                  </p:stCondLst>
                                  <p:childTnLst>
                                    <p:anim calcmode="lin" valueType="num">
                                      <p:cBhvr additive="base">
                                        <p:cTn id="16" dur="5000"/>
                                        <p:tgtEl>
                                          <p:spTgt spid="5"/>
                                        </p:tgtEl>
                                        <p:attrNameLst>
                                          <p:attrName>ppt_x</p:attrName>
                                        </p:attrNameLst>
                                      </p:cBhvr>
                                      <p:tavLst>
                                        <p:tav tm="0">
                                          <p:val>
                                            <p:strVal val="ppt_x"/>
                                          </p:val>
                                        </p:tav>
                                        <p:tav tm="100000">
                                          <p:val>
                                            <p:strVal val="1+ppt_w/2"/>
                                          </p:val>
                                        </p:tav>
                                      </p:tavLst>
                                    </p:anim>
                                    <p:anim calcmode="lin" valueType="num">
                                      <p:cBhvr additive="base">
                                        <p:cTn id="17" dur="5000"/>
                                        <p:tgtEl>
                                          <p:spTgt spid="5"/>
                                        </p:tgtEl>
                                        <p:attrNameLst>
                                          <p:attrName>ppt_y</p:attrName>
                                        </p:attrNameLst>
                                      </p:cBhvr>
                                      <p:tavLst>
                                        <p:tav tm="0">
                                          <p:val>
                                            <p:strVal val="ppt_y"/>
                                          </p:val>
                                        </p:tav>
                                        <p:tav tm="100000">
                                          <p:val>
                                            <p:strVal val="1+ppt_h/2"/>
                                          </p:val>
                                        </p:tav>
                                      </p:tavLst>
                                    </p:anim>
                                    <p:set>
                                      <p:cBhvr>
                                        <p:cTn id="18" dur="1" fill="hold">
                                          <p:stCondLst>
                                            <p:cond delay="4999"/>
                                          </p:stCondLst>
                                        </p:cTn>
                                        <p:tgtEl>
                                          <p:spTgt spid="5"/>
                                        </p:tgtEl>
                                        <p:attrNameLst>
                                          <p:attrName>style.visibility</p:attrName>
                                        </p:attrNameLst>
                                      </p:cBhvr>
                                      <p:to>
                                        <p:strVal val="hidden"/>
                                      </p:to>
                                    </p:set>
                                  </p:childTnLst>
                                </p:cTn>
                              </p:par>
                              <p:par>
                                <p:cTn id="19" presetID="2" presetClass="entr" presetSubtype="12"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3000" fill="hold"/>
                                        <p:tgtEl>
                                          <p:spTgt spid="6"/>
                                        </p:tgtEl>
                                        <p:attrNameLst>
                                          <p:attrName>ppt_x</p:attrName>
                                        </p:attrNameLst>
                                      </p:cBhvr>
                                      <p:tavLst>
                                        <p:tav tm="0">
                                          <p:val>
                                            <p:strVal val="0-#ppt_w/2"/>
                                          </p:val>
                                        </p:tav>
                                        <p:tav tm="100000">
                                          <p:val>
                                            <p:strVal val="#ppt_x"/>
                                          </p:val>
                                        </p:tav>
                                      </p:tavLst>
                                    </p:anim>
                                    <p:anim calcmode="lin" valueType="num">
                                      <p:cBhvr additive="base">
                                        <p:cTn id="22" dur="3000" fill="hold"/>
                                        <p:tgtEl>
                                          <p:spTgt spid="6"/>
                                        </p:tgtEl>
                                        <p:attrNameLst>
                                          <p:attrName>ppt_y</p:attrName>
                                        </p:attrNameLst>
                                      </p:cBhvr>
                                      <p:tavLst>
                                        <p:tav tm="0">
                                          <p:val>
                                            <p:strVal val="1+#ppt_h/2"/>
                                          </p:val>
                                        </p:tav>
                                        <p:tav tm="100000">
                                          <p:val>
                                            <p:strVal val="#ppt_y"/>
                                          </p:val>
                                        </p:tav>
                                      </p:tavLst>
                                    </p:anim>
                                  </p:childTnLst>
                                </p:cTn>
                              </p:par>
                              <p:par>
                                <p:cTn id="23" presetID="19" presetClass="entr" presetSubtype="5" fill="hold" grpId="1" nodeType="with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p:cTn id="25" dur="3000" fill="hold"/>
                                        <p:tgtEl>
                                          <p:spTgt spid="6"/>
                                        </p:tgtEl>
                                        <p:attrNameLst>
                                          <p:attrName>ppt_w</p:attrName>
                                        </p:attrNameLst>
                                      </p:cBhvr>
                                      <p:tavLst>
                                        <p:tav tm="0">
                                          <p:val>
                                            <p:strVal val="#ppt_w"/>
                                          </p:val>
                                        </p:tav>
                                        <p:tav tm="100000">
                                          <p:val>
                                            <p:strVal val="#ppt_w"/>
                                          </p:val>
                                        </p:tav>
                                      </p:tavLst>
                                    </p:anim>
                                    <p:anim calcmode="lin" valueType="num">
                                      <p:cBhvr>
                                        <p:cTn id="26" dur="3000" fill="hold"/>
                                        <p:tgtEl>
                                          <p:spTgt spid="6"/>
                                        </p:tgtEl>
                                        <p:attrNameLst>
                                          <p:attrName>ppt_h</p:attrName>
                                        </p:attrNameLst>
                                      </p:cBhvr>
                                      <p:tavLst>
                                        <p:tav tm="0" fmla="#ppt_h*sin(2.5*pi*$)">
                                          <p:val>
                                            <p:fltVal val="0"/>
                                          </p:val>
                                        </p:tav>
                                        <p:tav tm="100000">
                                          <p:val>
                                            <p:fltVal val="1"/>
                                          </p:val>
                                        </p:tav>
                                      </p:tavLst>
                                    </p:anim>
                                  </p:childTnLst>
                                </p:cTn>
                              </p:par>
                              <p:par>
                                <p:cTn id="27" presetID="8" presetClass="emph" presetSubtype="0" repeatCount="indefinite" fill="hold" grpId="2" nodeType="withEffect">
                                  <p:stCondLst>
                                    <p:cond delay="0"/>
                                  </p:stCondLst>
                                  <p:childTnLst>
                                    <p:animRot by="-21600000">
                                      <p:cBhvr>
                                        <p:cTn id="28" dur="3000" fill="hold"/>
                                        <p:tgtEl>
                                          <p:spTgt spid="6"/>
                                        </p:tgtEl>
                                        <p:attrNameLst>
                                          <p:attrName>r</p:attrName>
                                        </p:attrNameLst>
                                      </p:cBhvr>
                                    </p:animRot>
                                  </p:childTnLst>
                                </p:cTn>
                              </p:par>
                              <p:par>
                                <p:cTn id="29" presetID="2" presetClass="exit" presetSubtype="12" fill="hold" grpId="3" nodeType="withEffect">
                                  <p:stCondLst>
                                    <p:cond delay="0"/>
                                  </p:stCondLst>
                                  <p:childTnLst>
                                    <p:anim calcmode="lin" valueType="num">
                                      <p:cBhvr additive="base">
                                        <p:cTn id="30" dur="5000"/>
                                        <p:tgtEl>
                                          <p:spTgt spid="6"/>
                                        </p:tgtEl>
                                        <p:attrNameLst>
                                          <p:attrName>ppt_x</p:attrName>
                                        </p:attrNameLst>
                                      </p:cBhvr>
                                      <p:tavLst>
                                        <p:tav tm="0">
                                          <p:val>
                                            <p:strVal val="ppt_x"/>
                                          </p:val>
                                        </p:tav>
                                        <p:tav tm="100000">
                                          <p:val>
                                            <p:strVal val="0-ppt_w/2"/>
                                          </p:val>
                                        </p:tav>
                                      </p:tavLst>
                                    </p:anim>
                                    <p:anim calcmode="lin" valueType="num">
                                      <p:cBhvr additive="base">
                                        <p:cTn id="31" dur="5000"/>
                                        <p:tgtEl>
                                          <p:spTgt spid="6"/>
                                        </p:tgtEl>
                                        <p:attrNameLst>
                                          <p:attrName>ppt_y</p:attrName>
                                        </p:attrNameLst>
                                      </p:cBhvr>
                                      <p:tavLst>
                                        <p:tav tm="0">
                                          <p:val>
                                            <p:strVal val="ppt_y"/>
                                          </p:val>
                                        </p:tav>
                                        <p:tav tm="100000">
                                          <p:val>
                                            <p:strVal val="1+ppt_h/2"/>
                                          </p:val>
                                        </p:tav>
                                      </p:tavLst>
                                    </p:anim>
                                    <p:set>
                                      <p:cBhvr>
                                        <p:cTn id="32" dur="1" fill="hold">
                                          <p:stCondLst>
                                            <p:cond delay="4999"/>
                                          </p:stCondLst>
                                        </p:cTn>
                                        <p:tgtEl>
                                          <p:spTgt spid="6"/>
                                        </p:tgtEl>
                                        <p:attrNameLst>
                                          <p:attrName>style.visibility</p:attrName>
                                        </p:attrNameLst>
                                      </p:cBhvr>
                                      <p:to>
                                        <p:strVal val="hidden"/>
                                      </p:to>
                                    </p:set>
                                  </p:childTnLst>
                                </p:cTn>
                              </p:par>
                              <p:par>
                                <p:cTn id="33" presetID="2" presetClass="entr" presetSubtype="3" fill="hold" grpId="0" nodeType="with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3000" fill="hold"/>
                                        <p:tgtEl>
                                          <p:spTgt spid="8"/>
                                        </p:tgtEl>
                                        <p:attrNameLst>
                                          <p:attrName>ppt_x</p:attrName>
                                        </p:attrNameLst>
                                      </p:cBhvr>
                                      <p:tavLst>
                                        <p:tav tm="0">
                                          <p:val>
                                            <p:strVal val="1+#ppt_w/2"/>
                                          </p:val>
                                        </p:tav>
                                        <p:tav tm="100000">
                                          <p:val>
                                            <p:strVal val="#ppt_x"/>
                                          </p:val>
                                        </p:tav>
                                      </p:tavLst>
                                    </p:anim>
                                    <p:anim calcmode="lin" valueType="num">
                                      <p:cBhvr additive="base">
                                        <p:cTn id="36" dur="3000" fill="hold"/>
                                        <p:tgtEl>
                                          <p:spTgt spid="8"/>
                                        </p:tgtEl>
                                        <p:attrNameLst>
                                          <p:attrName>ppt_y</p:attrName>
                                        </p:attrNameLst>
                                      </p:cBhvr>
                                      <p:tavLst>
                                        <p:tav tm="0">
                                          <p:val>
                                            <p:strVal val="0-#ppt_h/2"/>
                                          </p:val>
                                        </p:tav>
                                        <p:tav tm="100000">
                                          <p:val>
                                            <p:strVal val="#ppt_y"/>
                                          </p:val>
                                        </p:tav>
                                      </p:tavLst>
                                    </p:anim>
                                  </p:childTnLst>
                                </p:cTn>
                              </p:par>
                              <p:par>
                                <p:cTn id="37" presetID="19" presetClass="entr" presetSubtype="5" fill="hold" grpId="1" nodeType="with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p:cTn id="39" dur="3000" fill="hold"/>
                                        <p:tgtEl>
                                          <p:spTgt spid="8"/>
                                        </p:tgtEl>
                                        <p:attrNameLst>
                                          <p:attrName>ppt_w</p:attrName>
                                        </p:attrNameLst>
                                      </p:cBhvr>
                                      <p:tavLst>
                                        <p:tav tm="0">
                                          <p:val>
                                            <p:strVal val="#ppt_w"/>
                                          </p:val>
                                        </p:tav>
                                        <p:tav tm="100000">
                                          <p:val>
                                            <p:strVal val="#ppt_w"/>
                                          </p:val>
                                        </p:tav>
                                      </p:tavLst>
                                    </p:anim>
                                    <p:anim calcmode="lin" valueType="num">
                                      <p:cBhvr>
                                        <p:cTn id="40" dur="3000" fill="hold"/>
                                        <p:tgtEl>
                                          <p:spTgt spid="8"/>
                                        </p:tgtEl>
                                        <p:attrNameLst>
                                          <p:attrName>ppt_h</p:attrName>
                                        </p:attrNameLst>
                                      </p:cBhvr>
                                      <p:tavLst>
                                        <p:tav tm="0" fmla="#ppt_h*sin(2.5*pi*$)">
                                          <p:val>
                                            <p:fltVal val="0"/>
                                          </p:val>
                                        </p:tav>
                                        <p:tav tm="100000">
                                          <p:val>
                                            <p:fltVal val="1"/>
                                          </p:val>
                                        </p:tav>
                                      </p:tavLst>
                                    </p:anim>
                                  </p:childTnLst>
                                </p:cTn>
                              </p:par>
                              <p:par>
                                <p:cTn id="41" presetID="8" presetClass="emph" presetSubtype="0" repeatCount="indefinite" fill="hold" grpId="2" nodeType="withEffect">
                                  <p:stCondLst>
                                    <p:cond delay="0"/>
                                  </p:stCondLst>
                                  <p:childTnLst>
                                    <p:animRot by="-21600000">
                                      <p:cBhvr>
                                        <p:cTn id="42" dur="3000" fill="hold"/>
                                        <p:tgtEl>
                                          <p:spTgt spid="8"/>
                                        </p:tgtEl>
                                        <p:attrNameLst>
                                          <p:attrName>r</p:attrName>
                                        </p:attrNameLst>
                                      </p:cBhvr>
                                    </p:animRot>
                                  </p:childTnLst>
                                </p:cTn>
                              </p:par>
                              <p:par>
                                <p:cTn id="43" presetID="2" presetClass="exit" presetSubtype="3" fill="hold" grpId="3" nodeType="withEffect">
                                  <p:stCondLst>
                                    <p:cond delay="0"/>
                                  </p:stCondLst>
                                  <p:childTnLst>
                                    <p:anim calcmode="lin" valueType="num">
                                      <p:cBhvr additive="base">
                                        <p:cTn id="44" dur="5000"/>
                                        <p:tgtEl>
                                          <p:spTgt spid="8"/>
                                        </p:tgtEl>
                                        <p:attrNameLst>
                                          <p:attrName>ppt_x</p:attrName>
                                        </p:attrNameLst>
                                      </p:cBhvr>
                                      <p:tavLst>
                                        <p:tav tm="0">
                                          <p:val>
                                            <p:strVal val="ppt_x"/>
                                          </p:val>
                                        </p:tav>
                                        <p:tav tm="100000">
                                          <p:val>
                                            <p:strVal val="1+ppt_w/2"/>
                                          </p:val>
                                        </p:tav>
                                      </p:tavLst>
                                    </p:anim>
                                    <p:anim calcmode="lin" valueType="num">
                                      <p:cBhvr additive="base">
                                        <p:cTn id="45" dur="5000"/>
                                        <p:tgtEl>
                                          <p:spTgt spid="8"/>
                                        </p:tgtEl>
                                        <p:attrNameLst>
                                          <p:attrName>ppt_y</p:attrName>
                                        </p:attrNameLst>
                                      </p:cBhvr>
                                      <p:tavLst>
                                        <p:tav tm="0">
                                          <p:val>
                                            <p:strVal val="ppt_y"/>
                                          </p:val>
                                        </p:tav>
                                        <p:tav tm="100000">
                                          <p:val>
                                            <p:strVal val="0-ppt_h/2"/>
                                          </p:val>
                                        </p:tav>
                                      </p:tavLst>
                                    </p:anim>
                                    <p:set>
                                      <p:cBhvr>
                                        <p:cTn id="46" dur="1" fill="hold">
                                          <p:stCondLst>
                                            <p:cond delay="4999"/>
                                          </p:stCondLst>
                                        </p:cTn>
                                        <p:tgtEl>
                                          <p:spTgt spid="8"/>
                                        </p:tgtEl>
                                        <p:attrNameLst>
                                          <p:attrName>style.visibility</p:attrName>
                                        </p:attrNameLst>
                                      </p:cBhvr>
                                      <p:to>
                                        <p:strVal val="hidden"/>
                                      </p:to>
                                    </p:set>
                                  </p:childTnLst>
                                </p:cTn>
                              </p:par>
                              <p:par>
                                <p:cTn id="47" presetID="2" presetClass="entr" presetSubtype="9" fill="hold" grpId="0" nodeType="withEffect">
                                  <p:stCondLst>
                                    <p:cond delay="0"/>
                                  </p:stCondLst>
                                  <p:childTnLst>
                                    <p:set>
                                      <p:cBhvr>
                                        <p:cTn id="48" dur="1" fill="hold">
                                          <p:stCondLst>
                                            <p:cond delay="0"/>
                                          </p:stCondLst>
                                        </p:cTn>
                                        <p:tgtEl>
                                          <p:spTgt spid="7"/>
                                        </p:tgtEl>
                                        <p:attrNameLst>
                                          <p:attrName>style.visibility</p:attrName>
                                        </p:attrNameLst>
                                      </p:cBhvr>
                                      <p:to>
                                        <p:strVal val="visible"/>
                                      </p:to>
                                    </p:set>
                                    <p:anim calcmode="lin" valueType="num">
                                      <p:cBhvr additive="base">
                                        <p:cTn id="49" dur="3000" fill="hold"/>
                                        <p:tgtEl>
                                          <p:spTgt spid="7"/>
                                        </p:tgtEl>
                                        <p:attrNameLst>
                                          <p:attrName>ppt_x</p:attrName>
                                        </p:attrNameLst>
                                      </p:cBhvr>
                                      <p:tavLst>
                                        <p:tav tm="0">
                                          <p:val>
                                            <p:strVal val="0-#ppt_w/2"/>
                                          </p:val>
                                        </p:tav>
                                        <p:tav tm="100000">
                                          <p:val>
                                            <p:strVal val="#ppt_x"/>
                                          </p:val>
                                        </p:tav>
                                      </p:tavLst>
                                    </p:anim>
                                    <p:anim calcmode="lin" valueType="num">
                                      <p:cBhvr additive="base">
                                        <p:cTn id="50" dur="3000" fill="hold"/>
                                        <p:tgtEl>
                                          <p:spTgt spid="7"/>
                                        </p:tgtEl>
                                        <p:attrNameLst>
                                          <p:attrName>ppt_y</p:attrName>
                                        </p:attrNameLst>
                                      </p:cBhvr>
                                      <p:tavLst>
                                        <p:tav tm="0">
                                          <p:val>
                                            <p:strVal val="0-#ppt_h/2"/>
                                          </p:val>
                                        </p:tav>
                                        <p:tav tm="100000">
                                          <p:val>
                                            <p:strVal val="#ppt_y"/>
                                          </p:val>
                                        </p:tav>
                                      </p:tavLst>
                                    </p:anim>
                                  </p:childTnLst>
                                </p:cTn>
                              </p:par>
                              <p:par>
                                <p:cTn id="51" presetID="19" presetClass="entr" presetSubtype="5" fill="hold" grpId="1" nodeType="withEffect">
                                  <p:stCondLst>
                                    <p:cond delay="0"/>
                                  </p:stCondLst>
                                  <p:childTnLst>
                                    <p:set>
                                      <p:cBhvr>
                                        <p:cTn id="52" dur="1" fill="hold">
                                          <p:stCondLst>
                                            <p:cond delay="0"/>
                                          </p:stCondLst>
                                        </p:cTn>
                                        <p:tgtEl>
                                          <p:spTgt spid="7"/>
                                        </p:tgtEl>
                                        <p:attrNameLst>
                                          <p:attrName>style.visibility</p:attrName>
                                        </p:attrNameLst>
                                      </p:cBhvr>
                                      <p:to>
                                        <p:strVal val="visible"/>
                                      </p:to>
                                    </p:set>
                                    <p:anim calcmode="lin" valueType="num">
                                      <p:cBhvr>
                                        <p:cTn id="53" dur="3000" fill="hold"/>
                                        <p:tgtEl>
                                          <p:spTgt spid="7"/>
                                        </p:tgtEl>
                                        <p:attrNameLst>
                                          <p:attrName>ppt_w</p:attrName>
                                        </p:attrNameLst>
                                      </p:cBhvr>
                                      <p:tavLst>
                                        <p:tav tm="0">
                                          <p:val>
                                            <p:strVal val="#ppt_w"/>
                                          </p:val>
                                        </p:tav>
                                        <p:tav tm="100000">
                                          <p:val>
                                            <p:strVal val="#ppt_w"/>
                                          </p:val>
                                        </p:tav>
                                      </p:tavLst>
                                    </p:anim>
                                    <p:anim calcmode="lin" valueType="num">
                                      <p:cBhvr>
                                        <p:cTn id="54" dur="3000" fill="hold"/>
                                        <p:tgtEl>
                                          <p:spTgt spid="7"/>
                                        </p:tgtEl>
                                        <p:attrNameLst>
                                          <p:attrName>ppt_h</p:attrName>
                                        </p:attrNameLst>
                                      </p:cBhvr>
                                      <p:tavLst>
                                        <p:tav tm="0" fmla="#ppt_h*sin(2.5*pi*$)">
                                          <p:val>
                                            <p:fltVal val="0"/>
                                          </p:val>
                                        </p:tav>
                                        <p:tav tm="100000">
                                          <p:val>
                                            <p:fltVal val="1"/>
                                          </p:val>
                                        </p:tav>
                                      </p:tavLst>
                                    </p:anim>
                                  </p:childTnLst>
                                </p:cTn>
                              </p:par>
                              <p:par>
                                <p:cTn id="55" presetID="8" presetClass="emph" presetSubtype="0" repeatCount="indefinite" fill="hold" grpId="2" nodeType="withEffect">
                                  <p:stCondLst>
                                    <p:cond delay="0"/>
                                  </p:stCondLst>
                                  <p:childTnLst>
                                    <p:animRot by="21600000">
                                      <p:cBhvr>
                                        <p:cTn id="56" dur="3000" fill="hold"/>
                                        <p:tgtEl>
                                          <p:spTgt spid="7"/>
                                        </p:tgtEl>
                                        <p:attrNameLst>
                                          <p:attrName>r</p:attrName>
                                        </p:attrNameLst>
                                      </p:cBhvr>
                                    </p:animRot>
                                  </p:childTnLst>
                                </p:cTn>
                              </p:par>
                              <p:par>
                                <p:cTn id="57" presetID="2" presetClass="exit" presetSubtype="9" fill="hold" grpId="3" nodeType="withEffect">
                                  <p:stCondLst>
                                    <p:cond delay="0"/>
                                  </p:stCondLst>
                                  <p:childTnLst>
                                    <p:anim calcmode="lin" valueType="num">
                                      <p:cBhvr additive="base">
                                        <p:cTn id="58" dur="5000"/>
                                        <p:tgtEl>
                                          <p:spTgt spid="7"/>
                                        </p:tgtEl>
                                        <p:attrNameLst>
                                          <p:attrName>ppt_x</p:attrName>
                                        </p:attrNameLst>
                                      </p:cBhvr>
                                      <p:tavLst>
                                        <p:tav tm="0">
                                          <p:val>
                                            <p:strVal val="ppt_x"/>
                                          </p:val>
                                        </p:tav>
                                        <p:tav tm="100000">
                                          <p:val>
                                            <p:strVal val="0-ppt_w/2"/>
                                          </p:val>
                                        </p:tav>
                                      </p:tavLst>
                                    </p:anim>
                                    <p:anim calcmode="lin" valueType="num">
                                      <p:cBhvr additive="base">
                                        <p:cTn id="59" dur="5000"/>
                                        <p:tgtEl>
                                          <p:spTgt spid="7"/>
                                        </p:tgtEl>
                                        <p:attrNameLst>
                                          <p:attrName>ppt_y</p:attrName>
                                        </p:attrNameLst>
                                      </p:cBhvr>
                                      <p:tavLst>
                                        <p:tav tm="0">
                                          <p:val>
                                            <p:strVal val="ppt_y"/>
                                          </p:val>
                                        </p:tav>
                                        <p:tav tm="100000">
                                          <p:val>
                                            <p:strVal val="0-ppt_h/2"/>
                                          </p:val>
                                        </p:tav>
                                      </p:tavLst>
                                    </p:anim>
                                    <p:set>
                                      <p:cBhvr>
                                        <p:cTn id="60" dur="1" fill="hold">
                                          <p:stCondLst>
                                            <p:cond delay="4999"/>
                                          </p:stCondLst>
                                        </p:cTn>
                                        <p:tgtEl>
                                          <p:spTgt spid="7"/>
                                        </p:tgtEl>
                                        <p:attrNameLst>
                                          <p:attrName>style.visibility</p:attrName>
                                        </p:attrNameLst>
                                      </p:cBhvr>
                                      <p:to>
                                        <p:strVal val="hidden"/>
                                      </p:to>
                                    </p:set>
                                  </p:childTnLst>
                                </p:cTn>
                              </p:par>
                              <p:par>
                                <p:cTn id="61" presetID="23" presetClass="entr" presetSubtype="272" fill="hold" nodeType="withEffect">
                                  <p:stCondLst>
                                    <p:cond delay="0"/>
                                  </p:stCondLst>
                                  <p:childTnLst>
                                    <p:set>
                                      <p:cBhvr>
                                        <p:cTn id="62" dur="1" fill="hold">
                                          <p:stCondLst>
                                            <p:cond delay="0"/>
                                          </p:stCondLst>
                                        </p:cTn>
                                        <p:tgtEl>
                                          <p:spTgt spid="9"/>
                                        </p:tgtEl>
                                        <p:attrNameLst>
                                          <p:attrName>style.visibility</p:attrName>
                                        </p:attrNameLst>
                                      </p:cBhvr>
                                      <p:to>
                                        <p:strVal val="visible"/>
                                      </p:to>
                                    </p:set>
                                    <p:anim calcmode="lin" valueType="num">
                                      <p:cBhvr>
                                        <p:cTn id="63" dur="3500" fill="hold"/>
                                        <p:tgtEl>
                                          <p:spTgt spid="9"/>
                                        </p:tgtEl>
                                        <p:attrNameLst>
                                          <p:attrName>ppt_w</p:attrName>
                                        </p:attrNameLst>
                                      </p:cBhvr>
                                      <p:tavLst>
                                        <p:tav tm="0">
                                          <p:val>
                                            <p:strVal val="2/3*#ppt_w"/>
                                          </p:val>
                                        </p:tav>
                                        <p:tav tm="100000">
                                          <p:val>
                                            <p:strVal val="#ppt_w"/>
                                          </p:val>
                                        </p:tav>
                                      </p:tavLst>
                                    </p:anim>
                                    <p:anim calcmode="lin" valueType="num">
                                      <p:cBhvr>
                                        <p:cTn id="64" dur="3500" fill="hold"/>
                                        <p:tgtEl>
                                          <p:spTgt spid="9"/>
                                        </p:tgtEl>
                                        <p:attrNameLst>
                                          <p:attrName>ppt_h</p:attrName>
                                        </p:attrNameLst>
                                      </p:cBhvr>
                                      <p:tavLst>
                                        <p:tav tm="0">
                                          <p:val>
                                            <p:strVal val="2/3*#ppt_h"/>
                                          </p:val>
                                        </p:tav>
                                        <p:tav tm="100000">
                                          <p:val>
                                            <p:strVal val="#ppt_h"/>
                                          </p:val>
                                        </p:tav>
                                      </p:tavLst>
                                    </p:anim>
                                  </p:childTnLst>
                                </p:cTn>
                              </p:par>
                              <p:par>
                                <p:cTn id="65" presetID="4" presetClass="entr" presetSubtype="32" fill="hold" nodeType="withEffect">
                                  <p:stCondLst>
                                    <p:cond delay="0"/>
                                  </p:stCondLst>
                                  <p:childTnLst>
                                    <p:set>
                                      <p:cBhvr>
                                        <p:cTn id="66" dur="1" fill="hold">
                                          <p:stCondLst>
                                            <p:cond delay="0"/>
                                          </p:stCondLst>
                                        </p:cTn>
                                        <p:tgtEl>
                                          <p:spTgt spid="9"/>
                                        </p:tgtEl>
                                        <p:attrNameLst>
                                          <p:attrName>style.visibility</p:attrName>
                                        </p:attrNameLst>
                                      </p:cBhvr>
                                      <p:to>
                                        <p:strVal val="visible"/>
                                      </p:to>
                                    </p:set>
                                    <p:animEffect transition="in" filter="box(out)">
                                      <p:cBhvr>
                                        <p:cTn id="67" dur="3500"/>
                                        <p:tgtEl>
                                          <p:spTgt spid="9"/>
                                        </p:tgtEl>
                                      </p:cBhvr>
                                    </p:animEffect>
                                  </p:childTnLst>
                                </p:cTn>
                              </p:par>
                              <p:par>
                                <p:cTn id="68" presetID="9" presetClass="emph" presetSubtype="0" grpId="0" nodeType="withEffect">
                                  <p:stCondLst>
                                    <p:cond delay="0"/>
                                  </p:stCondLst>
                                  <p:childTnLst>
                                    <p:set>
                                      <p:cBhvr rctx="PPT">
                                        <p:cTn id="69" dur="indefinite"/>
                                        <p:tgtEl>
                                          <p:spTgt spid="10"/>
                                        </p:tgtEl>
                                        <p:attrNameLst>
                                          <p:attrName>style.opacity</p:attrName>
                                        </p:attrNameLst>
                                      </p:cBhvr>
                                      <p:to>
                                        <p:strVal val="0"/>
                                      </p:to>
                                    </p:set>
                                    <p:animEffect filter="image" prLst="opacity: 0">
                                      <p:cBhvr rctx="IE">
                                        <p:cTn id="70" dur="indefinite"/>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10"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 name="72 Imagen" descr="EL SALMONNNNN"/>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a:effectLst>
            <a:outerShdw blurRad="25400" dist="50800" dir="5400000" algn="ctr" rotWithShape="0">
              <a:srgbClr val="000000">
                <a:alpha val="43137"/>
              </a:srgbClr>
            </a:outerShdw>
          </a:effectLst>
        </p:spPr>
      </p:pic>
      <p:grpSp>
        <p:nvGrpSpPr>
          <p:cNvPr id="17" name="16 Grupo"/>
          <p:cNvGrpSpPr/>
          <p:nvPr/>
        </p:nvGrpSpPr>
        <p:grpSpPr>
          <a:xfrm>
            <a:off x="5004048" y="627534"/>
            <a:ext cx="3987206" cy="1872208"/>
            <a:chOff x="5026841" y="483518"/>
            <a:chExt cx="3987206" cy="1872208"/>
          </a:xfrm>
        </p:grpSpPr>
        <p:grpSp>
          <p:nvGrpSpPr>
            <p:cNvPr id="3" name="2 Grupo"/>
            <p:cNvGrpSpPr/>
            <p:nvPr/>
          </p:nvGrpSpPr>
          <p:grpSpPr>
            <a:xfrm flipH="1" flipV="1">
              <a:off x="5026841" y="523656"/>
              <a:ext cx="3987206" cy="1669835"/>
              <a:chOff x="121207" y="2862499"/>
              <a:chExt cx="3987206" cy="1669835"/>
            </a:xfrm>
            <a:effectLst/>
          </p:grpSpPr>
          <p:cxnSp>
            <p:nvCxnSpPr>
              <p:cNvPr id="4" name="3 Conector recto"/>
              <p:cNvCxnSpPr/>
              <p:nvPr/>
            </p:nvCxnSpPr>
            <p:spPr>
              <a:xfrm>
                <a:off x="882542" y="2862499"/>
                <a:ext cx="2400354" cy="0"/>
              </a:xfrm>
              <a:prstGeom prst="line">
                <a:avLst/>
              </a:prstGeom>
              <a:ln w="28575">
                <a:solidFill>
                  <a:srgbClr val="FF6600"/>
                </a:solidFill>
              </a:ln>
            </p:spPr>
            <p:style>
              <a:lnRef idx="1">
                <a:schemeClr val="accent1"/>
              </a:lnRef>
              <a:fillRef idx="0">
                <a:schemeClr val="accent1"/>
              </a:fillRef>
              <a:effectRef idx="0">
                <a:schemeClr val="accent1"/>
              </a:effectRef>
              <a:fontRef idx="minor">
                <a:schemeClr val="tx1"/>
              </a:fontRef>
            </p:style>
          </p:cxnSp>
          <p:cxnSp>
            <p:nvCxnSpPr>
              <p:cNvPr id="5" name="4 Conector recto"/>
              <p:cNvCxnSpPr/>
              <p:nvPr/>
            </p:nvCxnSpPr>
            <p:spPr>
              <a:xfrm>
                <a:off x="1297988" y="3200681"/>
                <a:ext cx="2400354" cy="0"/>
              </a:xfrm>
              <a:prstGeom prst="line">
                <a:avLst/>
              </a:prstGeom>
              <a:ln w="28575">
                <a:gradFill>
                  <a:gsLst>
                    <a:gs pos="0">
                      <a:srgbClr val="FF6600"/>
                    </a:gs>
                    <a:gs pos="49000">
                      <a:srgbClr val="E3200B"/>
                    </a:gs>
                    <a:gs pos="100000">
                      <a:srgbClr val="FF6600"/>
                    </a:gs>
                  </a:gsLst>
                  <a:lin ang="5400000" scaled="0"/>
                </a:gradFill>
              </a:ln>
            </p:spPr>
            <p:style>
              <a:lnRef idx="1">
                <a:schemeClr val="accent1"/>
              </a:lnRef>
              <a:fillRef idx="0">
                <a:schemeClr val="accent1"/>
              </a:fillRef>
              <a:effectRef idx="0">
                <a:schemeClr val="accent1"/>
              </a:effectRef>
              <a:fontRef idx="minor">
                <a:schemeClr val="tx1"/>
              </a:fontRef>
            </p:style>
          </p:cxnSp>
          <p:cxnSp>
            <p:nvCxnSpPr>
              <p:cNvPr id="6" name="5 Conector recto"/>
              <p:cNvCxnSpPr/>
              <p:nvPr/>
            </p:nvCxnSpPr>
            <p:spPr>
              <a:xfrm>
                <a:off x="1021024" y="3364749"/>
                <a:ext cx="2677318" cy="0"/>
              </a:xfrm>
              <a:prstGeom prst="line">
                <a:avLst/>
              </a:prstGeom>
              <a:ln w="28575">
                <a:solidFill>
                  <a:srgbClr val="FF6600"/>
                </a:solidFill>
              </a:ln>
            </p:spPr>
            <p:style>
              <a:lnRef idx="1">
                <a:schemeClr val="accent1"/>
              </a:lnRef>
              <a:fillRef idx="0">
                <a:schemeClr val="accent1"/>
              </a:fillRef>
              <a:effectRef idx="0">
                <a:schemeClr val="accent1"/>
              </a:effectRef>
              <a:fontRef idx="minor">
                <a:schemeClr val="tx1"/>
              </a:fontRef>
            </p:style>
          </p:cxnSp>
          <p:cxnSp>
            <p:nvCxnSpPr>
              <p:cNvPr id="7" name="6 Conector recto"/>
              <p:cNvCxnSpPr/>
              <p:nvPr/>
            </p:nvCxnSpPr>
            <p:spPr>
              <a:xfrm>
                <a:off x="536608" y="3528818"/>
                <a:ext cx="2913496" cy="9551"/>
              </a:xfrm>
              <a:prstGeom prst="line">
                <a:avLst/>
              </a:prstGeom>
              <a:ln w="28575">
                <a:solidFill>
                  <a:schemeClr val="tx1">
                    <a:lumMod val="95000"/>
                  </a:schemeClr>
                </a:solidFill>
              </a:ln>
            </p:spPr>
            <p:style>
              <a:lnRef idx="1">
                <a:schemeClr val="accent1"/>
              </a:lnRef>
              <a:fillRef idx="0">
                <a:schemeClr val="accent1"/>
              </a:fillRef>
              <a:effectRef idx="0">
                <a:schemeClr val="accent1"/>
              </a:effectRef>
              <a:fontRef idx="minor">
                <a:schemeClr val="tx1"/>
              </a:fontRef>
            </p:style>
          </p:cxnSp>
          <p:cxnSp>
            <p:nvCxnSpPr>
              <p:cNvPr id="8" name="7 Conector recto"/>
              <p:cNvCxnSpPr/>
              <p:nvPr/>
            </p:nvCxnSpPr>
            <p:spPr>
              <a:xfrm flipV="1">
                <a:off x="703274" y="3692887"/>
                <a:ext cx="3272031" cy="9551"/>
              </a:xfrm>
              <a:prstGeom prst="line">
                <a:avLst/>
              </a:prstGeom>
              <a:ln w="28575">
                <a:solidFill>
                  <a:schemeClr val="accent6">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 name="8 Conector recto"/>
              <p:cNvCxnSpPr/>
              <p:nvPr/>
            </p:nvCxnSpPr>
            <p:spPr>
              <a:xfrm>
                <a:off x="974865" y="3856956"/>
                <a:ext cx="2723478" cy="0"/>
              </a:xfrm>
              <a:prstGeom prst="line">
                <a:avLst/>
              </a:prstGeom>
              <a:ln w="28575">
                <a:solidFill>
                  <a:schemeClr val="accent6">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 name="9 Conector recto"/>
              <p:cNvCxnSpPr/>
              <p:nvPr/>
            </p:nvCxnSpPr>
            <p:spPr>
              <a:xfrm flipV="1">
                <a:off x="836382" y="4021025"/>
                <a:ext cx="3272031" cy="9551"/>
              </a:xfrm>
              <a:prstGeom prst="line">
                <a:avLst/>
              </a:prstGeom>
              <a:ln w="28575">
                <a:solidFill>
                  <a:schemeClr val="tx1">
                    <a:lumMod val="95000"/>
                  </a:schemeClr>
                </a:solidFill>
              </a:ln>
            </p:spPr>
            <p:style>
              <a:lnRef idx="1">
                <a:schemeClr val="accent1"/>
              </a:lnRef>
              <a:fillRef idx="0">
                <a:schemeClr val="accent1"/>
              </a:fillRef>
              <a:effectRef idx="0">
                <a:schemeClr val="accent1"/>
              </a:effectRef>
              <a:fontRef idx="minor">
                <a:schemeClr val="tx1"/>
              </a:fontRef>
            </p:style>
          </p:cxnSp>
          <p:cxnSp>
            <p:nvCxnSpPr>
              <p:cNvPr id="11" name="10 Conector recto"/>
              <p:cNvCxnSpPr/>
              <p:nvPr/>
            </p:nvCxnSpPr>
            <p:spPr>
              <a:xfrm flipV="1">
                <a:off x="790221" y="4185094"/>
                <a:ext cx="2954281" cy="9551"/>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2" name="11 Conector recto"/>
              <p:cNvCxnSpPr/>
              <p:nvPr/>
            </p:nvCxnSpPr>
            <p:spPr>
              <a:xfrm flipV="1">
                <a:off x="536607" y="4349163"/>
                <a:ext cx="2954281" cy="9551"/>
              </a:xfrm>
              <a:prstGeom prst="line">
                <a:avLst/>
              </a:prstGeom>
              <a:ln w="28575">
                <a:solidFill>
                  <a:schemeClr val="tx1">
                    <a:lumMod val="95000"/>
                  </a:schemeClr>
                </a:solidFill>
              </a:ln>
            </p:spPr>
            <p:style>
              <a:lnRef idx="1">
                <a:schemeClr val="accent1"/>
              </a:lnRef>
              <a:fillRef idx="0">
                <a:schemeClr val="accent1"/>
              </a:fillRef>
              <a:effectRef idx="0">
                <a:schemeClr val="accent1"/>
              </a:effectRef>
              <a:fontRef idx="minor">
                <a:schemeClr val="tx1"/>
              </a:fontRef>
            </p:style>
          </p:cxnSp>
          <p:cxnSp>
            <p:nvCxnSpPr>
              <p:cNvPr id="13" name="12 Conector recto"/>
              <p:cNvCxnSpPr/>
              <p:nvPr/>
            </p:nvCxnSpPr>
            <p:spPr>
              <a:xfrm flipV="1">
                <a:off x="121207" y="4522783"/>
                <a:ext cx="2954281" cy="9551"/>
              </a:xfrm>
              <a:prstGeom prst="line">
                <a:avLst/>
              </a:prstGeom>
              <a:ln w="28575">
                <a:solidFill>
                  <a:srgbClr val="FF6600"/>
                </a:solidFill>
              </a:ln>
            </p:spPr>
            <p:style>
              <a:lnRef idx="1">
                <a:schemeClr val="accent1"/>
              </a:lnRef>
              <a:fillRef idx="0">
                <a:schemeClr val="accent1"/>
              </a:fillRef>
              <a:effectRef idx="0">
                <a:schemeClr val="accent1"/>
              </a:effectRef>
              <a:fontRef idx="minor">
                <a:schemeClr val="tx1"/>
              </a:fontRef>
            </p:style>
          </p:cxnSp>
          <p:cxnSp>
            <p:nvCxnSpPr>
              <p:cNvPr id="14" name="13 Conector recto"/>
              <p:cNvCxnSpPr/>
              <p:nvPr/>
            </p:nvCxnSpPr>
            <p:spPr>
              <a:xfrm>
                <a:off x="1043608" y="3024000"/>
                <a:ext cx="2913496" cy="9551"/>
              </a:xfrm>
              <a:prstGeom prst="line">
                <a:avLst/>
              </a:prstGeom>
              <a:ln w="28575">
                <a:solidFill>
                  <a:schemeClr val="tx1">
                    <a:lumMod val="95000"/>
                  </a:schemeClr>
                </a:solidFill>
              </a:ln>
            </p:spPr>
            <p:style>
              <a:lnRef idx="1">
                <a:schemeClr val="accent1"/>
              </a:lnRef>
              <a:fillRef idx="0">
                <a:schemeClr val="accent1"/>
              </a:fillRef>
              <a:effectRef idx="0">
                <a:schemeClr val="accent1"/>
              </a:effectRef>
              <a:fontRef idx="minor">
                <a:schemeClr val="tx1"/>
              </a:fontRef>
            </p:style>
          </p:cxnSp>
        </p:grpSp>
        <p:cxnSp>
          <p:nvCxnSpPr>
            <p:cNvPr id="2" name="1 Conector curvado"/>
            <p:cNvCxnSpPr/>
            <p:nvPr/>
          </p:nvCxnSpPr>
          <p:spPr>
            <a:xfrm rot="10800000">
              <a:off x="5724128" y="483518"/>
              <a:ext cx="2520280" cy="1872208"/>
            </a:xfrm>
            <a:prstGeom prst="curvedConnector3">
              <a:avLst/>
            </a:prstGeom>
            <a:ln w="34925">
              <a:gradFill>
                <a:gsLst>
                  <a:gs pos="89000">
                    <a:srgbClr val="FF6600"/>
                  </a:gs>
                  <a:gs pos="0">
                    <a:srgbClr val="FFC000"/>
                  </a:gs>
                  <a:gs pos="32074">
                    <a:srgbClr val="FFAA72"/>
                  </a:gs>
                  <a:gs pos="58000">
                    <a:srgbClr val="FF6600"/>
                  </a:gs>
                  <a:gs pos="100000">
                    <a:srgbClr val="FF0000"/>
                  </a:gs>
                </a:gsLst>
                <a:lin ang="5400000" scaled="0"/>
              </a:gradFill>
              <a:headEnd type="diamond"/>
              <a:tailEnd type="diamond"/>
            </a:ln>
            <a:effectLst/>
            <a:scene3d>
              <a:camera prst="orthographicFront"/>
              <a:lightRig rig="flat" dir="t"/>
            </a:scene3d>
            <a:sp3d>
              <a:bevelT w="165100" prst="coolSlant"/>
            </a:sp3d>
          </p:spPr>
          <p:style>
            <a:lnRef idx="1">
              <a:schemeClr val="accent1"/>
            </a:lnRef>
            <a:fillRef idx="0">
              <a:schemeClr val="accent1"/>
            </a:fillRef>
            <a:effectRef idx="0">
              <a:schemeClr val="accent1"/>
            </a:effectRef>
            <a:fontRef idx="minor">
              <a:schemeClr val="tx1"/>
            </a:fontRef>
          </p:style>
        </p:cxnSp>
      </p:grpSp>
      <p:grpSp>
        <p:nvGrpSpPr>
          <p:cNvPr id="15" name="14 Grupo"/>
          <p:cNvGrpSpPr/>
          <p:nvPr/>
        </p:nvGrpSpPr>
        <p:grpSpPr>
          <a:xfrm>
            <a:off x="107504" y="627534"/>
            <a:ext cx="3987206" cy="1872208"/>
            <a:chOff x="108000" y="483518"/>
            <a:chExt cx="3987206" cy="1872208"/>
          </a:xfrm>
        </p:grpSpPr>
        <p:grpSp>
          <p:nvGrpSpPr>
            <p:cNvPr id="32" name="31 Grupo"/>
            <p:cNvGrpSpPr/>
            <p:nvPr/>
          </p:nvGrpSpPr>
          <p:grpSpPr>
            <a:xfrm flipV="1">
              <a:off x="108000" y="523656"/>
              <a:ext cx="3987206" cy="1669835"/>
              <a:chOff x="121207" y="2862499"/>
              <a:chExt cx="3987206" cy="1669835"/>
            </a:xfrm>
            <a:effectLst/>
          </p:grpSpPr>
          <p:cxnSp>
            <p:nvCxnSpPr>
              <p:cNvPr id="34" name="33 Conector recto"/>
              <p:cNvCxnSpPr/>
              <p:nvPr/>
            </p:nvCxnSpPr>
            <p:spPr>
              <a:xfrm>
                <a:off x="882542" y="2862499"/>
                <a:ext cx="2400354" cy="0"/>
              </a:xfrm>
              <a:prstGeom prst="line">
                <a:avLst/>
              </a:prstGeom>
              <a:ln w="28575">
                <a:solidFill>
                  <a:srgbClr val="FF6600"/>
                </a:solidFill>
              </a:ln>
            </p:spPr>
            <p:style>
              <a:lnRef idx="1">
                <a:schemeClr val="accent1"/>
              </a:lnRef>
              <a:fillRef idx="0">
                <a:schemeClr val="accent1"/>
              </a:fillRef>
              <a:effectRef idx="0">
                <a:schemeClr val="accent1"/>
              </a:effectRef>
              <a:fontRef idx="minor">
                <a:schemeClr val="tx1"/>
              </a:fontRef>
            </p:style>
          </p:cxnSp>
          <p:cxnSp>
            <p:nvCxnSpPr>
              <p:cNvPr id="35" name="34 Conector recto"/>
              <p:cNvCxnSpPr/>
              <p:nvPr/>
            </p:nvCxnSpPr>
            <p:spPr>
              <a:xfrm>
                <a:off x="1297988" y="3200681"/>
                <a:ext cx="2400354" cy="0"/>
              </a:xfrm>
              <a:prstGeom prst="line">
                <a:avLst/>
              </a:prstGeom>
              <a:ln w="28575">
                <a:gradFill>
                  <a:gsLst>
                    <a:gs pos="0">
                      <a:srgbClr val="FF6600"/>
                    </a:gs>
                    <a:gs pos="49000">
                      <a:srgbClr val="E3200B"/>
                    </a:gs>
                    <a:gs pos="100000">
                      <a:srgbClr val="FF6600"/>
                    </a:gs>
                  </a:gsLst>
                  <a:lin ang="5400000" scaled="0"/>
                </a:gradFill>
              </a:ln>
            </p:spPr>
            <p:style>
              <a:lnRef idx="1">
                <a:schemeClr val="accent1"/>
              </a:lnRef>
              <a:fillRef idx="0">
                <a:schemeClr val="accent1"/>
              </a:fillRef>
              <a:effectRef idx="0">
                <a:schemeClr val="accent1"/>
              </a:effectRef>
              <a:fontRef idx="minor">
                <a:schemeClr val="tx1"/>
              </a:fontRef>
            </p:style>
          </p:cxnSp>
          <p:cxnSp>
            <p:nvCxnSpPr>
              <p:cNvPr id="36" name="35 Conector recto"/>
              <p:cNvCxnSpPr/>
              <p:nvPr/>
            </p:nvCxnSpPr>
            <p:spPr>
              <a:xfrm>
                <a:off x="1021024" y="3364749"/>
                <a:ext cx="2677318" cy="0"/>
              </a:xfrm>
              <a:prstGeom prst="line">
                <a:avLst/>
              </a:prstGeom>
              <a:ln w="28575">
                <a:solidFill>
                  <a:srgbClr val="FF6600"/>
                </a:solidFill>
              </a:ln>
            </p:spPr>
            <p:style>
              <a:lnRef idx="1">
                <a:schemeClr val="accent1"/>
              </a:lnRef>
              <a:fillRef idx="0">
                <a:schemeClr val="accent1"/>
              </a:fillRef>
              <a:effectRef idx="0">
                <a:schemeClr val="accent1"/>
              </a:effectRef>
              <a:fontRef idx="minor">
                <a:schemeClr val="tx1"/>
              </a:fontRef>
            </p:style>
          </p:cxnSp>
          <p:cxnSp>
            <p:nvCxnSpPr>
              <p:cNvPr id="37" name="36 Conector recto"/>
              <p:cNvCxnSpPr/>
              <p:nvPr/>
            </p:nvCxnSpPr>
            <p:spPr>
              <a:xfrm>
                <a:off x="536608" y="3528818"/>
                <a:ext cx="2913496" cy="9551"/>
              </a:xfrm>
              <a:prstGeom prst="line">
                <a:avLst/>
              </a:prstGeom>
              <a:ln w="28575">
                <a:solidFill>
                  <a:schemeClr val="tx1">
                    <a:lumMod val="95000"/>
                  </a:schemeClr>
                </a:solidFill>
              </a:ln>
            </p:spPr>
            <p:style>
              <a:lnRef idx="1">
                <a:schemeClr val="accent1"/>
              </a:lnRef>
              <a:fillRef idx="0">
                <a:schemeClr val="accent1"/>
              </a:fillRef>
              <a:effectRef idx="0">
                <a:schemeClr val="accent1"/>
              </a:effectRef>
              <a:fontRef idx="minor">
                <a:schemeClr val="tx1"/>
              </a:fontRef>
            </p:style>
          </p:cxnSp>
          <p:cxnSp>
            <p:nvCxnSpPr>
              <p:cNvPr id="38" name="37 Conector recto"/>
              <p:cNvCxnSpPr/>
              <p:nvPr/>
            </p:nvCxnSpPr>
            <p:spPr>
              <a:xfrm flipV="1">
                <a:off x="703274" y="3692887"/>
                <a:ext cx="3272031" cy="9551"/>
              </a:xfrm>
              <a:prstGeom prst="line">
                <a:avLst/>
              </a:prstGeom>
              <a:ln w="28575">
                <a:solidFill>
                  <a:schemeClr val="accent6">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39" name="38 Conector recto"/>
              <p:cNvCxnSpPr/>
              <p:nvPr/>
            </p:nvCxnSpPr>
            <p:spPr>
              <a:xfrm>
                <a:off x="974865" y="3856956"/>
                <a:ext cx="2723478" cy="0"/>
              </a:xfrm>
              <a:prstGeom prst="line">
                <a:avLst/>
              </a:prstGeom>
              <a:ln w="28575">
                <a:solidFill>
                  <a:schemeClr val="accent6">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0" name="39 Conector recto"/>
              <p:cNvCxnSpPr/>
              <p:nvPr/>
            </p:nvCxnSpPr>
            <p:spPr>
              <a:xfrm flipV="1">
                <a:off x="836382" y="4021025"/>
                <a:ext cx="3272031" cy="9551"/>
              </a:xfrm>
              <a:prstGeom prst="line">
                <a:avLst/>
              </a:prstGeom>
              <a:ln w="28575">
                <a:solidFill>
                  <a:schemeClr val="tx1">
                    <a:lumMod val="95000"/>
                  </a:schemeClr>
                </a:solidFill>
              </a:ln>
            </p:spPr>
            <p:style>
              <a:lnRef idx="1">
                <a:schemeClr val="accent1"/>
              </a:lnRef>
              <a:fillRef idx="0">
                <a:schemeClr val="accent1"/>
              </a:fillRef>
              <a:effectRef idx="0">
                <a:schemeClr val="accent1"/>
              </a:effectRef>
              <a:fontRef idx="minor">
                <a:schemeClr val="tx1"/>
              </a:fontRef>
            </p:style>
          </p:cxnSp>
          <p:cxnSp>
            <p:nvCxnSpPr>
              <p:cNvPr id="41" name="40 Conector recto"/>
              <p:cNvCxnSpPr/>
              <p:nvPr/>
            </p:nvCxnSpPr>
            <p:spPr>
              <a:xfrm flipV="1">
                <a:off x="790221" y="4185094"/>
                <a:ext cx="2954281" cy="9551"/>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42" name="41 Conector recto"/>
              <p:cNvCxnSpPr/>
              <p:nvPr/>
            </p:nvCxnSpPr>
            <p:spPr>
              <a:xfrm flipV="1">
                <a:off x="536607" y="4349163"/>
                <a:ext cx="2954281" cy="9551"/>
              </a:xfrm>
              <a:prstGeom prst="line">
                <a:avLst/>
              </a:prstGeom>
              <a:ln w="28575">
                <a:solidFill>
                  <a:schemeClr val="tx1">
                    <a:lumMod val="95000"/>
                  </a:schemeClr>
                </a:solidFill>
              </a:ln>
            </p:spPr>
            <p:style>
              <a:lnRef idx="1">
                <a:schemeClr val="accent1"/>
              </a:lnRef>
              <a:fillRef idx="0">
                <a:schemeClr val="accent1"/>
              </a:fillRef>
              <a:effectRef idx="0">
                <a:schemeClr val="accent1"/>
              </a:effectRef>
              <a:fontRef idx="minor">
                <a:schemeClr val="tx1"/>
              </a:fontRef>
            </p:style>
          </p:cxnSp>
          <p:cxnSp>
            <p:nvCxnSpPr>
              <p:cNvPr id="43" name="42 Conector recto"/>
              <p:cNvCxnSpPr/>
              <p:nvPr/>
            </p:nvCxnSpPr>
            <p:spPr>
              <a:xfrm flipV="1">
                <a:off x="121207" y="4522783"/>
                <a:ext cx="2954281" cy="9551"/>
              </a:xfrm>
              <a:prstGeom prst="line">
                <a:avLst/>
              </a:prstGeom>
              <a:ln w="28575">
                <a:solidFill>
                  <a:srgbClr val="FF6600"/>
                </a:solidFill>
              </a:ln>
            </p:spPr>
            <p:style>
              <a:lnRef idx="1">
                <a:schemeClr val="accent1"/>
              </a:lnRef>
              <a:fillRef idx="0">
                <a:schemeClr val="accent1"/>
              </a:fillRef>
              <a:effectRef idx="0">
                <a:schemeClr val="accent1"/>
              </a:effectRef>
              <a:fontRef idx="minor">
                <a:schemeClr val="tx1"/>
              </a:fontRef>
            </p:style>
          </p:cxnSp>
          <p:cxnSp>
            <p:nvCxnSpPr>
              <p:cNvPr id="44" name="43 Conector recto"/>
              <p:cNvCxnSpPr/>
              <p:nvPr/>
            </p:nvCxnSpPr>
            <p:spPr>
              <a:xfrm>
                <a:off x="1043608" y="3024000"/>
                <a:ext cx="2913496" cy="9551"/>
              </a:xfrm>
              <a:prstGeom prst="line">
                <a:avLst/>
              </a:prstGeom>
              <a:ln w="28575">
                <a:solidFill>
                  <a:schemeClr val="tx1">
                    <a:lumMod val="95000"/>
                  </a:schemeClr>
                </a:solidFill>
              </a:ln>
            </p:spPr>
            <p:style>
              <a:lnRef idx="1">
                <a:schemeClr val="accent1"/>
              </a:lnRef>
              <a:fillRef idx="0">
                <a:schemeClr val="accent1"/>
              </a:fillRef>
              <a:effectRef idx="0">
                <a:schemeClr val="accent1"/>
              </a:effectRef>
              <a:fontRef idx="minor">
                <a:schemeClr val="tx1"/>
              </a:fontRef>
            </p:style>
          </p:cxnSp>
        </p:grpSp>
        <p:cxnSp>
          <p:nvCxnSpPr>
            <p:cNvPr id="33" name="32 Conector curvado"/>
            <p:cNvCxnSpPr/>
            <p:nvPr/>
          </p:nvCxnSpPr>
          <p:spPr>
            <a:xfrm rot="10800000" flipH="1">
              <a:off x="877639" y="483518"/>
              <a:ext cx="2520280" cy="1872208"/>
            </a:xfrm>
            <a:prstGeom prst="curvedConnector3">
              <a:avLst/>
            </a:prstGeom>
            <a:ln w="34925">
              <a:gradFill>
                <a:gsLst>
                  <a:gs pos="89000">
                    <a:srgbClr val="FF6600"/>
                  </a:gs>
                  <a:gs pos="0">
                    <a:srgbClr val="FFC000"/>
                  </a:gs>
                  <a:gs pos="32074">
                    <a:srgbClr val="FFAA72"/>
                  </a:gs>
                  <a:gs pos="58000">
                    <a:srgbClr val="FF6600"/>
                  </a:gs>
                  <a:gs pos="100000">
                    <a:srgbClr val="FF0000"/>
                  </a:gs>
                </a:gsLst>
                <a:lin ang="5400000" scaled="0"/>
              </a:gradFill>
              <a:headEnd type="diamond"/>
              <a:tailEnd type="diamond"/>
            </a:ln>
            <a:effectLst/>
            <a:scene3d>
              <a:camera prst="orthographicFront"/>
              <a:lightRig rig="flat" dir="t"/>
            </a:scene3d>
            <a:sp3d>
              <a:bevelT w="165100" prst="coolSlant"/>
            </a:sp3d>
          </p:spPr>
          <p:style>
            <a:lnRef idx="1">
              <a:schemeClr val="accent1"/>
            </a:lnRef>
            <a:fillRef idx="0">
              <a:schemeClr val="accent1"/>
            </a:fillRef>
            <a:effectRef idx="0">
              <a:schemeClr val="accent1"/>
            </a:effectRef>
            <a:fontRef idx="minor">
              <a:schemeClr val="tx1"/>
            </a:fontRef>
          </p:style>
        </p:cxnSp>
      </p:grpSp>
      <p:grpSp>
        <p:nvGrpSpPr>
          <p:cNvPr id="16" name="15 Grupo"/>
          <p:cNvGrpSpPr/>
          <p:nvPr/>
        </p:nvGrpSpPr>
        <p:grpSpPr>
          <a:xfrm>
            <a:off x="5004000" y="2520000"/>
            <a:ext cx="3987206" cy="1872208"/>
            <a:chOff x="5004000" y="2520000"/>
            <a:chExt cx="3987206" cy="1872208"/>
          </a:xfrm>
        </p:grpSpPr>
        <p:grpSp>
          <p:nvGrpSpPr>
            <p:cNvPr id="46" name="45 Grupo"/>
            <p:cNvGrpSpPr/>
            <p:nvPr/>
          </p:nvGrpSpPr>
          <p:grpSpPr>
            <a:xfrm rot="10800000" flipV="1">
              <a:off x="5004000" y="2682235"/>
              <a:ext cx="3987206" cy="1669835"/>
              <a:chOff x="121207" y="2862499"/>
              <a:chExt cx="3987206" cy="1669835"/>
            </a:xfrm>
            <a:effectLst/>
          </p:grpSpPr>
          <p:cxnSp>
            <p:nvCxnSpPr>
              <p:cNvPr id="48" name="47 Conector recto"/>
              <p:cNvCxnSpPr/>
              <p:nvPr/>
            </p:nvCxnSpPr>
            <p:spPr>
              <a:xfrm>
                <a:off x="882542" y="2862499"/>
                <a:ext cx="2400354" cy="0"/>
              </a:xfrm>
              <a:prstGeom prst="line">
                <a:avLst/>
              </a:prstGeom>
              <a:ln w="28575">
                <a:solidFill>
                  <a:srgbClr val="FF6600"/>
                </a:solidFill>
              </a:ln>
            </p:spPr>
            <p:style>
              <a:lnRef idx="1">
                <a:schemeClr val="accent1"/>
              </a:lnRef>
              <a:fillRef idx="0">
                <a:schemeClr val="accent1"/>
              </a:fillRef>
              <a:effectRef idx="0">
                <a:schemeClr val="accent1"/>
              </a:effectRef>
              <a:fontRef idx="minor">
                <a:schemeClr val="tx1"/>
              </a:fontRef>
            </p:style>
          </p:cxnSp>
          <p:cxnSp>
            <p:nvCxnSpPr>
              <p:cNvPr id="49" name="48 Conector recto"/>
              <p:cNvCxnSpPr/>
              <p:nvPr/>
            </p:nvCxnSpPr>
            <p:spPr>
              <a:xfrm>
                <a:off x="1297988" y="3200681"/>
                <a:ext cx="2400354" cy="0"/>
              </a:xfrm>
              <a:prstGeom prst="line">
                <a:avLst/>
              </a:prstGeom>
              <a:ln w="28575">
                <a:gradFill>
                  <a:gsLst>
                    <a:gs pos="0">
                      <a:srgbClr val="FF6600"/>
                    </a:gs>
                    <a:gs pos="49000">
                      <a:srgbClr val="E3200B"/>
                    </a:gs>
                    <a:gs pos="100000">
                      <a:srgbClr val="FF6600"/>
                    </a:gs>
                  </a:gsLst>
                  <a:lin ang="5400000" scaled="0"/>
                </a:gradFill>
              </a:ln>
            </p:spPr>
            <p:style>
              <a:lnRef idx="1">
                <a:schemeClr val="accent1"/>
              </a:lnRef>
              <a:fillRef idx="0">
                <a:schemeClr val="accent1"/>
              </a:fillRef>
              <a:effectRef idx="0">
                <a:schemeClr val="accent1"/>
              </a:effectRef>
              <a:fontRef idx="minor">
                <a:schemeClr val="tx1"/>
              </a:fontRef>
            </p:style>
          </p:cxnSp>
          <p:cxnSp>
            <p:nvCxnSpPr>
              <p:cNvPr id="50" name="49 Conector recto"/>
              <p:cNvCxnSpPr/>
              <p:nvPr/>
            </p:nvCxnSpPr>
            <p:spPr>
              <a:xfrm>
                <a:off x="1021024" y="3364749"/>
                <a:ext cx="2677318" cy="0"/>
              </a:xfrm>
              <a:prstGeom prst="line">
                <a:avLst/>
              </a:prstGeom>
              <a:ln w="28575">
                <a:solidFill>
                  <a:srgbClr val="FF6600"/>
                </a:solidFill>
              </a:ln>
            </p:spPr>
            <p:style>
              <a:lnRef idx="1">
                <a:schemeClr val="accent1"/>
              </a:lnRef>
              <a:fillRef idx="0">
                <a:schemeClr val="accent1"/>
              </a:fillRef>
              <a:effectRef idx="0">
                <a:schemeClr val="accent1"/>
              </a:effectRef>
              <a:fontRef idx="minor">
                <a:schemeClr val="tx1"/>
              </a:fontRef>
            </p:style>
          </p:cxnSp>
          <p:cxnSp>
            <p:nvCxnSpPr>
              <p:cNvPr id="51" name="50 Conector recto"/>
              <p:cNvCxnSpPr/>
              <p:nvPr/>
            </p:nvCxnSpPr>
            <p:spPr>
              <a:xfrm>
                <a:off x="536608" y="3528818"/>
                <a:ext cx="2913496" cy="9551"/>
              </a:xfrm>
              <a:prstGeom prst="line">
                <a:avLst/>
              </a:prstGeom>
              <a:ln w="28575">
                <a:solidFill>
                  <a:schemeClr val="tx1">
                    <a:lumMod val="95000"/>
                  </a:schemeClr>
                </a:solidFill>
              </a:ln>
            </p:spPr>
            <p:style>
              <a:lnRef idx="1">
                <a:schemeClr val="accent1"/>
              </a:lnRef>
              <a:fillRef idx="0">
                <a:schemeClr val="accent1"/>
              </a:fillRef>
              <a:effectRef idx="0">
                <a:schemeClr val="accent1"/>
              </a:effectRef>
              <a:fontRef idx="minor">
                <a:schemeClr val="tx1"/>
              </a:fontRef>
            </p:style>
          </p:cxnSp>
          <p:cxnSp>
            <p:nvCxnSpPr>
              <p:cNvPr id="52" name="51 Conector recto"/>
              <p:cNvCxnSpPr/>
              <p:nvPr/>
            </p:nvCxnSpPr>
            <p:spPr>
              <a:xfrm flipV="1">
                <a:off x="703274" y="3692887"/>
                <a:ext cx="3272031" cy="9551"/>
              </a:xfrm>
              <a:prstGeom prst="line">
                <a:avLst/>
              </a:prstGeom>
              <a:ln w="28575">
                <a:solidFill>
                  <a:schemeClr val="accent6">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53" name="52 Conector recto"/>
              <p:cNvCxnSpPr/>
              <p:nvPr/>
            </p:nvCxnSpPr>
            <p:spPr>
              <a:xfrm>
                <a:off x="974865" y="3856956"/>
                <a:ext cx="2723478" cy="0"/>
              </a:xfrm>
              <a:prstGeom prst="line">
                <a:avLst/>
              </a:prstGeom>
              <a:ln w="28575">
                <a:solidFill>
                  <a:schemeClr val="accent6">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54" name="53 Conector recto"/>
              <p:cNvCxnSpPr/>
              <p:nvPr/>
            </p:nvCxnSpPr>
            <p:spPr>
              <a:xfrm flipV="1">
                <a:off x="836382" y="4021025"/>
                <a:ext cx="3272031" cy="9551"/>
              </a:xfrm>
              <a:prstGeom prst="line">
                <a:avLst/>
              </a:prstGeom>
              <a:ln w="28575">
                <a:solidFill>
                  <a:schemeClr val="tx1">
                    <a:lumMod val="95000"/>
                  </a:schemeClr>
                </a:solidFill>
              </a:ln>
            </p:spPr>
            <p:style>
              <a:lnRef idx="1">
                <a:schemeClr val="accent1"/>
              </a:lnRef>
              <a:fillRef idx="0">
                <a:schemeClr val="accent1"/>
              </a:fillRef>
              <a:effectRef idx="0">
                <a:schemeClr val="accent1"/>
              </a:effectRef>
              <a:fontRef idx="minor">
                <a:schemeClr val="tx1"/>
              </a:fontRef>
            </p:style>
          </p:cxnSp>
          <p:cxnSp>
            <p:nvCxnSpPr>
              <p:cNvPr id="55" name="54 Conector recto"/>
              <p:cNvCxnSpPr/>
              <p:nvPr/>
            </p:nvCxnSpPr>
            <p:spPr>
              <a:xfrm flipV="1">
                <a:off x="790221" y="4185094"/>
                <a:ext cx="2954281" cy="9551"/>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56" name="55 Conector recto"/>
              <p:cNvCxnSpPr/>
              <p:nvPr/>
            </p:nvCxnSpPr>
            <p:spPr>
              <a:xfrm flipV="1">
                <a:off x="536607" y="4349163"/>
                <a:ext cx="2954281" cy="9551"/>
              </a:xfrm>
              <a:prstGeom prst="line">
                <a:avLst/>
              </a:prstGeom>
              <a:ln w="28575">
                <a:solidFill>
                  <a:schemeClr val="tx1">
                    <a:lumMod val="95000"/>
                  </a:schemeClr>
                </a:solidFill>
              </a:ln>
            </p:spPr>
            <p:style>
              <a:lnRef idx="1">
                <a:schemeClr val="accent1"/>
              </a:lnRef>
              <a:fillRef idx="0">
                <a:schemeClr val="accent1"/>
              </a:fillRef>
              <a:effectRef idx="0">
                <a:schemeClr val="accent1"/>
              </a:effectRef>
              <a:fontRef idx="minor">
                <a:schemeClr val="tx1"/>
              </a:fontRef>
            </p:style>
          </p:cxnSp>
          <p:cxnSp>
            <p:nvCxnSpPr>
              <p:cNvPr id="57" name="56 Conector recto"/>
              <p:cNvCxnSpPr/>
              <p:nvPr/>
            </p:nvCxnSpPr>
            <p:spPr>
              <a:xfrm flipV="1">
                <a:off x="121207" y="4522783"/>
                <a:ext cx="2954281" cy="9551"/>
              </a:xfrm>
              <a:prstGeom prst="line">
                <a:avLst/>
              </a:prstGeom>
              <a:ln w="28575">
                <a:solidFill>
                  <a:srgbClr val="FF6600"/>
                </a:solidFill>
              </a:ln>
            </p:spPr>
            <p:style>
              <a:lnRef idx="1">
                <a:schemeClr val="accent1"/>
              </a:lnRef>
              <a:fillRef idx="0">
                <a:schemeClr val="accent1"/>
              </a:fillRef>
              <a:effectRef idx="0">
                <a:schemeClr val="accent1"/>
              </a:effectRef>
              <a:fontRef idx="minor">
                <a:schemeClr val="tx1"/>
              </a:fontRef>
            </p:style>
          </p:cxnSp>
          <p:cxnSp>
            <p:nvCxnSpPr>
              <p:cNvPr id="58" name="57 Conector recto"/>
              <p:cNvCxnSpPr/>
              <p:nvPr/>
            </p:nvCxnSpPr>
            <p:spPr>
              <a:xfrm>
                <a:off x="1043608" y="3024000"/>
                <a:ext cx="2913496" cy="9551"/>
              </a:xfrm>
              <a:prstGeom prst="line">
                <a:avLst/>
              </a:prstGeom>
              <a:ln w="28575">
                <a:solidFill>
                  <a:schemeClr val="tx1">
                    <a:lumMod val="95000"/>
                  </a:schemeClr>
                </a:solidFill>
              </a:ln>
            </p:spPr>
            <p:style>
              <a:lnRef idx="1">
                <a:schemeClr val="accent1"/>
              </a:lnRef>
              <a:fillRef idx="0">
                <a:schemeClr val="accent1"/>
              </a:fillRef>
              <a:effectRef idx="0">
                <a:schemeClr val="accent1"/>
              </a:effectRef>
              <a:fontRef idx="minor">
                <a:schemeClr val="tx1"/>
              </a:fontRef>
            </p:style>
          </p:cxnSp>
        </p:grpSp>
        <p:cxnSp>
          <p:nvCxnSpPr>
            <p:cNvPr id="47" name="46 Conector curvado"/>
            <p:cNvCxnSpPr/>
            <p:nvPr/>
          </p:nvCxnSpPr>
          <p:spPr>
            <a:xfrm flipH="1">
              <a:off x="5701287" y="2520000"/>
              <a:ext cx="2520280" cy="1872208"/>
            </a:xfrm>
            <a:prstGeom prst="curvedConnector3">
              <a:avLst/>
            </a:prstGeom>
            <a:ln w="34925">
              <a:gradFill>
                <a:gsLst>
                  <a:gs pos="89000">
                    <a:srgbClr val="FF6600"/>
                  </a:gs>
                  <a:gs pos="0">
                    <a:srgbClr val="FFC000"/>
                  </a:gs>
                  <a:gs pos="32074">
                    <a:srgbClr val="FFAA72"/>
                  </a:gs>
                  <a:gs pos="58000">
                    <a:srgbClr val="FF6600"/>
                  </a:gs>
                  <a:gs pos="100000">
                    <a:srgbClr val="FF0000"/>
                  </a:gs>
                </a:gsLst>
                <a:lin ang="5400000" scaled="0"/>
              </a:gradFill>
              <a:headEnd type="diamond"/>
              <a:tailEnd type="diamond"/>
            </a:ln>
            <a:scene3d>
              <a:camera prst="orthographicFront"/>
              <a:lightRig rig="flat" dir="t"/>
            </a:scene3d>
            <a:sp3d>
              <a:bevelT w="165100" prst="coolSlant"/>
            </a:sp3d>
          </p:spPr>
          <p:style>
            <a:lnRef idx="1">
              <a:schemeClr val="accent1"/>
            </a:lnRef>
            <a:fillRef idx="0">
              <a:schemeClr val="accent1"/>
            </a:fillRef>
            <a:effectRef idx="0">
              <a:schemeClr val="accent1"/>
            </a:effectRef>
            <a:fontRef idx="minor">
              <a:schemeClr val="tx1"/>
            </a:fontRef>
          </p:style>
        </p:cxnSp>
      </p:grpSp>
      <p:grpSp>
        <p:nvGrpSpPr>
          <p:cNvPr id="19" name="18 Grupo"/>
          <p:cNvGrpSpPr/>
          <p:nvPr/>
        </p:nvGrpSpPr>
        <p:grpSpPr>
          <a:xfrm>
            <a:off x="107504" y="2520000"/>
            <a:ext cx="3987206" cy="1872208"/>
            <a:chOff x="144000" y="2715766"/>
            <a:chExt cx="3987206" cy="1872208"/>
          </a:xfrm>
        </p:grpSpPr>
        <p:grpSp>
          <p:nvGrpSpPr>
            <p:cNvPr id="60" name="59 Grupo"/>
            <p:cNvGrpSpPr/>
            <p:nvPr/>
          </p:nvGrpSpPr>
          <p:grpSpPr>
            <a:xfrm rot="10800000" flipH="1" flipV="1">
              <a:off x="144000" y="2878001"/>
              <a:ext cx="3987206" cy="1669835"/>
              <a:chOff x="121207" y="2862499"/>
              <a:chExt cx="3987206" cy="1669835"/>
            </a:xfrm>
            <a:effectLst/>
          </p:grpSpPr>
          <p:cxnSp>
            <p:nvCxnSpPr>
              <p:cNvPr id="62" name="61 Conector recto"/>
              <p:cNvCxnSpPr/>
              <p:nvPr/>
            </p:nvCxnSpPr>
            <p:spPr>
              <a:xfrm>
                <a:off x="882542" y="2862499"/>
                <a:ext cx="2400354" cy="0"/>
              </a:xfrm>
              <a:prstGeom prst="line">
                <a:avLst/>
              </a:prstGeom>
              <a:ln w="28575">
                <a:solidFill>
                  <a:srgbClr val="FF6600"/>
                </a:solidFill>
              </a:ln>
              <a:effectLst/>
            </p:spPr>
            <p:style>
              <a:lnRef idx="1">
                <a:schemeClr val="accent1"/>
              </a:lnRef>
              <a:fillRef idx="0">
                <a:schemeClr val="accent1"/>
              </a:fillRef>
              <a:effectRef idx="0">
                <a:schemeClr val="accent1"/>
              </a:effectRef>
              <a:fontRef idx="minor">
                <a:schemeClr val="tx1"/>
              </a:fontRef>
            </p:style>
          </p:cxnSp>
          <p:cxnSp>
            <p:nvCxnSpPr>
              <p:cNvPr id="63" name="62 Conector recto"/>
              <p:cNvCxnSpPr/>
              <p:nvPr/>
            </p:nvCxnSpPr>
            <p:spPr>
              <a:xfrm>
                <a:off x="1297988" y="3200681"/>
                <a:ext cx="2400354" cy="0"/>
              </a:xfrm>
              <a:prstGeom prst="line">
                <a:avLst/>
              </a:prstGeom>
              <a:ln w="28575">
                <a:gradFill>
                  <a:gsLst>
                    <a:gs pos="0">
                      <a:srgbClr val="FF6600"/>
                    </a:gs>
                    <a:gs pos="49000">
                      <a:srgbClr val="E3200B"/>
                    </a:gs>
                    <a:gs pos="100000">
                      <a:srgbClr val="FF6600"/>
                    </a:gs>
                  </a:gsLst>
                  <a:lin ang="5400000" scaled="0"/>
                </a:gradFill>
              </a:ln>
              <a:effectLst/>
            </p:spPr>
            <p:style>
              <a:lnRef idx="1">
                <a:schemeClr val="accent1"/>
              </a:lnRef>
              <a:fillRef idx="0">
                <a:schemeClr val="accent1"/>
              </a:fillRef>
              <a:effectRef idx="0">
                <a:schemeClr val="accent1"/>
              </a:effectRef>
              <a:fontRef idx="minor">
                <a:schemeClr val="tx1"/>
              </a:fontRef>
            </p:style>
          </p:cxnSp>
          <p:cxnSp>
            <p:nvCxnSpPr>
              <p:cNvPr id="64" name="63 Conector recto"/>
              <p:cNvCxnSpPr/>
              <p:nvPr/>
            </p:nvCxnSpPr>
            <p:spPr>
              <a:xfrm>
                <a:off x="1021024" y="3364749"/>
                <a:ext cx="2677318" cy="0"/>
              </a:xfrm>
              <a:prstGeom prst="line">
                <a:avLst/>
              </a:prstGeom>
              <a:ln w="28575">
                <a:solidFill>
                  <a:srgbClr val="FF6600"/>
                </a:solidFill>
              </a:ln>
              <a:effectLst/>
            </p:spPr>
            <p:style>
              <a:lnRef idx="1">
                <a:schemeClr val="accent1"/>
              </a:lnRef>
              <a:fillRef idx="0">
                <a:schemeClr val="accent1"/>
              </a:fillRef>
              <a:effectRef idx="0">
                <a:schemeClr val="accent1"/>
              </a:effectRef>
              <a:fontRef idx="minor">
                <a:schemeClr val="tx1"/>
              </a:fontRef>
            </p:style>
          </p:cxnSp>
          <p:cxnSp>
            <p:nvCxnSpPr>
              <p:cNvPr id="65" name="64 Conector recto"/>
              <p:cNvCxnSpPr/>
              <p:nvPr/>
            </p:nvCxnSpPr>
            <p:spPr>
              <a:xfrm>
                <a:off x="536608" y="3528818"/>
                <a:ext cx="2913496" cy="9551"/>
              </a:xfrm>
              <a:prstGeom prst="line">
                <a:avLst/>
              </a:prstGeom>
              <a:ln w="28575">
                <a:solidFill>
                  <a:schemeClr val="tx1">
                    <a:lumMod val="95000"/>
                  </a:schemeClr>
                </a:solidFill>
              </a:ln>
              <a:effectLst/>
            </p:spPr>
            <p:style>
              <a:lnRef idx="1">
                <a:schemeClr val="accent1"/>
              </a:lnRef>
              <a:fillRef idx="0">
                <a:schemeClr val="accent1"/>
              </a:fillRef>
              <a:effectRef idx="0">
                <a:schemeClr val="accent1"/>
              </a:effectRef>
              <a:fontRef idx="minor">
                <a:schemeClr val="tx1"/>
              </a:fontRef>
            </p:style>
          </p:cxnSp>
          <p:cxnSp>
            <p:nvCxnSpPr>
              <p:cNvPr id="66" name="65 Conector recto"/>
              <p:cNvCxnSpPr/>
              <p:nvPr/>
            </p:nvCxnSpPr>
            <p:spPr>
              <a:xfrm flipV="1">
                <a:off x="703274" y="3692887"/>
                <a:ext cx="3272031" cy="9551"/>
              </a:xfrm>
              <a:prstGeom prst="line">
                <a:avLst/>
              </a:prstGeom>
              <a:ln w="28575">
                <a:solidFill>
                  <a:schemeClr val="accent6">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67" name="66 Conector recto"/>
              <p:cNvCxnSpPr/>
              <p:nvPr/>
            </p:nvCxnSpPr>
            <p:spPr>
              <a:xfrm>
                <a:off x="974865" y="3856956"/>
                <a:ext cx="2723478" cy="0"/>
              </a:xfrm>
              <a:prstGeom prst="line">
                <a:avLst/>
              </a:prstGeom>
              <a:ln w="28575">
                <a:solidFill>
                  <a:schemeClr val="accent6">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68" name="67 Conector recto"/>
              <p:cNvCxnSpPr/>
              <p:nvPr/>
            </p:nvCxnSpPr>
            <p:spPr>
              <a:xfrm flipV="1">
                <a:off x="836382" y="4021025"/>
                <a:ext cx="3272031" cy="9551"/>
              </a:xfrm>
              <a:prstGeom prst="line">
                <a:avLst/>
              </a:prstGeom>
              <a:ln w="28575">
                <a:solidFill>
                  <a:schemeClr val="tx1">
                    <a:lumMod val="95000"/>
                  </a:schemeClr>
                </a:solidFill>
              </a:ln>
              <a:effectLst/>
            </p:spPr>
            <p:style>
              <a:lnRef idx="1">
                <a:schemeClr val="accent1"/>
              </a:lnRef>
              <a:fillRef idx="0">
                <a:schemeClr val="accent1"/>
              </a:fillRef>
              <a:effectRef idx="0">
                <a:schemeClr val="accent1"/>
              </a:effectRef>
              <a:fontRef idx="minor">
                <a:schemeClr val="tx1"/>
              </a:fontRef>
            </p:style>
          </p:cxnSp>
          <p:cxnSp>
            <p:nvCxnSpPr>
              <p:cNvPr id="69" name="68 Conector recto"/>
              <p:cNvCxnSpPr/>
              <p:nvPr/>
            </p:nvCxnSpPr>
            <p:spPr>
              <a:xfrm flipV="1">
                <a:off x="790221" y="4185094"/>
                <a:ext cx="2954281" cy="9551"/>
              </a:xfrm>
              <a:prstGeom prst="line">
                <a:avLst/>
              </a:prstGeom>
              <a:ln w="28575">
                <a:solidFill>
                  <a:srgbClr val="FF0000"/>
                </a:solidFill>
              </a:ln>
              <a:effectLst/>
            </p:spPr>
            <p:style>
              <a:lnRef idx="1">
                <a:schemeClr val="accent1"/>
              </a:lnRef>
              <a:fillRef idx="0">
                <a:schemeClr val="accent1"/>
              </a:fillRef>
              <a:effectRef idx="0">
                <a:schemeClr val="accent1"/>
              </a:effectRef>
              <a:fontRef idx="minor">
                <a:schemeClr val="tx1"/>
              </a:fontRef>
            </p:style>
          </p:cxnSp>
          <p:cxnSp>
            <p:nvCxnSpPr>
              <p:cNvPr id="70" name="69 Conector recto"/>
              <p:cNvCxnSpPr/>
              <p:nvPr/>
            </p:nvCxnSpPr>
            <p:spPr>
              <a:xfrm flipV="1">
                <a:off x="536607" y="4349163"/>
                <a:ext cx="2954281" cy="9551"/>
              </a:xfrm>
              <a:prstGeom prst="line">
                <a:avLst/>
              </a:prstGeom>
              <a:ln w="28575">
                <a:solidFill>
                  <a:schemeClr val="tx1">
                    <a:lumMod val="95000"/>
                  </a:schemeClr>
                </a:solidFill>
              </a:ln>
              <a:effectLst/>
            </p:spPr>
            <p:style>
              <a:lnRef idx="1">
                <a:schemeClr val="accent1"/>
              </a:lnRef>
              <a:fillRef idx="0">
                <a:schemeClr val="accent1"/>
              </a:fillRef>
              <a:effectRef idx="0">
                <a:schemeClr val="accent1"/>
              </a:effectRef>
              <a:fontRef idx="minor">
                <a:schemeClr val="tx1"/>
              </a:fontRef>
            </p:style>
          </p:cxnSp>
          <p:cxnSp>
            <p:nvCxnSpPr>
              <p:cNvPr id="71" name="70 Conector recto"/>
              <p:cNvCxnSpPr/>
              <p:nvPr/>
            </p:nvCxnSpPr>
            <p:spPr>
              <a:xfrm flipV="1">
                <a:off x="121207" y="4522783"/>
                <a:ext cx="2954281" cy="9551"/>
              </a:xfrm>
              <a:prstGeom prst="line">
                <a:avLst/>
              </a:prstGeom>
              <a:ln w="28575">
                <a:solidFill>
                  <a:srgbClr val="FF6600"/>
                </a:solidFill>
              </a:ln>
              <a:effectLst/>
            </p:spPr>
            <p:style>
              <a:lnRef idx="1">
                <a:schemeClr val="accent1"/>
              </a:lnRef>
              <a:fillRef idx="0">
                <a:schemeClr val="accent1"/>
              </a:fillRef>
              <a:effectRef idx="0">
                <a:schemeClr val="accent1"/>
              </a:effectRef>
              <a:fontRef idx="minor">
                <a:schemeClr val="tx1"/>
              </a:fontRef>
            </p:style>
          </p:cxnSp>
          <p:cxnSp>
            <p:nvCxnSpPr>
              <p:cNvPr id="72" name="71 Conector recto"/>
              <p:cNvCxnSpPr/>
              <p:nvPr/>
            </p:nvCxnSpPr>
            <p:spPr>
              <a:xfrm>
                <a:off x="1043608" y="3024000"/>
                <a:ext cx="2913496" cy="9551"/>
              </a:xfrm>
              <a:prstGeom prst="line">
                <a:avLst/>
              </a:prstGeom>
              <a:ln w="28575">
                <a:solidFill>
                  <a:schemeClr val="tx1">
                    <a:lumMod val="95000"/>
                  </a:schemeClr>
                </a:solidFill>
              </a:ln>
              <a:effectLst/>
            </p:spPr>
            <p:style>
              <a:lnRef idx="1">
                <a:schemeClr val="accent1"/>
              </a:lnRef>
              <a:fillRef idx="0">
                <a:schemeClr val="accent1"/>
              </a:fillRef>
              <a:effectRef idx="0">
                <a:schemeClr val="accent1"/>
              </a:effectRef>
              <a:fontRef idx="minor">
                <a:schemeClr val="tx1"/>
              </a:fontRef>
            </p:style>
          </p:cxnSp>
        </p:grpSp>
        <p:cxnSp>
          <p:nvCxnSpPr>
            <p:cNvPr id="61" name="60 Conector curvado"/>
            <p:cNvCxnSpPr/>
            <p:nvPr/>
          </p:nvCxnSpPr>
          <p:spPr>
            <a:xfrm>
              <a:off x="913639" y="2715766"/>
              <a:ext cx="2520280" cy="1872208"/>
            </a:xfrm>
            <a:prstGeom prst="curvedConnector3">
              <a:avLst/>
            </a:prstGeom>
            <a:ln w="34925">
              <a:gradFill>
                <a:gsLst>
                  <a:gs pos="97500">
                    <a:srgbClr val="C00000"/>
                  </a:gs>
                  <a:gs pos="84000">
                    <a:srgbClr val="FF6600"/>
                  </a:gs>
                  <a:gs pos="0">
                    <a:srgbClr val="FFC000"/>
                  </a:gs>
                  <a:gs pos="32074">
                    <a:srgbClr val="FFAA72"/>
                  </a:gs>
                  <a:gs pos="58000">
                    <a:srgbClr val="FF6600"/>
                  </a:gs>
                </a:gsLst>
                <a:lin ang="5400000" scaled="0"/>
              </a:gradFill>
              <a:headEnd type="diamond"/>
              <a:tailEnd type="diamond"/>
            </a:ln>
            <a:effectLst/>
            <a:scene3d>
              <a:camera prst="orthographicFront"/>
              <a:lightRig rig="flat" dir="t"/>
            </a:scene3d>
            <a:sp3d>
              <a:bevelT w="165100" prst="coolSlant"/>
            </a:sp3d>
          </p:spPr>
          <p:style>
            <a:lnRef idx="1">
              <a:schemeClr val="accent1"/>
            </a:lnRef>
            <a:fillRef idx="0">
              <a:schemeClr val="accent1"/>
            </a:fillRef>
            <a:effectRef idx="0">
              <a:schemeClr val="accent1"/>
            </a:effectRef>
            <a:fontRef idx="minor">
              <a:schemeClr val="tx1"/>
            </a:fontRef>
          </p:style>
        </p:cxnSp>
      </p:grpSp>
      <p:sp>
        <p:nvSpPr>
          <p:cNvPr id="59" name="58 Rectángulo"/>
          <p:cNvSpPr/>
          <p:nvPr/>
        </p:nvSpPr>
        <p:spPr>
          <a:xfrm rot="10800000">
            <a:off x="0" y="0"/>
            <a:ext cx="9144000" cy="5143500"/>
          </a:xfrm>
          <a:prstGeom prst="rect">
            <a:avLst/>
          </a:prstGeom>
          <a:gradFill>
            <a:gsLst>
              <a:gs pos="78000">
                <a:srgbClr val="FC4B04"/>
              </a:gs>
              <a:gs pos="0">
                <a:schemeClr val="tx1"/>
              </a:gs>
              <a:gs pos="100000">
                <a:srgbClr val="FF3300"/>
              </a:gs>
              <a:gs pos="66000">
                <a:schemeClr val="tx1"/>
              </a:gs>
              <a:gs pos="90000">
                <a:schemeClr val="tx1"/>
              </a:gs>
              <a:gs pos="44000">
                <a:schemeClr val="tx1"/>
              </a:gs>
              <a:gs pos="54000">
                <a:srgbClr val="FA4C06"/>
              </a:gs>
              <a:gs pos="33000">
                <a:srgbClr val="FD5003"/>
              </a:gs>
              <a:gs pos="23000">
                <a:schemeClr val="tx1"/>
              </a:gs>
              <a:gs pos="12000">
                <a:srgbClr val="FF4A01"/>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1868686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500"/>
                                  </p:stCondLst>
                                  <p:childTnLst>
                                    <p:set>
                                      <p:cBhvr>
                                        <p:cTn id="6" dur="1" fill="hold">
                                          <p:stCondLst>
                                            <p:cond delay="0"/>
                                          </p:stCondLst>
                                        </p:cTn>
                                        <p:tgtEl>
                                          <p:spTgt spid="73"/>
                                        </p:tgtEl>
                                        <p:attrNameLst>
                                          <p:attrName>style.visibility</p:attrName>
                                        </p:attrNameLst>
                                      </p:cBhvr>
                                      <p:to>
                                        <p:strVal val="visible"/>
                                      </p:to>
                                    </p:set>
                                    <p:anim calcmode="lin" valueType="num">
                                      <p:cBhvr>
                                        <p:cTn id="7" dur="3250" fill="hold"/>
                                        <p:tgtEl>
                                          <p:spTgt spid="73"/>
                                        </p:tgtEl>
                                        <p:attrNameLst>
                                          <p:attrName>ppt_w</p:attrName>
                                        </p:attrNameLst>
                                      </p:cBhvr>
                                      <p:tavLst>
                                        <p:tav tm="0">
                                          <p:val>
                                            <p:strVal val="2/3*#ppt_w"/>
                                          </p:val>
                                        </p:tav>
                                        <p:tav tm="100000">
                                          <p:val>
                                            <p:strVal val="#ppt_w"/>
                                          </p:val>
                                        </p:tav>
                                      </p:tavLst>
                                    </p:anim>
                                    <p:anim calcmode="lin" valueType="num">
                                      <p:cBhvr>
                                        <p:cTn id="8" dur="3250" fill="hold"/>
                                        <p:tgtEl>
                                          <p:spTgt spid="73"/>
                                        </p:tgtEl>
                                        <p:attrNameLst>
                                          <p:attrName>ppt_h</p:attrName>
                                        </p:attrNameLst>
                                      </p:cBhvr>
                                      <p:tavLst>
                                        <p:tav tm="0">
                                          <p:val>
                                            <p:strVal val="2/3*#ppt_h"/>
                                          </p:val>
                                        </p:tav>
                                        <p:tav tm="100000">
                                          <p:val>
                                            <p:strVal val="#ppt_h"/>
                                          </p:val>
                                        </p:tav>
                                      </p:tavLst>
                                    </p:anim>
                                  </p:childTnLst>
                                </p:cTn>
                              </p:par>
                              <p:par>
                                <p:cTn id="9" presetID="16" presetClass="entr" presetSubtype="37" fill="hold" nodeType="withEffect">
                                  <p:stCondLst>
                                    <p:cond delay="500"/>
                                  </p:stCondLst>
                                  <p:childTnLst>
                                    <p:set>
                                      <p:cBhvr>
                                        <p:cTn id="10" dur="1" fill="hold">
                                          <p:stCondLst>
                                            <p:cond delay="0"/>
                                          </p:stCondLst>
                                        </p:cTn>
                                        <p:tgtEl>
                                          <p:spTgt spid="73"/>
                                        </p:tgtEl>
                                        <p:attrNameLst>
                                          <p:attrName>style.visibility</p:attrName>
                                        </p:attrNameLst>
                                      </p:cBhvr>
                                      <p:to>
                                        <p:strVal val="visible"/>
                                      </p:to>
                                    </p:set>
                                    <p:animEffect transition="in" filter="barn(outVertical)">
                                      <p:cBhvr>
                                        <p:cTn id="11" dur="3250"/>
                                        <p:tgtEl>
                                          <p:spTgt spid="73"/>
                                        </p:tgtEl>
                                      </p:cBhvr>
                                    </p:animEffect>
                                  </p:childTnLst>
                                </p:cTn>
                              </p:par>
                              <p:par>
                                <p:cTn id="12" presetID="2" presetClass="entr" presetSubtype="2" fill="hold" nodeType="withEffect">
                                  <p:stCondLst>
                                    <p:cond delay="0"/>
                                  </p:stCondLst>
                                  <p:childTnLst>
                                    <p:set>
                                      <p:cBhvr>
                                        <p:cTn id="13" dur="1" fill="hold">
                                          <p:stCondLst>
                                            <p:cond delay="0"/>
                                          </p:stCondLst>
                                        </p:cTn>
                                        <p:tgtEl>
                                          <p:spTgt spid="15"/>
                                        </p:tgtEl>
                                        <p:attrNameLst>
                                          <p:attrName>style.visibility</p:attrName>
                                        </p:attrNameLst>
                                      </p:cBhvr>
                                      <p:to>
                                        <p:strVal val="visible"/>
                                      </p:to>
                                    </p:set>
                                    <p:anim calcmode="lin" valueType="num">
                                      <p:cBhvr additive="base">
                                        <p:cTn id="14" dur="4000" fill="hold"/>
                                        <p:tgtEl>
                                          <p:spTgt spid="15"/>
                                        </p:tgtEl>
                                        <p:attrNameLst>
                                          <p:attrName>ppt_x</p:attrName>
                                        </p:attrNameLst>
                                      </p:cBhvr>
                                      <p:tavLst>
                                        <p:tav tm="0">
                                          <p:val>
                                            <p:strVal val="1+#ppt_w/2"/>
                                          </p:val>
                                        </p:tav>
                                        <p:tav tm="100000">
                                          <p:val>
                                            <p:strVal val="#ppt_x"/>
                                          </p:val>
                                        </p:tav>
                                      </p:tavLst>
                                    </p:anim>
                                    <p:anim calcmode="lin" valueType="num">
                                      <p:cBhvr additive="base">
                                        <p:cTn id="15" dur="4000" fill="hold"/>
                                        <p:tgtEl>
                                          <p:spTgt spid="15"/>
                                        </p:tgtEl>
                                        <p:attrNameLst>
                                          <p:attrName>ppt_y</p:attrName>
                                        </p:attrNameLst>
                                      </p:cBhvr>
                                      <p:tavLst>
                                        <p:tav tm="0">
                                          <p:val>
                                            <p:strVal val="#ppt_y"/>
                                          </p:val>
                                        </p:tav>
                                        <p:tav tm="100000">
                                          <p:val>
                                            <p:strVal val="#ppt_y"/>
                                          </p:val>
                                        </p:tav>
                                      </p:tavLst>
                                    </p:anim>
                                  </p:childTnLst>
                                </p:cTn>
                              </p:par>
                              <p:par>
                                <p:cTn id="16" presetID="19" presetClass="entr" presetSubtype="10" fill="hold" nodeType="withEffect">
                                  <p:stCondLst>
                                    <p:cond delay="0"/>
                                  </p:stCondLst>
                                  <p:childTnLst>
                                    <p:set>
                                      <p:cBhvr>
                                        <p:cTn id="17" dur="1" fill="hold">
                                          <p:stCondLst>
                                            <p:cond delay="0"/>
                                          </p:stCondLst>
                                        </p:cTn>
                                        <p:tgtEl>
                                          <p:spTgt spid="15"/>
                                        </p:tgtEl>
                                        <p:attrNameLst>
                                          <p:attrName>style.visibility</p:attrName>
                                        </p:attrNameLst>
                                      </p:cBhvr>
                                      <p:to>
                                        <p:strVal val="visible"/>
                                      </p:to>
                                    </p:set>
                                    <p:anim calcmode="lin" valueType="num">
                                      <p:cBhvr>
                                        <p:cTn id="18" dur="5500" fill="hold"/>
                                        <p:tgtEl>
                                          <p:spTgt spid="15"/>
                                        </p:tgtEl>
                                        <p:attrNameLst>
                                          <p:attrName>ppt_w</p:attrName>
                                        </p:attrNameLst>
                                      </p:cBhvr>
                                      <p:tavLst>
                                        <p:tav tm="0" fmla="#ppt_w*sin(2.5*pi*$)">
                                          <p:val>
                                            <p:fltVal val="0"/>
                                          </p:val>
                                        </p:tav>
                                        <p:tav tm="100000">
                                          <p:val>
                                            <p:fltVal val="1"/>
                                          </p:val>
                                        </p:tav>
                                      </p:tavLst>
                                    </p:anim>
                                    <p:anim calcmode="lin" valueType="num">
                                      <p:cBhvr>
                                        <p:cTn id="19" dur="5500" fill="hold"/>
                                        <p:tgtEl>
                                          <p:spTgt spid="15"/>
                                        </p:tgtEl>
                                        <p:attrNameLst>
                                          <p:attrName>ppt_h</p:attrName>
                                        </p:attrNameLst>
                                      </p:cBhvr>
                                      <p:tavLst>
                                        <p:tav tm="0">
                                          <p:val>
                                            <p:strVal val="#ppt_h"/>
                                          </p:val>
                                        </p:tav>
                                        <p:tav tm="100000">
                                          <p:val>
                                            <p:strVal val="#ppt_h"/>
                                          </p:val>
                                        </p:tav>
                                      </p:tavLst>
                                    </p:anim>
                                  </p:childTnLst>
                                </p:cTn>
                              </p:par>
                              <p:par>
                                <p:cTn id="20" presetID="2" presetClass="exit" presetSubtype="2" fill="hold" nodeType="withEffect">
                                  <p:stCondLst>
                                    <p:cond delay="0"/>
                                  </p:stCondLst>
                                  <p:childTnLst>
                                    <p:anim calcmode="lin" valueType="num">
                                      <p:cBhvr additive="base">
                                        <p:cTn id="21" dur="4000"/>
                                        <p:tgtEl>
                                          <p:spTgt spid="15"/>
                                        </p:tgtEl>
                                        <p:attrNameLst>
                                          <p:attrName>ppt_x</p:attrName>
                                        </p:attrNameLst>
                                      </p:cBhvr>
                                      <p:tavLst>
                                        <p:tav tm="0">
                                          <p:val>
                                            <p:strVal val="ppt_x"/>
                                          </p:val>
                                        </p:tav>
                                        <p:tav tm="100000">
                                          <p:val>
                                            <p:strVal val="1+ppt_w/2"/>
                                          </p:val>
                                        </p:tav>
                                      </p:tavLst>
                                    </p:anim>
                                    <p:anim calcmode="lin" valueType="num">
                                      <p:cBhvr additive="base">
                                        <p:cTn id="22" dur="4000"/>
                                        <p:tgtEl>
                                          <p:spTgt spid="15"/>
                                        </p:tgtEl>
                                        <p:attrNameLst>
                                          <p:attrName>ppt_y</p:attrName>
                                        </p:attrNameLst>
                                      </p:cBhvr>
                                      <p:tavLst>
                                        <p:tav tm="0">
                                          <p:val>
                                            <p:strVal val="ppt_y"/>
                                          </p:val>
                                        </p:tav>
                                        <p:tav tm="100000">
                                          <p:val>
                                            <p:strVal val="ppt_y"/>
                                          </p:val>
                                        </p:tav>
                                      </p:tavLst>
                                    </p:anim>
                                    <p:set>
                                      <p:cBhvr>
                                        <p:cTn id="23" dur="1" fill="hold">
                                          <p:stCondLst>
                                            <p:cond delay="3999"/>
                                          </p:stCondLst>
                                        </p:cTn>
                                        <p:tgtEl>
                                          <p:spTgt spid="15"/>
                                        </p:tgtEl>
                                        <p:attrNameLst>
                                          <p:attrName>style.visibility</p:attrName>
                                        </p:attrNameLst>
                                      </p:cBhvr>
                                      <p:to>
                                        <p:strVal val="hidden"/>
                                      </p:to>
                                    </p:set>
                                  </p:childTnLst>
                                </p:cTn>
                              </p:par>
                              <p:par>
                                <p:cTn id="24" presetID="2" presetClass="entr" presetSubtype="8" fill="hold" nodeType="withEffect">
                                  <p:stCondLst>
                                    <p:cond delay="0"/>
                                  </p:stCondLst>
                                  <p:childTnLst>
                                    <p:set>
                                      <p:cBhvr>
                                        <p:cTn id="25" dur="1" fill="hold">
                                          <p:stCondLst>
                                            <p:cond delay="0"/>
                                          </p:stCondLst>
                                        </p:cTn>
                                        <p:tgtEl>
                                          <p:spTgt spid="17"/>
                                        </p:tgtEl>
                                        <p:attrNameLst>
                                          <p:attrName>style.visibility</p:attrName>
                                        </p:attrNameLst>
                                      </p:cBhvr>
                                      <p:to>
                                        <p:strVal val="visible"/>
                                      </p:to>
                                    </p:set>
                                    <p:anim calcmode="lin" valueType="num">
                                      <p:cBhvr additive="base">
                                        <p:cTn id="26" dur="4000" fill="hold"/>
                                        <p:tgtEl>
                                          <p:spTgt spid="17"/>
                                        </p:tgtEl>
                                        <p:attrNameLst>
                                          <p:attrName>ppt_x</p:attrName>
                                        </p:attrNameLst>
                                      </p:cBhvr>
                                      <p:tavLst>
                                        <p:tav tm="0">
                                          <p:val>
                                            <p:strVal val="0-#ppt_w/2"/>
                                          </p:val>
                                        </p:tav>
                                        <p:tav tm="100000">
                                          <p:val>
                                            <p:strVal val="#ppt_x"/>
                                          </p:val>
                                        </p:tav>
                                      </p:tavLst>
                                    </p:anim>
                                    <p:anim calcmode="lin" valueType="num">
                                      <p:cBhvr additive="base">
                                        <p:cTn id="27" dur="4000" fill="hold"/>
                                        <p:tgtEl>
                                          <p:spTgt spid="17"/>
                                        </p:tgtEl>
                                        <p:attrNameLst>
                                          <p:attrName>ppt_y</p:attrName>
                                        </p:attrNameLst>
                                      </p:cBhvr>
                                      <p:tavLst>
                                        <p:tav tm="0">
                                          <p:val>
                                            <p:strVal val="#ppt_y"/>
                                          </p:val>
                                        </p:tav>
                                        <p:tav tm="100000">
                                          <p:val>
                                            <p:strVal val="#ppt_y"/>
                                          </p:val>
                                        </p:tav>
                                      </p:tavLst>
                                    </p:anim>
                                  </p:childTnLst>
                                </p:cTn>
                              </p:par>
                              <p:par>
                                <p:cTn id="28" presetID="19" presetClass="entr" presetSubtype="10" fill="hold" nodeType="withEffect">
                                  <p:stCondLst>
                                    <p:cond delay="0"/>
                                  </p:stCondLst>
                                  <p:childTnLst>
                                    <p:set>
                                      <p:cBhvr>
                                        <p:cTn id="29" dur="1" fill="hold">
                                          <p:stCondLst>
                                            <p:cond delay="0"/>
                                          </p:stCondLst>
                                        </p:cTn>
                                        <p:tgtEl>
                                          <p:spTgt spid="17"/>
                                        </p:tgtEl>
                                        <p:attrNameLst>
                                          <p:attrName>style.visibility</p:attrName>
                                        </p:attrNameLst>
                                      </p:cBhvr>
                                      <p:to>
                                        <p:strVal val="visible"/>
                                      </p:to>
                                    </p:set>
                                    <p:anim calcmode="lin" valueType="num">
                                      <p:cBhvr>
                                        <p:cTn id="30" dur="5500" fill="hold"/>
                                        <p:tgtEl>
                                          <p:spTgt spid="17"/>
                                        </p:tgtEl>
                                        <p:attrNameLst>
                                          <p:attrName>ppt_w</p:attrName>
                                        </p:attrNameLst>
                                      </p:cBhvr>
                                      <p:tavLst>
                                        <p:tav tm="0" fmla="#ppt_w*sin(2.5*pi*$)">
                                          <p:val>
                                            <p:fltVal val="0"/>
                                          </p:val>
                                        </p:tav>
                                        <p:tav tm="100000">
                                          <p:val>
                                            <p:fltVal val="1"/>
                                          </p:val>
                                        </p:tav>
                                      </p:tavLst>
                                    </p:anim>
                                    <p:anim calcmode="lin" valueType="num">
                                      <p:cBhvr>
                                        <p:cTn id="31" dur="5500" fill="hold"/>
                                        <p:tgtEl>
                                          <p:spTgt spid="17"/>
                                        </p:tgtEl>
                                        <p:attrNameLst>
                                          <p:attrName>ppt_h</p:attrName>
                                        </p:attrNameLst>
                                      </p:cBhvr>
                                      <p:tavLst>
                                        <p:tav tm="0">
                                          <p:val>
                                            <p:strVal val="#ppt_h"/>
                                          </p:val>
                                        </p:tav>
                                        <p:tav tm="100000">
                                          <p:val>
                                            <p:strVal val="#ppt_h"/>
                                          </p:val>
                                        </p:tav>
                                      </p:tavLst>
                                    </p:anim>
                                  </p:childTnLst>
                                </p:cTn>
                              </p:par>
                              <p:par>
                                <p:cTn id="32" presetID="2" presetClass="exit" presetSubtype="8" fill="hold" nodeType="withEffect">
                                  <p:stCondLst>
                                    <p:cond delay="0"/>
                                  </p:stCondLst>
                                  <p:childTnLst>
                                    <p:anim calcmode="lin" valueType="num">
                                      <p:cBhvr additive="base">
                                        <p:cTn id="33" dur="4000"/>
                                        <p:tgtEl>
                                          <p:spTgt spid="17"/>
                                        </p:tgtEl>
                                        <p:attrNameLst>
                                          <p:attrName>ppt_x</p:attrName>
                                        </p:attrNameLst>
                                      </p:cBhvr>
                                      <p:tavLst>
                                        <p:tav tm="0">
                                          <p:val>
                                            <p:strVal val="ppt_x"/>
                                          </p:val>
                                        </p:tav>
                                        <p:tav tm="100000">
                                          <p:val>
                                            <p:strVal val="0-ppt_w/2"/>
                                          </p:val>
                                        </p:tav>
                                      </p:tavLst>
                                    </p:anim>
                                    <p:anim calcmode="lin" valueType="num">
                                      <p:cBhvr additive="base">
                                        <p:cTn id="34" dur="4000"/>
                                        <p:tgtEl>
                                          <p:spTgt spid="17"/>
                                        </p:tgtEl>
                                        <p:attrNameLst>
                                          <p:attrName>ppt_y</p:attrName>
                                        </p:attrNameLst>
                                      </p:cBhvr>
                                      <p:tavLst>
                                        <p:tav tm="0">
                                          <p:val>
                                            <p:strVal val="ppt_y"/>
                                          </p:val>
                                        </p:tav>
                                        <p:tav tm="100000">
                                          <p:val>
                                            <p:strVal val="ppt_y"/>
                                          </p:val>
                                        </p:tav>
                                      </p:tavLst>
                                    </p:anim>
                                    <p:set>
                                      <p:cBhvr>
                                        <p:cTn id="35" dur="1" fill="hold">
                                          <p:stCondLst>
                                            <p:cond delay="3999"/>
                                          </p:stCondLst>
                                        </p:cTn>
                                        <p:tgtEl>
                                          <p:spTgt spid="17"/>
                                        </p:tgtEl>
                                        <p:attrNameLst>
                                          <p:attrName>style.visibility</p:attrName>
                                        </p:attrNameLst>
                                      </p:cBhvr>
                                      <p:to>
                                        <p:strVal val="hidden"/>
                                      </p:to>
                                    </p:set>
                                  </p:childTnLst>
                                </p:cTn>
                              </p:par>
                              <p:par>
                                <p:cTn id="36" presetID="2" presetClass="entr" presetSubtype="2" fill="hold" nodeType="withEffect">
                                  <p:stCondLst>
                                    <p:cond delay="0"/>
                                  </p:stCondLst>
                                  <p:childTnLst>
                                    <p:set>
                                      <p:cBhvr>
                                        <p:cTn id="37" dur="1" fill="hold">
                                          <p:stCondLst>
                                            <p:cond delay="0"/>
                                          </p:stCondLst>
                                        </p:cTn>
                                        <p:tgtEl>
                                          <p:spTgt spid="19"/>
                                        </p:tgtEl>
                                        <p:attrNameLst>
                                          <p:attrName>style.visibility</p:attrName>
                                        </p:attrNameLst>
                                      </p:cBhvr>
                                      <p:to>
                                        <p:strVal val="visible"/>
                                      </p:to>
                                    </p:set>
                                    <p:anim calcmode="lin" valueType="num">
                                      <p:cBhvr additive="base">
                                        <p:cTn id="38" dur="4000" fill="hold"/>
                                        <p:tgtEl>
                                          <p:spTgt spid="19"/>
                                        </p:tgtEl>
                                        <p:attrNameLst>
                                          <p:attrName>ppt_x</p:attrName>
                                        </p:attrNameLst>
                                      </p:cBhvr>
                                      <p:tavLst>
                                        <p:tav tm="0">
                                          <p:val>
                                            <p:strVal val="1+#ppt_w/2"/>
                                          </p:val>
                                        </p:tav>
                                        <p:tav tm="100000">
                                          <p:val>
                                            <p:strVal val="#ppt_x"/>
                                          </p:val>
                                        </p:tav>
                                      </p:tavLst>
                                    </p:anim>
                                    <p:anim calcmode="lin" valueType="num">
                                      <p:cBhvr additive="base">
                                        <p:cTn id="39" dur="4000" fill="hold"/>
                                        <p:tgtEl>
                                          <p:spTgt spid="19"/>
                                        </p:tgtEl>
                                        <p:attrNameLst>
                                          <p:attrName>ppt_y</p:attrName>
                                        </p:attrNameLst>
                                      </p:cBhvr>
                                      <p:tavLst>
                                        <p:tav tm="0">
                                          <p:val>
                                            <p:strVal val="#ppt_y"/>
                                          </p:val>
                                        </p:tav>
                                        <p:tav tm="100000">
                                          <p:val>
                                            <p:strVal val="#ppt_y"/>
                                          </p:val>
                                        </p:tav>
                                      </p:tavLst>
                                    </p:anim>
                                  </p:childTnLst>
                                </p:cTn>
                              </p:par>
                              <p:par>
                                <p:cTn id="40" presetID="19" presetClass="entr" presetSubtype="10" fill="hold" nodeType="withEffect">
                                  <p:stCondLst>
                                    <p:cond delay="0"/>
                                  </p:stCondLst>
                                  <p:childTnLst>
                                    <p:set>
                                      <p:cBhvr>
                                        <p:cTn id="41" dur="1" fill="hold">
                                          <p:stCondLst>
                                            <p:cond delay="0"/>
                                          </p:stCondLst>
                                        </p:cTn>
                                        <p:tgtEl>
                                          <p:spTgt spid="19"/>
                                        </p:tgtEl>
                                        <p:attrNameLst>
                                          <p:attrName>style.visibility</p:attrName>
                                        </p:attrNameLst>
                                      </p:cBhvr>
                                      <p:to>
                                        <p:strVal val="visible"/>
                                      </p:to>
                                    </p:set>
                                    <p:anim calcmode="lin" valueType="num">
                                      <p:cBhvr>
                                        <p:cTn id="42" dur="5500" fill="hold"/>
                                        <p:tgtEl>
                                          <p:spTgt spid="19"/>
                                        </p:tgtEl>
                                        <p:attrNameLst>
                                          <p:attrName>ppt_w</p:attrName>
                                        </p:attrNameLst>
                                      </p:cBhvr>
                                      <p:tavLst>
                                        <p:tav tm="0" fmla="#ppt_w*sin(2.5*pi*$)">
                                          <p:val>
                                            <p:fltVal val="0"/>
                                          </p:val>
                                        </p:tav>
                                        <p:tav tm="100000">
                                          <p:val>
                                            <p:fltVal val="1"/>
                                          </p:val>
                                        </p:tav>
                                      </p:tavLst>
                                    </p:anim>
                                    <p:anim calcmode="lin" valueType="num">
                                      <p:cBhvr>
                                        <p:cTn id="43" dur="5500" fill="hold"/>
                                        <p:tgtEl>
                                          <p:spTgt spid="19"/>
                                        </p:tgtEl>
                                        <p:attrNameLst>
                                          <p:attrName>ppt_h</p:attrName>
                                        </p:attrNameLst>
                                      </p:cBhvr>
                                      <p:tavLst>
                                        <p:tav tm="0">
                                          <p:val>
                                            <p:strVal val="#ppt_h"/>
                                          </p:val>
                                        </p:tav>
                                        <p:tav tm="100000">
                                          <p:val>
                                            <p:strVal val="#ppt_h"/>
                                          </p:val>
                                        </p:tav>
                                      </p:tavLst>
                                    </p:anim>
                                  </p:childTnLst>
                                </p:cTn>
                              </p:par>
                              <p:par>
                                <p:cTn id="44" presetID="2" presetClass="exit" presetSubtype="2" fill="hold" nodeType="withEffect">
                                  <p:stCondLst>
                                    <p:cond delay="0"/>
                                  </p:stCondLst>
                                  <p:childTnLst>
                                    <p:anim calcmode="lin" valueType="num">
                                      <p:cBhvr additive="base">
                                        <p:cTn id="45" dur="4000"/>
                                        <p:tgtEl>
                                          <p:spTgt spid="19"/>
                                        </p:tgtEl>
                                        <p:attrNameLst>
                                          <p:attrName>ppt_x</p:attrName>
                                        </p:attrNameLst>
                                      </p:cBhvr>
                                      <p:tavLst>
                                        <p:tav tm="0">
                                          <p:val>
                                            <p:strVal val="ppt_x"/>
                                          </p:val>
                                        </p:tav>
                                        <p:tav tm="100000">
                                          <p:val>
                                            <p:strVal val="1+ppt_w/2"/>
                                          </p:val>
                                        </p:tav>
                                      </p:tavLst>
                                    </p:anim>
                                    <p:anim calcmode="lin" valueType="num">
                                      <p:cBhvr additive="base">
                                        <p:cTn id="46" dur="4000"/>
                                        <p:tgtEl>
                                          <p:spTgt spid="19"/>
                                        </p:tgtEl>
                                        <p:attrNameLst>
                                          <p:attrName>ppt_y</p:attrName>
                                        </p:attrNameLst>
                                      </p:cBhvr>
                                      <p:tavLst>
                                        <p:tav tm="0">
                                          <p:val>
                                            <p:strVal val="ppt_y"/>
                                          </p:val>
                                        </p:tav>
                                        <p:tav tm="100000">
                                          <p:val>
                                            <p:strVal val="ppt_y"/>
                                          </p:val>
                                        </p:tav>
                                      </p:tavLst>
                                    </p:anim>
                                    <p:set>
                                      <p:cBhvr>
                                        <p:cTn id="47" dur="1" fill="hold">
                                          <p:stCondLst>
                                            <p:cond delay="3999"/>
                                          </p:stCondLst>
                                        </p:cTn>
                                        <p:tgtEl>
                                          <p:spTgt spid="19"/>
                                        </p:tgtEl>
                                        <p:attrNameLst>
                                          <p:attrName>style.visibility</p:attrName>
                                        </p:attrNameLst>
                                      </p:cBhvr>
                                      <p:to>
                                        <p:strVal val="hidden"/>
                                      </p:to>
                                    </p:set>
                                  </p:childTnLst>
                                </p:cTn>
                              </p:par>
                              <p:par>
                                <p:cTn id="48" presetID="2" presetClass="entr" presetSubtype="8" fill="hold" nodeType="withEffect">
                                  <p:stCondLst>
                                    <p:cond delay="0"/>
                                  </p:stCondLst>
                                  <p:childTnLst>
                                    <p:set>
                                      <p:cBhvr>
                                        <p:cTn id="49" dur="1" fill="hold">
                                          <p:stCondLst>
                                            <p:cond delay="0"/>
                                          </p:stCondLst>
                                        </p:cTn>
                                        <p:tgtEl>
                                          <p:spTgt spid="16"/>
                                        </p:tgtEl>
                                        <p:attrNameLst>
                                          <p:attrName>style.visibility</p:attrName>
                                        </p:attrNameLst>
                                      </p:cBhvr>
                                      <p:to>
                                        <p:strVal val="visible"/>
                                      </p:to>
                                    </p:set>
                                    <p:anim calcmode="lin" valueType="num">
                                      <p:cBhvr additive="base">
                                        <p:cTn id="50" dur="4000" fill="hold"/>
                                        <p:tgtEl>
                                          <p:spTgt spid="16"/>
                                        </p:tgtEl>
                                        <p:attrNameLst>
                                          <p:attrName>ppt_x</p:attrName>
                                        </p:attrNameLst>
                                      </p:cBhvr>
                                      <p:tavLst>
                                        <p:tav tm="0">
                                          <p:val>
                                            <p:strVal val="0-#ppt_w/2"/>
                                          </p:val>
                                        </p:tav>
                                        <p:tav tm="100000">
                                          <p:val>
                                            <p:strVal val="#ppt_x"/>
                                          </p:val>
                                        </p:tav>
                                      </p:tavLst>
                                    </p:anim>
                                    <p:anim calcmode="lin" valueType="num">
                                      <p:cBhvr additive="base">
                                        <p:cTn id="51" dur="4000" fill="hold"/>
                                        <p:tgtEl>
                                          <p:spTgt spid="16"/>
                                        </p:tgtEl>
                                        <p:attrNameLst>
                                          <p:attrName>ppt_y</p:attrName>
                                        </p:attrNameLst>
                                      </p:cBhvr>
                                      <p:tavLst>
                                        <p:tav tm="0">
                                          <p:val>
                                            <p:strVal val="#ppt_y"/>
                                          </p:val>
                                        </p:tav>
                                        <p:tav tm="100000">
                                          <p:val>
                                            <p:strVal val="#ppt_y"/>
                                          </p:val>
                                        </p:tav>
                                      </p:tavLst>
                                    </p:anim>
                                  </p:childTnLst>
                                </p:cTn>
                              </p:par>
                              <p:par>
                                <p:cTn id="52" presetID="19" presetClass="entr" presetSubtype="10" fill="hold"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p:cTn id="54" dur="5500" fill="hold"/>
                                        <p:tgtEl>
                                          <p:spTgt spid="16"/>
                                        </p:tgtEl>
                                        <p:attrNameLst>
                                          <p:attrName>ppt_w</p:attrName>
                                        </p:attrNameLst>
                                      </p:cBhvr>
                                      <p:tavLst>
                                        <p:tav tm="0" fmla="#ppt_w*sin(2.5*pi*$)">
                                          <p:val>
                                            <p:fltVal val="0"/>
                                          </p:val>
                                        </p:tav>
                                        <p:tav tm="100000">
                                          <p:val>
                                            <p:fltVal val="1"/>
                                          </p:val>
                                        </p:tav>
                                      </p:tavLst>
                                    </p:anim>
                                    <p:anim calcmode="lin" valueType="num">
                                      <p:cBhvr>
                                        <p:cTn id="55" dur="5500" fill="hold"/>
                                        <p:tgtEl>
                                          <p:spTgt spid="16"/>
                                        </p:tgtEl>
                                        <p:attrNameLst>
                                          <p:attrName>ppt_h</p:attrName>
                                        </p:attrNameLst>
                                      </p:cBhvr>
                                      <p:tavLst>
                                        <p:tav tm="0">
                                          <p:val>
                                            <p:strVal val="#ppt_h"/>
                                          </p:val>
                                        </p:tav>
                                        <p:tav tm="100000">
                                          <p:val>
                                            <p:strVal val="#ppt_h"/>
                                          </p:val>
                                        </p:tav>
                                      </p:tavLst>
                                    </p:anim>
                                  </p:childTnLst>
                                </p:cTn>
                              </p:par>
                              <p:par>
                                <p:cTn id="56" presetID="2" presetClass="exit" presetSubtype="8" fill="hold" nodeType="withEffect">
                                  <p:stCondLst>
                                    <p:cond delay="0"/>
                                  </p:stCondLst>
                                  <p:childTnLst>
                                    <p:anim calcmode="lin" valueType="num">
                                      <p:cBhvr additive="base">
                                        <p:cTn id="57" dur="4000"/>
                                        <p:tgtEl>
                                          <p:spTgt spid="16"/>
                                        </p:tgtEl>
                                        <p:attrNameLst>
                                          <p:attrName>ppt_x</p:attrName>
                                        </p:attrNameLst>
                                      </p:cBhvr>
                                      <p:tavLst>
                                        <p:tav tm="0">
                                          <p:val>
                                            <p:strVal val="ppt_x"/>
                                          </p:val>
                                        </p:tav>
                                        <p:tav tm="100000">
                                          <p:val>
                                            <p:strVal val="0-ppt_w/2"/>
                                          </p:val>
                                        </p:tav>
                                      </p:tavLst>
                                    </p:anim>
                                    <p:anim calcmode="lin" valueType="num">
                                      <p:cBhvr additive="base">
                                        <p:cTn id="58" dur="4000"/>
                                        <p:tgtEl>
                                          <p:spTgt spid="16"/>
                                        </p:tgtEl>
                                        <p:attrNameLst>
                                          <p:attrName>ppt_y</p:attrName>
                                        </p:attrNameLst>
                                      </p:cBhvr>
                                      <p:tavLst>
                                        <p:tav tm="0">
                                          <p:val>
                                            <p:strVal val="ppt_y"/>
                                          </p:val>
                                        </p:tav>
                                        <p:tav tm="100000">
                                          <p:val>
                                            <p:strVal val="ppt_y"/>
                                          </p:val>
                                        </p:tav>
                                      </p:tavLst>
                                    </p:anim>
                                    <p:set>
                                      <p:cBhvr>
                                        <p:cTn id="59" dur="1" fill="hold">
                                          <p:stCondLst>
                                            <p:cond delay="3999"/>
                                          </p:stCondLst>
                                        </p:cTn>
                                        <p:tgtEl>
                                          <p:spTgt spid="16"/>
                                        </p:tgtEl>
                                        <p:attrNameLst>
                                          <p:attrName>style.visibility</p:attrName>
                                        </p:attrNameLst>
                                      </p:cBhvr>
                                      <p:to>
                                        <p:strVal val="hidden"/>
                                      </p:to>
                                    </p:set>
                                  </p:childTnLst>
                                </p:cTn>
                              </p:par>
                              <p:par>
                                <p:cTn id="60" presetID="9" presetClass="emph" presetSubtype="0" grpId="0" nodeType="withEffect">
                                  <p:stCondLst>
                                    <p:cond delay="0"/>
                                  </p:stCondLst>
                                  <p:childTnLst>
                                    <p:set>
                                      <p:cBhvr rctx="PPT">
                                        <p:cTn id="61" dur="indefinite"/>
                                        <p:tgtEl>
                                          <p:spTgt spid="59"/>
                                        </p:tgtEl>
                                        <p:attrNameLst>
                                          <p:attrName>style.opacity</p:attrName>
                                        </p:attrNameLst>
                                      </p:cBhvr>
                                      <p:to>
                                        <p:strVal val="0"/>
                                      </p:to>
                                    </p:set>
                                    <p:animEffect filter="image" prLst="opacity: 0">
                                      <p:cBhvr rctx="IE">
                                        <p:cTn id="62" dur="indefinite"/>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26 Imagen" descr="Diapositiva38"/>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30626" y="11375"/>
            <a:ext cx="9144000" cy="5143500"/>
          </a:xfrm>
          <a:prstGeom prst="rect">
            <a:avLst/>
          </a:prstGeom>
          <a:noFill/>
          <a:ln>
            <a:noFill/>
          </a:ln>
        </p:spPr>
      </p:pic>
      <p:sp>
        <p:nvSpPr>
          <p:cNvPr id="2" name="1 Forma libre"/>
          <p:cNvSpPr/>
          <p:nvPr/>
        </p:nvSpPr>
        <p:spPr>
          <a:xfrm rot="13007275" flipV="1">
            <a:off x="4032878" y="981942"/>
            <a:ext cx="286163" cy="196753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solidFill>
            <a:srgbClr val="FFFF00"/>
          </a:solidFill>
          <a:ln w="25400" cap="flat" cmpd="sng" algn="ctr">
            <a:solidFill>
              <a:srgbClr val="FF6600"/>
            </a:solidFill>
            <a:prstDash val="solid"/>
          </a:ln>
          <a:effectLst/>
          <a:scene3d>
            <a:camera prst="orthographicFront"/>
            <a:lightRig rig="flat" dir="t"/>
          </a:scene3d>
          <a:sp3d prstMaterial="matte">
            <a:bevelT/>
          </a:sp3d>
        </p:spPr>
        <p:txBody>
          <a:bodyPr rtlCol="0" anchor="ctr"/>
          <a:lstStyle/>
          <a:p>
            <a:pPr algn="ctr">
              <a:defRPr/>
            </a:pPr>
            <a:endParaRPr lang="es-ES_tradnl" kern="0">
              <a:solidFill>
                <a:prstClr val="white"/>
              </a:solidFill>
              <a:latin typeface="Calibri"/>
            </a:endParaRPr>
          </a:p>
        </p:txBody>
      </p:sp>
      <p:sp>
        <p:nvSpPr>
          <p:cNvPr id="3" name="2 Forma libre"/>
          <p:cNvSpPr/>
          <p:nvPr/>
        </p:nvSpPr>
        <p:spPr>
          <a:xfrm rot="8592725" flipH="1" flipV="1">
            <a:off x="4824965" y="981942"/>
            <a:ext cx="286163" cy="196753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solidFill>
            <a:srgbClr val="FFFF00"/>
          </a:solidFill>
          <a:ln w="25400" cap="flat" cmpd="sng" algn="ctr">
            <a:solidFill>
              <a:srgbClr val="FF6600"/>
            </a:solidFill>
            <a:prstDash val="solid"/>
          </a:ln>
          <a:effectLst/>
          <a:scene3d>
            <a:camera prst="orthographicFront"/>
            <a:lightRig rig="flat" dir="t"/>
          </a:scene3d>
          <a:sp3d prstMaterial="matte">
            <a:bevelT/>
          </a:sp3d>
        </p:spPr>
        <p:txBody>
          <a:bodyPr rtlCol="0" anchor="ctr"/>
          <a:lstStyle/>
          <a:p>
            <a:pPr algn="ctr">
              <a:defRPr/>
            </a:pPr>
            <a:endParaRPr lang="es-ES_tradnl" kern="0">
              <a:solidFill>
                <a:prstClr val="white"/>
              </a:solidFill>
              <a:latin typeface="Calibri"/>
            </a:endParaRPr>
          </a:p>
        </p:txBody>
      </p:sp>
      <p:sp>
        <p:nvSpPr>
          <p:cNvPr id="4" name="3 Forma libre"/>
          <p:cNvSpPr/>
          <p:nvPr/>
        </p:nvSpPr>
        <p:spPr>
          <a:xfrm rot="8592725">
            <a:off x="4032878" y="2116067"/>
            <a:ext cx="286163" cy="196753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solidFill>
            <a:srgbClr val="FFFF00"/>
          </a:solidFill>
          <a:ln w="25400" cap="flat" cmpd="sng" algn="ctr">
            <a:solidFill>
              <a:srgbClr val="FF6600"/>
            </a:solidFill>
            <a:prstDash val="solid"/>
          </a:ln>
          <a:effectLst/>
          <a:scene3d>
            <a:camera prst="orthographicFront"/>
            <a:lightRig rig="flat" dir="t"/>
          </a:scene3d>
          <a:sp3d prstMaterial="matte">
            <a:bevelT/>
          </a:sp3d>
        </p:spPr>
        <p:txBody>
          <a:bodyPr rtlCol="0" anchor="ctr"/>
          <a:lstStyle/>
          <a:p>
            <a:pPr algn="ctr">
              <a:defRPr/>
            </a:pPr>
            <a:endParaRPr lang="es-ES_tradnl" kern="0">
              <a:solidFill>
                <a:prstClr val="white"/>
              </a:solidFill>
              <a:latin typeface="Calibri"/>
            </a:endParaRPr>
          </a:p>
        </p:txBody>
      </p:sp>
      <p:sp>
        <p:nvSpPr>
          <p:cNvPr id="5" name="4 Forma libre"/>
          <p:cNvSpPr/>
          <p:nvPr/>
        </p:nvSpPr>
        <p:spPr>
          <a:xfrm rot="13007275" flipH="1">
            <a:off x="4824966" y="2116067"/>
            <a:ext cx="286163" cy="196753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solidFill>
            <a:srgbClr val="FFFF00"/>
          </a:solidFill>
          <a:ln w="25400" cap="flat" cmpd="sng" algn="ctr">
            <a:solidFill>
              <a:srgbClr val="FF6600"/>
            </a:solidFill>
            <a:prstDash val="solid"/>
          </a:ln>
          <a:effectLst/>
          <a:scene3d>
            <a:camera prst="orthographicFront"/>
            <a:lightRig rig="flat" dir="t"/>
          </a:scene3d>
          <a:sp3d prstMaterial="matte">
            <a:bevelT/>
          </a:sp3d>
        </p:spPr>
        <p:txBody>
          <a:bodyPr rtlCol="0" anchor="ctr"/>
          <a:lstStyle/>
          <a:p>
            <a:pPr algn="ctr">
              <a:defRPr/>
            </a:pPr>
            <a:endParaRPr lang="es-ES_tradnl" kern="0">
              <a:solidFill>
                <a:prstClr val="white"/>
              </a:solidFill>
              <a:latin typeface="Calibri"/>
            </a:endParaRPr>
          </a:p>
        </p:txBody>
      </p:sp>
      <p:sp>
        <p:nvSpPr>
          <p:cNvPr id="6" name="5 Forma libre"/>
          <p:cNvSpPr/>
          <p:nvPr/>
        </p:nvSpPr>
        <p:spPr>
          <a:xfrm rot="8592725" flipH="1" flipV="1">
            <a:off x="5977094" y="549894"/>
            <a:ext cx="286163" cy="196753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25400" cap="flat" cmpd="sng" algn="ctr">
            <a:gradFill flip="none" rotWithShape="1">
              <a:gsLst>
                <a:gs pos="100000">
                  <a:srgbClr val="FFFF00"/>
                </a:gs>
                <a:gs pos="85000">
                  <a:srgbClr val="CCFF33"/>
                </a:gs>
                <a:gs pos="0">
                  <a:srgbClr val="00FF00"/>
                </a:gs>
              </a:gsLst>
              <a:lin ang="16200000" scaled="1"/>
              <a:tileRect/>
            </a:gradFill>
            <a:prstDash val="solid"/>
          </a:ln>
          <a:effectLst/>
          <a:scene3d>
            <a:camera prst="orthographicFront"/>
            <a:lightRig rig="flat" dir="t"/>
          </a:scene3d>
          <a:sp3d prstMaterial="powder">
            <a:bevelT/>
          </a:sp3d>
        </p:spPr>
        <p:txBody>
          <a:bodyPr rtlCol="0" anchor="ctr"/>
          <a:lstStyle/>
          <a:p>
            <a:pPr algn="ctr">
              <a:defRPr/>
            </a:pPr>
            <a:endParaRPr lang="es-ES_tradnl" kern="0">
              <a:solidFill>
                <a:prstClr val="white"/>
              </a:solidFill>
              <a:latin typeface="Calibri"/>
            </a:endParaRPr>
          </a:p>
        </p:txBody>
      </p:sp>
      <p:sp>
        <p:nvSpPr>
          <p:cNvPr id="7" name="6 Forma libre"/>
          <p:cNvSpPr/>
          <p:nvPr/>
        </p:nvSpPr>
        <p:spPr>
          <a:xfrm rot="8592725" flipH="1" flipV="1">
            <a:off x="6697173" y="171852"/>
            <a:ext cx="286163" cy="196753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25400" cap="flat" cmpd="sng" algn="ctr">
            <a:solidFill>
              <a:srgbClr val="FF6600"/>
            </a:solidFill>
            <a:prstDash val="solid"/>
          </a:ln>
          <a:effectLst/>
          <a:scene3d>
            <a:camera prst="orthographicFront"/>
            <a:lightRig rig="flat" dir="t"/>
          </a:scene3d>
          <a:sp3d prstMaterial="matte">
            <a:bevelT/>
          </a:sp3d>
        </p:spPr>
        <p:txBody>
          <a:bodyPr rtlCol="0" anchor="ctr"/>
          <a:lstStyle/>
          <a:p>
            <a:pPr algn="ctr">
              <a:defRPr/>
            </a:pPr>
            <a:endParaRPr lang="es-ES_tradnl" kern="0">
              <a:solidFill>
                <a:prstClr val="white"/>
              </a:solidFill>
              <a:latin typeface="Calibri"/>
            </a:endParaRPr>
          </a:p>
        </p:txBody>
      </p:sp>
      <p:sp>
        <p:nvSpPr>
          <p:cNvPr id="8" name="7 Forma libre"/>
          <p:cNvSpPr/>
          <p:nvPr/>
        </p:nvSpPr>
        <p:spPr>
          <a:xfrm rot="8592725" flipH="1" flipV="1">
            <a:off x="7417254" y="-422214"/>
            <a:ext cx="286163" cy="196753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25400" cap="flat" cmpd="sng" algn="ctr">
            <a:gradFill flip="none" rotWithShape="1">
              <a:gsLst>
                <a:gs pos="100000">
                  <a:srgbClr val="FFFF00"/>
                </a:gs>
                <a:gs pos="77000">
                  <a:srgbClr val="CCFF33"/>
                </a:gs>
                <a:gs pos="19000">
                  <a:srgbClr val="00FF00"/>
                </a:gs>
              </a:gsLst>
              <a:lin ang="16200000" scaled="1"/>
              <a:tileRect/>
            </a:gradFill>
            <a:prstDash val="solid"/>
          </a:ln>
          <a:effectLst/>
          <a:scene3d>
            <a:camera prst="orthographicFront"/>
            <a:lightRig rig="flat" dir="t"/>
          </a:scene3d>
          <a:sp3d prstMaterial="powder">
            <a:bevelT/>
          </a:sp3d>
        </p:spPr>
        <p:txBody>
          <a:bodyPr rtlCol="0" anchor="ctr"/>
          <a:lstStyle/>
          <a:p>
            <a:pPr algn="ctr">
              <a:defRPr/>
            </a:pPr>
            <a:endParaRPr lang="es-ES_tradnl" kern="0">
              <a:solidFill>
                <a:prstClr val="white"/>
              </a:solidFill>
              <a:latin typeface="Calibri"/>
            </a:endParaRPr>
          </a:p>
        </p:txBody>
      </p:sp>
      <p:sp>
        <p:nvSpPr>
          <p:cNvPr id="9" name="8 Forma libre"/>
          <p:cNvSpPr/>
          <p:nvPr/>
        </p:nvSpPr>
        <p:spPr>
          <a:xfrm rot="13007275" flipH="1">
            <a:off x="5977093" y="2602122"/>
            <a:ext cx="286163" cy="196753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25400" cap="flat" cmpd="sng" algn="ctr">
            <a:gradFill flip="none" rotWithShape="1">
              <a:gsLst>
                <a:gs pos="28333">
                  <a:srgbClr val="00FF00"/>
                </a:gs>
                <a:gs pos="100000">
                  <a:srgbClr val="FFFF00"/>
                </a:gs>
                <a:gs pos="0">
                  <a:srgbClr val="CCFF33"/>
                </a:gs>
                <a:gs pos="69000">
                  <a:srgbClr val="00FF00"/>
                </a:gs>
              </a:gsLst>
              <a:lin ang="16200000" scaled="1"/>
              <a:tileRect/>
            </a:gradFill>
            <a:prstDash val="solid"/>
          </a:ln>
          <a:effectLst/>
          <a:scene3d>
            <a:camera prst="orthographicFront"/>
            <a:lightRig rig="flat" dir="t"/>
          </a:scene3d>
          <a:sp3d prstMaterial="powder">
            <a:bevelT/>
          </a:sp3d>
        </p:spPr>
        <p:txBody>
          <a:bodyPr rtlCol="0" anchor="ctr"/>
          <a:lstStyle/>
          <a:p>
            <a:pPr algn="ctr">
              <a:defRPr/>
            </a:pPr>
            <a:endParaRPr lang="es-ES_tradnl" kern="0">
              <a:solidFill>
                <a:prstClr val="white"/>
              </a:solidFill>
              <a:latin typeface="Calibri"/>
            </a:endParaRPr>
          </a:p>
        </p:txBody>
      </p:sp>
      <p:sp>
        <p:nvSpPr>
          <p:cNvPr id="10" name="9 Forma libre"/>
          <p:cNvSpPr/>
          <p:nvPr/>
        </p:nvSpPr>
        <p:spPr>
          <a:xfrm rot="13007275" flipH="1">
            <a:off x="6769179" y="3034170"/>
            <a:ext cx="286163" cy="196753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25400" cap="flat" cmpd="sng" algn="ctr">
            <a:solidFill>
              <a:srgbClr val="FF6600"/>
            </a:solidFill>
            <a:prstDash val="solid"/>
          </a:ln>
          <a:effectLst/>
          <a:scene3d>
            <a:camera prst="orthographicFront"/>
            <a:lightRig rig="flat" dir="t"/>
          </a:scene3d>
          <a:sp3d prstMaterial="matte">
            <a:bevelT/>
          </a:sp3d>
        </p:spPr>
        <p:txBody>
          <a:bodyPr rtlCol="0" anchor="ctr"/>
          <a:lstStyle/>
          <a:p>
            <a:pPr algn="ctr">
              <a:defRPr/>
            </a:pPr>
            <a:endParaRPr lang="es-ES_tradnl" kern="0">
              <a:solidFill>
                <a:prstClr val="white"/>
              </a:solidFill>
              <a:latin typeface="Calibri"/>
            </a:endParaRPr>
          </a:p>
        </p:txBody>
      </p:sp>
      <p:sp>
        <p:nvSpPr>
          <p:cNvPr id="11" name="10 Forma libre"/>
          <p:cNvSpPr/>
          <p:nvPr/>
        </p:nvSpPr>
        <p:spPr>
          <a:xfrm rot="13007275" flipH="1">
            <a:off x="7417252" y="3574230"/>
            <a:ext cx="286163" cy="196753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25400" cap="flat" cmpd="sng" algn="ctr">
            <a:gradFill flip="none" rotWithShape="1">
              <a:gsLst>
                <a:gs pos="46000">
                  <a:srgbClr val="00FF00"/>
                </a:gs>
                <a:gs pos="100000">
                  <a:srgbClr val="FFFF00"/>
                </a:gs>
                <a:gs pos="7000">
                  <a:srgbClr val="99FF33"/>
                </a:gs>
                <a:gs pos="69000">
                  <a:srgbClr val="00FF00"/>
                </a:gs>
              </a:gsLst>
              <a:lin ang="16200000" scaled="1"/>
              <a:tileRect/>
            </a:gradFill>
            <a:prstDash val="solid"/>
          </a:ln>
          <a:effectLst/>
          <a:scene3d>
            <a:camera prst="orthographicFront"/>
            <a:lightRig rig="flat" dir="t"/>
          </a:scene3d>
          <a:sp3d prstMaterial="powder">
            <a:bevelT/>
          </a:sp3d>
        </p:spPr>
        <p:txBody>
          <a:bodyPr rtlCol="0" anchor="ctr"/>
          <a:lstStyle/>
          <a:p>
            <a:pPr algn="ctr">
              <a:defRPr/>
            </a:pPr>
            <a:endParaRPr lang="es-ES_tradnl" kern="0">
              <a:solidFill>
                <a:prstClr val="white"/>
              </a:solidFill>
              <a:latin typeface="Calibri"/>
            </a:endParaRPr>
          </a:p>
        </p:txBody>
      </p:sp>
      <p:sp>
        <p:nvSpPr>
          <p:cNvPr id="12" name="11 Forma libre"/>
          <p:cNvSpPr/>
          <p:nvPr/>
        </p:nvSpPr>
        <p:spPr>
          <a:xfrm rot="8592725">
            <a:off x="3024765" y="2602122"/>
            <a:ext cx="286163" cy="196753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25400" cap="flat" cmpd="sng" algn="ctr">
            <a:gradFill flip="none" rotWithShape="1">
              <a:gsLst>
                <a:gs pos="41250">
                  <a:srgbClr val="00FF00"/>
                </a:gs>
                <a:gs pos="4000">
                  <a:srgbClr val="CCFF33"/>
                </a:gs>
                <a:gs pos="100000">
                  <a:srgbClr val="FFFF00"/>
                </a:gs>
                <a:gs pos="69000">
                  <a:srgbClr val="00FF00"/>
                </a:gs>
              </a:gsLst>
              <a:lin ang="16200000" scaled="1"/>
              <a:tileRect/>
            </a:gradFill>
            <a:prstDash val="solid"/>
          </a:ln>
          <a:effectLst/>
          <a:scene3d>
            <a:camera prst="orthographicFront"/>
            <a:lightRig rig="flat" dir="t"/>
          </a:scene3d>
          <a:sp3d prstMaterial="powder">
            <a:bevelT/>
          </a:sp3d>
        </p:spPr>
        <p:txBody>
          <a:bodyPr rtlCol="0" anchor="ctr"/>
          <a:lstStyle/>
          <a:p>
            <a:pPr algn="ctr">
              <a:defRPr/>
            </a:pPr>
            <a:endParaRPr lang="es-ES_tradnl" kern="0">
              <a:solidFill>
                <a:prstClr val="white"/>
              </a:solidFill>
              <a:latin typeface="Calibri"/>
            </a:endParaRPr>
          </a:p>
        </p:txBody>
      </p:sp>
      <p:sp>
        <p:nvSpPr>
          <p:cNvPr id="13" name="12 Forma libre"/>
          <p:cNvSpPr/>
          <p:nvPr/>
        </p:nvSpPr>
        <p:spPr>
          <a:xfrm rot="8592725">
            <a:off x="2088663" y="3034170"/>
            <a:ext cx="286163" cy="196753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25400" cap="flat" cmpd="sng" algn="ctr">
            <a:solidFill>
              <a:srgbClr val="FF6600"/>
            </a:solidFill>
            <a:prstDash val="solid"/>
          </a:ln>
          <a:effectLst/>
          <a:scene3d>
            <a:camera prst="orthographicFront"/>
            <a:lightRig rig="flat" dir="t"/>
          </a:scene3d>
          <a:sp3d prstMaterial="matte">
            <a:bevelT/>
          </a:sp3d>
        </p:spPr>
        <p:txBody>
          <a:bodyPr rtlCol="0" anchor="ctr"/>
          <a:lstStyle/>
          <a:p>
            <a:pPr algn="ctr">
              <a:defRPr/>
            </a:pPr>
            <a:endParaRPr lang="es-ES_tradnl" kern="0">
              <a:solidFill>
                <a:prstClr val="white"/>
              </a:solidFill>
              <a:latin typeface="Calibri"/>
            </a:endParaRPr>
          </a:p>
        </p:txBody>
      </p:sp>
      <p:sp>
        <p:nvSpPr>
          <p:cNvPr id="14" name="13 Forma libre"/>
          <p:cNvSpPr/>
          <p:nvPr/>
        </p:nvSpPr>
        <p:spPr>
          <a:xfrm rot="8592725">
            <a:off x="1440588" y="3574230"/>
            <a:ext cx="286163" cy="196753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25400" cap="flat" cmpd="sng" algn="ctr">
            <a:gradFill flip="none" rotWithShape="1">
              <a:gsLst>
                <a:gs pos="43000">
                  <a:srgbClr val="00FF00"/>
                </a:gs>
                <a:gs pos="100000">
                  <a:srgbClr val="FFFF00"/>
                </a:gs>
                <a:gs pos="2000">
                  <a:srgbClr val="CCFF33"/>
                </a:gs>
                <a:gs pos="69000">
                  <a:srgbClr val="00FF00"/>
                </a:gs>
              </a:gsLst>
              <a:lin ang="16200000" scaled="1"/>
              <a:tileRect/>
            </a:gradFill>
            <a:prstDash val="solid"/>
          </a:ln>
          <a:effectLst/>
          <a:scene3d>
            <a:camera prst="orthographicFront"/>
            <a:lightRig rig="flat" dir="t"/>
          </a:scene3d>
          <a:sp3d prstMaterial="powder">
            <a:bevelT/>
          </a:sp3d>
        </p:spPr>
        <p:txBody>
          <a:bodyPr rtlCol="0" anchor="ctr"/>
          <a:lstStyle/>
          <a:p>
            <a:pPr algn="ctr">
              <a:defRPr/>
            </a:pPr>
            <a:endParaRPr lang="es-ES_tradnl" kern="0">
              <a:solidFill>
                <a:prstClr val="white"/>
              </a:solidFill>
              <a:latin typeface="Calibri"/>
            </a:endParaRPr>
          </a:p>
        </p:txBody>
      </p:sp>
      <p:sp>
        <p:nvSpPr>
          <p:cNvPr id="15" name="14 Forma libre"/>
          <p:cNvSpPr/>
          <p:nvPr/>
        </p:nvSpPr>
        <p:spPr>
          <a:xfrm rot="13007275" flipV="1">
            <a:off x="3024766" y="495890"/>
            <a:ext cx="286163" cy="196753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25400" cap="flat" cmpd="sng" algn="ctr">
            <a:gradFill flip="none" rotWithShape="1">
              <a:gsLst>
                <a:gs pos="100000">
                  <a:srgbClr val="FFFF00"/>
                </a:gs>
                <a:gs pos="5000">
                  <a:srgbClr val="99FF33"/>
                </a:gs>
                <a:gs pos="59000">
                  <a:srgbClr val="00FF00"/>
                </a:gs>
                <a:gs pos="46000">
                  <a:srgbClr val="00FF00"/>
                </a:gs>
              </a:gsLst>
              <a:lin ang="16200000" scaled="1"/>
              <a:tileRect/>
            </a:gradFill>
            <a:prstDash val="solid"/>
          </a:ln>
          <a:effectLst/>
          <a:scene3d>
            <a:camera prst="orthographicFront"/>
            <a:lightRig rig="flat" dir="t"/>
          </a:scene3d>
          <a:sp3d prstMaterial="powder">
            <a:bevelT/>
          </a:sp3d>
        </p:spPr>
        <p:txBody>
          <a:bodyPr rtlCol="0" anchor="ctr"/>
          <a:lstStyle/>
          <a:p>
            <a:pPr algn="ctr">
              <a:defRPr/>
            </a:pPr>
            <a:endParaRPr lang="es-ES_tradnl" kern="0">
              <a:solidFill>
                <a:prstClr val="white"/>
              </a:solidFill>
              <a:latin typeface="Calibri"/>
            </a:endParaRPr>
          </a:p>
        </p:txBody>
      </p:sp>
      <p:sp>
        <p:nvSpPr>
          <p:cNvPr id="16" name="15 Forma libre"/>
          <p:cNvSpPr/>
          <p:nvPr/>
        </p:nvSpPr>
        <p:spPr>
          <a:xfrm rot="13007275" flipV="1">
            <a:off x="2160669" y="117846"/>
            <a:ext cx="286163" cy="196753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25400" cap="flat" cmpd="sng" algn="ctr">
            <a:solidFill>
              <a:srgbClr val="FF6600"/>
            </a:solidFill>
            <a:prstDash val="solid"/>
          </a:ln>
          <a:effectLst/>
          <a:scene3d>
            <a:camera prst="orthographicFront"/>
            <a:lightRig rig="flat" dir="t"/>
          </a:scene3d>
          <a:sp3d prstMaterial="matte">
            <a:bevelT/>
          </a:sp3d>
        </p:spPr>
        <p:txBody>
          <a:bodyPr rtlCol="0" anchor="ctr"/>
          <a:lstStyle/>
          <a:p>
            <a:pPr algn="ctr">
              <a:defRPr/>
            </a:pPr>
            <a:endParaRPr lang="es-ES_tradnl" kern="0">
              <a:solidFill>
                <a:prstClr val="white"/>
              </a:solidFill>
              <a:latin typeface="Calibri"/>
            </a:endParaRPr>
          </a:p>
        </p:txBody>
      </p:sp>
      <p:sp>
        <p:nvSpPr>
          <p:cNvPr id="17" name="16 Forma libre"/>
          <p:cNvSpPr/>
          <p:nvPr/>
        </p:nvSpPr>
        <p:spPr>
          <a:xfrm rot="13007275" flipV="1">
            <a:off x="1440588" y="-368208"/>
            <a:ext cx="286163" cy="196753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25400" cap="flat" cmpd="sng" algn="ctr">
            <a:gradFill flip="none" rotWithShape="1">
              <a:gsLst>
                <a:gs pos="42083">
                  <a:srgbClr val="00FF00"/>
                </a:gs>
                <a:gs pos="100000">
                  <a:srgbClr val="FFFF00"/>
                </a:gs>
                <a:gs pos="0">
                  <a:srgbClr val="66FF33"/>
                </a:gs>
                <a:gs pos="69000">
                  <a:srgbClr val="00FF00"/>
                </a:gs>
              </a:gsLst>
              <a:lin ang="16200000" scaled="1"/>
              <a:tileRect/>
            </a:gradFill>
            <a:prstDash val="solid"/>
          </a:ln>
          <a:effectLst/>
          <a:scene3d>
            <a:camera prst="orthographicFront"/>
            <a:lightRig rig="flat" dir="t"/>
          </a:scene3d>
          <a:sp3d prstMaterial="powder">
            <a:bevelT/>
          </a:sp3d>
        </p:spPr>
        <p:txBody>
          <a:bodyPr rtlCol="0" anchor="ctr"/>
          <a:lstStyle/>
          <a:p>
            <a:pPr algn="ctr">
              <a:defRPr/>
            </a:pPr>
            <a:endParaRPr lang="es-ES_tradnl" kern="0">
              <a:solidFill>
                <a:prstClr val="white"/>
              </a:solidFill>
              <a:latin typeface="Calibri"/>
            </a:endParaRPr>
          </a:p>
        </p:txBody>
      </p:sp>
      <p:sp>
        <p:nvSpPr>
          <p:cNvPr id="19" name="18 Forma libre"/>
          <p:cNvSpPr/>
          <p:nvPr/>
        </p:nvSpPr>
        <p:spPr>
          <a:xfrm rot="13007275" flipV="1">
            <a:off x="560640" y="-850842"/>
            <a:ext cx="286163" cy="196753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25400" cap="flat" cmpd="sng" algn="ctr">
            <a:solidFill>
              <a:srgbClr val="FF6600"/>
            </a:solidFill>
            <a:prstDash val="solid"/>
          </a:ln>
          <a:effectLst/>
          <a:scene3d>
            <a:camera prst="orthographicFront"/>
            <a:lightRig rig="flat" dir="t"/>
          </a:scene3d>
          <a:sp3d prstMaterial="matte">
            <a:bevelT/>
          </a:sp3d>
        </p:spPr>
        <p:txBody>
          <a:bodyPr rtlCol="0" anchor="ctr"/>
          <a:lstStyle/>
          <a:p>
            <a:pPr algn="ctr">
              <a:defRPr/>
            </a:pPr>
            <a:endParaRPr lang="es-ES_tradnl" kern="0">
              <a:solidFill>
                <a:prstClr val="white"/>
              </a:solidFill>
              <a:latin typeface="Calibri"/>
            </a:endParaRPr>
          </a:p>
        </p:txBody>
      </p:sp>
      <p:sp>
        <p:nvSpPr>
          <p:cNvPr id="20" name="19 Forma libre"/>
          <p:cNvSpPr/>
          <p:nvPr/>
        </p:nvSpPr>
        <p:spPr>
          <a:xfrm rot="8592725" flipH="1" flipV="1">
            <a:off x="8373001" y="-850843"/>
            <a:ext cx="286163" cy="196753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25400" cap="flat" cmpd="sng" algn="ctr">
            <a:solidFill>
              <a:srgbClr val="FF6600"/>
            </a:solidFill>
            <a:prstDash val="solid"/>
          </a:ln>
          <a:effectLst/>
          <a:scene3d>
            <a:camera prst="orthographicFront"/>
            <a:lightRig rig="flat" dir="t"/>
          </a:scene3d>
          <a:sp3d prstMaterial="matte">
            <a:bevelT/>
          </a:sp3d>
        </p:spPr>
        <p:txBody>
          <a:bodyPr rtlCol="0" anchor="ctr"/>
          <a:lstStyle/>
          <a:p>
            <a:pPr algn="ctr">
              <a:defRPr/>
            </a:pPr>
            <a:endParaRPr lang="es-ES_tradnl" kern="0">
              <a:solidFill>
                <a:prstClr val="white"/>
              </a:solidFill>
              <a:latin typeface="Calibri"/>
            </a:endParaRPr>
          </a:p>
        </p:txBody>
      </p:sp>
      <p:sp>
        <p:nvSpPr>
          <p:cNvPr id="21" name="20 Forma libre"/>
          <p:cNvSpPr/>
          <p:nvPr/>
        </p:nvSpPr>
        <p:spPr>
          <a:xfrm rot="8592725">
            <a:off x="560641" y="3901686"/>
            <a:ext cx="286163" cy="196753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25400" cap="flat" cmpd="sng" algn="ctr">
            <a:solidFill>
              <a:srgbClr val="FF6600"/>
            </a:solidFill>
            <a:prstDash val="solid"/>
          </a:ln>
          <a:effectLst/>
          <a:scene3d>
            <a:camera prst="orthographicFront"/>
            <a:lightRig rig="flat" dir="t"/>
          </a:scene3d>
          <a:sp3d prstMaterial="matte">
            <a:bevelT/>
          </a:sp3d>
        </p:spPr>
        <p:txBody>
          <a:bodyPr rtlCol="0" anchor="ctr"/>
          <a:lstStyle/>
          <a:p>
            <a:pPr algn="ctr">
              <a:defRPr/>
            </a:pPr>
            <a:endParaRPr lang="es-ES_tradnl" kern="0">
              <a:solidFill>
                <a:prstClr val="white"/>
              </a:solidFill>
              <a:latin typeface="Calibri"/>
            </a:endParaRPr>
          </a:p>
        </p:txBody>
      </p:sp>
      <p:sp>
        <p:nvSpPr>
          <p:cNvPr id="22" name="21 Forma libre"/>
          <p:cNvSpPr/>
          <p:nvPr/>
        </p:nvSpPr>
        <p:spPr>
          <a:xfrm rot="13007275" flipH="1">
            <a:off x="8445009" y="3901685"/>
            <a:ext cx="286163" cy="196753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25400" cap="flat" cmpd="sng" algn="ctr">
            <a:solidFill>
              <a:srgbClr val="FF6600"/>
            </a:solidFill>
            <a:prstDash val="solid"/>
          </a:ln>
          <a:effectLst/>
          <a:scene3d>
            <a:camera prst="orthographicFront"/>
            <a:lightRig rig="flat" dir="t"/>
          </a:scene3d>
          <a:sp3d prstMaterial="matte">
            <a:bevelT/>
          </a:sp3d>
        </p:spPr>
        <p:txBody>
          <a:bodyPr rtlCol="0" anchor="ctr"/>
          <a:lstStyle/>
          <a:p>
            <a:pPr algn="ctr">
              <a:defRPr/>
            </a:pPr>
            <a:endParaRPr lang="es-ES_tradnl" kern="0">
              <a:solidFill>
                <a:prstClr val="white"/>
              </a:solidFill>
              <a:latin typeface="Calibri"/>
            </a:endParaRPr>
          </a:p>
        </p:txBody>
      </p:sp>
      <p:sp>
        <p:nvSpPr>
          <p:cNvPr id="23" name="22 Rectángulo"/>
          <p:cNvSpPr/>
          <p:nvPr/>
        </p:nvSpPr>
        <p:spPr>
          <a:xfrm rot="10800000">
            <a:off x="0" y="-668610"/>
            <a:ext cx="9144000" cy="6264696"/>
          </a:xfrm>
          <a:prstGeom prst="rect">
            <a:avLst/>
          </a:prstGeom>
          <a:gradFill>
            <a:gsLst>
              <a:gs pos="78000">
                <a:srgbClr val="FC4B04"/>
              </a:gs>
              <a:gs pos="0">
                <a:schemeClr val="tx1"/>
              </a:gs>
              <a:gs pos="100000">
                <a:srgbClr val="FF3300"/>
              </a:gs>
              <a:gs pos="66000">
                <a:schemeClr val="tx1"/>
              </a:gs>
              <a:gs pos="90000">
                <a:schemeClr val="tx1"/>
              </a:gs>
              <a:gs pos="44000">
                <a:schemeClr val="tx1"/>
              </a:gs>
              <a:gs pos="54000">
                <a:srgbClr val="FA4C06"/>
              </a:gs>
              <a:gs pos="33000">
                <a:srgbClr val="FD5003"/>
              </a:gs>
              <a:gs pos="23000">
                <a:schemeClr val="tx1"/>
              </a:gs>
              <a:gs pos="12000">
                <a:srgbClr val="FF4A01"/>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8595228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ppt_x</p:attrName>
                                        </p:attrNameLst>
                                      </p:cBhvr>
                                      <p:tavLst>
                                        <p:tav tm="0">
                                          <p:val>
                                            <p:strVal val="#ppt_x"/>
                                          </p:val>
                                        </p:tav>
                                        <p:tav tm="100000">
                                          <p:val>
                                            <p:strVal val="#ppt_x"/>
                                          </p:val>
                                        </p:tav>
                                      </p:tavLst>
                                    </p:anim>
                                    <p:anim calcmode="lin" valueType="num">
                                      <p:cBhvr>
                                        <p:cTn id="8" dur="3000" fill="hold"/>
                                        <p:tgtEl>
                                          <p:spTgt spid="2"/>
                                        </p:tgtEl>
                                        <p:attrNameLst>
                                          <p:attrName>ppt_y</p:attrName>
                                        </p:attrNameLst>
                                      </p:cBhvr>
                                      <p:tavLst>
                                        <p:tav tm="0">
                                          <p:val>
                                            <p:strVal val="#ppt_y+#ppt_h/2"/>
                                          </p:val>
                                        </p:tav>
                                        <p:tav tm="100000">
                                          <p:val>
                                            <p:strVal val="#ppt_y"/>
                                          </p:val>
                                        </p:tav>
                                      </p:tavLst>
                                    </p:anim>
                                    <p:anim calcmode="lin" valueType="num">
                                      <p:cBhvr>
                                        <p:cTn id="9" dur="3000" fill="hold"/>
                                        <p:tgtEl>
                                          <p:spTgt spid="2"/>
                                        </p:tgtEl>
                                        <p:attrNameLst>
                                          <p:attrName>ppt_w</p:attrName>
                                        </p:attrNameLst>
                                      </p:cBhvr>
                                      <p:tavLst>
                                        <p:tav tm="0">
                                          <p:val>
                                            <p:strVal val="#ppt_w"/>
                                          </p:val>
                                        </p:tav>
                                        <p:tav tm="100000">
                                          <p:val>
                                            <p:strVal val="#ppt_w"/>
                                          </p:val>
                                        </p:tav>
                                      </p:tavLst>
                                    </p:anim>
                                    <p:anim calcmode="lin" valueType="num">
                                      <p:cBhvr>
                                        <p:cTn id="10" dur="3000" fill="hold"/>
                                        <p:tgtEl>
                                          <p:spTgt spid="2"/>
                                        </p:tgtEl>
                                        <p:attrNameLst>
                                          <p:attrName>ppt_h</p:attrName>
                                        </p:attrNameLst>
                                      </p:cBhvr>
                                      <p:tavLst>
                                        <p:tav tm="0">
                                          <p:val>
                                            <p:fltVal val="0"/>
                                          </p:val>
                                        </p:tav>
                                        <p:tav tm="100000">
                                          <p:val>
                                            <p:strVal val="#ppt_h"/>
                                          </p:val>
                                        </p:tav>
                                      </p:tavLst>
                                    </p:anim>
                                  </p:childTnLst>
                                </p:cTn>
                              </p:par>
                              <p:par>
                                <p:cTn id="11" presetID="17" presetClass="entr" presetSubtype="4" fill="hold" grpId="0" nodeType="with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3000" fill="hold"/>
                                        <p:tgtEl>
                                          <p:spTgt spid="3"/>
                                        </p:tgtEl>
                                        <p:attrNameLst>
                                          <p:attrName>ppt_x</p:attrName>
                                        </p:attrNameLst>
                                      </p:cBhvr>
                                      <p:tavLst>
                                        <p:tav tm="0">
                                          <p:val>
                                            <p:strVal val="#ppt_x"/>
                                          </p:val>
                                        </p:tav>
                                        <p:tav tm="100000">
                                          <p:val>
                                            <p:strVal val="#ppt_x"/>
                                          </p:val>
                                        </p:tav>
                                      </p:tavLst>
                                    </p:anim>
                                    <p:anim calcmode="lin" valueType="num">
                                      <p:cBhvr>
                                        <p:cTn id="14" dur="3000" fill="hold"/>
                                        <p:tgtEl>
                                          <p:spTgt spid="3"/>
                                        </p:tgtEl>
                                        <p:attrNameLst>
                                          <p:attrName>ppt_y</p:attrName>
                                        </p:attrNameLst>
                                      </p:cBhvr>
                                      <p:tavLst>
                                        <p:tav tm="0">
                                          <p:val>
                                            <p:strVal val="#ppt_y+#ppt_h/2"/>
                                          </p:val>
                                        </p:tav>
                                        <p:tav tm="100000">
                                          <p:val>
                                            <p:strVal val="#ppt_y"/>
                                          </p:val>
                                        </p:tav>
                                      </p:tavLst>
                                    </p:anim>
                                    <p:anim calcmode="lin" valueType="num">
                                      <p:cBhvr>
                                        <p:cTn id="15" dur="3000" fill="hold"/>
                                        <p:tgtEl>
                                          <p:spTgt spid="3"/>
                                        </p:tgtEl>
                                        <p:attrNameLst>
                                          <p:attrName>ppt_w</p:attrName>
                                        </p:attrNameLst>
                                      </p:cBhvr>
                                      <p:tavLst>
                                        <p:tav tm="0">
                                          <p:val>
                                            <p:strVal val="#ppt_w"/>
                                          </p:val>
                                        </p:tav>
                                        <p:tav tm="100000">
                                          <p:val>
                                            <p:strVal val="#ppt_w"/>
                                          </p:val>
                                        </p:tav>
                                      </p:tavLst>
                                    </p:anim>
                                    <p:anim calcmode="lin" valueType="num">
                                      <p:cBhvr>
                                        <p:cTn id="16" dur="3000" fill="hold"/>
                                        <p:tgtEl>
                                          <p:spTgt spid="3"/>
                                        </p:tgtEl>
                                        <p:attrNameLst>
                                          <p:attrName>ppt_h</p:attrName>
                                        </p:attrNameLst>
                                      </p:cBhvr>
                                      <p:tavLst>
                                        <p:tav tm="0">
                                          <p:val>
                                            <p:fltVal val="0"/>
                                          </p:val>
                                        </p:tav>
                                        <p:tav tm="100000">
                                          <p:val>
                                            <p:strVal val="#ppt_h"/>
                                          </p:val>
                                        </p:tav>
                                      </p:tavLst>
                                    </p:anim>
                                  </p:childTnLst>
                                </p:cTn>
                              </p:par>
                              <p:par>
                                <p:cTn id="17" presetID="17" presetClass="entr" presetSubtype="1" fill="hold" grpId="0"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ppt_x</p:attrName>
                                        </p:attrNameLst>
                                      </p:cBhvr>
                                      <p:tavLst>
                                        <p:tav tm="0">
                                          <p:val>
                                            <p:strVal val="#ppt_x"/>
                                          </p:val>
                                        </p:tav>
                                        <p:tav tm="100000">
                                          <p:val>
                                            <p:strVal val="#ppt_x"/>
                                          </p:val>
                                        </p:tav>
                                      </p:tavLst>
                                    </p:anim>
                                    <p:anim calcmode="lin" valueType="num">
                                      <p:cBhvr>
                                        <p:cTn id="20" dur="3000" fill="hold"/>
                                        <p:tgtEl>
                                          <p:spTgt spid="4"/>
                                        </p:tgtEl>
                                        <p:attrNameLst>
                                          <p:attrName>ppt_y</p:attrName>
                                        </p:attrNameLst>
                                      </p:cBhvr>
                                      <p:tavLst>
                                        <p:tav tm="0">
                                          <p:val>
                                            <p:strVal val="#ppt_y-#ppt_h/2"/>
                                          </p:val>
                                        </p:tav>
                                        <p:tav tm="100000">
                                          <p:val>
                                            <p:strVal val="#ppt_y"/>
                                          </p:val>
                                        </p:tav>
                                      </p:tavLst>
                                    </p:anim>
                                    <p:anim calcmode="lin" valueType="num">
                                      <p:cBhvr>
                                        <p:cTn id="21" dur="3000" fill="hold"/>
                                        <p:tgtEl>
                                          <p:spTgt spid="4"/>
                                        </p:tgtEl>
                                        <p:attrNameLst>
                                          <p:attrName>ppt_w</p:attrName>
                                        </p:attrNameLst>
                                      </p:cBhvr>
                                      <p:tavLst>
                                        <p:tav tm="0">
                                          <p:val>
                                            <p:strVal val="#ppt_w"/>
                                          </p:val>
                                        </p:tav>
                                        <p:tav tm="100000">
                                          <p:val>
                                            <p:strVal val="#ppt_w"/>
                                          </p:val>
                                        </p:tav>
                                      </p:tavLst>
                                    </p:anim>
                                    <p:anim calcmode="lin" valueType="num">
                                      <p:cBhvr>
                                        <p:cTn id="22" dur="3000" fill="hold"/>
                                        <p:tgtEl>
                                          <p:spTgt spid="4"/>
                                        </p:tgtEl>
                                        <p:attrNameLst>
                                          <p:attrName>ppt_h</p:attrName>
                                        </p:attrNameLst>
                                      </p:cBhvr>
                                      <p:tavLst>
                                        <p:tav tm="0">
                                          <p:val>
                                            <p:fltVal val="0"/>
                                          </p:val>
                                        </p:tav>
                                        <p:tav tm="100000">
                                          <p:val>
                                            <p:strVal val="#ppt_h"/>
                                          </p:val>
                                        </p:tav>
                                      </p:tavLst>
                                    </p:anim>
                                  </p:childTnLst>
                                </p:cTn>
                              </p:par>
                              <p:par>
                                <p:cTn id="23" presetID="17" presetClass="entr" presetSubtype="1" fill="hold" grpId="0" nodeType="with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3000" fill="hold"/>
                                        <p:tgtEl>
                                          <p:spTgt spid="5"/>
                                        </p:tgtEl>
                                        <p:attrNameLst>
                                          <p:attrName>ppt_x</p:attrName>
                                        </p:attrNameLst>
                                      </p:cBhvr>
                                      <p:tavLst>
                                        <p:tav tm="0">
                                          <p:val>
                                            <p:strVal val="#ppt_x"/>
                                          </p:val>
                                        </p:tav>
                                        <p:tav tm="100000">
                                          <p:val>
                                            <p:strVal val="#ppt_x"/>
                                          </p:val>
                                        </p:tav>
                                      </p:tavLst>
                                    </p:anim>
                                    <p:anim calcmode="lin" valueType="num">
                                      <p:cBhvr>
                                        <p:cTn id="26" dur="3000" fill="hold"/>
                                        <p:tgtEl>
                                          <p:spTgt spid="5"/>
                                        </p:tgtEl>
                                        <p:attrNameLst>
                                          <p:attrName>ppt_y</p:attrName>
                                        </p:attrNameLst>
                                      </p:cBhvr>
                                      <p:tavLst>
                                        <p:tav tm="0">
                                          <p:val>
                                            <p:strVal val="#ppt_y-#ppt_h/2"/>
                                          </p:val>
                                        </p:tav>
                                        <p:tav tm="100000">
                                          <p:val>
                                            <p:strVal val="#ppt_y"/>
                                          </p:val>
                                        </p:tav>
                                      </p:tavLst>
                                    </p:anim>
                                    <p:anim calcmode="lin" valueType="num">
                                      <p:cBhvr>
                                        <p:cTn id="27" dur="3000" fill="hold"/>
                                        <p:tgtEl>
                                          <p:spTgt spid="5"/>
                                        </p:tgtEl>
                                        <p:attrNameLst>
                                          <p:attrName>ppt_w</p:attrName>
                                        </p:attrNameLst>
                                      </p:cBhvr>
                                      <p:tavLst>
                                        <p:tav tm="0">
                                          <p:val>
                                            <p:strVal val="#ppt_w"/>
                                          </p:val>
                                        </p:tav>
                                        <p:tav tm="100000">
                                          <p:val>
                                            <p:strVal val="#ppt_w"/>
                                          </p:val>
                                        </p:tav>
                                      </p:tavLst>
                                    </p:anim>
                                    <p:anim calcmode="lin" valueType="num">
                                      <p:cBhvr>
                                        <p:cTn id="28" dur="3000" fill="hold"/>
                                        <p:tgtEl>
                                          <p:spTgt spid="5"/>
                                        </p:tgtEl>
                                        <p:attrNameLst>
                                          <p:attrName>ppt_h</p:attrName>
                                        </p:attrNameLst>
                                      </p:cBhvr>
                                      <p:tavLst>
                                        <p:tav tm="0">
                                          <p:val>
                                            <p:fltVal val="0"/>
                                          </p:val>
                                        </p:tav>
                                        <p:tav tm="100000">
                                          <p:val>
                                            <p:strVal val="#ppt_h"/>
                                          </p:val>
                                        </p:tav>
                                      </p:tavLst>
                                    </p:anim>
                                  </p:childTnLst>
                                </p:cTn>
                              </p:par>
                              <p:par>
                                <p:cTn id="29" presetID="17" presetClass="entr" presetSubtype="4" fill="hold" grpId="0" nodeType="with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p:cTn id="31" dur="3000" fill="hold"/>
                                        <p:tgtEl>
                                          <p:spTgt spid="6"/>
                                        </p:tgtEl>
                                        <p:attrNameLst>
                                          <p:attrName>ppt_x</p:attrName>
                                        </p:attrNameLst>
                                      </p:cBhvr>
                                      <p:tavLst>
                                        <p:tav tm="0">
                                          <p:val>
                                            <p:strVal val="#ppt_x"/>
                                          </p:val>
                                        </p:tav>
                                        <p:tav tm="100000">
                                          <p:val>
                                            <p:strVal val="#ppt_x"/>
                                          </p:val>
                                        </p:tav>
                                      </p:tavLst>
                                    </p:anim>
                                    <p:anim calcmode="lin" valueType="num">
                                      <p:cBhvr>
                                        <p:cTn id="32" dur="3000" fill="hold"/>
                                        <p:tgtEl>
                                          <p:spTgt spid="6"/>
                                        </p:tgtEl>
                                        <p:attrNameLst>
                                          <p:attrName>ppt_y</p:attrName>
                                        </p:attrNameLst>
                                      </p:cBhvr>
                                      <p:tavLst>
                                        <p:tav tm="0">
                                          <p:val>
                                            <p:strVal val="#ppt_y+#ppt_h/2"/>
                                          </p:val>
                                        </p:tav>
                                        <p:tav tm="100000">
                                          <p:val>
                                            <p:strVal val="#ppt_y"/>
                                          </p:val>
                                        </p:tav>
                                      </p:tavLst>
                                    </p:anim>
                                    <p:anim calcmode="lin" valueType="num">
                                      <p:cBhvr>
                                        <p:cTn id="33" dur="3000" fill="hold"/>
                                        <p:tgtEl>
                                          <p:spTgt spid="6"/>
                                        </p:tgtEl>
                                        <p:attrNameLst>
                                          <p:attrName>ppt_w</p:attrName>
                                        </p:attrNameLst>
                                      </p:cBhvr>
                                      <p:tavLst>
                                        <p:tav tm="0">
                                          <p:val>
                                            <p:strVal val="#ppt_w"/>
                                          </p:val>
                                        </p:tav>
                                        <p:tav tm="100000">
                                          <p:val>
                                            <p:strVal val="#ppt_w"/>
                                          </p:val>
                                        </p:tav>
                                      </p:tavLst>
                                    </p:anim>
                                    <p:anim calcmode="lin" valueType="num">
                                      <p:cBhvr>
                                        <p:cTn id="34" dur="3000" fill="hold"/>
                                        <p:tgtEl>
                                          <p:spTgt spid="6"/>
                                        </p:tgtEl>
                                        <p:attrNameLst>
                                          <p:attrName>ppt_h</p:attrName>
                                        </p:attrNameLst>
                                      </p:cBhvr>
                                      <p:tavLst>
                                        <p:tav tm="0">
                                          <p:val>
                                            <p:fltVal val="0"/>
                                          </p:val>
                                        </p:tav>
                                        <p:tav tm="100000">
                                          <p:val>
                                            <p:strVal val="#ppt_h"/>
                                          </p:val>
                                        </p:tav>
                                      </p:tavLst>
                                    </p:anim>
                                  </p:childTnLst>
                                </p:cTn>
                              </p:par>
                              <p:par>
                                <p:cTn id="35" presetID="17" presetClass="entr" presetSubtype="4" fill="hold" grpId="0" nodeType="withEffect">
                                  <p:stCondLst>
                                    <p:cond delay="0"/>
                                  </p:stCondLst>
                                  <p:childTnLst>
                                    <p:set>
                                      <p:cBhvr>
                                        <p:cTn id="36" dur="1" fill="hold">
                                          <p:stCondLst>
                                            <p:cond delay="0"/>
                                          </p:stCondLst>
                                        </p:cTn>
                                        <p:tgtEl>
                                          <p:spTgt spid="7"/>
                                        </p:tgtEl>
                                        <p:attrNameLst>
                                          <p:attrName>style.visibility</p:attrName>
                                        </p:attrNameLst>
                                      </p:cBhvr>
                                      <p:to>
                                        <p:strVal val="visible"/>
                                      </p:to>
                                    </p:set>
                                    <p:anim calcmode="lin" valueType="num">
                                      <p:cBhvr>
                                        <p:cTn id="37" dur="3000" fill="hold"/>
                                        <p:tgtEl>
                                          <p:spTgt spid="7"/>
                                        </p:tgtEl>
                                        <p:attrNameLst>
                                          <p:attrName>ppt_x</p:attrName>
                                        </p:attrNameLst>
                                      </p:cBhvr>
                                      <p:tavLst>
                                        <p:tav tm="0">
                                          <p:val>
                                            <p:strVal val="#ppt_x"/>
                                          </p:val>
                                        </p:tav>
                                        <p:tav tm="100000">
                                          <p:val>
                                            <p:strVal val="#ppt_x"/>
                                          </p:val>
                                        </p:tav>
                                      </p:tavLst>
                                    </p:anim>
                                    <p:anim calcmode="lin" valueType="num">
                                      <p:cBhvr>
                                        <p:cTn id="38" dur="3000" fill="hold"/>
                                        <p:tgtEl>
                                          <p:spTgt spid="7"/>
                                        </p:tgtEl>
                                        <p:attrNameLst>
                                          <p:attrName>ppt_y</p:attrName>
                                        </p:attrNameLst>
                                      </p:cBhvr>
                                      <p:tavLst>
                                        <p:tav tm="0">
                                          <p:val>
                                            <p:strVal val="#ppt_y+#ppt_h/2"/>
                                          </p:val>
                                        </p:tav>
                                        <p:tav tm="100000">
                                          <p:val>
                                            <p:strVal val="#ppt_y"/>
                                          </p:val>
                                        </p:tav>
                                      </p:tavLst>
                                    </p:anim>
                                    <p:anim calcmode="lin" valueType="num">
                                      <p:cBhvr>
                                        <p:cTn id="39" dur="3000" fill="hold"/>
                                        <p:tgtEl>
                                          <p:spTgt spid="7"/>
                                        </p:tgtEl>
                                        <p:attrNameLst>
                                          <p:attrName>ppt_w</p:attrName>
                                        </p:attrNameLst>
                                      </p:cBhvr>
                                      <p:tavLst>
                                        <p:tav tm="0">
                                          <p:val>
                                            <p:strVal val="#ppt_w"/>
                                          </p:val>
                                        </p:tav>
                                        <p:tav tm="100000">
                                          <p:val>
                                            <p:strVal val="#ppt_w"/>
                                          </p:val>
                                        </p:tav>
                                      </p:tavLst>
                                    </p:anim>
                                    <p:anim calcmode="lin" valueType="num">
                                      <p:cBhvr>
                                        <p:cTn id="40" dur="3000" fill="hold"/>
                                        <p:tgtEl>
                                          <p:spTgt spid="7"/>
                                        </p:tgtEl>
                                        <p:attrNameLst>
                                          <p:attrName>ppt_h</p:attrName>
                                        </p:attrNameLst>
                                      </p:cBhvr>
                                      <p:tavLst>
                                        <p:tav tm="0">
                                          <p:val>
                                            <p:fltVal val="0"/>
                                          </p:val>
                                        </p:tav>
                                        <p:tav tm="100000">
                                          <p:val>
                                            <p:strVal val="#ppt_h"/>
                                          </p:val>
                                        </p:tav>
                                      </p:tavLst>
                                    </p:anim>
                                  </p:childTnLst>
                                </p:cTn>
                              </p:par>
                              <p:par>
                                <p:cTn id="41" presetID="17" presetClass="entr" presetSubtype="4" fill="hold" grpId="0" nodeType="withEffect">
                                  <p:stCondLst>
                                    <p:cond delay="0"/>
                                  </p:stCondLst>
                                  <p:childTnLst>
                                    <p:set>
                                      <p:cBhvr>
                                        <p:cTn id="42" dur="1" fill="hold">
                                          <p:stCondLst>
                                            <p:cond delay="0"/>
                                          </p:stCondLst>
                                        </p:cTn>
                                        <p:tgtEl>
                                          <p:spTgt spid="8"/>
                                        </p:tgtEl>
                                        <p:attrNameLst>
                                          <p:attrName>style.visibility</p:attrName>
                                        </p:attrNameLst>
                                      </p:cBhvr>
                                      <p:to>
                                        <p:strVal val="visible"/>
                                      </p:to>
                                    </p:set>
                                    <p:anim calcmode="lin" valueType="num">
                                      <p:cBhvr>
                                        <p:cTn id="43" dur="3000" fill="hold"/>
                                        <p:tgtEl>
                                          <p:spTgt spid="8"/>
                                        </p:tgtEl>
                                        <p:attrNameLst>
                                          <p:attrName>ppt_x</p:attrName>
                                        </p:attrNameLst>
                                      </p:cBhvr>
                                      <p:tavLst>
                                        <p:tav tm="0">
                                          <p:val>
                                            <p:strVal val="#ppt_x"/>
                                          </p:val>
                                        </p:tav>
                                        <p:tav tm="100000">
                                          <p:val>
                                            <p:strVal val="#ppt_x"/>
                                          </p:val>
                                        </p:tav>
                                      </p:tavLst>
                                    </p:anim>
                                    <p:anim calcmode="lin" valueType="num">
                                      <p:cBhvr>
                                        <p:cTn id="44" dur="3000" fill="hold"/>
                                        <p:tgtEl>
                                          <p:spTgt spid="8"/>
                                        </p:tgtEl>
                                        <p:attrNameLst>
                                          <p:attrName>ppt_y</p:attrName>
                                        </p:attrNameLst>
                                      </p:cBhvr>
                                      <p:tavLst>
                                        <p:tav tm="0">
                                          <p:val>
                                            <p:strVal val="#ppt_y+#ppt_h/2"/>
                                          </p:val>
                                        </p:tav>
                                        <p:tav tm="100000">
                                          <p:val>
                                            <p:strVal val="#ppt_y"/>
                                          </p:val>
                                        </p:tav>
                                      </p:tavLst>
                                    </p:anim>
                                    <p:anim calcmode="lin" valueType="num">
                                      <p:cBhvr>
                                        <p:cTn id="45" dur="3000" fill="hold"/>
                                        <p:tgtEl>
                                          <p:spTgt spid="8"/>
                                        </p:tgtEl>
                                        <p:attrNameLst>
                                          <p:attrName>ppt_w</p:attrName>
                                        </p:attrNameLst>
                                      </p:cBhvr>
                                      <p:tavLst>
                                        <p:tav tm="0">
                                          <p:val>
                                            <p:strVal val="#ppt_w"/>
                                          </p:val>
                                        </p:tav>
                                        <p:tav tm="100000">
                                          <p:val>
                                            <p:strVal val="#ppt_w"/>
                                          </p:val>
                                        </p:tav>
                                      </p:tavLst>
                                    </p:anim>
                                    <p:anim calcmode="lin" valueType="num">
                                      <p:cBhvr>
                                        <p:cTn id="46" dur="3000" fill="hold"/>
                                        <p:tgtEl>
                                          <p:spTgt spid="8"/>
                                        </p:tgtEl>
                                        <p:attrNameLst>
                                          <p:attrName>ppt_h</p:attrName>
                                        </p:attrNameLst>
                                      </p:cBhvr>
                                      <p:tavLst>
                                        <p:tav tm="0">
                                          <p:val>
                                            <p:fltVal val="0"/>
                                          </p:val>
                                        </p:tav>
                                        <p:tav tm="100000">
                                          <p:val>
                                            <p:strVal val="#ppt_h"/>
                                          </p:val>
                                        </p:tav>
                                      </p:tavLst>
                                    </p:anim>
                                  </p:childTnLst>
                                </p:cTn>
                              </p:par>
                              <p:par>
                                <p:cTn id="47" presetID="17" presetClass="entr" presetSubtype="1" fill="hold" grpId="0" nodeType="withEffect">
                                  <p:stCondLst>
                                    <p:cond delay="0"/>
                                  </p:stCondLst>
                                  <p:childTnLst>
                                    <p:set>
                                      <p:cBhvr>
                                        <p:cTn id="48" dur="1" fill="hold">
                                          <p:stCondLst>
                                            <p:cond delay="0"/>
                                          </p:stCondLst>
                                        </p:cTn>
                                        <p:tgtEl>
                                          <p:spTgt spid="9"/>
                                        </p:tgtEl>
                                        <p:attrNameLst>
                                          <p:attrName>style.visibility</p:attrName>
                                        </p:attrNameLst>
                                      </p:cBhvr>
                                      <p:to>
                                        <p:strVal val="visible"/>
                                      </p:to>
                                    </p:set>
                                    <p:anim calcmode="lin" valueType="num">
                                      <p:cBhvr>
                                        <p:cTn id="49" dur="3000" fill="hold"/>
                                        <p:tgtEl>
                                          <p:spTgt spid="9"/>
                                        </p:tgtEl>
                                        <p:attrNameLst>
                                          <p:attrName>ppt_x</p:attrName>
                                        </p:attrNameLst>
                                      </p:cBhvr>
                                      <p:tavLst>
                                        <p:tav tm="0">
                                          <p:val>
                                            <p:strVal val="#ppt_x"/>
                                          </p:val>
                                        </p:tav>
                                        <p:tav tm="100000">
                                          <p:val>
                                            <p:strVal val="#ppt_x"/>
                                          </p:val>
                                        </p:tav>
                                      </p:tavLst>
                                    </p:anim>
                                    <p:anim calcmode="lin" valueType="num">
                                      <p:cBhvr>
                                        <p:cTn id="50" dur="3000" fill="hold"/>
                                        <p:tgtEl>
                                          <p:spTgt spid="9"/>
                                        </p:tgtEl>
                                        <p:attrNameLst>
                                          <p:attrName>ppt_y</p:attrName>
                                        </p:attrNameLst>
                                      </p:cBhvr>
                                      <p:tavLst>
                                        <p:tav tm="0">
                                          <p:val>
                                            <p:strVal val="#ppt_y-#ppt_h/2"/>
                                          </p:val>
                                        </p:tav>
                                        <p:tav tm="100000">
                                          <p:val>
                                            <p:strVal val="#ppt_y"/>
                                          </p:val>
                                        </p:tav>
                                      </p:tavLst>
                                    </p:anim>
                                    <p:anim calcmode="lin" valueType="num">
                                      <p:cBhvr>
                                        <p:cTn id="51" dur="3000" fill="hold"/>
                                        <p:tgtEl>
                                          <p:spTgt spid="9"/>
                                        </p:tgtEl>
                                        <p:attrNameLst>
                                          <p:attrName>ppt_w</p:attrName>
                                        </p:attrNameLst>
                                      </p:cBhvr>
                                      <p:tavLst>
                                        <p:tav tm="0">
                                          <p:val>
                                            <p:strVal val="#ppt_w"/>
                                          </p:val>
                                        </p:tav>
                                        <p:tav tm="100000">
                                          <p:val>
                                            <p:strVal val="#ppt_w"/>
                                          </p:val>
                                        </p:tav>
                                      </p:tavLst>
                                    </p:anim>
                                    <p:anim calcmode="lin" valueType="num">
                                      <p:cBhvr>
                                        <p:cTn id="52" dur="3000" fill="hold"/>
                                        <p:tgtEl>
                                          <p:spTgt spid="9"/>
                                        </p:tgtEl>
                                        <p:attrNameLst>
                                          <p:attrName>ppt_h</p:attrName>
                                        </p:attrNameLst>
                                      </p:cBhvr>
                                      <p:tavLst>
                                        <p:tav tm="0">
                                          <p:val>
                                            <p:fltVal val="0"/>
                                          </p:val>
                                        </p:tav>
                                        <p:tav tm="100000">
                                          <p:val>
                                            <p:strVal val="#ppt_h"/>
                                          </p:val>
                                        </p:tav>
                                      </p:tavLst>
                                    </p:anim>
                                  </p:childTnLst>
                                </p:cTn>
                              </p:par>
                              <p:par>
                                <p:cTn id="53" presetID="17" presetClass="entr" presetSubtype="1" fill="hold" grpId="0" nodeType="withEffect">
                                  <p:stCondLst>
                                    <p:cond delay="0"/>
                                  </p:stCondLst>
                                  <p:childTnLst>
                                    <p:set>
                                      <p:cBhvr>
                                        <p:cTn id="54" dur="1" fill="hold">
                                          <p:stCondLst>
                                            <p:cond delay="0"/>
                                          </p:stCondLst>
                                        </p:cTn>
                                        <p:tgtEl>
                                          <p:spTgt spid="10"/>
                                        </p:tgtEl>
                                        <p:attrNameLst>
                                          <p:attrName>style.visibility</p:attrName>
                                        </p:attrNameLst>
                                      </p:cBhvr>
                                      <p:to>
                                        <p:strVal val="visible"/>
                                      </p:to>
                                    </p:set>
                                    <p:anim calcmode="lin" valueType="num">
                                      <p:cBhvr>
                                        <p:cTn id="55" dur="3000" fill="hold"/>
                                        <p:tgtEl>
                                          <p:spTgt spid="10"/>
                                        </p:tgtEl>
                                        <p:attrNameLst>
                                          <p:attrName>ppt_x</p:attrName>
                                        </p:attrNameLst>
                                      </p:cBhvr>
                                      <p:tavLst>
                                        <p:tav tm="0">
                                          <p:val>
                                            <p:strVal val="#ppt_x"/>
                                          </p:val>
                                        </p:tav>
                                        <p:tav tm="100000">
                                          <p:val>
                                            <p:strVal val="#ppt_x"/>
                                          </p:val>
                                        </p:tav>
                                      </p:tavLst>
                                    </p:anim>
                                    <p:anim calcmode="lin" valueType="num">
                                      <p:cBhvr>
                                        <p:cTn id="56" dur="3000" fill="hold"/>
                                        <p:tgtEl>
                                          <p:spTgt spid="10"/>
                                        </p:tgtEl>
                                        <p:attrNameLst>
                                          <p:attrName>ppt_y</p:attrName>
                                        </p:attrNameLst>
                                      </p:cBhvr>
                                      <p:tavLst>
                                        <p:tav tm="0">
                                          <p:val>
                                            <p:strVal val="#ppt_y-#ppt_h/2"/>
                                          </p:val>
                                        </p:tav>
                                        <p:tav tm="100000">
                                          <p:val>
                                            <p:strVal val="#ppt_y"/>
                                          </p:val>
                                        </p:tav>
                                      </p:tavLst>
                                    </p:anim>
                                    <p:anim calcmode="lin" valueType="num">
                                      <p:cBhvr>
                                        <p:cTn id="57" dur="3000" fill="hold"/>
                                        <p:tgtEl>
                                          <p:spTgt spid="10"/>
                                        </p:tgtEl>
                                        <p:attrNameLst>
                                          <p:attrName>ppt_w</p:attrName>
                                        </p:attrNameLst>
                                      </p:cBhvr>
                                      <p:tavLst>
                                        <p:tav tm="0">
                                          <p:val>
                                            <p:strVal val="#ppt_w"/>
                                          </p:val>
                                        </p:tav>
                                        <p:tav tm="100000">
                                          <p:val>
                                            <p:strVal val="#ppt_w"/>
                                          </p:val>
                                        </p:tav>
                                      </p:tavLst>
                                    </p:anim>
                                    <p:anim calcmode="lin" valueType="num">
                                      <p:cBhvr>
                                        <p:cTn id="58" dur="3000" fill="hold"/>
                                        <p:tgtEl>
                                          <p:spTgt spid="10"/>
                                        </p:tgtEl>
                                        <p:attrNameLst>
                                          <p:attrName>ppt_h</p:attrName>
                                        </p:attrNameLst>
                                      </p:cBhvr>
                                      <p:tavLst>
                                        <p:tav tm="0">
                                          <p:val>
                                            <p:fltVal val="0"/>
                                          </p:val>
                                        </p:tav>
                                        <p:tav tm="100000">
                                          <p:val>
                                            <p:strVal val="#ppt_h"/>
                                          </p:val>
                                        </p:tav>
                                      </p:tavLst>
                                    </p:anim>
                                  </p:childTnLst>
                                </p:cTn>
                              </p:par>
                              <p:par>
                                <p:cTn id="59" presetID="17" presetClass="entr" presetSubtype="1" fill="hold" grpId="0" nodeType="withEffect">
                                  <p:stCondLst>
                                    <p:cond delay="0"/>
                                  </p:stCondLst>
                                  <p:childTnLst>
                                    <p:set>
                                      <p:cBhvr>
                                        <p:cTn id="60" dur="1" fill="hold">
                                          <p:stCondLst>
                                            <p:cond delay="0"/>
                                          </p:stCondLst>
                                        </p:cTn>
                                        <p:tgtEl>
                                          <p:spTgt spid="11"/>
                                        </p:tgtEl>
                                        <p:attrNameLst>
                                          <p:attrName>style.visibility</p:attrName>
                                        </p:attrNameLst>
                                      </p:cBhvr>
                                      <p:to>
                                        <p:strVal val="visible"/>
                                      </p:to>
                                    </p:set>
                                    <p:anim calcmode="lin" valueType="num">
                                      <p:cBhvr>
                                        <p:cTn id="61" dur="3000" fill="hold"/>
                                        <p:tgtEl>
                                          <p:spTgt spid="11"/>
                                        </p:tgtEl>
                                        <p:attrNameLst>
                                          <p:attrName>ppt_x</p:attrName>
                                        </p:attrNameLst>
                                      </p:cBhvr>
                                      <p:tavLst>
                                        <p:tav tm="0">
                                          <p:val>
                                            <p:strVal val="#ppt_x"/>
                                          </p:val>
                                        </p:tav>
                                        <p:tav tm="100000">
                                          <p:val>
                                            <p:strVal val="#ppt_x"/>
                                          </p:val>
                                        </p:tav>
                                      </p:tavLst>
                                    </p:anim>
                                    <p:anim calcmode="lin" valueType="num">
                                      <p:cBhvr>
                                        <p:cTn id="62" dur="3000" fill="hold"/>
                                        <p:tgtEl>
                                          <p:spTgt spid="11"/>
                                        </p:tgtEl>
                                        <p:attrNameLst>
                                          <p:attrName>ppt_y</p:attrName>
                                        </p:attrNameLst>
                                      </p:cBhvr>
                                      <p:tavLst>
                                        <p:tav tm="0">
                                          <p:val>
                                            <p:strVal val="#ppt_y-#ppt_h/2"/>
                                          </p:val>
                                        </p:tav>
                                        <p:tav tm="100000">
                                          <p:val>
                                            <p:strVal val="#ppt_y"/>
                                          </p:val>
                                        </p:tav>
                                      </p:tavLst>
                                    </p:anim>
                                    <p:anim calcmode="lin" valueType="num">
                                      <p:cBhvr>
                                        <p:cTn id="63" dur="3000" fill="hold"/>
                                        <p:tgtEl>
                                          <p:spTgt spid="11"/>
                                        </p:tgtEl>
                                        <p:attrNameLst>
                                          <p:attrName>ppt_w</p:attrName>
                                        </p:attrNameLst>
                                      </p:cBhvr>
                                      <p:tavLst>
                                        <p:tav tm="0">
                                          <p:val>
                                            <p:strVal val="#ppt_w"/>
                                          </p:val>
                                        </p:tav>
                                        <p:tav tm="100000">
                                          <p:val>
                                            <p:strVal val="#ppt_w"/>
                                          </p:val>
                                        </p:tav>
                                      </p:tavLst>
                                    </p:anim>
                                    <p:anim calcmode="lin" valueType="num">
                                      <p:cBhvr>
                                        <p:cTn id="64" dur="3000" fill="hold"/>
                                        <p:tgtEl>
                                          <p:spTgt spid="11"/>
                                        </p:tgtEl>
                                        <p:attrNameLst>
                                          <p:attrName>ppt_h</p:attrName>
                                        </p:attrNameLst>
                                      </p:cBhvr>
                                      <p:tavLst>
                                        <p:tav tm="0">
                                          <p:val>
                                            <p:fltVal val="0"/>
                                          </p:val>
                                        </p:tav>
                                        <p:tav tm="100000">
                                          <p:val>
                                            <p:strVal val="#ppt_h"/>
                                          </p:val>
                                        </p:tav>
                                      </p:tavLst>
                                    </p:anim>
                                  </p:childTnLst>
                                </p:cTn>
                              </p:par>
                              <p:par>
                                <p:cTn id="65" presetID="17" presetClass="entr" presetSubtype="1" fill="hold" grpId="0" nodeType="withEffect">
                                  <p:stCondLst>
                                    <p:cond delay="0"/>
                                  </p:stCondLst>
                                  <p:childTnLst>
                                    <p:set>
                                      <p:cBhvr>
                                        <p:cTn id="66" dur="1" fill="hold">
                                          <p:stCondLst>
                                            <p:cond delay="0"/>
                                          </p:stCondLst>
                                        </p:cTn>
                                        <p:tgtEl>
                                          <p:spTgt spid="12"/>
                                        </p:tgtEl>
                                        <p:attrNameLst>
                                          <p:attrName>style.visibility</p:attrName>
                                        </p:attrNameLst>
                                      </p:cBhvr>
                                      <p:to>
                                        <p:strVal val="visible"/>
                                      </p:to>
                                    </p:set>
                                    <p:anim calcmode="lin" valueType="num">
                                      <p:cBhvr>
                                        <p:cTn id="67" dur="3000" fill="hold"/>
                                        <p:tgtEl>
                                          <p:spTgt spid="12"/>
                                        </p:tgtEl>
                                        <p:attrNameLst>
                                          <p:attrName>ppt_x</p:attrName>
                                        </p:attrNameLst>
                                      </p:cBhvr>
                                      <p:tavLst>
                                        <p:tav tm="0">
                                          <p:val>
                                            <p:strVal val="#ppt_x"/>
                                          </p:val>
                                        </p:tav>
                                        <p:tav tm="100000">
                                          <p:val>
                                            <p:strVal val="#ppt_x"/>
                                          </p:val>
                                        </p:tav>
                                      </p:tavLst>
                                    </p:anim>
                                    <p:anim calcmode="lin" valueType="num">
                                      <p:cBhvr>
                                        <p:cTn id="68" dur="3000" fill="hold"/>
                                        <p:tgtEl>
                                          <p:spTgt spid="12"/>
                                        </p:tgtEl>
                                        <p:attrNameLst>
                                          <p:attrName>ppt_y</p:attrName>
                                        </p:attrNameLst>
                                      </p:cBhvr>
                                      <p:tavLst>
                                        <p:tav tm="0">
                                          <p:val>
                                            <p:strVal val="#ppt_y-#ppt_h/2"/>
                                          </p:val>
                                        </p:tav>
                                        <p:tav tm="100000">
                                          <p:val>
                                            <p:strVal val="#ppt_y"/>
                                          </p:val>
                                        </p:tav>
                                      </p:tavLst>
                                    </p:anim>
                                    <p:anim calcmode="lin" valueType="num">
                                      <p:cBhvr>
                                        <p:cTn id="69" dur="3000" fill="hold"/>
                                        <p:tgtEl>
                                          <p:spTgt spid="12"/>
                                        </p:tgtEl>
                                        <p:attrNameLst>
                                          <p:attrName>ppt_w</p:attrName>
                                        </p:attrNameLst>
                                      </p:cBhvr>
                                      <p:tavLst>
                                        <p:tav tm="0">
                                          <p:val>
                                            <p:strVal val="#ppt_w"/>
                                          </p:val>
                                        </p:tav>
                                        <p:tav tm="100000">
                                          <p:val>
                                            <p:strVal val="#ppt_w"/>
                                          </p:val>
                                        </p:tav>
                                      </p:tavLst>
                                    </p:anim>
                                    <p:anim calcmode="lin" valueType="num">
                                      <p:cBhvr>
                                        <p:cTn id="70" dur="3000" fill="hold"/>
                                        <p:tgtEl>
                                          <p:spTgt spid="12"/>
                                        </p:tgtEl>
                                        <p:attrNameLst>
                                          <p:attrName>ppt_h</p:attrName>
                                        </p:attrNameLst>
                                      </p:cBhvr>
                                      <p:tavLst>
                                        <p:tav tm="0">
                                          <p:val>
                                            <p:fltVal val="0"/>
                                          </p:val>
                                        </p:tav>
                                        <p:tav tm="100000">
                                          <p:val>
                                            <p:strVal val="#ppt_h"/>
                                          </p:val>
                                        </p:tav>
                                      </p:tavLst>
                                    </p:anim>
                                  </p:childTnLst>
                                </p:cTn>
                              </p:par>
                              <p:par>
                                <p:cTn id="71" presetID="17" presetClass="entr" presetSubtype="1" fill="hold" grpId="0" nodeType="withEffect">
                                  <p:stCondLst>
                                    <p:cond delay="0"/>
                                  </p:stCondLst>
                                  <p:childTnLst>
                                    <p:set>
                                      <p:cBhvr>
                                        <p:cTn id="72" dur="1" fill="hold">
                                          <p:stCondLst>
                                            <p:cond delay="0"/>
                                          </p:stCondLst>
                                        </p:cTn>
                                        <p:tgtEl>
                                          <p:spTgt spid="13"/>
                                        </p:tgtEl>
                                        <p:attrNameLst>
                                          <p:attrName>style.visibility</p:attrName>
                                        </p:attrNameLst>
                                      </p:cBhvr>
                                      <p:to>
                                        <p:strVal val="visible"/>
                                      </p:to>
                                    </p:set>
                                    <p:anim calcmode="lin" valueType="num">
                                      <p:cBhvr>
                                        <p:cTn id="73" dur="3000" fill="hold"/>
                                        <p:tgtEl>
                                          <p:spTgt spid="13"/>
                                        </p:tgtEl>
                                        <p:attrNameLst>
                                          <p:attrName>ppt_x</p:attrName>
                                        </p:attrNameLst>
                                      </p:cBhvr>
                                      <p:tavLst>
                                        <p:tav tm="0">
                                          <p:val>
                                            <p:strVal val="#ppt_x"/>
                                          </p:val>
                                        </p:tav>
                                        <p:tav tm="100000">
                                          <p:val>
                                            <p:strVal val="#ppt_x"/>
                                          </p:val>
                                        </p:tav>
                                      </p:tavLst>
                                    </p:anim>
                                    <p:anim calcmode="lin" valueType="num">
                                      <p:cBhvr>
                                        <p:cTn id="74" dur="3000" fill="hold"/>
                                        <p:tgtEl>
                                          <p:spTgt spid="13"/>
                                        </p:tgtEl>
                                        <p:attrNameLst>
                                          <p:attrName>ppt_y</p:attrName>
                                        </p:attrNameLst>
                                      </p:cBhvr>
                                      <p:tavLst>
                                        <p:tav tm="0">
                                          <p:val>
                                            <p:strVal val="#ppt_y-#ppt_h/2"/>
                                          </p:val>
                                        </p:tav>
                                        <p:tav tm="100000">
                                          <p:val>
                                            <p:strVal val="#ppt_y"/>
                                          </p:val>
                                        </p:tav>
                                      </p:tavLst>
                                    </p:anim>
                                    <p:anim calcmode="lin" valueType="num">
                                      <p:cBhvr>
                                        <p:cTn id="75" dur="3000" fill="hold"/>
                                        <p:tgtEl>
                                          <p:spTgt spid="13"/>
                                        </p:tgtEl>
                                        <p:attrNameLst>
                                          <p:attrName>ppt_w</p:attrName>
                                        </p:attrNameLst>
                                      </p:cBhvr>
                                      <p:tavLst>
                                        <p:tav tm="0">
                                          <p:val>
                                            <p:strVal val="#ppt_w"/>
                                          </p:val>
                                        </p:tav>
                                        <p:tav tm="100000">
                                          <p:val>
                                            <p:strVal val="#ppt_w"/>
                                          </p:val>
                                        </p:tav>
                                      </p:tavLst>
                                    </p:anim>
                                    <p:anim calcmode="lin" valueType="num">
                                      <p:cBhvr>
                                        <p:cTn id="76" dur="3000" fill="hold"/>
                                        <p:tgtEl>
                                          <p:spTgt spid="13"/>
                                        </p:tgtEl>
                                        <p:attrNameLst>
                                          <p:attrName>ppt_h</p:attrName>
                                        </p:attrNameLst>
                                      </p:cBhvr>
                                      <p:tavLst>
                                        <p:tav tm="0">
                                          <p:val>
                                            <p:fltVal val="0"/>
                                          </p:val>
                                        </p:tav>
                                        <p:tav tm="100000">
                                          <p:val>
                                            <p:strVal val="#ppt_h"/>
                                          </p:val>
                                        </p:tav>
                                      </p:tavLst>
                                    </p:anim>
                                  </p:childTnLst>
                                </p:cTn>
                              </p:par>
                              <p:par>
                                <p:cTn id="77" presetID="17" presetClass="entr" presetSubtype="1" fill="hold" grpId="0" nodeType="withEffect">
                                  <p:stCondLst>
                                    <p:cond delay="0"/>
                                  </p:stCondLst>
                                  <p:childTnLst>
                                    <p:set>
                                      <p:cBhvr>
                                        <p:cTn id="78" dur="1" fill="hold">
                                          <p:stCondLst>
                                            <p:cond delay="0"/>
                                          </p:stCondLst>
                                        </p:cTn>
                                        <p:tgtEl>
                                          <p:spTgt spid="14"/>
                                        </p:tgtEl>
                                        <p:attrNameLst>
                                          <p:attrName>style.visibility</p:attrName>
                                        </p:attrNameLst>
                                      </p:cBhvr>
                                      <p:to>
                                        <p:strVal val="visible"/>
                                      </p:to>
                                    </p:set>
                                    <p:anim calcmode="lin" valueType="num">
                                      <p:cBhvr>
                                        <p:cTn id="79" dur="3000" fill="hold"/>
                                        <p:tgtEl>
                                          <p:spTgt spid="14"/>
                                        </p:tgtEl>
                                        <p:attrNameLst>
                                          <p:attrName>ppt_x</p:attrName>
                                        </p:attrNameLst>
                                      </p:cBhvr>
                                      <p:tavLst>
                                        <p:tav tm="0">
                                          <p:val>
                                            <p:strVal val="#ppt_x"/>
                                          </p:val>
                                        </p:tav>
                                        <p:tav tm="100000">
                                          <p:val>
                                            <p:strVal val="#ppt_x"/>
                                          </p:val>
                                        </p:tav>
                                      </p:tavLst>
                                    </p:anim>
                                    <p:anim calcmode="lin" valueType="num">
                                      <p:cBhvr>
                                        <p:cTn id="80" dur="3000" fill="hold"/>
                                        <p:tgtEl>
                                          <p:spTgt spid="14"/>
                                        </p:tgtEl>
                                        <p:attrNameLst>
                                          <p:attrName>ppt_y</p:attrName>
                                        </p:attrNameLst>
                                      </p:cBhvr>
                                      <p:tavLst>
                                        <p:tav tm="0">
                                          <p:val>
                                            <p:strVal val="#ppt_y-#ppt_h/2"/>
                                          </p:val>
                                        </p:tav>
                                        <p:tav tm="100000">
                                          <p:val>
                                            <p:strVal val="#ppt_y"/>
                                          </p:val>
                                        </p:tav>
                                      </p:tavLst>
                                    </p:anim>
                                    <p:anim calcmode="lin" valueType="num">
                                      <p:cBhvr>
                                        <p:cTn id="81" dur="3000" fill="hold"/>
                                        <p:tgtEl>
                                          <p:spTgt spid="14"/>
                                        </p:tgtEl>
                                        <p:attrNameLst>
                                          <p:attrName>ppt_w</p:attrName>
                                        </p:attrNameLst>
                                      </p:cBhvr>
                                      <p:tavLst>
                                        <p:tav tm="0">
                                          <p:val>
                                            <p:strVal val="#ppt_w"/>
                                          </p:val>
                                        </p:tav>
                                        <p:tav tm="100000">
                                          <p:val>
                                            <p:strVal val="#ppt_w"/>
                                          </p:val>
                                        </p:tav>
                                      </p:tavLst>
                                    </p:anim>
                                    <p:anim calcmode="lin" valueType="num">
                                      <p:cBhvr>
                                        <p:cTn id="82" dur="3000" fill="hold"/>
                                        <p:tgtEl>
                                          <p:spTgt spid="14"/>
                                        </p:tgtEl>
                                        <p:attrNameLst>
                                          <p:attrName>ppt_h</p:attrName>
                                        </p:attrNameLst>
                                      </p:cBhvr>
                                      <p:tavLst>
                                        <p:tav tm="0">
                                          <p:val>
                                            <p:fltVal val="0"/>
                                          </p:val>
                                        </p:tav>
                                        <p:tav tm="100000">
                                          <p:val>
                                            <p:strVal val="#ppt_h"/>
                                          </p:val>
                                        </p:tav>
                                      </p:tavLst>
                                    </p:anim>
                                  </p:childTnLst>
                                </p:cTn>
                              </p:par>
                              <p:par>
                                <p:cTn id="83" presetID="17" presetClass="entr" presetSubtype="4" fill="hold" grpId="0" nodeType="withEffect">
                                  <p:stCondLst>
                                    <p:cond delay="0"/>
                                  </p:stCondLst>
                                  <p:childTnLst>
                                    <p:set>
                                      <p:cBhvr>
                                        <p:cTn id="84" dur="1" fill="hold">
                                          <p:stCondLst>
                                            <p:cond delay="0"/>
                                          </p:stCondLst>
                                        </p:cTn>
                                        <p:tgtEl>
                                          <p:spTgt spid="15"/>
                                        </p:tgtEl>
                                        <p:attrNameLst>
                                          <p:attrName>style.visibility</p:attrName>
                                        </p:attrNameLst>
                                      </p:cBhvr>
                                      <p:to>
                                        <p:strVal val="visible"/>
                                      </p:to>
                                    </p:set>
                                    <p:anim calcmode="lin" valueType="num">
                                      <p:cBhvr>
                                        <p:cTn id="85" dur="3000" fill="hold"/>
                                        <p:tgtEl>
                                          <p:spTgt spid="15"/>
                                        </p:tgtEl>
                                        <p:attrNameLst>
                                          <p:attrName>ppt_x</p:attrName>
                                        </p:attrNameLst>
                                      </p:cBhvr>
                                      <p:tavLst>
                                        <p:tav tm="0">
                                          <p:val>
                                            <p:strVal val="#ppt_x"/>
                                          </p:val>
                                        </p:tav>
                                        <p:tav tm="100000">
                                          <p:val>
                                            <p:strVal val="#ppt_x"/>
                                          </p:val>
                                        </p:tav>
                                      </p:tavLst>
                                    </p:anim>
                                    <p:anim calcmode="lin" valueType="num">
                                      <p:cBhvr>
                                        <p:cTn id="86" dur="3000" fill="hold"/>
                                        <p:tgtEl>
                                          <p:spTgt spid="15"/>
                                        </p:tgtEl>
                                        <p:attrNameLst>
                                          <p:attrName>ppt_y</p:attrName>
                                        </p:attrNameLst>
                                      </p:cBhvr>
                                      <p:tavLst>
                                        <p:tav tm="0">
                                          <p:val>
                                            <p:strVal val="#ppt_y+#ppt_h/2"/>
                                          </p:val>
                                        </p:tav>
                                        <p:tav tm="100000">
                                          <p:val>
                                            <p:strVal val="#ppt_y"/>
                                          </p:val>
                                        </p:tav>
                                      </p:tavLst>
                                    </p:anim>
                                    <p:anim calcmode="lin" valueType="num">
                                      <p:cBhvr>
                                        <p:cTn id="87" dur="3000" fill="hold"/>
                                        <p:tgtEl>
                                          <p:spTgt spid="15"/>
                                        </p:tgtEl>
                                        <p:attrNameLst>
                                          <p:attrName>ppt_w</p:attrName>
                                        </p:attrNameLst>
                                      </p:cBhvr>
                                      <p:tavLst>
                                        <p:tav tm="0">
                                          <p:val>
                                            <p:strVal val="#ppt_w"/>
                                          </p:val>
                                        </p:tav>
                                        <p:tav tm="100000">
                                          <p:val>
                                            <p:strVal val="#ppt_w"/>
                                          </p:val>
                                        </p:tav>
                                      </p:tavLst>
                                    </p:anim>
                                    <p:anim calcmode="lin" valueType="num">
                                      <p:cBhvr>
                                        <p:cTn id="88" dur="3000" fill="hold"/>
                                        <p:tgtEl>
                                          <p:spTgt spid="15"/>
                                        </p:tgtEl>
                                        <p:attrNameLst>
                                          <p:attrName>ppt_h</p:attrName>
                                        </p:attrNameLst>
                                      </p:cBhvr>
                                      <p:tavLst>
                                        <p:tav tm="0">
                                          <p:val>
                                            <p:fltVal val="0"/>
                                          </p:val>
                                        </p:tav>
                                        <p:tav tm="100000">
                                          <p:val>
                                            <p:strVal val="#ppt_h"/>
                                          </p:val>
                                        </p:tav>
                                      </p:tavLst>
                                    </p:anim>
                                  </p:childTnLst>
                                </p:cTn>
                              </p:par>
                              <p:par>
                                <p:cTn id="89" presetID="17" presetClass="entr" presetSubtype="4" fill="hold" grpId="0" nodeType="withEffect">
                                  <p:stCondLst>
                                    <p:cond delay="0"/>
                                  </p:stCondLst>
                                  <p:childTnLst>
                                    <p:set>
                                      <p:cBhvr>
                                        <p:cTn id="90" dur="1" fill="hold">
                                          <p:stCondLst>
                                            <p:cond delay="0"/>
                                          </p:stCondLst>
                                        </p:cTn>
                                        <p:tgtEl>
                                          <p:spTgt spid="16"/>
                                        </p:tgtEl>
                                        <p:attrNameLst>
                                          <p:attrName>style.visibility</p:attrName>
                                        </p:attrNameLst>
                                      </p:cBhvr>
                                      <p:to>
                                        <p:strVal val="visible"/>
                                      </p:to>
                                    </p:set>
                                    <p:anim calcmode="lin" valueType="num">
                                      <p:cBhvr>
                                        <p:cTn id="91" dur="3000" fill="hold"/>
                                        <p:tgtEl>
                                          <p:spTgt spid="16"/>
                                        </p:tgtEl>
                                        <p:attrNameLst>
                                          <p:attrName>ppt_x</p:attrName>
                                        </p:attrNameLst>
                                      </p:cBhvr>
                                      <p:tavLst>
                                        <p:tav tm="0">
                                          <p:val>
                                            <p:strVal val="#ppt_x"/>
                                          </p:val>
                                        </p:tav>
                                        <p:tav tm="100000">
                                          <p:val>
                                            <p:strVal val="#ppt_x"/>
                                          </p:val>
                                        </p:tav>
                                      </p:tavLst>
                                    </p:anim>
                                    <p:anim calcmode="lin" valueType="num">
                                      <p:cBhvr>
                                        <p:cTn id="92" dur="3000" fill="hold"/>
                                        <p:tgtEl>
                                          <p:spTgt spid="16"/>
                                        </p:tgtEl>
                                        <p:attrNameLst>
                                          <p:attrName>ppt_y</p:attrName>
                                        </p:attrNameLst>
                                      </p:cBhvr>
                                      <p:tavLst>
                                        <p:tav tm="0">
                                          <p:val>
                                            <p:strVal val="#ppt_y+#ppt_h/2"/>
                                          </p:val>
                                        </p:tav>
                                        <p:tav tm="100000">
                                          <p:val>
                                            <p:strVal val="#ppt_y"/>
                                          </p:val>
                                        </p:tav>
                                      </p:tavLst>
                                    </p:anim>
                                    <p:anim calcmode="lin" valueType="num">
                                      <p:cBhvr>
                                        <p:cTn id="93" dur="3000" fill="hold"/>
                                        <p:tgtEl>
                                          <p:spTgt spid="16"/>
                                        </p:tgtEl>
                                        <p:attrNameLst>
                                          <p:attrName>ppt_w</p:attrName>
                                        </p:attrNameLst>
                                      </p:cBhvr>
                                      <p:tavLst>
                                        <p:tav tm="0">
                                          <p:val>
                                            <p:strVal val="#ppt_w"/>
                                          </p:val>
                                        </p:tav>
                                        <p:tav tm="100000">
                                          <p:val>
                                            <p:strVal val="#ppt_w"/>
                                          </p:val>
                                        </p:tav>
                                      </p:tavLst>
                                    </p:anim>
                                    <p:anim calcmode="lin" valueType="num">
                                      <p:cBhvr>
                                        <p:cTn id="94" dur="3000" fill="hold"/>
                                        <p:tgtEl>
                                          <p:spTgt spid="16"/>
                                        </p:tgtEl>
                                        <p:attrNameLst>
                                          <p:attrName>ppt_h</p:attrName>
                                        </p:attrNameLst>
                                      </p:cBhvr>
                                      <p:tavLst>
                                        <p:tav tm="0">
                                          <p:val>
                                            <p:fltVal val="0"/>
                                          </p:val>
                                        </p:tav>
                                        <p:tav tm="100000">
                                          <p:val>
                                            <p:strVal val="#ppt_h"/>
                                          </p:val>
                                        </p:tav>
                                      </p:tavLst>
                                    </p:anim>
                                  </p:childTnLst>
                                </p:cTn>
                              </p:par>
                              <p:par>
                                <p:cTn id="95" presetID="17" presetClass="entr" presetSubtype="4" fill="hold" grpId="0" nodeType="withEffect">
                                  <p:stCondLst>
                                    <p:cond delay="0"/>
                                  </p:stCondLst>
                                  <p:childTnLst>
                                    <p:set>
                                      <p:cBhvr>
                                        <p:cTn id="96" dur="1" fill="hold">
                                          <p:stCondLst>
                                            <p:cond delay="0"/>
                                          </p:stCondLst>
                                        </p:cTn>
                                        <p:tgtEl>
                                          <p:spTgt spid="17"/>
                                        </p:tgtEl>
                                        <p:attrNameLst>
                                          <p:attrName>style.visibility</p:attrName>
                                        </p:attrNameLst>
                                      </p:cBhvr>
                                      <p:to>
                                        <p:strVal val="visible"/>
                                      </p:to>
                                    </p:set>
                                    <p:anim calcmode="lin" valueType="num">
                                      <p:cBhvr>
                                        <p:cTn id="97" dur="3000" fill="hold"/>
                                        <p:tgtEl>
                                          <p:spTgt spid="17"/>
                                        </p:tgtEl>
                                        <p:attrNameLst>
                                          <p:attrName>ppt_x</p:attrName>
                                        </p:attrNameLst>
                                      </p:cBhvr>
                                      <p:tavLst>
                                        <p:tav tm="0">
                                          <p:val>
                                            <p:strVal val="#ppt_x"/>
                                          </p:val>
                                        </p:tav>
                                        <p:tav tm="100000">
                                          <p:val>
                                            <p:strVal val="#ppt_x"/>
                                          </p:val>
                                        </p:tav>
                                      </p:tavLst>
                                    </p:anim>
                                    <p:anim calcmode="lin" valueType="num">
                                      <p:cBhvr>
                                        <p:cTn id="98" dur="3000" fill="hold"/>
                                        <p:tgtEl>
                                          <p:spTgt spid="17"/>
                                        </p:tgtEl>
                                        <p:attrNameLst>
                                          <p:attrName>ppt_y</p:attrName>
                                        </p:attrNameLst>
                                      </p:cBhvr>
                                      <p:tavLst>
                                        <p:tav tm="0">
                                          <p:val>
                                            <p:strVal val="#ppt_y+#ppt_h/2"/>
                                          </p:val>
                                        </p:tav>
                                        <p:tav tm="100000">
                                          <p:val>
                                            <p:strVal val="#ppt_y"/>
                                          </p:val>
                                        </p:tav>
                                      </p:tavLst>
                                    </p:anim>
                                    <p:anim calcmode="lin" valueType="num">
                                      <p:cBhvr>
                                        <p:cTn id="99" dur="3000" fill="hold"/>
                                        <p:tgtEl>
                                          <p:spTgt spid="17"/>
                                        </p:tgtEl>
                                        <p:attrNameLst>
                                          <p:attrName>ppt_w</p:attrName>
                                        </p:attrNameLst>
                                      </p:cBhvr>
                                      <p:tavLst>
                                        <p:tav tm="0">
                                          <p:val>
                                            <p:strVal val="#ppt_w"/>
                                          </p:val>
                                        </p:tav>
                                        <p:tav tm="100000">
                                          <p:val>
                                            <p:strVal val="#ppt_w"/>
                                          </p:val>
                                        </p:tav>
                                      </p:tavLst>
                                    </p:anim>
                                    <p:anim calcmode="lin" valueType="num">
                                      <p:cBhvr>
                                        <p:cTn id="100" dur="3000" fill="hold"/>
                                        <p:tgtEl>
                                          <p:spTgt spid="17"/>
                                        </p:tgtEl>
                                        <p:attrNameLst>
                                          <p:attrName>ppt_h</p:attrName>
                                        </p:attrNameLst>
                                      </p:cBhvr>
                                      <p:tavLst>
                                        <p:tav tm="0">
                                          <p:val>
                                            <p:fltVal val="0"/>
                                          </p:val>
                                        </p:tav>
                                        <p:tav tm="100000">
                                          <p:val>
                                            <p:strVal val="#ppt_h"/>
                                          </p:val>
                                        </p:tav>
                                      </p:tavLst>
                                    </p:anim>
                                  </p:childTnLst>
                                </p:cTn>
                              </p:par>
                              <p:par>
                                <p:cTn id="101" presetID="17" presetClass="entr" presetSubtype="4" fill="hold" grpId="0" nodeType="withEffect">
                                  <p:stCondLst>
                                    <p:cond delay="0"/>
                                  </p:stCondLst>
                                  <p:childTnLst>
                                    <p:set>
                                      <p:cBhvr>
                                        <p:cTn id="102" dur="1" fill="hold">
                                          <p:stCondLst>
                                            <p:cond delay="0"/>
                                          </p:stCondLst>
                                        </p:cTn>
                                        <p:tgtEl>
                                          <p:spTgt spid="19"/>
                                        </p:tgtEl>
                                        <p:attrNameLst>
                                          <p:attrName>style.visibility</p:attrName>
                                        </p:attrNameLst>
                                      </p:cBhvr>
                                      <p:to>
                                        <p:strVal val="visible"/>
                                      </p:to>
                                    </p:set>
                                    <p:anim calcmode="lin" valueType="num">
                                      <p:cBhvr>
                                        <p:cTn id="103" dur="3000" fill="hold"/>
                                        <p:tgtEl>
                                          <p:spTgt spid="19"/>
                                        </p:tgtEl>
                                        <p:attrNameLst>
                                          <p:attrName>ppt_x</p:attrName>
                                        </p:attrNameLst>
                                      </p:cBhvr>
                                      <p:tavLst>
                                        <p:tav tm="0">
                                          <p:val>
                                            <p:strVal val="#ppt_x"/>
                                          </p:val>
                                        </p:tav>
                                        <p:tav tm="100000">
                                          <p:val>
                                            <p:strVal val="#ppt_x"/>
                                          </p:val>
                                        </p:tav>
                                      </p:tavLst>
                                    </p:anim>
                                    <p:anim calcmode="lin" valueType="num">
                                      <p:cBhvr>
                                        <p:cTn id="104" dur="3000" fill="hold"/>
                                        <p:tgtEl>
                                          <p:spTgt spid="19"/>
                                        </p:tgtEl>
                                        <p:attrNameLst>
                                          <p:attrName>ppt_y</p:attrName>
                                        </p:attrNameLst>
                                      </p:cBhvr>
                                      <p:tavLst>
                                        <p:tav tm="0">
                                          <p:val>
                                            <p:strVal val="#ppt_y+#ppt_h/2"/>
                                          </p:val>
                                        </p:tav>
                                        <p:tav tm="100000">
                                          <p:val>
                                            <p:strVal val="#ppt_y"/>
                                          </p:val>
                                        </p:tav>
                                      </p:tavLst>
                                    </p:anim>
                                    <p:anim calcmode="lin" valueType="num">
                                      <p:cBhvr>
                                        <p:cTn id="105" dur="3000" fill="hold"/>
                                        <p:tgtEl>
                                          <p:spTgt spid="19"/>
                                        </p:tgtEl>
                                        <p:attrNameLst>
                                          <p:attrName>ppt_w</p:attrName>
                                        </p:attrNameLst>
                                      </p:cBhvr>
                                      <p:tavLst>
                                        <p:tav tm="0">
                                          <p:val>
                                            <p:strVal val="#ppt_w"/>
                                          </p:val>
                                        </p:tav>
                                        <p:tav tm="100000">
                                          <p:val>
                                            <p:strVal val="#ppt_w"/>
                                          </p:val>
                                        </p:tav>
                                      </p:tavLst>
                                    </p:anim>
                                    <p:anim calcmode="lin" valueType="num">
                                      <p:cBhvr>
                                        <p:cTn id="106" dur="3000" fill="hold"/>
                                        <p:tgtEl>
                                          <p:spTgt spid="19"/>
                                        </p:tgtEl>
                                        <p:attrNameLst>
                                          <p:attrName>ppt_h</p:attrName>
                                        </p:attrNameLst>
                                      </p:cBhvr>
                                      <p:tavLst>
                                        <p:tav tm="0">
                                          <p:val>
                                            <p:fltVal val="0"/>
                                          </p:val>
                                        </p:tav>
                                        <p:tav tm="100000">
                                          <p:val>
                                            <p:strVal val="#ppt_h"/>
                                          </p:val>
                                        </p:tav>
                                      </p:tavLst>
                                    </p:anim>
                                  </p:childTnLst>
                                </p:cTn>
                              </p:par>
                              <p:par>
                                <p:cTn id="107" presetID="17" presetClass="entr" presetSubtype="4" fill="hold" grpId="0" nodeType="withEffect">
                                  <p:stCondLst>
                                    <p:cond delay="0"/>
                                  </p:stCondLst>
                                  <p:childTnLst>
                                    <p:set>
                                      <p:cBhvr>
                                        <p:cTn id="108" dur="1" fill="hold">
                                          <p:stCondLst>
                                            <p:cond delay="0"/>
                                          </p:stCondLst>
                                        </p:cTn>
                                        <p:tgtEl>
                                          <p:spTgt spid="20"/>
                                        </p:tgtEl>
                                        <p:attrNameLst>
                                          <p:attrName>style.visibility</p:attrName>
                                        </p:attrNameLst>
                                      </p:cBhvr>
                                      <p:to>
                                        <p:strVal val="visible"/>
                                      </p:to>
                                    </p:set>
                                    <p:anim calcmode="lin" valueType="num">
                                      <p:cBhvr>
                                        <p:cTn id="109" dur="3000" fill="hold"/>
                                        <p:tgtEl>
                                          <p:spTgt spid="20"/>
                                        </p:tgtEl>
                                        <p:attrNameLst>
                                          <p:attrName>ppt_x</p:attrName>
                                        </p:attrNameLst>
                                      </p:cBhvr>
                                      <p:tavLst>
                                        <p:tav tm="0">
                                          <p:val>
                                            <p:strVal val="#ppt_x"/>
                                          </p:val>
                                        </p:tav>
                                        <p:tav tm="100000">
                                          <p:val>
                                            <p:strVal val="#ppt_x"/>
                                          </p:val>
                                        </p:tav>
                                      </p:tavLst>
                                    </p:anim>
                                    <p:anim calcmode="lin" valueType="num">
                                      <p:cBhvr>
                                        <p:cTn id="110" dur="3000" fill="hold"/>
                                        <p:tgtEl>
                                          <p:spTgt spid="20"/>
                                        </p:tgtEl>
                                        <p:attrNameLst>
                                          <p:attrName>ppt_y</p:attrName>
                                        </p:attrNameLst>
                                      </p:cBhvr>
                                      <p:tavLst>
                                        <p:tav tm="0">
                                          <p:val>
                                            <p:strVal val="#ppt_y+#ppt_h/2"/>
                                          </p:val>
                                        </p:tav>
                                        <p:tav tm="100000">
                                          <p:val>
                                            <p:strVal val="#ppt_y"/>
                                          </p:val>
                                        </p:tav>
                                      </p:tavLst>
                                    </p:anim>
                                    <p:anim calcmode="lin" valueType="num">
                                      <p:cBhvr>
                                        <p:cTn id="111" dur="3000" fill="hold"/>
                                        <p:tgtEl>
                                          <p:spTgt spid="20"/>
                                        </p:tgtEl>
                                        <p:attrNameLst>
                                          <p:attrName>ppt_w</p:attrName>
                                        </p:attrNameLst>
                                      </p:cBhvr>
                                      <p:tavLst>
                                        <p:tav tm="0">
                                          <p:val>
                                            <p:strVal val="#ppt_w"/>
                                          </p:val>
                                        </p:tav>
                                        <p:tav tm="100000">
                                          <p:val>
                                            <p:strVal val="#ppt_w"/>
                                          </p:val>
                                        </p:tav>
                                      </p:tavLst>
                                    </p:anim>
                                    <p:anim calcmode="lin" valueType="num">
                                      <p:cBhvr>
                                        <p:cTn id="112" dur="3000" fill="hold"/>
                                        <p:tgtEl>
                                          <p:spTgt spid="20"/>
                                        </p:tgtEl>
                                        <p:attrNameLst>
                                          <p:attrName>ppt_h</p:attrName>
                                        </p:attrNameLst>
                                      </p:cBhvr>
                                      <p:tavLst>
                                        <p:tav tm="0">
                                          <p:val>
                                            <p:fltVal val="0"/>
                                          </p:val>
                                        </p:tav>
                                        <p:tav tm="100000">
                                          <p:val>
                                            <p:strVal val="#ppt_h"/>
                                          </p:val>
                                        </p:tav>
                                      </p:tavLst>
                                    </p:anim>
                                  </p:childTnLst>
                                </p:cTn>
                              </p:par>
                              <p:par>
                                <p:cTn id="113" presetID="17" presetClass="entr" presetSubtype="1" fill="hold" grpId="0" nodeType="withEffect">
                                  <p:stCondLst>
                                    <p:cond delay="0"/>
                                  </p:stCondLst>
                                  <p:childTnLst>
                                    <p:set>
                                      <p:cBhvr>
                                        <p:cTn id="114" dur="1" fill="hold">
                                          <p:stCondLst>
                                            <p:cond delay="0"/>
                                          </p:stCondLst>
                                        </p:cTn>
                                        <p:tgtEl>
                                          <p:spTgt spid="21"/>
                                        </p:tgtEl>
                                        <p:attrNameLst>
                                          <p:attrName>style.visibility</p:attrName>
                                        </p:attrNameLst>
                                      </p:cBhvr>
                                      <p:to>
                                        <p:strVal val="visible"/>
                                      </p:to>
                                    </p:set>
                                    <p:anim calcmode="lin" valueType="num">
                                      <p:cBhvr>
                                        <p:cTn id="115" dur="3000" fill="hold"/>
                                        <p:tgtEl>
                                          <p:spTgt spid="21"/>
                                        </p:tgtEl>
                                        <p:attrNameLst>
                                          <p:attrName>ppt_x</p:attrName>
                                        </p:attrNameLst>
                                      </p:cBhvr>
                                      <p:tavLst>
                                        <p:tav tm="0">
                                          <p:val>
                                            <p:strVal val="#ppt_x"/>
                                          </p:val>
                                        </p:tav>
                                        <p:tav tm="100000">
                                          <p:val>
                                            <p:strVal val="#ppt_x"/>
                                          </p:val>
                                        </p:tav>
                                      </p:tavLst>
                                    </p:anim>
                                    <p:anim calcmode="lin" valueType="num">
                                      <p:cBhvr>
                                        <p:cTn id="116" dur="3000" fill="hold"/>
                                        <p:tgtEl>
                                          <p:spTgt spid="21"/>
                                        </p:tgtEl>
                                        <p:attrNameLst>
                                          <p:attrName>ppt_y</p:attrName>
                                        </p:attrNameLst>
                                      </p:cBhvr>
                                      <p:tavLst>
                                        <p:tav tm="0">
                                          <p:val>
                                            <p:strVal val="#ppt_y-#ppt_h/2"/>
                                          </p:val>
                                        </p:tav>
                                        <p:tav tm="100000">
                                          <p:val>
                                            <p:strVal val="#ppt_y"/>
                                          </p:val>
                                        </p:tav>
                                      </p:tavLst>
                                    </p:anim>
                                    <p:anim calcmode="lin" valueType="num">
                                      <p:cBhvr>
                                        <p:cTn id="117" dur="3000" fill="hold"/>
                                        <p:tgtEl>
                                          <p:spTgt spid="21"/>
                                        </p:tgtEl>
                                        <p:attrNameLst>
                                          <p:attrName>ppt_w</p:attrName>
                                        </p:attrNameLst>
                                      </p:cBhvr>
                                      <p:tavLst>
                                        <p:tav tm="0">
                                          <p:val>
                                            <p:strVal val="#ppt_w"/>
                                          </p:val>
                                        </p:tav>
                                        <p:tav tm="100000">
                                          <p:val>
                                            <p:strVal val="#ppt_w"/>
                                          </p:val>
                                        </p:tav>
                                      </p:tavLst>
                                    </p:anim>
                                    <p:anim calcmode="lin" valueType="num">
                                      <p:cBhvr>
                                        <p:cTn id="118" dur="3000" fill="hold"/>
                                        <p:tgtEl>
                                          <p:spTgt spid="21"/>
                                        </p:tgtEl>
                                        <p:attrNameLst>
                                          <p:attrName>ppt_h</p:attrName>
                                        </p:attrNameLst>
                                      </p:cBhvr>
                                      <p:tavLst>
                                        <p:tav tm="0">
                                          <p:val>
                                            <p:fltVal val="0"/>
                                          </p:val>
                                        </p:tav>
                                        <p:tav tm="100000">
                                          <p:val>
                                            <p:strVal val="#ppt_h"/>
                                          </p:val>
                                        </p:tav>
                                      </p:tavLst>
                                    </p:anim>
                                  </p:childTnLst>
                                </p:cTn>
                              </p:par>
                              <p:par>
                                <p:cTn id="119" presetID="17" presetClass="entr" presetSubtype="1" fill="hold" grpId="0" nodeType="withEffect">
                                  <p:stCondLst>
                                    <p:cond delay="0"/>
                                  </p:stCondLst>
                                  <p:childTnLst>
                                    <p:set>
                                      <p:cBhvr>
                                        <p:cTn id="120" dur="1" fill="hold">
                                          <p:stCondLst>
                                            <p:cond delay="0"/>
                                          </p:stCondLst>
                                        </p:cTn>
                                        <p:tgtEl>
                                          <p:spTgt spid="22"/>
                                        </p:tgtEl>
                                        <p:attrNameLst>
                                          <p:attrName>style.visibility</p:attrName>
                                        </p:attrNameLst>
                                      </p:cBhvr>
                                      <p:to>
                                        <p:strVal val="visible"/>
                                      </p:to>
                                    </p:set>
                                    <p:anim calcmode="lin" valueType="num">
                                      <p:cBhvr>
                                        <p:cTn id="121" dur="3000" fill="hold"/>
                                        <p:tgtEl>
                                          <p:spTgt spid="22"/>
                                        </p:tgtEl>
                                        <p:attrNameLst>
                                          <p:attrName>ppt_x</p:attrName>
                                        </p:attrNameLst>
                                      </p:cBhvr>
                                      <p:tavLst>
                                        <p:tav tm="0">
                                          <p:val>
                                            <p:strVal val="#ppt_x"/>
                                          </p:val>
                                        </p:tav>
                                        <p:tav tm="100000">
                                          <p:val>
                                            <p:strVal val="#ppt_x"/>
                                          </p:val>
                                        </p:tav>
                                      </p:tavLst>
                                    </p:anim>
                                    <p:anim calcmode="lin" valueType="num">
                                      <p:cBhvr>
                                        <p:cTn id="122" dur="3000" fill="hold"/>
                                        <p:tgtEl>
                                          <p:spTgt spid="22"/>
                                        </p:tgtEl>
                                        <p:attrNameLst>
                                          <p:attrName>ppt_y</p:attrName>
                                        </p:attrNameLst>
                                      </p:cBhvr>
                                      <p:tavLst>
                                        <p:tav tm="0">
                                          <p:val>
                                            <p:strVal val="#ppt_y-#ppt_h/2"/>
                                          </p:val>
                                        </p:tav>
                                        <p:tav tm="100000">
                                          <p:val>
                                            <p:strVal val="#ppt_y"/>
                                          </p:val>
                                        </p:tav>
                                      </p:tavLst>
                                    </p:anim>
                                    <p:anim calcmode="lin" valueType="num">
                                      <p:cBhvr>
                                        <p:cTn id="123" dur="3000" fill="hold"/>
                                        <p:tgtEl>
                                          <p:spTgt spid="22"/>
                                        </p:tgtEl>
                                        <p:attrNameLst>
                                          <p:attrName>ppt_w</p:attrName>
                                        </p:attrNameLst>
                                      </p:cBhvr>
                                      <p:tavLst>
                                        <p:tav tm="0">
                                          <p:val>
                                            <p:strVal val="#ppt_w"/>
                                          </p:val>
                                        </p:tav>
                                        <p:tav tm="100000">
                                          <p:val>
                                            <p:strVal val="#ppt_w"/>
                                          </p:val>
                                        </p:tav>
                                      </p:tavLst>
                                    </p:anim>
                                    <p:anim calcmode="lin" valueType="num">
                                      <p:cBhvr>
                                        <p:cTn id="124" dur="3000" fill="hold"/>
                                        <p:tgtEl>
                                          <p:spTgt spid="22"/>
                                        </p:tgtEl>
                                        <p:attrNameLst>
                                          <p:attrName>ppt_h</p:attrName>
                                        </p:attrNameLst>
                                      </p:cBhvr>
                                      <p:tavLst>
                                        <p:tav tm="0">
                                          <p:val>
                                            <p:fltVal val="0"/>
                                          </p:val>
                                        </p:tav>
                                        <p:tav tm="100000">
                                          <p:val>
                                            <p:strVal val="#ppt_h"/>
                                          </p:val>
                                        </p:tav>
                                      </p:tavLst>
                                    </p:anim>
                                  </p:childTnLst>
                                </p:cTn>
                              </p:par>
                              <p:par>
                                <p:cTn id="125" presetID="6" presetClass="emph" presetSubtype="0" fill="hold" grpId="1" nodeType="withEffect">
                                  <p:stCondLst>
                                    <p:cond delay="0"/>
                                  </p:stCondLst>
                                  <p:childTnLst>
                                    <p:animScale>
                                      <p:cBhvr>
                                        <p:cTn id="126" dur="3000" fill="hold"/>
                                        <p:tgtEl>
                                          <p:spTgt spid="2"/>
                                        </p:tgtEl>
                                      </p:cBhvr>
                                      <p:by x="400000" y="100000"/>
                                    </p:animScale>
                                  </p:childTnLst>
                                </p:cTn>
                              </p:par>
                              <p:par>
                                <p:cTn id="127" presetID="2" presetClass="exit" presetSubtype="6" fill="hold" grpId="2" nodeType="withEffect">
                                  <p:stCondLst>
                                    <p:cond delay="0"/>
                                  </p:stCondLst>
                                  <p:childTnLst>
                                    <p:anim calcmode="lin" valueType="num">
                                      <p:cBhvr additive="base">
                                        <p:cTn id="128" dur="4000"/>
                                        <p:tgtEl>
                                          <p:spTgt spid="2"/>
                                        </p:tgtEl>
                                        <p:attrNameLst>
                                          <p:attrName>ppt_x</p:attrName>
                                        </p:attrNameLst>
                                      </p:cBhvr>
                                      <p:tavLst>
                                        <p:tav tm="0">
                                          <p:val>
                                            <p:strVal val="ppt_x"/>
                                          </p:val>
                                        </p:tav>
                                        <p:tav tm="100000">
                                          <p:val>
                                            <p:strVal val="1+ppt_w/2"/>
                                          </p:val>
                                        </p:tav>
                                      </p:tavLst>
                                    </p:anim>
                                    <p:anim calcmode="lin" valueType="num">
                                      <p:cBhvr additive="base">
                                        <p:cTn id="129" dur="4000"/>
                                        <p:tgtEl>
                                          <p:spTgt spid="2"/>
                                        </p:tgtEl>
                                        <p:attrNameLst>
                                          <p:attrName>ppt_y</p:attrName>
                                        </p:attrNameLst>
                                      </p:cBhvr>
                                      <p:tavLst>
                                        <p:tav tm="0">
                                          <p:val>
                                            <p:strVal val="ppt_y"/>
                                          </p:val>
                                        </p:tav>
                                        <p:tav tm="100000">
                                          <p:val>
                                            <p:strVal val="1+ppt_h/2"/>
                                          </p:val>
                                        </p:tav>
                                      </p:tavLst>
                                    </p:anim>
                                    <p:set>
                                      <p:cBhvr>
                                        <p:cTn id="130" dur="1" fill="hold">
                                          <p:stCondLst>
                                            <p:cond delay="3999"/>
                                          </p:stCondLst>
                                        </p:cTn>
                                        <p:tgtEl>
                                          <p:spTgt spid="2"/>
                                        </p:tgtEl>
                                        <p:attrNameLst>
                                          <p:attrName>style.visibility</p:attrName>
                                        </p:attrNameLst>
                                      </p:cBhvr>
                                      <p:to>
                                        <p:strVal val="hidden"/>
                                      </p:to>
                                    </p:set>
                                  </p:childTnLst>
                                </p:cTn>
                              </p:par>
                              <p:par>
                                <p:cTn id="131" presetID="6" presetClass="emph" presetSubtype="0" fill="hold" grpId="1" nodeType="withEffect">
                                  <p:stCondLst>
                                    <p:cond delay="0"/>
                                  </p:stCondLst>
                                  <p:childTnLst>
                                    <p:animScale>
                                      <p:cBhvr>
                                        <p:cTn id="132" dur="3000" fill="hold"/>
                                        <p:tgtEl>
                                          <p:spTgt spid="3"/>
                                        </p:tgtEl>
                                      </p:cBhvr>
                                      <p:by x="400000" y="100000"/>
                                    </p:animScale>
                                  </p:childTnLst>
                                </p:cTn>
                              </p:par>
                              <p:par>
                                <p:cTn id="133" presetID="2" presetClass="exit" presetSubtype="12" fill="hold" grpId="2" nodeType="withEffect">
                                  <p:stCondLst>
                                    <p:cond delay="0"/>
                                  </p:stCondLst>
                                  <p:childTnLst>
                                    <p:anim calcmode="lin" valueType="num">
                                      <p:cBhvr additive="base">
                                        <p:cTn id="134" dur="4000"/>
                                        <p:tgtEl>
                                          <p:spTgt spid="3"/>
                                        </p:tgtEl>
                                        <p:attrNameLst>
                                          <p:attrName>ppt_x</p:attrName>
                                        </p:attrNameLst>
                                      </p:cBhvr>
                                      <p:tavLst>
                                        <p:tav tm="0">
                                          <p:val>
                                            <p:strVal val="ppt_x"/>
                                          </p:val>
                                        </p:tav>
                                        <p:tav tm="100000">
                                          <p:val>
                                            <p:strVal val="0-ppt_w/2"/>
                                          </p:val>
                                        </p:tav>
                                      </p:tavLst>
                                    </p:anim>
                                    <p:anim calcmode="lin" valueType="num">
                                      <p:cBhvr additive="base">
                                        <p:cTn id="135" dur="4000"/>
                                        <p:tgtEl>
                                          <p:spTgt spid="3"/>
                                        </p:tgtEl>
                                        <p:attrNameLst>
                                          <p:attrName>ppt_y</p:attrName>
                                        </p:attrNameLst>
                                      </p:cBhvr>
                                      <p:tavLst>
                                        <p:tav tm="0">
                                          <p:val>
                                            <p:strVal val="ppt_y"/>
                                          </p:val>
                                        </p:tav>
                                        <p:tav tm="100000">
                                          <p:val>
                                            <p:strVal val="1+ppt_h/2"/>
                                          </p:val>
                                        </p:tav>
                                      </p:tavLst>
                                    </p:anim>
                                    <p:set>
                                      <p:cBhvr>
                                        <p:cTn id="136" dur="1" fill="hold">
                                          <p:stCondLst>
                                            <p:cond delay="3999"/>
                                          </p:stCondLst>
                                        </p:cTn>
                                        <p:tgtEl>
                                          <p:spTgt spid="3"/>
                                        </p:tgtEl>
                                        <p:attrNameLst>
                                          <p:attrName>style.visibility</p:attrName>
                                        </p:attrNameLst>
                                      </p:cBhvr>
                                      <p:to>
                                        <p:strVal val="hidden"/>
                                      </p:to>
                                    </p:set>
                                  </p:childTnLst>
                                </p:cTn>
                              </p:par>
                              <p:par>
                                <p:cTn id="137" presetID="6" presetClass="emph" presetSubtype="0" fill="hold" grpId="1" nodeType="withEffect">
                                  <p:stCondLst>
                                    <p:cond delay="0"/>
                                  </p:stCondLst>
                                  <p:childTnLst>
                                    <p:animScale>
                                      <p:cBhvr>
                                        <p:cTn id="138" dur="3000" fill="hold"/>
                                        <p:tgtEl>
                                          <p:spTgt spid="4"/>
                                        </p:tgtEl>
                                      </p:cBhvr>
                                      <p:by x="400000" y="100000"/>
                                    </p:animScale>
                                  </p:childTnLst>
                                </p:cTn>
                              </p:par>
                              <p:par>
                                <p:cTn id="139" presetID="2" presetClass="exit" presetSubtype="3" fill="hold" grpId="2" nodeType="withEffect">
                                  <p:stCondLst>
                                    <p:cond delay="0"/>
                                  </p:stCondLst>
                                  <p:childTnLst>
                                    <p:anim calcmode="lin" valueType="num">
                                      <p:cBhvr additive="base">
                                        <p:cTn id="140" dur="4000"/>
                                        <p:tgtEl>
                                          <p:spTgt spid="4"/>
                                        </p:tgtEl>
                                        <p:attrNameLst>
                                          <p:attrName>ppt_x</p:attrName>
                                        </p:attrNameLst>
                                      </p:cBhvr>
                                      <p:tavLst>
                                        <p:tav tm="0">
                                          <p:val>
                                            <p:strVal val="ppt_x"/>
                                          </p:val>
                                        </p:tav>
                                        <p:tav tm="100000">
                                          <p:val>
                                            <p:strVal val="1+ppt_w/2"/>
                                          </p:val>
                                        </p:tav>
                                      </p:tavLst>
                                    </p:anim>
                                    <p:anim calcmode="lin" valueType="num">
                                      <p:cBhvr additive="base">
                                        <p:cTn id="141" dur="4000"/>
                                        <p:tgtEl>
                                          <p:spTgt spid="4"/>
                                        </p:tgtEl>
                                        <p:attrNameLst>
                                          <p:attrName>ppt_y</p:attrName>
                                        </p:attrNameLst>
                                      </p:cBhvr>
                                      <p:tavLst>
                                        <p:tav tm="0">
                                          <p:val>
                                            <p:strVal val="ppt_y"/>
                                          </p:val>
                                        </p:tav>
                                        <p:tav tm="100000">
                                          <p:val>
                                            <p:strVal val="0-ppt_h/2"/>
                                          </p:val>
                                        </p:tav>
                                      </p:tavLst>
                                    </p:anim>
                                    <p:set>
                                      <p:cBhvr>
                                        <p:cTn id="142" dur="1" fill="hold">
                                          <p:stCondLst>
                                            <p:cond delay="3999"/>
                                          </p:stCondLst>
                                        </p:cTn>
                                        <p:tgtEl>
                                          <p:spTgt spid="4"/>
                                        </p:tgtEl>
                                        <p:attrNameLst>
                                          <p:attrName>style.visibility</p:attrName>
                                        </p:attrNameLst>
                                      </p:cBhvr>
                                      <p:to>
                                        <p:strVal val="hidden"/>
                                      </p:to>
                                    </p:set>
                                  </p:childTnLst>
                                </p:cTn>
                              </p:par>
                              <p:par>
                                <p:cTn id="143" presetID="6" presetClass="emph" presetSubtype="0" fill="hold" grpId="1" nodeType="withEffect">
                                  <p:stCondLst>
                                    <p:cond delay="0"/>
                                  </p:stCondLst>
                                  <p:childTnLst>
                                    <p:animScale>
                                      <p:cBhvr>
                                        <p:cTn id="144" dur="3000" fill="hold"/>
                                        <p:tgtEl>
                                          <p:spTgt spid="5"/>
                                        </p:tgtEl>
                                      </p:cBhvr>
                                      <p:by x="400000" y="100000"/>
                                    </p:animScale>
                                  </p:childTnLst>
                                </p:cTn>
                              </p:par>
                              <p:par>
                                <p:cTn id="145" presetID="2" presetClass="exit" presetSubtype="9" fill="hold" grpId="2" nodeType="withEffect">
                                  <p:stCondLst>
                                    <p:cond delay="0"/>
                                  </p:stCondLst>
                                  <p:childTnLst>
                                    <p:anim calcmode="lin" valueType="num">
                                      <p:cBhvr additive="base">
                                        <p:cTn id="146" dur="4000"/>
                                        <p:tgtEl>
                                          <p:spTgt spid="5"/>
                                        </p:tgtEl>
                                        <p:attrNameLst>
                                          <p:attrName>ppt_x</p:attrName>
                                        </p:attrNameLst>
                                      </p:cBhvr>
                                      <p:tavLst>
                                        <p:tav tm="0">
                                          <p:val>
                                            <p:strVal val="ppt_x"/>
                                          </p:val>
                                        </p:tav>
                                        <p:tav tm="100000">
                                          <p:val>
                                            <p:strVal val="0-ppt_w/2"/>
                                          </p:val>
                                        </p:tav>
                                      </p:tavLst>
                                    </p:anim>
                                    <p:anim calcmode="lin" valueType="num">
                                      <p:cBhvr additive="base">
                                        <p:cTn id="147" dur="4000"/>
                                        <p:tgtEl>
                                          <p:spTgt spid="5"/>
                                        </p:tgtEl>
                                        <p:attrNameLst>
                                          <p:attrName>ppt_y</p:attrName>
                                        </p:attrNameLst>
                                      </p:cBhvr>
                                      <p:tavLst>
                                        <p:tav tm="0">
                                          <p:val>
                                            <p:strVal val="ppt_y"/>
                                          </p:val>
                                        </p:tav>
                                        <p:tav tm="100000">
                                          <p:val>
                                            <p:strVal val="0-ppt_h/2"/>
                                          </p:val>
                                        </p:tav>
                                      </p:tavLst>
                                    </p:anim>
                                    <p:set>
                                      <p:cBhvr>
                                        <p:cTn id="148" dur="1" fill="hold">
                                          <p:stCondLst>
                                            <p:cond delay="3999"/>
                                          </p:stCondLst>
                                        </p:cTn>
                                        <p:tgtEl>
                                          <p:spTgt spid="5"/>
                                        </p:tgtEl>
                                        <p:attrNameLst>
                                          <p:attrName>style.visibility</p:attrName>
                                        </p:attrNameLst>
                                      </p:cBhvr>
                                      <p:to>
                                        <p:strVal val="hidden"/>
                                      </p:to>
                                    </p:set>
                                  </p:childTnLst>
                                </p:cTn>
                              </p:par>
                              <p:par>
                                <p:cTn id="149" presetID="6" presetClass="emph" presetSubtype="0" fill="hold" grpId="1" nodeType="withEffect">
                                  <p:stCondLst>
                                    <p:cond delay="0"/>
                                  </p:stCondLst>
                                  <p:childTnLst>
                                    <p:animScale>
                                      <p:cBhvr>
                                        <p:cTn id="150" dur="3000" fill="hold"/>
                                        <p:tgtEl>
                                          <p:spTgt spid="6"/>
                                        </p:tgtEl>
                                      </p:cBhvr>
                                      <p:by x="400000" y="100000"/>
                                    </p:animScale>
                                  </p:childTnLst>
                                </p:cTn>
                              </p:par>
                              <p:par>
                                <p:cTn id="151" presetID="2" presetClass="exit" presetSubtype="12" fill="hold" grpId="2" nodeType="withEffect">
                                  <p:stCondLst>
                                    <p:cond delay="0"/>
                                  </p:stCondLst>
                                  <p:childTnLst>
                                    <p:anim calcmode="lin" valueType="num">
                                      <p:cBhvr additive="base">
                                        <p:cTn id="152" dur="4000"/>
                                        <p:tgtEl>
                                          <p:spTgt spid="6"/>
                                        </p:tgtEl>
                                        <p:attrNameLst>
                                          <p:attrName>ppt_x</p:attrName>
                                        </p:attrNameLst>
                                      </p:cBhvr>
                                      <p:tavLst>
                                        <p:tav tm="0">
                                          <p:val>
                                            <p:strVal val="ppt_x"/>
                                          </p:val>
                                        </p:tav>
                                        <p:tav tm="100000">
                                          <p:val>
                                            <p:strVal val="0-ppt_w/2"/>
                                          </p:val>
                                        </p:tav>
                                      </p:tavLst>
                                    </p:anim>
                                    <p:anim calcmode="lin" valueType="num">
                                      <p:cBhvr additive="base">
                                        <p:cTn id="153" dur="4000"/>
                                        <p:tgtEl>
                                          <p:spTgt spid="6"/>
                                        </p:tgtEl>
                                        <p:attrNameLst>
                                          <p:attrName>ppt_y</p:attrName>
                                        </p:attrNameLst>
                                      </p:cBhvr>
                                      <p:tavLst>
                                        <p:tav tm="0">
                                          <p:val>
                                            <p:strVal val="ppt_y"/>
                                          </p:val>
                                        </p:tav>
                                        <p:tav tm="100000">
                                          <p:val>
                                            <p:strVal val="1+ppt_h/2"/>
                                          </p:val>
                                        </p:tav>
                                      </p:tavLst>
                                    </p:anim>
                                    <p:set>
                                      <p:cBhvr>
                                        <p:cTn id="154" dur="1" fill="hold">
                                          <p:stCondLst>
                                            <p:cond delay="3999"/>
                                          </p:stCondLst>
                                        </p:cTn>
                                        <p:tgtEl>
                                          <p:spTgt spid="6"/>
                                        </p:tgtEl>
                                        <p:attrNameLst>
                                          <p:attrName>style.visibility</p:attrName>
                                        </p:attrNameLst>
                                      </p:cBhvr>
                                      <p:to>
                                        <p:strVal val="hidden"/>
                                      </p:to>
                                    </p:set>
                                  </p:childTnLst>
                                </p:cTn>
                              </p:par>
                              <p:par>
                                <p:cTn id="155" presetID="6" presetClass="emph" presetSubtype="0" fill="hold" grpId="1" nodeType="withEffect">
                                  <p:stCondLst>
                                    <p:cond delay="0"/>
                                  </p:stCondLst>
                                  <p:childTnLst>
                                    <p:animScale>
                                      <p:cBhvr>
                                        <p:cTn id="156" dur="3000" fill="hold"/>
                                        <p:tgtEl>
                                          <p:spTgt spid="7"/>
                                        </p:tgtEl>
                                      </p:cBhvr>
                                      <p:by x="400000" y="100000"/>
                                    </p:animScale>
                                  </p:childTnLst>
                                </p:cTn>
                              </p:par>
                              <p:par>
                                <p:cTn id="157" presetID="2" presetClass="exit" presetSubtype="12" fill="hold" grpId="2" nodeType="withEffect">
                                  <p:stCondLst>
                                    <p:cond delay="0"/>
                                  </p:stCondLst>
                                  <p:childTnLst>
                                    <p:anim calcmode="lin" valueType="num">
                                      <p:cBhvr additive="base">
                                        <p:cTn id="158" dur="4000"/>
                                        <p:tgtEl>
                                          <p:spTgt spid="7"/>
                                        </p:tgtEl>
                                        <p:attrNameLst>
                                          <p:attrName>ppt_x</p:attrName>
                                        </p:attrNameLst>
                                      </p:cBhvr>
                                      <p:tavLst>
                                        <p:tav tm="0">
                                          <p:val>
                                            <p:strVal val="ppt_x"/>
                                          </p:val>
                                        </p:tav>
                                        <p:tav tm="100000">
                                          <p:val>
                                            <p:strVal val="0-ppt_w/2"/>
                                          </p:val>
                                        </p:tav>
                                      </p:tavLst>
                                    </p:anim>
                                    <p:anim calcmode="lin" valueType="num">
                                      <p:cBhvr additive="base">
                                        <p:cTn id="159" dur="4000"/>
                                        <p:tgtEl>
                                          <p:spTgt spid="7"/>
                                        </p:tgtEl>
                                        <p:attrNameLst>
                                          <p:attrName>ppt_y</p:attrName>
                                        </p:attrNameLst>
                                      </p:cBhvr>
                                      <p:tavLst>
                                        <p:tav tm="0">
                                          <p:val>
                                            <p:strVal val="ppt_y"/>
                                          </p:val>
                                        </p:tav>
                                        <p:tav tm="100000">
                                          <p:val>
                                            <p:strVal val="1+ppt_h/2"/>
                                          </p:val>
                                        </p:tav>
                                      </p:tavLst>
                                    </p:anim>
                                    <p:set>
                                      <p:cBhvr>
                                        <p:cTn id="160" dur="1" fill="hold">
                                          <p:stCondLst>
                                            <p:cond delay="3999"/>
                                          </p:stCondLst>
                                        </p:cTn>
                                        <p:tgtEl>
                                          <p:spTgt spid="7"/>
                                        </p:tgtEl>
                                        <p:attrNameLst>
                                          <p:attrName>style.visibility</p:attrName>
                                        </p:attrNameLst>
                                      </p:cBhvr>
                                      <p:to>
                                        <p:strVal val="hidden"/>
                                      </p:to>
                                    </p:set>
                                  </p:childTnLst>
                                </p:cTn>
                              </p:par>
                              <p:par>
                                <p:cTn id="161" presetID="6" presetClass="emph" presetSubtype="0" fill="hold" grpId="1" nodeType="withEffect">
                                  <p:stCondLst>
                                    <p:cond delay="0"/>
                                  </p:stCondLst>
                                  <p:childTnLst>
                                    <p:animScale>
                                      <p:cBhvr>
                                        <p:cTn id="162" dur="3000" fill="hold"/>
                                        <p:tgtEl>
                                          <p:spTgt spid="8"/>
                                        </p:tgtEl>
                                      </p:cBhvr>
                                      <p:by x="400000" y="100000"/>
                                    </p:animScale>
                                  </p:childTnLst>
                                </p:cTn>
                              </p:par>
                              <p:par>
                                <p:cTn id="163" presetID="2" presetClass="exit" presetSubtype="12" fill="hold" grpId="2" nodeType="withEffect">
                                  <p:stCondLst>
                                    <p:cond delay="0"/>
                                  </p:stCondLst>
                                  <p:childTnLst>
                                    <p:anim calcmode="lin" valueType="num">
                                      <p:cBhvr additive="base">
                                        <p:cTn id="164" dur="4000"/>
                                        <p:tgtEl>
                                          <p:spTgt spid="8"/>
                                        </p:tgtEl>
                                        <p:attrNameLst>
                                          <p:attrName>ppt_x</p:attrName>
                                        </p:attrNameLst>
                                      </p:cBhvr>
                                      <p:tavLst>
                                        <p:tav tm="0">
                                          <p:val>
                                            <p:strVal val="ppt_x"/>
                                          </p:val>
                                        </p:tav>
                                        <p:tav tm="100000">
                                          <p:val>
                                            <p:strVal val="0-ppt_w/2"/>
                                          </p:val>
                                        </p:tav>
                                      </p:tavLst>
                                    </p:anim>
                                    <p:anim calcmode="lin" valueType="num">
                                      <p:cBhvr additive="base">
                                        <p:cTn id="165" dur="4000"/>
                                        <p:tgtEl>
                                          <p:spTgt spid="8"/>
                                        </p:tgtEl>
                                        <p:attrNameLst>
                                          <p:attrName>ppt_y</p:attrName>
                                        </p:attrNameLst>
                                      </p:cBhvr>
                                      <p:tavLst>
                                        <p:tav tm="0">
                                          <p:val>
                                            <p:strVal val="ppt_y"/>
                                          </p:val>
                                        </p:tav>
                                        <p:tav tm="100000">
                                          <p:val>
                                            <p:strVal val="1+ppt_h/2"/>
                                          </p:val>
                                        </p:tav>
                                      </p:tavLst>
                                    </p:anim>
                                    <p:set>
                                      <p:cBhvr>
                                        <p:cTn id="166" dur="1" fill="hold">
                                          <p:stCondLst>
                                            <p:cond delay="3999"/>
                                          </p:stCondLst>
                                        </p:cTn>
                                        <p:tgtEl>
                                          <p:spTgt spid="8"/>
                                        </p:tgtEl>
                                        <p:attrNameLst>
                                          <p:attrName>style.visibility</p:attrName>
                                        </p:attrNameLst>
                                      </p:cBhvr>
                                      <p:to>
                                        <p:strVal val="hidden"/>
                                      </p:to>
                                    </p:set>
                                  </p:childTnLst>
                                </p:cTn>
                              </p:par>
                              <p:par>
                                <p:cTn id="167" presetID="6" presetClass="emph" presetSubtype="0" fill="hold" grpId="1" nodeType="withEffect">
                                  <p:stCondLst>
                                    <p:cond delay="0"/>
                                  </p:stCondLst>
                                  <p:childTnLst>
                                    <p:animScale>
                                      <p:cBhvr>
                                        <p:cTn id="168" dur="3000" fill="hold"/>
                                        <p:tgtEl>
                                          <p:spTgt spid="9"/>
                                        </p:tgtEl>
                                      </p:cBhvr>
                                      <p:by x="400000" y="100000"/>
                                    </p:animScale>
                                  </p:childTnLst>
                                </p:cTn>
                              </p:par>
                              <p:par>
                                <p:cTn id="169" presetID="2" presetClass="exit" presetSubtype="9" fill="hold" grpId="2" nodeType="withEffect">
                                  <p:stCondLst>
                                    <p:cond delay="0"/>
                                  </p:stCondLst>
                                  <p:childTnLst>
                                    <p:anim calcmode="lin" valueType="num">
                                      <p:cBhvr additive="base">
                                        <p:cTn id="170" dur="4000"/>
                                        <p:tgtEl>
                                          <p:spTgt spid="9"/>
                                        </p:tgtEl>
                                        <p:attrNameLst>
                                          <p:attrName>ppt_x</p:attrName>
                                        </p:attrNameLst>
                                      </p:cBhvr>
                                      <p:tavLst>
                                        <p:tav tm="0">
                                          <p:val>
                                            <p:strVal val="ppt_x"/>
                                          </p:val>
                                        </p:tav>
                                        <p:tav tm="100000">
                                          <p:val>
                                            <p:strVal val="0-ppt_w/2"/>
                                          </p:val>
                                        </p:tav>
                                      </p:tavLst>
                                    </p:anim>
                                    <p:anim calcmode="lin" valueType="num">
                                      <p:cBhvr additive="base">
                                        <p:cTn id="171" dur="4000"/>
                                        <p:tgtEl>
                                          <p:spTgt spid="9"/>
                                        </p:tgtEl>
                                        <p:attrNameLst>
                                          <p:attrName>ppt_y</p:attrName>
                                        </p:attrNameLst>
                                      </p:cBhvr>
                                      <p:tavLst>
                                        <p:tav tm="0">
                                          <p:val>
                                            <p:strVal val="ppt_y"/>
                                          </p:val>
                                        </p:tav>
                                        <p:tav tm="100000">
                                          <p:val>
                                            <p:strVal val="0-ppt_h/2"/>
                                          </p:val>
                                        </p:tav>
                                      </p:tavLst>
                                    </p:anim>
                                    <p:set>
                                      <p:cBhvr>
                                        <p:cTn id="172" dur="1" fill="hold">
                                          <p:stCondLst>
                                            <p:cond delay="3999"/>
                                          </p:stCondLst>
                                        </p:cTn>
                                        <p:tgtEl>
                                          <p:spTgt spid="9"/>
                                        </p:tgtEl>
                                        <p:attrNameLst>
                                          <p:attrName>style.visibility</p:attrName>
                                        </p:attrNameLst>
                                      </p:cBhvr>
                                      <p:to>
                                        <p:strVal val="hidden"/>
                                      </p:to>
                                    </p:set>
                                  </p:childTnLst>
                                </p:cTn>
                              </p:par>
                              <p:par>
                                <p:cTn id="173" presetID="6" presetClass="emph" presetSubtype="0" fill="hold" grpId="1" nodeType="withEffect">
                                  <p:stCondLst>
                                    <p:cond delay="0"/>
                                  </p:stCondLst>
                                  <p:childTnLst>
                                    <p:animScale>
                                      <p:cBhvr>
                                        <p:cTn id="174" dur="3000" fill="hold"/>
                                        <p:tgtEl>
                                          <p:spTgt spid="10"/>
                                        </p:tgtEl>
                                      </p:cBhvr>
                                      <p:by x="400000" y="100000"/>
                                    </p:animScale>
                                  </p:childTnLst>
                                </p:cTn>
                              </p:par>
                              <p:par>
                                <p:cTn id="175" presetID="2" presetClass="exit" presetSubtype="9" fill="hold" grpId="2" nodeType="withEffect">
                                  <p:stCondLst>
                                    <p:cond delay="0"/>
                                  </p:stCondLst>
                                  <p:childTnLst>
                                    <p:anim calcmode="lin" valueType="num">
                                      <p:cBhvr additive="base">
                                        <p:cTn id="176" dur="4000"/>
                                        <p:tgtEl>
                                          <p:spTgt spid="10"/>
                                        </p:tgtEl>
                                        <p:attrNameLst>
                                          <p:attrName>ppt_x</p:attrName>
                                        </p:attrNameLst>
                                      </p:cBhvr>
                                      <p:tavLst>
                                        <p:tav tm="0">
                                          <p:val>
                                            <p:strVal val="ppt_x"/>
                                          </p:val>
                                        </p:tav>
                                        <p:tav tm="100000">
                                          <p:val>
                                            <p:strVal val="0-ppt_w/2"/>
                                          </p:val>
                                        </p:tav>
                                      </p:tavLst>
                                    </p:anim>
                                    <p:anim calcmode="lin" valueType="num">
                                      <p:cBhvr additive="base">
                                        <p:cTn id="177" dur="4000"/>
                                        <p:tgtEl>
                                          <p:spTgt spid="10"/>
                                        </p:tgtEl>
                                        <p:attrNameLst>
                                          <p:attrName>ppt_y</p:attrName>
                                        </p:attrNameLst>
                                      </p:cBhvr>
                                      <p:tavLst>
                                        <p:tav tm="0">
                                          <p:val>
                                            <p:strVal val="ppt_y"/>
                                          </p:val>
                                        </p:tav>
                                        <p:tav tm="100000">
                                          <p:val>
                                            <p:strVal val="0-ppt_h/2"/>
                                          </p:val>
                                        </p:tav>
                                      </p:tavLst>
                                    </p:anim>
                                    <p:set>
                                      <p:cBhvr>
                                        <p:cTn id="178" dur="1" fill="hold">
                                          <p:stCondLst>
                                            <p:cond delay="3999"/>
                                          </p:stCondLst>
                                        </p:cTn>
                                        <p:tgtEl>
                                          <p:spTgt spid="10"/>
                                        </p:tgtEl>
                                        <p:attrNameLst>
                                          <p:attrName>style.visibility</p:attrName>
                                        </p:attrNameLst>
                                      </p:cBhvr>
                                      <p:to>
                                        <p:strVal val="hidden"/>
                                      </p:to>
                                    </p:set>
                                  </p:childTnLst>
                                </p:cTn>
                              </p:par>
                              <p:par>
                                <p:cTn id="179" presetID="6" presetClass="emph" presetSubtype="0" fill="hold" grpId="1" nodeType="withEffect">
                                  <p:stCondLst>
                                    <p:cond delay="0"/>
                                  </p:stCondLst>
                                  <p:childTnLst>
                                    <p:animScale>
                                      <p:cBhvr>
                                        <p:cTn id="180" dur="3000" fill="hold"/>
                                        <p:tgtEl>
                                          <p:spTgt spid="11"/>
                                        </p:tgtEl>
                                      </p:cBhvr>
                                      <p:by x="400000" y="100000"/>
                                    </p:animScale>
                                  </p:childTnLst>
                                </p:cTn>
                              </p:par>
                              <p:par>
                                <p:cTn id="181" presetID="2" presetClass="exit" presetSubtype="9" fill="hold" grpId="2" nodeType="withEffect">
                                  <p:stCondLst>
                                    <p:cond delay="0"/>
                                  </p:stCondLst>
                                  <p:childTnLst>
                                    <p:anim calcmode="lin" valueType="num">
                                      <p:cBhvr additive="base">
                                        <p:cTn id="182" dur="4000"/>
                                        <p:tgtEl>
                                          <p:spTgt spid="11"/>
                                        </p:tgtEl>
                                        <p:attrNameLst>
                                          <p:attrName>ppt_x</p:attrName>
                                        </p:attrNameLst>
                                      </p:cBhvr>
                                      <p:tavLst>
                                        <p:tav tm="0">
                                          <p:val>
                                            <p:strVal val="ppt_x"/>
                                          </p:val>
                                        </p:tav>
                                        <p:tav tm="100000">
                                          <p:val>
                                            <p:strVal val="0-ppt_w/2"/>
                                          </p:val>
                                        </p:tav>
                                      </p:tavLst>
                                    </p:anim>
                                    <p:anim calcmode="lin" valueType="num">
                                      <p:cBhvr additive="base">
                                        <p:cTn id="183" dur="4000"/>
                                        <p:tgtEl>
                                          <p:spTgt spid="11"/>
                                        </p:tgtEl>
                                        <p:attrNameLst>
                                          <p:attrName>ppt_y</p:attrName>
                                        </p:attrNameLst>
                                      </p:cBhvr>
                                      <p:tavLst>
                                        <p:tav tm="0">
                                          <p:val>
                                            <p:strVal val="ppt_y"/>
                                          </p:val>
                                        </p:tav>
                                        <p:tav tm="100000">
                                          <p:val>
                                            <p:strVal val="0-ppt_h/2"/>
                                          </p:val>
                                        </p:tav>
                                      </p:tavLst>
                                    </p:anim>
                                    <p:set>
                                      <p:cBhvr>
                                        <p:cTn id="184" dur="1" fill="hold">
                                          <p:stCondLst>
                                            <p:cond delay="3999"/>
                                          </p:stCondLst>
                                        </p:cTn>
                                        <p:tgtEl>
                                          <p:spTgt spid="11"/>
                                        </p:tgtEl>
                                        <p:attrNameLst>
                                          <p:attrName>style.visibility</p:attrName>
                                        </p:attrNameLst>
                                      </p:cBhvr>
                                      <p:to>
                                        <p:strVal val="hidden"/>
                                      </p:to>
                                    </p:set>
                                  </p:childTnLst>
                                </p:cTn>
                              </p:par>
                              <p:par>
                                <p:cTn id="185" presetID="6" presetClass="emph" presetSubtype="0" fill="hold" grpId="1" nodeType="withEffect">
                                  <p:stCondLst>
                                    <p:cond delay="0"/>
                                  </p:stCondLst>
                                  <p:childTnLst>
                                    <p:animScale>
                                      <p:cBhvr>
                                        <p:cTn id="186" dur="3000" fill="hold"/>
                                        <p:tgtEl>
                                          <p:spTgt spid="12"/>
                                        </p:tgtEl>
                                      </p:cBhvr>
                                      <p:by x="400000" y="100000"/>
                                    </p:animScale>
                                  </p:childTnLst>
                                </p:cTn>
                              </p:par>
                              <p:par>
                                <p:cTn id="187" presetID="2" presetClass="exit" presetSubtype="3" fill="hold" grpId="2" nodeType="withEffect">
                                  <p:stCondLst>
                                    <p:cond delay="0"/>
                                  </p:stCondLst>
                                  <p:childTnLst>
                                    <p:anim calcmode="lin" valueType="num">
                                      <p:cBhvr additive="base">
                                        <p:cTn id="188" dur="4000"/>
                                        <p:tgtEl>
                                          <p:spTgt spid="12"/>
                                        </p:tgtEl>
                                        <p:attrNameLst>
                                          <p:attrName>ppt_x</p:attrName>
                                        </p:attrNameLst>
                                      </p:cBhvr>
                                      <p:tavLst>
                                        <p:tav tm="0">
                                          <p:val>
                                            <p:strVal val="ppt_x"/>
                                          </p:val>
                                        </p:tav>
                                        <p:tav tm="100000">
                                          <p:val>
                                            <p:strVal val="1+ppt_w/2"/>
                                          </p:val>
                                        </p:tav>
                                      </p:tavLst>
                                    </p:anim>
                                    <p:anim calcmode="lin" valueType="num">
                                      <p:cBhvr additive="base">
                                        <p:cTn id="189" dur="4000"/>
                                        <p:tgtEl>
                                          <p:spTgt spid="12"/>
                                        </p:tgtEl>
                                        <p:attrNameLst>
                                          <p:attrName>ppt_y</p:attrName>
                                        </p:attrNameLst>
                                      </p:cBhvr>
                                      <p:tavLst>
                                        <p:tav tm="0">
                                          <p:val>
                                            <p:strVal val="ppt_y"/>
                                          </p:val>
                                        </p:tav>
                                        <p:tav tm="100000">
                                          <p:val>
                                            <p:strVal val="0-ppt_h/2"/>
                                          </p:val>
                                        </p:tav>
                                      </p:tavLst>
                                    </p:anim>
                                    <p:set>
                                      <p:cBhvr>
                                        <p:cTn id="190" dur="1" fill="hold">
                                          <p:stCondLst>
                                            <p:cond delay="3999"/>
                                          </p:stCondLst>
                                        </p:cTn>
                                        <p:tgtEl>
                                          <p:spTgt spid="12"/>
                                        </p:tgtEl>
                                        <p:attrNameLst>
                                          <p:attrName>style.visibility</p:attrName>
                                        </p:attrNameLst>
                                      </p:cBhvr>
                                      <p:to>
                                        <p:strVal val="hidden"/>
                                      </p:to>
                                    </p:set>
                                  </p:childTnLst>
                                </p:cTn>
                              </p:par>
                              <p:par>
                                <p:cTn id="191" presetID="6" presetClass="emph" presetSubtype="0" fill="hold" grpId="1" nodeType="withEffect">
                                  <p:stCondLst>
                                    <p:cond delay="0"/>
                                  </p:stCondLst>
                                  <p:childTnLst>
                                    <p:animScale>
                                      <p:cBhvr>
                                        <p:cTn id="192" dur="3000" fill="hold"/>
                                        <p:tgtEl>
                                          <p:spTgt spid="13"/>
                                        </p:tgtEl>
                                      </p:cBhvr>
                                      <p:by x="400000" y="100000"/>
                                    </p:animScale>
                                  </p:childTnLst>
                                </p:cTn>
                              </p:par>
                              <p:par>
                                <p:cTn id="193" presetID="2" presetClass="exit" presetSubtype="3" fill="hold" grpId="2" nodeType="withEffect">
                                  <p:stCondLst>
                                    <p:cond delay="0"/>
                                  </p:stCondLst>
                                  <p:childTnLst>
                                    <p:anim calcmode="lin" valueType="num">
                                      <p:cBhvr additive="base">
                                        <p:cTn id="194" dur="4000"/>
                                        <p:tgtEl>
                                          <p:spTgt spid="13"/>
                                        </p:tgtEl>
                                        <p:attrNameLst>
                                          <p:attrName>ppt_x</p:attrName>
                                        </p:attrNameLst>
                                      </p:cBhvr>
                                      <p:tavLst>
                                        <p:tav tm="0">
                                          <p:val>
                                            <p:strVal val="ppt_x"/>
                                          </p:val>
                                        </p:tav>
                                        <p:tav tm="100000">
                                          <p:val>
                                            <p:strVal val="1+ppt_w/2"/>
                                          </p:val>
                                        </p:tav>
                                      </p:tavLst>
                                    </p:anim>
                                    <p:anim calcmode="lin" valueType="num">
                                      <p:cBhvr additive="base">
                                        <p:cTn id="195" dur="4000"/>
                                        <p:tgtEl>
                                          <p:spTgt spid="13"/>
                                        </p:tgtEl>
                                        <p:attrNameLst>
                                          <p:attrName>ppt_y</p:attrName>
                                        </p:attrNameLst>
                                      </p:cBhvr>
                                      <p:tavLst>
                                        <p:tav tm="0">
                                          <p:val>
                                            <p:strVal val="ppt_y"/>
                                          </p:val>
                                        </p:tav>
                                        <p:tav tm="100000">
                                          <p:val>
                                            <p:strVal val="0-ppt_h/2"/>
                                          </p:val>
                                        </p:tav>
                                      </p:tavLst>
                                    </p:anim>
                                    <p:set>
                                      <p:cBhvr>
                                        <p:cTn id="196" dur="1" fill="hold">
                                          <p:stCondLst>
                                            <p:cond delay="3999"/>
                                          </p:stCondLst>
                                        </p:cTn>
                                        <p:tgtEl>
                                          <p:spTgt spid="13"/>
                                        </p:tgtEl>
                                        <p:attrNameLst>
                                          <p:attrName>style.visibility</p:attrName>
                                        </p:attrNameLst>
                                      </p:cBhvr>
                                      <p:to>
                                        <p:strVal val="hidden"/>
                                      </p:to>
                                    </p:set>
                                  </p:childTnLst>
                                </p:cTn>
                              </p:par>
                              <p:par>
                                <p:cTn id="197" presetID="6" presetClass="emph" presetSubtype="0" fill="hold" grpId="1" nodeType="withEffect">
                                  <p:stCondLst>
                                    <p:cond delay="0"/>
                                  </p:stCondLst>
                                  <p:childTnLst>
                                    <p:animScale>
                                      <p:cBhvr>
                                        <p:cTn id="198" dur="3000" fill="hold"/>
                                        <p:tgtEl>
                                          <p:spTgt spid="14"/>
                                        </p:tgtEl>
                                      </p:cBhvr>
                                      <p:by x="400000" y="100000"/>
                                    </p:animScale>
                                  </p:childTnLst>
                                </p:cTn>
                              </p:par>
                              <p:par>
                                <p:cTn id="199" presetID="2" presetClass="exit" presetSubtype="3" fill="hold" grpId="2" nodeType="withEffect">
                                  <p:stCondLst>
                                    <p:cond delay="0"/>
                                  </p:stCondLst>
                                  <p:childTnLst>
                                    <p:anim calcmode="lin" valueType="num">
                                      <p:cBhvr additive="base">
                                        <p:cTn id="200" dur="4000"/>
                                        <p:tgtEl>
                                          <p:spTgt spid="14"/>
                                        </p:tgtEl>
                                        <p:attrNameLst>
                                          <p:attrName>ppt_x</p:attrName>
                                        </p:attrNameLst>
                                      </p:cBhvr>
                                      <p:tavLst>
                                        <p:tav tm="0">
                                          <p:val>
                                            <p:strVal val="ppt_x"/>
                                          </p:val>
                                        </p:tav>
                                        <p:tav tm="100000">
                                          <p:val>
                                            <p:strVal val="1+ppt_w/2"/>
                                          </p:val>
                                        </p:tav>
                                      </p:tavLst>
                                    </p:anim>
                                    <p:anim calcmode="lin" valueType="num">
                                      <p:cBhvr additive="base">
                                        <p:cTn id="201" dur="4000"/>
                                        <p:tgtEl>
                                          <p:spTgt spid="14"/>
                                        </p:tgtEl>
                                        <p:attrNameLst>
                                          <p:attrName>ppt_y</p:attrName>
                                        </p:attrNameLst>
                                      </p:cBhvr>
                                      <p:tavLst>
                                        <p:tav tm="0">
                                          <p:val>
                                            <p:strVal val="ppt_y"/>
                                          </p:val>
                                        </p:tav>
                                        <p:tav tm="100000">
                                          <p:val>
                                            <p:strVal val="0-ppt_h/2"/>
                                          </p:val>
                                        </p:tav>
                                      </p:tavLst>
                                    </p:anim>
                                    <p:set>
                                      <p:cBhvr>
                                        <p:cTn id="202" dur="1" fill="hold">
                                          <p:stCondLst>
                                            <p:cond delay="3999"/>
                                          </p:stCondLst>
                                        </p:cTn>
                                        <p:tgtEl>
                                          <p:spTgt spid="14"/>
                                        </p:tgtEl>
                                        <p:attrNameLst>
                                          <p:attrName>style.visibility</p:attrName>
                                        </p:attrNameLst>
                                      </p:cBhvr>
                                      <p:to>
                                        <p:strVal val="hidden"/>
                                      </p:to>
                                    </p:set>
                                  </p:childTnLst>
                                </p:cTn>
                              </p:par>
                              <p:par>
                                <p:cTn id="203" presetID="6" presetClass="emph" presetSubtype="0" fill="hold" grpId="1" nodeType="withEffect">
                                  <p:stCondLst>
                                    <p:cond delay="0"/>
                                  </p:stCondLst>
                                  <p:childTnLst>
                                    <p:animScale>
                                      <p:cBhvr>
                                        <p:cTn id="204" dur="3000" fill="hold"/>
                                        <p:tgtEl>
                                          <p:spTgt spid="15"/>
                                        </p:tgtEl>
                                      </p:cBhvr>
                                      <p:by x="400000" y="100000"/>
                                    </p:animScale>
                                  </p:childTnLst>
                                </p:cTn>
                              </p:par>
                              <p:par>
                                <p:cTn id="205" presetID="2" presetClass="exit" presetSubtype="6" fill="hold" grpId="2" nodeType="withEffect">
                                  <p:stCondLst>
                                    <p:cond delay="0"/>
                                  </p:stCondLst>
                                  <p:childTnLst>
                                    <p:anim calcmode="lin" valueType="num">
                                      <p:cBhvr additive="base">
                                        <p:cTn id="206" dur="4000"/>
                                        <p:tgtEl>
                                          <p:spTgt spid="15"/>
                                        </p:tgtEl>
                                        <p:attrNameLst>
                                          <p:attrName>ppt_x</p:attrName>
                                        </p:attrNameLst>
                                      </p:cBhvr>
                                      <p:tavLst>
                                        <p:tav tm="0">
                                          <p:val>
                                            <p:strVal val="ppt_x"/>
                                          </p:val>
                                        </p:tav>
                                        <p:tav tm="100000">
                                          <p:val>
                                            <p:strVal val="1+ppt_w/2"/>
                                          </p:val>
                                        </p:tav>
                                      </p:tavLst>
                                    </p:anim>
                                    <p:anim calcmode="lin" valueType="num">
                                      <p:cBhvr additive="base">
                                        <p:cTn id="207" dur="4000"/>
                                        <p:tgtEl>
                                          <p:spTgt spid="15"/>
                                        </p:tgtEl>
                                        <p:attrNameLst>
                                          <p:attrName>ppt_y</p:attrName>
                                        </p:attrNameLst>
                                      </p:cBhvr>
                                      <p:tavLst>
                                        <p:tav tm="0">
                                          <p:val>
                                            <p:strVal val="ppt_y"/>
                                          </p:val>
                                        </p:tav>
                                        <p:tav tm="100000">
                                          <p:val>
                                            <p:strVal val="1+ppt_h/2"/>
                                          </p:val>
                                        </p:tav>
                                      </p:tavLst>
                                    </p:anim>
                                    <p:set>
                                      <p:cBhvr>
                                        <p:cTn id="208" dur="1" fill="hold">
                                          <p:stCondLst>
                                            <p:cond delay="3999"/>
                                          </p:stCondLst>
                                        </p:cTn>
                                        <p:tgtEl>
                                          <p:spTgt spid="15"/>
                                        </p:tgtEl>
                                        <p:attrNameLst>
                                          <p:attrName>style.visibility</p:attrName>
                                        </p:attrNameLst>
                                      </p:cBhvr>
                                      <p:to>
                                        <p:strVal val="hidden"/>
                                      </p:to>
                                    </p:set>
                                  </p:childTnLst>
                                </p:cTn>
                              </p:par>
                              <p:par>
                                <p:cTn id="209" presetID="6" presetClass="emph" presetSubtype="0" fill="hold" grpId="1" nodeType="withEffect">
                                  <p:stCondLst>
                                    <p:cond delay="0"/>
                                  </p:stCondLst>
                                  <p:childTnLst>
                                    <p:animScale>
                                      <p:cBhvr>
                                        <p:cTn id="210" dur="3000" fill="hold"/>
                                        <p:tgtEl>
                                          <p:spTgt spid="16"/>
                                        </p:tgtEl>
                                      </p:cBhvr>
                                      <p:by x="400000" y="100000"/>
                                    </p:animScale>
                                  </p:childTnLst>
                                </p:cTn>
                              </p:par>
                              <p:par>
                                <p:cTn id="211" presetID="2" presetClass="exit" presetSubtype="6" fill="hold" grpId="2" nodeType="withEffect">
                                  <p:stCondLst>
                                    <p:cond delay="0"/>
                                  </p:stCondLst>
                                  <p:childTnLst>
                                    <p:anim calcmode="lin" valueType="num">
                                      <p:cBhvr additive="base">
                                        <p:cTn id="212" dur="4000"/>
                                        <p:tgtEl>
                                          <p:spTgt spid="16"/>
                                        </p:tgtEl>
                                        <p:attrNameLst>
                                          <p:attrName>ppt_x</p:attrName>
                                        </p:attrNameLst>
                                      </p:cBhvr>
                                      <p:tavLst>
                                        <p:tav tm="0">
                                          <p:val>
                                            <p:strVal val="ppt_x"/>
                                          </p:val>
                                        </p:tav>
                                        <p:tav tm="100000">
                                          <p:val>
                                            <p:strVal val="1+ppt_w/2"/>
                                          </p:val>
                                        </p:tav>
                                      </p:tavLst>
                                    </p:anim>
                                    <p:anim calcmode="lin" valueType="num">
                                      <p:cBhvr additive="base">
                                        <p:cTn id="213" dur="4000"/>
                                        <p:tgtEl>
                                          <p:spTgt spid="16"/>
                                        </p:tgtEl>
                                        <p:attrNameLst>
                                          <p:attrName>ppt_y</p:attrName>
                                        </p:attrNameLst>
                                      </p:cBhvr>
                                      <p:tavLst>
                                        <p:tav tm="0">
                                          <p:val>
                                            <p:strVal val="ppt_y"/>
                                          </p:val>
                                        </p:tav>
                                        <p:tav tm="100000">
                                          <p:val>
                                            <p:strVal val="1+ppt_h/2"/>
                                          </p:val>
                                        </p:tav>
                                      </p:tavLst>
                                    </p:anim>
                                    <p:set>
                                      <p:cBhvr>
                                        <p:cTn id="214" dur="1" fill="hold">
                                          <p:stCondLst>
                                            <p:cond delay="3999"/>
                                          </p:stCondLst>
                                        </p:cTn>
                                        <p:tgtEl>
                                          <p:spTgt spid="16"/>
                                        </p:tgtEl>
                                        <p:attrNameLst>
                                          <p:attrName>style.visibility</p:attrName>
                                        </p:attrNameLst>
                                      </p:cBhvr>
                                      <p:to>
                                        <p:strVal val="hidden"/>
                                      </p:to>
                                    </p:set>
                                  </p:childTnLst>
                                </p:cTn>
                              </p:par>
                              <p:par>
                                <p:cTn id="215" presetID="6" presetClass="emph" presetSubtype="0" fill="hold" grpId="1" nodeType="withEffect">
                                  <p:stCondLst>
                                    <p:cond delay="0"/>
                                  </p:stCondLst>
                                  <p:childTnLst>
                                    <p:animScale>
                                      <p:cBhvr>
                                        <p:cTn id="216" dur="3000" fill="hold"/>
                                        <p:tgtEl>
                                          <p:spTgt spid="17"/>
                                        </p:tgtEl>
                                      </p:cBhvr>
                                      <p:by x="400000" y="100000"/>
                                    </p:animScale>
                                  </p:childTnLst>
                                </p:cTn>
                              </p:par>
                              <p:par>
                                <p:cTn id="217" presetID="2" presetClass="exit" presetSubtype="6" fill="hold" grpId="2" nodeType="withEffect">
                                  <p:stCondLst>
                                    <p:cond delay="0"/>
                                  </p:stCondLst>
                                  <p:childTnLst>
                                    <p:anim calcmode="lin" valueType="num">
                                      <p:cBhvr additive="base">
                                        <p:cTn id="218" dur="4000"/>
                                        <p:tgtEl>
                                          <p:spTgt spid="17"/>
                                        </p:tgtEl>
                                        <p:attrNameLst>
                                          <p:attrName>ppt_x</p:attrName>
                                        </p:attrNameLst>
                                      </p:cBhvr>
                                      <p:tavLst>
                                        <p:tav tm="0">
                                          <p:val>
                                            <p:strVal val="ppt_x"/>
                                          </p:val>
                                        </p:tav>
                                        <p:tav tm="100000">
                                          <p:val>
                                            <p:strVal val="1+ppt_w/2"/>
                                          </p:val>
                                        </p:tav>
                                      </p:tavLst>
                                    </p:anim>
                                    <p:anim calcmode="lin" valueType="num">
                                      <p:cBhvr additive="base">
                                        <p:cTn id="219" dur="4000"/>
                                        <p:tgtEl>
                                          <p:spTgt spid="17"/>
                                        </p:tgtEl>
                                        <p:attrNameLst>
                                          <p:attrName>ppt_y</p:attrName>
                                        </p:attrNameLst>
                                      </p:cBhvr>
                                      <p:tavLst>
                                        <p:tav tm="0">
                                          <p:val>
                                            <p:strVal val="ppt_y"/>
                                          </p:val>
                                        </p:tav>
                                        <p:tav tm="100000">
                                          <p:val>
                                            <p:strVal val="1+ppt_h/2"/>
                                          </p:val>
                                        </p:tav>
                                      </p:tavLst>
                                    </p:anim>
                                    <p:set>
                                      <p:cBhvr>
                                        <p:cTn id="220" dur="1" fill="hold">
                                          <p:stCondLst>
                                            <p:cond delay="3999"/>
                                          </p:stCondLst>
                                        </p:cTn>
                                        <p:tgtEl>
                                          <p:spTgt spid="17"/>
                                        </p:tgtEl>
                                        <p:attrNameLst>
                                          <p:attrName>style.visibility</p:attrName>
                                        </p:attrNameLst>
                                      </p:cBhvr>
                                      <p:to>
                                        <p:strVal val="hidden"/>
                                      </p:to>
                                    </p:set>
                                  </p:childTnLst>
                                </p:cTn>
                              </p:par>
                              <p:par>
                                <p:cTn id="221" presetID="6" presetClass="emph" presetSubtype="0" fill="hold" grpId="1" nodeType="withEffect">
                                  <p:stCondLst>
                                    <p:cond delay="0"/>
                                  </p:stCondLst>
                                  <p:childTnLst>
                                    <p:animScale>
                                      <p:cBhvr>
                                        <p:cTn id="222" dur="3000" fill="hold"/>
                                        <p:tgtEl>
                                          <p:spTgt spid="19"/>
                                        </p:tgtEl>
                                      </p:cBhvr>
                                      <p:by x="400000" y="100000"/>
                                    </p:animScale>
                                  </p:childTnLst>
                                </p:cTn>
                              </p:par>
                              <p:par>
                                <p:cTn id="223" presetID="2" presetClass="exit" presetSubtype="6" fill="hold" grpId="2" nodeType="withEffect">
                                  <p:stCondLst>
                                    <p:cond delay="0"/>
                                  </p:stCondLst>
                                  <p:childTnLst>
                                    <p:anim calcmode="lin" valueType="num">
                                      <p:cBhvr additive="base">
                                        <p:cTn id="224" dur="4000"/>
                                        <p:tgtEl>
                                          <p:spTgt spid="19"/>
                                        </p:tgtEl>
                                        <p:attrNameLst>
                                          <p:attrName>ppt_x</p:attrName>
                                        </p:attrNameLst>
                                      </p:cBhvr>
                                      <p:tavLst>
                                        <p:tav tm="0">
                                          <p:val>
                                            <p:strVal val="ppt_x"/>
                                          </p:val>
                                        </p:tav>
                                        <p:tav tm="100000">
                                          <p:val>
                                            <p:strVal val="1+ppt_w/2"/>
                                          </p:val>
                                        </p:tav>
                                      </p:tavLst>
                                    </p:anim>
                                    <p:anim calcmode="lin" valueType="num">
                                      <p:cBhvr additive="base">
                                        <p:cTn id="225" dur="4000"/>
                                        <p:tgtEl>
                                          <p:spTgt spid="19"/>
                                        </p:tgtEl>
                                        <p:attrNameLst>
                                          <p:attrName>ppt_y</p:attrName>
                                        </p:attrNameLst>
                                      </p:cBhvr>
                                      <p:tavLst>
                                        <p:tav tm="0">
                                          <p:val>
                                            <p:strVal val="ppt_y"/>
                                          </p:val>
                                        </p:tav>
                                        <p:tav tm="100000">
                                          <p:val>
                                            <p:strVal val="1+ppt_h/2"/>
                                          </p:val>
                                        </p:tav>
                                      </p:tavLst>
                                    </p:anim>
                                    <p:set>
                                      <p:cBhvr>
                                        <p:cTn id="226" dur="1" fill="hold">
                                          <p:stCondLst>
                                            <p:cond delay="3999"/>
                                          </p:stCondLst>
                                        </p:cTn>
                                        <p:tgtEl>
                                          <p:spTgt spid="19"/>
                                        </p:tgtEl>
                                        <p:attrNameLst>
                                          <p:attrName>style.visibility</p:attrName>
                                        </p:attrNameLst>
                                      </p:cBhvr>
                                      <p:to>
                                        <p:strVal val="hidden"/>
                                      </p:to>
                                    </p:set>
                                  </p:childTnLst>
                                </p:cTn>
                              </p:par>
                              <p:par>
                                <p:cTn id="227" presetID="6" presetClass="emph" presetSubtype="0" fill="hold" grpId="1" nodeType="withEffect">
                                  <p:stCondLst>
                                    <p:cond delay="0"/>
                                  </p:stCondLst>
                                  <p:childTnLst>
                                    <p:animScale>
                                      <p:cBhvr>
                                        <p:cTn id="228" dur="3000" fill="hold"/>
                                        <p:tgtEl>
                                          <p:spTgt spid="20"/>
                                        </p:tgtEl>
                                      </p:cBhvr>
                                      <p:by x="400000" y="100000"/>
                                    </p:animScale>
                                  </p:childTnLst>
                                </p:cTn>
                              </p:par>
                              <p:par>
                                <p:cTn id="229" presetID="2" presetClass="exit" presetSubtype="12" fill="hold" grpId="2" nodeType="withEffect">
                                  <p:stCondLst>
                                    <p:cond delay="0"/>
                                  </p:stCondLst>
                                  <p:childTnLst>
                                    <p:anim calcmode="lin" valueType="num">
                                      <p:cBhvr additive="base">
                                        <p:cTn id="230" dur="4000"/>
                                        <p:tgtEl>
                                          <p:spTgt spid="20"/>
                                        </p:tgtEl>
                                        <p:attrNameLst>
                                          <p:attrName>ppt_x</p:attrName>
                                        </p:attrNameLst>
                                      </p:cBhvr>
                                      <p:tavLst>
                                        <p:tav tm="0">
                                          <p:val>
                                            <p:strVal val="ppt_x"/>
                                          </p:val>
                                        </p:tav>
                                        <p:tav tm="100000">
                                          <p:val>
                                            <p:strVal val="0-ppt_w/2"/>
                                          </p:val>
                                        </p:tav>
                                      </p:tavLst>
                                    </p:anim>
                                    <p:anim calcmode="lin" valueType="num">
                                      <p:cBhvr additive="base">
                                        <p:cTn id="231" dur="4000"/>
                                        <p:tgtEl>
                                          <p:spTgt spid="20"/>
                                        </p:tgtEl>
                                        <p:attrNameLst>
                                          <p:attrName>ppt_y</p:attrName>
                                        </p:attrNameLst>
                                      </p:cBhvr>
                                      <p:tavLst>
                                        <p:tav tm="0">
                                          <p:val>
                                            <p:strVal val="ppt_y"/>
                                          </p:val>
                                        </p:tav>
                                        <p:tav tm="100000">
                                          <p:val>
                                            <p:strVal val="1+ppt_h/2"/>
                                          </p:val>
                                        </p:tav>
                                      </p:tavLst>
                                    </p:anim>
                                    <p:set>
                                      <p:cBhvr>
                                        <p:cTn id="232" dur="1" fill="hold">
                                          <p:stCondLst>
                                            <p:cond delay="3999"/>
                                          </p:stCondLst>
                                        </p:cTn>
                                        <p:tgtEl>
                                          <p:spTgt spid="20"/>
                                        </p:tgtEl>
                                        <p:attrNameLst>
                                          <p:attrName>style.visibility</p:attrName>
                                        </p:attrNameLst>
                                      </p:cBhvr>
                                      <p:to>
                                        <p:strVal val="hidden"/>
                                      </p:to>
                                    </p:set>
                                  </p:childTnLst>
                                </p:cTn>
                              </p:par>
                              <p:par>
                                <p:cTn id="233" presetID="6" presetClass="emph" presetSubtype="0" fill="hold" grpId="1" nodeType="withEffect">
                                  <p:stCondLst>
                                    <p:cond delay="0"/>
                                  </p:stCondLst>
                                  <p:childTnLst>
                                    <p:animScale>
                                      <p:cBhvr>
                                        <p:cTn id="234" dur="3000" fill="hold"/>
                                        <p:tgtEl>
                                          <p:spTgt spid="21"/>
                                        </p:tgtEl>
                                      </p:cBhvr>
                                      <p:by x="400000" y="100000"/>
                                    </p:animScale>
                                  </p:childTnLst>
                                </p:cTn>
                              </p:par>
                              <p:par>
                                <p:cTn id="235" presetID="2" presetClass="exit" presetSubtype="3" fill="hold" grpId="2" nodeType="withEffect">
                                  <p:stCondLst>
                                    <p:cond delay="0"/>
                                  </p:stCondLst>
                                  <p:childTnLst>
                                    <p:anim calcmode="lin" valueType="num">
                                      <p:cBhvr additive="base">
                                        <p:cTn id="236" dur="4000"/>
                                        <p:tgtEl>
                                          <p:spTgt spid="21"/>
                                        </p:tgtEl>
                                        <p:attrNameLst>
                                          <p:attrName>ppt_x</p:attrName>
                                        </p:attrNameLst>
                                      </p:cBhvr>
                                      <p:tavLst>
                                        <p:tav tm="0">
                                          <p:val>
                                            <p:strVal val="ppt_x"/>
                                          </p:val>
                                        </p:tav>
                                        <p:tav tm="100000">
                                          <p:val>
                                            <p:strVal val="1+ppt_w/2"/>
                                          </p:val>
                                        </p:tav>
                                      </p:tavLst>
                                    </p:anim>
                                    <p:anim calcmode="lin" valueType="num">
                                      <p:cBhvr additive="base">
                                        <p:cTn id="237" dur="4000"/>
                                        <p:tgtEl>
                                          <p:spTgt spid="21"/>
                                        </p:tgtEl>
                                        <p:attrNameLst>
                                          <p:attrName>ppt_y</p:attrName>
                                        </p:attrNameLst>
                                      </p:cBhvr>
                                      <p:tavLst>
                                        <p:tav tm="0">
                                          <p:val>
                                            <p:strVal val="ppt_y"/>
                                          </p:val>
                                        </p:tav>
                                        <p:tav tm="100000">
                                          <p:val>
                                            <p:strVal val="0-ppt_h/2"/>
                                          </p:val>
                                        </p:tav>
                                      </p:tavLst>
                                    </p:anim>
                                    <p:set>
                                      <p:cBhvr>
                                        <p:cTn id="238" dur="1" fill="hold">
                                          <p:stCondLst>
                                            <p:cond delay="3999"/>
                                          </p:stCondLst>
                                        </p:cTn>
                                        <p:tgtEl>
                                          <p:spTgt spid="21"/>
                                        </p:tgtEl>
                                        <p:attrNameLst>
                                          <p:attrName>style.visibility</p:attrName>
                                        </p:attrNameLst>
                                      </p:cBhvr>
                                      <p:to>
                                        <p:strVal val="hidden"/>
                                      </p:to>
                                    </p:set>
                                  </p:childTnLst>
                                </p:cTn>
                              </p:par>
                              <p:par>
                                <p:cTn id="239" presetID="6" presetClass="emph" presetSubtype="0" fill="hold" grpId="1" nodeType="withEffect">
                                  <p:stCondLst>
                                    <p:cond delay="0"/>
                                  </p:stCondLst>
                                  <p:childTnLst>
                                    <p:animScale>
                                      <p:cBhvr>
                                        <p:cTn id="240" dur="3000" fill="hold"/>
                                        <p:tgtEl>
                                          <p:spTgt spid="22"/>
                                        </p:tgtEl>
                                      </p:cBhvr>
                                      <p:by x="400000" y="100000"/>
                                    </p:animScale>
                                  </p:childTnLst>
                                </p:cTn>
                              </p:par>
                              <p:par>
                                <p:cTn id="241" presetID="2" presetClass="exit" presetSubtype="9" fill="hold" grpId="2" nodeType="withEffect">
                                  <p:stCondLst>
                                    <p:cond delay="0"/>
                                  </p:stCondLst>
                                  <p:childTnLst>
                                    <p:anim calcmode="lin" valueType="num">
                                      <p:cBhvr additive="base">
                                        <p:cTn id="242" dur="4000"/>
                                        <p:tgtEl>
                                          <p:spTgt spid="22"/>
                                        </p:tgtEl>
                                        <p:attrNameLst>
                                          <p:attrName>ppt_x</p:attrName>
                                        </p:attrNameLst>
                                      </p:cBhvr>
                                      <p:tavLst>
                                        <p:tav tm="0">
                                          <p:val>
                                            <p:strVal val="ppt_x"/>
                                          </p:val>
                                        </p:tav>
                                        <p:tav tm="100000">
                                          <p:val>
                                            <p:strVal val="0-ppt_w/2"/>
                                          </p:val>
                                        </p:tav>
                                      </p:tavLst>
                                    </p:anim>
                                    <p:anim calcmode="lin" valueType="num">
                                      <p:cBhvr additive="base">
                                        <p:cTn id="243" dur="4000"/>
                                        <p:tgtEl>
                                          <p:spTgt spid="22"/>
                                        </p:tgtEl>
                                        <p:attrNameLst>
                                          <p:attrName>ppt_y</p:attrName>
                                        </p:attrNameLst>
                                      </p:cBhvr>
                                      <p:tavLst>
                                        <p:tav tm="0">
                                          <p:val>
                                            <p:strVal val="ppt_y"/>
                                          </p:val>
                                        </p:tav>
                                        <p:tav tm="100000">
                                          <p:val>
                                            <p:strVal val="0-ppt_h/2"/>
                                          </p:val>
                                        </p:tav>
                                      </p:tavLst>
                                    </p:anim>
                                    <p:set>
                                      <p:cBhvr>
                                        <p:cTn id="244" dur="1" fill="hold">
                                          <p:stCondLst>
                                            <p:cond delay="3999"/>
                                          </p:stCondLst>
                                        </p:cTn>
                                        <p:tgtEl>
                                          <p:spTgt spid="22"/>
                                        </p:tgtEl>
                                        <p:attrNameLst>
                                          <p:attrName>style.visibility</p:attrName>
                                        </p:attrNameLst>
                                      </p:cBhvr>
                                      <p:to>
                                        <p:strVal val="hidden"/>
                                      </p:to>
                                    </p:set>
                                  </p:childTnLst>
                                </p:cTn>
                              </p:par>
                              <p:par>
                                <p:cTn id="245" presetID="23" presetClass="entr" presetSubtype="528" fill="hold" nodeType="withEffect">
                                  <p:stCondLst>
                                    <p:cond delay="0"/>
                                  </p:stCondLst>
                                  <p:childTnLst>
                                    <p:set>
                                      <p:cBhvr>
                                        <p:cTn id="246" dur="1" fill="hold">
                                          <p:stCondLst>
                                            <p:cond delay="0"/>
                                          </p:stCondLst>
                                        </p:cTn>
                                        <p:tgtEl>
                                          <p:spTgt spid="27"/>
                                        </p:tgtEl>
                                        <p:attrNameLst>
                                          <p:attrName>style.visibility</p:attrName>
                                        </p:attrNameLst>
                                      </p:cBhvr>
                                      <p:to>
                                        <p:strVal val="visible"/>
                                      </p:to>
                                    </p:set>
                                    <p:anim calcmode="lin" valueType="num">
                                      <p:cBhvr>
                                        <p:cTn id="247" dur="3250" fill="hold"/>
                                        <p:tgtEl>
                                          <p:spTgt spid="27"/>
                                        </p:tgtEl>
                                        <p:attrNameLst>
                                          <p:attrName>ppt_w</p:attrName>
                                        </p:attrNameLst>
                                      </p:cBhvr>
                                      <p:tavLst>
                                        <p:tav tm="0">
                                          <p:val>
                                            <p:fltVal val="0"/>
                                          </p:val>
                                        </p:tav>
                                        <p:tav tm="100000">
                                          <p:val>
                                            <p:strVal val="#ppt_w"/>
                                          </p:val>
                                        </p:tav>
                                      </p:tavLst>
                                    </p:anim>
                                    <p:anim calcmode="lin" valueType="num">
                                      <p:cBhvr>
                                        <p:cTn id="248" dur="3250" fill="hold"/>
                                        <p:tgtEl>
                                          <p:spTgt spid="27"/>
                                        </p:tgtEl>
                                        <p:attrNameLst>
                                          <p:attrName>ppt_h</p:attrName>
                                        </p:attrNameLst>
                                      </p:cBhvr>
                                      <p:tavLst>
                                        <p:tav tm="0">
                                          <p:val>
                                            <p:fltVal val="0"/>
                                          </p:val>
                                        </p:tav>
                                        <p:tav tm="100000">
                                          <p:val>
                                            <p:strVal val="#ppt_h"/>
                                          </p:val>
                                        </p:tav>
                                      </p:tavLst>
                                    </p:anim>
                                    <p:anim calcmode="lin" valueType="num">
                                      <p:cBhvr>
                                        <p:cTn id="249" dur="3250" fill="hold"/>
                                        <p:tgtEl>
                                          <p:spTgt spid="27"/>
                                        </p:tgtEl>
                                        <p:attrNameLst>
                                          <p:attrName>ppt_x</p:attrName>
                                        </p:attrNameLst>
                                      </p:cBhvr>
                                      <p:tavLst>
                                        <p:tav tm="0">
                                          <p:val>
                                            <p:fltVal val="0.5"/>
                                          </p:val>
                                        </p:tav>
                                        <p:tav tm="100000">
                                          <p:val>
                                            <p:strVal val="#ppt_x"/>
                                          </p:val>
                                        </p:tav>
                                      </p:tavLst>
                                    </p:anim>
                                    <p:anim calcmode="lin" valueType="num">
                                      <p:cBhvr>
                                        <p:cTn id="250" dur="3250" fill="hold"/>
                                        <p:tgtEl>
                                          <p:spTgt spid="27"/>
                                        </p:tgtEl>
                                        <p:attrNameLst>
                                          <p:attrName>ppt_y</p:attrName>
                                        </p:attrNameLst>
                                      </p:cBhvr>
                                      <p:tavLst>
                                        <p:tav tm="0">
                                          <p:val>
                                            <p:fltVal val="0.5"/>
                                          </p:val>
                                        </p:tav>
                                        <p:tav tm="100000">
                                          <p:val>
                                            <p:strVal val="#ppt_y"/>
                                          </p:val>
                                        </p:tav>
                                      </p:tavLst>
                                    </p:anim>
                                  </p:childTnLst>
                                </p:cTn>
                              </p:par>
                              <p:par>
                                <p:cTn id="251" presetID="8" presetClass="entr" presetSubtype="32" fill="hold" nodeType="withEffect">
                                  <p:stCondLst>
                                    <p:cond delay="0"/>
                                  </p:stCondLst>
                                  <p:childTnLst>
                                    <p:set>
                                      <p:cBhvr>
                                        <p:cTn id="252" dur="1" fill="hold">
                                          <p:stCondLst>
                                            <p:cond delay="0"/>
                                          </p:stCondLst>
                                        </p:cTn>
                                        <p:tgtEl>
                                          <p:spTgt spid="27"/>
                                        </p:tgtEl>
                                        <p:attrNameLst>
                                          <p:attrName>style.visibility</p:attrName>
                                        </p:attrNameLst>
                                      </p:cBhvr>
                                      <p:to>
                                        <p:strVal val="visible"/>
                                      </p:to>
                                    </p:set>
                                    <p:animEffect transition="in" filter="diamond(out)">
                                      <p:cBhvr>
                                        <p:cTn id="253" dur="3250"/>
                                        <p:tgtEl>
                                          <p:spTgt spid="27"/>
                                        </p:tgtEl>
                                      </p:cBhvr>
                                    </p:animEffect>
                                  </p:childTnLst>
                                </p:cTn>
                              </p:par>
                              <p:par>
                                <p:cTn id="254" presetID="9" presetClass="emph" presetSubtype="0" grpId="0" nodeType="withEffect">
                                  <p:stCondLst>
                                    <p:cond delay="0"/>
                                  </p:stCondLst>
                                  <p:childTnLst>
                                    <p:set>
                                      <p:cBhvr rctx="PPT">
                                        <p:cTn id="255" dur="indefinite"/>
                                        <p:tgtEl>
                                          <p:spTgt spid="23"/>
                                        </p:tgtEl>
                                        <p:attrNameLst>
                                          <p:attrName>style.opacity</p:attrName>
                                        </p:attrNameLst>
                                      </p:cBhvr>
                                      <p:to>
                                        <p:strVal val="0"/>
                                      </p:to>
                                    </p:set>
                                    <p:animEffect filter="image" prLst="opacity: 0">
                                      <p:cBhvr rctx="IE">
                                        <p:cTn id="256" dur="indefinite"/>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 grpId="2" animBg="1"/>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57"/>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12590"/>
            <a:ext cx="9144000" cy="5143500"/>
          </a:xfrm>
          <a:prstGeom prst="rect">
            <a:avLst/>
          </a:prstGeom>
          <a:noFill/>
          <a:ln>
            <a:noFill/>
          </a:ln>
        </p:spPr>
      </p:pic>
      <p:sp>
        <p:nvSpPr>
          <p:cNvPr id="5" name="4 Rectángulo"/>
          <p:cNvSpPr/>
          <p:nvPr/>
        </p:nvSpPr>
        <p:spPr>
          <a:xfrm>
            <a:off x="971600" y="699542"/>
            <a:ext cx="4824536" cy="738664"/>
          </a:xfrm>
          <a:prstGeom prst="rect">
            <a:avLst/>
          </a:prstGeom>
        </p:spPr>
        <p:txBody>
          <a:bodyPr wrap="square">
            <a:spAutoFit/>
            <a:scene3d>
              <a:camera prst="obliqueBottomLeft"/>
              <a:lightRig rig="threePt" dir="t"/>
            </a:scene3d>
            <a:sp3d extrusionH="31750">
              <a:extrusionClr>
                <a:srgbClr val="FFC000"/>
              </a:extrusionClr>
            </a:sp3d>
          </a:bodyPr>
          <a:lstStyle/>
          <a:p>
            <a:pPr algn="ctr"/>
            <a:r>
              <a:rPr lang="es-ES" sz="1400" dirty="0" smtClean="0">
                <a:solidFill>
                  <a:srgbClr val="460000"/>
                </a:solidFill>
                <a:latin typeface="Hobo Std" pitchFamily="34" charset="0"/>
              </a:rPr>
              <a:t>TABLA NUTRICIONAL DEL SALMÓN</a:t>
            </a:r>
          </a:p>
          <a:p>
            <a:pPr algn="ctr"/>
            <a:r>
              <a:rPr lang="es-ES" sz="1400" dirty="0" smtClean="0">
                <a:solidFill>
                  <a:srgbClr val="460000"/>
                </a:solidFill>
                <a:latin typeface="Hobo Std" pitchFamily="34" charset="0"/>
              </a:rPr>
              <a:t>Composición por 100 gramos </a:t>
            </a:r>
          </a:p>
          <a:p>
            <a:pPr algn="ctr"/>
            <a:r>
              <a:rPr lang="es-ES" sz="1400" dirty="0" smtClean="0">
                <a:solidFill>
                  <a:srgbClr val="460000"/>
                </a:solidFill>
                <a:latin typeface="Hobo Std" pitchFamily="34" charset="0"/>
              </a:rPr>
              <a:t>de porción comestible</a:t>
            </a:r>
          </a:p>
        </p:txBody>
      </p:sp>
      <p:sp>
        <p:nvSpPr>
          <p:cNvPr id="6" name="5 Rectángulo"/>
          <p:cNvSpPr/>
          <p:nvPr/>
        </p:nvSpPr>
        <p:spPr>
          <a:xfrm>
            <a:off x="323528" y="1491630"/>
            <a:ext cx="3168352" cy="2677656"/>
          </a:xfrm>
          <a:prstGeom prst="rect">
            <a:avLst/>
          </a:prstGeom>
        </p:spPr>
        <p:txBody>
          <a:bodyPr wrap="square">
            <a:spAutoFit/>
            <a:scene3d>
              <a:camera prst="obliqueBottomLeft"/>
              <a:lightRig rig="threePt" dir="t"/>
            </a:scene3d>
            <a:sp3d extrusionH="31750">
              <a:extrusionClr>
                <a:srgbClr val="FFC000"/>
              </a:extrusionClr>
            </a:sp3d>
          </a:bodyPr>
          <a:lstStyle/>
          <a:p>
            <a:pPr algn="ctr"/>
            <a:r>
              <a:rPr lang="es-ES" sz="1400" dirty="0" smtClean="0">
                <a:solidFill>
                  <a:srgbClr val="460000"/>
                </a:solidFill>
                <a:latin typeface="Hobo Std" pitchFamily="34" charset="0"/>
              </a:rPr>
              <a:t>Calorías 179,8</a:t>
            </a:r>
          </a:p>
          <a:p>
            <a:pPr algn="ctr"/>
            <a:r>
              <a:rPr lang="es-ES" sz="1400" dirty="0" smtClean="0">
                <a:solidFill>
                  <a:srgbClr val="460000"/>
                </a:solidFill>
                <a:latin typeface="Hobo Std" pitchFamily="34" charset="0"/>
              </a:rPr>
              <a:t>Proteínas (g) 20,2</a:t>
            </a:r>
          </a:p>
          <a:p>
            <a:pPr algn="ctr"/>
            <a:r>
              <a:rPr lang="es-ES" sz="1400" dirty="0" smtClean="0">
                <a:solidFill>
                  <a:srgbClr val="460000"/>
                </a:solidFill>
                <a:latin typeface="Hobo Std" pitchFamily="34" charset="0"/>
              </a:rPr>
              <a:t>Grasas (g) 11</a:t>
            </a:r>
          </a:p>
          <a:p>
            <a:pPr algn="ctr"/>
            <a:r>
              <a:rPr lang="es-ES" sz="1400" dirty="0" smtClean="0">
                <a:solidFill>
                  <a:srgbClr val="460000"/>
                </a:solidFill>
                <a:latin typeface="Hobo Std" pitchFamily="34" charset="0"/>
              </a:rPr>
              <a:t>*G. saturadas (g) 1,9</a:t>
            </a:r>
          </a:p>
          <a:p>
            <a:pPr algn="ctr"/>
            <a:r>
              <a:rPr lang="es-ES" sz="1400" dirty="0" smtClean="0">
                <a:solidFill>
                  <a:srgbClr val="460000"/>
                </a:solidFill>
                <a:latin typeface="Hobo Std" pitchFamily="34" charset="0"/>
              </a:rPr>
              <a:t>*G. </a:t>
            </a:r>
            <a:r>
              <a:rPr lang="es-ES" sz="1400" dirty="0" err="1" smtClean="0">
                <a:solidFill>
                  <a:srgbClr val="460000"/>
                </a:solidFill>
                <a:latin typeface="Hobo Std" pitchFamily="34" charset="0"/>
              </a:rPr>
              <a:t>monoinsaturadas</a:t>
            </a:r>
            <a:r>
              <a:rPr lang="es-ES" sz="1400" dirty="0" smtClean="0">
                <a:solidFill>
                  <a:srgbClr val="460000"/>
                </a:solidFill>
                <a:latin typeface="Hobo Std" pitchFamily="34" charset="0"/>
              </a:rPr>
              <a:t> (g) 4,4</a:t>
            </a:r>
          </a:p>
          <a:p>
            <a:pPr algn="ctr"/>
            <a:r>
              <a:rPr lang="es-ES" sz="1400" dirty="0" smtClean="0">
                <a:solidFill>
                  <a:srgbClr val="460000"/>
                </a:solidFill>
                <a:latin typeface="Hobo Std" pitchFamily="34" charset="0"/>
              </a:rPr>
              <a:t>*G. poliinsaturadas (g) 3,1</a:t>
            </a:r>
          </a:p>
          <a:p>
            <a:pPr algn="ctr"/>
            <a:r>
              <a:rPr lang="es-ES" sz="1400" dirty="0" smtClean="0">
                <a:solidFill>
                  <a:srgbClr val="460000"/>
                </a:solidFill>
                <a:latin typeface="Hobo Std" pitchFamily="34" charset="0"/>
              </a:rPr>
              <a:t>Hierro (mg) 0,4</a:t>
            </a:r>
          </a:p>
          <a:p>
            <a:pPr algn="ctr"/>
            <a:r>
              <a:rPr lang="es-ES" sz="1400" dirty="0" smtClean="0">
                <a:solidFill>
                  <a:srgbClr val="460000"/>
                </a:solidFill>
                <a:latin typeface="Hobo Std" pitchFamily="34" charset="0"/>
              </a:rPr>
              <a:t>Magnesio (mg) 27</a:t>
            </a:r>
          </a:p>
          <a:p>
            <a:pPr algn="ctr"/>
            <a:r>
              <a:rPr lang="es-ES" sz="1400" dirty="0" smtClean="0">
                <a:solidFill>
                  <a:srgbClr val="460000"/>
                </a:solidFill>
                <a:latin typeface="Hobo Std" pitchFamily="34" charset="0"/>
              </a:rPr>
              <a:t>Potasio (mg) 360</a:t>
            </a:r>
          </a:p>
          <a:p>
            <a:pPr algn="ctr"/>
            <a:r>
              <a:rPr lang="es-ES" sz="1400" dirty="0" smtClean="0">
                <a:solidFill>
                  <a:srgbClr val="460000"/>
                </a:solidFill>
                <a:latin typeface="Hobo Std" pitchFamily="34" charset="0"/>
              </a:rPr>
              <a:t>Fósforo (mg) 250</a:t>
            </a:r>
          </a:p>
          <a:p>
            <a:pPr algn="ctr"/>
            <a:r>
              <a:rPr lang="es-ES" sz="1400" dirty="0" smtClean="0">
                <a:solidFill>
                  <a:srgbClr val="460000"/>
                </a:solidFill>
                <a:latin typeface="Hobo Std" pitchFamily="34" charset="0"/>
              </a:rPr>
              <a:t>Sodio (mg) 45</a:t>
            </a:r>
          </a:p>
          <a:p>
            <a:pPr algn="ctr"/>
            <a:endParaRPr lang="es-ES" sz="1400" dirty="0" smtClean="0">
              <a:solidFill>
                <a:srgbClr val="460000"/>
              </a:solidFill>
              <a:latin typeface="Hobo Std" pitchFamily="34" charset="0"/>
            </a:endParaRPr>
          </a:p>
        </p:txBody>
      </p:sp>
      <p:sp>
        <p:nvSpPr>
          <p:cNvPr id="7" name="6 Rectángulo"/>
          <p:cNvSpPr/>
          <p:nvPr/>
        </p:nvSpPr>
        <p:spPr>
          <a:xfrm>
            <a:off x="3419872" y="1635646"/>
            <a:ext cx="2736304" cy="2677656"/>
          </a:xfrm>
          <a:prstGeom prst="rect">
            <a:avLst/>
          </a:prstGeom>
        </p:spPr>
        <p:txBody>
          <a:bodyPr wrap="square">
            <a:spAutoFit/>
            <a:scene3d>
              <a:camera prst="obliqueBottomLeft"/>
              <a:lightRig rig="threePt" dir="t"/>
            </a:scene3d>
            <a:sp3d extrusionH="31750">
              <a:extrusionClr>
                <a:srgbClr val="FFC000"/>
              </a:extrusionClr>
            </a:sp3d>
          </a:bodyPr>
          <a:lstStyle/>
          <a:p>
            <a:pPr algn="ctr"/>
            <a:r>
              <a:rPr lang="es-ES" sz="1400" dirty="0" smtClean="0">
                <a:solidFill>
                  <a:srgbClr val="460000"/>
                </a:solidFill>
                <a:latin typeface="Hobo Std" pitchFamily="34" charset="0"/>
              </a:rPr>
              <a:t>Yodo (</a:t>
            </a:r>
            <a:r>
              <a:rPr lang="es-ES" sz="1400" dirty="0" err="1" smtClean="0">
                <a:solidFill>
                  <a:srgbClr val="460000"/>
                </a:solidFill>
                <a:latin typeface="Hobo Std" pitchFamily="34" charset="0"/>
              </a:rPr>
              <a:t>mcg</a:t>
            </a:r>
            <a:r>
              <a:rPr lang="es-ES" sz="1400" dirty="0" smtClean="0">
                <a:solidFill>
                  <a:srgbClr val="460000"/>
                </a:solidFill>
                <a:latin typeface="Hobo Std" pitchFamily="34" charset="0"/>
              </a:rPr>
              <a:t>) 37</a:t>
            </a:r>
          </a:p>
          <a:p>
            <a:pPr algn="ctr"/>
            <a:r>
              <a:rPr lang="es-ES" sz="1400" dirty="0" smtClean="0">
                <a:solidFill>
                  <a:srgbClr val="460000"/>
                </a:solidFill>
                <a:latin typeface="Hobo Std" pitchFamily="34" charset="0"/>
              </a:rPr>
              <a:t>B1 o tiamina (mg) 0,23</a:t>
            </a:r>
          </a:p>
          <a:p>
            <a:pPr algn="ctr"/>
            <a:r>
              <a:rPr lang="es-ES" sz="1400" dirty="0" smtClean="0">
                <a:solidFill>
                  <a:srgbClr val="460000"/>
                </a:solidFill>
                <a:latin typeface="Hobo Std" pitchFamily="34" charset="0"/>
              </a:rPr>
              <a:t>B2 o </a:t>
            </a:r>
            <a:r>
              <a:rPr lang="es-ES" sz="1400" dirty="0" err="1" smtClean="0">
                <a:solidFill>
                  <a:srgbClr val="460000"/>
                </a:solidFill>
                <a:latin typeface="Hobo Std" pitchFamily="34" charset="0"/>
              </a:rPr>
              <a:t>riboflavina</a:t>
            </a:r>
            <a:r>
              <a:rPr lang="es-ES" sz="1400" dirty="0" smtClean="0">
                <a:solidFill>
                  <a:srgbClr val="460000"/>
                </a:solidFill>
                <a:latin typeface="Hobo Std" pitchFamily="34" charset="0"/>
              </a:rPr>
              <a:t> (mg) 0,13</a:t>
            </a:r>
          </a:p>
          <a:p>
            <a:pPr algn="ctr"/>
            <a:r>
              <a:rPr lang="es-ES" sz="1400" dirty="0" smtClean="0">
                <a:solidFill>
                  <a:srgbClr val="460000"/>
                </a:solidFill>
                <a:latin typeface="Hobo Std" pitchFamily="34" charset="0"/>
              </a:rPr>
              <a:t>B3 o niacina (mg) 7,2</a:t>
            </a:r>
          </a:p>
          <a:p>
            <a:pPr algn="ctr"/>
            <a:r>
              <a:rPr lang="es-ES" sz="1400" dirty="0" smtClean="0">
                <a:solidFill>
                  <a:srgbClr val="460000"/>
                </a:solidFill>
                <a:latin typeface="Hobo Std" pitchFamily="34" charset="0"/>
              </a:rPr>
              <a:t>B6 o </a:t>
            </a:r>
            <a:r>
              <a:rPr lang="es-ES" sz="1400" dirty="0" err="1" smtClean="0">
                <a:solidFill>
                  <a:srgbClr val="460000"/>
                </a:solidFill>
                <a:latin typeface="Hobo Std" pitchFamily="34" charset="0"/>
              </a:rPr>
              <a:t>piridoxina</a:t>
            </a:r>
            <a:r>
              <a:rPr lang="es-ES" sz="1400" dirty="0" smtClean="0">
                <a:solidFill>
                  <a:srgbClr val="460000"/>
                </a:solidFill>
                <a:latin typeface="Hobo Std" pitchFamily="34" charset="0"/>
              </a:rPr>
              <a:t> (mg) 0,75</a:t>
            </a:r>
          </a:p>
          <a:p>
            <a:pPr algn="ctr"/>
            <a:r>
              <a:rPr lang="es-ES" sz="1400" dirty="0" smtClean="0">
                <a:solidFill>
                  <a:srgbClr val="460000"/>
                </a:solidFill>
                <a:latin typeface="Hobo Std" pitchFamily="34" charset="0"/>
              </a:rPr>
              <a:t>B9 o ácido fólico (</a:t>
            </a:r>
            <a:r>
              <a:rPr lang="es-ES" sz="1400" dirty="0" err="1" smtClean="0">
                <a:solidFill>
                  <a:srgbClr val="460000"/>
                </a:solidFill>
                <a:latin typeface="Hobo Std" pitchFamily="34" charset="0"/>
              </a:rPr>
              <a:t>mcg</a:t>
            </a:r>
            <a:r>
              <a:rPr lang="es-ES" sz="1400" dirty="0" smtClean="0">
                <a:solidFill>
                  <a:srgbClr val="460000"/>
                </a:solidFill>
                <a:latin typeface="Hobo Std" pitchFamily="34" charset="0"/>
              </a:rPr>
              <a:t>) 16</a:t>
            </a:r>
          </a:p>
          <a:p>
            <a:pPr algn="ctr"/>
            <a:r>
              <a:rPr lang="es-ES" sz="1400" dirty="0" smtClean="0">
                <a:solidFill>
                  <a:srgbClr val="460000"/>
                </a:solidFill>
                <a:latin typeface="Hobo Std" pitchFamily="34" charset="0"/>
              </a:rPr>
              <a:t>B12 o </a:t>
            </a:r>
            <a:r>
              <a:rPr lang="es-ES" sz="1400" dirty="0" err="1" smtClean="0">
                <a:solidFill>
                  <a:srgbClr val="460000"/>
                </a:solidFill>
                <a:latin typeface="Hobo Std" pitchFamily="34" charset="0"/>
              </a:rPr>
              <a:t>cianocobalamina</a:t>
            </a:r>
            <a:r>
              <a:rPr lang="es-ES" sz="1400" dirty="0" smtClean="0">
                <a:solidFill>
                  <a:srgbClr val="460000"/>
                </a:solidFill>
                <a:latin typeface="Hobo Std" pitchFamily="34" charset="0"/>
              </a:rPr>
              <a:t> (</a:t>
            </a:r>
            <a:r>
              <a:rPr lang="es-ES" sz="1400" dirty="0" err="1" smtClean="0">
                <a:solidFill>
                  <a:srgbClr val="460000"/>
                </a:solidFill>
                <a:latin typeface="Hobo Std" pitchFamily="34" charset="0"/>
              </a:rPr>
              <a:t>mcg</a:t>
            </a:r>
            <a:r>
              <a:rPr lang="es-ES" sz="1400" dirty="0" smtClean="0">
                <a:solidFill>
                  <a:srgbClr val="460000"/>
                </a:solidFill>
                <a:latin typeface="Hobo Std" pitchFamily="34" charset="0"/>
              </a:rPr>
              <a:t>) 4</a:t>
            </a:r>
          </a:p>
          <a:p>
            <a:pPr algn="ctr"/>
            <a:r>
              <a:rPr lang="es-ES" sz="1400" dirty="0" smtClean="0">
                <a:solidFill>
                  <a:srgbClr val="460000"/>
                </a:solidFill>
                <a:latin typeface="Hobo Std" pitchFamily="34" charset="0"/>
              </a:rPr>
              <a:t>Vitamina A (</a:t>
            </a:r>
            <a:r>
              <a:rPr lang="es-ES" sz="1400" dirty="0" err="1" smtClean="0">
                <a:solidFill>
                  <a:srgbClr val="460000"/>
                </a:solidFill>
                <a:latin typeface="Hobo Std" pitchFamily="34" charset="0"/>
              </a:rPr>
              <a:t>mcg</a:t>
            </a:r>
            <a:r>
              <a:rPr lang="es-ES" sz="1400" dirty="0" smtClean="0">
                <a:solidFill>
                  <a:srgbClr val="460000"/>
                </a:solidFill>
                <a:latin typeface="Hobo Std" pitchFamily="34" charset="0"/>
              </a:rPr>
              <a:t>) 13</a:t>
            </a:r>
          </a:p>
          <a:p>
            <a:pPr algn="ctr"/>
            <a:r>
              <a:rPr lang="es-ES" sz="1400" dirty="0" smtClean="0">
                <a:solidFill>
                  <a:srgbClr val="460000"/>
                </a:solidFill>
                <a:latin typeface="Hobo Std" pitchFamily="34" charset="0"/>
              </a:rPr>
              <a:t>Vitamina D (</a:t>
            </a:r>
            <a:r>
              <a:rPr lang="es-ES" sz="1400" dirty="0" err="1" smtClean="0">
                <a:solidFill>
                  <a:srgbClr val="460000"/>
                </a:solidFill>
                <a:latin typeface="Hobo Std" pitchFamily="34" charset="0"/>
              </a:rPr>
              <a:t>mcg</a:t>
            </a:r>
            <a:r>
              <a:rPr lang="es-ES" sz="1400" dirty="0" smtClean="0">
                <a:solidFill>
                  <a:srgbClr val="460000"/>
                </a:solidFill>
                <a:latin typeface="Hobo Std" pitchFamily="34" charset="0"/>
              </a:rPr>
              <a:t>) 8</a:t>
            </a:r>
          </a:p>
          <a:p>
            <a:pPr algn="ctr"/>
            <a:r>
              <a:rPr lang="es-ES" sz="1400" dirty="0" err="1" smtClean="0">
                <a:solidFill>
                  <a:srgbClr val="460000"/>
                </a:solidFill>
                <a:latin typeface="Hobo Std" pitchFamily="34" charset="0"/>
              </a:rPr>
              <a:t>Vitmamina</a:t>
            </a:r>
            <a:r>
              <a:rPr lang="es-ES" sz="1400" dirty="0" smtClean="0">
                <a:solidFill>
                  <a:srgbClr val="460000"/>
                </a:solidFill>
                <a:latin typeface="Hobo Std" pitchFamily="34" charset="0"/>
              </a:rPr>
              <a:t> E (mg) 1,9</a:t>
            </a:r>
          </a:p>
          <a:p>
            <a:pPr algn="ctr"/>
            <a:endParaRPr lang="es-ES" sz="1400" dirty="0" smtClean="0">
              <a:solidFill>
                <a:srgbClr val="460000"/>
              </a:solidFill>
              <a:latin typeface="Hobo Std" pitchFamily="34" charset="0"/>
            </a:endParaRPr>
          </a:p>
          <a:p>
            <a:pPr algn="ctr"/>
            <a:endParaRPr lang="es-ES" sz="1400" dirty="0">
              <a:solidFill>
                <a:srgbClr val="460000"/>
              </a:solidFill>
              <a:latin typeface="Hobo Std" pitchFamily="34" charset="0"/>
            </a:endParaRPr>
          </a:p>
        </p:txBody>
      </p:sp>
    </p:spTree>
    <p:extLst>
      <p:ext uri="{BB962C8B-B14F-4D97-AF65-F5344CB8AC3E}">
        <p14:creationId xmlns:p14="http://schemas.microsoft.com/office/powerpoint/2010/main" val="17558834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500"/>
                                        <p:tgtEl>
                                          <p:spTgt spid="5"/>
                                        </p:tgtEl>
                                      </p:cBhvr>
                                    </p:animEffect>
                                    <p:anim calcmode="lin" valueType="num">
                                      <p:cBhvr>
                                        <p:cTn id="8" dur="1500" fill="hold"/>
                                        <p:tgtEl>
                                          <p:spTgt spid="5"/>
                                        </p:tgtEl>
                                        <p:attrNameLst>
                                          <p:attrName>ppt_x</p:attrName>
                                        </p:attrNameLst>
                                      </p:cBhvr>
                                      <p:tavLst>
                                        <p:tav tm="0">
                                          <p:val>
                                            <p:strVal val="#ppt_x"/>
                                          </p:val>
                                        </p:tav>
                                        <p:tav tm="100000">
                                          <p:val>
                                            <p:strVal val="#ppt_x"/>
                                          </p:val>
                                        </p:tav>
                                      </p:tavLst>
                                    </p:anim>
                                    <p:anim calcmode="lin" valueType="num">
                                      <p:cBhvr>
                                        <p:cTn id="9" dur="1500" fill="hold"/>
                                        <p:tgtEl>
                                          <p:spTgt spid="5"/>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500"/>
                                        <p:tgtEl>
                                          <p:spTgt spid="6"/>
                                        </p:tgtEl>
                                      </p:cBhvr>
                                    </p:animEffect>
                                    <p:anim calcmode="lin" valueType="num">
                                      <p:cBhvr>
                                        <p:cTn id="13" dur="1500" fill="hold"/>
                                        <p:tgtEl>
                                          <p:spTgt spid="6"/>
                                        </p:tgtEl>
                                        <p:attrNameLst>
                                          <p:attrName>ppt_x</p:attrName>
                                        </p:attrNameLst>
                                      </p:cBhvr>
                                      <p:tavLst>
                                        <p:tav tm="0">
                                          <p:val>
                                            <p:strVal val="#ppt_x"/>
                                          </p:val>
                                        </p:tav>
                                        <p:tav tm="100000">
                                          <p:val>
                                            <p:strVal val="#ppt_x"/>
                                          </p:val>
                                        </p:tav>
                                      </p:tavLst>
                                    </p:anim>
                                    <p:anim calcmode="lin" valueType="num">
                                      <p:cBhvr>
                                        <p:cTn id="14" dur="1500" fill="hold"/>
                                        <p:tgtEl>
                                          <p:spTgt spid="6"/>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500"/>
                                        <p:tgtEl>
                                          <p:spTgt spid="7"/>
                                        </p:tgtEl>
                                      </p:cBhvr>
                                    </p:animEffect>
                                    <p:anim calcmode="lin" valueType="num">
                                      <p:cBhvr>
                                        <p:cTn id="18" dur="1500" fill="hold"/>
                                        <p:tgtEl>
                                          <p:spTgt spid="7"/>
                                        </p:tgtEl>
                                        <p:attrNameLst>
                                          <p:attrName>ppt_x</p:attrName>
                                        </p:attrNameLst>
                                      </p:cBhvr>
                                      <p:tavLst>
                                        <p:tav tm="0">
                                          <p:val>
                                            <p:strVal val="#ppt_x"/>
                                          </p:val>
                                        </p:tav>
                                        <p:tav tm="100000">
                                          <p:val>
                                            <p:strVal val="#ppt_x"/>
                                          </p:val>
                                        </p:tav>
                                      </p:tavLst>
                                    </p:anim>
                                    <p:anim calcmode="lin" valueType="num">
                                      <p:cBhvr>
                                        <p:cTn id="19" dur="15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Diapositiva3"/>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4" name="Forma libre 4"/>
          <p:cNvSpPr/>
          <p:nvPr/>
        </p:nvSpPr>
        <p:spPr>
          <a:xfrm rot="2195677">
            <a:off x="2037124" y="873619"/>
            <a:ext cx="633177" cy="1609868"/>
          </a:xfrm>
          <a:custGeom>
            <a:avLst/>
            <a:gdLst>
              <a:gd name="connsiteX0" fmla="*/ 1410060 w 1410060"/>
              <a:gd name="connsiteY0" fmla="*/ 2870892 h 3255641"/>
              <a:gd name="connsiteX1" fmla="*/ 1309299 w 1410060"/>
              <a:gd name="connsiteY1" fmla="*/ 3254418 h 3255641"/>
              <a:gd name="connsiteX2" fmla="*/ 1410060 w 1410060"/>
              <a:gd name="connsiteY2" fmla="*/ 2870892 h 3255641"/>
              <a:gd name="connsiteX3" fmla="*/ 1301154 w 1410060"/>
              <a:gd name="connsiteY3" fmla="*/ 2721634 h 3255641"/>
              <a:gd name="connsiteX4" fmla="*/ 1070773 w 1410060"/>
              <a:gd name="connsiteY4" fmla="*/ 3135661 h 3255641"/>
              <a:gd name="connsiteX5" fmla="*/ 1053533 w 1410060"/>
              <a:gd name="connsiteY5" fmla="*/ 3129402 h 3255641"/>
              <a:gd name="connsiteX6" fmla="*/ 1301154 w 1410060"/>
              <a:gd name="connsiteY6" fmla="*/ 2721634 h 3255641"/>
              <a:gd name="connsiteX7" fmla="*/ 1160853 w 1410060"/>
              <a:gd name="connsiteY7" fmla="*/ 2557635 h 3255641"/>
              <a:gd name="connsiteX8" fmla="*/ 824315 w 1410060"/>
              <a:gd name="connsiteY8" fmla="*/ 2967659 h 3255641"/>
              <a:gd name="connsiteX9" fmla="*/ 782759 w 1410060"/>
              <a:gd name="connsiteY9" fmla="*/ 2951725 h 3255641"/>
              <a:gd name="connsiteX10" fmla="*/ 1160853 w 1410060"/>
              <a:gd name="connsiteY10" fmla="*/ 2557635 h 3255641"/>
              <a:gd name="connsiteX11" fmla="*/ 1084621 w 1410060"/>
              <a:gd name="connsiteY11" fmla="*/ 2349020 h 3255641"/>
              <a:gd name="connsiteX12" fmla="*/ 571849 w 1410060"/>
              <a:gd name="connsiteY12" fmla="*/ 2778291 h 3255641"/>
              <a:gd name="connsiteX13" fmla="*/ 521964 w 1410060"/>
              <a:gd name="connsiteY13" fmla="*/ 2745854 h 3255641"/>
              <a:gd name="connsiteX14" fmla="*/ 1084621 w 1410060"/>
              <a:gd name="connsiteY14" fmla="*/ 2349020 h 3255641"/>
              <a:gd name="connsiteX15" fmla="*/ 1017496 w 1410060"/>
              <a:gd name="connsiteY15" fmla="*/ 2093539 h 3255641"/>
              <a:gd name="connsiteX16" fmla="*/ 351961 w 1410060"/>
              <a:gd name="connsiteY16" fmla="*/ 2489352 h 3255641"/>
              <a:gd name="connsiteX17" fmla="*/ 264027 w 1410060"/>
              <a:gd name="connsiteY17" fmla="*/ 2439678 h 3255641"/>
              <a:gd name="connsiteX18" fmla="*/ 1017496 w 1410060"/>
              <a:gd name="connsiteY18" fmla="*/ 2093539 h 3255641"/>
              <a:gd name="connsiteX19" fmla="*/ 574912 w 1410060"/>
              <a:gd name="connsiteY19" fmla="*/ 1888266 h 3255641"/>
              <a:gd name="connsiteX20" fmla="*/ 949104 w 1410060"/>
              <a:gd name="connsiteY20" fmla="*/ 1917408 h 3255641"/>
              <a:gd name="connsiteX21" fmla="*/ 201574 w 1410060"/>
              <a:gd name="connsiteY21" fmla="*/ 2119439 h 3255641"/>
              <a:gd name="connsiteX22" fmla="*/ 80406 w 1410060"/>
              <a:gd name="connsiteY22" fmla="*/ 2041280 h 3255641"/>
              <a:gd name="connsiteX23" fmla="*/ 574912 w 1410060"/>
              <a:gd name="connsiteY23" fmla="*/ 1888266 h 3255641"/>
              <a:gd name="connsiteX24" fmla="*/ 254330 w 1410060"/>
              <a:gd name="connsiteY24" fmla="*/ 1503657 h 3255641"/>
              <a:gd name="connsiteX25" fmla="*/ 1000125 w 1410060"/>
              <a:gd name="connsiteY25" fmla="*/ 1612589 h 3255641"/>
              <a:gd name="connsiteX26" fmla="*/ 17 w 1410060"/>
              <a:gd name="connsiteY26" fmla="*/ 1629909 h 3255641"/>
              <a:gd name="connsiteX27" fmla="*/ 254330 w 1410060"/>
              <a:gd name="connsiteY27" fmla="*/ 1503657 h 3255641"/>
              <a:gd name="connsiteX28" fmla="*/ 201573 w 1410060"/>
              <a:gd name="connsiteY28" fmla="*/ 1136203 h 3255641"/>
              <a:gd name="connsiteX29" fmla="*/ 949103 w 1410060"/>
              <a:gd name="connsiteY29" fmla="*/ 1338235 h 3255641"/>
              <a:gd name="connsiteX30" fmla="*/ 80405 w 1410060"/>
              <a:gd name="connsiteY30" fmla="*/ 1214362 h 3255641"/>
              <a:gd name="connsiteX31" fmla="*/ 201573 w 1410060"/>
              <a:gd name="connsiteY31" fmla="*/ 1136203 h 3255641"/>
              <a:gd name="connsiteX32" fmla="*/ 351960 w 1410060"/>
              <a:gd name="connsiteY32" fmla="*/ 766291 h 3255641"/>
              <a:gd name="connsiteX33" fmla="*/ 1017495 w 1410060"/>
              <a:gd name="connsiteY33" fmla="*/ 1162103 h 3255641"/>
              <a:gd name="connsiteX34" fmla="*/ 264026 w 1410060"/>
              <a:gd name="connsiteY34" fmla="*/ 815964 h 3255641"/>
              <a:gd name="connsiteX35" fmla="*/ 351960 w 1410060"/>
              <a:gd name="connsiteY35" fmla="*/ 766291 h 3255641"/>
              <a:gd name="connsiteX36" fmla="*/ 571848 w 1410060"/>
              <a:gd name="connsiteY36" fmla="*/ 477351 h 3255641"/>
              <a:gd name="connsiteX37" fmla="*/ 1084620 w 1410060"/>
              <a:gd name="connsiteY37" fmla="*/ 906622 h 3255641"/>
              <a:gd name="connsiteX38" fmla="*/ 521963 w 1410060"/>
              <a:gd name="connsiteY38" fmla="*/ 509789 h 3255641"/>
              <a:gd name="connsiteX39" fmla="*/ 571848 w 1410060"/>
              <a:gd name="connsiteY39" fmla="*/ 477351 h 3255641"/>
              <a:gd name="connsiteX40" fmla="*/ 824314 w 1410060"/>
              <a:gd name="connsiteY40" fmla="*/ 287983 h 3255641"/>
              <a:gd name="connsiteX41" fmla="*/ 1160852 w 1410060"/>
              <a:gd name="connsiteY41" fmla="*/ 698007 h 3255641"/>
              <a:gd name="connsiteX42" fmla="*/ 782758 w 1410060"/>
              <a:gd name="connsiteY42" fmla="*/ 303918 h 3255641"/>
              <a:gd name="connsiteX43" fmla="*/ 824314 w 1410060"/>
              <a:gd name="connsiteY43" fmla="*/ 287983 h 3255641"/>
              <a:gd name="connsiteX44" fmla="*/ 1070772 w 1410060"/>
              <a:gd name="connsiteY44" fmla="*/ 119981 h 3255641"/>
              <a:gd name="connsiteX45" fmla="*/ 1301153 w 1410060"/>
              <a:gd name="connsiteY45" fmla="*/ 534008 h 3255641"/>
              <a:gd name="connsiteX46" fmla="*/ 1053532 w 1410060"/>
              <a:gd name="connsiteY46" fmla="*/ 126241 h 3255641"/>
              <a:gd name="connsiteX47" fmla="*/ 1070772 w 1410060"/>
              <a:gd name="connsiteY47" fmla="*/ 119981 h 3255641"/>
              <a:gd name="connsiteX48" fmla="*/ 1323507 w 1410060"/>
              <a:gd name="connsiteY48" fmla="*/ 686 h 3255641"/>
              <a:gd name="connsiteX49" fmla="*/ 1410059 w 1410060"/>
              <a:gd name="connsiteY49" fmla="*/ 384750 h 3255641"/>
              <a:gd name="connsiteX50" fmla="*/ 1309298 w 1410060"/>
              <a:gd name="connsiteY50" fmla="*/ 1224 h 3255641"/>
              <a:gd name="connsiteX51" fmla="*/ 1323507 w 1410060"/>
              <a:gd name="connsiteY51" fmla="*/ 686 h 3255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410060" h="3255641">
                <a:moveTo>
                  <a:pt x="1410060" y="2870892"/>
                </a:moveTo>
                <a:cubicBezTo>
                  <a:pt x="1404359" y="2963192"/>
                  <a:pt x="1389037" y="3277664"/>
                  <a:pt x="1309299" y="3254418"/>
                </a:cubicBezTo>
                <a:cubicBezTo>
                  <a:pt x="1229561" y="3231173"/>
                  <a:pt x="1363766" y="2952459"/>
                  <a:pt x="1410060" y="2870892"/>
                </a:cubicBezTo>
                <a:close/>
                <a:moveTo>
                  <a:pt x="1301154" y="2721634"/>
                </a:moveTo>
                <a:cubicBezTo>
                  <a:pt x="1266596" y="2820526"/>
                  <a:pt x="1158473" y="3144008"/>
                  <a:pt x="1070773" y="3135661"/>
                </a:cubicBezTo>
                <a:cubicBezTo>
                  <a:pt x="1064927" y="3135104"/>
                  <a:pt x="1059171" y="3133073"/>
                  <a:pt x="1053533" y="3129402"/>
                </a:cubicBezTo>
                <a:cubicBezTo>
                  <a:pt x="963337" y="3070667"/>
                  <a:pt x="1218021" y="2798503"/>
                  <a:pt x="1301154" y="2721634"/>
                </a:cubicBezTo>
                <a:close/>
                <a:moveTo>
                  <a:pt x="1160853" y="2557635"/>
                </a:moveTo>
                <a:cubicBezTo>
                  <a:pt x="1103989" y="2654752"/>
                  <a:pt x="931761" y="2959147"/>
                  <a:pt x="824315" y="2967659"/>
                </a:cubicBezTo>
                <a:cubicBezTo>
                  <a:pt x="808966" y="2968875"/>
                  <a:pt x="794939" y="2964053"/>
                  <a:pt x="782759" y="2951725"/>
                </a:cubicBezTo>
                <a:cubicBezTo>
                  <a:pt x="685319" y="2853102"/>
                  <a:pt x="1045582" y="2619802"/>
                  <a:pt x="1160853" y="2557635"/>
                </a:cubicBezTo>
                <a:close/>
                <a:moveTo>
                  <a:pt x="1084621" y="2349020"/>
                </a:moveTo>
                <a:cubicBezTo>
                  <a:pt x="992361" y="2457285"/>
                  <a:pt x="710860" y="2798350"/>
                  <a:pt x="571849" y="2778291"/>
                </a:cubicBezTo>
                <a:cubicBezTo>
                  <a:pt x="551990" y="2775426"/>
                  <a:pt x="535039" y="2765191"/>
                  <a:pt x="521964" y="2745854"/>
                </a:cubicBezTo>
                <a:cubicBezTo>
                  <a:pt x="417358" y="2591160"/>
                  <a:pt x="924784" y="2395579"/>
                  <a:pt x="1084621" y="2349020"/>
                </a:cubicBezTo>
                <a:close/>
                <a:moveTo>
                  <a:pt x="1017496" y="2093539"/>
                </a:moveTo>
                <a:cubicBezTo>
                  <a:pt x="893084" y="2191252"/>
                  <a:pt x="529472" y="2485462"/>
                  <a:pt x="351961" y="2489352"/>
                </a:cubicBezTo>
                <a:cubicBezTo>
                  <a:pt x="310996" y="2490249"/>
                  <a:pt x="279943" y="2475686"/>
                  <a:pt x="264027" y="2439678"/>
                </a:cubicBezTo>
                <a:cubicBezTo>
                  <a:pt x="179140" y="2247641"/>
                  <a:pt x="819439" y="2117611"/>
                  <a:pt x="1017496" y="2093539"/>
                </a:cubicBezTo>
                <a:close/>
                <a:moveTo>
                  <a:pt x="574912" y="1888266"/>
                </a:moveTo>
                <a:cubicBezTo>
                  <a:pt x="725106" y="1891024"/>
                  <a:pt x="870926" y="1905636"/>
                  <a:pt x="949104" y="1917408"/>
                </a:cubicBezTo>
                <a:cubicBezTo>
                  <a:pt x="805581" y="1972069"/>
                  <a:pt x="405159" y="2130771"/>
                  <a:pt x="201574" y="2119439"/>
                </a:cubicBezTo>
                <a:cubicBezTo>
                  <a:pt x="133712" y="2115662"/>
                  <a:pt x="87721" y="2092993"/>
                  <a:pt x="80406" y="2041280"/>
                </a:cubicBezTo>
                <a:cubicBezTo>
                  <a:pt x="62118" y="1911998"/>
                  <a:pt x="324590" y="1883668"/>
                  <a:pt x="574912" y="1888266"/>
                </a:cubicBezTo>
                <a:close/>
                <a:moveTo>
                  <a:pt x="254330" y="1503657"/>
                </a:moveTo>
                <a:cubicBezTo>
                  <a:pt x="500676" y="1500500"/>
                  <a:pt x="857305" y="1581917"/>
                  <a:pt x="1000125" y="1612589"/>
                </a:cubicBezTo>
                <a:cubicBezTo>
                  <a:pt x="771106" y="1687645"/>
                  <a:pt x="4284" y="1875287"/>
                  <a:pt x="17" y="1629909"/>
                </a:cubicBezTo>
                <a:cubicBezTo>
                  <a:pt x="-1583" y="1537893"/>
                  <a:pt x="106523" y="1505552"/>
                  <a:pt x="254330" y="1503657"/>
                </a:cubicBezTo>
                <a:close/>
                <a:moveTo>
                  <a:pt x="201573" y="1136203"/>
                </a:moveTo>
                <a:cubicBezTo>
                  <a:pt x="405158" y="1124872"/>
                  <a:pt x="805580" y="1283573"/>
                  <a:pt x="949103" y="1338235"/>
                </a:cubicBezTo>
                <a:cubicBezTo>
                  <a:pt x="740628" y="1369627"/>
                  <a:pt x="51144" y="1421214"/>
                  <a:pt x="80405" y="1214362"/>
                </a:cubicBezTo>
                <a:cubicBezTo>
                  <a:pt x="87720" y="1162650"/>
                  <a:pt x="133711" y="1139980"/>
                  <a:pt x="201573" y="1136203"/>
                </a:cubicBezTo>
                <a:close/>
                <a:moveTo>
                  <a:pt x="351960" y="766291"/>
                </a:moveTo>
                <a:cubicBezTo>
                  <a:pt x="529471" y="770180"/>
                  <a:pt x="893083" y="1064391"/>
                  <a:pt x="1017495" y="1162103"/>
                </a:cubicBezTo>
                <a:cubicBezTo>
                  <a:pt x="819438" y="1138031"/>
                  <a:pt x="179139" y="1008001"/>
                  <a:pt x="264026" y="815964"/>
                </a:cubicBezTo>
                <a:cubicBezTo>
                  <a:pt x="279942" y="779957"/>
                  <a:pt x="310995" y="765394"/>
                  <a:pt x="351960" y="766291"/>
                </a:cubicBezTo>
                <a:close/>
                <a:moveTo>
                  <a:pt x="571848" y="477351"/>
                </a:moveTo>
                <a:cubicBezTo>
                  <a:pt x="710859" y="457293"/>
                  <a:pt x="992360" y="798358"/>
                  <a:pt x="1084620" y="906622"/>
                </a:cubicBezTo>
                <a:cubicBezTo>
                  <a:pt x="924783" y="860063"/>
                  <a:pt x="417357" y="664483"/>
                  <a:pt x="521963" y="509789"/>
                </a:cubicBezTo>
                <a:cubicBezTo>
                  <a:pt x="535038" y="490452"/>
                  <a:pt x="551989" y="480216"/>
                  <a:pt x="571848" y="477351"/>
                </a:cubicBezTo>
                <a:close/>
                <a:moveTo>
                  <a:pt x="824314" y="287983"/>
                </a:moveTo>
                <a:cubicBezTo>
                  <a:pt x="931760" y="296495"/>
                  <a:pt x="1103988" y="600891"/>
                  <a:pt x="1160852" y="698007"/>
                </a:cubicBezTo>
                <a:cubicBezTo>
                  <a:pt x="1045581" y="635840"/>
                  <a:pt x="685318" y="402540"/>
                  <a:pt x="782758" y="303918"/>
                </a:cubicBezTo>
                <a:cubicBezTo>
                  <a:pt x="794938" y="291589"/>
                  <a:pt x="808965" y="286767"/>
                  <a:pt x="824314" y="287983"/>
                </a:cubicBezTo>
                <a:close/>
                <a:moveTo>
                  <a:pt x="1070772" y="119981"/>
                </a:moveTo>
                <a:cubicBezTo>
                  <a:pt x="1158472" y="111635"/>
                  <a:pt x="1266595" y="435117"/>
                  <a:pt x="1301153" y="534008"/>
                </a:cubicBezTo>
                <a:cubicBezTo>
                  <a:pt x="1218020" y="457140"/>
                  <a:pt x="963336" y="184975"/>
                  <a:pt x="1053532" y="126241"/>
                </a:cubicBezTo>
                <a:cubicBezTo>
                  <a:pt x="1059170" y="122570"/>
                  <a:pt x="1064926" y="120538"/>
                  <a:pt x="1070772" y="119981"/>
                </a:cubicBezTo>
                <a:close/>
                <a:moveTo>
                  <a:pt x="1323507" y="686"/>
                </a:moveTo>
                <a:cubicBezTo>
                  <a:pt x="1390914" y="16419"/>
                  <a:pt x="1404714" y="298219"/>
                  <a:pt x="1410059" y="384750"/>
                </a:cubicBezTo>
                <a:cubicBezTo>
                  <a:pt x="1363765" y="303184"/>
                  <a:pt x="1229560" y="24470"/>
                  <a:pt x="1309298" y="1224"/>
                </a:cubicBezTo>
                <a:cubicBezTo>
                  <a:pt x="1314282" y="-229"/>
                  <a:pt x="1319014" y="-362"/>
                  <a:pt x="1323507" y="686"/>
                </a:cubicBezTo>
                <a:close/>
              </a:path>
            </a:pathLst>
          </a:custGeom>
          <a:gradFill>
            <a:gsLst>
              <a:gs pos="51000">
                <a:srgbClr val="C00000"/>
              </a:gs>
              <a:gs pos="37000">
                <a:srgbClr val="FF6600"/>
              </a:gs>
              <a:gs pos="19000">
                <a:srgbClr val="FFC000">
                  <a:lumMod val="56000"/>
                  <a:lumOff val="44000"/>
                </a:srgbClr>
              </a:gs>
              <a:gs pos="72000">
                <a:srgbClr val="00CC00"/>
              </a:gs>
              <a:gs pos="100000">
                <a:srgbClr val="00B050"/>
              </a:gs>
            </a:gsLst>
            <a:path path="circle">
              <a:fillToRect l="50000" t="50000" r="50000" b="50000"/>
            </a:path>
          </a:gradFill>
          <a:ln w="3175">
            <a:solidFill>
              <a:schemeClr val="bg1"/>
            </a:soli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 name="Forma libre 4"/>
          <p:cNvSpPr/>
          <p:nvPr/>
        </p:nvSpPr>
        <p:spPr>
          <a:xfrm rot="2195677">
            <a:off x="1190578" y="242947"/>
            <a:ext cx="899960" cy="2240114"/>
          </a:xfrm>
          <a:custGeom>
            <a:avLst/>
            <a:gdLst>
              <a:gd name="connsiteX0" fmla="*/ 1410060 w 1410060"/>
              <a:gd name="connsiteY0" fmla="*/ 2870892 h 3255641"/>
              <a:gd name="connsiteX1" fmla="*/ 1309299 w 1410060"/>
              <a:gd name="connsiteY1" fmla="*/ 3254418 h 3255641"/>
              <a:gd name="connsiteX2" fmla="*/ 1410060 w 1410060"/>
              <a:gd name="connsiteY2" fmla="*/ 2870892 h 3255641"/>
              <a:gd name="connsiteX3" fmla="*/ 1301154 w 1410060"/>
              <a:gd name="connsiteY3" fmla="*/ 2721634 h 3255641"/>
              <a:gd name="connsiteX4" fmla="*/ 1070773 w 1410060"/>
              <a:gd name="connsiteY4" fmla="*/ 3135661 h 3255641"/>
              <a:gd name="connsiteX5" fmla="*/ 1053533 w 1410060"/>
              <a:gd name="connsiteY5" fmla="*/ 3129402 h 3255641"/>
              <a:gd name="connsiteX6" fmla="*/ 1301154 w 1410060"/>
              <a:gd name="connsiteY6" fmla="*/ 2721634 h 3255641"/>
              <a:gd name="connsiteX7" fmla="*/ 1160853 w 1410060"/>
              <a:gd name="connsiteY7" fmla="*/ 2557635 h 3255641"/>
              <a:gd name="connsiteX8" fmla="*/ 824315 w 1410060"/>
              <a:gd name="connsiteY8" fmla="*/ 2967659 h 3255641"/>
              <a:gd name="connsiteX9" fmla="*/ 782759 w 1410060"/>
              <a:gd name="connsiteY9" fmla="*/ 2951725 h 3255641"/>
              <a:gd name="connsiteX10" fmla="*/ 1160853 w 1410060"/>
              <a:gd name="connsiteY10" fmla="*/ 2557635 h 3255641"/>
              <a:gd name="connsiteX11" fmla="*/ 1084621 w 1410060"/>
              <a:gd name="connsiteY11" fmla="*/ 2349020 h 3255641"/>
              <a:gd name="connsiteX12" fmla="*/ 571849 w 1410060"/>
              <a:gd name="connsiteY12" fmla="*/ 2778291 h 3255641"/>
              <a:gd name="connsiteX13" fmla="*/ 521964 w 1410060"/>
              <a:gd name="connsiteY13" fmla="*/ 2745854 h 3255641"/>
              <a:gd name="connsiteX14" fmla="*/ 1084621 w 1410060"/>
              <a:gd name="connsiteY14" fmla="*/ 2349020 h 3255641"/>
              <a:gd name="connsiteX15" fmla="*/ 1017496 w 1410060"/>
              <a:gd name="connsiteY15" fmla="*/ 2093539 h 3255641"/>
              <a:gd name="connsiteX16" fmla="*/ 351961 w 1410060"/>
              <a:gd name="connsiteY16" fmla="*/ 2489352 h 3255641"/>
              <a:gd name="connsiteX17" fmla="*/ 264027 w 1410060"/>
              <a:gd name="connsiteY17" fmla="*/ 2439678 h 3255641"/>
              <a:gd name="connsiteX18" fmla="*/ 1017496 w 1410060"/>
              <a:gd name="connsiteY18" fmla="*/ 2093539 h 3255641"/>
              <a:gd name="connsiteX19" fmla="*/ 574912 w 1410060"/>
              <a:gd name="connsiteY19" fmla="*/ 1888266 h 3255641"/>
              <a:gd name="connsiteX20" fmla="*/ 949104 w 1410060"/>
              <a:gd name="connsiteY20" fmla="*/ 1917408 h 3255641"/>
              <a:gd name="connsiteX21" fmla="*/ 201574 w 1410060"/>
              <a:gd name="connsiteY21" fmla="*/ 2119439 h 3255641"/>
              <a:gd name="connsiteX22" fmla="*/ 80406 w 1410060"/>
              <a:gd name="connsiteY22" fmla="*/ 2041280 h 3255641"/>
              <a:gd name="connsiteX23" fmla="*/ 574912 w 1410060"/>
              <a:gd name="connsiteY23" fmla="*/ 1888266 h 3255641"/>
              <a:gd name="connsiteX24" fmla="*/ 254330 w 1410060"/>
              <a:gd name="connsiteY24" fmla="*/ 1503657 h 3255641"/>
              <a:gd name="connsiteX25" fmla="*/ 1000125 w 1410060"/>
              <a:gd name="connsiteY25" fmla="*/ 1612589 h 3255641"/>
              <a:gd name="connsiteX26" fmla="*/ 17 w 1410060"/>
              <a:gd name="connsiteY26" fmla="*/ 1629909 h 3255641"/>
              <a:gd name="connsiteX27" fmla="*/ 254330 w 1410060"/>
              <a:gd name="connsiteY27" fmla="*/ 1503657 h 3255641"/>
              <a:gd name="connsiteX28" fmla="*/ 201573 w 1410060"/>
              <a:gd name="connsiteY28" fmla="*/ 1136203 h 3255641"/>
              <a:gd name="connsiteX29" fmla="*/ 949103 w 1410060"/>
              <a:gd name="connsiteY29" fmla="*/ 1338235 h 3255641"/>
              <a:gd name="connsiteX30" fmla="*/ 80405 w 1410060"/>
              <a:gd name="connsiteY30" fmla="*/ 1214362 h 3255641"/>
              <a:gd name="connsiteX31" fmla="*/ 201573 w 1410060"/>
              <a:gd name="connsiteY31" fmla="*/ 1136203 h 3255641"/>
              <a:gd name="connsiteX32" fmla="*/ 351960 w 1410060"/>
              <a:gd name="connsiteY32" fmla="*/ 766291 h 3255641"/>
              <a:gd name="connsiteX33" fmla="*/ 1017495 w 1410060"/>
              <a:gd name="connsiteY33" fmla="*/ 1162103 h 3255641"/>
              <a:gd name="connsiteX34" fmla="*/ 264026 w 1410060"/>
              <a:gd name="connsiteY34" fmla="*/ 815964 h 3255641"/>
              <a:gd name="connsiteX35" fmla="*/ 351960 w 1410060"/>
              <a:gd name="connsiteY35" fmla="*/ 766291 h 3255641"/>
              <a:gd name="connsiteX36" fmla="*/ 571848 w 1410060"/>
              <a:gd name="connsiteY36" fmla="*/ 477351 h 3255641"/>
              <a:gd name="connsiteX37" fmla="*/ 1084620 w 1410060"/>
              <a:gd name="connsiteY37" fmla="*/ 906622 h 3255641"/>
              <a:gd name="connsiteX38" fmla="*/ 521963 w 1410060"/>
              <a:gd name="connsiteY38" fmla="*/ 509789 h 3255641"/>
              <a:gd name="connsiteX39" fmla="*/ 571848 w 1410060"/>
              <a:gd name="connsiteY39" fmla="*/ 477351 h 3255641"/>
              <a:gd name="connsiteX40" fmla="*/ 824314 w 1410060"/>
              <a:gd name="connsiteY40" fmla="*/ 287983 h 3255641"/>
              <a:gd name="connsiteX41" fmla="*/ 1160852 w 1410060"/>
              <a:gd name="connsiteY41" fmla="*/ 698007 h 3255641"/>
              <a:gd name="connsiteX42" fmla="*/ 782758 w 1410060"/>
              <a:gd name="connsiteY42" fmla="*/ 303918 h 3255641"/>
              <a:gd name="connsiteX43" fmla="*/ 824314 w 1410060"/>
              <a:gd name="connsiteY43" fmla="*/ 287983 h 3255641"/>
              <a:gd name="connsiteX44" fmla="*/ 1070772 w 1410060"/>
              <a:gd name="connsiteY44" fmla="*/ 119981 h 3255641"/>
              <a:gd name="connsiteX45" fmla="*/ 1301153 w 1410060"/>
              <a:gd name="connsiteY45" fmla="*/ 534008 h 3255641"/>
              <a:gd name="connsiteX46" fmla="*/ 1053532 w 1410060"/>
              <a:gd name="connsiteY46" fmla="*/ 126241 h 3255641"/>
              <a:gd name="connsiteX47" fmla="*/ 1070772 w 1410060"/>
              <a:gd name="connsiteY47" fmla="*/ 119981 h 3255641"/>
              <a:gd name="connsiteX48" fmla="*/ 1323507 w 1410060"/>
              <a:gd name="connsiteY48" fmla="*/ 686 h 3255641"/>
              <a:gd name="connsiteX49" fmla="*/ 1410059 w 1410060"/>
              <a:gd name="connsiteY49" fmla="*/ 384750 h 3255641"/>
              <a:gd name="connsiteX50" fmla="*/ 1309298 w 1410060"/>
              <a:gd name="connsiteY50" fmla="*/ 1224 h 3255641"/>
              <a:gd name="connsiteX51" fmla="*/ 1323507 w 1410060"/>
              <a:gd name="connsiteY51" fmla="*/ 686 h 3255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410060" h="3255641">
                <a:moveTo>
                  <a:pt x="1410060" y="2870892"/>
                </a:moveTo>
                <a:cubicBezTo>
                  <a:pt x="1404359" y="2963192"/>
                  <a:pt x="1389037" y="3277664"/>
                  <a:pt x="1309299" y="3254418"/>
                </a:cubicBezTo>
                <a:cubicBezTo>
                  <a:pt x="1229561" y="3231173"/>
                  <a:pt x="1363766" y="2952459"/>
                  <a:pt x="1410060" y="2870892"/>
                </a:cubicBezTo>
                <a:close/>
                <a:moveTo>
                  <a:pt x="1301154" y="2721634"/>
                </a:moveTo>
                <a:cubicBezTo>
                  <a:pt x="1266596" y="2820526"/>
                  <a:pt x="1158473" y="3144008"/>
                  <a:pt x="1070773" y="3135661"/>
                </a:cubicBezTo>
                <a:cubicBezTo>
                  <a:pt x="1064927" y="3135104"/>
                  <a:pt x="1059171" y="3133073"/>
                  <a:pt x="1053533" y="3129402"/>
                </a:cubicBezTo>
                <a:cubicBezTo>
                  <a:pt x="963337" y="3070667"/>
                  <a:pt x="1218021" y="2798503"/>
                  <a:pt x="1301154" y="2721634"/>
                </a:cubicBezTo>
                <a:close/>
                <a:moveTo>
                  <a:pt x="1160853" y="2557635"/>
                </a:moveTo>
                <a:cubicBezTo>
                  <a:pt x="1103989" y="2654752"/>
                  <a:pt x="931761" y="2959147"/>
                  <a:pt x="824315" y="2967659"/>
                </a:cubicBezTo>
                <a:cubicBezTo>
                  <a:pt x="808966" y="2968875"/>
                  <a:pt x="794939" y="2964053"/>
                  <a:pt x="782759" y="2951725"/>
                </a:cubicBezTo>
                <a:cubicBezTo>
                  <a:pt x="685319" y="2853102"/>
                  <a:pt x="1045582" y="2619802"/>
                  <a:pt x="1160853" y="2557635"/>
                </a:cubicBezTo>
                <a:close/>
                <a:moveTo>
                  <a:pt x="1084621" y="2349020"/>
                </a:moveTo>
                <a:cubicBezTo>
                  <a:pt x="992361" y="2457285"/>
                  <a:pt x="710860" y="2798350"/>
                  <a:pt x="571849" y="2778291"/>
                </a:cubicBezTo>
                <a:cubicBezTo>
                  <a:pt x="551990" y="2775426"/>
                  <a:pt x="535039" y="2765191"/>
                  <a:pt x="521964" y="2745854"/>
                </a:cubicBezTo>
                <a:cubicBezTo>
                  <a:pt x="417358" y="2591160"/>
                  <a:pt x="924784" y="2395579"/>
                  <a:pt x="1084621" y="2349020"/>
                </a:cubicBezTo>
                <a:close/>
                <a:moveTo>
                  <a:pt x="1017496" y="2093539"/>
                </a:moveTo>
                <a:cubicBezTo>
                  <a:pt x="893084" y="2191252"/>
                  <a:pt x="529472" y="2485462"/>
                  <a:pt x="351961" y="2489352"/>
                </a:cubicBezTo>
                <a:cubicBezTo>
                  <a:pt x="310996" y="2490249"/>
                  <a:pt x="279943" y="2475686"/>
                  <a:pt x="264027" y="2439678"/>
                </a:cubicBezTo>
                <a:cubicBezTo>
                  <a:pt x="179140" y="2247641"/>
                  <a:pt x="819439" y="2117611"/>
                  <a:pt x="1017496" y="2093539"/>
                </a:cubicBezTo>
                <a:close/>
                <a:moveTo>
                  <a:pt x="574912" y="1888266"/>
                </a:moveTo>
                <a:cubicBezTo>
                  <a:pt x="725106" y="1891024"/>
                  <a:pt x="870926" y="1905636"/>
                  <a:pt x="949104" y="1917408"/>
                </a:cubicBezTo>
                <a:cubicBezTo>
                  <a:pt x="805581" y="1972069"/>
                  <a:pt x="405159" y="2130771"/>
                  <a:pt x="201574" y="2119439"/>
                </a:cubicBezTo>
                <a:cubicBezTo>
                  <a:pt x="133712" y="2115662"/>
                  <a:pt x="87721" y="2092993"/>
                  <a:pt x="80406" y="2041280"/>
                </a:cubicBezTo>
                <a:cubicBezTo>
                  <a:pt x="62118" y="1911998"/>
                  <a:pt x="324590" y="1883668"/>
                  <a:pt x="574912" y="1888266"/>
                </a:cubicBezTo>
                <a:close/>
                <a:moveTo>
                  <a:pt x="254330" y="1503657"/>
                </a:moveTo>
                <a:cubicBezTo>
                  <a:pt x="500676" y="1500500"/>
                  <a:pt x="857305" y="1581917"/>
                  <a:pt x="1000125" y="1612589"/>
                </a:cubicBezTo>
                <a:cubicBezTo>
                  <a:pt x="771106" y="1687645"/>
                  <a:pt x="4284" y="1875287"/>
                  <a:pt x="17" y="1629909"/>
                </a:cubicBezTo>
                <a:cubicBezTo>
                  <a:pt x="-1583" y="1537893"/>
                  <a:pt x="106523" y="1505552"/>
                  <a:pt x="254330" y="1503657"/>
                </a:cubicBezTo>
                <a:close/>
                <a:moveTo>
                  <a:pt x="201573" y="1136203"/>
                </a:moveTo>
                <a:cubicBezTo>
                  <a:pt x="405158" y="1124872"/>
                  <a:pt x="805580" y="1283573"/>
                  <a:pt x="949103" y="1338235"/>
                </a:cubicBezTo>
                <a:cubicBezTo>
                  <a:pt x="740628" y="1369627"/>
                  <a:pt x="51144" y="1421214"/>
                  <a:pt x="80405" y="1214362"/>
                </a:cubicBezTo>
                <a:cubicBezTo>
                  <a:pt x="87720" y="1162650"/>
                  <a:pt x="133711" y="1139980"/>
                  <a:pt x="201573" y="1136203"/>
                </a:cubicBezTo>
                <a:close/>
                <a:moveTo>
                  <a:pt x="351960" y="766291"/>
                </a:moveTo>
                <a:cubicBezTo>
                  <a:pt x="529471" y="770180"/>
                  <a:pt x="893083" y="1064391"/>
                  <a:pt x="1017495" y="1162103"/>
                </a:cubicBezTo>
                <a:cubicBezTo>
                  <a:pt x="819438" y="1138031"/>
                  <a:pt x="179139" y="1008001"/>
                  <a:pt x="264026" y="815964"/>
                </a:cubicBezTo>
                <a:cubicBezTo>
                  <a:pt x="279942" y="779957"/>
                  <a:pt x="310995" y="765394"/>
                  <a:pt x="351960" y="766291"/>
                </a:cubicBezTo>
                <a:close/>
                <a:moveTo>
                  <a:pt x="571848" y="477351"/>
                </a:moveTo>
                <a:cubicBezTo>
                  <a:pt x="710859" y="457293"/>
                  <a:pt x="992360" y="798358"/>
                  <a:pt x="1084620" y="906622"/>
                </a:cubicBezTo>
                <a:cubicBezTo>
                  <a:pt x="924783" y="860063"/>
                  <a:pt x="417357" y="664483"/>
                  <a:pt x="521963" y="509789"/>
                </a:cubicBezTo>
                <a:cubicBezTo>
                  <a:pt x="535038" y="490452"/>
                  <a:pt x="551989" y="480216"/>
                  <a:pt x="571848" y="477351"/>
                </a:cubicBezTo>
                <a:close/>
                <a:moveTo>
                  <a:pt x="824314" y="287983"/>
                </a:moveTo>
                <a:cubicBezTo>
                  <a:pt x="931760" y="296495"/>
                  <a:pt x="1103988" y="600891"/>
                  <a:pt x="1160852" y="698007"/>
                </a:cubicBezTo>
                <a:cubicBezTo>
                  <a:pt x="1045581" y="635840"/>
                  <a:pt x="685318" y="402540"/>
                  <a:pt x="782758" y="303918"/>
                </a:cubicBezTo>
                <a:cubicBezTo>
                  <a:pt x="794938" y="291589"/>
                  <a:pt x="808965" y="286767"/>
                  <a:pt x="824314" y="287983"/>
                </a:cubicBezTo>
                <a:close/>
                <a:moveTo>
                  <a:pt x="1070772" y="119981"/>
                </a:moveTo>
                <a:cubicBezTo>
                  <a:pt x="1158472" y="111635"/>
                  <a:pt x="1266595" y="435117"/>
                  <a:pt x="1301153" y="534008"/>
                </a:cubicBezTo>
                <a:cubicBezTo>
                  <a:pt x="1218020" y="457140"/>
                  <a:pt x="963336" y="184975"/>
                  <a:pt x="1053532" y="126241"/>
                </a:cubicBezTo>
                <a:cubicBezTo>
                  <a:pt x="1059170" y="122570"/>
                  <a:pt x="1064926" y="120538"/>
                  <a:pt x="1070772" y="119981"/>
                </a:cubicBezTo>
                <a:close/>
                <a:moveTo>
                  <a:pt x="1323507" y="686"/>
                </a:moveTo>
                <a:cubicBezTo>
                  <a:pt x="1390914" y="16419"/>
                  <a:pt x="1404714" y="298219"/>
                  <a:pt x="1410059" y="384750"/>
                </a:cubicBezTo>
                <a:cubicBezTo>
                  <a:pt x="1363765" y="303184"/>
                  <a:pt x="1229560" y="24470"/>
                  <a:pt x="1309298" y="1224"/>
                </a:cubicBezTo>
                <a:cubicBezTo>
                  <a:pt x="1314282" y="-229"/>
                  <a:pt x="1319014" y="-362"/>
                  <a:pt x="1323507" y="686"/>
                </a:cubicBezTo>
                <a:close/>
              </a:path>
            </a:pathLst>
          </a:custGeom>
          <a:gradFill>
            <a:gsLst>
              <a:gs pos="51000">
                <a:srgbClr val="C00000"/>
              </a:gs>
              <a:gs pos="37000">
                <a:srgbClr val="FF6600"/>
              </a:gs>
              <a:gs pos="19000">
                <a:srgbClr val="FFC000">
                  <a:lumMod val="56000"/>
                  <a:lumOff val="44000"/>
                </a:srgbClr>
              </a:gs>
              <a:gs pos="72000">
                <a:srgbClr val="00CC00"/>
              </a:gs>
              <a:gs pos="100000">
                <a:srgbClr val="00B050"/>
              </a:gs>
            </a:gsLst>
            <a:path path="circle">
              <a:fillToRect l="50000" t="50000" r="50000" b="50000"/>
            </a:path>
          </a:gradFill>
          <a:ln w="3175">
            <a:solidFill>
              <a:schemeClr val="bg1"/>
            </a:soli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Forma libre 4"/>
          <p:cNvSpPr/>
          <p:nvPr/>
        </p:nvSpPr>
        <p:spPr>
          <a:xfrm rot="8534578" flipH="1">
            <a:off x="2037234" y="2546932"/>
            <a:ext cx="633177" cy="1609868"/>
          </a:xfrm>
          <a:custGeom>
            <a:avLst/>
            <a:gdLst>
              <a:gd name="connsiteX0" fmla="*/ 1410060 w 1410060"/>
              <a:gd name="connsiteY0" fmla="*/ 2870892 h 3255641"/>
              <a:gd name="connsiteX1" fmla="*/ 1309299 w 1410060"/>
              <a:gd name="connsiteY1" fmla="*/ 3254418 h 3255641"/>
              <a:gd name="connsiteX2" fmla="*/ 1410060 w 1410060"/>
              <a:gd name="connsiteY2" fmla="*/ 2870892 h 3255641"/>
              <a:gd name="connsiteX3" fmla="*/ 1301154 w 1410060"/>
              <a:gd name="connsiteY3" fmla="*/ 2721634 h 3255641"/>
              <a:gd name="connsiteX4" fmla="*/ 1070773 w 1410060"/>
              <a:gd name="connsiteY4" fmla="*/ 3135661 h 3255641"/>
              <a:gd name="connsiteX5" fmla="*/ 1053533 w 1410060"/>
              <a:gd name="connsiteY5" fmla="*/ 3129402 h 3255641"/>
              <a:gd name="connsiteX6" fmla="*/ 1301154 w 1410060"/>
              <a:gd name="connsiteY6" fmla="*/ 2721634 h 3255641"/>
              <a:gd name="connsiteX7" fmla="*/ 1160853 w 1410060"/>
              <a:gd name="connsiteY7" fmla="*/ 2557635 h 3255641"/>
              <a:gd name="connsiteX8" fmla="*/ 824315 w 1410060"/>
              <a:gd name="connsiteY8" fmla="*/ 2967659 h 3255641"/>
              <a:gd name="connsiteX9" fmla="*/ 782759 w 1410060"/>
              <a:gd name="connsiteY9" fmla="*/ 2951725 h 3255641"/>
              <a:gd name="connsiteX10" fmla="*/ 1160853 w 1410060"/>
              <a:gd name="connsiteY10" fmla="*/ 2557635 h 3255641"/>
              <a:gd name="connsiteX11" fmla="*/ 1084621 w 1410060"/>
              <a:gd name="connsiteY11" fmla="*/ 2349020 h 3255641"/>
              <a:gd name="connsiteX12" fmla="*/ 571849 w 1410060"/>
              <a:gd name="connsiteY12" fmla="*/ 2778291 h 3255641"/>
              <a:gd name="connsiteX13" fmla="*/ 521964 w 1410060"/>
              <a:gd name="connsiteY13" fmla="*/ 2745854 h 3255641"/>
              <a:gd name="connsiteX14" fmla="*/ 1084621 w 1410060"/>
              <a:gd name="connsiteY14" fmla="*/ 2349020 h 3255641"/>
              <a:gd name="connsiteX15" fmla="*/ 1017496 w 1410060"/>
              <a:gd name="connsiteY15" fmla="*/ 2093539 h 3255641"/>
              <a:gd name="connsiteX16" fmla="*/ 351961 w 1410060"/>
              <a:gd name="connsiteY16" fmla="*/ 2489352 h 3255641"/>
              <a:gd name="connsiteX17" fmla="*/ 264027 w 1410060"/>
              <a:gd name="connsiteY17" fmla="*/ 2439678 h 3255641"/>
              <a:gd name="connsiteX18" fmla="*/ 1017496 w 1410060"/>
              <a:gd name="connsiteY18" fmla="*/ 2093539 h 3255641"/>
              <a:gd name="connsiteX19" fmla="*/ 574912 w 1410060"/>
              <a:gd name="connsiteY19" fmla="*/ 1888266 h 3255641"/>
              <a:gd name="connsiteX20" fmla="*/ 949104 w 1410060"/>
              <a:gd name="connsiteY20" fmla="*/ 1917408 h 3255641"/>
              <a:gd name="connsiteX21" fmla="*/ 201574 w 1410060"/>
              <a:gd name="connsiteY21" fmla="*/ 2119439 h 3255641"/>
              <a:gd name="connsiteX22" fmla="*/ 80406 w 1410060"/>
              <a:gd name="connsiteY22" fmla="*/ 2041280 h 3255641"/>
              <a:gd name="connsiteX23" fmla="*/ 574912 w 1410060"/>
              <a:gd name="connsiteY23" fmla="*/ 1888266 h 3255641"/>
              <a:gd name="connsiteX24" fmla="*/ 254330 w 1410060"/>
              <a:gd name="connsiteY24" fmla="*/ 1503657 h 3255641"/>
              <a:gd name="connsiteX25" fmla="*/ 1000125 w 1410060"/>
              <a:gd name="connsiteY25" fmla="*/ 1612589 h 3255641"/>
              <a:gd name="connsiteX26" fmla="*/ 17 w 1410060"/>
              <a:gd name="connsiteY26" fmla="*/ 1629909 h 3255641"/>
              <a:gd name="connsiteX27" fmla="*/ 254330 w 1410060"/>
              <a:gd name="connsiteY27" fmla="*/ 1503657 h 3255641"/>
              <a:gd name="connsiteX28" fmla="*/ 201573 w 1410060"/>
              <a:gd name="connsiteY28" fmla="*/ 1136203 h 3255641"/>
              <a:gd name="connsiteX29" fmla="*/ 949103 w 1410060"/>
              <a:gd name="connsiteY29" fmla="*/ 1338235 h 3255641"/>
              <a:gd name="connsiteX30" fmla="*/ 80405 w 1410060"/>
              <a:gd name="connsiteY30" fmla="*/ 1214362 h 3255641"/>
              <a:gd name="connsiteX31" fmla="*/ 201573 w 1410060"/>
              <a:gd name="connsiteY31" fmla="*/ 1136203 h 3255641"/>
              <a:gd name="connsiteX32" fmla="*/ 351960 w 1410060"/>
              <a:gd name="connsiteY32" fmla="*/ 766291 h 3255641"/>
              <a:gd name="connsiteX33" fmla="*/ 1017495 w 1410060"/>
              <a:gd name="connsiteY33" fmla="*/ 1162103 h 3255641"/>
              <a:gd name="connsiteX34" fmla="*/ 264026 w 1410060"/>
              <a:gd name="connsiteY34" fmla="*/ 815964 h 3255641"/>
              <a:gd name="connsiteX35" fmla="*/ 351960 w 1410060"/>
              <a:gd name="connsiteY35" fmla="*/ 766291 h 3255641"/>
              <a:gd name="connsiteX36" fmla="*/ 571848 w 1410060"/>
              <a:gd name="connsiteY36" fmla="*/ 477351 h 3255641"/>
              <a:gd name="connsiteX37" fmla="*/ 1084620 w 1410060"/>
              <a:gd name="connsiteY37" fmla="*/ 906622 h 3255641"/>
              <a:gd name="connsiteX38" fmla="*/ 521963 w 1410060"/>
              <a:gd name="connsiteY38" fmla="*/ 509789 h 3255641"/>
              <a:gd name="connsiteX39" fmla="*/ 571848 w 1410060"/>
              <a:gd name="connsiteY39" fmla="*/ 477351 h 3255641"/>
              <a:gd name="connsiteX40" fmla="*/ 824314 w 1410060"/>
              <a:gd name="connsiteY40" fmla="*/ 287983 h 3255641"/>
              <a:gd name="connsiteX41" fmla="*/ 1160852 w 1410060"/>
              <a:gd name="connsiteY41" fmla="*/ 698007 h 3255641"/>
              <a:gd name="connsiteX42" fmla="*/ 782758 w 1410060"/>
              <a:gd name="connsiteY42" fmla="*/ 303918 h 3255641"/>
              <a:gd name="connsiteX43" fmla="*/ 824314 w 1410060"/>
              <a:gd name="connsiteY43" fmla="*/ 287983 h 3255641"/>
              <a:gd name="connsiteX44" fmla="*/ 1070772 w 1410060"/>
              <a:gd name="connsiteY44" fmla="*/ 119981 h 3255641"/>
              <a:gd name="connsiteX45" fmla="*/ 1301153 w 1410060"/>
              <a:gd name="connsiteY45" fmla="*/ 534008 h 3255641"/>
              <a:gd name="connsiteX46" fmla="*/ 1053532 w 1410060"/>
              <a:gd name="connsiteY46" fmla="*/ 126241 h 3255641"/>
              <a:gd name="connsiteX47" fmla="*/ 1070772 w 1410060"/>
              <a:gd name="connsiteY47" fmla="*/ 119981 h 3255641"/>
              <a:gd name="connsiteX48" fmla="*/ 1323507 w 1410060"/>
              <a:gd name="connsiteY48" fmla="*/ 686 h 3255641"/>
              <a:gd name="connsiteX49" fmla="*/ 1410059 w 1410060"/>
              <a:gd name="connsiteY49" fmla="*/ 384750 h 3255641"/>
              <a:gd name="connsiteX50" fmla="*/ 1309298 w 1410060"/>
              <a:gd name="connsiteY50" fmla="*/ 1224 h 3255641"/>
              <a:gd name="connsiteX51" fmla="*/ 1323507 w 1410060"/>
              <a:gd name="connsiteY51" fmla="*/ 686 h 3255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410060" h="3255641">
                <a:moveTo>
                  <a:pt x="1410060" y="2870892"/>
                </a:moveTo>
                <a:cubicBezTo>
                  <a:pt x="1404359" y="2963192"/>
                  <a:pt x="1389037" y="3277664"/>
                  <a:pt x="1309299" y="3254418"/>
                </a:cubicBezTo>
                <a:cubicBezTo>
                  <a:pt x="1229561" y="3231173"/>
                  <a:pt x="1363766" y="2952459"/>
                  <a:pt x="1410060" y="2870892"/>
                </a:cubicBezTo>
                <a:close/>
                <a:moveTo>
                  <a:pt x="1301154" y="2721634"/>
                </a:moveTo>
                <a:cubicBezTo>
                  <a:pt x="1266596" y="2820526"/>
                  <a:pt x="1158473" y="3144008"/>
                  <a:pt x="1070773" y="3135661"/>
                </a:cubicBezTo>
                <a:cubicBezTo>
                  <a:pt x="1064927" y="3135104"/>
                  <a:pt x="1059171" y="3133073"/>
                  <a:pt x="1053533" y="3129402"/>
                </a:cubicBezTo>
                <a:cubicBezTo>
                  <a:pt x="963337" y="3070667"/>
                  <a:pt x="1218021" y="2798503"/>
                  <a:pt x="1301154" y="2721634"/>
                </a:cubicBezTo>
                <a:close/>
                <a:moveTo>
                  <a:pt x="1160853" y="2557635"/>
                </a:moveTo>
                <a:cubicBezTo>
                  <a:pt x="1103989" y="2654752"/>
                  <a:pt x="931761" y="2959147"/>
                  <a:pt x="824315" y="2967659"/>
                </a:cubicBezTo>
                <a:cubicBezTo>
                  <a:pt x="808966" y="2968875"/>
                  <a:pt x="794939" y="2964053"/>
                  <a:pt x="782759" y="2951725"/>
                </a:cubicBezTo>
                <a:cubicBezTo>
                  <a:pt x="685319" y="2853102"/>
                  <a:pt x="1045582" y="2619802"/>
                  <a:pt x="1160853" y="2557635"/>
                </a:cubicBezTo>
                <a:close/>
                <a:moveTo>
                  <a:pt x="1084621" y="2349020"/>
                </a:moveTo>
                <a:cubicBezTo>
                  <a:pt x="992361" y="2457285"/>
                  <a:pt x="710860" y="2798350"/>
                  <a:pt x="571849" y="2778291"/>
                </a:cubicBezTo>
                <a:cubicBezTo>
                  <a:pt x="551990" y="2775426"/>
                  <a:pt x="535039" y="2765191"/>
                  <a:pt x="521964" y="2745854"/>
                </a:cubicBezTo>
                <a:cubicBezTo>
                  <a:pt x="417358" y="2591160"/>
                  <a:pt x="924784" y="2395579"/>
                  <a:pt x="1084621" y="2349020"/>
                </a:cubicBezTo>
                <a:close/>
                <a:moveTo>
                  <a:pt x="1017496" y="2093539"/>
                </a:moveTo>
                <a:cubicBezTo>
                  <a:pt x="893084" y="2191252"/>
                  <a:pt x="529472" y="2485462"/>
                  <a:pt x="351961" y="2489352"/>
                </a:cubicBezTo>
                <a:cubicBezTo>
                  <a:pt x="310996" y="2490249"/>
                  <a:pt x="279943" y="2475686"/>
                  <a:pt x="264027" y="2439678"/>
                </a:cubicBezTo>
                <a:cubicBezTo>
                  <a:pt x="179140" y="2247641"/>
                  <a:pt x="819439" y="2117611"/>
                  <a:pt x="1017496" y="2093539"/>
                </a:cubicBezTo>
                <a:close/>
                <a:moveTo>
                  <a:pt x="574912" y="1888266"/>
                </a:moveTo>
                <a:cubicBezTo>
                  <a:pt x="725106" y="1891024"/>
                  <a:pt x="870926" y="1905636"/>
                  <a:pt x="949104" y="1917408"/>
                </a:cubicBezTo>
                <a:cubicBezTo>
                  <a:pt x="805581" y="1972069"/>
                  <a:pt x="405159" y="2130771"/>
                  <a:pt x="201574" y="2119439"/>
                </a:cubicBezTo>
                <a:cubicBezTo>
                  <a:pt x="133712" y="2115662"/>
                  <a:pt x="87721" y="2092993"/>
                  <a:pt x="80406" y="2041280"/>
                </a:cubicBezTo>
                <a:cubicBezTo>
                  <a:pt x="62118" y="1911998"/>
                  <a:pt x="324590" y="1883668"/>
                  <a:pt x="574912" y="1888266"/>
                </a:cubicBezTo>
                <a:close/>
                <a:moveTo>
                  <a:pt x="254330" y="1503657"/>
                </a:moveTo>
                <a:cubicBezTo>
                  <a:pt x="500676" y="1500500"/>
                  <a:pt x="857305" y="1581917"/>
                  <a:pt x="1000125" y="1612589"/>
                </a:cubicBezTo>
                <a:cubicBezTo>
                  <a:pt x="771106" y="1687645"/>
                  <a:pt x="4284" y="1875287"/>
                  <a:pt x="17" y="1629909"/>
                </a:cubicBezTo>
                <a:cubicBezTo>
                  <a:pt x="-1583" y="1537893"/>
                  <a:pt x="106523" y="1505552"/>
                  <a:pt x="254330" y="1503657"/>
                </a:cubicBezTo>
                <a:close/>
                <a:moveTo>
                  <a:pt x="201573" y="1136203"/>
                </a:moveTo>
                <a:cubicBezTo>
                  <a:pt x="405158" y="1124872"/>
                  <a:pt x="805580" y="1283573"/>
                  <a:pt x="949103" y="1338235"/>
                </a:cubicBezTo>
                <a:cubicBezTo>
                  <a:pt x="740628" y="1369627"/>
                  <a:pt x="51144" y="1421214"/>
                  <a:pt x="80405" y="1214362"/>
                </a:cubicBezTo>
                <a:cubicBezTo>
                  <a:pt x="87720" y="1162650"/>
                  <a:pt x="133711" y="1139980"/>
                  <a:pt x="201573" y="1136203"/>
                </a:cubicBezTo>
                <a:close/>
                <a:moveTo>
                  <a:pt x="351960" y="766291"/>
                </a:moveTo>
                <a:cubicBezTo>
                  <a:pt x="529471" y="770180"/>
                  <a:pt x="893083" y="1064391"/>
                  <a:pt x="1017495" y="1162103"/>
                </a:cubicBezTo>
                <a:cubicBezTo>
                  <a:pt x="819438" y="1138031"/>
                  <a:pt x="179139" y="1008001"/>
                  <a:pt x="264026" y="815964"/>
                </a:cubicBezTo>
                <a:cubicBezTo>
                  <a:pt x="279942" y="779957"/>
                  <a:pt x="310995" y="765394"/>
                  <a:pt x="351960" y="766291"/>
                </a:cubicBezTo>
                <a:close/>
                <a:moveTo>
                  <a:pt x="571848" y="477351"/>
                </a:moveTo>
                <a:cubicBezTo>
                  <a:pt x="710859" y="457293"/>
                  <a:pt x="992360" y="798358"/>
                  <a:pt x="1084620" y="906622"/>
                </a:cubicBezTo>
                <a:cubicBezTo>
                  <a:pt x="924783" y="860063"/>
                  <a:pt x="417357" y="664483"/>
                  <a:pt x="521963" y="509789"/>
                </a:cubicBezTo>
                <a:cubicBezTo>
                  <a:pt x="535038" y="490452"/>
                  <a:pt x="551989" y="480216"/>
                  <a:pt x="571848" y="477351"/>
                </a:cubicBezTo>
                <a:close/>
                <a:moveTo>
                  <a:pt x="824314" y="287983"/>
                </a:moveTo>
                <a:cubicBezTo>
                  <a:pt x="931760" y="296495"/>
                  <a:pt x="1103988" y="600891"/>
                  <a:pt x="1160852" y="698007"/>
                </a:cubicBezTo>
                <a:cubicBezTo>
                  <a:pt x="1045581" y="635840"/>
                  <a:pt x="685318" y="402540"/>
                  <a:pt x="782758" y="303918"/>
                </a:cubicBezTo>
                <a:cubicBezTo>
                  <a:pt x="794938" y="291589"/>
                  <a:pt x="808965" y="286767"/>
                  <a:pt x="824314" y="287983"/>
                </a:cubicBezTo>
                <a:close/>
                <a:moveTo>
                  <a:pt x="1070772" y="119981"/>
                </a:moveTo>
                <a:cubicBezTo>
                  <a:pt x="1158472" y="111635"/>
                  <a:pt x="1266595" y="435117"/>
                  <a:pt x="1301153" y="534008"/>
                </a:cubicBezTo>
                <a:cubicBezTo>
                  <a:pt x="1218020" y="457140"/>
                  <a:pt x="963336" y="184975"/>
                  <a:pt x="1053532" y="126241"/>
                </a:cubicBezTo>
                <a:cubicBezTo>
                  <a:pt x="1059170" y="122570"/>
                  <a:pt x="1064926" y="120538"/>
                  <a:pt x="1070772" y="119981"/>
                </a:cubicBezTo>
                <a:close/>
                <a:moveTo>
                  <a:pt x="1323507" y="686"/>
                </a:moveTo>
                <a:cubicBezTo>
                  <a:pt x="1390914" y="16419"/>
                  <a:pt x="1404714" y="298219"/>
                  <a:pt x="1410059" y="384750"/>
                </a:cubicBezTo>
                <a:cubicBezTo>
                  <a:pt x="1363765" y="303184"/>
                  <a:pt x="1229560" y="24470"/>
                  <a:pt x="1309298" y="1224"/>
                </a:cubicBezTo>
                <a:cubicBezTo>
                  <a:pt x="1314282" y="-229"/>
                  <a:pt x="1319014" y="-362"/>
                  <a:pt x="1323507" y="686"/>
                </a:cubicBezTo>
                <a:close/>
              </a:path>
            </a:pathLst>
          </a:custGeom>
          <a:gradFill>
            <a:gsLst>
              <a:gs pos="51000">
                <a:srgbClr val="C00000"/>
              </a:gs>
              <a:gs pos="37000">
                <a:srgbClr val="FF6600"/>
              </a:gs>
              <a:gs pos="19000">
                <a:srgbClr val="FFC000">
                  <a:lumMod val="56000"/>
                  <a:lumOff val="44000"/>
                </a:srgbClr>
              </a:gs>
              <a:gs pos="72000">
                <a:srgbClr val="00CC00"/>
              </a:gs>
              <a:gs pos="100000">
                <a:srgbClr val="00B050"/>
              </a:gs>
            </a:gsLst>
            <a:path path="circle">
              <a:fillToRect l="50000" t="50000" r="50000" b="50000"/>
            </a:path>
          </a:gradFill>
          <a:ln w="3175">
            <a:solidFill>
              <a:schemeClr val="bg1"/>
            </a:soli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Forma libre 4"/>
          <p:cNvSpPr/>
          <p:nvPr/>
        </p:nvSpPr>
        <p:spPr>
          <a:xfrm rot="8706111" flipH="1">
            <a:off x="1119493" y="2553661"/>
            <a:ext cx="899960" cy="2240114"/>
          </a:xfrm>
          <a:custGeom>
            <a:avLst/>
            <a:gdLst>
              <a:gd name="connsiteX0" fmla="*/ 1410060 w 1410060"/>
              <a:gd name="connsiteY0" fmla="*/ 2870892 h 3255641"/>
              <a:gd name="connsiteX1" fmla="*/ 1309299 w 1410060"/>
              <a:gd name="connsiteY1" fmla="*/ 3254418 h 3255641"/>
              <a:gd name="connsiteX2" fmla="*/ 1410060 w 1410060"/>
              <a:gd name="connsiteY2" fmla="*/ 2870892 h 3255641"/>
              <a:gd name="connsiteX3" fmla="*/ 1301154 w 1410060"/>
              <a:gd name="connsiteY3" fmla="*/ 2721634 h 3255641"/>
              <a:gd name="connsiteX4" fmla="*/ 1070773 w 1410060"/>
              <a:gd name="connsiteY4" fmla="*/ 3135661 h 3255641"/>
              <a:gd name="connsiteX5" fmla="*/ 1053533 w 1410060"/>
              <a:gd name="connsiteY5" fmla="*/ 3129402 h 3255641"/>
              <a:gd name="connsiteX6" fmla="*/ 1301154 w 1410060"/>
              <a:gd name="connsiteY6" fmla="*/ 2721634 h 3255641"/>
              <a:gd name="connsiteX7" fmla="*/ 1160853 w 1410060"/>
              <a:gd name="connsiteY7" fmla="*/ 2557635 h 3255641"/>
              <a:gd name="connsiteX8" fmla="*/ 824315 w 1410060"/>
              <a:gd name="connsiteY8" fmla="*/ 2967659 h 3255641"/>
              <a:gd name="connsiteX9" fmla="*/ 782759 w 1410060"/>
              <a:gd name="connsiteY9" fmla="*/ 2951725 h 3255641"/>
              <a:gd name="connsiteX10" fmla="*/ 1160853 w 1410060"/>
              <a:gd name="connsiteY10" fmla="*/ 2557635 h 3255641"/>
              <a:gd name="connsiteX11" fmla="*/ 1084621 w 1410060"/>
              <a:gd name="connsiteY11" fmla="*/ 2349020 h 3255641"/>
              <a:gd name="connsiteX12" fmla="*/ 571849 w 1410060"/>
              <a:gd name="connsiteY12" fmla="*/ 2778291 h 3255641"/>
              <a:gd name="connsiteX13" fmla="*/ 521964 w 1410060"/>
              <a:gd name="connsiteY13" fmla="*/ 2745854 h 3255641"/>
              <a:gd name="connsiteX14" fmla="*/ 1084621 w 1410060"/>
              <a:gd name="connsiteY14" fmla="*/ 2349020 h 3255641"/>
              <a:gd name="connsiteX15" fmla="*/ 1017496 w 1410060"/>
              <a:gd name="connsiteY15" fmla="*/ 2093539 h 3255641"/>
              <a:gd name="connsiteX16" fmla="*/ 351961 w 1410060"/>
              <a:gd name="connsiteY16" fmla="*/ 2489352 h 3255641"/>
              <a:gd name="connsiteX17" fmla="*/ 264027 w 1410060"/>
              <a:gd name="connsiteY17" fmla="*/ 2439678 h 3255641"/>
              <a:gd name="connsiteX18" fmla="*/ 1017496 w 1410060"/>
              <a:gd name="connsiteY18" fmla="*/ 2093539 h 3255641"/>
              <a:gd name="connsiteX19" fmla="*/ 574912 w 1410060"/>
              <a:gd name="connsiteY19" fmla="*/ 1888266 h 3255641"/>
              <a:gd name="connsiteX20" fmla="*/ 949104 w 1410060"/>
              <a:gd name="connsiteY20" fmla="*/ 1917408 h 3255641"/>
              <a:gd name="connsiteX21" fmla="*/ 201574 w 1410060"/>
              <a:gd name="connsiteY21" fmla="*/ 2119439 h 3255641"/>
              <a:gd name="connsiteX22" fmla="*/ 80406 w 1410060"/>
              <a:gd name="connsiteY22" fmla="*/ 2041280 h 3255641"/>
              <a:gd name="connsiteX23" fmla="*/ 574912 w 1410060"/>
              <a:gd name="connsiteY23" fmla="*/ 1888266 h 3255641"/>
              <a:gd name="connsiteX24" fmla="*/ 254330 w 1410060"/>
              <a:gd name="connsiteY24" fmla="*/ 1503657 h 3255641"/>
              <a:gd name="connsiteX25" fmla="*/ 1000125 w 1410060"/>
              <a:gd name="connsiteY25" fmla="*/ 1612589 h 3255641"/>
              <a:gd name="connsiteX26" fmla="*/ 17 w 1410060"/>
              <a:gd name="connsiteY26" fmla="*/ 1629909 h 3255641"/>
              <a:gd name="connsiteX27" fmla="*/ 254330 w 1410060"/>
              <a:gd name="connsiteY27" fmla="*/ 1503657 h 3255641"/>
              <a:gd name="connsiteX28" fmla="*/ 201573 w 1410060"/>
              <a:gd name="connsiteY28" fmla="*/ 1136203 h 3255641"/>
              <a:gd name="connsiteX29" fmla="*/ 949103 w 1410060"/>
              <a:gd name="connsiteY29" fmla="*/ 1338235 h 3255641"/>
              <a:gd name="connsiteX30" fmla="*/ 80405 w 1410060"/>
              <a:gd name="connsiteY30" fmla="*/ 1214362 h 3255641"/>
              <a:gd name="connsiteX31" fmla="*/ 201573 w 1410060"/>
              <a:gd name="connsiteY31" fmla="*/ 1136203 h 3255641"/>
              <a:gd name="connsiteX32" fmla="*/ 351960 w 1410060"/>
              <a:gd name="connsiteY32" fmla="*/ 766291 h 3255641"/>
              <a:gd name="connsiteX33" fmla="*/ 1017495 w 1410060"/>
              <a:gd name="connsiteY33" fmla="*/ 1162103 h 3255641"/>
              <a:gd name="connsiteX34" fmla="*/ 264026 w 1410060"/>
              <a:gd name="connsiteY34" fmla="*/ 815964 h 3255641"/>
              <a:gd name="connsiteX35" fmla="*/ 351960 w 1410060"/>
              <a:gd name="connsiteY35" fmla="*/ 766291 h 3255641"/>
              <a:gd name="connsiteX36" fmla="*/ 571848 w 1410060"/>
              <a:gd name="connsiteY36" fmla="*/ 477351 h 3255641"/>
              <a:gd name="connsiteX37" fmla="*/ 1084620 w 1410060"/>
              <a:gd name="connsiteY37" fmla="*/ 906622 h 3255641"/>
              <a:gd name="connsiteX38" fmla="*/ 521963 w 1410060"/>
              <a:gd name="connsiteY38" fmla="*/ 509789 h 3255641"/>
              <a:gd name="connsiteX39" fmla="*/ 571848 w 1410060"/>
              <a:gd name="connsiteY39" fmla="*/ 477351 h 3255641"/>
              <a:gd name="connsiteX40" fmla="*/ 824314 w 1410060"/>
              <a:gd name="connsiteY40" fmla="*/ 287983 h 3255641"/>
              <a:gd name="connsiteX41" fmla="*/ 1160852 w 1410060"/>
              <a:gd name="connsiteY41" fmla="*/ 698007 h 3255641"/>
              <a:gd name="connsiteX42" fmla="*/ 782758 w 1410060"/>
              <a:gd name="connsiteY42" fmla="*/ 303918 h 3255641"/>
              <a:gd name="connsiteX43" fmla="*/ 824314 w 1410060"/>
              <a:gd name="connsiteY43" fmla="*/ 287983 h 3255641"/>
              <a:gd name="connsiteX44" fmla="*/ 1070772 w 1410060"/>
              <a:gd name="connsiteY44" fmla="*/ 119981 h 3255641"/>
              <a:gd name="connsiteX45" fmla="*/ 1301153 w 1410060"/>
              <a:gd name="connsiteY45" fmla="*/ 534008 h 3255641"/>
              <a:gd name="connsiteX46" fmla="*/ 1053532 w 1410060"/>
              <a:gd name="connsiteY46" fmla="*/ 126241 h 3255641"/>
              <a:gd name="connsiteX47" fmla="*/ 1070772 w 1410060"/>
              <a:gd name="connsiteY47" fmla="*/ 119981 h 3255641"/>
              <a:gd name="connsiteX48" fmla="*/ 1323507 w 1410060"/>
              <a:gd name="connsiteY48" fmla="*/ 686 h 3255641"/>
              <a:gd name="connsiteX49" fmla="*/ 1410059 w 1410060"/>
              <a:gd name="connsiteY49" fmla="*/ 384750 h 3255641"/>
              <a:gd name="connsiteX50" fmla="*/ 1309298 w 1410060"/>
              <a:gd name="connsiteY50" fmla="*/ 1224 h 3255641"/>
              <a:gd name="connsiteX51" fmla="*/ 1323507 w 1410060"/>
              <a:gd name="connsiteY51" fmla="*/ 686 h 3255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410060" h="3255641">
                <a:moveTo>
                  <a:pt x="1410060" y="2870892"/>
                </a:moveTo>
                <a:cubicBezTo>
                  <a:pt x="1404359" y="2963192"/>
                  <a:pt x="1389037" y="3277664"/>
                  <a:pt x="1309299" y="3254418"/>
                </a:cubicBezTo>
                <a:cubicBezTo>
                  <a:pt x="1229561" y="3231173"/>
                  <a:pt x="1363766" y="2952459"/>
                  <a:pt x="1410060" y="2870892"/>
                </a:cubicBezTo>
                <a:close/>
                <a:moveTo>
                  <a:pt x="1301154" y="2721634"/>
                </a:moveTo>
                <a:cubicBezTo>
                  <a:pt x="1266596" y="2820526"/>
                  <a:pt x="1158473" y="3144008"/>
                  <a:pt x="1070773" y="3135661"/>
                </a:cubicBezTo>
                <a:cubicBezTo>
                  <a:pt x="1064927" y="3135104"/>
                  <a:pt x="1059171" y="3133073"/>
                  <a:pt x="1053533" y="3129402"/>
                </a:cubicBezTo>
                <a:cubicBezTo>
                  <a:pt x="963337" y="3070667"/>
                  <a:pt x="1218021" y="2798503"/>
                  <a:pt x="1301154" y="2721634"/>
                </a:cubicBezTo>
                <a:close/>
                <a:moveTo>
                  <a:pt x="1160853" y="2557635"/>
                </a:moveTo>
                <a:cubicBezTo>
                  <a:pt x="1103989" y="2654752"/>
                  <a:pt x="931761" y="2959147"/>
                  <a:pt x="824315" y="2967659"/>
                </a:cubicBezTo>
                <a:cubicBezTo>
                  <a:pt x="808966" y="2968875"/>
                  <a:pt x="794939" y="2964053"/>
                  <a:pt x="782759" y="2951725"/>
                </a:cubicBezTo>
                <a:cubicBezTo>
                  <a:pt x="685319" y="2853102"/>
                  <a:pt x="1045582" y="2619802"/>
                  <a:pt x="1160853" y="2557635"/>
                </a:cubicBezTo>
                <a:close/>
                <a:moveTo>
                  <a:pt x="1084621" y="2349020"/>
                </a:moveTo>
                <a:cubicBezTo>
                  <a:pt x="992361" y="2457285"/>
                  <a:pt x="710860" y="2798350"/>
                  <a:pt x="571849" y="2778291"/>
                </a:cubicBezTo>
                <a:cubicBezTo>
                  <a:pt x="551990" y="2775426"/>
                  <a:pt x="535039" y="2765191"/>
                  <a:pt x="521964" y="2745854"/>
                </a:cubicBezTo>
                <a:cubicBezTo>
                  <a:pt x="417358" y="2591160"/>
                  <a:pt x="924784" y="2395579"/>
                  <a:pt x="1084621" y="2349020"/>
                </a:cubicBezTo>
                <a:close/>
                <a:moveTo>
                  <a:pt x="1017496" y="2093539"/>
                </a:moveTo>
                <a:cubicBezTo>
                  <a:pt x="893084" y="2191252"/>
                  <a:pt x="529472" y="2485462"/>
                  <a:pt x="351961" y="2489352"/>
                </a:cubicBezTo>
                <a:cubicBezTo>
                  <a:pt x="310996" y="2490249"/>
                  <a:pt x="279943" y="2475686"/>
                  <a:pt x="264027" y="2439678"/>
                </a:cubicBezTo>
                <a:cubicBezTo>
                  <a:pt x="179140" y="2247641"/>
                  <a:pt x="819439" y="2117611"/>
                  <a:pt x="1017496" y="2093539"/>
                </a:cubicBezTo>
                <a:close/>
                <a:moveTo>
                  <a:pt x="574912" y="1888266"/>
                </a:moveTo>
                <a:cubicBezTo>
                  <a:pt x="725106" y="1891024"/>
                  <a:pt x="870926" y="1905636"/>
                  <a:pt x="949104" y="1917408"/>
                </a:cubicBezTo>
                <a:cubicBezTo>
                  <a:pt x="805581" y="1972069"/>
                  <a:pt x="405159" y="2130771"/>
                  <a:pt x="201574" y="2119439"/>
                </a:cubicBezTo>
                <a:cubicBezTo>
                  <a:pt x="133712" y="2115662"/>
                  <a:pt x="87721" y="2092993"/>
                  <a:pt x="80406" y="2041280"/>
                </a:cubicBezTo>
                <a:cubicBezTo>
                  <a:pt x="62118" y="1911998"/>
                  <a:pt x="324590" y="1883668"/>
                  <a:pt x="574912" y="1888266"/>
                </a:cubicBezTo>
                <a:close/>
                <a:moveTo>
                  <a:pt x="254330" y="1503657"/>
                </a:moveTo>
                <a:cubicBezTo>
                  <a:pt x="500676" y="1500500"/>
                  <a:pt x="857305" y="1581917"/>
                  <a:pt x="1000125" y="1612589"/>
                </a:cubicBezTo>
                <a:cubicBezTo>
                  <a:pt x="771106" y="1687645"/>
                  <a:pt x="4284" y="1875287"/>
                  <a:pt x="17" y="1629909"/>
                </a:cubicBezTo>
                <a:cubicBezTo>
                  <a:pt x="-1583" y="1537893"/>
                  <a:pt x="106523" y="1505552"/>
                  <a:pt x="254330" y="1503657"/>
                </a:cubicBezTo>
                <a:close/>
                <a:moveTo>
                  <a:pt x="201573" y="1136203"/>
                </a:moveTo>
                <a:cubicBezTo>
                  <a:pt x="405158" y="1124872"/>
                  <a:pt x="805580" y="1283573"/>
                  <a:pt x="949103" y="1338235"/>
                </a:cubicBezTo>
                <a:cubicBezTo>
                  <a:pt x="740628" y="1369627"/>
                  <a:pt x="51144" y="1421214"/>
                  <a:pt x="80405" y="1214362"/>
                </a:cubicBezTo>
                <a:cubicBezTo>
                  <a:pt x="87720" y="1162650"/>
                  <a:pt x="133711" y="1139980"/>
                  <a:pt x="201573" y="1136203"/>
                </a:cubicBezTo>
                <a:close/>
                <a:moveTo>
                  <a:pt x="351960" y="766291"/>
                </a:moveTo>
                <a:cubicBezTo>
                  <a:pt x="529471" y="770180"/>
                  <a:pt x="893083" y="1064391"/>
                  <a:pt x="1017495" y="1162103"/>
                </a:cubicBezTo>
                <a:cubicBezTo>
                  <a:pt x="819438" y="1138031"/>
                  <a:pt x="179139" y="1008001"/>
                  <a:pt x="264026" y="815964"/>
                </a:cubicBezTo>
                <a:cubicBezTo>
                  <a:pt x="279942" y="779957"/>
                  <a:pt x="310995" y="765394"/>
                  <a:pt x="351960" y="766291"/>
                </a:cubicBezTo>
                <a:close/>
                <a:moveTo>
                  <a:pt x="571848" y="477351"/>
                </a:moveTo>
                <a:cubicBezTo>
                  <a:pt x="710859" y="457293"/>
                  <a:pt x="992360" y="798358"/>
                  <a:pt x="1084620" y="906622"/>
                </a:cubicBezTo>
                <a:cubicBezTo>
                  <a:pt x="924783" y="860063"/>
                  <a:pt x="417357" y="664483"/>
                  <a:pt x="521963" y="509789"/>
                </a:cubicBezTo>
                <a:cubicBezTo>
                  <a:pt x="535038" y="490452"/>
                  <a:pt x="551989" y="480216"/>
                  <a:pt x="571848" y="477351"/>
                </a:cubicBezTo>
                <a:close/>
                <a:moveTo>
                  <a:pt x="824314" y="287983"/>
                </a:moveTo>
                <a:cubicBezTo>
                  <a:pt x="931760" y="296495"/>
                  <a:pt x="1103988" y="600891"/>
                  <a:pt x="1160852" y="698007"/>
                </a:cubicBezTo>
                <a:cubicBezTo>
                  <a:pt x="1045581" y="635840"/>
                  <a:pt x="685318" y="402540"/>
                  <a:pt x="782758" y="303918"/>
                </a:cubicBezTo>
                <a:cubicBezTo>
                  <a:pt x="794938" y="291589"/>
                  <a:pt x="808965" y="286767"/>
                  <a:pt x="824314" y="287983"/>
                </a:cubicBezTo>
                <a:close/>
                <a:moveTo>
                  <a:pt x="1070772" y="119981"/>
                </a:moveTo>
                <a:cubicBezTo>
                  <a:pt x="1158472" y="111635"/>
                  <a:pt x="1266595" y="435117"/>
                  <a:pt x="1301153" y="534008"/>
                </a:cubicBezTo>
                <a:cubicBezTo>
                  <a:pt x="1218020" y="457140"/>
                  <a:pt x="963336" y="184975"/>
                  <a:pt x="1053532" y="126241"/>
                </a:cubicBezTo>
                <a:cubicBezTo>
                  <a:pt x="1059170" y="122570"/>
                  <a:pt x="1064926" y="120538"/>
                  <a:pt x="1070772" y="119981"/>
                </a:cubicBezTo>
                <a:close/>
                <a:moveTo>
                  <a:pt x="1323507" y="686"/>
                </a:moveTo>
                <a:cubicBezTo>
                  <a:pt x="1390914" y="16419"/>
                  <a:pt x="1404714" y="298219"/>
                  <a:pt x="1410059" y="384750"/>
                </a:cubicBezTo>
                <a:cubicBezTo>
                  <a:pt x="1363765" y="303184"/>
                  <a:pt x="1229560" y="24470"/>
                  <a:pt x="1309298" y="1224"/>
                </a:cubicBezTo>
                <a:cubicBezTo>
                  <a:pt x="1314282" y="-229"/>
                  <a:pt x="1319014" y="-362"/>
                  <a:pt x="1323507" y="686"/>
                </a:cubicBezTo>
                <a:close/>
              </a:path>
            </a:pathLst>
          </a:custGeom>
          <a:gradFill>
            <a:gsLst>
              <a:gs pos="51000">
                <a:srgbClr val="C00000"/>
              </a:gs>
              <a:gs pos="37000">
                <a:srgbClr val="FF6600"/>
              </a:gs>
              <a:gs pos="19000">
                <a:srgbClr val="FFC000">
                  <a:lumMod val="56000"/>
                  <a:lumOff val="44000"/>
                </a:srgbClr>
              </a:gs>
              <a:gs pos="72000">
                <a:srgbClr val="00CC00"/>
              </a:gs>
              <a:gs pos="100000">
                <a:srgbClr val="00B050"/>
              </a:gs>
            </a:gsLst>
            <a:path path="circle">
              <a:fillToRect l="50000" t="50000" r="50000" b="50000"/>
            </a:path>
          </a:gradFill>
          <a:ln w="3175">
            <a:solidFill>
              <a:schemeClr val="bg1"/>
            </a:soli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Forma libre 4"/>
          <p:cNvSpPr/>
          <p:nvPr/>
        </p:nvSpPr>
        <p:spPr>
          <a:xfrm rot="8520744" flipH="1">
            <a:off x="148252" y="2686922"/>
            <a:ext cx="1389888" cy="2950673"/>
          </a:xfrm>
          <a:custGeom>
            <a:avLst/>
            <a:gdLst>
              <a:gd name="connsiteX0" fmla="*/ 1410060 w 1410060"/>
              <a:gd name="connsiteY0" fmla="*/ 2870892 h 3255641"/>
              <a:gd name="connsiteX1" fmla="*/ 1309299 w 1410060"/>
              <a:gd name="connsiteY1" fmla="*/ 3254418 h 3255641"/>
              <a:gd name="connsiteX2" fmla="*/ 1410060 w 1410060"/>
              <a:gd name="connsiteY2" fmla="*/ 2870892 h 3255641"/>
              <a:gd name="connsiteX3" fmla="*/ 1301154 w 1410060"/>
              <a:gd name="connsiteY3" fmla="*/ 2721634 h 3255641"/>
              <a:gd name="connsiteX4" fmla="*/ 1070773 w 1410060"/>
              <a:gd name="connsiteY4" fmla="*/ 3135661 h 3255641"/>
              <a:gd name="connsiteX5" fmla="*/ 1053533 w 1410060"/>
              <a:gd name="connsiteY5" fmla="*/ 3129402 h 3255641"/>
              <a:gd name="connsiteX6" fmla="*/ 1301154 w 1410060"/>
              <a:gd name="connsiteY6" fmla="*/ 2721634 h 3255641"/>
              <a:gd name="connsiteX7" fmla="*/ 1160853 w 1410060"/>
              <a:gd name="connsiteY7" fmla="*/ 2557635 h 3255641"/>
              <a:gd name="connsiteX8" fmla="*/ 824315 w 1410060"/>
              <a:gd name="connsiteY8" fmla="*/ 2967659 h 3255641"/>
              <a:gd name="connsiteX9" fmla="*/ 782759 w 1410060"/>
              <a:gd name="connsiteY9" fmla="*/ 2951725 h 3255641"/>
              <a:gd name="connsiteX10" fmla="*/ 1160853 w 1410060"/>
              <a:gd name="connsiteY10" fmla="*/ 2557635 h 3255641"/>
              <a:gd name="connsiteX11" fmla="*/ 1084621 w 1410060"/>
              <a:gd name="connsiteY11" fmla="*/ 2349020 h 3255641"/>
              <a:gd name="connsiteX12" fmla="*/ 571849 w 1410060"/>
              <a:gd name="connsiteY12" fmla="*/ 2778291 h 3255641"/>
              <a:gd name="connsiteX13" fmla="*/ 521964 w 1410060"/>
              <a:gd name="connsiteY13" fmla="*/ 2745854 h 3255641"/>
              <a:gd name="connsiteX14" fmla="*/ 1084621 w 1410060"/>
              <a:gd name="connsiteY14" fmla="*/ 2349020 h 3255641"/>
              <a:gd name="connsiteX15" fmla="*/ 1017496 w 1410060"/>
              <a:gd name="connsiteY15" fmla="*/ 2093539 h 3255641"/>
              <a:gd name="connsiteX16" fmla="*/ 351961 w 1410060"/>
              <a:gd name="connsiteY16" fmla="*/ 2489352 h 3255641"/>
              <a:gd name="connsiteX17" fmla="*/ 264027 w 1410060"/>
              <a:gd name="connsiteY17" fmla="*/ 2439678 h 3255641"/>
              <a:gd name="connsiteX18" fmla="*/ 1017496 w 1410060"/>
              <a:gd name="connsiteY18" fmla="*/ 2093539 h 3255641"/>
              <a:gd name="connsiteX19" fmla="*/ 574912 w 1410060"/>
              <a:gd name="connsiteY19" fmla="*/ 1888266 h 3255641"/>
              <a:gd name="connsiteX20" fmla="*/ 949104 w 1410060"/>
              <a:gd name="connsiteY20" fmla="*/ 1917408 h 3255641"/>
              <a:gd name="connsiteX21" fmla="*/ 201574 w 1410060"/>
              <a:gd name="connsiteY21" fmla="*/ 2119439 h 3255641"/>
              <a:gd name="connsiteX22" fmla="*/ 80406 w 1410060"/>
              <a:gd name="connsiteY22" fmla="*/ 2041280 h 3255641"/>
              <a:gd name="connsiteX23" fmla="*/ 574912 w 1410060"/>
              <a:gd name="connsiteY23" fmla="*/ 1888266 h 3255641"/>
              <a:gd name="connsiteX24" fmla="*/ 254330 w 1410060"/>
              <a:gd name="connsiteY24" fmla="*/ 1503657 h 3255641"/>
              <a:gd name="connsiteX25" fmla="*/ 1000125 w 1410060"/>
              <a:gd name="connsiteY25" fmla="*/ 1612589 h 3255641"/>
              <a:gd name="connsiteX26" fmla="*/ 17 w 1410060"/>
              <a:gd name="connsiteY26" fmla="*/ 1629909 h 3255641"/>
              <a:gd name="connsiteX27" fmla="*/ 254330 w 1410060"/>
              <a:gd name="connsiteY27" fmla="*/ 1503657 h 3255641"/>
              <a:gd name="connsiteX28" fmla="*/ 201573 w 1410060"/>
              <a:gd name="connsiteY28" fmla="*/ 1136203 h 3255641"/>
              <a:gd name="connsiteX29" fmla="*/ 949103 w 1410060"/>
              <a:gd name="connsiteY29" fmla="*/ 1338235 h 3255641"/>
              <a:gd name="connsiteX30" fmla="*/ 80405 w 1410060"/>
              <a:gd name="connsiteY30" fmla="*/ 1214362 h 3255641"/>
              <a:gd name="connsiteX31" fmla="*/ 201573 w 1410060"/>
              <a:gd name="connsiteY31" fmla="*/ 1136203 h 3255641"/>
              <a:gd name="connsiteX32" fmla="*/ 351960 w 1410060"/>
              <a:gd name="connsiteY32" fmla="*/ 766291 h 3255641"/>
              <a:gd name="connsiteX33" fmla="*/ 1017495 w 1410060"/>
              <a:gd name="connsiteY33" fmla="*/ 1162103 h 3255641"/>
              <a:gd name="connsiteX34" fmla="*/ 264026 w 1410060"/>
              <a:gd name="connsiteY34" fmla="*/ 815964 h 3255641"/>
              <a:gd name="connsiteX35" fmla="*/ 351960 w 1410060"/>
              <a:gd name="connsiteY35" fmla="*/ 766291 h 3255641"/>
              <a:gd name="connsiteX36" fmla="*/ 571848 w 1410060"/>
              <a:gd name="connsiteY36" fmla="*/ 477351 h 3255641"/>
              <a:gd name="connsiteX37" fmla="*/ 1084620 w 1410060"/>
              <a:gd name="connsiteY37" fmla="*/ 906622 h 3255641"/>
              <a:gd name="connsiteX38" fmla="*/ 521963 w 1410060"/>
              <a:gd name="connsiteY38" fmla="*/ 509789 h 3255641"/>
              <a:gd name="connsiteX39" fmla="*/ 571848 w 1410060"/>
              <a:gd name="connsiteY39" fmla="*/ 477351 h 3255641"/>
              <a:gd name="connsiteX40" fmla="*/ 824314 w 1410060"/>
              <a:gd name="connsiteY40" fmla="*/ 287983 h 3255641"/>
              <a:gd name="connsiteX41" fmla="*/ 1160852 w 1410060"/>
              <a:gd name="connsiteY41" fmla="*/ 698007 h 3255641"/>
              <a:gd name="connsiteX42" fmla="*/ 782758 w 1410060"/>
              <a:gd name="connsiteY42" fmla="*/ 303918 h 3255641"/>
              <a:gd name="connsiteX43" fmla="*/ 824314 w 1410060"/>
              <a:gd name="connsiteY43" fmla="*/ 287983 h 3255641"/>
              <a:gd name="connsiteX44" fmla="*/ 1070772 w 1410060"/>
              <a:gd name="connsiteY44" fmla="*/ 119981 h 3255641"/>
              <a:gd name="connsiteX45" fmla="*/ 1301153 w 1410060"/>
              <a:gd name="connsiteY45" fmla="*/ 534008 h 3255641"/>
              <a:gd name="connsiteX46" fmla="*/ 1053532 w 1410060"/>
              <a:gd name="connsiteY46" fmla="*/ 126241 h 3255641"/>
              <a:gd name="connsiteX47" fmla="*/ 1070772 w 1410060"/>
              <a:gd name="connsiteY47" fmla="*/ 119981 h 3255641"/>
              <a:gd name="connsiteX48" fmla="*/ 1323507 w 1410060"/>
              <a:gd name="connsiteY48" fmla="*/ 686 h 3255641"/>
              <a:gd name="connsiteX49" fmla="*/ 1410059 w 1410060"/>
              <a:gd name="connsiteY49" fmla="*/ 384750 h 3255641"/>
              <a:gd name="connsiteX50" fmla="*/ 1309298 w 1410060"/>
              <a:gd name="connsiteY50" fmla="*/ 1224 h 3255641"/>
              <a:gd name="connsiteX51" fmla="*/ 1323507 w 1410060"/>
              <a:gd name="connsiteY51" fmla="*/ 686 h 3255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410060" h="3255641">
                <a:moveTo>
                  <a:pt x="1410060" y="2870892"/>
                </a:moveTo>
                <a:cubicBezTo>
                  <a:pt x="1404359" y="2963192"/>
                  <a:pt x="1389037" y="3277664"/>
                  <a:pt x="1309299" y="3254418"/>
                </a:cubicBezTo>
                <a:cubicBezTo>
                  <a:pt x="1229561" y="3231173"/>
                  <a:pt x="1363766" y="2952459"/>
                  <a:pt x="1410060" y="2870892"/>
                </a:cubicBezTo>
                <a:close/>
                <a:moveTo>
                  <a:pt x="1301154" y="2721634"/>
                </a:moveTo>
                <a:cubicBezTo>
                  <a:pt x="1266596" y="2820526"/>
                  <a:pt x="1158473" y="3144008"/>
                  <a:pt x="1070773" y="3135661"/>
                </a:cubicBezTo>
                <a:cubicBezTo>
                  <a:pt x="1064927" y="3135104"/>
                  <a:pt x="1059171" y="3133073"/>
                  <a:pt x="1053533" y="3129402"/>
                </a:cubicBezTo>
                <a:cubicBezTo>
                  <a:pt x="963337" y="3070667"/>
                  <a:pt x="1218021" y="2798503"/>
                  <a:pt x="1301154" y="2721634"/>
                </a:cubicBezTo>
                <a:close/>
                <a:moveTo>
                  <a:pt x="1160853" y="2557635"/>
                </a:moveTo>
                <a:cubicBezTo>
                  <a:pt x="1103989" y="2654752"/>
                  <a:pt x="931761" y="2959147"/>
                  <a:pt x="824315" y="2967659"/>
                </a:cubicBezTo>
                <a:cubicBezTo>
                  <a:pt x="808966" y="2968875"/>
                  <a:pt x="794939" y="2964053"/>
                  <a:pt x="782759" y="2951725"/>
                </a:cubicBezTo>
                <a:cubicBezTo>
                  <a:pt x="685319" y="2853102"/>
                  <a:pt x="1045582" y="2619802"/>
                  <a:pt x="1160853" y="2557635"/>
                </a:cubicBezTo>
                <a:close/>
                <a:moveTo>
                  <a:pt x="1084621" y="2349020"/>
                </a:moveTo>
                <a:cubicBezTo>
                  <a:pt x="992361" y="2457285"/>
                  <a:pt x="710860" y="2798350"/>
                  <a:pt x="571849" y="2778291"/>
                </a:cubicBezTo>
                <a:cubicBezTo>
                  <a:pt x="551990" y="2775426"/>
                  <a:pt x="535039" y="2765191"/>
                  <a:pt x="521964" y="2745854"/>
                </a:cubicBezTo>
                <a:cubicBezTo>
                  <a:pt x="417358" y="2591160"/>
                  <a:pt x="924784" y="2395579"/>
                  <a:pt x="1084621" y="2349020"/>
                </a:cubicBezTo>
                <a:close/>
                <a:moveTo>
                  <a:pt x="1017496" y="2093539"/>
                </a:moveTo>
                <a:cubicBezTo>
                  <a:pt x="893084" y="2191252"/>
                  <a:pt x="529472" y="2485462"/>
                  <a:pt x="351961" y="2489352"/>
                </a:cubicBezTo>
                <a:cubicBezTo>
                  <a:pt x="310996" y="2490249"/>
                  <a:pt x="279943" y="2475686"/>
                  <a:pt x="264027" y="2439678"/>
                </a:cubicBezTo>
                <a:cubicBezTo>
                  <a:pt x="179140" y="2247641"/>
                  <a:pt x="819439" y="2117611"/>
                  <a:pt x="1017496" y="2093539"/>
                </a:cubicBezTo>
                <a:close/>
                <a:moveTo>
                  <a:pt x="574912" y="1888266"/>
                </a:moveTo>
                <a:cubicBezTo>
                  <a:pt x="725106" y="1891024"/>
                  <a:pt x="870926" y="1905636"/>
                  <a:pt x="949104" y="1917408"/>
                </a:cubicBezTo>
                <a:cubicBezTo>
                  <a:pt x="805581" y="1972069"/>
                  <a:pt x="405159" y="2130771"/>
                  <a:pt x="201574" y="2119439"/>
                </a:cubicBezTo>
                <a:cubicBezTo>
                  <a:pt x="133712" y="2115662"/>
                  <a:pt x="87721" y="2092993"/>
                  <a:pt x="80406" y="2041280"/>
                </a:cubicBezTo>
                <a:cubicBezTo>
                  <a:pt x="62118" y="1911998"/>
                  <a:pt x="324590" y="1883668"/>
                  <a:pt x="574912" y="1888266"/>
                </a:cubicBezTo>
                <a:close/>
                <a:moveTo>
                  <a:pt x="254330" y="1503657"/>
                </a:moveTo>
                <a:cubicBezTo>
                  <a:pt x="500676" y="1500500"/>
                  <a:pt x="857305" y="1581917"/>
                  <a:pt x="1000125" y="1612589"/>
                </a:cubicBezTo>
                <a:cubicBezTo>
                  <a:pt x="771106" y="1687645"/>
                  <a:pt x="4284" y="1875287"/>
                  <a:pt x="17" y="1629909"/>
                </a:cubicBezTo>
                <a:cubicBezTo>
                  <a:pt x="-1583" y="1537893"/>
                  <a:pt x="106523" y="1505552"/>
                  <a:pt x="254330" y="1503657"/>
                </a:cubicBezTo>
                <a:close/>
                <a:moveTo>
                  <a:pt x="201573" y="1136203"/>
                </a:moveTo>
                <a:cubicBezTo>
                  <a:pt x="405158" y="1124872"/>
                  <a:pt x="805580" y="1283573"/>
                  <a:pt x="949103" y="1338235"/>
                </a:cubicBezTo>
                <a:cubicBezTo>
                  <a:pt x="740628" y="1369627"/>
                  <a:pt x="51144" y="1421214"/>
                  <a:pt x="80405" y="1214362"/>
                </a:cubicBezTo>
                <a:cubicBezTo>
                  <a:pt x="87720" y="1162650"/>
                  <a:pt x="133711" y="1139980"/>
                  <a:pt x="201573" y="1136203"/>
                </a:cubicBezTo>
                <a:close/>
                <a:moveTo>
                  <a:pt x="351960" y="766291"/>
                </a:moveTo>
                <a:cubicBezTo>
                  <a:pt x="529471" y="770180"/>
                  <a:pt x="893083" y="1064391"/>
                  <a:pt x="1017495" y="1162103"/>
                </a:cubicBezTo>
                <a:cubicBezTo>
                  <a:pt x="819438" y="1138031"/>
                  <a:pt x="179139" y="1008001"/>
                  <a:pt x="264026" y="815964"/>
                </a:cubicBezTo>
                <a:cubicBezTo>
                  <a:pt x="279942" y="779957"/>
                  <a:pt x="310995" y="765394"/>
                  <a:pt x="351960" y="766291"/>
                </a:cubicBezTo>
                <a:close/>
                <a:moveTo>
                  <a:pt x="571848" y="477351"/>
                </a:moveTo>
                <a:cubicBezTo>
                  <a:pt x="710859" y="457293"/>
                  <a:pt x="992360" y="798358"/>
                  <a:pt x="1084620" y="906622"/>
                </a:cubicBezTo>
                <a:cubicBezTo>
                  <a:pt x="924783" y="860063"/>
                  <a:pt x="417357" y="664483"/>
                  <a:pt x="521963" y="509789"/>
                </a:cubicBezTo>
                <a:cubicBezTo>
                  <a:pt x="535038" y="490452"/>
                  <a:pt x="551989" y="480216"/>
                  <a:pt x="571848" y="477351"/>
                </a:cubicBezTo>
                <a:close/>
                <a:moveTo>
                  <a:pt x="824314" y="287983"/>
                </a:moveTo>
                <a:cubicBezTo>
                  <a:pt x="931760" y="296495"/>
                  <a:pt x="1103988" y="600891"/>
                  <a:pt x="1160852" y="698007"/>
                </a:cubicBezTo>
                <a:cubicBezTo>
                  <a:pt x="1045581" y="635840"/>
                  <a:pt x="685318" y="402540"/>
                  <a:pt x="782758" y="303918"/>
                </a:cubicBezTo>
                <a:cubicBezTo>
                  <a:pt x="794938" y="291589"/>
                  <a:pt x="808965" y="286767"/>
                  <a:pt x="824314" y="287983"/>
                </a:cubicBezTo>
                <a:close/>
                <a:moveTo>
                  <a:pt x="1070772" y="119981"/>
                </a:moveTo>
                <a:cubicBezTo>
                  <a:pt x="1158472" y="111635"/>
                  <a:pt x="1266595" y="435117"/>
                  <a:pt x="1301153" y="534008"/>
                </a:cubicBezTo>
                <a:cubicBezTo>
                  <a:pt x="1218020" y="457140"/>
                  <a:pt x="963336" y="184975"/>
                  <a:pt x="1053532" y="126241"/>
                </a:cubicBezTo>
                <a:cubicBezTo>
                  <a:pt x="1059170" y="122570"/>
                  <a:pt x="1064926" y="120538"/>
                  <a:pt x="1070772" y="119981"/>
                </a:cubicBezTo>
                <a:close/>
                <a:moveTo>
                  <a:pt x="1323507" y="686"/>
                </a:moveTo>
                <a:cubicBezTo>
                  <a:pt x="1390914" y="16419"/>
                  <a:pt x="1404714" y="298219"/>
                  <a:pt x="1410059" y="384750"/>
                </a:cubicBezTo>
                <a:cubicBezTo>
                  <a:pt x="1363765" y="303184"/>
                  <a:pt x="1229560" y="24470"/>
                  <a:pt x="1309298" y="1224"/>
                </a:cubicBezTo>
                <a:cubicBezTo>
                  <a:pt x="1314282" y="-229"/>
                  <a:pt x="1319014" y="-362"/>
                  <a:pt x="1323507" y="686"/>
                </a:cubicBezTo>
                <a:close/>
              </a:path>
            </a:pathLst>
          </a:custGeom>
          <a:gradFill>
            <a:gsLst>
              <a:gs pos="51000">
                <a:srgbClr val="C00000"/>
              </a:gs>
              <a:gs pos="37000">
                <a:srgbClr val="FF6600"/>
              </a:gs>
              <a:gs pos="19000">
                <a:srgbClr val="FFC000">
                  <a:lumMod val="56000"/>
                  <a:lumOff val="44000"/>
                </a:srgbClr>
              </a:gs>
              <a:gs pos="72000">
                <a:srgbClr val="00CC00"/>
              </a:gs>
              <a:gs pos="100000">
                <a:srgbClr val="00B050"/>
              </a:gs>
            </a:gsLst>
            <a:path path="circle">
              <a:fillToRect l="50000" t="50000" r="50000" b="50000"/>
            </a:path>
          </a:gradFill>
          <a:ln w="3175">
            <a:solidFill>
              <a:schemeClr val="bg1"/>
            </a:soli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Forma libre 4"/>
          <p:cNvSpPr/>
          <p:nvPr/>
        </p:nvSpPr>
        <p:spPr>
          <a:xfrm rot="2195677">
            <a:off x="159646" y="-448105"/>
            <a:ext cx="1389888" cy="2950673"/>
          </a:xfrm>
          <a:custGeom>
            <a:avLst/>
            <a:gdLst>
              <a:gd name="connsiteX0" fmla="*/ 1410060 w 1410060"/>
              <a:gd name="connsiteY0" fmla="*/ 2870892 h 3255641"/>
              <a:gd name="connsiteX1" fmla="*/ 1309299 w 1410060"/>
              <a:gd name="connsiteY1" fmla="*/ 3254418 h 3255641"/>
              <a:gd name="connsiteX2" fmla="*/ 1410060 w 1410060"/>
              <a:gd name="connsiteY2" fmla="*/ 2870892 h 3255641"/>
              <a:gd name="connsiteX3" fmla="*/ 1301154 w 1410060"/>
              <a:gd name="connsiteY3" fmla="*/ 2721634 h 3255641"/>
              <a:gd name="connsiteX4" fmla="*/ 1070773 w 1410060"/>
              <a:gd name="connsiteY4" fmla="*/ 3135661 h 3255641"/>
              <a:gd name="connsiteX5" fmla="*/ 1053533 w 1410060"/>
              <a:gd name="connsiteY5" fmla="*/ 3129402 h 3255641"/>
              <a:gd name="connsiteX6" fmla="*/ 1301154 w 1410060"/>
              <a:gd name="connsiteY6" fmla="*/ 2721634 h 3255641"/>
              <a:gd name="connsiteX7" fmla="*/ 1160853 w 1410060"/>
              <a:gd name="connsiteY7" fmla="*/ 2557635 h 3255641"/>
              <a:gd name="connsiteX8" fmla="*/ 824315 w 1410060"/>
              <a:gd name="connsiteY8" fmla="*/ 2967659 h 3255641"/>
              <a:gd name="connsiteX9" fmla="*/ 782759 w 1410060"/>
              <a:gd name="connsiteY9" fmla="*/ 2951725 h 3255641"/>
              <a:gd name="connsiteX10" fmla="*/ 1160853 w 1410060"/>
              <a:gd name="connsiteY10" fmla="*/ 2557635 h 3255641"/>
              <a:gd name="connsiteX11" fmla="*/ 1084621 w 1410060"/>
              <a:gd name="connsiteY11" fmla="*/ 2349020 h 3255641"/>
              <a:gd name="connsiteX12" fmla="*/ 571849 w 1410060"/>
              <a:gd name="connsiteY12" fmla="*/ 2778291 h 3255641"/>
              <a:gd name="connsiteX13" fmla="*/ 521964 w 1410060"/>
              <a:gd name="connsiteY13" fmla="*/ 2745854 h 3255641"/>
              <a:gd name="connsiteX14" fmla="*/ 1084621 w 1410060"/>
              <a:gd name="connsiteY14" fmla="*/ 2349020 h 3255641"/>
              <a:gd name="connsiteX15" fmla="*/ 1017496 w 1410060"/>
              <a:gd name="connsiteY15" fmla="*/ 2093539 h 3255641"/>
              <a:gd name="connsiteX16" fmla="*/ 351961 w 1410060"/>
              <a:gd name="connsiteY16" fmla="*/ 2489352 h 3255641"/>
              <a:gd name="connsiteX17" fmla="*/ 264027 w 1410060"/>
              <a:gd name="connsiteY17" fmla="*/ 2439678 h 3255641"/>
              <a:gd name="connsiteX18" fmla="*/ 1017496 w 1410060"/>
              <a:gd name="connsiteY18" fmla="*/ 2093539 h 3255641"/>
              <a:gd name="connsiteX19" fmla="*/ 574912 w 1410060"/>
              <a:gd name="connsiteY19" fmla="*/ 1888266 h 3255641"/>
              <a:gd name="connsiteX20" fmla="*/ 949104 w 1410060"/>
              <a:gd name="connsiteY20" fmla="*/ 1917408 h 3255641"/>
              <a:gd name="connsiteX21" fmla="*/ 201574 w 1410060"/>
              <a:gd name="connsiteY21" fmla="*/ 2119439 h 3255641"/>
              <a:gd name="connsiteX22" fmla="*/ 80406 w 1410060"/>
              <a:gd name="connsiteY22" fmla="*/ 2041280 h 3255641"/>
              <a:gd name="connsiteX23" fmla="*/ 574912 w 1410060"/>
              <a:gd name="connsiteY23" fmla="*/ 1888266 h 3255641"/>
              <a:gd name="connsiteX24" fmla="*/ 254330 w 1410060"/>
              <a:gd name="connsiteY24" fmla="*/ 1503657 h 3255641"/>
              <a:gd name="connsiteX25" fmla="*/ 1000125 w 1410060"/>
              <a:gd name="connsiteY25" fmla="*/ 1612589 h 3255641"/>
              <a:gd name="connsiteX26" fmla="*/ 17 w 1410060"/>
              <a:gd name="connsiteY26" fmla="*/ 1629909 h 3255641"/>
              <a:gd name="connsiteX27" fmla="*/ 254330 w 1410060"/>
              <a:gd name="connsiteY27" fmla="*/ 1503657 h 3255641"/>
              <a:gd name="connsiteX28" fmla="*/ 201573 w 1410060"/>
              <a:gd name="connsiteY28" fmla="*/ 1136203 h 3255641"/>
              <a:gd name="connsiteX29" fmla="*/ 949103 w 1410060"/>
              <a:gd name="connsiteY29" fmla="*/ 1338235 h 3255641"/>
              <a:gd name="connsiteX30" fmla="*/ 80405 w 1410060"/>
              <a:gd name="connsiteY30" fmla="*/ 1214362 h 3255641"/>
              <a:gd name="connsiteX31" fmla="*/ 201573 w 1410060"/>
              <a:gd name="connsiteY31" fmla="*/ 1136203 h 3255641"/>
              <a:gd name="connsiteX32" fmla="*/ 351960 w 1410060"/>
              <a:gd name="connsiteY32" fmla="*/ 766291 h 3255641"/>
              <a:gd name="connsiteX33" fmla="*/ 1017495 w 1410060"/>
              <a:gd name="connsiteY33" fmla="*/ 1162103 h 3255641"/>
              <a:gd name="connsiteX34" fmla="*/ 264026 w 1410060"/>
              <a:gd name="connsiteY34" fmla="*/ 815964 h 3255641"/>
              <a:gd name="connsiteX35" fmla="*/ 351960 w 1410060"/>
              <a:gd name="connsiteY35" fmla="*/ 766291 h 3255641"/>
              <a:gd name="connsiteX36" fmla="*/ 571848 w 1410060"/>
              <a:gd name="connsiteY36" fmla="*/ 477351 h 3255641"/>
              <a:gd name="connsiteX37" fmla="*/ 1084620 w 1410060"/>
              <a:gd name="connsiteY37" fmla="*/ 906622 h 3255641"/>
              <a:gd name="connsiteX38" fmla="*/ 521963 w 1410060"/>
              <a:gd name="connsiteY38" fmla="*/ 509789 h 3255641"/>
              <a:gd name="connsiteX39" fmla="*/ 571848 w 1410060"/>
              <a:gd name="connsiteY39" fmla="*/ 477351 h 3255641"/>
              <a:gd name="connsiteX40" fmla="*/ 824314 w 1410060"/>
              <a:gd name="connsiteY40" fmla="*/ 287983 h 3255641"/>
              <a:gd name="connsiteX41" fmla="*/ 1160852 w 1410060"/>
              <a:gd name="connsiteY41" fmla="*/ 698007 h 3255641"/>
              <a:gd name="connsiteX42" fmla="*/ 782758 w 1410060"/>
              <a:gd name="connsiteY42" fmla="*/ 303918 h 3255641"/>
              <a:gd name="connsiteX43" fmla="*/ 824314 w 1410060"/>
              <a:gd name="connsiteY43" fmla="*/ 287983 h 3255641"/>
              <a:gd name="connsiteX44" fmla="*/ 1070772 w 1410060"/>
              <a:gd name="connsiteY44" fmla="*/ 119981 h 3255641"/>
              <a:gd name="connsiteX45" fmla="*/ 1301153 w 1410060"/>
              <a:gd name="connsiteY45" fmla="*/ 534008 h 3255641"/>
              <a:gd name="connsiteX46" fmla="*/ 1053532 w 1410060"/>
              <a:gd name="connsiteY46" fmla="*/ 126241 h 3255641"/>
              <a:gd name="connsiteX47" fmla="*/ 1070772 w 1410060"/>
              <a:gd name="connsiteY47" fmla="*/ 119981 h 3255641"/>
              <a:gd name="connsiteX48" fmla="*/ 1323507 w 1410060"/>
              <a:gd name="connsiteY48" fmla="*/ 686 h 3255641"/>
              <a:gd name="connsiteX49" fmla="*/ 1410059 w 1410060"/>
              <a:gd name="connsiteY49" fmla="*/ 384750 h 3255641"/>
              <a:gd name="connsiteX50" fmla="*/ 1309298 w 1410060"/>
              <a:gd name="connsiteY50" fmla="*/ 1224 h 3255641"/>
              <a:gd name="connsiteX51" fmla="*/ 1323507 w 1410060"/>
              <a:gd name="connsiteY51" fmla="*/ 686 h 3255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410060" h="3255641">
                <a:moveTo>
                  <a:pt x="1410060" y="2870892"/>
                </a:moveTo>
                <a:cubicBezTo>
                  <a:pt x="1404359" y="2963192"/>
                  <a:pt x="1389037" y="3277664"/>
                  <a:pt x="1309299" y="3254418"/>
                </a:cubicBezTo>
                <a:cubicBezTo>
                  <a:pt x="1229561" y="3231173"/>
                  <a:pt x="1363766" y="2952459"/>
                  <a:pt x="1410060" y="2870892"/>
                </a:cubicBezTo>
                <a:close/>
                <a:moveTo>
                  <a:pt x="1301154" y="2721634"/>
                </a:moveTo>
                <a:cubicBezTo>
                  <a:pt x="1266596" y="2820526"/>
                  <a:pt x="1158473" y="3144008"/>
                  <a:pt x="1070773" y="3135661"/>
                </a:cubicBezTo>
                <a:cubicBezTo>
                  <a:pt x="1064927" y="3135104"/>
                  <a:pt x="1059171" y="3133073"/>
                  <a:pt x="1053533" y="3129402"/>
                </a:cubicBezTo>
                <a:cubicBezTo>
                  <a:pt x="963337" y="3070667"/>
                  <a:pt x="1218021" y="2798503"/>
                  <a:pt x="1301154" y="2721634"/>
                </a:cubicBezTo>
                <a:close/>
                <a:moveTo>
                  <a:pt x="1160853" y="2557635"/>
                </a:moveTo>
                <a:cubicBezTo>
                  <a:pt x="1103989" y="2654752"/>
                  <a:pt x="931761" y="2959147"/>
                  <a:pt x="824315" y="2967659"/>
                </a:cubicBezTo>
                <a:cubicBezTo>
                  <a:pt x="808966" y="2968875"/>
                  <a:pt x="794939" y="2964053"/>
                  <a:pt x="782759" y="2951725"/>
                </a:cubicBezTo>
                <a:cubicBezTo>
                  <a:pt x="685319" y="2853102"/>
                  <a:pt x="1045582" y="2619802"/>
                  <a:pt x="1160853" y="2557635"/>
                </a:cubicBezTo>
                <a:close/>
                <a:moveTo>
                  <a:pt x="1084621" y="2349020"/>
                </a:moveTo>
                <a:cubicBezTo>
                  <a:pt x="992361" y="2457285"/>
                  <a:pt x="710860" y="2798350"/>
                  <a:pt x="571849" y="2778291"/>
                </a:cubicBezTo>
                <a:cubicBezTo>
                  <a:pt x="551990" y="2775426"/>
                  <a:pt x="535039" y="2765191"/>
                  <a:pt x="521964" y="2745854"/>
                </a:cubicBezTo>
                <a:cubicBezTo>
                  <a:pt x="417358" y="2591160"/>
                  <a:pt x="924784" y="2395579"/>
                  <a:pt x="1084621" y="2349020"/>
                </a:cubicBezTo>
                <a:close/>
                <a:moveTo>
                  <a:pt x="1017496" y="2093539"/>
                </a:moveTo>
                <a:cubicBezTo>
                  <a:pt x="893084" y="2191252"/>
                  <a:pt x="529472" y="2485462"/>
                  <a:pt x="351961" y="2489352"/>
                </a:cubicBezTo>
                <a:cubicBezTo>
                  <a:pt x="310996" y="2490249"/>
                  <a:pt x="279943" y="2475686"/>
                  <a:pt x="264027" y="2439678"/>
                </a:cubicBezTo>
                <a:cubicBezTo>
                  <a:pt x="179140" y="2247641"/>
                  <a:pt x="819439" y="2117611"/>
                  <a:pt x="1017496" y="2093539"/>
                </a:cubicBezTo>
                <a:close/>
                <a:moveTo>
                  <a:pt x="574912" y="1888266"/>
                </a:moveTo>
                <a:cubicBezTo>
                  <a:pt x="725106" y="1891024"/>
                  <a:pt x="870926" y="1905636"/>
                  <a:pt x="949104" y="1917408"/>
                </a:cubicBezTo>
                <a:cubicBezTo>
                  <a:pt x="805581" y="1972069"/>
                  <a:pt x="405159" y="2130771"/>
                  <a:pt x="201574" y="2119439"/>
                </a:cubicBezTo>
                <a:cubicBezTo>
                  <a:pt x="133712" y="2115662"/>
                  <a:pt x="87721" y="2092993"/>
                  <a:pt x="80406" y="2041280"/>
                </a:cubicBezTo>
                <a:cubicBezTo>
                  <a:pt x="62118" y="1911998"/>
                  <a:pt x="324590" y="1883668"/>
                  <a:pt x="574912" y="1888266"/>
                </a:cubicBezTo>
                <a:close/>
                <a:moveTo>
                  <a:pt x="254330" y="1503657"/>
                </a:moveTo>
                <a:cubicBezTo>
                  <a:pt x="500676" y="1500500"/>
                  <a:pt x="857305" y="1581917"/>
                  <a:pt x="1000125" y="1612589"/>
                </a:cubicBezTo>
                <a:cubicBezTo>
                  <a:pt x="771106" y="1687645"/>
                  <a:pt x="4284" y="1875287"/>
                  <a:pt x="17" y="1629909"/>
                </a:cubicBezTo>
                <a:cubicBezTo>
                  <a:pt x="-1583" y="1537893"/>
                  <a:pt x="106523" y="1505552"/>
                  <a:pt x="254330" y="1503657"/>
                </a:cubicBezTo>
                <a:close/>
                <a:moveTo>
                  <a:pt x="201573" y="1136203"/>
                </a:moveTo>
                <a:cubicBezTo>
                  <a:pt x="405158" y="1124872"/>
                  <a:pt x="805580" y="1283573"/>
                  <a:pt x="949103" y="1338235"/>
                </a:cubicBezTo>
                <a:cubicBezTo>
                  <a:pt x="740628" y="1369627"/>
                  <a:pt x="51144" y="1421214"/>
                  <a:pt x="80405" y="1214362"/>
                </a:cubicBezTo>
                <a:cubicBezTo>
                  <a:pt x="87720" y="1162650"/>
                  <a:pt x="133711" y="1139980"/>
                  <a:pt x="201573" y="1136203"/>
                </a:cubicBezTo>
                <a:close/>
                <a:moveTo>
                  <a:pt x="351960" y="766291"/>
                </a:moveTo>
                <a:cubicBezTo>
                  <a:pt x="529471" y="770180"/>
                  <a:pt x="893083" y="1064391"/>
                  <a:pt x="1017495" y="1162103"/>
                </a:cubicBezTo>
                <a:cubicBezTo>
                  <a:pt x="819438" y="1138031"/>
                  <a:pt x="179139" y="1008001"/>
                  <a:pt x="264026" y="815964"/>
                </a:cubicBezTo>
                <a:cubicBezTo>
                  <a:pt x="279942" y="779957"/>
                  <a:pt x="310995" y="765394"/>
                  <a:pt x="351960" y="766291"/>
                </a:cubicBezTo>
                <a:close/>
                <a:moveTo>
                  <a:pt x="571848" y="477351"/>
                </a:moveTo>
                <a:cubicBezTo>
                  <a:pt x="710859" y="457293"/>
                  <a:pt x="992360" y="798358"/>
                  <a:pt x="1084620" y="906622"/>
                </a:cubicBezTo>
                <a:cubicBezTo>
                  <a:pt x="924783" y="860063"/>
                  <a:pt x="417357" y="664483"/>
                  <a:pt x="521963" y="509789"/>
                </a:cubicBezTo>
                <a:cubicBezTo>
                  <a:pt x="535038" y="490452"/>
                  <a:pt x="551989" y="480216"/>
                  <a:pt x="571848" y="477351"/>
                </a:cubicBezTo>
                <a:close/>
                <a:moveTo>
                  <a:pt x="824314" y="287983"/>
                </a:moveTo>
                <a:cubicBezTo>
                  <a:pt x="931760" y="296495"/>
                  <a:pt x="1103988" y="600891"/>
                  <a:pt x="1160852" y="698007"/>
                </a:cubicBezTo>
                <a:cubicBezTo>
                  <a:pt x="1045581" y="635840"/>
                  <a:pt x="685318" y="402540"/>
                  <a:pt x="782758" y="303918"/>
                </a:cubicBezTo>
                <a:cubicBezTo>
                  <a:pt x="794938" y="291589"/>
                  <a:pt x="808965" y="286767"/>
                  <a:pt x="824314" y="287983"/>
                </a:cubicBezTo>
                <a:close/>
                <a:moveTo>
                  <a:pt x="1070772" y="119981"/>
                </a:moveTo>
                <a:cubicBezTo>
                  <a:pt x="1158472" y="111635"/>
                  <a:pt x="1266595" y="435117"/>
                  <a:pt x="1301153" y="534008"/>
                </a:cubicBezTo>
                <a:cubicBezTo>
                  <a:pt x="1218020" y="457140"/>
                  <a:pt x="963336" y="184975"/>
                  <a:pt x="1053532" y="126241"/>
                </a:cubicBezTo>
                <a:cubicBezTo>
                  <a:pt x="1059170" y="122570"/>
                  <a:pt x="1064926" y="120538"/>
                  <a:pt x="1070772" y="119981"/>
                </a:cubicBezTo>
                <a:close/>
                <a:moveTo>
                  <a:pt x="1323507" y="686"/>
                </a:moveTo>
                <a:cubicBezTo>
                  <a:pt x="1390914" y="16419"/>
                  <a:pt x="1404714" y="298219"/>
                  <a:pt x="1410059" y="384750"/>
                </a:cubicBezTo>
                <a:cubicBezTo>
                  <a:pt x="1363765" y="303184"/>
                  <a:pt x="1229560" y="24470"/>
                  <a:pt x="1309298" y="1224"/>
                </a:cubicBezTo>
                <a:cubicBezTo>
                  <a:pt x="1314282" y="-229"/>
                  <a:pt x="1319014" y="-362"/>
                  <a:pt x="1323507" y="686"/>
                </a:cubicBezTo>
                <a:close/>
              </a:path>
            </a:pathLst>
          </a:custGeom>
          <a:gradFill>
            <a:gsLst>
              <a:gs pos="51000">
                <a:srgbClr val="C00000"/>
              </a:gs>
              <a:gs pos="37000">
                <a:srgbClr val="FF6600"/>
              </a:gs>
              <a:gs pos="19000">
                <a:srgbClr val="FFC000">
                  <a:lumMod val="56000"/>
                  <a:lumOff val="44000"/>
                </a:srgbClr>
              </a:gs>
              <a:gs pos="72000">
                <a:srgbClr val="00CC00"/>
              </a:gs>
              <a:gs pos="100000">
                <a:srgbClr val="00B050"/>
              </a:gs>
            </a:gsLst>
            <a:path path="circle">
              <a:fillToRect l="50000" t="50000" r="50000" b="50000"/>
            </a:path>
          </a:gradFill>
          <a:ln w="3175">
            <a:solidFill>
              <a:schemeClr val="bg1"/>
            </a:soli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Forma libre 4"/>
          <p:cNvSpPr/>
          <p:nvPr/>
        </p:nvSpPr>
        <p:spPr>
          <a:xfrm rot="19404323" flipH="1">
            <a:off x="6444110" y="797130"/>
            <a:ext cx="633177" cy="1609868"/>
          </a:xfrm>
          <a:custGeom>
            <a:avLst/>
            <a:gdLst>
              <a:gd name="connsiteX0" fmla="*/ 1410060 w 1410060"/>
              <a:gd name="connsiteY0" fmla="*/ 2870892 h 3255641"/>
              <a:gd name="connsiteX1" fmla="*/ 1309299 w 1410060"/>
              <a:gd name="connsiteY1" fmla="*/ 3254418 h 3255641"/>
              <a:gd name="connsiteX2" fmla="*/ 1410060 w 1410060"/>
              <a:gd name="connsiteY2" fmla="*/ 2870892 h 3255641"/>
              <a:gd name="connsiteX3" fmla="*/ 1301154 w 1410060"/>
              <a:gd name="connsiteY3" fmla="*/ 2721634 h 3255641"/>
              <a:gd name="connsiteX4" fmla="*/ 1070773 w 1410060"/>
              <a:gd name="connsiteY4" fmla="*/ 3135661 h 3255641"/>
              <a:gd name="connsiteX5" fmla="*/ 1053533 w 1410060"/>
              <a:gd name="connsiteY5" fmla="*/ 3129402 h 3255641"/>
              <a:gd name="connsiteX6" fmla="*/ 1301154 w 1410060"/>
              <a:gd name="connsiteY6" fmla="*/ 2721634 h 3255641"/>
              <a:gd name="connsiteX7" fmla="*/ 1160853 w 1410060"/>
              <a:gd name="connsiteY7" fmla="*/ 2557635 h 3255641"/>
              <a:gd name="connsiteX8" fmla="*/ 824315 w 1410060"/>
              <a:gd name="connsiteY8" fmla="*/ 2967659 h 3255641"/>
              <a:gd name="connsiteX9" fmla="*/ 782759 w 1410060"/>
              <a:gd name="connsiteY9" fmla="*/ 2951725 h 3255641"/>
              <a:gd name="connsiteX10" fmla="*/ 1160853 w 1410060"/>
              <a:gd name="connsiteY10" fmla="*/ 2557635 h 3255641"/>
              <a:gd name="connsiteX11" fmla="*/ 1084621 w 1410060"/>
              <a:gd name="connsiteY11" fmla="*/ 2349020 h 3255641"/>
              <a:gd name="connsiteX12" fmla="*/ 571849 w 1410060"/>
              <a:gd name="connsiteY12" fmla="*/ 2778291 h 3255641"/>
              <a:gd name="connsiteX13" fmla="*/ 521964 w 1410060"/>
              <a:gd name="connsiteY13" fmla="*/ 2745854 h 3255641"/>
              <a:gd name="connsiteX14" fmla="*/ 1084621 w 1410060"/>
              <a:gd name="connsiteY14" fmla="*/ 2349020 h 3255641"/>
              <a:gd name="connsiteX15" fmla="*/ 1017496 w 1410060"/>
              <a:gd name="connsiteY15" fmla="*/ 2093539 h 3255641"/>
              <a:gd name="connsiteX16" fmla="*/ 351961 w 1410060"/>
              <a:gd name="connsiteY16" fmla="*/ 2489352 h 3255641"/>
              <a:gd name="connsiteX17" fmla="*/ 264027 w 1410060"/>
              <a:gd name="connsiteY17" fmla="*/ 2439678 h 3255641"/>
              <a:gd name="connsiteX18" fmla="*/ 1017496 w 1410060"/>
              <a:gd name="connsiteY18" fmla="*/ 2093539 h 3255641"/>
              <a:gd name="connsiteX19" fmla="*/ 574912 w 1410060"/>
              <a:gd name="connsiteY19" fmla="*/ 1888266 h 3255641"/>
              <a:gd name="connsiteX20" fmla="*/ 949104 w 1410060"/>
              <a:gd name="connsiteY20" fmla="*/ 1917408 h 3255641"/>
              <a:gd name="connsiteX21" fmla="*/ 201574 w 1410060"/>
              <a:gd name="connsiteY21" fmla="*/ 2119439 h 3255641"/>
              <a:gd name="connsiteX22" fmla="*/ 80406 w 1410060"/>
              <a:gd name="connsiteY22" fmla="*/ 2041280 h 3255641"/>
              <a:gd name="connsiteX23" fmla="*/ 574912 w 1410060"/>
              <a:gd name="connsiteY23" fmla="*/ 1888266 h 3255641"/>
              <a:gd name="connsiteX24" fmla="*/ 254330 w 1410060"/>
              <a:gd name="connsiteY24" fmla="*/ 1503657 h 3255641"/>
              <a:gd name="connsiteX25" fmla="*/ 1000125 w 1410060"/>
              <a:gd name="connsiteY25" fmla="*/ 1612589 h 3255641"/>
              <a:gd name="connsiteX26" fmla="*/ 17 w 1410060"/>
              <a:gd name="connsiteY26" fmla="*/ 1629909 h 3255641"/>
              <a:gd name="connsiteX27" fmla="*/ 254330 w 1410060"/>
              <a:gd name="connsiteY27" fmla="*/ 1503657 h 3255641"/>
              <a:gd name="connsiteX28" fmla="*/ 201573 w 1410060"/>
              <a:gd name="connsiteY28" fmla="*/ 1136203 h 3255641"/>
              <a:gd name="connsiteX29" fmla="*/ 949103 w 1410060"/>
              <a:gd name="connsiteY29" fmla="*/ 1338235 h 3255641"/>
              <a:gd name="connsiteX30" fmla="*/ 80405 w 1410060"/>
              <a:gd name="connsiteY30" fmla="*/ 1214362 h 3255641"/>
              <a:gd name="connsiteX31" fmla="*/ 201573 w 1410060"/>
              <a:gd name="connsiteY31" fmla="*/ 1136203 h 3255641"/>
              <a:gd name="connsiteX32" fmla="*/ 351960 w 1410060"/>
              <a:gd name="connsiteY32" fmla="*/ 766291 h 3255641"/>
              <a:gd name="connsiteX33" fmla="*/ 1017495 w 1410060"/>
              <a:gd name="connsiteY33" fmla="*/ 1162103 h 3255641"/>
              <a:gd name="connsiteX34" fmla="*/ 264026 w 1410060"/>
              <a:gd name="connsiteY34" fmla="*/ 815964 h 3255641"/>
              <a:gd name="connsiteX35" fmla="*/ 351960 w 1410060"/>
              <a:gd name="connsiteY35" fmla="*/ 766291 h 3255641"/>
              <a:gd name="connsiteX36" fmla="*/ 571848 w 1410060"/>
              <a:gd name="connsiteY36" fmla="*/ 477351 h 3255641"/>
              <a:gd name="connsiteX37" fmla="*/ 1084620 w 1410060"/>
              <a:gd name="connsiteY37" fmla="*/ 906622 h 3255641"/>
              <a:gd name="connsiteX38" fmla="*/ 521963 w 1410060"/>
              <a:gd name="connsiteY38" fmla="*/ 509789 h 3255641"/>
              <a:gd name="connsiteX39" fmla="*/ 571848 w 1410060"/>
              <a:gd name="connsiteY39" fmla="*/ 477351 h 3255641"/>
              <a:gd name="connsiteX40" fmla="*/ 824314 w 1410060"/>
              <a:gd name="connsiteY40" fmla="*/ 287983 h 3255641"/>
              <a:gd name="connsiteX41" fmla="*/ 1160852 w 1410060"/>
              <a:gd name="connsiteY41" fmla="*/ 698007 h 3255641"/>
              <a:gd name="connsiteX42" fmla="*/ 782758 w 1410060"/>
              <a:gd name="connsiteY42" fmla="*/ 303918 h 3255641"/>
              <a:gd name="connsiteX43" fmla="*/ 824314 w 1410060"/>
              <a:gd name="connsiteY43" fmla="*/ 287983 h 3255641"/>
              <a:gd name="connsiteX44" fmla="*/ 1070772 w 1410060"/>
              <a:gd name="connsiteY44" fmla="*/ 119981 h 3255641"/>
              <a:gd name="connsiteX45" fmla="*/ 1301153 w 1410060"/>
              <a:gd name="connsiteY45" fmla="*/ 534008 h 3255641"/>
              <a:gd name="connsiteX46" fmla="*/ 1053532 w 1410060"/>
              <a:gd name="connsiteY46" fmla="*/ 126241 h 3255641"/>
              <a:gd name="connsiteX47" fmla="*/ 1070772 w 1410060"/>
              <a:gd name="connsiteY47" fmla="*/ 119981 h 3255641"/>
              <a:gd name="connsiteX48" fmla="*/ 1323507 w 1410060"/>
              <a:gd name="connsiteY48" fmla="*/ 686 h 3255641"/>
              <a:gd name="connsiteX49" fmla="*/ 1410059 w 1410060"/>
              <a:gd name="connsiteY49" fmla="*/ 384750 h 3255641"/>
              <a:gd name="connsiteX50" fmla="*/ 1309298 w 1410060"/>
              <a:gd name="connsiteY50" fmla="*/ 1224 h 3255641"/>
              <a:gd name="connsiteX51" fmla="*/ 1323507 w 1410060"/>
              <a:gd name="connsiteY51" fmla="*/ 686 h 3255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410060" h="3255641">
                <a:moveTo>
                  <a:pt x="1410060" y="2870892"/>
                </a:moveTo>
                <a:cubicBezTo>
                  <a:pt x="1404359" y="2963192"/>
                  <a:pt x="1389037" y="3277664"/>
                  <a:pt x="1309299" y="3254418"/>
                </a:cubicBezTo>
                <a:cubicBezTo>
                  <a:pt x="1229561" y="3231173"/>
                  <a:pt x="1363766" y="2952459"/>
                  <a:pt x="1410060" y="2870892"/>
                </a:cubicBezTo>
                <a:close/>
                <a:moveTo>
                  <a:pt x="1301154" y="2721634"/>
                </a:moveTo>
                <a:cubicBezTo>
                  <a:pt x="1266596" y="2820526"/>
                  <a:pt x="1158473" y="3144008"/>
                  <a:pt x="1070773" y="3135661"/>
                </a:cubicBezTo>
                <a:cubicBezTo>
                  <a:pt x="1064927" y="3135104"/>
                  <a:pt x="1059171" y="3133073"/>
                  <a:pt x="1053533" y="3129402"/>
                </a:cubicBezTo>
                <a:cubicBezTo>
                  <a:pt x="963337" y="3070667"/>
                  <a:pt x="1218021" y="2798503"/>
                  <a:pt x="1301154" y="2721634"/>
                </a:cubicBezTo>
                <a:close/>
                <a:moveTo>
                  <a:pt x="1160853" y="2557635"/>
                </a:moveTo>
                <a:cubicBezTo>
                  <a:pt x="1103989" y="2654752"/>
                  <a:pt x="931761" y="2959147"/>
                  <a:pt x="824315" y="2967659"/>
                </a:cubicBezTo>
                <a:cubicBezTo>
                  <a:pt x="808966" y="2968875"/>
                  <a:pt x="794939" y="2964053"/>
                  <a:pt x="782759" y="2951725"/>
                </a:cubicBezTo>
                <a:cubicBezTo>
                  <a:pt x="685319" y="2853102"/>
                  <a:pt x="1045582" y="2619802"/>
                  <a:pt x="1160853" y="2557635"/>
                </a:cubicBezTo>
                <a:close/>
                <a:moveTo>
                  <a:pt x="1084621" y="2349020"/>
                </a:moveTo>
                <a:cubicBezTo>
                  <a:pt x="992361" y="2457285"/>
                  <a:pt x="710860" y="2798350"/>
                  <a:pt x="571849" y="2778291"/>
                </a:cubicBezTo>
                <a:cubicBezTo>
                  <a:pt x="551990" y="2775426"/>
                  <a:pt x="535039" y="2765191"/>
                  <a:pt x="521964" y="2745854"/>
                </a:cubicBezTo>
                <a:cubicBezTo>
                  <a:pt x="417358" y="2591160"/>
                  <a:pt x="924784" y="2395579"/>
                  <a:pt x="1084621" y="2349020"/>
                </a:cubicBezTo>
                <a:close/>
                <a:moveTo>
                  <a:pt x="1017496" y="2093539"/>
                </a:moveTo>
                <a:cubicBezTo>
                  <a:pt x="893084" y="2191252"/>
                  <a:pt x="529472" y="2485462"/>
                  <a:pt x="351961" y="2489352"/>
                </a:cubicBezTo>
                <a:cubicBezTo>
                  <a:pt x="310996" y="2490249"/>
                  <a:pt x="279943" y="2475686"/>
                  <a:pt x="264027" y="2439678"/>
                </a:cubicBezTo>
                <a:cubicBezTo>
                  <a:pt x="179140" y="2247641"/>
                  <a:pt x="819439" y="2117611"/>
                  <a:pt x="1017496" y="2093539"/>
                </a:cubicBezTo>
                <a:close/>
                <a:moveTo>
                  <a:pt x="574912" y="1888266"/>
                </a:moveTo>
                <a:cubicBezTo>
                  <a:pt x="725106" y="1891024"/>
                  <a:pt x="870926" y="1905636"/>
                  <a:pt x="949104" y="1917408"/>
                </a:cubicBezTo>
                <a:cubicBezTo>
                  <a:pt x="805581" y="1972069"/>
                  <a:pt x="405159" y="2130771"/>
                  <a:pt x="201574" y="2119439"/>
                </a:cubicBezTo>
                <a:cubicBezTo>
                  <a:pt x="133712" y="2115662"/>
                  <a:pt x="87721" y="2092993"/>
                  <a:pt x="80406" y="2041280"/>
                </a:cubicBezTo>
                <a:cubicBezTo>
                  <a:pt x="62118" y="1911998"/>
                  <a:pt x="324590" y="1883668"/>
                  <a:pt x="574912" y="1888266"/>
                </a:cubicBezTo>
                <a:close/>
                <a:moveTo>
                  <a:pt x="254330" y="1503657"/>
                </a:moveTo>
                <a:cubicBezTo>
                  <a:pt x="500676" y="1500500"/>
                  <a:pt x="857305" y="1581917"/>
                  <a:pt x="1000125" y="1612589"/>
                </a:cubicBezTo>
                <a:cubicBezTo>
                  <a:pt x="771106" y="1687645"/>
                  <a:pt x="4284" y="1875287"/>
                  <a:pt x="17" y="1629909"/>
                </a:cubicBezTo>
                <a:cubicBezTo>
                  <a:pt x="-1583" y="1537893"/>
                  <a:pt x="106523" y="1505552"/>
                  <a:pt x="254330" y="1503657"/>
                </a:cubicBezTo>
                <a:close/>
                <a:moveTo>
                  <a:pt x="201573" y="1136203"/>
                </a:moveTo>
                <a:cubicBezTo>
                  <a:pt x="405158" y="1124872"/>
                  <a:pt x="805580" y="1283573"/>
                  <a:pt x="949103" y="1338235"/>
                </a:cubicBezTo>
                <a:cubicBezTo>
                  <a:pt x="740628" y="1369627"/>
                  <a:pt x="51144" y="1421214"/>
                  <a:pt x="80405" y="1214362"/>
                </a:cubicBezTo>
                <a:cubicBezTo>
                  <a:pt x="87720" y="1162650"/>
                  <a:pt x="133711" y="1139980"/>
                  <a:pt x="201573" y="1136203"/>
                </a:cubicBezTo>
                <a:close/>
                <a:moveTo>
                  <a:pt x="351960" y="766291"/>
                </a:moveTo>
                <a:cubicBezTo>
                  <a:pt x="529471" y="770180"/>
                  <a:pt x="893083" y="1064391"/>
                  <a:pt x="1017495" y="1162103"/>
                </a:cubicBezTo>
                <a:cubicBezTo>
                  <a:pt x="819438" y="1138031"/>
                  <a:pt x="179139" y="1008001"/>
                  <a:pt x="264026" y="815964"/>
                </a:cubicBezTo>
                <a:cubicBezTo>
                  <a:pt x="279942" y="779957"/>
                  <a:pt x="310995" y="765394"/>
                  <a:pt x="351960" y="766291"/>
                </a:cubicBezTo>
                <a:close/>
                <a:moveTo>
                  <a:pt x="571848" y="477351"/>
                </a:moveTo>
                <a:cubicBezTo>
                  <a:pt x="710859" y="457293"/>
                  <a:pt x="992360" y="798358"/>
                  <a:pt x="1084620" y="906622"/>
                </a:cubicBezTo>
                <a:cubicBezTo>
                  <a:pt x="924783" y="860063"/>
                  <a:pt x="417357" y="664483"/>
                  <a:pt x="521963" y="509789"/>
                </a:cubicBezTo>
                <a:cubicBezTo>
                  <a:pt x="535038" y="490452"/>
                  <a:pt x="551989" y="480216"/>
                  <a:pt x="571848" y="477351"/>
                </a:cubicBezTo>
                <a:close/>
                <a:moveTo>
                  <a:pt x="824314" y="287983"/>
                </a:moveTo>
                <a:cubicBezTo>
                  <a:pt x="931760" y="296495"/>
                  <a:pt x="1103988" y="600891"/>
                  <a:pt x="1160852" y="698007"/>
                </a:cubicBezTo>
                <a:cubicBezTo>
                  <a:pt x="1045581" y="635840"/>
                  <a:pt x="685318" y="402540"/>
                  <a:pt x="782758" y="303918"/>
                </a:cubicBezTo>
                <a:cubicBezTo>
                  <a:pt x="794938" y="291589"/>
                  <a:pt x="808965" y="286767"/>
                  <a:pt x="824314" y="287983"/>
                </a:cubicBezTo>
                <a:close/>
                <a:moveTo>
                  <a:pt x="1070772" y="119981"/>
                </a:moveTo>
                <a:cubicBezTo>
                  <a:pt x="1158472" y="111635"/>
                  <a:pt x="1266595" y="435117"/>
                  <a:pt x="1301153" y="534008"/>
                </a:cubicBezTo>
                <a:cubicBezTo>
                  <a:pt x="1218020" y="457140"/>
                  <a:pt x="963336" y="184975"/>
                  <a:pt x="1053532" y="126241"/>
                </a:cubicBezTo>
                <a:cubicBezTo>
                  <a:pt x="1059170" y="122570"/>
                  <a:pt x="1064926" y="120538"/>
                  <a:pt x="1070772" y="119981"/>
                </a:cubicBezTo>
                <a:close/>
                <a:moveTo>
                  <a:pt x="1323507" y="686"/>
                </a:moveTo>
                <a:cubicBezTo>
                  <a:pt x="1390914" y="16419"/>
                  <a:pt x="1404714" y="298219"/>
                  <a:pt x="1410059" y="384750"/>
                </a:cubicBezTo>
                <a:cubicBezTo>
                  <a:pt x="1363765" y="303184"/>
                  <a:pt x="1229560" y="24470"/>
                  <a:pt x="1309298" y="1224"/>
                </a:cubicBezTo>
                <a:cubicBezTo>
                  <a:pt x="1314282" y="-229"/>
                  <a:pt x="1319014" y="-362"/>
                  <a:pt x="1323507" y="686"/>
                </a:cubicBezTo>
                <a:close/>
              </a:path>
            </a:pathLst>
          </a:custGeom>
          <a:gradFill>
            <a:gsLst>
              <a:gs pos="51000">
                <a:srgbClr val="C00000"/>
              </a:gs>
              <a:gs pos="37000">
                <a:srgbClr val="FF6600"/>
              </a:gs>
              <a:gs pos="19000">
                <a:srgbClr val="FFC000">
                  <a:lumMod val="56000"/>
                  <a:lumOff val="44000"/>
                </a:srgbClr>
              </a:gs>
              <a:gs pos="72000">
                <a:srgbClr val="00CC00"/>
              </a:gs>
              <a:gs pos="100000">
                <a:srgbClr val="00B050"/>
              </a:gs>
            </a:gsLst>
            <a:path path="circle">
              <a:fillToRect l="50000" t="50000" r="50000" b="50000"/>
            </a:path>
          </a:gradFill>
          <a:ln w="3175">
            <a:solidFill>
              <a:schemeClr val="bg1"/>
            </a:soli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Forma libre 4"/>
          <p:cNvSpPr/>
          <p:nvPr/>
        </p:nvSpPr>
        <p:spPr>
          <a:xfrm rot="19404323" flipH="1">
            <a:off x="7023873" y="166458"/>
            <a:ext cx="899960" cy="2240114"/>
          </a:xfrm>
          <a:custGeom>
            <a:avLst/>
            <a:gdLst>
              <a:gd name="connsiteX0" fmla="*/ 1410060 w 1410060"/>
              <a:gd name="connsiteY0" fmla="*/ 2870892 h 3255641"/>
              <a:gd name="connsiteX1" fmla="*/ 1309299 w 1410060"/>
              <a:gd name="connsiteY1" fmla="*/ 3254418 h 3255641"/>
              <a:gd name="connsiteX2" fmla="*/ 1410060 w 1410060"/>
              <a:gd name="connsiteY2" fmla="*/ 2870892 h 3255641"/>
              <a:gd name="connsiteX3" fmla="*/ 1301154 w 1410060"/>
              <a:gd name="connsiteY3" fmla="*/ 2721634 h 3255641"/>
              <a:gd name="connsiteX4" fmla="*/ 1070773 w 1410060"/>
              <a:gd name="connsiteY4" fmla="*/ 3135661 h 3255641"/>
              <a:gd name="connsiteX5" fmla="*/ 1053533 w 1410060"/>
              <a:gd name="connsiteY5" fmla="*/ 3129402 h 3255641"/>
              <a:gd name="connsiteX6" fmla="*/ 1301154 w 1410060"/>
              <a:gd name="connsiteY6" fmla="*/ 2721634 h 3255641"/>
              <a:gd name="connsiteX7" fmla="*/ 1160853 w 1410060"/>
              <a:gd name="connsiteY7" fmla="*/ 2557635 h 3255641"/>
              <a:gd name="connsiteX8" fmla="*/ 824315 w 1410060"/>
              <a:gd name="connsiteY8" fmla="*/ 2967659 h 3255641"/>
              <a:gd name="connsiteX9" fmla="*/ 782759 w 1410060"/>
              <a:gd name="connsiteY9" fmla="*/ 2951725 h 3255641"/>
              <a:gd name="connsiteX10" fmla="*/ 1160853 w 1410060"/>
              <a:gd name="connsiteY10" fmla="*/ 2557635 h 3255641"/>
              <a:gd name="connsiteX11" fmla="*/ 1084621 w 1410060"/>
              <a:gd name="connsiteY11" fmla="*/ 2349020 h 3255641"/>
              <a:gd name="connsiteX12" fmla="*/ 571849 w 1410060"/>
              <a:gd name="connsiteY12" fmla="*/ 2778291 h 3255641"/>
              <a:gd name="connsiteX13" fmla="*/ 521964 w 1410060"/>
              <a:gd name="connsiteY13" fmla="*/ 2745854 h 3255641"/>
              <a:gd name="connsiteX14" fmla="*/ 1084621 w 1410060"/>
              <a:gd name="connsiteY14" fmla="*/ 2349020 h 3255641"/>
              <a:gd name="connsiteX15" fmla="*/ 1017496 w 1410060"/>
              <a:gd name="connsiteY15" fmla="*/ 2093539 h 3255641"/>
              <a:gd name="connsiteX16" fmla="*/ 351961 w 1410060"/>
              <a:gd name="connsiteY16" fmla="*/ 2489352 h 3255641"/>
              <a:gd name="connsiteX17" fmla="*/ 264027 w 1410060"/>
              <a:gd name="connsiteY17" fmla="*/ 2439678 h 3255641"/>
              <a:gd name="connsiteX18" fmla="*/ 1017496 w 1410060"/>
              <a:gd name="connsiteY18" fmla="*/ 2093539 h 3255641"/>
              <a:gd name="connsiteX19" fmla="*/ 574912 w 1410060"/>
              <a:gd name="connsiteY19" fmla="*/ 1888266 h 3255641"/>
              <a:gd name="connsiteX20" fmla="*/ 949104 w 1410060"/>
              <a:gd name="connsiteY20" fmla="*/ 1917408 h 3255641"/>
              <a:gd name="connsiteX21" fmla="*/ 201574 w 1410060"/>
              <a:gd name="connsiteY21" fmla="*/ 2119439 h 3255641"/>
              <a:gd name="connsiteX22" fmla="*/ 80406 w 1410060"/>
              <a:gd name="connsiteY22" fmla="*/ 2041280 h 3255641"/>
              <a:gd name="connsiteX23" fmla="*/ 574912 w 1410060"/>
              <a:gd name="connsiteY23" fmla="*/ 1888266 h 3255641"/>
              <a:gd name="connsiteX24" fmla="*/ 254330 w 1410060"/>
              <a:gd name="connsiteY24" fmla="*/ 1503657 h 3255641"/>
              <a:gd name="connsiteX25" fmla="*/ 1000125 w 1410060"/>
              <a:gd name="connsiteY25" fmla="*/ 1612589 h 3255641"/>
              <a:gd name="connsiteX26" fmla="*/ 17 w 1410060"/>
              <a:gd name="connsiteY26" fmla="*/ 1629909 h 3255641"/>
              <a:gd name="connsiteX27" fmla="*/ 254330 w 1410060"/>
              <a:gd name="connsiteY27" fmla="*/ 1503657 h 3255641"/>
              <a:gd name="connsiteX28" fmla="*/ 201573 w 1410060"/>
              <a:gd name="connsiteY28" fmla="*/ 1136203 h 3255641"/>
              <a:gd name="connsiteX29" fmla="*/ 949103 w 1410060"/>
              <a:gd name="connsiteY29" fmla="*/ 1338235 h 3255641"/>
              <a:gd name="connsiteX30" fmla="*/ 80405 w 1410060"/>
              <a:gd name="connsiteY30" fmla="*/ 1214362 h 3255641"/>
              <a:gd name="connsiteX31" fmla="*/ 201573 w 1410060"/>
              <a:gd name="connsiteY31" fmla="*/ 1136203 h 3255641"/>
              <a:gd name="connsiteX32" fmla="*/ 351960 w 1410060"/>
              <a:gd name="connsiteY32" fmla="*/ 766291 h 3255641"/>
              <a:gd name="connsiteX33" fmla="*/ 1017495 w 1410060"/>
              <a:gd name="connsiteY33" fmla="*/ 1162103 h 3255641"/>
              <a:gd name="connsiteX34" fmla="*/ 264026 w 1410060"/>
              <a:gd name="connsiteY34" fmla="*/ 815964 h 3255641"/>
              <a:gd name="connsiteX35" fmla="*/ 351960 w 1410060"/>
              <a:gd name="connsiteY35" fmla="*/ 766291 h 3255641"/>
              <a:gd name="connsiteX36" fmla="*/ 571848 w 1410060"/>
              <a:gd name="connsiteY36" fmla="*/ 477351 h 3255641"/>
              <a:gd name="connsiteX37" fmla="*/ 1084620 w 1410060"/>
              <a:gd name="connsiteY37" fmla="*/ 906622 h 3255641"/>
              <a:gd name="connsiteX38" fmla="*/ 521963 w 1410060"/>
              <a:gd name="connsiteY38" fmla="*/ 509789 h 3255641"/>
              <a:gd name="connsiteX39" fmla="*/ 571848 w 1410060"/>
              <a:gd name="connsiteY39" fmla="*/ 477351 h 3255641"/>
              <a:gd name="connsiteX40" fmla="*/ 824314 w 1410060"/>
              <a:gd name="connsiteY40" fmla="*/ 287983 h 3255641"/>
              <a:gd name="connsiteX41" fmla="*/ 1160852 w 1410060"/>
              <a:gd name="connsiteY41" fmla="*/ 698007 h 3255641"/>
              <a:gd name="connsiteX42" fmla="*/ 782758 w 1410060"/>
              <a:gd name="connsiteY42" fmla="*/ 303918 h 3255641"/>
              <a:gd name="connsiteX43" fmla="*/ 824314 w 1410060"/>
              <a:gd name="connsiteY43" fmla="*/ 287983 h 3255641"/>
              <a:gd name="connsiteX44" fmla="*/ 1070772 w 1410060"/>
              <a:gd name="connsiteY44" fmla="*/ 119981 h 3255641"/>
              <a:gd name="connsiteX45" fmla="*/ 1301153 w 1410060"/>
              <a:gd name="connsiteY45" fmla="*/ 534008 h 3255641"/>
              <a:gd name="connsiteX46" fmla="*/ 1053532 w 1410060"/>
              <a:gd name="connsiteY46" fmla="*/ 126241 h 3255641"/>
              <a:gd name="connsiteX47" fmla="*/ 1070772 w 1410060"/>
              <a:gd name="connsiteY47" fmla="*/ 119981 h 3255641"/>
              <a:gd name="connsiteX48" fmla="*/ 1323507 w 1410060"/>
              <a:gd name="connsiteY48" fmla="*/ 686 h 3255641"/>
              <a:gd name="connsiteX49" fmla="*/ 1410059 w 1410060"/>
              <a:gd name="connsiteY49" fmla="*/ 384750 h 3255641"/>
              <a:gd name="connsiteX50" fmla="*/ 1309298 w 1410060"/>
              <a:gd name="connsiteY50" fmla="*/ 1224 h 3255641"/>
              <a:gd name="connsiteX51" fmla="*/ 1323507 w 1410060"/>
              <a:gd name="connsiteY51" fmla="*/ 686 h 3255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410060" h="3255641">
                <a:moveTo>
                  <a:pt x="1410060" y="2870892"/>
                </a:moveTo>
                <a:cubicBezTo>
                  <a:pt x="1404359" y="2963192"/>
                  <a:pt x="1389037" y="3277664"/>
                  <a:pt x="1309299" y="3254418"/>
                </a:cubicBezTo>
                <a:cubicBezTo>
                  <a:pt x="1229561" y="3231173"/>
                  <a:pt x="1363766" y="2952459"/>
                  <a:pt x="1410060" y="2870892"/>
                </a:cubicBezTo>
                <a:close/>
                <a:moveTo>
                  <a:pt x="1301154" y="2721634"/>
                </a:moveTo>
                <a:cubicBezTo>
                  <a:pt x="1266596" y="2820526"/>
                  <a:pt x="1158473" y="3144008"/>
                  <a:pt x="1070773" y="3135661"/>
                </a:cubicBezTo>
                <a:cubicBezTo>
                  <a:pt x="1064927" y="3135104"/>
                  <a:pt x="1059171" y="3133073"/>
                  <a:pt x="1053533" y="3129402"/>
                </a:cubicBezTo>
                <a:cubicBezTo>
                  <a:pt x="963337" y="3070667"/>
                  <a:pt x="1218021" y="2798503"/>
                  <a:pt x="1301154" y="2721634"/>
                </a:cubicBezTo>
                <a:close/>
                <a:moveTo>
                  <a:pt x="1160853" y="2557635"/>
                </a:moveTo>
                <a:cubicBezTo>
                  <a:pt x="1103989" y="2654752"/>
                  <a:pt x="931761" y="2959147"/>
                  <a:pt x="824315" y="2967659"/>
                </a:cubicBezTo>
                <a:cubicBezTo>
                  <a:pt x="808966" y="2968875"/>
                  <a:pt x="794939" y="2964053"/>
                  <a:pt x="782759" y="2951725"/>
                </a:cubicBezTo>
                <a:cubicBezTo>
                  <a:pt x="685319" y="2853102"/>
                  <a:pt x="1045582" y="2619802"/>
                  <a:pt x="1160853" y="2557635"/>
                </a:cubicBezTo>
                <a:close/>
                <a:moveTo>
                  <a:pt x="1084621" y="2349020"/>
                </a:moveTo>
                <a:cubicBezTo>
                  <a:pt x="992361" y="2457285"/>
                  <a:pt x="710860" y="2798350"/>
                  <a:pt x="571849" y="2778291"/>
                </a:cubicBezTo>
                <a:cubicBezTo>
                  <a:pt x="551990" y="2775426"/>
                  <a:pt x="535039" y="2765191"/>
                  <a:pt x="521964" y="2745854"/>
                </a:cubicBezTo>
                <a:cubicBezTo>
                  <a:pt x="417358" y="2591160"/>
                  <a:pt x="924784" y="2395579"/>
                  <a:pt x="1084621" y="2349020"/>
                </a:cubicBezTo>
                <a:close/>
                <a:moveTo>
                  <a:pt x="1017496" y="2093539"/>
                </a:moveTo>
                <a:cubicBezTo>
                  <a:pt x="893084" y="2191252"/>
                  <a:pt x="529472" y="2485462"/>
                  <a:pt x="351961" y="2489352"/>
                </a:cubicBezTo>
                <a:cubicBezTo>
                  <a:pt x="310996" y="2490249"/>
                  <a:pt x="279943" y="2475686"/>
                  <a:pt x="264027" y="2439678"/>
                </a:cubicBezTo>
                <a:cubicBezTo>
                  <a:pt x="179140" y="2247641"/>
                  <a:pt x="819439" y="2117611"/>
                  <a:pt x="1017496" y="2093539"/>
                </a:cubicBezTo>
                <a:close/>
                <a:moveTo>
                  <a:pt x="574912" y="1888266"/>
                </a:moveTo>
                <a:cubicBezTo>
                  <a:pt x="725106" y="1891024"/>
                  <a:pt x="870926" y="1905636"/>
                  <a:pt x="949104" y="1917408"/>
                </a:cubicBezTo>
                <a:cubicBezTo>
                  <a:pt x="805581" y="1972069"/>
                  <a:pt x="405159" y="2130771"/>
                  <a:pt x="201574" y="2119439"/>
                </a:cubicBezTo>
                <a:cubicBezTo>
                  <a:pt x="133712" y="2115662"/>
                  <a:pt x="87721" y="2092993"/>
                  <a:pt x="80406" y="2041280"/>
                </a:cubicBezTo>
                <a:cubicBezTo>
                  <a:pt x="62118" y="1911998"/>
                  <a:pt x="324590" y="1883668"/>
                  <a:pt x="574912" y="1888266"/>
                </a:cubicBezTo>
                <a:close/>
                <a:moveTo>
                  <a:pt x="254330" y="1503657"/>
                </a:moveTo>
                <a:cubicBezTo>
                  <a:pt x="500676" y="1500500"/>
                  <a:pt x="857305" y="1581917"/>
                  <a:pt x="1000125" y="1612589"/>
                </a:cubicBezTo>
                <a:cubicBezTo>
                  <a:pt x="771106" y="1687645"/>
                  <a:pt x="4284" y="1875287"/>
                  <a:pt x="17" y="1629909"/>
                </a:cubicBezTo>
                <a:cubicBezTo>
                  <a:pt x="-1583" y="1537893"/>
                  <a:pt x="106523" y="1505552"/>
                  <a:pt x="254330" y="1503657"/>
                </a:cubicBezTo>
                <a:close/>
                <a:moveTo>
                  <a:pt x="201573" y="1136203"/>
                </a:moveTo>
                <a:cubicBezTo>
                  <a:pt x="405158" y="1124872"/>
                  <a:pt x="805580" y="1283573"/>
                  <a:pt x="949103" y="1338235"/>
                </a:cubicBezTo>
                <a:cubicBezTo>
                  <a:pt x="740628" y="1369627"/>
                  <a:pt x="51144" y="1421214"/>
                  <a:pt x="80405" y="1214362"/>
                </a:cubicBezTo>
                <a:cubicBezTo>
                  <a:pt x="87720" y="1162650"/>
                  <a:pt x="133711" y="1139980"/>
                  <a:pt x="201573" y="1136203"/>
                </a:cubicBezTo>
                <a:close/>
                <a:moveTo>
                  <a:pt x="351960" y="766291"/>
                </a:moveTo>
                <a:cubicBezTo>
                  <a:pt x="529471" y="770180"/>
                  <a:pt x="893083" y="1064391"/>
                  <a:pt x="1017495" y="1162103"/>
                </a:cubicBezTo>
                <a:cubicBezTo>
                  <a:pt x="819438" y="1138031"/>
                  <a:pt x="179139" y="1008001"/>
                  <a:pt x="264026" y="815964"/>
                </a:cubicBezTo>
                <a:cubicBezTo>
                  <a:pt x="279942" y="779957"/>
                  <a:pt x="310995" y="765394"/>
                  <a:pt x="351960" y="766291"/>
                </a:cubicBezTo>
                <a:close/>
                <a:moveTo>
                  <a:pt x="571848" y="477351"/>
                </a:moveTo>
                <a:cubicBezTo>
                  <a:pt x="710859" y="457293"/>
                  <a:pt x="992360" y="798358"/>
                  <a:pt x="1084620" y="906622"/>
                </a:cubicBezTo>
                <a:cubicBezTo>
                  <a:pt x="924783" y="860063"/>
                  <a:pt x="417357" y="664483"/>
                  <a:pt x="521963" y="509789"/>
                </a:cubicBezTo>
                <a:cubicBezTo>
                  <a:pt x="535038" y="490452"/>
                  <a:pt x="551989" y="480216"/>
                  <a:pt x="571848" y="477351"/>
                </a:cubicBezTo>
                <a:close/>
                <a:moveTo>
                  <a:pt x="824314" y="287983"/>
                </a:moveTo>
                <a:cubicBezTo>
                  <a:pt x="931760" y="296495"/>
                  <a:pt x="1103988" y="600891"/>
                  <a:pt x="1160852" y="698007"/>
                </a:cubicBezTo>
                <a:cubicBezTo>
                  <a:pt x="1045581" y="635840"/>
                  <a:pt x="685318" y="402540"/>
                  <a:pt x="782758" y="303918"/>
                </a:cubicBezTo>
                <a:cubicBezTo>
                  <a:pt x="794938" y="291589"/>
                  <a:pt x="808965" y="286767"/>
                  <a:pt x="824314" y="287983"/>
                </a:cubicBezTo>
                <a:close/>
                <a:moveTo>
                  <a:pt x="1070772" y="119981"/>
                </a:moveTo>
                <a:cubicBezTo>
                  <a:pt x="1158472" y="111635"/>
                  <a:pt x="1266595" y="435117"/>
                  <a:pt x="1301153" y="534008"/>
                </a:cubicBezTo>
                <a:cubicBezTo>
                  <a:pt x="1218020" y="457140"/>
                  <a:pt x="963336" y="184975"/>
                  <a:pt x="1053532" y="126241"/>
                </a:cubicBezTo>
                <a:cubicBezTo>
                  <a:pt x="1059170" y="122570"/>
                  <a:pt x="1064926" y="120538"/>
                  <a:pt x="1070772" y="119981"/>
                </a:cubicBezTo>
                <a:close/>
                <a:moveTo>
                  <a:pt x="1323507" y="686"/>
                </a:moveTo>
                <a:cubicBezTo>
                  <a:pt x="1390914" y="16419"/>
                  <a:pt x="1404714" y="298219"/>
                  <a:pt x="1410059" y="384750"/>
                </a:cubicBezTo>
                <a:cubicBezTo>
                  <a:pt x="1363765" y="303184"/>
                  <a:pt x="1229560" y="24470"/>
                  <a:pt x="1309298" y="1224"/>
                </a:cubicBezTo>
                <a:cubicBezTo>
                  <a:pt x="1314282" y="-229"/>
                  <a:pt x="1319014" y="-362"/>
                  <a:pt x="1323507" y="686"/>
                </a:cubicBezTo>
                <a:close/>
              </a:path>
            </a:pathLst>
          </a:custGeom>
          <a:gradFill>
            <a:gsLst>
              <a:gs pos="51000">
                <a:srgbClr val="C00000"/>
              </a:gs>
              <a:gs pos="37000">
                <a:srgbClr val="FF6600"/>
              </a:gs>
              <a:gs pos="19000">
                <a:srgbClr val="FFC000">
                  <a:lumMod val="56000"/>
                  <a:lumOff val="44000"/>
                </a:srgbClr>
              </a:gs>
              <a:gs pos="72000">
                <a:srgbClr val="00CC00"/>
              </a:gs>
              <a:gs pos="100000">
                <a:srgbClr val="00B050"/>
              </a:gs>
            </a:gsLst>
            <a:path path="circle">
              <a:fillToRect l="50000" t="50000" r="50000" b="50000"/>
            </a:path>
          </a:gradFill>
          <a:ln w="3175">
            <a:solidFill>
              <a:schemeClr val="bg1"/>
            </a:soli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Forma libre 4"/>
          <p:cNvSpPr/>
          <p:nvPr/>
        </p:nvSpPr>
        <p:spPr>
          <a:xfrm rot="13065422">
            <a:off x="6444000" y="2470443"/>
            <a:ext cx="633177" cy="1609868"/>
          </a:xfrm>
          <a:custGeom>
            <a:avLst/>
            <a:gdLst>
              <a:gd name="connsiteX0" fmla="*/ 1410060 w 1410060"/>
              <a:gd name="connsiteY0" fmla="*/ 2870892 h 3255641"/>
              <a:gd name="connsiteX1" fmla="*/ 1309299 w 1410060"/>
              <a:gd name="connsiteY1" fmla="*/ 3254418 h 3255641"/>
              <a:gd name="connsiteX2" fmla="*/ 1410060 w 1410060"/>
              <a:gd name="connsiteY2" fmla="*/ 2870892 h 3255641"/>
              <a:gd name="connsiteX3" fmla="*/ 1301154 w 1410060"/>
              <a:gd name="connsiteY3" fmla="*/ 2721634 h 3255641"/>
              <a:gd name="connsiteX4" fmla="*/ 1070773 w 1410060"/>
              <a:gd name="connsiteY4" fmla="*/ 3135661 h 3255641"/>
              <a:gd name="connsiteX5" fmla="*/ 1053533 w 1410060"/>
              <a:gd name="connsiteY5" fmla="*/ 3129402 h 3255641"/>
              <a:gd name="connsiteX6" fmla="*/ 1301154 w 1410060"/>
              <a:gd name="connsiteY6" fmla="*/ 2721634 h 3255641"/>
              <a:gd name="connsiteX7" fmla="*/ 1160853 w 1410060"/>
              <a:gd name="connsiteY7" fmla="*/ 2557635 h 3255641"/>
              <a:gd name="connsiteX8" fmla="*/ 824315 w 1410060"/>
              <a:gd name="connsiteY8" fmla="*/ 2967659 h 3255641"/>
              <a:gd name="connsiteX9" fmla="*/ 782759 w 1410060"/>
              <a:gd name="connsiteY9" fmla="*/ 2951725 h 3255641"/>
              <a:gd name="connsiteX10" fmla="*/ 1160853 w 1410060"/>
              <a:gd name="connsiteY10" fmla="*/ 2557635 h 3255641"/>
              <a:gd name="connsiteX11" fmla="*/ 1084621 w 1410060"/>
              <a:gd name="connsiteY11" fmla="*/ 2349020 h 3255641"/>
              <a:gd name="connsiteX12" fmla="*/ 571849 w 1410060"/>
              <a:gd name="connsiteY12" fmla="*/ 2778291 h 3255641"/>
              <a:gd name="connsiteX13" fmla="*/ 521964 w 1410060"/>
              <a:gd name="connsiteY13" fmla="*/ 2745854 h 3255641"/>
              <a:gd name="connsiteX14" fmla="*/ 1084621 w 1410060"/>
              <a:gd name="connsiteY14" fmla="*/ 2349020 h 3255641"/>
              <a:gd name="connsiteX15" fmla="*/ 1017496 w 1410060"/>
              <a:gd name="connsiteY15" fmla="*/ 2093539 h 3255641"/>
              <a:gd name="connsiteX16" fmla="*/ 351961 w 1410060"/>
              <a:gd name="connsiteY16" fmla="*/ 2489352 h 3255641"/>
              <a:gd name="connsiteX17" fmla="*/ 264027 w 1410060"/>
              <a:gd name="connsiteY17" fmla="*/ 2439678 h 3255641"/>
              <a:gd name="connsiteX18" fmla="*/ 1017496 w 1410060"/>
              <a:gd name="connsiteY18" fmla="*/ 2093539 h 3255641"/>
              <a:gd name="connsiteX19" fmla="*/ 574912 w 1410060"/>
              <a:gd name="connsiteY19" fmla="*/ 1888266 h 3255641"/>
              <a:gd name="connsiteX20" fmla="*/ 949104 w 1410060"/>
              <a:gd name="connsiteY20" fmla="*/ 1917408 h 3255641"/>
              <a:gd name="connsiteX21" fmla="*/ 201574 w 1410060"/>
              <a:gd name="connsiteY21" fmla="*/ 2119439 h 3255641"/>
              <a:gd name="connsiteX22" fmla="*/ 80406 w 1410060"/>
              <a:gd name="connsiteY22" fmla="*/ 2041280 h 3255641"/>
              <a:gd name="connsiteX23" fmla="*/ 574912 w 1410060"/>
              <a:gd name="connsiteY23" fmla="*/ 1888266 h 3255641"/>
              <a:gd name="connsiteX24" fmla="*/ 254330 w 1410060"/>
              <a:gd name="connsiteY24" fmla="*/ 1503657 h 3255641"/>
              <a:gd name="connsiteX25" fmla="*/ 1000125 w 1410060"/>
              <a:gd name="connsiteY25" fmla="*/ 1612589 h 3255641"/>
              <a:gd name="connsiteX26" fmla="*/ 17 w 1410060"/>
              <a:gd name="connsiteY26" fmla="*/ 1629909 h 3255641"/>
              <a:gd name="connsiteX27" fmla="*/ 254330 w 1410060"/>
              <a:gd name="connsiteY27" fmla="*/ 1503657 h 3255641"/>
              <a:gd name="connsiteX28" fmla="*/ 201573 w 1410060"/>
              <a:gd name="connsiteY28" fmla="*/ 1136203 h 3255641"/>
              <a:gd name="connsiteX29" fmla="*/ 949103 w 1410060"/>
              <a:gd name="connsiteY29" fmla="*/ 1338235 h 3255641"/>
              <a:gd name="connsiteX30" fmla="*/ 80405 w 1410060"/>
              <a:gd name="connsiteY30" fmla="*/ 1214362 h 3255641"/>
              <a:gd name="connsiteX31" fmla="*/ 201573 w 1410060"/>
              <a:gd name="connsiteY31" fmla="*/ 1136203 h 3255641"/>
              <a:gd name="connsiteX32" fmla="*/ 351960 w 1410060"/>
              <a:gd name="connsiteY32" fmla="*/ 766291 h 3255641"/>
              <a:gd name="connsiteX33" fmla="*/ 1017495 w 1410060"/>
              <a:gd name="connsiteY33" fmla="*/ 1162103 h 3255641"/>
              <a:gd name="connsiteX34" fmla="*/ 264026 w 1410060"/>
              <a:gd name="connsiteY34" fmla="*/ 815964 h 3255641"/>
              <a:gd name="connsiteX35" fmla="*/ 351960 w 1410060"/>
              <a:gd name="connsiteY35" fmla="*/ 766291 h 3255641"/>
              <a:gd name="connsiteX36" fmla="*/ 571848 w 1410060"/>
              <a:gd name="connsiteY36" fmla="*/ 477351 h 3255641"/>
              <a:gd name="connsiteX37" fmla="*/ 1084620 w 1410060"/>
              <a:gd name="connsiteY37" fmla="*/ 906622 h 3255641"/>
              <a:gd name="connsiteX38" fmla="*/ 521963 w 1410060"/>
              <a:gd name="connsiteY38" fmla="*/ 509789 h 3255641"/>
              <a:gd name="connsiteX39" fmla="*/ 571848 w 1410060"/>
              <a:gd name="connsiteY39" fmla="*/ 477351 h 3255641"/>
              <a:gd name="connsiteX40" fmla="*/ 824314 w 1410060"/>
              <a:gd name="connsiteY40" fmla="*/ 287983 h 3255641"/>
              <a:gd name="connsiteX41" fmla="*/ 1160852 w 1410060"/>
              <a:gd name="connsiteY41" fmla="*/ 698007 h 3255641"/>
              <a:gd name="connsiteX42" fmla="*/ 782758 w 1410060"/>
              <a:gd name="connsiteY42" fmla="*/ 303918 h 3255641"/>
              <a:gd name="connsiteX43" fmla="*/ 824314 w 1410060"/>
              <a:gd name="connsiteY43" fmla="*/ 287983 h 3255641"/>
              <a:gd name="connsiteX44" fmla="*/ 1070772 w 1410060"/>
              <a:gd name="connsiteY44" fmla="*/ 119981 h 3255641"/>
              <a:gd name="connsiteX45" fmla="*/ 1301153 w 1410060"/>
              <a:gd name="connsiteY45" fmla="*/ 534008 h 3255641"/>
              <a:gd name="connsiteX46" fmla="*/ 1053532 w 1410060"/>
              <a:gd name="connsiteY46" fmla="*/ 126241 h 3255641"/>
              <a:gd name="connsiteX47" fmla="*/ 1070772 w 1410060"/>
              <a:gd name="connsiteY47" fmla="*/ 119981 h 3255641"/>
              <a:gd name="connsiteX48" fmla="*/ 1323507 w 1410060"/>
              <a:gd name="connsiteY48" fmla="*/ 686 h 3255641"/>
              <a:gd name="connsiteX49" fmla="*/ 1410059 w 1410060"/>
              <a:gd name="connsiteY49" fmla="*/ 384750 h 3255641"/>
              <a:gd name="connsiteX50" fmla="*/ 1309298 w 1410060"/>
              <a:gd name="connsiteY50" fmla="*/ 1224 h 3255641"/>
              <a:gd name="connsiteX51" fmla="*/ 1323507 w 1410060"/>
              <a:gd name="connsiteY51" fmla="*/ 686 h 3255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410060" h="3255641">
                <a:moveTo>
                  <a:pt x="1410060" y="2870892"/>
                </a:moveTo>
                <a:cubicBezTo>
                  <a:pt x="1404359" y="2963192"/>
                  <a:pt x="1389037" y="3277664"/>
                  <a:pt x="1309299" y="3254418"/>
                </a:cubicBezTo>
                <a:cubicBezTo>
                  <a:pt x="1229561" y="3231173"/>
                  <a:pt x="1363766" y="2952459"/>
                  <a:pt x="1410060" y="2870892"/>
                </a:cubicBezTo>
                <a:close/>
                <a:moveTo>
                  <a:pt x="1301154" y="2721634"/>
                </a:moveTo>
                <a:cubicBezTo>
                  <a:pt x="1266596" y="2820526"/>
                  <a:pt x="1158473" y="3144008"/>
                  <a:pt x="1070773" y="3135661"/>
                </a:cubicBezTo>
                <a:cubicBezTo>
                  <a:pt x="1064927" y="3135104"/>
                  <a:pt x="1059171" y="3133073"/>
                  <a:pt x="1053533" y="3129402"/>
                </a:cubicBezTo>
                <a:cubicBezTo>
                  <a:pt x="963337" y="3070667"/>
                  <a:pt x="1218021" y="2798503"/>
                  <a:pt x="1301154" y="2721634"/>
                </a:cubicBezTo>
                <a:close/>
                <a:moveTo>
                  <a:pt x="1160853" y="2557635"/>
                </a:moveTo>
                <a:cubicBezTo>
                  <a:pt x="1103989" y="2654752"/>
                  <a:pt x="931761" y="2959147"/>
                  <a:pt x="824315" y="2967659"/>
                </a:cubicBezTo>
                <a:cubicBezTo>
                  <a:pt x="808966" y="2968875"/>
                  <a:pt x="794939" y="2964053"/>
                  <a:pt x="782759" y="2951725"/>
                </a:cubicBezTo>
                <a:cubicBezTo>
                  <a:pt x="685319" y="2853102"/>
                  <a:pt x="1045582" y="2619802"/>
                  <a:pt x="1160853" y="2557635"/>
                </a:cubicBezTo>
                <a:close/>
                <a:moveTo>
                  <a:pt x="1084621" y="2349020"/>
                </a:moveTo>
                <a:cubicBezTo>
                  <a:pt x="992361" y="2457285"/>
                  <a:pt x="710860" y="2798350"/>
                  <a:pt x="571849" y="2778291"/>
                </a:cubicBezTo>
                <a:cubicBezTo>
                  <a:pt x="551990" y="2775426"/>
                  <a:pt x="535039" y="2765191"/>
                  <a:pt x="521964" y="2745854"/>
                </a:cubicBezTo>
                <a:cubicBezTo>
                  <a:pt x="417358" y="2591160"/>
                  <a:pt x="924784" y="2395579"/>
                  <a:pt x="1084621" y="2349020"/>
                </a:cubicBezTo>
                <a:close/>
                <a:moveTo>
                  <a:pt x="1017496" y="2093539"/>
                </a:moveTo>
                <a:cubicBezTo>
                  <a:pt x="893084" y="2191252"/>
                  <a:pt x="529472" y="2485462"/>
                  <a:pt x="351961" y="2489352"/>
                </a:cubicBezTo>
                <a:cubicBezTo>
                  <a:pt x="310996" y="2490249"/>
                  <a:pt x="279943" y="2475686"/>
                  <a:pt x="264027" y="2439678"/>
                </a:cubicBezTo>
                <a:cubicBezTo>
                  <a:pt x="179140" y="2247641"/>
                  <a:pt x="819439" y="2117611"/>
                  <a:pt x="1017496" y="2093539"/>
                </a:cubicBezTo>
                <a:close/>
                <a:moveTo>
                  <a:pt x="574912" y="1888266"/>
                </a:moveTo>
                <a:cubicBezTo>
                  <a:pt x="725106" y="1891024"/>
                  <a:pt x="870926" y="1905636"/>
                  <a:pt x="949104" y="1917408"/>
                </a:cubicBezTo>
                <a:cubicBezTo>
                  <a:pt x="805581" y="1972069"/>
                  <a:pt x="405159" y="2130771"/>
                  <a:pt x="201574" y="2119439"/>
                </a:cubicBezTo>
                <a:cubicBezTo>
                  <a:pt x="133712" y="2115662"/>
                  <a:pt x="87721" y="2092993"/>
                  <a:pt x="80406" y="2041280"/>
                </a:cubicBezTo>
                <a:cubicBezTo>
                  <a:pt x="62118" y="1911998"/>
                  <a:pt x="324590" y="1883668"/>
                  <a:pt x="574912" y="1888266"/>
                </a:cubicBezTo>
                <a:close/>
                <a:moveTo>
                  <a:pt x="254330" y="1503657"/>
                </a:moveTo>
                <a:cubicBezTo>
                  <a:pt x="500676" y="1500500"/>
                  <a:pt x="857305" y="1581917"/>
                  <a:pt x="1000125" y="1612589"/>
                </a:cubicBezTo>
                <a:cubicBezTo>
                  <a:pt x="771106" y="1687645"/>
                  <a:pt x="4284" y="1875287"/>
                  <a:pt x="17" y="1629909"/>
                </a:cubicBezTo>
                <a:cubicBezTo>
                  <a:pt x="-1583" y="1537893"/>
                  <a:pt x="106523" y="1505552"/>
                  <a:pt x="254330" y="1503657"/>
                </a:cubicBezTo>
                <a:close/>
                <a:moveTo>
                  <a:pt x="201573" y="1136203"/>
                </a:moveTo>
                <a:cubicBezTo>
                  <a:pt x="405158" y="1124872"/>
                  <a:pt x="805580" y="1283573"/>
                  <a:pt x="949103" y="1338235"/>
                </a:cubicBezTo>
                <a:cubicBezTo>
                  <a:pt x="740628" y="1369627"/>
                  <a:pt x="51144" y="1421214"/>
                  <a:pt x="80405" y="1214362"/>
                </a:cubicBezTo>
                <a:cubicBezTo>
                  <a:pt x="87720" y="1162650"/>
                  <a:pt x="133711" y="1139980"/>
                  <a:pt x="201573" y="1136203"/>
                </a:cubicBezTo>
                <a:close/>
                <a:moveTo>
                  <a:pt x="351960" y="766291"/>
                </a:moveTo>
                <a:cubicBezTo>
                  <a:pt x="529471" y="770180"/>
                  <a:pt x="893083" y="1064391"/>
                  <a:pt x="1017495" y="1162103"/>
                </a:cubicBezTo>
                <a:cubicBezTo>
                  <a:pt x="819438" y="1138031"/>
                  <a:pt x="179139" y="1008001"/>
                  <a:pt x="264026" y="815964"/>
                </a:cubicBezTo>
                <a:cubicBezTo>
                  <a:pt x="279942" y="779957"/>
                  <a:pt x="310995" y="765394"/>
                  <a:pt x="351960" y="766291"/>
                </a:cubicBezTo>
                <a:close/>
                <a:moveTo>
                  <a:pt x="571848" y="477351"/>
                </a:moveTo>
                <a:cubicBezTo>
                  <a:pt x="710859" y="457293"/>
                  <a:pt x="992360" y="798358"/>
                  <a:pt x="1084620" y="906622"/>
                </a:cubicBezTo>
                <a:cubicBezTo>
                  <a:pt x="924783" y="860063"/>
                  <a:pt x="417357" y="664483"/>
                  <a:pt x="521963" y="509789"/>
                </a:cubicBezTo>
                <a:cubicBezTo>
                  <a:pt x="535038" y="490452"/>
                  <a:pt x="551989" y="480216"/>
                  <a:pt x="571848" y="477351"/>
                </a:cubicBezTo>
                <a:close/>
                <a:moveTo>
                  <a:pt x="824314" y="287983"/>
                </a:moveTo>
                <a:cubicBezTo>
                  <a:pt x="931760" y="296495"/>
                  <a:pt x="1103988" y="600891"/>
                  <a:pt x="1160852" y="698007"/>
                </a:cubicBezTo>
                <a:cubicBezTo>
                  <a:pt x="1045581" y="635840"/>
                  <a:pt x="685318" y="402540"/>
                  <a:pt x="782758" y="303918"/>
                </a:cubicBezTo>
                <a:cubicBezTo>
                  <a:pt x="794938" y="291589"/>
                  <a:pt x="808965" y="286767"/>
                  <a:pt x="824314" y="287983"/>
                </a:cubicBezTo>
                <a:close/>
                <a:moveTo>
                  <a:pt x="1070772" y="119981"/>
                </a:moveTo>
                <a:cubicBezTo>
                  <a:pt x="1158472" y="111635"/>
                  <a:pt x="1266595" y="435117"/>
                  <a:pt x="1301153" y="534008"/>
                </a:cubicBezTo>
                <a:cubicBezTo>
                  <a:pt x="1218020" y="457140"/>
                  <a:pt x="963336" y="184975"/>
                  <a:pt x="1053532" y="126241"/>
                </a:cubicBezTo>
                <a:cubicBezTo>
                  <a:pt x="1059170" y="122570"/>
                  <a:pt x="1064926" y="120538"/>
                  <a:pt x="1070772" y="119981"/>
                </a:cubicBezTo>
                <a:close/>
                <a:moveTo>
                  <a:pt x="1323507" y="686"/>
                </a:moveTo>
                <a:cubicBezTo>
                  <a:pt x="1390914" y="16419"/>
                  <a:pt x="1404714" y="298219"/>
                  <a:pt x="1410059" y="384750"/>
                </a:cubicBezTo>
                <a:cubicBezTo>
                  <a:pt x="1363765" y="303184"/>
                  <a:pt x="1229560" y="24470"/>
                  <a:pt x="1309298" y="1224"/>
                </a:cubicBezTo>
                <a:cubicBezTo>
                  <a:pt x="1314282" y="-229"/>
                  <a:pt x="1319014" y="-362"/>
                  <a:pt x="1323507" y="686"/>
                </a:cubicBezTo>
                <a:close/>
              </a:path>
            </a:pathLst>
          </a:custGeom>
          <a:gradFill>
            <a:gsLst>
              <a:gs pos="51000">
                <a:srgbClr val="C00000"/>
              </a:gs>
              <a:gs pos="37000">
                <a:srgbClr val="FF6600"/>
              </a:gs>
              <a:gs pos="19000">
                <a:srgbClr val="FFC000">
                  <a:lumMod val="56000"/>
                  <a:lumOff val="44000"/>
                </a:srgbClr>
              </a:gs>
              <a:gs pos="72000">
                <a:srgbClr val="00CC00"/>
              </a:gs>
              <a:gs pos="100000">
                <a:srgbClr val="00B050"/>
              </a:gs>
            </a:gsLst>
            <a:path path="circle">
              <a:fillToRect l="50000" t="50000" r="50000" b="50000"/>
            </a:path>
          </a:gradFill>
          <a:ln w="3175">
            <a:solidFill>
              <a:schemeClr val="bg1"/>
            </a:soli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Forma libre 4"/>
          <p:cNvSpPr/>
          <p:nvPr/>
        </p:nvSpPr>
        <p:spPr>
          <a:xfrm rot="12893889">
            <a:off x="7094958" y="2477172"/>
            <a:ext cx="899960" cy="2240114"/>
          </a:xfrm>
          <a:custGeom>
            <a:avLst/>
            <a:gdLst>
              <a:gd name="connsiteX0" fmla="*/ 1410060 w 1410060"/>
              <a:gd name="connsiteY0" fmla="*/ 2870892 h 3255641"/>
              <a:gd name="connsiteX1" fmla="*/ 1309299 w 1410060"/>
              <a:gd name="connsiteY1" fmla="*/ 3254418 h 3255641"/>
              <a:gd name="connsiteX2" fmla="*/ 1410060 w 1410060"/>
              <a:gd name="connsiteY2" fmla="*/ 2870892 h 3255641"/>
              <a:gd name="connsiteX3" fmla="*/ 1301154 w 1410060"/>
              <a:gd name="connsiteY3" fmla="*/ 2721634 h 3255641"/>
              <a:gd name="connsiteX4" fmla="*/ 1070773 w 1410060"/>
              <a:gd name="connsiteY4" fmla="*/ 3135661 h 3255641"/>
              <a:gd name="connsiteX5" fmla="*/ 1053533 w 1410060"/>
              <a:gd name="connsiteY5" fmla="*/ 3129402 h 3255641"/>
              <a:gd name="connsiteX6" fmla="*/ 1301154 w 1410060"/>
              <a:gd name="connsiteY6" fmla="*/ 2721634 h 3255641"/>
              <a:gd name="connsiteX7" fmla="*/ 1160853 w 1410060"/>
              <a:gd name="connsiteY7" fmla="*/ 2557635 h 3255641"/>
              <a:gd name="connsiteX8" fmla="*/ 824315 w 1410060"/>
              <a:gd name="connsiteY8" fmla="*/ 2967659 h 3255641"/>
              <a:gd name="connsiteX9" fmla="*/ 782759 w 1410060"/>
              <a:gd name="connsiteY9" fmla="*/ 2951725 h 3255641"/>
              <a:gd name="connsiteX10" fmla="*/ 1160853 w 1410060"/>
              <a:gd name="connsiteY10" fmla="*/ 2557635 h 3255641"/>
              <a:gd name="connsiteX11" fmla="*/ 1084621 w 1410060"/>
              <a:gd name="connsiteY11" fmla="*/ 2349020 h 3255641"/>
              <a:gd name="connsiteX12" fmla="*/ 571849 w 1410060"/>
              <a:gd name="connsiteY12" fmla="*/ 2778291 h 3255641"/>
              <a:gd name="connsiteX13" fmla="*/ 521964 w 1410060"/>
              <a:gd name="connsiteY13" fmla="*/ 2745854 h 3255641"/>
              <a:gd name="connsiteX14" fmla="*/ 1084621 w 1410060"/>
              <a:gd name="connsiteY14" fmla="*/ 2349020 h 3255641"/>
              <a:gd name="connsiteX15" fmla="*/ 1017496 w 1410060"/>
              <a:gd name="connsiteY15" fmla="*/ 2093539 h 3255641"/>
              <a:gd name="connsiteX16" fmla="*/ 351961 w 1410060"/>
              <a:gd name="connsiteY16" fmla="*/ 2489352 h 3255641"/>
              <a:gd name="connsiteX17" fmla="*/ 264027 w 1410060"/>
              <a:gd name="connsiteY17" fmla="*/ 2439678 h 3255641"/>
              <a:gd name="connsiteX18" fmla="*/ 1017496 w 1410060"/>
              <a:gd name="connsiteY18" fmla="*/ 2093539 h 3255641"/>
              <a:gd name="connsiteX19" fmla="*/ 574912 w 1410060"/>
              <a:gd name="connsiteY19" fmla="*/ 1888266 h 3255641"/>
              <a:gd name="connsiteX20" fmla="*/ 949104 w 1410060"/>
              <a:gd name="connsiteY20" fmla="*/ 1917408 h 3255641"/>
              <a:gd name="connsiteX21" fmla="*/ 201574 w 1410060"/>
              <a:gd name="connsiteY21" fmla="*/ 2119439 h 3255641"/>
              <a:gd name="connsiteX22" fmla="*/ 80406 w 1410060"/>
              <a:gd name="connsiteY22" fmla="*/ 2041280 h 3255641"/>
              <a:gd name="connsiteX23" fmla="*/ 574912 w 1410060"/>
              <a:gd name="connsiteY23" fmla="*/ 1888266 h 3255641"/>
              <a:gd name="connsiteX24" fmla="*/ 254330 w 1410060"/>
              <a:gd name="connsiteY24" fmla="*/ 1503657 h 3255641"/>
              <a:gd name="connsiteX25" fmla="*/ 1000125 w 1410060"/>
              <a:gd name="connsiteY25" fmla="*/ 1612589 h 3255641"/>
              <a:gd name="connsiteX26" fmla="*/ 17 w 1410060"/>
              <a:gd name="connsiteY26" fmla="*/ 1629909 h 3255641"/>
              <a:gd name="connsiteX27" fmla="*/ 254330 w 1410060"/>
              <a:gd name="connsiteY27" fmla="*/ 1503657 h 3255641"/>
              <a:gd name="connsiteX28" fmla="*/ 201573 w 1410060"/>
              <a:gd name="connsiteY28" fmla="*/ 1136203 h 3255641"/>
              <a:gd name="connsiteX29" fmla="*/ 949103 w 1410060"/>
              <a:gd name="connsiteY29" fmla="*/ 1338235 h 3255641"/>
              <a:gd name="connsiteX30" fmla="*/ 80405 w 1410060"/>
              <a:gd name="connsiteY30" fmla="*/ 1214362 h 3255641"/>
              <a:gd name="connsiteX31" fmla="*/ 201573 w 1410060"/>
              <a:gd name="connsiteY31" fmla="*/ 1136203 h 3255641"/>
              <a:gd name="connsiteX32" fmla="*/ 351960 w 1410060"/>
              <a:gd name="connsiteY32" fmla="*/ 766291 h 3255641"/>
              <a:gd name="connsiteX33" fmla="*/ 1017495 w 1410060"/>
              <a:gd name="connsiteY33" fmla="*/ 1162103 h 3255641"/>
              <a:gd name="connsiteX34" fmla="*/ 264026 w 1410060"/>
              <a:gd name="connsiteY34" fmla="*/ 815964 h 3255641"/>
              <a:gd name="connsiteX35" fmla="*/ 351960 w 1410060"/>
              <a:gd name="connsiteY35" fmla="*/ 766291 h 3255641"/>
              <a:gd name="connsiteX36" fmla="*/ 571848 w 1410060"/>
              <a:gd name="connsiteY36" fmla="*/ 477351 h 3255641"/>
              <a:gd name="connsiteX37" fmla="*/ 1084620 w 1410060"/>
              <a:gd name="connsiteY37" fmla="*/ 906622 h 3255641"/>
              <a:gd name="connsiteX38" fmla="*/ 521963 w 1410060"/>
              <a:gd name="connsiteY38" fmla="*/ 509789 h 3255641"/>
              <a:gd name="connsiteX39" fmla="*/ 571848 w 1410060"/>
              <a:gd name="connsiteY39" fmla="*/ 477351 h 3255641"/>
              <a:gd name="connsiteX40" fmla="*/ 824314 w 1410060"/>
              <a:gd name="connsiteY40" fmla="*/ 287983 h 3255641"/>
              <a:gd name="connsiteX41" fmla="*/ 1160852 w 1410060"/>
              <a:gd name="connsiteY41" fmla="*/ 698007 h 3255641"/>
              <a:gd name="connsiteX42" fmla="*/ 782758 w 1410060"/>
              <a:gd name="connsiteY42" fmla="*/ 303918 h 3255641"/>
              <a:gd name="connsiteX43" fmla="*/ 824314 w 1410060"/>
              <a:gd name="connsiteY43" fmla="*/ 287983 h 3255641"/>
              <a:gd name="connsiteX44" fmla="*/ 1070772 w 1410060"/>
              <a:gd name="connsiteY44" fmla="*/ 119981 h 3255641"/>
              <a:gd name="connsiteX45" fmla="*/ 1301153 w 1410060"/>
              <a:gd name="connsiteY45" fmla="*/ 534008 h 3255641"/>
              <a:gd name="connsiteX46" fmla="*/ 1053532 w 1410060"/>
              <a:gd name="connsiteY46" fmla="*/ 126241 h 3255641"/>
              <a:gd name="connsiteX47" fmla="*/ 1070772 w 1410060"/>
              <a:gd name="connsiteY47" fmla="*/ 119981 h 3255641"/>
              <a:gd name="connsiteX48" fmla="*/ 1323507 w 1410060"/>
              <a:gd name="connsiteY48" fmla="*/ 686 h 3255641"/>
              <a:gd name="connsiteX49" fmla="*/ 1410059 w 1410060"/>
              <a:gd name="connsiteY49" fmla="*/ 384750 h 3255641"/>
              <a:gd name="connsiteX50" fmla="*/ 1309298 w 1410060"/>
              <a:gd name="connsiteY50" fmla="*/ 1224 h 3255641"/>
              <a:gd name="connsiteX51" fmla="*/ 1323507 w 1410060"/>
              <a:gd name="connsiteY51" fmla="*/ 686 h 3255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410060" h="3255641">
                <a:moveTo>
                  <a:pt x="1410060" y="2870892"/>
                </a:moveTo>
                <a:cubicBezTo>
                  <a:pt x="1404359" y="2963192"/>
                  <a:pt x="1389037" y="3277664"/>
                  <a:pt x="1309299" y="3254418"/>
                </a:cubicBezTo>
                <a:cubicBezTo>
                  <a:pt x="1229561" y="3231173"/>
                  <a:pt x="1363766" y="2952459"/>
                  <a:pt x="1410060" y="2870892"/>
                </a:cubicBezTo>
                <a:close/>
                <a:moveTo>
                  <a:pt x="1301154" y="2721634"/>
                </a:moveTo>
                <a:cubicBezTo>
                  <a:pt x="1266596" y="2820526"/>
                  <a:pt x="1158473" y="3144008"/>
                  <a:pt x="1070773" y="3135661"/>
                </a:cubicBezTo>
                <a:cubicBezTo>
                  <a:pt x="1064927" y="3135104"/>
                  <a:pt x="1059171" y="3133073"/>
                  <a:pt x="1053533" y="3129402"/>
                </a:cubicBezTo>
                <a:cubicBezTo>
                  <a:pt x="963337" y="3070667"/>
                  <a:pt x="1218021" y="2798503"/>
                  <a:pt x="1301154" y="2721634"/>
                </a:cubicBezTo>
                <a:close/>
                <a:moveTo>
                  <a:pt x="1160853" y="2557635"/>
                </a:moveTo>
                <a:cubicBezTo>
                  <a:pt x="1103989" y="2654752"/>
                  <a:pt x="931761" y="2959147"/>
                  <a:pt x="824315" y="2967659"/>
                </a:cubicBezTo>
                <a:cubicBezTo>
                  <a:pt x="808966" y="2968875"/>
                  <a:pt x="794939" y="2964053"/>
                  <a:pt x="782759" y="2951725"/>
                </a:cubicBezTo>
                <a:cubicBezTo>
                  <a:pt x="685319" y="2853102"/>
                  <a:pt x="1045582" y="2619802"/>
                  <a:pt x="1160853" y="2557635"/>
                </a:cubicBezTo>
                <a:close/>
                <a:moveTo>
                  <a:pt x="1084621" y="2349020"/>
                </a:moveTo>
                <a:cubicBezTo>
                  <a:pt x="992361" y="2457285"/>
                  <a:pt x="710860" y="2798350"/>
                  <a:pt x="571849" y="2778291"/>
                </a:cubicBezTo>
                <a:cubicBezTo>
                  <a:pt x="551990" y="2775426"/>
                  <a:pt x="535039" y="2765191"/>
                  <a:pt x="521964" y="2745854"/>
                </a:cubicBezTo>
                <a:cubicBezTo>
                  <a:pt x="417358" y="2591160"/>
                  <a:pt x="924784" y="2395579"/>
                  <a:pt x="1084621" y="2349020"/>
                </a:cubicBezTo>
                <a:close/>
                <a:moveTo>
                  <a:pt x="1017496" y="2093539"/>
                </a:moveTo>
                <a:cubicBezTo>
                  <a:pt x="893084" y="2191252"/>
                  <a:pt x="529472" y="2485462"/>
                  <a:pt x="351961" y="2489352"/>
                </a:cubicBezTo>
                <a:cubicBezTo>
                  <a:pt x="310996" y="2490249"/>
                  <a:pt x="279943" y="2475686"/>
                  <a:pt x="264027" y="2439678"/>
                </a:cubicBezTo>
                <a:cubicBezTo>
                  <a:pt x="179140" y="2247641"/>
                  <a:pt x="819439" y="2117611"/>
                  <a:pt x="1017496" y="2093539"/>
                </a:cubicBezTo>
                <a:close/>
                <a:moveTo>
                  <a:pt x="574912" y="1888266"/>
                </a:moveTo>
                <a:cubicBezTo>
                  <a:pt x="725106" y="1891024"/>
                  <a:pt x="870926" y="1905636"/>
                  <a:pt x="949104" y="1917408"/>
                </a:cubicBezTo>
                <a:cubicBezTo>
                  <a:pt x="805581" y="1972069"/>
                  <a:pt x="405159" y="2130771"/>
                  <a:pt x="201574" y="2119439"/>
                </a:cubicBezTo>
                <a:cubicBezTo>
                  <a:pt x="133712" y="2115662"/>
                  <a:pt x="87721" y="2092993"/>
                  <a:pt x="80406" y="2041280"/>
                </a:cubicBezTo>
                <a:cubicBezTo>
                  <a:pt x="62118" y="1911998"/>
                  <a:pt x="324590" y="1883668"/>
                  <a:pt x="574912" y="1888266"/>
                </a:cubicBezTo>
                <a:close/>
                <a:moveTo>
                  <a:pt x="254330" y="1503657"/>
                </a:moveTo>
                <a:cubicBezTo>
                  <a:pt x="500676" y="1500500"/>
                  <a:pt x="857305" y="1581917"/>
                  <a:pt x="1000125" y="1612589"/>
                </a:cubicBezTo>
                <a:cubicBezTo>
                  <a:pt x="771106" y="1687645"/>
                  <a:pt x="4284" y="1875287"/>
                  <a:pt x="17" y="1629909"/>
                </a:cubicBezTo>
                <a:cubicBezTo>
                  <a:pt x="-1583" y="1537893"/>
                  <a:pt x="106523" y="1505552"/>
                  <a:pt x="254330" y="1503657"/>
                </a:cubicBezTo>
                <a:close/>
                <a:moveTo>
                  <a:pt x="201573" y="1136203"/>
                </a:moveTo>
                <a:cubicBezTo>
                  <a:pt x="405158" y="1124872"/>
                  <a:pt x="805580" y="1283573"/>
                  <a:pt x="949103" y="1338235"/>
                </a:cubicBezTo>
                <a:cubicBezTo>
                  <a:pt x="740628" y="1369627"/>
                  <a:pt x="51144" y="1421214"/>
                  <a:pt x="80405" y="1214362"/>
                </a:cubicBezTo>
                <a:cubicBezTo>
                  <a:pt x="87720" y="1162650"/>
                  <a:pt x="133711" y="1139980"/>
                  <a:pt x="201573" y="1136203"/>
                </a:cubicBezTo>
                <a:close/>
                <a:moveTo>
                  <a:pt x="351960" y="766291"/>
                </a:moveTo>
                <a:cubicBezTo>
                  <a:pt x="529471" y="770180"/>
                  <a:pt x="893083" y="1064391"/>
                  <a:pt x="1017495" y="1162103"/>
                </a:cubicBezTo>
                <a:cubicBezTo>
                  <a:pt x="819438" y="1138031"/>
                  <a:pt x="179139" y="1008001"/>
                  <a:pt x="264026" y="815964"/>
                </a:cubicBezTo>
                <a:cubicBezTo>
                  <a:pt x="279942" y="779957"/>
                  <a:pt x="310995" y="765394"/>
                  <a:pt x="351960" y="766291"/>
                </a:cubicBezTo>
                <a:close/>
                <a:moveTo>
                  <a:pt x="571848" y="477351"/>
                </a:moveTo>
                <a:cubicBezTo>
                  <a:pt x="710859" y="457293"/>
                  <a:pt x="992360" y="798358"/>
                  <a:pt x="1084620" y="906622"/>
                </a:cubicBezTo>
                <a:cubicBezTo>
                  <a:pt x="924783" y="860063"/>
                  <a:pt x="417357" y="664483"/>
                  <a:pt x="521963" y="509789"/>
                </a:cubicBezTo>
                <a:cubicBezTo>
                  <a:pt x="535038" y="490452"/>
                  <a:pt x="551989" y="480216"/>
                  <a:pt x="571848" y="477351"/>
                </a:cubicBezTo>
                <a:close/>
                <a:moveTo>
                  <a:pt x="824314" y="287983"/>
                </a:moveTo>
                <a:cubicBezTo>
                  <a:pt x="931760" y="296495"/>
                  <a:pt x="1103988" y="600891"/>
                  <a:pt x="1160852" y="698007"/>
                </a:cubicBezTo>
                <a:cubicBezTo>
                  <a:pt x="1045581" y="635840"/>
                  <a:pt x="685318" y="402540"/>
                  <a:pt x="782758" y="303918"/>
                </a:cubicBezTo>
                <a:cubicBezTo>
                  <a:pt x="794938" y="291589"/>
                  <a:pt x="808965" y="286767"/>
                  <a:pt x="824314" y="287983"/>
                </a:cubicBezTo>
                <a:close/>
                <a:moveTo>
                  <a:pt x="1070772" y="119981"/>
                </a:moveTo>
                <a:cubicBezTo>
                  <a:pt x="1158472" y="111635"/>
                  <a:pt x="1266595" y="435117"/>
                  <a:pt x="1301153" y="534008"/>
                </a:cubicBezTo>
                <a:cubicBezTo>
                  <a:pt x="1218020" y="457140"/>
                  <a:pt x="963336" y="184975"/>
                  <a:pt x="1053532" y="126241"/>
                </a:cubicBezTo>
                <a:cubicBezTo>
                  <a:pt x="1059170" y="122570"/>
                  <a:pt x="1064926" y="120538"/>
                  <a:pt x="1070772" y="119981"/>
                </a:cubicBezTo>
                <a:close/>
                <a:moveTo>
                  <a:pt x="1323507" y="686"/>
                </a:moveTo>
                <a:cubicBezTo>
                  <a:pt x="1390914" y="16419"/>
                  <a:pt x="1404714" y="298219"/>
                  <a:pt x="1410059" y="384750"/>
                </a:cubicBezTo>
                <a:cubicBezTo>
                  <a:pt x="1363765" y="303184"/>
                  <a:pt x="1229560" y="24470"/>
                  <a:pt x="1309298" y="1224"/>
                </a:cubicBezTo>
                <a:cubicBezTo>
                  <a:pt x="1314282" y="-229"/>
                  <a:pt x="1319014" y="-362"/>
                  <a:pt x="1323507" y="686"/>
                </a:cubicBezTo>
                <a:close/>
              </a:path>
            </a:pathLst>
          </a:custGeom>
          <a:gradFill>
            <a:gsLst>
              <a:gs pos="51000">
                <a:srgbClr val="C00000"/>
              </a:gs>
              <a:gs pos="37000">
                <a:srgbClr val="FF6600"/>
              </a:gs>
              <a:gs pos="19000">
                <a:srgbClr val="FFC000">
                  <a:lumMod val="56000"/>
                  <a:lumOff val="44000"/>
                </a:srgbClr>
              </a:gs>
              <a:gs pos="72000">
                <a:srgbClr val="00CC00"/>
              </a:gs>
              <a:gs pos="100000">
                <a:srgbClr val="00B050"/>
              </a:gs>
            </a:gsLst>
            <a:path path="circle">
              <a:fillToRect l="50000" t="50000" r="50000" b="50000"/>
            </a:path>
          </a:gradFill>
          <a:ln w="3175">
            <a:solidFill>
              <a:schemeClr val="bg1"/>
            </a:soli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Forma libre 4"/>
          <p:cNvSpPr/>
          <p:nvPr/>
        </p:nvSpPr>
        <p:spPr>
          <a:xfrm rot="13079256">
            <a:off x="7576271" y="2610433"/>
            <a:ext cx="1389888" cy="2950673"/>
          </a:xfrm>
          <a:custGeom>
            <a:avLst/>
            <a:gdLst>
              <a:gd name="connsiteX0" fmla="*/ 1410060 w 1410060"/>
              <a:gd name="connsiteY0" fmla="*/ 2870892 h 3255641"/>
              <a:gd name="connsiteX1" fmla="*/ 1309299 w 1410060"/>
              <a:gd name="connsiteY1" fmla="*/ 3254418 h 3255641"/>
              <a:gd name="connsiteX2" fmla="*/ 1410060 w 1410060"/>
              <a:gd name="connsiteY2" fmla="*/ 2870892 h 3255641"/>
              <a:gd name="connsiteX3" fmla="*/ 1301154 w 1410060"/>
              <a:gd name="connsiteY3" fmla="*/ 2721634 h 3255641"/>
              <a:gd name="connsiteX4" fmla="*/ 1070773 w 1410060"/>
              <a:gd name="connsiteY4" fmla="*/ 3135661 h 3255641"/>
              <a:gd name="connsiteX5" fmla="*/ 1053533 w 1410060"/>
              <a:gd name="connsiteY5" fmla="*/ 3129402 h 3255641"/>
              <a:gd name="connsiteX6" fmla="*/ 1301154 w 1410060"/>
              <a:gd name="connsiteY6" fmla="*/ 2721634 h 3255641"/>
              <a:gd name="connsiteX7" fmla="*/ 1160853 w 1410060"/>
              <a:gd name="connsiteY7" fmla="*/ 2557635 h 3255641"/>
              <a:gd name="connsiteX8" fmla="*/ 824315 w 1410060"/>
              <a:gd name="connsiteY8" fmla="*/ 2967659 h 3255641"/>
              <a:gd name="connsiteX9" fmla="*/ 782759 w 1410060"/>
              <a:gd name="connsiteY9" fmla="*/ 2951725 h 3255641"/>
              <a:gd name="connsiteX10" fmla="*/ 1160853 w 1410060"/>
              <a:gd name="connsiteY10" fmla="*/ 2557635 h 3255641"/>
              <a:gd name="connsiteX11" fmla="*/ 1084621 w 1410060"/>
              <a:gd name="connsiteY11" fmla="*/ 2349020 h 3255641"/>
              <a:gd name="connsiteX12" fmla="*/ 571849 w 1410060"/>
              <a:gd name="connsiteY12" fmla="*/ 2778291 h 3255641"/>
              <a:gd name="connsiteX13" fmla="*/ 521964 w 1410060"/>
              <a:gd name="connsiteY13" fmla="*/ 2745854 h 3255641"/>
              <a:gd name="connsiteX14" fmla="*/ 1084621 w 1410060"/>
              <a:gd name="connsiteY14" fmla="*/ 2349020 h 3255641"/>
              <a:gd name="connsiteX15" fmla="*/ 1017496 w 1410060"/>
              <a:gd name="connsiteY15" fmla="*/ 2093539 h 3255641"/>
              <a:gd name="connsiteX16" fmla="*/ 351961 w 1410060"/>
              <a:gd name="connsiteY16" fmla="*/ 2489352 h 3255641"/>
              <a:gd name="connsiteX17" fmla="*/ 264027 w 1410060"/>
              <a:gd name="connsiteY17" fmla="*/ 2439678 h 3255641"/>
              <a:gd name="connsiteX18" fmla="*/ 1017496 w 1410060"/>
              <a:gd name="connsiteY18" fmla="*/ 2093539 h 3255641"/>
              <a:gd name="connsiteX19" fmla="*/ 574912 w 1410060"/>
              <a:gd name="connsiteY19" fmla="*/ 1888266 h 3255641"/>
              <a:gd name="connsiteX20" fmla="*/ 949104 w 1410060"/>
              <a:gd name="connsiteY20" fmla="*/ 1917408 h 3255641"/>
              <a:gd name="connsiteX21" fmla="*/ 201574 w 1410060"/>
              <a:gd name="connsiteY21" fmla="*/ 2119439 h 3255641"/>
              <a:gd name="connsiteX22" fmla="*/ 80406 w 1410060"/>
              <a:gd name="connsiteY22" fmla="*/ 2041280 h 3255641"/>
              <a:gd name="connsiteX23" fmla="*/ 574912 w 1410060"/>
              <a:gd name="connsiteY23" fmla="*/ 1888266 h 3255641"/>
              <a:gd name="connsiteX24" fmla="*/ 254330 w 1410060"/>
              <a:gd name="connsiteY24" fmla="*/ 1503657 h 3255641"/>
              <a:gd name="connsiteX25" fmla="*/ 1000125 w 1410060"/>
              <a:gd name="connsiteY25" fmla="*/ 1612589 h 3255641"/>
              <a:gd name="connsiteX26" fmla="*/ 17 w 1410060"/>
              <a:gd name="connsiteY26" fmla="*/ 1629909 h 3255641"/>
              <a:gd name="connsiteX27" fmla="*/ 254330 w 1410060"/>
              <a:gd name="connsiteY27" fmla="*/ 1503657 h 3255641"/>
              <a:gd name="connsiteX28" fmla="*/ 201573 w 1410060"/>
              <a:gd name="connsiteY28" fmla="*/ 1136203 h 3255641"/>
              <a:gd name="connsiteX29" fmla="*/ 949103 w 1410060"/>
              <a:gd name="connsiteY29" fmla="*/ 1338235 h 3255641"/>
              <a:gd name="connsiteX30" fmla="*/ 80405 w 1410060"/>
              <a:gd name="connsiteY30" fmla="*/ 1214362 h 3255641"/>
              <a:gd name="connsiteX31" fmla="*/ 201573 w 1410060"/>
              <a:gd name="connsiteY31" fmla="*/ 1136203 h 3255641"/>
              <a:gd name="connsiteX32" fmla="*/ 351960 w 1410060"/>
              <a:gd name="connsiteY32" fmla="*/ 766291 h 3255641"/>
              <a:gd name="connsiteX33" fmla="*/ 1017495 w 1410060"/>
              <a:gd name="connsiteY33" fmla="*/ 1162103 h 3255641"/>
              <a:gd name="connsiteX34" fmla="*/ 264026 w 1410060"/>
              <a:gd name="connsiteY34" fmla="*/ 815964 h 3255641"/>
              <a:gd name="connsiteX35" fmla="*/ 351960 w 1410060"/>
              <a:gd name="connsiteY35" fmla="*/ 766291 h 3255641"/>
              <a:gd name="connsiteX36" fmla="*/ 571848 w 1410060"/>
              <a:gd name="connsiteY36" fmla="*/ 477351 h 3255641"/>
              <a:gd name="connsiteX37" fmla="*/ 1084620 w 1410060"/>
              <a:gd name="connsiteY37" fmla="*/ 906622 h 3255641"/>
              <a:gd name="connsiteX38" fmla="*/ 521963 w 1410060"/>
              <a:gd name="connsiteY38" fmla="*/ 509789 h 3255641"/>
              <a:gd name="connsiteX39" fmla="*/ 571848 w 1410060"/>
              <a:gd name="connsiteY39" fmla="*/ 477351 h 3255641"/>
              <a:gd name="connsiteX40" fmla="*/ 824314 w 1410060"/>
              <a:gd name="connsiteY40" fmla="*/ 287983 h 3255641"/>
              <a:gd name="connsiteX41" fmla="*/ 1160852 w 1410060"/>
              <a:gd name="connsiteY41" fmla="*/ 698007 h 3255641"/>
              <a:gd name="connsiteX42" fmla="*/ 782758 w 1410060"/>
              <a:gd name="connsiteY42" fmla="*/ 303918 h 3255641"/>
              <a:gd name="connsiteX43" fmla="*/ 824314 w 1410060"/>
              <a:gd name="connsiteY43" fmla="*/ 287983 h 3255641"/>
              <a:gd name="connsiteX44" fmla="*/ 1070772 w 1410060"/>
              <a:gd name="connsiteY44" fmla="*/ 119981 h 3255641"/>
              <a:gd name="connsiteX45" fmla="*/ 1301153 w 1410060"/>
              <a:gd name="connsiteY45" fmla="*/ 534008 h 3255641"/>
              <a:gd name="connsiteX46" fmla="*/ 1053532 w 1410060"/>
              <a:gd name="connsiteY46" fmla="*/ 126241 h 3255641"/>
              <a:gd name="connsiteX47" fmla="*/ 1070772 w 1410060"/>
              <a:gd name="connsiteY47" fmla="*/ 119981 h 3255641"/>
              <a:gd name="connsiteX48" fmla="*/ 1323507 w 1410060"/>
              <a:gd name="connsiteY48" fmla="*/ 686 h 3255641"/>
              <a:gd name="connsiteX49" fmla="*/ 1410059 w 1410060"/>
              <a:gd name="connsiteY49" fmla="*/ 384750 h 3255641"/>
              <a:gd name="connsiteX50" fmla="*/ 1309298 w 1410060"/>
              <a:gd name="connsiteY50" fmla="*/ 1224 h 3255641"/>
              <a:gd name="connsiteX51" fmla="*/ 1323507 w 1410060"/>
              <a:gd name="connsiteY51" fmla="*/ 686 h 3255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410060" h="3255641">
                <a:moveTo>
                  <a:pt x="1410060" y="2870892"/>
                </a:moveTo>
                <a:cubicBezTo>
                  <a:pt x="1404359" y="2963192"/>
                  <a:pt x="1389037" y="3277664"/>
                  <a:pt x="1309299" y="3254418"/>
                </a:cubicBezTo>
                <a:cubicBezTo>
                  <a:pt x="1229561" y="3231173"/>
                  <a:pt x="1363766" y="2952459"/>
                  <a:pt x="1410060" y="2870892"/>
                </a:cubicBezTo>
                <a:close/>
                <a:moveTo>
                  <a:pt x="1301154" y="2721634"/>
                </a:moveTo>
                <a:cubicBezTo>
                  <a:pt x="1266596" y="2820526"/>
                  <a:pt x="1158473" y="3144008"/>
                  <a:pt x="1070773" y="3135661"/>
                </a:cubicBezTo>
                <a:cubicBezTo>
                  <a:pt x="1064927" y="3135104"/>
                  <a:pt x="1059171" y="3133073"/>
                  <a:pt x="1053533" y="3129402"/>
                </a:cubicBezTo>
                <a:cubicBezTo>
                  <a:pt x="963337" y="3070667"/>
                  <a:pt x="1218021" y="2798503"/>
                  <a:pt x="1301154" y="2721634"/>
                </a:cubicBezTo>
                <a:close/>
                <a:moveTo>
                  <a:pt x="1160853" y="2557635"/>
                </a:moveTo>
                <a:cubicBezTo>
                  <a:pt x="1103989" y="2654752"/>
                  <a:pt x="931761" y="2959147"/>
                  <a:pt x="824315" y="2967659"/>
                </a:cubicBezTo>
                <a:cubicBezTo>
                  <a:pt x="808966" y="2968875"/>
                  <a:pt x="794939" y="2964053"/>
                  <a:pt x="782759" y="2951725"/>
                </a:cubicBezTo>
                <a:cubicBezTo>
                  <a:pt x="685319" y="2853102"/>
                  <a:pt x="1045582" y="2619802"/>
                  <a:pt x="1160853" y="2557635"/>
                </a:cubicBezTo>
                <a:close/>
                <a:moveTo>
                  <a:pt x="1084621" y="2349020"/>
                </a:moveTo>
                <a:cubicBezTo>
                  <a:pt x="992361" y="2457285"/>
                  <a:pt x="710860" y="2798350"/>
                  <a:pt x="571849" y="2778291"/>
                </a:cubicBezTo>
                <a:cubicBezTo>
                  <a:pt x="551990" y="2775426"/>
                  <a:pt x="535039" y="2765191"/>
                  <a:pt x="521964" y="2745854"/>
                </a:cubicBezTo>
                <a:cubicBezTo>
                  <a:pt x="417358" y="2591160"/>
                  <a:pt x="924784" y="2395579"/>
                  <a:pt x="1084621" y="2349020"/>
                </a:cubicBezTo>
                <a:close/>
                <a:moveTo>
                  <a:pt x="1017496" y="2093539"/>
                </a:moveTo>
                <a:cubicBezTo>
                  <a:pt x="893084" y="2191252"/>
                  <a:pt x="529472" y="2485462"/>
                  <a:pt x="351961" y="2489352"/>
                </a:cubicBezTo>
                <a:cubicBezTo>
                  <a:pt x="310996" y="2490249"/>
                  <a:pt x="279943" y="2475686"/>
                  <a:pt x="264027" y="2439678"/>
                </a:cubicBezTo>
                <a:cubicBezTo>
                  <a:pt x="179140" y="2247641"/>
                  <a:pt x="819439" y="2117611"/>
                  <a:pt x="1017496" y="2093539"/>
                </a:cubicBezTo>
                <a:close/>
                <a:moveTo>
                  <a:pt x="574912" y="1888266"/>
                </a:moveTo>
                <a:cubicBezTo>
                  <a:pt x="725106" y="1891024"/>
                  <a:pt x="870926" y="1905636"/>
                  <a:pt x="949104" y="1917408"/>
                </a:cubicBezTo>
                <a:cubicBezTo>
                  <a:pt x="805581" y="1972069"/>
                  <a:pt x="405159" y="2130771"/>
                  <a:pt x="201574" y="2119439"/>
                </a:cubicBezTo>
                <a:cubicBezTo>
                  <a:pt x="133712" y="2115662"/>
                  <a:pt x="87721" y="2092993"/>
                  <a:pt x="80406" y="2041280"/>
                </a:cubicBezTo>
                <a:cubicBezTo>
                  <a:pt x="62118" y="1911998"/>
                  <a:pt x="324590" y="1883668"/>
                  <a:pt x="574912" y="1888266"/>
                </a:cubicBezTo>
                <a:close/>
                <a:moveTo>
                  <a:pt x="254330" y="1503657"/>
                </a:moveTo>
                <a:cubicBezTo>
                  <a:pt x="500676" y="1500500"/>
                  <a:pt x="857305" y="1581917"/>
                  <a:pt x="1000125" y="1612589"/>
                </a:cubicBezTo>
                <a:cubicBezTo>
                  <a:pt x="771106" y="1687645"/>
                  <a:pt x="4284" y="1875287"/>
                  <a:pt x="17" y="1629909"/>
                </a:cubicBezTo>
                <a:cubicBezTo>
                  <a:pt x="-1583" y="1537893"/>
                  <a:pt x="106523" y="1505552"/>
                  <a:pt x="254330" y="1503657"/>
                </a:cubicBezTo>
                <a:close/>
                <a:moveTo>
                  <a:pt x="201573" y="1136203"/>
                </a:moveTo>
                <a:cubicBezTo>
                  <a:pt x="405158" y="1124872"/>
                  <a:pt x="805580" y="1283573"/>
                  <a:pt x="949103" y="1338235"/>
                </a:cubicBezTo>
                <a:cubicBezTo>
                  <a:pt x="740628" y="1369627"/>
                  <a:pt x="51144" y="1421214"/>
                  <a:pt x="80405" y="1214362"/>
                </a:cubicBezTo>
                <a:cubicBezTo>
                  <a:pt x="87720" y="1162650"/>
                  <a:pt x="133711" y="1139980"/>
                  <a:pt x="201573" y="1136203"/>
                </a:cubicBezTo>
                <a:close/>
                <a:moveTo>
                  <a:pt x="351960" y="766291"/>
                </a:moveTo>
                <a:cubicBezTo>
                  <a:pt x="529471" y="770180"/>
                  <a:pt x="893083" y="1064391"/>
                  <a:pt x="1017495" y="1162103"/>
                </a:cubicBezTo>
                <a:cubicBezTo>
                  <a:pt x="819438" y="1138031"/>
                  <a:pt x="179139" y="1008001"/>
                  <a:pt x="264026" y="815964"/>
                </a:cubicBezTo>
                <a:cubicBezTo>
                  <a:pt x="279942" y="779957"/>
                  <a:pt x="310995" y="765394"/>
                  <a:pt x="351960" y="766291"/>
                </a:cubicBezTo>
                <a:close/>
                <a:moveTo>
                  <a:pt x="571848" y="477351"/>
                </a:moveTo>
                <a:cubicBezTo>
                  <a:pt x="710859" y="457293"/>
                  <a:pt x="992360" y="798358"/>
                  <a:pt x="1084620" y="906622"/>
                </a:cubicBezTo>
                <a:cubicBezTo>
                  <a:pt x="924783" y="860063"/>
                  <a:pt x="417357" y="664483"/>
                  <a:pt x="521963" y="509789"/>
                </a:cubicBezTo>
                <a:cubicBezTo>
                  <a:pt x="535038" y="490452"/>
                  <a:pt x="551989" y="480216"/>
                  <a:pt x="571848" y="477351"/>
                </a:cubicBezTo>
                <a:close/>
                <a:moveTo>
                  <a:pt x="824314" y="287983"/>
                </a:moveTo>
                <a:cubicBezTo>
                  <a:pt x="931760" y="296495"/>
                  <a:pt x="1103988" y="600891"/>
                  <a:pt x="1160852" y="698007"/>
                </a:cubicBezTo>
                <a:cubicBezTo>
                  <a:pt x="1045581" y="635840"/>
                  <a:pt x="685318" y="402540"/>
                  <a:pt x="782758" y="303918"/>
                </a:cubicBezTo>
                <a:cubicBezTo>
                  <a:pt x="794938" y="291589"/>
                  <a:pt x="808965" y="286767"/>
                  <a:pt x="824314" y="287983"/>
                </a:cubicBezTo>
                <a:close/>
                <a:moveTo>
                  <a:pt x="1070772" y="119981"/>
                </a:moveTo>
                <a:cubicBezTo>
                  <a:pt x="1158472" y="111635"/>
                  <a:pt x="1266595" y="435117"/>
                  <a:pt x="1301153" y="534008"/>
                </a:cubicBezTo>
                <a:cubicBezTo>
                  <a:pt x="1218020" y="457140"/>
                  <a:pt x="963336" y="184975"/>
                  <a:pt x="1053532" y="126241"/>
                </a:cubicBezTo>
                <a:cubicBezTo>
                  <a:pt x="1059170" y="122570"/>
                  <a:pt x="1064926" y="120538"/>
                  <a:pt x="1070772" y="119981"/>
                </a:cubicBezTo>
                <a:close/>
                <a:moveTo>
                  <a:pt x="1323507" y="686"/>
                </a:moveTo>
                <a:cubicBezTo>
                  <a:pt x="1390914" y="16419"/>
                  <a:pt x="1404714" y="298219"/>
                  <a:pt x="1410059" y="384750"/>
                </a:cubicBezTo>
                <a:cubicBezTo>
                  <a:pt x="1363765" y="303184"/>
                  <a:pt x="1229560" y="24470"/>
                  <a:pt x="1309298" y="1224"/>
                </a:cubicBezTo>
                <a:cubicBezTo>
                  <a:pt x="1314282" y="-229"/>
                  <a:pt x="1319014" y="-362"/>
                  <a:pt x="1323507" y="686"/>
                </a:cubicBezTo>
                <a:close/>
              </a:path>
            </a:pathLst>
          </a:custGeom>
          <a:gradFill>
            <a:gsLst>
              <a:gs pos="51000">
                <a:srgbClr val="C00000"/>
              </a:gs>
              <a:gs pos="37000">
                <a:srgbClr val="FF6600"/>
              </a:gs>
              <a:gs pos="19000">
                <a:srgbClr val="FFC000">
                  <a:lumMod val="56000"/>
                  <a:lumOff val="44000"/>
                </a:srgbClr>
              </a:gs>
              <a:gs pos="72000">
                <a:srgbClr val="00CC00"/>
              </a:gs>
              <a:gs pos="100000">
                <a:srgbClr val="00B050"/>
              </a:gs>
            </a:gsLst>
            <a:path path="circle">
              <a:fillToRect l="50000" t="50000" r="50000" b="50000"/>
            </a:path>
          </a:gradFill>
          <a:ln w="3175">
            <a:solidFill>
              <a:schemeClr val="bg1"/>
            </a:soli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Forma libre 4"/>
          <p:cNvSpPr/>
          <p:nvPr/>
        </p:nvSpPr>
        <p:spPr>
          <a:xfrm rot="19404323" flipH="1">
            <a:off x="7564877" y="-524594"/>
            <a:ext cx="1389888" cy="2950673"/>
          </a:xfrm>
          <a:custGeom>
            <a:avLst/>
            <a:gdLst>
              <a:gd name="connsiteX0" fmla="*/ 1410060 w 1410060"/>
              <a:gd name="connsiteY0" fmla="*/ 2870892 h 3255641"/>
              <a:gd name="connsiteX1" fmla="*/ 1309299 w 1410060"/>
              <a:gd name="connsiteY1" fmla="*/ 3254418 h 3255641"/>
              <a:gd name="connsiteX2" fmla="*/ 1410060 w 1410060"/>
              <a:gd name="connsiteY2" fmla="*/ 2870892 h 3255641"/>
              <a:gd name="connsiteX3" fmla="*/ 1301154 w 1410060"/>
              <a:gd name="connsiteY3" fmla="*/ 2721634 h 3255641"/>
              <a:gd name="connsiteX4" fmla="*/ 1070773 w 1410060"/>
              <a:gd name="connsiteY4" fmla="*/ 3135661 h 3255641"/>
              <a:gd name="connsiteX5" fmla="*/ 1053533 w 1410060"/>
              <a:gd name="connsiteY5" fmla="*/ 3129402 h 3255641"/>
              <a:gd name="connsiteX6" fmla="*/ 1301154 w 1410060"/>
              <a:gd name="connsiteY6" fmla="*/ 2721634 h 3255641"/>
              <a:gd name="connsiteX7" fmla="*/ 1160853 w 1410060"/>
              <a:gd name="connsiteY7" fmla="*/ 2557635 h 3255641"/>
              <a:gd name="connsiteX8" fmla="*/ 824315 w 1410060"/>
              <a:gd name="connsiteY8" fmla="*/ 2967659 h 3255641"/>
              <a:gd name="connsiteX9" fmla="*/ 782759 w 1410060"/>
              <a:gd name="connsiteY9" fmla="*/ 2951725 h 3255641"/>
              <a:gd name="connsiteX10" fmla="*/ 1160853 w 1410060"/>
              <a:gd name="connsiteY10" fmla="*/ 2557635 h 3255641"/>
              <a:gd name="connsiteX11" fmla="*/ 1084621 w 1410060"/>
              <a:gd name="connsiteY11" fmla="*/ 2349020 h 3255641"/>
              <a:gd name="connsiteX12" fmla="*/ 571849 w 1410060"/>
              <a:gd name="connsiteY12" fmla="*/ 2778291 h 3255641"/>
              <a:gd name="connsiteX13" fmla="*/ 521964 w 1410060"/>
              <a:gd name="connsiteY13" fmla="*/ 2745854 h 3255641"/>
              <a:gd name="connsiteX14" fmla="*/ 1084621 w 1410060"/>
              <a:gd name="connsiteY14" fmla="*/ 2349020 h 3255641"/>
              <a:gd name="connsiteX15" fmla="*/ 1017496 w 1410060"/>
              <a:gd name="connsiteY15" fmla="*/ 2093539 h 3255641"/>
              <a:gd name="connsiteX16" fmla="*/ 351961 w 1410060"/>
              <a:gd name="connsiteY16" fmla="*/ 2489352 h 3255641"/>
              <a:gd name="connsiteX17" fmla="*/ 264027 w 1410060"/>
              <a:gd name="connsiteY17" fmla="*/ 2439678 h 3255641"/>
              <a:gd name="connsiteX18" fmla="*/ 1017496 w 1410060"/>
              <a:gd name="connsiteY18" fmla="*/ 2093539 h 3255641"/>
              <a:gd name="connsiteX19" fmla="*/ 574912 w 1410060"/>
              <a:gd name="connsiteY19" fmla="*/ 1888266 h 3255641"/>
              <a:gd name="connsiteX20" fmla="*/ 949104 w 1410060"/>
              <a:gd name="connsiteY20" fmla="*/ 1917408 h 3255641"/>
              <a:gd name="connsiteX21" fmla="*/ 201574 w 1410060"/>
              <a:gd name="connsiteY21" fmla="*/ 2119439 h 3255641"/>
              <a:gd name="connsiteX22" fmla="*/ 80406 w 1410060"/>
              <a:gd name="connsiteY22" fmla="*/ 2041280 h 3255641"/>
              <a:gd name="connsiteX23" fmla="*/ 574912 w 1410060"/>
              <a:gd name="connsiteY23" fmla="*/ 1888266 h 3255641"/>
              <a:gd name="connsiteX24" fmla="*/ 254330 w 1410060"/>
              <a:gd name="connsiteY24" fmla="*/ 1503657 h 3255641"/>
              <a:gd name="connsiteX25" fmla="*/ 1000125 w 1410060"/>
              <a:gd name="connsiteY25" fmla="*/ 1612589 h 3255641"/>
              <a:gd name="connsiteX26" fmla="*/ 17 w 1410060"/>
              <a:gd name="connsiteY26" fmla="*/ 1629909 h 3255641"/>
              <a:gd name="connsiteX27" fmla="*/ 254330 w 1410060"/>
              <a:gd name="connsiteY27" fmla="*/ 1503657 h 3255641"/>
              <a:gd name="connsiteX28" fmla="*/ 201573 w 1410060"/>
              <a:gd name="connsiteY28" fmla="*/ 1136203 h 3255641"/>
              <a:gd name="connsiteX29" fmla="*/ 949103 w 1410060"/>
              <a:gd name="connsiteY29" fmla="*/ 1338235 h 3255641"/>
              <a:gd name="connsiteX30" fmla="*/ 80405 w 1410060"/>
              <a:gd name="connsiteY30" fmla="*/ 1214362 h 3255641"/>
              <a:gd name="connsiteX31" fmla="*/ 201573 w 1410060"/>
              <a:gd name="connsiteY31" fmla="*/ 1136203 h 3255641"/>
              <a:gd name="connsiteX32" fmla="*/ 351960 w 1410060"/>
              <a:gd name="connsiteY32" fmla="*/ 766291 h 3255641"/>
              <a:gd name="connsiteX33" fmla="*/ 1017495 w 1410060"/>
              <a:gd name="connsiteY33" fmla="*/ 1162103 h 3255641"/>
              <a:gd name="connsiteX34" fmla="*/ 264026 w 1410060"/>
              <a:gd name="connsiteY34" fmla="*/ 815964 h 3255641"/>
              <a:gd name="connsiteX35" fmla="*/ 351960 w 1410060"/>
              <a:gd name="connsiteY35" fmla="*/ 766291 h 3255641"/>
              <a:gd name="connsiteX36" fmla="*/ 571848 w 1410060"/>
              <a:gd name="connsiteY36" fmla="*/ 477351 h 3255641"/>
              <a:gd name="connsiteX37" fmla="*/ 1084620 w 1410060"/>
              <a:gd name="connsiteY37" fmla="*/ 906622 h 3255641"/>
              <a:gd name="connsiteX38" fmla="*/ 521963 w 1410060"/>
              <a:gd name="connsiteY38" fmla="*/ 509789 h 3255641"/>
              <a:gd name="connsiteX39" fmla="*/ 571848 w 1410060"/>
              <a:gd name="connsiteY39" fmla="*/ 477351 h 3255641"/>
              <a:gd name="connsiteX40" fmla="*/ 824314 w 1410060"/>
              <a:gd name="connsiteY40" fmla="*/ 287983 h 3255641"/>
              <a:gd name="connsiteX41" fmla="*/ 1160852 w 1410060"/>
              <a:gd name="connsiteY41" fmla="*/ 698007 h 3255641"/>
              <a:gd name="connsiteX42" fmla="*/ 782758 w 1410060"/>
              <a:gd name="connsiteY42" fmla="*/ 303918 h 3255641"/>
              <a:gd name="connsiteX43" fmla="*/ 824314 w 1410060"/>
              <a:gd name="connsiteY43" fmla="*/ 287983 h 3255641"/>
              <a:gd name="connsiteX44" fmla="*/ 1070772 w 1410060"/>
              <a:gd name="connsiteY44" fmla="*/ 119981 h 3255641"/>
              <a:gd name="connsiteX45" fmla="*/ 1301153 w 1410060"/>
              <a:gd name="connsiteY45" fmla="*/ 534008 h 3255641"/>
              <a:gd name="connsiteX46" fmla="*/ 1053532 w 1410060"/>
              <a:gd name="connsiteY46" fmla="*/ 126241 h 3255641"/>
              <a:gd name="connsiteX47" fmla="*/ 1070772 w 1410060"/>
              <a:gd name="connsiteY47" fmla="*/ 119981 h 3255641"/>
              <a:gd name="connsiteX48" fmla="*/ 1323507 w 1410060"/>
              <a:gd name="connsiteY48" fmla="*/ 686 h 3255641"/>
              <a:gd name="connsiteX49" fmla="*/ 1410059 w 1410060"/>
              <a:gd name="connsiteY49" fmla="*/ 384750 h 3255641"/>
              <a:gd name="connsiteX50" fmla="*/ 1309298 w 1410060"/>
              <a:gd name="connsiteY50" fmla="*/ 1224 h 3255641"/>
              <a:gd name="connsiteX51" fmla="*/ 1323507 w 1410060"/>
              <a:gd name="connsiteY51" fmla="*/ 686 h 3255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410060" h="3255641">
                <a:moveTo>
                  <a:pt x="1410060" y="2870892"/>
                </a:moveTo>
                <a:cubicBezTo>
                  <a:pt x="1404359" y="2963192"/>
                  <a:pt x="1389037" y="3277664"/>
                  <a:pt x="1309299" y="3254418"/>
                </a:cubicBezTo>
                <a:cubicBezTo>
                  <a:pt x="1229561" y="3231173"/>
                  <a:pt x="1363766" y="2952459"/>
                  <a:pt x="1410060" y="2870892"/>
                </a:cubicBezTo>
                <a:close/>
                <a:moveTo>
                  <a:pt x="1301154" y="2721634"/>
                </a:moveTo>
                <a:cubicBezTo>
                  <a:pt x="1266596" y="2820526"/>
                  <a:pt x="1158473" y="3144008"/>
                  <a:pt x="1070773" y="3135661"/>
                </a:cubicBezTo>
                <a:cubicBezTo>
                  <a:pt x="1064927" y="3135104"/>
                  <a:pt x="1059171" y="3133073"/>
                  <a:pt x="1053533" y="3129402"/>
                </a:cubicBezTo>
                <a:cubicBezTo>
                  <a:pt x="963337" y="3070667"/>
                  <a:pt x="1218021" y="2798503"/>
                  <a:pt x="1301154" y="2721634"/>
                </a:cubicBezTo>
                <a:close/>
                <a:moveTo>
                  <a:pt x="1160853" y="2557635"/>
                </a:moveTo>
                <a:cubicBezTo>
                  <a:pt x="1103989" y="2654752"/>
                  <a:pt x="931761" y="2959147"/>
                  <a:pt x="824315" y="2967659"/>
                </a:cubicBezTo>
                <a:cubicBezTo>
                  <a:pt x="808966" y="2968875"/>
                  <a:pt x="794939" y="2964053"/>
                  <a:pt x="782759" y="2951725"/>
                </a:cubicBezTo>
                <a:cubicBezTo>
                  <a:pt x="685319" y="2853102"/>
                  <a:pt x="1045582" y="2619802"/>
                  <a:pt x="1160853" y="2557635"/>
                </a:cubicBezTo>
                <a:close/>
                <a:moveTo>
                  <a:pt x="1084621" y="2349020"/>
                </a:moveTo>
                <a:cubicBezTo>
                  <a:pt x="992361" y="2457285"/>
                  <a:pt x="710860" y="2798350"/>
                  <a:pt x="571849" y="2778291"/>
                </a:cubicBezTo>
                <a:cubicBezTo>
                  <a:pt x="551990" y="2775426"/>
                  <a:pt x="535039" y="2765191"/>
                  <a:pt x="521964" y="2745854"/>
                </a:cubicBezTo>
                <a:cubicBezTo>
                  <a:pt x="417358" y="2591160"/>
                  <a:pt x="924784" y="2395579"/>
                  <a:pt x="1084621" y="2349020"/>
                </a:cubicBezTo>
                <a:close/>
                <a:moveTo>
                  <a:pt x="1017496" y="2093539"/>
                </a:moveTo>
                <a:cubicBezTo>
                  <a:pt x="893084" y="2191252"/>
                  <a:pt x="529472" y="2485462"/>
                  <a:pt x="351961" y="2489352"/>
                </a:cubicBezTo>
                <a:cubicBezTo>
                  <a:pt x="310996" y="2490249"/>
                  <a:pt x="279943" y="2475686"/>
                  <a:pt x="264027" y="2439678"/>
                </a:cubicBezTo>
                <a:cubicBezTo>
                  <a:pt x="179140" y="2247641"/>
                  <a:pt x="819439" y="2117611"/>
                  <a:pt x="1017496" y="2093539"/>
                </a:cubicBezTo>
                <a:close/>
                <a:moveTo>
                  <a:pt x="574912" y="1888266"/>
                </a:moveTo>
                <a:cubicBezTo>
                  <a:pt x="725106" y="1891024"/>
                  <a:pt x="870926" y="1905636"/>
                  <a:pt x="949104" y="1917408"/>
                </a:cubicBezTo>
                <a:cubicBezTo>
                  <a:pt x="805581" y="1972069"/>
                  <a:pt x="405159" y="2130771"/>
                  <a:pt x="201574" y="2119439"/>
                </a:cubicBezTo>
                <a:cubicBezTo>
                  <a:pt x="133712" y="2115662"/>
                  <a:pt x="87721" y="2092993"/>
                  <a:pt x="80406" y="2041280"/>
                </a:cubicBezTo>
                <a:cubicBezTo>
                  <a:pt x="62118" y="1911998"/>
                  <a:pt x="324590" y="1883668"/>
                  <a:pt x="574912" y="1888266"/>
                </a:cubicBezTo>
                <a:close/>
                <a:moveTo>
                  <a:pt x="254330" y="1503657"/>
                </a:moveTo>
                <a:cubicBezTo>
                  <a:pt x="500676" y="1500500"/>
                  <a:pt x="857305" y="1581917"/>
                  <a:pt x="1000125" y="1612589"/>
                </a:cubicBezTo>
                <a:cubicBezTo>
                  <a:pt x="771106" y="1687645"/>
                  <a:pt x="4284" y="1875287"/>
                  <a:pt x="17" y="1629909"/>
                </a:cubicBezTo>
                <a:cubicBezTo>
                  <a:pt x="-1583" y="1537893"/>
                  <a:pt x="106523" y="1505552"/>
                  <a:pt x="254330" y="1503657"/>
                </a:cubicBezTo>
                <a:close/>
                <a:moveTo>
                  <a:pt x="201573" y="1136203"/>
                </a:moveTo>
                <a:cubicBezTo>
                  <a:pt x="405158" y="1124872"/>
                  <a:pt x="805580" y="1283573"/>
                  <a:pt x="949103" y="1338235"/>
                </a:cubicBezTo>
                <a:cubicBezTo>
                  <a:pt x="740628" y="1369627"/>
                  <a:pt x="51144" y="1421214"/>
                  <a:pt x="80405" y="1214362"/>
                </a:cubicBezTo>
                <a:cubicBezTo>
                  <a:pt x="87720" y="1162650"/>
                  <a:pt x="133711" y="1139980"/>
                  <a:pt x="201573" y="1136203"/>
                </a:cubicBezTo>
                <a:close/>
                <a:moveTo>
                  <a:pt x="351960" y="766291"/>
                </a:moveTo>
                <a:cubicBezTo>
                  <a:pt x="529471" y="770180"/>
                  <a:pt x="893083" y="1064391"/>
                  <a:pt x="1017495" y="1162103"/>
                </a:cubicBezTo>
                <a:cubicBezTo>
                  <a:pt x="819438" y="1138031"/>
                  <a:pt x="179139" y="1008001"/>
                  <a:pt x="264026" y="815964"/>
                </a:cubicBezTo>
                <a:cubicBezTo>
                  <a:pt x="279942" y="779957"/>
                  <a:pt x="310995" y="765394"/>
                  <a:pt x="351960" y="766291"/>
                </a:cubicBezTo>
                <a:close/>
                <a:moveTo>
                  <a:pt x="571848" y="477351"/>
                </a:moveTo>
                <a:cubicBezTo>
                  <a:pt x="710859" y="457293"/>
                  <a:pt x="992360" y="798358"/>
                  <a:pt x="1084620" y="906622"/>
                </a:cubicBezTo>
                <a:cubicBezTo>
                  <a:pt x="924783" y="860063"/>
                  <a:pt x="417357" y="664483"/>
                  <a:pt x="521963" y="509789"/>
                </a:cubicBezTo>
                <a:cubicBezTo>
                  <a:pt x="535038" y="490452"/>
                  <a:pt x="551989" y="480216"/>
                  <a:pt x="571848" y="477351"/>
                </a:cubicBezTo>
                <a:close/>
                <a:moveTo>
                  <a:pt x="824314" y="287983"/>
                </a:moveTo>
                <a:cubicBezTo>
                  <a:pt x="931760" y="296495"/>
                  <a:pt x="1103988" y="600891"/>
                  <a:pt x="1160852" y="698007"/>
                </a:cubicBezTo>
                <a:cubicBezTo>
                  <a:pt x="1045581" y="635840"/>
                  <a:pt x="685318" y="402540"/>
                  <a:pt x="782758" y="303918"/>
                </a:cubicBezTo>
                <a:cubicBezTo>
                  <a:pt x="794938" y="291589"/>
                  <a:pt x="808965" y="286767"/>
                  <a:pt x="824314" y="287983"/>
                </a:cubicBezTo>
                <a:close/>
                <a:moveTo>
                  <a:pt x="1070772" y="119981"/>
                </a:moveTo>
                <a:cubicBezTo>
                  <a:pt x="1158472" y="111635"/>
                  <a:pt x="1266595" y="435117"/>
                  <a:pt x="1301153" y="534008"/>
                </a:cubicBezTo>
                <a:cubicBezTo>
                  <a:pt x="1218020" y="457140"/>
                  <a:pt x="963336" y="184975"/>
                  <a:pt x="1053532" y="126241"/>
                </a:cubicBezTo>
                <a:cubicBezTo>
                  <a:pt x="1059170" y="122570"/>
                  <a:pt x="1064926" y="120538"/>
                  <a:pt x="1070772" y="119981"/>
                </a:cubicBezTo>
                <a:close/>
                <a:moveTo>
                  <a:pt x="1323507" y="686"/>
                </a:moveTo>
                <a:cubicBezTo>
                  <a:pt x="1390914" y="16419"/>
                  <a:pt x="1404714" y="298219"/>
                  <a:pt x="1410059" y="384750"/>
                </a:cubicBezTo>
                <a:cubicBezTo>
                  <a:pt x="1363765" y="303184"/>
                  <a:pt x="1229560" y="24470"/>
                  <a:pt x="1309298" y="1224"/>
                </a:cubicBezTo>
                <a:cubicBezTo>
                  <a:pt x="1314282" y="-229"/>
                  <a:pt x="1319014" y="-362"/>
                  <a:pt x="1323507" y="686"/>
                </a:cubicBezTo>
                <a:close/>
              </a:path>
            </a:pathLst>
          </a:custGeom>
          <a:gradFill>
            <a:gsLst>
              <a:gs pos="51000">
                <a:srgbClr val="C00000"/>
              </a:gs>
              <a:gs pos="37000">
                <a:srgbClr val="FF6600"/>
              </a:gs>
              <a:gs pos="19000">
                <a:srgbClr val="FFC000">
                  <a:lumMod val="56000"/>
                  <a:lumOff val="44000"/>
                </a:srgbClr>
              </a:gs>
              <a:gs pos="72000">
                <a:srgbClr val="00CC00"/>
              </a:gs>
              <a:gs pos="100000">
                <a:srgbClr val="00B050"/>
              </a:gs>
            </a:gsLst>
            <a:path path="circle">
              <a:fillToRect l="50000" t="50000" r="50000" b="50000"/>
            </a:path>
          </a:gradFill>
          <a:ln w="3175">
            <a:solidFill>
              <a:schemeClr val="bg1"/>
            </a:soli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10800000">
            <a:off x="31264" y="0"/>
            <a:ext cx="9144000" cy="5143500"/>
          </a:xfrm>
          <a:prstGeom prst="rect">
            <a:avLst/>
          </a:prstGeom>
          <a:gradFill>
            <a:gsLst>
              <a:gs pos="78000">
                <a:srgbClr val="FC4B04"/>
              </a:gs>
              <a:gs pos="0">
                <a:schemeClr val="tx1"/>
              </a:gs>
              <a:gs pos="100000">
                <a:srgbClr val="FF3300"/>
              </a:gs>
              <a:gs pos="66000">
                <a:schemeClr val="tx1"/>
              </a:gs>
              <a:gs pos="90000">
                <a:schemeClr val="tx1"/>
              </a:gs>
              <a:gs pos="44000">
                <a:schemeClr val="tx1"/>
              </a:gs>
              <a:gs pos="54000">
                <a:srgbClr val="FA4C06"/>
              </a:gs>
              <a:gs pos="33000">
                <a:srgbClr val="FD5003"/>
              </a:gs>
              <a:gs pos="23000">
                <a:schemeClr val="tx1"/>
              </a:gs>
              <a:gs pos="12000">
                <a:srgbClr val="FF4A01"/>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5229653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ntr" presetSubtype="5"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4500" fill="hold"/>
                                        <p:tgtEl>
                                          <p:spTgt spid="3"/>
                                        </p:tgtEl>
                                        <p:attrNameLst>
                                          <p:attrName>ppt_w</p:attrName>
                                        </p:attrNameLst>
                                      </p:cBhvr>
                                      <p:tavLst>
                                        <p:tav tm="0">
                                          <p:val>
                                            <p:strVal val="#ppt_w"/>
                                          </p:val>
                                        </p:tav>
                                        <p:tav tm="100000">
                                          <p:val>
                                            <p:strVal val="#ppt_w"/>
                                          </p:val>
                                        </p:tav>
                                      </p:tavLst>
                                    </p:anim>
                                    <p:anim calcmode="lin" valueType="num">
                                      <p:cBhvr>
                                        <p:cTn id="8" dur="4500" fill="hold"/>
                                        <p:tgtEl>
                                          <p:spTgt spid="3"/>
                                        </p:tgtEl>
                                        <p:attrNameLst>
                                          <p:attrName>ppt_h</p:attrName>
                                        </p:attrNameLst>
                                      </p:cBhvr>
                                      <p:tavLst>
                                        <p:tav tm="0" fmla="#ppt_h*sin(2.5*pi*$)">
                                          <p:val>
                                            <p:fltVal val="0"/>
                                          </p:val>
                                        </p:tav>
                                        <p:tav tm="100000">
                                          <p:val>
                                            <p:fltVal val="1"/>
                                          </p:val>
                                        </p:tav>
                                      </p:tavLst>
                                    </p:anim>
                                  </p:childTnLst>
                                </p:cTn>
                              </p:par>
                              <p:par>
                                <p:cTn id="9" presetID="8" presetClass="emph" presetSubtype="0" repeatCount="indefinite" fill="hold" grpId="1" nodeType="withEffect">
                                  <p:stCondLst>
                                    <p:cond delay="0"/>
                                  </p:stCondLst>
                                  <p:childTnLst>
                                    <p:animRot by="21600000">
                                      <p:cBhvr>
                                        <p:cTn id="10" dur="4500" fill="hold"/>
                                        <p:tgtEl>
                                          <p:spTgt spid="3"/>
                                        </p:tgtEl>
                                        <p:attrNameLst>
                                          <p:attrName>r</p:attrName>
                                        </p:attrNameLst>
                                      </p:cBhvr>
                                    </p:animRot>
                                  </p:childTnLst>
                                </p:cTn>
                              </p:par>
                              <p:par>
                                <p:cTn id="11" presetID="2" presetClass="exit" presetSubtype="6" fill="hold" grpId="2" nodeType="withEffect">
                                  <p:stCondLst>
                                    <p:cond delay="0"/>
                                  </p:stCondLst>
                                  <p:childTnLst>
                                    <p:anim calcmode="lin" valueType="num">
                                      <p:cBhvr additive="base">
                                        <p:cTn id="12" dur="4000"/>
                                        <p:tgtEl>
                                          <p:spTgt spid="3"/>
                                        </p:tgtEl>
                                        <p:attrNameLst>
                                          <p:attrName>ppt_x</p:attrName>
                                        </p:attrNameLst>
                                      </p:cBhvr>
                                      <p:tavLst>
                                        <p:tav tm="0">
                                          <p:val>
                                            <p:strVal val="ppt_x"/>
                                          </p:val>
                                        </p:tav>
                                        <p:tav tm="100000">
                                          <p:val>
                                            <p:strVal val="1+ppt_w/2"/>
                                          </p:val>
                                        </p:tav>
                                      </p:tavLst>
                                    </p:anim>
                                    <p:anim calcmode="lin" valueType="num">
                                      <p:cBhvr additive="base">
                                        <p:cTn id="13" dur="4000"/>
                                        <p:tgtEl>
                                          <p:spTgt spid="3"/>
                                        </p:tgtEl>
                                        <p:attrNameLst>
                                          <p:attrName>ppt_y</p:attrName>
                                        </p:attrNameLst>
                                      </p:cBhvr>
                                      <p:tavLst>
                                        <p:tav tm="0">
                                          <p:val>
                                            <p:strVal val="ppt_y"/>
                                          </p:val>
                                        </p:tav>
                                        <p:tav tm="100000">
                                          <p:val>
                                            <p:strVal val="1+ppt_h/2"/>
                                          </p:val>
                                        </p:tav>
                                      </p:tavLst>
                                    </p:anim>
                                    <p:set>
                                      <p:cBhvr>
                                        <p:cTn id="14" dur="1" fill="hold">
                                          <p:stCondLst>
                                            <p:cond delay="3999"/>
                                          </p:stCondLst>
                                        </p:cTn>
                                        <p:tgtEl>
                                          <p:spTgt spid="3"/>
                                        </p:tgtEl>
                                        <p:attrNameLst>
                                          <p:attrName>style.visibility</p:attrName>
                                        </p:attrNameLst>
                                      </p:cBhvr>
                                      <p:to>
                                        <p:strVal val="hidden"/>
                                      </p:to>
                                    </p:set>
                                  </p:childTnLst>
                                </p:cTn>
                              </p:par>
                              <p:par>
                                <p:cTn id="15" presetID="19" presetClass="entr" presetSubtype="5" fill="hold" grpId="0"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4500" fill="hold"/>
                                        <p:tgtEl>
                                          <p:spTgt spid="4"/>
                                        </p:tgtEl>
                                        <p:attrNameLst>
                                          <p:attrName>ppt_w</p:attrName>
                                        </p:attrNameLst>
                                      </p:cBhvr>
                                      <p:tavLst>
                                        <p:tav tm="0">
                                          <p:val>
                                            <p:strVal val="#ppt_w"/>
                                          </p:val>
                                        </p:tav>
                                        <p:tav tm="100000">
                                          <p:val>
                                            <p:strVal val="#ppt_w"/>
                                          </p:val>
                                        </p:tav>
                                      </p:tavLst>
                                    </p:anim>
                                    <p:anim calcmode="lin" valueType="num">
                                      <p:cBhvr>
                                        <p:cTn id="18" dur="4500" fill="hold"/>
                                        <p:tgtEl>
                                          <p:spTgt spid="4"/>
                                        </p:tgtEl>
                                        <p:attrNameLst>
                                          <p:attrName>ppt_h</p:attrName>
                                        </p:attrNameLst>
                                      </p:cBhvr>
                                      <p:tavLst>
                                        <p:tav tm="0" fmla="#ppt_h*sin(2.5*pi*$)">
                                          <p:val>
                                            <p:fltVal val="0"/>
                                          </p:val>
                                        </p:tav>
                                        <p:tav tm="100000">
                                          <p:val>
                                            <p:fltVal val="1"/>
                                          </p:val>
                                        </p:tav>
                                      </p:tavLst>
                                    </p:anim>
                                  </p:childTnLst>
                                </p:cTn>
                              </p:par>
                              <p:par>
                                <p:cTn id="19" presetID="8" presetClass="emph" presetSubtype="0" repeatCount="indefinite" fill="hold" grpId="1" nodeType="withEffect">
                                  <p:stCondLst>
                                    <p:cond delay="0"/>
                                  </p:stCondLst>
                                  <p:childTnLst>
                                    <p:animRot by="21600000">
                                      <p:cBhvr>
                                        <p:cTn id="20" dur="4500" fill="hold"/>
                                        <p:tgtEl>
                                          <p:spTgt spid="4"/>
                                        </p:tgtEl>
                                        <p:attrNameLst>
                                          <p:attrName>r</p:attrName>
                                        </p:attrNameLst>
                                      </p:cBhvr>
                                    </p:animRot>
                                  </p:childTnLst>
                                </p:cTn>
                              </p:par>
                              <p:par>
                                <p:cTn id="21" presetID="2" presetClass="exit" presetSubtype="6" fill="hold" grpId="2" nodeType="withEffect">
                                  <p:stCondLst>
                                    <p:cond delay="0"/>
                                  </p:stCondLst>
                                  <p:childTnLst>
                                    <p:anim calcmode="lin" valueType="num">
                                      <p:cBhvr additive="base">
                                        <p:cTn id="22" dur="3000"/>
                                        <p:tgtEl>
                                          <p:spTgt spid="4"/>
                                        </p:tgtEl>
                                        <p:attrNameLst>
                                          <p:attrName>ppt_x</p:attrName>
                                        </p:attrNameLst>
                                      </p:cBhvr>
                                      <p:tavLst>
                                        <p:tav tm="0">
                                          <p:val>
                                            <p:strVal val="ppt_x"/>
                                          </p:val>
                                        </p:tav>
                                        <p:tav tm="100000">
                                          <p:val>
                                            <p:strVal val="1+ppt_w/2"/>
                                          </p:val>
                                        </p:tav>
                                      </p:tavLst>
                                    </p:anim>
                                    <p:anim calcmode="lin" valueType="num">
                                      <p:cBhvr additive="base">
                                        <p:cTn id="23" dur="3000"/>
                                        <p:tgtEl>
                                          <p:spTgt spid="4"/>
                                        </p:tgtEl>
                                        <p:attrNameLst>
                                          <p:attrName>ppt_y</p:attrName>
                                        </p:attrNameLst>
                                      </p:cBhvr>
                                      <p:tavLst>
                                        <p:tav tm="0">
                                          <p:val>
                                            <p:strVal val="ppt_y"/>
                                          </p:val>
                                        </p:tav>
                                        <p:tav tm="100000">
                                          <p:val>
                                            <p:strVal val="1+ppt_h/2"/>
                                          </p:val>
                                        </p:tav>
                                      </p:tavLst>
                                    </p:anim>
                                    <p:set>
                                      <p:cBhvr>
                                        <p:cTn id="24" dur="1" fill="hold">
                                          <p:stCondLst>
                                            <p:cond delay="2999"/>
                                          </p:stCondLst>
                                        </p:cTn>
                                        <p:tgtEl>
                                          <p:spTgt spid="4"/>
                                        </p:tgtEl>
                                        <p:attrNameLst>
                                          <p:attrName>style.visibility</p:attrName>
                                        </p:attrNameLst>
                                      </p:cBhvr>
                                      <p:to>
                                        <p:strVal val="hidden"/>
                                      </p:to>
                                    </p:set>
                                  </p:childTnLst>
                                </p:cTn>
                              </p:par>
                              <p:par>
                                <p:cTn id="25" presetID="19" presetClass="entr" presetSubtype="5" fill="hold" grpId="0"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p:cTn id="27" dur="4500" fill="hold"/>
                                        <p:tgtEl>
                                          <p:spTgt spid="8"/>
                                        </p:tgtEl>
                                        <p:attrNameLst>
                                          <p:attrName>ppt_w</p:attrName>
                                        </p:attrNameLst>
                                      </p:cBhvr>
                                      <p:tavLst>
                                        <p:tav tm="0">
                                          <p:val>
                                            <p:strVal val="#ppt_w"/>
                                          </p:val>
                                        </p:tav>
                                        <p:tav tm="100000">
                                          <p:val>
                                            <p:strVal val="#ppt_w"/>
                                          </p:val>
                                        </p:tav>
                                      </p:tavLst>
                                    </p:anim>
                                    <p:anim calcmode="lin" valueType="num">
                                      <p:cBhvr>
                                        <p:cTn id="28" dur="4500" fill="hold"/>
                                        <p:tgtEl>
                                          <p:spTgt spid="8"/>
                                        </p:tgtEl>
                                        <p:attrNameLst>
                                          <p:attrName>ppt_h</p:attrName>
                                        </p:attrNameLst>
                                      </p:cBhvr>
                                      <p:tavLst>
                                        <p:tav tm="0" fmla="#ppt_h*sin(2.5*pi*$)">
                                          <p:val>
                                            <p:fltVal val="0"/>
                                          </p:val>
                                        </p:tav>
                                        <p:tav tm="100000">
                                          <p:val>
                                            <p:fltVal val="1"/>
                                          </p:val>
                                        </p:tav>
                                      </p:tavLst>
                                    </p:anim>
                                  </p:childTnLst>
                                </p:cTn>
                              </p:par>
                              <p:par>
                                <p:cTn id="29" presetID="8" presetClass="emph" presetSubtype="0" repeatCount="indefinite" fill="hold" grpId="1" nodeType="withEffect">
                                  <p:stCondLst>
                                    <p:cond delay="0"/>
                                  </p:stCondLst>
                                  <p:childTnLst>
                                    <p:animRot by="-21600000">
                                      <p:cBhvr>
                                        <p:cTn id="30" dur="4500" fill="hold"/>
                                        <p:tgtEl>
                                          <p:spTgt spid="8"/>
                                        </p:tgtEl>
                                        <p:attrNameLst>
                                          <p:attrName>r</p:attrName>
                                        </p:attrNameLst>
                                      </p:cBhvr>
                                    </p:animRot>
                                  </p:childTnLst>
                                </p:cTn>
                              </p:par>
                              <p:par>
                                <p:cTn id="31" presetID="2" presetClass="exit" presetSubtype="3" fill="hold" grpId="2" nodeType="withEffect">
                                  <p:stCondLst>
                                    <p:cond delay="0"/>
                                  </p:stCondLst>
                                  <p:childTnLst>
                                    <p:anim calcmode="lin" valueType="num">
                                      <p:cBhvr additive="base">
                                        <p:cTn id="32" dur="3000"/>
                                        <p:tgtEl>
                                          <p:spTgt spid="8"/>
                                        </p:tgtEl>
                                        <p:attrNameLst>
                                          <p:attrName>ppt_x</p:attrName>
                                        </p:attrNameLst>
                                      </p:cBhvr>
                                      <p:tavLst>
                                        <p:tav tm="0">
                                          <p:val>
                                            <p:strVal val="ppt_x"/>
                                          </p:val>
                                        </p:tav>
                                        <p:tav tm="100000">
                                          <p:val>
                                            <p:strVal val="1+ppt_w/2"/>
                                          </p:val>
                                        </p:tav>
                                      </p:tavLst>
                                    </p:anim>
                                    <p:anim calcmode="lin" valueType="num">
                                      <p:cBhvr additive="base">
                                        <p:cTn id="33" dur="3000"/>
                                        <p:tgtEl>
                                          <p:spTgt spid="8"/>
                                        </p:tgtEl>
                                        <p:attrNameLst>
                                          <p:attrName>ppt_y</p:attrName>
                                        </p:attrNameLst>
                                      </p:cBhvr>
                                      <p:tavLst>
                                        <p:tav tm="0">
                                          <p:val>
                                            <p:strVal val="ppt_y"/>
                                          </p:val>
                                        </p:tav>
                                        <p:tav tm="100000">
                                          <p:val>
                                            <p:strVal val="0-ppt_h/2"/>
                                          </p:val>
                                        </p:tav>
                                      </p:tavLst>
                                    </p:anim>
                                    <p:set>
                                      <p:cBhvr>
                                        <p:cTn id="34" dur="1" fill="hold">
                                          <p:stCondLst>
                                            <p:cond delay="2999"/>
                                          </p:stCondLst>
                                        </p:cTn>
                                        <p:tgtEl>
                                          <p:spTgt spid="8"/>
                                        </p:tgtEl>
                                        <p:attrNameLst>
                                          <p:attrName>style.visibility</p:attrName>
                                        </p:attrNameLst>
                                      </p:cBhvr>
                                      <p:to>
                                        <p:strVal val="hidden"/>
                                      </p:to>
                                    </p:set>
                                  </p:childTnLst>
                                </p:cTn>
                              </p:par>
                              <p:par>
                                <p:cTn id="35" presetID="19" presetClass="entr" presetSubtype="5" fill="hold" grpId="0" nodeType="with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p:cTn id="37" dur="4500" fill="hold"/>
                                        <p:tgtEl>
                                          <p:spTgt spid="9"/>
                                        </p:tgtEl>
                                        <p:attrNameLst>
                                          <p:attrName>ppt_w</p:attrName>
                                        </p:attrNameLst>
                                      </p:cBhvr>
                                      <p:tavLst>
                                        <p:tav tm="0">
                                          <p:val>
                                            <p:strVal val="#ppt_w"/>
                                          </p:val>
                                        </p:tav>
                                        <p:tav tm="100000">
                                          <p:val>
                                            <p:strVal val="#ppt_w"/>
                                          </p:val>
                                        </p:tav>
                                      </p:tavLst>
                                    </p:anim>
                                    <p:anim calcmode="lin" valueType="num">
                                      <p:cBhvr>
                                        <p:cTn id="38" dur="4500" fill="hold"/>
                                        <p:tgtEl>
                                          <p:spTgt spid="9"/>
                                        </p:tgtEl>
                                        <p:attrNameLst>
                                          <p:attrName>ppt_h</p:attrName>
                                        </p:attrNameLst>
                                      </p:cBhvr>
                                      <p:tavLst>
                                        <p:tav tm="0" fmla="#ppt_h*sin(2.5*pi*$)">
                                          <p:val>
                                            <p:fltVal val="0"/>
                                          </p:val>
                                        </p:tav>
                                        <p:tav tm="100000">
                                          <p:val>
                                            <p:fltVal val="1"/>
                                          </p:val>
                                        </p:tav>
                                      </p:tavLst>
                                    </p:anim>
                                  </p:childTnLst>
                                </p:cTn>
                              </p:par>
                              <p:par>
                                <p:cTn id="39" presetID="8" presetClass="emph" presetSubtype="0" repeatCount="indefinite" fill="hold" grpId="1" nodeType="withEffect">
                                  <p:stCondLst>
                                    <p:cond delay="0"/>
                                  </p:stCondLst>
                                  <p:childTnLst>
                                    <p:animRot by="-21600000">
                                      <p:cBhvr>
                                        <p:cTn id="40" dur="4500" fill="hold"/>
                                        <p:tgtEl>
                                          <p:spTgt spid="9"/>
                                        </p:tgtEl>
                                        <p:attrNameLst>
                                          <p:attrName>r</p:attrName>
                                        </p:attrNameLst>
                                      </p:cBhvr>
                                    </p:animRot>
                                  </p:childTnLst>
                                </p:cTn>
                              </p:par>
                              <p:par>
                                <p:cTn id="41" presetID="2" presetClass="exit" presetSubtype="3" fill="hold" grpId="2" nodeType="withEffect">
                                  <p:stCondLst>
                                    <p:cond delay="0"/>
                                  </p:stCondLst>
                                  <p:childTnLst>
                                    <p:anim calcmode="lin" valueType="num">
                                      <p:cBhvr additive="base">
                                        <p:cTn id="42" dur="4000"/>
                                        <p:tgtEl>
                                          <p:spTgt spid="9"/>
                                        </p:tgtEl>
                                        <p:attrNameLst>
                                          <p:attrName>ppt_x</p:attrName>
                                        </p:attrNameLst>
                                      </p:cBhvr>
                                      <p:tavLst>
                                        <p:tav tm="0">
                                          <p:val>
                                            <p:strVal val="ppt_x"/>
                                          </p:val>
                                        </p:tav>
                                        <p:tav tm="100000">
                                          <p:val>
                                            <p:strVal val="1+ppt_w/2"/>
                                          </p:val>
                                        </p:tav>
                                      </p:tavLst>
                                    </p:anim>
                                    <p:anim calcmode="lin" valueType="num">
                                      <p:cBhvr additive="base">
                                        <p:cTn id="43" dur="4000"/>
                                        <p:tgtEl>
                                          <p:spTgt spid="9"/>
                                        </p:tgtEl>
                                        <p:attrNameLst>
                                          <p:attrName>ppt_y</p:attrName>
                                        </p:attrNameLst>
                                      </p:cBhvr>
                                      <p:tavLst>
                                        <p:tav tm="0">
                                          <p:val>
                                            <p:strVal val="ppt_y"/>
                                          </p:val>
                                        </p:tav>
                                        <p:tav tm="100000">
                                          <p:val>
                                            <p:strVal val="0-ppt_h/2"/>
                                          </p:val>
                                        </p:tav>
                                      </p:tavLst>
                                    </p:anim>
                                    <p:set>
                                      <p:cBhvr>
                                        <p:cTn id="44" dur="1" fill="hold">
                                          <p:stCondLst>
                                            <p:cond delay="3999"/>
                                          </p:stCondLst>
                                        </p:cTn>
                                        <p:tgtEl>
                                          <p:spTgt spid="9"/>
                                        </p:tgtEl>
                                        <p:attrNameLst>
                                          <p:attrName>style.visibility</p:attrName>
                                        </p:attrNameLst>
                                      </p:cBhvr>
                                      <p:to>
                                        <p:strVal val="hidden"/>
                                      </p:to>
                                    </p:set>
                                  </p:childTnLst>
                                </p:cTn>
                              </p:par>
                              <p:par>
                                <p:cTn id="45" presetID="19" presetClass="entr" presetSubtype="5" fill="hold" grpId="0" nodeType="withEffect">
                                  <p:stCondLst>
                                    <p:cond delay="0"/>
                                  </p:stCondLst>
                                  <p:childTnLst>
                                    <p:set>
                                      <p:cBhvr>
                                        <p:cTn id="46" dur="1" fill="hold">
                                          <p:stCondLst>
                                            <p:cond delay="0"/>
                                          </p:stCondLst>
                                        </p:cTn>
                                        <p:tgtEl>
                                          <p:spTgt spid="10"/>
                                        </p:tgtEl>
                                        <p:attrNameLst>
                                          <p:attrName>style.visibility</p:attrName>
                                        </p:attrNameLst>
                                      </p:cBhvr>
                                      <p:to>
                                        <p:strVal val="visible"/>
                                      </p:to>
                                    </p:set>
                                    <p:anim calcmode="lin" valueType="num">
                                      <p:cBhvr>
                                        <p:cTn id="47" dur="4500" fill="hold"/>
                                        <p:tgtEl>
                                          <p:spTgt spid="10"/>
                                        </p:tgtEl>
                                        <p:attrNameLst>
                                          <p:attrName>ppt_w</p:attrName>
                                        </p:attrNameLst>
                                      </p:cBhvr>
                                      <p:tavLst>
                                        <p:tav tm="0">
                                          <p:val>
                                            <p:strVal val="#ppt_w"/>
                                          </p:val>
                                        </p:tav>
                                        <p:tav tm="100000">
                                          <p:val>
                                            <p:strVal val="#ppt_w"/>
                                          </p:val>
                                        </p:tav>
                                      </p:tavLst>
                                    </p:anim>
                                    <p:anim calcmode="lin" valueType="num">
                                      <p:cBhvr>
                                        <p:cTn id="48" dur="4500" fill="hold"/>
                                        <p:tgtEl>
                                          <p:spTgt spid="10"/>
                                        </p:tgtEl>
                                        <p:attrNameLst>
                                          <p:attrName>ppt_h</p:attrName>
                                        </p:attrNameLst>
                                      </p:cBhvr>
                                      <p:tavLst>
                                        <p:tav tm="0" fmla="#ppt_h*sin(2.5*pi*$)">
                                          <p:val>
                                            <p:fltVal val="0"/>
                                          </p:val>
                                        </p:tav>
                                        <p:tav tm="100000">
                                          <p:val>
                                            <p:fltVal val="1"/>
                                          </p:val>
                                        </p:tav>
                                      </p:tavLst>
                                    </p:anim>
                                  </p:childTnLst>
                                </p:cTn>
                              </p:par>
                              <p:par>
                                <p:cTn id="49" presetID="8" presetClass="emph" presetSubtype="0" repeatCount="indefinite" fill="hold" grpId="1" nodeType="withEffect">
                                  <p:stCondLst>
                                    <p:cond delay="0"/>
                                  </p:stCondLst>
                                  <p:childTnLst>
                                    <p:animRot by="-21600000">
                                      <p:cBhvr>
                                        <p:cTn id="50" dur="4500" fill="hold"/>
                                        <p:tgtEl>
                                          <p:spTgt spid="10"/>
                                        </p:tgtEl>
                                        <p:attrNameLst>
                                          <p:attrName>r</p:attrName>
                                        </p:attrNameLst>
                                      </p:cBhvr>
                                    </p:animRot>
                                  </p:childTnLst>
                                </p:cTn>
                              </p:par>
                              <p:par>
                                <p:cTn id="51" presetID="2" presetClass="exit" presetSubtype="3" fill="hold" grpId="2" nodeType="withEffect">
                                  <p:stCondLst>
                                    <p:cond delay="0"/>
                                  </p:stCondLst>
                                  <p:childTnLst>
                                    <p:anim calcmode="lin" valueType="num">
                                      <p:cBhvr additive="base">
                                        <p:cTn id="52" dur="5000"/>
                                        <p:tgtEl>
                                          <p:spTgt spid="10"/>
                                        </p:tgtEl>
                                        <p:attrNameLst>
                                          <p:attrName>ppt_x</p:attrName>
                                        </p:attrNameLst>
                                      </p:cBhvr>
                                      <p:tavLst>
                                        <p:tav tm="0">
                                          <p:val>
                                            <p:strVal val="ppt_x"/>
                                          </p:val>
                                        </p:tav>
                                        <p:tav tm="100000">
                                          <p:val>
                                            <p:strVal val="1+ppt_w/2"/>
                                          </p:val>
                                        </p:tav>
                                      </p:tavLst>
                                    </p:anim>
                                    <p:anim calcmode="lin" valueType="num">
                                      <p:cBhvr additive="base">
                                        <p:cTn id="53" dur="5000"/>
                                        <p:tgtEl>
                                          <p:spTgt spid="10"/>
                                        </p:tgtEl>
                                        <p:attrNameLst>
                                          <p:attrName>ppt_y</p:attrName>
                                        </p:attrNameLst>
                                      </p:cBhvr>
                                      <p:tavLst>
                                        <p:tav tm="0">
                                          <p:val>
                                            <p:strVal val="ppt_y"/>
                                          </p:val>
                                        </p:tav>
                                        <p:tav tm="100000">
                                          <p:val>
                                            <p:strVal val="0-ppt_h/2"/>
                                          </p:val>
                                        </p:tav>
                                      </p:tavLst>
                                    </p:anim>
                                    <p:set>
                                      <p:cBhvr>
                                        <p:cTn id="54" dur="1" fill="hold">
                                          <p:stCondLst>
                                            <p:cond delay="4999"/>
                                          </p:stCondLst>
                                        </p:cTn>
                                        <p:tgtEl>
                                          <p:spTgt spid="10"/>
                                        </p:tgtEl>
                                        <p:attrNameLst>
                                          <p:attrName>style.visibility</p:attrName>
                                        </p:attrNameLst>
                                      </p:cBhvr>
                                      <p:to>
                                        <p:strVal val="hidden"/>
                                      </p:to>
                                    </p:set>
                                  </p:childTnLst>
                                </p:cTn>
                              </p:par>
                              <p:par>
                                <p:cTn id="55" presetID="19" presetClass="entr" presetSubtype="5" fill="hold" grpId="0"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p:cTn id="57" dur="4500" fill="hold"/>
                                        <p:tgtEl>
                                          <p:spTgt spid="16"/>
                                        </p:tgtEl>
                                        <p:attrNameLst>
                                          <p:attrName>ppt_w</p:attrName>
                                        </p:attrNameLst>
                                      </p:cBhvr>
                                      <p:tavLst>
                                        <p:tav tm="0">
                                          <p:val>
                                            <p:strVal val="#ppt_w"/>
                                          </p:val>
                                        </p:tav>
                                        <p:tav tm="100000">
                                          <p:val>
                                            <p:strVal val="#ppt_w"/>
                                          </p:val>
                                        </p:tav>
                                      </p:tavLst>
                                    </p:anim>
                                    <p:anim calcmode="lin" valueType="num">
                                      <p:cBhvr>
                                        <p:cTn id="58" dur="4500" fill="hold"/>
                                        <p:tgtEl>
                                          <p:spTgt spid="16"/>
                                        </p:tgtEl>
                                        <p:attrNameLst>
                                          <p:attrName>ppt_h</p:attrName>
                                        </p:attrNameLst>
                                      </p:cBhvr>
                                      <p:tavLst>
                                        <p:tav tm="0" fmla="#ppt_h*sin(2.5*pi*$)">
                                          <p:val>
                                            <p:fltVal val="0"/>
                                          </p:val>
                                        </p:tav>
                                        <p:tav tm="100000">
                                          <p:val>
                                            <p:fltVal val="1"/>
                                          </p:val>
                                        </p:tav>
                                      </p:tavLst>
                                    </p:anim>
                                  </p:childTnLst>
                                </p:cTn>
                              </p:par>
                              <p:par>
                                <p:cTn id="59" presetID="8" presetClass="emph" presetSubtype="0" repeatCount="indefinite" fill="hold" grpId="1" nodeType="withEffect">
                                  <p:stCondLst>
                                    <p:cond delay="0"/>
                                  </p:stCondLst>
                                  <p:childTnLst>
                                    <p:animRot by="21600000">
                                      <p:cBhvr>
                                        <p:cTn id="60" dur="4500" fill="hold"/>
                                        <p:tgtEl>
                                          <p:spTgt spid="16"/>
                                        </p:tgtEl>
                                        <p:attrNameLst>
                                          <p:attrName>r</p:attrName>
                                        </p:attrNameLst>
                                      </p:cBhvr>
                                    </p:animRot>
                                  </p:childTnLst>
                                </p:cTn>
                              </p:par>
                              <p:par>
                                <p:cTn id="61" presetID="2" presetClass="exit" presetSubtype="6" fill="hold" grpId="2" nodeType="withEffect">
                                  <p:stCondLst>
                                    <p:cond delay="0"/>
                                  </p:stCondLst>
                                  <p:childTnLst>
                                    <p:anim calcmode="lin" valueType="num">
                                      <p:cBhvr additive="base">
                                        <p:cTn id="62" dur="5000"/>
                                        <p:tgtEl>
                                          <p:spTgt spid="16"/>
                                        </p:tgtEl>
                                        <p:attrNameLst>
                                          <p:attrName>ppt_x</p:attrName>
                                        </p:attrNameLst>
                                      </p:cBhvr>
                                      <p:tavLst>
                                        <p:tav tm="0">
                                          <p:val>
                                            <p:strVal val="ppt_x"/>
                                          </p:val>
                                        </p:tav>
                                        <p:tav tm="100000">
                                          <p:val>
                                            <p:strVal val="1+ppt_w/2"/>
                                          </p:val>
                                        </p:tav>
                                      </p:tavLst>
                                    </p:anim>
                                    <p:anim calcmode="lin" valueType="num">
                                      <p:cBhvr additive="base">
                                        <p:cTn id="63" dur="5000"/>
                                        <p:tgtEl>
                                          <p:spTgt spid="16"/>
                                        </p:tgtEl>
                                        <p:attrNameLst>
                                          <p:attrName>ppt_y</p:attrName>
                                        </p:attrNameLst>
                                      </p:cBhvr>
                                      <p:tavLst>
                                        <p:tav tm="0">
                                          <p:val>
                                            <p:strVal val="ppt_y"/>
                                          </p:val>
                                        </p:tav>
                                        <p:tav tm="100000">
                                          <p:val>
                                            <p:strVal val="1+ppt_h/2"/>
                                          </p:val>
                                        </p:tav>
                                      </p:tavLst>
                                    </p:anim>
                                    <p:set>
                                      <p:cBhvr>
                                        <p:cTn id="64" dur="1" fill="hold">
                                          <p:stCondLst>
                                            <p:cond delay="4999"/>
                                          </p:stCondLst>
                                        </p:cTn>
                                        <p:tgtEl>
                                          <p:spTgt spid="16"/>
                                        </p:tgtEl>
                                        <p:attrNameLst>
                                          <p:attrName>style.visibility</p:attrName>
                                        </p:attrNameLst>
                                      </p:cBhvr>
                                      <p:to>
                                        <p:strVal val="hidden"/>
                                      </p:to>
                                    </p:set>
                                  </p:childTnLst>
                                </p:cTn>
                              </p:par>
                              <p:par>
                                <p:cTn id="65" presetID="19" presetClass="entr" presetSubtype="5" fill="hold" grpId="0" nodeType="withEffect">
                                  <p:stCondLst>
                                    <p:cond delay="0"/>
                                  </p:stCondLst>
                                  <p:childTnLst>
                                    <p:set>
                                      <p:cBhvr>
                                        <p:cTn id="66" dur="1" fill="hold">
                                          <p:stCondLst>
                                            <p:cond delay="0"/>
                                          </p:stCondLst>
                                        </p:cTn>
                                        <p:tgtEl>
                                          <p:spTgt spid="23"/>
                                        </p:tgtEl>
                                        <p:attrNameLst>
                                          <p:attrName>style.visibility</p:attrName>
                                        </p:attrNameLst>
                                      </p:cBhvr>
                                      <p:to>
                                        <p:strVal val="visible"/>
                                      </p:to>
                                    </p:set>
                                    <p:anim calcmode="lin" valueType="num">
                                      <p:cBhvr>
                                        <p:cTn id="67" dur="4500" fill="hold"/>
                                        <p:tgtEl>
                                          <p:spTgt spid="23"/>
                                        </p:tgtEl>
                                        <p:attrNameLst>
                                          <p:attrName>ppt_w</p:attrName>
                                        </p:attrNameLst>
                                      </p:cBhvr>
                                      <p:tavLst>
                                        <p:tav tm="0">
                                          <p:val>
                                            <p:strVal val="#ppt_w"/>
                                          </p:val>
                                        </p:tav>
                                        <p:tav tm="100000">
                                          <p:val>
                                            <p:strVal val="#ppt_w"/>
                                          </p:val>
                                        </p:tav>
                                      </p:tavLst>
                                    </p:anim>
                                    <p:anim calcmode="lin" valueType="num">
                                      <p:cBhvr>
                                        <p:cTn id="68" dur="4500" fill="hold"/>
                                        <p:tgtEl>
                                          <p:spTgt spid="23"/>
                                        </p:tgtEl>
                                        <p:attrNameLst>
                                          <p:attrName>ppt_h</p:attrName>
                                        </p:attrNameLst>
                                      </p:cBhvr>
                                      <p:tavLst>
                                        <p:tav tm="0" fmla="#ppt_h*sin(2.5*pi*$)">
                                          <p:val>
                                            <p:fltVal val="0"/>
                                          </p:val>
                                        </p:tav>
                                        <p:tav tm="100000">
                                          <p:val>
                                            <p:fltVal val="1"/>
                                          </p:val>
                                        </p:tav>
                                      </p:tavLst>
                                    </p:anim>
                                  </p:childTnLst>
                                </p:cTn>
                              </p:par>
                              <p:par>
                                <p:cTn id="69" presetID="8" presetClass="emph" presetSubtype="0" repeatCount="indefinite" fill="hold" grpId="1" nodeType="withEffect">
                                  <p:stCondLst>
                                    <p:cond delay="0"/>
                                  </p:stCondLst>
                                  <p:childTnLst>
                                    <p:animRot by="-21600000">
                                      <p:cBhvr>
                                        <p:cTn id="70" dur="4500" fill="hold"/>
                                        <p:tgtEl>
                                          <p:spTgt spid="23"/>
                                        </p:tgtEl>
                                        <p:attrNameLst>
                                          <p:attrName>r</p:attrName>
                                        </p:attrNameLst>
                                      </p:cBhvr>
                                    </p:animRot>
                                  </p:childTnLst>
                                </p:cTn>
                              </p:par>
                              <p:par>
                                <p:cTn id="71" presetID="2" presetClass="exit" presetSubtype="12" fill="hold" grpId="2" nodeType="withEffect">
                                  <p:stCondLst>
                                    <p:cond delay="0"/>
                                  </p:stCondLst>
                                  <p:childTnLst>
                                    <p:anim calcmode="lin" valueType="num">
                                      <p:cBhvr additive="base">
                                        <p:cTn id="72" dur="5000"/>
                                        <p:tgtEl>
                                          <p:spTgt spid="23"/>
                                        </p:tgtEl>
                                        <p:attrNameLst>
                                          <p:attrName>ppt_x</p:attrName>
                                        </p:attrNameLst>
                                      </p:cBhvr>
                                      <p:tavLst>
                                        <p:tav tm="0">
                                          <p:val>
                                            <p:strVal val="ppt_x"/>
                                          </p:val>
                                        </p:tav>
                                        <p:tav tm="100000">
                                          <p:val>
                                            <p:strVal val="0-ppt_w/2"/>
                                          </p:val>
                                        </p:tav>
                                      </p:tavLst>
                                    </p:anim>
                                    <p:anim calcmode="lin" valueType="num">
                                      <p:cBhvr additive="base">
                                        <p:cTn id="73" dur="5000"/>
                                        <p:tgtEl>
                                          <p:spTgt spid="23"/>
                                        </p:tgtEl>
                                        <p:attrNameLst>
                                          <p:attrName>ppt_y</p:attrName>
                                        </p:attrNameLst>
                                      </p:cBhvr>
                                      <p:tavLst>
                                        <p:tav tm="0">
                                          <p:val>
                                            <p:strVal val="ppt_y"/>
                                          </p:val>
                                        </p:tav>
                                        <p:tav tm="100000">
                                          <p:val>
                                            <p:strVal val="1+ppt_h/2"/>
                                          </p:val>
                                        </p:tav>
                                      </p:tavLst>
                                    </p:anim>
                                    <p:set>
                                      <p:cBhvr>
                                        <p:cTn id="74" dur="1" fill="hold">
                                          <p:stCondLst>
                                            <p:cond delay="4999"/>
                                          </p:stCondLst>
                                        </p:cTn>
                                        <p:tgtEl>
                                          <p:spTgt spid="23"/>
                                        </p:tgtEl>
                                        <p:attrNameLst>
                                          <p:attrName>style.visibility</p:attrName>
                                        </p:attrNameLst>
                                      </p:cBhvr>
                                      <p:to>
                                        <p:strVal val="hidden"/>
                                      </p:to>
                                    </p:set>
                                  </p:childTnLst>
                                </p:cTn>
                              </p:par>
                              <p:par>
                                <p:cTn id="75" presetID="19" presetClass="entr" presetSubtype="5" fill="hold" grpId="0" nodeType="withEffect">
                                  <p:stCondLst>
                                    <p:cond delay="0"/>
                                  </p:stCondLst>
                                  <p:childTnLst>
                                    <p:set>
                                      <p:cBhvr>
                                        <p:cTn id="76" dur="1" fill="hold">
                                          <p:stCondLst>
                                            <p:cond delay="0"/>
                                          </p:stCondLst>
                                        </p:cTn>
                                        <p:tgtEl>
                                          <p:spTgt spid="19"/>
                                        </p:tgtEl>
                                        <p:attrNameLst>
                                          <p:attrName>style.visibility</p:attrName>
                                        </p:attrNameLst>
                                      </p:cBhvr>
                                      <p:to>
                                        <p:strVal val="visible"/>
                                      </p:to>
                                    </p:set>
                                    <p:anim calcmode="lin" valueType="num">
                                      <p:cBhvr>
                                        <p:cTn id="77" dur="4500" fill="hold"/>
                                        <p:tgtEl>
                                          <p:spTgt spid="19"/>
                                        </p:tgtEl>
                                        <p:attrNameLst>
                                          <p:attrName>ppt_w</p:attrName>
                                        </p:attrNameLst>
                                      </p:cBhvr>
                                      <p:tavLst>
                                        <p:tav tm="0">
                                          <p:val>
                                            <p:strVal val="#ppt_w"/>
                                          </p:val>
                                        </p:tav>
                                        <p:tav tm="100000">
                                          <p:val>
                                            <p:strVal val="#ppt_w"/>
                                          </p:val>
                                        </p:tav>
                                      </p:tavLst>
                                    </p:anim>
                                    <p:anim calcmode="lin" valueType="num">
                                      <p:cBhvr>
                                        <p:cTn id="78" dur="4500" fill="hold"/>
                                        <p:tgtEl>
                                          <p:spTgt spid="19"/>
                                        </p:tgtEl>
                                        <p:attrNameLst>
                                          <p:attrName>ppt_h</p:attrName>
                                        </p:attrNameLst>
                                      </p:cBhvr>
                                      <p:tavLst>
                                        <p:tav tm="0" fmla="#ppt_h*sin(2.5*pi*$)">
                                          <p:val>
                                            <p:fltVal val="0"/>
                                          </p:val>
                                        </p:tav>
                                        <p:tav tm="100000">
                                          <p:val>
                                            <p:fltVal val="1"/>
                                          </p:val>
                                        </p:tav>
                                      </p:tavLst>
                                    </p:anim>
                                  </p:childTnLst>
                                </p:cTn>
                              </p:par>
                              <p:par>
                                <p:cTn id="79" presetID="8" presetClass="emph" presetSubtype="0" repeatCount="indefinite" fill="hold" grpId="1" nodeType="withEffect">
                                  <p:stCondLst>
                                    <p:cond delay="0"/>
                                  </p:stCondLst>
                                  <p:childTnLst>
                                    <p:animRot by="-21600000">
                                      <p:cBhvr>
                                        <p:cTn id="80" dur="4500" fill="hold"/>
                                        <p:tgtEl>
                                          <p:spTgt spid="19"/>
                                        </p:tgtEl>
                                        <p:attrNameLst>
                                          <p:attrName>r</p:attrName>
                                        </p:attrNameLst>
                                      </p:cBhvr>
                                    </p:animRot>
                                  </p:childTnLst>
                                </p:cTn>
                              </p:par>
                              <p:par>
                                <p:cTn id="81" presetID="2" presetClass="exit" presetSubtype="12" fill="hold" grpId="2" nodeType="withEffect">
                                  <p:stCondLst>
                                    <p:cond delay="0"/>
                                  </p:stCondLst>
                                  <p:childTnLst>
                                    <p:anim calcmode="lin" valueType="num">
                                      <p:cBhvr additive="base">
                                        <p:cTn id="82" dur="4000"/>
                                        <p:tgtEl>
                                          <p:spTgt spid="19"/>
                                        </p:tgtEl>
                                        <p:attrNameLst>
                                          <p:attrName>ppt_x</p:attrName>
                                        </p:attrNameLst>
                                      </p:cBhvr>
                                      <p:tavLst>
                                        <p:tav tm="0">
                                          <p:val>
                                            <p:strVal val="ppt_x"/>
                                          </p:val>
                                        </p:tav>
                                        <p:tav tm="100000">
                                          <p:val>
                                            <p:strVal val="0-ppt_w/2"/>
                                          </p:val>
                                        </p:tav>
                                      </p:tavLst>
                                    </p:anim>
                                    <p:anim calcmode="lin" valueType="num">
                                      <p:cBhvr additive="base">
                                        <p:cTn id="83" dur="4000"/>
                                        <p:tgtEl>
                                          <p:spTgt spid="19"/>
                                        </p:tgtEl>
                                        <p:attrNameLst>
                                          <p:attrName>ppt_y</p:attrName>
                                        </p:attrNameLst>
                                      </p:cBhvr>
                                      <p:tavLst>
                                        <p:tav tm="0">
                                          <p:val>
                                            <p:strVal val="ppt_y"/>
                                          </p:val>
                                        </p:tav>
                                        <p:tav tm="100000">
                                          <p:val>
                                            <p:strVal val="1+ppt_h/2"/>
                                          </p:val>
                                        </p:tav>
                                      </p:tavLst>
                                    </p:anim>
                                    <p:set>
                                      <p:cBhvr>
                                        <p:cTn id="84" dur="1" fill="hold">
                                          <p:stCondLst>
                                            <p:cond delay="3999"/>
                                          </p:stCondLst>
                                        </p:cTn>
                                        <p:tgtEl>
                                          <p:spTgt spid="19"/>
                                        </p:tgtEl>
                                        <p:attrNameLst>
                                          <p:attrName>style.visibility</p:attrName>
                                        </p:attrNameLst>
                                      </p:cBhvr>
                                      <p:to>
                                        <p:strVal val="hidden"/>
                                      </p:to>
                                    </p:set>
                                  </p:childTnLst>
                                </p:cTn>
                              </p:par>
                              <p:par>
                                <p:cTn id="85" presetID="19" presetClass="entr" presetSubtype="5" fill="hold" grpId="0" nodeType="withEffect">
                                  <p:stCondLst>
                                    <p:cond delay="0"/>
                                  </p:stCondLst>
                                  <p:childTnLst>
                                    <p:set>
                                      <p:cBhvr>
                                        <p:cTn id="86" dur="1" fill="hold">
                                          <p:stCondLst>
                                            <p:cond delay="0"/>
                                          </p:stCondLst>
                                        </p:cTn>
                                        <p:tgtEl>
                                          <p:spTgt spid="18"/>
                                        </p:tgtEl>
                                        <p:attrNameLst>
                                          <p:attrName>style.visibility</p:attrName>
                                        </p:attrNameLst>
                                      </p:cBhvr>
                                      <p:to>
                                        <p:strVal val="visible"/>
                                      </p:to>
                                    </p:set>
                                    <p:anim calcmode="lin" valueType="num">
                                      <p:cBhvr>
                                        <p:cTn id="87" dur="4500" fill="hold"/>
                                        <p:tgtEl>
                                          <p:spTgt spid="18"/>
                                        </p:tgtEl>
                                        <p:attrNameLst>
                                          <p:attrName>ppt_w</p:attrName>
                                        </p:attrNameLst>
                                      </p:cBhvr>
                                      <p:tavLst>
                                        <p:tav tm="0">
                                          <p:val>
                                            <p:strVal val="#ppt_w"/>
                                          </p:val>
                                        </p:tav>
                                        <p:tav tm="100000">
                                          <p:val>
                                            <p:strVal val="#ppt_w"/>
                                          </p:val>
                                        </p:tav>
                                      </p:tavLst>
                                    </p:anim>
                                    <p:anim calcmode="lin" valueType="num">
                                      <p:cBhvr>
                                        <p:cTn id="88" dur="4500" fill="hold"/>
                                        <p:tgtEl>
                                          <p:spTgt spid="18"/>
                                        </p:tgtEl>
                                        <p:attrNameLst>
                                          <p:attrName>ppt_h</p:attrName>
                                        </p:attrNameLst>
                                      </p:cBhvr>
                                      <p:tavLst>
                                        <p:tav tm="0" fmla="#ppt_h*sin(2.5*pi*$)">
                                          <p:val>
                                            <p:fltVal val="0"/>
                                          </p:val>
                                        </p:tav>
                                        <p:tav tm="100000">
                                          <p:val>
                                            <p:fltVal val="1"/>
                                          </p:val>
                                        </p:tav>
                                      </p:tavLst>
                                    </p:anim>
                                  </p:childTnLst>
                                </p:cTn>
                              </p:par>
                              <p:par>
                                <p:cTn id="89" presetID="8" presetClass="emph" presetSubtype="0" repeatCount="indefinite" fill="hold" grpId="1" nodeType="withEffect">
                                  <p:stCondLst>
                                    <p:cond delay="0"/>
                                  </p:stCondLst>
                                  <p:childTnLst>
                                    <p:animRot by="-21600000">
                                      <p:cBhvr>
                                        <p:cTn id="90" dur="4500" fill="hold"/>
                                        <p:tgtEl>
                                          <p:spTgt spid="18"/>
                                        </p:tgtEl>
                                        <p:attrNameLst>
                                          <p:attrName>r</p:attrName>
                                        </p:attrNameLst>
                                      </p:cBhvr>
                                    </p:animRot>
                                  </p:childTnLst>
                                </p:cTn>
                              </p:par>
                              <p:par>
                                <p:cTn id="91" presetID="2" presetClass="exit" presetSubtype="12" fill="hold" grpId="2" nodeType="withEffect">
                                  <p:stCondLst>
                                    <p:cond delay="0"/>
                                  </p:stCondLst>
                                  <p:childTnLst>
                                    <p:anim calcmode="lin" valueType="num">
                                      <p:cBhvr additive="base">
                                        <p:cTn id="92" dur="3000"/>
                                        <p:tgtEl>
                                          <p:spTgt spid="18"/>
                                        </p:tgtEl>
                                        <p:attrNameLst>
                                          <p:attrName>ppt_x</p:attrName>
                                        </p:attrNameLst>
                                      </p:cBhvr>
                                      <p:tavLst>
                                        <p:tav tm="0">
                                          <p:val>
                                            <p:strVal val="ppt_x"/>
                                          </p:val>
                                        </p:tav>
                                        <p:tav tm="100000">
                                          <p:val>
                                            <p:strVal val="0-ppt_w/2"/>
                                          </p:val>
                                        </p:tav>
                                      </p:tavLst>
                                    </p:anim>
                                    <p:anim calcmode="lin" valueType="num">
                                      <p:cBhvr additive="base">
                                        <p:cTn id="93" dur="3000"/>
                                        <p:tgtEl>
                                          <p:spTgt spid="18"/>
                                        </p:tgtEl>
                                        <p:attrNameLst>
                                          <p:attrName>ppt_y</p:attrName>
                                        </p:attrNameLst>
                                      </p:cBhvr>
                                      <p:tavLst>
                                        <p:tav tm="0">
                                          <p:val>
                                            <p:strVal val="ppt_y"/>
                                          </p:val>
                                        </p:tav>
                                        <p:tav tm="100000">
                                          <p:val>
                                            <p:strVal val="1+ppt_h/2"/>
                                          </p:val>
                                        </p:tav>
                                      </p:tavLst>
                                    </p:anim>
                                    <p:set>
                                      <p:cBhvr>
                                        <p:cTn id="94" dur="1" fill="hold">
                                          <p:stCondLst>
                                            <p:cond delay="2999"/>
                                          </p:stCondLst>
                                        </p:cTn>
                                        <p:tgtEl>
                                          <p:spTgt spid="18"/>
                                        </p:tgtEl>
                                        <p:attrNameLst>
                                          <p:attrName>style.visibility</p:attrName>
                                        </p:attrNameLst>
                                      </p:cBhvr>
                                      <p:to>
                                        <p:strVal val="hidden"/>
                                      </p:to>
                                    </p:set>
                                  </p:childTnLst>
                                </p:cTn>
                              </p:par>
                              <p:par>
                                <p:cTn id="95" presetID="19" presetClass="entr" presetSubtype="5" fill="hold" grpId="0" nodeType="withEffect">
                                  <p:stCondLst>
                                    <p:cond delay="0"/>
                                  </p:stCondLst>
                                  <p:childTnLst>
                                    <p:set>
                                      <p:cBhvr>
                                        <p:cTn id="96" dur="1" fill="hold">
                                          <p:stCondLst>
                                            <p:cond delay="0"/>
                                          </p:stCondLst>
                                        </p:cTn>
                                        <p:tgtEl>
                                          <p:spTgt spid="22"/>
                                        </p:tgtEl>
                                        <p:attrNameLst>
                                          <p:attrName>style.visibility</p:attrName>
                                        </p:attrNameLst>
                                      </p:cBhvr>
                                      <p:to>
                                        <p:strVal val="visible"/>
                                      </p:to>
                                    </p:set>
                                    <p:anim calcmode="lin" valueType="num">
                                      <p:cBhvr>
                                        <p:cTn id="97" dur="4500" fill="hold"/>
                                        <p:tgtEl>
                                          <p:spTgt spid="22"/>
                                        </p:tgtEl>
                                        <p:attrNameLst>
                                          <p:attrName>ppt_w</p:attrName>
                                        </p:attrNameLst>
                                      </p:cBhvr>
                                      <p:tavLst>
                                        <p:tav tm="0">
                                          <p:val>
                                            <p:strVal val="#ppt_w"/>
                                          </p:val>
                                        </p:tav>
                                        <p:tav tm="100000">
                                          <p:val>
                                            <p:strVal val="#ppt_w"/>
                                          </p:val>
                                        </p:tav>
                                      </p:tavLst>
                                    </p:anim>
                                    <p:anim calcmode="lin" valueType="num">
                                      <p:cBhvr>
                                        <p:cTn id="98" dur="4500" fill="hold"/>
                                        <p:tgtEl>
                                          <p:spTgt spid="22"/>
                                        </p:tgtEl>
                                        <p:attrNameLst>
                                          <p:attrName>ppt_h</p:attrName>
                                        </p:attrNameLst>
                                      </p:cBhvr>
                                      <p:tavLst>
                                        <p:tav tm="0" fmla="#ppt_h*sin(2.5*pi*$)">
                                          <p:val>
                                            <p:fltVal val="0"/>
                                          </p:val>
                                        </p:tav>
                                        <p:tav tm="100000">
                                          <p:val>
                                            <p:fltVal val="1"/>
                                          </p:val>
                                        </p:tav>
                                      </p:tavLst>
                                    </p:anim>
                                  </p:childTnLst>
                                </p:cTn>
                              </p:par>
                              <p:par>
                                <p:cTn id="99" presetID="8" presetClass="emph" presetSubtype="0" repeatCount="indefinite" fill="hold" grpId="1" nodeType="withEffect">
                                  <p:stCondLst>
                                    <p:cond delay="0"/>
                                  </p:stCondLst>
                                  <p:childTnLst>
                                    <p:animRot by="21600000">
                                      <p:cBhvr>
                                        <p:cTn id="100" dur="4500" fill="hold"/>
                                        <p:tgtEl>
                                          <p:spTgt spid="22"/>
                                        </p:tgtEl>
                                        <p:attrNameLst>
                                          <p:attrName>r</p:attrName>
                                        </p:attrNameLst>
                                      </p:cBhvr>
                                    </p:animRot>
                                  </p:childTnLst>
                                </p:cTn>
                              </p:par>
                              <p:par>
                                <p:cTn id="101" presetID="2" presetClass="exit" presetSubtype="9" fill="hold" grpId="2" nodeType="withEffect">
                                  <p:stCondLst>
                                    <p:cond delay="0"/>
                                  </p:stCondLst>
                                  <p:childTnLst>
                                    <p:anim calcmode="lin" valueType="num">
                                      <p:cBhvr additive="base">
                                        <p:cTn id="102" dur="5000"/>
                                        <p:tgtEl>
                                          <p:spTgt spid="22"/>
                                        </p:tgtEl>
                                        <p:attrNameLst>
                                          <p:attrName>ppt_x</p:attrName>
                                        </p:attrNameLst>
                                      </p:cBhvr>
                                      <p:tavLst>
                                        <p:tav tm="0">
                                          <p:val>
                                            <p:strVal val="ppt_x"/>
                                          </p:val>
                                        </p:tav>
                                        <p:tav tm="100000">
                                          <p:val>
                                            <p:strVal val="0-ppt_w/2"/>
                                          </p:val>
                                        </p:tav>
                                      </p:tavLst>
                                    </p:anim>
                                    <p:anim calcmode="lin" valueType="num">
                                      <p:cBhvr additive="base">
                                        <p:cTn id="103" dur="5000"/>
                                        <p:tgtEl>
                                          <p:spTgt spid="22"/>
                                        </p:tgtEl>
                                        <p:attrNameLst>
                                          <p:attrName>ppt_y</p:attrName>
                                        </p:attrNameLst>
                                      </p:cBhvr>
                                      <p:tavLst>
                                        <p:tav tm="0">
                                          <p:val>
                                            <p:strVal val="ppt_y"/>
                                          </p:val>
                                        </p:tav>
                                        <p:tav tm="100000">
                                          <p:val>
                                            <p:strVal val="0-ppt_h/2"/>
                                          </p:val>
                                        </p:tav>
                                      </p:tavLst>
                                    </p:anim>
                                    <p:set>
                                      <p:cBhvr>
                                        <p:cTn id="104" dur="1" fill="hold">
                                          <p:stCondLst>
                                            <p:cond delay="4999"/>
                                          </p:stCondLst>
                                        </p:cTn>
                                        <p:tgtEl>
                                          <p:spTgt spid="22"/>
                                        </p:tgtEl>
                                        <p:attrNameLst>
                                          <p:attrName>style.visibility</p:attrName>
                                        </p:attrNameLst>
                                      </p:cBhvr>
                                      <p:to>
                                        <p:strVal val="hidden"/>
                                      </p:to>
                                    </p:set>
                                  </p:childTnLst>
                                </p:cTn>
                              </p:par>
                              <p:par>
                                <p:cTn id="105" presetID="19" presetClass="entr" presetSubtype="5" fill="hold" grpId="0" nodeType="withEffect">
                                  <p:stCondLst>
                                    <p:cond delay="0"/>
                                  </p:stCondLst>
                                  <p:childTnLst>
                                    <p:set>
                                      <p:cBhvr>
                                        <p:cTn id="106" dur="1" fill="hold">
                                          <p:stCondLst>
                                            <p:cond delay="0"/>
                                          </p:stCondLst>
                                        </p:cTn>
                                        <p:tgtEl>
                                          <p:spTgt spid="21"/>
                                        </p:tgtEl>
                                        <p:attrNameLst>
                                          <p:attrName>style.visibility</p:attrName>
                                        </p:attrNameLst>
                                      </p:cBhvr>
                                      <p:to>
                                        <p:strVal val="visible"/>
                                      </p:to>
                                    </p:set>
                                    <p:anim calcmode="lin" valueType="num">
                                      <p:cBhvr>
                                        <p:cTn id="107" dur="4500" fill="hold"/>
                                        <p:tgtEl>
                                          <p:spTgt spid="21"/>
                                        </p:tgtEl>
                                        <p:attrNameLst>
                                          <p:attrName>ppt_w</p:attrName>
                                        </p:attrNameLst>
                                      </p:cBhvr>
                                      <p:tavLst>
                                        <p:tav tm="0">
                                          <p:val>
                                            <p:strVal val="#ppt_w"/>
                                          </p:val>
                                        </p:tav>
                                        <p:tav tm="100000">
                                          <p:val>
                                            <p:strVal val="#ppt_w"/>
                                          </p:val>
                                        </p:tav>
                                      </p:tavLst>
                                    </p:anim>
                                    <p:anim calcmode="lin" valueType="num">
                                      <p:cBhvr>
                                        <p:cTn id="108" dur="4500" fill="hold"/>
                                        <p:tgtEl>
                                          <p:spTgt spid="21"/>
                                        </p:tgtEl>
                                        <p:attrNameLst>
                                          <p:attrName>ppt_h</p:attrName>
                                        </p:attrNameLst>
                                      </p:cBhvr>
                                      <p:tavLst>
                                        <p:tav tm="0" fmla="#ppt_h*sin(2.5*pi*$)">
                                          <p:val>
                                            <p:fltVal val="0"/>
                                          </p:val>
                                        </p:tav>
                                        <p:tav tm="100000">
                                          <p:val>
                                            <p:fltVal val="1"/>
                                          </p:val>
                                        </p:tav>
                                      </p:tavLst>
                                    </p:anim>
                                  </p:childTnLst>
                                </p:cTn>
                              </p:par>
                              <p:par>
                                <p:cTn id="109" presetID="8" presetClass="emph" presetSubtype="0" repeatCount="indefinite" fill="hold" grpId="1" nodeType="withEffect">
                                  <p:stCondLst>
                                    <p:cond delay="0"/>
                                  </p:stCondLst>
                                  <p:childTnLst>
                                    <p:animRot by="21600000">
                                      <p:cBhvr>
                                        <p:cTn id="110" dur="4500" fill="hold"/>
                                        <p:tgtEl>
                                          <p:spTgt spid="21"/>
                                        </p:tgtEl>
                                        <p:attrNameLst>
                                          <p:attrName>r</p:attrName>
                                        </p:attrNameLst>
                                      </p:cBhvr>
                                    </p:animRot>
                                  </p:childTnLst>
                                </p:cTn>
                              </p:par>
                              <p:par>
                                <p:cTn id="111" presetID="2" presetClass="exit" presetSubtype="9" fill="hold" grpId="2" nodeType="withEffect">
                                  <p:stCondLst>
                                    <p:cond delay="0"/>
                                  </p:stCondLst>
                                  <p:childTnLst>
                                    <p:anim calcmode="lin" valueType="num">
                                      <p:cBhvr additive="base">
                                        <p:cTn id="112" dur="4000"/>
                                        <p:tgtEl>
                                          <p:spTgt spid="21"/>
                                        </p:tgtEl>
                                        <p:attrNameLst>
                                          <p:attrName>ppt_x</p:attrName>
                                        </p:attrNameLst>
                                      </p:cBhvr>
                                      <p:tavLst>
                                        <p:tav tm="0">
                                          <p:val>
                                            <p:strVal val="ppt_x"/>
                                          </p:val>
                                        </p:tav>
                                        <p:tav tm="100000">
                                          <p:val>
                                            <p:strVal val="0-ppt_w/2"/>
                                          </p:val>
                                        </p:tav>
                                      </p:tavLst>
                                    </p:anim>
                                    <p:anim calcmode="lin" valueType="num">
                                      <p:cBhvr additive="base">
                                        <p:cTn id="113" dur="4000"/>
                                        <p:tgtEl>
                                          <p:spTgt spid="21"/>
                                        </p:tgtEl>
                                        <p:attrNameLst>
                                          <p:attrName>ppt_y</p:attrName>
                                        </p:attrNameLst>
                                      </p:cBhvr>
                                      <p:tavLst>
                                        <p:tav tm="0">
                                          <p:val>
                                            <p:strVal val="ppt_y"/>
                                          </p:val>
                                        </p:tav>
                                        <p:tav tm="100000">
                                          <p:val>
                                            <p:strVal val="0-ppt_h/2"/>
                                          </p:val>
                                        </p:tav>
                                      </p:tavLst>
                                    </p:anim>
                                    <p:set>
                                      <p:cBhvr>
                                        <p:cTn id="114" dur="1" fill="hold">
                                          <p:stCondLst>
                                            <p:cond delay="3999"/>
                                          </p:stCondLst>
                                        </p:cTn>
                                        <p:tgtEl>
                                          <p:spTgt spid="21"/>
                                        </p:tgtEl>
                                        <p:attrNameLst>
                                          <p:attrName>style.visibility</p:attrName>
                                        </p:attrNameLst>
                                      </p:cBhvr>
                                      <p:to>
                                        <p:strVal val="hidden"/>
                                      </p:to>
                                    </p:set>
                                  </p:childTnLst>
                                </p:cTn>
                              </p:par>
                              <p:par>
                                <p:cTn id="115" presetID="19" presetClass="entr" presetSubtype="5" fill="hold" grpId="0" nodeType="withEffect">
                                  <p:stCondLst>
                                    <p:cond delay="0"/>
                                  </p:stCondLst>
                                  <p:childTnLst>
                                    <p:set>
                                      <p:cBhvr>
                                        <p:cTn id="116" dur="1" fill="hold">
                                          <p:stCondLst>
                                            <p:cond delay="0"/>
                                          </p:stCondLst>
                                        </p:cTn>
                                        <p:tgtEl>
                                          <p:spTgt spid="20"/>
                                        </p:tgtEl>
                                        <p:attrNameLst>
                                          <p:attrName>style.visibility</p:attrName>
                                        </p:attrNameLst>
                                      </p:cBhvr>
                                      <p:to>
                                        <p:strVal val="visible"/>
                                      </p:to>
                                    </p:set>
                                    <p:anim calcmode="lin" valueType="num">
                                      <p:cBhvr>
                                        <p:cTn id="117" dur="4500" fill="hold"/>
                                        <p:tgtEl>
                                          <p:spTgt spid="20"/>
                                        </p:tgtEl>
                                        <p:attrNameLst>
                                          <p:attrName>ppt_w</p:attrName>
                                        </p:attrNameLst>
                                      </p:cBhvr>
                                      <p:tavLst>
                                        <p:tav tm="0">
                                          <p:val>
                                            <p:strVal val="#ppt_w"/>
                                          </p:val>
                                        </p:tav>
                                        <p:tav tm="100000">
                                          <p:val>
                                            <p:strVal val="#ppt_w"/>
                                          </p:val>
                                        </p:tav>
                                      </p:tavLst>
                                    </p:anim>
                                    <p:anim calcmode="lin" valueType="num">
                                      <p:cBhvr>
                                        <p:cTn id="118" dur="4500" fill="hold"/>
                                        <p:tgtEl>
                                          <p:spTgt spid="20"/>
                                        </p:tgtEl>
                                        <p:attrNameLst>
                                          <p:attrName>ppt_h</p:attrName>
                                        </p:attrNameLst>
                                      </p:cBhvr>
                                      <p:tavLst>
                                        <p:tav tm="0" fmla="#ppt_h*sin(2.5*pi*$)">
                                          <p:val>
                                            <p:fltVal val="0"/>
                                          </p:val>
                                        </p:tav>
                                        <p:tav tm="100000">
                                          <p:val>
                                            <p:fltVal val="1"/>
                                          </p:val>
                                        </p:tav>
                                      </p:tavLst>
                                    </p:anim>
                                  </p:childTnLst>
                                </p:cTn>
                              </p:par>
                              <p:par>
                                <p:cTn id="119" presetID="8" presetClass="emph" presetSubtype="0" repeatCount="indefinite" fill="hold" grpId="1" nodeType="withEffect">
                                  <p:stCondLst>
                                    <p:cond delay="0"/>
                                  </p:stCondLst>
                                  <p:childTnLst>
                                    <p:animRot by="21600000">
                                      <p:cBhvr>
                                        <p:cTn id="120" dur="4500" fill="hold"/>
                                        <p:tgtEl>
                                          <p:spTgt spid="20"/>
                                        </p:tgtEl>
                                        <p:attrNameLst>
                                          <p:attrName>r</p:attrName>
                                        </p:attrNameLst>
                                      </p:cBhvr>
                                    </p:animRot>
                                  </p:childTnLst>
                                </p:cTn>
                              </p:par>
                              <p:par>
                                <p:cTn id="121" presetID="2" presetClass="exit" presetSubtype="9" fill="hold" grpId="2" nodeType="withEffect">
                                  <p:stCondLst>
                                    <p:cond delay="0"/>
                                  </p:stCondLst>
                                  <p:childTnLst>
                                    <p:anim calcmode="lin" valueType="num">
                                      <p:cBhvr additive="base">
                                        <p:cTn id="122" dur="3000"/>
                                        <p:tgtEl>
                                          <p:spTgt spid="20"/>
                                        </p:tgtEl>
                                        <p:attrNameLst>
                                          <p:attrName>ppt_x</p:attrName>
                                        </p:attrNameLst>
                                      </p:cBhvr>
                                      <p:tavLst>
                                        <p:tav tm="0">
                                          <p:val>
                                            <p:strVal val="ppt_x"/>
                                          </p:val>
                                        </p:tav>
                                        <p:tav tm="100000">
                                          <p:val>
                                            <p:strVal val="0-ppt_w/2"/>
                                          </p:val>
                                        </p:tav>
                                      </p:tavLst>
                                    </p:anim>
                                    <p:anim calcmode="lin" valueType="num">
                                      <p:cBhvr additive="base">
                                        <p:cTn id="123" dur="3000"/>
                                        <p:tgtEl>
                                          <p:spTgt spid="20"/>
                                        </p:tgtEl>
                                        <p:attrNameLst>
                                          <p:attrName>ppt_y</p:attrName>
                                        </p:attrNameLst>
                                      </p:cBhvr>
                                      <p:tavLst>
                                        <p:tav tm="0">
                                          <p:val>
                                            <p:strVal val="ppt_y"/>
                                          </p:val>
                                        </p:tav>
                                        <p:tav tm="100000">
                                          <p:val>
                                            <p:strVal val="0-ppt_h/2"/>
                                          </p:val>
                                        </p:tav>
                                      </p:tavLst>
                                    </p:anim>
                                    <p:set>
                                      <p:cBhvr>
                                        <p:cTn id="124" dur="1" fill="hold">
                                          <p:stCondLst>
                                            <p:cond delay="2999"/>
                                          </p:stCondLst>
                                        </p:cTn>
                                        <p:tgtEl>
                                          <p:spTgt spid="20"/>
                                        </p:tgtEl>
                                        <p:attrNameLst>
                                          <p:attrName>style.visibility</p:attrName>
                                        </p:attrNameLst>
                                      </p:cBhvr>
                                      <p:to>
                                        <p:strVal val="hidden"/>
                                      </p:to>
                                    </p:set>
                                  </p:childTnLst>
                                </p:cTn>
                              </p:par>
                              <p:par>
                                <p:cTn id="125" presetID="23" presetClass="entr" presetSubtype="528" fill="hold" nodeType="withEffect">
                                  <p:stCondLst>
                                    <p:cond delay="500"/>
                                  </p:stCondLst>
                                  <p:childTnLst>
                                    <p:set>
                                      <p:cBhvr>
                                        <p:cTn id="126" dur="1" fill="hold">
                                          <p:stCondLst>
                                            <p:cond delay="0"/>
                                          </p:stCondLst>
                                        </p:cTn>
                                        <p:tgtEl>
                                          <p:spTgt spid="15"/>
                                        </p:tgtEl>
                                        <p:attrNameLst>
                                          <p:attrName>style.visibility</p:attrName>
                                        </p:attrNameLst>
                                      </p:cBhvr>
                                      <p:to>
                                        <p:strVal val="visible"/>
                                      </p:to>
                                    </p:set>
                                    <p:anim calcmode="lin" valueType="num">
                                      <p:cBhvr>
                                        <p:cTn id="127" dur="3750" fill="hold"/>
                                        <p:tgtEl>
                                          <p:spTgt spid="15"/>
                                        </p:tgtEl>
                                        <p:attrNameLst>
                                          <p:attrName>ppt_w</p:attrName>
                                        </p:attrNameLst>
                                      </p:cBhvr>
                                      <p:tavLst>
                                        <p:tav tm="0">
                                          <p:val>
                                            <p:fltVal val="0"/>
                                          </p:val>
                                        </p:tav>
                                        <p:tav tm="100000">
                                          <p:val>
                                            <p:strVal val="#ppt_w"/>
                                          </p:val>
                                        </p:tav>
                                      </p:tavLst>
                                    </p:anim>
                                    <p:anim calcmode="lin" valueType="num">
                                      <p:cBhvr>
                                        <p:cTn id="128" dur="3750" fill="hold"/>
                                        <p:tgtEl>
                                          <p:spTgt spid="15"/>
                                        </p:tgtEl>
                                        <p:attrNameLst>
                                          <p:attrName>ppt_h</p:attrName>
                                        </p:attrNameLst>
                                      </p:cBhvr>
                                      <p:tavLst>
                                        <p:tav tm="0">
                                          <p:val>
                                            <p:fltVal val="0"/>
                                          </p:val>
                                        </p:tav>
                                        <p:tav tm="100000">
                                          <p:val>
                                            <p:strVal val="#ppt_h"/>
                                          </p:val>
                                        </p:tav>
                                      </p:tavLst>
                                    </p:anim>
                                    <p:anim calcmode="lin" valueType="num">
                                      <p:cBhvr>
                                        <p:cTn id="129" dur="3750" fill="hold"/>
                                        <p:tgtEl>
                                          <p:spTgt spid="15"/>
                                        </p:tgtEl>
                                        <p:attrNameLst>
                                          <p:attrName>ppt_x</p:attrName>
                                        </p:attrNameLst>
                                      </p:cBhvr>
                                      <p:tavLst>
                                        <p:tav tm="0">
                                          <p:val>
                                            <p:fltVal val="0.5"/>
                                          </p:val>
                                        </p:tav>
                                        <p:tav tm="100000">
                                          <p:val>
                                            <p:strVal val="#ppt_x"/>
                                          </p:val>
                                        </p:tav>
                                      </p:tavLst>
                                    </p:anim>
                                    <p:anim calcmode="lin" valueType="num">
                                      <p:cBhvr>
                                        <p:cTn id="130" dur="3750" fill="hold"/>
                                        <p:tgtEl>
                                          <p:spTgt spid="15"/>
                                        </p:tgtEl>
                                        <p:attrNameLst>
                                          <p:attrName>ppt_y</p:attrName>
                                        </p:attrNameLst>
                                      </p:cBhvr>
                                      <p:tavLst>
                                        <p:tav tm="0">
                                          <p:val>
                                            <p:fltVal val="0.5"/>
                                          </p:val>
                                        </p:tav>
                                        <p:tav tm="100000">
                                          <p:val>
                                            <p:strVal val="#ppt_y"/>
                                          </p:val>
                                        </p:tav>
                                      </p:tavLst>
                                    </p:anim>
                                  </p:childTnLst>
                                </p:cTn>
                              </p:par>
                              <p:par>
                                <p:cTn id="131" presetID="16" presetClass="entr" presetSubtype="42" fill="hold" nodeType="withEffect">
                                  <p:stCondLst>
                                    <p:cond delay="500"/>
                                  </p:stCondLst>
                                  <p:childTnLst>
                                    <p:set>
                                      <p:cBhvr>
                                        <p:cTn id="132" dur="1" fill="hold">
                                          <p:stCondLst>
                                            <p:cond delay="0"/>
                                          </p:stCondLst>
                                        </p:cTn>
                                        <p:tgtEl>
                                          <p:spTgt spid="15"/>
                                        </p:tgtEl>
                                        <p:attrNameLst>
                                          <p:attrName>style.visibility</p:attrName>
                                        </p:attrNameLst>
                                      </p:cBhvr>
                                      <p:to>
                                        <p:strVal val="visible"/>
                                      </p:to>
                                    </p:set>
                                    <p:animEffect transition="in" filter="barn(outHorizontal)">
                                      <p:cBhvr>
                                        <p:cTn id="133" dur="3750"/>
                                        <p:tgtEl>
                                          <p:spTgt spid="15"/>
                                        </p:tgtEl>
                                      </p:cBhvr>
                                    </p:animEffect>
                                  </p:childTnLst>
                                </p:cTn>
                              </p:par>
                              <p:par>
                                <p:cTn id="134" presetID="9" presetClass="emph" presetSubtype="0" grpId="0" nodeType="withEffect">
                                  <p:stCondLst>
                                    <p:cond delay="0"/>
                                  </p:stCondLst>
                                  <p:childTnLst>
                                    <p:set>
                                      <p:cBhvr rctx="PPT">
                                        <p:cTn id="135" dur="indefinite"/>
                                        <p:tgtEl>
                                          <p:spTgt spid="17"/>
                                        </p:tgtEl>
                                        <p:attrNameLst>
                                          <p:attrName>style.opacity</p:attrName>
                                        </p:attrNameLst>
                                      </p:cBhvr>
                                      <p:to>
                                        <p:strVal val="0"/>
                                      </p:to>
                                    </p:set>
                                    <p:animEffect filter="image" prLst="opacity: 0">
                                      <p:cBhvr rctx="IE">
                                        <p:cTn id="136" dur="indefinite"/>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3" grpId="0" animBg="1"/>
      <p:bldP spid="3" grpId="1" animBg="1"/>
      <p:bldP spid="3" grpId="2" animBg="1"/>
      <p:bldP spid="8" grpId="0" animBg="1"/>
      <p:bldP spid="8" grpId="1" animBg="1"/>
      <p:bldP spid="8" grpId="2" animBg="1"/>
      <p:bldP spid="9" grpId="0" animBg="1"/>
      <p:bldP spid="9" grpId="1" animBg="1"/>
      <p:bldP spid="9" grpId="2" animBg="1"/>
      <p:bldP spid="10" grpId="0" animBg="1"/>
      <p:bldP spid="10" grpId="1" animBg="1"/>
      <p:bldP spid="10" grpId="2" animBg="1"/>
      <p:bldP spid="16" grpId="0" animBg="1"/>
      <p:bldP spid="16" grpId="1" animBg="1"/>
      <p:bldP spid="16"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17"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1" name="200 Imagen" descr="Diapositiva40"/>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grpSp>
        <p:nvGrpSpPr>
          <p:cNvPr id="3" name="2 Grupo"/>
          <p:cNvGrpSpPr/>
          <p:nvPr/>
        </p:nvGrpSpPr>
        <p:grpSpPr>
          <a:xfrm>
            <a:off x="323528" y="483518"/>
            <a:ext cx="4824912" cy="1548456"/>
            <a:chOff x="687287" y="334628"/>
            <a:chExt cx="3284370" cy="2348680"/>
          </a:xfrm>
          <a:gradFill>
            <a:gsLst>
              <a:gs pos="43000">
                <a:srgbClr val="FF3300"/>
              </a:gs>
              <a:gs pos="18000">
                <a:srgbClr val="FF6600"/>
              </a:gs>
              <a:gs pos="67000">
                <a:schemeClr val="tx1">
                  <a:lumMod val="95000"/>
                </a:schemeClr>
              </a:gs>
              <a:gs pos="100000">
                <a:schemeClr val="tx1"/>
              </a:gs>
            </a:gsLst>
            <a:lin ang="13500000" scaled="1"/>
          </a:gradFill>
          <a:scene3d>
            <a:camera prst="orthographicFront"/>
            <a:lightRig rig="chilly" dir="t">
              <a:rot lat="0" lon="0" rev="0"/>
            </a:lightRig>
          </a:scene3d>
        </p:grpSpPr>
        <p:grpSp>
          <p:nvGrpSpPr>
            <p:cNvPr id="4" name="3 Grupo"/>
            <p:cNvGrpSpPr/>
            <p:nvPr/>
          </p:nvGrpSpPr>
          <p:grpSpPr>
            <a:xfrm rot="19783762">
              <a:off x="687287" y="334628"/>
              <a:ext cx="1919657" cy="523308"/>
              <a:chOff x="2011447" y="-36000"/>
              <a:chExt cx="5136861" cy="1311747"/>
            </a:xfrm>
            <a:grpFill/>
          </p:grpSpPr>
          <p:sp>
            <p:nvSpPr>
              <p:cNvPr id="45" name="1 Triángulo isósceles"/>
              <p:cNvSpPr/>
              <p:nvPr/>
            </p:nvSpPr>
            <p:spPr>
              <a:xfrm rot="10800000">
                <a:off x="4067944" y="-36000"/>
                <a:ext cx="1008112" cy="105958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powder">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1 Triángulo isósceles"/>
              <p:cNvSpPr/>
              <p:nvPr/>
            </p:nvSpPr>
            <p:spPr>
              <a:xfrm rot="10154647">
                <a:off x="3185284" y="9748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powder">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1 Triángulo isósceles"/>
              <p:cNvSpPr/>
              <p:nvPr/>
            </p:nvSpPr>
            <p:spPr>
              <a:xfrm rot="9105958">
                <a:off x="2466524" y="39618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powder">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1 Triángulo isósceles"/>
              <p:cNvSpPr/>
              <p:nvPr/>
            </p:nvSpPr>
            <p:spPr>
              <a:xfrm rot="8323645">
                <a:off x="2011447" y="78951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powder">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1 Triángulo isósceles"/>
              <p:cNvSpPr/>
              <p:nvPr/>
            </p:nvSpPr>
            <p:spPr>
              <a:xfrm rot="11445353" flipH="1">
                <a:off x="5076056" y="7200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powder">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1 Triángulo isósceles"/>
              <p:cNvSpPr/>
              <p:nvPr/>
            </p:nvSpPr>
            <p:spPr>
              <a:xfrm rot="12494042" flipH="1">
                <a:off x="5968537" y="37070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powder">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1 Triángulo isósceles"/>
              <p:cNvSpPr/>
              <p:nvPr/>
            </p:nvSpPr>
            <p:spPr>
              <a:xfrm rot="13276355" flipH="1">
                <a:off x="6692404" y="76403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powder">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5" name="4 Grupo"/>
            <p:cNvGrpSpPr/>
            <p:nvPr/>
          </p:nvGrpSpPr>
          <p:grpSpPr>
            <a:xfrm rot="19783762">
              <a:off x="972627" y="715653"/>
              <a:ext cx="1919657" cy="523308"/>
              <a:chOff x="2011447" y="-36000"/>
              <a:chExt cx="5136861" cy="1311747"/>
            </a:xfrm>
            <a:grpFill/>
          </p:grpSpPr>
          <p:sp>
            <p:nvSpPr>
              <p:cNvPr id="38" name="1 Triángulo isósceles"/>
              <p:cNvSpPr/>
              <p:nvPr/>
            </p:nvSpPr>
            <p:spPr>
              <a:xfrm rot="10800000">
                <a:off x="4067944" y="-36000"/>
                <a:ext cx="1008112" cy="105958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powder">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1 Triángulo isósceles"/>
              <p:cNvSpPr/>
              <p:nvPr/>
            </p:nvSpPr>
            <p:spPr>
              <a:xfrm rot="10154647">
                <a:off x="3185284" y="9748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powder">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1 Triángulo isósceles"/>
              <p:cNvSpPr/>
              <p:nvPr/>
            </p:nvSpPr>
            <p:spPr>
              <a:xfrm rot="9105958">
                <a:off x="2466524" y="39618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powder">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1 Triángulo isósceles"/>
              <p:cNvSpPr/>
              <p:nvPr/>
            </p:nvSpPr>
            <p:spPr>
              <a:xfrm rot="8323645">
                <a:off x="2011447" y="78951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powder">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1 Triángulo isósceles"/>
              <p:cNvSpPr/>
              <p:nvPr/>
            </p:nvSpPr>
            <p:spPr>
              <a:xfrm rot="11445353" flipH="1">
                <a:off x="5076056" y="7200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powder">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1 Triángulo isósceles"/>
              <p:cNvSpPr/>
              <p:nvPr/>
            </p:nvSpPr>
            <p:spPr>
              <a:xfrm rot="12494042" flipH="1">
                <a:off x="5968537" y="37070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powder">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1 Triángulo isósceles"/>
              <p:cNvSpPr/>
              <p:nvPr/>
            </p:nvSpPr>
            <p:spPr>
              <a:xfrm rot="13276355" flipH="1">
                <a:off x="6692404" y="76403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powder">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6" name="5 Grupo"/>
            <p:cNvGrpSpPr/>
            <p:nvPr/>
          </p:nvGrpSpPr>
          <p:grpSpPr>
            <a:xfrm rot="19783762">
              <a:off x="1224000" y="1075693"/>
              <a:ext cx="1919657" cy="523308"/>
              <a:chOff x="2011447" y="-36000"/>
              <a:chExt cx="5136861" cy="1311747"/>
            </a:xfrm>
            <a:grpFill/>
          </p:grpSpPr>
          <p:sp>
            <p:nvSpPr>
              <p:cNvPr id="31" name="1 Triángulo isósceles"/>
              <p:cNvSpPr/>
              <p:nvPr/>
            </p:nvSpPr>
            <p:spPr>
              <a:xfrm rot="10800000">
                <a:off x="4067944" y="-36000"/>
                <a:ext cx="1008112" cy="105958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powder">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1 Triángulo isósceles"/>
              <p:cNvSpPr/>
              <p:nvPr/>
            </p:nvSpPr>
            <p:spPr>
              <a:xfrm rot="10154647">
                <a:off x="3185284" y="9748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powder">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1 Triángulo isósceles"/>
              <p:cNvSpPr/>
              <p:nvPr/>
            </p:nvSpPr>
            <p:spPr>
              <a:xfrm rot="9105958">
                <a:off x="2466524" y="39618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powder">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1 Triángulo isósceles"/>
              <p:cNvSpPr/>
              <p:nvPr/>
            </p:nvSpPr>
            <p:spPr>
              <a:xfrm rot="8323645">
                <a:off x="2011447" y="78951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powder">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1 Triángulo isósceles"/>
              <p:cNvSpPr/>
              <p:nvPr/>
            </p:nvSpPr>
            <p:spPr>
              <a:xfrm rot="11445353" flipH="1">
                <a:off x="5076056" y="7200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powder">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1 Triángulo isósceles"/>
              <p:cNvSpPr/>
              <p:nvPr/>
            </p:nvSpPr>
            <p:spPr>
              <a:xfrm rot="12494042" flipH="1">
                <a:off x="5968537" y="37070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powder">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1 Triángulo isósceles"/>
              <p:cNvSpPr/>
              <p:nvPr/>
            </p:nvSpPr>
            <p:spPr>
              <a:xfrm rot="13276355" flipH="1">
                <a:off x="6692404" y="76403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powder">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7" name="6 Grupo"/>
            <p:cNvGrpSpPr/>
            <p:nvPr/>
          </p:nvGrpSpPr>
          <p:grpSpPr>
            <a:xfrm rot="19783762">
              <a:off x="1476684" y="1435734"/>
              <a:ext cx="1919657" cy="523308"/>
              <a:chOff x="2011447" y="-36000"/>
              <a:chExt cx="5136861" cy="1311747"/>
            </a:xfrm>
            <a:grpFill/>
          </p:grpSpPr>
          <p:sp>
            <p:nvSpPr>
              <p:cNvPr id="24" name="1 Triángulo isósceles"/>
              <p:cNvSpPr/>
              <p:nvPr/>
            </p:nvSpPr>
            <p:spPr>
              <a:xfrm rot="10800000">
                <a:off x="4067944" y="-36000"/>
                <a:ext cx="1008112" cy="105958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powder">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1 Triángulo isósceles"/>
              <p:cNvSpPr/>
              <p:nvPr/>
            </p:nvSpPr>
            <p:spPr>
              <a:xfrm rot="10154647">
                <a:off x="3185284" y="9748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powder">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1 Triángulo isósceles"/>
              <p:cNvSpPr/>
              <p:nvPr/>
            </p:nvSpPr>
            <p:spPr>
              <a:xfrm rot="9105958">
                <a:off x="2466524" y="39618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powder">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1 Triángulo isósceles"/>
              <p:cNvSpPr/>
              <p:nvPr/>
            </p:nvSpPr>
            <p:spPr>
              <a:xfrm rot="8323645">
                <a:off x="2011447" y="78951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powder">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1 Triángulo isósceles"/>
              <p:cNvSpPr/>
              <p:nvPr/>
            </p:nvSpPr>
            <p:spPr>
              <a:xfrm rot="11445353" flipH="1">
                <a:off x="5076056" y="7200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powder">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1 Triángulo isósceles"/>
              <p:cNvSpPr/>
              <p:nvPr/>
            </p:nvSpPr>
            <p:spPr>
              <a:xfrm rot="12494042" flipH="1">
                <a:off x="5968537" y="37070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powder">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1 Triángulo isósceles"/>
              <p:cNvSpPr/>
              <p:nvPr/>
            </p:nvSpPr>
            <p:spPr>
              <a:xfrm rot="13276355" flipH="1">
                <a:off x="6692404" y="76403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powder">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8" name="7 Grupo"/>
            <p:cNvGrpSpPr/>
            <p:nvPr/>
          </p:nvGrpSpPr>
          <p:grpSpPr>
            <a:xfrm rot="19783762">
              <a:off x="1764715" y="1795775"/>
              <a:ext cx="1919657" cy="523308"/>
              <a:chOff x="2011447" y="-36000"/>
              <a:chExt cx="5136861" cy="1311747"/>
            </a:xfrm>
            <a:grpFill/>
          </p:grpSpPr>
          <p:sp>
            <p:nvSpPr>
              <p:cNvPr id="17" name="1 Triángulo isósceles"/>
              <p:cNvSpPr/>
              <p:nvPr/>
            </p:nvSpPr>
            <p:spPr>
              <a:xfrm rot="10800000">
                <a:off x="4067944" y="-36000"/>
                <a:ext cx="1008112" cy="105958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powder">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 Triángulo isósceles"/>
              <p:cNvSpPr/>
              <p:nvPr/>
            </p:nvSpPr>
            <p:spPr>
              <a:xfrm rot="10154647">
                <a:off x="3185284" y="9748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powder">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 Triángulo isósceles"/>
              <p:cNvSpPr/>
              <p:nvPr/>
            </p:nvSpPr>
            <p:spPr>
              <a:xfrm rot="9105958">
                <a:off x="2466524" y="39618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powder">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 Triángulo isósceles"/>
              <p:cNvSpPr/>
              <p:nvPr/>
            </p:nvSpPr>
            <p:spPr>
              <a:xfrm rot="8323645">
                <a:off x="2011447" y="78951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powder">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1 Triángulo isósceles"/>
              <p:cNvSpPr/>
              <p:nvPr/>
            </p:nvSpPr>
            <p:spPr>
              <a:xfrm rot="11445353" flipH="1">
                <a:off x="5076056" y="7200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powder">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1 Triángulo isósceles"/>
              <p:cNvSpPr/>
              <p:nvPr/>
            </p:nvSpPr>
            <p:spPr>
              <a:xfrm rot="12494042" flipH="1">
                <a:off x="5968537" y="37070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powder">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1 Triángulo isósceles"/>
              <p:cNvSpPr/>
              <p:nvPr/>
            </p:nvSpPr>
            <p:spPr>
              <a:xfrm rot="13276355" flipH="1">
                <a:off x="6692404" y="76403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powder">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9" name="8 Grupo"/>
            <p:cNvGrpSpPr/>
            <p:nvPr/>
          </p:nvGrpSpPr>
          <p:grpSpPr>
            <a:xfrm rot="19783762">
              <a:off x="2052000" y="2160000"/>
              <a:ext cx="1919657" cy="523308"/>
              <a:chOff x="2011447" y="-36000"/>
              <a:chExt cx="5136861" cy="1311747"/>
            </a:xfrm>
            <a:grpFill/>
          </p:grpSpPr>
          <p:sp>
            <p:nvSpPr>
              <p:cNvPr id="10" name="1 Triángulo isósceles"/>
              <p:cNvSpPr/>
              <p:nvPr/>
            </p:nvSpPr>
            <p:spPr>
              <a:xfrm rot="10800000">
                <a:off x="4067944" y="-36000"/>
                <a:ext cx="1008112" cy="105958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powder">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 Triángulo isósceles"/>
              <p:cNvSpPr/>
              <p:nvPr/>
            </p:nvSpPr>
            <p:spPr>
              <a:xfrm rot="10154647">
                <a:off x="3185284" y="9748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powder">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 Triángulo isósceles"/>
              <p:cNvSpPr/>
              <p:nvPr/>
            </p:nvSpPr>
            <p:spPr>
              <a:xfrm rot="9105958">
                <a:off x="2466524" y="39618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powder">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 Triángulo isósceles"/>
              <p:cNvSpPr/>
              <p:nvPr/>
            </p:nvSpPr>
            <p:spPr>
              <a:xfrm rot="8323645">
                <a:off x="2011447" y="78951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powder">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 Triángulo isósceles"/>
              <p:cNvSpPr/>
              <p:nvPr/>
            </p:nvSpPr>
            <p:spPr>
              <a:xfrm rot="11445353" flipH="1">
                <a:off x="5076056" y="7200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powder">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 Triángulo isósceles"/>
              <p:cNvSpPr/>
              <p:nvPr/>
            </p:nvSpPr>
            <p:spPr>
              <a:xfrm rot="12494042" flipH="1">
                <a:off x="5968537" y="37070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powder">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 Triángulo isósceles"/>
              <p:cNvSpPr/>
              <p:nvPr/>
            </p:nvSpPr>
            <p:spPr>
              <a:xfrm rot="13276355" flipH="1">
                <a:off x="6692404" y="76403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powder">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101" name="100 Grupo"/>
          <p:cNvGrpSpPr/>
          <p:nvPr/>
        </p:nvGrpSpPr>
        <p:grpSpPr>
          <a:xfrm rot="10800000">
            <a:off x="3923928" y="2952032"/>
            <a:ext cx="4896544" cy="1707950"/>
            <a:chOff x="687287" y="334628"/>
            <a:chExt cx="3284370" cy="2348680"/>
          </a:xfrm>
          <a:gradFill flip="none" rotWithShape="1">
            <a:gsLst>
              <a:gs pos="43000">
                <a:srgbClr val="FF3300"/>
              </a:gs>
              <a:gs pos="18000">
                <a:srgbClr val="FF6600"/>
              </a:gs>
              <a:gs pos="71000">
                <a:schemeClr val="tx1">
                  <a:lumMod val="95000"/>
                </a:schemeClr>
              </a:gs>
              <a:gs pos="100000">
                <a:schemeClr val="tx1"/>
              </a:gs>
            </a:gsLst>
            <a:lin ang="13500000" scaled="1"/>
            <a:tileRect/>
          </a:gradFill>
          <a:scene3d>
            <a:camera prst="orthographicFront"/>
            <a:lightRig rig="chilly" dir="t">
              <a:rot lat="0" lon="0" rev="13200000"/>
            </a:lightRig>
          </a:scene3d>
        </p:grpSpPr>
        <p:grpSp>
          <p:nvGrpSpPr>
            <p:cNvPr id="102" name="101 Grupo"/>
            <p:cNvGrpSpPr/>
            <p:nvPr/>
          </p:nvGrpSpPr>
          <p:grpSpPr>
            <a:xfrm rot="19783762">
              <a:off x="687287" y="334628"/>
              <a:ext cx="1919657" cy="523308"/>
              <a:chOff x="2011447" y="-36000"/>
              <a:chExt cx="5136861" cy="1311747"/>
            </a:xfrm>
            <a:grpFill/>
          </p:grpSpPr>
          <p:sp>
            <p:nvSpPr>
              <p:cNvPr id="143" name="1 Triángulo isósceles"/>
              <p:cNvSpPr/>
              <p:nvPr/>
            </p:nvSpPr>
            <p:spPr>
              <a:xfrm rot="10800000">
                <a:off x="4067944" y="-36000"/>
                <a:ext cx="1008112" cy="105958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powder">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4" name="1 Triángulo isósceles"/>
              <p:cNvSpPr/>
              <p:nvPr/>
            </p:nvSpPr>
            <p:spPr>
              <a:xfrm rot="10154647">
                <a:off x="3185284" y="9748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powder">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5" name="1 Triángulo isósceles"/>
              <p:cNvSpPr/>
              <p:nvPr/>
            </p:nvSpPr>
            <p:spPr>
              <a:xfrm rot="9105958">
                <a:off x="2466524" y="39618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powder">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6" name="1 Triángulo isósceles"/>
              <p:cNvSpPr/>
              <p:nvPr/>
            </p:nvSpPr>
            <p:spPr>
              <a:xfrm rot="8323645">
                <a:off x="2011447" y="78951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powder">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7" name="1 Triángulo isósceles"/>
              <p:cNvSpPr/>
              <p:nvPr/>
            </p:nvSpPr>
            <p:spPr>
              <a:xfrm rot="11445353" flipH="1">
                <a:off x="5076056" y="7200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powder">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8" name="1 Triángulo isósceles"/>
              <p:cNvSpPr/>
              <p:nvPr/>
            </p:nvSpPr>
            <p:spPr>
              <a:xfrm rot="12494042" flipH="1">
                <a:off x="5968537" y="37070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powder">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9" name="1 Triángulo isósceles"/>
              <p:cNvSpPr/>
              <p:nvPr/>
            </p:nvSpPr>
            <p:spPr>
              <a:xfrm rot="13276355" flipH="1">
                <a:off x="6692404" y="76403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powder">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03" name="102 Grupo"/>
            <p:cNvGrpSpPr/>
            <p:nvPr/>
          </p:nvGrpSpPr>
          <p:grpSpPr>
            <a:xfrm rot="19783762">
              <a:off x="972627" y="715653"/>
              <a:ext cx="1919657" cy="523308"/>
              <a:chOff x="2011447" y="-36000"/>
              <a:chExt cx="5136861" cy="1311747"/>
            </a:xfrm>
            <a:grpFill/>
          </p:grpSpPr>
          <p:sp>
            <p:nvSpPr>
              <p:cNvPr id="136" name="1 Triángulo isósceles"/>
              <p:cNvSpPr/>
              <p:nvPr/>
            </p:nvSpPr>
            <p:spPr>
              <a:xfrm rot="10800000">
                <a:off x="4067944" y="-36000"/>
                <a:ext cx="1008112" cy="105958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powder">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7" name="1 Triángulo isósceles"/>
              <p:cNvSpPr/>
              <p:nvPr/>
            </p:nvSpPr>
            <p:spPr>
              <a:xfrm rot="10154647">
                <a:off x="3185284" y="9748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powder">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8" name="1 Triángulo isósceles"/>
              <p:cNvSpPr/>
              <p:nvPr/>
            </p:nvSpPr>
            <p:spPr>
              <a:xfrm rot="9105958">
                <a:off x="2466524" y="39618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powder">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9" name="1 Triángulo isósceles"/>
              <p:cNvSpPr/>
              <p:nvPr/>
            </p:nvSpPr>
            <p:spPr>
              <a:xfrm rot="8323645">
                <a:off x="2011447" y="78951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powder">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0" name="1 Triángulo isósceles"/>
              <p:cNvSpPr/>
              <p:nvPr/>
            </p:nvSpPr>
            <p:spPr>
              <a:xfrm rot="11445353" flipH="1">
                <a:off x="5076056" y="7200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powder">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1" name="1 Triángulo isósceles"/>
              <p:cNvSpPr/>
              <p:nvPr/>
            </p:nvSpPr>
            <p:spPr>
              <a:xfrm rot="12494042" flipH="1">
                <a:off x="5968537" y="37070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powder">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2" name="1 Triángulo isósceles"/>
              <p:cNvSpPr/>
              <p:nvPr/>
            </p:nvSpPr>
            <p:spPr>
              <a:xfrm rot="13276355" flipH="1">
                <a:off x="6692404" y="76403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powder">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04" name="103 Grupo"/>
            <p:cNvGrpSpPr/>
            <p:nvPr/>
          </p:nvGrpSpPr>
          <p:grpSpPr>
            <a:xfrm rot="19783762">
              <a:off x="1224000" y="1075693"/>
              <a:ext cx="1919657" cy="523308"/>
              <a:chOff x="2011447" y="-36000"/>
              <a:chExt cx="5136861" cy="1311747"/>
            </a:xfrm>
            <a:grpFill/>
          </p:grpSpPr>
          <p:sp>
            <p:nvSpPr>
              <p:cNvPr id="129" name="1 Triángulo isósceles"/>
              <p:cNvSpPr/>
              <p:nvPr/>
            </p:nvSpPr>
            <p:spPr>
              <a:xfrm rot="10800000">
                <a:off x="4067944" y="-36000"/>
                <a:ext cx="1008112" cy="105958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powder">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0" name="1 Triángulo isósceles"/>
              <p:cNvSpPr/>
              <p:nvPr/>
            </p:nvSpPr>
            <p:spPr>
              <a:xfrm rot="10154647">
                <a:off x="3185284" y="9748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powder">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1" name="1 Triángulo isósceles"/>
              <p:cNvSpPr/>
              <p:nvPr/>
            </p:nvSpPr>
            <p:spPr>
              <a:xfrm rot="9105958">
                <a:off x="2466524" y="39618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powder">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2" name="1 Triángulo isósceles"/>
              <p:cNvSpPr/>
              <p:nvPr/>
            </p:nvSpPr>
            <p:spPr>
              <a:xfrm rot="8323645">
                <a:off x="2011447" y="78951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powder">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3" name="1 Triángulo isósceles"/>
              <p:cNvSpPr/>
              <p:nvPr/>
            </p:nvSpPr>
            <p:spPr>
              <a:xfrm rot="11445353" flipH="1">
                <a:off x="5076056" y="7200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powder">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4" name="1 Triángulo isósceles"/>
              <p:cNvSpPr/>
              <p:nvPr/>
            </p:nvSpPr>
            <p:spPr>
              <a:xfrm rot="12494042" flipH="1">
                <a:off x="5968537" y="37070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powder">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5" name="1 Triángulo isósceles"/>
              <p:cNvSpPr/>
              <p:nvPr/>
            </p:nvSpPr>
            <p:spPr>
              <a:xfrm rot="13276355" flipH="1">
                <a:off x="6692404" y="76403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powder">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05" name="104 Grupo"/>
            <p:cNvGrpSpPr/>
            <p:nvPr/>
          </p:nvGrpSpPr>
          <p:grpSpPr>
            <a:xfrm rot="19783762">
              <a:off x="1476684" y="1435734"/>
              <a:ext cx="1919657" cy="523308"/>
              <a:chOff x="2011447" y="-36000"/>
              <a:chExt cx="5136861" cy="1311747"/>
            </a:xfrm>
            <a:grpFill/>
          </p:grpSpPr>
          <p:sp>
            <p:nvSpPr>
              <p:cNvPr id="122" name="1 Triángulo isósceles"/>
              <p:cNvSpPr/>
              <p:nvPr/>
            </p:nvSpPr>
            <p:spPr>
              <a:xfrm rot="10800000">
                <a:off x="4067944" y="-36000"/>
                <a:ext cx="1008112" cy="105958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powder">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3" name="1 Triángulo isósceles"/>
              <p:cNvSpPr/>
              <p:nvPr/>
            </p:nvSpPr>
            <p:spPr>
              <a:xfrm rot="10154647">
                <a:off x="3185284" y="9748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powder">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4" name="1 Triángulo isósceles"/>
              <p:cNvSpPr/>
              <p:nvPr/>
            </p:nvSpPr>
            <p:spPr>
              <a:xfrm rot="9105958">
                <a:off x="2466524" y="39618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powder">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5" name="1 Triángulo isósceles"/>
              <p:cNvSpPr/>
              <p:nvPr/>
            </p:nvSpPr>
            <p:spPr>
              <a:xfrm rot="8323645">
                <a:off x="2011447" y="78951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powder">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6" name="1 Triángulo isósceles"/>
              <p:cNvSpPr/>
              <p:nvPr/>
            </p:nvSpPr>
            <p:spPr>
              <a:xfrm rot="11445353" flipH="1">
                <a:off x="5076056" y="7200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powder">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7" name="1 Triángulo isósceles"/>
              <p:cNvSpPr/>
              <p:nvPr/>
            </p:nvSpPr>
            <p:spPr>
              <a:xfrm rot="12494042" flipH="1">
                <a:off x="5968537" y="37070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powder">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8" name="1 Triángulo isósceles"/>
              <p:cNvSpPr/>
              <p:nvPr/>
            </p:nvSpPr>
            <p:spPr>
              <a:xfrm rot="13276355" flipH="1">
                <a:off x="6692404" y="76403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powder">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06" name="105 Grupo"/>
            <p:cNvGrpSpPr/>
            <p:nvPr/>
          </p:nvGrpSpPr>
          <p:grpSpPr>
            <a:xfrm rot="19783762">
              <a:off x="1764715" y="1795775"/>
              <a:ext cx="1919657" cy="523308"/>
              <a:chOff x="2011447" y="-36000"/>
              <a:chExt cx="5136861" cy="1311747"/>
            </a:xfrm>
            <a:grpFill/>
          </p:grpSpPr>
          <p:sp>
            <p:nvSpPr>
              <p:cNvPr id="115" name="1 Triángulo isósceles"/>
              <p:cNvSpPr/>
              <p:nvPr/>
            </p:nvSpPr>
            <p:spPr>
              <a:xfrm rot="10800000">
                <a:off x="4067944" y="-36000"/>
                <a:ext cx="1008112" cy="105958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powder">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6" name="1 Triángulo isósceles"/>
              <p:cNvSpPr/>
              <p:nvPr/>
            </p:nvSpPr>
            <p:spPr>
              <a:xfrm rot="10154647">
                <a:off x="3185284" y="9748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powder">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7" name="1 Triángulo isósceles"/>
              <p:cNvSpPr/>
              <p:nvPr/>
            </p:nvSpPr>
            <p:spPr>
              <a:xfrm rot="9105958">
                <a:off x="2466524" y="39618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powder">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8" name="1 Triángulo isósceles"/>
              <p:cNvSpPr/>
              <p:nvPr/>
            </p:nvSpPr>
            <p:spPr>
              <a:xfrm rot="8323645">
                <a:off x="2011447" y="78951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powder">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9" name="1 Triángulo isósceles"/>
              <p:cNvSpPr/>
              <p:nvPr/>
            </p:nvSpPr>
            <p:spPr>
              <a:xfrm rot="11445353" flipH="1">
                <a:off x="5076056" y="7200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powder">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0" name="1 Triángulo isósceles"/>
              <p:cNvSpPr/>
              <p:nvPr/>
            </p:nvSpPr>
            <p:spPr>
              <a:xfrm rot="12494042" flipH="1">
                <a:off x="5968537" y="37070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powder">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1" name="1 Triángulo isósceles"/>
              <p:cNvSpPr/>
              <p:nvPr/>
            </p:nvSpPr>
            <p:spPr>
              <a:xfrm rot="13276355" flipH="1">
                <a:off x="6692404" y="76403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powder">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07" name="106 Grupo"/>
            <p:cNvGrpSpPr/>
            <p:nvPr/>
          </p:nvGrpSpPr>
          <p:grpSpPr>
            <a:xfrm rot="19783762">
              <a:off x="2052000" y="2160000"/>
              <a:ext cx="1919657" cy="523308"/>
              <a:chOff x="2011447" y="-36000"/>
              <a:chExt cx="5136861" cy="1311747"/>
            </a:xfrm>
            <a:grpFill/>
          </p:grpSpPr>
          <p:sp>
            <p:nvSpPr>
              <p:cNvPr id="108" name="1 Triángulo isósceles"/>
              <p:cNvSpPr/>
              <p:nvPr/>
            </p:nvSpPr>
            <p:spPr>
              <a:xfrm rot="10800000">
                <a:off x="4067944" y="-36000"/>
                <a:ext cx="1008112" cy="105958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powder">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9" name="1 Triángulo isósceles"/>
              <p:cNvSpPr/>
              <p:nvPr/>
            </p:nvSpPr>
            <p:spPr>
              <a:xfrm rot="10154647">
                <a:off x="3185284" y="9748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powder">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0" name="1 Triángulo isósceles"/>
              <p:cNvSpPr/>
              <p:nvPr/>
            </p:nvSpPr>
            <p:spPr>
              <a:xfrm rot="9105958">
                <a:off x="2466524" y="39618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powder">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1" name="1 Triángulo isósceles"/>
              <p:cNvSpPr/>
              <p:nvPr/>
            </p:nvSpPr>
            <p:spPr>
              <a:xfrm rot="8323645">
                <a:off x="2011447" y="78951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powder">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2" name="1 Triángulo isósceles"/>
              <p:cNvSpPr/>
              <p:nvPr/>
            </p:nvSpPr>
            <p:spPr>
              <a:xfrm rot="11445353" flipH="1">
                <a:off x="5076056" y="7200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powder">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3" name="1 Triángulo isósceles"/>
              <p:cNvSpPr/>
              <p:nvPr/>
            </p:nvSpPr>
            <p:spPr>
              <a:xfrm rot="12494042" flipH="1">
                <a:off x="5968537" y="37070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powder">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4" name="1 Triángulo isósceles"/>
              <p:cNvSpPr/>
              <p:nvPr/>
            </p:nvSpPr>
            <p:spPr>
              <a:xfrm rot="13276355" flipH="1">
                <a:off x="6692404" y="76403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powder">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150" name="149 Grupo"/>
          <p:cNvGrpSpPr/>
          <p:nvPr/>
        </p:nvGrpSpPr>
        <p:grpSpPr>
          <a:xfrm rot="10800000" flipH="1">
            <a:off x="323152" y="3039518"/>
            <a:ext cx="4824912" cy="1548456"/>
            <a:chOff x="687287" y="334628"/>
            <a:chExt cx="3284370" cy="2348680"/>
          </a:xfrm>
          <a:gradFill flip="none" rotWithShape="1">
            <a:gsLst>
              <a:gs pos="43000">
                <a:srgbClr val="FF3300"/>
              </a:gs>
              <a:gs pos="18000">
                <a:srgbClr val="FF6600"/>
              </a:gs>
              <a:gs pos="68000">
                <a:schemeClr val="tx1">
                  <a:lumMod val="95000"/>
                </a:schemeClr>
              </a:gs>
              <a:gs pos="100000">
                <a:schemeClr val="tx1"/>
              </a:gs>
            </a:gsLst>
            <a:lin ang="13500000" scaled="1"/>
            <a:tileRect/>
          </a:gradFill>
          <a:scene3d>
            <a:camera prst="orthographicFront"/>
            <a:lightRig rig="chilly" dir="t">
              <a:rot lat="0" lon="0" rev="2400000"/>
            </a:lightRig>
          </a:scene3d>
        </p:grpSpPr>
        <p:grpSp>
          <p:nvGrpSpPr>
            <p:cNvPr id="151" name="150 Grupo"/>
            <p:cNvGrpSpPr/>
            <p:nvPr/>
          </p:nvGrpSpPr>
          <p:grpSpPr>
            <a:xfrm rot="19783762">
              <a:off x="687287" y="334628"/>
              <a:ext cx="1919657" cy="523308"/>
              <a:chOff x="2011447" y="-36000"/>
              <a:chExt cx="5136861" cy="1311747"/>
            </a:xfrm>
            <a:grpFill/>
          </p:grpSpPr>
          <p:sp>
            <p:nvSpPr>
              <p:cNvPr id="192" name="1 Triángulo isósceles"/>
              <p:cNvSpPr/>
              <p:nvPr/>
            </p:nvSpPr>
            <p:spPr>
              <a:xfrm rot="10800000">
                <a:off x="4067944" y="-36000"/>
                <a:ext cx="1008112" cy="105958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powder">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3" name="1 Triángulo isósceles"/>
              <p:cNvSpPr/>
              <p:nvPr/>
            </p:nvSpPr>
            <p:spPr>
              <a:xfrm rot="10154647">
                <a:off x="3185284" y="9748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powder">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4" name="1 Triángulo isósceles"/>
              <p:cNvSpPr/>
              <p:nvPr/>
            </p:nvSpPr>
            <p:spPr>
              <a:xfrm rot="9105958">
                <a:off x="2466524" y="39618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powder">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5" name="1 Triángulo isósceles"/>
              <p:cNvSpPr/>
              <p:nvPr/>
            </p:nvSpPr>
            <p:spPr>
              <a:xfrm rot="8323645">
                <a:off x="2011447" y="78951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powder">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6" name="1 Triángulo isósceles"/>
              <p:cNvSpPr/>
              <p:nvPr/>
            </p:nvSpPr>
            <p:spPr>
              <a:xfrm rot="11445353" flipH="1">
                <a:off x="5076056" y="7200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powder">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7" name="1 Triángulo isósceles"/>
              <p:cNvSpPr/>
              <p:nvPr/>
            </p:nvSpPr>
            <p:spPr>
              <a:xfrm rot="12494042" flipH="1">
                <a:off x="5968537" y="37070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powder">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8" name="1 Triángulo isósceles"/>
              <p:cNvSpPr/>
              <p:nvPr/>
            </p:nvSpPr>
            <p:spPr>
              <a:xfrm rot="13276355" flipH="1">
                <a:off x="6692404" y="76403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powder">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52" name="151 Grupo"/>
            <p:cNvGrpSpPr/>
            <p:nvPr/>
          </p:nvGrpSpPr>
          <p:grpSpPr>
            <a:xfrm rot="19783762">
              <a:off x="972627" y="715653"/>
              <a:ext cx="1919657" cy="523308"/>
              <a:chOff x="2011447" y="-36000"/>
              <a:chExt cx="5136861" cy="1311747"/>
            </a:xfrm>
            <a:grpFill/>
          </p:grpSpPr>
          <p:sp>
            <p:nvSpPr>
              <p:cNvPr id="185" name="1 Triángulo isósceles"/>
              <p:cNvSpPr/>
              <p:nvPr/>
            </p:nvSpPr>
            <p:spPr>
              <a:xfrm rot="10800000">
                <a:off x="4067944" y="-36000"/>
                <a:ext cx="1008112" cy="105958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powder">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6" name="1 Triángulo isósceles"/>
              <p:cNvSpPr/>
              <p:nvPr/>
            </p:nvSpPr>
            <p:spPr>
              <a:xfrm rot="10154647">
                <a:off x="3185284" y="9748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powder">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7" name="1 Triángulo isósceles"/>
              <p:cNvSpPr/>
              <p:nvPr/>
            </p:nvSpPr>
            <p:spPr>
              <a:xfrm rot="9105958">
                <a:off x="2466524" y="39618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powder">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8" name="1 Triángulo isósceles"/>
              <p:cNvSpPr/>
              <p:nvPr/>
            </p:nvSpPr>
            <p:spPr>
              <a:xfrm rot="8323645">
                <a:off x="2011447" y="78951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powder">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9" name="1 Triángulo isósceles"/>
              <p:cNvSpPr/>
              <p:nvPr/>
            </p:nvSpPr>
            <p:spPr>
              <a:xfrm rot="11445353" flipH="1">
                <a:off x="5076056" y="7200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powder">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0" name="1 Triángulo isósceles"/>
              <p:cNvSpPr/>
              <p:nvPr/>
            </p:nvSpPr>
            <p:spPr>
              <a:xfrm rot="12494042" flipH="1">
                <a:off x="5968537" y="37070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powder">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1" name="1 Triángulo isósceles"/>
              <p:cNvSpPr/>
              <p:nvPr/>
            </p:nvSpPr>
            <p:spPr>
              <a:xfrm rot="13276355" flipH="1">
                <a:off x="6692404" y="76403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powder">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53" name="152 Grupo"/>
            <p:cNvGrpSpPr/>
            <p:nvPr/>
          </p:nvGrpSpPr>
          <p:grpSpPr>
            <a:xfrm rot="19783762">
              <a:off x="1224000" y="1075693"/>
              <a:ext cx="1919657" cy="523308"/>
              <a:chOff x="2011447" y="-36000"/>
              <a:chExt cx="5136861" cy="1311747"/>
            </a:xfrm>
            <a:grpFill/>
          </p:grpSpPr>
          <p:sp>
            <p:nvSpPr>
              <p:cNvPr id="178" name="1 Triángulo isósceles"/>
              <p:cNvSpPr/>
              <p:nvPr/>
            </p:nvSpPr>
            <p:spPr>
              <a:xfrm rot="10800000">
                <a:off x="4067944" y="-36000"/>
                <a:ext cx="1008112" cy="105958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powder">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9" name="1 Triángulo isósceles"/>
              <p:cNvSpPr/>
              <p:nvPr/>
            </p:nvSpPr>
            <p:spPr>
              <a:xfrm rot="10154647">
                <a:off x="3185284" y="9748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powder">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0" name="1 Triángulo isósceles"/>
              <p:cNvSpPr/>
              <p:nvPr/>
            </p:nvSpPr>
            <p:spPr>
              <a:xfrm rot="9105958">
                <a:off x="2466524" y="39618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powder">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1" name="1 Triángulo isósceles"/>
              <p:cNvSpPr/>
              <p:nvPr/>
            </p:nvSpPr>
            <p:spPr>
              <a:xfrm rot="8323645">
                <a:off x="2011447" y="78951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powder">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2" name="1 Triángulo isósceles"/>
              <p:cNvSpPr/>
              <p:nvPr/>
            </p:nvSpPr>
            <p:spPr>
              <a:xfrm rot="11445353" flipH="1">
                <a:off x="5076056" y="7200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powder">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3" name="1 Triángulo isósceles"/>
              <p:cNvSpPr/>
              <p:nvPr/>
            </p:nvSpPr>
            <p:spPr>
              <a:xfrm rot="12494042" flipH="1">
                <a:off x="5968537" y="37070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powder">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4" name="1 Triángulo isósceles"/>
              <p:cNvSpPr/>
              <p:nvPr/>
            </p:nvSpPr>
            <p:spPr>
              <a:xfrm rot="13276355" flipH="1">
                <a:off x="6692404" y="76403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powder">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54" name="153 Grupo"/>
            <p:cNvGrpSpPr/>
            <p:nvPr/>
          </p:nvGrpSpPr>
          <p:grpSpPr>
            <a:xfrm rot="19783762">
              <a:off x="1476684" y="1435734"/>
              <a:ext cx="1919657" cy="523308"/>
              <a:chOff x="2011447" y="-36000"/>
              <a:chExt cx="5136861" cy="1311747"/>
            </a:xfrm>
            <a:grpFill/>
          </p:grpSpPr>
          <p:sp>
            <p:nvSpPr>
              <p:cNvPr id="171" name="1 Triángulo isósceles"/>
              <p:cNvSpPr/>
              <p:nvPr/>
            </p:nvSpPr>
            <p:spPr>
              <a:xfrm rot="10800000">
                <a:off x="4067944" y="-36000"/>
                <a:ext cx="1008112" cy="105958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powder">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2" name="1 Triángulo isósceles"/>
              <p:cNvSpPr/>
              <p:nvPr/>
            </p:nvSpPr>
            <p:spPr>
              <a:xfrm rot="10154647">
                <a:off x="3185284" y="9748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powder">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3" name="1 Triángulo isósceles"/>
              <p:cNvSpPr/>
              <p:nvPr/>
            </p:nvSpPr>
            <p:spPr>
              <a:xfrm rot="9105958">
                <a:off x="2466524" y="39618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powder">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4" name="1 Triángulo isósceles"/>
              <p:cNvSpPr/>
              <p:nvPr/>
            </p:nvSpPr>
            <p:spPr>
              <a:xfrm rot="8323645">
                <a:off x="2011447" y="78951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powder">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5" name="1 Triángulo isósceles"/>
              <p:cNvSpPr/>
              <p:nvPr/>
            </p:nvSpPr>
            <p:spPr>
              <a:xfrm rot="11445353" flipH="1">
                <a:off x="5076056" y="7200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powder">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6" name="1 Triángulo isósceles"/>
              <p:cNvSpPr/>
              <p:nvPr/>
            </p:nvSpPr>
            <p:spPr>
              <a:xfrm rot="12494042" flipH="1">
                <a:off x="5968537" y="37070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powder">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7" name="1 Triángulo isósceles"/>
              <p:cNvSpPr/>
              <p:nvPr/>
            </p:nvSpPr>
            <p:spPr>
              <a:xfrm rot="13276355" flipH="1">
                <a:off x="6692404" y="76403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powder">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55" name="154 Grupo"/>
            <p:cNvGrpSpPr/>
            <p:nvPr/>
          </p:nvGrpSpPr>
          <p:grpSpPr>
            <a:xfrm rot="19783762">
              <a:off x="1764715" y="1795775"/>
              <a:ext cx="1919657" cy="523308"/>
              <a:chOff x="2011447" y="-36000"/>
              <a:chExt cx="5136861" cy="1311747"/>
            </a:xfrm>
            <a:grpFill/>
          </p:grpSpPr>
          <p:sp>
            <p:nvSpPr>
              <p:cNvPr id="164" name="1 Triángulo isósceles"/>
              <p:cNvSpPr/>
              <p:nvPr/>
            </p:nvSpPr>
            <p:spPr>
              <a:xfrm rot="10800000">
                <a:off x="4067944" y="-36000"/>
                <a:ext cx="1008112" cy="105958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powder">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5" name="1 Triángulo isósceles"/>
              <p:cNvSpPr/>
              <p:nvPr/>
            </p:nvSpPr>
            <p:spPr>
              <a:xfrm rot="10154647">
                <a:off x="3185284" y="9748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powder">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6" name="1 Triángulo isósceles"/>
              <p:cNvSpPr/>
              <p:nvPr/>
            </p:nvSpPr>
            <p:spPr>
              <a:xfrm rot="9105958">
                <a:off x="2466524" y="39618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powder">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7" name="1 Triángulo isósceles"/>
              <p:cNvSpPr/>
              <p:nvPr/>
            </p:nvSpPr>
            <p:spPr>
              <a:xfrm rot="8323645">
                <a:off x="2011447" y="78951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powder">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8" name="1 Triángulo isósceles"/>
              <p:cNvSpPr/>
              <p:nvPr/>
            </p:nvSpPr>
            <p:spPr>
              <a:xfrm rot="11445353" flipH="1">
                <a:off x="5076056" y="7200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powder">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9" name="1 Triángulo isósceles"/>
              <p:cNvSpPr/>
              <p:nvPr/>
            </p:nvSpPr>
            <p:spPr>
              <a:xfrm rot="12494042" flipH="1">
                <a:off x="5968537" y="37070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powder">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0" name="1 Triángulo isósceles"/>
              <p:cNvSpPr/>
              <p:nvPr/>
            </p:nvSpPr>
            <p:spPr>
              <a:xfrm rot="13276355" flipH="1">
                <a:off x="6692404" y="76403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powder">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56" name="155 Grupo"/>
            <p:cNvGrpSpPr/>
            <p:nvPr/>
          </p:nvGrpSpPr>
          <p:grpSpPr>
            <a:xfrm rot="19783762">
              <a:off x="2052000" y="2160000"/>
              <a:ext cx="1919657" cy="523308"/>
              <a:chOff x="2011447" y="-36000"/>
              <a:chExt cx="5136861" cy="1311747"/>
            </a:xfrm>
            <a:grpFill/>
          </p:grpSpPr>
          <p:sp>
            <p:nvSpPr>
              <p:cNvPr id="157" name="1 Triángulo isósceles"/>
              <p:cNvSpPr/>
              <p:nvPr/>
            </p:nvSpPr>
            <p:spPr>
              <a:xfrm rot="10800000">
                <a:off x="4067944" y="-36000"/>
                <a:ext cx="1008112" cy="105958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powder">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8" name="1 Triángulo isósceles"/>
              <p:cNvSpPr/>
              <p:nvPr/>
            </p:nvSpPr>
            <p:spPr>
              <a:xfrm rot="10154647">
                <a:off x="3185284" y="9748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powder">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9" name="1 Triángulo isósceles"/>
              <p:cNvSpPr/>
              <p:nvPr/>
            </p:nvSpPr>
            <p:spPr>
              <a:xfrm rot="9105958">
                <a:off x="2466524" y="39618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powder">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0" name="1 Triángulo isósceles"/>
              <p:cNvSpPr/>
              <p:nvPr/>
            </p:nvSpPr>
            <p:spPr>
              <a:xfrm rot="8323645">
                <a:off x="2011447" y="78951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powder">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1" name="1 Triángulo isósceles"/>
              <p:cNvSpPr/>
              <p:nvPr/>
            </p:nvSpPr>
            <p:spPr>
              <a:xfrm rot="11445353" flipH="1">
                <a:off x="5076056" y="7200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powder">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2" name="1 Triángulo isósceles"/>
              <p:cNvSpPr/>
              <p:nvPr/>
            </p:nvSpPr>
            <p:spPr>
              <a:xfrm rot="12494042" flipH="1">
                <a:off x="5968537" y="37070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powder">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3" name="1 Triángulo isósceles"/>
              <p:cNvSpPr/>
              <p:nvPr/>
            </p:nvSpPr>
            <p:spPr>
              <a:xfrm rot="13276355" flipH="1">
                <a:off x="6692404" y="76403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powder">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199" name="198 Grupo"/>
          <p:cNvGrpSpPr/>
          <p:nvPr/>
        </p:nvGrpSpPr>
        <p:grpSpPr>
          <a:xfrm flipH="1">
            <a:off x="4076328" y="563910"/>
            <a:ext cx="4896544" cy="1707950"/>
            <a:chOff x="687287" y="334628"/>
            <a:chExt cx="3284370" cy="2348680"/>
          </a:xfrm>
          <a:gradFill flip="none" rotWithShape="1">
            <a:gsLst>
              <a:gs pos="43000">
                <a:srgbClr val="FF3300"/>
              </a:gs>
              <a:gs pos="18000">
                <a:srgbClr val="FF6600"/>
              </a:gs>
              <a:gs pos="68000">
                <a:schemeClr val="tx1">
                  <a:lumMod val="95000"/>
                </a:schemeClr>
              </a:gs>
              <a:gs pos="100000">
                <a:schemeClr val="tx1"/>
              </a:gs>
            </a:gsLst>
            <a:lin ang="13500000" scaled="1"/>
            <a:tileRect/>
          </a:gradFill>
          <a:scene3d>
            <a:camera prst="orthographicFront"/>
            <a:lightRig rig="flood" dir="t"/>
          </a:scene3d>
        </p:grpSpPr>
        <p:grpSp>
          <p:nvGrpSpPr>
            <p:cNvPr id="200" name="199 Grupo"/>
            <p:cNvGrpSpPr/>
            <p:nvPr/>
          </p:nvGrpSpPr>
          <p:grpSpPr>
            <a:xfrm rot="19783762">
              <a:off x="687287" y="334628"/>
              <a:ext cx="1919657" cy="523308"/>
              <a:chOff x="2011447" y="-36000"/>
              <a:chExt cx="5136861" cy="1311747"/>
            </a:xfrm>
            <a:grpFill/>
          </p:grpSpPr>
          <p:sp>
            <p:nvSpPr>
              <p:cNvPr id="242" name="1 Triángulo isósceles"/>
              <p:cNvSpPr/>
              <p:nvPr/>
            </p:nvSpPr>
            <p:spPr>
              <a:xfrm rot="10800000">
                <a:off x="4067944" y="-36000"/>
                <a:ext cx="1008112" cy="105958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dkEdge">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3" name="1 Triángulo isósceles"/>
              <p:cNvSpPr/>
              <p:nvPr/>
            </p:nvSpPr>
            <p:spPr>
              <a:xfrm rot="10154647">
                <a:off x="3185284" y="9748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dkEdge">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4" name="1 Triángulo isósceles"/>
              <p:cNvSpPr/>
              <p:nvPr/>
            </p:nvSpPr>
            <p:spPr>
              <a:xfrm rot="9105958">
                <a:off x="2466524" y="39618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dkEdge">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5" name="1 Triángulo isósceles"/>
              <p:cNvSpPr/>
              <p:nvPr/>
            </p:nvSpPr>
            <p:spPr>
              <a:xfrm rot="8323645">
                <a:off x="2011447" y="78951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dkEdge">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6" name="1 Triángulo isósceles"/>
              <p:cNvSpPr/>
              <p:nvPr/>
            </p:nvSpPr>
            <p:spPr>
              <a:xfrm rot="11445353" flipH="1">
                <a:off x="5076056" y="7200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dkEdge">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7" name="1 Triángulo isósceles"/>
              <p:cNvSpPr/>
              <p:nvPr/>
            </p:nvSpPr>
            <p:spPr>
              <a:xfrm rot="12494042" flipH="1">
                <a:off x="5968537" y="37070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dkEdge">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8" name="1 Triángulo isósceles"/>
              <p:cNvSpPr/>
              <p:nvPr/>
            </p:nvSpPr>
            <p:spPr>
              <a:xfrm rot="13276355" flipH="1">
                <a:off x="6692404" y="76403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dkEdge">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02" name="201 Grupo"/>
            <p:cNvGrpSpPr/>
            <p:nvPr/>
          </p:nvGrpSpPr>
          <p:grpSpPr>
            <a:xfrm rot="19783762">
              <a:off x="972627" y="715653"/>
              <a:ext cx="1919657" cy="523308"/>
              <a:chOff x="2011447" y="-36000"/>
              <a:chExt cx="5136861" cy="1311747"/>
            </a:xfrm>
            <a:grpFill/>
          </p:grpSpPr>
          <p:sp>
            <p:nvSpPr>
              <p:cNvPr id="235" name="1 Triángulo isósceles"/>
              <p:cNvSpPr/>
              <p:nvPr/>
            </p:nvSpPr>
            <p:spPr>
              <a:xfrm rot="10800000">
                <a:off x="4067944" y="-36000"/>
                <a:ext cx="1008112" cy="105958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dkEdge">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6" name="1 Triángulo isósceles"/>
              <p:cNvSpPr/>
              <p:nvPr/>
            </p:nvSpPr>
            <p:spPr>
              <a:xfrm rot="10154647">
                <a:off x="3185284" y="9748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dkEdge">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7" name="1 Triángulo isósceles"/>
              <p:cNvSpPr/>
              <p:nvPr/>
            </p:nvSpPr>
            <p:spPr>
              <a:xfrm rot="9105958">
                <a:off x="2466524" y="39618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dkEdge">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8" name="1 Triángulo isósceles"/>
              <p:cNvSpPr/>
              <p:nvPr/>
            </p:nvSpPr>
            <p:spPr>
              <a:xfrm rot="8323645">
                <a:off x="2011447" y="78951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dkEdge">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9" name="1 Triángulo isósceles"/>
              <p:cNvSpPr/>
              <p:nvPr/>
            </p:nvSpPr>
            <p:spPr>
              <a:xfrm rot="11445353" flipH="1">
                <a:off x="5076056" y="7200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dkEdge">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0" name="1 Triángulo isósceles"/>
              <p:cNvSpPr/>
              <p:nvPr/>
            </p:nvSpPr>
            <p:spPr>
              <a:xfrm rot="12494042" flipH="1">
                <a:off x="5968537" y="37070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dkEdge">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1" name="1 Triángulo isósceles"/>
              <p:cNvSpPr/>
              <p:nvPr/>
            </p:nvSpPr>
            <p:spPr>
              <a:xfrm rot="13276355" flipH="1">
                <a:off x="6692404" y="76403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dkEdge">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03" name="202 Grupo"/>
            <p:cNvGrpSpPr/>
            <p:nvPr/>
          </p:nvGrpSpPr>
          <p:grpSpPr>
            <a:xfrm rot="19783762">
              <a:off x="1224000" y="1075693"/>
              <a:ext cx="1919657" cy="523308"/>
              <a:chOff x="2011447" y="-36000"/>
              <a:chExt cx="5136861" cy="1311747"/>
            </a:xfrm>
            <a:grpFill/>
          </p:grpSpPr>
          <p:sp>
            <p:nvSpPr>
              <p:cNvPr id="228" name="1 Triángulo isósceles"/>
              <p:cNvSpPr/>
              <p:nvPr/>
            </p:nvSpPr>
            <p:spPr>
              <a:xfrm rot="10800000">
                <a:off x="4067944" y="-36000"/>
                <a:ext cx="1008112" cy="105958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dkEdge">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9" name="1 Triángulo isósceles"/>
              <p:cNvSpPr/>
              <p:nvPr/>
            </p:nvSpPr>
            <p:spPr>
              <a:xfrm rot="10154647">
                <a:off x="3185284" y="9748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dkEdge">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0" name="1 Triángulo isósceles"/>
              <p:cNvSpPr/>
              <p:nvPr/>
            </p:nvSpPr>
            <p:spPr>
              <a:xfrm rot="9105958">
                <a:off x="2466524" y="39618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dkEdge">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1" name="1 Triángulo isósceles"/>
              <p:cNvSpPr/>
              <p:nvPr/>
            </p:nvSpPr>
            <p:spPr>
              <a:xfrm rot="8323645">
                <a:off x="2011447" y="78951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dkEdge">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2" name="1 Triángulo isósceles"/>
              <p:cNvSpPr/>
              <p:nvPr/>
            </p:nvSpPr>
            <p:spPr>
              <a:xfrm rot="11445353" flipH="1">
                <a:off x="5076056" y="7200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dkEdge">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3" name="1 Triángulo isósceles"/>
              <p:cNvSpPr/>
              <p:nvPr/>
            </p:nvSpPr>
            <p:spPr>
              <a:xfrm rot="12494042" flipH="1">
                <a:off x="5968537" y="37070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dkEdge">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4" name="1 Triángulo isósceles"/>
              <p:cNvSpPr/>
              <p:nvPr/>
            </p:nvSpPr>
            <p:spPr>
              <a:xfrm rot="13276355" flipH="1">
                <a:off x="6692404" y="76403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dkEdge">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04" name="203 Grupo"/>
            <p:cNvGrpSpPr/>
            <p:nvPr/>
          </p:nvGrpSpPr>
          <p:grpSpPr>
            <a:xfrm rot="19783762">
              <a:off x="1476684" y="1435734"/>
              <a:ext cx="1919657" cy="523308"/>
              <a:chOff x="2011447" y="-36000"/>
              <a:chExt cx="5136861" cy="1311747"/>
            </a:xfrm>
            <a:grpFill/>
          </p:grpSpPr>
          <p:sp>
            <p:nvSpPr>
              <p:cNvPr id="221" name="1 Triángulo isósceles"/>
              <p:cNvSpPr/>
              <p:nvPr/>
            </p:nvSpPr>
            <p:spPr>
              <a:xfrm rot="10800000">
                <a:off x="4067944" y="-36000"/>
                <a:ext cx="1008112" cy="105958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dkEdge">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2" name="1 Triángulo isósceles"/>
              <p:cNvSpPr/>
              <p:nvPr/>
            </p:nvSpPr>
            <p:spPr>
              <a:xfrm rot="10154647">
                <a:off x="3185284" y="9748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dkEdge">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3" name="1 Triángulo isósceles"/>
              <p:cNvSpPr/>
              <p:nvPr/>
            </p:nvSpPr>
            <p:spPr>
              <a:xfrm rot="9105958">
                <a:off x="2466524" y="39618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dkEdge">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4" name="1 Triángulo isósceles"/>
              <p:cNvSpPr/>
              <p:nvPr/>
            </p:nvSpPr>
            <p:spPr>
              <a:xfrm rot="8323645">
                <a:off x="2011447" y="78951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dkEdge">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5" name="1 Triángulo isósceles"/>
              <p:cNvSpPr/>
              <p:nvPr/>
            </p:nvSpPr>
            <p:spPr>
              <a:xfrm rot="11445353" flipH="1">
                <a:off x="5076056" y="7200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dkEdge">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6" name="1 Triángulo isósceles"/>
              <p:cNvSpPr/>
              <p:nvPr/>
            </p:nvSpPr>
            <p:spPr>
              <a:xfrm rot="12494042" flipH="1">
                <a:off x="5968537" y="37070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dkEdge">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7" name="1 Triángulo isósceles"/>
              <p:cNvSpPr/>
              <p:nvPr/>
            </p:nvSpPr>
            <p:spPr>
              <a:xfrm rot="13276355" flipH="1">
                <a:off x="6692404" y="76403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dkEdge">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05" name="204 Grupo"/>
            <p:cNvGrpSpPr/>
            <p:nvPr/>
          </p:nvGrpSpPr>
          <p:grpSpPr>
            <a:xfrm rot="19783762">
              <a:off x="1764715" y="1795775"/>
              <a:ext cx="1919657" cy="523308"/>
              <a:chOff x="2011447" y="-36000"/>
              <a:chExt cx="5136861" cy="1311747"/>
            </a:xfrm>
            <a:grpFill/>
          </p:grpSpPr>
          <p:sp>
            <p:nvSpPr>
              <p:cNvPr id="214" name="1 Triángulo isósceles"/>
              <p:cNvSpPr/>
              <p:nvPr/>
            </p:nvSpPr>
            <p:spPr>
              <a:xfrm rot="10800000">
                <a:off x="4067944" y="-36000"/>
                <a:ext cx="1008112" cy="105958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dkEdge">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5" name="1 Triángulo isósceles"/>
              <p:cNvSpPr/>
              <p:nvPr/>
            </p:nvSpPr>
            <p:spPr>
              <a:xfrm rot="10154647">
                <a:off x="3185284" y="9748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dkEdge">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6" name="1 Triángulo isósceles"/>
              <p:cNvSpPr/>
              <p:nvPr/>
            </p:nvSpPr>
            <p:spPr>
              <a:xfrm rot="9105958">
                <a:off x="2466524" y="39618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dkEdge">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7" name="1 Triángulo isósceles"/>
              <p:cNvSpPr/>
              <p:nvPr/>
            </p:nvSpPr>
            <p:spPr>
              <a:xfrm rot="8323645">
                <a:off x="2011447" y="78951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dkEdge">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8" name="1 Triángulo isósceles"/>
              <p:cNvSpPr/>
              <p:nvPr/>
            </p:nvSpPr>
            <p:spPr>
              <a:xfrm rot="11445353" flipH="1">
                <a:off x="5076056" y="7200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dkEdge">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9" name="1 Triángulo isósceles"/>
              <p:cNvSpPr/>
              <p:nvPr/>
            </p:nvSpPr>
            <p:spPr>
              <a:xfrm rot="12494042" flipH="1">
                <a:off x="5968537" y="37070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dkEdge">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0" name="1 Triángulo isósceles"/>
              <p:cNvSpPr/>
              <p:nvPr/>
            </p:nvSpPr>
            <p:spPr>
              <a:xfrm rot="13276355" flipH="1">
                <a:off x="6692404" y="76403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dkEdge">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06" name="205 Grupo"/>
            <p:cNvGrpSpPr/>
            <p:nvPr/>
          </p:nvGrpSpPr>
          <p:grpSpPr>
            <a:xfrm rot="19783762">
              <a:off x="2052000" y="2160000"/>
              <a:ext cx="1919657" cy="523308"/>
              <a:chOff x="2011447" y="-36000"/>
              <a:chExt cx="5136861" cy="1311747"/>
            </a:xfrm>
            <a:grpFill/>
          </p:grpSpPr>
          <p:sp>
            <p:nvSpPr>
              <p:cNvPr id="207" name="1 Triángulo isósceles"/>
              <p:cNvSpPr/>
              <p:nvPr/>
            </p:nvSpPr>
            <p:spPr>
              <a:xfrm rot="10800000">
                <a:off x="4067944" y="-36000"/>
                <a:ext cx="1008112" cy="105958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dkEdge">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8" name="1 Triángulo isósceles"/>
              <p:cNvSpPr/>
              <p:nvPr/>
            </p:nvSpPr>
            <p:spPr>
              <a:xfrm rot="10154647">
                <a:off x="3185284" y="9748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dkEdge">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9" name="1 Triángulo isósceles"/>
              <p:cNvSpPr/>
              <p:nvPr/>
            </p:nvSpPr>
            <p:spPr>
              <a:xfrm rot="9105958">
                <a:off x="2466524" y="39618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dkEdge">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0" name="1 Triángulo isósceles"/>
              <p:cNvSpPr/>
              <p:nvPr/>
            </p:nvSpPr>
            <p:spPr>
              <a:xfrm rot="8323645">
                <a:off x="2011447" y="78951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dkEdge">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1" name="1 Triángulo isósceles"/>
              <p:cNvSpPr/>
              <p:nvPr/>
            </p:nvSpPr>
            <p:spPr>
              <a:xfrm rot="11445353" flipH="1">
                <a:off x="5076056" y="7200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dkEdge">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2" name="1 Triángulo isósceles"/>
              <p:cNvSpPr/>
              <p:nvPr/>
            </p:nvSpPr>
            <p:spPr>
              <a:xfrm rot="12494042" flipH="1">
                <a:off x="5968537" y="37070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dkEdge">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3" name="1 Triángulo isósceles"/>
              <p:cNvSpPr/>
              <p:nvPr/>
            </p:nvSpPr>
            <p:spPr>
              <a:xfrm rot="13276355" flipH="1">
                <a:off x="6692404" y="76403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w="12700">
                <a:noFill/>
              </a:ln>
              <a:sp3d prstMaterial="dkEdge">
                <a:bevelT w="431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sp>
        <p:nvSpPr>
          <p:cNvPr id="249" name="248 Rectángulo"/>
          <p:cNvSpPr/>
          <p:nvPr/>
        </p:nvSpPr>
        <p:spPr>
          <a:xfrm rot="10800000">
            <a:off x="0" y="0"/>
            <a:ext cx="9144000" cy="5143500"/>
          </a:xfrm>
          <a:prstGeom prst="rect">
            <a:avLst/>
          </a:prstGeom>
          <a:gradFill>
            <a:gsLst>
              <a:gs pos="78000">
                <a:srgbClr val="FC4B04"/>
              </a:gs>
              <a:gs pos="0">
                <a:schemeClr val="tx1"/>
              </a:gs>
              <a:gs pos="100000">
                <a:srgbClr val="FF3300"/>
              </a:gs>
              <a:gs pos="66000">
                <a:schemeClr val="tx1"/>
              </a:gs>
              <a:gs pos="90000">
                <a:schemeClr val="tx1"/>
              </a:gs>
              <a:gs pos="44000">
                <a:schemeClr val="tx1"/>
              </a:gs>
              <a:gs pos="54000">
                <a:srgbClr val="FA4C06"/>
              </a:gs>
              <a:gs pos="33000">
                <a:srgbClr val="FD5003"/>
              </a:gs>
              <a:gs pos="23000">
                <a:schemeClr val="tx1"/>
              </a:gs>
              <a:gs pos="12000">
                <a:srgbClr val="FF4A01"/>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7238825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3000" fill="hold"/>
                                        <p:tgtEl>
                                          <p:spTgt spid="3"/>
                                        </p:tgtEl>
                                        <p:attrNameLst>
                                          <p:attrName>ppt_x</p:attrName>
                                        </p:attrNameLst>
                                      </p:cBhvr>
                                      <p:tavLst>
                                        <p:tav tm="0">
                                          <p:val>
                                            <p:strVal val="1+#ppt_w/2"/>
                                          </p:val>
                                        </p:tav>
                                        <p:tav tm="100000">
                                          <p:val>
                                            <p:strVal val="#ppt_x"/>
                                          </p:val>
                                        </p:tav>
                                      </p:tavLst>
                                    </p:anim>
                                    <p:anim calcmode="lin" valueType="num">
                                      <p:cBhvr additive="base">
                                        <p:cTn id="8" dur="3000" fill="hold"/>
                                        <p:tgtEl>
                                          <p:spTgt spid="3"/>
                                        </p:tgtEl>
                                        <p:attrNameLst>
                                          <p:attrName>ppt_y</p:attrName>
                                        </p:attrNameLst>
                                      </p:cBhvr>
                                      <p:tavLst>
                                        <p:tav tm="0">
                                          <p:val>
                                            <p:strVal val="1+#ppt_h/2"/>
                                          </p:val>
                                        </p:tav>
                                        <p:tav tm="100000">
                                          <p:val>
                                            <p:strVal val="#ppt_y"/>
                                          </p:val>
                                        </p:tav>
                                      </p:tavLst>
                                    </p:anim>
                                  </p:childTnLst>
                                </p:cTn>
                              </p:par>
                              <p:par>
                                <p:cTn id="9" presetID="2" presetClass="entr" presetSubtype="3" fill="hold" nodeType="withEffect">
                                  <p:stCondLst>
                                    <p:cond delay="0"/>
                                  </p:stCondLst>
                                  <p:childTnLst>
                                    <p:set>
                                      <p:cBhvr>
                                        <p:cTn id="10" dur="1" fill="hold">
                                          <p:stCondLst>
                                            <p:cond delay="0"/>
                                          </p:stCondLst>
                                        </p:cTn>
                                        <p:tgtEl>
                                          <p:spTgt spid="150"/>
                                        </p:tgtEl>
                                        <p:attrNameLst>
                                          <p:attrName>style.visibility</p:attrName>
                                        </p:attrNameLst>
                                      </p:cBhvr>
                                      <p:to>
                                        <p:strVal val="visible"/>
                                      </p:to>
                                    </p:set>
                                    <p:anim calcmode="lin" valueType="num">
                                      <p:cBhvr additive="base">
                                        <p:cTn id="11" dur="3000" fill="hold"/>
                                        <p:tgtEl>
                                          <p:spTgt spid="150"/>
                                        </p:tgtEl>
                                        <p:attrNameLst>
                                          <p:attrName>ppt_x</p:attrName>
                                        </p:attrNameLst>
                                      </p:cBhvr>
                                      <p:tavLst>
                                        <p:tav tm="0">
                                          <p:val>
                                            <p:strVal val="1+#ppt_w/2"/>
                                          </p:val>
                                        </p:tav>
                                        <p:tav tm="100000">
                                          <p:val>
                                            <p:strVal val="#ppt_x"/>
                                          </p:val>
                                        </p:tav>
                                      </p:tavLst>
                                    </p:anim>
                                    <p:anim calcmode="lin" valueType="num">
                                      <p:cBhvr additive="base">
                                        <p:cTn id="12" dur="3000" fill="hold"/>
                                        <p:tgtEl>
                                          <p:spTgt spid="150"/>
                                        </p:tgtEl>
                                        <p:attrNameLst>
                                          <p:attrName>ppt_y</p:attrName>
                                        </p:attrNameLst>
                                      </p:cBhvr>
                                      <p:tavLst>
                                        <p:tav tm="0">
                                          <p:val>
                                            <p:strVal val="0-#ppt_h/2"/>
                                          </p:val>
                                        </p:tav>
                                        <p:tav tm="100000">
                                          <p:val>
                                            <p:strVal val="#ppt_y"/>
                                          </p:val>
                                        </p:tav>
                                      </p:tavLst>
                                    </p:anim>
                                  </p:childTnLst>
                                </p:cTn>
                              </p:par>
                              <p:par>
                                <p:cTn id="13" presetID="2" presetClass="entr" presetSubtype="9" fill="hold" nodeType="withEffect">
                                  <p:stCondLst>
                                    <p:cond delay="0"/>
                                  </p:stCondLst>
                                  <p:childTnLst>
                                    <p:set>
                                      <p:cBhvr>
                                        <p:cTn id="14" dur="1" fill="hold">
                                          <p:stCondLst>
                                            <p:cond delay="0"/>
                                          </p:stCondLst>
                                        </p:cTn>
                                        <p:tgtEl>
                                          <p:spTgt spid="101"/>
                                        </p:tgtEl>
                                        <p:attrNameLst>
                                          <p:attrName>style.visibility</p:attrName>
                                        </p:attrNameLst>
                                      </p:cBhvr>
                                      <p:to>
                                        <p:strVal val="visible"/>
                                      </p:to>
                                    </p:set>
                                    <p:anim calcmode="lin" valueType="num">
                                      <p:cBhvr additive="base">
                                        <p:cTn id="15" dur="3000" fill="hold"/>
                                        <p:tgtEl>
                                          <p:spTgt spid="101"/>
                                        </p:tgtEl>
                                        <p:attrNameLst>
                                          <p:attrName>ppt_x</p:attrName>
                                        </p:attrNameLst>
                                      </p:cBhvr>
                                      <p:tavLst>
                                        <p:tav tm="0">
                                          <p:val>
                                            <p:strVal val="0-#ppt_w/2"/>
                                          </p:val>
                                        </p:tav>
                                        <p:tav tm="100000">
                                          <p:val>
                                            <p:strVal val="#ppt_x"/>
                                          </p:val>
                                        </p:tav>
                                      </p:tavLst>
                                    </p:anim>
                                    <p:anim calcmode="lin" valueType="num">
                                      <p:cBhvr additive="base">
                                        <p:cTn id="16" dur="3000" fill="hold"/>
                                        <p:tgtEl>
                                          <p:spTgt spid="101"/>
                                        </p:tgtEl>
                                        <p:attrNameLst>
                                          <p:attrName>ppt_y</p:attrName>
                                        </p:attrNameLst>
                                      </p:cBhvr>
                                      <p:tavLst>
                                        <p:tav tm="0">
                                          <p:val>
                                            <p:strVal val="0-#ppt_h/2"/>
                                          </p:val>
                                        </p:tav>
                                        <p:tav tm="100000">
                                          <p:val>
                                            <p:strVal val="#ppt_y"/>
                                          </p:val>
                                        </p:tav>
                                      </p:tavLst>
                                    </p:anim>
                                  </p:childTnLst>
                                </p:cTn>
                              </p:par>
                              <p:par>
                                <p:cTn id="17" presetID="2" presetClass="exit" presetSubtype="6" fill="hold" nodeType="withEffect">
                                  <p:stCondLst>
                                    <p:cond delay="0"/>
                                  </p:stCondLst>
                                  <p:childTnLst>
                                    <p:anim calcmode="lin" valueType="num">
                                      <p:cBhvr additive="base">
                                        <p:cTn id="18" dur="4500"/>
                                        <p:tgtEl>
                                          <p:spTgt spid="3"/>
                                        </p:tgtEl>
                                        <p:attrNameLst>
                                          <p:attrName>ppt_x</p:attrName>
                                        </p:attrNameLst>
                                      </p:cBhvr>
                                      <p:tavLst>
                                        <p:tav tm="0">
                                          <p:val>
                                            <p:strVal val="ppt_x"/>
                                          </p:val>
                                        </p:tav>
                                        <p:tav tm="100000">
                                          <p:val>
                                            <p:strVal val="1+ppt_w/2"/>
                                          </p:val>
                                        </p:tav>
                                      </p:tavLst>
                                    </p:anim>
                                    <p:anim calcmode="lin" valueType="num">
                                      <p:cBhvr additive="base">
                                        <p:cTn id="19" dur="4500"/>
                                        <p:tgtEl>
                                          <p:spTgt spid="3"/>
                                        </p:tgtEl>
                                        <p:attrNameLst>
                                          <p:attrName>ppt_y</p:attrName>
                                        </p:attrNameLst>
                                      </p:cBhvr>
                                      <p:tavLst>
                                        <p:tav tm="0">
                                          <p:val>
                                            <p:strVal val="ppt_y"/>
                                          </p:val>
                                        </p:tav>
                                        <p:tav tm="100000">
                                          <p:val>
                                            <p:strVal val="1+ppt_h/2"/>
                                          </p:val>
                                        </p:tav>
                                      </p:tavLst>
                                    </p:anim>
                                    <p:set>
                                      <p:cBhvr>
                                        <p:cTn id="20" dur="1" fill="hold">
                                          <p:stCondLst>
                                            <p:cond delay="4499"/>
                                          </p:stCondLst>
                                        </p:cTn>
                                        <p:tgtEl>
                                          <p:spTgt spid="3"/>
                                        </p:tgtEl>
                                        <p:attrNameLst>
                                          <p:attrName>style.visibility</p:attrName>
                                        </p:attrNameLst>
                                      </p:cBhvr>
                                      <p:to>
                                        <p:strVal val="hidden"/>
                                      </p:to>
                                    </p:set>
                                  </p:childTnLst>
                                </p:cTn>
                              </p:par>
                              <p:par>
                                <p:cTn id="21" presetID="2" presetClass="exit" presetSubtype="3" fill="hold" nodeType="withEffect">
                                  <p:stCondLst>
                                    <p:cond delay="0"/>
                                  </p:stCondLst>
                                  <p:childTnLst>
                                    <p:anim calcmode="lin" valueType="num">
                                      <p:cBhvr additive="base">
                                        <p:cTn id="22" dur="4500"/>
                                        <p:tgtEl>
                                          <p:spTgt spid="150"/>
                                        </p:tgtEl>
                                        <p:attrNameLst>
                                          <p:attrName>ppt_x</p:attrName>
                                        </p:attrNameLst>
                                      </p:cBhvr>
                                      <p:tavLst>
                                        <p:tav tm="0">
                                          <p:val>
                                            <p:strVal val="ppt_x"/>
                                          </p:val>
                                        </p:tav>
                                        <p:tav tm="100000">
                                          <p:val>
                                            <p:strVal val="1+ppt_w/2"/>
                                          </p:val>
                                        </p:tav>
                                      </p:tavLst>
                                    </p:anim>
                                    <p:anim calcmode="lin" valueType="num">
                                      <p:cBhvr additive="base">
                                        <p:cTn id="23" dur="4500"/>
                                        <p:tgtEl>
                                          <p:spTgt spid="150"/>
                                        </p:tgtEl>
                                        <p:attrNameLst>
                                          <p:attrName>ppt_y</p:attrName>
                                        </p:attrNameLst>
                                      </p:cBhvr>
                                      <p:tavLst>
                                        <p:tav tm="0">
                                          <p:val>
                                            <p:strVal val="ppt_y"/>
                                          </p:val>
                                        </p:tav>
                                        <p:tav tm="100000">
                                          <p:val>
                                            <p:strVal val="0-ppt_h/2"/>
                                          </p:val>
                                        </p:tav>
                                      </p:tavLst>
                                    </p:anim>
                                    <p:set>
                                      <p:cBhvr>
                                        <p:cTn id="24" dur="1" fill="hold">
                                          <p:stCondLst>
                                            <p:cond delay="4499"/>
                                          </p:stCondLst>
                                        </p:cTn>
                                        <p:tgtEl>
                                          <p:spTgt spid="150"/>
                                        </p:tgtEl>
                                        <p:attrNameLst>
                                          <p:attrName>style.visibility</p:attrName>
                                        </p:attrNameLst>
                                      </p:cBhvr>
                                      <p:to>
                                        <p:strVal val="hidden"/>
                                      </p:to>
                                    </p:set>
                                  </p:childTnLst>
                                </p:cTn>
                              </p:par>
                              <p:par>
                                <p:cTn id="25" presetID="2" presetClass="exit" presetSubtype="9" fill="hold" nodeType="withEffect">
                                  <p:stCondLst>
                                    <p:cond delay="0"/>
                                  </p:stCondLst>
                                  <p:childTnLst>
                                    <p:anim calcmode="lin" valueType="num">
                                      <p:cBhvr additive="base">
                                        <p:cTn id="26" dur="4500"/>
                                        <p:tgtEl>
                                          <p:spTgt spid="101"/>
                                        </p:tgtEl>
                                        <p:attrNameLst>
                                          <p:attrName>ppt_x</p:attrName>
                                        </p:attrNameLst>
                                      </p:cBhvr>
                                      <p:tavLst>
                                        <p:tav tm="0">
                                          <p:val>
                                            <p:strVal val="ppt_x"/>
                                          </p:val>
                                        </p:tav>
                                        <p:tav tm="100000">
                                          <p:val>
                                            <p:strVal val="0-ppt_w/2"/>
                                          </p:val>
                                        </p:tav>
                                      </p:tavLst>
                                    </p:anim>
                                    <p:anim calcmode="lin" valueType="num">
                                      <p:cBhvr additive="base">
                                        <p:cTn id="27" dur="4500"/>
                                        <p:tgtEl>
                                          <p:spTgt spid="101"/>
                                        </p:tgtEl>
                                        <p:attrNameLst>
                                          <p:attrName>ppt_y</p:attrName>
                                        </p:attrNameLst>
                                      </p:cBhvr>
                                      <p:tavLst>
                                        <p:tav tm="0">
                                          <p:val>
                                            <p:strVal val="ppt_y"/>
                                          </p:val>
                                        </p:tav>
                                        <p:tav tm="100000">
                                          <p:val>
                                            <p:strVal val="0-ppt_h/2"/>
                                          </p:val>
                                        </p:tav>
                                      </p:tavLst>
                                    </p:anim>
                                    <p:set>
                                      <p:cBhvr>
                                        <p:cTn id="28" dur="1" fill="hold">
                                          <p:stCondLst>
                                            <p:cond delay="4499"/>
                                          </p:stCondLst>
                                        </p:cTn>
                                        <p:tgtEl>
                                          <p:spTgt spid="101"/>
                                        </p:tgtEl>
                                        <p:attrNameLst>
                                          <p:attrName>style.visibility</p:attrName>
                                        </p:attrNameLst>
                                      </p:cBhvr>
                                      <p:to>
                                        <p:strVal val="hidden"/>
                                      </p:to>
                                    </p:set>
                                  </p:childTnLst>
                                </p:cTn>
                              </p:par>
                              <p:par>
                                <p:cTn id="29" presetID="23" presetClass="entr" presetSubtype="272" fill="hold" nodeType="withEffect">
                                  <p:stCondLst>
                                    <p:cond delay="1000"/>
                                  </p:stCondLst>
                                  <p:childTnLst>
                                    <p:set>
                                      <p:cBhvr>
                                        <p:cTn id="30" dur="1" fill="hold">
                                          <p:stCondLst>
                                            <p:cond delay="0"/>
                                          </p:stCondLst>
                                        </p:cTn>
                                        <p:tgtEl>
                                          <p:spTgt spid="201"/>
                                        </p:tgtEl>
                                        <p:attrNameLst>
                                          <p:attrName>style.visibility</p:attrName>
                                        </p:attrNameLst>
                                      </p:cBhvr>
                                      <p:to>
                                        <p:strVal val="visible"/>
                                      </p:to>
                                    </p:set>
                                    <p:anim calcmode="lin" valueType="num">
                                      <p:cBhvr>
                                        <p:cTn id="31" dur="2750" fill="hold"/>
                                        <p:tgtEl>
                                          <p:spTgt spid="201"/>
                                        </p:tgtEl>
                                        <p:attrNameLst>
                                          <p:attrName>ppt_w</p:attrName>
                                        </p:attrNameLst>
                                      </p:cBhvr>
                                      <p:tavLst>
                                        <p:tav tm="0">
                                          <p:val>
                                            <p:strVal val="2/3*#ppt_w"/>
                                          </p:val>
                                        </p:tav>
                                        <p:tav tm="100000">
                                          <p:val>
                                            <p:strVal val="#ppt_w"/>
                                          </p:val>
                                        </p:tav>
                                      </p:tavLst>
                                    </p:anim>
                                    <p:anim calcmode="lin" valueType="num">
                                      <p:cBhvr>
                                        <p:cTn id="32" dur="2750" fill="hold"/>
                                        <p:tgtEl>
                                          <p:spTgt spid="201"/>
                                        </p:tgtEl>
                                        <p:attrNameLst>
                                          <p:attrName>ppt_h</p:attrName>
                                        </p:attrNameLst>
                                      </p:cBhvr>
                                      <p:tavLst>
                                        <p:tav tm="0">
                                          <p:val>
                                            <p:strVal val="2/3*#ppt_h"/>
                                          </p:val>
                                        </p:tav>
                                        <p:tav tm="100000">
                                          <p:val>
                                            <p:strVal val="#ppt_h"/>
                                          </p:val>
                                        </p:tav>
                                      </p:tavLst>
                                    </p:anim>
                                  </p:childTnLst>
                                </p:cTn>
                              </p:par>
                              <p:par>
                                <p:cTn id="33" presetID="8" presetClass="entr" presetSubtype="32" fill="hold" nodeType="withEffect">
                                  <p:stCondLst>
                                    <p:cond delay="1000"/>
                                  </p:stCondLst>
                                  <p:childTnLst>
                                    <p:set>
                                      <p:cBhvr>
                                        <p:cTn id="34" dur="1" fill="hold">
                                          <p:stCondLst>
                                            <p:cond delay="0"/>
                                          </p:stCondLst>
                                        </p:cTn>
                                        <p:tgtEl>
                                          <p:spTgt spid="201"/>
                                        </p:tgtEl>
                                        <p:attrNameLst>
                                          <p:attrName>style.visibility</p:attrName>
                                        </p:attrNameLst>
                                      </p:cBhvr>
                                      <p:to>
                                        <p:strVal val="visible"/>
                                      </p:to>
                                    </p:set>
                                    <p:animEffect transition="in" filter="diamond(out)">
                                      <p:cBhvr>
                                        <p:cTn id="35" dur="2750"/>
                                        <p:tgtEl>
                                          <p:spTgt spid="201"/>
                                        </p:tgtEl>
                                      </p:cBhvr>
                                    </p:animEffect>
                                  </p:childTnLst>
                                </p:cTn>
                              </p:par>
                              <p:par>
                                <p:cTn id="36" presetID="2" presetClass="entr" presetSubtype="12" fill="hold" nodeType="withEffect">
                                  <p:stCondLst>
                                    <p:cond delay="0"/>
                                  </p:stCondLst>
                                  <p:childTnLst>
                                    <p:set>
                                      <p:cBhvr>
                                        <p:cTn id="37" dur="1" fill="hold">
                                          <p:stCondLst>
                                            <p:cond delay="0"/>
                                          </p:stCondLst>
                                        </p:cTn>
                                        <p:tgtEl>
                                          <p:spTgt spid="199"/>
                                        </p:tgtEl>
                                        <p:attrNameLst>
                                          <p:attrName>style.visibility</p:attrName>
                                        </p:attrNameLst>
                                      </p:cBhvr>
                                      <p:to>
                                        <p:strVal val="visible"/>
                                      </p:to>
                                    </p:set>
                                    <p:anim calcmode="lin" valueType="num">
                                      <p:cBhvr additive="base">
                                        <p:cTn id="38" dur="3000" fill="hold"/>
                                        <p:tgtEl>
                                          <p:spTgt spid="199"/>
                                        </p:tgtEl>
                                        <p:attrNameLst>
                                          <p:attrName>ppt_x</p:attrName>
                                        </p:attrNameLst>
                                      </p:cBhvr>
                                      <p:tavLst>
                                        <p:tav tm="0">
                                          <p:val>
                                            <p:strVal val="0-#ppt_w/2"/>
                                          </p:val>
                                        </p:tav>
                                        <p:tav tm="100000">
                                          <p:val>
                                            <p:strVal val="#ppt_x"/>
                                          </p:val>
                                        </p:tav>
                                      </p:tavLst>
                                    </p:anim>
                                    <p:anim calcmode="lin" valueType="num">
                                      <p:cBhvr additive="base">
                                        <p:cTn id="39" dur="3000" fill="hold"/>
                                        <p:tgtEl>
                                          <p:spTgt spid="199"/>
                                        </p:tgtEl>
                                        <p:attrNameLst>
                                          <p:attrName>ppt_y</p:attrName>
                                        </p:attrNameLst>
                                      </p:cBhvr>
                                      <p:tavLst>
                                        <p:tav tm="0">
                                          <p:val>
                                            <p:strVal val="1+#ppt_h/2"/>
                                          </p:val>
                                        </p:tav>
                                        <p:tav tm="100000">
                                          <p:val>
                                            <p:strVal val="#ppt_y"/>
                                          </p:val>
                                        </p:tav>
                                      </p:tavLst>
                                    </p:anim>
                                  </p:childTnLst>
                                </p:cTn>
                              </p:par>
                              <p:par>
                                <p:cTn id="40" presetID="2" presetClass="exit" presetSubtype="12" fill="hold" nodeType="withEffect">
                                  <p:stCondLst>
                                    <p:cond delay="0"/>
                                  </p:stCondLst>
                                  <p:childTnLst>
                                    <p:anim calcmode="lin" valueType="num">
                                      <p:cBhvr additive="base">
                                        <p:cTn id="41" dur="4500"/>
                                        <p:tgtEl>
                                          <p:spTgt spid="199"/>
                                        </p:tgtEl>
                                        <p:attrNameLst>
                                          <p:attrName>ppt_x</p:attrName>
                                        </p:attrNameLst>
                                      </p:cBhvr>
                                      <p:tavLst>
                                        <p:tav tm="0">
                                          <p:val>
                                            <p:strVal val="ppt_x"/>
                                          </p:val>
                                        </p:tav>
                                        <p:tav tm="100000">
                                          <p:val>
                                            <p:strVal val="0-ppt_w/2"/>
                                          </p:val>
                                        </p:tav>
                                      </p:tavLst>
                                    </p:anim>
                                    <p:anim calcmode="lin" valueType="num">
                                      <p:cBhvr additive="base">
                                        <p:cTn id="42" dur="4500"/>
                                        <p:tgtEl>
                                          <p:spTgt spid="199"/>
                                        </p:tgtEl>
                                        <p:attrNameLst>
                                          <p:attrName>ppt_y</p:attrName>
                                        </p:attrNameLst>
                                      </p:cBhvr>
                                      <p:tavLst>
                                        <p:tav tm="0">
                                          <p:val>
                                            <p:strVal val="ppt_y"/>
                                          </p:val>
                                        </p:tav>
                                        <p:tav tm="100000">
                                          <p:val>
                                            <p:strVal val="1+ppt_h/2"/>
                                          </p:val>
                                        </p:tav>
                                      </p:tavLst>
                                    </p:anim>
                                    <p:set>
                                      <p:cBhvr>
                                        <p:cTn id="43" dur="1" fill="hold">
                                          <p:stCondLst>
                                            <p:cond delay="4499"/>
                                          </p:stCondLst>
                                        </p:cTn>
                                        <p:tgtEl>
                                          <p:spTgt spid="199"/>
                                        </p:tgtEl>
                                        <p:attrNameLst>
                                          <p:attrName>style.visibility</p:attrName>
                                        </p:attrNameLst>
                                      </p:cBhvr>
                                      <p:to>
                                        <p:strVal val="hidden"/>
                                      </p:to>
                                    </p:set>
                                  </p:childTnLst>
                                </p:cTn>
                              </p:par>
                              <p:par>
                                <p:cTn id="44" presetID="9" presetClass="emph" presetSubtype="0" grpId="0" nodeType="withEffect">
                                  <p:stCondLst>
                                    <p:cond delay="0"/>
                                  </p:stCondLst>
                                  <p:childTnLst>
                                    <p:set>
                                      <p:cBhvr rctx="PPT">
                                        <p:cTn id="45" dur="indefinite"/>
                                        <p:tgtEl>
                                          <p:spTgt spid="249"/>
                                        </p:tgtEl>
                                        <p:attrNameLst>
                                          <p:attrName>style.opacity</p:attrName>
                                        </p:attrNameLst>
                                      </p:cBhvr>
                                      <p:to>
                                        <p:strVal val="0"/>
                                      </p:to>
                                    </p:set>
                                    <p:animEffect filter="image" prLst="opacity: 0">
                                      <p:cBhvr rctx="IE">
                                        <p:cTn id="46" dur="indefinite"/>
                                        <p:tgtEl>
                                          <p:spTgt spid="2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9"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11 Imagen" descr="EL SALMONNNNN"/>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2722" y="0"/>
            <a:ext cx="9144000" cy="5143500"/>
          </a:xfrm>
          <a:prstGeom prst="rect">
            <a:avLst/>
          </a:prstGeom>
          <a:noFill/>
          <a:ln>
            <a:noFill/>
          </a:ln>
        </p:spPr>
      </p:pic>
      <p:sp>
        <p:nvSpPr>
          <p:cNvPr id="3" name="Forma libre 1"/>
          <p:cNvSpPr/>
          <p:nvPr/>
        </p:nvSpPr>
        <p:spPr>
          <a:xfrm rot="17673706">
            <a:off x="535254" y="-334394"/>
            <a:ext cx="1933875" cy="2996844"/>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76000">
                <a:schemeClr val="bg1">
                  <a:lumMod val="65000"/>
                  <a:lumOff val="35000"/>
                  <a:alpha val="73000"/>
                </a:schemeClr>
              </a:gs>
              <a:gs pos="62000">
                <a:srgbClr val="FF0000">
                  <a:alpha val="63000"/>
                </a:srgbClr>
              </a:gs>
              <a:gs pos="49000">
                <a:srgbClr val="FFC000">
                  <a:alpha val="61000"/>
                </a:srgbClr>
              </a:gs>
              <a:gs pos="13000">
                <a:srgbClr val="FCD78E">
                  <a:lumMod val="56000"/>
                  <a:lumOff val="44000"/>
                  <a:alpha val="72000"/>
                </a:srgbClr>
              </a:gs>
              <a:gs pos="34000">
                <a:srgbClr val="FEED5A">
                  <a:alpha val="64000"/>
                </a:srgbClr>
              </a:gs>
              <a:gs pos="100000">
                <a:schemeClr val="bg1">
                  <a:alpha val="61000"/>
                </a:schemeClr>
              </a:gs>
            </a:gsLst>
            <a:path path="circle">
              <a:fillToRect t="100000" r="100000"/>
            </a:path>
          </a:gradFill>
          <a:ln>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solidFill>
                <a:prstClr val="white"/>
              </a:solidFill>
            </a:endParaRPr>
          </a:p>
        </p:txBody>
      </p:sp>
      <p:sp>
        <p:nvSpPr>
          <p:cNvPr id="4" name="Forma libre 1"/>
          <p:cNvSpPr/>
          <p:nvPr/>
        </p:nvSpPr>
        <p:spPr>
          <a:xfrm rot="17673706">
            <a:off x="535254" y="637715"/>
            <a:ext cx="1933875" cy="2996844"/>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76000">
                <a:schemeClr val="bg1">
                  <a:lumMod val="65000"/>
                  <a:lumOff val="35000"/>
                  <a:alpha val="73000"/>
                </a:schemeClr>
              </a:gs>
              <a:gs pos="62000">
                <a:srgbClr val="FF0000">
                  <a:alpha val="63000"/>
                </a:srgbClr>
              </a:gs>
              <a:gs pos="49000">
                <a:srgbClr val="FFC000">
                  <a:alpha val="61000"/>
                </a:srgbClr>
              </a:gs>
              <a:gs pos="13000">
                <a:srgbClr val="FCD78E">
                  <a:lumMod val="56000"/>
                  <a:lumOff val="44000"/>
                  <a:alpha val="72000"/>
                </a:srgbClr>
              </a:gs>
              <a:gs pos="34000">
                <a:srgbClr val="FEED5A">
                  <a:alpha val="64000"/>
                </a:srgbClr>
              </a:gs>
              <a:gs pos="100000">
                <a:schemeClr val="bg1">
                  <a:alpha val="61000"/>
                </a:schemeClr>
              </a:gs>
            </a:gsLst>
            <a:path path="circle">
              <a:fillToRect t="100000" r="100000"/>
            </a:path>
          </a:gradFill>
          <a:ln>
            <a:no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solidFill>
                <a:prstClr val="white"/>
              </a:solidFill>
            </a:endParaRPr>
          </a:p>
        </p:txBody>
      </p:sp>
      <p:sp>
        <p:nvSpPr>
          <p:cNvPr id="5" name="Forma libre 1"/>
          <p:cNvSpPr/>
          <p:nvPr/>
        </p:nvSpPr>
        <p:spPr>
          <a:xfrm rot="17673706">
            <a:off x="535254" y="1501811"/>
            <a:ext cx="1933875" cy="2996844"/>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76000">
                <a:schemeClr val="bg1">
                  <a:lumMod val="65000"/>
                  <a:lumOff val="35000"/>
                  <a:alpha val="73000"/>
                </a:schemeClr>
              </a:gs>
              <a:gs pos="62000">
                <a:srgbClr val="FF0000">
                  <a:alpha val="63000"/>
                </a:srgbClr>
              </a:gs>
              <a:gs pos="49000">
                <a:srgbClr val="FFC000">
                  <a:alpha val="61000"/>
                </a:srgbClr>
              </a:gs>
              <a:gs pos="13000">
                <a:srgbClr val="FCD78E">
                  <a:lumMod val="56000"/>
                  <a:lumOff val="44000"/>
                  <a:alpha val="72000"/>
                </a:srgbClr>
              </a:gs>
              <a:gs pos="34000">
                <a:srgbClr val="FEED5A">
                  <a:alpha val="64000"/>
                </a:srgbClr>
              </a:gs>
              <a:gs pos="100000">
                <a:schemeClr val="bg1">
                  <a:alpha val="61000"/>
                </a:schemeClr>
              </a:gs>
            </a:gsLst>
            <a:path path="circle">
              <a:fillToRect t="100000" r="100000"/>
            </a:path>
          </a:gradFill>
          <a:ln>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solidFill>
                <a:prstClr val="white"/>
              </a:solidFill>
            </a:endParaRPr>
          </a:p>
        </p:txBody>
      </p:sp>
      <p:sp>
        <p:nvSpPr>
          <p:cNvPr id="6" name="Forma libre 1"/>
          <p:cNvSpPr/>
          <p:nvPr/>
        </p:nvSpPr>
        <p:spPr>
          <a:xfrm rot="3926294" flipH="1">
            <a:off x="6655934" y="-334394"/>
            <a:ext cx="1933875" cy="2996844"/>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76000">
                <a:schemeClr val="bg1">
                  <a:lumMod val="65000"/>
                  <a:lumOff val="35000"/>
                  <a:alpha val="73000"/>
                </a:schemeClr>
              </a:gs>
              <a:gs pos="62000">
                <a:srgbClr val="FF0000">
                  <a:alpha val="63000"/>
                </a:srgbClr>
              </a:gs>
              <a:gs pos="49000">
                <a:srgbClr val="FFC000">
                  <a:alpha val="61000"/>
                </a:srgbClr>
              </a:gs>
              <a:gs pos="13000">
                <a:srgbClr val="FCD78E">
                  <a:lumMod val="56000"/>
                  <a:lumOff val="44000"/>
                  <a:alpha val="72000"/>
                </a:srgbClr>
              </a:gs>
              <a:gs pos="34000">
                <a:srgbClr val="FEED5A">
                  <a:alpha val="64000"/>
                </a:srgbClr>
              </a:gs>
              <a:gs pos="100000">
                <a:schemeClr val="bg1">
                  <a:alpha val="61000"/>
                </a:schemeClr>
              </a:gs>
            </a:gsLst>
            <a:path path="circle">
              <a:fillToRect t="100000" r="100000"/>
            </a:path>
          </a:gradFill>
          <a:ln>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solidFill>
                <a:prstClr val="white"/>
              </a:solidFill>
            </a:endParaRPr>
          </a:p>
        </p:txBody>
      </p:sp>
      <p:sp>
        <p:nvSpPr>
          <p:cNvPr id="7" name="Forma libre 1"/>
          <p:cNvSpPr/>
          <p:nvPr/>
        </p:nvSpPr>
        <p:spPr>
          <a:xfrm rot="17673706">
            <a:off x="535254" y="2527925"/>
            <a:ext cx="1933875" cy="2996844"/>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76000">
                <a:schemeClr val="bg1">
                  <a:lumMod val="65000"/>
                  <a:lumOff val="35000"/>
                  <a:alpha val="73000"/>
                </a:schemeClr>
              </a:gs>
              <a:gs pos="62000">
                <a:srgbClr val="FF0000">
                  <a:alpha val="63000"/>
                </a:srgbClr>
              </a:gs>
              <a:gs pos="49000">
                <a:srgbClr val="FFC000">
                  <a:alpha val="61000"/>
                </a:srgbClr>
              </a:gs>
              <a:gs pos="13000">
                <a:srgbClr val="FCD78E">
                  <a:lumMod val="56000"/>
                  <a:lumOff val="44000"/>
                  <a:alpha val="72000"/>
                </a:srgbClr>
              </a:gs>
              <a:gs pos="34000">
                <a:srgbClr val="FEED5A">
                  <a:alpha val="64000"/>
                </a:srgbClr>
              </a:gs>
              <a:gs pos="100000">
                <a:schemeClr val="bg1">
                  <a:alpha val="61000"/>
                </a:schemeClr>
              </a:gs>
            </a:gsLst>
            <a:path path="circle">
              <a:fillToRect t="100000" r="100000"/>
            </a:path>
          </a:gradFill>
          <a:ln>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solidFill>
                <a:prstClr val="white"/>
              </a:solidFill>
            </a:endParaRPr>
          </a:p>
        </p:txBody>
      </p:sp>
      <p:sp>
        <p:nvSpPr>
          <p:cNvPr id="8" name="Forma libre 1"/>
          <p:cNvSpPr/>
          <p:nvPr/>
        </p:nvSpPr>
        <p:spPr>
          <a:xfrm rot="3926294" flipH="1">
            <a:off x="6655933" y="704660"/>
            <a:ext cx="1933875" cy="2996844"/>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76000">
                <a:schemeClr val="bg1">
                  <a:lumMod val="65000"/>
                  <a:lumOff val="35000"/>
                  <a:alpha val="73000"/>
                </a:schemeClr>
              </a:gs>
              <a:gs pos="62000">
                <a:srgbClr val="FF0000">
                  <a:alpha val="63000"/>
                </a:srgbClr>
              </a:gs>
              <a:gs pos="49000">
                <a:srgbClr val="FFC000">
                  <a:alpha val="61000"/>
                </a:srgbClr>
              </a:gs>
              <a:gs pos="13000">
                <a:srgbClr val="FCD78E">
                  <a:lumMod val="56000"/>
                  <a:lumOff val="44000"/>
                  <a:alpha val="72000"/>
                </a:srgbClr>
              </a:gs>
              <a:gs pos="34000">
                <a:srgbClr val="FEED5A">
                  <a:alpha val="64000"/>
                </a:srgbClr>
              </a:gs>
              <a:gs pos="100000">
                <a:schemeClr val="bg1">
                  <a:alpha val="61000"/>
                </a:schemeClr>
              </a:gs>
            </a:gsLst>
            <a:path path="circle">
              <a:fillToRect t="100000" r="100000"/>
            </a:path>
          </a:gradFill>
          <a:ln>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solidFill>
                <a:prstClr val="white"/>
              </a:solidFill>
            </a:endParaRPr>
          </a:p>
        </p:txBody>
      </p:sp>
      <p:sp>
        <p:nvSpPr>
          <p:cNvPr id="9" name="Forma libre 1"/>
          <p:cNvSpPr/>
          <p:nvPr/>
        </p:nvSpPr>
        <p:spPr>
          <a:xfrm rot="3926294" flipH="1">
            <a:off x="6655932" y="1609823"/>
            <a:ext cx="1933875" cy="2996844"/>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76000">
                <a:schemeClr val="bg1">
                  <a:lumMod val="65000"/>
                  <a:lumOff val="35000"/>
                  <a:alpha val="73000"/>
                </a:schemeClr>
              </a:gs>
              <a:gs pos="62000">
                <a:srgbClr val="FF0000">
                  <a:alpha val="63000"/>
                </a:srgbClr>
              </a:gs>
              <a:gs pos="49000">
                <a:srgbClr val="FFC000">
                  <a:alpha val="61000"/>
                </a:srgbClr>
              </a:gs>
              <a:gs pos="13000">
                <a:srgbClr val="FCD78E">
                  <a:lumMod val="56000"/>
                  <a:lumOff val="44000"/>
                  <a:alpha val="72000"/>
                </a:srgbClr>
              </a:gs>
              <a:gs pos="34000">
                <a:srgbClr val="FEED5A">
                  <a:alpha val="64000"/>
                </a:srgbClr>
              </a:gs>
              <a:gs pos="100000">
                <a:schemeClr val="bg1">
                  <a:alpha val="61000"/>
                </a:schemeClr>
              </a:gs>
            </a:gsLst>
            <a:path path="circle">
              <a:fillToRect t="100000" r="100000"/>
            </a:path>
          </a:gradFill>
          <a:ln>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solidFill>
                <a:prstClr val="white"/>
              </a:solidFill>
            </a:endParaRPr>
          </a:p>
        </p:txBody>
      </p:sp>
      <p:sp>
        <p:nvSpPr>
          <p:cNvPr id="10" name="Forma libre 1"/>
          <p:cNvSpPr/>
          <p:nvPr/>
        </p:nvSpPr>
        <p:spPr>
          <a:xfrm rot="3926294" flipH="1">
            <a:off x="6655935" y="2635937"/>
            <a:ext cx="1933875" cy="2996844"/>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76000">
                <a:schemeClr val="bg1">
                  <a:lumMod val="65000"/>
                  <a:lumOff val="35000"/>
                  <a:alpha val="73000"/>
                </a:schemeClr>
              </a:gs>
              <a:gs pos="62000">
                <a:srgbClr val="FF0000">
                  <a:alpha val="63000"/>
                </a:srgbClr>
              </a:gs>
              <a:gs pos="49000">
                <a:srgbClr val="FFC000">
                  <a:alpha val="61000"/>
                </a:srgbClr>
              </a:gs>
              <a:gs pos="13000">
                <a:srgbClr val="FCD78E">
                  <a:lumMod val="56000"/>
                  <a:lumOff val="44000"/>
                  <a:alpha val="72000"/>
                </a:srgbClr>
              </a:gs>
              <a:gs pos="34000">
                <a:srgbClr val="FEED5A">
                  <a:alpha val="64000"/>
                </a:srgbClr>
              </a:gs>
              <a:gs pos="100000">
                <a:schemeClr val="bg1">
                  <a:alpha val="61000"/>
                </a:schemeClr>
              </a:gs>
            </a:gsLst>
            <a:path path="circle">
              <a:fillToRect t="100000" r="100000"/>
            </a:path>
          </a:gradFill>
          <a:ln>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solidFill>
                <a:prstClr val="white"/>
              </a:solidFill>
            </a:endParaRPr>
          </a:p>
        </p:txBody>
      </p:sp>
      <p:sp>
        <p:nvSpPr>
          <p:cNvPr id="11" name="10 Rectángulo"/>
          <p:cNvSpPr/>
          <p:nvPr/>
        </p:nvSpPr>
        <p:spPr>
          <a:xfrm rot="10800000">
            <a:off x="0" y="0"/>
            <a:ext cx="9144000" cy="5143500"/>
          </a:xfrm>
          <a:prstGeom prst="rect">
            <a:avLst/>
          </a:prstGeom>
          <a:gradFill>
            <a:gsLst>
              <a:gs pos="78000">
                <a:srgbClr val="FC4B04"/>
              </a:gs>
              <a:gs pos="0">
                <a:schemeClr val="tx1"/>
              </a:gs>
              <a:gs pos="100000">
                <a:srgbClr val="FF3300"/>
              </a:gs>
              <a:gs pos="66000">
                <a:schemeClr val="tx1"/>
              </a:gs>
              <a:gs pos="90000">
                <a:schemeClr val="tx1"/>
              </a:gs>
              <a:gs pos="44000">
                <a:schemeClr val="tx1"/>
              </a:gs>
              <a:gs pos="54000">
                <a:srgbClr val="FA4C06"/>
              </a:gs>
              <a:gs pos="33000">
                <a:srgbClr val="FD5003"/>
              </a:gs>
              <a:gs pos="23000">
                <a:schemeClr val="tx1"/>
              </a:gs>
              <a:gs pos="12000">
                <a:srgbClr val="FF4A01"/>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1676417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4500" fill="hold"/>
                                        <p:tgtEl>
                                          <p:spTgt spid="8"/>
                                        </p:tgtEl>
                                        <p:attrNameLst>
                                          <p:attrName>ppt_x</p:attrName>
                                        </p:attrNameLst>
                                      </p:cBhvr>
                                      <p:tavLst>
                                        <p:tav tm="0">
                                          <p:val>
                                            <p:strVal val="0-#ppt_w/2"/>
                                          </p:val>
                                        </p:tav>
                                        <p:tav tm="100000">
                                          <p:val>
                                            <p:strVal val="#ppt_x"/>
                                          </p:val>
                                        </p:tav>
                                      </p:tavLst>
                                    </p:anim>
                                    <p:anim calcmode="lin" valueType="num">
                                      <p:cBhvr additive="base">
                                        <p:cTn id="8" dur="4500" fill="hold"/>
                                        <p:tgtEl>
                                          <p:spTgt spid="8"/>
                                        </p:tgtEl>
                                        <p:attrNameLst>
                                          <p:attrName>ppt_y</p:attrName>
                                        </p:attrNameLst>
                                      </p:cBhvr>
                                      <p:tavLst>
                                        <p:tav tm="0">
                                          <p:val>
                                            <p:strVal val="#ppt_y"/>
                                          </p:val>
                                        </p:tav>
                                        <p:tav tm="100000">
                                          <p:val>
                                            <p:strVal val="#ppt_y"/>
                                          </p:val>
                                        </p:tav>
                                      </p:tavLst>
                                    </p:anim>
                                  </p:childTnLst>
                                </p:cTn>
                              </p:par>
                              <p:par>
                                <p:cTn id="9" presetID="19" presetClass="entr" presetSubtype="5" fill="hold" grpId="1"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4500" fill="hold"/>
                                        <p:tgtEl>
                                          <p:spTgt spid="8"/>
                                        </p:tgtEl>
                                        <p:attrNameLst>
                                          <p:attrName>ppt_w</p:attrName>
                                        </p:attrNameLst>
                                      </p:cBhvr>
                                      <p:tavLst>
                                        <p:tav tm="0">
                                          <p:val>
                                            <p:strVal val="#ppt_w"/>
                                          </p:val>
                                        </p:tav>
                                        <p:tav tm="100000">
                                          <p:val>
                                            <p:strVal val="#ppt_w"/>
                                          </p:val>
                                        </p:tav>
                                      </p:tavLst>
                                    </p:anim>
                                    <p:anim calcmode="lin" valueType="num">
                                      <p:cBhvr>
                                        <p:cTn id="12" dur="4500" fill="hold"/>
                                        <p:tgtEl>
                                          <p:spTgt spid="8"/>
                                        </p:tgtEl>
                                        <p:attrNameLst>
                                          <p:attrName>ppt_h</p:attrName>
                                        </p:attrNameLst>
                                      </p:cBhvr>
                                      <p:tavLst>
                                        <p:tav tm="0" fmla="#ppt_h*sin(2.5*pi*$)">
                                          <p:val>
                                            <p:fltVal val="0"/>
                                          </p:val>
                                        </p:tav>
                                        <p:tav tm="100000">
                                          <p:val>
                                            <p:fltVal val="1"/>
                                          </p:val>
                                        </p:tav>
                                      </p:tavLst>
                                    </p:anim>
                                  </p:childTnLst>
                                </p:cTn>
                              </p:par>
                              <p:par>
                                <p:cTn id="13" presetID="8" presetClass="emph" presetSubtype="0" repeatCount="indefinite" fill="hold" grpId="2" nodeType="withEffect">
                                  <p:stCondLst>
                                    <p:cond delay="0"/>
                                  </p:stCondLst>
                                  <p:childTnLst>
                                    <p:animRot by="-21600000">
                                      <p:cBhvr>
                                        <p:cTn id="14" dur="4500" fill="hold"/>
                                        <p:tgtEl>
                                          <p:spTgt spid="8"/>
                                        </p:tgtEl>
                                        <p:attrNameLst>
                                          <p:attrName>r</p:attrName>
                                        </p:attrNameLst>
                                      </p:cBhvr>
                                    </p:animRot>
                                  </p:childTnLst>
                                </p:cTn>
                              </p:par>
                              <p:par>
                                <p:cTn id="15" presetID="2" presetClass="exit" presetSubtype="8" fill="hold" grpId="3" nodeType="withEffect">
                                  <p:stCondLst>
                                    <p:cond delay="0"/>
                                  </p:stCondLst>
                                  <p:childTnLst>
                                    <p:anim calcmode="lin" valueType="num">
                                      <p:cBhvr additive="base">
                                        <p:cTn id="16" dur="4500"/>
                                        <p:tgtEl>
                                          <p:spTgt spid="8"/>
                                        </p:tgtEl>
                                        <p:attrNameLst>
                                          <p:attrName>ppt_x</p:attrName>
                                        </p:attrNameLst>
                                      </p:cBhvr>
                                      <p:tavLst>
                                        <p:tav tm="0">
                                          <p:val>
                                            <p:strVal val="ppt_x"/>
                                          </p:val>
                                        </p:tav>
                                        <p:tav tm="100000">
                                          <p:val>
                                            <p:strVal val="0-ppt_w/2"/>
                                          </p:val>
                                        </p:tav>
                                      </p:tavLst>
                                    </p:anim>
                                    <p:anim calcmode="lin" valueType="num">
                                      <p:cBhvr additive="base">
                                        <p:cTn id="17" dur="4500"/>
                                        <p:tgtEl>
                                          <p:spTgt spid="8"/>
                                        </p:tgtEl>
                                        <p:attrNameLst>
                                          <p:attrName>ppt_y</p:attrName>
                                        </p:attrNameLst>
                                      </p:cBhvr>
                                      <p:tavLst>
                                        <p:tav tm="0">
                                          <p:val>
                                            <p:strVal val="ppt_y"/>
                                          </p:val>
                                        </p:tav>
                                        <p:tav tm="100000">
                                          <p:val>
                                            <p:strVal val="ppt_y"/>
                                          </p:val>
                                        </p:tav>
                                      </p:tavLst>
                                    </p:anim>
                                    <p:set>
                                      <p:cBhvr>
                                        <p:cTn id="18" dur="1" fill="hold">
                                          <p:stCondLst>
                                            <p:cond delay="4499"/>
                                          </p:stCondLst>
                                        </p:cTn>
                                        <p:tgtEl>
                                          <p:spTgt spid="8"/>
                                        </p:tgtEl>
                                        <p:attrNameLst>
                                          <p:attrName>style.visibility</p:attrName>
                                        </p:attrNameLst>
                                      </p:cBhvr>
                                      <p:to>
                                        <p:strVal val="hidden"/>
                                      </p:to>
                                    </p:set>
                                  </p:childTnLst>
                                </p:cTn>
                              </p:par>
                              <p:par>
                                <p:cTn id="19" presetID="2" presetClass="entr" presetSubtype="8"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4500" fill="hold"/>
                                        <p:tgtEl>
                                          <p:spTgt spid="6"/>
                                        </p:tgtEl>
                                        <p:attrNameLst>
                                          <p:attrName>ppt_x</p:attrName>
                                        </p:attrNameLst>
                                      </p:cBhvr>
                                      <p:tavLst>
                                        <p:tav tm="0">
                                          <p:val>
                                            <p:strVal val="0-#ppt_w/2"/>
                                          </p:val>
                                        </p:tav>
                                        <p:tav tm="100000">
                                          <p:val>
                                            <p:strVal val="#ppt_x"/>
                                          </p:val>
                                        </p:tav>
                                      </p:tavLst>
                                    </p:anim>
                                    <p:anim calcmode="lin" valueType="num">
                                      <p:cBhvr additive="base">
                                        <p:cTn id="22" dur="4500" fill="hold"/>
                                        <p:tgtEl>
                                          <p:spTgt spid="6"/>
                                        </p:tgtEl>
                                        <p:attrNameLst>
                                          <p:attrName>ppt_y</p:attrName>
                                        </p:attrNameLst>
                                      </p:cBhvr>
                                      <p:tavLst>
                                        <p:tav tm="0">
                                          <p:val>
                                            <p:strVal val="#ppt_y"/>
                                          </p:val>
                                        </p:tav>
                                        <p:tav tm="100000">
                                          <p:val>
                                            <p:strVal val="#ppt_y"/>
                                          </p:val>
                                        </p:tav>
                                      </p:tavLst>
                                    </p:anim>
                                  </p:childTnLst>
                                </p:cTn>
                              </p:par>
                              <p:par>
                                <p:cTn id="23" presetID="19" presetClass="entr" presetSubtype="5" fill="hold" grpId="1" nodeType="with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p:cTn id="25" dur="4500" fill="hold"/>
                                        <p:tgtEl>
                                          <p:spTgt spid="6"/>
                                        </p:tgtEl>
                                        <p:attrNameLst>
                                          <p:attrName>ppt_w</p:attrName>
                                        </p:attrNameLst>
                                      </p:cBhvr>
                                      <p:tavLst>
                                        <p:tav tm="0">
                                          <p:val>
                                            <p:strVal val="#ppt_w"/>
                                          </p:val>
                                        </p:tav>
                                        <p:tav tm="100000">
                                          <p:val>
                                            <p:strVal val="#ppt_w"/>
                                          </p:val>
                                        </p:tav>
                                      </p:tavLst>
                                    </p:anim>
                                    <p:anim calcmode="lin" valueType="num">
                                      <p:cBhvr>
                                        <p:cTn id="26" dur="4500" fill="hold"/>
                                        <p:tgtEl>
                                          <p:spTgt spid="6"/>
                                        </p:tgtEl>
                                        <p:attrNameLst>
                                          <p:attrName>ppt_h</p:attrName>
                                        </p:attrNameLst>
                                      </p:cBhvr>
                                      <p:tavLst>
                                        <p:tav tm="0" fmla="#ppt_h*sin(2.5*pi*$)">
                                          <p:val>
                                            <p:fltVal val="0"/>
                                          </p:val>
                                        </p:tav>
                                        <p:tav tm="100000">
                                          <p:val>
                                            <p:fltVal val="1"/>
                                          </p:val>
                                        </p:tav>
                                      </p:tavLst>
                                    </p:anim>
                                  </p:childTnLst>
                                </p:cTn>
                              </p:par>
                              <p:par>
                                <p:cTn id="27" presetID="8" presetClass="emph" presetSubtype="0" repeatCount="indefinite" fill="hold" grpId="2" nodeType="withEffect">
                                  <p:stCondLst>
                                    <p:cond delay="0"/>
                                  </p:stCondLst>
                                  <p:childTnLst>
                                    <p:animRot by="-21600000">
                                      <p:cBhvr>
                                        <p:cTn id="28" dur="4500" fill="hold"/>
                                        <p:tgtEl>
                                          <p:spTgt spid="6"/>
                                        </p:tgtEl>
                                        <p:attrNameLst>
                                          <p:attrName>r</p:attrName>
                                        </p:attrNameLst>
                                      </p:cBhvr>
                                    </p:animRot>
                                  </p:childTnLst>
                                </p:cTn>
                              </p:par>
                              <p:par>
                                <p:cTn id="29" presetID="2" presetClass="exit" presetSubtype="8" fill="hold" grpId="3" nodeType="withEffect">
                                  <p:stCondLst>
                                    <p:cond delay="0"/>
                                  </p:stCondLst>
                                  <p:childTnLst>
                                    <p:anim calcmode="lin" valueType="num">
                                      <p:cBhvr additive="base">
                                        <p:cTn id="30" dur="4500"/>
                                        <p:tgtEl>
                                          <p:spTgt spid="6"/>
                                        </p:tgtEl>
                                        <p:attrNameLst>
                                          <p:attrName>ppt_x</p:attrName>
                                        </p:attrNameLst>
                                      </p:cBhvr>
                                      <p:tavLst>
                                        <p:tav tm="0">
                                          <p:val>
                                            <p:strVal val="ppt_x"/>
                                          </p:val>
                                        </p:tav>
                                        <p:tav tm="100000">
                                          <p:val>
                                            <p:strVal val="0-ppt_w/2"/>
                                          </p:val>
                                        </p:tav>
                                      </p:tavLst>
                                    </p:anim>
                                    <p:anim calcmode="lin" valueType="num">
                                      <p:cBhvr additive="base">
                                        <p:cTn id="31" dur="4500"/>
                                        <p:tgtEl>
                                          <p:spTgt spid="6"/>
                                        </p:tgtEl>
                                        <p:attrNameLst>
                                          <p:attrName>ppt_y</p:attrName>
                                        </p:attrNameLst>
                                      </p:cBhvr>
                                      <p:tavLst>
                                        <p:tav tm="0">
                                          <p:val>
                                            <p:strVal val="ppt_y"/>
                                          </p:val>
                                        </p:tav>
                                        <p:tav tm="100000">
                                          <p:val>
                                            <p:strVal val="ppt_y"/>
                                          </p:val>
                                        </p:tav>
                                      </p:tavLst>
                                    </p:anim>
                                    <p:set>
                                      <p:cBhvr>
                                        <p:cTn id="32" dur="1" fill="hold">
                                          <p:stCondLst>
                                            <p:cond delay="4499"/>
                                          </p:stCondLst>
                                        </p:cTn>
                                        <p:tgtEl>
                                          <p:spTgt spid="6"/>
                                        </p:tgtEl>
                                        <p:attrNameLst>
                                          <p:attrName>style.visibility</p:attrName>
                                        </p:attrNameLst>
                                      </p:cBhvr>
                                      <p:to>
                                        <p:strVal val="hidden"/>
                                      </p:to>
                                    </p:set>
                                  </p:childTnLst>
                                </p:cTn>
                              </p:par>
                              <p:par>
                                <p:cTn id="33" presetID="2" presetClass="entr" presetSubtype="8" fill="hold" grpId="0" nodeType="withEffect">
                                  <p:stCondLst>
                                    <p:cond delay="0"/>
                                  </p:stCondLst>
                                  <p:childTnLst>
                                    <p:set>
                                      <p:cBhvr>
                                        <p:cTn id="34" dur="1" fill="hold">
                                          <p:stCondLst>
                                            <p:cond delay="0"/>
                                          </p:stCondLst>
                                        </p:cTn>
                                        <p:tgtEl>
                                          <p:spTgt spid="9"/>
                                        </p:tgtEl>
                                        <p:attrNameLst>
                                          <p:attrName>style.visibility</p:attrName>
                                        </p:attrNameLst>
                                      </p:cBhvr>
                                      <p:to>
                                        <p:strVal val="visible"/>
                                      </p:to>
                                    </p:set>
                                    <p:anim calcmode="lin" valueType="num">
                                      <p:cBhvr additive="base">
                                        <p:cTn id="35" dur="4500" fill="hold"/>
                                        <p:tgtEl>
                                          <p:spTgt spid="9"/>
                                        </p:tgtEl>
                                        <p:attrNameLst>
                                          <p:attrName>ppt_x</p:attrName>
                                        </p:attrNameLst>
                                      </p:cBhvr>
                                      <p:tavLst>
                                        <p:tav tm="0">
                                          <p:val>
                                            <p:strVal val="0-#ppt_w/2"/>
                                          </p:val>
                                        </p:tav>
                                        <p:tav tm="100000">
                                          <p:val>
                                            <p:strVal val="#ppt_x"/>
                                          </p:val>
                                        </p:tav>
                                      </p:tavLst>
                                    </p:anim>
                                    <p:anim calcmode="lin" valueType="num">
                                      <p:cBhvr additive="base">
                                        <p:cTn id="36" dur="4500" fill="hold"/>
                                        <p:tgtEl>
                                          <p:spTgt spid="9"/>
                                        </p:tgtEl>
                                        <p:attrNameLst>
                                          <p:attrName>ppt_y</p:attrName>
                                        </p:attrNameLst>
                                      </p:cBhvr>
                                      <p:tavLst>
                                        <p:tav tm="0">
                                          <p:val>
                                            <p:strVal val="#ppt_y"/>
                                          </p:val>
                                        </p:tav>
                                        <p:tav tm="100000">
                                          <p:val>
                                            <p:strVal val="#ppt_y"/>
                                          </p:val>
                                        </p:tav>
                                      </p:tavLst>
                                    </p:anim>
                                  </p:childTnLst>
                                </p:cTn>
                              </p:par>
                              <p:par>
                                <p:cTn id="37" presetID="19" presetClass="entr" presetSubtype="5" fill="hold" grpId="1" nodeType="with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p:cTn id="39" dur="4500" fill="hold"/>
                                        <p:tgtEl>
                                          <p:spTgt spid="9"/>
                                        </p:tgtEl>
                                        <p:attrNameLst>
                                          <p:attrName>ppt_w</p:attrName>
                                        </p:attrNameLst>
                                      </p:cBhvr>
                                      <p:tavLst>
                                        <p:tav tm="0">
                                          <p:val>
                                            <p:strVal val="#ppt_w"/>
                                          </p:val>
                                        </p:tav>
                                        <p:tav tm="100000">
                                          <p:val>
                                            <p:strVal val="#ppt_w"/>
                                          </p:val>
                                        </p:tav>
                                      </p:tavLst>
                                    </p:anim>
                                    <p:anim calcmode="lin" valueType="num">
                                      <p:cBhvr>
                                        <p:cTn id="40" dur="4500" fill="hold"/>
                                        <p:tgtEl>
                                          <p:spTgt spid="9"/>
                                        </p:tgtEl>
                                        <p:attrNameLst>
                                          <p:attrName>ppt_h</p:attrName>
                                        </p:attrNameLst>
                                      </p:cBhvr>
                                      <p:tavLst>
                                        <p:tav tm="0" fmla="#ppt_h*sin(2.5*pi*$)">
                                          <p:val>
                                            <p:fltVal val="0"/>
                                          </p:val>
                                        </p:tav>
                                        <p:tav tm="100000">
                                          <p:val>
                                            <p:fltVal val="1"/>
                                          </p:val>
                                        </p:tav>
                                      </p:tavLst>
                                    </p:anim>
                                  </p:childTnLst>
                                </p:cTn>
                              </p:par>
                              <p:par>
                                <p:cTn id="41" presetID="8" presetClass="emph" presetSubtype="0" repeatCount="indefinite" fill="hold" grpId="2" nodeType="withEffect">
                                  <p:stCondLst>
                                    <p:cond delay="0"/>
                                  </p:stCondLst>
                                  <p:childTnLst>
                                    <p:animRot by="-21600000">
                                      <p:cBhvr>
                                        <p:cTn id="42" dur="4500" fill="hold"/>
                                        <p:tgtEl>
                                          <p:spTgt spid="9"/>
                                        </p:tgtEl>
                                        <p:attrNameLst>
                                          <p:attrName>r</p:attrName>
                                        </p:attrNameLst>
                                      </p:cBhvr>
                                    </p:animRot>
                                  </p:childTnLst>
                                </p:cTn>
                              </p:par>
                              <p:par>
                                <p:cTn id="43" presetID="2" presetClass="exit" presetSubtype="8" fill="hold" grpId="3" nodeType="withEffect">
                                  <p:stCondLst>
                                    <p:cond delay="0"/>
                                  </p:stCondLst>
                                  <p:childTnLst>
                                    <p:anim calcmode="lin" valueType="num">
                                      <p:cBhvr additive="base">
                                        <p:cTn id="44" dur="4500"/>
                                        <p:tgtEl>
                                          <p:spTgt spid="9"/>
                                        </p:tgtEl>
                                        <p:attrNameLst>
                                          <p:attrName>ppt_x</p:attrName>
                                        </p:attrNameLst>
                                      </p:cBhvr>
                                      <p:tavLst>
                                        <p:tav tm="0">
                                          <p:val>
                                            <p:strVal val="ppt_x"/>
                                          </p:val>
                                        </p:tav>
                                        <p:tav tm="100000">
                                          <p:val>
                                            <p:strVal val="0-ppt_w/2"/>
                                          </p:val>
                                        </p:tav>
                                      </p:tavLst>
                                    </p:anim>
                                    <p:anim calcmode="lin" valueType="num">
                                      <p:cBhvr additive="base">
                                        <p:cTn id="45" dur="4500"/>
                                        <p:tgtEl>
                                          <p:spTgt spid="9"/>
                                        </p:tgtEl>
                                        <p:attrNameLst>
                                          <p:attrName>ppt_y</p:attrName>
                                        </p:attrNameLst>
                                      </p:cBhvr>
                                      <p:tavLst>
                                        <p:tav tm="0">
                                          <p:val>
                                            <p:strVal val="ppt_y"/>
                                          </p:val>
                                        </p:tav>
                                        <p:tav tm="100000">
                                          <p:val>
                                            <p:strVal val="ppt_y"/>
                                          </p:val>
                                        </p:tav>
                                      </p:tavLst>
                                    </p:anim>
                                    <p:set>
                                      <p:cBhvr>
                                        <p:cTn id="46" dur="1" fill="hold">
                                          <p:stCondLst>
                                            <p:cond delay="4499"/>
                                          </p:stCondLst>
                                        </p:cTn>
                                        <p:tgtEl>
                                          <p:spTgt spid="9"/>
                                        </p:tgtEl>
                                        <p:attrNameLst>
                                          <p:attrName>style.visibility</p:attrName>
                                        </p:attrNameLst>
                                      </p:cBhvr>
                                      <p:to>
                                        <p:strVal val="hidden"/>
                                      </p:to>
                                    </p:set>
                                  </p:childTnLst>
                                </p:cTn>
                              </p:par>
                              <p:par>
                                <p:cTn id="47" presetID="2" presetClass="entr" presetSubtype="8" fill="hold" grpId="0" nodeType="withEffect">
                                  <p:stCondLst>
                                    <p:cond delay="0"/>
                                  </p:stCondLst>
                                  <p:childTnLst>
                                    <p:set>
                                      <p:cBhvr>
                                        <p:cTn id="48" dur="1" fill="hold">
                                          <p:stCondLst>
                                            <p:cond delay="0"/>
                                          </p:stCondLst>
                                        </p:cTn>
                                        <p:tgtEl>
                                          <p:spTgt spid="10"/>
                                        </p:tgtEl>
                                        <p:attrNameLst>
                                          <p:attrName>style.visibility</p:attrName>
                                        </p:attrNameLst>
                                      </p:cBhvr>
                                      <p:to>
                                        <p:strVal val="visible"/>
                                      </p:to>
                                    </p:set>
                                    <p:anim calcmode="lin" valueType="num">
                                      <p:cBhvr additive="base">
                                        <p:cTn id="49" dur="4500" fill="hold"/>
                                        <p:tgtEl>
                                          <p:spTgt spid="10"/>
                                        </p:tgtEl>
                                        <p:attrNameLst>
                                          <p:attrName>ppt_x</p:attrName>
                                        </p:attrNameLst>
                                      </p:cBhvr>
                                      <p:tavLst>
                                        <p:tav tm="0">
                                          <p:val>
                                            <p:strVal val="0-#ppt_w/2"/>
                                          </p:val>
                                        </p:tav>
                                        <p:tav tm="100000">
                                          <p:val>
                                            <p:strVal val="#ppt_x"/>
                                          </p:val>
                                        </p:tav>
                                      </p:tavLst>
                                    </p:anim>
                                    <p:anim calcmode="lin" valueType="num">
                                      <p:cBhvr additive="base">
                                        <p:cTn id="50" dur="4500" fill="hold"/>
                                        <p:tgtEl>
                                          <p:spTgt spid="10"/>
                                        </p:tgtEl>
                                        <p:attrNameLst>
                                          <p:attrName>ppt_y</p:attrName>
                                        </p:attrNameLst>
                                      </p:cBhvr>
                                      <p:tavLst>
                                        <p:tav tm="0">
                                          <p:val>
                                            <p:strVal val="#ppt_y"/>
                                          </p:val>
                                        </p:tav>
                                        <p:tav tm="100000">
                                          <p:val>
                                            <p:strVal val="#ppt_y"/>
                                          </p:val>
                                        </p:tav>
                                      </p:tavLst>
                                    </p:anim>
                                  </p:childTnLst>
                                </p:cTn>
                              </p:par>
                              <p:par>
                                <p:cTn id="51" presetID="19" presetClass="entr" presetSubtype="5" fill="hold" grpId="1" nodeType="withEffect">
                                  <p:stCondLst>
                                    <p:cond delay="0"/>
                                  </p:stCondLst>
                                  <p:childTnLst>
                                    <p:set>
                                      <p:cBhvr>
                                        <p:cTn id="52" dur="1" fill="hold">
                                          <p:stCondLst>
                                            <p:cond delay="0"/>
                                          </p:stCondLst>
                                        </p:cTn>
                                        <p:tgtEl>
                                          <p:spTgt spid="10"/>
                                        </p:tgtEl>
                                        <p:attrNameLst>
                                          <p:attrName>style.visibility</p:attrName>
                                        </p:attrNameLst>
                                      </p:cBhvr>
                                      <p:to>
                                        <p:strVal val="visible"/>
                                      </p:to>
                                    </p:set>
                                    <p:anim calcmode="lin" valueType="num">
                                      <p:cBhvr>
                                        <p:cTn id="53" dur="4500" fill="hold"/>
                                        <p:tgtEl>
                                          <p:spTgt spid="10"/>
                                        </p:tgtEl>
                                        <p:attrNameLst>
                                          <p:attrName>ppt_w</p:attrName>
                                        </p:attrNameLst>
                                      </p:cBhvr>
                                      <p:tavLst>
                                        <p:tav tm="0">
                                          <p:val>
                                            <p:strVal val="#ppt_w"/>
                                          </p:val>
                                        </p:tav>
                                        <p:tav tm="100000">
                                          <p:val>
                                            <p:strVal val="#ppt_w"/>
                                          </p:val>
                                        </p:tav>
                                      </p:tavLst>
                                    </p:anim>
                                    <p:anim calcmode="lin" valueType="num">
                                      <p:cBhvr>
                                        <p:cTn id="54" dur="4500" fill="hold"/>
                                        <p:tgtEl>
                                          <p:spTgt spid="10"/>
                                        </p:tgtEl>
                                        <p:attrNameLst>
                                          <p:attrName>ppt_h</p:attrName>
                                        </p:attrNameLst>
                                      </p:cBhvr>
                                      <p:tavLst>
                                        <p:tav tm="0" fmla="#ppt_h*sin(2.5*pi*$)">
                                          <p:val>
                                            <p:fltVal val="0"/>
                                          </p:val>
                                        </p:tav>
                                        <p:tav tm="100000">
                                          <p:val>
                                            <p:fltVal val="1"/>
                                          </p:val>
                                        </p:tav>
                                      </p:tavLst>
                                    </p:anim>
                                  </p:childTnLst>
                                </p:cTn>
                              </p:par>
                              <p:par>
                                <p:cTn id="55" presetID="8" presetClass="emph" presetSubtype="0" repeatCount="indefinite" fill="hold" grpId="2" nodeType="withEffect">
                                  <p:stCondLst>
                                    <p:cond delay="0"/>
                                  </p:stCondLst>
                                  <p:childTnLst>
                                    <p:animRot by="-21600000">
                                      <p:cBhvr>
                                        <p:cTn id="56" dur="4500" fill="hold"/>
                                        <p:tgtEl>
                                          <p:spTgt spid="10"/>
                                        </p:tgtEl>
                                        <p:attrNameLst>
                                          <p:attrName>r</p:attrName>
                                        </p:attrNameLst>
                                      </p:cBhvr>
                                    </p:animRot>
                                  </p:childTnLst>
                                </p:cTn>
                              </p:par>
                              <p:par>
                                <p:cTn id="57" presetID="2" presetClass="exit" presetSubtype="8" fill="hold" grpId="3" nodeType="withEffect">
                                  <p:stCondLst>
                                    <p:cond delay="0"/>
                                  </p:stCondLst>
                                  <p:childTnLst>
                                    <p:anim calcmode="lin" valueType="num">
                                      <p:cBhvr additive="base">
                                        <p:cTn id="58" dur="4500"/>
                                        <p:tgtEl>
                                          <p:spTgt spid="10"/>
                                        </p:tgtEl>
                                        <p:attrNameLst>
                                          <p:attrName>ppt_x</p:attrName>
                                        </p:attrNameLst>
                                      </p:cBhvr>
                                      <p:tavLst>
                                        <p:tav tm="0">
                                          <p:val>
                                            <p:strVal val="ppt_x"/>
                                          </p:val>
                                        </p:tav>
                                        <p:tav tm="100000">
                                          <p:val>
                                            <p:strVal val="0-ppt_w/2"/>
                                          </p:val>
                                        </p:tav>
                                      </p:tavLst>
                                    </p:anim>
                                    <p:anim calcmode="lin" valueType="num">
                                      <p:cBhvr additive="base">
                                        <p:cTn id="59" dur="4500"/>
                                        <p:tgtEl>
                                          <p:spTgt spid="10"/>
                                        </p:tgtEl>
                                        <p:attrNameLst>
                                          <p:attrName>ppt_y</p:attrName>
                                        </p:attrNameLst>
                                      </p:cBhvr>
                                      <p:tavLst>
                                        <p:tav tm="0">
                                          <p:val>
                                            <p:strVal val="ppt_y"/>
                                          </p:val>
                                        </p:tav>
                                        <p:tav tm="100000">
                                          <p:val>
                                            <p:strVal val="ppt_y"/>
                                          </p:val>
                                        </p:tav>
                                      </p:tavLst>
                                    </p:anim>
                                    <p:set>
                                      <p:cBhvr>
                                        <p:cTn id="60" dur="1" fill="hold">
                                          <p:stCondLst>
                                            <p:cond delay="4499"/>
                                          </p:stCondLst>
                                        </p:cTn>
                                        <p:tgtEl>
                                          <p:spTgt spid="10"/>
                                        </p:tgtEl>
                                        <p:attrNameLst>
                                          <p:attrName>style.visibility</p:attrName>
                                        </p:attrNameLst>
                                      </p:cBhvr>
                                      <p:to>
                                        <p:strVal val="hidden"/>
                                      </p:to>
                                    </p:set>
                                  </p:childTnLst>
                                </p:cTn>
                              </p:par>
                              <p:par>
                                <p:cTn id="61" presetID="2" presetClass="entr" presetSubtype="2" fill="hold" grpId="0" nodeType="withEffect">
                                  <p:stCondLst>
                                    <p:cond delay="0"/>
                                  </p:stCondLst>
                                  <p:childTnLst>
                                    <p:set>
                                      <p:cBhvr>
                                        <p:cTn id="62" dur="1" fill="hold">
                                          <p:stCondLst>
                                            <p:cond delay="0"/>
                                          </p:stCondLst>
                                        </p:cTn>
                                        <p:tgtEl>
                                          <p:spTgt spid="3"/>
                                        </p:tgtEl>
                                        <p:attrNameLst>
                                          <p:attrName>style.visibility</p:attrName>
                                        </p:attrNameLst>
                                      </p:cBhvr>
                                      <p:to>
                                        <p:strVal val="visible"/>
                                      </p:to>
                                    </p:set>
                                    <p:anim calcmode="lin" valueType="num">
                                      <p:cBhvr additive="base">
                                        <p:cTn id="63" dur="4500" fill="hold"/>
                                        <p:tgtEl>
                                          <p:spTgt spid="3"/>
                                        </p:tgtEl>
                                        <p:attrNameLst>
                                          <p:attrName>ppt_x</p:attrName>
                                        </p:attrNameLst>
                                      </p:cBhvr>
                                      <p:tavLst>
                                        <p:tav tm="0">
                                          <p:val>
                                            <p:strVal val="1+#ppt_w/2"/>
                                          </p:val>
                                        </p:tav>
                                        <p:tav tm="100000">
                                          <p:val>
                                            <p:strVal val="#ppt_x"/>
                                          </p:val>
                                        </p:tav>
                                      </p:tavLst>
                                    </p:anim>
                                    <p:anim calcmode="lin" valueType="num">
                                      <p:cBhvr additive="base">
                                        <p:cTn id="64" dur="4500" fill="hold"/>
                                        <p:tgtEl>
                                          <p:spTgt spid="3"/>
                                        </p:tgtEl>
                                        <p:attrNameLst>
                                          <p:attrName>ppt_y</p:attrName>
                                        </p:attrNameLst>
                                      </p:cBhvr>
                                      <p:tavLst>
                                        <p:tav tm="0">
                                          <p:val>
                                            <p:strVal val="#ppt_y"/>
                                          </p:val>
                                        </p:tav>
                                        <p:tav tm="100000">
                                          <p:val>
                                            <p:strVal val="#ppt_y"/>
                                          </p:val>
                                        </p:tav>
                                      </p:tavLst>
                                    </p:anim>
                                  </p:childTnLst>
                                </p:cTn>
                              </p:par>
                              <p:par>
                                <p:cTn id="65" presetID="19" presetClass="entr" presetSubtype="5" fill="hold" grpId="1" nodeType="withEffect">
                                  <p:stCondLst>
                                    <p:cond delay="0"/>
                                  </p:stCondLst>
                                  <p:childTnLst>
                                    <p:set>
                                      <p:cBhvr>
                                        <p:cTn id="66" dur="1" fill="hold">
                                          <p:stCondLst>
                                            <p:cond delay="0"/>
                                          </p:stCondLst>
                                        </p:cTn>
                                        <p:tgtEl>
                                          <p:spTgt spid="3"/>
                                        </p:tgtEl>
                                        <p:attrNameLst>
                                          <p:attrName>style.visibility</p:attrName>
                                        </p:attrNameLst>
                                      </p:cBhvr>
                                      <p:to>
                                        <p:strVal val="visible"/>
                                      </p:to>
                                    </p:set>
                                    <p:anim calcmode="lin" valueType="num">
                                      <p:cBhvr>
                                        <p:cTn id="67" dur="4500" fill="hold"/>
                                        <p:tgtEl>
                                          <p:spTgt spid="3"/>
                                        </p:tgtEl>
                                        <p:attrNameLst>
                                          <p:attrName>ppt_w</p:attrName>
                                        </p:attrNameLst>
                                      </p:cBhvr>
                                      <p:tavLst>
                                        <p:tav tm="0">
                                          <p:val>
                                            <p:strVal val="#ppt_w"/>
                                          </p:val>
                                        </p:tav>
                                        <p:tav tm="100000">
                                          <p:val>
                                            <p:strVal val="#ppt_w"/>
                                          </p:val>
                                        </p:tav>
                                      </p:tavLst>
                                    </p:anim>
                                    <p:anim calcmode="lin" valueType="num">
                                      <p:cBhvr>
                                        <p:cTn id="68" dur="4500" fill="hold"/>
                                        <p:tgtEl>
                                          <p:spTgt spid="3"/>
                                        </p:tgtEl>
                                        <p:attrNameLst>
                                          <p:attrName>ppt_h</p:attrName>
                                        </p:attrNameLst>
                                      </p:cBhvr>
                                      <p:tavLst>
                                        <p:tav tm="0" fmla="#ppt_h*sin(2.5*pi*$)">
                                          <p:val>
                                            <p:fltVal val="0"/>
                                          </p:val>
                                        </p:tav>
                                        <p:tav tm="100000">
                                          <p:val>
                                            <p:fltVal val="1"/>
                                          </p:val>
                                        </p:tav>
                                      </p:tavLst>
                                    </p:anim>
                                  </p:childTnLst>
                                </p:cTn>
                              </p:par>
                              <p:par>
                                <p:cTn id="69" presetID="8" presetClass="emph" presetSubtype="0" repeatCount="indefinite" fill="hold" grpId="2" nodeType="withEffect">
                                  <p:stCondLst>
                                    <p:cond delay="0"/>
                                  </p:stCondLst>
                                  <p:childTnLst>
                                    <p:animRot by="21600000">
                                      <p:cBhvr>
                                        <p:cTn id="70" dur="4500" fill="hold"/>
                                        <p:tgtEl>
                                          <p:spTgt spid="3"/>
                                        </p:tgtEl>
                                        <p:attrNameLst>
                                          <p:attrName>r</p:attrName>
                                        </p:attrNameLst>
                                      </p:cBhvr>
                                    </p:animRot>
                                  </p:childTnLst>
                                </p:cTn>
                              </p:par>
                              <p:par>
                                <p:cTn id="71" presetID="2" presetClass="exit" presetSubtype="2" fill="hold" grpId="3" nodeType="withEffect">
                                  <p:stCondLst>
                                    <p:cond delay="0"/>
                                  </p:stCondLst>
                                  <p:childTnLst>
                                    <p:anim calcmode="lin" valueType="num">
                                      <p:cBhvr additive="base">
                                        <p:cTn id="72" dur="4500"/>
                                        <p:tgtEl>
                                          <p:spTgt spid="3"/>
                                        </p:tgtEl>
                                        <p:attrNameLst>
                                          <p:attrName>ppt_x</p:attrName>
                                        </p:attrNameLst>
                                      </p:cBhvr>
                                      <p:tavLst>
                                        <p:tav tm="0">
                                          <p:val>
                                            <p:strVal val="ppt_x"/>
                                          </p:val>
                                        </p:tav>
                                        <p:tav tm="100000">
                                          <p:val>
                                            <p:strVal val="1+ppt_w/2"/>
                                          </p:val>
                                        </p:tav>
                                      </p:tavLst>
                                    </p:anim>
                                    <p:anim calcmode="lin" valueType="num">
                                      <p:cBhvr additive="base">
                                        <p:cTn id="73" dur="4500"/>
                                        <p:tgtEl>
                                          <p:spTgt spid="3"/>
                                        </p:tgtEl>
                                        <p:attrNameLst>
                                          <p:attrName>ppt_y</p:attrName>
                                        </p:attrNameLst>
                                      </p:cBhvr>
                                      <p:tavLst>
                                        <p:tav tm="0">
                                          <p:val>
                                            <p:strVal val="ppt_y"/>
                                          </p:val>
                                        </p:tav>
                                        <p:tav tm="100000">
                                          <p:val>
                                            <p:strVal val="ppt_y"/>
                                          </p:val>
                                        </p:tav>
                                      </p:tavLst>
                                    </p:anim>
                                    <p:set>
                                      <p:cBhvr>
                                        <p:cTn id="74" dur="1" fill="hold">
                                          <p:stCondLst>
                                            <p:cond delay="4499"/>
                                          </p:stCondLst>
                                        </p:cTn>
                                        <p:tgtEl>
                                          <p:spTgt spid="3"/>
                                        </p:tgtEl>
                                        <p:attrNameLst>
                                          <p:attrName>style.visibility</p:attrName>
                                        </p:attrNameLst>
                                      </p:cBhvr>
                                      <p:to>
                                        <p:strVal val="hidden"/>
                                      </p:to>
                                    </p:set>
                                  </p:childTnLst>
                                </p:cTn>
                              </p:par>
                              <p:par>
                                <p:cTn id="75" presetID="2" presetClass="entr" presetSubtype="2" fill="hold" grpId="0" nodeType="withEffect">
                                  <p:stCondLst>
                                    <p:cond delay="0"/>
                                  </p:stCondLst>
                                  <p:childTnLst>
                                    <p:set>
                                      <p:cBhvr>
                                        <p:cTn id="76" dur="1" fill="hold">
                                          <p:stCondLst>
                                            <p:cond delay="0"/>
                                          </p:stCondLst>
                                        </p:cTn>
                                        <p:tgtEl>
                                          <p:spTgt spid="4"/>
                                        </p:tgtEl>
                                        <p:attrNameLst>
                                          <p:attrName>style.visibility</p:attrName>
                                        </p:attrNameLst>
                                      </p:cBhvr>
                                      <p:to>
                                        <p:strVal val="visible"/>
                                      </p:to>
                                    </p:set>
                                    <p:anim calcmode="lin" valueType="num">
                                      <p:cBhvr additive="base">
                                        <p:cTn id="77" dur="4500" fill="hold"/>
                                        <p:tgtEl>
                                          <p:spTgt spid="4"/>
                                        </p:tgtEl>
                                        <p:attrNameLst>
                                          <p:attrName>ppt_x</p:attrName>
                                        </p:attrNameLst>
                                      </p:cBhvr>
                                      <p:tavLst>
                                        <p:tav tm="0">
                                          <p:val>
                                            <p:strVal val="1+#ppt_w/2"/>
                                          </p:val>
                                        </p:tav>
                                        <p:tav tm="100000">
                                          <p:val>
                                            <p:strVal val="#ppt_x"/>
                                          </p:val>
                                        </p:tav>
                                      </p:tavLst>
                                    </p:anim>
                                    <p:anim calcmode="lin" valueType="num">
                                      <p:cBhvr additive="base">
                                        <p:cTn id="78" dur="4500" fill="hold"/>
                                        <p:tgtEl>
                                          <p:spTgt spid="4"/>
                                        </p:tgtEl>
                                        <p:attrNameLst>
                                          <p:attrName>ppt_y</p:attrName>
                                        </p:attrNameLst>
                                      </p:cBhvr>
                                      <p:tavLst>
                                        <p:tav tm="0">
                                          <p:val>
                                            <p:strVal val="#ppt_y"/>
                                          </p:val>
                                        </p:tav>
                                        <p:tav tm="100000">
                                          <p:val>
                                            <p:strVal val="#ppt_y"/>
                                          </p:val>
                                        </p:tav>
                                      </p:tavLst>
                                    </p:anim>
                                  </p:childTnLst>
                                </p:cTn>
                              </p:par>
                              <p:par>
                                <p:cTn id="79" presetID="19" presetClass="entr" presetSubtype="5" fill="hold" grpId="1" nodeType="withEffect">
                                  <p:stCondLst>
                                    <p:cond delay="0"/>
                                  </p:stCondLst>
                                  <p:childTnLst>
                                    <p:set>
                                      <p:cBhvr>
                                        <p:cTn id="80" dur="1" fill="hold">
                                          <p:stCondLst>
                                            <p:cond delay="0"/>
                                          </p:stCondLst>
                                        </p:cTn>
                                        <p:tgtEl>
                                          <p:spTgt spid="4"/>
                                        </p:tgtEl>
                                        <p:attrNameLst>
                                          <p:attrName>style.visibility</p:attrName>
                                        </p:attrNameLst>
                                      </p:cBhvr>
                                      <p:to>
                                        <p:strVal val="visible"/>
                                      </p:to>
                                    </p:set>
                                    <p:anim calcmode="lin" valueType="num">
                                      <p:cBhvr>
                                        <p:cTn id="81" dur="4500" fill="hold"/>
                                        <p:tgtEl>
                                          <p:spTgt spid="4"/>
                                        </p:tgtEl>
                                        <p:attrNameLst>
                                          <p:attrName>ppt_w</p:attrName>
                                        </p:attrNameLst>
                                      </p:cBhvr>
                                      <p:tavLst>
                                        <p:tav tm="0">
                                          <p:val>
                                            <p:strVal val="#ppt_w"/>
                                          </p:val>
                                        </p:tav>
                                        <p:tav tm="100000">
                                          <p:val>
                                            <p:strVal val="#ppt_w"/>
                                          </p:val>
                                        </p:tav>
                                      </p:tavLst>
                                    </p:anim>
                                    <p:anim calcmode="lin" valueType="num">
                                      <p:cBhvr>
                                        <p:cTn id="82" dur="4500" fill="hold"/>
                                        <p:tgtEl>
                                          <p:spTgt spid="4"/>
                                        </p:tgtEl>
                                        <p:attrNameLst>
                                          <p:attrName>ppt_h</p:attrName>
                                        </p:attrNameLst>
                                      </p:cBhvr>
                                      <p:tavLst>
                                        <p:tav tm="0" fmla="#ppt_h*sin(2.5*pi*$)">
                                          <p:val>
                                            <p:fltVal val="0"/>
                                          </p:val>
                                        </p:tav>
                                        <p:tav tm="100000">
                                          <p:val>
                                            <p:fltVal val="1"/>
                                          </p:val>
                                        </p:tav>
                                      </p:tavLst>
                                    </p:anim>
                                  </p:childTnLst>
                                </p:cTn>
                              </p:par>
                              <p:par>
                                <p:cTn id="83" presetID="8" presetClass="emph" presetSubtype="0" repeatCount="indefinite" fill="hold" grpId="2" nodeType="withEffect">
                                  <p:stCondLst>
                                    <p:cond delay="0"/>
                                  </p:stCondLst>
                                  <p:childTnLst>
                                    <p:animRot by="21600000">
                                      <p:cBhvr>
                                        <p:cTn id="84" dur="4500" fill="hold"/>
                                        <p:tgtEl>
                                          <p:spTgt spid="4"/>
                                        </p:tgtEl>
                                        <p:attrNameLst>
                                          <p:attrName>r</p:attrName>
                                        </p:attrNameLst>
                                      </p:cBhvr>
                                    </p:animRot>
                                  </p:childTnLst>
                                </p:cTn>
                              </p:par>
                              <p:par>
                                <p:cTn id="85" presetID="2" presetClass="exit" presetSubtype="2" fill="hold" grpId="3" nodeType="withEffect">
                                  <p:stCondLst>
                                    <p:cond delay="0"/>
                                  </p:stCondLst>
                                  <p:childTnLst>
                                    <p:anim calcmode="lin" valueType="num">
                                      <p:cBhvr additive="base">
                                        <p:cTn id="86" dur="4500"/>
                                        <p:tgtEl>
                                          <p:spTgt spid="4"/>
                                        </p:tgtEl>
                                        <p:attrNameLst>
                                          <p:attrName>ppt_x</p:attrName>
                                        </p:attrNameLst>
                                      </p:cBhvr>
                                      <p:tavLst>
                                        <p:tav tm="0">
                                          <p:val>
                                            <p:strVal val="ppt_x"/>
                                          </p:val>
                                        </p:tav>
                                        <p:tav tm="100000">
                                          <p:val>
                                            <p:strVal val="1+ppt_w/2"/>
                                          </p:val>
                                        </p:tav>
                                      </p:tavLst>
                                    </p:anim>
                                    <p:anim calcmode="lin" valueType="num">
                                      <p:cBhvr additive="base">
                                        <p:cTn id="87" dur="4500"/>
                                        <p:tgtEl>
                                          <p:spTgt spid="4"/>
                                        </p:tgtEl>
                                        <p:attrNameLst>
                                          <p:attrName>ppt_y</p:attrName>
                                        </p:attrNameLst>
                                      </p:cBhvr>
                                      <p:tavLst>
                                        <p:tav tm="0">
                                          <p:val>
                                            <p:strVal val="ppt_y"/>
                                          </p:val>
                                        </p:tav>
                                        <p:tav tm="100000">
                                          <p:val>
                                            <p:strVal val="ppt_y"/>
                                          </p:val>
                                        </p:tav>
                                      </p:tavLst>
                                    </p:anim>
                                    <p:set>
                                      <p:cBhvr>
                                        <p:cTn id="88" dur="1" fill="hold">
                                          <p:stCondLst>
                                            <p:cond delay="4499"/>
                                          </p:stCondLst>
                                        </p:cTn>
                                        <p:tgtEl>
                                          <p:spTgt spid="4"/>
                                        </p:tgtEl>
                                        <p:attrNameLst>
                                          <p:attrName>style.visibility</p:attrName>
                                        </p:attrNameLst>
                                      </p:cBhvr>
                                      <p:to>
                                        <p:strVal val="hidden"/>
                                      </p:to>
                                    </p:set>
                                  </p:childTnLst>
                                </p:cTn>
                              </p:par>
                              <p:par>
                                <p:cTn id="89" presetID="2" presetClass="entr" presetSubtype="2" fill="hold" grpId="0" nodeType="withEffect">
                                  <p:stCondLst>
                                    <p:cond delay="0"/>
                                  </p:stCondLst>
                                  <p:childTnLst>
                                    <p:set>
                                      <p:cBhvr>
                                        <p:cTn id="90" dur="1" fill="hold">
                                          <p:stCondLst>
                                            <p:cond delay="0"/>
                                          </p:stCondLst>
                                        </p:cTn>
                                        <p:tgtEl>
                                          <p:spTgt spid="5"/>
                                        </p:tgtEl>
                                        <p:attrNameLst>
                                          <p:attrName>style.visibility</p:attrName>
                                        </p:attrNameLst>
                                      </p:cBhvr>
                                      <p:to>
                                        <p:strVal val="visible"/>
                                      </p:to>
                                    </p:set>
                                    <p:anim calcmode="lin" valueType="num">
                                      <p:cBhvr additive="base">
                                        <p:cTn id="91" dur="4500" fill="hold"/>
                                        <p:tgtEl>
                                          <p:spTgt spid="5"/>
                                        </p:tgtEl>
                                        <p:attrNameLst>
                                          <p:attrName>ppt_x</p:attrName>
                                        </p:attrNameLst>
                                      </p:cBhvr>
                                      <p:tavLst>
                                        <p:tav tm="0">
                                          <p:val>
                                            <p:strVal val="1+#ppt_w/2"/>
                                          </p:val>
                                        </p:tav>
                                        <p:tav tm="100000">
                                          <p:val>
                                            <p:strVal val="#ppt_x"/>
                                          </p:val>
                                        </p:tav>
                                      </p:tavLst>
                                    </p:anim>
                                    <p:anim calcmode="lin" valueType="num">
                                      <p:cBhvr additive="base">
                                        <p:cTn id="92" dur="4500" fill="hold"/>
                                        <p:tgtEl>
                                          <p:spTgt spid="5"/>
                                        </p:tgtEl>
                                        <p:attrNameLst>
                                          <p:attrName>ppt_y</p:attrName>
                                        </p:attrNameLst>
                                      </p:cBhvr>
                                      <p:tavLst>
                                        <p:tav tm="0">
                                          <p:val>
                                            <p:strVal val="#ppt_y"/>
                                          </p:val>
                                        </p:tav>
                                        <p:tav tm="100000">
                                          <p:val>
                                            <p:strVal val="#ppt_y"/>
                                          </p:val>
                                        </p:tav>
                                      </p:tavLst>
                                    </p:anim>
                                  </p:childTnLst>
                                </p:cTn>
                              </p:par>
                              <p:par>
                                <p:cTn id="93" presetID="19" presetClass="entr" presetSubtype="5" fill="hold" grpId="1" nodeType="withEffect">
                                  <p:stCondLst>
                                    <p:cond delay="0"/>
                                  </p:stCondLst>
                                  <p:childTnLst>
                                    <p:set>
                                      <p:cBhvr>
                                        <p:cTn id="94" dur="1" fill="hold">
                                          <p:stCondLst>
                                            <p:cond delay="0"/>
                                          </p:stCondLst>
                                        </p:cTn>
                                        <p:tgtEl>
                                          <p:spTgt spid="5"/>
                                        </p:tgtEl>
                                        <p:attrNameLst>
                                          <p:attrName>style.visibility</p:attrName>
                                        </p:attrNameLst>
                                      </p:cBhvr>
                                      <p:to>
                                        <p:strVal val="visible"/>
                                      </p:to>
                                    </p:set>
                                    <p:anim calcmode="lin" valueType="num">
                                      <p:cBhvr>
                                        <p:cTn id="95" dur="4500" fill="hold"/>
                                        <p:tgtEl>
                                          <p:spTgt spid="5"/>
                                        </p:tgtEl>
                                        <p:attrNameLst>
                                          <p:attrName>ppt_w</p:attrName>
                                        </p:attrNameLst>
                                      </p:cBhvr>
                                      <p:tavLst>
                                        <p:tav tm="0">
                                          <p:val>
                                            <p:strVal val="#ppt_w"/>
                                          </p:val>
                                        </p:tav>
                                        <p:tav tm="100000">
                                          <p:val>
                                            <p:strVal val="#ppt_w"/>
                                          </p:val>
                                        </p:tav>
                                      </p:tavLst>
                                    </p:anim>
                                    <p:anim calcmode="lin" valueType="num">
                                      <p:cBhvr>
                                        <p:cTn id="96" dur="4500" fill="hold"/>
                                        <p:tgtEl>
                                          <p:spTgt spid="5"/>
                                        </p:tgtEl>
                                        <p:attrNameLst>
                                          <p:attrName>ppt_h</p:attrName>
                                        </p:attrNameLst>
                                      </p:cBhvr>
                                      <p:tavLst>
                                        <p:tav tm="0" fmla="#ppt_h*sin(2.5*pi*$)">
                                          <p:val>
                                            <p:fltVal val="0"/>
                                          </p:val>
                                        </p:tav>
                                        <p:tav tm="100000">
                                          <p:val>
                                            <p:fltVal val="1"/>
                                          </p:val>
                                        </p:tav>
                                      </p:tavLst>
                                    </p:anim>
                                  </p:childTnLst>
                                </p:cTn>
                              </p:par>
                              <p:par>
                                <p:cTn id="97" presetID="8" presetClass="emph" presetSubtype="0" repeatCount="indefinite" fill="hold" grpId="2" nodeType="withEffect">
                                  <p:stCondLst>
                                    <p:cond delay="0"/>
                                  </p:stCondLst>
                                  <p:childTnLst>
                                    <p:animRot by="21600000">
                                      <p:cBhvr>
                                        <p:cTn id="98" dur="4500" fill="hold"/>
                                        <p:tgtEl>
                                          <p:spTgt spid="5"/>
                                        </p:tgtEl>
                                        <p:attrNameLst>
                                          <p:attrName>r</p:attrName>
                                        </p:attrNameLst>
                                      </p:cBhvr>
                                    </p:animRot>
                                  </p:childTnLst>
                                </p:cTn>
                              </p:par>
                              <p:par>
                                <p:cTn id="99" presetID="2" presetClass="exit" presetSubtype="2" fill="hold" grpId="3" nodeType="withEffect">
                                  <p:stCondLst>
                                    <p:cond delay="0"/>
                                  </p:stCondLst>
                                  <p:childTnLst>
                                    <p:anim calcmode="lin" valueType="num">
                                      <p:cBhvr additive="base">
                                        <p:cTn id="100" dur="4500"/>
                                        <p:tgtEl>
                                          <p:spTgt spid="5"/>
                                        </p:tgtEl>
                                        <p:attrNameLst>
                                          <p:attrName>ppt_x</p:attrName>
                                        </p:attrNameLst>
                                      </p:cBhvr>
                                      <p:tavLst>
                                        <p:tav tm="0">
                                          <p:val>
                                            <p:strVal val="ppt_x"/>
                                          </p:val>
                                        </p:tav>
                                        <p:tav tm="100000">
                                          <p:val>
                                            <p:strVal val="1+ppt_w/2"/>
                                          </p:val>
                                        </p:tav>
                                      </p:tavLst>
                                    </p:anim>
                                    <p:anim calcmode="lin" valueType="num">
                                      <p:cBhvr additive="base">
                                        <p:cTn id="101" dur="4500"/>
                                        <p:tgtEl>
                                          <p:spTgt spid="5"/>
                                        </p:tgtEl>
                                        <p:attrNameLst>
                                          <p:attrName>ppt_y</p:attrName>
                                        </p:attrNameLst>
                                      </p:cBhvr>
                                      <p:tavLst>
                                        <p:tav tm="0">
                                          <p:val>
                                            <p:strVal val="ppt_y"/>
                                          </p:val>
                                        </p:tav>
                                        <p:tav tm="100000">
                                          <p:val>
                                            <p:strVal val="ppt_y"/>
                                          </p:val>
                                        </p:tav>
                                      </p:tavLst>
                                    </p:anim>
                                    <p:set>
                                      <p:cBhvr>
                                        <p:cTn id="102" dur="1" fill="hold">
                                          <p:stCondLst>
                                            <p:cond delay="4499"/>
                                          </p:stCondLst>
                                        </p:cTn>
                                        <p:tgtEl>
                                          <p:spTgt spid="5"/>
                                        </p:tgtEl>
                                        <p:attrNameLst>
                                          <p:attrName>style.visibility</p:attrName>
                                        </p:attrNameLst>
                                      </p:cBhvr>
                                      <p:to>
                                        <p:strVal val="hidden"/>
                                      </p:to>
                                    </p:set>
                                  </p:childTnLst>
                                </p:cTn>
                              </p:par>
                              <p:par>
                                <p:cTn id="103" presetID="2" presetClass="entr" presetSubtype="2" fill="hold" grpId="0" nodeType="withEffect">
                                  <p:stCondLst>
                                    <p:cond delay="0"/>
                                  </p:stCondLst>
                                  <p:childTnLst>
                                    <p:set>
                                      <p:cBhvr>
                                        <p:cTn id="104" dur="1" fill="hold">
                                          <p:stCondLst>
                                            <p:cond delay="0"/>
                                          </p:stCondLst>
                                        </p:cTn>
                                        <p:tgtEl>
                                          <p:spTgt spid="7"/>
                                        </p:tgtEl>
                                        <p:attrNameLst>
                                          <p:attrName>style.visibility</p:attrName>
                                        </p:attrNameLst>
                                      </p:cBhvr>
                                      <p:to>
                                        <p:strVal val="visible"/>
                                      </p:to>
                                    </p:set>
                                    <p:anim calcmode="lin" valueType="num">
                                      <p:cBhvr additive="base">
                                        <p:cTn id="105" dur="4500" fill="hold"/>
                                        <p:tgtEl>
                                          <p:spTgt spid="7"/>
                                        </p:tgtEl>
                                        <p:attrNameLst>
                                          <p:attrName>ppt_x</p:attrName>
                                        </p:attrNameLst>
                                      </p:cBhvr>
                                      <p:tavLst>
                                        <p:tav tm="0">
                                          <p:val>
                                            <p:strVal val="1+#ppt_w/2"/>
                                          </p:val>
                                        </p:tav>
                                        <p:tav tm="100000">
                                          <p:val>
                                            <p:strVal val="#ppt_x"/>
                                          </p:val>
                                        </p:tav>
                                      </p:tavLst>
                                    </p:anim>
                                    <p:anim calcmode="lin" valueType="num">
                                      <p:cBhvr additive="base">
                                        <p:cTn id="106" dur="4500" fill="hold"/>
                                        <p:tgtEl>
                                          <p:spTgt spid="7"/>
                                        </p:tgtEl>
                                        <p:attrNameLst>
                                          <p:attrName>ppt_y</p:attrName>
                                        </p:attrNameLst>
                                      </p:cBhvr>
                                      <p:tavLst>
                                        <p:tav tm="0">
                                          <p:val>
                                            <p:strVal val="#ppt_y"/>
                                          </p:val>
                                        </p:tav>
                                        <p:tav tm="100000">
                                          <p:val>
                                            <p:strVal val="#ppt_y"/>
                                          </p:val>
                                        </p:tav>
                                      </p:tavLst>
                                    </p:anim>
                                  </p:childTnLst>
                                </p:cTn>
                              </p:par>
                              <p:par>
                                <p:cTn id="107" presetID="19" presetClass="entr" presetSubtype="5" fill="hold" grpId="1" nodeType="withEffect">
                                  <p:stCondLst>
                                    <p:cond delay="0"/>
                                  </p:stCondLst>
                                  <p:childTnLst>
                                    <p:set>
                                      <p:cBhvr>
                                        <p:cTn id="108" dur="1" fill="hold">
                                          <p:stCondLst>
                                            <p:cond delay="0"/>
                                          </p:stCondLst>
                                        </p:cTn>
                                        <p:tgtEl>
                                          <p:spTgt spid="7"/>
                                        </p:tgtEl>
                                        <p:attrNameLst>
                                          <p:attrName>style.visibility</p:attrName>
                                        </p:attrNameLst>
                                      </p:cBhvr>
                                      <p:to>
                                        <p:strVal val="visible"/>
                                      </p:to>
                                    </p:set>
                                    <p:anim calcmode="lin" valueType="num">
                                      <p:cBhvr>
                                        <p:cTn id="109" dur="4500" fill="hold"/>
                                        <p:tgtEl>
                                          <p:spTgt spid="7"/>
                                        </p:tgtEl>
                                        <p:attrNameLst>
                                          <p:attrName>ppt_w</p:attrName>
                                        </p:attrNameLst>
                                      </p:cBhvr>
                                      <p:tavLst>
                                        <p:tav tm="0">
                                          <p:val>
                                            <p:strVal val="#ppt_w"/>
                                          </p:val>
                                        </p:tav>
                                        <p:tav tm="100000">
                                          <p:val>
                                            <p:strVal val="#ppt_w"/>
                                          </p:val>
                                        </p:tav>
                                      </p:tavLst>
                                    </p:anim>
                                    <p:anim calcmode="lin" valueType="num">
                                      <p:cBhvr>
                                        <p:cTn id="110" dur="4500" fill="hold"/>
                                        <p:tgtEl>
                                          <p:spTgt spid="7"/>
                                        </p:tgtEl>
                                        <p:attrNameLst>
                                          <p:attrName>ppt_h</p:attrName>
                                        </p:attrNameLst>
                                      </p:cBhvr>
                                      <p:tavLst>
                                        <p:tav tm="0" fmla="#ppt_h*sin(2.5*pi*$)">
                                          <p:val>
                                            <p:fltVal val="0"/>
                                          </p:val>
                                        </p:tav>
                                        <p:tav tm="100000">
                                          <p:val>
                                            <p:fltVal val="1"/>
                                          </p:val>
                                        </p:tav>
                                      </p:tavLst>
                                    </p:anim>
                                  </p:childTnLst>
                                </p:cTn>
                              </p:par>
                              <p:par>
                                <p:cTn id="111" presetID="8" presetClass="emph" presetSubtype="0" repeatCount="indefinite" fill="hold" grpId="2" nodeType="withEffect">
                                  <p:stCondLst>
                                    <p:cond delay="0"/>
                                  </p:stCondLst>
                                  <p:childTnLst>
                                    <p:animRot by="21600000">
                                      <p:cBhvr>
                                        <p:cTn id="112" dur="4500" fill="hold"/>
                                        <p:tgtEl>
                                          <p:spTgt spid="7"/>
                                        </p:tgtEl>
                                        <p:attrNameLst>
                                          <p:attrName>r</p:attrName>
                                        </p:attrNameLst>
                                      </p:cBhvr>
                                    </p:animRot>
                                  </p:childTnLst>
                                </p:cTn>
                              </p:par>
                              <p:par>
                                <p:cTn id="113" presetID="2" presetClass="exit" presetSubtype="2" fill="hold" grpId="3" nodeType="withEffect">
                                  <p:stCondLst>
                                    <p:cond delay="0"/>
                                  </p:stCondLst>
                                  <p:childTnLst>
                                    <p:anim calcmode="lin" valueType="num">
                                      <p:cBhvr additive="base">
                                        <p:cTn id="114" dur="4500"/>
                                        <p:tgtEl>
                                          <p:spTgt spid="7"/>
                                        </p:tgtEl>
                                        <p:attrNameLst>
                                          <p:attrName>ppt_x</p:attrName>
                                        </p:attrNameLst>
                                      </p:cBhvr>
                                      <p:tavLst>
                                        <p:tav tm="0">
                                          <p:val>
                                            <p:strVal val="ppt_x"/>
                                          </p:val>
                                        </p:tav>
                                        <p:tav tm="100000">
                                          <p:val>
                                            <p:strVal val="1+ppt_w/2"/>
                                          </p:val>
                                        </p:tav>
                                      </p:tavLst>
                                    </p:anim>
                                    <p:anim calcmode="lin" valueType="num">
                                      <p:cBhvr additive="base">
                                        <p:cTn id="115" dur="4500"/>
                                        <p:tgtEl>
                                          <p:spTgt spid="7"/>
                                        </p:tgtEl>
                                        <p:attrNameLst>
                                          <p:attrName>ppt_y</p:attrName>
                                        </p:attrNameLst>
                                      </p:cBhvr>
                                      <p:tavLst>
                                        <p:tav tm="0">
                                          <p:val>
                                            <p:strVal val="ppt_y"/>
                                          </p:val>
                                        </p:tav>
                                        <p:tav tm="100000">
                                          <p:val>
                                            <p:strVal val="ppt_y"/>
                                          </p:val>
                                        </p:tav>
                                      </p:tavLst>
                                    </p:anim>
                                    <p:set>
                                      <p:cBhvr>
                                        <p:cTn id="116" dur="1" fill="hold">
                                          <p:stCondLst>
                                            <p:cond delay="4499"/>
                                          </p:stCondLst>
                                        </p:cTn>
                                        <p:tgtEl>
                                          <p:spTgt spid="7"/>
                                        </p:tgtEl>
                                        <p:attrNameLst>
                                          <p:attrName>style.visibility</p:attrName>
                                        </p:attrNameLst>
                                      </p:cBhvr>
                                      <p:to>
                                        <p:strVal val="hidden"/>
                                      </p:to>
                                    </p:set>
                                  </p:childTnLst>
                                </p:cTn>
                              </p:par>
                              <p:par>
                                <p:cTn id="117" presetID="16" presetClass="entr" presetSubtype="37" fill="hold" nodeType="withEffect">
                                  <p:stCondLst>
                                    <p:cond delay="750"/>
                                  </p:stCondLst>
                                  <p:childTnLst>
                                    <p:set>
                                      <p:cBhvr>
                                        <p:cTn id="118" dur="1" fill="hold">
                                          <p:stCondLst>
                                            <p:cond delay="0"/>
                                          </p:stCondLst>
                                        </p:cTn>
                                        <p:tgtEl>
                                          <p:spTgt spid="12"/>
                                        </p:tgtEl>
                                        <p:attrNameLst>
                                          <p:attrName>style.visibility</p:attrName>
                                        </p:attrNameLst>
                                      </p:cBhvr>
                                      <p:to>
                                        <p:strVal val="visible"/>
                                      </p:to>
                                    </p:set>
                                    <p:animEffect transition="in" filter="barn(outVertical)">
                                      <p:cBhvr>
                                        <p:cTn id="119" dur="3500"/>
                                        <p:tgtEl>
                                          <p:spTgt spid="12"/>
                                        </p:tgtEl>
                                      </p:cBhvr>
                                    </p:animEffect>
                                  </p:childTnLst>
                                </p:cTn>
                              </p:par>
                              <p:par>
                                <p:cTn id="120" presetID="23" presetClass="entr" presetSubtype="288" fill="hold" nodeType="withEffect">
                                  <p:stCondLst>
                                    <p:cond delay="750"/>
                                  </p:stCondLst>
                                  <p:childTnLst>
                                    <p:set>
                                      <p:cBhvr>
                                        <p:cTn id="121" dur="1" fill="hold">
                                          <p:stCondLst>
                                            <p:cond delay="0"/>
                                          </p:stCondLst>
                                        </p:cTn>
                                        <p:tgtEl>
                                          <p:spTgt spid="12"/>
                                        </p:tgtEl>
                                        <p:attrNameLst>
                                          <p:attrName>style.visibility</p:attrName>
                                        </p:attrNameLst>
                                      </p:cBhvr>
                                      <p:to>
                                        <p:strVal val="visible"/>
                                      </p:to>
                                    </p:set>
                                    <p:anim calcmode="lin" valueType="num">
                                      <p:cBhvr>
                                        <p:cTn id="122" dur="3500" fill="hold"/>
                                        <p:tgtEl>
                                          <p:spTgt spid="12"/>
                                        </p:tgtEl>
                                        <p:attrNameLst>
                                          <p:attrName>ppt_w</p:attrName>
                                        </p:attrNameLst>
                                      </p:cBhvr>
                                      <p:tavLst>
                                        <p:tav tm="0">
                                          <p:val>
                                            <p:strVal val="4/3*#ppt_w"/>
                                          </p:val>
                                        </p:tav>
                                        <p:tav tm="100000">
                                          <p:val>
                                            <p:strVal val="#ppt_w"/>
                                          </p:val>
                                        </p:tav>
                                      </p:tavLst>
                                    </p:anim>
                                    <p:anim calcmode="lin" valueType="num">
                                      <p:cBhvr>
                                        <p:cTn id="123" dur="3500" fill="hold"/>
                                        <p:tgtEl>
                                          <p:spTgt spid="12"/>
                                        </p:tgtEl>
                                        <p:attrNameLst>
                                          <p:attrName>ppt_h</p:attrName>
                                        </p:attrNameLst>
                                      </p:cBhvr>
                                      <p:tavLst>
                                        <p:tav tm="0">
                                          <p:val>
                                            <p:strVal val="4/3*#ppt_h"/>
                                          </p:val>
                                        </p:tav>
                                        <p:tav tm="100000">
                                          <p:val>
                                            <p:strVal val="#ppt_h"/>
                                          </p:val>
                                        </p:tav>
                                      </p:tavLst>
                                    </p:anim>
                                  </p:childTnLst>
                                </p:cTn>
                              </p:par>
                              <p:par>
                                <p:cTn id="124" presetID="9" presetClass="emph" presetSubtype="0" grpId="0" nodeType="withEffect">
                                  <p:stCondLst>
                                    <p:cond delay="0"/>
                                  </p:stCondLst>
                                  <p:childTnLst>
                                    <p:set>
                                      <p:cBhvr rctx="PPT">
                                        <p:cTn id="125" dur="indefinite"/>
                                        <p:tgtEl>
                                          <p:spTgt spid="11"/>
                                        </p:tgtEl>
                                        <p:attrNameLst>
                                          <p:attrName>style.opacity</p:attrName>
                                        </p:attrNameLst>
                                      </p:cBhvr>
                                      <p:to>
                                        <p:strVal val="0"/>
                                      </p:to>
                                    </p:set>
                                    <p:animEffect filter="image" prLst="opacity: 0">
                                      <p:cBhvr rctx="IE">
                                        <p:cTn id="126" dur="indefinite"/>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10 Imagen" descr="Diapositiva4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6862"/>
            <a:ext cx="9144000" cy="5136638"/>
          </a:xfrm>
          <a:prstGeom prst="rect">
            <a:avLst/>
          </a:prstGeom>
          <a:noFill/>
          <a:ln>
            <a:noFill/>
          </a:ln>
        </p:spPr>
      </p:pic>
      <p:sp>
        <p:nvSpPr>
          <p:cNvPr id="3" name="Forma libre 27"/>
          <p:cNvSpPr/>
          <p:nvPr/>
        </p:nvSpPr>
        <p:spPr>
          <a:xfrm rot="3001671">
            <a:off x="1806478" y="2574497"/>
            <a:ext cx="2045476" cy="2757402"/>
          </a:xfrm>
          <a:custGeom>
            <a:avLst/>
            <a:gdLst>
              <a:gd name="connsiteX0" fmla="*/ 1354649 w 14191711"/>
              <a:gd name="connsiteY0" fmla="*/ 812608 h 812608"/>
              <a:gd name="connsiteX1" fmla="*/ 984222 w 14191711"/>
              <a:gd name="connsiteY1" fmla="*/ 664012 h 812608"/>
              <a:gd name="connsiteX2" fmla="*/ 936015 w 14191711"/>
              <a:gd name="connsiteY2" fmla="*/ 616673 h 812608"/>
              <a:gd name="connsiteX3" fmla="*/ 931702 w 14191711"/>
              <a:gd name="connsiteY3" fmla="*/ 625297 h 812608"/>
              <a:gd name="connsiteX4" fmla="*/ 922166 w 14191711"/>
              <a:gd name="connsiteY4" fmla="*/ 607632 h 812608"/>
              <a:gd name="connsiteX5" fmla="*/ 482337 w 14191711"/>
              <a:gd name="connsiteY5" fmla="*/ 320306 h 812608"/>
              <a:gd name="connsiteX6" fmla="*/ 17510 w 14191711"/>
              <a:gd name="connsiteY6" fmla="*/ 652800 h 812608"/>
              <a:gd name="connsiteX7" fmla="*/ 0 w 14191711"/>
              <a:gd name="connsiteY7" fmla="*/ 693284 h 812608"/>
              <a:gd name="connsiteX8" fmla="*/ 17683 w 14191711"/>
              <a:gd name="connsiteY8" fmla="*/ 635383 h 812608"/>
              <a:gd name="connsiteX9" fmla="*/ 611350 w 14191711"/>
              <a:gd name="connsiteY9" fmla="*/ 151998 h 812608"/>
              <a:gd name="connsiteX10" fmla="*/ 981777 w 14191711"/>
              <a:gd name="connsiteY10" fmla="*/ 300594 h 812608"/>
              <a:gd name="connsiteX11" fmla="*/ 1029983 w 14191711"/>
              <a:gd name="connsiteY11" fmla="*/ 347933 h 812608"/>
              <a:gd name="connsiteX12" fmla="*/ 1034297 w 14191711"/>
              <a:gd name="connsiteY12" fmla="*/ 339310 h 812608"/>
              <a:gd name="connsiteX13" fmla="*/ 1043833 w 14191711"/>
              <a:gd name="connsiteY13" fmla="*/ 356974 h 812608"/>
              <a:gd name="connsiteX14" fmla="*/ 1483662 w 14191711"/>
              <a:gd name="connsiteY14" fmla="*/ 644300 h 812608"/>
              <a:gd name="connsiteX15" fmla="*/ 1906724 w 14191711"/>
              <a:gd name="connsiteY15" fmla="*/ 383867 h 812608"/>
              <a:gd name="connsiteX16" fmla="*/ 1906976 w 14191711"/>
              <a:gd name="connsiteY16" fmla="*/ 383458 h 812608"/>
              <a:gd name="connsiteX17" fmla="*/ 1908468 w 14191711"/>
              <a:gd name="connsiteY17" fmla="*/ 380364 h 812608"/>
              <a:gd name="connsiteX18" fmla="*/ 1935254 w 14191711"/>
              <a:gd name="connsiteY18" fmla="*/ 332394 h 812608"/>
              <a:gd name="connsiteX19" fmla="*/ 1948509 w 14191711"/>
              <a:gd name="connsiteY19" fmla="*/ 311759 h 812608"/>
              <a:gd name="connsiteX20" fmla="*/ 1965999 w 14191711"/>
              <a:gd name="connsiteY20" fmla="*/ 271323 h 812608"/>
              <a:gd name="connsiteX21" fmla="*/ 1958307 w 14191711"/>
              <a:gd name="connsiteY21" fmla="*/ 296507 h 812608"/>
              <a:gd name="connsiteX22" fmla="*/ 1964417 w 14191711"/>
              <a:gd name="connsiteY22" fmla="*/ 286995 h 812608"/>
              <a:gd name="connsiteX23" fmla="*/ 2456169 w 14191711"/>
              <a:gd name="connsiteY23" fmla="*/ 5 h 812608"/>
              <a:gd name="connsiteX24" fmla="*/ 2826596 w 14191711"/>
              <a:gd name="connsiteY24" fmla="*/ 148601 h 812608"/>
              <a:gd name="connsiteX25" fmla="*/ 2874802 w 14191711"/>
              <a:gd name="connsiteY25" fmla="*/ 195940 h 812608"/>
              <a:gd name="connsiteX26" fmla="*/ 2879116 w 14191711"/>
              <a:gd name="connsiteY26" fmla="*/ 187316 h 812608"/>
              <a:gd name="connsiteX27" fmla="*/ 2888652 w 14191711"/>
              <a:gd name="connsiteY27" fmla="*/ 204981 h 812608"/>
              <a:gd name="connsiteX28" fmla="*/ 3328481 w 14191711"/>
              <a:gd name="connsiteY28" fmla="*/ 492306 h 812608"/>
              <a:gd name="connsiteX29" fmla="*/ 3594091 w 14191711"/>
              <a:gd name="connsiteY29" fmla="*/ 401519 h 812608"/>
              <a:gd name="connsiteX30" fmla="*/ 3639295 w 14191711"/>
              <a:gd name="connsiteY30" fmla="*/ 363610 h 812608"/>
              <a:gd name="connsiteX31" fmla="*/ 3644872 w 14191711"/>
              <a:gd name="connsiteY31" fmla="*/ 356534 h 812608"/>
              <a:gd name="connsiteX32" fmla="*/ 3679001 w 14191711"/>
              <a:gd name="connsiteY32" fmla="*/ 323696 h 812608"/>
              <a:gd name="connsiteX33" fmla="*/ 3704073 w 14191711"/>
              <a:gd name="connsiteY33" fmla="*/ 296657 h 812608"/>
              <a:gd name="connsiteX34" fmla="*/ 3793308 w 14191711"/>
              <a:gd name="connsiteY34" fmla="*/ 159813 h 812608"/>
              <a:gd name="connsiteX35" fmla="*/ 3810818 w 14191711"/>
              <a:gd name="connsiteY35" fmla="*/ 119329 h 812608"/>
              <a:gd name="connsiteX36" fmla="*/ 3793135 w 14191711"/>
              <a:gd name="connsiteY36" fmla="*/ 177230 h 812608"/>
              <a:gd name="connsiteX37" fmla="*/ 3756797 w 14191711"/>
              <a:gd name="connsiteY37" fmla="*/ 258678 h 812608"/>
              <a:gd name="connsiteX38" fmla="*/ 3798075 w 14191711"/>
              <a:gd name="connsiteY38" fmla="*/ 229401 h 812608"/>
              <a:gd name="connsiteX39" fmla="*/ 4071648 w 14191711"/>
              <a:gd name="connsiteY39" fmla="*/ 151996 h 812608"/>
              <a:gd name="connsiteX40" fmla="*/ 4442075 w 14191711"/>
              <a:gd name="connsiteY40" fmla="*/ 300592 h 812608"/>
              <a:gd name="connsiteX41" fmla="*/ 4490281 w 14191711"/>
              <a:gd name="connsiteY41" fmla="*/ 347931 h 812608"/>
              <a:gd name="connsiteX42" fmla="*/ 4494595 w 14191711"/>
              <a:gd name="connsiteY42" fmla="*/ 339308 h 812608"/>
              <a:gd name="connsiteX43" fmla="*/ 4504131 w 14191711"/>
              <a:gd name="connsiteY43" fmla="*/ 356972 h 812608"/>
              <a:gd name="connsiteX44" fmla="*/ 4943960 w 14191711"/>
              <a:gd name="connsiteY44" fmla="*/ 644298 h 812608"/>
              <a:gd name="connsiteX45" fmla="*/ 5367022 w 14191711"/>
              <a:gd name="connsiteY45" fmla="*/ 383865 h 812608"/>
              <a:gd name="connsiteX46" fmla="*/ 5367274 w 14191711"/>
              <a:gd name="connsiteY46" fmla="*/ 383456 h 812608"/>
              <a:gd name="connsiteX47" fmla="*/ 5368766 w 14191711"/>
              <a:gd name="connsiteY47" fmla="*/ 380362 h 812608"/>
              <a:gd name="connsiteX48" fmla="*/ 5395552 w 14191711"/>
              <a:gd name="connsiteY48" fmla="*/ 332392 h 812608"/>
              <a:gd name="connsiteX49" fmla="*/ 5408807 w 14191711"/>
              <a:gd name="connsiteY49" fmla="*/ 311757 h 812608"/>
              <a:gd name="connsiteX50" fmla="*/ 5426297 w 14191711"/>
              <a:gd name="connsiteY50" fmla="*/ 271321 h 812608"/>
              <a:gd name="connsiteX51" fmla="*/ 5418605 w 14191711"/>
              <a:gd name="connsiteY51" fmla="*/ 296505 h 812608"/>
              <a:gd name="connsiteX52" fmla="*/ 5424715 w 14191711"/>
              <a:gd name="connsiteY52" fmla="*/ 286993 h 812608"/>
              <a:gd name="connsiteX53" fmla="*/ 5916467 w 14191711"/>
              <a:gd name="connsiteY53" fmla="*/ 3 h 812608"/>
              <a:gd name="connsiteX54" fmla="*/ 6286894 w 14191711"/>
              <a:gd name="connsiteY54" fmla="*/ 148599 h 812608"/>
              <a:gd name="connsiteX55" fmla="*/ 6335100 w 14191711"/>
              <a:gd name="connsiteY55" fmla="*/ 195938 h 812608"/>
              <a:gd name="connsiteX56" fmla="*/ 6339414 w 14191711"/>
              <a:gd name="connsiteY56" fmla="*/ 187314 h 812608"/>
              <a:gd name="connsiteX57" fmla="*/ 6348950 w 14191711"/>
              <a:gd name="connsiteY57" fmla="*/ 204979 h 812608"/>
              <a:gd name="connsiteX58" fmla="*/ 6788779 w 14191711"/>
              <a:gd name="connsiteY58" fmla="*/ 492304 h 812608"/>
              <a:gd name="connsiteX59" fmla="*/ 7054389 w 14191711"/>
              <a:gd name="connsiteY59" fmla="*/ 401517 h 812608"/>
              <a:gd name="connsiteX60" fmla="*/ 7099593 w 14191711"/>
              <a:gd name="connsiteY60" fmla="*/ 363608 h 812608"/>
              <a:gd name="connsiteX61" fmla="*/ 7105170 w 14191711"/>
              <a:gd name="connsiteY61" fmla="*/ 356532 h 812608"/>
              <a:gd name="connsiteX62" fmla="*/ 7139299 w 14191711"/>
              <a:gd name="connsiteY62" fmla="*/ 323694 h 812608"/>
              <a:gd name="connsiteX63" fmla="*/ 7164371 w 14191711"/>
              <a:gd name="connsiteY63" fmla="*/ 296655 h 812608"/>
              <a:gd name="connsiteX64" fmla="*/ 7253606 w 14191711"/>
              <a:gd name="connsiteY64" fmla="*/ 159811 h 812608"/>
              <a:gd name="connsiteX65" fmla="*/ 7271116 w 14191711"/>
              <a:gd name="connsiteY65" fmla="*/ 119327 h 812608"/>
              <a:gd name="connsiteX66" fmla="*/ 7253432 w 14191711"/>
              <a:gd name="connsiteY66" fmla="*/ 177228 h 812608"/>
              <a:gd name="connsiteX67" fmla="*/ 7217094 w 14191711"/>
              <a:gd name="connsiteY67" fmla="*/ 258677 h 812608"/>
              <a:gd name="connsiteX68" fmla="*/ 7258373 w 14191711"/>
              <a:gd name="connsiteY68" fmla="*/ 229399 h 812608"/>
              <a:gd name="connsiteX69" fmla="*/ 7531946 w 14191711"/>
              <a:gd name="connsiteY69" fmla="*/ 151994 h 812608"/>
              <a:gd name="connsiteX70" fmla="*/ 7902373 w 14191711"/>
              <a:gd name="connsiteY70" fmla="*/ 300590 h 812608"/>
              <a:gd name="connsiteX71" fmla="*/ 7950579 w 14191711"/>
              <a:gd name="connsiteY71" fmla="*/ 347929 h 812608"/>
              <a:gd name="connsiteX72" fmla="*/ 7954893 w 14191711"/>
              <a:gd name="connsiteY72" fmla="*/ 339306 h 812608"/>
              <a:gd name="connsiteX73" fmla="*/ 7964429 w 14191711"/>
              <a:gd name="connsiteY73" fmla="*/ 356970 h 812608"/>
              <a:gd name="connsiteX74" fmla="*/ 8404257 w 14191711"/>
              <a:gd name="connsiteY74" fmla="*/ 644296 h 812608"/>
              <a:gd name="connsiteX75" fmla="*/ 8827320 w 14191711"/>
              <a:gd name="connsiteY75" fmla="*/ 383863 h 812608"/>
              <a:gd name="connsiteX76" fmla="*/ 8827571 w 14191711"/>
              <a:gd name="connsiteY76" fmla="*/ 383454 h 812608"/>
              <a:gd name="connsiteX77" fmla="*/ 8829064 w 14191711"/>
              <a:gd name="connsiteY77" fmla="*/ 380360 h 812608"/>
              <a:gd name="connsiteX78" fmla="*/ 8855850 w 14191711"/>
              <a:gd name="connsiteY78" fmla="*/ 332390 h 812608"/>
              <a:gd name="connsiteX79" fmla="*/ 8869104 w 14191711"/>
              <a:gd name="connsiteY79" fmla="*/ 311755 h 812608"/>
              <a:gd name="connsiteX80" fmla="*/ 8886595 w 14191711"/>
              <a:gd name="connsiteY80" fmla="*/ 271319 h 812608"/>
              <a:gd name="connsiteX81" fmla="*/ 8878903 w 14191711"/>
              <a:gd name="connsiteY81" fmla="*/ 296503 h 812608"/>
              <a:gd name="connsiteX82" fmla="*/ 8885013 w 14191711"/>
              <a:gd name="connsiteY82" fmla="*/ 286991 h 812608"/>
              <a:gd name="connsiteX83" fmla="*/ 9376765 w 14191711"/>
              <a:gd name="connsiteY83" fmla="*/ 1 h 812608"/>
              <a:gd name="connsiteX84" fmla="*/ 9747192 w 14191711"/>
              <a:gd name="connsiteY84" fmla="*/ 148597 h 812608"/>
              <a:gd name="connsiteX85" fmla="*/ 9795398 w 14191711"/>
              <a:gd name="connsiteY85" fmla="*/ 195936 h 812608"/>
              <a:gd name="connsiteX86" fmla="*/ 9799712 w 14191711"/>
              <a:gd name="connsiteY86" fmla="*/ 187312 h 812608"/>
              <a:gd name="connsiteX87" fmla="*/ 9809248 w 14191711"/>
              <a:gd name="connsiteY87" fmla="*/ 204977 h 812608"/>
              <a:gd name="connsiteX88" fmla="*/ 10249076 w 14191711"/>
              <a:gd name="connsiteY88" fmla="*/ 492302 h 812608"/>
              <a:gd name="connsiteX89" fmla="*/ 10514687 w 14191711"/>
              <a:gd name="connsiteY89" fmla="*/ 401515 h 812608"/>
              <a:gd name="connsiteX90" fmla="*/ 10559894 w 14191711"/>
              <a:gd name="connsiteY90" fmla="*/ 363604 h 812608"/>
              <a:gd name="connsiteX91" fmla="*/ 10565468 w 14191711"/>
              <a:gd name="connsiteY91" fmla="*/ 356531 h 812608"/>
              <a:gd name="connsiteX92" fmla="*/ 10599588 w 14191711"/>
              <a:gd name="connsiteY92" fmla="*/ 323702 h 812608"/>
              <a:gd name="connsiteX93" fmla="*/ 10624669 w 14191711"/>
              <a:gd name="connsiteY93" fmla="*/ 296653 h 812608"/>
              <a:gd name="connsiteX94" fmla="*/ 10713904 w 14191711"/>
              <a:gd name="connsiteY94" fmla="*/ 159809 h 812608"/>
              <a:gd name="connsiteX95" fmla="*/ 10731414 w 14191711"/>
              <a:gd name="connsiteY95" fmla="*/ 119325 h 812608"/>
              <a:gd name="connsiteX96" fmla="*/ 10713730 w 14191711"/>
              <a:gd name="connsiteY96" fmla="*/ 177226 h 812608"/>
              <a:gd name="connsiteX97" fmla="*/ 10677391 w 14191711"/>
              <a:gd name="connsiteY97" fmla="*/ 258676 h 812608"/>
              <a:gd name="connsiteX98" fmla="*/ 10718671 w 14191711"/>
              <a:gd name="connsiteY98" fmla="*/ 229399 h 812608"/>
              <a:gd name="connsiteX99" fmla="*/ 10992244 w 14191711"/>
              <a:gd name="connsiteY99" fmla="*/ 151993 h 812608"/>
              <a:gd name="connsiteX100" fmla="*/ 11362671 w 14191711"/>
              <a:gd name="connsiteY100" fmla="*/ 300589 h 812608"/>
              <a:gd name="connsiteX101" fmla="*/ 11410877 w 14191711"/>
              <a:gd name="connsiteY101" fmla="*/ 347928 h 812608"/>
              <a:gd name="connsiteX102" fmla="*/ 11415191 w 14191711"/>
              <a:gd name="connsiteY102" fmla="*/ 339305 h 812608"/>
              <a:gd name="connsiteX103" fmla="*/ 11424726 w 14191711"/>
              <a:gd name="connsiteY103" fmla="*/ 356969 h 812608"/>
              <a:gd name="connsiteX104" fmla="*/ 11864556 w 14191711"/>
              <a:gd name="connsiteY104" fmla="*/ 644295 h 812608"/>
              <a:gd name="connsiteX105" fmla="*/ 12287618 w 14191711"/>
              <a:gd name="connsiteY105" fmla="*/ 383862 h 812608"/>
              <a:gd name="connsiteX106" fmla="*/ 12287870 w 14191711"/>
              <a:gd name="connsiteY106" fmla="*/ 383453 h 812608"/>
              <a:gd name="connsiteX107" fmla="*/ 12289362 w 14191711"/>
              <a:gd name="connsiteY107" fmla="*/ 380359 h 812608"/>
              <a:gd name="connsiteX108" fmla="*/ 12316148 w 14191711"/>
              <a:gd name="connsiteY108" fmla="*/ 332389 h 812608"/>
              <a:gd name="connsiteX109" fmla="*/ 12329403 w 14191711"/>
              <a:gd name="connsiteY109" fmla="*/ 311754 h 812608"/>
              <a:gd name="connsiteX110" fmla="*/ 12346892 w 14191711"/>
              <a:gd name="connsiteY110" fmla="*/ 271318 h 812608"/>
              <a:gd name="connsiteX111" fmla="*/ 12339201 w 14191711"/>
              <a:gd name="connsiteY111" fmla="*/ 296502 h 812608"/>
              <a:gd name="connsiteX112" fmla="*/ 12345311 w 14191711"/>
              <a:gd name="connsiteY112" fmla="*/ 286990 h 812608"/>
              <a:gd name="connsiteX113" fmla="*/ 12837063 w 14191711"/>
              <a:gd name="connsiteY113" fmla="*/ 0 h 812608"/>
              <a:gd name="connsiteX114" fmla="*/ 13207490 w 14191711"/>
              <a:gd name="connsiteY114" fmla="*/ 148596 h 812608"/>
              <a:gd name="connsiteX115" fmla="*/ 13255696 w 14191711"/>
              <a:gd name="connsiteY115" fmla="*/ 195935 h 812608"/>
              <a:gd name="connsiteX116" fmla="*/ 13260010 w 14191711"/>
              <a:gd name="connsiteY116" fmla="*/ 187311 h 812608"/>
              <a:gd name="connsiteX117" fmla="*/ 13269546 w 14191711"/>
              <a:gd name="connsiteY117" fmla="*/ 204976 h 812608"/>
              <a:gd name="connsiteX118" fmla="*/ 13709375 w 14191711"/>
              <a:gd name="connsiteY118" fmla="*/ 492302 h 812608"/>
              <a:gd name="connsiteX119" fmla="*/ 14174202 w 14191711"/>
              <a:gd name="connsiteY119" fmla="*/ 159808 h 812608"/>
              <a:gd name="connsiteX120" fmla="*/ 14191711 w 14191711"/>
              <a:gd name="connsiteY120" fmla="*/ 119324 h 812608"/>
              <a:gd name="connsiteX121" fmla="*/ 14174028 w 14191711"/>
              <a:gd name="connsiteY121" fmla="*/ 177225 h 812608"/>
              <a:gd name="connsiteX122" fmla="*/ 13580362 w 14191711"/>
              <a:gd name="connsiteY122" fmla="*/ 660610 h 812608"/>
              <a:gd name="connsiteX123" fmla="*/ 13209935 w 14191711"/>
              <a:gd name="connsiteY123" fmla="*/ 512014 h 812608"/>
              <a:gd name="connsiteX124" fmla="*/ 13161729 w 14191711"/>
              <a:gd name="connsiteY124" fmla="*/ 464675 h 812608"/>
              <a:gd name="connsiteX125" fmla="*/ 13157414 w 14191711"/>
              <a:gd name="connsiteY125" fmla="*/ 473298 h 812608"/>
              <a:gd name="connsiteX126" fmla="*/ 13147879 w 14191711"/>
              <a:gd name="connsiteY126" fmla="*/ 455634 h 812608"/>
              <a:gd name="connsiteX127" fmla="*/ 12708050 w 14191711"/>
              <a:gd name="connsiteY127" fmla="*/ 168308 h 812608"/>
              <a:gd name="connsiteX128" fmla="*/ 12284988 w 14191711"/>
              <a:gd name="connsiteY128" fmla="*/ 428741 h 812608"/>
              <a:gd name="connsiteX129" fmla="*/ 12284736 w 14191711"/>
              <a:gd name="connsiteY129" fmla="*/ 429150 h 812608"/>
              <a:gd name="connsiteX130" fmla="*/ 12283244 w 14191711"/>
              <a:gd name="connsiteY130" fmla="*/ 432244 h 812608"/>
              <a:gd name="connsiteX131" fmla="*/ 12256457 w 14191711"/>
              <a:gd name="connsiteY131" fmla="*/ 480214 h 812608"/>
              <a:gd name="connsiteX132" fmla="*/ 12243203 w 14191711"/>
              <a:gd name="connsiteY132" fmla="*/ 500849 h 812608"/>
              <a:gd name="connsiteX133" fmla="*/ 12225713 w 14191711"/>
              <a:gd name="connsiteY133" fmla="*/ 541285 h 812608"/>
              <a:gd name="connsiteX134" fmla="*/ 12233404 w 14191711"/>
              <a:gd name="connsiteY134" fmla="*/ 516101 h 812608"/>
              <a:gd name="connsiteX135" fmla="*/ 12227295 w 14191711"/>
              <a:gd name="connsiteY135" fmla="*/ 525613 h 812608"/>
              <a:gd name="connsiteX136" fmla="*/ 11735542 w 14191711"/>
              <a:gd name="connsiteY136" fmla="*/ 812603 h 812608"/>
              <a:gd name="connsiteX137" fmla="*/ 11365115 w 14191711"/>
              <a:gd name="connsiteY137" fmla="*/ 664007 h 812608"/>
              <a:gd name="connsiteX138" fmla="*/ 11316909 w 14191711"/>
              <a:gd name="connsiteY138" fmla="*/ 616668 h 812608"/>
              <a:gd name="connsiteX139" fmla="*/ 11312595 w 14191711"/>
              <a:gd name="connsiteY139" fmla="*/ 625292 h 812608"/>
              <a:gd name="connsiteX140" fmla="*/ 11303060 w 14191711"/>
              <a:gd name="connsiteY140" fmla="*/ 607627 h 812608"/>
              <a:gd name="connsiteX141" fmla="*/ 10863231 w 14191711"/>
              <a:gd name="connsiteY141" fmla="*/ 320302 h 812608"/>
              <a:gd name="connsiteX142" fmla="*/ 10597620 w 14191711"/>
              <a:gd name="connsiteY142" fmla="*/ 411089 h 812608"/>
              <a:gd name="connsiteX143" fmla="*/ 10552413 w 14191711"/>
              <a:gd name="connsiteY143" fmla="*/ 449000 h 812608"/>
              <a:gd name="connsiteX144" fmla="*/ 10546840 w 14191711"/>
              <a:gd name="connsiteY144" fmla="*/ 456073 h 812608"/>
              <a:gd name="connsiteX145" fmla="*/ 10512719 w 14191711"/>
              <a:gd name="connsiteY145" fmla="*/ 488902 h 812608"/>
              <a:gd name="connsiteX146" fmla="*/ 10487638 w 14191711"/>
              <a:gd name="connsiteY146" fmla="*/ 515951 h 812608"/>
              <a:gd name="connsiteX147" fmla="*/ 10398403 w 14191711"/>
              <a:gd name="connsiteY147" fmla="*/ 652795 h 812608"/>
              <a:gd name="connsiteX148" fmla="*/ 10380893 w 14191711"/>
              <a:gd name="connsiteY148" fmla="*/ 693279 h 812608"/>
              <a:gd name="connsiteX149" fmla="*/ 10398577 w 14191711"/>
              <a:gd name="connsiteY149" fmla="*/ 635378 h 812608"/>
              <a:gd name="connsiteX150" fmla="*/ 10434916 w 14191711"/>
              <a:gd name="connsiteY150" fmla="*/ 553928 h 812608"/>
              <a:gd name="connsiteX151" fmla="*/ 10393636 w 14191711"/>
              <a:gd name="connsiteY151" fmla="*/ 583206 h 812608"/>
              <a:gd name="connsiteX152" fmla="*/ 10120064 w 14191711"/>
              <a:gd name="connsiteY152" fmla="*/ 660611 h 812608"/>
              <a:gd name="connsiteX153" fmla="*/ 9749637 w 14191711"/>
              <a:gd name="connsiteY153" fmla="*/ 512015 h 812608"/>
              <a:gd name="connsiteX154" fmla="*/ 9701430 w 14191711"/>
              <a:gd name="connsiteY154" fmla="*/ 464676 h 812608"/>
              <a:gd name="connsiteX155" fmla="*/ 9697117 w 14191711"/>
              <a:gd name="connsiteY155" fmla="*/ 473299 h 812608"/>
              <a:gd name="connsiteX156" fmla="*/ 9687581 w 14191711"/>
              <a:gd name="connsiteY156" fmla="*/ 455635 h 812608"/>
              <a:gd name="connsiteX157" fmla="*/ 9247751 w 14191711"/>
              <a:gd name="connsiteY157" fmla="*/ 168309 h 812608"/>
              <a:gd name="connsiteX158" fmla="*/ 8824689 w 14191711"/>
              <a:gd name="connsiteY158" fmla="*/ 428742 h 812608"/>
              <a:gd name="connsiteX159" fmla="*/ 8824438 w 14191711"/>
              <a:gd name="connsiteY159" fmla="*/ 429151 h 812608"/>
              <a:gd name="connsiteX160" fmla="*/ 8822946 w 14191711"/>
              <a:gd name="connsiteY160" fmla="*/ 432245 h 812608"/>
              <a:gd name="connsiteX161" fmla="*/ 8796160 w 14191711"/>
              <a:gd name="connsiteY161" fmla="*/ 480215 h 812608"/>
              <a:gd name="connsiteX162" fmla="*/ 8782904 w 14191711"/>
              <a:gd name="connsiteY162" fmla="*/ 500850 h 812608"/>
              <a:gd name="connsiteX163" fmla="*/ 8765415 w 14191711"/>
              <a:gd name="connsiteY163" fmla="*/ 541286 h 812608"/>
              <a:gd name="connsiteX164" fmla="*/ 8773106 w 14191711"/>
              <a:gd name="connsiteY164" fmla="*/ 516102 h 812608"/>
              <a:gd name="connsiteX165" fmla="*/ 8766996 w 14191711"/>
              <a:gd name="connsiteY165" fmla="*/ 525614 h 812608"/>
              <a:gd name="connsiteX166" fmla="*/ 8275245 w 14191711"/>
              <a:gd name="connsiteY166" fmla="*/ 812604 h 812608"/>
              <a:gd name="connsiteX167" fmla="*/ 7904817 w 14191711"/>
              <a:gd name="connsiteY167" fmla="*/ 664008 h 812608"/>
              <a:gd name="connsiteX168" fmla="*/ 7856611 w 14191711"/>
              <a:gd name="connsiteY168" fmla="*/ 616669 h 812608"/>
              <a:gd name="connsiteX169" fmla="*/ 7852297 w 14191711"/>
              <a:gd name="connsiteY169" fmla="*/ 625293 h 812608"/>
              <a:gd name="connsiteX170" fmla="*/ 7842762 w 14191711"/>
              <a:gd name="connsiteY170" fmla="*/ 607628 h 812608"/>
              <a:gd name="connsiteX171" fmla="*/ 7402932 w 14191711"/>
              <a:gd name="connsiteY171" fmla="*/ 320302 h 812608"/>
              <a:gd name="connsiteX172" fmla="*/ 7137323 w 14191711"/>
              <a:gd name="connsiteY172" fmla="*/ 411089 h 812608"/>
              <a:gd name="connsiteX173" fmla="*/ 7092118 w 14191711"/>
              <a:gd name="connsiteY173" fmla="*/ 448999 h 812608"/>
              <a:gd name="connsiteX174" fmla="*/ 7086542 w 14191711"/>
              <a:gd name="connsiteY174" fmla="*/ 456075 h 812608"/>
              <a:gd name="connsiteX175" fmla="*/ 7052412 w 14191711"/>
              <a:gd name="connsiteY175" fmla="*/ 488913 h 812608"/>
              <a:gd name="connsiteX176" fmla="*/ 7027340 w 14191711"/>
              <a:gd name="connsiteY176" fmla="*/ 515952 h 812608"/>
              <a:gd name="connsiteX177" fmla="*/ 6938105 w 14191711"/>
              <a:gd name="connsiteY177" fmla="*/ 652796 h 812608"/>
              <a:gd name="connsiteX178" fmla="*/ 6920596 w 14191711"/>
              <a:gd name="connsiteY178" fmla="*/ 693280 h 812608"/>
              <a:gd name="connsiteX179" fmla="*/ 6938279 w 14191711"/>
              <a:gd name="connsiteY179" fmla="*/ 635379 h 812608"/>
              <a:gd name="connsiteX180" fmla="*/ 6974617 w 14191711"/>
              <a:gd name="connsiteY180" fmla="*/ 553930 h 812608"/>
              <a:gd name="connsiteX181" fmla="*/ 6933338 w 14191711"/>
              <a:gd name="connsiteY181" fmla="*/ 583208 h 812608"/>
              <a:gd name="connsiteX182" fmla="*/ 6659766 w 14191711"/>
              <a:gd name="connsiteY182" fmla="*/ 660613 h 812608"/>
              <a:gd name="connsiteX183" fmla="*/ 6289339 w 14191711"/>
              <a:gd name="connsiteY183" fmla="*/ 512017 h 812608"/>
              <a:gd name="connsiteX184" fmla="*/ 6241132 w 14191711"/>
              <a:gd name="connsiteY184" fmla="*/ 464678 h 812608"/>
              <a:gd name="connsiteX185" fmla="*/ 6236819 w 14191711"/>
              <a:gd name="connsiteY185" fmla="*/ 473301 h 812608"/>
              <a:gd name="connsiteX186" fmla="*/ 6227283 w 14191711"/>
              <a:gd name="connsiteY186" fmla="*/ 455637 h 812608"/>
              <a:gd name="connsiteX187" fmla="*/ 5787454 w 14191711"/>
              <a:gd name="connsiteY187" fmla="*/ 168311 h 812608"/>
              <a:gd name="connsiteX188" fmla="*/ 5364392 w 14191711"/>
              <a:gd name="connsiteY188" fmla="*/ 428744 h 812608"/>
              <a:gd name="connsiteX189" fmla="*/ 5364140 w 14191711"/>
              <a:gd name="connsiteY189" fmla="*/ 429153 h 812608"/>
              <a:gd name="connsiteX190" fmla="*/ 5362648 w 14191711"/>
              <a:gd name="connsiteY190" fmla="*/ 432247 h 812608"/>
              <a:gd name="connsiteX191" fmla="*/ 5335862 w 14191711"/>
              <a:gd name="connsiteY191" fmla="*/ 480217 h 812608"/>
              <a:gd name="connsiteX192" fmla="*/ 5322606 w 14191711"/>
              <a:gd name="connsiteY192" fmla="*/ 500852 h 812608"/>
              <a:gd name="connsiteX193" fmla="*/ 5305117 w 14191711"/>
              <a:gd name="connsiteY193" fmla="*/ 541288 h 812608"/>
              <a:gd name="connsiteX194" fmla="*/ 5312809 w 14191711"/>
              <a:gd name="connsiteY194" fmla="*/ 516104 h 812608"/>
              <a:gd name="connsiteX195" fmla="*/ 5306698 w 14191711"/>
              <a:gd name="connsiteY195" fmla="*/ 525616 h 812608"/>
              <a:gd name="connsiteX196" fmla="*/ 4814947 w 14191711"/>
              <a:gd name="connsiteY196" fmla="*/ 812606 h 812608"/>
              <a:gd name="connsiteX197" fmla="*/ 4444520 w 14191711"/>
              <a:gd name="connsiteY197" fmla="*/ 664010 h 812608"/>
              <a:gd name="connsiteX198" fmla="*/ 4396313 w 14191711"/>
              <a:gd name="connsiteY198" fmla="*/ 616671 h 812608"/>
              <a:gd name="connsiteX199" fmla="*/ 4392000 w 14191711"/>
              <a:gd name="connsiteY199" fmla="*/ 625295 h 812608"/>
              <a:gd name="connsiteX200" fmla="*/ 4382464 w 14191711"/>
              <a:gd name="connsiteY200" fmla="*/ 607630 h 812608"/>
              <a:gd name="connsiteX201" fmla="*/ 3942635 w 14191711"/>
              <a:gd name="connsiteY201" fmla="*/ 320304 h 812608"/>
              <a:gd name="connsiteX202" fmla="*/ 3677025 w 14191711"/>
              <a:gd name="connsiteY202" fmla="*/ 411091 h 812608"/>
              <a:gd name="connsiteX203" fmla="*/ 3631821 w 14191711"/>
              <a:gd name="connsiteY203" fmla="*/ 449001 h 812608"/>
              <a:gd name="connsiteX204" fmla="*/ 3626244 w 14191711"/>
              <a:gd name="connsiteY204" fmla="*/ 456077 h 812608"/>
              <a:gd name="connsiteX205" fmla="*/ 3592115 w 14191711"/>
              <a:gd name="connsiteY205" fmla="*/ 488915 h 812608"/>
              <a:gd name="connsiteX206" fmla="*/ 3567043 w 14191711"/>
              <a:gd name="connsiteY206" fmla="*/ 515954 h 812608"/>
              <a:gd name="connsiteX207" fmla="*/ 3477808 w 14191711"/>
              <a:gd name="connsiteY207" fmla="*/ 652798 h 812608"/>
              <a:gd name="connsiteX208" fmla="*/ 3460298 w 14191711"/>
              <a:gd name="connsiteY208" fmla="*/ 693282 h 812608"/>
              <a:gd name="connsiteX209" fmla="*/ 3477981 w 14191711"/>
              <a:gd name="connsiteY209" fmla="*/ 635381 h 812608"/>
              <a:gd name="connsiteX210" fmla="*/ 3514319 w 14191711"/>
              <a:gd name="connsiteY210" fmla="*/ 553933 h 812608"/>
              <a:gd name="connsiteX211" fmla="*/ 3473041 w 14191711"/>
              <a:gd name="connsiteY211" fmla="*/ 583210 h 812608"/>
              <a:gd name="connsiteX212" fmla="*/ 3199468 w 14191711"/>
              <a:gd name="connsiteY212" fmla="*/ 660615 h 812608"/>
              <a:gd name="connsiteX213" fmla="*/ 2829041 w 14191711"/>
              <a:gd name="connsiteY213" fmla="*/ 512019 h 812608"/>
              <a:gd name="connsiteX214" fmla="*/ 2780835 w 14191711"/>
              <a:gd name="connsiteY214" fmla="*/ 464680 h 812608"/>
              <a:gd name="connsiteX215" fmla="*/ 2776521 w 14191711"/>
              <a:gd name="connsiteY215" fmla="*/ 473303 h 812608"/>
              <a:gd name="connsiteX216" fmla="*/ 2766985 w 14191711"/>
              <a:gd name="connsiteY216" fmla="*/ 455639 h 812608"/>
              <a:gd name="connsiteX217" fmla="*/ 2327156 w 14191711"/>
              <a:gd name="connsiteY217" fmla="*/ 168313 h 812608"/>
              <a:gd name="connsiteX218" fmla="*/ 1904094 w 14191711"/>
              <a:gd name="connsiteY218" fmla="*/ 428746 h 812608"/>
              <a:gd name="connsiteX219" fmla="*/ 1903842 w 14191711"/>
              <a:gd name="connsiteY219" fmla="*/ 429155 h 812608"/>
              <a:gd name="connsiteX220" fmla="*/ 1902350 w 14191711"/>
              <a:gd name="connsiteY220" fmla="*/ 432249 h 812608"/>
              <a:gd name="connsiteX221" fmla="*/ 1875564 w 14191711"/>
              <a:gd name="connsiteY221" fmla="*/ 480219 h 812608"/>
              <a:gd name="connsiteX222" fmla="*/ 1862308 w 14191711"/>
              <a:gd name="connsiteY222" fmla="*/ 500854 h 812608"/>
              <a:gd name="connsiteX223" fmla="*/ 1844819 w 14191711"/>
              <a:gd name="connsiteY223" fmla="*/ 541290 h 812608"/>
              <a:gd name="connsiteX224" fmla="*/ 1852511 w 14191711"/>
              <a:gd name="connsiteY224" fmla="*/ 516106 h 812608"/>
              <a:gd name="connsiteX225" fmla="*/ 1846400 w 14191711"/>
              <a:gd name="connsiteY225" fmla="*/ 525618 h 812608"/>
              <a:gd name="connsiteX226" fmla="*/ 1354649 w 14191711"/>
              <a:gd name="connsiteY226" fmla="*/ 812608 h 8126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Lst>
            <a:rect l="l" t="t" r="r" b="b"/>
            <a:pathLst>
              <a:path w="14191711" h="812608">
                <a:moveTo>
                  <a:pt x="1354649" y="812608"/>
                </a:moveTo>
                <a:cubicBezTo>
                  <a:pt x="1217434" y="812608"/>
                  <a:pt x="1089962" y="757828"/>
                  <a:pt x="984222" y="664012"/>
                </a:cubicBezTo>
                <a:lnTo>
                  <a:pt x="936015" y="616673"/>
                </a:lnTo>
                <a:lnTo>
                  <a:pt x="931702" y="625297"/>
                </a:lnTo>
                <a:lnTo>
                  <a:pt x="922166" y="607632"/>
                </a:lnTo>
                <a:cubicBezTo>
                  <a:pt x="817622" y="432155"/>
                  <a:pt x="659408" y="320306"/>
                  <a:pt x="482337" y="320306"/>
                </a:cubicBezTo>
                <a:cubicBezTo>
                  <a:pt x="290509" y="320306"/>
                  <a:pt x="120814" y="451574"/>
                  <a:pt x="17510" y="652800"/>
                </a:cubicBezTo>
                <a:lnTo>
                  <a:pt x="0" y="693284"/>
                </a:lnTo>
                <a:lnTo>
                  <a:pt x="17683" y="635383"/>
                </a:lnTo>
                <a:cubicBezTo>
                  <a:pt x="126094" y="348887"/>
                  <a:pt x="351214" y="151998"/>
                  <a:pt x="611350" y="151998"/>
                </a:cubicBezTo>
                <a:cubicBezTo>
                  <a:pt x="748565" y="151998"/>
                  <a:pt x="876036" y="206778"/>
                  <a:pt x="981777" y="300594"/>
                </a:cubicBezTo>
                <a:lnTo>
                  <a:pt x="1029983" y="347933"/>
                </a:lnTo>
                <a:lnTo>
                  <a:pt x="1034297" y="339310"/>
                </a:lnTo>
                <a:lnTo>
                  <a:pt x="1043833" y="356974"/>
                </a:lnTo>
                <a:cubicBezTo>
                  <a:pt x="1148377" y="532451"/>
                  <a:pt x="1306590" y="644300"/>
                  <a:pt x="1483662" y="644300"/>
                </a:cubicBezTo>
                <a:cubicBezTo>
                  <a:pt x="1651511" y="644300"/>
                  <a:pt x="1802415" y="543798"/>
                  <a:pt x="1906724" y="383867"/>
                </a:cubicBezTo>
                <a:lnTo>
                  <a:pt x="1906976" y="383458"/>
                </a:lnTo>
                <a:lnTo>
                  <a:pt x="1908468" y="380364"/>
                </a:lnTo>
                <a:cubicBezTo>
                  <a:pt x="1916987" y="363963"/>
                  <a:pt x="1925923" y="347964"/>
                  <a:pt x="1935254" y="332394"/>
                </a:cubicBezTo>
                <a:lnTo>
                  <a:pt x="1948509" y="311759"/>
                </a:lnTo>
                <a:lnTo>
                  <a:pt x="1965999" y="271323"/>
                </a:lnTo>
                <a:lnTo>
                  <a:pt x="1958307" y="296507"/>
                </a:lnTo>
                <a:lnTo>
                  <a:pt x="1964417" y="286995"/>
                </a:lnTo>
                <a:cubicBezTo>
                  <a:pt x="2085662" y="110755"/>
                  <a:pt x="2261067" y="5"/>
                  <a:pt x="2456169" y="5"/>
                </a:cubicBezTo>
                <a:cubicBezTo>
                  <a:pt x="2593384" y="5"/>
                  <a:pt x="2720856" y="54785"/>
                  <a:pt x="2826596" y="148601"/>
                </a:cubicBezTo>
                <a:lnTo>
                  <a:pt x="2874802" y="195940"/>
                </a:lnTo>
                <a:lnTo>
                  <a:pt x="2879116" y="187316"/>
                </a:lnTo>
                <a:lnTo>
                  <a:pt x="2888652" y="204981"/>
                </a:lnTo>
                <a:cubicBezTo>
                  <a:pt x="2993196" y="380458"/>
                  <a:pt x="3151409" y="492306"/>
                  <a:pt x="3328481" y="492306"/>
                </a:cubicBezTo>
                <a:cubicBezTo>
                  <a:pt x="3424395" y="492306"/>
                  <a:pt x="3514776" y="459490"/>
                  <a:pt x="3594091" y="401519"/>
                </a:cubicBezTo>
                <a:lnTo>
                  <a:pt x="3639295" y="363610"/>
                </a:lnTo>
                <a:lnTo>
                  <a:pt x="3644872" y="356534"/>
                </a:lnTo>
                <a:lnTo>
                  <a:pt x="3679001" y="323696"/>
                </a:lnTo>
                <a:lnTo>
                  <a:pt x="3704073" y="296657"/>
                </a:lnTo>
                <a:cubicBezTo>
                  <a:pt x="3737507" y="256054"/>
                  <a:pt x="3767482" y="210119"/>
                  <a:pt x="3793308" y="159813"/>
                </a:cubicBezTo>
                <a:lnTo>
                  <a:pt x="3810818" y="119329"/>
                </a:lnTo>
                <a:lnTo>
                  <a:pt x="3793135" y="177230"/>
                </a:lnTo>
                <a:lnTo>
                  <a:pt x="3756797" y="258678"/>
                </a:lnTo>
                <a:lnTo>
                  <a:pt x="3798075" y="229401"/>
                </a:lnTo>
                <a:cubicBezTo>
                  <a:pt x="3881470" y="179684"/>
                  <a:pt x="3974097" y="151996"/>
                  <a:pt x="4071648" y="151996"/>
                </a:cubicBezTo>
                <a:cubicBezTo>
                  <a:pt x="4208863" y="151996"/>
                  <a:pt x="4336334" y="206776"/>
                  <a:pt x="4442075" y="300592"/>
                </a:cubicBezTo>
                <a:lnTo>
                  <a:pt x="4490281" y="347931"/>
                </a:lnTo>
                <a:lnTo>
                  <a:pt x="4494595" y="339308"/>
                </a:lnTo>
                <a:lnTo>
                  <a:pt x="4504131" y="356972"/>
                </a:lnTo>
                <a:cubicBezTo>
                  <a:pt x="4608675" y="532449"/>
                  <a:pt x="4766888" y="644298"/>
                  <a:pt x="4943960" y="644298"/>
                </a:cubicBezTo>
                <a:cubicBezTo>
                  <a:pt x="5111809" y="644298"/>
                  <a:pt x="5262713" y="543796"/>
                  <a:pt x="5367022" y="383865"/>
                </a:cubicBezTo>
                <a:lnTo>
                  <a:pt x="5367274" y="383456"/>
                </a:lnTo>
                <a:lnTo>
                  <a:pt x="5368766" y="380362"/>
                </a:lnTo>
                <a:cubicBezTo>
                  <a:pt x="5377285" y="363961"/>
                  <a:pt x="5386221" y="347962"/>
                  <a:pt x="5395552" y="332392"/>
                </a:cubicBezTo>
                <a:lnTo>
                  <a:pt x="5408807" y="311757"/>
                </a:lnTo>
                <a:lnTo>
                  <a:pt x="5426297" y="271321"/>
                </a:lnTo>
                <a:lnTo>
                  <a:pt x="5418605" y="296505"/>
                </a:lnTo>
                <a:lnTo>
                  <a:pt x="5424715" y="286993"/>
                </a:lnTo>
                <a:cubicBezTo>
                  <a:pt x="5545960" y="110753"/>
                  <a:pt x="5721365" y="3"/>
                  <a:pt x="5916467" y="3"/>
                </a:cubicBezTo>
                <a:cubicBezTo>
                  <a:pt x="6053682" y="3"/>
                  <a:pt x="6181154" y="54783"/>
                  <a:pt x="6286894" y="148599"/>
                </a:cubicBezTo>
                <a:lnTo>
                  <a:pt x="6335100" y="195938"/>
                </a:lnTo>
                <a:lnTo>
                  <a:pt x="6339414" y="187314"/>
                </a:lnTo>
                <a:lnTo>
                  <a:pt x="6348950" y="204979"/>
                </a:lnTo>
                <a:cubicBezTo>
                  <a:pt x="6453494" y="380456"/>
                  <a:pt x="6611707" y="492304"/>
                  <a:pt x="6788779" y="492304"/>
                </a:cubicBezTo>
                <a:cubicBezTo>
                  <a:pt x="6884693" y="492304"/>
                  <a:pt x="6975074" y="459488"/>
                  <a:pt x="7054389" y="401517"/>
                </a:cubicBezTo>
                <a:lnTo>
                  <a:pt x="7099593" y="363608"/>
                </a:lnTo>
                <a:lnTo>
                  <a:pt x="7105170" y="356532"/>
                </a:lnTo>
                <a:lnTo>
                  <a:pt x="7139299" y="323694"/>
                </a:lnTo>
                <a:lnTo>
                  <a:pt x="7164371" y="296655"/>
                </a:lnTo>
                <a:cubicBezTo>
                  <a:pt x="7197804" y="256052"/>
                  <a:pt x="7227780" y="210117"/>
                  <a:pt x="7253606" y="159811"/>
                </a:cubicBezTo>
                <a:lnTo>
                  <a:pt x="7271116" y="119327"/>
                </a:lnTo>
                <a:lnTo>
                  <a:pt x="7253432" y="177228"/>
                </a:lnTo>
                <a:lnTo>
                  <a:pt x="7217094" y="258677"/>
                </a:lnTo>
                <a:lnTo>
                  <a:pt x="7258373" y="229399"/>
                </a:lnTo>
                <a:cubicBezTo>
                  <a:pt x="7341767" y="179682"/>
                  <a:pt x="7434395" y="151994"/>
                  <a:pt x="7531946" y="151994"/>
                </a:cubicBezTo>
                <a:cubicBezTo>
                  <a:pt x="7669160" y="151994"/>
                  <a:pt x="7796632" y="206774"/>
                  <a:pt x="7902373" y="300590"/>
                </a:cubicBezTo>
                <a:lnTo>
                  <a:pt x="7950579" y="347929"/>
                </a:lnTo>
                <a:lnTo>
                  <a:pt x="7954893" y="339306"/>
                </a:lnTo>
                <a:lnTo>
                  <a:pt x="7964429" y="356970"/>
                </a:lnTo>
                <a:cubicBezTo>
                  <a:pt x="8068973" y="532447"/>
                  <a:pt x="8227186" y="644296"/>
                  <a:pt x="8404257" y="644296"/>
                </a:cubicBezTo>
                <a:cubicBezTo>
                  <a:pt x="8572107" y="644296"/>
                  <a:pt x="8723011" y="543794"/>
                  <a:pt x="8827320" y="383863"/>
                </a:cubicBezTo>
                <a:lnTo>
                  <a:pt x="8827571" y="383454"/>
                </a:lnTo>
                <a:lnTo>
                  <a:pt x="8829064" y="380360"/>
                </a:lnTo>
                <a:cubicBezTo>
                  <a:pt x="8837583" y="363959"/>
                  <a:pt x="8846518" y="347960"/>
                  <a:pt x="8855850" y="332390"/>
                </a:cubicBezTo>
                <a:lnTo>
                  <a:pt x="8869104" y="311755"/>
                </a:lnTo>
                <a:lnTo>
                  <a:pt x="8886595" y="271319"/>
                </a:lnTo>
                <a:lnTo>
                  <a:pt x="8878903" y="296503"/>
                </a:lnTo>
                <a:lnTo>
                  <a:pt x="8885013" y="286991"/>
                </a:lnTo>
                <a:cubicBezTo>
                  <a:pt x="9006258" y="110751"/>
                  <a:pt x="9181663" y="1"/>
                  <a:pt x="9376765" y="1"/>
                </a:cubicBezTo>
                <a:cubicBezTo>
                  <a:pt x="9513979" y="1"/>
                  <a:pt x="9641452" y="54781"/>
                  <a:pt x="9747192" y="148597"/>
                </a:cubicBezTo>
                <a:lnTo>
                  <a:pt x="9795398" y="195936"/>
                </a:lnTo>
                <a:lnTo>
                  <a:pt x="9799712" y="187312"/>
                </a:lnTo>
                <a:lnTo>
                  <a:pt x="9809248" y="204977"/>
                </a:lnTo>
                <a:cubicBezTo>
                  <a:pt x="9913792" y="380454"/>
                  <a:pt x="10072005" y="492302"/>
                  <a:pt x="10249076" y="492302"/>
                </a:cubicBezTo>
                <a:cubicBezTo>
                  <a:pt x="10344990" y="492302"/>
                  <a:pt x="10435372" y="459486"/>
                  <a:pt x="10514687" y="401515"/>
                </a:cubicBezTo>
                <a:lnTo>
                  <a:pt x="10559894" y="363604"/>
                </a:lnTo>
                <a:lnTo>
                  <a:pt x="10565468" y="356531"/>
                </a:lnTo>
                <a:lnTo>
                  <a:pt x="10599588" y="323702"/>
                </a:lnTo>
                <a:lnTo>
                  <a:pt x="10624669" y="296653"/>
                </a:lnTo>
                <a:cubicBezTo>
                  <a:pt x="10658102" y="256050"/>
                  <a:pt x="10688078" y="210115"/>
                  <a:pt x="10713904" y="159809"/>
                </a:cubicBezTo>
                <a:lnTo>
                  <a:pt x="10731414" y="119325"/>
                </a:lnTo>
                <a:lnTo>
                  <a:pt x="10713730" y="177226"/>
                </a:lnTo>
                <a:lnTo>
                  <a:pt x="10677391" y="258676"/>
                </a:lnTo>
                <a:lnTo>
                  <a:pt x="10718671" y="229399"/>
                </a:lnTo>
                <a:cubicBezTo>
                  <a:pt x="10802066" y="179681"/>
                  <a:pt x="10894693" y="151993"/>
                  <a:pt x="10992244" y="151993"/>
                </a:cubicBezTo>
                <a:cubicBezTo>
                  <a:pt x="11129458" y="151993"/>
                  <a:pt x="11256930" y="206773"/>
                  <a:pt x="11362671" y="300589"/>
                </a:cubicBezTo>
                <a:lnTo>
                  <a:pt x="11410877" y="347928"/>
                </a:lnTo>
                <a:lnTo>
                  <a:pt x="11415191" y="339305"/>
                </a:lnTo>
                <a:lnTo>
                  <a:pt x="11424726" y="356969"/>
                </a:lnTo>
                <a:cubicBezTo>
                  <a:pt x="11529270" y="532446"/>
                  <a:pt x="11687484" y="644295"/>
                  <a:pt x="11864556" y="644295"/>
                </a:cubicBezTo>
                <a:cubicBezTo>
                  <a:pt x="12032405" y="644295"/>
                  <a:pt x="12183309" y="543793"/>
                  <a:pt x="12287618" y="383862"/>
                </a:cubicBezTo>
                <a:lnTo>
                  <a:pt x="12287870" y="383453"/>
                </a:lnTo>
                <a:lnTo>
                  <a:pt x="12289362" y="380359"/>
                </a:lnTo>
                <a:cubicBezTo>
                  <a:pt x="12297881" y="363958"/>
                  <a:pt x="12306817" y="347959"/>
                  <a:pt x="12316148" y="332389"/>
                </a:cubicBezTo>
                <a:lnTo>
                  <a:pt x="12329403" y="311754"/>
                </a:lnTo>
                <a:lnTo>
                  <a:pt x="12346892" y="271318"/>
                </a:lnTo>
                <a:lnTo>
                  <a:pt x="12339201" y="296502"/>
                </a:lnTo>
                <a:lnTo>
                  <a:pt x="12345311" y="286990"/>
                </a:lnTo>
                <a:cubicBezTo>
                  <a:pt x="12466556" y="110750"/>
                  <a:pt x="12641961" y="0"/>
                  <a:pt x="12837063" y="0"/>
                </a:cubicBezTo>
                <a:cubicBezTo>
                  <a:pt x="12974278" y="0"/>
                  <a:pt x="13101750" y="54780"/>
                  <a:pt x="13207490" y="148596"/>
                </a:cubicBezTo>
                <a:lnTo>
                  <a:pt x="13255696" y="195935"/>
                </a:lnTo>
                <a:lnTo>
                  <a:pt x="13260010" y="187311"/>
                </a:lnTo>
                <a:lnTo>
                  <a:pt x="13269546" y="204976"/>
                </a:lnTo>
                <a:cubicBezTo>
                  <a:pt x="13374090" y="380453"/>
                  <a:pt x="13532303" y="492302"/>
                  <a:pt x="13709375" y="492302"/>
                </a:cubicBezTo>
                <a:cubicBezTo>
                  <a:pt x="13901203" y="492302"/>
                  <a:pt x="14070898" y="361034"/>
                  <a:pt x="14174202" y="159808"/>
                </a:cubicBezTo>
                <a:lnTo>
                  <a:pt x="14191711" y="119324"/>
                </a:lnTo>
                <a:lnTo>
                  <a:pt x="14174028" y="177225"/>
                </a:lnTo>
                <a:cubicBezTo>
                  <a:pt x="14065617" y="463721"/>
                  <a:pt x="13840498" y="660610"/>
                  <a:pt x="13580362" y="660610"/>
                </a:cubicBezTo>
                <a:cubicBezTo>
                  <a:pt x="13443147" y="660610"/>
                  <a:pt x="13315675" y="605830"/>
                  <a:pt x="13209935" y="512014"/>
                </a:cubicBezTo>
                <a:lnTo>
                  <a:pt x="13161729" y="464675"/>
                </a:lnTo>
                <a:lnTo>
                  <a:pt x="13157414" y="473298"/>
                </a:lnTo>
                <a:lnTo>
                  <a:pt x="13147879" y="455634"/>
                </a:lnTo>
                <a:cubicBezTo>
                  <a:pt x="13043335" y="280157"/>
                  <a:pt x="12885121" y="168308"/>
                  <a:pt x="12708050" y="168308"/>
                </a:cubicBezTo>
                <a:cubicBezTo>
                  <a:pt x="12540201" y="168308"/>
                  <a:pt x="12389296" y="268810"/>
                  <a:pt x="12284988" y="428741"/>
                </a:cubicBezTo>
                <a:lnTo>
                  <a:pt x="12284736" y="429150"/>
                </a:lnTo>
                <a:lnTo>
                  <a:pt x="12283244" y="432244"/>
                </a:lnTo>
                <a:cubicBezTo>
                  <a:pt x="12274725" y="448645"/>
                  <a:pt x="12265789" y="464644"/>
                  <a:pt x="12256457" y="480214"/>
                </a:cubicBezTo>
                <a:lnTo>
                  <a:pt x="12243203" y="500849"/>
                </a:lnTo>
                <a:lnTo>
                  <a:pt x="12225713" y="541285"/>
                </a:lnTo>
                <a:lnTo>
                  <a:pt x="12233404" y="516101"/>
                </a:lnTo>
                <a:lnTo>
                  <a:pt x="12227295" y="525613"/>
                </a:lnTo>
                <a:cubicBezTo>
                  <a:pt x="12106050" y="701853"/>
                  <a:pt x="11930644" y="812603"/>
                  <a:pt x="11735542" y="812603"/>
                </a:cubicBezTo>
                <a:cubicBezTo>
                  <a:pt x="11598328" y="812603"/>
                  <a:pt x="11470856" y="757823"/>
                  <a:pt x="11365115" y="664007"/>
                </a:cubicBezTo>
                <a:lnTo>
                  <a:pt x="11316909" y="616668"/>
                </a:lnTo>
                <a:lnTo>
                  <a:pt x="11312595" y="625292"/>
                </a:lnTo>
                <a:lnTo>
                  <a:pt x="11303060" y="607627"/>
                </a:lnTo>
                <a:cubicBezTo>
                  <a:pt x="11198516" y="432150"/>
                  <a:pt x="11040302" y="320302"/>
                  <a:pt x="10863231" y="320302"/>
                </a:cubicBezTo>
                <a:cubicBezTo>
                  <a:pt x="10767317" y="320302"/>
                  <a:pt x="10676936" y="353118"/>
                  <a:pt x="10597620" y="411089"/>
                </a:cubicBezTo>
                <a:lnTo>
                  <a:pt x="10552413" y="449000"/>
                </a:lnTo>
                <a:lnTo>
                  <a:pt x="10546840" y="456073"/>
                </a:lnTo>
                <a:lnTo>
                  <a:pt x="10512719" y="488902"/>
                </a:lnTo>
                <a:lnTo>
                  <a:pt x="10487638" y="515951"/>
                </a:lnTo>
                <a:cubicBezTo>
                  <a:pt x="10454205" y="556554"/>
                  <a:pt x="10424229" y="602489"/>
                  <a:pt x="10398403" y="652795"/>
                </a:cubicBezTo>
                <a:lnTo>
                  <a:pt x="10380893" y="693279"/>
                </a:lnTo>
                <a:lnTo>
                  <a:pt x="10398577" y="635378"/>
                </a:lnTo>
                <a:lnTo>
                  <a:pt x="10434916" y="553928"/>
                </a:lnTo>
                <a:lnTo>
                  <a:pt x="10393636" y="583206"/>
                </a:lnTo>
                <a:cubicBezTo>
                  <a:pt x="10310241" y="632923"/>
                  <a:pt x="10217615" y="660611"/>
                  <a:pt x="10120064" y="660611"/>
                </a:cubicBezTo>
                <a:cubicBezTo>
                  <a:pt x="9982849" y="660611"/>
                  <a:pt x="9855377" y="605831"/>
                  <a:pt x="9749637" y="512015"/>
                </a:cubicBezTo>
                <a:lnTo>
                  <a:pt x="9701430" y="464676"/>
                </a:lnTo>
                <a:lnTo>
                  <a:pt x="9697117" y="473299"/>
                </a:lnTo>
                <a:lnTo>
                  <a:pt x="9687581" y="455635"/>
                </a:lnTo>
                <a:cubicBezTo>
                  <a:pt x="9583037" y="280158"/>
                  <a:pt x="9424824" y="168309"/>
                  <a:pt x="9247751" y="168309"/>
                </a:cubicBezTo>
                <a:cubicBezTo>
                  <a:pt x="9079903" y="168309"/>
                  <a:pt x="8928998" y="268811"/>
                  <a:pt x="8824689" y="428742"/>
                </a:cubicBezTo>
                <a:lnTo>
                  <a:pt x="8824438" y="429151"/>
                </a:lnTo>
                <a:lnTo>
                  <a:pt x="8822946" y="432245"/>
                </a:lnTo>
                <a:cubicBezTo>
                  <a:pt x="8814426" y="448646"/>
                  <a:pt x="8805491" y="464645"/>
                  <a:pt x="8796160" y="480215"/>
                </a:cubicBezTo>
                <a:lnTo>
                  <a:pt x="8782904" y="500850"/>
                </a:lnTo>
                <a:lnTo>
                  <a:pt x="8765415" y="541286"/>
                </a:lnTo>
                <a:lnTo>
                  <a:pt x="8773106" y="516102"/>
                </a:lnTo>
                <a:lnTo>
                  <a:pt x="8766996" y="525614"/>
                </a:lnTo>
                <a:cubicBezTo>
                  <a:pt x="8645752" y="701854"/>
                  <a:pt x="8470347" y="812604"/>
                  <a:pt x="8275245" y="812604"/>
                </a:cubicBezTo>
                <a:cubicBezTo>
                  <a:pt x="8138029" y="812604"/>
                  <a:pt x="8010558" y="757824"/>
                  <a:pt x="7904817" y="664008"/>
                </a:cubicBezTo>
                <a:lnTo>
                  <a:pt x="7856611" y="616669"/>
                </a:lnTo>
                <a:lnTo>
                  <a:pt x="7852297" y="625293"/>
                </a:lnTo>
                <a:lnTo>
                  <a:pt x="7842762" y="607628"/>
                </a:lnTo>
                <a:cubicBezTo>
                  <a:pt x="7738218" y="432151"/>
                  <a:pt x="7580004" y="320302"/>
                  <a:pt x="7402932" y="320302"/>
                </a:cubicBezTo>
                <a:cubicBezTo>
                  <a:pt x="7307018" y="320302"/>
                  <a:pt x="7216637" y="353119"/>
                  <a:pt x="7137323" y="411089"/>
                </a:cubicBezTo>
                <a:lnTo>
                  <a:pt x="7092118" y="448999"/>
                </a:lnTo>
                <a:lnTo>
                  <a:pt x="7086542" y="456075"/>
                </a:lnTo>
                <a:lnTo>
                  <a:pt x="7052412" y="488913"/>
                </a:lnTo>
                <a:lnTo>
                  <a:pt x="7027340" y="515952"/>
                </a:lnTo>
                <a:cubicBezTo>
                  <a:pt x="6993907" y="556555"/>
                  <a:pt x="6963931" y="602489"/>
                  <a:pt x="6938105" y="652796"/>
                </a:cubicBezTo>
                <a:lnTo>
                  <a:pt x="6920596" y="693280"/>
                </a:lnTo>
                <a:lnTo>
                  <a:pt x="6938279" y="635379"/>
                </a:lnTo>
                <a:lnTo>
                  <a:pt x="6974617" y="553930"/>
                </a:lnTo>
                <a:lnTo>
                  <a:pt x="6933338" y="583208"/>
                </a:lnTo>
                <a:cubicBezTo>
                  <a:pt x="6849944" y="632925"/>
                  <a:pt x="6757317" y="660613"/>
                  <a:pt x="6659766" y="660613"/>
                </a:cubicBezTo>
                <a:cubicBezTo>
                  <a:pt x="6522551" y="660613"/>
                  <a:pt x="6395079" y="605833"/>
                  <a:pt x="6289339" y="512017"/>
                </a:cubicBezTo>
                <a:lnTo>
                  <a:pt x="6241132" y="464678"/>
                </a:lnTo>
                <a:lnTo>
                  <a:pt x="6236819" y="473301"/>
                </a:lnTo>
                <a:lnTo>
                  <a:pt x="6227283" y="455637"/>
                </a:lnTo>
                <a:cubicBezTo>
                  <a:pt x="6122739" y="280160"/>
                  <a:pt x="5964526" y="168311"/>
                  <a:pt x="5787454" y="168311"/>
                </a:cubicBezTo>
                <a:cubicBezTo>
                  <a:pt x="5619605" y="168311"/>
                  <a:pt x="5468701" y="268813"/>
                  <a:pt x="5364392" y="428744"/>
                </a:cubicBezTo>
                <a:lnTo>
                  <a:pt x="5364140" y="429153"/>
                </a:lnTo>
                <a:lnTo>
                  <a:pt x="5362648" y="432247"/>
                </a:lnTo>
                <a:cubicBezTo>
                  <a:pt x="5354128" y="448648"/>
                  <a:pt x="5345193" y="464647"/>
                  <a:pt x="5335862" y="480217"/>
                </a:cubicBezTo>
                <a:lnTo>
                  <a:pt x="5322606" y="500852"/>
                </a:lnTo>
                <a:lnTo>
                  <a:pt x="5305117" y="541288"/>
                </a:lnTo>
                <a:lnTo>
                  <a:pt x="5312809" y="516104"/>
                </a:lnTo>
                <a:lnTo>
                  <a:pt x="5306698" y="525616"/>
                </a:lnTo>
                <a:cubicBezTo>
                  <a:pt x="5185454" y="701856"/>
                  <a:pt x="5010049" y="812606"/>
                  <a:pt x="4814947" y="812606"/>
                </a:cubicBezTo>
                <a:cubicBezTo>
                  <a:pt x="4677732" y="812606"/>
                  <a:pt x="4550260" y="757826"/>
                  <a:pt x="4444520" y="664010"/>
                </a:cubicBezTo>
                <a:lnTo>
                  <a:pt x="4396313" y="616671"/>
                </a:lnTo>
                <a:lnTo>
                  <a:pt x="4392000" y="625295"/>
                </a:lnTo>
                <a:lnTo>
                  <a:pt x="4382464" y="607630"/>
                </a:lnTo>
                <a:cubicBezTo>
                  <a:pt x="4277920" y="432153"/>
                  <a:pt x="4119706" y="320304"/>
                  <a:pt x="3942635" y="320304"/>
                </a:cubicBezTo>
                <a:cubicBezTo>
                  <a:pt x="3846721" y="320304"/>
                  <a:pt x="3756340" y="353121"/>
                  <a:pt x="3677025" y="411091"/>
                </a:cubicBezTo>
                <a:lnTo>
                  <a:pt x="3631821" y="449001"/>
                </a:lnTo>
                <a:lnTo>
                  <a:pt x="3626244" y="456077"/>
                </a:lnTo>
                <a:lnTo>
                  <a:pt x="3592115" y="488915"/>
                </a:lnTo>
                <a:lnTo>
                  <a:pt x="3567043" y="515954"/>
                </a:lnTo>
                <a:cubicBezTo>
                  <a:pt x="3533609" y="556557"/>
                  <a:pt x="3503634" y="602492"/>
                  <a:pt x="3477808" y="652798"/>
                </a:cubicBezTo>
                <a:lnTo>
                  <a:pt x="3460298" y="693282"/>
                </a:lnTo>
                <a:lnTo>
                  <a:pt x="3477981" y="635381"/>
                </a:lnTo>
                <a:lnTo>
                  <a:pt x="3514319" y="553933"/>
                </a:lnTo>
                <a:lnTo>
                  <a:pt x="3473041" y="583210"/>
                </a:lnTo>
                <a:cubicBezTo>
                  <a:pt x="3389646" y="632927"/>
                  <a:pt x="3297019" y="660615"/>
                  <a:pt x="3199468" y="660615"/>
                </a:cubicBezTo>
                <a:cubicBezTo>
                  <a:pt x="3062253" y="660615"/>
                  <a:pt x="2934782" y="605835"/>
                  <a:pt x="2829041" y="512019"/>
                </a:cubicBezTo>
                <a:lnTo>
                  <a:pt x="2780835" y="464680"/>
                </a:lnTo>
                <a:lnTo>
                  <a:pt x="2776521" y="473303"/>
                </a:lnTo>
                <a:lnTo>
                  <a:pt x="2766985" y="455639"/>
                </a:lnTo>
                <a:cubicBezTo>
                  <a:pt x="2662441" y="280162"/>
                  <a:pt x="2504228" y="168313"/>
                  <a:pt x="2327156" y="168313"/>
                </a:cubicBezTo>
                <a:cubicBezTo>
                  <a:pt x="2159307" y="168313"/>
                  <a:pt x="2008403" y="268815"/>
                  <a:pt x="1904094" y="428746"/>
                </a:cubicBezTo>
                <a:lnTo>
                  <a:pt x="1903842" y="429155"/>
                </a:lnTo>
                <a:lnTo>
                  <a:pt x="1902350" y="432249"/>
                </a:lnTo>
                <a:cubicBezTo>
                  <a:pt x="1893830" y="448650"/>
                  <a:pt x="1884895" y="464649"/>
                  <a:pt x="1875564" y="480219"/>
                </a:cubicBezTo>
                <a:lnTo>
                  <a:pt x="1862308" y="500854"/>
                </a:lnTo>
                <a:lnTo>
                  <a:pt x="1844819" y="541290"/>
                </a:lnTo>
                <a:lnTo>
                  <a:pt x="1852511" y="516106"/>
                </a:lnTo>
                <a:lnTo>
                  <a:pt x="1846400" y="525618"/>
                </a:lnTo>
                <a:cubicBezTo>
                  <a:pt x="1725156" y="701858"/>
                  <a:pt x="1549751" y="812608"/>
                  <a:pt x="1354649" y="812608"/>
                </a:cubicBezTo>
                <a:close/>
              </a:path>
            </a:pathLst>
          </a:custGeom>
          <a:gradFill>
            <a:gsLst>
              <a:gs pos="22000">
                <a:srgbClr val="EE5F50">
                  <a:alpha val="0"/>
                </a:srgbClr>
              </a:gs>
              <a:gs pos="50000">
                <a:srgbClr val="B60000">
                  <a:alpha val="0"/>
                </a:srgbClr>
              </a:gs>
              <a:gs pos="72000">
                <a:schemeClr val="accent6">
                  <a:lumMod val="75000"/>
                </a:schemeClr>
              </a:gs>
              <a:gs pos="100000">
                <a:srgbClr val="FF0000"/>
              </a:gs>
              <a:gs pos="90000">
                <a:srgbClr val="B10000">
                  <a:alpha val="0"/>
                </a:srgbClr>
              </a:gs>
              <a:gs pos="8000">
                <a:srgbClr val="FF6600"/>
              </a:gs>
              <a:gs pos="28000">
                <a:srgbClr val="E78974">
                  <a:alpha val="0"/>
                </a:srgbClr>
              </a:gs>
              <a:gs pos="61000">
                <a:srgbClr val="C00000">
                  <a:lumMod val="69000"/>
                  <a:alpha val="0"/>
                </a:srgbClr>
              </a:gs>
              <a:gs pos="43000">
                <a:srgbClr val="00B050"/>
              </a:gs>
              <a:gs pos="34000">
                <a:srgbClr val="FFC000"/>
              </a:gs>
            </a:gsLst>
            <a:path path="circle">
              <a:fillToRect l="50000" t="50000" r="50000" b="50000"/>
            </a:path>
          </a:gradFill>
          <a:ln w="15875">
            <a:gradFill>
              <a:gsLst>
                <a:gs pos="0">
                  <a:schemeClr val="accent6">
                    <a:lumMod val="75000"/>
                  </a:schemeClr>
                </a:gs>
                <a:gs pos="50000">
                  <a:schemeClr val="accent6">
                    <a:lumMod val="20000"/>
                    <a:lumOff val="80000"/>
                  </a:schemeClr>
                </a:gs>
                <a:gs pos="100000">
                  <a:srgbClr val="FFC000"/>
                </a:gs>
              </a:gsLst>
              <a:lin ang="5400000" scaled="0"/>
            </a:gradFill>
          </a:ln>
          <a:scene3d>
            <a:camera prst="obliqueBottomLeft"/>
            <a:lightRig rig="threePt" dir="t"/>
          </a:scene3d>
          <a:sp3d contourW="6350"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5" name="Forma libre 27"/>
          <p:cNvSpPr/>
          <p:nvPr/>
        </p:nvSpPr>
        <p:spPr>
          <a:xfrm rot="7956138" flipH="1">
            <a:off x="1813914" y="51401"/>
            <a:ext cx="2136743" cy="2639624"/>
          </a:xfrm>
          <a:custGeom>
            <a:avLst/>
            <a:gdLst>
              <a:gd name="connsiteX0" fmla="*/ 1354649 w 14191711"/>
              <a:gd name="connsiteY0" fmla="*/ 812608 h 812608"/>
              <a:gd name="connsiteX1" fmla="*/ 984222 w 14191711"/>
              <a:gd name="connsiteY1" fmla="*/ 664012 h 812608"/>
              <a:gd name="connsiteX2" fmla="*/ 936015 w 14191711"/>
              <a:gd name="connsiteY2" fmla="*/ 616673 h 812608"/>
              <a:gd name="connsiteX3" fmla="*/ 931702 w 14191711"/>
              <a:gd name="connsiteY3" fmla="*/ 625297 h 812608"/>
              <a:gd name="connsiteX4" fmla="*/ 922166 w 14191711"/>
              <a:gd name="connsiteY4" fmla="*/ 607632 h 812608"/>
              <a:gd name="connsiteX5" fmla="*/ 482337 w 14191711"/>
              <a:gd name="connsiteY5" fmla="*/ 320306 h 812608"/>
              <a:gd name="connsiteX6" fmla="*/ 17510 w 14191711"/>
              <a:gd name="connsiteY6" fmla="*/ 652800 h 812608"/>
              <a:gd name="connsiteX7" fmla="*/ 0 w 14191711"/>
              <a:gd name="connsiteY7" fmla="*/ 693284 h 812608"/>
              <a:gd name="connsiteX8" fmla="*/ 17683 w 14191711"/>
              <a:gd name="connsiteY8" fmla="*/ 635383 h 812608"/>
              <a:gd name="connsiteX9" fmla="*/ 611350 w 14191711"/>
              <a:gd name="connsiteY9" fmla="*/ 151998 h 812608"/>
              <a:gd name="connsiteX10" fmla="*/ 981777 w 14191711"/>
              <a:gd name="connsiteY10" fmla="*/ 300594 h 812608"/>
              <a:gd name="connsiteX11" fmla="*/ 1029983 w 14191711"/>
              <a:gd name="connsiteY11" fmla="*/ 347933 h 812608"/>
              <a:gd name="connsiteX12" fmla="*/ 1034297 w 14191711"/>
              <a:gd name="connsiteY12" fmla="*/ 339310 h 812608"/>
              <a:gd name="connsiteX13" fmla="*/ 1043833 w 14191711"/>
              <a:gd name="connsiteY13" fmla="*/ 356974 h 812608"/>
              <a:gd name="connsiteX14" fmla="*/ 1483662 w 14191711"/>
              <a:gd name="connsiteY14" fmla="*/ 644300 h 812608"/>
              <a:gd name="connsiteX15" fmla="*/ 1906724 w 14191711"/>
              <a:gd name="connsiteY15" fmla="*/ 383867 h 812608"/>
              <a:gd name="connsiteX16" fmla="*/ 1906976 w 14191711"/>
              <a:gd name="connsiteY16" fmla="*/ 383458 h 812608"/>
              <a:gd name="connsiteX17" fmla="*/ 1908468 w 14191711"/>
              <a:gd name="connsiteY17" fmla="*/ 380364 h 812608"/>
              <a:gd name="connsiteX18" fmla="*/ 1935254 w 14191711"/>
              <a:gd name="connsiteY18" fmla="*/ 332394 h 812608"/>
              <a:gd name="connsiteX19" fmla="*/ 1948509 w 14191711"/>
              <a:gd name="connsiteY19" fmla="*/ 311759 h 812608"/>
              <a:gd name="connsiteX20" fmla="*/ 1965999 w 14191711"/>
              <a:gd name="connsiteY20" fmla="*/ 271323 h 812608"/>
              <a:gd name="connsiteX21" fmla="*/ 1958307 w 14191711"/>
              <a:gd name="connsiteY21" fmla="*/ 296507 h 812608"/>
              <a:gd name="connsiteX22" fmla="*/ 1964417 w 14191711"/>
              <a:gd name="connsiteY22" fmla="*/ 286995 h 812608"/>
              <a:gd name="connsiteX23" fmla="*/ 2456169 w 14191711"/>
              <a:gd name="connsiteY23" fmla="*/ 5 h 812608"/>
              <a:gd name="connsiteX24" fmla="*/ 2826596 w 14191711"/>
              <a:gd name="connsiteY24" fmla="*/ 148601 h 812608"/>
              <a:gd name="connsiteX25" fmla="*/ 2874802 w 14191711"/>
              <a:gd name="connsiteY25" fmla="*/ 195940 h 812608"/>
              <a:gd name="connsiteX26" fmla="*/ 2879116 w 14191711"/>
              <a:gd name="connsiteY26" fmla="*/ 187316 h 812608"/>
              <a:gd name="connsiteX27" fmla="*/ 2888652 w 14191711"/>
              <a:gd name="connsiteY27" fmla="*/ 204981 h 812608"/>
              <a:gd name="connsiteX28" fmla="*/ 3328481 w 14191711"/>
              <a:gd name="connsiteY28" fmla="*/ 492306 h 812608"/>
              <a:gd name="connsiteX29" fmla="*/ 3594091 w 14191711"/>
              <a:gd name="connsiteY29" fmla="*/ 401519 h 812608"/>
              <a:gd name="connsiteX30" fmla="*/ 3639295 w 14191711"/>
              <a:gd name="connsiteY30" fmla="*/ 363610 h 812608"/>
              <a:gd name="connsiteX31" fmla="*/ 3644872 w 14191711"/>
              <a:gd name="connsiteY31" fmla="*/ 356534 h 812608"/>
              <a:gd name="connsiteX32" fmla="*/ 3679001 w 14191711"/>
              <a:gd name="connsiteY32" fmla="*/ 323696 h 812608"/>
              <a:gd name="connsiteX33" fmla="*/ 3704073 w 14191711"/>
              <a:gd name="connsiteY33" fmla="*/ 296657 h 812608"/>
              <a:gd name="connsiteX34" fmla="*/ 3793308 w 14191711"/>
              <a:gd name="connsiteY34" fmla="*/ 159813 h 812608"/>
              <a:gd name="connsiteX35" fmla="*/ 3810818 w 14191711"/>
              <a:gd name="connsiteY35" fmla="*/ 119329 h 812608"/>
              <a:gd name="connsiteX36" fmla="*/ 3793135 w 14191711"/>
              <a:gd name="connsiteY36" fmla="*/ 177230 h 812608"/>
              <a:gd name="connsiteX37" fmla="*/ 3756797 w 14191711"/>
              <a:gd name="connsiteY37" fmla="*/ 258678 h 812608"/>
              <a:gd name="connsiteX38" fmla="*/ 3798075 w 14191711"/>
              <a:gd name="connsiteY38" fmla="*/ 229401 h 812608"/>
              <a:gd name="connsiteX39" fmla="*/ 4071648 w 14191711"/>
              <a:gd name="connsiteY39" fmla="*/ 151996 h 812608"/>
              <a:gd name="connsiteX40" fmla="*/ 4442075 w 14191711"/>
              <a:gd name="connsiteY40" fmla="*/ 300592 h 812608"/>
              <a:gd name="connsiteX41" fmla="*/ 4490281 w 14191711"/>
              <a:gd name="connsiteY41" fmla="*/ 347931 h 812608"/>
              <a:gd name="connsiteX42" fmla="*/ 4494595 w 14191711"/>
              <a:gd name="connsiteY42" fmla="*/ 339308 h 812608"/>
              <a:gd name="connsiteX43" fmla="*/ 4504131 w 14191711"/>
              <a:gd name="connsiteY43" fmla="*/ 356972 h 812608"/>
              <a:gd name="connsiteX44" fmla="*/ 4943960 w 14191711"/>
              <a:gd name="connsiteY44" fmla="*/ 644298 h 812608"/>
              <a:gd name="connsiteX45" fmla="*/ 5367022 w 14191711"/>
              <a:gd name="connsiteY45" fmla="*/ 383865 h 812608"/>
              <a:gd name="connsiteX46" fmla="*/ 5367274 w 14191711"/>
              <a:gd name="connsiteY46" fmla="*/ 383456 h 812608"/>
              <a:gd name="connsiteX47" fmla="*/ 5368766 w 14191711"/>
              <a:gd name="connsiteY47" fmla="*/ 380362 h 812608"/>
              <a:gd name="connsiteX48" fmla="*/ 5395552 w 14191711"/>
              <a:gd name="connsiteY48" fmla="*/ 332392 h 812608"/>
              <a:gd name="connsiteX49" fmla="*/ 5408807 w 14191711"/>
              <a:gd name="connsiteY49" fmla="*/ 311757 h 812608"/>
              <a:gd name="connsiteX50" fmla="*/ 5426297 w 14191711"/>
              <a:gd name="connsiteY50" fmla="*/ 271321 h 812608"/>
              <a:gd name="connsiteX51" fmla="*/ 5418605 w 14191711"/>
              <a:gd name="connsiteY51" fmla="*/ 296505 h 812608"/>
              <a:gd name="connsiteX52" fmla="*/ 5424715 w 14191711"/>
              <a:gd name="connsiteY52" fmla="*/ 286993 h 812608"/>
              <a:gd name="connsiteX53" fmla="*/ 5916467 w 14191711"/>
              <a:gd name="connsiteY53" fmla="*/ 3 h 812608"/>
              <a:gd name="connsiteX54" fmla="*/ 6286894 w 14191711"/>
              <a:gd name="connsiteY54" fmla="*/ 148599 h 812608"/>
              <a:gd name="connsiteX55" fmla="*/ 6335100 w 14191711"/>
              <a:gd name="connsiteY55" fmla="*/ 195938 h 812608"/>
              <a:gd name="connsiteX56" fmla="*/ 6339414 w 14191711"/>
              <a:gd name="connsiteY56" fmla="*/ 187314 h 812608"/>
              <a:gd name="connsiteX57" fmla="*/ 6348950 w 14191711"/>
              <a:gd name="connsiteY57" fmla="*/ 204979 h 812608"/>
              <a:gd name="connsiteX58" fmla="*/ 6788779 w 14191711"/>
              <a:gd name="connsiteY58" fmla="*/ 492304 h 812608"/>
              <a:gd name="connsiteX59" fmla="*/ 7054389 w 14191711"/>
              <a:gd name="connsiteY59" fmla="*/ 401517 h 812608"/>
              <a:gd name="connsiteX60" fmla="*/ 7099593 w 14191711"/>
              <a:gd name="connsiteY60" fmla="*/ 363608 h 812608"/>
              <a:gd name="connsiteX61" fmla="*/ 7105170 w 14191711"/>
              <a:gd name="connsiteY61" fmla="*/ 356532 h 812608"/>
              <a:gd name="connsiteX62" fmla="*/ 7139299 w 14191711"/>
              <a:gd name="connsiteY62" fmla="*/ 323694 h 812608"/>
              <a:gd name="connsiteX63" fmla="*/ 7164371 w 14191711"/>
              <a:gd name="connsiteY63" fmla="*/ 296655 h 812608"/>
              <a:gd name="connsiteX64" fmla="*/ 7253606 w 14191711"/>
              <a:gd name="connsiteY64" fmla="*/ 159811 h 812608"/>
              <a:gd name="connsiteX65" fmla="*/ 7271116 w 14191711"/>
              <a:gd name="connsiteY65" fmla="*/ 119327 h 812608"/>
              <a:gd name="connsiteX66" fmla="*/ 7253432 w 14191711"/>
              <a:gd name="connsiteY66" fmla="*/ 177228 h 812608"/>
              <a:gd name="connsiteX67" fmla="*/ 7217094 w 14191711"/>
              <a:gd name="connsiteY67" fmla="*/ 258677 h 812608"/>
              <a:gd name="connsiteX68" fmla="*/ 7258373 w 14191711"/>
              <a:gd name="connsiteY68" fmla="*/ 229399 h 812608"/>
              <a:gd name="connsiteX69" fmla="*/ 7531946 w 14191711"/>
              <a:gd name="connsiteY69" fmla="*/ 151994 h 812608"/>
              <a:gd name="connsiteX70" fmla="*/ 7902373 w 14191711"/>
              <a:gd name="connsiteY70" fmla="*/ 300590 h 812608"/>
              <a:gd name="connsiteX71" fmla="*/ 7950579 w 14191711"/>
              <a:gd name="connsiteY71" fmla="*/ 347929 h 812608"/>
              <a:gd name="connsiteX72" fmla="*/ 7954893 w 14191711"/>
              <a:gd name="connsiteY72" fmla="*/ 339306 h 812608"/>
              <a:gd name="connsiteX73" fmla="*/ 7964429 w 14191711"/>
              <a:gd name="connsiteY73" fmla="*/ 356970 h 812608"/>
              <a:gd name="connsiteX74" fmla="*/ 8404257 w 14191711"/>
              <a:gd name="connsiteY74" fmla="*/ 644296 h 812608"/>
              <a:gd name="connsiteX75" fmla="*/ 8827320 w 14191711"/>
              <a:gd name="connsiteY75" fmla="*/ 383863 h 812608"/>
              <a:gd name="connsiteX76" fmla="*/ 8827571 w 14191711"/>
              <a:gd name="connsiteY76" fmla="*/ 383454 h 812608"/>
              <a:gd name="connsiteX77" fmla="*/ 8829064 w 14191711"/>
              <a:gd name="connsiteY77" fmla="*/ 380360 h 812608"/>
              <a:gd name="connsiteX78" fmla="*/ 8855850 w 14191711"/>
              <a:gd name="connsiteY78" fmla="*/ 332390 h 812608"/>
              <a:gd name="connsiteX79" fmla="*/ 8869104 w 14191711"/>
              <a:gd name="connsiteY79" fmla="*/ 311755 h 812608"/>
              <a:gd name="connsiteX80" fmla="*/ 8886595 w 14191711"/>
              <a:gd name="connsiteY80" fmla="*/ 271319 h 812608"/>
              <a:gd name="connsiteX81" fmla="*/ 8878903 w 14191711"/>
              <a:gd name="connsiteY81" fmla="*/ 296503 h 812608"/>
              <a:gd name="connsiteX82" fmla="*/ 8885013 w 14191711"/>
              <a:gd name="connsiteY82" fmla="*/ 286991 h 812608"/>
              <a:gd name="connsiteX83" fmla="*/ 9376765 w 14191711"/>
              <a:gd name="connsiteY83" fmla="*/ 1 h 812608"/>
              <a:gd name="connsiteX84" fmla="*/ 9747192 w 14191711"/>
              <a:gd name="connsiteY84" fmla="*/ 148597 h 812608"/>
              <a:gd name="connsiteX85" fmla="*/ 9795398 w 14191711"/>
              <a:gd name="connsiteY85" fmla="*/ 195936 h 812608"/>
              <a:gd name="connsiteX86" fmla="*/ 9799712 w 14191711"/>
              <a:gd name="connsiteY86" fmla="*/ 187312 h 812608"/>
              <a:gd name="connsiteX87" fmla="*/ 9809248 w 14191711"/>
              <a:gd name="connsiteY87" fmla="*/ 204977 h 812608"/>
              <a:gd name="connsiteX88" fmla="*/ 10249076 w 14191711"/>
              <a:gd name="connsiteY88" fmla="*/ 492302 h 812608"/>
              <a:gd name="connsiteX89" fmla="*/ 10514687 w 14191711"/>
              <a:gd name="connsiteY89" fmla="*/ 401515 h 812608"/>
              <a:gd name="connsiteX90" fmla="*/ 10559894 w 14191711"/>
              <a:gd name="connsiteY90" fmla="*/ 363604 h 812608"/>
              <a:gd name="connsiteX91" fmla="*/ 10565468 w 14191711"/>
              <a:gd name="connsiteY91" fmla="*/ 356531 h 812608"/>
              <a:gd name="connsiteX92" fmla="*/ 10599588 w 14191711"/>
              <a:gd name="connsiteY92" fmla="*/ 323702 h 812608"/>
              <a:gd name="connsiteX93" fmla="*/ 10624669 w 14191711"/>
              <a:gd name="connsiteY93" fmla="*/ 296653 h 812608"/>
              <a:gd name="connsiteX94" fmla="*/ 10713904 w 14191711"/>
              <a:gd name="connsiteY94" fmla="*/ 159809 h 812608"/>
              <a:gd name="connsiteX95" fmla="*/ 10731414 w 14191711"/>
              <a:gd name="connsiteY95" fmla="*/ 119325 h 812608"/>
              <a:gd name="connsiteX96" fmla="*/ 10713730 w 14191711"/>
              <a:gd name="connsiteY96" fmla="*/ 177226 h 812608"/>
              <a:gd name="connsiteX97" fmla="*/ 10677391 w 14191711"/>
              <a:gd name="connsiteY97" fmla="*/ 258676 h 812608"/>
              <a:gd name="connsiteX98" fmla="*/ 10718671 w 14191711"/>
              <a:gd name="connsiteY98" fmla="*/ 229399 h 812608"/>
              <a:gd name="connsiteX99" fmla="*/ 10992244 w 14191711"/>
              <a:gd name="connsiteY99" fmla="*/ 151993 h 812608"/>
              <a:gd name="connsiteX100" fmla="*/ 11362671 w 14191711"/>
              <a:gd name="connsiteY100" fmla="*/ 300589 h 812608"/>
              <a:gd name="connsiteX101" fmla="*/ 11410877 w 14191711"/>
              <a:gd name="connsiteY101" fmla="*/ 347928 h 812608"/>
              <a:gd name="connsiteX102" fmla="*/ 11415191 w 14191711"/>
              <a:gd name="connsiteY102" fmla="*/ 339305 h 812608"/>
              <a:gd name="connsiteX103" fmla="*/ 11424726 w 14191711"/>
              <a:gd name="connsiteY103" fmla="*/ 356969 h 812608"/>
              <a:gd name="connsiteX104" fmla="*/ 11864556 w 14191711"/>
              <a:gd name="connsiteY104" fmla="*/ 644295 h 812608"/>
              <a:gd name="connsiteX105" fmla="*/ 12287618 w 14191711"/>
              <a:gd name="connsiteY105" fmla="*/ 383862 h 812608"/>
              <a:gd name="connsiteX106" fmla="*/ 12287870 w 14191711"/>
              <a:gd name="connsiteY106" fmla="*/ 383453 h 812608"/>
              <a:gd name="connsiteX107" fmla="*/ 12289362 w 14191711"/>
              <a:gd name="connsiteY107" fmla="*/ 380359 h 812608"/>
              <a:gd name="connsiteX108" fmla="*/ 12316148 w 14191711"/>
              <a:gd name="connsiteY108" fmla="*/ 332389 h 812608"/>
              <a:gd name="connsiteX109" fmla="*/ 12329403 w 14191711"/>
              <a:gd name="connsiteY109" fmla="*/ 311754 h 812608"/>
              <a:gd name="connsiteX110" fmla="*/ 12346892 w 14191711"/>
              <a:gd name="connsiteY110" fmla="*/ 271318 h 812608"/>
              <a:gd name="connsiteX111" fmla="*/ 12339201 w 14191711"/>
              <a:gd name="connsiteY111" fmla="*/ 296502 h 812608"/>
              <a:gd name="connsiteX112" fmla="*/ 12345311 w 14191711"/>
              <a:gd name="connsiteY112" fmla="*/ 286990 h 812608"/>
              <a:gd name="connsiteX113" fmla="*/ 12837063 w 14191711"/>
              <a:gd name="connsiteY113" fmla="*/ 0 h 812608"/>
              <a:gd name="connsiteX114" fmla="*/ 13207490 w 14191711"/>
              <a:gd name="connsiteY114" fmla="*/ 148596 h 812608"/>
              <a:gd name="connsiteX115" fmla="*/ 13255696 w 14191711"/>
              <a:gd name="connsiteY115" fmla="*/ 195935 h 812608"/>
              <a:gd name="connsiteX116" fmla="*/ 13260010 w 14191711"/>
              <a:gd name="connsiteY116" fmla="*/ 187311 h 812608"/>
              <a:gd name="connsiteX117" fmla="*/ 13269546 w 14191711"/>
              <a:gd name="connsiteY117" fmla="*/ 204976 h 812608"/>
              <a:gd name="connsiteX118" fmla="*/ 13709375 w 14191711"/>
              <a:gd name="connsiteY118" fmla="*/ 492302 h 812608"/>
              <a:gd name="connsiteX119" fmla="*/ 14174202 w 14191711"/>
              <a:gd name="connsiteY119" fmla="*/ 159808 h 812608"/>
              <a:gd name="connsiteX120" fmla="*/ 14191711 w 14191711"/>
              <a:gd name="connsiteY120" fmla="*/ 119324 h 812608"/>
              <a:gd name="connsiteX121" fmla="*/ 14174028 w 14191711"/>
              <a:gd name="connsiteY121" fmla="*/ 177225 h 812608"/>
              <a:gd name="connsiteX122" fmla="*/ 13580362 w 14191711"/>
              <a:gd name="connsiteY122" fmla="*/ 660610 h 812608"/>
              <a:gd name="connsiteX123" fmla="*/ 13209935 w 14191711"/>
              <a:gd name="connsiteY123" fmla="*/ 512014 h 812608"/>
              <a:gd name="connsiteX124" fmla="*/ 13161729 w 14191711"/>
              <a:gd name="connsiteY124" fmla="*/ 464675 h 812608"/>
              <a:gd name="connsiteX125" fmla="*/ 13157414 w 14191711"/>
              <a:gd name="connsiteY125" fmla="*/ 473298 h 812608"/>
              <a:gd name="connsiteX126" fmla="*/ 13147879 w 14191711"/>
              <a:gd name="connsiteY126" fmla="*/ 455634 h 812608"/>
              <a:gd name="connsiteX127" fmla="*/ 12708050 w 14191711"/>
              <a:gd name="connsiteY127" fmla="*/ 168308 h 812608"/>
              <a:gd name="connsiteX128" fmla="*/ 12284988 w 14191711"/>
              <a:gd name="connsiteY128" fmla="*/ 428741 h 812608"/>
              <a:gd name="connsiteX129" fmla="*/ 12284736 w 14191711"/>
              <a:gd name="connsiteY129" fmla="*/ 429150 h 812608"/>
              <a:gd name="connsiteX130" fmla="*/ 12283244 w 14191711"/>
              <a:gd name="connsiteY130" fmla="*/ 432244 h 812608"/>
              <a:gd name="connsiteX131" fmla="*/ 12256457 w 14191711"/>
              <a:gd name="connsiteY131" fmla="*/ 480214 h 812608"/>
              <a:gd name="connsiteX132" fmla="*/ 12243203 w 14191711"/>
              <a:gd name="connsiteY132" fmla="*/ 500849 h 812608"/>
              <a:gd name="connsiteX133" fmla="*/ 12225713 w 14191711"/>
              <a:gd name="connsiteY133" fmla="*/ 541285 h 812608"/>
              <a:gd name="connsiteX134" fmla="*/ 12233404 w 14191711"/>
              <a:gd name="connsiteY134" fmla="*/ 516101 h 812608"/>
              <a:gd name="connsiteX135" fmla="*/ 12227295 w 14191711"/>
              <a:gd name="connsiteY135" fmla="*/ 525613 h 812608"/>
              <a:gd name="connsiteX136" fmla="*/ 11735542 w 14191711"/>
              <a:gd name="connsiteY136" fmla="*/ 812603 h 812608"/>
              <a:gd name="connsiteX137" fmla="*/ 11365115 w 14191711"/>
              <a:gd name="connsiteY137" fmla="*/ 664007 h 812608"/>
              <a:gd name="connsiteX138" fmla="*/ 11316909 w 14191711"/>
              <a:gd name="connsiteY138" fmla="*/ 616668 h 812608"/>
              <a:gd name="connsiteX139" fmla="*/ 11312595 w 14191711"/>
              <a:gd name="connsiteY139" fmla="*/ 625292 h 812608"/>
              <a:gd name="connsiteX140" fmla="*/ 11303060 w 14191711"/>
              <a:gd name="connsiteY140" fmla="*/ 607627 h 812608"/>
              <a:gd name="connsiteX141" fmla="*/ 10863231 w 14191711"/>
              <a:gd name="connsiteY141" fmla="*/ 320302 h 812608"/>
              <a:gd name="connsiteX142" fmla="*/ 10597620 w 14191711"/>
              <a:gd name="connsiteY142" fmla="*/ 411089 h 812608"/>
              <a:gd name="connsiteX143" fmla="*/ 10552413 w 14191711"/>
              <a:gd name="connsiteY143" fmla="*/ 449000 h 812608"/>
              <a:gd name="connsiteX144" fmla="*/ 10546840 w 14191711"/>
              <a:gd name="connsiteY144" fmla="*/ 456073 h 812608"/>
              <a:gd name="connsiteX145" fmla="*/ 10512719 w 14191711"/>
              <a:gd name="connsiteY145" fmla="*/ 488902 h 812608"/>
              <a:gd name="connsiteX146" fmla="*/ 10487638 w 14191711"/>
              <a:gd name="connsiteY146" fmla="*/ 515951 h 812608"/>
              <a:gd name="connsiteX147" fmla="*/ 10398403 w 14191711"/>
              <a:gd name="connsiteY147" fmla="*/ 652795 h 812608"/>
              <a:gd name="connsiteX148" fmla="*/ 10380893 w 14191711"/>
              <a:gd name="connsiteY148" fmla="*/ 693279 h 812608"/>
              <a:gd name="connsiteX149" fmla="*/ 10398577 w 14191711"/>
              <a:gd name="connsiteY149" fmla="*/ 635378 h 812608"/>
              <a:gd name="connsiteX150" fmla="*/ 10434916 w 14191711"/>
              <a:gd name="connsiteY150" fmla="*/ 553928 h 812608"/>
              <a:gd name="connsiteX151" fmla="*/ 10393636 w 14191711"/>
              <a:gd name="connsiteY151" fmla="*/ 583206 h 812608"/>
              <a:gd name="connsiteX152" fmla="*/ 10120064 w 14191711"/>
              <a:gd name="connsiteY152" fmla="*/ 660611 h 812608"/>
              <a:gd name="connsiteX153" fmla="*/ 9749637 w 14191711"/>
              <a:gd name="connsiteY153" fmla="*/ 512015 h 812608"/>
              <a:gd name="connsiteX154" fmla="*/ 9701430 w 14191711"/>
              <a:gd name="connsiteY154" fmla="*/ 464676 h 812608"/>
              <a:gd name="connsiteX155" fmla="*/ 9697117 w 14191711"/>
              <a:gd name="connsiteY155" fmla="*/ 473299 h 812608"/>
              <a:gd name="connsiteX156" fmla="*/ 9687581 w 14191711"/>
              <a:gd name="connsiteY156" fmla="*/ 455635 h 812608"/>
              <a:gd name="connsiteX157" fmla="*/ 9247751 w 14191711"/>
              <a:gd name="connsiteY157" fmla="*/ 168309 h 812608"/>
              <a:gd name="connsiteX158" fmla="*/ 8824689 w 14191711"/>
              <a:gd name="connsiteY158" fmla="*/ 428742 h 812608"/>
              <a:gd name="connsiteX159" fmla="*/ 8824438 w 14191711"/>
              <a:gd name="connsiteY159" fmla="*/ 429151 h 812608"/>
              <a:gd name="connsiteX160" fmla="*/ 8822946 w 14191711"/>
              <a:gd name="connsiteY160" fmla="*/ 432245 h 812608"/>
              <a:gd name="connsiteX161" fmla="*/ 8796160 w 14191711"/>
              <a:gd name="connsiteY161" fmla="*/ 480215 h 812608"/>
              <a:gd name="connsiteX162" fmla="*/ 8782904 w 14191711"/>
              <a:gd name="connsiteY162" fmla="*/ 500850 h 812608"/>
              <a:gd name="connsiteX163" fmla="*/ 8765415 w 14191711"/>
              <a:gd name="connsiteY163" fmla="*/ 541286 h 812608"/>
              <a:gd name="connsiteX164" fmla="*/ 8773106 w 14191711"/>
              <a:gd name="connsiteY164" fmla="*/ 516102 h 812608"/>
              <a:gd name="connsiteX165" fmla="*/ 8766996 w 14191711"/>
              <a:gd name="connsiteY165" fmla="*/ 525614 h 812608"/>
              <a:gd name="connsiteX166" fmla="*/ 8275245 w 14191711"/>
              <a:gd name="connsiteY166" fmla="*/ 812604 h 812608"/>
              <a:gd name="connsiteX167" fmla="*/ 7904817 w 14191711"/>
              <a:gd name="connsiteY167" fmla="*/ 664008 h 812608"/>
              <a:gd name="connsiteX168" fmla="*/ 7856611 w 14191711"/>
              <a:gd name="connsiteY168" fmla="*/ 616669 h 812608"/>
              <a:gd name="connsiteX169" fmla="*/ 7852297 w 14191711"/>
              <a:gd name="connsiteY169" fmla="*/ 625293 h 812608"/>
              <a:gd name="connsiteX170" fmla="*/ 7842762 w 14191711"/>
              <a:gd name="connsiteY170" fmla="*/ 607628 h 812608"/>
              <a:gd name="connsiteX171" fmla="*/ 7402932 w 14191711"/>
              <a:gd name="connsiteY171" fmla="*/ 320302 h 812608"/>
              <a:gd name="connsiteX172" fmla="*/ 7137323 w 14191711"/>
              <a:gd name="connsiteY172" fmla="*/ 411089 h 812608"/>
              <a:gd name="connsiteX173" fmla="*/ 7092118 w 14191711"/>
              <a:gd name="connsiteY173" fmla="*/ 448999 h 812608"/>
              <a:gd name="connsiteX174" fmla="*/ 7086542 w 14191711"/>
              <a:gd name="connsiteY174" fmla="*/ 456075 h 812608"/>
              <a:gd name="connsiteX175" fmla="*/ 7052412 w 14191711"/>
              <a:gd name="connsiteY175" fmla="*/ 488913 h 812608"/>
              <a:gd name="connsiteX176" fmla="*/ 7027340 w 14191711"/>
              <a:gd name="connsiteY176" fmla="*/ 515952 h 812608"/>
              <a:gd name="connsiteX177" fmla="*/ 6938105 w 14191711"/>
              <a:gd name="connsiteY177" fmla="*/ 652796 h 812608"/>
              <a:gd name="connsiteX178" fmla="*/ 6920596 w 14191711"/>
              <a:gd name="connsiteY178" fmla="*/ 693280 h 812608"/>
              <a:gd name="connsiteX179" fmla="*/ 6938279 w 14191711"/>
              <a:gd name="connsiteY179" fmla="*/ 635379 h 812608"/>
              <a:gd name="connsiteX180" fmla="*/ 6974617 w 14191711"/>
              <a:gd name="connsiteY180" fmla="*/ 553930 h 812608"/>
              <a:gd name="connsiteX181" fmla="*/ 6933338 w 14191711"/>
              <a:gd name="connsiteY181" fmla="*/ 583208 h 812608"/>
              <a:gd name="connsiteX182" fmla="*/ 6659766 w 14191711"/>
              <a:gd name="connsiteY182" fmla="*/ 660613 h 812608"/>
              <a:gd name="connsiteX183" fmla="*/ 6289339 w 14191711"/>
              <a:gd name="connsiteY183" fmla="*/ 512017 h 812608"/>
              <a:gd name="connsiteX184" fmla="*/ 6241132 w 14191711"/>
              <a:gd name="connsiteY184" fmla="*/ 464678 h 812608"/>
              <a:gd name="connsiteX185" fmla="*/ 6236819 w 14191711"/>
              <a:gd name="connsiteY185" fmla="*/ 473301 h 812608"/>
              <a:gd name="connsiteX186" fmla="*/ 6227283 w 14191711"/>
              <a:gd name="connsiteY186" fmla="*/ 455637 h 812608"/>
              <a:gd name="connsiteX187" fmla="*/ 5787454 w 14191711"/>
              <a:gd name="connsiteY187" fmla="*/ 168311 h 812608"/>
              <a:gd name="connsiteX188" fmla="*/ 5364392 w 14191711"/>
              <a:gd name="connsiteY188" fmla="*/ 428744 h 812608"/>
              <a:gd name="connsiteX189" fmla="*/ 5364140 w 14191711"/>
              <a:gd name="connsiteY189" fmla="*/ 429153 h 812608"/>
              <a:gd name="connsiteX190" fmla="*/ 5362648 w 14191711"/>
              <a:gd name="connsiteY190" fmla="*/ 432247 h 812608"/>
              <a:gd name="connsiteX191" fmla="*/ 5335862 w 14191711"/>
              <a:gd name="connsiteY191" fmla="*/ 480217 h 812608"/>
              <a:gd name="connsiteX192" fmla="*/ 5322606 w 14191711"/>
              <a:gd name="connsiteY192" fmla="*/ 500852 h 812608"/>
              <a:gd name="connsiteX193" fmla="*/ 5305117 w 14191711"/>
              <a:gd name="connsiteY193" fmla="*/ 541288 h 812608"/>
              <a:gd name="connsiteX194" fmla="*/ 5312809 w 14191711"/>
              <a:gd name="connsiteY194" fmla="*/ 516104 h 812608"/>
              <a:gd name="connsiteX195" fmla="*/ 5306698 w 14191711"/>
              <a:gd name="connsiteY195" fmla="*/ 525616 h 812608"/>
              <a:gd name="connsiteX196" fmla="*/ 4814947 w 14191711"/>
              <a:gd name="connsiteY196" fmla="*/ 812606 h 812608"/>
              <a:gd name="connsiteX197" fmla="*/ 4444520 w 14191711"/>
              <a:gd name="connsiteY197" fmla="*/ 664010 h 812608"/>
              <a:gd name="connsiteX198" fmla="*/ 4396313 w 14191711"/>
              <a:gd name="connsiteY198" fmla="*/ 616671 h 812608"/>
              <a:gd name="connsiteX199" fmla="*/ 4392000 w 14191711"/>
              <a:gd name="connsiteY199" fmla="*/ 625295 h 812608"/>
              <a:gd name="connsiteX200" fmla="*/ 4382464 w 14191711"/>
              <a:gd name="connsiteY200" fmla="*/ 607630 h 812608"/>
              <a:gd name="connsiteX201" fmla="*/ 3942635 w 14191711"/>
              <a:gd name="connsiteY201" fmla="*/ 320304 h 812608"/>
              <a:gd name="connsiteX202" fmla="*/ 3677025 w 14191711"/>
              <a:gd name="connsiteY202" fmla="*/ 411091 h 812608"/>
              <a:gd name="connsiteX203" fmla="*/ 3631821 w 14191711"/>
              <a:gd name="connsiteY203" fmla="*/ 449001 h 812608"/>
              <a:gd name="connsiteX204" fmla="*/ 3626244 w 14191711"/>
              <a:gd name="connsiteY204" fmla="*/ 456077 h 812608"/>
              <a:gd name="connsiteX205" fmla="*/ 3592115 w 14191711"/>
              <a:gd name="connsiteY205" fmla="*/ 488915 h 812608"/>
              <a:gd name="connsiteX206" fmla="*/ 3567043 w 14191711"/>
              <a:gd name="connsiteY206" fmla="*/ 515954 h 812608"/>
              <a:gd name="connsiteX207" fmla="*/ 3477808 w 14191711"/>
              <a:gd name="connsiteY207" fmla="*/ 652798 h 812608"/>
              <a:gd name="connsiteX208" fmla="*/ 3460298 w 14191711"/>
              <a:gd name="connsiteY208" fmla="*/ 693282 h 812608"/>
              <a:gd name="connsiteX209" fmla="*/ 3477981 w 14191711"/>
              <a:gd name="connsiteY209" fmla="*/ 635381 h 812608"/>
              <a:gd name="connsiteX210" fmla="*/ 3514319 w 14191711"/>
              <a:gd name="connsiteY210" fmla="*/ 553933 h 812608"/>
              <a:gd name="connsiteX211" fmla="*/ 3473041 w 14191711"/>
              <a:gd name="connsiteY211" fmla="*/ 583210 h 812608"/>
              <a:gd name="connsiteX212" fmla="*/ 3199468 w 14191711"/>
              <a:gd name="connsiteY212" fmla="*/ 660615 h 812608"/>
              <a:gd name="connsiteX213" fmla="*/ 2829041 w 14191711"/>
              <a:gd name="connsiteY213" fmla="*/ 512019 h 812608"/>
              <a:gd name="connsiteX214" fmla="*/ 2780835 w 14191711"/>
              <a:gd name="connsiteY214" fmla="*/ 464680 h 812608"/>
              <a:gd name="connsiteX215" fmla="*/ 2776521 w 14191711"/>
              <a:gd name="connsiteY215" fmla="*/ 473303 h 812608"/>
              <a:gd name="connsiteX216" fmla="*/ 2766985 w 14191711"/>
              <a:gd name="connsiteY216" fmla="*/ 455639 h 812608"/>
              <a:gd name="connsiteX217" fmla="*/ 2327156 w 14191711"/>
              <a:gd name="connsiteY217" fmla="*/ 168313 h 812608"/>
              <a:gd name="connsiteX218" fmla="*/ 1904094 w 14191711"/>
              <a:gd name="connsiteY218" fmla="*/ 428746 h 812608"/>
              <a:gd name="connsiteX219" fmla="*/ 1903842 w 14191711"/>
              <a:gd name="connsiteY219" fmla="*/ 429155 h 812608"/>
              <a:gd name="connsiteX220" fmla="*/ 1902350 w 14191711"/>
              <a:gd name="connsiteY220" fmla="*/ 432249 h 812608"/>
              <a:gd name="connsiteX221" fmla="*/ 1875564 w 14191711"/>
              <a:gd name="connsiteY221" fmla="*/ 480219 h 812608"/>
              <a:gd name="connsiteX222" fmla="*/ 1862308 w 14191711"/>
              <a:gd name="connsiteY222" fmla="*/ 500854 h 812608"/>
              <a:gd name="connsiteX223" fmla="*/ 1844819 w 14191711"/>
              <a:gd name="connsiteY223" fmla="*/ 541290 h 812608"/>
              <a:gd name="connsiteX224" fmla="*/ 1852511 w 14191711"/>
              <a:gd name="connsiteY224" fmla="*/ 516106 h 812608"/>
              <a:gd name="connsiteX225" fmla="*/ 1846400 w 14191711"/>
              <a:gd name="connsiteY225" fmla="*/ 525618 h 812608"/>
              <a:gd name="connsiteX226" fmla="*/ 1354649 w 14191711"/>
              <a:gd name="connsiteY226" fmla="*/ 812608 h 8126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Lst>
            <a:rect l="l" t="t" r="r" b="b"/>
            <a:pathLst>
              <a:path w="14191711" h="812608">
                <a:moveTo>
                  <a:pt x="1354649" y="812608"/>
                </a:moveTo>
                <a:cubicBezTo>
                  <a:pt x="1217434" y="812608"/>
                  <a:pt x="1089962" y="757828"/>
                  <a:pt x="984222" y="664012"/>
                </a:cubicBezTo>
                <a:lnTo>
                  <a:pt x="936015" y="616673"/>
                </a:lnTo>
                <a:lnTo>
                  <a:pt x="931702" y="625297"/>
                </a:lnTo>
                <a:lnTo>
                  <a:pt x="922166" y="607632"/>
                </a:lnTo>
                <a:cubicBezTo>
                  <a:pt x="817622" y="432155"/>
                  <a:pt x="659408" y="320306"/>
                  <a:pt x="482337" y="320306"/>
                </a:cubicBezTo>
                <a:cubicBezTo>
                  <a:pt x="290509" y="320306"/>
                  <a:pt x="120814" y="451574"/>
                  <a:pt x="17510" y="652800"/>
                </a:cubicBezTo>
                <a:lnTo>
                  <a:pt x="0" y="693284"/>
                </a:lnTo>
                <a:lnTo>
                  <a:pt x="17683" y="635383"/>
                </a:lnTo>
                <a:cubicBezTo>
                  <a:pt x="126094" y="348887"/>
                  <a:pt x="351214" y="151998"/>
                  <a:pt x="611350" y="151998"/>
                </a:cubicBezTo>
                <a:cubicBezTo>
                  <a:pt x="748565" y="151998"/>
                  <a:pt x="876036" y="206778"/>
                  <a:pt x="981777" y="300594"/>
                </a:cubicBezTo>
                <a:lnTo>
                  <a:pt x="1029983" y="347933"/>
                </a:lnTo>
                <a:lnTo>
                  <a:pt x="1034297" y="339310"/>
                </a:lnTo>
                <a:lnTo>
                  <a:pt x="1043833" y="356974"/>
                </a:lnTo>
                <a:cubicBezTo>
                  <a:pt x="1148377" y="532451"/>
                  <a:pt x="1306590" y="644300"/>
                  <a:pt x="1483662" y="644300"/>
                </a:cubicBezTo>
                <a:cubicBezTo>
                  <a:pt x="1651511" y="644300"/>
                  <a:pt x="1802415" y="543798"/>
                  <a:pt x="1906724" y="383867"/>
                </a:cubicBezTo>
                <a:lnTo>
                  <a:pt x="1906976" y="383458"/>
                </a:lnTo>
                <a:lnTo>
                  <a:pt x="1908468" y="380364"/>
                </a:lnTo>
                <a:cubicBezTo>
                  <a:pt x="1916987" y="363963"/>
                  <a:pt x="1925923" y="347964"/>
                  <a:pt x="1935254" y="332394"/>
                </a:cubicBezTo>
                <a:lnTo>
                  <a:pt x="1948509" y="311759"/>
                </a:lnTo>
                <a:lnTo>
                  <a:pt x="1965999" y="271323"/>
                </a:lnTo>
                <a:lnTo>
                  <a:pt x="1958307" y="296507"/>
                </a:lnTo>
                <a:lnTo>
                  <a:pt x="1964417" y="286995"/>
                </a:lnTo>
                <a:cubicBezTo>
                  <a:pt x="2085662" y="110755"/>
                  <a:pt x="2261067" y="5"/>
                  <a:pt x="2456169" y="5"/>
                </a:cubicBezTo>
                <a:cubicBezTo>
                  <a:pt x="2593384" y="5"/>
                  <a:pt x="2720856" y="54785"/>
                  <a:pt x="2826596" y="148601"/>
                </a:cubicBezTo>
                <a:lnTo>
                  <a:pt x="2874802" y="195940"/>
                </a:lnTo>
                <a:lnTo>
                  <a:pt x="2879116" y="187316"/>
                </a:lnTo>
                <a:lnTo>
                  <a:pt x="2888652" y="204981"/>
                </a:lnTo>
                <a:cubicBezTo>
                  <a:pt x="2993196" y="380458"/>
                  <a:pt x="3151409" y="492306"/>
                  <a:pt x="3328481" y="492306"/>
                </a:cubicBezTo>
                <a:cubicBezTo>
                  <a:pt x="3424395" y="492306"/>
                  <a:pt x="3514776" y="459490"/>
                  <a:pt x="3594091" y="401519"/>
                </a:cubicBezTo>
                <a:lnTo>
                  <a:pt x="3639295" y="363610"/>
                </a:lnTo>
                <a:lnTo>
                  <a:pt x="3644872" y="356534"/>
                </a:lnTo>
                <a:lnTo>
                  <a:pt x="3679001" y="323696"/>
                </a:lnTo>
                <a:lnTo>
                  <a:pt x="3704073" y="296657"/>
                </a:lnTo>
                <a:cubicBezTo>
                  <a:pt x="3737507" y="256054"/>
                  <a:pt x="3767482" y="210119"/>
                  <a:pt x="3793308" y="159813"/>
                </a:cubicBezTo>
                <a:lnTo>
                  <a:pt x="3810818" y="119329"/>
                </a:lnTo>
                <a:lnTo>
                  <a:pt x="3793135" y="177230"/>
                </a:lnTo>
                <a:lnTo>
                  <a:pt x="3756797" y="258678"/>
                </a:lnTo>
                <a:lnTo>
                  <a:pt x="3798075" y="229401"/>
                </a:lnTo>
                <a:cubicBezTo>
                  <a:pt x="3881470" y="179684"/>
                  <a:pt x="3974097" y="151996"/>
                  <a:pt x="4071648" y="151996"/>
                </a:cubicBezTo>
                <a:cubicBezTo>
                  <a:pt x="4208863" y="151996"/>
                  <a:pt x="4336334" y="206776"/>
                  <a:pt x="4442075" y="300592"/>
                </a:cubicBezTo>
                <a:lnTo>
                  <a:pt x="4490281" y="347931"/>
                </a:lnTo>
                <a:lnTo>
                  <a:pt x="4494595" y="339308"/>
                </a:lnTo>
                <a:lnTo>
                  <a:pt x="4504131" y="356972"/>
                </a:lnTo>
                <a:cubicBezTo>
                  <a:pt x="4608675" y="532449"/>
                  <a:pt x="4766888" y="644298"/>
                  <a:pt x="4943960" y="644298"/>
                </a:cubicBezTo>
                <a:cubicBezTo>
                  <a:pt x="5111809" y="644298"/>
                  <a:pt x="5262713" y="543796"/>
                  <a:pt x="5367022" y="383865"/>
                </a:cubicBezTo>
                <a:lnTo>
                  <a:pt x="5367274" y="383456"/>
                </a:lnTo>
                <a:lnTo>
                  <a:pt x="5368766" y="380362"/>
                </a:lnTo>
                <a:cubicBezTo>
                  <a:pt x="5377285" y="363961"/>
                  <a:pt x="5386221" y="347962"/>
                  <a:pt x="5395552" y="332392"/>
                </a:cubicBezTo>
                <a:lnTo>
                  <a:pt x="5408807" y="311757"/>
                </a:lnTo>
                <a:lnTo>
                  <a:pt x="5426297" y="271321"/>
                </a:lnTo>
                <a:lnTo>
                  <a:pt x="5418605" y="296505"/>
                </a:lnTo>
                <a:lnTo>
                  <a:pt x="5424715" y="286993"/>
                </a:lnTo>
                <a:cubicBezTo>
                  <a:pt x="5545960" y="110753"/>
                  <a:pt x="5721365" y="3"/>
                  <a:pt x="5916467" y="3"/>
                </a:cubicBezTo>
                <a:cubicBezTo>
                  <a:pt x="6053682" y="3"/>
                  <a:pt x="6181154" y="54783"/>
                  <a:pt x="6286894" y="148599"/>
                </a:cubicBezTo>
                <a:lnTo>
                  <a:pt x="6335100" y="195938"/>
                </a:lnTo>
                <a:lnTo>
                  <a:pt x="6339414" y="187314"/>
                </a:lnTo>
                <a:lnTo>
                  <a:pt x="6348950" y="204979"/>
                </a:lnTo>
                <a:cubicBezTo>
                  <a:pt x="6453494" y="380456"/>
                  <a:pt x="6611707" y="492304"/>
                  <a:pt x="6788779" y="492304"/>
                </a:cubicBezTo>
                <a:cubicBezTo>
                  <a:pt x="6884693" y="492304"/>
                  <a:pt x="6975074" y="459488"/>
                  <a:pt x="7054389" y="401517"/>
                </a:cubicBezTo>
                <a:lnTo>
                  <a:pt x="7099593" y="363608"/>
                </a:lnTo>
                <a:lnTo>
                  <a:pt x="7105170" y="356532"/>
                </a:lnTo>
                <a:lnTo>
                  <a:pt x="7139299" y="323694"/>
                </a:lnTo>
                <a:lnTo>
                  <a:pt x="7164371" y="296655"/>
                </a:lnTo>
                <a:cubicBezTo>
                  <a:pt x="7197804" y="256052"/>
                  <a:pt x="7227780" y="210117"/>
                  <a:pt x="7253606" y="159811"/>
                </a:cubicBezTo>
                <a:lnTo>
                  <a:pt x="7271116" y="119327"/>
                </a:lnTo>
                <a:lnTo>
                  <a:pt x="7253432" y="177228"/>
                </a:lnTo>
                <a:lnTo>
                  <a:pt x="7217094" y="258677"/>
                </a:lnTo>
                <a:lnTo>
                  <a:pt x="7258373" y="229399"/>
                </a:lnTo>
                <a:cubicBezTo>
                  <a:pt x="7341767" y="179682"/>
                  <a:pt x="7434395" y="151994"/>
                  <a:pt x="7531946" y="151994"/>
                </a:cubicBezTo>
                <a:cubicBezTo>
                  <a:pt x="7669160" y="151994"/>
                  <a:pt x="7796632" y="206774"/>
                  <a:pt x="7902373" y="300590"/>
                </a:cubicBezTo>
                <a:lnTo>
                  <a:pt x="7950579" y="347929"/>
                </a:lnTo>
                <a:lnTo>
                  <a:pt x="7954893" y="339306"/>
                </a:lnTo>
                <a:lnTo>
                  <a:pt x="7964429" y="356970"/>
                </a:lnTo>
                <a:cubicBezTo>
                  <a:pt x="8068973" y="532447"/>
                  <a:pt x="8227186" y="644296"/>
                  <a:pt x="8404257" y="644296"/>
                </a:cubicBezTo>
                <a:cubicBezTo>
                  <a:pt x="8572107" y="644296"/>
                  <a:pt x="8723011" y="543794"/>
                  <a:pt x="8827320" y="383863"/>
                </a:cubicBezTo>
                <a:lnTo>
                  <a:pt x="8827571" y="383454"/>
                </a:lnTo>
                <a:lnTo>
                  <a:pt x="8829064" y="380360"/>
                </a:lnTo>
                <a:cubicBezTo>
                  <a:pt x="8837583" y="363959"/>
                  <a:pt x="8846518" y="347960"/>
                  <a:pt x="8855850" y="332390"/>
                </a:cubicBezTo>
                <a:lnTo>
                  <a:pt x="8869104" y="311755"/>
                </a:lnTo>
                <a:lnTo>
                  <a:pt x="8886595" y="271319"/>
                </a:lnTo>
                <a:lnTo>
                  <a:pt x="8878903" y="296503"/>
                </a:lnTo>
                <a:lnTo>
                  <a:pt x="8885013" y="286991"/>
                </a:lnTo>
                <a:cubicBezTo>
                  <a:pt x="9006258" y="110751"/>
                  <a:pt x="9181663" y="1"/>
                  <a:pt x="9376765" y="1"/>
                </a:cubicBezTo>
                <a:cubicBezTo>
                  <a:pt x="9513979" y="1"/>
                  <a:pt x="9641452" y="54781"/>
                  <a:pt x="9747192" y="148597"/>
                </a:cubicBezTo>
                <a:lnTo>
                  <a:pt x="9795398" y="195936"/>
                </a:lnTo>
                <a:lnTo>
                  <a:pt x="9799712" y="187312"/>
                </a:lnTo>
                <a:lnTo>
                  <a:pt x="9809248" y="204977"/>
                </a:lnTo>
                <a:cubicBezTo>
                  <a:pt x="9913792" y="380454"/>
                  <a:pt x="10072005" y="492302"/>
                  <a:pt x="10249076" y="492302"/>
                </a:cubicBezTo>
                <a:cubicBezTo>
                  <a:pt x="10344990" y="492302"/>
                  <a:pt x="10435372" y="459486"/>
                  <a:pt x="10514687" y="401515"/>
                </a:cubicBezTo>
                <a:lnTo>
                  <a:pt x="10559894" y="363604"/>
                </a:lnTo>
                <a:lnTo>
                  <a:pt x="10565468" y="356531"/>
                </a:lnTo>
                <a:lnTo>
                  <a:pt x="10599588" y="323702"/>
                </a:lnTo>
                <a:lnTo>
                  <a:pt x="10624669" y="296653"/>
                </a:lnTo>
                <a:cubicBezTo>
                  <a:pt x="10658102" y="256050"/>
                  <a:pt x="10688078" y="210115"/>
                  <a:pt x="10713904" y="159809"/>
                </a:cubicBezTo>
                <a:lnTo>
                  <a:pt x="10731414" y="119325"/>
                </a:lnTo>
                <a:lnTo>
                  <a:pt x="10713730" y="177226"/>
                </a:lnTo>
                <a:lnTo>
                  <a:pt x="10677391" y="258676"/>
                </a:lnTo>
                <a:lnTo>
                  <a:pt x="10718671" y="229399"/>
                </a:lnTo>
                <a:cubicBezTo>
                  <a:pt x="10802066" y="179681"/>
                  <a:pt x="10894693" y="151993"/>
                  <a:pt x="10992244" y="151993"/>
                </a:cubicBezTo>
                <a:cubicBezTo>
                  <a:pt x="11129458" y="151993"/>
                  <a:pt x="11256930" y="206773"/>
                  <a:pt x="11362671" y="300589"/>
                </a:cubicBezTo>
                <a:lnTo>
                  <a:pt x="11410877" y="347928"/>
                </a:lnTo>
                <a:lnTo>
                  <a:pt x="11415191" y="339305"/>
                </a:lnTo>
                <a:lnTo>
                  <a:pt x="11424726" y="356969"/>
                </a:lnTo>
                <a:cubicBezTo>
                  <a:pt x="11529270" y="532446"/>
                  <a:pt x="11687484" y="644295"/>
                  <a:pt x="11864556" y="644295"/>
                </a:cubicBezTo>
                <a:cubicBezTo>
                  <a:pt x="12032405" y="644295"/>
                  <a:pt x="12183309" y="543793"/>
                  <a:pt x="12287618" y="383862"/>
                </a:cubicBezTo>
                <a:lnTo>
                  <a:pt x="12287870" y="383453"/>
                </a:lnTo>
                <a:lnTo>
                  <a:pt x="12289362" y="380359"/>
                </a:lnTo>
                <a:cubicBezTo>
                  <a:pt x="12297881" y="363958"/>
                  <a:pt x="12306817" y="347959"/>
                  <a:pt x="12316148" y="332389"/>
                </a:cubicBezTo>
                <a:lnTo>
                  <a:pt x="12329403" y="311754"/>
                </a:lnTo>
                <a:lnTo>
                  <a:pt x="12346892" y="271318"/>
                </a:lnTo>
                <a:lnTo>
                  <a:pt x="12339201" y="296502"/>
                </a:lnTo>
                <a:lnTo>
                  <a:pt x="12345311" y="286990"/>
                </a:lnTo>
                <a:cubicBezTo>
                  <a:pt x="12466556" y="110750"/>
                  <a:pt x="12641961" y="0"/>
                  <a:pt x="12837063" y="0"/>
                </a:cubicBezTo>
                <a:cubicBezTo>
                  <a:pt x="12974278" y="0"/>
                  <a:pt x="13101750" y="54780"/>
                  <a:pt x="13207490" y="148596"/>
                </a:cubicBezTo>
                <a:lnTo>
                  <a:pt x="13255696" y="195935"/>
                </a:lnTo>
                <a:lnTo>
                  <a:pt x="13260010" y="187311"/>
                </a:lnTo>
                <a:lnTo>
                  <a:pt x="13269546" y="204976"/>
                </a:lnTo>
                <a:cubicBezTo>
                  <a:pt x="13374090" y="380453"/>
                  <a:pt x="13532303" y="492302"/>
                  <a:pt x="13709375" y="492302"/>
                </a:cubicBezTo>
                <a:cubicBezTo>
                  <a:pt x="13901203" y="492302"/>
                  <a:pt x="14070898" y="361034"/>
                  <a:pt x="14174202" y="159808"/>
                </a:cubicBezTo>
                <a:lnTo>
                  <a:pt x="14191711" y="119324"/>
                </a:lnTo>
                <a:lnTo>
                  <a:pt x="14174028" y="177225"/>
                </a:lnTo>
                <a:cubicBezTo>
                  <a:pt x="14065617" y="463721"/>
                  <a:pt x="13840498" y="660610"/>
                  <a:pt x="13580362" y="660610"/>
                </a:cubicBezTo>
                <a:cubicBezTo>
                  <a:pt x="13443147" y="660610"/>
                  <a:pt x="13315675" y="605830"/>
                  <a:pt x="13209935" y="512014"/>
                </a:cubicBezTo>
                <a:lnTo>
                  <a:pt x="13161729" y="464675"/>
                </a:lnTo>
                <a:lnTo>
                  <a:pt x="13157414" y="473298"/>
                </a:lnTo>
                <a:lnTo>
                  <a:pt x="13147879" y="455634"/>
                </a:lnTo>
                <a:cubicBezTo>
                  <a:pt x="13043335" y="280157"/>
                  <a:pt x="12885121" y="168308"/>
                  <a:pt x="12708050" y="168308"/>
                </a:cubicBezTo>
                <a:cubicBezTo>
                  <a:pt x="12540201" y="168308"/>
                  <a:pt x="12389296" y="268810"/>
                  <a:pt x="12284988" y="428741"/>
                </a:cubicBezTo>
                <a:lnTo>
                  <a:pt x="12284736" y="429150"/>
                </a:lnTo>
                <a:lnTo>
                  <a:pt x="12283244" y="432244"/>
                </a:lnTo>
                <a:cubicBezTo>
                  <a:pt x="12274725" y="448645"/>
                  <a:pt x="12265789" y="464644"/>
                  <a:pt x="12256457" y="480214"/>
                </a:cubicBezTo>
                <a:lnTo>
                  <a:pt x="12243203" y="500849"/>
                </a:lnTo>
                <a:lnTo>
                  <a:pt x="12225713" y="541285"/>
                </a:lnTo>
                <a:lnTo>
                  <a:pt x="12233404" y="516101"/>
                </a:lnTo>
                <a:lnTo>
                  <a:pt x="12227295" y="525613"/>
                </a:lnTo>
                <a:cubicBezTo>
                  <a:pt x="12106050" y="701853"/>
                  <a:pt x="11930644" y="812603"/>
                  <a:pt x="11735542" y="812603"/>
                </a:cubicBezTo>
                <a:cubicBezTo>
                  <a:pt x="11598328" y="812603"/>
                  <a:pt x="11470856" y="757823"/>
                  <a:pt x="11365115" y="664007"/>
                </a:cubicBezTo>
                <a:lnTo>
                  <a:pt x="11316909" y="616668"/>
                </a:lnTo>
                <a:lnTo>
                  <a:pt x="11312595" y="625292"/>
                </a:lnTo>
                <a:lnTo>
                  <a:pt x="11303060" y="607627"/>
                </a:lnTo>
                <a:cubicBezTo>
                  <a:pt x="11198516" y="432150"/>
                  <a:pt x="11040302" y="320302"/>
                  <a:pt x="10863231" y="320302"/>
                </a:cubicBezTo>
                <a:cubicBezTo>
                  <a:pt x="10767317" y="320302"/>
                  <a:pt x="10676936" y="353118"/>
                  <a:pt x="10597620" y="411089"/>
                </a:cubicBezTo>
                <a:lnTo>
                  <a:pt x="10552413" y="449000"/>
                </a:lnTo>
                <a:lnTo>
                  <a:pt x="10546840" y="456073"/>
                </a:lnTo>
                <a:lnTo>
                  <a:pt x="10512719" y="488902"/>
                </a:lnTo>
                <a:lnTo>
                  <a:pt x="10487638" y="515951"/>
                </a:lnTo>
                <a:cubicBezTo>
                  <a:pt x="10454205" y="556554"/>
                  <a:pt x="10424229" y="602489"/>
                  <a:pt x="10398403" y="652795"/>
                </a:cubicBezTo>
                <a:lnTo>
                  <a:pt x="10380893" y="693279"/>
                </a:lnTo>
                <a:lnTo>
                  <a:pt x="10398577" y="635378"/>
                </a:lnTo>
                <a:lnTo>
                  <a:pt x="10434916" y="553928"/>
                </a:lnTo>
                <a:lnTo>
                  <a:pt x="10393636" y="583206"/>
                </a:lnTo>
                <a:cubicBezTo>
                  <a:pt x="10310241" y="632923"/>
                  <a:pt x="10217615" y="660611"/>
                  <a:pt x="10120064" y="660611"/>
                </a:cubicBezTo>
                <a:cubicBezTo>
                  <a:pt x="9982849" y="660611"/>
                  <a:pt x="9855377" y="605831"/>
                  <a:pt x="9749637" y="512015"/>
                </a:cubicBezTo>
                <a:lnTo>
                  <a:pt x="9701430" y="464676"/>
                </a:lnTo>
                <a:lnTo>
                  <a:pt x="9697117" y="473299"/>
                </a:lnTo>
                <a:lnTo>
                  <a:pt x="9687581" y="455635"/>
                </a:lnTo>
                <a:cubicBezTo>
                  <a:pt x="9583037" y="280158"/>
                  <a:pt x="9424824" y="168309"/>
                  <a:pt x="9247751" y="168309"/>
                </a:cubicBezTo>
                <a:cubicBezTo>
                  <a:pt x="9079903" y="168309"/>
                  <a:pt x="8928998" y="268811"/>
                  <a:pt x="8824689" y="428742"/>
                </a:cubicBezTo>
                <a:lnTo>
                  <a:pt x="8824438" y="429151"/>
                </a:lnTo>
                <a:lnTo>
                  <a:pt x="8822946" y="432245"/>
                </a:lnTo>
                <a:cubicBezTo>
                  <a:pt x="8814426" y="448646"/>
                  <a:pt x="8805491" y="464645"/>
                  <a:pt x="8796160" y="480215"/>
                </a:cubicBezTo>
                <a:lnTo>
                  <a:pt x="8782904" y="500850"/>
                </a:lnTo>
                <a:lnTo>
                  <a:pt x="8765415" y="541286"/>
                </a:lnTo>
                <a:lnTo>
                  <a:pt x="8773106" y="516102"/>
                </a:lnTo>
                <a:lnTo>
                  <a:pt x="8766996" y="525614"/>
                </a:lnTo>
                <a:cubicBezTo>
                  <a:pt x="8645752" y="701854"/>
                  <a:pt x="8470347" y="812604"/>
                  <a:pt x="8275245" y="812604"/>
                </a:cubicBezTo>
                <a:cubicBezTo>
                  <a:pt x="8138029" y="812604"/>
                  <a:pt x="8010558" y="757824"/>
                  <a:pt x="7904817" y="664008"/>
                </a:cubicBezTo>
                <a:lnTo>
                  <a:pt x="7856611" y="616669"/>
                </a:lnTo>
                <a:lnTo>
                  <a:pt x="7852297" y="625293"/>
                </a:lnTo>
                <a:lnTo>
                  <a:pt x="7842762" y="607628"/>
                </a:lnTo>
                <a:cubicBezTo>
                  <a:pt x="7738218" y="432151"/>
                  <a:pt x="7580004" y="320302"/>
                  <a:pt x="7402932" y="320302"/>
                </a:cubicBezTo>
                <a:cubicBezTo>
                  <a:pt x="7307018" y="320302"/>
                  <a:pt x="7216637" y="353119"/>
                  <a:pt x="7137323" y="411089"/>
                </a:cubicBezTo>
                <a:lnTo>
                  <a:pt x="7092118" y="448999"/>
                </a:lnTo>
                <a:lnTo>
                  <a:pt x="7086542" y="456075"/>
                </a:lnTo>
                <a:lnTo>
                  <a:pt x="7052412" y="488913"/>
                </a:lnTo>
                <a:lnTo>
                  <a:pt x="7027340" y="515952"/>
                </a:lnTo>
                <a:cubicBezTo>
                  <a:pt x="6993907" y="556555"/>
                  <a:pt x="6963931" y="602489"/>
                  <a:pt x="6938105" y="652796"/>
                </a:cubicBezTo>
                <a:lnTo>
                  <a:pt x="6920596" y="693280"/>
                </a:lnTo>
                <a:lnTo>
                  <a:pt x="6938279" y="635379"/>
                </a:lnTo>
                <a:lnTo>
                  <a:pt x="6974617" y="553930"/>
                </a:lnTo>
                <a:lnTo>
                  <a:pt x="6933338" y="583208"/>
                </a:lnTo>
                <a:cubicBezTo>
                  <a:pt x="6849944" y="632925"/>
                  <a:pt x="6757317" y="660613"/>
                  <a:pt x="6659766" y="660613"/>
                </a:cubicBezTo>
                <a:cubicBezTo>
                  <a:pt x="6522551" y="660613"/>
                  <a:pt x="6395079" y="605833"/>
                  <a:pt x="6289339" y="512017"/>
                </a:cubicBezTo>
                <a:lnTo>
                  <a:pt x="6241132" y="464678"/>
                </a:lnTo>
                <a:lnTo>
                  <a:pt x="6236819" y="473301"/>
                </a:lnTo>
                <a:lnTo>
                  <a:pt x="6227283" y="455637"/>
                </a:lnTo>
                <a:cubicBezTo>
                  <a:pt x="6122739" y="280160"/>
                  <a:pt x="5964526" y="168311"/>
                  <a:pt x="5787454" y="168311"/>
                </a:cubicBezTo>
                <a:cubicBezTo>
                  <a:pt x="5619605" y="168311"/>
                  <a:pt x="5468701" y="268813"/>
                  <a:pt x="5364392" y="428744"/>
                </a:cubicBezTo>
                <a:lnTo>
                  <a:pt x="5364140" y="429153"/>
                </a:lnTo>
                <a:lnTo>
                  <a:pt x="5362648" y="432247"/>
                </a:lnTo>
                <a:cubicBezTo>
                  <a:pt x="5354128" y="448648"/>
                  <a:pt x="5345193" y="464647"/>
                  <a:pt x="5335862" y="480217"/>
                </a:cubicBezTo>
                <a:lnTo>
                  <a:pt x="5322606" y="500852"/>
                </a:lnTo>
                <a:lnTo>
                  <a:pt x="5305117" y="541288"/>
                </a:lnTo>
                <a:lnTo>
                  <a:pt x="5312809" y="516104"/>
                </a:lnTo>
                <a:lnTo>
                  <a:pt x="5306698" y="525616"/>
                </a:lnTo>
                <a:cubicBezTo>
                  <a:pt x="5185454" y="701856"/>
                  <a:pt x="5010049" y="812606"/>
                  <a:pt x="4814947" y="812606"/>
                </a:cubicBezTo>
                <a:cubicBezTo>
                  <a:pt x="4677732" y="812606"/>
                  <a:pt x="4550260" y="757826"/>
                  <a:pt x="4444520" y="664010"/>
                </a:cubicBezTo>
                <a:lnTo>
                  <a:pt x="4396313" y="616671"/>
                </a:lnTo>
                <a:lnTo>
                  <a:pt x="4392000" y="625295"/>
                </a:lnTo>
                <a:lnTo>
                  <a:pt x="4382464" y="607630"/>
                </a:lnTo>
                <a:cubicBezTo>
                  <a:pt x="4277920" y="432153"/>
                  <a:pt x="4119706" y="320304"/>
                  <a:pt x="3942635" y="320304"/>
                </a:cubicBezTo>
                <a:cubicBezTo>
                  <a:pt x="3846721" y="320304"/>
                  <a:pt x="3756340" y="353121"/>
                  <a:pt x="3677025" y="411091"/>
                </a:cubicBezTo>
                <a:lnTo>
                  <a:pt x="3631821" y="449001"/>
                </a:lnTo>
                <a:lnTo>
                  <a:pt x="3626244" y="456077"/>
                </a:lnTo>
                <a:lnTo>
                  <a:pt x="3592115" y="488915"/>
                </a:lnTo>
                <a:lnTo>
                  <a:pt x="3567043" y="515954"/>
                </a:lnTo>
                <a:cubicBezTo>
                  <a:pt x="3533609" y="556557"/>
                  <a:pt x="3503634" y="602492"/>
                  <a:pt x="3477808" y="652798"/>
                </a:cubicBezTo>
                <a:lnTo>
                  <a:pt x="3460298" y="693282"/>
                </a:lnTo>
                <a:lnTo>
                  <a:pt x="3477981" y="635381"/>
                </a:lnTo>
                <a:lnTo>
                  <a:pt x="3514319" y="553933"/>
                </a:lnTo>
                <a:lnTo>
                  <a:pt x="3473041" y="583210"/>
                </a:lnTo>
                <a:cubicBezTo>
                  <a:pt x="3389646" y="632927"/>
                  <a:pt x="3297019" y="660615"/>
                  <a:pt x="3199468" y="660615"/>
                </a:cubicBezTo>
                <a:cubicBezTo>
                  <a:pt x="3062253" y="660615"/>
                  <a:pt x="2934782" y="605835"/>
                  <a:pt x="2829041" y="512019"/>
                </a:cubicBezTo>
                <a:lnTo>
                  <a:pt x="2780835" y="464680"/>
                </a:lnTo>
                <a:lnTo>
                  <a:pt x="2776521" y="473303"/>
                </a:lnTo>
                <a:lnTo>
                  <a:pt x="2766985" y="455639"/>
                </a:lnTo>
                <a:cubicBezTo>
                  <a:pt x="2662441" y="280162"/>
                  <a:pt x="2504228" y="168313"/>
                  <a:pt x="2327156" y="168313"/>
                </a:cubicBezTo>
                <a:cubicBezTo>
                  <a:pt x="2159307" y="168313"/>
                  <a:pt x="2008403" y="268815"/>
                  <a:pt x="1904094" y="428746"/>
                </a:cubicBezTo>
                <a:lnTo>
                  <a:pt x="1903842" y="429155"/>
                </a:lnTo>
                <a:lnTo>
                  <a:pt x="1902350" y="432249"/>
                </a:lnTo>
                <a:cubicBezTo>
                  <a:pt x="1893830" y="448650"/>
                  <a:pt x="1884895" y="464649"/>
                  <a:pt x="1875564" y="480219"/>
                </a:cubicBezTo>
                <a:lnTo>
                  <a:pt x="1862308" y="500854"/>
                </a:lnTo>
                <a:lnTo>
                  <a:pt x="1844819" y="541290"/>
                </a:lnTo>
                <a:lnTo>
                  <a:pt x="1852511" y="516106"/>
                </a:lnTo>
                <a:lnTo>
                  <a:pt x="1846400" y="525618"/>
                </a:lnTo>
                <a:cubicBezTo>
                  <a:pt x="1725156" y="701858"/>
                  <a:pt x="1549751" y="812608"/>
                  <a:pt x="1354649" y="812608"/>
                </a:cubicBezTo>
                <a:close/>
              </a:path>
            </a:pathLst>
          </a:custGeom>
          <a:gradFill>
            <a:gsLst>
              <a:gs pos="22000">
                <a:srgbClr val="EE5F50">
                  <a:alpha val="0"/>
                </a:srgbClr>
              </a:gs>
              <a:gs pos="50000">
                <a:srgbClr val="B60000">
                  <a:alpha val="0"/>
                </a:srgbClr>
              </a:gs>
              <a:gs pos="72000">
                <a:schemeClr val="accent6">
                  <a:lumMod val="75000"/>
                </a:schemeClr>
              </a:gs>
              <a:gs pos="100000">
                <a:srgbClr val="FF0000"/>
              </a:gs>
              <a:gs pos="90000">
                <a:srgbClr val="B10000">
                  <a:alpha val="0"/>
                </a:srgbClr>
              </a:gs>
              <a:gs pos="8000">
                <a:srgbClr val="FF6600"/>
              </a:gs>
              <a:gs pos="28000">
                <a:srgbClr val="E78974">
                  <a:alpha val="0"/>
                </a:srgbClr>
              </a:gs>
              <a:gs pos="61000">
                <a:srgbClr val="C00000">
                  <a:lumMod val="69000"/>
                  <a:alpha val="0"/>
                </a:srgbClr>
              </a:gs>
              <a:gs pos="43000">
                <a:srgbClr val="00B050"/>
              </a:gs>
              <a:gs pos="34000">
                <a:srgbClr val="FFC000"/>
              </a:gs>
            </a:gsLst>
            <a:path path="circle">
              <a:fillToRect l="50000" t="50000" r="50000" b="50000"/>
            </a:path>
          </a:gradFill>
          <a:ln w="15875">
            <a:gradFill>
              <a:gsLst>
                <a:gs pos="0">
                  <a:schemeClr val="accent6">
                    <a:lumMod val="75000"/>
                  </a:schemeClr>
                </a:gs>
                <a:gs pos="50000">
                  <a:schemeClr val="accent6">
                    <a:lumMod val="20000"/>
                    <a:lumOff val="80000"/>
                  </a:schemeClr>
                </a:gs>
                <a:gs pos="100000">
                  <a:srgbClr val="FFC000"/>
                </a:gs>
              </a:gsLst>
              <a:lin ang="5400000" scaled="0"/>
            </a:gradFill>
          </a:ln>
          <a:scene3d>
            <a:camera prst="obliqueBottomLeft"/>
            <a:lightRig rig="threePt" dir="t"/>
          </a:scene3d>
          <a:sp3d contourW="6350"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7" name="Forma libre 27"/>
          <p:cNvSpPr/>
          <p:nvPr/>
        </p:nvSpPr>
        <p:spPr>
          <a:xfrm rot="18598329" flipH="1">
            <a:off x="5190853" y="2574498"/>
            <a:ext cx="2045476" cy="2757402"/>
          </a:xfrm>
          <a:custGeom>
            <a:avLst/>
            <a:gdLst>
              <a:gd name="connsiteX0" fmla="*/ 1354649 w 14191711"/>
              <a:gd name="connsiteY0" fmla="*/ 812608 h 812608"/>
              <a:gd name="connsiteX1" fmla="*/ 984222 w 14191711"/>
              <a:gd name="connsiteY1" fmla="*/ 664012 h 812608"/>
              <a:gd name="connsiteX2" fmla="*/ 936015 w 14191711"/>
              <a:gd name="connsiteY2" fmla="*/ 616673 h 812608"/>
              <a:gd name="connsiteX3" fmla="*/ 931702 w 14191711"/>
              <a:gd name="connsiteY3" fmla="*/ 625297 h 812608"/>
              <a:gd name="connsiteX4" fmla="*/ 922166 w 14191711"/>
              <a:gd name="connsiteY4" fmla="*/ 607632 h 812608"/>
              <a:gd name="connsiteX5" fmla="*/ 482337 w 14191711"/>
              <a:gd name="connsiteY5" fmla="*/ 320306 h 812608"/>
              <a:gd name="connsiteX6" fmla="*/ 17510 w 14191711"/>
              <a:gd name="connsiteY6" fmla="*/ 652800 h 812608"/>
              <a:gd name="connsiteX7" fmla="*/ 0 w 14191711"/>
              <a:gd name="connsiteY7" fmla="*/ 693284 h 812608"/>
              <a:gd name="connsiteX8" fmla="*/ 17683 w 14191711"/>
              <a:gd name="connsiteY8" fmla="*/ 635383 h 812608"/>
              <a:gd name="connsiteX9" fmla="*/ 611350 w 14191711"/>
              <a:gd name="connsiteY9" fmla="*/ 151998 h 812608"/>
              <a:gd name="connsiteX10" fmla="*/ 981777 w 14191711"/>
              <a:gd name="connsiteY10" fmla="*/ 300594 h 812608"/>
              <a:gd name="connsiteX11" fmla="*/ 1029983 w 14191711"/>
              <a:gd name="connsiteY11" fmla="*/ 347933 h 812608"/>
              <a:gd name="connsiteX12" fmla="*/ 1034297 w 14191711"/>
              <a:gd name="connsiteY12" fmla="*/ 339310 h 812608"/>
              <a:gd name="connsiteX13" fmla="*/ 1043833 w 14191711"/>
              <a:gd name="connsiteY13" fmla="*/ 356974 h 812608"/>
              <a:gd name="connsiteX14" fmla="*/ 1483662 w 14191711"/>
              <a:gd name="connsiteY14" fmla="*/ 644300 h 812608"/>
              <a:gd name="connsiteX15" fmla="*/ 1906724 w 14191711"/>
              <a:gd name="connsiteY15" fmla="*/ 383867 h 812608"/>
              <a:gd name="connsiteX16" fmla="*/ 1906976 w 14191711"/>
              <a:gd name="connsiteY16" fmla="*/ 383458 h 812608"/>
              <a:gd name="connsiteX17" fmla="*/ 1908468 w 14191711"/>
              <a:gd name="connsiteY17" fmla="*/ 380364 h 812608"/>
              <a:gd name="connsiteX18" fmla="*/ 1935254 w 14191711"/>
              <a:gd name="connsiteY18" fmla="*/ 332394 h 812608"/>
              <a:gd name="connsiteX19" fmla="*/ 1948509 w 14191711"/>
              <a:gd name="connsiteY19" fmla="*/ 311759 h 812608"/>
              <a:gd name="connsiteX20" fmla="*/ 1965999 w 14191711"/>
              <a:gd name="connsiteY20" fmla="*/ 271323 h 812608"/>
              <a:gd name="connsiteX21" fmla="*/ 1958307 w 14191711"/>
              <a:gd name="connsiteY21" fmla="*/ 296507 h 812608"/>
              <a:gd name="connsiteX22" fmla="*/ 1964417 w 14191711"/>
              <a:gd name="connsiteY22" fmla="*/ 286995 h 812608"/>
              <a:gd name="connsiteX23" fmla="*/ 2456169 w 14191711"/>
              <a:gd name="connsiteY23" fmla="*/ 5 h 812608"/>
              <a:gd name="connsiteX24" fmla="*/ 2826596 w 14191711"/>
              <a:gd name="connsiteY24" fmla="*/ 148601 h 812608"/>
              <a:gd name="connsiteX25" fmla="*/ 2874802 w 14191711"/>
              <a:gd name="connsiteY25" fmla="*/ 195940 h 812608"/>
              <a:gd name="connsiteX26" fmla="*/ 2879116 w 14191711"/>
              <a:gd name="connsiteY26" fmla="*/ 187316 h 812608"/>
              <a:gd name="connsiteX27" fmla="*/ 2888652 w 14191711"/>
              <a:gd name="connsiteY27" fmla="*/ 204981 h 812608"/>
              <a:gd name="connsiteX28" fmla="*/ 3328481 w 14191711"/>
              <a:gd name="connsiteY28" fmla="*/ 492306 h 812608"/>
              <a:gd name="connsiteX29" fmla="*/ 3594091 w 14191711"/>
              <a:gd name="connsiteY29" fmla="*/ 401519 h 812608"/>
              <a:gd name="connsiteX30" fmla="*/ 3639295 w 14191711"/>
              <a:gd name="connsiteY30" fmla="*/ 363610 h 812608"/>
              <a:gd name="connsiteX31" fmla="*/ 3644872 w 14191711"/>
              <a:gd name="connsiteY31" fmla="*/ 356534 h 812608"/>
              <a:gd name="connsiteX32" fmla="*/ 3679001 w 14191711"/>
              <a:gd name="connsiteY32" fmla="*/ 323696 h 812608"/>
              <a:gd name="connsiteX33" fmla="*/ 3704073 w 14191711"/>
              <a:gd name="connsiteY33" fmla="*/ 296657 h 812608"/>
              <a:gd name="connsiteX34" fmla="*/ 3793308 w 14191711"/>
              <a:gd name="connsiteY34" fmla="*/ 159813 h 812608"/>
              <a:gd name="connsiteX35" fmla="*/ 3810818 w 14191711"/>
              <a:gd name="connsiteY35" fmla="*/ 119329 h 812608"/>
              <a:gd name="connsiteX36" fmla="*/ 3793135 w 14191711"/>
              <a:gd name="connsiteY36" fmla="*/ 177230 h 812608"/>
              <a:gd name="connsiteX37" fmla="*/ 3756797 w 14191711"/>
              <a:gd name="connsiteY37" fmla="*/ 258678 h 812608"/>
              <a:gd name="connsiteX38" fmla="*/ 3798075 w 14191711"/>
              <a:gd name="connsiteY38" fmla="*/ 229401 h 812608"/>
              <a:gd name="connsiteX39" fmla="*/ 4071648 w 14191711"/>
              <a:gd name="connsiteY39" fmla="*/ 151996 h 812608"/>
              <a:gd name="connsiteX40" fmla="*/ 4442075 w 14191711"/>
              <a:gd name="connsiteY40" fmla="*/ 300592 h 812608"/>
              <a:gd name="connsiteX41" fmla="*/ 4490281 w 14191711"/>
              <a:gd name="connsiteY41" fmla="*/ 347931 h 812608"/>
              <a:gd name="connsiteX42" fmla="*/ 4494595 w 14191711"/>
              <a:gd name="connsiteY42" fmla="*/ 339308 h 812608"/>
              <a:gd name="connsiteX43" fmla="*/ 4504131 w 14191711"/>
              <a:gd name="connsiteY43" fmla="*/ 356972 h 812608"/>
              <a:gd name="connsiteX44" fmla="*/ 4943960 w 14191711"/>
              <a:gd name="connsiteY44" fmla="*/ 644298 h 812608"/>
              <a:gd name="connsiteX45" fmla="*/ 5367022 w 14191711"/>
              <a:gd name="connsiteY45" fmla="*/ 383865 h 812608"/>
              <a:gd name="connsiteX46" fmla="*/ 5367274 w 14191711"/>
              <a:gd name="connsiteY46" fmla="*/ 383456 h 812608"/>
              <a:gd name="connsiteX47" fmla="*/ 5368766 w 14191711"/>
              <a:gd name="connsiteY47" fmla="*/ 380362 h 812608"/>
              <a:gd name="connsiteX48" fmla="*/ 5395552 w 14191711"/>
              <a:gd name="connsiteY48" fmla="*/ 332392 h 812608"/>
              <a:gd name="connsiteX49" fmla="*/ 5408807 w 14191711"/>
              <a:gd name="connsiteY49" fmla="*/ 311757 h 812608"/>
              <a:gd name="connsiteX50" fmla="*/ 5426297 w 14191711"/>
              <a:gd name="connsiteY50" fmla="*/ 271321 h 812608"/>
              <a:gd name="connsiteX51" fmla="*/ 5418605 w 14191711"/>
              <a:gd name="connsiteY51" fmla="*/ 296505 h 812608"/>
              <a:gd name="connsiteX52" fmla="*/ 5424715 w 14191711"/>
              <a:gd name="connsiteY52" fmla="*/ 286993 h 812608"/>
              <a:gd name="connsiteX53" fmla="*/ 5916467 w 14191711"/>
              <a:gd name="connsiteY53" fmla="*/ 3 h 812608"/>
              <a:gd name="connsiteX54" fmla="*/ 6286894 w 14191711"/>
              <a:gd name="connsiteY54" fmla="*/ 148599 h 812608"/>
              <a:gd name="connsiteX55" fmla="*/ 6335100 w 14191711"/>
              <a:gd name="connsiteY55" fmla="*/ 195938 h 812608"/>
              <a:gd name="connsiteX56" fmla="*/ 6339414 w 14191711"/>
              <a:gd name="connsiteY56" fmla="*/ 187314 h 812608"/>
              <a:gd name="connsiteX57" fmla="*/ 6348950 w 14191711"/>
              <a:gd name="connsiteY57" fmla="*/ 204979 h 812608"/>
              <a:gd name="connsiteX58" fmla="*/ 6788779 w 14191711"/>
              <a:gd name="connsiteY58" fmla="*/ 492304 h 812608"/>
              <a:gd name="connsiteX59" fmla="*/ 7054389 w 14191711"/>
              <a:gd name="connsiteY59" fmla="*/ 401517 h 812608"/>
              <a:gd name="connsiteX60" fmla="*/ 7099593 w 14191711"/>
              <a:gd name="connsiteY60" fmla="*/ 363608 h 812608"/>
              <a:gd name="connsiteX61" fmla="*/ 7105170 w 14191711"/>
              <a:gd name="connsiteY61" fmla="*/ 356532 h 812608"/>
              <a:gd name="connsiteX62" fmla="*/ 7139299 w 14191711"/>
              <a:gd name="connsiteY62" fmla="*/ 323694 h 812608"/>
              <a:gd name="connsiteX63" fmla="*/ 7164371 w 14191711"/>
              <a:gd name="connsiteY63" fmla="*/ 296655 h 812608"/>
              <a:gd name="connsiteX64" fmla="*/ 7253606 w 14191711"/>
              <a:gd name="connsiteY64" fmla="*/ 159811 h 812608"/>
              <a:gd name="connsiteX65" fmla="*/ 7271116 w 14191711"/>
              <a:gd name="connsiteY65" fmla="*/ 119327 h 812608"/>
              <a:gd name="connsiteX66" fmla="*/ 7253432 w 14191711"/>
              <a:gd name="connsiteY66" fmla="*/ 177228 h 812608"/>
              <a:gd name="connsiteX67" fmla="*/ 7217094 w 14191711"/>
              <a:gd name="connsiteY67" fmla="*/ 258677 h 812608"/>
              <a:gd name="connsiteX68" fmla="*/ 7258373 w 14191711"/>
              <a:gd name="connsiteY68" fmla="*/ 229399 h 812608"/>
              <a:gd name="connsiteX69" fmla="*/ 7531946 w 14191711"/>
              <a:gd name="connsiteY69" fmla="*/ 151994 h 812608"/>
              <a:gd name="connsiteX70" fmla="*/ 7902373 w 14191711"/>
              <a:gd name="connsiteY70" fmla="*/ 300590 h 812608"/>
              <a:gd name="connsiteX71" fmla="*/ 7950579 w 14191711"/>
              <a:gd name="connsiteY71" fmla="*/ 347929 h 812608"/>
              <a:gd name="connsiteX72" fmla="*/ 7954893 w 14191711"/>
              <a:gd name="connsiteY72" fmla="*/ 339306 h 812608"/>
              <a:gd name="connsiteX73" fmla="*/ 7964429 w 14191711"/>
              <a:gd name="connsiteY73" fmla="*/ 356970 h 812608"/>
              <a:gd name="connsiteX74" fmla="*/ 8404257 w 14191711"/>
              <a:gd name="connsiteY74" fmla="*/ 644296 h 812608"/>
              <a:gd name="connsiteX75" fmla="*/ 8827320 w 14191711"/>
              <a:gd name="connsiteY75" fmla="*/ 383863 h 812608"/>
              <a:gd name="connsiteX76" fmla="*/ 8827571 w 14191711"/>
              <a:gd name="connsiteY76" fmla="*/ 383454 h 812608"/>
              <a:gd name="connsiteX77" fmla="*/ 8829064 w 14191711"/>
              <a:gd name="connsiteY77" fmla="*/ 380360 h 812608"/>
              <a:gd name="connsiteX78" fmla="*/ 8855850 w 14191711"/>
              <a:gd name="connsiteY78" fmla="*/ 332390 h 812608"/>
              <a:gd name="connsiteX79" fmla="*/ 8869104 w 14191711"/>
              <a:gd name="connsiteY79" fmla="*/ 311755 h 812608"/>
              <a:gd name="connsiteX80" fmla="*/ 8886595 w 14191711"/>
              <a:gd name="connsiteY80" fmla="*/ 271319 h 812608"/>
              <a:gd name="connsiteX81" fmla="*/ 8878903 w 14191711"/>
              <a:gd name="connsiteY81" fmla="*/ 296503 h 812608"/>
              <a:gd name="connsiteX82" fmla="*/ 8885013 w 14191711"/>
              <a:gd name="connsiteY82" fmla="*/ 286991 h 812608"/>
              <a:gd name="connsiteX83" fmla="*/ 9376765 w 14191711"/>
              <a:gd name="connsiteY83" fmla="*/ 1 h 812608"/>
              <a:gd name="connsiteX84" fmla="*/ 9747192 w 14191711"/>
              <a:gd name="connsiteY84" fmla="*/ 148597 h 812608"/>
              <a:gd name="connsiteX85" fmla="*/ 9795398 w 14191711"/>
              <a:gd name="connsiteY85" fmla="*/ 195936 h 812608"/>
              <a:gd name="connsiteX86" fmla="*/ 9799712 w 14191711"/>
              <a:gd name="connsiteY86" fmla="*/ 187312 h 812608"/>
              <a:gd name="connsiteX87" fmla="*/ 9809248 w 14191711"/>
              <a:gd name="connsiteY87" fmla="*/ 204977 h 812608"/>
              <a:gd name="connsiteX88" fmla="*/ 10249076 w 14191711"/>
              <a:gd name="connsiteY88" fmla="*/ 492302 h 812608"/>
              <a:gd name="connsiteX89" fmla="*/ 10514687 w 14191711"/>
              <a:gd name="connsiteY89" fmla="*/ 401515 h 812608"/>
              <a:gd name="connsiteX90" fmla="*/ 10559894 w 14191711"/>
              <a:gd name="connsiteY90" fmla="*/ 363604 h 812608"/>
              <a:gd name="connsiteX91" fmla="*/ 10565468 w 14191711"/>
              <a:gd name="connsiteY91" fmla="*/ 356531 h 812608"/>
              <a:gd name="connsiteX92" fmla="*/ 10599588 w 14191711"/>
              <a:gd name="connsiteY92" fmla="*/ 323702 h 812608"/>
              <a:gd name="connsiteX93" fmla="*/ 10624669 w 14191711"/>
              <a:gd name="connsiteY93" fmla="*/ 296653 h 812608"/>
              <a:gd name="connsiteX94" fmla="*/ 10713904 w 14191711"/>
              <a:gd name="connsiteY94" fmla="*/ 159809 h 812608"/>
              <a:gd name="connsiteX95" fmla="*/ 10731414 w 14191711"/>
              <a:gd name="connsiteY95" fmla="*/ 119325 h 812608"/>
              <a:gd name="connsiteX96" fmla="*/ 10713730 w 14191711"/>
              <a:gd name="connsiteY96" fmla="*/ 177226 h 812608"/>
              <a:gd name="connsiteX97" fmla="*/ 10677391 w 14191711"/>
              <a:gd name="connsiteY97" fmla="*/ 258676 h 812608"/>
              <a:gd name="connsiteX98" fmla="*/ 10718671 w 14191711"/>
              <a:gd name="connsiteY98" fmla="*/ 229399 h 812608"/>
              <a:gd name="connsiteX99" fmla="*/ 10992244 w 14191711"/>
              <a:gd name="connsiteY99" fmla="*/ 151993 h 812608"/>
              <a:gd name="connsiteX100" fmla="*/ 11362671 w 14191711"/>
              <a:gd name="connsiteY100" fmla="*/ 300589 h 812608"/>
              <a:gd name="connsiteX101" fmla="*/ 11410877 w 14191711"/>
              <a:gd name="connsiteY101" fmla="*/ 347928 h 812608"/>
              <a:gd name="connsiteX102" fmla="*/ 11415191 w 14191711"/>
              <a:gd name="connsiteY102" fmla="*/ 339305 h 812608"/>
              <a:gd name="connsiteX103" fmla="*/ 11424726 w 14191711"/>
              <a:gd name="connsiteY103" fmla="*/ 356969 h 812608"/>
              <a:gd name="connsiteX104" fmla="*/ 11864556 w 14191711"/>
              <a:gd name="connsiteY104" fmla="*/ 644295 h 812608"/>
              <a:gd name="connsiteX105" fmla="*/ 12287618 w 14191711"/>
              <a:gd name="connsiteY105" fmla="*/ 383862 h 812608"/>
              <a:gd name="connsiteX106" fmla="*/ 12287870 w 14191711"/>
              <a:gd name="connsiteY106" fmla="*/ 383453 h 812608"/>
              <a:gd name="connsiteX107" fmla="*/ 12289362 w 14191711"/>
              <a:gd name="connsiteY107" fmla="*/ 380359 h 812608"/>
              <a:gd name="connsiteX108" fmla="*/ 12316148 w 14191711"/>
              <a:gd name="connsiteY108" fmla="*/ 332389 h 812608"/>
              <a:gd name="connsiteX109" fmla="*/ 12329403 w 14191711"/>
              <a:gd name="connsiteY109" fmla="*/ 311754 h 812608"/>
              <a:gd name="connsiteX110" fmla="*/ 12346892 w 14191711"/>
              <a:gd name="connsiteY110" fmla="*/ 271318 h 812608"/>
              <a:gd name="connsiteX111" fmla="*/ 12339201 w 14191711"/>
              <a:gd name="connsiteY111" fmla="*/ 296502 h 812608"/>
              <a:gd name="connsiteX112" fmla="*/ 12345311 w 14191711"/>
              <a:gd name="connsiteY112" fmla="*/ 286990 h 812608"/>
              <a:gd name="connsiteX113" fmla="*/ 12837063 w 14191711"/>
              <a:gd name="connsiteY113" fmla="*/ 0 h 812608"/>
              <a:gd name="connsiteX114" fmla="*/ 13207490 w 14191711"/>
              <a:gd name="connsiteY114" fmla="*/ 148596 h 812608"/>
              <a:gd name="connsiteX115" fmla="*/ 13255696 w 14191711"/>
              <a:gd name="connsiteY115" fmla="*/ 195935 h 812608"/>
              <a:gd name="connsiteX116" fmla="*/ 13260010 w 14191711"/>
              <a:gd name="connsiteY116" fmla="*/ 187311 h 812608"/>
              <a:gd name="connsiteX117" fmla="*/ 13269546 w 14191711"/>
              <a:gd name="connsiteY117" fmla="*/ 204976 h 812608"/>
              <a:gd name="connsiteX118" fmla="*/ 13709375 w 14191711"/>
              <a:gd name="connsiteY118" fmla="*/ 492302 h 812608"/>
              <a:gd name="connsiteX119" fmla="*/ 14174202 w 14191711"/>
              <a:gd name="connsiteY119" fmla="*/ 159808 h 812608"/>
              <a:gd name="connsiteX120" fmla="*/ 14191711 w 14191711"/>
              <a:gd name="connsiteY120" fmla="*/ 119324 h 812608"/>
              <a:gd name="connsiteX121" fmla="*/ 14174028 w 14191711"/>
              <a:gd name="connsiteY121" fmla="*/ 177225 h 812608"/>
              <a:gd name="connsiteX122" fmla="*/ 13580362 w 14191711"/>
              <a:gd name="connsiteY122" fmla="*/ 660610 h 812608"/>
              <a:gd name="connsiteX123" fmla="*/ 13209935 w 14191711"/>
              <a:gd name="connsiteY123" fmla="*/ 512014 h 812608"/>
              <a:gd name="connsiteX124" fmla="*/ 13161729 w 14191711"/>
              <a:gd name="connsiteY124" fmla="*/ 464675 h 812608"/>
              <a:gd name="connsiteX125" fmla="*/ 13157414 w 14191711"/>
              <a:gd name="connsiteY125" fmla="*/ 473298 h 812608"/>
              <a:gd name="connsiteX126" fmla="*/ 13147879 w 14191711"/>
              <a:gd name="connsiteY126" fmla="*/ 455634 h 812608"/>
              <a:gd name="connsiteX127" fmla="*/ 12708050 w 14191711"/>
              <a:gd name="connsiteY127" fmla="*/ 168308 h 812608"/>
              <a:gd name="connsiteX128" fmla="*/ 12284988 w 14191711"/>
              <a:gd name="connsiteY128" fmla="*/ 428741 h 812608"/>
              <a:gd name="connsiteX129" fmla="*/ 12284736 w 14191711"/>
              <a:gd name="connsiteY129" fmla="*/ 429150 h 812608"/>
              <a:gd name="connsiteX130" fmla="*/ 12283244 w 14191711"/>
              <a:gd name="connsiteY130" fmla="*/ 432244 h 812608"/>
              <a:gd name="connsiteX131" fmla="*/ 12256457 w 14191711"/>
              <a:gd name="connsiteY131" fmla="*/ 480214 h 812608"/>
              <a:gd name="connsiteX132" fmla="*/ 12243203 w 14191711"/>
              <a:gd name="connsiteY132" fmla="*/ 500849 h 812608"/>
              <a:gd name="connsiteX133" fmla="*/ 12225713 w 14191711"/>
              <a:gd name="connsiteY133" fmla="*/ 541285 h 812608"/>
              <a:gd name="connsiteX134" fmla="*/ 12233404 w 14191711"/>
              <a:gd name="connsiteY134" fmla="*/ 516101 h 812608"/>
              <a:gd name="connsiteX135" fmla="*/ 12227295 w 14191711"/>
              <a:gd name="connsiteY135" fmla="*/ 525613 h 812608"/>
              <a:gd name="connsiteX136" fmla="*/ 11735542 w 14191711"/>
              <a:gd name="connsiteY136" fmla="*/ 812603 h 812608"/>
              <a:gd name="connsiteX137" fmla="*/ 11365115 w 14191711"/>
              <a:gd name="connsiteY137" fmla="*/ 664007 h 812608"/>
              <a:gd name="connsiteX138" fmla="*/ 11316909 w 14191711"/>
              <a:gd name="connsiteY138" fmla="*/ 616668 h 812608"/>
              <a:gd name="connsiteX139" fmla="*/ 11312595 w 14191711"/>
              <a:gd name="connsiteY139" fmla="*/ 625292 h 812608"/>
              <a:gd name="connsiteX140" fmla="*/ 11303060 w 14191711"/>
              <a:gd name="connsiteY140" fmla="*/ 607627 h 812608"/>
              <a:gd name="connsiteX141" fmla="*/ 10863231 w 14191711"/>
              <a:gd name="connsiteY141" fmla="*/ 320302 h 812608"/>
              <a:gd name="connsiteX142" fmla="*/ 10597620 w 14191711"/>
              <a:gd name="connsiteY142" fmla="*/ 411089 h 812608"/>
              <a:gd name="connsiteX143" fmla="*/ 10552413 w 14191711"/>
              <a:gd name="connsiteY143" fmla="*/ 449000 h 812608"/>
              <a:gd name="connsiteX144" fmla="*/ 10546840 w 14191711"/>
              <a:gd name="connsiteY144" fmla="*/ 456073 h 812608"/>
              <a:gd name="connsiteX145" fmla="*/ 10512719 w 14191711"/>
              <a:gd name="connsiteY145" fmla="*/ 488902 h 812608"/>
              <a:gd name="connsiteX146" fmla="*/ 10487638 w 14191711"/>
              <a:gd name="connsiteY146" fmla="*/ 515951 h 812608"/>
              <a:gd name="connsiteX147" fmla="*/ 10398403 w 14191711"/>
              <a:gd name="connsiteY147" fmla="*/ 652795 h 812608"/>
              <a:gd name="connsiteX148" fmla="*/ 10380893 w 14191711"/>
              <a:gd name="connsiteY148" fmla="*/ 693279 h 812608"/>
              <a:gd name="connsiteX149" fmla="*/ 10398577 w 14191711"/>
              <a:gd name="connsiteY149" fmla="*/ 635378 h 812608"/>
              <a:gd name="connsiteX150" fmla="*/ 10434916 w 14191711"/>
              <a:gd name="connsiteY150" fmla="*/ 553928 h 812608"/>
              <a:gd name="connsiteX151" fmla="*/ 10393636 w 14191711"/>
              <a:gd name="connsiteY151" fmla="*/ 583206 h 812608"/>
              <a:gd name="connsiteX152" fmla="*/ 10120064 w 14191711"/>
              <a:gd name="connsiteY152" fmla="*/ 660611 h 812608"/>
              <a:gd name="connsiteX153" fmla="*/ 9749637 w 14191711"/>
              <a:gd name="connsiteY153" fmla="*/ 512015 h 812608"/>
              <a:gd name="connsiteX154" fmla="*/ 9701430 w 14191711"/>
              <a:gd name="connsiteY154" fmla="*/ 464676 h 812608"/>
              <a:gd name="connsiteX155" fmla="*/ 9697117 w 14191711"/>
              <a:gd name="connsiteY155" fmla="*/ 473299 h 812608"/>
              <a:gd name="connsiteX156" fmla="*/ 9687581 w 14191711"/>
              <a:gd name="connsiteY156" fmla="*/ 455635 h 812608"/>
              <a:gd name="connsiteX157" fmla="*/ 9247751 w 14191711"/>
              <a:gd name="connsiteY157" fmla="*/ 168309 h 812608"/>
              <a:gd name="connsiteX158" fmla="*/ 8824689 w 14191711"/>
              <a:gd name="connsiteY158" fmla="*/ 428742 h 812608"/>
              <a:gd name="connsiteX159" fmla="*/ 8824438 w 14191711"/>
              <a:gd name="connsiteY159" fmla="*/ 429151 h 812608"/>
              <a:gd name="connsiteX160" fmla="*/ 8822946 w 14191711"/>
              <a:gd name="connsiteY160" fmla="*/ 432245 h 812608"/>
              <a:gd name="connsiteX161" fmla="*/ 8796160 w 14191711"/>
              <a:gd name="connsiteY161" fmla="*/ 480215 h 812608"/>
              <a:gd name="connsiteX162" fmla="*/ 8782904 w 14191711"/>
              <a:gd name="connsiteY162" fmla="*/ 500850 h 812608"/>
              <a:gd name="connsiteX163" fmla="*/ 8765415 w 14191711"/>
              <a:gd name="connsiteY163" fmla="*/ 541286 h 812608"/>
              <a:gd name="connsiteX164" fmla="*/ 8773106 w 14191711"/>
              <a:gd name="connsiteY164" fmla="*/ 516102 h 812608"/>
              <a:gd name="connsiteX165" fmla="*/ 8766996 w 14191711"/>
              <a:gd name="connsiteY165" fmla="*/ 525614 h 812608"/>
              <a:gd name="connsiteX166" fmla="*/ 8275245 w 14191711"/>
              <a:gd name="connsiteY166" fmla="*/ 812604 h 812608"/>
              <a:gd name="connsiteX167" fmla="*/ 7904817 w 14191711"/>
              <a:gd name="connsiteY167" fmla="*/ 664008 h 812608"/>
              <a:gd name="connsiteX168" fmla="*/ 7856611 w 14191711"/>
              <a:gd name="connsiteY168" fmla="*/ 616669 h 812608"/>
              <a:gd name="connsiteX169" fmla="*/ 7852297 w 14191711"/>
              <a:gd name="connsiteY169" fmla="*/ 625293 h 812608"/>
              <a:gd name="connsiteX170" fmla="*/ 7842762 w 14191711"/>
              <a:gd name="connsiteY170" fmla="*/ 607628 h 812608"/>
              <a:gd name="connsiteX171" fmla="*/ 7402932 w 14191711"/>
              <a:gd name="connsiteY171" fmla="*/ 320302 h 812608"/>
              <a:gd name="connsiteX172" fmla="*/ 7137323 w 14191711"/>
              <a:gd name="connsiteY172" fmla="*/ 411089 h 812608"/>
              <a:gd name="connsiteX173" fmla="*/ 7092118 w 14191711"/>
              <a:gd name="connsiteY173" fmla="*/ 448999 h 812608"/>
              <a:gd name="connsiteX174" fmla="*/ 7086542 w 14191711"/>
              <a:gd name="connsiteY174" fmla="*/ 456075 h 812608"/>
              <a:gd name="connsiteX175" fmla="*/ 7052412 w 14191711"/>
              <a:gd name="connsiteY175" fmla="*/ 488913 h 812608"/>
              <a:gd name="connsiteX176" fmla="*/ 7027340 w 14191711"/>
              <a:gd name="connsiteY176" fmla="*/ 515952 h 812608"/>
              <a:gd name="connsiteX177" fmla="*/ 6938105 w 14191711"/>
              <a:gd name="connsiteY177" fmla="*/ 652796 h 812608"/>
              <a:gd name="connsiteX178" fmla="*/ 6920596 w 14191711"/>
              <a:gd name="connsiteY178" fmla="*/ 693280 h 812608"/>
              <a:gd name="connsiteX179" fmla="*/ 6938279 w 14191711"/>
              <a:gd name="connsiteY179" fmla="*/ 635379 h 812608"/>
              <a:gd name="connsiteX180" fmla="*/ 6974617 w 14191711"/>
              <a:gd name="connsiteY180" fmla="*/ 553930 h 812608"/>
              <a:gd name="connsiteX181" fmla="*/ 6933338 w 14191711"/>
              <a:gd name="connsiteY181" fmla="*/ 583208 h 812608"/>
              <a:gd name="connsiteX182" fmla="*/ 6659766 w 14191711"/>
              <a:gd name="connsiteY182" fmla="*/ 660613 h 812608"/>
              <a:gd name="connsiteX183" fmla="*/ 6289339 w 14191711"/>
              <a:gd name="connsiteY183" fmla="*/ 512017 h 812608"/>
              <a:gd name="connsiteX184" fmla="*/ 6241132 w 14191711"/>
              <a:gd name="connsiteY184" fmla="*/ 464678 h 812608"/>
              <a:gd name="connsiteX185" fmla="*/ 6236819 w 14191711"/>
              <a:gd name="connsiteY185" fmla="*/ 473301 h 812608"/>
              <a:gd name="connsiteX186" fmla="*/ 6227283 w 14191711"/>
              <a:gd name="connsiteY186" fmla="*/ 455637 h 812608"/>
              <a:gd name="connsiteX187" fmla="*/ 5787454 w 14191711"/>
              <a:gd name="connsiteY187" fmla="*/ 168311 h 812608"/>
              <a:gd name="connsiteX188" fmla="*/ 5364392 w 14191711"/>
              <a:gd name="connsiteY188" fmla="*/ 428744 h 812608"/>
              <a:gd name="connsiteX189" fmla="*/ 5364140 w 14191711"/>
              <a:gd name="connsiteY189" fmla="*/ 429153 h 812608"/>
              <a:gd name="connsiteX190" fmla="*/ 5362648 w 14191711"/>
              <a:gd name="connsiteY190" fmla="*/ 432247 h 812608"/>
              <a:gd name="connsiteX191" fmla="*/ 5335862 w 14191711"/>
              <a:gd name="connsiteY191" fmla="*/ 480217 h 812608"/>
              <a:gd name="connsiteX192" fmla="*/ 5322606 w 14191711"/>
              <a:gd name="connsiteY192" fmla="*/ 500852 h 812608"/>
              <a:gd name="connsiteX193" fmla="*/ 5305117 w 14191711"/>
              <a:gd name="connsiteY193" fmla="*/ 541288 h 812608"/>
              <a:gd name="connsiteX194" fmla="*/ 5312809 w 14191711"/>
              <a:gd name="connsiteY194" fmla="*/ 516104 h 812608"/>
              <a:gd name="connsiteX195" fmla="*/ 5306698 w 14191711"/>
              <a:gd name="connsiteY195" fmla="*/ 525616 h 812608"/>
              <a:gd name="connsiteX196" fmla="*/ 4814947 w 14191711"/>
              <a:gd name="connsiteY196" fmla="*/ 812606 h 812608"/>
              <a:gd name="connsiteX197" fmla="*/ 4444520 w 14191711"/>
              <a:gd name="connsiteY197" fmla="*/ 664010 h 812608"/>
              <a:gd name="connsiteX198" fmla="*/ 4396313 w 14191711"/>
              <a:gd name="connsiteY198" fmla="*/ 616671 h 812608"/>
              <a:gd name="connsiteX199" fmla="*/ 4392000 w 14191711"/>
              <a:gd name="connsiteY199" fmla="*/ 625295 h 812608"/>
              <a:gd name="connsiteX200" fmla="*/ 4382464 w 14191711"/>
              <a:gd name="connsiteY200" fmla="*/ 607630 h 812608"/>
              <a:gd name="connsiteX201" fmla="*/ 3942635 w 14191711"/>
              <a:gd name="connsiteY201" fmla="*/ 320304 h 812608"/>
              <a:gd name="connsiteX202" fmla="*/ 3677025 w 14191711"/>
              <a:gd name="connsiteY202" fmla="*/ 411091 h 812608"/>
              <a:gd name="connsiteX203" fmla="*/ 3631821 w 14191711"/>
              <a:gd name="connsiteY203" fmla="*/ 449001 h 812608"/>
              <a:gd name="connsiteX204" fmla="*/ 3626244 w 14191711"/>
              <a:gd name="connsiteY204" fmla="*/ 456077 h 812608"/>
              <a:gd name="connsiteX205" fmla="*/ 3592115 w 14191711"/>
              <a:gd name="connsiteY205" fmla="*/ 488915 h 812608"/>
              <a:gd name="connsiteX206" fmla="*/ 3567043 w 14191711"/>
              <a:gd name="connsiteY206" fmla="*/ 515954 h 812608"/>
              <a:gd name="connsiteX207" fmla="*/ 3477808 w 14191711"/>
              <a:gd name="connsiteY207" fmla="*/ 652798 h 812608"/>
              <a:gd name="connsiteX208" fmla="*/ 3460298 w 14191711"/>
              <a:gd name="connsiteY208" fmla="*/ 693282 h 812608"/>
              <a:gd name="connsiteX209" fmla="*/ 3477981 w 14191711"/>
              <a:gd name="connsiteY209" fmla="*/ 635381 h 812608"/>
              <a:gd name="connsiteX210" fmla="*/ 3514319 w 14191711"/>
              <a:gd name="connsiteY210" fmla="*/ 553933 h 812608"/>
              <a:gd name="connsiteX211" fmla="*/ 3473041 w 14191711"/>
              <a:gd name="connsiteY211" fmla="*/ 583210 h 812608"/>
              <a:gd name="connsiteX212" fmla="*/ 3199468 w 14191711"/>
              <a:gd name="connsiteY212" fmla="*/ 660615 h 812608"/>
              <a:gd name="connsiteX213" fmla="*/ 2829041 w 14191711"/>
              <a:gd name="connsiteY213" fmla="*/ 512019 h 812608"/>
              <a:gd name="connsiteX214" fmla="*/ 2780835 w 14191711"/>
              <a:gd name="connsiteY214" fmla="*/ 464680 h 812608"/>
              <a:gd name="connsiteX215" fmla="*/ 2776521 w 14191711"/>
              <a:gd name="connsiteY215" fmla="*/ 473303 h 812608"/>
              <a:gd name="connsiteX216" fmla="*/ 2766985 w 14191711"/>
              <a:gd name="connsiteY216" fmla="*/ 455639 h 812608"/>
              <a:gd name="connsiteX217" fmla="*/ 2327156 w 14191711"/>
              <a:gd name="connsiteY217" fmla="*/ 168313 h 812608"/>
              <a:gd name="connsiteX218" fmla="*/ 1904094 w 14191711"/>
              <a:gd name="connsiteY218" fmla="*/ 428746 h 812608"/>
              <a:gd name="connsiteX219" fmla="*/ 1903842 w 14191711"/>
              <a:gd name="connsiteY219" fmla="*/ 429155 h 812608"/>
              <a:gd name="connsiteX220" fmla="*/ 1902350 w 14191711"/>
              <a:gd name="connsiteY220" fmla="*/ 432249 h 812608"/>
              <a:gd name="connsiteX221" fmla="*/ 1875564 w 14191711"/>
              <a:gd name="connsiteY221" fmla="*/ 480219 h 812608"/>
              <a:gd name="connsiteX222" fmla="*/ 1862308 w 14191711"/>
              <a:gd name="connsiteY222" fmla="*/ 500854 h 812608"/>
              <a:gd name="connsiteX223" fmla="*/ 1844819 w 14191711"/>
              <a:gd name="connsiteY223" fmla="*/ 541290 h 812608"/>
              <a:gd name="connsiteX224" fmla="*/ 1852511 w 14191711"/>
              <a:gd name="connsiteY224" fmla="*/ 516106 h 812608"/>
              <a:gd name="connsiteX225" fmla="*/ 1846400 w 14191711"/>
              <a:gd name="connsiteY225" fmla="*/ 525618 h 812608"/>
              <a:gd name="connsiteX226" fmla="*/ 1354649 w 14191711"/>
              <a:gd name="connsiteY226" fmla="*/ 812608 h 8126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Lst>
            <a:rect l="l" t="t" r="r" b="b"/>
            <a:pathLst>
              <a:path w="14191711" h="812608">
                <a:moveTo>
                  <a:pt x="1354649" y="812608"/>
                </a:moveTo>
                <a:cubicBezTo>
                  <a:pt x="1217434" y="812608"/>
                  <a:pt x="1089962" y="757828"/>
                  <a:pt x="984222" y="664012"/>
                </a:cubicBezTo>
                <a:lnTo>
                  <a:pt x="936015" y="616673"/>
                </a:lnTo>
                <a:lnTo>
                  <a:pt x="931702" y="625297"/>
                </a:lnTo>
                <a:lnTo>
                  <a:pt x="922166" y="607632"/>
                </a:lnTo>
                <a:cubicBezTo>
                  <a:pt x="817622" y="432155"/>
                  <a:pt x="659408" y="320306"/>
                  <a:pt x="482337" y="320306"/>
                </a:cubicBezTo>
                <a:cubicBezTo>
                  <a:pt x="290509" y="320306"/>
                  <a:pt x="120814" y="451574"/>
                  <a:pt x="17510" y="652800"/>
                </a:cubicBezTo>
                <a:lnTo>
                  <a:pt x="0" y="693284"/>
                </a:lnTo>
                <a:lnTo>
                  <a:pt x="17683" y="635383"/>
                </a:lnTo>
                <a:cubicBezTo>
                  <a:pt x="126094" y="348887"/>
                  <a:pt x="351214" y="151998"/>
                  <a:pt x="611350" y="151998"/>
                </a:cubicBezTo>
                <a:cubicBezTo>
                  <a:pt x="748565" y="151998"/>
                  <a:pt x="876036" y="206778"/>
                  <a:pt x="981777" y="300594"/>
                </a:cubicBezTo>
                <a:lnTo>
                  <a:pt x="1029983" y="347933"/>
                </a:lnTo>
                <a:lnTo>
                  <a:pt x="1034297" y="339310"/>
                </a:lnTo>
                <a:lnTo>
                  <a:pt x="1043833" y="356974"/>
                </a:lnTo>
                <a:cubicBezTo>
                  <a:pt x="1148377" y="532451"/>
                  <a:pt x="1306590" y="644300"/>
                  <a:pt x="1483662" y="644300"/>
                </a:cubicBezTo>
                <a:cubicBezTo>
                  <a:pt x="1651511" y="644300"/>
                  <a:pt x="1802415" y="543798"/>
                  <a:pt x="1906724" y="383867"/>
                </a:cubicBezTo>
                <a:lnTo>
                  <a:pt x="1906976" y="383458"/>
                </a:lnTo>
                <a:lnTo>
                  <a:pt x="1908468" y="380364"/>
                </a:lnTo>
                <a:cubicBezTo>
                  <a:pt x="1916987" y="363963"/>
                  <a:pt x="1925923" y="347964"/>
                  <a:pt x="1935254" y="332394"/>
                </a:cubicBezTo>
                <a:lnTo>
                  <a:pt x="1948509" y="311759"/>
                </a:lnTo>
                <a:lnTo>
                  <a:pt x="1965999" y="271323"/>
                </a:lnTo>
                <a:lnTo>
                  <a:pt x="1958307" y="296507"/>
                </a:lnTo>
                <a:lnTo>
                  <a:pt x="1964417" y="286995"/>
                </a:lnTo>
                <a:cubicBezTo>
                  <a:pt x="2085662" y="110755"/>
                  <a:pt x="2261067" y="5"/>
                  <a:pt x="2456169" y="5"/>
                </a:cubicBezTo>
                <a:cubicBezTo>
                  <a:pt x="2593384" y="5"/>
                  <a:pt x="2720856" y="54785"/>
                  <a:pt x="2826596" y="148601"/>
                </a:cubicBezTo>
                <a:lnTo>
                  <a:pt x="2874802" y="195940"/>
                </a:lnTo>
                <a:lnTo>
                  <a:pt x="2879116" y="187316"/>
                </a:lnTo>
                <a:lnTo>
                  <a:pt x="2888652" y="204981"/>
                </a:lnTo>
                <a:cubicBezTo>
                  <a:pt x="2993196" y="380458"/>
                  <a:pt x="3151409" y="492306"/>
                  <a:pt x="3328481" y="492306"/>
                </a:cubicBezTo>
                <a:cubicBezTo>
                  <a:pt x="3424395" y="492306"/>
                  <a:pt x="3514776" y="459490"/>
                  <a:pt x="3594091" y="401519"/>
                </a:cubicBezTo>
                <a:lnTo>
                  <a:pt x="3639295" y="363610"/>
                </a:lnTo>
                <a:lnTo>
                  <a:pt x="3644872" y="356534"/>
                </a:lnTo>
                <a:lnTo>
                  <a:pt x="3679001" y="323696"/>
                </a:lnTo>
                <a:lnTo>
                  <a:pt x="3704073" y="296657"/>
                </a:lnTo>
                <a:cubicBezTo>
                  <a:pt x="3737507" y="256054"/>
                  <a:pt x="3767482" y="210119"/>
                  <a:pt x="3793308" y="159813"/>
                </a:cubicBezTo>
                <a:lnTo>
                  <a:pt x="3810818" y="119329"/>
                </a:lnTo>
                <a:lnTo>
                  <a:pt x="3793135" y="177230"/>
                </a:lnTo>
                <a:lnTo>
                  <a:pt x="3756797" y="258678"/>
                </a:lnTo>
                <a:lnTo>
                  <a:pt x="3798075" y="229401"/>
                </a:lnTo>
                <a:cubicBezTo>
                  <a:pt x="3881470" y="179684"/>
                  <a:pt x="3974097" y="151996"/>
                  <a:pt x="4071648" y="151996"/>
                </a:cubicBezTo>
                <a:cubicBezTo>
                  <a:pt x="4208863" y="151996"/>
                  <a:pt x="4336334" y="206776"/>
                  <a:pt x="4442075" y="300592"/>
                </a:cubicBezTo>
                <a:lnTo>
                  <a:pt x="4490281" y="347931"/>
                </a:lnTo>
                <a:lnTo>
                  <a:pt x="4494595" y="339308"/>
                </a:lnTo>
                <a:lnTo>
                  <a:pt x="4504131" y="356972"/>
                </a:lnTo>
                <a:cubicBezTo>
                  <a:pt x="4608675" y="532449"/>
                  <a:pt x="4766888" y="644298"/>
                  <a:pt x="4943960" y="644298"/>
                </a:cubicBezTo>
                <a:cubicBezTo>
                  <a:pt x="5111809" y="644298"/>
                  <a:pt x="5262713" y="543796"/>
                  <a:pt x="5367022" y="383865"/>
                </a:cubicBezTo>
                <a:lnTo>
                  <a:pt x="5367274" y="383456"/>
                </a:lnTo>
                <a:lnTo>
                  <a:pt x="5368766" y="380362"/>
                </a:lnTo>
                <a:cubicBezTo>
                  <a:pt x="5377285" y="363961"/>
                  <a:pt x="5386221" y="347962"/>
                  <a:pt x="5395552" y="332392"/>
                </a:cubicBezTo>
                <a:lnTo>
                  <a:pt x="5408807" y="311757"/>
                </a:lnTo>
                <a:lnTo>
                  <a:pt x="5426297" y="271321"/>
                </a:lnTo>
                <a:lnTo>
                  <a:pt x="5418605" y="296505"/>
                </a:lnTo>
                <a:lnTo>
                  <a:pt x="5424715" y="286993"/>
                </a:lnTo>
                <a:cubicBezTo>
                  <a:pt x="5545960" y="110753"/>
                  <a:pt x="5721365" y="3"/>
                  <a:pt x="5916467" y="3"/>
                </a:cubicBezTo>
                <a:cubicBezTo>
                  <a:pt x="6053682" y="3"/>
                  <a:pt x="6181154" y="54783"/>
                  <a:pt x="6286894" y="148599"/>
                </a:cubicBezTo>
                <a:lnTo>
                  <a:pt x="6335100" y="195938"/>
                </a:lnTo>
                <a:lnTo>
                  <a:pt x="6339414" y="187314"/>
                </a:lnTo>
                <a:lnTo>
                  <a:pt x="6348950" y="204979"/>
                </a:lnTo>
                <a:cubicBezTo>
                  <a:pt x="6453494" y="380456"/>
                  <a:pt x="6611707" y="492304"/>
                  <a:pt x="6788779" y="492304"/>
                </a:cubicBezTo>
                <a:cubicBezTo>
                  <a:pt x="6884693" y="492304"/>
                  <a:pt x="6975074" y="459488"/>
                  <a:pt x="7054389" y="401517"/>
                </a:cubicBezTo>
                <a:lnTo>
                  <a:pt x="7099593" y="363608"/>
                </a:lnTo>
                <a:lnTo>
                  <a:pt x="7105170" y="356532"/>
                </a:lnTo>
                <a:lnTo>
                  <a:pt x="7139299" y="323694"/>
                </a:lnTo>
                <a:lnTo>
                  <a:pt x="7164371" y="296655"/>
                </a:lnTo>
                <a:cubicBezTo>
                  <a:pt x="7197804" y="256052"/>
                  <a:pt x="7227780" y="210117"/>
                  <a:pt x="7253606" y="159811"/>
                </a:cubicBezTo>
                <a:lnTo>
                  <a:pt x="7271116" y="119327"/>
                </a:lnTo>
                <a:lnTo>
                  <a:pt x="7253432" y="177228"/>
                </a:lnTo>
                <a:lnTo>
                  <a:pt x="7217094" y="258677"/>
                </a:lnTo>
                <a:lnTo>
                  <a:pt x="7258373" y="229399"/>
                </a:lnTo>
                <a:cubicBezTo>
                  <a:pt x="7341767" y="179682"/>
                  <a:pt x="7434395" y="151994"/>
                  <a:pt x="7531946" y="151994"/>
                </a:cubicBezTo>
                <a:cubicBezTo>
                  <a:pt x="7669160" y="151994"/>
                  <a:pt x="7796632" y="206774"/>
                  <a:pt x="7902373" y="300590"/>
                </a:cubicBezTo>
                <a:lnTo>
                  <a:pt x="7950579" y="347929"/>
                </a:lnTo>
                <a:lnTo>
                  <a:pt x="7954893" y="339306"/>
                </a:lnTo>
                <a:lnTo>
                  <a:pt x="7964429" y="356970"/>
                </a:lnTo>
                <a:cubicBezTo>
                  <a:pt x="8068973" y="532447"/>
                  <a:pt x="8227186" y="644296"/>
                  <a:pt x="8404257" y="644296"/>
                </a:cubicBezTo>
                <a:cubicBezTo>
                  <a:pt x="8572107" y="644296"/>
                  <a:pt x="8723011" y="543794"/>
                  <a:pt x="8827320" y="383863"/>
                </a:cubicBezTo>
                <a:lnTo>
                  <a:pt x="8827571" y="383454"/>
                </a:lnTo>
                <a:lnTo>
                  <a:pt x="8829064" y="380360"/>
                </a:lnTo>
                <a:cubicBezTo>
                  <a:pt x="8837583" y="363959"/>
                  <a:pt x="8846518" y="347960"/>
                  <a:pt x="8855850" y="332390"/>
                </a:cubicBezTo>
                <a:lnTo>
                  <a:pt x="8869104" y="311755"/>
                </a:lnTo>
                <a:lnTo>
                  <a:pt x="8886595" y="271319"/>
                </a:lnTo>
                <a:lnTo>
                  <a:pt x="8878903" y="296503"/>
                </a:lnTo>
                <a:lnTo>
                  <a:pt x="8885013" y="286991"/>
                </a:lnTo>
                <a:cubicBezTo>
                  <a:pt x="9006258" y="110751"/>
                  <a:pt x="9181663" y="1"/>
                  <a:pt x="9376765" y="1"/>
                </a:cubicBezTo>
                <a:cubicBezTo>
                  <a:pt x="9513979" y="1"/>
                  <a:pt x="9641452" y="54781"/>
                  <a:pt x="9747192" y="148597"/>
                </a:cubicBezTo>
                <a:lnTo>
                  <a:pt x="9795398" y="195936"/>
                </a:lnTo>
                <a:lnTo>
                  <a:pt x="9799712" y="187312"/>
                </a:lnTo>
                <a:lnTo>
                  <a:pt x="9809248" y="204977"/>
                </a:lnTo>
                <a:cubicBezTo>
                  <a:pt x="9913792" y="380454"/>
                  <a:pt x="10072005" y="492302"/>
                  <a:pt x="10249076" y="492302"/>
                </a:cubicBezTo>
                <a:cubicBezTo>
                  <a:pt x="10344990" y="492302"/>
                  <a:pt x="10435372" y="459486"/>
                  <a:pt x="10514687" y="401515"/>
                </a:cubicBezTo>
                <a:lnTo>
                  <a:pt x="10559894" y="363604"/>
                </a:lnTo>
                <a:lnTo>
                  <a:pt x="10565468" y="356531"/>
                </a:lnTo>
                <a:lnTo>
                  <a:pt x="10599588" y="323702"/>
                </a:lnTo>
                <a:lnTo>
                  <a:pt x="10624669" y="296653"/>
                </a:lnTo>
                <a:cubicBezTo>
                  <a:pt x="10658102" y="256050"/>
                  <a:pt x="10688078" y="210115"/>
                  <a:pt x="10713904" y="159809"/>
                </a:cubicBezTo>
                <a:lnTo>
                  <a:pt x="10731414" y="119325"/>
                </a:lnTo>
                <a:lnTo>
                  <a:pt x="10713730" y="177226"/>
                </a:lnTo>
                <a:lnTo>
                  <a:pt x="10677391" y="258676"/>
                </a:lnTo>
                <a:lnTo>
                  <a:pt x="10718671" y="229399"/>
                </a:lnTo>
                <a:cubicBezTo>
                  <a:pt x="10802066" y="179681"/>
                  <a:pt x="10894693" y="151993"/>
                  <a:pt x="10992244" y="151993"/>
                </a:cubicBezTo>
                <a:cubicBezTo>
                  <a:pt x="11129458" y="151993"/>
                  <a:pt x="11256930" y="206773"/>
                  <a:pt x="11362671" y="300589"/>
                </a:cubicBezTo>
                <a:lnTo>
                  <a:pt x="11410877" y="347928"/>
                </a:lnTo>
                <a:lnTo>
                  <a:pt x="11415191" y="339305"/>
                </a:lnTo>
                <a:lnTo>
                  <a:pt x="11424726" y="356969"/>
                </a:lnTo>
                <a:cubicBezTo>
                  <a:pt x="11529270" y="532446"/>
                  <a:pt x="11687484" y="644295"/>
                  <a:pt x="11864556" y="644295"/>
                </a:cubicBezTo>
                <a:cubicBezTo>
                  <a:pt x="12032405" y="644295"/>
                  <a:pt x="12183309" y="543793"/>
                  <a:pt x="12287618" y="383862"/>
                </a:cubicBezTo>
                <a:lnTo>
                  <a:pt x="12287870" y="383453"/>
                </a:lnTo>
                <a:lnTo>
                  <a:pt x="12289362" y="380359"/>
                </a:lnTo>
                <a:cubicBezTo>
                  <a:pt x="12297881" y="363958"/>
                  <a:pt x="12306817" y="347959"/>
                  <a:pt x="12316148" y="332389"/>
                </a:cubicBezTo>
                <a:lnTo>
                  <a:pt x="12329403" y="311754"/>
                </a:lnTo>
                <a:lnTo>
                  <a:pt x="12346892" y="271318"/>
                </a:lnTo>
                <a:lnTo>
                  <a:pt x="12339201" y="296502"/>
                </a:lnTo>
                <a:lnTo>
                  <a:pt x="12345311" y="286990"/>
                </a:lnTo>
                <a:cubicBezTo>
                  <a:pt x="12466556" y="110750"/>
                  <a:pt x="12641961" y="0"/>
                  <a:pt x="12837063" y="0"/>
                </a:cubicBezTo>
                <a:cubicBezTo>
                  <a:pt x="12974278" y="0"/>
                  <a:pt x="13101750" y="54780"/>
                  <a:pt x="13207490" y="148596"/>
                </a:cubicBezTo>
                <a:lnTo>
                  <a:pt x="13255696" y="195935"/>
                </a:lnTo>
                <a:lnTo>
                  <a:pt x="13260010" y="187311"/>
                </a:lnTo>
                <a:lnTo>
                  <a:pt x="13269546" y="204976"/>
                </a:lnTo>
                <a:cubicBezTo>
                  <a:pt x="13374090" y="380453"/>
                  <a:pt x="13532303" y="492302"/>
                  <a:pt x="13709375" y="492302"/>
                </a:cubicBezTo>
                <a:cubicBezTo>
                  <a:pt x="13901203" y="492302"/>
                  <a:pt x="14070898" y="361034"/>
                  <a:pt x="14174202" y="159808"/>
                </a:cubicBezTo>
                <a:lnTo>
                  <a:pt x="14191711" y="119324"/>
                </a:lnTo>
                <a:lnTo>
                  <a:pt x="14174028" y="177225"/>
                </a:lnTo>
                <a:cubicBezTo>
                  <a:pt x="14065617" y="463721"/>
                  <a:pt x="13840498" y="660610"/>
                  <a:pt x="13580362" y="660610"/>
                </a:cubicBezTo>
                <a:cubicBezTo>
                  <a:pt x="13443147" y="660610"/>
                  <a:pt x="13315675" y="605830"/>
                  <a:pt x="13209935" y="512014"/>
                </a:cubicBezTo>
                <a:lnTo>
                  <a:pt x="13161729" y="464675"/>
                </a:lnTo>
                <a:lnTo>
                  <a:pt x="13157414" y="473298"/>
                </a:lnTo>
                <a:lnTo>
                  <a:pt x="13147879" y="455634"/>
                </a:lnTo>
                <a:cubicBezTo>
                  <a:pt x="13043335" y="280157"/>
                  <a:pt x="12885121" y="168308"/>
                  <a:pt x="12708050" y="168308"/>
                </a:cubicBezTo>
                <a:cubicBezTo>
                  <a:pt x="12540201" y="168308"/>
                  <a:pt x="12389296" y="268810"/>
                  <a:pt x="12284988" y="428741"/>
                </a:cubicBezTo>
                <a:lnTo>
                  <a:pt x="12284736" y="429150"/>
                </a:lnTo>
                <a:lnTo>
                  <a:pt x="12283244" y="432244"/>
                </a:lnTo>
                <a:cubicBezTo>
                  <a:pt x="12274725" y="448645"/>
                  <a:pt x="12265789" y="464644"/>
                  <a:pt x="12256457" y="480214"/>
                </a:cubicBezTo>
                <a:lnTo>
                  <a:pt x="12243203" y="500849"/>
                </a:lnTo>
                <a:lnTo>
                  <a:pt x="12225713" y="541285"/>
                </a:lnTo>
                <a:lnTo>
                  <a:pt x="12233404" y="516101"/>
                </a:lnTo>
                <a:lnTo>
                  <a:pt x="12227295" y="525613"/>
                </a:lnTo>
                <a:cubicBezTo>
                  <a:pt x="12106050" y="701853"/>
                  <a:pt x="11930644" y="812603"/>
                  <a:pt x="11735542" y="812603"/>
                </a:cubicBezTo>
                <a:cubicBezTo>
                  <a:pt x="11598328" y="812603"/>
                  <a:pt x="11470856" y="757823"/>
                  <a:pt x="11365115" y="664007"/>
                </a:cubicBezTo>
                <a:lnTo>
                  <a:pt x="11316909" y="616668"/>
                </a:lnTo>
                <a:lnTo>
                  <a:pt x="11312595" y="625292"/>
                </a:lnTo>
                <a:lnTo>
                  <a:pt x="11303060" y="607627"/>
                </a:lnTo>
                <a:cubicBezTo>
                  <a:pt x="11198516" y="432150"/>
                  <a:pt x="11040302" y="320302"/>
                  <a:pt x="10863231" y="320302"/>
                </a:cubicBezTo>
                <a:cubicBezTo>
                  <a:pt x="10767317" y="320302"/>
                  <a:pt x="10676936" y="353118"/>
                  <a:pt x="10597620" y="411089"/>
                </a:cubicBezTo>
                <a:lnTo>
                  <a:pt x="10552413" y="449000"/>
                </a:lnTo>
                <a:lnTo>
                  <a:pt x="10546840" y="456073"/>
                </a:lnTo>
                <a:lnTo>
                  <a:pt x="10512719" y="488902"/>
                </a:lnTo>
                <a:lnTo>
                  <a:pt x="10487638" y="515951"/>
                </a:lnTo>
                <a:cubicBezTo>
                  <a:pt x="10454205" y="556554"/>
                  <a:pt x="10424229" y="602489"/>
                  <a:pt x="10398403" y="652795"/>
                </a:cubicBezTo>
                <a:lnTo>
                  <a:pt x="10380893" y="693279"/>
                </a:lnTo>
                <a:lnTo>
                  <a:pt x="10398577" y="635378"/>
                </a:lnTo>
                <a:lnTo>
                  <a:pt x="10434916" y="553928"/>
                </a:lnTo>
                <a:lnTo>
                  <a:pt x="10393636" y="583206"/>
                </a:lnTo>
                <a:cubicBezTo>
                  <a:pt x="10310241" y="632923"/>
                  <a:pt x="10217615" y="660611"/>
                  <a:pt x="10120064" y="660611"/>
                </a:cubicBezTo>
                <a:cubicBezTo>
                  <a:pt x="9982849" y="660611"/>
                  <a:pt x="9855377" y="605831"/>
                  <a:pt x="9749637" y="512015"/>
                </a:cubicBezTo>
                <a:lnTo>
                  <a:pt x="9701430" y="464676"/>
                </a:lnTo>
                <a:lnTo>
                  <a:pt x="9697117" y="473299"/>
                </a:lnTo>
                <a:lnTo>
                  <a:pt x="9687581" y="455635"/>
                </a:lnTo>
                <a:cubicBezTo>
                  <a:pt x="9583037" y="280158"/>
                  <a:pt x="9424824" y="168309"/>
                  <a:pt x="9247751" y="168309"/>
                </a:cubicBezTo>
                <a:cubicBezTo>
                  <a:pt x="9079903" y="168309"/>
                  <a:pt x="8928998" y="268811"/>
                  <a:pt x="8824689" y="428742"/>
                </a:cubicBezTo>
                <a:lnTo>
                  <a:pt x="8824438" y="429151"/>
                </a:lnTo>
                <a:lnTo>
                  <a:pt x="8822946" y="432245"/>
                </a:lnTo>
                <a:cubicBezTo>
                  <a:pt x="8814426" y="448646"/>
                  <a:pt x="8805491" y="464645"/>
                  <a:pt x="8796160" y="480215"/>
                </a:cubicBezTo>
                <a:lnTo>
                  <a:pt x="8782904" y="500850"/>
                </a:lnTo>
                <a:lnTo>
                  <a:pt x="8765415" y="541286"/>
                </a:lnTo>
                <a:lnTo>
                  <a:pt x="8773106" y="516102"/>
                </a:lnTo>
                <a:lnTo>
                  <a:pt x="8766996" y="525614"/>
                </a:lnTo>
                <a:cubicBezTo>
                  <a:pt x="8645752" y="701854"/>
                  <a:pt x="8470347" y="812604"/>
                  <a:pt x="8275245" y="812604"/>
                </a:cubicBezTo>
                <a:cubicBezTo>
                  <a:pt x="8138029" y="812604"/>
                  <a:pt x="8010558" y="757824"/>
                  <a:pt x="7904817" y="664008"/>
                </a:cubicBezTo>
                <a:lnTo>
                  <a:pt x="7856611" y="616669"/>
                </a:lnTo>
                <a:lnTo>
                  <a:pt x="7852297" y="625293"/>
                </a:lnTo>
                <a:lnTo>
                  <a:pt x="7842762" y="607628"/>
                </a:lnTo>
                <a:cubicBezTo>
                  <a:pt x="7738218" y="432151"/>
                  <a:pt x="7580004" y="320302"/>
                  <a:pt x="7402932" y="320302"/>
                </a:cubicBezTo>
                <a:cubicBezTo>
                  <a:pt x="7307018" y="320302"/>
                  <a:pt x="7216637" y="353119"/>
                  <a:pt x="7137323" y="411089"/>
                </a:cubicBezTo>
                <a:lnTo>
                  <a:pt x="7092118" y="448999"/>
                </a:lnTo>
                <a:lnTo>
                  <a:pt x="7086542" y="456075"/>
                </a:lnTo>
                <a:lnTo>
                  <a:pt x="7052412" y="488913"/>
                </a:lnTo>
                <a:lnTo>
                  <a:pt x="7027340" y="515952"/>
                </a:lnTo>
                <a:cubicBezTo>
                  <a:pt x="6993907" y="556555"/>
                  <a:pt x="6963931" y="602489"/>
                  <a:pt x="6938105" y="652796"/>
                </a:cubicBezTo>
                <a:lnTo>
                  <a:pt x="6920596" y="693280"/>
                </a:lnTo>
                <a:lnTo>
                  <a:pt x="6938279" y="635379"/>
                </a:lnTo>
                <a:lnTo>
                  <a:pt x="6974617" y="553930"/>
                </a:lnTo>
                <a:lnTo>
                  <a:pt x="6933338" y="583208"/>
                </a:lnTo>
                <a:cubicBezTo>
                  <a:pt x="6849944" y="632925"/>
                  <a:pt x="6757317" y="660613"/>
                  <a:pt x="6659766" y="660613"/>
                </a:cubicBezTo>
                <a:cubicBezTo>
                  <a:pt x="6522551" y="660613"/>
                  <a:pt x="6395079" y="605833"/>
                  <a:pt x="6289339" y="512017"/>
                </a:cubicBezTo>
                <a:lnTo>
                  <a:pt x="6241132" y="464678"/>
                </a:lnTo>
                <a:lnTo>
                  <a:pt x="6236819" y="473301"/>
                </a:lnTo>
                <a:lnTo>
                  <a:pt x="6227283" y="455637"/>
                </a:lnTo>
                <a:cubicBezTo>
                  <a:pt x="6122739" y="280160"/>
                  <a:pt x="5964526" y="168311"/>
                  <a:pt x="5787454" y="168311"/>
                </a:cubicBezTo>
                <a:cubicBezTo>
                  <a:pt x="5619605" y="168311"/>
                  <a:pt x="5468701" y="268813"/>
                  <a:pt x="5364392" y="428744"/>
                </a:cubicBezTo>
                <a:lnTo>
                  <a:pt x="5364140" y="429153"/>
                </a:lnTo>
                <a:lnTo>
                  <a:pt x="5362648" y="432247"/>
                </a:lnTo>
                <a:cubicBezTo>
                  <a:pt x="5354128" y="448648"/>
                  <a:pt x="5345193" y="464647"/>
                  <a:pt x="5335862" y="480217"/>
                </a:cubicBezTo>
                <a:lnTo>
                  <a:pt x="5322606" y="500852"/>
                </a:lnTo>
                <a:lnTo>
                  <a:pt x="5305117" y="541288"/>
                </a:lnTo>
                <a:lnTo>
                  <a:pt x="5312809" y="516104"/>
                </a:lnTo>
                <a:lnTo>
                  <a:pt x="5306698" y="525616"/>
                </a:lnTo>
                <a:cubicBezTo>
                  <a:pt x="5185454" y="701856"/>
                  <a:pt x="5010049" y="812606"/>
                  <a:pt x="4814947" y="812606"/>
                </a:cubicBezTo>
                <a:cubicBezTo>
                  <a:pt x="4677732" y="812606"/>
                  <a:pt x="4550260" y="757826"/>
                  <a:pt x="4444520" y="664010"/>
                </a:cubicBezTo>
                <a:lnTo>
                  <a:pt x="4396313" y="616671"/>
                </a:lnTo>
                <a:lnTo>
                  <a:pt x="4392000" y="625295"/>
                </a:lnTo>
                <a:lnTo>
                  <a:pt x="4382464" y="607630"/>
                </a:lnTo>
                <a:cubicBezTo>
                  <a:pt x="4277920" y="432153"/>
                  <a:pt x="4119706" y="320304"/>
                  <a:pt x="3942635" y="320304"/>
                </a:cubicBezTo>
                <a:cubicBezTo>
                  <a:pt x="3846721" y="320304"/>
                  <a:pt x="3756340" y="353121"/>
                  <a:pt x="3677025" y="411091"/>
                </a:cubicBezTo>
                <a:lnTo>
                  <a:pt x="3631821" y="449001"/>
                </a:lnTo>
                <a:lnTo>
                  <a:pt x="3626244" y="456077"/>
                </a:lnTo>
                <a:lnTo>
                  <a:pt x="3592115" y="488915"/>
                </a:lnTo>
                <a:lnTo>
                  <a:pt x="3567043" y="515954"/>
                </a:lnTo>
                <a:cubicBezTo>
                  <a:pt x="3533609" y="556557"/>
                  <a:pt x="3503634" y="602492"/>
                  <a:pt x="3477808" y="652798"/>
                </a:cubicBezTo>
                <a:lnTo>
                  <a:pt x="3460298" y="693282"/>
                </a:lnTo>
                <a:lnTo>
                  <a:pt x="3477981" y="635381"/>
                </a:lnTo>
                <a:lnTo>
                  <a:pt x="3514319" y="553933"/>
                </a:lnTo>
                <a:lnTo>
                  <a:pt x="3473041" y="583210"/>
                </a:lnTo>
                <a:cubicBezTo>
                  <a:pt x="3389646" y="632927"/>
                  <a:pt x="3297019" y="660615"/>
                  <a:pt x="3199468" y="660615"/>
                </a:cubicBezTo>
                <a:cubicBezTo>
                  <a:pt x="3062253" y="660615"/>
                  <a:pt x="2934782" y="605835"/>
                  <a:pt x="2829041" y="512019"/>
                </a:cubicBezTo>
                <a:lnTo>
                  <a:pt x="2780835" y="464680"/>
                </a:lnTo>
                <a:lnTo>
                  <a:pt x="2776521" y="473303"/>
                </a:lnTo>
                <a:lnTo>
                  <a:pt x="2766985" y="455639"/>
                </a:lnTo>
                <a:cubicBezTo>
                  <a:pt x="2662441" y="280162"/>
                  <a:pt x="2504228" y="168313"/>
                  <a:pt x="2327156" y="168313"/>
                </a:cubicBezTo>
                <a:cubicBezTo>
                  <a:pt x="2159307" y="168313"/>
                  <a:pt x="2008403" y="268815"/>
                  <a:pt x="1904094" y="428746"/>
                </a:cubicBezTo>
                <a:lnTo>
                  <a:pt x="1903842" y="429155"/>
                </a:lnTo>
                <a:lnTo>
                  <a:pt x="1902350" y="432249"/>
                </a:lnTo>
                <a:cubicBezTo>
                  <a:pt x="1893830" y="448650"/>
                  <a:pt x="1884895" y="464649"/>
                  <a:pt x="1875564" y="480219"/>
                </a:cubicBezTo>
                <a:lnTo>
                  <a:pt x="1862308" y="500854"/>
                </a:lnTo>
                <a:lnTo>
                  <a:pt x="1844819" y="541290"/>
                </a:lnTo>
                <a:lnTo>
                  <a:pt x="1852511" y="516106"/>
                </a:lnTo>
                <a:lnTo>
                  <a:pt x="1846400" y="525618"/>
                </a:lnTo>
                <a:cubicBezTo>
                  <a:pt x="1725156" y="701858"/>
                  <a:pt x="1549751" y="812608"/>
                  <a:pt x="1354649" y="812608"/>
                </a:cubicBezTo>
                <a:close/>
              </a:path>
            </a:pathLst>
          </a:custGeom>
          <a:gradFill>
            <a:gsLst>
              <a:gs pos="22000">
                <a:srgbClr val="EE5F50">
                  <a:alpha val="0"/>
                </a:srgbClr>
              </a:gs>
              <a:gs pos="50000">
                <a:srgbClr val="B60000">
                  <a:alpha val="0"/>
                </a:srgbClr>
              </a:gs>
              <a:gs pos="72000">
                <a:schemeClr val="accent6">
                  <a:lumMod val="75000"/>
                </a:schemeClr>
              </a:gs>
              <a:gs pos="100000">
                <a:srgbClr val="FF0000"/>
              </a:gs>
              <a:gs pos="90000">
                <a:srgbClr val="B10000">
                  <a:alpha val="0"/>
                </a:srgbClr>
              </a:gs>
              <a:gs pos="8000">
                <a:srgbClr val="FF6600"/>
              </a:gs>
              <a:gs pos="28000">
                <a:srgbClr val="E78974">
                  <a:alpha val="0"/>
                </a:srgbClr>
              </a:gs>
              <a:gs pos="61000">
                <a:srgbClr val="C00000">
                  <a:lumMod val="69000"/>
                  <a:alpha val="0"/>
                </a:srgbClr>
              </a:gs>
              <a:gs pos="43000">
                <a:srgbClr val="00B050"/>
              </a:gs>
              <a:gs pos="34000">
                <a:srgbClr val="FFC000"/>
              </a:gs>
            </a:gsLst>
            <a:path path="circle">
              <a:fillToRect l="50000" t="50000" r="50000" b="50000"/>
            </a:path>
          </a:gradFill>
          <a:ln w="15875">
            <a:gradFill>
              <a:gsLst>
                <a:gs pos="0">
                  <a:schemeClr val="accent6">
                    <a:lumMod val="75000"/>
                  </a:schemeClr>
                </a:gs>
                <a:gs pos="50000">
                  <a:schemeClr val="accent6">
                    <a:lumMod val="20000"/>
                    <a:lumOff val="80000"/>
                  </a:schemeClr>
                </a:gs>
                <a:gs pos="100000">
                  <a:srgbClr val="FFC000"/>
                </a:gs>
              </a:gsLst>
              <a:lin ang="5400000" scaled="0"/>
            </a:gradFill>
          </a:ln>
          <a:scene3d>
            <a:camera prst="obliqueBottomLeft"/>
            <a:lightRig rig="threePt" dir="t"/>
          </a:scene3d>
          <a:sp3d contourW="6350"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8" name="Forma libre 27"/>
          <p:cNvSpPr/>
          <p:nvPr/>
        </p:nvSpPr>
        <p:spPr>
          <a:xfrm rot="13643862">
            <a:off x="5198289" y="51402"/>
            <a:ext cx="2136743" cy="2639624"/>
          </a:xfrm>
          <a:custGeom>
            <a:avLst/>
            <a:gdLst>
              <a:gd name="connsiteX0" fmla="*/ 1354649 w 14191711"/>
              <a:gd name="connsiteY0" fmla="*/ 812608 h 812608"/>
              <a:gd name="connsiteX1" fmla="*/ 984222 w 14191711"/>
              <a:gd name="connsiteY1" fmla="*/ 664012 h 812608"/>
              <a:gd name="connsiteX2" fmla="*/ 936015 w 14191711"/>
              <a:gd name="connsiteY2" fmla="*/ 616673 h 812608"/>
              <a:gd name="connsiteX3" fmla="*/ 931702 w 14191711"/>
              <a:gd name="connsiteY3" fmla="*/ 625297 h 812608"/>
              <a:gd name="connsiteX4" fmla="*/ 922166 w 14191711"/>
              <a:gd name="connsiteY4" fmla="*/ 607632 h 812608"/>
              <a:gd name="connsiteX5" fmla="*/ 482337 w 14191711"/>
              <a:gd name="connsiteY5" fmla="*/ 320306 h 812608"/>
              <a:gd name="connsiteX6" fmla="*/ 17510 w 14191711"/>
              <a:gd name="connsiteY6" fmla="*/ 652800 h 812608"/>
              <a:gd name="connsiteX7" fmla="*/ 0 w 14191711"/>
              <a:gd name="connsiteY7" fmla="*/ 693284 h 812608"/>
              <a:gd name="connsiteX8" fmla="*/ 17683 w 14191711"/>
              <a:gd name="connsiteY8" fmla="*/ 635383 h 812608"/>
              <a:gd name="connsiteX9" fmla="*/ 611350 w 14191711"/>
              <a:gd name="connsiteY9" fmla="*/ 151998 h 812608"/>
              <a:gd name="connsiteX10" fmla="*/ 981777 w 14191711"/>
              <a:gd name="connsiteY10" fmla="*/ 300594 h 812608"/>
              <a:gd name="connsiteX11" fmla="*/ 1029983 w 14191711"/>
              <a:gd name="connsiteY11" fmla="*/ 347933 h 812608"/>
              <a:gd name="connsiteX12" fmla="*/ 1034297 w 14191711"/>
              <a:gd name="connsiteY12" fmla="*/ 339310 h 812608"/>
              <a:gd name="connsiteX13" fmla="*/ 1043833 w 14191711"/>
              <a:gd name="connsiteY13" fmla="*/ 356974 h 812608"/>
              <a:gd name="connsiteX14" fmla="*/ 1483662 w 14191711"/>
              <a:gd name="connsiteY14" fmla="*/ 644300 h 812608"/>
              <a:gd name="connsiteX15" fmla="*/ 1906724 w 14191711"/>
              <a:gd name="connsiteY15" fmla="*/ 383867 h 812608"/>
              <a:gd name="connsiteX16" fmla="*/ 1906976 w 14191711"/>
              <a:gd name="connsiteY16" fmla="*/ 383458 h 812608"/>
              <a:gd name="connsiteX17" fmla="*/ 1908468 w 14191711"/>
              <a:gd name="connsiteY17" fmla="*/ 380364 h 812608"/>
              <a:gd name="connsiteX18" fmla="*/ 1935254 w 14191711"/>
              <a:gd name="connsiteY18" fmla="*/ 332394 h 812608"/>
              <a:gd name="connsiteX19" fmla="*/ 1948509 w 14191711"/>
              <a:gd name="connsiteY19" fmla="*/ 311759 h 812608"/>
              <a:gd name="connsiteX20" fmla="*/ 1965999 w 14191711"/>
              <a:gd name="connsiteY20" fmla="*/ 271323 h 812608"/>
              <a:gd name="connsiteX21" fmla="*/ 1958307 w 14191711"/>
              <a:gd name="connsiteY21" fmla="*/ 296507 h 812608"/>
              <a:gd name="connsiteX22" fmla="*/ 1964417 w 14191711"/>
              <a:gd name="connsiteY22" fmla="*/ 286995 h 812608"/>
              <a:gd name="connsiteX23" fmla="*/ 2456169 w 14191711"/>
              <a:gd name="connsiteY23" fmla="*/ 5 h 812608"/>
              <a:gd name="connsiteX24" fmla="*/ 2826596 w 14191711"/>
              <a:gd name="connsiteY24" fmla="*/ 148601 h 812608"/>
              <a:gd name="connsiteX25" fmla="*/ 2874802 w 14191711"/>
              <a:gd name="connsiteY25" fmla="*/ 195940 h 812608"/>
              <a:gd name="connsiteX26" fmla="*/ 2879116 w 14191711"/>
              <a:gd name="connsiteY26" fmla="*/ 187316 h 812608"/>
              <a:gd name="connsiteX27" fmla="*/ 2888652 w 14191711"/>
              <a:gd name="connsiteY27" fmla="*/ 204981 h 812608"/>
              <a:gd name="connsiteX28" fmla="*/ 3328481 w 14191711"/>
              <a:gd name="connsiteY28" fmla="*/ 492306 h 812608"/>
              <a:gd name="connsiteX29" fmla="*/ 3594091 w 14191711"/>
              <a:gd name="connsiteY29" fmla="*/ 401519 h 812608"/>
              <a:gd name="connsiteX30" fmla="*/ 3639295 w 14191711"/>
              <a:gd name="connsiteY30" fmla="*/ 363610 h 812608"/>
              <a:gd name="connsiteX31" fmla="*/ 3644872 w 14191711"/>
              <a:gd name="connsiteY31" fmla="*/ 356534 h 812608"/>
              <a:gd name="connsiteX32" fmla="*/ 3679001 w 14191711"/>
              <a:gd name="connsiteY32" fmla="*/ 323696 h 812608"/>
              <a:gd name="connsiteX33" fmla="*/ 3704073 w 14191711"/>
              <a:gd name="connsiteY33" fmla="*/ 296657 h 812608"/>
              <a:gd name="connsiteX34" fmla="*/ 3793308 w 14191711"/>
              <a:gd name="connsiteY34" fmla="*/ 159813 h 812608"/>
              <a:gd name="connsiteX35" fmla="*/ 3810818 w 14191711"/>
              <a:gd name="connsiteY35" fmla="*/ 119329 h 812608"/>
              <a:gd name="connsiteX36" fmla="*/ 3793135 w 14191711"/>
              <a:gd name="connsiteY36" fmla="*/ 177230 h 812608"/>
              <a:gd name="connsiteX37" fmla="*/ 3756797 w 14191711"/>
              <a:gd name="connsiteY37" fmla="*/ 258678 h 812608"/>
              <a:gd name="connsiteX38" fmla="*/ 3798075 w 14191711"/>
              <a:gd name="connsiteY38" fmla="*/ 229401 h 812608"/>
              <a:gd name="connsiteX39" fmla="*/ 4071648 w 14191711"/>
              <a:gd name="connsiteY39" fmla="*/ 151996 h 812608"/>
              <a:gd name="connsiteX40" fmla="*/ 4442075 w 14191711"/>
              <a:gd name="connsiteY40" fmla="*/ 300592 h 812608"/>
              <a:gd name="connsiteX41" fmla="*/ 4490281 w 14191711"/>
              <a:gd name="connsiteY41" fmla="*/ 347931 h 812608"/>
              <a:gd name="connsiteX42" fmla="*/ 4494595 w 14191711"/>
              <a:gd name="connsiteY42" fmla="*/ 339308 h 812608"/>
              <a:gd name="connsiteX43" fmla="*/ 4504131 w 14191711"/>
              <a:gd name="connsiteY43" fmla="*/ 356972 h 812608"/>
              <a:gd name="connsiteX44" fmla="*/ 4943960 w 14191711"/>
              <a:gd name="connsiteY44" fmla="*/ 644298 h 812608"/>
              <a:gd name="connsiteX45" fmla="*/ 5367022 w 14191711"/>
              <a:gd name="connsiteY45" fmla="*/ 383865 h 812608"/>
              <a:gd name="connsiteX46" fmla="*/ 5367274 w 14191711"/>
              <a:gd name="connsiteY46" fmla="*/ 383456 h 812608"/>
              <a:gd name="connsiteX47" fmla="*/ 5368766 w 14191711"/>
              <a:gd name="connsiteY47" fmla="*/ 380362 h 812608"/>
              <a:gd name="connsiteX48" fmla="*/ 5395552 w 14191711"/>
              <a:gd name="connsiteY48" fmla="*/ 332392 h 812608"/>
              <a:gd name="connsiteX49" fmla="*/ 5408807 w 14191711"/>
              <a:gd name="connsiteY49" fmla="*/ 311757 h 812608"/>
              <a:gd name="connsiteX50" fmla="*/ 5426297 w 14191711"/>
              <a:gd name="connsiteY50" fmla="*/ 271321 h 812608"/>
              <a:gd name="connsiteX51" fmla="*/ 5418605 w 14191711"/>
              <a:gd name="connsiteY51" fmla="*/ 296505 h 812608"/>
              <a:gd name="connsiteX52" fmla="*/ 5424715 w 14191711"/>
              <a:gd name="connsiteY52" fmla="*/ 286993 h 812608"/>
              <a:gd name="connsiteX53" fmla="*/ 5916467 w 14191711"/>
              <a:gd name="connsiteY53" fmla="*/ 3 h 812608"/>
              <a:gd name="connsiteX54" fmla="*/ 6286894 w 14191711"/>
              <a:gd name="connsiteY54" fmla="*/ 148599 h 812608"/>
              <a:gd name="connsiteX55" fmla="*/ 6335100 w 14191711"/>
              <a:gd name="connsiteY55" fmla="*/ 195938 h 812608"/>
              <a:gd name="connsiteX56" fmla="*/ 6339414 w 14191711"/>
              <a:gd name="connsiteY56" fmla="*/ 187314 h 812608"/>
              <a:gd name="connsiteX57" fmla="*/ 6348950 w 14191711"/>
              <a:gd name="connsiteY57" fmla="*/ 204979 h 812608"/>
              <a:gd name="connsiteX58" fmla="*/ 6788779 w 14191711"/>
              <a:gd name="connsiteY58" fmla="*/ 492304 h 812608"/>
              <a:gd name="connsiteX59" fmla="*/ 7054389 w 14191711"/>
              <a:gd name="connsiteY59" fmla="*/ 401517 h 812608"/>
              <a:gd name="connsiteX60" fmla="*/ 7099593 w 14191711"/>
              <a:gd name="connsiteY60" fmla="*/ 363608 h 812608"/>
              <a:gd name="connsiteX61" fmla="*/ 7105170 w 14191711"/>
              <a:gd name="connsiteY61" fmla="*/ 356532 h 812608"/>
              <a:gd name="connsiteX62" fmla="*/ 7139299 w 14191711"/>
              <a:gd name="connsiteY62" fmla="*/ 323694 h 812608"/>
              <a:gd name="connsiteX63" fmla="*/ 7164371 w 14191711"/>
              <a:gd name="connsiteY63" fmla="*/ 296655 h 812608"/>
              <a:gd name="connsiteX64" fmla="*/ 7253606 w 14191711"/>
              <a:gd name="connsiteY64" fmla="*/ 159811 h 812608"/>
              <a:gd name="connsiteX65" fmla="*/ 7271116 w 14191711"/>
              <a:gd name="connsiteY65" fmla="*/ 119327 h 812608"/>
              <a:gd name="connsiteX66" fmla="*/ 7253432 w 14191711"/>
              <a:gd name="connsiteY66" fmla="*/ 177228 h 812608"/>
              <a:gd name="connsiteX67" fmla="*/ 7217094 w 14191711"/>
              <a:gd name="connsiteY67" fmla="*/ 258677 h 812608"/>
              <a:gd name="connsiteX68" fmla="*/ 7258373 w 14191711"/>
              <a:gd name="connsiteY68" fmla="*/ 229399 h 812608"/>
              <a:gd name="connsiteX69" fmla="*/ 7531946 w 14191711"/>
              <a:gd name="connsiteY69" fmla="*/ 151994 h 812608"/>
              <a:gd name="connsiteX70" fmla="*/ 7902373 w 14191711"/>
              <a:gd name="connsiteY70" fmla="*/ 300590 h 812608"/>
              <a:gd name="connsiteX71" fmla="*/ 7950579 w 14191711"/>
              <a:gd name="connsiteY71" fmla="*/ 347929 h 812608"/>
              <a:gd name="connsiteX72" fmla="*/ 7954893 w 14191711"/>
              <a:gd name="connsiteY72" fmla="*/ 339306 h 812608"/>
              <a:gd name="connsiteX73" fmla="*/ 7964429 w 14191711"/>
              <a:gd name="connsiteY73" fmla="*/ 356970 h 812608"/>
              <a:gd name="connsiteX74" fmla="*/ 8404257 w 14191711"/>
              <a:gd name="connsiteY74" fmla="*/ 644296 h 812608"/>
              <a:gd name="connsiteX75" fmla="*/ 8827320 w 14191711"/>
              <a:gd name="connsiteY75" fmla="*/ 383863 h 812608"/>
              <a:gd name="connsiteX76" fmla="*/ 8827571 w 14191711"/>
              <a:gd name="connsiteY76" fmla="*/ 383454 h 812608"/>
              <a:gd name="connsiteX77" fmla="*/ 8829064 w 14191711"/>
              <a:gd name="connsiteY77" fmla="*/ 380360 h 812608"/>
              <a:gd name="connsiteX78" fmla="*/ 8855850 w 14191711"/>
              <a:gd name="connsiteY78" fmla="*/ 332390 h 812608"/>
              <a:gd name="connsiteX79" fmla="*/ 8869104 w 14191711"/>
              <a:gd name="connsiteY79" fmla="*/ 311755 h 812608"/>
              <a:gd name="connsiteX80" fmla="*/ 8886595 w 14191711"/>
              <a:gd name="connsiteY80" fmla="*/ 271319 h 812608"/>
              <a:gd name="connsiteX81" fmla="*/ 8878903 w 14191711"/>
              <a:gd name="connsiteY81" fmla="*/ 296503 h 812608"/>
              <a:gd name="connsiteX82" fmla="*/ 8885013 w 14191711"/>
              <a:gd name="connsiteY82" fmla="*/ 286991 h 812608"/>
              <a:gd name="connsiteX83" fmla="*/ 9376765 w 14191711"/>
              <a:gd name="connsiteY83" fmla="*/ 1 h 812608"/>
              <a:gd name="connsiteX84" fmla="*/ 9747192 w 14191711"/>
              <a:gd name="connsiteY84" fmla="*/ 148597 h 812608"/>
              <a:gd name="connsiteX85" fmla="*/ 9795398 w 14191711"/>
              <a:gd name="connsiteY85" fmla="*/ 195936 h 812608"/>
              <a:gd name="connsiteX86" fmla="*/ 9799712 w 14191711"/>
              <a:gd name="connsiteY86" fmla="*/ 187312 h 812608"/>
              <a:gd name="connsiteX87" fmla="*/ 9809248 w 14191711"/>
              <a:gd name="connsiteY87" fmla="*/ 204977 h 812608"/>
              <a:gd name="connsiteX88" fmla="*/ 10249076 w 14191711"/>
              <a:gd name="connsiteY88" fmla="*/ 492302 h 812608"/>
              <a:gd name="connsiteX89" fmla="*/ 10514687 w 14191711"/>
              <a:gd name="connsiteY89" fmla="*/ 401515 h 812608"/>
              <a:gd name="connsiteX90" fmla="*/ 10559894 w 14191711"/>
              <a:gd name="connsiteY90" fmla="*/ 363604 h 812608"/>
              <a:gd name="connsiteX91" fmla="*/ 10565468 w 14191711"/>
              <a:gd name="connsiteY91" fmla="*/ 356531 h 812608"/>
              <a:gd name="connsiteX92" fmla="*/ 10599588 w 14191711"/>
              <a:gd name="connsiteY92" fmla="*/ 323702 h 812608"/>
              <a:gd name="connsiteX93" fmla="*/ 10624669 w 14191711"/>
              <a:gd name="connsiteY93" fmla="*/ 296653 h 812608"/>
              <a:gd name="connsiteX94" fmla="*/ 10713904 w 14191711"/>
              <a:gd name="connsiteY94" fmla="*/ 159809 h 812608"/>
              <a:gd name="connsiteX95" fmla="*/ 10731414 w 14191711"/>
              <a:gd name="connsiteY95" fmla="*/ 119325 h 812608"/>
              <a:gd name="connsiteX96" fmla="*/ 10713730 w 14191711"/>
              <a:gd name="connsiteY96" fmla="*/ 177226 h 812608"/>
              <a:gd name="connsiteX97" fmla="*/ 10677391 w 14191711"/>
              <a:gd name="connsiteY97" fmla="*/ 258676 h 812608"/>
              <a:gd name="connsiteX98" fmla="*/ 10718671 w 14191711"/>
              <a:gd name="connsiteY98" fmla="*/ 229399 h 812608"/>
              <a:gd name="connsiteX99" fmla="*/ 10992244 w 14191711"/>
              <a:gd name="connsiteY99" fmla="*/ 151993 h 812608"/>
              <a:gd name="connsiteX100" fmla="*/ 11362671 w 14191711"/>
              <a:gd name="connsiteY100" fmla="*/ 300589 h 812608"/>
              <a:gd name="connsiteX101" fmla="*/ 11410877 w 14191711"/>
              <a:gd name="connsiteY101" fmla="*/ 347928 h 812608"/>
              <a:gd name="connsiteX102" fmla="*/ 11415191 w 14191711"/>
              <a:gd name="connsiteY102" fmla="*/ 339305 h 812608"/>
              <a:gd name="connsiteX103" fmla="*/ 11424726 w 14191711"/>
              <a:gd name="connsiteY103" fmla="*/ 356969 h 812608"/>
              <a:gd name="connsiteX104" fmla="*/ 11864556 w 14191711"/>
              <a:gd name="connsiteY104" fmla="*/ 644295 h 812608"/>
              <a:gd name="connsiteX105" fmla="*/ 12287618 w 14191711"/>
              <a:gd name="connsiteY105" fmla="*/ 383862 h 812608"/>
              <a:gd name="connsiteX106" fmla="*/ 12287870 w 14191711"/>
              <a:gd name="connsiteY106" fmla="*/ 383453 h 812608"/>
              <a:gd name="connsiteX107" fmla="*/ 12289362 w 14191711"/>
              <a:gd name="connsiteY107" fmla="*/ 380359 h 812608"/>
              <a:gd name="connsiteX108" fmla="*/ 12316148 w 14191711"/>
              <a:gd name="connsiteY108" fmla="*/ 332389 h 812608"/>
              <a:gd name="connsiteX109" fmla="*/ 12329403 w 14191711"/>
              <a:gd name="connsiteY109" fmla="*/ 311754 h 812608"/>
              <a:gd name="connsiteX110" fmla="*/ 12346892 w 14191711"/>
              <a:gd name="connsiteY110" fmla="*/ 271318 h 812608"/>
              <a:gd name="connsiteX111" fmla="*/ 12339201 w 14191711"/>
              <a:gd name="connsiteY111" fmla="*/ 296502 h 812608"/>
              <a:gd name="connsiteX112" fmla="*/ 12345311 w 14191711"/>
              <a:gd name="connsiteY112" fmla="*/ 286990 h 812608"/>
              <a:gd name="connsiteX113" fmla="*/ 12837063 w 14191711"/>
              <a:gd name="connsiteY113" fmla="*/ 0 h 812608"/>
              <a:gd name="connsiteX114" fmla="*/ 13207490 w 14191711"/>
              <a:gd name="connsiteY114" fmla="*/ 148596 h 812608"/>
              <a:gd name="connsiteX115" fmla="*/ 13255696 w 14191711"/>
              <a:gd name="connsiteY115" fmla="*/ 195935 h 812608"/>
              <a:gd name="connsiteX116" fmla="*/ 13260010 w 14191711"/>
              <a:gd name="connsiteY116" fmla="*/ 187311 h 812608"/>
              <a:gd name="connsiteX117" fmla="*/ 13269546 w 14191711"/>
              <a:gd name="connsiteY117" fmla="*/ 204976 h 812608"/>
              <a:gd name="connsiteX118" fmla="*/ 13709375 w 14191711"/>
              <a:gd name="connsiteY118" fmla="*/ 492302 h 812608"/>
              <a:gd name="connsiteX119" fmla="*/ 14174202 w 14191711"/>
              <a:gd name="connsiteY119" fmla="*/ 159808 h 812608"/>
              <a:gd name="connsiteX120" fmla="*/ 14191711 w 14191711"/>
              <a:gd name="connsiteY120" fmla="*/ 119324 h 812608"/>
              <a:gd name="connsiteX121" fmla="*/ 14174028 w 14191711"/>
              <a:gd name="connsiteY121" fmla="*/ 177225 h 812608"/>
              <a:gd name="connsiteX122" fmla="*/ 13580362 w 14191711"/>
              <a:gd name="connsiteY122" fmla="*/ 660610 h 812608"/>
              <a:gd name="connsiteX123" fmla="*/ 13209935 w 14191711"/>
              <a:gd name="connsiteY123" fmla="*/ 512014 h 812608"/>
              <a:gd name="connsiteX124" fmla="*/ 13161729 w 14191711"/>
              <a:gd name="connsiteY124" fmla="*/ 464675 h 812608"/>
              <a:gd name="connsiteX125" fmla="*/ 13157414 w 14191711"/>
              <a:gd name="connsiteY125" fmla="*/ 473298 h 812608"/>
              <a:gd name="connsiteX126" fmla="*/ 13147879 w 14191711"/>
              <a:gd name="connsiteY126" fmla="*/ 455634 h 812608"/>
              <a:gd name="connsiteX127" fmla="*/ 12708050 w 14191711"/>
              <a:gd name="connsiteY127" fmla="*/ 168308 h 812608"/>
              <a:gd name="connsiteX128" fmla="*/ 12284988 w 14191711"/>
              <a:gd name="connsiteY128" fmla="*/ 428741 h 812608"/>
              <a:gd name="connsiteX129" fmla="*/ 12284736 w 14191711"/>
              <a:gd name="connsiteY129" fmla="*/ 429150 h 812608"/>
              <a:gd name="connsiteX130" fmla="*/ 12283244 w 14191711"/>
              <a:gd name="connsiteY130" fmla="*/ 432244 h 812608"/>
              <a:gd name="connsiteX131" fmla="*/ 12256457 w 14191711"/>
              <a:gd name="connsiteY131" fmla="*/ 480214 h 812608"/>
              <a:gd name="connsiteX132" fmla="*/ 12243203 w 14191711"/>
              <a:gd name="connsiteY132" fmla="*/ 500849 h 812608"/>
              <a:gd name="connsiteX133" fmla="*/ 12225713 w 14191711"/>
              <a:gd name="connsiteY133" fmla="*/ 541285 h 812608"/>
              <a:gd name="connsiteX134" fmla="*/ 12233404 w 14191711"/>
              <a:gd name="connsiteY134" fmla="*/ 516101 h 812608"/>
              <a:gd name="connsiteX135" fmla="*/ 12227295 w 14191711"/>
              <a:gd name="connsiteY135" fmla="*/ 525613 h 812608"/>
              <a:gd name="connsiteX136" fmla="*/ 11735542 w 14191711"/>
              <a:gd name="connsiteY136" fmla="*/ 812603 h 812608"/>
              <a:gd name="connsiteX137" fmla="*/ 11365115 w 14191711"/>
              <a:gd name="connsiteY137" fmla="*/ 664007 h 812608"/>
              <a:gd name="connsiteX138" fmla="*/ 11316909 w 14191711"/>
              <a:gd name="connsiteY138" fmla="*/ 616668 h 812608"/>
              <a:gd name="connsiteX139" fmla="*/ 11312595 w 14191711"/>
              <a:gd name="connsiteY139" fmla="*/ 625292 h 812608"/>
              <a:gd name="connsiteX140" fmla="*/ 11303060 w 14191711"/>
              <a:gd name="connsiteY140" fmla="*/ 607627 h 812608"/>
              <a:gd name="connsiteX141" fmla="*/ 10863231 w 14191711"/>
              <a:gd name="connsiteY141" fmla="*/ 320302 h 812608"/>
              <a:gd name="connsiteX142" fmla="*/ 10597620 w 14191711"/>
              <a:gd name="connsiteY142" fmla="*/ 411089 h 812608"/>
              <a:gd name="connsiteX143" fmla="*/ 10552413 w 14191711"/>
              <a:gd name="connsiteY143" fmla="*/ 449000 h 812608"/>
              <a:gd name="connsiteX144" fmla="*/ 10546840 w 14191711"/>
              <a:gd name="connsiteY144" fmla="*/ 456073 h 812608"/>
              <a:gd name="connsiteX145" fmla="*/ 10512719 w 14191711"/>
              <a:gd name="connsiteY145" fmla="*/ 488902 h 812608"/>
              <a:gd name="connsiteX146" fmla="*/ 10487638 w 14191711"/>
              <a:gd name="connsiteY146" fmla="*/ 515951 h 812608"/>
              <a:gd name="connsiteX147" fmla="*/ 10398403 w 14191711"/>
              <a:gd name="connsiteY147" fmla="*/ 652795 h 812608"/>
              <a:gd name="connsiteX148" fmla="*/ 10380893 w 14191711"/>
              <a:gd name="connsiteY148" fmla="*/ 693279 h 812608"/>
              <a:gd name="connsiteX149" fmla="*/ 10398577 w 14191711"/>
              <a:gd name="connsiteY149" fmla="*/ 635378 h 812608"/>
              <a:gd name="connsiteX150" fmla="*/ 10434916 w 14191711"/>
              <a:gd name="connsiteY150" fmla="*/ 553928 h 812608"/>
              <a:gd name="connsiteX151" fmla="*/ 10393636 w 14191711"/>
              <a:gd name="connsiteY151" fmla="*/ 583206 h 812608"/>
              <a:gd name="connsiteX152" fmla="*/ 10120064 w 14191711"/>
              <a:gd name="connsiteY152" fmla="*/ 660611 h 812608"/>
              <a:gd name="connsiteX153" fmla="*/ 9749637 w 14191711"/>
              <a:gd name="connsiteY153" fmla="*/ 512015 h 812608"/>
              <a:gd name="connsiteX154" fmla="*/ 9701430 w 14191711"/>
              <a:gd name="connsiteY154" fmla="*/ 464676 h 812608"/>
              <a:gd name="connsiteX155" fmla="*/ 9697117 w 14191711"/>
              <a:gd name="connsiteY155" fmla="*/ 473299 h 812608"/>
              <a:gd name="connsiteX156" fmla="*/ 9687581 w 14191711"/>
              <a:gd name="connsiteY156" fmla="*/ 455635 h 812608"/>
              <a:gd name="connsiteX157" fmla="*/ 9247751 w 14191711"/>
              <a:gd name="connsiteY157" fmla="*/ 168309 h 812608"/>
              <a:gd name="connsiteX158" fmla="*/ 8824689 w 14191711"/>
              <a:gd name="connsiteY158" fmla="*/ 428742 h 812608"/>
              <a:gd name="connsiteX159" fmla="*/ 8824438 w 14191711"/>
              <a:gd name="connsiteY159" fmla="*/ 429151 h 812608"/>
              <a:gd name="connsiteX160" fmla="*/ 8822946 w 14191711"/>
              <a:gd name="connsiteY160" fmla="*/ 432245 h 812608"/>
              <a:gd name="connsiteX161" fmla="*/ 8796160 w 14191711"/>
              <a:gd name="connsiteY161" fmla="*/ 480215 h 812608"/>
              <a:gd name="connsiteX162" fmla="*/ 8782904 w 14191711"/>
              <a:gd name="connsiteY162" fmla="*/ 500850 h 812608"/>
              <a:gd name="connsiteX163" fmla="*/ 8765415 w 14191711"/>
              <a:gd name="connsiteY163" fmla="*/ 541286 h 812608"/>
              <a:gd name="connsiteX164" fmla="*/ 8773106 w 14191711"/>
              <a:gd name="connsiteY164" fmla="*/ 516102 h 812608"/>
              <a:gd name="connsiteX165" fmla="*/ 8766996 w 14191711"/>
              <a:gd name="connsiteY165" fmla="*/ 525614 h 812608"/>
              <a:gd name="connsiteX166" fmla="*/ 8275245 w 14191711"/>
              <a:gd name="connsiteY166" fmla="*/ 812604 h 812608"/>
              <a:gd name="connsiteX167" fmla="*/ 7904817 w 14191711"/>
              <a:gd name="connsiteY167" fmla="*/ 664008 h 812608"/>
              <a:gd name="connsiteX168" fmla="*/ 7856611 w 14191711"/>
              <a:gd name="connsiteY168" fmla="*/ 616669 h 812608"/>
              <a:gd name="connsiteX169" fmla="*/ 7852297 w 14191711"/>
              <a:gd name="connsiteY169" fmla="*/ 625293 h 812608"/>
              <a:gd name="connsiteX170" fmla="*/ 7842762 w 14191711"/>
              <a:gd name="connsiteY170" fmla="*/ 607628 h 812608"/>
              <a:gd name="connsiteX171" fmla="*/ 7402932 w 14191711"/>
              <a:gd name="connsiteY171" fmla="*/ 320302 h 812608"/>
              <a:gd name="connsiteX172" fmla="*/ 7137323 w 14191711"/>
              <a:gd name="connsiteY172" fmla="*/ 411089 h 812608"/>
              <a:gd name="connsiteX173" fmla="*/ 7092118 w 14191711"/>
              <a:gd name="connsiteY173" fmla="*/ 448999 h 812608"/>
              <a:gd name="connsiteX174" fmla="*/ 7086542 w 14191711"/>
              <a:gd name="connsiteY174" fmla="*/ 456075 h 812608"/>
              <a:gd name="connsiteX175" fmla="*/ 7052412 w 14191711"/>
              <a:gd name="connsiteY175" fmla="*/ 488913 h 812608"/>
              <a:gd name="connsiteX176" fmla="*/ 7027340 w 14191711"/>
              <a:gd name="connsiteY176" fmla="*/ 515952 h 812608"/>
              <a:gd name="connsiteX177" fmla="*/ 6938105 w 14191711"/>
              <a:gd name="connsiteY177" fmla="*/ 652796 h 812608"/>
              <a:gd name="connsiteX178" fmla="*/ 6920596 w 14191711"/>
              <a:gd name="connsiteY178" fmla="*/ 693280 h 812608"/>
              <a:gd name="connsiteX179" fmla="*/ 6938279 w 14191711"/>
              <a:gd name="connsiteY179" fmla="*/ 635379 h 812608"/>
              <a:gd name="connsiteX180" fmla="*/ 6974617 w 14191711"/>
              <a:gd name="connsiteY180" fmla="*/ 553930 h 812608"/>
              <a:gd name="connsiteX181" fmla="*/ 6933338 w 14191711"/>
              <a:gd name="connsiteY181" fmla="*/ 583208 h 812608"/>
              <a:gd name="connsiteX182" fmla="*/ 6659766 w 14191711"/>
              <a:gd name="connsiteY182" fmla="*/ 660613 h 812608"/>
              <a:gd name="connsiteX183" fmla="*/ 6289339 w 14191711"/>
              <a:gd name="connsiteY183" fmla="*/ 512017 h 812608"/>
              <a:gd name="connsiteX184" fmla="*/ 6241132 w 14191711"/>
              <a:gd name="connsiteY184" fmla="*/ 464678 h 812608"/>
              <a:gd name="connsiteX185" fmla="*/ 6236819 w 14191711"/>
              <a:gd name="connsiteY185" fmla="*/ 473301 h 812608"/>
              <a:gd name="connsiteX186" fmla="*/ 6227283 w 14191711"/>
              <a:gd name="connsiteY186" fmla="*/ 455637 h 812608"/>
              <a:gd name="connsiteX187" fmla="*/ 5787454 w 14191711"/>
              <a:gd name="connsiteY187" fmla="*/ 168311 h 812608"/>
              <a:gd name="connsiteX188" fmla="*/ 5364392 w 14191711"/>
              <a:gd name="connsiteY188" fmla="*/ 428744 h 812608"/>
              <a:gd name="connsiteX189" fmla="*/ 5364140 w 14191711"/>
              <a:gd name="connsiteY189" fmla="*/ 429153 h 812608"/>
              <a:gd name="connsiteX190" fmla="*/ 5362648 w 14191711"/>
              <a:gd name="connsiteY190" fmla="*/ 432247 h 812608"/>
              <a:gd name="connsiteX191" fmla="*/ 5335862 w 14191711"/>
              <a:gd name="connsiteY191" fmla="*/ 480217 h 812608"/>
              <a:gd name="connsiteX192" fmla="*/ 5322606 w 14191711"/>
              <a:gd name="connsiteY192" fmla="*/ 500852 h 812608"/>
              <a:gd name="connsiteX193" fmla="*/ 5305117 w 14191711"/>
              <a:gd name="connsiteY193" fmla="*/ 541288 h 812608"/>
              <a:gd name="connsiteX194" fmla="*/ 5312809 w 14191711"/>
              <a:gd name="connsiteY194" fmla="*/ 516104 h 812608"/>
              <a:gd name="connsiteX195" fmla="*/ 5306698 w 14191711"/>
              <a:gd name="connsiteY195" fmla="*/ 525616 h 812608"/>
              <a:gd name="connsiteX196" fmla="*/ 4814947 w 14191711"/>
              <a:gd name="connsiteY196" fmla="*/ 812606 h 812608"/>
              <a:gd name="connsiteX197" fmla="*/ 4444520 w 14191711"/>
              <a:gd name="connsiteY197" fmla="*/ 664010 h 812608"/>
              <a:gd name="connsiteX198" fmla="*/ 4396313 w 14191711"/>
              <a:gd name="connsiteY198" fmla="*/ 616671 h 812608"/>
              <a:gd name="connsiteX199" fmla="*/ 4392000 w 14191711"/>
              <a:gd name="connsiteY199" fmla="*/ 625295 h 812608"/>
              <a:gd name="connsiteX200" fmla="*/ 4382464 w 14191711"/>
              <a:gd name="connsiteY200" fmla="*/ 607630 h 812608"/>
              <a:gd name="connsiteX201" fmla="*/ 3942635 w 14191711"/>
              <a:gd name="connsiteY201" fmla="*/ 320304 h 812608"/>
              <a:gd name="connsiteX202" fmla="*/ 3677025 w 14191711"/>
              <a:gd name="connsiteY202" fmla="*/ 411091 h 812608"/>
              <a:gd name="connsiteX203" fmla="*/ 3631821 w 14191711"/>
              <a:gd name="connsiteY203" fmla="*/ 449001 h 812608"/>
              <a:gd name="connsiteX204" fmla="*/ 3626244 w 14191711"/>
              <a:gd name="connsiteY204" fmla="*/ 456077 h 812608"/>
              <a:gd name="connsiteX205" fmla="*/ 3592115 w 14191711"/>
              <a:gd name="connsiteY205" fmla="*/ 488915 h 812608"/>
              <a:gd name="connsiteX206" fmla="*/ 3567043 w 14191711"/>
              <a:gd name="connsiteY206" fmla="*/ 515954 h 812608"/>
              <a:gd name="connsiteX207" fmla="*/ 3477808 w 14191711"/>
              <a:gd name="connsiteY207" fmla="*/ 652798 h 812608"/>
              <a:gd name="connsiteX208" fmla="*/ 3460298 w 14191711"/>
              <a:gd name="connsiteY208" fmla="*/ 693282 h 812608"/>
              <a:gd name="connsiteX209" fmla="*/ 3477981 w 14191711"/>
              <a:gd name="connsiteY209" fmla="*/ 635381 h 812608"/>
              <a:gd name="connsiteX210" fmla="*/ 3514319 w 14191711"/>
              <a:gd name="connsiteY210" fmla="*/ 553933 h 812608"/>
              <a:gd name="connsiteX211" fmla="*/ 3473041 w 14191711"/>
              <a:gd name="connsiteY211" fmla="*/ 583210 h 812608"/>
              <a:gd name="connsiteX212" fmla="*/ 3199468 w 14191711"/>
              <a:gd name="connsiteY212" fmla="*/ 660615 h 812608"/>
              <a:gd name="connsiteX213" fmla="*/ 2829041 w 14191711"/>
              <a:gd name="connsiteY213" fmla="*/ 512019 h 812608"/>
              <a:gd name="connsiteX214" fmla="*/ 2780835 w 14191711"/>
              <a:gd name="connsiteY214" fmla="*/ 464680 h 812608"/>
              <a:gd name="connsiteX215" fmla="*/ 2776521 w 14191711"/>
              <a:gd name="connsiteY215" fmla="*/ 473303 h 812608"/>
              <a:gd name="connsiteX216" fmla="*/ 2766985 w 14191711"/>
              <a:gd name="connsiteY216" fmla="*/ 455639 h 812608"/>
              <a:gd name="connsiteX217" fmla="*/ 2327156 w 14191711"/>
              <a:gd name="connsiteY217" fmla="*/ 168313 h 812608"/>
              <a:gd name="connsiteX218" fmla="*/ 1904094 w 14191711"/>
              <a:gd name="connsiteY218" fmla="*/ 428746 h 812608"/>
              <a:gd name="connsiteX219" fmla="*/ 1903842 w 14191711"/>
              <a:gd name="connsiteY219" fmla="*/ 429155 h 812608"/>
              <a:gd name="connsiteX220" fmla="*/ 1902350 w 14191711"/>
              <a:gd name="connsiteY220" fmla="*/ 432249 h 812608"/>
              <a:gd name="connsiteX221" fmla="*/ 1875564 w 14191711"/>
              <a:gd name="connsiteY221" fmla="*/ 480219 h 812608"/>
              <a:gd name="connsiteX222" fmla="*/ 1862308 w 14191711"/>
              <a:gd name="connsiteY222" fmla="*/ 500854 h 812608"/>
              <a:gd name="connsiteX223" fmla="*/ 1844819 w 14191711"/>
              <a:gd name="connsiteY223" fmla="*/ 541290 h 812608"/>
              <a:gd name="connsiteX224" fmla="*/ 1852511 w 14191711"/>
              <a:gd name="connsiteY224" fmla="*/ 516106 h 812608"/>
              <a:gd name="connsiteX225" fmla="*/ 1846400 w 14191711"/>
              <a:gd name="connsiteY225" fmla="*/ 525618 h 812608"/>
              <a:gd name="connsiteX226" fmla="*/ 1354649 w 14191711"/>
              <a:gd name="connsiteY226" fmla="*/ 812608 h 8126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Lst>
            <a:rect l="l" t="t" r="r" b="b"/>
            <a:pathLst>
              <a:path w="14191711" h="812608">
                <a:moveTo>
                  <a:pt x="1354649" y="812608"/>
                </a:moveTo>
                <a:cubicBezTo>
                  <a:pt x="1217434" y="812608"/>
                  <a:pt x="1089962" y="757828"/>
                  <a:pt x="984222" y="664012"/>
                </a:cubicBezTo>
                <a:lnTo>
                  <a:pt x="936015" y="616673"/>
                </a:lnTo>
                <a:lnTo>
                  <a:pt x="931702" y="625297"/>
                </a:lnTo>
                <a:lnTo>
                  <a:pt x="922166" y="607632"/>
                </a:lnTo>
                <a:cubicBezTo>
                  <a:pt x="817622" y="432155"/>
                  <a:pt x="659408" y="320306"/>
                  <a:pt x="482337" y="320306"/>
                </a:cubicBezTo>
                <a:cubicBezTo>
                  <a:pt x="290509" y="320306"/>
                  <a:pt x="120814" y="451574"/>
                  <a:pt x="17510" y="652800"/>
                </a:cubicBezTo>
                <a:lnTo>
                  <a:pt x="0" y="693284"/>
                </a:lnTo>
                <a:lnTo>
                  <a:pt x="17683" y="635383"/>
                </a:lnTo>
                <a:cubicBezTo>
                  <a:pt x="126094" y="348887"/>
                  <a:pt x="351214" y="151998"/>
                  <a:pt x="611350" y="151998"/>
                </a:cubicBezTo>
                <a:cubicBezTo>
                  <a:pt x="748565" y="151998"/>
                  <a:pt x="876036" y="206778"/>
                  <a:pt x="981777" y="300594"/>
                </a:cubicBezTo>
                <a:lnTo>
                  <a:pt x="1029983" y="347933"/>
                </a:lnTo>
                <a:lnTo>
                  <a:pt x="1034297" y="339310"/>
                </a:lnTo>
                <a:lnTo>
                  <a:pt x="1043833" y="356974"/>
                </a:lnTo>
                <a:cubicBezTo>
                  <a:pt x="1148377" y="532451"/>
                  <a:pt x="1306590" y="644300"/>
                  <a:pt x="1483662" y="644300"/>
                </a:cubicBezTo>
                <a:cubicBezTo>
                  <a:pt x="1651511" y="644300"/>
                  <a:pt x="1802415" y="543798"/>
                  <a:pt x="1906724" y="383867"/>
                </a:cubicBezTo>
                <a:lnTo>
                  <a:pt x="1906976" y="383458"/>
                </a:lnTo>
                <a:lnTo>
                  <a:pt x="1908468" y="380364"/>
                </a:lnTo>
                <a:cubicBezTo>
                  <a:pt x="1916987" y="363963"/>
                  <a:pt x="1925923" y="347964"/>
                  <a:pt x="1935254" y="332394"/>
                </a:cubicBezTo>
                <a:lnTo>
                  <a:pt x="1948509" y="311759"/>
                </a:lnTo>
                <a:lnTo>
                  <a:pt x="1965999" y="271323"/>
                </a:lnTo>
                <a:lnTo>
                  <a:pt x="1958307" y="296507"/>
                </a:lnTo>
                <a:lnTo>
                  <a:pt x="1964417" y="286995"/>
                </a:lnTo>
                <a:cubicBezTo>
                  <a:pt x="2085662" y="110755"/>
                  <a:pt x="2261067" y="5"/>
                  <a:pt x="2456169" y="5"/>
                </a:cubicBezTo>
                <a:cubicBezTo>
                  <a:pt x="2593384" y="5"/>
                  <a:pt x="2720856" y="54785"/>
                  <a:pt x="2826596" y="148601"/>
                </a:cubicBezTo>
                <a:lnTo>
                  <a:pt x="2874802" y="195940"/>
                </a:lnTo>
                <a:lnTo>
                  <a:pt x="2879116" y="187316"/>
                </a:lnTo>
                <a:lnTo>
                  <a:pt x="2888652" y="204981"/>
                </a:lnTo>
                <a:cubicBezTo>
                  <a:pt x="2993196" y="380458"/>
                  <a:pt x="3151409" y="492306"/>
                  <a:pt x="3328481" y="492306"/>
                </a:cubicBezTo>
                <a:cubicBezTo>
                  <a:pt x="3424395" y="492306"/>
                  <a:pt x="3514776" y="459490"/>
                  <a:pt x="3594091" y="401519"/>
                </a:cubicBezTo>
                <a:lnTo>
                  <a:pt x="3639295" y="363610"/>
                </a:lnTo>
                <a:lnTo>
                  <a:pt x="3644872" y="356534"/>
                </a:lnTo>
                <a:lnTo>
                  <a:pt x="3679001" y="323696"/>
                </a:lnTo>
                <a:lnTo>
                  <a:pt x="3704073" y="296657"/>
                </a:lnTo>
                <a:cubicBezTo>
                  <a:pt x="3737507" y="256054"/>
                  <a:pt x="3767482" y="210119"/>
                  <a:pt x="3793308" y="159813"/>
                </a:cubicBezTo>
                <a:lnTo>
                  <a:pt x="3810818" y="119329"/>
                </a:lnTo>
                <a:lnTo>
                  <a:pt x="3793135" y="177230"/>
                </a:lnTo>
                <a:lnTo>
                  <a:pt x="3756797" y="258678"/>
                </a:lnTo>
                <a:lnTo>
                  <a:pt x="3798075" y="229401"/>
                </a:lnTo>
                <a:cubicBezTo>
                  <a:pt x="3881470" y="179684"/>
                  <a:pt x="3974097" y="151996"/>
                  <a:pt x="4071648" y="151996"/>
                </a:cubicBezTo>
                <a:cubicBezTo>
                  <a:pt x="4208863" y="151996"/>
                  <a:pt x="4336334" y="206776"/>
                  <a:pt x="4442075" y="300592"/>
                </a:cubicBezTo>
                <a:lnTo>
                  <a:pt x="4490281" y="347931"/>
                </a:lnTo>
                <a:lnTo>
                  <a:pt x="4494595" y="339308"/>
                </a:lnTo>
                <a:lnTo>
                  <a:pt x="4504131" y="356972"/>
                </a:lnTo>
                <a:cubicBezTo>
                  <a:pt x="4608675" y="532449"/>
                  <a:pt x="4766888" y="644298"/>
                  <a:pt x="4943960" y="644298"/>
                </a:cubicBezTo>
                <a:cubicBezTo>
                  <a:pt x="5111809" y="644298"/>
                  <a:pt x="5262713" y="543796"/>
                  <a:pt x="5367022" y="383865"/>
                </a:cubicBezTo>
                <a:lnTo>
                  <a:pt x="5367274" y="383456"/>
                </a:lnTo>
                <a:lnTo>
                  <a:pt x="5368766" y="380362"/>
                </a:lnTo>
                <a:cubicBezTo>
                  <a:pt x="5377285" y="363961"/>
                  <a:pt x="5386221" y="347962"/>
                  <a:pt x="5395552" y="332392"/>
                </a:cubicBezTo>
                <a:lnTo>
                  <a:pt x="5408807" y="311757"/>
                </a:lnTo>
                <a:lnTo>
                  <a:pt x="5426297" y="271321"/>
                </a:lnTo>
                <a:lnTo>
                  <a:pt x="5418605" y="296505"/>
                </a:lnTo>
                <a:lnTo>
                  <a:pt x="5424715" y="286993"/>
                </a:lnTo>
                <a:cubicBezTo>
                  <a:pt x="5545960" y="110753"/>
                  <a:pt x="5721365" y="3"/>
                  <a:pt x="5916467" y="3"/>
                </a:cubicBezTo>
                <a:cubicBezTo>
                  <a:pt x="6053682" y="3"/>
                  <a:pt x="6181154" y="54783"/>
                  <a:pt x="6286894" y="148599"/>
                </a:cubicBezTo>
                <a:lnTo>
                  <a:pt x="6335100" y="195938"/>
                </a:lnTo>
                <a:lnTo>
                  <a:pt x="6339414" y="187314"/>
                </a:lnTo>
                <a:lnTo>
                  <a:pt x="6348950" y="204979"/>
                </a:lnTo>
                <a:cubicBezTo>
                  <a:pt x="6453494" y="380456"/>
                  <a:pt x="6611707" y="492304"/>
                  <a:pt x="6788779" y="492304"/>
                </a:cubicBezTo>
                <a:cubicBezTo>
                  <a:pt x="6884693" y="492304"/>
                  <a:pt x="6975074" y="459488"/>
                  <a:pt x="7054389" y="401517"/>
                </a:cubicBezTo>
                <a:lnTo>
                  <a:pt x="7099593" y="363608"/>
                </a:lnTo>
                <a:lnTo>
                  <a:pt x="7105170" y="356532"/>
                </a:lnTo>
                <a:lnTo>
                  <a:pt x="7139299" y="323694"/>
                </a:lnTo>
                <a:lnTo>
                  <a:pt x="7164371" y="296655"/>
                </a:lnTo>
                <a:cubicBezTo>
                  <a:pt x="7197804" y="256052"/>
                  <a:pt x="7227780" y="210117"/>
                  <a:pt x="7253606" y="159811"/>
                </a:cubicBezTo>
                <a:lnTo>
                  <a:pt x="7271116" y="119327"/>
                </a:lnTo>
                <a:lnTo>
                  <a:pt x="7253432" y="177228"/>
                </a:lnTo>
                <a:lnTo>
                  <a:pt x="7217094" y="258677"/>
                </a:lnTo>
                <a:lnTo>
                  <a:pt x="7258373" y="229399"/>
                </a:lnTo>
                <a:cubicBezTo>
                  <a:pt x="7341767" y="179682"/>
                  <a:pt x="7434395" y="151994"/>
                  <a:pt x="7531946" y="151994"/>
                </a:cubicBezTo>
                <a:cubicBezTo>
                  <a:pt x="7669160" y="151994"/>
                  <a:pt x="7796632" y="206774"/>
                  <a:pt x="7902373" y="300590"/>
                </a:cubicBezTo>
                <a:lnTo>
                  <a:pt x="7950579" y="347929"/>
                </a:lnTo>
                <a:lnTo>
                  <a:pt x="7954893" y="339306"/>
                </a:lnTo>
                <a:lnTo>
                  <a:pt x="7964429" y="356970"/>
                </a:lnTo>
                <a:cubicBezTo>
                  <a:pt x="8068973" y="532447"/>
                  <a:pt x="8227186" y="644296"/>
                  <a:pt x="8404257" y="644296"/>
                </a:cubicBezTo>
                <a:cubicBezTo>
                  <a:pt x="8572107" y="644296"/>
                  <a:pt x="8723011" y="543794"/>
                  <a:pt x="8827320" y="383863"/>
                </a:cubicBezTo>
                <a:lnTo>
                  <a:pt x="8827571" y="383454"/>
                </a:lnTo>
                <a:lnTo>
                  <a:pt x="8829064" y="380360"/>
                </a:lnTo>
                <a:cubicBezTo>
                  <a:pt x="8837583" y="363959"/>
                  <a:pt x="8846518" y="347960"/>
                  <a:pt x="8855850" y="332390"/>
                </a:cubicBezTo>
                <a:lnTo>
                  <a:pt x="8869104" y="311755"/>
                </a:lnTo>
                <a:lnTo>
                  <a:pt x="8886595" y="271319"/>
                </a:lnTo>
                <a:lnTo>
                  <a:pt x="8878903" y="296503"/>
                </a:lnTo>
                <a:lnTo>
                  <a:pt x="8885013" y="286991"/>
                </a:lnTo>
                <a:cubicBezTo>
                  <a:pt x="9006258" y="110751"/>
                  <a:pt x="9181663" y="1"/>
                  <a:pt x="9376765" y="1"/>
                </a:cubicBezTo>
                <a:cubicBezTo>
                  <a:pt x="9513979" y="1"/>
                  <a:pt x="9641452" y="54781"/>
                  <a:pt x="9747192" y="148597"/>
                </a:cubicBezTo>
                <a:lnTo>
                  <a:pt x="9795398" y="195936"/>
                </a:lnTo>
                <a:lnTo>
                  <a:pt x="9799712" y="187312"/>
                </a:lnTo>
                <a:lnTo>
                  <a:pt x="9809248" y="204977"/>
                </a:lnTo>
                <a:cubicBezTo>
                  <a:pt x="9913792" y="380454"/>
                  <a:pt x="10072005" y="492302"/>
                  <a:pt x="10249076" y="492302"/>
                </a:cubicBezTo>
                <a:cubicBezTo>
                  <a:pt x="10344990" y="492302"/>
                  <a:pt x="10435372" y="459486"/>
                  <a:pt x="10514687" y="401515"/>
                </a:cubicBezTo>
                <a:lnTo>
                  <a:pt x="10559894" y="363604"/>
                </a:lnTo>
                <a:lnTo>
                  <a:pt x="10565468" y="356531"/>
                </a:lnTo>
                <a:lnTo>
                  <a:pt x="10599588" y="323702"/>
                </a:lnTo>
                <a:lnTo>
                  <a:pt x="10624669" y="296653"/>
                </a:lnTo>
                <a:cubicBezTo>
                  <a:pt x="10658102" y="256050"/>
                  <a:pt x="10688078" y="210115"/>
                  <a:pt x="10713904" y="159809"/>
                </a:cubicBezTo>
                <a:lnTo>
                  <a:pt x="10731414" y="119325"/>
                </a:lnTo>
                <a:lnTo>
                  <a:pt x="10713730" y="177226"/>
                </a:lnTo>
                <a:lnTo>
                  <a:pt x="10677391" y="258676"/>
                </a:lnTo>
                <a:lnTo>
                  <a:pt x="10718671" y="229399"/>
                </a:lnTo>
                <a:cubicBezTo>
                  <a:pt x="10802066" y="179681"/>
                  <a:pt x="10894693" y="151993"/>
                  <a:pt x="10992244" y="151993"/>
                </a:cubicBezTo>
                <a:cubicBezTo>
                  <a:pt x="11129458" y="151993"/>
                  <a:pt x="11256930" y="206773"/>
                  <a:pt x="11362671" y="300589"/>
                </a:cubicBezTo>
                <a:lnTo>
                  <a:pt x="11410877" y="347928"/>
                </a:lnTo>
                <a:lnTo>
                  <a:pt x="11415191" y="339305"/>
                </a:lnTo>
                <a:lnTo>
                  <a:pt x="11424726" y="356969"/>
                </a:lnTo>
                <a:cubicBezTo>
                  <a:pt x="11529270" y="532446"/>
                  <a:pt x="11687484" y="644295"/>
                  <a:pt x="11864556" y="644295"/>
                </a:cubicBezTo>
                <a:cubicBezTo>
                  <a:pt x="12032405" y="644295"/>
                  <a:pt x="12183309" y="543793"/>
                  <a:pt x="12287618" y="383862"/>
                </a:cubicBezTo>
                <a:lnTo>
                  <a:pt x="12287870" y="383453"/>
                </a:lnTo>
                <a:lnTo>
                  <a:pt x="12289362" y="380359"/>
                </a:lnTo>
                <a:cubicBezTo>
                  <a:pt x="12297881" y="363958"/>
                  <a:pt x="12306817" y="347959"/>
                  <a:pt x="12316148" y="332389"/>
                </a:cubicBezTo>
                <a:lnTo>
                  <a:pt x="12329403" y="311754"/>
                </a:lnTo>
                <a:lnTo>
                  <a:pt x="12346892" y="271318"/>
                </a:lnTo>
                <a:lnTo>
                  <a:pt x="12339201" y="296502"/>
                </a:lnTo>
                <a:lnTo>
                  <a:pt x="12345311" y="286990"/>
                </a:lnTo>
                <a:cubicBezTo>
                  <a:pt x="12466556" y="110750"/>
                  <a:pt x="12641961" y="0"/>
                  <a:pt x="12837063" y="0"/>
                </a:cubicBezTo>
                <a:cubicBezTo>
                  <a:pt x="12974278" y="0"/>
                  <a:pt x="13101750" y="54780"/>
                  <a:pt x="13207490" y="148596"/>
                </a:cubicBezTo>
                <a:lnTo>
                  <a:pt x="13255696" y="195935"/>
                </a:lnTo>
                <a:lnTo>
                  <a:pt x="13260010" y="187311"/>
                </a:lnTo>
                <a:lnTo>
                  <a:pt x="13269546" y="204976"/>
                </a:lnTo>
                <a:cubicBezTo>
                  <a:pt x="13374090" y="380453"/>
                  <a:pt x="13532303" y="492302"/>
                  <a:pt x="13709375" y="492302"/>
                </a:cubicBezTo>
                <a:cubicBezTo>
                  <a:pt x="13901203" y="492302"/>
                  <a:pt x="14070898" y="361034"/>
                  <a:pt x="14174202" y="159808"/>
                </a:cubicBezTo>
                <a:lnTo>
                  <a:pt x="14191711" y="119324"/>
                </a:lnTo>
                <a:lnTo>
                  <a:pt x="14174028" y="177225"/>
                </a:lnTo>
                <a:cubicBezTo>
                  <a:pt x="14065617" y="463721"/>
                  <a:pt x="13840498" y="660610"/>
                  <a:pt x="13580362" y="660610"/>
                </a:cubicBezTo>
                <a:cubicBezTo>
                  <a:pt x="13443147" y="660610"/>
                  <a:pt x="13315675" y="605830"/>
                  <a:pt x="13209935" y="512014"/>
                </a:cubicBezTo>
                <a:lnTo>
                  <a:pt x="13161729" y="464675"/>
                </a:lnTo>
                <a:lnTo>
                  <a:pt x="13157414" y="473298"/>
                </a:lnTo>
                <a:lnTo>
                  <a:pt x="13147879" y="455634"/>
                </a:lnTo>
                <a:cubicBezTo>
                  <a:pt x="13043335" y="280157"/>
                  <a:pt x="12885121" y="168308"/>
                  <a:pt x="12708050" y="168308"/>
                </a:cubicBezTo>
                <a:cubicBezTo>
                  <a:pt x="12540201" y="168308"/>
                  <a:pt x="12389296" y="268810"/>
                  <a:pt x="12284988" y="428741"/>
                </a:cubicBezTo>
                <a:lnTo>
                  <a:pt x="12284736" y="429150"/>
                </a:lnTo>
                <a:lnTo>
                  <a:pt x="12283244" y="432244"/>
                </a:lnTo>
                <a:cubicBezTo>
                  <a:pt x="12274725" y="448645"/>
                  <a:pt x="12265789" y="464644"/>
                  <a:pt x="12256457" y="480214"/>
                </a:cubicBezTo>
                <a:lnTo>
                  <a:pt x="12243203" y="500849"/>
                </a:lnTo>
                <a:lnTo>
                  <a:pt x="12225713" y="541285"/>
                </a:lnTo>
                <a:lnTo>
                  <a:pt x="12233404" y="516101"/>
                </a:lnTo>
                <a:lnTo>
                  <a:pt x="12227295" y="525613"/>
                </a:lnTo>
                <a:cubicBezTo>
                  <a:pt x="12106050" y="701853"/>
                  <a:pt x="11930644" y="812603"/>
                  <a:pt x="11735542" y="812603"/>
                </a:cubicBezTo>
                <a:cubicBezTo>
                  <a:pt x="11598328" y="812603"/>
                  <a:pt x="11470856" y="757823"/>
                  <a:pt x="11365115" y="664007"/>
                </a:cubicBezTo>
                <a:lnTo>
                  <a:pt x="11316909" y="616668"/>
                </a:lnTo>
                <a:lnTo>
                  <a:pt x="11312595" y="625292"/>
                </a:lnTo>
                <a:lnTo>
                  <a:pt x="11303060" y="607627"/>
                </a:lnTo>
                <a:cubicBezTo>
                  <a:pt x="11198516" y="432150"/>
                  <a:pt x="11040302" y="320302"/>
                  <a:pt x="10863231" y="320302"/>
                </a:cubicBezTo>
                <a:cubicBezTo>
                  <a:pt x="10767317" y="320302"/>
                  <a:pt x="10676936" y="353118"/>
                  <a:pt x="10597620" y="411089"/>
                </a:cubicBezTo>
                <a:lnTo>
                  <a:pt x="10552413" y="449000"/>
                </a:lnTo>
                <a:lnTo>
                  <a:pt x="10546840" y="456073"/>
                </a:lnTo>
                <a:lnTo>
                  <a:pt x="10512719" y="488902"/>
                </a:lnTo>
                <a:lnTo>
                  <a:pt x="10487638" y="515951"/>
                </a:lnTo>
                <a:cubicBezTo>
                  <a:pt x="10454205" y="556554"/>
                  <a:pt x="10424229" y="602489"/>
                  <a:pt x="10398403" y="652795"/>
                </a:cubicBezTo>
                <a:lnTo>
                  <a:pt x="10380893" y="693279"/>
                </a:lnTo>
                <a:lnTo>
                  <a:pt x="10398577" y="635378"/>
                </a:lnTo>
                <a:lnTo>
                  <a:pt x="10434916" y="553928"/>
                </a:lnTo>
                <a:lnTo>
                  <a:pt x="10393636" y="583206"/>
                </a:lnTo>
                <a:cubicBezTo>
                  <a:pt x="10310241" y="632923"/>
                  <a:pt x="10217615" y="660611"/>
                  <a:pt x="10120064" y="660611"/>
                </a:cubicBezTo>
                <a:cubicBezTo>
                  <a:pt x="9982849" y="660611"/>
                  <a:pt x="9855377" y="605831"/>
                  <a:pt x="9749637" y="512015"/>
                </a:cubicBezTo>
                <a:lnTo>
                  <a:pt x="9701430" y="464676"/>
                </a:lnTo>
                <a:lnTo>
                  <a:pt x="9697117" y="473299"/>
                </a:lnTo>
                <a:lnTo>
                  <a:pt x="9687581" y="455635"/>
                </a:lnTo>
                <a:cubicBezTo>
                  <a:pt x="9583037" y="280158"/>
                  <a:pt x="9424824" y="168309"/>
                  <a:pt x="9247751" y="168309"/>
                </a:cubicBezTo>
                <a:cubicBezTo>
                  <a:pt x="9079903" y="168309"/>
                  <a:pt x="8928998" y="268811"/>
                  <a:pt x="8824689" y="428742"/>
                </a:cubicBezTo>
                <a:lnTo>
                  <a:pt x="8824438" y="429151"/>
                </a:lnTo>
                <a:lnTo>
                  <a:pt x="8822946" y="432245"/>
                </a:lnTo>
                <a:cubicBezTo>
                  <a:pt x="8814426" y="448646"/>
                  <a:pt x="8805491" y="464645"/>
                  <a:pt x="8796160" y="480215"/>
                </a:cubicBezTo>
                <a:lnTo>
                  <a:pt x="8782904" y="500850"/>
                </a:lnTo>
                <a:lnTo>
                  <a:pt x="8765415" y="541286"/>
                </a:lnTo>
                <a:lnTo>
                  <a:pt x="8773106" y="516102"/>
                </a:lnTo>
                <a:lnTo>
                  <a:pt x="8766996" y="525614"/>
                </a:lnTo>
                <a:cubicBezTo>
                  <a:pt x="8645752" y="701854"/>
                  <a:pt x="8470347" y="812604"/>
                  <a:pt x="8275245" y="812604"/>
                </a:cubicBezTo>
                <a:cubicBezTo>
                  <a:pt x="8138029" y="812604"/>
                  <a:pt x="8010558" y="757824"/>
                  <a:pt x="7904817" y="664008"/>
                </a:cubicBezTo>
                <a:lnTo>
                  <a:pt x="7856611" y="616669"/>
                </a:lnTo>
                <a:lnTo>
                  <a:pt x="7852297" y="625293"/>
                </a:lnTo>
                <a:lnTo>
                  <a:pt x="7842762" y="607628"/>
                </a:lnTo>
                <a:cubicBezTo>
                  <a:pt x="7738218" y="432151"/>
                  <a:pt x="7580004" y="320302"/>
                  <a:pt x="7402932" y="320302"/>
                </a:cubicBezTo>
                <a:cubicBezTo>
                  <a:pt x="7307018" y="320302"/>
                  <a:pt x="7216637" y="353119"/>
                  <a:pt x="7137323" y="411089"/>
                </a:cubicBezTo>
                <a:lnTo>
                  <a:pt x="7092118" y="448999"/>
                </a:lnTo>
                <a:lnTo>
                  <a:pt x="7086542" y="456075"/>
                </a:lnTo>
                <a:lnTo>
                  <a:pt x="7052412" y="488913"/>
                </a:lnTo>
                <a:lnTo>
                  <a:pt x="7027340" y="515952"/>
                </a:lnTo>
                <a:cubicBezTo>
                  <a:pt x="6993907" y="556555"/>
                  <a:pt x="6963931" y="602489"/>
                  <a:pt x="6938105" y="652796"/>
                </a:cubicBezTo>
                <a:lnTo>
                  <a:pt x="6920596" y="693280"/>
                </a:lnTo>
                <a:lnTo>
                  <a:pt x="6938279" y="635379"/>
                </a:lnTo>
                <a:lnTo>
                  <a:pt x="6974617" y="553930"/>
                </a:lnTo>
                <a:lnTo>
                  <a:pt x="6933338" y="583208"/>
                </a:lnTo>
                <a:cubicBezTo>
                  <a:pt x="6849944" y="632925"/>
                  <a:pt x="6757317" y="660613"/>
                  <a:pt x="6659766" y="660613"/>
                </a:cubicBezTo>
                <a:cubicBezTo>
                  <a:pt x="6522551" y="660613"/>
                  <a:pt x="6395079" y="605833"/>
                  <a:pt x="6289339" y="512017"/>
                </a:cubicBezTo>
                <a:lnTo>
                  <a:pt x="6241132" y="464678"/>
                </a:lnTo>
                <a:lnTo>
                  <a:pt x="6236819" y="473301"/>
                </a:lnTo>
                <a:lnTo>
                  <a:pt x="6227283" y="455637"/>
                </a:lnTo>
                <a:cubicBezTo>
                  <a:pt x="6122739" y="280160"/>
                  <a:pt x="5964526" y="168311"/>
                  <a:pt x="5787454" y="168311"/>
                </a:cubicBezTo>
                <a:cubicBezTo>
                  <a:pt x="5619605" y="168311"/>
                  <a:pt x="5468701" y="268813"/>
                  <a:pt x="5364392" y="428744"/>
                </a:cubicBezTo>
                <a:lnTo>
                  <a:pt x="5364140" y="429153"/>
                </a:lnTo>
                <a:lnTo>
                  <a:pt x="5362648" y="432247"/>
                </a:lnTo>
                <a:cubicBezTo>
                  <a:pt x="5354128" y="448648"/>
                  <a:pt x="5345193" y="464647"/>
                  <a:pt x="5335862" y="480217"/>
                </a:cubicBezTo>
                <a:lnTo>
                  <a:pt x="5322606" y="500852"/>
                </a:lnTo>
                <a:lnTo>
                  <a:pt x="5305117" y="541288"/>
                </a:lnTo>
                <a:lnTo>
                  <a:pt x="5312809" y="516104"/>
                </a:lnTo>
                <a:lnTo>
                  <a:pt x="5306698" y="525616"/>
                </a:lnTo>
                <a:cubicBezTo>
                  <a:pt x="5185454" y="701856"/>
                  <a:pt x="5010049" y="812606"/>
                  <a:pt x="4814947" y="812606"/>
                </a:cubicBezTo>
                <a:cubicBezTo>
                  <a:pt x="4677732" y="812606"/>
                  <a:pt x="4550260" y="757826"/>
                  <a:pt x="4444520" y="664010"/>
                </a:cubicBezTo>
                <a:lnTo>
                  <a:pt x="4396313" y="616671"/>
                </a:lnTo>
                <a:lnTo>
                  <a:pt x="4392000" y="625295"/>
                </a:lnTo>
                <a:lnTo>
                  <a:pt x="4382464" y="607630"/>
                </a:lnTo>
                <a:cubicBezTo>
                  <a:pt x="4277920" y="432153"/>
                  <a:pt x="4119706" y="320304"/>
                  <a:pt x="3942635" y="320304"/>
                </a:cubicBezTo>
                <a:cubicBezTo>
                  <a:pt x="3846721" y="320304"/>
                  <a:pt x="3756340" y="353121"/>
                  <a:pt x="3677025" y="411091"/>
                </a:cubicBezTo>
                <a:lnTo>
                  <a:pt x="3631821" y="449001"/>
                </a:lnTo>
                <a:lnTo>
                  <a:pt x="3626244" y="456077"/>
                </a:lnTo>
                <a:lnTo>
                  <a:pt x="3592115" y="488915"/>
                </a:lnTo>
                <a:lnTo>
                  <a:pt x="3567043" y="515954"/>
                </a:lnTo>
                <a:cubicBezTo>
                  <a:pt x="3533609" y="556557"/>
                  <a:pt x="3503634" y="602492"/>
                  <a:pt x="3477808" y="652798"/>
                </a:cubicBezTo>
                <a:lnTo>
                  <a:pt x="3460298" y="693282"/>
                </a:lnTo>
                <a:lnTo>
                  <a:pt x="3477981" y="635381"/>
                </a:lnTo>
                <a:lnTo>
                  <a:pt x="3514319" y="553933"/>
                </a:lnTo>
                <a:lnTo>
                  <a:pt x="3473041" y="583210"/>
                </a:lnTo>
                <a:cubicBezTo>
                  <a:pt x="3389646" y="632927"/>
                  <a:pt x="3297019" y="660615"/>
                  <a:pt x="3199468" y="660615"/>
                </a:cubicBezTo>
                <a:cubicBezTo>
                  <a:pt x="3062253" y="660615"/>
                  <a:pt x="2934782" y="605835"/>
                  <a:pt x="2829041" y="512019"/>
                </a:cubicBezTo>
                <a:lnTo>
                  <a:pt x="2780835" y="464680"/>
                </a:lnTo>
                <a:lnTo>
                  <a:pt x="2776521" y="473303"/>
                </a:lnTo>
                <a:lnTo>
                  <a:pt x="2766985" y="455639"/>
                </a:lnTo>
                <a:cubicBezTo>
                  <a:pt x="2662441" y="280162"/>
                  <a:pt x="2504228" y="168313"/>
                  <a:pt x="2327156" y="168313"/>
                </a:cubicBezTo>
                <a:cubicBezTo>
                  <a:pt x="2159307" y="168313"/>
                  <a:pt x="2008403" y="268815"/>
                  <a:pt x="1904094" y="428746"/>
                </a:cubicBezTo>
                <a:lnTo>
                  <a:pt x="1903842" y="429155"/>
                </a:lnTo>
                <a:lnTo>
                  <a:pt x="1902350" y="432249"/>
                </a:lnTo>
                <a:cubicBezTo>
                  <a:pt x="1893830" y="448650"/>
                  <a:pt x="1884895" y="464649"/>
                  <a:pt x="1875564" y="480219"/>
                </a:cubicBezTo>
                <a:lnTo>
                  <a:pt x="1862308" y="500854"/>
                </a:lnTo>
                <a:lnTo>
                  <a:pt x="1844819" y="541290"/>
                </a:lnTo>
                <a:lnTo>
                  <a:pt x="1852511" y="516106"/>
                </a:lnTo>
                <a:lnTo>
                  <a:pt x="1846400" y="525618"/>
                </a:lnTo>
                <a:cubicBezTo>
                  <a:pt x="1725156" y="701858"/>
                  <a:pt x="1549751" y="812608"/>
                  <a:pt x="1354649" y="812608"/>
                </a:cubicBezTo>
                <a:close/>
              </a:path>
            </a:pathLst>
          </a:custGeom>
          <a:gradFill>
            <a:gsLst>
              <a:gs pos="22000">
                <a:srgbClr val="EE5F50">
                  <a:alpha val="0"/>
                </a:srgbClr>
              </a:gs>
              <a:gs pos="50000">
                <a:srgbClr val="B60000">
                  <a:alpha val="0"/>
                </a:srgbClr>
              </a:gs>
              <a:gs pos="72000">
                <a:schemeClr val="accent6">
                  <a:lumMod val="75000"/>
                </a:schemeClr>
              </a:gs>
              <a:gs pos="100000">
                <a:srgbClr val="FF0000"/>
              </a:gs>
              <a:gs pos="90000">
                <a:srgbClr val="B10000">
                  <a:alpha val="0"/>
                </a:srgbClr>
              </a:gs>
              <a:gs pos="8000">
                <a:srgbClr val="FF6600"/>
              </a:gs>
              <a:gs pos="28000">
                <a:srgbClr val="E78974">
                  <a:alpha val="0"/>
                </a:srgbClr>
              </a:gs>
              <a:gs pos="61000">
                <a:srgbClr val="C00000">
                  <a:lumMod val="69000"/>
                  <a:alpha val="0"/>
                </a:srgbClr>
              </a:gs>
              <a:gs pos="43000">
                <a:srgbClr val="00B050"/>
              </a:gs>
              <a:gs pos="34000">
                <a:srgbClr val="FFC000"/>
              </a:gs>
            </a:gsLst>
            <a:path path="circle">
              <a:fillToRect l="50000" t="50000" r="50000" b="50000"/>
            </a:path>
          </a:gradFill>
          <a:ln w="15875">
            <a:gradFill>
              <a:gsLst>
                <a:gs pos="0">
                  <a:schemeClr val="accent6">
                    <a:lumMod val="75000"/>
                  </a:schemeClr>
                </a:gs>
                <a:gs pos="50000">
                  <a:schemeClr val="accent6">
                    <a:lumMod val="20000"/>
                    <a:lumOff val="80000"/>
                  </a:schemeClr>
                </a:gs>
                <a:gs pos="100000">
                  <a:srgbClr val="FFC000"/>
                </a:gs>
              </a:gsLst>
              <a:lin ang="5400000" scaled="0"/>
            </a:gradFill>
          </a:ln>
          <a:scene3d>
            <a:camera prst="obliqueBottomLeft"/>
            <a:lightRig rig="threePt" dir="t"/>
          </a:scene3d>
          <a:sp3d contourW="6350"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9" name="8 Rectángulo"/>
          <p:cNvSpPr/>
          <p:nvPr/>
        </p:nvSpPr>
        <p:spPr>
          <a:xfrm rot="10800000">
            <a:off x="0" y="0"/>
            <a:ext cx="9144000" cy="5143500"/>
          </a:xfrm>
          <a:prstGeom prst="rect">
            <a:avLst/>
          </a:prstGeom>
          <a:gradFill>
            <a:gsLst>
              <a:gs pos="78000">
                <a:srgbClr val="FC4B04"/>
              </a:gs>
              <a:gs pos="0">
                <a:schemeClr val="tx1"/>
              </a:gs>
              <a:gs pos="100000">
                <a:srgbClr val="FF3300"/>
              </a:gs>
              <a:gs pos="66000">
                <a:schemeClr val="tx1"/>
              </a:gs>
              <a:gs pos="90000">
                <a:schemeClr val="tx1"/>
              </a:gs>
              <a:gs pos="44000">
                <a:schemeClr val="tx1"/>
              </a:gs>
              <a:gs pos="54000">
                <a:srgbClr val="FA4C06"/>
              </a:gs>
              <a:gs pos="33000">
                <a:srgbClr val="FD5003"/>
              </a:gs>
              <a:gs pos="23000">
                <a:schemeClr val="tx1"/>
              </a:gs>
              <a:gs pos="12000">
                <a:srgbClr val="FF4A01"/>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7385042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4"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ppt_x</p:attrName>
                                        </p:attrNameLst>
                                      </p:cBhvr>
                                      <p:tavLst>
                                        <p:tav tm="0">
                                          <p:val>
                                            <p:strVal val="#ppt_x"/>
                                          </p:val>
                                        </p:tav>
                                        <p:tav tm="100000">
                                          <p:val>
                                            <p:strVal val="#ppt_x"/>
                                          </p:val>
                                        </p:tav>
                                      </p:tavLst>
                                    </p:anim>
                                    <p:anim calcmode="lin" valueType="num">
                                      <p:cBhvr>
                                        <p:cTn id="8" dur="3000" fill="hold"/>
                                        <p:tgtEl>
                                          <p:spTgt spid="5"/>
                                        </p:tgtEl>
                                        <p:attrNameLst>
                                          <p:attrName>ppt_y</p:attrName>
                                        </p:attrNameLst>
                                      </p:cBhvr>
                                      <p:tavLst>
                                        <p:tav tm="0">
                                          <p:val>
                                            <p:strVal val="#ppt_y+#ppt_h/2"/>
                                          </p:val>
                                        </p:tav>
                                        <p:tav tm="100000">
                                          <p:val>
                                            <p:strVal val="#ppt_y"/>
                                          </p:val>
                                        </p:tav>
                                      </p:tavLst>
                                    </p:anim>
                                    <p:anim calcmode="lin" valueType="num">
                                      <p:cBhvr>
                                        <p:cTn id="9" dur="3000" fill="hold"/>
                                        <p:tgtEl>
                                          <p:spTgt spid="5"/>
                                        </p:tgtEl>
                                        <p:attrNameLst>
                                          <p:attrName>ppt_w</p:attrName>
                                        </p:attrNameLst>
                                      </p:cBhvr>
                                      <p:tavLst>
                                        <p:tav tm="0">
                                          <p:val>
                                            <p:strVal val="#ppt_w"/>
                                          </p:val>
                                        </p:tav>
                                        <p:tav tm="100000">
                                          <p:val>
                                            <p:strVal val="#ppt_w"/>
                                          </p:val>
                                        </p:tav>
                                      </p:tavLst>
                                    </p:anim>
                                    <p:anim calcmode="lin" valueType="num">
                                      <p:cBhvr>
                                        <p:cTn id="10" dur="3000" fill="hold"/>
                                        <p:tgtEl>
                                          <p:spTgt spid="5"/>
                                        </p:tgtEl>
                                        <p:attrNameLst>
                                          <p:attrName>ppt_h</p:attrName>
                                        </p:attrNameLst>
                                      </p:cBhvr>
                                      <p:tavLst>
                                        <p:tav tm="0">
                                          <p:val>
                                            <p:fltVal val="0"/>
                                          </p:val>
                                        </p:tav>
                                        <p:tav tm="100000">
                                          <p:val>
                                            <p:strVal val="#ppt_h"/>
                                          </p:val>
                                        </p:tav>
                                      </p:tavLst>
                                    </p:anim>
                                  </p:childTnLst>
                                </p:cTn>
                              </p:par>
                              <p:par>
                                <p:cTn id="11" presetID="6" presetClass="emph" presetSubtype="0" fill="hold" grpId="1" nodeType="withEffect">
                                  <p:stCondLst>
                                    <p:cond delay="0"/>
                                  </p:stCondLst>
                                  <p:childTnLst>
                                    <p:animScale>
                                      <p:cBhvr>
                                        <p:cTn id="12" dur="3000" fill="hold"/>
                                        <p:tgtEl>
                                          <p:spTgt spid="5"/>
                                        </p:tgtEl>
                                      </p:cBhvr>
                                      <p:by x="150000" y="100000"/>
                                    </p:animScale>
                                  </p:childTnLst>
                                </p:cTn>
                              </p:par>
                              <p:par>
                                <p:cTn id="13" presetID="17" presetClass="entr" presetSubtype="4" fill="hold" grpId="0"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p:cTn id="15" dur="3000" fill="hold"/>
                                        <p:tgtEl>
                                          <p:spTgt spid="8"/>
                                        </p:tgtEl>
                                        <p:attrNameLst>
                                          <p:attrName>ppt_x</p:attrName>
                                        </p:attrNameLst>
                                      </p:cBhvr>
                                      <p:tavLst>
                                        <p:tav tm="0">
                                          <p:val>
                                            <p:strVal val="#ppt_x"/>
                                          </p:val>
                                        </p:tav>
                                        <p:tav tm="100000">
                                          <p:val>
                                            <p:strVal val="#ppt_x"/>
                                          </p:val>
                                        </p:tav>
                                      </p:tavLst>
                                    </p:anim>
                                    <p:anim calcmode="lin" valueType="num">
                                      <p:cBhvr>
                                        <p:cTn id="16" dur="3000" fill="hold"/>
                                        <p:tgtEl>
                                          <p:spTgt spid="8"/>
                                        </p:tgtEl>
                                        <p:attrNameLst>
                                          <p:attrName>ppt_y</p:attrName>
                                        </p:attrNameLst>
                                      </p:cBhvr>
                                      <p:tavLst>
                                        <p:tav tm="0">
                                          <p:val>
                                            <p:strVal val="#ppt_y+#ppt_h/2"/>
                                          </p:val>
                                        </p:tav>
                                        <p:tav tm="100000">
                                          <p:val>
                                            <p:strVal val="#ppt_y"/>
                                          </p:val>
                                        </p:tav>
                                      </p:tavLst>
                                    </p:anim>
                                    <p:anim calcmode="lin" valueType="num">
                                      <p:cBhvr>
                                        <p:cTn id="17" dur="3000" fill="hold"/>
                                        <p:tgtEl>
                                          <p:spTgt spid="8"/>
                                        </p:tgtEl>
                                        <p:attrNameLst>
                                          <p:attrName>ppt_w</p:attrName>
                                        </p:attrNameLst>
                                      </p:cBhvr>
                                      <p:tavLst>
                                        <p:tav tm="0">
                                          <p:val>
                                            <p:strVal val="#ppt_w"/>
                                          </p:val>
                                        </p:tav>
                                        <p:tav tm="100000">
                                          <p:val>
                                            <p:strVal val="#ppt_w"/>
                                          </p:val>
                                        </p:tav>
                                      </p:tavLst>
                                    </p:anim>
                                    <p:anim calcmode="lin" valueType="num">
                                      <p:cBhvr>
                                        <p:cTn id="18" dur="3000" fill="hold"/>
                                        <p:tgtEl>
                                          <p:spTgt spid="8"/>
                                        </p:tgtEl>
                                        <p:attrNameLst>
                                          <p:attrName>ppt_h</p:attrName>
                                        </p:attrNameLst>
                                      </p:cBhvr>
                                      <p:tavLst>
                                        <p:tav tm="0">
                                          <p:val>
                                            <p:fltVal val="0"/>
                                          </p:val>
                                        </p:tav>
                                        <p:tav tm="100000">
                                          <p:val>
                                            <p:strVal val="#ppt_h"/>
                                          </p:val>
                                        </p:tav>
                                      </p:tavLst>
                                    </p:anim>
                                  </p:childTnLst>
                                </p:cTn>
                              </p:par>
                              <p:par>
                                <p:cTn id="19" presetID="6" presetClass="emph" presetSubtype="0" fill="hold" grpId="1" nodeType="withEffect">
                                  <p:stCondLst>
                                    <p:cond delay="0"/>
                                  </p:stCondLst>
                                  <p:childTnLst>
                                    <p:animScale>
                                      <p:cBhvr>
                                        <p:cTn id="20" dur="3000" fill="hold"/>
                                        <p:tgtEl>
                                          <p:spTgt spid="8"/>
                                        </p:tgtEl>
                                      </p:cBhvr>
                                      <p:by x="150000" y="100000"/>
                                    </p:animScale>
                                  </p:childTnLst>
                                </p:cTn>
                              </p:par>
                              <p:par>
                                <p:cTn id="21" presetID="17" presetClass="entr" presetSubtype="1" fill="hold" grpId="0" nodeType="withEffect">
                                  <p:stCondLst>
                                    <p:cond delay="0"/>
                                  </p:stCondLst>
                                  <p:childTnLst>
                                    <p:set>
                                      <p:cBhvr>
                                        <p:cTn id="22" dur="1" fill="hold">
                                          <p:stCondLst>
                                            <p:cond delay="0"/>
                                          </p:stCondLst>
                                        </p:cTn>
                                        <p:tgtEl>
                                          <p:spTgt spid="3"/>
                                        </p:tgtEl>
                                        <p:attrNameLst>
                                          <p:attrName>style.visibility</p:attrName>
                                        </p:attrNameLst>
                                      </p:cBhvr>
                                      <p:to>
                                        <p:strVal val="visible"/>
                                      </p:to>
                                    </p:set>
                                    <p:anim calcmode="lin" valueType="num">
                                      <p:cBhvr>
                                        <p:cTn id="23" dur="3000" fill="hold"/>
                                        <p:tgtEl>
                                          <p:spTgt spid="3"/>
                                        </p:tgtEl>
                                        <p:attrNameLst>
                                          <p:attrName>ppt_x</p:attrName>
                                        </p:attrNameLst>
                                      </p:cBhvr>
                                      <p:tavLst>
                                        <p:tav tm="0">
                                          <p:val>
                                            <p:strVal val="#ppt_x"/>
                                          </p:val>
                                        </p:tav>
                                        <p:tav tm="100000">
                                          <p:val>
                                            <p:strVal val="#ppt_x"/>
                                          </p:val>
                                        </p:tav>
                                      </p:tavLst>
                                    </p:anim>
                                    <p:anim calcmode="lin" valueType="num">
                                      <p:cBhvr>
                                        <p:cTn id="24" dur="3000" fill="hold"/>
                                        <p:tgtEl>
                                          <p:spTgt spid="3"/>
                                        </p:tgtEl>
                                        <p:attrNameLst>
                                          <p:attrName>ppt_y</p:attrName>
                                        </p:attrNameLst>
                                      </p:cBhvr>
                                      <p:tavLst>
                                        <p:tav tm="0">
                                          <p:val>
                                            <p:strVal val="#ppt_y-#ppt_h/2"/>
                                          </p:val>
                                        </p:tav>
                                        <p:tav tm="100000">
                                          <p:val>
                                            <p:strVal val="#ppt_y"/>
                                          </p:val>
                                        </p:tav>
                                      </p:tavLst>
                                    </p:anim>
                                    <p:anim calcmode="lin" valueType="num">
                                      <p:cBhvr>
                                        <p:cTn id="25" dur="3000" fill="hold"/>
                                        <p:tgtEl>
                                          <p:spTgt spid="3"/>
                                        </p:tgtEl>
                                        <p:attrNameLst>
                                          <p:attrName>ppt_w</p:attrName>
                                        </p:attrNameLst>
                                      </p:cBhvr>
                                      <p:tavLst>
                                        <p:tav tm="0">
                                          <p:val>
                                            <p:strVal val="#ppt_w"/>
                                          </p:val>
                                        </p:tav>
                                        <p:tav tm="100000">
                                          <p:val>
                                            <p:strVal val="#ppt_w"/>
                                          </p:val>
                                        </p:tav>
                                      </p:tavLst>
                                    </p:anim>
                                    <p:anim calcmode="lin" valueType="num">
                                      <p:cBhvr>
                                        <p:cTn id="26" dur="3000" fill="hold"/>
                                        <p:tgtEl>
                                          <p:spTgt spid="3"/>
                                        </p:tgtEl>
                                        <p:attrNameLst>
                                          <p:attrName>ppt_h</p:attrName>
                                        </p:attrNameLst>
                                      </p:cBhvr>
                                      <p:tavLst>
                                        <p:tav tm="0">
                                          <p:val>
                                            <p:fltVal val="0"/>
                                          </p:val>
                                        </p:tav>
                                        <p:tav tm="100000">
                                          <p:val>
                                            <p:strVal val="#ppt_h"/>
                                          </p:val>
                                        </p:tav>
                                      </p:tavLst>
                                    </p:anim>
                                  </p:childTnLst>
                                </p:cTn>
                              </p:par>
                              <p:par>
                                <p:cTn id="27" presetID="6" presetClass="emph" presetSubtype="0" fill="hold" grpId="1" nodeType="withEffect">
                                  <p:stCondLst>
                                    <p:cond delay="0"/>
                                  </p:stCondLst>
                                  <p:childTnLst>
                                    <p:animScale>
                                      <p:cBhvr>
                                        <p:cTn id="28" dur="3000" fill="hold"/>
                                        <p:tgtEl>
                                          <p:spTgt spid="3"/>
                                        </p:tgtEl>
                                      </p:cBhvr>
                                      <p:by x="150000" y="100000"/>
                                    </p:animScale>
                                  </p:childTnLst>
                                </p:cTn>
                              </p:par>
                              <p:par>
                                <p:cTn id="29" presetID="17" presetClass="entr" presetSubtype="1" fill="hold" grpId="0" nodeType="with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p:cTn id="31" dur="3000" fill="hold"/>
                                        <p:tgtEl>
                                          <p:spTgt spid="7"/>
                                        </p:tgtEl>
                                        <p:attrNameLst>
                                          <p:attrName>ppt_x</p:attrName>
                                        </p:attrNameLst>
                                      </p:cBhvr>
                                      <p:tavLst>
                                        <p:tav tm="0">
                                          <p:val>
                                            <p:strVal val="#ppt_x"/>
                                          </p:val>
                                        </p:tav>
                                        <p:tav tm="100000">
                                          <p:val>
                                            <p:strVal val="#ppt_x"/>
                                          </p:val>
                                        </p:tav>
                                      </p:tavLst>
                                    </p:anim>
                                    <p:anim calcmode="lin" valueType="num">
                                      <p:cBhvr>
                                        <p:cTn id="32" dur="3000" fill="hold"/>
                                        <p:tgtEl>
                                          <p:spTgt spid="7"/>
                                        </p:tgtEl>
                                        <p:attrNameLst>
                                          <p:attrName>ppt_y</p:attrName>
                                        </p:attrNameLst>
                                      </p:cBhvr>
                                      <p:tavLst>
                                        <p:tav tm="0">
                                          <p:val>
                                            <p:strVal val="#ppt_y-#ppt_h/2"/>
                                          </p:val>
                                        </p:tav>
                                        <p:tav tm="100000">
                                          <p:val>
                                            <p:strVal val="#ppt_y"/>
                                          </p:val>
                                        </p:tav>
                                      </p:tavLst>
                                    </p:anim>
                                    <p:anim calcmode="lin" valueType="num">
                                      <p:cBhvr>
                                        <p:cTn id="33" dur="3000" fill="hold"/>
                                        <p:tgtEl>
                                          <p:spTgt spid="7"/>
                                        </p:tgtEl>
                                        <p:attrNameLst>
                                          <p:attrName>ppt_w</p:attrName>
                                        </p:attrNameLst>
                                      </p:cBhvr>
                                      <p:tavLst>
                                        <p:tav tm="0">
                                          <p:val>
                                            <p:strVal val="#ppt_w"/>
                                          </p:val>
                                        </p:tav>
                                        <p:tav tm="100000">
                                          <p:val>
                                            <p:strVal val="#ppt_w"/>
                                          </p:val>
                                        </p:tav>
                                      </p:tavLst>
                                    </p:anim>
                                    <p:anim calcmode="lin" valueType="num">
                                      <p:cBhvr>
                                        <p:cTn id="34" dur="3000" fill="hold"/>
                                        <p:tgtEl>
                                          <p:spTgt spid="7"/>
                                        </p:tgtEl>
                                        <p:attrNameLst>
                                          <p:attrName>ppt_h</p:attrName>
                                        </p:attrNameLst>
                                      </p:cBhvr>
                                      <p:tavLst>
                                        <p:tav tm="0">
                                          <p:val>
                                            <p:fltVal val="0"/>
                                          </p:val>
                                        </p:tav>
                                        <p:tav tm="100000">
                                          <p:val>
                                            <p:strVal val="#ppt_h"/>
                                          </p:val>
                                        </p:tav>
                                      </p:tavLst>
                                    </p:anim>
                                  </p:childTnLst>
                                </p:cTn>
                              </p:par>
                              <p:par>
                                <p:cTn id="35" presetID="6" presetClass="emph" presetSubtype="0" fill="hold" grpId="1" nodeType="withEffect">
                                  <p:stCondLst>
                                    <p:cond delay="0"/>
                                  </p:stCondLst>
                                  <p:childTnLst>
                                    <p:animScale>
                                      <p:cBhvr>
                                        <p:cTn id="36" dur="3000" fill="hold"/>
                                        <p:tgtEl>
                                          <p:spTgt spid="7"/>
                                        </p:tgtEl>
                                      </p:cBhvr>
                                      <p:by x="150000" y="100000"/>
                                    </p:animScale>
                                  </p:childTnLst>
                                </p:cTn>
                              </p:par>
                              <p:par>
                                <p:cTn id="37" presetID="2" presetClass="exit" presetSubtype="6" fill="hold" grpId="2" nodeType="withEffect">
                                  <p:stCondLst>
                                    <p:cond delay="0"/>
                                  </p:stCondLst>
                                  <p:childTnLst>
                                    <p:anim calcmode="lin" valueType="num">
                                      <p:cBhvr additive="base">
                                        <p:cTn id="38" dur="3800"/>
                                        <p:tgtEl>
                                          <p:spTgt spid="5"/>
                                        </p:tgtEl>
                                        <p:attrNameLst>
                                          <p:attrName>ppt_x</p:attrName>
                                        </p:attrNameLst>
                                      </p:cBhvr>
                                      <p:tavLst>
                                        <p:tav tm="0">
                                          <p:val>
                                            <p:strVal val="ppt_x"/>
                                          </p:val>
                                        </p:tav>
                                        <p:tav tm="100000">
                                          <p:val>
                                            <p:strVal val="1+ppt_w/2"/>
                                          </p:val>
                                        </p:tav>
                                      </p:tavLst>
                                    </p:anim>
                                    <p:anim calcmode="lin" valueType="num">
                                      <p:cBhvr additive="base">
                                        <p:cTn id="39" dur="3800"/>
                                        <p:tgtEl>
                                          <p:spTgt spid="5"/>
                                        </p:tgtEl>
                                        <p:attrNameLst>
                                          <p:attrName>ppt_y</p:attrName>
                                        </p:attrNameLst>
                                      </p:cBhvr>
                                      <p:tavLst>
                                        <p:tav tm="0">
                                          <p:val>
                                            <p:strVal val="ppt_y"/>
                                          </p:val>
                                        </p:tav>
                                        <p:tav tm="100000">
                                          <p:val>
                                            <p:strVal val="1+ppt_h/2"/>
                                          </p:val>
                                        </p:tav>
                                      </p:tavLst>
                                    </p:anim>
                                    <p:set>
                                      <p:cBhvr>
                                        <p:cTn id="40" dur="1" fill="hold">
                                          <p:stCondLst>
                                            <p:cond delay="3799"/>
                                          </p:stCondLst>
                                        </p:cTn>
                                        <p:tgtEl>
                                          <p:spTgt spid="5"/>
                                        </p:tgtEl>
                                        <p:attrNameLst>
                                          <p:attrName>style.visibility</p:attrName>
                                        </p:attrNameLst>
                                      </p:cBhvr>
                                      <p:to>
                                        <p:strVal val="hidden"/>
                                      </p:to>
                                    </p:set>
                                  </p:childTnLst>
                                </p:cTn>
                              </p:par>
                              <p:par>
                                <p:cTn id="41" presetID="2" presetClass="exit" presetSubtype="12" fill="hold" grpId="2" nodeType="withEffect">
                                  <p:stCondLst>
                                    <p:cond delay="0"/>
                                  </p:stCondLst>
                                  <p:childTnLst>
                                    <p:anim calcmode="lin" valueType="num">
                                      <p:cBhvr additive="base">
                                        <p:cTn id="42" dur="3800"/>
                                        <p:tgtEl>
                                          <p:spTgt spid="8"/>
                                        </p:tgtEl>
                                        <p:attrNameLst>
                                          <p:attrName>ppt_x</p:attrName>
                                        </p:attrNameLst>
                                      </p:cBhvr>
                                      <p:tavLst>
                                        <p:tav tm="0">
                                          <p:val>
                                            <p:strVal val="ppt_x"/>
                                          </p:val>
                                        </p:tav>
                                        <p:tav tm="100000">
                                          <p:val>
                                            <p:strVal val="0-ppt_w/2"/>
                                          </p:val>
                                        </p:tav>
                                      </p:tavLst>
                                    </p:anim>
                                    <p:anim calcmode="lin" valueType="num">
                                      <p:cBhvr additive="base">
                                        <p:cTn id="43" dur="3800"/>
                                        <p:tgtEl>
                                          <p:spTgt spid="8"/>
                                        </p:tgtEl>
                                        <p:attrNameLst>
                                          <p:attrName>ppt_y</p:attrName>
                                        </p:attrNameLst>
                                      </p:cBhvr>
                                      <p:tavLst>
                                        <p:tav tm="0">
                                          <p:val>
                                            <p:strVal val="ppt_y"/>
                                          </p:val>
                                        </p:tav>
                                        <p:tav tm="100000">
                                          <p:val>
                                            <p:strVal val="1+ppt_h/2"/>
                                          </p:val>
                                        </p:tav>
                                      </p:tavLst>
                                    </p:anim>
                                    <p:set>
                                      <p:cBhvr>
                                        <p:cTn id="44" dur="1" fill="hold">
                                          <p:stCondLst>
                                            <p:cond delay="3799"/>
                                          </p:stCondLst>
                                        </p:cTn>
                                        <p:tgtEl>
                                          <p:spTgt spid="8"/>
                                        </p:tgtEl>
                                        <p:attrNameLst>
                                          <p:attrName>style.visibility</p:attrName>
                                        </p:attrNameLst>
                                      </p:cBhvr>
                                      <p:to>
                                        <p:strVal val="hidden"/>
                                      </p:to>
                                    </p:set>
                                  </p:childTnLst>
                                </p:cTn>
                              </p:par>
                              <p:par>
                                <p:cTn id="45" presetID="2" presetClass="exit" presetSubtype="3" fill="hold" grpId="2" nodeType="withEffect">
                                  <p:stCondLst>
                                    <p:cond delay="0"/>
                                  </p:stCondLst>
                                  <p:childTnLst>
                                    <p:anim calcmode="lin" valueType="num">
                                      <p:cBhvr additive="base">
                                        <p:cTn id="46" dur="3800"/>
                                        <p:tgtEl>
                                          <p:spTgt spid="3"/>
                                        </p:tgtEl>
                                        <p:attrNameLst>
                                          <p:attrName>ppt_x</p:attrName>
                                        </p:attrNameLst>
                                      </p:cBhvr>
                                      <p:tavLst>
                                        <p:tav tm="0">
                                          <p:val>
                                            <p:strVal val="ppt_x"/>
                                          </p:val>
                                        </p:tav>
                                        <p:tav tm="100000">
                                          <p:val>
                                            <p:strVal val="1+ppt_w/2"/>
                                          </p:val>
                                        </p:tav>
                                      </p:tavLst>
                                    </p:anim>
                                    <p:anim calcmode="lin" valueType="num">
                                      <p:cBhvr additive="base">
                                        <p:cTn id="47" dur="3800"/>
                                        <p:tgtEl>
                                          <p:spTgt spid="3"/>
                                        </p:tgtEl>
                                        <p:attrNameLst>
                                          <p:attrName>ppt_y</p:attrName>
                                        </p:attrNameLst>
                                      </p:cBhvr>
                                      <p:tavLst>
                                        <p:tav tm="0">
                                          <p:val>
                                            <p:strVal val="ppt_y"/>
                                          </p:val>
                                        </p:tav>
                                        <p:tav tm="100000">
                                          <p:val>
                                            <p:strVal val="0-ppt_h/2"/>
                                          </p:val>
                                        </p:tav>
                                      </p:tavLst>
                                    </p:anim>
                                    <p:set>
                                      <p:cBhvr>
                                        <p:cTn id="48" dur="1" fill="hold">
                                          <p:stCondLst>
                                            <p:cond delay="3799"/>
                                          </p:stCondLst>
                                        </p:cTn>
                                        <p:tgtEl>
                                          <p:spTgt spid="3"/>
                                        </p:tgtEl>
                                        <p:attrNameLst>
                                          <p:attrName>style.visibility</p:attrName>
                                        </p:attrNameLst>
                                      </p:cBhvr>
                                      <p:to>
                                        <p:strVal val="hidden"/>
                                      </p:to>
                                    </p:set>
                                  </p:childTnLst>
                                </p:cTn>
                              </p:par>
                              <p:par>
                                <p:cTn id="49" presetID="2" presetClass="exit" presetSubtype="9" fill="hold" grpId="2" nodeType="withEffect">
                                  <p:stCondLst>
                                    <p:cond delay="0"/>
                                  </p:stCondLst>
                                  <p:childTnLst>
                                    <p:anim calcmode="lin" valueType="num">
                                      <p:cBhvr additive="base">
                                        <p:cTn id="50" dur="3800"/>
                                        <p:tgtEl>
                                          <p:spTgt spid="7"/>
                                        </p:tgtEl>
                                        <p:attrNameLst>
                                          <p:attrName>ppt_x</p:attrName>
                                        </p:attrNameLst>
                                      </p:cBhvr>
                                      <p:tavLst>
                                        <p:tav tm="0">
                                          <p:val>
                                            <p:strVal val="ppt_x"/>
                                          </p:val>
                                        </p:tav>
                                        <p:tav tm="100000">
                                          <p:val>
                                            <p:strVal val="0-ppt_w/2"/>
                                          </p:val>
                                        </p:tav>
                                      </p:tavLst>
                                    </p:anim>
                                    <p:anim calcmode="lin" valueType="num">
                                      <p:cBhvr additive="base">
                                        <p:cTn id="51" dur="3800"/>
                                        <p:tgtEl>
                                          <p:spTgt spid="7"/>
                                        </p:tgtEl>
                                        <p:attrNameLst>
                                          <p:attrName>ppt_y</p:attrName>
                                        </p:attrNameLst>
                                      </p:cBhvr>
                                      <p:tavLst>
                                        <p:tav tm="0">
                                          <p:val>
                                            <p:strVal val="ppt_y"/>
                                          </p:val>
                                        </p:tav>
                                        <p:tav tm="100000">
                                          <p:val>
                                            <p:strVal val="0-ppt_h/2"/>
                                          </p:val>
                                        </p:tav>
                                      </p:tavLst>
                                    </p:anim>
                                    <p:set>
                                      <p:cBhvr>
                                        <p:cTn id="52" dur="1" fill="hold">
                                          <p:stCondLst>
                                            <p:cond delay="3799"/>
                                          </p:stCondLst>
                                        </p:cTn>
                                        <p:tgtEl>
                                          <p:spTgt spid="7"/>
                                        </p:tgtEl>
                                        <p:attrNameLst>
                                          <p:attrName>style.visibility</p:attrName>
                                        </p:attrNameLst>
                                      </p:cBhvr>
                                      <p:to>
                                        <p:strVal val="hidden"/>
                                      </p:to>
                                    </p:set>
                                  </p:childTnLst>
                                </p:cTn>
                              </p:par>
                              <p:par>
                                <p:cTn id="53" presetID="23" presetClass="entr" presetSubtype="528" fill="hold" nodeType="withEffect">
                                  <p:stCondLst>
                                    <p:cond delay="0"/>
                                  </p:stCondLst>
                                  <p:childTnLst>
                                    <p:set>
                                      <p:cBhvr>
                                        <p:cTn id="54" dur="1" fill="hold">
                                          <p:stCondLst>
                                            <p:cond delay="0"/>
                                          </p:stCondLst>
                                        </p:cTn>
                                        <p:tgtEl>
                                          <p:spTgt spid="11"/>
                                        </p:tgtEl>
                                        <p:attrNameLst>
                                          <p:attrName>style.visibility</p:attrName>
                                        </p:attrNameLst>
                                      </p:cBhvr>
                                      <p:to>
                                        <p:strVal val="visible"/>
                                      </p:to>
                                    </p:set>
                                    <p:anim calcmode="lin" valueType="num">
                                      <p:cBhvr>
                                        <p:cTn id="55" dur="3250" fill="hold"/>
                                        <p:tgtEl>
                                          <p:spTgt spid="11"/>
                                        </p:tgtEl>
                                        <p:attrNameLst>
                                          <p:attrName>ppt_w</p:attrName>
                                        </p:attrNameLst>
                                      </p:cBhvr>
                                      <p:tavLst>
                                        <p:tav tm="0">
                                          <p:val>
                                            <p:fltVal val="0"/>
                                          </p:val>
                                        </p:tav>
                                        <p:tav tm="100000">
                                          <p:val>
                                            <p:strVal val="#ppt_w"/>
                                          </p:val>
                                        </p:tav>
                                      </p:tavLst>
                                    </p:anim>
                                    <p:anim calcmode="lin" valueType="num">
                                      <p:cBhvr>
                                        <p:cTn id="56" dur="3250" fill="hold"/>
                                        <p:tgtEl>
                                          <p:spTgt spid="11"/>
                                        </p:tgtEl>
                                        <p:attrNameLst>
                                          <p:attrName>ppt_h</p:attrName>
                                        </p:attrNameLst>
                                      </p:cBhvr>
                                      <p:tavLst>
                                        <p:tav tm="0">
                                          <p:val>
                                            <p:fltVal val="0"/>
                                          </p:val>
                                        </p:tav>
                                        <p:tav tm="100000">
                                          <p:val>
                                            <p:strVal val="#ppt_h"/>
                                          </p:val>
                                        </p:tav>
                                      </p:tavLst>
                                    </p:anim>
                                    <p:anim calcmode="lin" valueType="num">
                                      <p:cBhvr>
                                        <p:cTn id="57" dur="3250" fill="hold"/>
                                        <p:tgtEl>
                                          <p:spTgt spid="11"/>
                                        </p:tgtEl>
                                        <p:attrNameLst>
                                          <p:attrName>ppt_x</p:attrName>
                                        </p:attrNameLst>
                                      </p:cBhvr>
                                      <p:tavLst>
                                        <p:tav tm="0">
                                          <p:val>
                                            <p:fltVal val="0.5"/>
                                          </p:val>
                                        </p:tav>
                                        <p:tav tm="100000">
                                          <p:val>
                                            <p:strVal val="#ppt_x"/>
                                          </p:val>
                                        </p:tav>
                                      </p:tavLst>
                                    </p:anim>
                                    <p:anim calcmode="lin" valueType="num">
                                      <p:cBhvr>
                                        <p:cTn id="58" dur="3250" fill="hold"/>
                                        <p:tgtEl>
                                          <p:spTgt spid="11"/>
                                        </p:tgtEl>
                                        <p:attrNameLst>
                                          <p:attrName>ppt_y</p:attrName>
                                        </p:attrNameLst>
                                      </p:cBhvr>
                                      <p:tavLst>
                                        <p:tav tm="0">
                                          <p:val>
                                            <p:fltVal val="0.5"/>
                                          </p:val>
                                        </p:tav>
                                        <p:tav tm="100000">
                                          <p:val>
                                            <p:strVal val="#ppt_y"/>
                                          </p:val>
                                        </p:tav>
                                      </p:tavLst>
                                    </p:anim>
                                  </p:childTnLst>
                                </p:cTn>
                              </p:par>
                              <p:par>
                                <p:cTn id="59" presetID="8" presetClass="entr" presetSubtype="32" fill="hold" nodeType="withEffect">
                                  <p:stCondLst>
                                    <p:cond delay="0"/>
                                  </p:stCondLst>
                                  <p:childTnLst>
                                    <p:set>
                                      <p:cBhvr>
                                        <p:cTn id="60" dur="1" fill="hold">
                                          <p:stCondLst>
                                            <p:cond delay="0"/>
                                          </p:stCondLst>
                                        </p:cTn>
                                        <p:tgtEl>
                                          <p:spTgt spid="11"/>
                                        </p:tgtEl>
                                        <p:attrNameLst>
                                          <p:attrName>style.visibility</p:attrName>
                                        </p:attrNameLst>
                                      </p:cBhvr>
                                      <p:to>
                                        <p:strVal val="visible"/>
                                      </p:to>
                                    </p:set>
                                    <p:animEffect transition="in" filter="diamond(out)">
                                      <p:cBhvr>
                                        <p:cTn id="61" dur="3250"/>
                                        <p:tgtEl>
                                          <p:spTgt spid="11"/>
                                        </p:tgtEl>
                                      </p:cBhvr>
                                    </p:animEffect>
                                  </p:childTnLst>
                                </p:cTn>
                              </p:par>
                              <p:par>
                                <p:cTn id="62" presetID="9" presetClass="emph" presetSubtype="0" grpId="0" nodeType="withEffect">
                                  <p:stCondLst>
                                    <p:cond delay="0"/>
                                  </p:stCondLst>
                                  <p:childTnLst>
                                    <p:set>
                                      <p:cBhvr rctx="PPT">
                                        <p:cTn id="63" dur="indefinite"/>
                                        <p:tgtEl>
                                          <p:spTgt spid="9"/>
                                        </p:tgtEl>
                                        <p:attrNameLst>
                                          <p:attrName>style.opacity</p:attrName>
                                        </p:attrNameLst>
                                      </p:cBhvr>
                                      <p:to>
                                        <p:strVal val="0"/>
                                      </p:to>
                                    </p:set>
                                    <p:animEffect filter="image" prLst="opacity: 0">
                                      <p:cBhvr rctx="IE">
                                        <p:cTn id="64" dur="indefinite"/>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5" grpId="0" animBg="1"/>
      <p:bldP spid="5" grpId="1" animBg="1"/>
      <p:bldP spid="5" grpId="2" animBg="1"/>
      <p:bldP spid="7" grpId="0" animBg="1"/>
      <p:bldP spid="7" grpId="1" animBg="1"/>
      <p:bldP spid="7" grpId="2" animBg="1"/>
      <p:bldP spid="8" grpId="0" animBg="1"/>
      <p:bldP spid="8" grpId="1" animBg="1"/>
      <p:bldP spid="8" grpId="2" animBg="1"/>
      <p:bldP spid="9"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13 Imagen" descr="Diapositiva4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2" name="Forma libre 18"/>
          <p:cNvSpPr/>
          <p:nvPr/>
        </p:nvSpPr>
        <p:spPr>
          <a:xfrm rot="5400000">
            <a:off x="442824" y="-682033"/>
            <a:ext cx="2173170" cy="3563887"/>
          </a:xfrm>
          <a:custGeom>
            <a:avLst/>
            <a:gdLst>
              <a:gd name="connsiteX0" fmla="*/ 1939928 w 3208915"/>
              <a:gd name="connsiteY0" fmla="*/ 792673 h 5265622"/>
              <a:gd name="connsiteX1" fmla="*/ 1947351 w 3208915"/>
              <a:gd name="connsiteY1" fmla="*/ 769825 h 5265622"/>
              <a:gd name="connsiteX2" fmla="*/ 2196563 w 3208915"/>
              <a:gd name="connsiteY2" fmla="*/ 579077 h 5265622"/>
              <a:gd name="connsiteX3" fmla="*/ 2298543 w 3208915"/>
              <a:gd name="connsiteY3" fmla="*/ 602892 h 5265622"/>
              <a:gd name="connsiteX4" fmla="*/ 2300895 w 3208915"/>
              <a:gd name="connsiteY4" fmla="*/ 604162 h 5265622"/>
              <a:gd name="connsiteX5" fmla="*/ 2293678 w 3208915"/>
              <a:gd name="connsiteY5" fmla="*/ 578898 h 5265622"/>
              <a:gd name="connsiteX6" fmla="*/ 2250570 w 3208915"/>
              <a:gd name="connsiteY6" fmla="*/ 506805 h 5265622"/>
              <a:gd name="connsiteX7" fmla="*/ 2024830 w 3208915"/>
              <a:gd name="connsiteY7" fmla="*/ 451036 h 5265622"/>
              <a:gd name="connsiteX8" fmla="*/ 2008740 w 3208915"/>
              <a:gd name="connsiteY8" fmla="*/ 456597 h 5265622"/>
              <a:gd name="connsiteX9" fmla="*/ 2029607 w 3208915"/>
              <a:gd name="connsiteY9" fmla="*/ 446317 h 5265622"/>
              <a:gd name="connsiteX10" fmla="*/ 2333854 w 3208915"/>
              <a:gd name="connsiteY10" fmla="*/ 501449 h 5265622"/>
              <a:gd name="connsiteX11" fmla="*/ 2380678 w 3208915"/>
              <a:gd name="connsiteY11" fmla="*/ 574430 h 5265622"/>
              <a:gd name="connsiteX12" fmla="*/ 2387408 w 3208915"/>
              <a:gd name="connsiteY12" fmla="*/ 592374 h 5265622"/>
              <a:gd name="connsiteX13" fmla="*/ 2387739 w 3208915"/>
              <a:gd name="connsiteY13" fmla="*/ 591851 h 5265622"/>
              <a:gd name="connsiteX14" fmla="*/ 2413673 w 3208915"/>
              <a:gd name="connsiteY14" fmla="*/ 489517 h 5265622"/>
              <a:gd name="connsiteX15" fmla="*/ 2288274 w 3208915"/>
              <a:gd name="connsiteY15" fmla="*/ 285355 h 5265622"/>
              <a:gd name="connsiteX16" fmla="*/ 2273006 w 3208915"/>
              <a:gd name="connsiteY16" fmla="*/ 277665 h 5265622"/>
              <a:gd name="connsiteX17" fmla="*/ 2294843 w 3208915"/>
              <a:gd name="connsiteY17" fmla="*/ 285432 h 5265622"/>
              <a:gd name="connsiteX18" fmla="*/ 2477149 w 3208915"/>
              <a:gd name="connsiteY18" fmla="*/ 546182 h 5265622"/>
              <a:gd name="connsiteX19" fmla="*/ 2468747 w 3208915"/>
              <a:gd name="connsiteY19" fmla="*/ 611900 h 5265622"/>
              <a:gd name="connsiteX20" fmla="*/ 2462893 w 3208915"/>
              <a:gd name="connsiteY20" fmla="*/ 631090 h 5265622"/>
              <a:gd name="connsiteX21" fmla="*/ 2463531 w 3208915"/>
              <a:gd name="connsiteY21" fmla="*/ 630833 h 5265622"/>
              <a:gd name="connsiteX22" fmla="*/ 2528945 w 3208915"/>
              <a:gd name="connsiteY22" fmla="*/ 580364 h 5265622"/>
              <a:gd name="connsiteX23" fmla="*/ 2578561 w 3208915"/>
              <a:gd name="connsiteY23" fmla="*/ 405778 h 5265622"/>
              <a:gd name="connsiteX24" fmla="*/ 2577701 w 3208915"/>
              <a:gd name="connsiteY24" fmla="*/ 401681 h 5265622"/>
              <a:gd name="connsiteX25" fmla="*/ 2576338 w 3208915"/>
              <a:gd name="connsiteY25" fmla="*/ 404718 h 5265622"/>
              <a:gd name="connsiteX26" fmla="*/ 2577541 w 3208915"/>
              <a:gd name="connsiteY26" fmla="*/ 400920 h 5265622"/>
              <a:gd name="connsiteX27" fmla="*/ 2564880 w 3208915"/>
              <a:gd name="connsiteY27" fmla="*/ 340607 h 5265622"/>
              <a:gd name="connsiteX28" fmla="*/ 2558353 w 3208915"/>
              <a:gd name="connsiteY28" fmla="*/ 324246 h 5265622"/>
              <a:gd name="connsiteX29" fmla="*/ 2569741 w 3208915"/>
              <a:gd name="connsiteY29" fmla="*/ 345231 h 5265622"/>
              <a:gd name="connsiteX30" fmla="*/ 2582581 w 3208915"/>
              <a:gd name="connsiteY30" fmla="*/ 385736 h 5265622"/>
              <a:gd name="connsiteX31" fmla="*/ 2614820 w 3208915"/>
              <a:gd name="connsiteY31" fmla="*/ 325861 h 5265622"/>
              <a:gd name="connsiteX32" fmla="*/ 2773045 w 3208915"/>
              <a:gd name="connsiteY32" fmla="*/ 236865 h 5265622"/>
              <a:gd name="connsiteX33" fmla="*/ 2851211 w 3208915"/>
              <a:gd name="connsiteY33" fmla="*/ 255580 h 5265622"/>
              <a:gd name="connsiteX34" fmla="*/ 2853013 w 3208915"/>
              <a:gd name="connsiteY34" fmla="*/ 256578 h 5265622"/>
              <a:gd name="connsiteX35" fmla="*/ 2847482 w 3208915"/>
              <a:gd name="connsiteY35" fmla="*/ 236723 h 5265622"/>
              <a:gd name="connsiteX36" fmla="*/ 2814440 w 3208915"/>
              <a:gd name="connsiteY36" fmla="*/ 180070 h 5265622"/>
              <a:gd name="connsiteX37" fmla="*/ 2641414 w 3208915"/>
              <a:gd name="connsiteY37" fmla="*/ 136243 h 5265622"/>
              <a:gd name="connsiteX38" fmla="*/ 2629081 w 3208915"/>
              <a:gd name="connsiteY38" fmla="*/ 140614 h 5265622"/>
              <a:gd name="connsiteX39" fmla="*/ 2645075 w 3208915"/>
              <a:gd name="connsiteY39" fmla="*/ 132536 h 5265622"/>
              <a:gd name="connsiteX40" fmla="*/ 2878276 w 3208915"/>
              <a:gd name="connsiteY40" fmla="*/ 175861 h 5265622"/>
              <a:gd name="connsiteX41" fmla="*/ 2914166 w 3208915"/>
              <a:gd name="connsiteY41" fmla="*/ 233212 h 5265622"/>
              <a:gd name="connsiteX42" fmla="*/ 2919324 w 3208915"/>
              <a:gd name="connsiteY42" fmla="*/ 247314 h 5265622"/>
              <a:gd name="connsiteX43" fmla="*/ 2919578 w 3208915"/>
              <a:gd name="connsiteY43" fmla="*/ 246903 h 5265622"/>
              <a:gd name="connsiteX44" fmla="*/ 2939456 w 3208915"/>
              <a:gd name="connsiteY44" fmla="*/ 166484 h 5265622"/>
              <a:gd name="connsiteX45" fmla="*/ 2843340 w 3208915"/>
              <a:gd name="connsiteY45" fmla="*/ 6044 h 5265622"/>
              <a:gd name="connsiteX46" fmla="*/ 2831637 w 3208915"/>
              <a:gd name="connsiteY46" fmla="*/ 0 h 5265622"/>
              <a:gd name="connsiteX47" fmla="*/ 2848374 w 3208915"/>
              <a:gd name="connsiteY47" fmla="*/ 6104 h 5265622"/>
              <a:gd name="connsiteX48" fmla="*/ 2988110 w 3208915"/>
              <a:gd name="connsiteY48" fmla="*/ 211014 h 5265622"/>
              <a:gd name="connsiteX49" fmla="*/ 2981669 w 3208915"/>
              <a:gd name="connsiteY49" fmla="*/ 262658 h 5265622"/>
              <a:gd name="connsiteX50" fmla="*/ 2977182 w 3208915"/>
              <a:gd name="connsiteY50" fmla="*/ 277738 h 5265622"/>
              <a:gd name="connsiteX51" fmla="*/ 2977671 w 3208915"/>
              <a:gd name="connsiteY51" fmla="*/ 277537 h 5265622"/>
              <a:gd name="connsiteX52" fmla="*/ 3027811 w 3208915"/>
              <a:gd name="connsiteY52" fmla="*/ 237875 h 5265622"/>
              <a:gd name="connsiteX53" fmla="*/ 3055354 w 3208915"/>
              <a:gd name="connsiteY53" fmla="*/ 49464 h 5265622"/>
              <a:gd name="connsiteX54" fmla="*/ 3050351 w 3208915"/>
              <a:gd name="connsiteY54" fmla="*/ 36606 h 5265622"/>
              <a:gd name="connsiteX55" fmla="*/ 3059080 w 3208915"/>
              <a:gd name="connsiteY55" fmla="*/ 53097 h 5265622"/>
              <a:gd name="connsiteX56" fmla="*/ 3036590 w 3208915"/>
              <a:gd name="connsiteY56" fmla="*/ 305834 h 5265622"/>
              <a:gd name="connsiteX57" fmla="*/ 2971615 w 3208915"/>
              <a:gd name="connsiteY57" fmla="*/ 356064 h 5265622"/>
              <a:gd name="connsiteX58" fmla="*/ 2965339 w 3208915"/>
              <a:gd name="connsiteY58" fmla="*/ 358657 h 5265622"/>
              <a:gd name="connsiteX59" fmla="*/ 2978752 w 3208915"/>
              <a:gd name="connsiteY59" fmla="*/ 368205 h 5265622"/>
              <a:gd name="connsiteX60" fmla="*/ 3053719 w 3208915"/>
              <a:gd name="connsiteY60" fmla="*/ 389528 h 5265622"/>
              <a:gd name="connsiteX61" fmla="*/ 3203281 w 3208915"/>
              <a:gd name="connsiteY61" fmla="*/ 286421 h 5265622"/>
              <a:gd name="connsiteX62" fmla="*/ 3208915 w 3208915"/>
              <a:gd name="connsiteY62" fmla="*/ 273867 h 5265622"/>
              <a:gd name="connsiteX63" fmla="*/ 3203225 w 3208915"/>
              <a:gd name="connsiteY63" fmla="*/ 291822 h 5265622"/>
              <a:gd name="connsiteX64" fmla="*/ 3012208 w 3208915"/>
              <a:gd name="connsiteY64" fmla="*/ 441721 h 5265622"/>
              <a:gd name="connsiteX65" fmla="*/ 2934042 w 3208915"/>
              <a:gd name="connsiteY65" fmla="*/ 423006 h 5265622"/>
              <a:gd name="connsiteX66" fmla="*/ 2932239 w 3208915"/>
              <a:gd name="connsiteY66" fmla="*/ 422008 h 5265622"/>
              <a:gd name="connsiteX67" fmla="*/ 2937771 w 3208915"/>
              <a:gd name="connsiteY67" fmla="*/ 441862 h 5265622"/>
              <a:gd name="connsiteX68" fmla="*/ 2970812 w 3208915"/>
              <a:gd name="connsiteY68" fmla="*/ 498516 h 5265622"/>
              <a:gd name="connsiteX69" fmla="*/ 3143838 w 3208915"/>
              <a:gd name="connsiteY69" fmla="*/ 542342 h 5265622"/>
              <a:gd name="connsiteX70" fmla="*/ 3156171 w 3208915"/>
              <a:gd name="connsiteY70" fmla="*/ 537971 h 5265622"/>
              <a:gd name="connsiteX71" fmla="*/ 3140177 w 3208915"/>
              <a:gd name="connsiteY71" fmla="*/ 546050 h 5265622"/>
              <a:gd name="connsiteX72" fmla="*/ 2906977 w 3208915"/>
              <a:gd name="connsiteY72" fmla="*/ 502725 h 5265622"/>
              <a:gd name="connsiteX73" fmla="*/ 2871087 w 3208915"/>
              <a:gd name="connsiteY73" fmla="*/ 445373 h 5265622"/>
              <a:gd name="connsiteX74" fmla="*/ 2865928 w 3208915"/>
              <a:gd name="connsiteY74" fmla="*/ 431272 h 5265622"/>
              <a:gd name="connsiteX75" fmla="*/ 2865674 w 3208915"/>
              <a:gd name="connsiteY75" fmla="*/ 431683 h 5265622"/>
              <a:gd name="connsiteX76" fmla="*/ 2845797 w 3208915"/>
              <a:gd name="connsiteY76" fmla="*/ 512102 h 5265622"/>
              <a:gd name="connsiteX77" fmla="*/ 2941913 w 3208915"/>
              <a:gd name="connsiteY77" fmla="*/ 672542 h 5265622"/>
              <a:gd name="connsiteX78" fmla="*/ 2953616 w 3208915"/>
              <a:gd name="connsiteY78" fmla="*/ 678585 h 5265622"/>
              <a:gd name="connsiteX79" fmla="*/ 2936878 w 3208915"/>
              <a:gd name="connsiteY79" fmla="*/ 672482 h 5265622"/>
              <a:gd name="connsiteX80" fmla="*/ 2797143 w 3208915"/>
              <a:gd name="connsiteY80" fmla="*/ 467571 h 5265622"/>
              <a:gd name="connsiteX81" fmla="*/ 2814589 w 3208915"/>
              <a:gd name="connsiteY81" fmla="*/ 383720 h 5265622"/>
              <a:gd name="connsiteX82" fmla="*/ 2815872 w 3208915"/>
              <a:gd name="connsiteY82" fmla="*/ 381053 h 5265622"/>
              <a:gd name="connsiteX83" fmla="*/ 2813393 w 3208915"/>
              <a:gd name="connsiteY83" fmla="*/ 381712 h 5265622"/>
              <a:gd name="connsiteX84" fmla="*/ 2743743 w 3208915"/>
              <a:gd name="connsiteY84" fmla="*/ 429413 h 5265622"/>
              <a:gd name="connsiteX85" fmla="*/ 2716199 w 3208915"/>
              <a:gd name="connsiteY85" fmla="*/ 617825 h 5265622"/>
              <a:gd name="connsiteX86" fmla="*/ 2721202 w 3208915"/>
              <a:gd name="connsiteY86" fmla="*/ 630683 h 5265622"/>
              <a:gd name="connsiteX87" fmla="*/ 2712474 w 3208915"/>
              <a:gd name="connsiteY87" fmla="*/ 614191 h 5265622"/>
              <a:gd name="connsiteX88" fmla="*/ 2734963 w 3208915"/>
              <a:gd name="connsiteY88" fmla="*/ 361455 h 5265622"/>
              <a:gd name="connsiteX89" fmla="*/ 2799938 w 3208915"/>
              <a:gd name="connsiteY89" fmla="*/ 311225 h 5265622"/>
              <a:gd name="connsiteX90" fmla="*/ 2804435 w 3208915"/>
              <a:gd name="connsiteY90" fmla="*/ 309367 h 5265622"/>
              <a:gd name="connsiteX91" fmla="*/ 2782828 w 3208915"/>
              <a:gd name="connsiteY91" fmla="*/ 298762 h 5265622"/>
              <a:gd name="connsiteX92" fmla="*/ 2731534 w 3208915"/>
              <a:gd name="connsiteY92" fmla="*/ 289057 h 5265622"/>
              <a:gd name="connsiteX93" fmla="*/ 2610684 w 3208915"/>
              <a:gd name="connsiteY93" fmla="*/ 349728 h 5265622"/>
              <a:gd name="connsiteX94" fmla="*/ 2583774 w 3208915"/>
              <a:gd name="connsiteY94" fmla="*/ 389500 h 5265622"/>
              <a:gd name="connsiteX95" fmla="*/ 2596670 w 3208915"/>
              <a:gd name="connsiteY95" fmla="*/ 430178 h 5265622"/>
              <a:gd name="connsiteX96" fmla="*/ 2540400 w 3208915"/>
              <a:gd name="connsiteY96" fmla="*/ 666841 h 5265622"/>
              <a:gd name="connsiteX97" fmla="*/ 2455630 w 3208915"/>
              <a:gd name="connsiteY97" fmla="*/ 730760 h 5265622"/>
              <a:gd name="connsiteX98" fmla="*/ 2447442 w 3208915"/>
              <a:gd name="connsiteY98" fmla="*/ 734059 h 5265622"/>
              <a:gd name="connsiteX99" fmla="*/ 2464941 w 3208915"/>
              <a:gd name="connsiteY99" fmla="*/ 746209 h 5265622"/>
              <a:gd name="connsiteX100" fmla="*/ 2562747 w 3208915"/>
              <a:gd name="connsiteY100" fmla="*/ 773343 h 5265622"/>
              <a:gd name="connsiteX101" fmla="*/ 2757874 w 3208915"/>
              <a:gd name="connsiteY101" fmla="*/ 642139 h 5265622"/>
              <a:gd name="connsiteX102" fmla="*/ 2765224 w 3208915"/>
              <a:gd name="connsiteY102" fmla="*/ 626164 h 5265622"/>
              <a:gd name="connsiteX103" fmla="*/ 2757801 w 3208915"/>
              <a:gd name="connsiteY103" fmla="*/ 649011 h 5265622"/>
              <a:gd name="connsiteX104" fmla="*/ 2508589 w 3208915"/>
              <a:gd name="connsiteY104" fmla="*/ 839759 h 5265622"/>
              <a:gd name="connsiteX105" fmla="*/ 2406609 w 3208915"/>
              <a:gd name="connsiteY105" fmla="*/ 815944 h 5265622"/>
              <a:gd name="connsiteX106" fmla="*/ 2404258 w 3208915"/>
              <a:gd name="connsiteY106" fmla="*/ 814674 h 5265622"/>
              <a:gd name="connsiteX107" fmla="*/ 2411474 w 3208915"/>
              <a:gd name="connsiteY107" fmla="*/ 839939 h 5265622"/>
              <a:gd name="connsiteX108" fmla="*/ 2454582 w 3208915"/>
              <a:gd name="connsiteY108" fmla="*/ 912031 h 5265622"/>
              <a:gd name="connsiteX109" fmla="*/ 2680322 w 3208915"/>
              <a:gd name="connsiteY109" fmla="*/ 967801 h 5265622"/>
              <a:gd name="connsiteX110" fmla="*/ 2696412 w 3208915"/>
              <a:gd name="connsiteY110" fmla="*/ 962239 h 5265622"/>
              <a:gd name="connsiteX111" fmla="*/ 2675545 w 3208915"/>
              <a:gd name="connsiteY111" fmla="*/ 972519 h 5265622"/>
              <a:gd name="connsiteX112" fmla="*/ 2371299 w 3208915"/>
              <a:gd name="connsiteY112" fmla="*/ 917387 h 5265622"/>
              <a:gd name="connsiteX113" fmla="*/ 2324474 w 3208915"/>
              <a:gd name="connsiteY113" fmla="*/ 844407 h 5265622"/>
              <a:gd name="connsiteX114" fmla="*/ 2317745 w 3208915"/>
              <a:gd name="connsiteY114" fmla="*/ 826463 h 5265622"/>
              <a:gd name="connsiteX115" fmla="*/ 2317413 w 3208915"/>
              <a:gd name="connsiteY115" fmla="*/ 826985 h 5265622"/>
              <a:gd name="connsiteX116" fmla="*/ 2291480 w 3208915"/>
              <a:gd name="connsiteY116" fmla="*/ 929319 h 5265622"/>
              <a:gd name="connsiteX117" fmla="*/ 2416878 w 3208915"/>
              <a:gd name="connsiteY117" fmla="*/ 1133481 h 5265622"/>
              <a:gd name="connsiteX118" fmla="*/ 2432147 w 3208915"/>
              <a:gd name="connsiteY118" fmla="*/ 1141172 h 5265622"/>
              <a:gd name="connsiteX119" fmla="*/ 2410310 w 3208915"/>
              <a:gd name="connsiteY119" fmla="*/ 1133405 h 5265622"/>
              <a:gd name="connsiteX120" fmla="*/ 2228003 w 3208915"/>
              <a:gd name="connsiteY120" fmla="*/ 872654 h 5265622"/>
              <a:gd name="connsiteX121" fmla="*/ 2250764 w 3208915"/>
              <a:gd name="connsiteY121" fmla="*/ 765953 h 5265622"/>
              <a:gd name="connsiteX122" fmla="*/ 2252439 w 3208915"/>
              <a:gd name="connsiteY122" fmla="*/ 762559 h 5265622"/>
              <a:gd name="connsiteX123" fmla="*/ 2249204 w 3208915"/>
              <a:gd name="connsiteY123" fmla="*/ 763397 h 5265622"/>
              <a:gd name="connsiteX124" fmla="*/ 2158334 w 3208915"/>
              <a:gd name="connsiteY124" fmla="*/ 824098 h 5265622"/>
              <a:gd name="connsiteX125" fmla="*/ 2122400 w 3208915"/>
              <a:gd name="connsiteY125" fmla="*/ 1063853 h 5265622"/>
              <a:gd name="connsiteX126" fmla="*/ 2128926 w 3208915"/>
              <a:gd name="connsiteY126" fmla="*/ 1080215 h 5265622"/>
              <a:gd name="connsiteX127" fmla="*/ 2117539 w 3208915"/>
              <a:gd name="connsiteY127" fmla="*/ 1059230 h 5265622"/>
              <a:gd name="connsiteX128" fmla="*/ 2146880 w 3208915"/>
              <a:gd name="connsiteY128" fmla="*/ 737620 h 5265622"/>
              <a:gd name="connsiteX129" fmla="*/ 2231650 w 3208915"/>
              <a:gd name="connsiteY129" fmla="*/ 673701 h 5265622"/>
              <a:gd name="connsiteX130" fmla="*/ 2237517 w 3208915"/>
              <a:gd name="connsiteY130" fmla="*/ 671337 h 5265622"/>
              <a:gd name="connsiteX131" fmla="*/ 2209327 w 3208915"/>
              <a:gd name="connsiteY131" fmla="*/ 657843 h 5265622"/>
              <a:gd name="connsiteX132" fmla="*/ 2142406 w 3208915"/>
              <a:gd name="connsiteY132" fmla="*/ 645493 h 5265622"/>
              <a:gd name="connsiteX133" fmla="*/ 1947278 w 3208915"/>
              <a:gd name="connsiteY133" fmla="*/ 776698 h 5265622"/>
              <a:gd name="connsiteX134" fmla="*/ 0 w 3208915"/>
              <a:gd name="connsiteY134" fmla="*/ 4358100 h 5265622"/>
              <a:gd name="connsiteX135" fmla="*/ 21161 w 3208915"/>
              <a:gd name="connsiteY135" fmla="*/ 4298603 h 5265622"/>
              <a:gd name="connsiteX136" fmla="*/ 731561 w 3208915"/>
              <a:gd name="connsiteY136" fmla="*/ 3801879 h 5265622"/>
              <a:gd name="connsiteX137" fmla="*/ 1022262 w 3208915"/>
              <a:gd name="connsiteY137" fmla="*/ 3863896 h 5265622"/>
              <a:gd name="connsiteX138" fmla="*/ 1028966 w 3208915"/>
              <a:gd name="connsiteY138" fmla="*/ 3867203 h 5265622"/>
              <a:gd name="connsiteX139" fmla="*/ 1008395 w 3208915"/>
              <a:gd name="connsiteY139" fmla="*/ 3801412 h 5265622"/>
              <a:gd name="connsiteX140" fmla="*/ 885511 w 3208915"/>
              <a:gd name="connsiteY140" fmla="*/ 3613677 h 5265622"/>
              <a:gd name="connsiteX141" fmla="*/ 242021 w 3208915"/>
              <a:gd name="connsiteY141" fmla="*/ 3468448 h 5265622"/>
              <a:gd name="connsiteX142" fmla="*/ 196155 w 3208915"/>
              <a:gd name="connsiteY142" fmla="*/ 3482931 h 5265622"/>
              <a:gd name="connsiteX143" fmla="*/ 255637 w 3208915"/>
              <a:gd name="connsiteY143" fmla="*/ 3456161 h 5265622"/>
              <a:gd name="connsiteX144" fmla="*/ 1122918 w 3208915"/>
              <a:gd name="connsiteY144" fmla="*/ 3599730 h 5265622"/>
              <a:gd name="connsiteX145" fmla="*/ 1256394 w 3208915"/>
              <a:gd name="connsiteY145" fmla="*/ 3789776 h 5265622"/>
              <a:gd name="connsiteX146" fmla="*/ 1275579 w 3208915"/>
              <a:gd name="connsiteY146" fmla="*/ 3836506 h 5265622"/>
              <a:gd name="connsiteX147" fmla="*/ 1276524 w 3208915"/>
              <a:gd name="connsiteY147" fmla="*/ 3835144 h 5265622"/>
              <a:gd name="connsiteX148" fmla="*/ 1350449 w 3208915"/>
              <a:gd name="connsiteY148" fmla="*/ 3568657 h 5265622"/>
              <a:gd name="connsiteX149" fmla="*/ 992989 w 3208915"/>
              <a:gd name="connsiteY149" fmla="*/ 3037002 h 5265622"/>
              <a:gd name="connsiteX150" fmla="*/ 970306 w 3208915"/>
              <a:gd name="connsiteY150" fmla="*/ 3026565 h 5265622"/>
              <a:gd name="connsiteX151" fmla="*/ 973040 w 3208915"/>
              <a:gd name="connsiteY151" fmla="*/ 3062393 h 5265622"/>
              <a:gd name="connsiteX152" fmla="*/ 1232279 w 3208915"/>
              <a:gd name="connsiteY152" fmla="*/ 3411742 h 5265622"/>
              <a:gd name="connsiteX153" fmla="*/ 1264427 w 3208915"/>
              <a:gd name="connsiteY153" fmla="*/ 3427267 h 5265622"/>
              <a:gd name="connsiteX154" fmla="*/ 1218449 w 3208915"/>
              <a:gd name="connsiteY154" fmla="*/ 3411588 h 5265622"/>
              <a:gd name="connsiteX155" fmla="*/ 834597 w 3208915"/>
              <a:gd name="connsiteY155" fmla="*/ 2885221 h 5265622"/>
              <a:gd name="connsiteX156" fmla="*/ 882522 w 3208915"/>
              <a:gd name="connsiteY156" fmla="*/ 2669827 h 5265622"/>
              <a:gd name="connsiteX157" fmla="*/ 886047 w 3208915"/>
              <a:gd name="connsiteY157" fmla="*/ 2662975 h 5265622"/>
              <a:gd name="connsiteX158" fmla="*/ 879237 w 3208915"/>
              <a:gd name="connsiteY158" fmla="*/ 2664668 h 5265622"/>
              <a:gd name="connsiteX159" fmla="*/ 687908 w 3208915"/>
              <a:gd name="connsiteY159" fmla="*/ 2787201 h 5265622"/>
              <a:gd name="connsiteX160" fmla="*/ 612247 w 3208915"/>
              <a:gd name="connsiteY160" fmla="*/ 3271187 h 5265622"/>
              <a:gd name="connsiteX161" fmla="*/ 625989 w 3208915"/>
              <a:gd name="connsiteY161" fmla="*/ 3304217 h 5265622"/>
              <a:gd name="connsiteX162" fmla="*/ 602013 w 3208915"/>
              <a:gd name="connsiteY162" fmla="*/ 3261854 h 5265622"/>
              <a:gd name="connsiteX163" fmla="*/ 663791 w 3208915"/>
              <a:gd name="connsiteY163" fmla="*/ 2612633 h 5265622"/>
              <a:gd name="connsiteX164" fmla="*/ 842276 w 3208915"/>
              <a:gd name="connsiteY164" fmla="*/ 2483603 h 5265622"/>
              <a:gd name="connsiteX165" fmla="*/ 854630 w 3208915"/>
              <a:gd name="connsiteY165" fmla="*/ 2478830 h 5265622"/>
              <a:gd name="connsiteX166" fmla="*/ 795274 w 3208915"/>
              <a:gd name="connsiteY166" fmla="*/ 2451590 h 5265622"/>
              <a:gd name="connsiteX167" fmla="*/ 654370 w 3208915"/>
              <a:gd name="connsiteY167" fmla="*/ 2426659 h 5265622"/>
              <a:gd name="connsiteX168" fmla="*/ 243525 w 3208915"/>
              <a:gd name="connsiteY168" fmla="*/ 2691517 h 5265622"/>
              <a:gd name="connsiteX169" fmla="*/ 228049 w 3208915"/>
              <a:gd name="connsiteY169" fmla="*/ 2723765 h 5265622"/>
              <a:gd name="connsiteX170" fmla="*/ 243679 w 3208915"/>
              <a:gd name="connsiteY170" fmla="*/ 2677643 h 5265622"/>
              <a:gd name="connsiteX171" fmla="*/ 768401 w 3208915"/>
              <a:gd name="connsiteY171" fmla="*/ 2292588 h 5265622"/>
              <a:gd name="connsiteX172" fmla="*/ 983121 w 3208915"/>
              <a:gd name="connsiteY172" fmla="*/ 2340663 h 5265622"/>
              <a:gd name="connsiteX173" fmla="*/ 988073 w 3208915"/>
              <a:gd name="connsiteY173" fmla="*/ 2343227 h 5265622"/>
              <a:gd name="connsiteX174" fmla="*/ 972878 w 3208915"/>
              <a:gd name="connsiteY174" fmla="*/ 2292226 h 5265622"/>
              <a:gd name="connsiteX175" fmla="*/ 882113 w 3208915"/>
              <a:gd name="connsiteY175" fmla="*/ 2146696 h 5265622"/>
              <a:gd name="connsiteX176" fmla="*/ 406812 w 3208915"/>
              <a:gd name="connsiteY176" fmla="*/ 2034116 h 5265622"/>
              <a:gd name="connsiteX177" fmla="*/ 372934 w 3208915"/>
              <a:gd name="connsiteY177" fmla="*/ 2045343 h 5265622"/>
              <a:gd name="connsiteX178" fmla="*/ 416870 w 3208915"/>
              <a:gd name="connsiteY178" fmla="*/ 2024592 h 5265622"/>
              <a:gd name="connsiteX179" fmla="*/ 1057469 w 3208915"/>
              <a:gd name="connsiteY179" fmla="*/ 2135884 h 5265622"/>
              <a:gd name="connsiteX180" fmla="*/ 1156058 w 3208915"/>
              <a:gd name="connsiteY180" fmla="*/ 2283206 h 5265622"/>
              <a:gd name="connsiteX181" fmla="*/ 1170228 w 3208915"/>
              <a:gd name="connsiteY181" fmla="*/ 2319431 h 5265622"/>
              <a:gd name="connsiteX182" fmla="*/ 1170926 w 3208915"/>
              <a:gd name="connsiteY182" fmla="*/ 2318375 h 5265622"/>
              <a:gd name="connsiteX183" fmla="*/ 1225529 w 3208915"/>
              <a:gd name="connsiteY183" fmla="*/ 2111797 h 5265622"/>
              <a:gd name="connsiteX184" fmla="*/ 961499 w 3208915"/>
              <a:gd name="connsiteY184" fmla="*/ 1699664 h 5265622"/>
              <a:gd name="connsiteX185" fmla="*/ 929352 w 3208915"/>
              <a:gd name="connsiteY185" fmla="*/ 1684139 h 5265622"/>
              <a:gd name="connsiteX186" fmla="*/ 975330 w 3208915"/>
              <a:gd name="connsiteY186" fmla="*/ 1699818 h 5265622"/>
              <a:gd name="connsiteX187" fmla="*/ 1359181 w 3208915"/>
              <a:gd name="connsiteY187" fmla="*/ 2226185 h 5265622"/>
              <a:gd name="connsiteX188" fmla="*/ 1341489 w 3208915"/>
              <a:gd name="connsiteY188" fmla="*/ 2358847 h 5265622"/>
              <a:gd name="connsiteX189" fmla="*/ 1329163 w 3208915"/>
              <a:gd name="connsiteY189" fmla="*/ 2397584 h 5265622"/>
              <a:gd name="connsiteX190" fmla="*/ 1330507 w 3208915"/>
              <a:gd name="connsiteY190" fmla="*/ 2397066 h 5265622"/>
              <a:gd name="connsiteX191" fmla="*/ 1468239 w 3208915"/>
              <a:gd name="connsiteY191" fmla="*/ 2295185 h 5265622"/>
              <a:gd name="connsiteX192" fmla="*/ 1575483 w 3208915"/>
              <a:gd name="connsiteY192" fmla="*/ 2007705 h 5265622"/>
              <a:gd name="connsiteX193" fmla="*/ 1572720 w 3208915"/>
              <a:gd name="connsiteY193" fmla="*/ 1943087 h 5265622"/>
              <a:gd name="connsiteX194" fmla="*/ 1549946 w 3208915"/>
              <a:gd name="connsiteY194" fmla="*/ 1907690 h 5265622"/>
              <a:gd name="connsiteX195" fmla="*/ 1502342 w 3208915"/>
              <a:gd name="connsiteY195" fmla="*/ 1722224 h 5265622"/>
              <a:gd name="connsiteX196" fmla="*/ 1539458 w 3208915"/>
              <a:gd name="connsiteY196" fmla="*/ 1557529 h 5265622"/>
              <a:gd name="connsiteX197" fmla="*/ 1542188 w 3208915"/>
              <a:gd name="connsiteY197" fmla="*/ 1552290 h 5265622"/>
              <a:gd name="connsiteX198" fmla="*/ 1536914 w 3208915"/>
              <a:gd name="connsiteY198" fmla="*/ 1553584 h 5265622"/>
              <a:gd name="connsiteX199" fmla="*/ 1388734 w 3208915"/>
              <a:gd name="connsiteY199" fmla="*/ 1647276 h 5265622"/>
              <a:gd name="connsiteX200" fmla="*/ 1330136 w 3208915"/>
              <a:gd name="connsiteY200" fmla="*/ 2017342 h 5265622"/>
              <a:gd name="connsiteX201" fmla="*/ 1340779 w 3208915"/>
              <a:gd name="connsiteY201" fmla="*/ 2042597 h 5265622"/>
              <a:gd name="connsiteX202" fmla="*/ 1322210 w 3208915"/>
              <a:gd name="connsiteY202" fmla="*/ 2010205 h 5265622"/>
              <a:gd name="connsiteX203" fmla="*/ 1370056 w 3208915"/>
              <a:gd name="connsiteY203" fmla="*/ 1513796 h 5265622"/>
              <a:gd name="connsiteX204" fmla="*/ 1508288 w 3208915"/>
              <a:gd name="connsiteY204" fmla="*/ 1415137 h 5265622"/>
              <a:gd name="connsiteX205" fmla="*/ 1517856 w 3208915"/>
              <a:gd name="connsiteY205" fmla="*/ 1411488 h 5265622"/>
              <a:gd name="connsiteX206" fmla="*/ 1471887 w 3208915"/>
              <a:gd name="connsiteY206" fmla="*/ 1390660 h 5265622"/>
              <a:gd name="connsiteX207" fmla="*/ 1362760 w 3208915"/>
              <a:gd name="connsiteY207" fmla="*/ 1371597 h 5265622"/>
              <a:gd name="connsiteX208" fmla="*/ 1044569 w 3208915"/>
              <a:gd name="connsiteY208" fmla="*/ 1574113 h 5265622"/>
              <a:gd name="connsiteX209" fmla="*/ 1032583 w 3208915"/>
              <a:gd name="connsiteY209" fmla="*/ 1598771 h 5265622"/>
              <a:gd name="connsiteX210" fmla="*/ 1044688 w 3208915"/>
              <a:gd name="connsiteY210" fmla="*/ 1563505 h 5265622"/>
              <a:gd name="connsiteX211" fmla="*/ 1451074 w 3208915"/>
              <a:gd name="connsiteY211" fmla="*/ 1269084 h 5265622"/>
              <a:gd name="connsiteX212" fmla="*/ 1617370 w 3208915"/>
              <a:gd name="connsiteY212" fmla="*/ 1305843 h 5265622"/>
              <a:gd name="connsiteX213" fmla="*/ 1621205 w 3208915"/>
              <a:gd name="connsiteY213" fmla="*/ 1307803 h 5265622"/>
              <a:gd name="connsiteX214" fmla="*/ 1609437 w 3208915"/>
              <a:gd name="connsiteY214" fmla="*/ 1268807 h 5265622"/>
              <a:gd name="connsiteX215" fmla="*/ 1539141 w 3208915"/>
              <a:gd name="connsiteY215" fmla="*/ 1157531 h 5265622"/>
              <a:gd name="connsiteX216" fmla="*/ 1171032 w 3208915"/>
              <a:gd name="connsiteY216" fmla="*/ 1071450 h 5265622"/>
              <a:gd name="connsiteX217" fmla="*/ 1144794 w 3208915"/>
              <a:gd name="connsiteY217" fmla="*/ 1080034 h 5265622"/>
              <a:gd name="connsiteX218" fmla="*/ 1178821 w 3208915"/>
              <a:gd name="connsiteY218" fmla="*/ 1064167 h 5265622"/>
              <a:gd name="connsiteX219" fmla="*/ 1674950 w 3208915"/>
              <a:gd name="connsiteY219" fmla="*/ 1149264 h 5265622"/>
              <a:gd name="connsiteX220" fmla="*/ 1751305 w 3208915"/>
              <a:gd name="connsiteY220" fmla="*/ 1261910 h 5265622"/>
              <a:gd name="connsiteX221" fmla="*/ 1762280 w 3208915"/>
              <a:gd name="connsiteY221" fmla="*/ 1289608 h 5265622"/>
              <a:gd name="connsiteX222" fmla="*/ 1762821 w 3208915"/>
              <a:gd name="connsiteY222" fmla="*/ 1288801 h 5265622"/>
              <a:gd name="connsiteX223" fmla="*/ 1805110 w 3208915"/>
              <a:gd name="connsiteY223" fmla="*/ 1130846 h 5265622"/>
              <a:gd name="connsiteX224" fmla="*/ 1600624 w 3208915"/>
              <a:gd name="connsiteY224" fmla="*/ 815720 h 5265622"/>
              <a:gd name="connsiteX225" fmla="*/ 1575727 w 3208915"/>
              <a:gd name="connsiteY225" fmla="*/ 803850 h 5265622"/>
              <a:gd name="connsiteX226" fmla="*/ 1611336 w 3208915"/>
              <a:gd name="connsiteY226" fmla="*/ 815838 h 5265622"/>
              <a:gd name="connsiteX227" fmla="*/ 1908620 w 3208915"/>
              <a:gd name="connsiteY227" fmla="*/ 1218310 h 5265622"/>
              <a:gd name="connsiteX228" fmla="*/ 1894918 w 3208915"/>
              <a:gd name="connsiteY228" fmla="*/ 1319746 h 5265622"/>
              <a:gd name="connsiteX229" fmla="*/ 1885372 w 3208915"/>
              <a:gd name="connsiteY229" fmla="*/ 1349366 h 5265622"/>
              <a:gd name="connsiteX230" fmla="*/ 1886412 w 3208915"/>
              <a:gd name="connsiteY230" fmla="*/ 1348970 h 5265622"/>
              <a:gd name="connsiteX231" fmla="*/ 1993083 w 3208915"/>
              <a:gd name="connsiteY231" fmla="*/ 1271069 h 5265622"/>
              <a:gd name="connsiteX232" fmla="*/ 2051681 w 3208915"/>
              <a:gd name="connsiteY232" fmla="*/ 901003 h 5265622"/>
              <a:gd name="connsiteX233" fmla="*/ 2041038 w 3208915"/>
              <a:gd name="connsiteY233" fmla="*/ 875748 h 5265622"/>
              <a:gd name="connsiteX234" fmla="*/ 2059607 w 3208915"/>
              <a:gd name="connsiteY234" fmla="*/ 908139 h 5265622"/>
              <a:gd name="connsiteX235" fmla="*/ 2011761 w 3208915"/>
              <a:gd name="connsiteY235" fmla="*/ 1404549 h 5265622"/>
              <a:gd name="connsiteX236" fmla="*/ 1873528 w 3208915"/>
              <a:gd name="connsiteY236" fmla="*/ 1503208 h 5265622"/>
              <a:gd name="connsiteX237" fmla="*/ 1860177 w 3208915"/>
              <a:gd name="connsiteY237" fmla="*/ 1508300 h 5265622"/>
              <a:gd name="connsiteX238" fmla="*/ 1888711 w 3208915"/>
              <a:gd name="connsiteY238" fmla="*/ 1527054 h 5265622"/>
              <a:gd name="connsiteX239" fmla="*/ 2048202 w 3208915"/>
              <a:gd name="connsiteY239" fmla="*/ 1568936 h 5265622"/>
              <a:gd name="connsiteX240" fmla="*/ 2366392 w 3208915"/>
              <a:gd name="connsiteY240" fmla="*/ 1366420 h 5265622"/>
              <a:gd name="connsiteX241" fmla="*/ 2378378 w 3208915"/>
              <a:gd name="connsiteY241" fmla="*/ 1341762 h 5265622"/>
              <a:gd name="connsiteX242" fmla="*/ 2366273 w 3208915"/>
              <a:gd name="connsiteY242" fmla="*/ 1377028 h 5265622"/>
              <a:gd name="connsiteX243" fmla="*/ 1959888 w 3208915"/>
              <a:gd name="connsiteY243" fmla="*/ 1671449 h 5265622"/>
              <a:gd name="connsiteX244" fmla="*/ 1793591 w 3208915"/>
              <a:gd name="connsiteY244" fmla="*/ 1634690 h 5265622"/>
              <a:gd name="connsiteX245" fmla="*/ 1789757 w 3208915"/>
              <a:gd name="connsiteY245" fmla="*/ 1632730 h 5265622"/>
              <a:gd name="connsiteX246" fmla="*/ 1801524 w 3208915"/>
              <a:gd name="connsiteY246" fmla="*/ 1671727 h 5265622"/>
              <a:gd name="connsiteX247" fmla="*/ 1871820 w 3208915"/>
              <a:gd name="connsiteY247" fmla="*/ 1783002 h 5265622"/>
              <a:gd name="connsiteX248" fmla="*/ 2239930 w 3208915"/>
              <a:gd name="connsiteY248" fmla="*/ 1869083 h 5265622"/>
              <a:gd name="connsiteX249" fmla="*/ 2266168 w 3208915"/>
              <a:gd name="connsiteY249" fmla="*/ 1860499 h 5265622"/>
              <a:gd name="connsiteX250" fmla="*/ 2232140 w 3208915"/>
              <a:gd name="connsiteY250" fmla="*/ 1876366 h 5265622"/>
              <a:gd name="connsiteX251" fmla="*/ 1736011 w 3208915"/>
              <a:gd name="connsiteY251" fmla="*/ 1791269 h 5265622"/>
              <a:gd name="connsiteX252" fmla="*/ 1659656 w 3208915"/>
              <a:gd name="connsiteY252" fmla="*/ 1678623 h 5265622"/>
              <a:gd name="connsiteX253" fmla="*/ 1648681 w 3208915"/>
              <a:gd name="connsiteY253" fmla="*/ 1650926 h 5265622"/>
              <a:gd name="connsiteX254" fmla="*/ 1648141 w 3208915"/>
              <a:gd name="connsiteY254" fmla="*/ 1651733 h 5265622"/>
              <a:gd name="connsiteX255" fmla="*/ 1605852 w 3208915"/>
              <a:gd name="connsiteY255" fmla="*/ 1809687 h 5265622"/>
              <a:gd name="connsiteX256" fmla="*/ 1810337 w 3208915"/>
              <a:gd name="connsiteY256" fmla="*/ 2124813 h 5265622"/>
              <a:gd name="connsiteX257" fmla="*/ 1835235 w 3208915"/>
              <a:gd name="connsiteY257" fmla="*/ 2136684 h 5265622"/>
              <a:gd name="connsiteX258" fmla="*/ 1799626 w 3208915"/>
              <a:gd name="connsiteY258" fmla="*/ 2124696 h 5265622"/>
              <a:gd name="connsiteX259" fmla="*/ 1628133 w 3208915"/>
              <a:gd name="connsiteY259" fmla="*/ 2011553 h 5265622"/>
              <a:gd name="connsiteX260" fmla="*/ 1610731 w 3208915"/>
              <a:gd name="connsiteY260" fmla="*/ 1991616 h 5265622"/>
              <a:gd name="connsiteX261" fmla="*/ 1610834 w 3208915"/>
              <a:gd name="connsiteY261" fmla="*/ 1992011 h 5265622"/>
              <a:gd name="connsiteX262" fmla="*/ 1492356 w 3208915"/>
              <a:gd name="connsiteY262" fmla="*/ 2469754 h 5265622"/>
              <a:gd name="connsiteX263" fmla="*/ 1313871 w 3208915"/>
              <a:gd name="connsiteY263" fmla="*/ 2598784 h 5265622"/>
              <a:gd name="connsiteX264" fmla="*/ 1296631 w 3208915"/>
              <a:gd name="connsiteY264" fmla="*/ 2605444 h 5265622"/>
              <a:gd name="connsiteX265" fmla="*/ 1333475 w 3208915"/>
              <a:gd name="connsiteY265" fmla="*/ 2629971 h 5265622"/>
              <a:gd name="connsiteX266" fmla="*/ 1539408 w 3208915"/>
              <a:gd name="connsiteY266" fmla="*/ 2684746 h 5265622"/>
              <a:gd name="connsiteX267" fmla="*/ 1950254 w 3208915"/>
              <a:gd name="connsiteY267" fmla="*/ 2419888 h 5265622"/>
              <a:gd name="connsiteX268" fmla="*/ 1965730 w 3208915"/>
              <a:gd name="connsiteY268" fmla="*/ 2387640 h 5265622"/>
              <a:gd name="connsiteX269" fmla="*/ 1950100 w 3208915"/>
              <a:gd name="connsiteY269" fmla="*/ 2433762 h 5265622"/>
              <a:gd name="connsiteX270" fmla="*/ 1425378 w 3208915"/>
              <a:gd name="connsiteY270" fmla="*/ 2818816 h 5265622"/>
              <a:gd name="connsiteX271" fmla="*/ 1210657 w 3208915"/>
              <a:gd name="connsiteY271" fmla="*/ 2770742 h 5265622"/>
              <a:gd name="connsiteX272" fmla="*/ 1205706 w 3208915"/>
              <a:gd name="connsiteY272" fmla="*/ 2768178 h 5265622"/>
              <a:gd name="connsiteX273" fmla="*/ 1220900 w 3208915"/>
              <a:gd name="connsiteY273" fmla="*/ 2819179 h 5265622"/>
              <a:gd name="connsiteX274" fmla="*/ 1311665 w 3208915"/>
              <a:gd name="connsiteY274" fmla="*/ 2964709 h 5265622"/>
              <a:gd name="connsiteX275" fmla="*/ 1786966 w 3208915"/>
              <a:gd name="connsiteY275" fmla="*/ 3077290 h 5265622"/>
              <a:gd name="connsiteX276" fmla="*/ 1820844 w 3208915"/>
              <a:gd name="connsiteY276" fmla="*/ 3066063 h 5265622"/>
              <a:gd name="connsiteX277" fmla="*/ 1776908 w 3208915"/>
              <a:gd name="connsiteY277" fmla="*/ 3086814 h 5265622"/>
              <a:gd name="connsiteX278" fmla="*/ 1136310 w 3208915"/>
              <a:gd name="connsiteY278" fmla="*/ 2975521 h 5265622"/>
              <a:gd name="connsiteX279" fmla="*/ 1037720 w 3208915"/>
              <a:gd name="connsiteY279" fmla="*/ 2828199 h 5265622"/>
              <a:gd name="connsiteX280" fmla="*/ 1023550 w 3208915"/>
              <a:gd name="connsiteY280" fmla="*/ 2791975 h 5265622"/>
              <a:gd name="connsiteX281" fmla="*/ 1022852 w 3208915"/>
              <a:gd name="connsiteY281" fmla="*/ 2793031 h 5265622"/>
              <a:gd name="connsiteX282" fmla="*/ 968249 w 3208915"/>
              <a:gd name="connsiteY282" fmla="*/ 2999609 h 5265622"/>
              <a:gd name="connsiteX283" fmla="*/ 970085 w 3208915"/>
              <a:gd name="connsiteY283" fmla="*/ 3023675 h 5265622"/>
              <a:gd name="connsiteX284" fmla="*/ 1011714 w 3208915"/>
              <a:gd name="connsiteY284" fmla="*/ 3037201 h 5265622"/>
              <a:gd name="connsiteX285" fmla="*/ 1531395 w 3208915"/>
              <a:gd name="connsiteY285" fmla="*/ 3716218 h 5265622"/>
              <a:gd name="connsiteX286" fmla="*/ 1507442 w 3208915"/>
              <a:gd name="connsiteY286" fmla="*/ 3887353 h 5265622"/>
              <a:gd name="connsiteX287" fmla="*/ 1490755 w 3208915"/>
              <a:gd name="connsiteY287" fmla="*/ 3937324 h 5265622"/>
              <a:gd name="connsiteX288" fmla="*/ 1492573 w 3208915"/>
              <a:gd name="connsiteY288" fmla="*/ 3936657 h 5265622"/>
              <a:gd name="connsiteX289" fmla="*/ 1679044 w 3208915"/>
              <a:gd name="connsiteY289" fmla="*/ 3805229 h 5265622"/>
              <a:gd name="connsiteX290" fmla="*/ 1781479 w 3208915"/>
              <a:gd name="connsiteY290" fmla="*/ 3180883 h 5265622"/>
              <a:gd name="connsiteX291" fmla="*/ 1762873 w 3208915"/>
              <a:gd name="connsiteY291" fmla="*/ 3138276 h 5265622"/>
              <a:gd name="connsiteX292" fmla="*/ 1795334 w 3208915"/>
              <a:gd name="connsiteY292" fmla="*/ 3192924 h 5265622"/>
              <a:gd name="connsiteX293" fmla="*/ 1711695 w 3208915"/>
              <a:gd name="connsiteY293" fmla="*/ 4030424 h 5265622"/>
              <a:gd name="connsiteX294" fmla="*/ 1470051 w 3208915"/>
              <a:gd name="connsiteY294" fmla="*/ 4196874 h 5265622"/>
              <a:gd name="connsiteX295" fmla="*/ 1446711 w 3208915"/>
              <a:gd name="connsiteY295" fmla="*/ 4205466 h 5265622"/>
              <a:gd name="connsiteX296" fmla="*/ 1496593 w 3208915"/>
              <a:gd name="connsiteY296" fmla="*/ 4237106 h 5265622"/>
              <a:gd name="connsiteX297" fmla="*/ 1775397 w 3208915"/>
              <a:gd name="connsiteY297" fmla="*/ 4307765 h 5265622"/>
              <a:gd name="connsiteX298" fmla="*/ 2331624 w 3208915"/>
              <a:gd name="connsiteY298" fmla="*/ 3966097 h 5265622"/>
              <a:gd name="connsiteX299" fmla="*/ 2352576 w 3208915"/>
              <a:gd name="connsiteY299" fmla="*/ 3924497 h 5265622"/>
              <a:gd name="connsiteX300" fmla="*/ 2331416 w 3208915"/>
              <a:gd name="connsiteY300" fmla="*/ 3983994 h 5265622"/>
              <a:gd name="connsiteX301" fmla="*/ 1621015 w 3208915"/>
              <a:gd name="connsiteY301" fmla="*/ 4480717 h 5265622"/>
              <a:gd name="connsiteX302" fmla="*/ 1330314 w 3208915"/>
              <a:gd name="connsiteY302" fmla="*/ 4418700 h 5265622"/>
              <a:gd name="connsiteX303" fmla="*/ 1323610 w 3208915"/>
              <a:gd name="connsiteY303" fmla="*/ 4415393 h 5265622"/>
              <a:gd name="connsiteX304" fmla="*/ 1344182 w 3208915"/>
              <a:gd name="connsiteY304" fmla="*/ 4481185 h 5265622"/>
              <a:gd name="connsiteX305" fmla="*/ 1467065 w 3208915"/>
              <a:gd name="connsiteY305" fmla="*/ 4668920 h 5265622"/>
              <a:gd name="connsiteX306" fmla="*/ 2110555 w 3208915"/>
              <a:gd name="connsiteY306" fmla="*/ 4814149 h 5265622"/>
              <a:gd name="connsiteX307" fmla="*/ 2156421 w 3208915"/>
              <a:gd name="connsiteY307" fmla="*/ 4799666 h 5265622"/>
              <a:gd name="connsiteX308" fmla="*/ 2096939 w 3208915"/>
              <a:gd name="connsiteY308" fmla="*/ 4826436 h 5265622"/>
              <a:gd name="connsiteX309" fmla="*/ 1229658 w 3208915"/>
              <a:gd name="connsiteY309" fmla="*/ 4682867 h 5265622"/>
              <a:gd name="connsiteX310" fmla="*/ 1096182 w 3208915"/>
              <a:gd name="connsiteY310" fmla="*/ 4492821 h 5265622"/>
              <a:gd name="connsiteX311" fmla="*/ 1076998 w 3208915"/>
              <a:gd name="connsiteY311" fmla="*/ 4446092 h 5265622"/>
              <a:gd name="connsiteX312" fmla="*/ 1076053 w 3208915"/>
              <a:gd name="connsiteY312" fmla="*/ 4447453 h 5265622"/>
              <a:gd name="connsiteX313" fmla="*/ 1002127 w 3208915"/>
              <a:gd name="connsiteY313" fmla="*/ 4713940 h 5265622"/>
              <a:gd name="connsiteX314" fmla="*/ 1359587 w 3208915"/>
              <a:gd name="connsiteY314" fmla="*/ 5245595 h 5265622"/>
              <a:gd name="connsiteX315" fmla="*/ 1403110 w 3208915"/>
              <a:gd name="connsiteY315" fmla="*/ 5265622 h 5265622"/>
              <a:gd name="connsiteX316" fmla="*/ 1340863 w 3208915"/>
              <a:gd name="connsiteY316" fmla="*/ 5245396 h 5265622"/>
              <a:gd name="connsiteX317" fmla="*/ 821182 w 3208915"/>
              <a:gd name="connsiteY317" fmla="*/ 4566379 h 5265622"/>
              <a:gd name="connsiteX318" fmla="*/ 886065 w 3208915"/>
              <a:gd name="connsiteY318" fmla="*/ 4288520 h 5265622"/>
              <a:gd name="connsiteX319" fmla="*/ 890837 w 3208915"/>
              <a:gd name="connsiteY319" fmla="*/ 4279681 h 5265622"/>
              <a:gd name="connsiteX320" fmla="*/ 881618 w 3208915"/>
              <a:gd name="connsiteY320" fmla="*/ 4281865 h 5265622"/>
              <a:gd name="connsiteX321" fmla="*/ 622585 w 3208915"/>
              <a:gd name="connsiteY321" fmla="*/ 4439933 h 5265622"/>
              <a:gd name="connsiteX322" fmla="*/ 520151 w 3208915"/>
              <a:gd name="connsiteY322" fmla="*/ 5064279 h 5265622"/>
              <a:gd name="connsiteX323" fmla="*/ 538756 w 3208915"/>
              <a:gd name="connsiteY323" fmla="*/ 5106886 h 5265622"/>
              <a:gd name="connsiteX324" fmla="*/ 506295 w 3208915"/>
              <a:gd name="connsiteY324" fmla="*/ 5052238 h 5265622"/>
              <a:gd name="connsiteX325" fmla="*/ 589934 w 3208915"/>
              <a:gd name="connsiteY325" fmla="*/ 4214738 h 5265622"/>
              <a:gd name="connsiteX326" fmla="*/ 831578 w 3208915"/>
              <a:gd name="connsiteY326" fmla="*/ 4048289 h 5265622"/>
              <a:gd name="connsiteX327" fmla="*/ 848303 w 3208915"/>
              <a:gd name="connsiteY327" fmla="*/ 4042132 h 5265622"/>
              <a:gd name="connsiteX328" fmla="*/ 767944 w 3208915"/>
              <a:gd name="connsiteY328" fmla="*/ 4006992 h 5265622"/>
              <a:gd name="connsiteX329" fmla="*/ 577180 w 3208915"/>
              <a:gd name="connsiteY329" fmla="*/ 3974832 h 5265622"/>
              <a:gd name="connsiteX330" fmla="*/ 20953 w 3208915"/>
              <a:gd name="connsiteY330" fmla="*/ 4316500 h 52656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Lst>
            <a:rect l="l" t="t" r="r" b="b"/>
            <a:pathLst>
              <a:path w="3208915" h="5265622">
                <a:moveTo>
                  <a:pt x="1939928" y="792673"/>
                </a:moveTo>
                <a:lnTo>
                  <a:pt x="1947351" y="769825"/>
                </a:lnTo>
                <a:cubicBezTo>
                  <a:pt x="1992861" y="656771"/>
                  <a:pt x="2087362" y="579077"/>
                  <a:pt x="2196563" y="579077"/>
                </a:cubicBezTo>
                <a:cubicBezTo>
                  <a:pt x="2232564" y="579077"/>
                  <a:pt x="2266967" y="587521"/>
                  <a:pt x="2298543" y="602892"/>
                </a:cubicBezTo>
                <a:lnTo>
                  <a:pt x="2300895" y="604162"/>
                </a:lnTo>
                <a:lnTo>
                  <a:pt x="2293678" y="578898"/>
                </a:lnTo>
                <a:cubicBezTo>
                  <a:pt x="2284247" y="552246"/>
                  <a:pt x="2269929" y="527789"/>
                  <a:pt x="2250570" y="506805"/>
                </a:cubicBezTo>
                <a:cubicBezTo>
                  <a:pt x="2194644" y="446185"/>
                  <a:pt x="2109551" y="428534"/>
                  <a:pt x="2024830" y="451036"/>
                </a:cubicBezTo>
                <a:lnTo>
                  <a:pt x="2008740" y="456597"/>
                </a:lnTo>
                <a:lnTo>
                  <a:pt x="2029607" y="446317"/>
                </a:lnTo>
                <a:cubicBezTo>
                  <a:pt x="2138955" y="402061"/>
                  <a:pt x="2258013" y="419243"/>
                  <a:pt x="2333854" y="501449"/>
                </a:cubicBezTo>
                <a:cubicBezTo>
                  <a:pt x="2353856" y="523130"/>
                  <a:pt x="2369431" y="547795"/>
                  <a:pt x="2380678" y="574430"/>
                </a:cubicBezTo>
                <a:lnTo>
                  <a:pt x="2387408" y="592374"/>
                </a:lnTo>
                <a:lnTo>
                  <a:pt x="2387739" y="591851"/>
                </a:lnTo>
                <a:cubicBezTo>
                  <a:pt x="2404404" y="560610"/>
                  <a:pt x="2413673" y="525973"/>
                  <a:pt x="2413673" y="489517"/>
                </a:cubicBezTo>
                <a:cubicBezTo>
                  <a:pt x="2413673" y="405262"/>
                  <a:pt x="2364166" y="330729"/>
                  <a:pt x="2288274" y="285355"/>
                </a:cubicBezTo>
                <a:lnTo>
                  <a:pt x="2273006" y="277665"/>
                </a:lnTo>
                <a:lnTo>
                  <a:pt x="2294843" y="285432"/>
                </a:lnTo>
                <a:cubicBezTo>
                  <a:pt x="2402893" y="333048"/>
                  <a:pt x="2477149" y="431925"/>
                  <a:pt x="2477149" y="546182"/>
                </a:cubicBezTo>
                <a:cubicBezTo>
                  <a:pt x="2477149" y="568782"/>
                  <a:pt x="2474244" y="590781"/>
                  <a:pt x="2468747" y="611900"/>
                </a:cubicBezTo>
                <a:lnTo>
                  <a:pt x="2462893" y="631090"/>
                </a:lnTo>
                <a:lnTo>
                  <a:pt x="2463531" y="630833"/>
                </a:lnTo>
                <a:cubicBezTo>
                  <a:pt x="2488210" y="618962"/>
                  <a:pt x="2510425" y="602160"/>
                  <a:pt x="2528945" y="580364"/>
                </a:cubicBezTo>
                <a:cubicBezTo>
                  <a:pt x="2569074" y="533138"/>
                  <a:pt x="2584919" y="470640"/>
                  <a:pt x="2578561" y="405778"/>
                </a:cubicBezTo>
                <a:lnTo>
                  <a:pt x="2577701" y="401681"/>
                </a:lnTo>
                <a:lnTo>
                  <a:pt x="2576338" y="404718"/>
                </a:lnTo>
                <a:lnTo>
                  <a:pt x="2577541" y="400920"/>
                </a:lnTo>
                <a:lnTo>
                  <a:pt x="2564880" y="340607"/>
                </a:lnTo>
                <a:lnTo>
                  <a:pt x="2558353" y="324246"/>
                </a:lnTo>
                <a:lnTo>
                  <a:pt x="2569741" y="345231"/>
                </a:lnTo>
                <a:lnTo>
                  <a:pt x="2582581" y="385736"/>
                </a:lnTo>
                <a:lnTo>
                  <a:pt x="2614820" y="325861"/>
                </a:lnTo>
                <a:cubicBezTo>
                  <a:pt x="2653831" y="271208"/>
                  <a:pt x="2710269" y="236865"/>
                  <a:pt x="2773045" y="236865"/>
                </a:cubicBezTo>
                <a:cubicBezTo>
                  <a:pt x="2800639" y="236865"/>
                  <a:pt x="2827008" y="243500"/>
                  <a:pt x="2851211" y="255580"/>
                </a:cubicBezTo>
                <a:lnTo>
                  <a:pt x="2853013" y="256578"/>
                </a:lnTo>
                <a:lnTo>
                  <a:pt x="2847482" y="236723"/>
                </a:lnTo>
                <a:cubicBezTo>
                  <a:pt x="2840253" y="215779"/>
                  <a:pt x="2829279" y="196560"/>
                  <a:pt x="2814440" y="180070"/>
                </a:cubicBezTo>
                <a:cubicBezTo>
                  <a:pt x="2771574" y="132432"/>
                  <a:pt x="2706351" y="118560"/>
                  <a:pt x="2641414" y="136243"/>
                </a:cubicBezTo>
                <a:lnTo>
                  <a:pt x="2629081" y="140614"/>
                </a:lnTo>
                <a:lnTo>
                  <a:pt x="2645075" y="132536"/>
                </a:lnTo>
                <a:cubicBezTo>
                  <a:pt x="2728889" y="97756"/>
                  <a:pt x="2820145" y="111259"/>
                  <a:pt x="2878276" y="175861"/>
                </a:cubicBezTo>
                <a:cubicBezTo>
                  <a:pt x="2893607" y="192899"/>
                  <a:pt x="2905545" y="212281"/>
                  <a:pt x="2914166" y="233212"/>
                </a:cubicBezTo>
                <a:lnTo>
                  <a:pt x="2919324" y="247314"/>
                </a:lnTo>
                <a:lnTo>
                  <a:pt x="2919578" y="246903"/>
                </a:lnTo>
                <a:cubicBezTo>
                  <a:pt x="2932351" y="222352"/>
                  <a:pt x="2939456" y="195133"/>
                  <a:pt x="2939456" y="166484"/>
                </a:cubicBezTo>
                <a:cubicBezTo>
                  <a:pt x="2939456" y="100272"/>
                  <a:pt x="2901509" y="41700"/>
                  <a:pt x="2843340" y="6044"/>
                </a:cubicBezTo>
                <a:lnTo>
                  <a:pt x="2831637" y="0"/>
                </a:lnTo>
                <a:lnTo>
                  <a:pt x="2848374" y="6104"/>
                </a:lnTo>
                <a:cubicBezTo>
                  <a:pt x="2931194" y="43523"/>
                  <a:pt x="2988110" y="121225"/>
                  <a:pt x="2988110" y="211014"/>
                </a:cubicBezTo>
                <a:cubicBezTo>
                  <a:pt x="2988110" y="228774"/>
                  <a:pt x="2985883" y="246062"/>
                  <a:pt x="2981669" y="262658"/>
                </a:cubicBezTo>
                <a:lnTo>
                  <a:pt x="2977182" y="277738"/>
                </a:lnTo>
                <a:lnTo>
                  <a:pt x="2977671" y="277537"/>
                </a:lnTo>
                <a:cubicBezTo>
                  <a:pt x="2996588" y="268208"/>
                  <a:pt x="3013615" y="255004"/>
                  <a:pt x="3027811" y="237875"/>
                </a:cubicBezTo>
                <a:cubicBezTo>
                  <a:pt x="3068821" y="188393"/>
                  <a:pt x="3076741" y="117573"/>
                  <a:pt x="3055354" y="49464"/>
                </a:cubicBezTo>
                <a:lnTo>
                  <a:pt x="3050351" y="36606"/>
                </a:lnTo>
                <a:lnTo>
                  <a:pt x="3059080" y="53097"/>
                </a:lnTo>
                <a:cubicBezTo>
                  <a:pt x="3097797" y="140093"/>
                  <a:pt x="3092205" y="238731"/>
                  <a:pt x="3036590" y="305834"/>
                </a:cubicBezTo>
                <a:cubicBezTo>
                  <a:pt x="3018256" y="327955"/>
                  <a:pt x="2996112" y="344686"/>
                  <a:pt x="2971615" y="356064"/>
                </a:cubicBezTo>
                <a:lnTo>
                  <a:pt x="2965339" y="358657"/>
                </a:lnTo>
                <a:lnTo>
                  <a:pt x="2978752" y="368205"/>
                </a:lnTo>
                <a:cubicBezTo>
                  <a:pt x="3001639" y="381907"/>
                  <a:pt x="3027012" y="389528"/>
                  <a:pt x="3053719" y="389528"/>
                </a:cubicBezTo>
                <a:cubicBezTo>
                  <a:pt x="3115441" y="389528"/>
                  <a:pt x="3170042" y="348822"/>
                  <a:pt x="3203281" y="286421"/>
                </a:cubicBezTo>
                <a:lnTo>
                  <a:pt x="3208915" y="273867"/>
                </a:lnTo>
                <a:lnTo>
                  <a:pt x="3203225" y="291822"/>
                </a:lnTo>
                <a:cubicBezTo>
                  <a:pt x="3168343" y="380665"/>
                  <a:pt x="3095909" y="441721"/>
                  <a:pt x="3012208" y="441721"/>
                </a:cubicBezTo>
                <a:cubicBezTo>
                  <a:pt x="2984614" y="441721"/>
                  <a:pt x="2958245" y="435085"/>
                  <a:pt x="2934042" y="423006"/>
                </a:cubicBezTo>
                <a:lnTo>
                  <a:pt x="2932239" y="422008"/>
                </a:lnTo>
                <a:lnTo>
                  <a:pt x="2937771" y="441862"/>
                </a:lnTo>
                <a:cubicBezTo>
                  <a:pt x="2945000" y="462806"/>
                  <a:pt x="2955974" y="482025"/>
                  <a:pt x="2970812" y="498516"/>
                </a:cubicBezTo>
                <a:cubicBezTo>
                  <a:pt x="3013679" y="546154"/>
                  <a:pt x="3078901" y="560025"/>
                  <a:pt x="3143838" y="542342"/>
                </a:cubicBezTo>
                <a:lnTo>
                  <a:pt x="3156171" y="537971"/>
                </a:lnTo>
                <a:lnTo>
                  <a:pt x="3140177" y="546050"/>
                </a:lnTo>
                <a:cubicBezTo>
                  <a:pt x="3056364" y="580829"/>
                  <a:pt x="2965108" y="567326"/>
                  <a:pt x="2906977" y="502725"/>
                </a:cubicBezTo>
                <a:cubicBezTo>
                  <a:pt x="2891646" y="485687"/>
                  <a:pt x="2879707" y="466304"/>
                  <a:pt x="2871087" y="445373"/>
                </a:cubicBezTo>
                <a:lnTo>
                  <a:pt x="2865928" y="431272"/>
                </a:lnTo>
                <a:lnTo>
                  <a:pt x="2865674" y="431683"/>
                </a:lnTo>
                <a:cubicBezTo>
                  <a:pt x="2852901" y="456234"/>
                  <a:pt x="2845797" y="483452"/>
                  <a:pt x="2845797" y="512102"/>
                </a:cubicBezTo>
                <a:cubicBezTo>
                  <a:pt x="2845797" y="578313"/>
                  <a:pt x="2883743" y="636885"/>
                  <a:pt x="2941913" y="672542"/>
                </a:cubicBezTo>
                <a:lnTo>
                  <a:pt x="2953616" y="678585"/>
                </a:lnTo>
                <a:lnTo>
                  <a:pt x="2936878" y="672482"/>
                </a:lnTo>
                <a:cubicBezTo>
                  <a:pt x="2854059" y="635062"/>
                  <a:pt x="2797143" y="557360"/>
                  <a:pt x="2797143" y="467571"/>
                </a:cubicBezTo>
                <a:cubicBezTo>
                  <a:pt x="2797143" y="437971"/>
                  <a:pt x="2803328" y="409684"/>
                  <a:pt x="2814589" y="383720"/>
                </a:cubicBezTo>
                <a:lnTo>
                  <a:pt x="2815872" y="381053"/>
                </a:lnTo>
                <a:lnTo>
                  <a:pt x="2813393" y="381712"/>
                </a:lnTo>
                <a:cubicBezTo>
                  <a:pt x="2786632" y="390715"/>
                  <a:pt x="2762671" y="406575"/>
                  <a:pt x="2743743" y="429413"/>
                </a:cubicBezTo>
                <a:cubicBezTo>
                  <a:pt x="2702732" y="478896"/>
                  <a:pt x="2694812" y="549716"/>
                  <a:pt x="2716199" y="617825"/>
                </a:cubicBezTo>
                <a:lnTo>
                  <a:pt x="2721202" y="630683"/>
                </a:lnTo>
                <a:lnTo>
                  <a:pt x="2712474" y="614191"/>
                </a:lnTo>
                <a:cubicBezTo>
                  <a:pt x="2673757" y="527196"/>
                  <a:pt x="2679349" y="428558"/>
                  <a:pt x="2734963" y="361455"/>
                </a:cubicBezTo>
                <a:cubicBezTo>
                  <a:pt x="2753298" y="339333"/>
                  <a:pt x="2775441" y="322602"/>
                  <a:pt x="2799938" y="311225"/>
                </a:cubicBezTo>
                <a:lnTo>
                  <a:pt x="2804435" y="309367"/>
                </a:lnTo>
                <a:lnTo>
                  <a:pt x="2782828" y="298762"/>
                </a:lnTo>
                <a:cubicBezTo>
                  <a:pt x="2766550" y="292444"/>
                  <a:pt x="2749338" y="289057"/>
                  <a:pt x="2731534" y="289057"/>
                </a:cubicBezTo>
                <a:cubicBezTo>
                  <a:pt x="2685242" y="289057"/>
                  <a:pt x="2642956" y="311954"/>
                  <a:pt x="2610684" y="349728"/>
                </a:cubicBezTo>
                <a:lnTo>
                  <a:pt x="2583774" y="389500"/>
                </a:lnTo>
                <a:lnTo>
                  <a:pt x="2596670" y="430178"/>
                </a:lnTo>
                <a:cubicBezTo>
                  <a:pt x="2612527" y="516185"/>
                  <a:pt x="2594818" y="602800"/>
                  <a:pt x="2540400" y="666841"/>
                </a:cubicBezTo>
                <a:cubicBezTo>
                  <a:pt x="2516480" y="694991"/>
                  <a:pt x="2487590" y="716282"/>
                  <a:pt x="2455630" y="730760"/>
                </a:cubicBezTo>
                <a:lnTo>
                  <a:pt x="2447442" y="734059"/>
                </a:lnTo>
                <a:lnTo>
                  <a:pt x="2464941" y="746209"/>
                </a:lnTo>
                <a:cubicBezTo>
                  <a:pt x="2494800" y="763645"/>
                  <a:pt x="2527904" y="773343"/>
                  <a:pt x="2562747" y="773343"/>
                </a:cubicBezTo>
                <a:cubicBezTo>
                  <a:pt x="2643273" y="773343"/>
                  <a:pt x="2714509" y="721544"/>
                  <a:pt x="2757874" y="642139"/>
                </a:cubicBezTo>
                <a:lnTo>
                  <a:pt x="2765224" y="626164"/>
                </a:lnTo>
                <a:lnTo>
                  <a:pt x="2757801" y="649011"/>
                </a:lnTo>
                <a:cubicBezTo>
                  <a:pt x="2712292" y="762065"/>
                  <a:pt x="2617790" y="839759"/>
                  <a:pt x="2508589" y="839759"/>
                </a:cubicBezTo>
                <a:cubicBezTo>
                  <a:pt x="2472589" y="839759"/>
                  <a:pt x="2438186" y="831315"/>
                  <a:pt x="2406609" y="815944"/>
                </a:cubicBezTo>
                <a:lnTo>
                  <a:pt x="2404258" y="814674"/>
                </a:lnTo>
                <a:lnTo>
                  <a:pt x="2411474" y="839939"/>
                </a:lnTo>
                <a:cubicBezTo>
                  <a:pt x="2420905" y="866591"/>
                  <a:pt x="2435223" y="891047"/>
                  <a:pt x="2454582" y="912031"/>
                </a:cubicBezTo>
                <a:cubicBezTo>
                  <a:pt x="2510508" y="972651"/>
                  <a:pt x="2595601" y="990303"/>
                  <a:pt x="2680322" y="967801"/>
                </a:cubicBezTo>
                <a:lnTo>
                  <a:pt x="2696412" y="962239"/>
                </a:lnTo>
                <a:lnTo>
                  <a:pt x="2675545" y="972519"/>
                </a:lnTo>
                <a:cubicBezTo>
                  <a:pt x="2566198" y="1016776"/>
                  <a:pt x="2447139" y="999594"/>
                  <a:pt x="2371299" y="917387"/>
                </a:cubicBezTo>
                <a:cubicBezTo>
                  <a:pt x="2351297" y="895706"/>
                  <a:pt x="2335721" y="871042"/>
                  <a:pt x="2324474" y="844407"/>
                </a:cubicBezTo>
                <a:lnTo>
                  <a:pt x="2317745" y="826463"/>
                </a:lnTo>
                <a:lnTo>
                  <a:pt x="2317413" y="826985"/>
                </a:lnTo>
                <a:cubicBezTo>
                  <a:pt x="2300749" y="858227"/>
                  <a:pt x="2291480" y="892863"/>
                  <a:pt x="2291480" y="929319"/>
                </a:cubicBezTo>
                <a:cubicBezTo>
                  <a:pt x="2291480" y="1013574"/>
                  <a:pt x="2340987" y="1088108"/>
                  <a:pt x="2416878" y="1133481"/>
                </a:cubicBezTo>
                <a:lnTo>
                  <a:pt x="2432147" y="1141172"/>
                </a:lnTo>
                <a:lnTo>
                  <a:pt x="2410310" y="1133405"/>
                </a:lnTo>
                <a:cubicBezTo>
                  <a:pt x="2302259" y="1085788"/>
                  <a:pt x="2228003" y="986911"/>
                  <a:pt x="2228003" y="872654"/>
                </a:cubicBezTo>
                <a:cubicBezTo>
                  <a:pt x="2228003" y="834987"/>
                  <a:pt x="2236073" y="798991"/>
                  <a:pt x="2250764" y="765953"/>
                </a:cubicBezTo>
                <a:lnTo>
                  <a:pt x="2252439" y="762559"/>
                </a:lnTo>
                <a:lnTo>
                  <a:pt x="2249204" y="763397"/>
                </a:lnTo>
                <a:cubicBezTo>
                  <a:pt x="2214290" y="774853"/>
                  <a:pt x="2183029" y="795036"/>
                  <a:pt x="2158334" y="824098"/>
                </a:cubicBezTo>
                <a:cubicBezTo>
                  <a:pt x="2104829" y="887064"/>
                  <a:pt x="2094496" y="977184"/>
                  <a:pt x="2122400" y="1063853"/>
                </a:cubicBezTo>
                <a:lnTo>
                  <a:pt x="2128926" y="1080215"/>
                </a:lnTo>
                <a:lnTo>
                  <a:pt x="2117539" y="1059230"/>
                </a:lnTo>
                <a:cubicBezTo>
                  <a:pt x="2067026" y="948527"/>
                  <a:pt x="2074323" y="823009"/>
                  <a:pt x="2146880" y="737620"/>
                </a:cubicBezTo>
                <a:cubicBezTo>
                  <a:pt x="2170800" y="709470"/>
                  <a:pt x="2199690" y="688179"/>
                  <a:pt x="2231650" y="673701"/>
                </a:cubicBezTo>
                <a:lnTo>
                  <a:pt x="2237517" y="671337"/>
                </a:lnTo>
                <a:lnTo>
                  <a:pt x="2209327" y="657843"/>
                </a:lnTo>
                <a:cubicBezTo>
                  <a:pt x="2188090" y="649803"/>
                  <a:pt x="2165635" y="645493"/>
                  <a:pt x="2142406" y="645493"/>
                </a:cubicBezTo>
                <a:cubicBezTo>
                  <a:pt x="2061880" y="645493"/>
                  <a:pt x="1990644" y="697292"/>
                  <a:pt x="1947278" y="776698"/>
                </a:cubicBezTo>
                <a:close/>
                <a:moveTo>
                  <a:pt x="0" y="4358100"/>
                </a:moveTo>
                <a:lnTo>
                  <a:pt x="21161" y="4298603"/>
                </a:lnTo>
                <a:cubicBezTo>
                  <a:pt x="150889" y="4004201"/>
                  <a:pt x="420274" y="3801879"/>
                  <a:pt x="731561" y="3801879"/>
                </a:cubicBezTo>
                <a:cubicBezTo>
                  <a:pt x="834183" y="3801879"/>
                  <a:pt x="932251" y="3823868"/>
                  <a:pt x="1022262" y="3863896"/>
                </a:cubicBezTo>
                <a:lnTo>
                  <a:pt x="1028966" y="3867203"/>
                </a:lnTo>
                <a:lnTo>
                  <a:pt x="1008395" y="3801412"/>
                </a:lnTo>
                <a:cubicBezTo>
                  <a:pt x="981510" y="3732008"/>
                  <a:pt x="940696" y="3668321"/>
                  <a:pt x="885511" y="3613677"/>
                </a:cubicBezTo>
                <a:cubicBezTo>
                  <a:pt x="726090" y="3455817"/>
                  <a:pt x="483525" y="3409851"/>
                  <a:pt x="242021" y="3468448"/>
                </a:cubicBezTo>
                <a:lnTo>
                  <a:pt x="196155" y="3482931"/>
                </a:lnTo>
                <a:lnTo>
                  <a:pt x="255637" y="3456161"/>
                </a:lnTo>
                <a:cubicBezTo>
                  <a:pt x="567343" y="3340913"/>
                  <a:pt x="906728" y="3385657"/>
                  <a:pt x="1122918" y="3599730"/>
                </a:cubicBezTo>
                <a:cubicBezTo>
                  <a:pt x="1179936" y="3656189"/>
                  <a:pt x="1224335" y="3720417"/>
                  <a:pt x="1256394" y="3789776"/>
                </a:cubicBezTo>
                <a:lnTo>
                  <a:pt x="1275579" y="3836506"/>
                </a:lnTo>
                <a:lnTo>
                  <a:pt x="1276524" y="3835144"/>
                </a:lnTo>
                <a:cubicBezTo>
                  <a:pt x="1324027" y="3753788"/>
                  <a:pt x="1350449" y="3663592"/>
                  <a:pt x="1350449" y="3568657"/>
                </a:cubicBezTo>
                <a:cubicBezTo>
                  <a:pt x="1350449" y="3349250"/>
                  <a:pt x="1209325" y="3155158"/>
                  <a:pt x="992989" y="3037002"/>
                </a:cubicBezTo>
                <a:lnTo>
                  <a:pt x="970306" y="3026565"/>
                </a:lnTo>
                <a:lnTo>
                  <a:pt x="973040" y="3062393"/>
                </a:lnTo>
                <a:cubicBezTo>
                  <a:pt x="995177" y="3206385"/>
                  <a:pt x="1092461" y="3331598"/>
                  <a:pt x="1232279" y="3411742"/>
                </a:cubicBezTo>
                <a:lnTo>
                  <a:pt x="1264427" y="3427267"/>
                </a:lnTo>
                <a:lnTo>
                  <a:pt x="1218449" y="3411588"/>
                </a:lnTo>
                <a:cubicBezTo>
                  <a:pt x="990945" y="3315467"/>
                  <a:pt x="834597" y="3115868"/>
                  <a:pt x="834597" y="2885221"/>
                </a:cubicBezTo>
                <a:cubicBezTo>
                  <a:pt x="834597" y="2809184"/>
                  <a:pt x="851589" y="2736521"/>
                  <a:pt x="882522" y="2669827"/>
                </a:cubicBezTo>
                <a:lnTo>
                  <a:pt x="886047" y="2662975"/>
                </a:lnTo>
                <a:lnTo>
                  <a:pt x="879237" y="2664668"/>
                </a:lnTo>
                <a:cubicBezTo>
                  <a:pt x="805724" y="2687793"/>
                  <a:pt x="739903" y="2728535"/>
                  <a:pt x="687908" y="2787201"/>
                </a:cubicBezTo>
                <a:cubicBezTo>
                  <a:pt x="575252" y="2914310"/>
                  <a:pt x="553496" y="3096231"/>
                  <a:pt x="612247" y="3271187"/>
                </a:cubicBezTo>
                <a:lnTo>
                  <a:pt x="625989" y="3304217"/>
                </a:lnTo>
                <a:lnTo>
                  <a:pt x="602013" y="3261854"/>
                </a:lnTo>
                <a:cubicBezTo>
                  <a:pt x="495657" y="3038382"/>
                  <a:pt x="511019" y="2785004"/>
                  <a:pt x="663791" y="2612633"/>
                </a:cubicBezTo>
                <a:cubicBezTo>
                  <a:pt x="714155" y="2555807"/>
                  <a:pt x="774984" y="2512828"/>
                  <a:pt x="842276" y="2483603"/>
                </a:cubicBezTo>
                <a:lnTo>
                  <a:pt x="854630" y="2478830"/>
                </a:lnTo>
                <a:lnTo>
                  <a:pt x="795274" y="2451590"/>
                </a:lnTo>
                <a:cubicBezTo>
                  <a:pt x="750560" y="2435360"/>
                  <a:pt x="703279" y="2426659"/>
                  <a:pt x="654370" y="2426659"/>
                </a:cubicBezTo>
                <a:cubicBezTo>
                  <a:pt x="484820" y="2426659"/>
                  <a:pt x="334832" y="2531224"/>
                  <a:pt x="243525" y="2691517"/>
                </a:cubicBezTo>
                <a:lnTo>
                  <a:pt x="228049" y="2723765"/>
                </a:lnTo>
                <a:lnTo>
                  <a:pt x="243679" y="2677643"/>
                </a:lnTo>
                <a:cubicBezTo>
                  <a:pt x="339499" y="2449426"/>
                  <a:pt x="538475" y="2292588"/>
                  <a:pt x="768401" y="2292588"/>
                </a:cubicBezTo>
                <a:cubicBezTo>
                  <a:pt x="844200" y="2292588"/>
                  <a:pt x="916636" y="2309634"/>
                  <a:pt x="983121" y="2340663"/>
                </a:cubicBezTo>
                <a:lnTo>
                  <a:pt x="988073" y="2343227"/>
                </a:lnTo>
                <a:lnTo>
                  <a:pt x="972878" y="2292226"/>
                </a:lnTo>
                <a:cubicBezTo>
                  <a:pt x="953020" y="2238425"/>
                  <a:pt x="922874" y="2189056"/>
                  <a:pt x="882113" y="2146696"/>
                </a:cubicBezTo>
                <a:cubicBezTo>
                  <a:pt x="764360" y="2024325"/>
                  <a:pt x="585194" y="1988693"/>
                  <a:pt x="406812" y="2034116"/>
                </a:cubicBezTo>
                <a:lnTo>
                  <a:pt x="372934" y="2045343"/>
                </a:lnTo>
                <a:lnTo>
                  <a:pt x="416870" y="2024592"/>
                </a:lnTo>
                <a:cubicBezTo>
                  <a:pt x="647105" y="1935252"/>
                  <a:pt x="897784" y="1969937"/>
                  <a:pt x="1057469" y="2135884"/>
                </a:cubicBezTo>
                <a:cubicBezTo>
                  <a:pt x="1099583" y="2179651"/>
                  <a:pt x="1132378" y="2229440"/>
                  <a:pt x="1156058" y="2283206"/>
                </a:cubicBezTo>
                <a:lnTo>
                  <a:pt x="1170228" y="2319431"/>
                </a:lnTo>
                <a:lnTo>
                  <a:pt x="1170926" y="2318375"/>
                </a:lnTo>
                <a:cubicBezTo>
                  <a:pt x="1206014" y="2255309"/>
                  <a:pt x="1225529" y="2185390"/>
                  <a:pt x="1225529" y="2111797"/>
                </a:cubicBezTo>
                <a:cubicBezTo>
                  <a:pt x="1225529" y="1941715"/>
                  <a:pt x="1121291" y="1791257"/>
                  <a:pt x="961499" y="1699664"/>
                </a:cubicBezTo>
                <a:lnTo>
                  <a:pt x="929352" y="1684139"/>
                </a:lnTo>
                <a:lnTo>
                  <a:pt x="975330" y="1699818"/>
                </a:lnTo>
                <a:cubicBezTo>
                  <a:pt x="1202834" y="1795939"/>
                  <a:pt x="1359181" y="1995538"/>
                  <a:pt x="1359181" y="2226185"/>
                </a:cubicBezTo>
                <a:cubicBezTo>
                  <a:pt x="1359181" y="2271807"/>
                  <a:pt x="1353064" y="2316215"/>
                  <a:pt x="1341489" y="2358847"/>
                </a:cubicBezTo>
                <a:lnTo>
                  <a:pt x="1329163" y="2397584"/>
                </a:lnTo>
                <a:lnTo>
                  <a:pt x="1330507" y="2397066"/>
                </a:lnTo>
                <a:cubicBezTo>
                  <a:pt x="1382470" y="2373102"/>
                  <a:pt x="1429243" y="2339185"/>
                  <a:pt x="1468239" y="2295185"/>
                </a:cubicBezTo>
                <a:cubicBezTo>
                  <a:pt x="1538649" y="2215742"/>
                  <a:pt x="1573551" y="2114888"/>
                  <a:pt x="1575483" y="2007705"/>
                </a:cubicBezTo>
                <a:lnTo>
                  <a:pt x="1572720" y="1943087"/>
                </a:lnTo>
                <a:lnTo>
                  <a:pt x="1549946" y="1907690"/>
                </a:lnTo>
                <a:cubicBezTo>
                  <a:pt x="1519370" y="1851153"/>
                  <a:pt x="1502342" y="1788358"/>
                  <a:pt x="1502342" y="1722224"/>
                </a:cubicBezTo>
                <a:cubicBezTo>
                  <a:pt x="1502342" y="1664084"/>
                  <a:pt x="1515501" y="1608524"/>
                  <a:pt x="1539458" y="1557529"/>
                </a:cubicBezTo>
                <a:lnTo>
                  <a:pt x="1542188" y="1552290"/>
                </a:lnTo>
                <a:lnTo>
                  <a:pt x="1536914" y="1553584"/>
                </a:lnTo>
                <a:cubicBezTo>
                  <a:pt x="1479980" y="1571266"/>
                  <a:pt x="1429003" y="1602418"/>
                  <a:pt x="1388734" y="1647276"/>
                </a:cubicBezTo>
                <a:cubicBezTo>
                  <a:pt x="1301485" y="1744466"/>
                  <a:pt x="1284635" y="1883567"/>
                  <a:pt x="1330136" y="2017342"/>
                </a:cubicBezTo>
                <a:lnTo>
                  <a:pt x="1340779" y="2042597"/>
                </a:lnTo>
                <a:lnTo>
                  <a:pt x="1322210" y="2010205"/>
                </a:lnTo>
                <a:cubicBezTo>
                  <a:pt x="1239840" y="1839334"/>
                  <a:pt x="1251738" y="1645596"/>
                  <a:pt x="1370056" y="1513796"/>
                </a:cubicBezTo>
                <a:cubicBezTo>
                  <a:pt x="1409062" y="1470346"/>
                  <a:pt x="1456172" y="1437484"/>
                  <a:pt x="1508288" y="1415137"/>
                </a:cubicBezTo>
                <a:lnTo>
                  <a:pt x="1517856" y="1411488"/>
                </a:lnTo>
                <a:lnTo>
                  <a:pt x="1471887" y="1390660"/>
                </a:lnTo>
                <a:cubicBezTo>
                  <a:pt x="1437256" y="1378250"/>
                  <a:pt x="1400638" y="1371597"/>
                  <a:pt x="1362760" y="1371597"/>
                </a:cubicBezTo>
                <a:cubicBezTo>
                  <a:pt x="1231447" y="1371597"/>
                  <a:pt x="1115285" y="1451550"/>
                  <a:pt x="1044569" y="1574113"/>
                </a:cubicBezTo>
                <a:lnTo>
                  <a:pt x="1032583" y="1598771"/>
                </a:lnTo>
                <a:lnTo>
                  <a:pt x="1044688" y="1563505"/>
                </a:lnTo>
                <a:cubicBezTo>
                  <a:pt x="1118899" y="1389005"/>
                  <a:pt x="1273001" y="1269084"/>
                  <a:pt x="1451074" y="1269084"/>
                </a:cubicBezTo>
                <a:cubicBezTo>
                  <a:pt x="1509779" y="1269084"/>
                  <a:pt x="1565879" y="1282117"/>
                  <a:pt x="1617370" y="1305843"/>
                </a:cubicBezTo>
                <a:lnTo>
                  <a:pt x="1621205" y="1307803"/>
                </a:lnTo>
                <a:lnTo>
                  <a:pt x="1609437" y="1268807"/>
                </a:lnTo>
                <a:cubicBezTo>
                  <a:pt x="1594057" y="1227669"/>
                  <a:pt x="1570710" y="1189920"/>
                  <a:pt x="1539141" y="1157531"/>
                </a:cubicBezTo>
                <a:cubicBezTo>
                  <a:pt x="1447944" y="1063963"/>
                  <a:pt x="1309184" y="1036718"/>
                  <a:pt x="1171032" y="1071450"/>
                </a:cubicBezTo>
                <a:lnTo>
                  <a:pt x="1144794" y="1080034"/>
                </a:lnTo>
                <a:lnTo>
                  <a:pt x="1178821" y="1064167"/>
                </a:lnTo>
                <a:cubicBezTo>
                  <a:pt x="1357133" y="995856"/>
                  <a:pt x="1551278" y="1022377"/>
                  <a:pt x="1674950" y="1149264"/>
                </a:cubicBezTo>
                <a:cubicBezTo>
                  <a:pt x="1707567" y="1182729"/>
                  <a:pt x="1732966" y="1220799"/>
                  <a:pt x="1751305" y="1261910"/>
                </a:cubicBezTo>
                <a:lnTo>
                  <a:pt x="1762280" y="1289608"/>
                </a:lnTo>
                <a:lnTo>
                  <a:pt x="1762821" y="1288801"/>
                </a:lnTo>
                <a:cubicBezTo>
                  <a:pt x="1789995" y="1240579"/>
                  <a:pt x="1805110" y="1187117"/>
                  <a:pt x="1805110" y="1130846"/>
                </a:cubicBezTo>
                <a:cubicBezTo>
                  <a:pt x="1805110" y="1000798"/>
                  <a:pt x="1724379" y="885755"/>
                  <a:pt x="1600624" y="815720"/>
                </a:cubicBezTo>
                <a:lnTo>
                  <a:pt x="1575727" y="803850"/>
                </a:lnTo>
                <a:lnTo>
                  <a:pt x="1611336" y="815838"/>
                </a:lnTo>
                <a:cubicBezTo>
                  <a:pt x="1787532" y="889335"/>
                  <a:pt x="1908620" y="1041952"/>
                  <a:pt x="1908620" y="1218310"/>
                </a:cubicBezTo>
                <a:cubicBezTo>
                  <a:pt x="1908620" y="1253194"/>
                  <a:pt x="1903882" y="1287149"/>
                  <a:pt x="1894918" y="1319746"/>
                </a:cubicBezTo>
                <a:lnTo>
                  <a:pt x="1885372" y="1349366"/>
                </a:lnTo>
                <a:lnTo>
                  <a:pt x="1886412" y="1348970"/>
                </a:lnTo>
                <a:cubicBezTo>
                  <a:pt x="1926656" y="1330646"/>
                  <a:pt x="1962881" y="1304712"/>
                  <a:pt x="1993083" y="1271069"/>
                </a:cubicBezTo>
                <a:cubicBezTo>
                  <a:pt x="2080332" y="1173879"/>
                  <a:pt x="2097182" y="1034778"/>
                  <a:pt x="2051681" y="901003"/>
                </a:cubicBezTo>
                <a:lnTo>
                  <a:pt x="2041038" y="875748"/>
                </a:lnTo>
                <a:lnTo>
                  <a:pt x="2059607" y="908139"/>
                </a:lnTo>
                <a:cubicBezTo>
                  <a:pt x="2141977" y="1079011"/>
                  <a:pt x="2130079" y="1272749"/>
                  <a:pt x="2011761" y="1404549"/>
                </a:cubicBezTo>
                <a:cubicBezTo>
                  <a:pt x="1972755" y="1447999"/>
                  <a:pt x="1925645" y="1480861"/>
                  <a:pt x="1873528" y="1503208"/>
                </a:cubicBezTo>
                <a:lnTo>
                  <a:pt x="1860177" y="1508300"/>
                </a:lnTo>
                <a:lnTo>
                  <a:pt x="1888711" y="1527054"/>
                </a:lnTo>
                <a:cubicBezTo>
                  <a:pt x="1937402" y="1553967"/>
                  <a:pt x="1991384" y="1568936"/>
                  <a:pt x="2048202" y="1568936"/>
                </a:cubicBezTo>
                <a:cubicBezTo>
                  <a:pt x="2179515" y="1568936"/>
                  <a:pt x="2295677" y="1488983"/>
                  <a:pt x="2366392" y="1366420"/>
                </a:cubicBezTo>
                <a:lnTo>
                  <a:pt x="2378378" y="1341762"/>
                </a:lnTo>
                <a:lnTo>
                  <a:pt x="2366273" y="1377028"/>
                </a:lnTo>
                <a:cubicBezTo>
                  <a:pt x="2292062" y="1551528"/>
                  <a:pt x="2137960" y="1671449"/>
                  <a:pt x="1959888" y="1671449"/>
                </a:cubicBezTo>
                <a:cubicBezTo>
                  <a:pt x="1901183" y="1671449"/>
                  <a:pt x="1845082" y="1658416"/>
                  <a:pt x="1793591" y="1634690"/>
                </a:cubicBezTo>
                <a:lnTo>
                  <a:pt x="1789757" y="1632730"/>
                </a:lnTo>
                <a:lnTo>
                  <a:pt x="1801524" y="1671727"/>
                </a:lnTo>
                <a:cubicBezTo>
                  <a:pt x="1816904" y="1712864"/>
                  <a:pt x="1840252" y="1750613"/>
                  <a:pt x="1871820" y="1783002"/>
                </a:cubicBezTo>
                <a:cubicBezTo>
                  <a:pt x="1963017" y="1876570"/>
                  <a:pt x="2101777" y="1903815"/>
                  <a:pt x="2239930" y="1869083"/>
                </a:cubicBezTo>
                <a:lnTo>
                  <a:pt x="2266168" y="1860499"/>
                </a:lnTo>
                <a:lnTo>
                  <a:pt x="2232140" y="1876366"/>
                </a:lnTo>
                <a:cubicBezTo>
                  <a:pt x="2053829" y="1944677"/>
                  <a:pt x="1859683" y="1918156"/>
                  <a:pt x="1736011" y="1791269"/>
                </a:cubicBezTo>
                <a:cubicBezTo>
                  <a:pt x="1703394" y="1757804"/>
                  <a:pt x="1677995" y="1719735"/>
                  <a:pt x="1659656" y="1678623"/>
                </a:cubicBezTo>
                <a:lnTo>
                  <a:pt x="1648681" y="1650926"/>
                </a:lnTo>
                <a:lnTo>
                  <a:pt x="1648141" y="1651733"/>
                </a:lnTo>
                <a:cubicBezTo>
                  <a:pt x="1620966" y="1699955"/>
                  <a:pt x="1605852" y="1753416"/>
                  <a:pt x="1605852" y="1809687"/>
                </a:cubicBezTo>
                <a:cubicBezTo>
                  <a:pt x="1605852" y="1939735"/>
                  <a:pt x="1686582" y="2054779"/>
                  <a:pt x="1810337" y="2124813"/>
                </a:cubicBezTo>
                <a:lnTo>
                  <a:pt x="1835235" y="2136684"/>
                </a:lnTo>
                <a:lnTo>
                  <a:pt x="1799626" y="2124696"/>
                </a:lnTo>
                <a:cubicBezTo>
                  <a:pt x="1733552" y="2097134"/>
                  <a:pt x="1675228" y="2058447"/>
                  <a:pt x="1628133" y="2011553"/>
                </a:cubicBezTo>
                <a:lnTo>
                  <a:pt x="1610731" y="1991616"/>
                </a:lnTo>
                <a:lnTo>
                  <a:pt x="1610834" y="1992011"/>
                </a:lnTo>
                <a:cubicBezTo>
                  <a:pt x="1644221" y="2165631"/>
                  <a:pt x="1606935" y="2340476"/>
                  <a:pt x="1492356" y="2469754"/>
                </a:cubicBezTo>
                <a:cubicBezTo>
                  <a:pt x="1441992" y="2526580"/>
                  <a:pt x="1381164" y="2569558"/>
                  <a:pt x="1313871" y="2598784"/>
                </a:cubicBezTo>
                <a:lnTo>
                  <a:pt x="1296631" y="2605444"/>
                </a:lnTo>
                <a:lnTo>
                  <a:pt x="1333475" y="2629971"/>
                </a:lnTo>
                <a:cubicBezTo>
                  <a:pt x="1396344" y="2665169"/>
                  <a:pt x="1466045" y="2684746"/>
                  <a:pt x="1539408" y="2684746"/>
                </a:cubicBezTo>
                <a:cubicBezTo>
                  <a:pt x="1708958" y="2684746"/>
                  <a:pt x="1858947" y="2580181"/>
                  <a:pt x="1950254" y="2419888"/>
                </a:cubicBezTo>
                <a:lnTo>
                  <a:pt x="1965730" y="2387640"/>
                </a:lnTo>
                <a:lnTo>
                  <a:pt x="1950100" y="2433762"/>
                </a:lnTo>
                <a:cubicBezTo>
                  <a:pt x="1854279" y="2661979"/>
                  <a:pt x="1655303" y="2818816"/>
                  <a:pt x="1425378" y="2818816"/>
                </a:cubicBezTo>
                <a:cubicBezTo>
                  <a:pt x="1349578" y="2818816"/>
                  <a:pt x="1277142" y="2801771"/>
                  <a:pt x="1210657" y="2770742"/>
                </a:cubicBezTo>
                <a:lnTo>
                  <a:pt x="1205706" y="2768178"/>
                </a:lnTo>
                <a:lnTo>
                  <a:pt x="1220900" y="2819179"/>
                </a:lnTo>
                <a:cubicBezTo>
                  <a:pt x="1240758" y="2872981"/>
                  <a:pt x="1270905" y="2922350"/>
                  <a:pt x="1311665" y="2964709"/>
                </a:cubicBezTo>
                <a:cubicBezTo>
                  <a:pt x="1429419" y="3087081"/>
                  <a:pt x="1608584" y="3122713"/>
                  <a:pt x="1786966" y="3077290"/>
                </a:cubicBezTo>
                <a:lnTo>
                  <a:pt x="1820844" y="3066063"/>
                </a:lnTo>
                <a:lnTo>
                  <a:pt x="1776908" y="3086814"/>
                </a:lnTo>
                <a:cubicBezTo>
                  <a:pt x="1546674" y="3176154"/>
                  <a:pt x="1295994" y="3141469"/>
                  <a:pt x="1136310" y="2975521"/>
                </a:cubicBezTo>
                <a:cubicBezTo>
                  <a:pt x="1094195" y="2931755"/>
                  <a:pt x="1061400" y="2881966"/>
                  <a:pt x="1037720" y="2828199"/>
                </a:cubicBezTo>
                <a:lnTo>
                  <a:pt x="1023550" y="2791975"/>
                </a:lnTo>
                <a:lnTo>
                  <a:pt x="1022852" y="2793031"/>
                </a:lnTo>
                <a:cubicBezTo>
                  <a:pt x="987765" y="2856097"/>
                  <a:pt x="968249" y="2926016"/>
                  <a:pt x="968249" y="2999609"/>
                </a:cubicBezTo>
                <a:lnTo>
                  <a:pt x="970085" y="3023675"/>
                </a:lnTo>
                <a:lnTo>
                  <a:pt x="1011714" y="3037201"/>
                </a:lnTo>
                <a:cubicBezTo>
                  <a:pt x="1319722" y="3161198"/>
                  <a:pt x="1531395" y="3418682"/>
                  <a:pt x="1531395" y="3716218"/>
                </a:cubicBezTo>
                <a:cubicBezTo>
                  <a:pt x="1531395" y="3775071"/>
                  <a:pt x="1523113" y="3832357"/>
                  <a:pt x="1507442" y="3887353"/>
                </a:cubicBezTo>
                <a:lnTo>
                  <a:pt x="1490755" y="3937324"/>
                </a:lnTo>
                <a:lnTo>
                  <a:pt x="1492573" y="3936657"/>
                </a:lnTo>
                <a:cubicBezTo>
                  <a:pt x="1562924" y="3905742"/>
                  <a:pt x="1626248" y="3861989"/>
                  <a:pt x="1679044" y="3805229"/>
                </a:cubicBezTo>
                <a:cubicBezTo>
                  <a:pt x="1831564" y="3641257"/>
                  <a:pt x="1861019" y="3406578"/>
                  <a:pt x="1781479" y="3180883"/>
                </a:cubicBezTo>
                <a:lnTo>
                  <a:pt x="1762873" y="3138276"/>
                </a:lnTo>
                <a:lnTo>
                  <a:pt x="1795334" y="3192924"/>
                </a:lnTo>
                <a:cubicBezTo>
                  <a:pt x="1939325" y="3481204"/>
                  <a:pt x="1918527" y="3808064"/>
                  <a:pt x="1711695" y="4030424"/>
                </a:cubicBezTo>
                <a:cubicBezTo>
                  <a:pt x="1643509" y="4103730"/>
                  <a:pt x="1561156" y="4159172"/>
                  <a:pt x="1470051" y="4196874"/>
                </a:cubicBezTo>
                <a:lnTo>
                  <a:pt x="1446711" y="4205466"/>
                </a:lnTo>
                <a:lnTo>
                  <a:pt x="1496593" y="4237106"/>
                </a:lnTo>
                <a:cubicBezTo>
                  <a:pt x="1581709" y="4282511"/>
                  <a:pt x="1676074" y="4307765"/>
                  <a:pt x="1775397" y="4307765"/>
                </a:cubicBezTo>
                <a:cubicBezTo>
                  <a:pt x="2004944" y="4307765"/>
                  <a:pt x="2208007" y="4172876"/>
                  <a:pt x="2331624" y="3966097"/>
                </a:cubicBezTo>
                <a:lnTo>
                  <a:pt x="2352576" y="3924497"/>
                </a:lnTo>
                <a:lnTo>
                  <a:pt x="2331416" y="3983994"/>
                </a:lnTo>
                <a:cubicBezTo>
                  <a:pt x="2201688" y="4278396"/>
                  <a:pt x="1932303" y="4480717"/>
                  <a:pt x="1621015" y="4480717"/>
                </a:cubicBezTo>
                <a:cubicBezTo>
                  <a:pt x="1518394" y="4480717"/>
                  <a:pt x="1420325" y="4458728"/>
                  <a:pt x="1330314" y="4418700"/>
                </a:cubicBezTo>
                <a:lnTo>
                  <a:pt x="1323610" y="4415393"/>
                </a:lnTo>
                <a:lnTo>
                  <a:pt x="1344182" y="4481185"/>
                </a:lnTo>
                <a:cubicBezTo>
                  <a:pt x="1371067" y="4550589"/>
                  <a:pt x="1411881" y="4614276"/>
                  <a:pt x="1467065" y="4668920"/>
                </a:cubicBezTo>
                <a:cubicBezTo>
                  <a:pt x="1626487" y="4826780"/>
                  <a:pt x="1869052" y="4872745"/>
                  <a:pt x="2110555" y="4814149"/>
                </a:cubicBezTo>
                <a:lnTo>
                  <a:pt x="2156421" y="4799666"/>
                </a:lnTo>
                <a:lnTo>
                  <a:pt x="2096939" y="4826436"/>
                </a:lnTo>
                <a:cubicBezTo>
                  <a:pt x="1785234" y="4941684"/>
                  <a:pt x="1445849" y="4896940"/>
                  <a:pt x="1229658" y="4682867"/>
                </a:cubicBezTo>
                <a:cubicBezTo>
                  <a:pt x="1172641" y="4626408"/>
                  <a:pt x="1128241" y="4562180"/>
                  <a:pt x="1096182" y="4492821"/>
                </a:cubicBezTo>
                <a:lnTo>
                  <a:pt x="1076998" y="4446092"/>
                </a:lnTo>
                <a:lnTo>
                  <a:pt x="1076053" y="4447453"/>
                </a:lnTo>
                <a:cubicBezTo>
                  <a:pt x="1028549" y="4528809"/>
                  <a:pt x="1002127" y="4619005"/>
                  <a:pt x="1002127" y="4713940"/>
                </a:cubicBezTo>
                <a:cubicBezTo>
                  <a:pt x="1002127" y="4933347"/>
                  <a:pt x="1143252" y="5127439"/>
                  <a:pt x="1359587" y="5245595"/>
                </a:cubicBezTo>
                <a:lnTo>
                  <a:pt x="1403110" y="5265622"/>
                </a:lnTo>
                <a:lnTo>
                  <a:pt x="1340863" y="5245396"/>
                </a:lnTo>
                <a:cubicBezTo>
                  <a:pt x="1032854" y="5121399"/>
                  <a:pt x="821182" y="4863915"/>
                  <a:pt x="821182" y="4566379"/>
                </a:cubicBezTo>
                <a:cubicBezTo>
                  <a:pt x="821182" y="4468291"/>
                  <a:pt x="844187" y="4374555"/>
                  <a:pt x="886065" y="4288520"/>
                </a:cubicBezTo>
                <a:lnTo>
                  <a:pt x="890837" y="4279681"/>
                </a:lnTo>
                <a:lnTo>
                  <a:pt x="881618" y="4281865"/>
                </a:lnTo>
                <a:cubicBezTo>
                  <a:pt x="782091" y="4311697"/>
                  <a:pt x="692980" y="4364254"/>
                  <a:pt x="622585" y="4439933"/>
                </a:cubicBezTo>
                <a:cubicBezTo>
                  <a:pt x="470065" y="4603905"/>
                  <a:pt x="440610" y="4838584"/>
                  <a:pt x="520151" y="5064279"/>
                </a:cubicBezTo>
                <a:lnTo>
                  <a:pt x="538756" y="5106886"/>
                </a:lnTo>
                <a:lnTo>
                  <a:pt x="506295" y="5052238"/>
                </a:lnTo>
                <a:cubicBezTo>
                  <a:pt x="362304" y="4763958"/>
                  <a:pt x="383103" y="4437099"/>
                  <a:pt x="589934" y="4214738"/>
                </a:cubicBezTo>
                <a:cubicBezTo>
                  <a:pt x="658120" y="4141433"/>
                  <a:pt x="740473" y="4085990"/>
                  <a:pt x="831578" y="4048289"/>
                </a:cubicBezTo>
                <a:lnTo>
                  <a:pt x="848303" y="4042132"/>
                </a:lnTo>
                <a:lnTo>
                  <a:pt x="767944" y="4006992"/>
                </a:lnTo>
                <a:cubicBezTo>
                  <a:pt x="707407" y="3986056"/>
                  <a:pt x="643395" y="3974832"/>
                  <a:pt x="577180" y="3974832"/>
                </a:cubicBezTo>
                <a:cubicBezTo>
                  <a:pt x="347633" y="3974832"/>
                  <a:pt x="144570" y="4109721"/>
                  <a:pt x="20953" y="4316500"/>
                </a:cubicBezTo>
                <a:close/>
              </a:path>
            </a:pathLst>
          </a:custGeom>
          <a:gradFill flip="none" rotWithShape="1">
            <a:gsLst>
              <a:gs pos="81000">
                <a:schemeClr val="accent6">
                  <a:lumMod val="50000"/>
                </a:schemeClr>
              </a:gs>
              <a:gs pos="24000">
                <a:srgbClr val="00B050"/>
              </a:gs>
              <a:gs pos="51000">
                <a:srgbClr val="FF6600"/>
              </a:gs>
            </a:gsLst>
            <a:lin ang="2700000" scaled="1"/>
            <a:tileRect/>
          </a:gradFill>
          <a:ln w="0">
            <a:noFill/>
          </a:ln>
          <a:effectLst>
            <a:outerShdw sx="102000" sy="102000" algn="ctr" rotWithShape="0">
              <a:schemeClr val="tx1"/>
            </a:outerShdw>
          </a:effectLst>
          <a:scene3d>
            <a:camera prst="orthographicFront"/>
            <a:lightRig rig="flat" dir="t"/>
          </a:scene3d>
          <a:sp3d>
            <a:bevel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3" name="Forma libre 18"/>
          <p:cNvSpPr/>
          <p:nvPr/>
        </p:nvSpPr>
        <p:spPr>
          <a:xfrm rot="5400000">
            <a:off x="442824" y="344081"/>
            <a:ext cx="2173170" cy="3563887"/>
          </a:xfrm>
          <a:custGeom>
            <a:avLst/>
            <a:gdLst>
              <a:gd name="connsiteX0" fmla="*/ 1939928 w 3208915"/>
              <a:gd name="connsiteY0" fmla="*/ 792673 h 5265622"/>
              <a:gd name="connsiteX1" fmla="*/ 1947351 w 3208915"/>
              <a:gd name="connsiteY1" fmla="*/ 769825 h 5265622"/>
              <a:gd name="connsiteX2" fmla="*/ 2196563 w 3208915"/>
              <a:gd name="connsiteY2" fmla="*/ 579077 h 5265622"/>
              <a:gd name="connsiteX3" fmla="*/ 2298543 w 3208915"/>
              <a:gd name="connsiteY3" fmla="*/ 602892 h 5265622"/>
              <a:gd name="connsiteX4" fmla="*/ 2300895 w 3208915"/>
              <a:gd name="connsiteY4" fmla="*/ 604162 h 5265622"/>
              <a:gd name="connsiteX5" fmla="*/ 2293678 w 3208915"/>
              <a:gd name="connsiteY5" fmla="*/ 578898 h 5265622"/>
              <a:gd name="connsiteX6" fmla="*/ 2250570 w 3208915"/>
              <a:gd name="connsiteY6" fmla="*/ 506805 h 5265622"/>
              <a:gd name="connsiteX7" fmla="*/ 2024830 w 3208915"/>
              <a:gd name="connsiteY7" fmla="*/ 451036 h 5265622"/>
              <a:gd name="connsiteX8" fmla="*/ 2008740 w 3208915"/>
              <a:gd name="connsiteY8" fmla="*/ 456597 h 5265622"/>
              <a:gd name="connsiteX9" fmla="*/ 2029607 w 3208915"/>
              <a:gd name="connsiteY9" fmla="*/ 446317 h 5265622"/>
              <a:gd name="connsiteX10" fmla="*/ 2333854 w 3208915"/>
              <a:gd name="connsiteY10" fmla="*/ 501449 h 5265622"/>
              <a:gd name="connsiteX11" fmla="*/ 2380678 w 3208915"/>
              <a:gd name="connsiteY11" fmla="*/ 574430 h 5265622"/>
              <a:gd name="connsiteX12" fmla="*/ 2387408 w 3208915"/>
              <a:gd name="connsiteY12" fmla="*/ 592374 h 5265622"/>
              <a:gd name="connsiteX13" fmla="*/ 2387739 w 3208915"/>
              <a:gd name="connsiteY13" fmla="*/ 591851 h 5265622"/>
              <a:gd name="connsiteX14" fmla="*/ 2413673 w 3208915"/>
              <a:gd name="connsiteY14" fmla="*/ 489517 h 5265622"/>
              <a:gd name="connsiteX15" fmla="*/ 2288274 w 3208915"/>
              <a:gd name="connsiteY15" fmla="*/ 285355 h 5265622"/>
              <a:gd name="connsiteX16" fmla="*/ 2273006 w 3208915"/>
              <a:gd name="connsiteY16" fmla="*/ 277665 h 5265622"/>
              <a:gd name="connsiteX17" fmla="*/ 2294843 w 3208915"/>
              <a:gd name="connsiteY17" fmla="*/ 285432 h 5265622"/>
              <a:gd name="connsiteX18" fmla="*/ 2477149 w 3208915"/>
              <a:gd name="connsiteY18" fmla="*/ 546182 h 5265622"/>
              <a:gd name="connsiteX19" fmla="*/ 2468747 w 3208915"/>
              <a:gd name="connsiteY19" fmla="*/ 611900 h 5265622"/>
              <a:gd name="connsiteX20" fmla="*/ 2462893 w 3208915"/>
              <a:gd name="connsiteY20" fmla="*/ 631090 h 5265622"/>
              <a:gd name="connsiteX21" fmla="*/ 2463531 w 3208915"/>
              <a:gd name="connsiteY21" fmla="*/ 630833 h 5265622"/>
              <a:gd name="connsiteX22" fmla="*/ 2528945 w 3208915"/>
              <a:gd name="connsiteY22" fmla="*/ 580364 h 5265622"/>
              <a:gd name="connsiteX23" fmla="*/ 2578561 w 3208915"/>
              <a:gd name="connsiteY23" fmla="*/ 405778 h 5265622"/>
              <a:gd name="connsiteX24" fmla="*/ 2577701 w 3208915"/>
              <a:gd name="connsiteY24" fmla="*/ 401681 h 5265622"/>
              <a:gd name="connsiteX25" fmla="*/ 2576338 w 3208915"/>
              <a:gd name="connsiteY25" fmla="*/ 404718 h 5265622"/>
              <a:gd name="connsiteX26" fmla="*/ 2577541 w 3208915"/>
              <a:gd name="connsiteY26" fmla="*/ 400920 h 5265622"/>
              <a:gd name="connsiteX27" fmla="*/ 2564880 w 3208915"/>
              <a:gd name="connsiteY27" fmla="*/ 340607 h 5265622"/>
              <a:gd name="connsiteX28" fmla="*/ 2558353 w 3208915"/>
              <a:gd name="connsiteY28" fmla="*/ 324246 h 5265622"/>
              <a:gd name="connsiteX29" fmla="*/ 2569741 w 3208915"/>
              <a:gd name="connsiteY29" fmla="*/ 345231 h 5265622"/>
              <a:gd name="connsiteX30" fmla="*/ 2582581 w 3208915"/>
              <a:gd name="connsiteY30" fmla="*/ 385736 h 5265622"/>
              <a:gd name="connsiteX31" fmla="*/ 2614820 w 3208915"/>
              <a:gd name="connsiteY31" fmla="*/ 325861 h 5265622"/>
              <a:gd name="connsiteX32" fmla="*/ 2773045 w 3208915"/>
              <a:gd name="connsiteY32" fmla="*/ 236865 h 5265622"/>
              <a:gd name="connsiteX33" fmla="*/ 2851211 w 3208915"/>
              <a:gd name="connsiteY33" fmla="*/ 255580 h 5265622"/>
              <a:gd name="connsiteX34" fmla="*/ 2853013 w 3208915"/>
              <a:gd name="connsiteY34" fmla="*/ 256578 h 5265622"/>
              <a:gd name="connsiteX35" fmla="*/ 2847482 w 3208915"/>
              <a:gd name="connsiteY35" fmla="*/ 236723 h 5265622"/>
              <a:gd name="connsiteX36" fmla="*/ 2814440 w 3208915"/>
              <a:gd name="connsiteY36" fmla="*/ 180070 h 5265622"/>
              <a:gd name="connsiteX37" fmla="*/ 2641414 w 3208915"/>
              <a:gd name="connsiteY37" fmla="*/ 136243 h 5265622"/>
              <a:gd name="connsiteX38" fmla="*/ 2629081 w 3208915"/>
              <a:gd name="connsiteY38" fmla="*/ 140614 h 5265622"/>
              <a:gd name="connsiteX39" fmla="*/ 2645075 w 3208915"/>
              <a:gd name="connsiteY39" fmla="*/ 132536 h 5265622"/>
              <a:gd name="connsiteX40" fmla="*/ 2878276 w 3208915"/>
              <a:gd name="connsiteY40" fmla="*/ 175861 h 5265622"/>
              <a:gd name="connsiteX41" fmla="*/ 2914166 w 3208915"/>
              <a:gd name="connsiteY41" fmla="*/ 233212 h 5265622"/>
              <a:gd name="connsiteX42" fmla="*/ 2919324 w 3208915"/>
              <a:gd name="connsiteY42" fmla="*/ 247314 h 5265622"/>
              <a:gd name="connsiteX43" fmla="*/ 2919578 w 3208915"/>
              <a:gd name="connsiteY43" fmla="*/ 246903 h 5265622"/>
              <a:gd name="connsiteX44" fmla="*/ 2939456 w 3208915"/>
              <a:gd name="connsiteY44" fmla="*/ 166484 h 5265622"/>
              <a:gd name="connsiteX45" fmla="*/ 2843340 w 3208915"/>
              <a:gd name="connsiteY45" fmla="*/ 6044 h 5265622"/>
              <a:gd name="connsiteX46" fmla="*/ 2831637 w 3208915"/>
              <a:gd name="connsiteY46" fmla="*/ 0 h 5265622"/>
              <a:gd name="connsiteX47" fmla="*/ 2848374 w 3208915"/>
              <a:gd name="connsiteY47" fmla="*/ 6104 h 5265622"/>
              <a:gd name="connsiteX48" fmla="*/ 2988110 w 3208915"/>
              <a:gd name="connsiteY48" fmla="*/ 211014 h 5265622"/>
              <a:gd name="connsiteX49" fmla="*/ 2981669 w 3208915"/>
              <a:gd name="connsiteY49" fmla="*/ 262658 h 5265622"/>
              <a:gd name="connsiteX50" fmla="*/ 2977182 w 3208915"/>
              <a:gd name="connsiteY50" fmla="*/ 277738 h 5265622"/>
              <a:gd name="connsiteX51" fmla="*/ 2977671 w 3208915"/>
              <a:gd name="connsiteY51" fmla="*/ 277537 h 5265622"/>
              <a:gd name="connsiteX52" fmla="*/ 3027811 w 3208915"/>
              <a:gd name="connsiteY52" fmla="*/ 237875 h 5265622"/>
              <a:gd name="connsiteX53" fmla="*/ 3055354 w 3208915"/>
              <a:gd name="connsiteY53" fmla="*/ 49464 h 5265622"/>
              <a:gd name="connsiteX54" fmla="*/ 3050351 w 3208915"/>
              <a:gd name="connsiteY54" fmla="*/ 36606 h 5265622"/>
              <a:gd name="connsiteX55" fmla="*/ 3059080 w 3208915"/>
              <a:gd name="connsiteY55" fmla="*/ 53097 h 5265622"/>
              <a:gd name="connsiteX56" fmla="*/ 3036590 w 3208915"/>
              <a:gd name="connsiteY56" fmla="*/ 305834 h 5265622"/>
              <a:gd name="connsiteX57" fmla="*/ 2971615 w 3208915"/>
              <a:gd name="connsiteY57" fmla="*/ 356064 h 5265622"/>
              <a:gd name="connsiteX58" fmla="*/ 2965339 w 3208915"/>
              <a:gd name="connsiteY58" fmla="*/ 358657 h 5265622"/>
              <a:gd name="connsiteX59" fmla="*/ 2978752 w 3208915"/>
              <a:gd name="connsiteY59" fmla="*/ 368205 h 5265622"/>
              <a:gd name="connsiteX60" fmla="*/ 3053719 w 3208915"/>
              <a:gd name="connsiteY60" fmla="*/ 389528 h 5265622"/>
              <a:gd name="connsiteX61" fmla="*/ 3203281 w 3208915"/>
              <a:gd name="connsiteY61" fmla="*/ 286421 h 5265622"/>
              <a:gd name="connsiteX62" fmla="*/ 3208915 w 3208915"/>
              <a:gd name="connsiteY62" fmla="*/ 273867 h 5265622"/>
              <a:gd name="connsiteX63" fmla="*/ 3203225 w 3208915"/>
              <a:gd name="connsiteY63" fmla="*/ 291822 h 5265622"/>
              <a:gd name="connsiteX64" fmla="*/ 3012208 w 3208915"/>
              <a:gd name="connsiteY64" fmla="*/ 441721 h 5265622"/>
              <a:gd name="connsiteX65" fmla="*/ 2934042 w 3208915"/>
              <a:gd name="connsiteY65" fmla="*/ 423006 h 5265622"/>
              <a:gd name="connsiteX66" fmla="*/ 2932239 w 3208915"/>
              <a:gd name="connsiteY66" fmla="*/ 422008 h 5265622"/>
              <a:gd name="connsiteX67" fmla="*/ 2937771 w 3208915"/>
              <a:gd name="connsiteY67" fmla="*/ 441862 h 5265622"/>
              <a:gd name="connsiteX68" fmla="*/ 2970812 w 3208915"/>
              <a:gd name="connsiteY68" fmla="*/ 498516 h 5265622"/>
              <a:gd name="connsiteX69" fmla="*/ 3143838 w 3208915"/>
              <a:gd name="connsiteY69" fmla="*/ 542342 h 5265622"/>
              <a:gd name="connsiteX70" fmla="*/ 3156171 w 3208915"/>
              <a:gd name="connsiteY70" fmla="*/ 537971 h 5265622"/>
              <a:gd name="connsiteX71" fmla="*/ 3140177 w 3208915"/>
              <a:gd name="connsiteY71" fmla="*/ 546050 h 5265622"/>
              <a:gd name="connsiteX72" fmla="*/ 2906977 w 3208915"/>
              <a:gd name="connsiteY72" fmla="*/ 502725 h 5265622"/>
              <a:gd name="connsiteX73" fmla="*/ 2871087 w 3208915"/>
              <a:gd name="connsiteY73" fmla="*/ 445373 h 5265622"/>
              <a:gd name="connsiteX74" fmla="*/ 2865928 w 3208915"/>
              <a:gd name="connsiteY74" fmla="*/ 431272 h 5265622"/>
              <a:gd name="connsiteX75" fmla="*/ 2865674 w 3208915"/>
              <a:gd name="connsiteY75" fmla="*/ 431683 h 5265622"/>
              <a:gd name="connsiteX76" fmla="*/ 2845797 w 3208915"/>
              <a:gd name="connsiteY76" fmla="*/ 512102 h 5265622"/>
              <a:gd name="connsiteX77" fmla="*/ 2941913 w 3208915"/>
              <a:gd name="connsiteY77" fmla="*/ 672542 h 5265622"/>
              <a:gd name="connsiteX78" fmla="*/ 2953616 w 3208915"/>
              <a:gd name="connsiteY78" fmla="*/ 678585 h 5265622"/>
              <a:gd name="connsiteX79" fmla="*/ 2936878 w 3208915"/>
              <a:gd name="connsiteY79" fmla="*/ 672482 h 5265622"/>
              <a:gd name="connsiteX80" fmla="*/ 2797143 w 3208915"/>
              <a:gd name="connsiteY80" fmla="*/ 467571 h 5265622"/>
              <a:gd name="connsiteX81" fmla="*/ 2814589 w 3208915"/>
              <a:gd name="connsiteY81" fmla="*/ 383720 h 5265622"/>
              <a:gd name="connsiteX82" fmla="*/ 2815872 w 3208915"/>
              <a:gd name="connsiteY82" fmla="*/ 381053 h 5265622"/>
              <a:gd name="connsiteX83" fmla="*/ 2813393 w 3208915"/>
              <a:gd name="connsiteY83" fmla="*/ 381712 h 5265622"/>
              <a:gd name="connsiteX84" fmla="*/ 2743743 w 3208915"/>
              <a:gd name="connsiteY84" fmla="*/ 429413 h 5265622"/>
              <a:gd name="connsiteX85" fmla="*/ 2716199 w 3208915"/>
              <a:gd name="connsiteY85" fmla="*/ 617825 h 5265622"/>
              <a:gd name="connsiteX86" fmla="*/ 2721202 w 3208915"/>
              <a:gd name="connsiteY86" fmla="*/ 630683 h 5265622"/>
              <a:gd name="connsiteX87" fmla="*/ 2712474 w 3208915"/>
              <a:gd name="connsiteY87" fmla="*/ 614191 h 5265622"/>
              <a:gd name="connsiteX88" fmla="*/ 2734963 w 3208915"/>
              <a:gd name="connsiteY88" fmla="*/ 361455 h 5265622"/>
              <a:gd name="connsiteX89" fmla="*/ 2799938 w 3208915"/>
              <a:gd name="connsiteY89" fmla="*/ 311225 h 5265622"/>
              <a:gd name="connsiteX90" fmla="*/ 2804435 w 3208915"/>
              <a:gd name="connsiteY90" fmla="*/ 309367 h 5265622"/>
              <a:gd name="connsiteX91" fmla="*/ 2782828 w 3208915"/>
              <a:gd name="connsiteY91" fmla="*/ 298762 h 5265622"/>
              <a:gd name="connsiteX92" fmla="*/ 2731534 w 3208915"/>
              <a:gd name="connsiteY92" fmla="*/ 289057 h 5265622"/>
              <a:gd name="connsiteX93" fmla="*/ 2610684 w 3208915"/>
              <a:gd name="connsiteY93" fmla="*/ 349728 h 5265622"/>
              <a:gd name="connsiteX94" fmla="*/ 2583774 w 3208915"/>
              <a:gd name="connsiteY94" fmla="*/ 389500 h 5265622"/>
              <a:gd name="connsiteX95" fmla="*/ 2596670 w 3208915"/>
              <a:gd name="connsiteY95" fmla="*/ 430178 h 5265622"/>
              <a:gd name="connsiteX96" fmla="*/ 2540400 w 3208915"/>
              <a:gd name="connsiteY96" fmla="*/ 666841 h 5265622"/>
              <a:gd name="connsiteX97" fmla="*/ 2455630 w 3208915"/>
              <a:gd name="connsiteY97" fmla="*/ 730760 h 5265622"/>
              <a:gd name="connsiteX98" fmla="*/ 2447442 w 3208915"/>
              <a:gd name="connsiteY98" fmla="*/ 734059 h 5265622"/>
              <a:gd name="connsiteX99" fmla="*/ 2464941 w 3208915"/>
              <a:gd name="connsiteY99" fmla="*/ 746209 h 5265622"/>
              <a:gd name="connsiteX100" fmla="*/ 2562747 w 3208915"/>
              <a:gd name="connsiteY100" fmla="*/ 773343 h 5265622"/>
              <a:gd name="connsiteX101" fmla="*/ 2757874 w 3208915"/>
              <a:gd name="connsiteY101" fmla="*/ 642139 h 5265622"/>
              <a:gd name="connsiteX102" fmla="*/ 2765224 w 3208915"/>
              <a:gd name="connsiteY102" fmla="*/ 626164 h 5265622"/>
              <a:gd name="connsiteX103" fmla="*/ 2757801 w 3208915"/>
              <a:gd name="connsiteY103" fmla="*/ 649011 h 5265622"/>
              <a:gd name="connsiteX104" fmla="*/ 2508589 w 3208915"/>
              <a:gd name="connsiteY104" fmla="*/ 839759 h 5265622"/>
              <a:gd name="connsiteX105" fmla="*/ 2406609 w 3208915"/>
              <a:gd name="connsiteY105" fmla="*/ 815944 h 5265622"/>
              <a:gd name="connsiteX106" fmla="*/ 2404258 w 3208915"/>
              <a:gd name="connsiteY106" fmla="*/ 814674 h 5265622"/>
              <a:gd name="connsiteX107" fmla="*/ 2411474 w 3208915"/>
              <a:gd name="connsiteY107" fmla="*/ 839939 h 5265622"/>
              <a:gd name="connsiteX108" fmla="*/ 2454582 w 3208915"/>
              <a:gd name="connsiteY108" fmla="*/ 912031 h 5265622"/>
              <a:gd name="connsiteX109" fmla="*/ 2680322 w 3208915"/>
              <a:gd name="connsiteY109" fmla="*/ 967801 h 5265622"/>
              <a:gd name="connsiteX110" fmla="*/ 2696412 w 3208915"/>
              <a:gd name="connsiteY110" fmla="*/ 962239 h 5265622"/>
              <a:gd name="connsiteX111" fmla="*/ 2675545 w 3208915"/>
              <a:gd name="connsiteY111" fmla="*/ 972519 h 5265622"/>
              <a:gd name="connsiteX112" fmla="*/ 2371299 w 3208915"/>
              <a:gd name="connsiteY112" fmla="*/ 917387 h 5265622"/>
              <a:gd name="connsiteX113" fmla="*/ 2324474 w 3208915"/>
              <a:gd name="connsiteY113" fmla="*/ 844407 h 5265622"/>
              <a:gd name="connsiteX114" fmla="*/ 2317745 w 3208915"/>
              <a:gd name="connsiteY114" fmla="*/ 826463 h 5265622"/>
              <a:gd name="connsiteX115" fmla="*/ 2317413 w 3208915"/>
              <a:gd name="connsiteY115" fmla="*/ 826985 h 5265622"/>
              <a:gd name="connsiteX116" fmla="*/ 2291480 w 3208915"/>
              <a:gd name="connsiteY116" fmla="*/ 929319 h 5265622"/>
              <a:gd name="connsiteX117" fmla="*/ 2416878 w 3208915"/>
              <a:gd name="connsiteY117" fmla="*/ 1133481 h 5265622"/>
              <a:gd name="connsiteX118" fmla="*/ 2432147 w 3208915"/>
              <a:gd name="connsiteY118" fmla="*/ 1141172 h 5265622"/>
              <a:gd name="connsiteX119" fmla="*/ 2410310 w 3208915"/>
              <a:gd name="connsiteY119" fmla="*/ 1133405 h 5265622"/>
              <a:gd name="connsiteX120" fmla="*/ 2228003 w 3208915"/>
              <a:gd name="connsiteY120" fmla="*/ 872654 h 5265622"/>
              <a:gd name="connsiteX121" fmla="*/ 2250764 w 3208915"/>
              <a:gd name="connsiteY121" fmla="*/ 765953 h 5265622"/>
              <a:gd name="connsiteX122" fmla="*/ 2252439 w 3208915"/>
              <a:gd name="connsiteY122" fmla="*/ 762559 h 5265622"/>
              <a:gd name="connsiteX123" fmla="*/ 2249204 w 3208915"/>
              <a:gd name="connsiteY123" fmla="*/ 763397 h 5265622"/>
              <a:gd name="connsiteX124" fmla="*/ 2158334 w 3208915"/>
              <a:gd name="connsiteY124" fmla="*/ 824098 h 5265622"/>
              <a:gd name="connsiteX125" fmla="*/ 2122400 w 3208915"/>
              <a:gd name="connsiteY125" fmla="*/ 1063853 h 5265622"/>
              <a:gd name="connsiteX126" fmla="*/ 2128926 w 3208915"/>
              <a:gd name="connsiteY126" fmla="*/ 1080215 h 5265622"/>
              <a:gd name="connsiteX127" fmla="*/ 2117539 w 3208915"/>
              <a:gd name="connsiteY127" fmla="*/ 1059230 h 5265622"/>
              <a:gd name="connsiteX128" fmla="*/ 2146880 w 3208915"/>
              <a:gd name="connsiteY128" fmla="*/ 737620 h 5265622"/>
              <a:gd name="connsiteX129" fmla="*/ 2231650 w 3208915"/>
              <a:gd name="connsiteY129" fmla="*/ 673701 h 5265622"/>
              <a:gd name="connsiteX130" fmla="*/ 2237517 w 3208915"/>
              <a:gd name="connsiteY130" fmla="*/ 671337 h 5265622"/>
              <a:gd name="connsiteX131" fmla="*/ 2209327 w 3208915"/>
              <a:gd name="connsiteY131" fmla="*/ 657843 h 5265622"/>
              <a:gd name="connsiteX132" fmla="*/ 2142406 w 3208915"/>
              <a:gd name="connsiteY132" fmla="*/ 645493 h 5265622"/>
              <a:gd name="connsiteX133" fmla="*/ 1947278 w 3208915"/>
              <a:gd name="connsiteY133" fmla="*/ 776698 h 5265622"/>
              <a:gd name="connsiteX134" fmla="*/ 0 w 3208915"/>
              <a:gd name="connsiteY134" fmla="*/ 4358100 h 5265622"/>
              <a:gd name="connsiteX135" fmla="*/ 21161 w 3208915"/>
              <a:gd name="connsiteY135" fmla="*/ 4298603 h 5265622"/>
              <a:gd name="connsiteX136" fmla="*/ 731561 w 3208915"/>
              <a:gd name="connsiteY136" fmla="*/ 3801879 h 5265622"/>
              <a:gd name="connsiteX137" fmla="*/ 1022262 w 3208915"/>
              <a:gd name="connsiteY137" fmla="*/ 3863896 h 5265622"/>
              <a:gd name="connsiteX138" fmla="*/ 1028966 w 3208915"/>
              <a:gd name="connsiteY138" fmla="*/ 3867203 h 5265622"/>
              <a:gd name="connsiteX139" fmla="*/ 1008395 w 3208915"/>
              <a:gd name="connsiteY139" fmla="*/ 3801412 h 5265622"/>
              <a:gd name="connsiteX140" fmla="*/ 885511 w 3208915"/>
              <a:gd name="connsiteY140" fmla="*/ 3613677 h 5265622"/>
              <a:gd name="connsiteX141" fmla="*/ 242021 w 3208915"/>
              <a:gd name="connsiteY141" fmla="*/ 3468448 h 5265622"/>
              <a:gd name="connsiteX142" fmla="*/ 196155 w 3208915"/>
              <a:gd name="connsiteY142" fmla="*/ 3482931 h 5265622"/>
              <a:gd name="connsiteX143" fmla="*/ 255637 w 3208915"/>
              <a:gd name="connsiteY143" fmla="*/ 3456161 h 5265622"/>
              <a:gd name="connsiteX144" fmla="*/ 1122918 w 3208915"/>
              <a:gd name="connsiteY144" fmla="*/ 3599730 h 5265622"/>
              <a:gd name="connsiteX145" fmla="*/ 1256394 w 3208915"/>
              <a:gd name="connsiteY145" fmla="*/ 3789776 h 5265622"/>
              <a:gd name="connsiteX146" fmla="*/ 1275579 w 3208915"/>
              <a:gd name="connsiteY146" fmla="*/ 3836506 h 5265622"/>
              <a:gd name="connsiteX147" fmla="*/ 1276524 w 3208915"/>
              <a:gd name="connsiteY147" fmla="*/ 3835144 h 5265622"/>
              <a:gd name="connsiteX148" fmla="*/ 1350449 w 3208915"/>
              <a:gd name="connsiteY148" fmla="*/ 3568657 h 5265622"/>
              <a:gd name="connsiteX149" fmla="*/ 992989 w 3208915"/>
              <a:gd name="connsiteY149" fmla="*/ 3037002 h 5265622"/>
              <a:gd name="connsiteX150" fmla="*/ 970306 w 3208915"/>
              <a:gd name="connsiteY150" fmla="*/ 3026565 h 5265622"/>
              <a:gd name="connsiteX151" fmla="*/ 973040 w 3208915"/>
              <a:gd name="connsiteY151" fmla="*/ 3062393 h 5265622"/>
              <a:gd name="connsiteX152" fmla="*/ 1232279 w 3208915"/>
              <a:gd name="connsiteY152" fmla="*/ 3411742 h 5265622"/>
              <a:gd name="connsiteX153" fmla="*/ 1264427 w 3208915"/>
              <a:gd name="connsiteY153" fmla="*/ 3427267 h 5265622"/>
              <a:gd name="connsiteX154" fmla="*/ 1218449 w 3208915"/>
              <a:gd name="connsiteY154" fmla="*/ 3411588 h 5265622"/>
              <a:gd name="connsiteX155" fmla="*/ 834597 w 3208915"/>
              <a:gd name="connsiteY155" fmla="*/ 2885221 h 5265622"/>
              <a:gd name="connsiteX156" fmla="*/ 882522 w 3208915"/>
              <a:gd name="connsiteY156" fmla="*/ 2669827 h 5265622"/>
              <a:gd name="connsiteX157" fmla="*/ 886047 w 3208915"/>
              <a:gd name="connsiteY157" fmla="*/ 2662975 h 5265622"/>
              <a:gd name="connsiteX158" fmla="*/ 879237 w 3208915"/>
              <a:gd name="connsiteY158" fmla="*/ 2664668 h 5265622"/>
              <a:gd name="connsiteX159" fmla="*/ 687908 w 3208915"/>
              <a:gd name="connsiteY159" fmla="*/ 2787201 h 5265622"/>
              <a:gd name="connsiteX160" fmla="*/ 612247 w 3208915"/>
              <a:gd name="connsiteY160" fmla="*/ 3271187 h 5265622"/>
              <a:gd name="connsiteX161" fmla="*/ 625989 w 3208915"/>
              <a:gd name="connsiteY161" fmla="*/ 3304217 h 5265622"/>
              <a:gd name="connsiteX162" fmla="*/ 602013 w 3208915"/>
              <a:gd name="connsiteY162" fmla="*/ 3261854 h 5265622"/>
              <a:gd name="connsiteX163" fmla="*/ 663791 w 3208915"/>
              <a:gd name="connsiteY163" fmla="*/ 2612633 h 5265622"/>
              <a:gd name="connsiteX164" fmla="*/ 842276 w 3208915"/>
              <a:gd name="connsiteY164" fmla="*/ 2483603 h 5265622"/>
              <a:gd name="connsiteX165" fmla="*/ 854630 w 3208915"/>
              <a:gd name="connsiteY165" fmla="*/ 2478830 h 5265622"/>
              <a:gd name="connsiteX166" fmla="*/ 795274 w 3208915"/>
              <a:gd name="connsiteY166" fmla="*/ 2451590 h 5265622"/>
              <a:gd name="connsiteX167" fmla="*/ 654370 w 3208915"/>
              <a:gd name="connsiteY167" fmla="*/ 2426659 h 5265622"/>
              <a:gd name="connsiteX168" fmla="*/ 243525 w 3208915"/>
              <a:gd name="connsiteY168" fmla="*/ 2691517 h 5265622"/>
              <a:gd name="connsiteX169" fmla="*/ 228049 w 3208915"/>
              <a:gd name="connsiteY169" fmla="*/ 2723765 h 5265622"/>
              <a:gd name="connsiteX170" fmla="*/ 243679 w 3208915"/>
              <a:gd name="connsiteY170" fmla="*/ 2677643 h 5265622"/>
              <a:gd name="connsiteX171" fmla="*/ 768401 w 3208915"/>
              <a:gd name="connsiteY171" fmla="*/ 2292588 h 5265622"/>
              <a:gd name="connsiteX172" fmla="*/ 983121 w 3208915"/>
              <a:gd name="connsiteY172" fmla="*/ 2340663 h 5265622"/>
              <a:gd name="connsiteX173" fmla="*/ 988073 w 3208915"/>
              <a:gd name="connsiteY173" fmla="*/ 2343227 h 5265622"/>
              <a:gd name="connsiteX174" fmla="*/ 972878 w 3208915"/>
              <a:gd name="connsiteY174" fmla="*/ 2292226 h 5265622"/>
              <a:gd name="connsiteX175" fmla="*/ 882113 w 3208915"/>
              <a:gd name="connsiteY175" fmla="*/ 2146696 h 5265622"/>
              <a:gd name="connsiteX176" fmla="*/ 406812 w 3208915"/>
              <a:gd name="connsiteY176" fmla="*/ 2034116 h 5265622"/>
              <a:gd name="connsiteX177" fmla="*/ 372934 w 3208915"/>
              <a:gd name="connsiteY177" fmla="*/ 2045343 h 5265622"/>
              <a:gd name="connsiteX178" fmla="*/ 416870 w 3208915"/>
              <a:gd name="connsiteY178" fmla="*/ 2024592 h 5265622"/>
              <a:gd name="connsiteX179" fmla="*/ 1057469 w 3208915"/>
              <a:gd name="connsiteY179" fmla="*/ 2135884 h 5265622"/>
              <a:gd name="connsiteX180" fmla="*/ 1156058 w 3208915"/>
              <a:gd name="connsiteY180" fmla="*/ 2283206 h 5265622"/>
              <a:gd name="connsiteX181" fmla="*/ 1170228 w 3208915"/>
              <a:gd name="connsiteY181" fmla="*/ 2319431 h 5265622"/>
              <a:gd name="connsiteX182" fmla="*/ 1170926 w 3208915"/>
              <a:gd name="connsiteY182" fmla="*/ 2318375 h 5265622"/>
              <a:gd name="connsiteX183" fmla="*/ 1225529 w 3208915"/>
              <a:gd name="connsiteY183" fmla="*/ 2111797 h 5265622"/>
              <a:gd name="connsiteX184" fmla="*/ 961499 w 3208915"/>
              <a:gd name="connsiteY184" fmla="*/ 1699664 h 5265622"/>
              <a:gd name="connsiteX185" fmla="*/ 929352 w 3208915"/>
              <a:gd name="connsiteY185" fmla="*/ 1684139 h 5265622"/>
              <a:gd name="connsiteX186" fmla="*/ 975330 w 3208915"/>
              <a:gd name="connsiteY186" fmla="*/ 1699818 h 5265622"/>
              <a:gd name="connsiteX187" fmla="*/ 1359181 w 3208915"/>
              <a:gd name="connsiteY187" fmla="*/ 2226185 h 5265622"/>
              <a:gd name="connsiteX188" fmla="*/ 1341489 w 3208915"/>
              <a:gd name="connsiteY188" fmla="*/ 2358847 h 5265622"/>
              <a:gd name="connsiteX189" fmla="*/ 1329163 w 3208915"/>
              <a:gd name="connsiteY189" fmla="*/ 2397584 h 5265622"/>
              <a:gd name="connsiteX190" fmla="*/ 1330507 w 3208915"/>
              <a:gd name="connsiteY190" fmla="*/ 2397066 h 5265622"/>
              <a:gd name="connsiteX191" fmla="*/ 1468239 w 3208915"/>
              <a:gd name="connsiteY191" fmla="*/ 2295185 h 5265622"/>
              <a:gd name="connsiteX192" fmla="*/ 1575483 w 3208915"/>
              <a:gd name="connsiteY192" fmla="*/ 2007705 h 5265622"/>
              <a:gd name="connsiteX193" fmla="*/ 1572720 w 3208915"/>
              <a:gd name="connsiteY193" fmla="*/ 1943087 h 5265622"/>
              <a:gd name="connsiteX194" fmla="*/ 1549946 w 3208915"/>
              <a:gd name="connsiteY194" fmla="*/ 1907690 h 5265622"/>
              <a:gd name="connsiteX195" fmla="*/ 1502342 w 3208915"/>
              <a:gd name="connsiteY195" fmla="*/ 1722224 h 5265622"/>
              <a:gd name="connsiteX196" fmla="*/ 1539458 w 3208915"/>
              <a:gd name="connsiteY196" fmla="*/ 1557529 h 5265622"/>
              <a:gd name="connsiteX197" fmla="*/ 1542188 w 3208915"/>
              <a:gd name="connsiteY197" fmla="*/ 1552290 h 5265622"/>
              <a:gd name="connsiteX198" fmla="*/ 1536914 w 3208915"/>
              <a:gd name="connsiteY198" fmla="*/ 1553584 h 5265622"/>
              <a:gd name="connsiteX199" fmla="*/ 1388734 w 3208915"/>
              <a:gd name="connsiteY199" fmla="*/ 1647276 h 5265622"/>
              <a:gd name="connsiteX200" fmla="*/ 1330136 w 3208915"/>
              <a:gd name="connsiteY200" fmla="*/ 2017342 h 5265622"/>
              <a:gd name="connsiteX201" fmla="*/ 1340779 w 3208915"/>
              <a:gd name="connsiteY201" fmla="*/ 2042597 h 5265622"/>
              <a:gd name="connsiteX202" fmla="*/ 1322210 w 3208915"/>
              <a:gd name="connsiteY202" fmla="*/ 2010205 h 5265622"/>
              <a:gd name="connsiteX203" fmla="*/ 1370056 w 3208915"/>
              <a:gd name="connsiteY203" fmla="*/ 1513796 h 5265622"/>
              <a:gd name="connsiteX204" fmla="*/ 1508288 w 3208915"/>
              <a:gd name="connsiteY204" fmla="*/ 1415137 h 5265622"/>
              <a:gd name="connsiteX205" fmla="*/ 1517856 w 3208915"/>
              <a:gd name="connsiteY205" fmla="*/ 1411488 h 5265622"/>
              <a:gd name="connsiteX206" fmla="*/ 1471887 w 3208915"/>
              <a:gd name="connsiteY206" fmla="*/ 1390660 h 5265622"/>
              <a:gd name="connsiteX207" fmla="*/ 1362760 w 3208915"/>
              <a:gd name="connsiteY207" fmla="*/ 1371597 h 5265622"/>
              <a:gd name="connsiteX208" fmla="*/ 1044569 w 3208915"/>
              <a:gd name="connsiteY208" fmla="*/ 1574113 h 5265622"/>
              <a:gd name="connsiteX209" fmla="*/ 1032583 w 3208915"/>
              <a:gd name="connsiteY209" fmla="*/ 1598771 h 5265622"/>
              <a:gd name="connsiteX210" fmla="*/ 1044688 w 3208915"/>
              <a:gd name="connsiteY210" fmla="*/ 1563505 h 5265622"/>
              <a:gd name="connsiteX211" fmla="*/ 1451074 w 3208915"/>
              <a:gd name="connsiteY211" fmla="*/ 1269084 h 5265622"/>
              <a:gd name="connsiteX212" fmla="*/ 1617370 w 3208915"/>
              <a:gd name="connsiteY212" fmla="*/ 1305843 h 5265622"/>
              <a:gd name="connsiteX213" fmla="*/ 1621205 w 3208915"/>
              <a:gd name="connsiteY213" fmla="*/ 1307803 h 5265622"/>
              <a:gd name="connsiteX214" fmla="*/ 1609437 w 3208915"/>
              <a:gd name="connsiteY214" fmla="*/ 1268807 h 5265622"/>
              <a:gd name="connsiteX215" fmla="*/ 1539141 w 3208915"/>
              <a:gd name="connsiteY215" fmla="*/ 1157531 h 5265622"/>
              <a:gd name="connsiteX216" fmla="*/ 1171032 w 3208915"/>
              <a:gd name="connsiteY216" fmla="*/ 1071450 h 5265622"/>
              <a:gd name="connsiteX217" fmla="*/ 1144794 w 3208915"/>
              <a:gd name="connsiteY217" fmla="*/ 1080034 h 5265622"/>
              <a:gd name="connsiteX218" fmla="*/ 1178821 w 3208915"/>
              <a:gd name="connsiteY218" fmla="*/ 1064167 h 5265622"/>
              <a:gd name="connsiteX219" fmla="*/ 1674950 w 3208915"/>
              <a:gd name="connsiteY219" fmla="*/ 1149264 h 5265622"/>
              <a:gd name="connsiteX220" fmla="*/ 1751305 w 3208915"/>
              <a:gd name="connsiteY220" fmla="*/ 1261910 h 5265622"/>
              <a:gd name="connsiteX221" fmla="*/ 1762280 w 3208915"/>
              <a:gd name="connsiteY221" fmla="*/ 1289608 h 5265622"/>
              <a:gd name="connsiteX222" fmla="*/ 1762821 w 3208915"/>
              <a:gd name="connsiteY222" fmla="*/ 1288801 h 5265622"/>
              <a:gd name="connsiteX223" fmla="*/ 1805110 w 3208915"/>
              <a:gd name="connsiteY223" fmla="*/ 1130846 h 5265622"/>
              <a:gd name="connsiteX224" fmla="*/ 1600624 w 3208915"/>
              <a:gd name="connsiteY224" fmla="*/ 815720 h 5265622"/>
              <a:gd name="connsiteX225" fmla="*/ 1575727 w 3208915"/>
              <a:gd name="connsiteY225" fmla="*/ 803850 h 5265622"/>
              <a:gd name="connsiteX226" fmla="*/ 1611336 w 3208915"/>
              <a:gd name="connsiteY226" fmla="*/ 815838 h 5265622"/>
              <a:gd name="connsiteX227" fmla="*/ 1908620 w 3208915"/>
              <a:gd name="connsiteY227" fmla="*/ 1218310 h 5265622"/>
              <a:gd name="connsiteX228" fmla="*/ 1894918 w 3208915"/>
              <a:gd name="connsiteY228" fmla="*/ 1319746 h 5265622"/>
              <a:gd name="connsiteX229" fmla="*/ 1885372 w 3208915"/>
              <a:gd name="connsiteY229" fmla="*/ 1349366 h 5265622"/>
              <a:gd name="connsiteX230" fmla="*/ 1886412 w 3208915"/>
              <a:gd name="connsiteY230" fmla="*/ 1348970 h 5265622"/>
              <a:gd name="connsiteX231" fmla="*/ 1993083 w 3208915"/>
              <a:gd name="connsiteY231" fmla="*/ 1271069 h 5265622"/>
              <a:gd name="connsiteX232" fmla="*/ 2051681 w 3208915"/>
              <a:gd name="connsiteY232" fmla="*/ 901003 h 5265622"/>
              <a:gd name="connsiteX233" fmla="*/ 2041038 w 3208915"/>
              <a:gd name="connsiteY233" fmla="*/ 875748 h 5265622"/>
              <a:gd name="connsiteX234" fmla="*/ 2059607 w 3208915"/>
              <a:gd name="connsiteY234" fmla="*/ 908139 h 5265622"/>
              <a:gd name="connsiteX235" fmla="*/ 2011761 w 3208915"/>
              <a:gd name="connsiteY235" fmla="*/ 1404549 h 5265622"/>
              <a:gd name="connsiteX236" fmla="*/ 1873528 w 3208915"/>
              <a:gd name="connsiteY236" fmla="*/ 1503208 h 5265622"/>
              <a:gd name="connsiteX237" fmla="*/ 1860177 w 3208915"/>
              <a:gd name="connsiteY237" fmla="*/ 1508300 h 5265622"/>
              <a:gd name="connsiteX238" fmla="*/ 1888711 w 3208915"/>
              <a:gd name="connsiteY238" fmla="*/ 1527054 h 5265622"/>
              <a:gd name="connsiteX239" fmla="*/ 2048202 w 3208915"/>
              <a:gd name="connsiteY239" fmla="*/ 1568936 h 5265622"/>
              <a:gd name="connsiteX240" fmla="*/ 2366392 w 3208915"/>
              <a:gd name="connsiteY240" fmla="*/ 1366420 h 5265622"/>
              <a:gd name="connsiteX241" fmla="*/ 2378378 w 3208915"/>
              <a:gd name="connsiteY241" fmla="*/ 1341762 h 5265622"/>
              <a:gd name="connsiteX242" fmla="*/ 2366273 w 3208915"/>
              <a:gd name="connsiteY242" fmla="*/ 1377028 h 5265622"/>
              <a:gd name="connsiteX243" fmla="*/ 1959888 w 3208915"/>
              <a:gd name="connsiteY243" fmla="*/ 1671449 h 5265622"/>
              <a:gd name="connsiteX244" fmla="*/ 1793591 w 3208915"/>
              <a:gd name="connsiteY244" fmla="*/ 1634690 h 5265622"/>
              <a:gd name="connsiteX245" fmla="*/ 1789757 w 3208915"/>
              <a:gd name="connsiteY245" fmla="*/ 1632730 h 5265622"/>
              <a:gd name="connsiteX246" fmla="*/ 1801524 w 3208915"/>
              <a:gd name="connsiteY246" fmla="*/ 1671727 h 5265622"/>
              <a:gd name="connsiteX247" fmla="*/ 1871820 w 3208915"/>
              <a:gd name="connsiteY247" fmla="*/ 1783002 h 5265622"/>
              <a:gd name="connsiteX248" fmla="*/ 2239930 w 3208915"/>
              <a:gd name="connsiteY248" fmla="*/ 1869083 h 5265622"/>
              <a:gd name="connsiteX249" fmla="*/ 2266168 w 3208915"/>
              <a:gd name="connsiteY249" fmla="*/ 1860499 h 5265622"/>
              <a:gd name="connsiteX250" fmla="*/ 2232140 w 3208915"/>
              <a:gd name="connsiteY250" fmla="*/ 1876366 h 5265622"/>
              <a:gd name="connsiteX251" fmla="*/ 1736011 w 3208915"/>
              <a:gd name="connsiteY251" fmla="*/ 1791269 h 5265622"/>
              <a:gd name="connsiteX252" fmla="*/ 1659656 w 3208915"/>
              <a:gd name="connsiteY252" fmla="*/ 1678623 h 5265622"/>
              <a:gd name="connsiteX253" fmla="*/ 1648681 w 3208915"/>
              <a:gd name="connsiteY253" fmla="*/ 1650926 h 5265622"/>
              <a:gd name="connsiteX254" fmla="*/ 1648141 w 3208915"/>
              <a:gd name="connsiteY254" fmla="*/ 1651733 h 5265622"/>
              <a:gd name="connsiteX255" fmla="*/ 1605852 w 3208915"/>
              <a:gd name="connsiteY255" fmla="*/ 1809687 h 5265622"/>
              <a:gd name="connsiteX256" fmla="*/ 1810337 w 3208915"/>
              <a:gd name="connsiteY256" fmla="*/ 2124813 h 5265622"/>
              <a:gd name="connsiteX257" fmla="*/ 1835235 w 3208915"/>
              <a:gd name="connsiteY257" fmla="*/ 2136684 h 5265622"/>
              <a:gd name="connsiteX258" fmla="*/ 1799626 w 3208915"/>
              <a:gd name="connsiteY258" fmla="*/ 2124696 h 5265622"/>
              <a:gd name="connsiteX259" fmla="*/ 1628133 w 3208915"/>
              <a:gd name="connsiteY259" fmla="*/ 2011553 h 5265622"/>
              <a:gd name="connsiteX260" fmla="*/ 1610731 w 3208915"/>
              <a:gd name="connsiteY260" fmla="*/ 1991616 h 5265622"/>
              <a:gd name="connsiteX261" fmla="*/ 1610834 w 3208915"/>
              <a:gd name="connsiteY261" fmla="*/ 1992011 h 5265622"/>
              <a:gd name="connsiteX262" fmla="*/ 1492356 w 3208915"/>
              <a:gd name="connsiteY262" fmla="*/ 2469754 h 5265622"/>
              <a:gd name="connsiteX263" fmla="*/ 1313871 w 3208915"/>
              <a:gd name="connsiteY263" fmla="*/ 2598784 h 5265622"/>
              <a:gd name="connsiteX264" fmla="*/ 1296631 w 3208915"/>
              <a:gd name="connsiteY264" fmla="*/ 2605444 h 5265622"/>
              <a:gd name="connsiteX265" fmla="*/ 1333475 w 3208915"/>
              <a:gd name="connsiteY265" fmla="*/ 2629971 h 5265622"/>
              <a:gd name="connsiteX266" fmla="*/ 1539408 w 3208915"/>
              <a:gd name="connsiteY266" fmla="*/ 2684746 h 5265622"/>
              <a:gd name="connsiteX267" fmla="*/ 1950254 w 3208915"/>
              <a:gd name="connsiteY267" fmla="*/ 2419888 h 5265622"/>
              <a:gd name="connsiteX268" fmla="*/ 1965730 w 3208915"/>
              <a:gd name="connsiteY268" fmla="*/ 2387640 h 5265622"/>
              <a:gd name="connsiteX269" fmla="*/ 1950100 w 3208915"/>
              <a:gd name="connsiteY269" fmla="*/ 2433762 h 5265622"/>
              <a:gd name="connsiteX270" fmla="*/ 1425378 w 3208915"/>
              <a:gd name="connsiteY270" fmla="*/ 2818816 h 5265622"/>
              <a:gd name="connsiteX271" fmla="*/ 1210657 w 3208915"/>
              <a:gd name="connsiteY271" fmla="*/ 2770742 h 5265622"/>
              <a:gd name="connsiteX272" fmla="*/ 1205706 w 3208915"/>
              <a:gd name="connsiteY272" fmla="*/ 2768178 h 5265622"/>
              <a:gd name="connsiteX273" fmla="*/ 1220900 w 3208915"/>
              <a:gd name="connsiteY273" fmla="*/ 2819179 h 5265622"/>
              <a:gd name="connsiteX274" fmla="*/ 1311665 w 3208915"/>
              <a:gd name="connsiteY274" fmla="*/ 2964709 h 5265622"/>
              <a:gd name="connsiteX275" fmla="*/ 1786966 w 3208915"/>
              <a:gd name="connsiteY275" fmla="*/ 3077290 h 5265622"/>
              <a:gd name="connsiteX276" fmla="*/ 1820844 w 3208915"/>
              <a:gd name="connsiteY276" fmla="*/ 3066063 h 5265622"/>
              <a:gd name="connsiteX277" fmla="*/ 1776908 w 3208915"/>
              <a:gd name="connsiteY277" fmla="*/ 3086814 h 5265622"/>
              <a:gd name="connsiteX278" fmla="*/ 1136310 w 3208915"/>
              <a:gd name="connsiteY278" fmla="*/ 2975521 h 5265622"/>
              <a:gd name="connsiteX279" fmla="*/ 1037720 w 3208915"/>
              <a:gd name="connsiteY279" fmla="*/ 2828199 h 5265622"/>
              <a:gd name="connsiteX280" fmla="*/ 1023550 w 3208915"/>
              <a:gd name="connsiteY280" fmla="*/ 2791975 h 5265622"/>
              <a:gd name="connsiteX281" fmla="*/ 1022852 w 3208915"/>
              <a:gd name="connsiteY281" fmla="*/ 2793031 h 5265622"/>
              <a:gd name="connsiteX282" fmla="*/ 968249 w 3208915"/>
              <a:gd name="connsiteY282" fmla="*/ 2999609 h 5265622"/>
              <a:gd name="connsiteX283" fmla="*/ 970085 w 3208915"/>
              <a:gd name="connsiteY283" fmla="*/ 3023675 h 5265622"/>
              <a:gd name="connsiteX284" fmla="*/ 1011714 w 3208915"/>
              <a:gd name="connsiteY284" fmla="*/ 3037201 h 5265622"/>
              <a:gd name="connsiteX285" fmla="*/ 1531395 w 3208915"/>
              <a:gd name="connsiteY285" fmla="*/ 3716218 h 5265622"/>
              <a:gd name="connsiteX286" fmla="*/ 1507442 w 3208915"/>
              <a:gd name="connsiteY286" fmla="*/ 3887353 h 5265622"/>
              <a:gd name="connsiteX287" fmla="*/ 1490755 w 3208915"/>
              <a:gd name="connsiteY287" fmla="*/ 3937324 h 5265622"/>
              <a:gd name="connsiteX288" fmla="*/ 1492573 w 3208915"/>
              <a:gd name="connsiteY288" fmla="*/ 3936657 h 5265622"/>
              <a:gd name="connsiteX289" fmla="*/ 1679044 w 3208915"/>
              <a:gd name="connsiteY289" fmla="*/ 3805229 h 5265622"/>
              <a:gd name="connsiteX290" fmla="*/ 1781479 w 3208915"/>
              <a:gd name="connsiteY290" fmla="*/ 3180883 h 5265622"/>
              <a:gd name="connsiteX291" fmla="*/ 1762873 w 3208915"/>
              <a:gd name="connsiteY291" fmla="*/ 3138276 h 5265622"/>
              <a:gd name="connsiteX292" fmla="*/ 1795334 w 3208915"/>
              <a:gd name="connsiteY292" fmla="*/ 3192924 h 5265622"/>
              <a:gd name="connsiteX293" fmla="*/ 1711695 w 3208915"/>
              <a:gd name="connsiteY293" fmla="*/ 4030424 h 5265622"/>
              <a:gd name="connsiteX294" fmla="*/ 1470051 w 3208915"/>
              <a:gd name="connsiteY294" fmla="*/ 4196874 h 5265622"/>
              <a:gd name="connsiteX295" fmla="*/ 1446711 w 3208915"/>
              <a:gd name="connsiteY295" fmla="*/ 4205466 h 5265622"/>
              <a:gd name="connsiteX296" fmla="*/ 1496593 w 3208915"/>
              <a:gd name="connsiteY296" fmla="*/ 4237106 h 5265622"/>
              <a:gd name="connsiteX297" fmla="*/ 1775397 w 3208915"/>
              <a:gd name="connsiteY297" fmla="*/ 4307765 h 5265622"/>
              <a:gd name="connsiteX298" fmla="*/ 2331624 w 3208915"/>
              <a:gd name="connsiteY298" fmla="*/ 3966097 h 5265622"/>
              <a:gd name="connsiteX299" fmla="*/ 2352576 w 3208915"/>
              <a:gd name="connsiteY299" fmla="*/ 3924497 h 5265622"/>
              <a:gd name="connsiteX300" fmla="*/ 2331416 w 3208915"/>
              <a:gd name="connsiteY300" fmla="*/ 3983994 h 5265622"/>
              <a:gd name="connsiteX301" fmla="*/ 1621015 w 3208915"/>
              <a:gd name="connsiteY301" fmla="*/ 4480717 h 5265622"/>
              <a:gd name="connsiteX302" fmla="*/ 1330314 w 3208915"/>
              <a:gd name="connsiteY302" fmla="*/ 4418700 h 5265622"/>
              <a:gd name="connsiteX303" fmla="*/ 1323610 w 3208915"/>
              <a:gd name="connsiteY303" fmla="*/ 4415393 h 5265622"/>
              <a:gd name="connsiteX304" fmla="*/ 1344182 w 3208915"/>
              <a:gd name="connsiteY304" fmla="*/ 4481185 h 5265622"/>
              <a:gd name="connsiteX305" fmla="*/ 1467065 w 3208915"/>
              <a:gd name="connsiteY305" fmla="*/ 4668920 h 5265622"/>
              <a:gd name="connsiteX306" fmla="*/ 2110555 w 3208915"/>
              <a:gd name="connsiteY306" fmla="*/ 4814149 h 5265622"/>
              <a:gd name="connsiteX307" fmla="*/ 2156421 w 3208915"/>
              <a:gd name="connsiteY307" fmla="*/ 4799666 h 5265622"/>
              <a:gd name="connsiteX308" fmla="*/ 2096939 w 3208915"/>
              <a:gd name="connsiteY308" fmla="*/ 4826436 h 5265622"/>
              <a:gd name="connsiteX309" fmla="*/ 1229658 w 3208915"/>
              <a:gd name="connsiteY309" fmla="*/ 4682867 h 5265622"/>
              <a:gd name="connsiteX310" fmla="*/ 1096182 w 3208915"/>
              <a:gd name="connsiteY310" fmla="*/ 4492821 h 5265622"/>
              <a:gd name="connsiteX311" fmla="*/ 1076998 w 3208915"/>
              <a:gd name="connsiteY311" fmla="*/ 4446092 h 5265622"/>
              <a:gd name="connsiteX312" fmla="*/ 1076053 w 3208915"/>
              <a:gd name="connsiteY312" fmla="*/ 4447453 h 5265622"/>
              <a:gd name="connsiteX313" fmla="*/ 1002127 w 3208915"/>
              <a:gd name="connsiteY313" fmla="*/ 4713940 h 5265622"/>
              <a:gd name="connsiteX314" fmla="*/ 1359587 w 3208915"/>
              <a:gd name="connsiteY314" fmla="*/ 5245595 h 5265622"/>
              <a:gd name="connsiteX315" fmla="*/ 1403110 w 3208915"/>
              <a:gd name="connsiteY315" fmla="*/ 5265622 h 5265622"/>
              <a:gd name="connsiteX316" fmla="*/ 1340863 w 3208915"/>
              <a:gd name="connsiteY316" fmla="*/ 5245396 h 5265622"/>
              <a:gd name="connsiteX317" fmla="*/ 821182 w 3208915"/>
              <a:gd name="connsiteY317" fmla="*/ 4566379 h 5265622"/>
              <a:gd name="connsiteX318" fmla="*/ 886065 w 3208915"/>
              <a:gd name="connsiteY318" fmla="*/ 4288520 h 5265622"/>
              <a:gd name="connsiteX319" fmla="*/ 890837 w 3208915"/>
              <a:gd name="connsiteY319" fmla="*/ 4279681 h 5265622"/>
              <a:gd name="connsiteX320" fmla="*/ 881618 w 3208915"/>
              <a:gd name="connsiteY320" fmla="*/ 4281865 h 5265622"/>
              <a:gd name="connsiteX321" fmla="*/ 622585 w 3208915"/>
              <a:gd name="connsiteY321" fmla="*/ 4439933 h 5265622"/>
              <a:gd name="connsiteX322" fmla="*/ 520151 w 3208915"/>
              <a:gd name="connsiteY322" fmla="*/ 5064279 h 5265622"/>
              <a:gd name="connsiteX323" fmla="*/ 538756 w 3208915"/>
              <a:gd name="connsiteY323" fmla="*/ 5106886 h 5265622"/>
              <a:gd name="connsiteX324" fmla="*/ 506295 w 3208915"/>
              <a:gd name="connsiteY324" fmla="*/ 5052238 h 5265622"/>
              <a:gd name="connsiteX325" fmla="*/ 589934 w 3208915"/>
              <a:gd name="connsiteY325" fmla="*/ 4214738 h 5265622"/>
              <a:gd name="connsiteX326" fmla="*/ 831578 w 3208915"/>
              <a:gd name="connsiteY326" fmla="*/ 4048289 h 5265622"/>
              <a:gd name="connsiteX327" fmla="*/ 848303 w 3208915"/>
              <a:gd name="connsiteY327" fmla="*/ 4042132 h 5265622"/>
              <a:gd name="connsiteX328" fmla="*/ 767944 w 3208915"/>
              <a:gd name="connsiteY328" fmla="*/ 4006992 h 5265622"/>
              <a:gd name="connsiteX329" fmla="*/ 577180 w 3208915"/>
              <a:gd name="connsiteY329" fmla="*/ 3974832 h 5265622"/>
              <a:gd name="connsiteX330" fmla="*/ 20953 w 3208915"/>
              <a:gd name="connsiteY330" fmla="*/ 4316500 h 52656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Lst>
            <a:rect l="l" t="t" r="r" b="b"/>
            <a:pathLst>
              <a:path w="3208915" h="5265622">
                <a:moveTo>
                  <a:pt x="1939928" y="792673"/>
                </a:moveTo>
                <a:lnTo>
                  <a:pt x="1947351" y="769825"/>
                </a:lnTo>
                <a:cubicBezTo>
                  <a:pt x="1992861" y="656771"/>
                  <a:pt x="2087362" y="579077"/>
                  <a:pt x="2196563" y="579077"/>
                </a:cubicBezTo>
                <a:cubicBezTo>
                  <a:pt x="2232564" y="579077"/>
                  <a:pt x="2266967" y="587521"/>
                  <a:pt x="2298543" y="602892"/>
                </a:cubicBezTo>
                <a:lnTo>
                  <a:pt x="2300895" y="604162"/>
                </a:lnTo>
                <a:lnTo>
                  <a:pt x="2293678" y="578898"/>
                </a:lnTo>
                <a:cubicBezTo>
                  <a:pt x="2284247" y="552246"/>
                  <a:pt x="2269929" y="527789"/>
                  <a:pt x="2250570" y="506805"/>
                </a:cubicBezTo>
                <a:cubicBezTo>
                  <a:pt x="2194644" y="446185"/>
                  <a:pt x="2109551" y="428534"/>
                  <a:pt x="2024830" y="451036"/>
                </a:cubicBezTo>
                <a:lnTo>
                  <a:pt x="2008740" y="456597"/>
                </a:lnTo>
                <a:lnTo>
                  <a:pt x="2029607" y="446317"/>
                </a:lnTo>
                <a:cubicBezTo>
                  <a:pt x="2138955" y="402061"/>
                  <a:pt x="2258013" y="419243"/>
                  <a:pt x="2333854" y="501449"/>
                </a:cubicBezTo>
                <a:cubicBezTo>
                  <a:pt x="2353856" y="523130"/>
                  <a:pt x="2369431" y="547795"/>
                  <a:pt x="2380678" y="574430"/>
                </a:cubicBezTo>
                <a:lnTo>
                  <a:pt x="2387408" y="592374"/>
                </a:lnTo>
                <a:lnTo>
                  <a:pt x="2387739" y="591851"/>
                </a:lnTo>
                <a:cubicBezTo>
                  <a:pt x="2404404" y="560610"/>
                  <a:pt x="2413673" y="525973"/>
                  <a:pt x="2413673" y="489517"/>
                </a:cubicBezTo>
                <a:cubicBezTo>
                  <a:pt x="2413673" y="405262"/>
                  <a:pt x="2364166" y="330729"/>
                  <a:pt x="2288274" y="285355"/>
                </a:cubicBezTo>
                <a:lnTo>
                  <a:pt x="2273006" y="277665"/>
                </a:lnTo>
                <a:lnTo>
                  <a:pt x="2294843" y="285432"/>
                </a:lnTo>
                <a:cubicBezTo>
                  <a:pt x="2402893" y="333048"/>
                  <a:pt x="2477149" y="431925"/>
                  <a:pt x="2477149" y="546182"/>
                </a:cubicBezTo>
                <a:cubicBezTo>
                  <a:pt x="2477149" y="568782"/>
                  <a:pt x="2474244" y="590781"/>
                  <a:pt x="2468747" y="611900"/>
                </a:cubicBezTo>
                <a:lnTo>
                  <a:pt x="2462893" y="631090"/>
                </a:lnTo>
                <a:lnTo>
                  <a:pt x="2463531" y="630833"/>
                </a:lnTo>
                <a:cubicBezTo>
                  <a:pt x="2488210" y="618962"/>
                  <a:pt x="2510425" y="602160"/>
                  <a:pt x="2528945" y="580364"/>
                </a:cubicBezTo>
                <a:cubicBezTo>
                  <a:pt x="2569074" y="533138"/>
                  <a:pt x="2584919" y="470640"/>
                  <a:pt x="2578561" y="405778"/>
                </a:cubicBezTo>
                <a:lnTo>
                  <a:pt x="2577701" y="401681"/>
                </a:lnTo>
                <a:lnTo>
                  <a:pt x="2576338" y="404718"/>
                </a:lnTo>
                <a:lnTo>
                  <a:pt x="2577541" y="400920"/>
                </a:lnTo>
                <a:lnTo>
                  <a:pt x="2564880" y="340607"/>
                </a:lnTo>
                <a:lnTo>
                  <a:pt x="2558353" y="324246"/>
                </a:lnTo>
                <a:lnTo>
                  <a:pt x="2569741" y="345231"/>
                </a:lnTo>
                <a:lnTo>
                  <a:pt x="2582581" y="385736"/>
                </a:lnTo>
                <a:lnTo>
                  <a:pt x="2614820" y="325861"/>
                </a:lnTo>
                <a:cubicBezTo>
                  <a:pt x="2653831" y="271208"/>
                  <a:pt x="2710269" y="236865"/>
                  <a:pt x="2773045" y="236865"/>
                </a:cubicBezTo>
                <a:cubicBezTo>
                  <a:pt x="2800639" y="236865"/>
                  <a:pt x="2827008" y="243500"/>
                  <a:pt x="2851211" y="255580"/>
                </a:cubicBezTo>
                <a:lnTo>
                  <a:pt x="2853013" y="256578"/>
                </a:lnTo>
                <a:lnTo>
                  <a:pt x="2847482" y="236723"/>
                </a:lnTo>
                <a:cubicBezTo>
                  <a:pt x="2840253" y="215779"/>
                  <a:pt x="2829279" y="196560"/>
                  <a:pt x="2814440" y="180070"/>
                </a:cubicBezTo>
                <a:cubicBezTo>
                  <a:pt x="2771574" y="132432"/>
                  <a:pt x="2706351" y="118560"/>
                  <a:pt x="2641414" y="136243"/>
                </a:cubicBezTo>
                <a:lnTo>
                  <a:pt x="2629081" y="140614"/>
                </a:lnTo>
                <a:lnTo>
                  <a:pt x="2645075" y="132536"/>
                </a:lnTo>
                <a:cubicBezTo>
                  <a:pt x="2728889" y="97756"/>
                  <a:pt x="2820145" y="111259"/>
                  <a:pt x="2878276" y="175861"/>
                </a:cubicBezTo>
                <a:cubicBezTo>
                  <a:pt x="2893607" y="192899"/>
                  <a:pt x="2905545" y="212281"/>
                  <a:pt x="2914166" y="233212"/>
                </a:cubicBezTo>
                <a:lnTo>
                  <a:pt x="2919324" y="247314"/>
                </a:lnTo>
                <a:lnTo>
                  <a:pt x="2919578" y="246903"/>
                </a:lnTo>
                <a:cubicBezTo>
                  <a:pt x="2932351" y="222352"/>
                  <a:pt x="2939456" y="195133"/>
                  <a:pt x="2939456" y="166484"/>
                </a:cubicBezTo>
                <a:cubicBezTo>
                  <a:pt x="2939456" y="100272"/>
                  <a:pt x="2901509" y="41700"/>
                  <a:pt x="2843340" y="6044"/>
                </a:cubicBezTo>
                <a:lnTo>
                  <a:pt x="2831637" y="0"/>
                </a:lnTo>
                <a:lnTo>
                  <a:pt x="2848374" y="6104"/>
                </a:lnTo>
                <a:cubicBezTo>
                  <a:pt x="2931194" y="43523"/>
                  <a:pt x="2988110" y="121225"/>
                  <a:pt x="2988110" y="211014"/>
                </a:cubicBezTo>
                <a:cubicBezTo>
                  <a:pt x="2988110" y="228774"/>
                  <a:pt x="2985883" y="246062"/>
                  <a:pt x="2981669" y="262658"/>
                </a:cubicBezTo>
                <a:lnTo>
                  <a:pt x="2977182" y="277738"/>
                </a:lnTo>
                <a:lnTo>
                  <a:pt x="2977671" y="277537"/>
                </a:lnTo>
                <a:cubicBezTo>
                  <a:pt x="2996588" y="268208"/>
                  <a:pt x="3013615" y="255004"/>
                  <a:pt x="3027811" y="237875"/>
                </a:cubicBezTo>
                <a:cubicBezTo>
                  <a:pt x="3068821" y="188393"/>
                  <a:pt x="3076741" y="117573"/>
                  <a:pt x="3055354" y="49464"/>
                </a:cubicBezTo>
                <a:lnTo>
                  <a:pt x="3050351" y="36606"/>
                </a:lnTo>
                <a:lnTo>
                  <a:pt x="3059080" y="53097"/>
                </a:lnTo>
                <a:cubicBezTo>
                  <a:pt x="3097797" y="140093"/>
                  <a:pt x="3092205" y="238731"/>
                  <a:pt x="3036590" y="305834"/>
                </a:cubicBezTo>
                <a:cubicBezTo>
                  <a:pt x="3018256" y="327955"/>
                  <a:pt x="2996112" y="344686"/>
                  <a:pt x="2971615" y="356064"/>
                </a:cubicBezTo>
                <a:lnTo>
                  <a:pt x="2965339" y="358657"/>
                </a:lnTo>
                <a:lnTo>
                  <a:pt x="2978752" y="368205"/>
                </a:lnTo>
                <a:cubicBezTo>
                  <a:pt x="3001639" y="381907"/>
                  <a:pt x="3027012" y="389528"/>
                  <a:pt x="3053719" y="389528"/>
                </a:cubicBezTo>
                <a:cubicBezTo>
                  <a:pt x="3115441" y="389528"/>
                  <a:pt x="3170042" y="348822"/>
                  <a:pt x="3203281" y="286421"/>
                </a:cubicBezTo>
                <a:lnTo>
                  <a:pt x="3208915" y="273867"/>
                </a:lnTo>
                <a:lnTo>
                  <a:pt x="3203225" y="291822"/>
                </a:lnTo>
                <a:cubicBezTo>
                  <a:pt x="3168343" y="380665"/>
                  <a:pt x="3095909" y="441721"/>
                  <a:pt x="3012208" y="441721"/>
                </a:cubicBezTo>
                <a:cubicBezTo>
                  <a:pt x="2984614" y="441721"/>
                  <a:pt x="2958245" y="435085"/>
                  <a:pt x="2934042" y="423006"/>
                </a:cubicBezTo>
                <a:lnTo>
                  <a:pt x="2932239" y="422008"/>
                </a:lnTo>
                <a:lnTo>
                  <a:pt x="2937771" y="441862"/>
                </a:lnTo>
                <a:cubicBezTo>
                  <a:pt x="2945000" y="462806"/>
                  <a:pt x="2955974" y="482025"/>
                  <a:pt x="2970812" y="498516"/>
                </a:cubicBezTo>
                <a:cubicBezTo>
                  <a:pt x="3013679" y="546154"/>
                  <a:pt x="3078901" y="560025"/>
                  <a:pt x="3143838" y="542342"/>
                </a:cubicBezTo>
                <a:lnTo>
                  <a:pt x="3156171" y="537971"/>
                </a:lnTo>
                <a:lnTo>
                  <a:pt x="3140177" y="546050"/>
                </a:lnTo>
                <a:cubicBezTo>
                  <a:pt x="3056364" y="580829"/>
                  <a:pt x="2965108" y="567326"/>
                  <a:pt x="2906977" y="502725"/>
                </a:cubicBezTo>
                <a:cubicBezTo>
                  <a:pt x="2891646" y="485687"/>
                  <a:pt x="2879707" y="466304"/>
                  <a:pt x="2871087" y="445373"/>
                </a:cubicBezTo>
                <a:lnTo>
                  <a:pt x="2865928" y="431272"/>
                </a:lnTo>
                <a:lnTo>
                  <a:pt x="2865674" y="431683"/>
                </a:lnTo>
                <a:cubicBezTo>
                  <a:pt x="2852901" y="456234"/>
                  <a:pt x="2845797" y="483452"/>
                  <a:pt x="2845797" y="512102"/>
                </a:cubicBezTo>
                <a:cubicBezTo>
                  <a:pt x="2845797" y="578313"/>
                  <a:pt x="2883743" y="636885"/>
                  <a:pt x="2941913" y="672542"/>
                </a:cubicBezTo>
                <a:lnTo>
                  <a:pt x="2953616" y="678585"/>
                </a:lnTo>
                <a:lnTo>
                  <a:pt x="2936878" y="672482"/>
                </a:lnTo>
                <a:cubicBezTo>
                  <a:pt x="2854059" y="635062"/>
                  <a:pt x="2797143" y="557360"/>
                  <a:pt x="2797143" y="467571"/>
                </a:cubicBezTo>
                <a:cubicBezTo>
                  <a:pt x="2797143" y="437971"/>
                  <a:pt x="2803328" y="409684"/>
                  <a:pt x="2814589" y="383720"/>
                </a:cubicBezTo>
                <a:lnTo>
                  <a:pt x="2815872" y="381053"/>
                </a:lnTo>
                <a:lnTo>
                  <a:pt x="2813393" y="381712"/>
                </a:lnTo>
                <a:cubicBezTo>
                  <a:pt x="2786632" y="390715"/>
                  <a:pt x="2762671" y="406575"/>
                  <a:pt x="2743743" y="429413"/>
                </a:cubicBezTo>
                <a:cubicBezTo>
                  <a:pt x="2702732" y="478896"/>
                  <a:pt x="2694812" y="549716"/>
                  <a:pt x="2716199" y="617825"/>
                </a:cubicBezTo>
                <a:lnTo>
                  <a:pt x="2721202" y="630683"/>
                </a:lnTo>
                <a:lnTo>
                  <a:pt x="2712474" y="614191"/>
                </a:lnTo>
                <a:cubicBezTo>
                  <a:pt x="2673757" y="527196"/>
                  <a:pt x="2679349" y="428558"/>
                  <a:pt x="2734963" y="361455"/>
                </a:cubicBezTo>
                <a:cubicBezTo>
                  <a:pt x="2753298" y="339333"/>
                  <a:pt x="2775441" y="322602"/>
                  <a:pt x="2799938" y="311225"/>
                </a:cubicBezTo>
                <a:lnTo>
                  <a:pt x="2804435" y="309367"/>
                </a:lnTo>
                <a:lnTo>
                  <a:pt x="2782828" y="298762"/>
                </a:lnTo>
                <a:cubicBezTo>
                  <a:pt x="2766550" y="292444"/>
                  <a:pt x="2749338" y="289057"/>
                  <a:pt x="2731534" y="289057"/>
                </a:cubicBezTo>
                <a:cubicBezTo>
                  <a:pt x="2685242" y="289057"/>
                  <a:pt x="2642956" y="311954"/>
                  <a:pt x="2610684" y="349728"/>
                </a:cubicBezTo>
                <a:lnTo>
                  <a:pt x="2583774" y="389500"/>
                </a:lnTo>
                <a:lnTo>
                  <a:pt x="2596670" y="430178"/>
                </a:lnTo>
                <a:cubicBezTo>
                  <a:pt x="2612527" y="516185"/>
                  <a:pt x="2594818" y="602800"/>
                  <a:pt x="2540400" y="666841"/>
                </a:cubicBezTo>
                <a:cubicBezTo>
                  <a:pt x="2516480" y="694991"/>
                  <a:pt x="2487590" y="716282"/>
                  <a:pt x="2455630" y="730760"/>
                </a:cubicBezTo>
                <a:lnTo>
                  <a:pt x="2447442" y="734059"/>
                </a:lnTo>
                <a:lnTo>
                  <a:pt x="2464941" y="746209"/>
                </a:lnTo>
                <a:cubicBezTo>
                  <a:pt x="2494800" y="763645"/>
                  <a:pt x="2527904" y="773343"/>
                  <a:pt x="2562747" y="773343"/>
                </a:cubicBezTo>
                <a:cubicBezTo>
                  <a:pt x="2643273" y="773343"/>
                  <a:pt x="2714509" y="721544"/>
                  <a:pt x="2757874" y="642139"/>
                </a:cubicBezTo>
                <a:lnTo>
                  <a:pt x="2765224" y="626164"/>
                </a:lnTo>
                <a:lnTo>
                  <a:pt x="2757801" y="649011"/>
                </a:lnTo>
                <a:cubicBezTo>
                  <a:pt x="2712292" y="762065"/>
                  <a:pt x="2617790" y="839759"/>
                  <a:pt x="2508589" y="839759"/>
                </a:cubicBezTo>
                <a:cubicBezTo>
                  <a:pt x="2472589" y="839759"/>
                  <a:pt x="2438186" y="831315"/>
                  <a:pt x="2406609" y="815944"/>
                </a:cubicBezTo>
                <a:lnTo>
                  <a:pt x="2404258" y="814674"/>
                </a:lnTo>
                <a:lnTo>
                  <a:pt x="2411474" y="839939"/>
                </a:lnTo>
                <a:cubicBezTo>
                  <a:pt x="2420905" y="866591"/>
                  <a:pt x="2435223" y="891047"/>
                  <a:pt x="2454582" y="912031"/>
                </a:cubicBezTo>
                <a:cubicBezTo>
                  <a:pt x="2510508" y="972651"/>
                  <a:pt x="2595601" y="990303"/>
                  <a:pt x="2680322" y="967801"/>
                </a:cubicBezTo>
                <a:lnTo>
                  <a:pt x="2696412" y="962239"/>
                </a:lnTo>
                <a:lnTo>
                  <a:pt x="2675545" y="972519"/>
                </a:lnTo>
                <a:cubicBezTo>
                  <a:pt x="2566198" y="1016776"/>
                  <a:pt x="2447139" y="999594"/>
                  <a:pt x="2371299" y="917387"/>
                </a:cubicBezTo>
                <a:cubicBezTo>
                  <a:pt x="2351297" y="895706"/>
                  <a:pt x="2335721" y="871042"/>
                  <a:pt x="2324474" y="844407"/>
                </a:cubicBezTo>
                <a:lnTo>
                  <a:pt x="2317745" y="826463"/>
                </a:lnTo>
                <a:lnTo>
                  <a:pt x="2317413" y="826985"/>
                </a:lnTo>
                <a:cubicBezTo>
                  <a:pt x="2300749" y="858227"/>
                  <a:pt x="2291480" y="892863"/>
                  <a:pt x="2291480" y="929319"/>
                </a:cubicBezTo>
                <a:cubicBezTo>
                  <a:pt x="2291480" y="1013574"/>
                  <a:pt x="2340987" y="1088108"/>
                  <a:pt x="2416878" y="1133481"/>
                </a:cubicBezTo>
                <a:lnTo>
                  <a:pt x="2432147" y="1141172"/>
                </a:lnTo>
                <a:lnTo>
                  <a:pt x="2410310" y="1133405"/>
                </a:lnTo>
                <a:cubicBezTo>
                  <a:pt x="2302259" y="1085788"/>
                  <a:pt x="2228003" y="986911"/>
                  <a:pt x="2228003" y="872654"/>
                </a:cubicBezTo>
                <a:cubicBezTo>
                  <a:pt x="2228003" y="834987"/>
                  <a:pt x="2236073" y="798991"/>
                  <a:pt x="2250764" y="765953"/>
                </a:cubicBezTo>
                <a:lnTo>
                  <a:pt x="2252439" y="762559"/>
                </a:lnTo>
                <a:lnTo>
                  <a:pt x="2249204" y="763397"/>
                </a:lnTo>
                <a:cubicBezTo>
                  <a:pt x="2214290" y="774853"/>
                  <a:pt x="2183029" y="795036"/>
                  <a:pt x="2158334" y="824098"/>
                </a:cubicBezTo>
                <a:cubicBezTo>
                  <a:pt x="2104829" y="887064"/>
                  <a:pt x="2094496" y="977184"/>
                  <a:pt x="2122400" y="1063853"/>
                </a:cubicBezTo>
                <a:lnTo>
                  <a:pt x="2128926" y="1080215"/>
                </a:lnTo>
                <a:lnTo>
                  <a:pt x="2117539" y="1059230"/>
                </a:lnTo>
                <a:cubicBezTo>
                  <a:pt x="2067026" y="948527"/>
                  <a:pt x="2074323" y="823009"/>
                  <a:pt x="2146880" y="737620"/>
                </a:cubicBezTo>
                <a:cubicBezTo>
                  <a:pt x="2170800" y="709470"/>
                  <a:pt x="2199690" y="688179"/>
                  <a:pt x="2231650" y="673701"/>
                </a:cubicBezTo>
                <a:lnTo>
                  <a:pt x="2237517" y="671337"/>
                </a:lnTo>
                <a:lnTo>
                  <a:pt x="2209327" y="657843"/>
                </a:lnTo>
                <a:cubicBezTo>
                  <a:pt x="2188090" y="649803"/>
                  <a:pt x="2165635" y="645493"/>
                  <a:pt x="2142406" y="645493"/>
                </a:cubicBezTo>
                <a:cubicBezTo>
                  <a:pt x="2061880" y="645493"/>
                  <a:pt x="1990644" y="697292"/>
                  <a:pt x="1947278" y="776698"/>
                </a:cubicBezTo>
                <a:close/>
                <a:moveTo>
                  <a:pt x="0" y="4358100"/>
                </a:moveTo>
                <a:lnTo>
                  <a:pt x="21161" y="4298603"/>
                </a:lnTo>
                <a:cubicBezTo>
                  <a:pt x="150889" y="4004201"/>
                  <a:pt x="420274" y="3801879"/>
                  <a:pt x="731561" y="3801879"/>
                </a:cubicBezTo>
                <a:cubicBezTo>
                  <a:pt x="834183" y="3801879"/>
                  <a:pt x="932251" y="3823868"/>
                  <a:pt x="1022262" y="3863896"/>
                </a:cubicBezTo>
                <a:lnTo>
                  <a:pt x="1028966" y="3867203"/>
                </a:lnTo>
                <a:lnTo>
                  <a:pt x="1008395" y="3801412"/>
                </a:lnTo>
                <a:cubicBezTo>
                  <a:pt x="981510" y="3732008"/>
                  <a:pt x="940696" y="3668321"/>
                  <a:pt x="885511" y="3613677"/>
                </a:cubicBezTo>
                <a:cubicBezTo>
                  <a:pt x="726090" y="3455817"/>
                  <a:pt x="483525" y="3409851"/>
                  <a:pt x="242021" y="3468448"/>
                </a:cubicBezTo>
                <a:lnTo>
                  <a:pt x="196155" y="3482931"/>
                </a:lnTo>
                <a:lnTo>
                  <a:pt x="255637" y="3456161"/>
                </a:lnTo>
                <a:cubicBezTo>
                  <a:pt x="567343" y="3340913"/>
                  <a:pt x="906728" y="3385657"/>
                  <a:pt x="1122918" y="3599730"/>
                </a:cubicBezTo>
                <a:cubicBezTo>
                  <a:pt x="1179936" y="3656189"/>
                  <a:pt x="1224335" y="3720417"/>
                  <a:pt x="1256394" y="3789776"/>
                </a:cubicBezTo>
                <a:lnTo>
                  <a:pt x="1275579" y="3836506"/>
                </a:lnTo>
                <a:lnTo>
                  <a:pt x="1276524" y="3835144"/>
                </a:lnTo>
                <a:cubicBezTo>
                  <a:pt x="1324027" y="3753788"/>
                  <a:pt x="1350449" y="3663592"/>
                  <a:pt x="1350449" y="3568657"/>
                </a:cubicBezTo>
                <a:cubicBezTo>
                  <a:pt x="1350449" y="3349250"/>
                  <a:pt x="1209325" y="3155158"/>
                  <a:pt x="992989" y="3037002"/>
                </a:cubicBezTo>
                <a:lnTo>
                  <a:pt x="970306" y="3026565"/>
                </a:lnTo>
                <a:lnTo>
                  <a:pt x="973040" y="3062393"/>
                </a:lnTo>
                <a:cubicBezTo>
                  <a:pt x="995177" y="3206385"/>
                  <a:pt x="1092461" y="3331598"/>
                  <a:pt x="1232279" y="3411742"/>
                </a:cubicBezTo>
                <a:lnTo>
                  <a:pt x="1264427" y="3427267"/>
                </a:lnTo>
                <a:lnTo>
                  <a:pt x="1218449" y="3411588"/>
                </a:lnTo>
                <a:cubicBezTo>
                  <a:pt x="990945" y="3315467"/>
                  <a:pt x="834597" y="3115868"/>
                  <a:pt x="834597" y="2885221"/>
                </a:cubicBezTo>
                <a:cubicBezTo>
                  <a:pt x="834597" y="2809184"/>
                  <a:pt x="851589" y="2736521"/>
                  <a:pt x="882522" y="2669827"/>
                </a:cubicBezTo>
                <a:lnTo>
                  <a:pt x="886047" y="2662975"/>
                </a:lnTo>
                <a:lnTo>
                  <a:pt x="879237" y="2664668"/>
                </a:lnTo>
                <a:cubicBezTo>
                  <a:pt x="805724" y="2687793"/>
                  <a:pt x="739903" y="2728535"/>
                  <a:pt x="687908" y="2787201"/>
                </a:cubicBezTo>
                <a:cubicBezTo>
                  <a:pt x="575252" y="2914310"/>
                  <a:pt x="553496" y="3096231"/>
                  <a:pt x="612247" y="3271187"/>
                </a:cubicBezTo>
                <a:lnTo>
                  <a:pt x="625989" y="3304217"/>
                </a:lnTo>
                <a:lnTo>
                  <a:pt x="602013" y="3261854"/>
                </a:lnTo>
                <a:cubicBezTo>
                  <a:pt x="495657" y="3038382"/>
                  <a:pt x="511019" y="2785004"/>
                  <a:pt x="663791" y="2612633"/>
                </a:cubicBezTo>
                <a:cubicBezTo>
                  <a:pt x="714155" y="2555807"/>
                  <a:pt x="774984" y="2512828"/>
                  <a:pt x="842276" y="2483603"/>
                </a:cubicBezTo>
                <a:lnTo>
                  <a:pt x="854630" y="2478830"/>
                </a:lnTo>
                <a:lnTo>
                  <a:pt x="795274" y="2451590"/>
                </a:lnTo>
                <a:cubicBezTo>
                  <a:pt x="750560" y="2435360"/>
                  <a:pt x="703279" y="2426659"/>
                  <a:pt x="654370" y="2426659"/>
                </a:cubicBezTo>
                <a:cubicBezTo>
                  <a:pt x="484820" y="2426659"/>
                  <a:pt x="334832" y="2531224"/>
                  <a:pt x="243525" y="2691517"/>
                </a:cubicBezTo>
                <a:lnTo>
                  <a:pt x="228049" y="2723765"/>
                </a:lnTo>
                <a:lnTo>
                  <a:pt x="243679" y="2677643"/>
                </a:lnTo>
                <a:cubicBezTo>
                  <a:pt x="339499" y="2449426"/>
                  <a:pt x="538475" y="2292588"/>
                  <a:pt x="768401" y="2292588"/>
                </a:cubicBezTo>
                <a:cubicBezTo>
                  <a:pt x="844200" y="2292588"/>
                  <a:pt x="916636" y="2309634"/>
                  <a:pt x="983121" y="2340663"/>
                </a:cubicBezTo>
                <a:lnTo>
                  <a:pt x="988073" y="2343227"/>
                </a:lnTo>
                <a:lnTo>
                  <a:pt x="972878" y="2292226"/>
                </a:lnTo>
                <a:cubicBezTo>
                  <a:pt x="953020" y="2238425"/>
                  <a:pt x="922874" y="2189056"/>
                  <a:pt x="882113" y="2146696"/>
                </a:cubicBezTo>
                <a:cubicBezTo>
                  <a:pt x="764360" y="2024325"/>
                  <a:pt x="585194" y="1988693"/>
                  <a:pt x="406812" y="2034116"/>
                </a:cubicBezTo>
                <a:lnTo>
                  <a:pt x="372934" y="2045343"/>
                </a:lnTo>
                <a:lnTo>
                  <a:pt x="416870" y="2024592"/>
                </a:lnTo>
                <a:cubicBezTo>
                  <a:pt x="647105" y="1935252"/>
                  <a:pt x="897784" y="1969937"/>
                  <a:pt x="1057469" y="2135884"/>
                </a:cubicBezTo>
                <a:cubicBezTo>
                  <a:pt x="1099583" y="2179651"/>
                  <a:pt x="1132378" y="2229440"/>
                  <a:pt x="1156058" y="2283206"/>
                </a:cubicBezTo>
                <a:lnTo>
                  <a:pt x="1170228" y="2319431"/>
                </a:lnTo>
                <a:lnTo>
                  <a:pt x="1170926" y="2318375"/>
                </a:lnTo>
                <a:cubicBezTo>
                  <a:pt x="1206014" y="2255309"/>
                  <a:pt x="1225529" y="2185390"/>
                  <a:pt x="1225529" y="2111797"/>
                </a:cubicBezTo>
                <a:cubicBezTo>
                  <a:pt x="1225529" y="1941715"/>
                  <a:pt x="1121291" y="1791257"/>
                  <a:pt x="961499" y="1699664"/>
                </a:cubicBezTo>
                <a:lnTo>
                  <a:pt x="929352" y="1684139"/>
                </a:lnTo>
                <a:lnTo>
                  <a:pt x="975330" y="1699818"/>
                </a:lnTo>
                <a:cubicBezTo>
                  <a:pt x="1202834" y="1795939"/>
                  <a:pt x="1359181" y="1995538"/>
                  <a:pt x="1359181" y="2226185"/>
                </a:cubicBezTo>
                <a:cubicBezTo>
                  <a:pt x="1359181" y="2271807"/>
                  <a:pt x="1353064" y="2316215"/>
                  <a:pt x="1341489" y="2358847"/>
                </a:cubicBezTo>
                <a:lnTo>
                  <a:pt x="1329163" y="2397584"/>
                </a:lnTo>
                <a:lnTo>
                  <a:pt x="1330507" y="2397066"/>
                </a:lnTo>
                <a:cubicBezTo>
                  <a:pt x="1382470" y="2373102"/>
                  <a:pt x="1429243" y="2339185"/>
                  <a:pt x="1468239" y="2295185"/>
                </a:cubicBezTo>
                <a:cubicBezTo>
                  <a:pt x="1538649" y="2215742"/>
                  <a:pt x="1573551" y="2114888"/>
                  <a:pt x="1575483" y="2007705"/>
                </a:cubicBezTo>
                <a:lnTo>
                  <a:pt x="1572720" y="1943087"/>
                </a:lnTo>
                <a:lnTo>
                  <a:pt x="1549946" y="1907690"/>
                </a:lnTo>
                <a:cubicBezTo>
                  <a:pt x="1519370" y="1851153"/>
                  <a:pt x="1502342" y="1788358"/>
                  <a:pt x="1502342" y="1722224"/>
                </a:cubicBezTo>
                <a:cubicBezTo>
                  <a:pt x="1502342" y="1664084"/>
                  <a:pt x="1515501" y="1608524"/>
                  <a:pt x="1539458" y="1557529"/>
                </a:cubicBezTo>
                <a:lnTo>
                  <a:pt x="1542188" y="1552290"/>
                </a:lnTo>
                <a:lnTo>
                  <a:pt x="1536914" y="1553584"/>
                </a:lnTo>
                <a:cubicBezTo>
                  <a:pt x="1479980" y="1571266"/>
                  <a:pt x="1429003" y="1602418"/>
                  <a:pt x="1388734" y="1647276"/>
                </a:cubicBezTo>
                <a:cubicBezTo>
                  <a:pt x="1301485" y="1744466"/>
                  <a:pt x="1284635" y="1883567"/>
                  <a:pt x="1330136" y="2017342"/>
                </a:cubicBezTo>
                <a:lnTo>
                  <a:pt x="1340779" y="2042597"/>
                </a:lnTo>
                <a:lnTo>
                  <a:pt x="1322210" y="2010205"/>
                </a:lnTo>
                <a:cubicBezTo>
                  <a:pt x="1239840" y="1839334"/>
                  <a:pt x="1251738" y="1645596"/>
                  <a:pt x="1370056" y="1513796"/>
                </a:cubicBezTo>
                <a:cubicBezTo>
                  <a:pt x="1409062" y="1470346"/>
                  <a:pt x="1456172" y="1437484"/>
                  <a:pt x="1508288" y="1415137"/>
                </a:cubicBezTo>
                <a:lnTo>
                  <a:pt x="1517856" y="1411488"/>
                </a:lnTo>
                <a:lnTo>
                  <a:pt x="1471887" y="1390660"/>
                </a:lnTo>
                <a:cubicBezTo>
                  <a:pt x="1437256" y="1378250"/>
                  <a:pt x="1400638" y="1371597"/>
                  <a:pt x="1362760" y="1371597"/>
                </a:cubicBezTo>
                <a:cubicBezTo>
                  <a:pt x="1231447" y="1371597"/>
                  <a:pt x="1115285" y="1451550"/>
                  <a:pt x="1044569" y="1574113"/>
                </a:cubicBezTo>
                <a:lnTo>
                  <a:pt x="1032583" y="1598771"/>
                </a:lnTo>
                <a:lnTo>
                  <a:pt x="1044688" y="1563505"/>
                </a:lnTo>
                <a:cubicBezTo>
                  <a:pt x="1118899" y="1389005"/>
                  <a:pt x="1273001" y="1269084"/>
                  <a:pt x="1451074" y="1269084"/>
                </a:cubicBezTo>
                <a:cubicBezTo>
                  <a:pt x="1509779" y="1269084"/>
                  <a:pt x="1565879" y="1282117"/>
                  <a:pt x="1617370" y="1305843"/>
                </a:cubicBezTo>
                <a:lnTo>
                  <a:pt x="1621205" y="1307803"/>
                </a:lnTo>
                <a:lnTo>
                  <a:pt x="1609437" y="1268807"/>
                </a:lnTo>
                <a:cubicBezTo>
                  <a:pt x="1594057" y="1227669"/>
                  <a:pt x="1570710" y="1189920"/>
                  <a:pt x="1539141" y="1157531"/>
                </a:cubicBezTo>
                <a:cubicBezTo>
                  <a:pt x="1447944" y="1063963"/>
                  <a:pt x="1309184" y="1036718"/>
                  <a:pt x="1171032" y="1071450"/>
                </a:cubicBezTo>
                <a:lnTo>
                  <a:pt x="1144794" y="1080034"/>
                </a:lnTo>
                <a:lnTo>
                  <a:pt x="1178821" y="1064167"/>
                </a:lnTo>
                <a:cubicBezTo>
                  <a:pt x="1357133" y="995856"/>
                  <a:pt x="1551278" y="1022377"/>
                  <a:pt x="1674950" y="1149264"/>
                </a:cubicBezTo>
                <a:cubicBezTo>
                  <a:pt x="1707567" y="1182729"/>
                  <a:pt x="1732966" y="1220799"/>
                  <a:pt x="1751305" y="1261910"/>
                </a:cubicBezTo>
                <a:lnTo>
                  <a:pt x="1762280" y="1289608"/>
                </a:lnTo>
                <a:lnTo>
                  <a:pt x="1762821" y="1288801"/>
                </a:lnTo>
                <a:cubicBezTo>
                  <a:pt x="1789995" y="1240579"/>
                  <a:pt x="1805110" y="1187117"/>
                  <a:pt x="1805110" y="1130846"/>
                </a:cubicBezTo>
                <a:cubicBezTo>
                  <a:pt x="1805110" y="1000798"/>
                  <a:pt x="1724379" y="885755"/>
                  <a:pt x="1600624" y="815720"/>
                </a:cubicBezTo>
                <a:lnTo>
                  <a:pt x="1575727" y="803850"/>
                </a:lnTo>
                <a:lnTo>
                  <a:pt x="1611336" y="815838"/>
                </a:lnTo>
                <a:cubicBezTo>
                  <a:pt x="1787532" y="889335"/>
                  <a:pt x="1908620" y="1041952"/>
                  <a:pt x="1908620" y="1218310"/>
                </a:cubicBezTo>
                <a:cubicBezTo>
                  <a:pt x="1908620" y="1253194"/>
                  <a:pt x="1903882" y="1287149"/>
                  <a:pt x="1894918" y="1319746"/>
                </a:cubicBezTo>
                <a:lnTo>
                  <a:pt x="1885372" y="1349366"/>
                </a:lnTo>
                <a:lnTo>
                  <a:pt x="1886412" y="1348970"/>
                </a:lnTo>
                <a:cubicBezTo>
                  <a:pt x="1926656" y="1330646"/>
                  <a:pt x="1962881" y="1304712"/>
                  <a:pt x="1993083" y="1271069"/>
                </a:cubicBezTo>
                <a:cubicBezTo>
                  <a:pt x="2080332" y="1173879"/>
                  <a:pt x="2097182" y="1034778"/>
                  <a:pt x="2051681" y="901003"/>
                </a:cubicBezTo>
                <a:lnTo>
                  <a:pt x="2041038" y="875748"/>
                </a:lnTo>
                <a:lnTo>
                  <a:pt x="2059607" y="908139"/>
                </a:lnTo>
                <a:cubicBezTo>
                  <a:pt x="2141977" y="1079011"/>
                  <a:pt x="2130079" y="1272749"/>
                  <a:pt x="2011761" y="1404549"/>
                </a:cubicBezTo>
                <a:cubicBezTo>
                  <a:pt x="1972755" y="1447999"/>
                  <a:pt x="1925645" y="1480861"/>
                  <a:pt x="1873528" y="1503208"/>
                </a:cubicBezTo>
                <a:lnTo>
                  <a:pt x="1860177" y="1508300"/>
                </a:lnTo>
                <a:lnTo>
                  <a:pt x="1888711" y="1527054"/>
                </a:lnTo>
                <a:cubicBezTo>
                  <a:pt x="1937402" y="1553967"/>
                  <a:pt x="1991384" y="1568936"/>
                  <a:pt x="2048202" y="1568936"/>
                </a:cubicBezTo>
                <a:cubicBezTo>
                  <a:pt x="2179515" y="1568936"/>
                  <a:pt x="2295677" y="1488983"/>
                  <a:pt x="2366392" y="1366420"/>
                </a:cubicBezTo>
                <a:lnTo>
                  <a:pt x="2378378" y="1341762"/>
                </a:lnTo>
                <a:lnTo>
                  <a:pt x="2366273" y="1377028"/>
                </a:lnTo>
                <a:cubicBezTo>
                  <a:pt x="2292062" y="1551528"/>
                  <a:pt x="2137960" y="1671449"/>
                  <a:pt x="1959888" y="1671449"/>
                </a:cubicBezTo>
                <a:cubicBezTo>
                  <a:pt x="1901183" y="1671449"/>
                  <a:pt x="1845082" y="1658416"/>
                  <a:pt x="1793591" y="1634690"/>
                </a:cubicBezTo>
                <a:lnTo>
                  <a:pt x="1789757" y="1632730"/>
                </a:lnTo>
                <a:lnTo>
                  <a:pt x="1801524" y="1671727"/>
                </a:lnTo>
                <a:cubicBezTo>
                  <a:pt x="1816904" y="1712864"/>
                  <a:pt x="1840252" y="1750613"/>
                  <a:pt x="1871820" y="1783002"/>
                </a:cubicBezTo>
                <a:cubicBezTo>
                  <a:pt x="1963017" y="1876570"/>
                  <a:pt x="2101777" y="1903815"/>
                  <a:pt x="2239930" y="1869083"/>
                </a:cubicBezTo>
                <a:lnTo>
                  <a:pt x="2266168" y="1860499"/>
                </a:lnTo>
                <a:lnTo>
                  <a:pt x="2232140" y="1876366"/>
                </a:lnTo>
                <a:cubicBezTo>
                  <a:pt x="2053829" y="1944677"/>
                  <a:pt x="1859683" y="1918156"/>
                  <a:pt x="1736011" y="1791269"/>
                </a:cubicBezTo>
                <a:cubicBezTo>
                  <a:pt x="1703394" y="1757804"/>
                  <a:pt x="1677995" y="1719735"/>
                  <a:pt x="1659656" y="1678623"/>
                </a:cubicBezTo>
                <a:lnTo>
                  <a:pt x="1648681" y="1650926"/>
                </a:lnTo>
                <a:lnTo>
                  <a:pt x="1648141" y="1651733"/>
                </a:lnTo>
                <a:cubicBezTo>
                  <a:pt x="1620966" y="1699955"/>
                  <a:pt x="1605852" y="1753416"/>
                  <a:pt x="1605852" y="1809687"/>
                </a:cubicBezTo>
                <a:cubicBezTo>
                  <a:pt x="1605852" y="1939735"/>
                  <a:pt x="1686582" y="2054779"/>
                  <a:pt x="1810337" y="2124813"/>
                </a:cubicBezTo>
                <a:lnTo>
                  <a:pt x="1835235" y="2136684"/>
                </a:lnTo>
                <a:lnTo>
                  <a:pt x="1799626" y="2124696"/>
                </a:lnTo>
                <a:cubicBezTo>
                  <a:pt x="1733552" y="2097134"/>
                  <a:pt x="1675228" y="2058447"/>
                  <a:pt x="1628133" y="2011553"/>
                </a:cubicBezTo>
                <a:lnTo>
                  <a:pt x="1610731" y="1991616"/>
                </a:lnTo>
                <a:lnTo>
                  <a:pt x="1610834" y="1992011"/>
                </a:lnTo>
                <a:cubicBezTo>
                  <a:pt x="1644221" y="2165631"/>
                  <a:pt x="1606935" y="2340476"/>
                  <a:pt x="1492356" y="2469754"/>
                </a:cubicBezTo>
                <a:cubicBezTo>
                  <a:pt x="1441992" y="2526580"/>
                  <a:pt x="1381164" y="2569558"/>
                  <a:pt x="1313871" y="2598784"/>
                </a:cubicBezTo>
                <a:lnTo>
                  <a:pt x="1296631" y="2605444"/>
                </a:lnTo>
                <a:lnTo>
                  <a:pt x="1333475" y="2629971"/>
                </a:lnTo>
                <a:cubicBezTo>
                  <a:pt x="1396344" y="2665169"/>
                  <a:pt x="1466045" y="2684746"/>
                  <a:pt x="1539408" y="2684746"/>
                </a:cubicBezTo>
                <a:cubicBezTo>
                  <a:pt x="1708958" y="2684746"/>
                  <a:pt x="1858947" y="2580181"/>
                  <a:pt x="1950254" y="2419888"/>
                </a:cubicBezTo>
                <a:lnTo>
                  <a:pt x="1965730" y="2387640"/>
                </a:lnTo>
                <a:lnTo>
                  <a:pt x="1950100" y="2433762"/>
                </a:lnTo>
                <a:cubicBezTo>
                  <a:pt x="1854279" y="2661979"/>
                  <a:pt x="1655303" y="2818816"/>
                  <a:pt x="1425378" y="2818816"/>
                </a:cubicBezTo>
                <a:cubicBezTo>
                  <a:pt x="1349578" y="2818816"/>
                  <a:pt x="1277142" y="2801771"/>
                  <a:pt x="1210657" y="2770742"/>
                </a:cubicBezTo>
                <a:lnTo>
                  <a:pt x="1205706" y="2768178"/>
                </a:lnTo>
                <a:lnTo>
                  <a:pt x="1220900" y="2819179"/>
                </a:lnTo>
                <a:cubicBezTo>
                  <a:pt x="1240758" y="2872981"/>
                  <a:pt x="1270905" y="2922350"/>
                  <a:pt x="1311665" y="2964709"/>
                </a:cubicBezTo>
                <a:cubicBezTo>
                  <a:pt x="1429419" y="3087081"/>
                  <a:pt x="1608584" y="3122713"/>
                  <a:pt x="1786966" y="3077290"/>
                </a:cubicBezTo>
                <a:lnTo>
                  <a:pt x="1820844" y="3066063"/>
                </a:lnTo>
                <a:lnTo>
                  <a:pt x="1776908" y="3086814"/>
                </a:lnTo>
                <a:cubicBezTo>
                  <a:pt x="1546674" y="3176154"/>
                  <a:pt x="1295994" y="3141469"/>
                  <a:pt x="1136310" y="2975521"/>
                </a:cubicBezTo>
                <a:cubicBezTo>
                  <a:pt x="1094195" y="2931755"/>
                  <a:pt x="1061400" y="2881966"/>
                  <a:pt x="1037720" y="2828199"/>
                </a:cubicBezTo>
                <a:lnTo>
                  <a:pt x="1023550" y="2791975"/>
                </a:lnTo>
                <a:lnTo>
                  <a:pt x="1022852" y="2793031"/>
                </a:lnTo>
                <a:cubicBezTo>
                  <a:pt x="987765" y="2856097"/>
                  <a:pt x="968249" y="2926016"/>
                  <a:pt x="968249" y="2999609"/>
                </a:cubicBezTo>
                <a:lnTo>
                  <a:pt x="970085" y="3023675"/>
                </a:lnTo>
                <a:lnTo>
                  <a:pt x="1011714" y="3037201"/>
                </a:lnTo>
                <a:cubicBezTo>
                  <a:pt x="1319722" y="3161198"/>
                  <a:pt x="1531395" y="3418682"/>
                  <a:pt x="1531395" y="3716218"/>
                </a:cubicBezTo>
                <a:cubicBezTo>
                  <a:pt x="1531395" y="3775071"/>
                  <a:pt x="1523113" y="3832357"/>
                  <a:pt x="1507442" y="3887353"/>
                </a:cubicBezTo>
                <a:lnTo>
                  <a:pt x="1490755" y="3937324"/>
                </a:lnTo>
                <a:lnTo>
                  <a:pt x="1492573" y="3936657"/>
                </a:lnTo>
                <a:cubicBezTo>
                  <a:pt x="1562924" y="3905742"/>
                  <a:pt x="1626248" y="3861989"/>
                  <a:pt x="1679044" y="3805229"/>
                </a:cubicBezTo>
                <a:cubicBezTo>
                  <a:pt x="1831564" y="3641257"/>
                  <a:pt x="1861019" y="3406578"/>
                  <a:pt x="1781479" y="3180883"/>
                </a:cubicBezTo>
                <a:lnTo>
                  <a:pt x="1762873" y="3138276"/>
                </a:lnTo>
                <a:lnTo>
                  <a:pt x="1795334" y="3192924"/>
                </a:lnTo>
                <a:cubicBezTo>
                  <a:pt x="1939325" y="3481204"/>
                  <a:pt x="1918527" y="3808064"/>
                  <a:pt x="1711695" y="4030424"/>
                </a:cubicBezTo>
                <a:cubicBezTo>
                  <a:pt x="1643509" y="4103730"/>
                  <a:pt x="1561156" y="4159172"/>
                  <a:pt x="1470051" y="4196874"/>
                </a:cubicBezTo>
                <a:lnTo>
                  <a:pt x="1446711" y="4205466"/>
                </a:lnTo>
                <a:lnTo>
                  <a:pt x="1496593" y="4237106"/>
                </a:lnTo>
                <a:cubicBezTo>
                  <a:pt x="1581709" y="4282511"/>
                  <a:pt x="1676074" y="4307765"/>
                  <a:pt x="1775397" y="4307765"/>
                </a:cubicBezTo>
                <a:cubicBezTo>
                  <a:pt x="2004944" y="4307765"/>
                  <a:pt x="2208007" y="4172876"/>
                  <a:pt x="2331624" y="3966097"/>
                </a:cubicBezTo>
                <a:lnTo>
                  <a:pt x="2352576" y="3924497"/>
                </a:lnTo>
                <a:lnTo>
                  <a:pt x="2331416" y="3983994"/>
                </a:lnTo>
                <a:cubicBezTo>
                  <a:pt x="2201688" y="4278396"/>
                  <a:pt x="1932303" y="4480717"/>
                  <a:pt x="1621015" y="4480717"/>
                </a:cubicBezTo>
                <a:cubicBezTo>
                  <a:pt x="1518394" y="4480717"/>
                  <a:pt x="1420325" y="4458728"/>
                  <a:pt x="1330314" y="4418700"/>
                </a:cubicBezTo>
                <a:lnTo>
                  <a:pt x="1323610" y="4415393"/>
                </a:lnTo>
                <a:lnTo>
                  <a:pt x="1344182" y="4481185"/>
                </a:lnTo>
                <a:cubicBezTo>
                  <a:pt x="1371067" y="4550589"/>
                  <a:pt x="1411881" y="4614276"/>
                  <a:pt x="1467065" y="4668920"/>
                </a:cubicBezTo>
                <a:cubicBezTo>
                  <a:pt x="1626487" y="4826780"/>
                  <a:pt x="1869052" y="4872745"/>
                  <a:pt x="2110555" y="4814149"/>
                </a:cubicBezTo>
                <a:lnTo>
                  <a:pt x="2156421" y="4799666"/>
                </a:lnTo>
                <a:lnTo>
                  <a:pt x="2096939" y="4826436"/>
                </a:lnTo>
                <a:cubicBezTo>
                  <a:pt x="1785234" y="4941684"/>
                  <a:pt x="1445849" y="4896940"/>
                  <a:pt x="1229658" y="4682867"/>
                </a:cubicBezTo>
                <a:cubicBezTo>
                  <a:pt x="1172641" y="4626408"/>
                  <a:pt x="1128241" y="4562180"/>
                  <a:pt x="1096182" y="4492821"/>
                </a:cubicBezTo>
                <a:lnTo>
                  <a:pt x="1076998" y="4446092"/>
                </a:lnTo>
                <a:lnTo>
                  <a:pt x="1076053" y="4447453"/>
                </a:lnTo>
                <a:cubicBezTo>
                  <a:pt x="1028549" y="4528809"/>
                  <a:pt x="1002127" y="4619005"/>
                  <a:pt x="1002127" y="4713940"/>
                </a:cubicBezTo>
                <a:cubicBezTo>
                  <a:pt x="1002127" y="4933347"/>
                  <a:pt x="1143252" y="5127439"/>
                  <a:pt x="1359587" y="5245595"/>
                </a:cubicBezTo>
                <a:lnTo>
                  <a:pt x="1403110" y="5265622"/>
                </a:lnTo>
                <a:lnTo>
                  <a:pt x="1340863" y="5245396"/>
                </a:lnTo>
                <a:cubicBezTo>
                  <a:pt x="1032854" y="5121399"/>
                  <a:pt x="821182" y="4863915"/>
                  <a:pt x="821182" y="4566379"/>
                </a:cubicBezTo>
                <a:cubicBezTo>
                  <a:pt x="821182" y="4468291"/>
                  <a:pt x="844187" y="4374555"/>
                  <a:pt x="886065" y="4288520"/>
                </a:cubicBezTo>
                <a:lnTo>
                  <a:pt x="890837" y="4279681"/>
                </a:lnTo>
                <a:lnTo>
                  <a:pt x="881618" y="4281865"/>
                </a:lnTo>
                <a:cubicBezTo>
                  <a:pt x="782091" y="4311697"/>
                  <a:pt x="692980" y="4364254"/>
                  <a:pt x="622585" y="4439933"/>
                </a:cubicBezTo>
                <a:cubicBezTo>
                  <a:pt x="470065" y="4603905"/>
                  <a:pt x="440610" y="4838584"/>
                  <a:pt x="520151" y="5064279"/>
                </a:cubicBezTo>
                <a:lnTo>
                  <a:pt x="538756" y="5106886"/>
                </a:lnTo>
                <a:lnTo>
                  <a:pt x="506295" y="5052238"/>
                </a:lnTo>
                <a:cubicBezTo>
                  <a:pt x="362304" y="4763958"/>
                  <a:pt x="383103" y="4437099"/>
                  <a:pt x="589934" y="4214738"/>
                </a:cubicBezTo>
                <a:cubicBezTo>
                  <a:pt x="658120" y="4141433"/>
                  <a:pt x="740473" y="4085990"/>
                  <a:pt x="831578" y="4048289"/>
                </a:cubicBezTo>
                <a:lnTo>
                  <a:pt x="848303" y="4042132"/>
                </a:lnTo>
                <a:lnTo>
                  <a:pt x="767944" y="4006992"/>
                </a:lnTo>
                <a:cubicBezTo>
                  <a:pt x="707407" y="3986056"/>
                  <a:pt x="643395" y="3974832"/>
                  <a:pt x="577180" y="3974832"/>
                </a:cubicBezTo>
                <a:cubicBezTo>
                  <a:pt x="347633" y="3974832"/>
                  <a:pt x="144570" y="4109721"/>
                  <a:pt x="20953" y="4316500"/>
                </a:cubicBezTo>
                <a:close/>
              </a:path>
            </a:pathLst>
          </a:custGeom>
          <a:gradFill>
            <a:gsLst>
              <a:gs pos="81000">
                <a:schemeClr val="accent6">
                  <a:lumMod val="50000"/>
                </a:schemeClr>
              </a:gs>
              <a:gs pos="24000">
                <a:srgbClr val="00B050"/>
              </a:gs>
              <a:gs pos="51000">
                <a:srgbClr val="FF6600"/>
              </a:gs>
            </a:gsLst>
            <a:lin ang="2700000" scaled="1"/>
          </a:gradFill>
          <a:ln w="0">
            <a:noFill/>
          </a:ln>
          <a:effectLst>
            <a:outerShdw sx="102000" sy="102000" algn="ctr" rotWithShape="0">
              <a:schemeClr val="tx1"/>
            </a:outerShdw>
          </a:effectLst>
          <a:scene3d>
            <a:camera prst="orthographicFront"/>
            <a:lightRig rig="flat" dir="t"/>
          </a:scene3d>
          <a:sp3d>
            <a:bevel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4" name="Forma libre 18"/>
          <p:cNvSpPr/>
          <p:nvPr/>
        </p:nvSpPr>
        <p:spPr>
          <a:xfrm rot="5400000">
            <a:off x="442824" y="1316189"/>
            <a:ext cx="2173170" cy="3563887"/>
          </a:xfrm>
          <a:custGeom>
            <a:avLst/>
            <a:gdLst>
              <a:gd name="connsiteX0" fmla="*/ 1939928 w 3208915"/>
              <a:gd name="connsiteY0" fmla="*/ 792673 h 5265622"/>
              <a:gd name="connsiteX1" fmla="*/ 1947351 w 3208915"/>
              <a:gd name="connsiteY1" fmla="*/ 769825 h 5265622"/>
              <a:gd name="connsiteX2" fmla="*/ 2196563 w 3208915"/>
              <a:gd name="connsiteY2" fmla="*/ 579077 h 5265622"/>
              <a:gd name="connsiteX3" fmla="*/ 2298543 w 3208915"/>
              <a:gd name="connsiteY3" fmla="*/ 602892 h 5265622"/>
              <a:gd name="connsiteX4" fmla="*/ 2300895 w 3208915"/>
              <a:gd name="connsiteY4" fmla="*/ 604162 h 5265622"/>
              <a:gd name="connsiteX5" fmla="*/ 2293678 w 3208915"/>
              <a:gd name="connsiteY5" fmla="*/ 578898 h 5265622"/>
              <a:gd name="connsiteX6" fmla="*/ 2250570 w 3208915"/>
              <a:gd name="connsiteY6" fmla="*/ 506805 h 5265622"/>
              <a:gd name="connsiteX7" fmla="*/ 2024830 w 3208915"/>
              <a:gd name="connsiteY7" fmla="*/ 451036 h 5265622"/>
              <a:gd name="connsiteX8" fmla="*/ 2008740 w 3208915"/>
              <a:gd name="connsiteY8" fmla="*/ 456597 h 5265622"/>
              <a:gd name="connsiteX9" fmla="*/ 2029607 w 3208915"/>
              <a:gd name="connsiteY9" fmla="*/ 446317 h 5265622"/>
              <a:gd name="connsiteX10" fmla="*/ 2333854 w 3208915"/>
              <a:gd name="connsiteY10" fmla="*/ 501449 h 5265622"/>
              <a:gd name="connsiteX11" fmla="*/ 2380678 w 3208915"/>
              <a:gd name="connsiteY11" fmla="*/ 574430 h 5265622"/>
              <a:gd name="connsiteX12" fmla="*/ 2387408 w 3208915"/>
              <a:gd name="connsiteY12" fmla="*/ 592374 h 5265622"/>
              <a:gd name="connsiteX13" fmla="*/ 2387739 w 3208915"/>
              <a:gd name="connsiteY13" fmla="*/ 591851 h 5265622"/>
              <a:gd name="connsiteX14" fmla="*/ 2413673 w 3208915"/>
              <a:gd name="connsiteY14" fmla="*/ 489517 h 5265622"/>
              <a:gd name="connsiteX15" fmla="*/ 2288274 w 3208915"/>
              <a:gd name="connsiteY15" fmla="*/ 285355 h 5265622"/>
              <a:gd name="connsiteX16" fmla="*/ 2273006 w 3208915"/>
              <a:gd name="connsiteY16" fmla="*/ 277665 h 5265622"/>
              <a:gd name="connsiteX17" fmla="*/ 2294843 w 3208915"/>
              <a:gd name="connsiteY17" fmla="*/ 285432 h 5265622"/>
              <a:gd name="connsiteX18" fmla="*/ 2477149 w 3208915"/>
              <a:gd name="connsiteY18" fmla="*/ 546182 h 5265622"/>
              <a:gd name="connsiteX19" fmla="*/ 2468747 w 3208915"/>
              <a:gd name="connsiteY19" fmla="*/ 611900 h 5265622"/>
              <a:gd name="connsiteX20" fmla="*/ 2462893 w 3208915"/>
              <a:gd name="connsiteY20" fmla="*/ 631090 h 5265622"/>
              <a:gd name="connsiteX21" fmla="*/ 2463531 w 3208915"/>
              <a:gd name="connsiteY21" fmla="*/ 630833 h 5265622"/>
              <a:gd name="connsiteX22" fmla="*/ 2528945 w 3208915"/>
              <a:gd name="connsiteY22" fmla="*/ 580364 h 5265622"/>
              <a:gd name="connsiteX23" fmla="*/ 2578561 w 3208915"/>
              <a:gd name="connsiteY23" fmla="*/ 405778 h 5265622"/>
              <a:gd name="connsiteX24" fmla="*/ 2577701 w 3208915"/>
              <a:gd name="connsiteY24" fmla="*/ 401681 h 5265622"/>
              <a:gd name="connsiteX25" fmla="*/ 2576338 w 3208915"/>
              <a:gd name="connsiteY25" fmla="*/ 404718 h 5265622"/>
              <a:gd name="connsiteX26" fmla="*/ 2577541 w 3208915"/>
              <a:gd name="connsiteY26" fmla="*/ 400920 h 5265622"/>
              <a:gd name="connsiteX27" fmla="*/ 2564880 w 3208915"/>
              <a:gd name="connsiteY27" fmla="*/ 340607 h 5265622"/>
              <a:gd name="connsiteX28" fmla="*/ 2558353 w 3208915"/>
              <a:gd name="connsiteY28" fmla="*/ 324246 h 5265622"/>
              <a:gd name="connsiteX29" fmla="*/ 2569741 w 3208915"/>
              <a:gd name="connsiteY29" fmla="*/ 345231 h 5265622"/>
              <a:gd name="connsiteX30" fmla="*/ 2582581 w 3208915"/>
              <a:gd name="connsiteY30" fmla="*/ 385736 h 5265622"/>
              <a:gd name="connsiteX31" fmla="*/ 2614820 w 3208915"/>
              <a:gd name="connsiteY31" fmla="*/ 325861 h 5265622"/>
              <a:gd name="connsiteX32" fmla="*/ 2773045 w 3208915"/>
              <a:gd name="connsiteY32" fmla="*/ 236865 h 5265622"/>
              <a:gd name="connsiteX33" fmla="*/ 2851211 w 3208915"/>
              <a:gd name="connsiteY33" fmla="*/ 255580 h 5265622"/>
              <a:gd name="connsiteX34" fmla="*/ 2853013 w 3208915"/>
              <a:gd name="connsiteY34" fmla="*/ 256578 h 5265622"/>
              <a:gd name="connsiteX35" fmla="*/ 2847482 w 3208915"/>
              <a:gd name="connsiteY35" fmla="*/ 236723 h 5265622"/>
              <a:gd name="connsiteX36" fmla="*/ 2814440 w 3208915"/>
              <a:gd name="connsiteY36" fmla="*/ 180070 h 5265622"/>
              <a:gd name="connsiteX37" fmla="*/ 2641414 w 3208915"/>
              <a:gd name="connsiteY37" fmla="*/ 136243 h 5265622"/>
              <a:gd name="connsiteX38" fmla="*/ 2629081 w 3208915"/>
              <a:gd name="connsiteY38" fmla="*/ 140614 h 5265622"/>
              <a:gd name="connsiteX39" fmla="*/ 2645075 w 3208915"/>
              <a:gd name="connsiteY39" fmla="*/ 132536 h 5265622"/>
              <a:gd name="connsiteX40" fmla="*/ 2878276 w 3208915"/>
              <a:gd name="connsiteY40" fmla="*/ 175861 h 5265622"/>
              <a:gd name="connsiteX41" fmla="*/ 2914166 w 3208915"/>
              <a:gd name="connsiteY41" fmla="*/ 233212 h 5265622"/>
              <a:gd name="connsiteX42" fmla="*/ 2919324 w 3208915"/>
              <a:gd name="connsiteY42" fmla="*/ 247314 h 5265622"/>
              <a:gd name="connsiteX43" fmla="*/ 2919578 w 3208915"/>
              <a:gd name="connsiteY43" fmla="*/ 246903 h 5265622"/>
              <a:gd name="connsiteX44" fmla="*/ 2939456 w 3208915"/>
              <a:gd name="connsiteY44" fmla="*/ 166484 h 5265622"/>
              <a:gd name="connsiteX45" fmla="*/ 2843340 w 3208915"/>
              <a:gd name="connsiteY45" fmla="*/ 6044 h 5265622"/>
              <a:gd name="connsiteX46" fmla="*/ 2831637 w 3208915"/>
              <a:gd name="connsiteY46" fmla="*/ 0 h 5265622"/>
              <a:gd name="connsiteX47" fmla="*/ 2848374 w 3208915"/>
              <a:gd name="connsiteY47" fmla="*/ 6104 h 5265622"/>
              <a:gd name="connsiteX48" fmla="*/ 2988110 w 3208915"/>
              <a:gd name="connsiteY48" fmla="*/ 211014 h 5265622"/>
              <a:gd name="connsiteX49" fmla="*/ 2981669 w 3208915"/>
              <a:gd name="connsiteY49" fmla="*/ 262658 h 5265622"/>
              <a:gd name="connsiteX50" fmla="*/ 2977182 w 3208915"/>
              <a:gd name="connsiteY50" fmla="*/ 277738 h 5265622"/>
              <a:gd name="connsiteX51" fmla="*/ 2977671 w 3208915"/>
              <a:gd name="connsiteY51" fmla="*/ 277537 h 5265622"/>
              <a:gd name="connsiteX52" fmla="*/ 3027811 w 3208915"/>
              <a:gd name="connsiteY52" fmla="*/ 237875 h 5265622"/>
              <a:gd name="connsiteX53" fmla="*/ 3055354 w 3208915"/>
              <a:gd name="connsiteY53" fmla="*/ 49464 h 5265622"/>
              <a:gd name="connsiteX54" fmla="*/ 3050351 w 3208915"/>
              <a:gd name="connsiteY54" fmla="*/ 36606 h 5265622"/>
              <a:gd name="connsiteX55" fmla="*/ 3059080 w 3208915"/>
              <a:gd name="connsiteY55" fmla="*/ 53097 h 5265622"/>
              <a:gd name="connsiteX56" fmla="*/ 3036590 w 3208915"/>
              <a:gd name="connsiteY56" fmla="*/ 305834 h 5265622"/>
              <a:gd name="connsiteX57" fmla="*/ 2971615 w 3208915"/>
              <a:gd name="connsiteY57" fmla="*/ 356064 h 5265622"/>
              <a:gd name="connsiteX58" fmla="*/ 2965339 w 3208915"/>
              <a:gd name="connsiteY58" fmla="*/ 358657 h 5265622"/>
              <a:gd name="connsiteX59" fmla="*/ 2978752 w 3208915"/>
              <a:gd name="connsiteY59" fmla="*/ 368205 h 5265622"/>
              <a:gd name="connsiteX60" fmla="*/ 3053719 w 3208915"/>
              <a:gd name="connsiteY60" fmla="*/ 389528 h 5265622"/>
              <a:gd name="connsiteX61" fmla="*/ 3203281 w 3208915"/>
              <a:gd name="connsiteY61" fmla="*/ 286421 h 5265622"/>
              <a:gd name="connsiteX62" fmla="*/ 3208915 w 3208915"/>
              <a:gd name="connsiteY62" fmla="*/ 273867 h 5265622"/>
              <a:gd name="connsiteX63" fmla="*/ 3203225 w 3208915"/>
              <a:gd name="connsiteY63" fmla="*/ 291822 h 5265622"/>
              <a:gd name="connsiteX64" fmla="*/ 3012208 w 3208915"/>
              <a:gd name="connsiteY64" fmla="*/ 441721 h 5265622"/>
              <a:gd name="connsiteX65" fmla="*/ 2934042 w 3208915"/>
              <a:gd name="connsiteY65" fmla="*/ 423006 h 5265622"/>
              <a:gd name="connsiteX66" fmla="*/ 2932239 w 3208915"/>
              <a:gd name="connsiteY66" fmla="*/ 422008 h 5265622"/>
              <a:gd name="connsiteX67" fmla="*/ 2937771 w 3208915"/>
              <a:gd name="connsiteY67" fmla="*/ 441862 h 5265622"/>
              <a:gd name="connsiteX68" fmla="*/ 2970812 w 3208915"/>
              <a:gd name="connsiteY68" fmla="*/ 498516 h 5265622"/>
              <a:gd name="connsiteX69" fmla="*/ 3143838 w 3208915"/>
              <a:gd name="connsiteY69" fmla="*/ 542342 h 5265622"/>
              <a:gd name="connsiteX70" fmla="*/ 3156171 w 3208915"/>
              <a:gd name="connsiteY70" fmla="*/ 537971 h 5265622"/>
              <a:gd name="connsiteX71" fmla="*/ 3140177 w 3208915"/>
              <a:gd name="connsiteY71" fmla="*/ 546050 h 5265622"/>
              <a:gd name="connsiteX72" fmla="*/ 2906977 w 3208915"/>
              <a:gd name="connsiteY72" fmla="*/ 502725 h 5265622"/>
              <a:gd name="connsiteX73" fmla="*/ 2871087 w 3208915"/>
              <a:gd name="connsiteY73" fmla="*/ 445373 h 5265622"/>
              <a:gd name="connsiteX74" fmla="*/ 2865928 w 3208915"/>
              <a:gd name="connsiteY74" fmla="*/ 431272 h 5265622"/>
              <a:gd name="connsiteX75" fmla="*/ 2865674 w 3208915"/>
              <a:gd name="connsiteY75" fmla="*/ 431683 h 5265622"/>
              <a:gd name="connsiteX76" fmla="*/ 2845797 w 3208915"/>
              <a:gd name="connsiteY76" fmla="*/ 512102 h 5265622"/>
              <a:gd name="connsiteX77" fmla="*/ 2941913 w 3208915"/>
              <a:gd name="connsiteY77" fmla="*/ 672542 h 5265622"/>
              <a:gd name="connsiteX78" fmla="*/ 2953616 w 3208915"/>
              <a:gd name="connsiteY78" fmla="*/ 678585 h 5265622"/>
              <a:gd name="connsiteX79" fmla="*/ 2936878 w 3208915"/>
              <a:gd name="connsiteY79" fmla="*/ 672482 h 5265622"/>
              <a:gd name="connsiteX80" fmla="*/ 2797143 w 3208915"/>
              <a:gd name="connsiteY80" fmla="*/ 467571 h 5265622"/>
              <a:gd name="connsiteX81" fmla="*/ 2814589 w 3208915"/>
              <a:gd name="connsiteY81" fmla="*/ 383720 h 5265622"/>
              <a:gd name="connsiteX82" fmla="*/ 2815872 w 3208915"/>
              <a:gd name="connsiteY82" fmla="*/ 381053 h 5265622"/>
              <a:gd name="connsiteX83" fmla="*/ 2813393 w 3208915"/>
              <a:gd name="connsiteY83" fmla="*/ 381712 h 5265622"/>
              <a:gd name="connsiteX84" fmla="*/ 2743743 w 3208915"/>
              <a:gd name="connsiteY84" fmla="*/ 429413 h 5265622"/>
              <a:gd name="connsiteX85" fmla="*/ 2716199 w 3208915"/>
              <a:gd name="connsiteY85" fmla="*/ 617825 h 5265622"/>
              <a:gd name="connsiteX86" fmla="*/ 2721202 w 3208915"/>
              <a:gd name="connsiteY86" fmla="*/ 630683 h 5265622"/>
              <a:gd name="connsiteX87" fmla="*/ 2712474 w 3208915"/>
              <a:gd name="connsiteY87" fmla="*/ 614191 h 5265622"/>
              <a:gd name="connsiteX88" fmla="*/ 2734963 w 3208915"/>
              <a:gd name="connsiteY88" fmla="*/ 361455 h 5265622"/>
              <a:gd name="connsiteX89" fmla="*/ 2799938 w 3208915"/>
              <a:gd name="connsiteY89" fmla="*/ 311225 h 5265622"/>
              <a:gd name="connsiteX90" fmla="*/ 2804435 w 3208915"/>
              <a:gd name="connsiteY90" fmla="*/ 309367 h 5265622"/>
              <a:gd name="connsiteX91" fmla="*/ 2782828 w 3208915"/>
              <a:gd name="connsiteY91" fmla="*/ 298762 h 5265622"/>
              <a:gd name="connsiteX92" fmla="*/ 2731534 w 3208915"/>
              <a:gd name="connsiteY92" fmla="*/ 289057 h 5265622"/>
              <a:gd name="connsiteX93" fmla="*/ 2610684 w 3208915"/>
              <a:gd name="connsiteY93" fmla="*/ 349728 h 5265622"/>
              <a:gd name="connsiteX94" fmla="*/ 2583774 w 3208915"/>
              <a:gd name="connsiteY94" fmla="*/ 389500 h 5265622"/>
              <a:gd name="connsiteX95" fmla="*/ 2596670 w 3208915"/>
              <a:gd name="connsiteY95" fmla="*/ 430178 h 5265622"/>
              <a:gd name="connsiteX96" fmla="*/ 2540400 w 3208915"/>
              <a:gd name="connsiteY96" fmla="*/ 666841 h 5265622"/>
              <a:gd name="connsiteX97" fmla="*/ 2455630 w 3208915"/>
              <a:gd name="connsiteY97" fmla="*/ 730760 h 5265622"/>
              <a:gd name="connsiteX98" fmla="*/ 2447442 w 3208915"/>
              <a:gd name="connsiteY98" fmla="*/ 734059 h 5265622"/>
              <a:gd name="connsiteX99" fmla="*/ 2464941 w 3208915"/>
              <a:gd name="connsiteY99" fmla="*/ 746209 h 5265622"/>
              <a:gd name="connsiteX100" fmla="*/ 2562747 w 3208915"/>
              <a:gd name="connsiteY100" fmla="*/ 773343 h 5265622"/>
              <a:gd name="connsiteX101" fmla="*/ 2757874 w 3208915"/>
              <a:gd name="connsiteY101" fmla="*/ 642139 h 5265622"/>
              <a:gd name="connsiteX102" fmla="*/ 2765224 w 3208915"/>
              <a:gd name="connsiteY102" fmla="*/ 626164 h 5265622"/>
              <a:gd name="connsiteX103" fmla="*/ 2757801 w 3208915"/>
              <a:gd name="connsiteY103" fmla="*/ 649011 h 5265622"/>
              <a:gd name="connsiteX104" fmla="*/ 2508589 w 3208915"/>
              <a:gd name="connsiteY104" fmla="*/ 839759 h 5265622"/>
              <a:gd name="connsiteX105" fmla="*/ 2406609 w 3208915"/>
              <a:gd name="connsiteY105" fmla="*/ 815944 h 5265622"/>
              <a:gd name="connsiteX106" fmla="*/ 2404258 w 3208915"/>
              <a:gd name="connsiteY106" fmla="*/ 814674 h 5265622"/>
              <a:gd name="connsiteX107" fmla="*/ 2411474 w 3208915"/>
              <a:gd name="connsiteY107" fmla="*/ 839939 h 5265622"/>
              <a:gd name="connsiteX108" fmla="*/ 2454582 w 3208915"/>
              <a:gd name="connsiteY108" fmla="*/ 912031 h 5265622"/>
              <a:gd name="connsiteX109" fmla="*/ 2680322 w 3208915"/>
              <a:gd name="connsiteY109" fmla="*/ 967801 h 5265622"/>
              <a:gd name="connsiteX110" fmla="*/ 2696412 w 3208915"/>
              <a:gd name="connsiteY110" fmla="*/ 962239 h 5265622"/>
              <a:gd name="connsiteX111" fmla="*/ 2675545 w 3208915"/>
              <a:gd name="connsiteY111" fmla="*/ 972519 h 5265622"/>
              <a:gd name="connsiteX112" fmla="*/ 2371299 w 3208915"/>
              <a:gd name="connsiteY112" fmla="*/ 917387 h 5265622"/>
              <a:gd name="connsiteX113" fmla="*/ 2324474 w 3208915"/>
              <a:gd name="connsiteY113" fmla="*/ 844407 h 5265622"/>
              <a:gd name="connsiteX114" fmla="*/ 2317745 w 3208915"/>
              <a:gd name="connsiteY114" fmla="*/ 826463 h 5265622"/>
              <a:gd name="connsiteX115" fmla="*/ 2317413 w 3208915"/>
              <a:gd name="connsiteY115" fmla="*/ 826985 h 5265622"/>
              <a:gd name="connsiteX116" fmla="*/ 2291480 w 3208915"/>
              <a:gd name="connsiteY116" fmla="*/ 929319 h 5265622"/>
              <a:gd name="connsiteX117" fmla="*/ 2416878 w 3208915"/>
              <a:gd name="connsiteY117" fmla="*/ 1133481 h 5265622"/>
              <a:gd name="connsiteX118" fmla="*/ 2432147 w 3208915"/>
              <a:gd name="connsiteY118" fmla="*/ 1141172 h 5265622"/>
              <a:gd name="connsiteX119" fmla="*/ 2410310 w 3208915"/>
              <a:gd name="connsiteY119" fmla="*/ 1133405 h 5265622"/>
              <a:gd name="connsiteX120" fmla="*/ 2228003 w 3208915"/>
              <a:gd name="connsiteY120" fmla="*/ 872654 h 5265622"/>
              <a:gd name="connsiteX121" fmla="*/ 2250764 w 3208915"/>
              <a:gd name="connsiteY121" fmla="*/ 765953 h 5265622"/>
              <a:gd name="connsiteX122" fmla="*/ 2252439 w 3208915"/>
              <a:gd name="connsiteY122" fmla="*/ 762559 h 5265622"/>
              <a:gd name="connsiteX123" fmla="*/ 2249204 w 3208915"/>
              <a:gd name="connsiteY123" fmla="*/ 763397 h 5265622"/>
              <a:gd name="connsiteX124" fmla="*/ 2158334 w 3208915"/>
              <a:gd name="connsiteY124" fmla="*/ 824098 h 5265622"/>
              <a:gd name="connsiteX125" fmla="*/ 2122400 w 3208915"/>
              <a:gd name="connsiteY125" fmla="*/ 1063853 h 5265622"/>
              <a:gd name="connsiteX126" fmla="*/ 2128926 w 3208915"/>
              <a:gd name="connsiteY126" fmla="*/ 1080215 h 5265622"/>
              <a:gd name="connsiteX127" fmla="*/ 2117539 w 3208915"/>
              <a:gd name="connsiteY127" fmla="*/ 1059230 h 5265622"/>
              <a:gd name="connsiteX128" fmla="*/ 2146880 w 3208915"/>
              <a:gd name="connsiteY128" fmla="*/ 737620 h 5265622"/>
              <a:gd name="connsiteX129" fmla="*/ 2231650 w 3208915"/>
              <a:gd name="connsiteY129" fmla="*/ 673701 h 5265622"/>
              <a:gd name="connsiteX130" fmla="*/ 2237517 w 3208915"/>
              <a:gd name="connsiteY130" fmla="*/ 671337 h 5265622"/>
              <a:gd name="connsiteX131" fmla="*/ 2209327 w 3208915"/>
              <a:gd name="connsiteY131" fmla="*/ 657843 h 5265622"/>
              <a:gd name="connsiteX132" fmla="*/ 2142406 w 3208915"/>
              <a:gd name="connsiteY132" fmla="*/ 645493 h 5265622"/>
              <a:gd name="connsiteX133" fmla="*/ 1947278 w 3208915"/>
              <a:gd name="connsiteY133" fmla="*/ 776698 h 5265622"/>
              <a:gd name="connsiteX134" fmla="*/ 0 w 3208915"/>
              <a:gd name="connsiteY134" fmla="*/ 4358100 h 5265622"/>
              <a:gd name="connsiteX135" fmla="*/ 21161 w 3208915"/>
              <a:gd name="connsiteY135" fmla="*/ 4298603 h 5265622"/>
              <a:gd name="connsiteX136" fmla="*/ 731561 w 3208915"/>
              <a:gd name="connsiteY136" fmla="*/ 3801879 h 5265622"/>
              <a:gd name="connsiteX137" fmla="*/ 1022262 w 3208915"/>
              <a:gd name="connsiteY137" fmla="*/ 3863896 h 5265622"/>
              <a:gd name="connsiteX138" fmla="*/ 1028966 w 3208915"/>
              <a:gd name="connsiteY138" fmla="*/ 3867203 h 5265622"/>
              <a:gd name="connsiteX139" fmla="*/ 1008395 w 3208915"/>
              <a:gd name="connsiteY139" fmla="*/ 3801412 h 5265622"/>
              <a:gd name="connsiteX140" fmla="*/ 885511 w 3208915"/>
              <a:gd name="connsiteY140" fmla="*/ 3613677 h 5265622"/>
              <a:gd name="connsiteX141" fmla="*/ 242021 w 3208915"/>
              <a:gd name="connsiteY141" fmla="*/ 3468448 h 5265622"/>
              <a:gd name="connsiteX142" fmla="*/ 196155 w 3208915"/>
              <a:gd name="connsiteY142" fmla="*/ 3482931 h 5265622"/>
              <a:gd name="connsiteX143" fmla="*/ 255637 w 3208915"/>
              <a:gd name="connsiteY143" fmla="*/ 3456161 h 5265622"/>
              <a:gd name="connsiteX144" fmla="*/ 1122918 w 3208915"/>
              <a:gd name="connsiteY144" fmla="*/ 3599730 h 5265622"/>
              <a:gd name="connsiteX145" fmla="*/ 1256394 w 3208915"/>
              <a:gd name="connsiteY145" fmla="*/ 3789776 h 5265622"/>
              <a:gd name="connsiteX146" fmla="*/ 1275579 w 3208915"/>
              <a:gd name="connsiteY146" fmla="*/ 3836506 h 5265622"/>
              <a:gd name="connsiteX147" fmla="*/ 1276524 w 3208915"/>
              <a:gd name="connsiteY147" fmla="*/ 3835144 h 5265622"/>
              <a:gd name="connsiteX148" fmla="*/ 1350449 w 3208915"/>
              <a:gd name="connsiteY148" fmla="*/ 3568657 h 5265622"/>
              <a:gd name="connsiteX149" fmla="*/ 992989 w 3208915"/>
              <a:gd name="connsiteY149" fmla="*/ 3037002 h 5265622"/>
              <a:gd name="connsiteX150" fmla="*/ 970306 w 3208915"/>
              <a:gd name="connsiteY150" fmla="*/ 3026565 h 5265622"/>
              <a:gd name="connsiteX151" fmla="*/ 973040 w 3208915"/>
              <a:gd name="connsiteY151" fmla="*/ 3062393 h 5265622"/>
              <a:gd name="connsiteX152" fmla="*/ 1232279 w 3208915"/>
              <a:gd name="connsiteY152" fmla="*/ 3411742 h 5265622"/>
              <a:gd name="connsiteX153" fmla="*/ 1264427 w 3208915"/>
              <a:gd name="connsiteY153" fmla="*/ 3427267 h 5265622"/>
              <a:gd name="connsiteX154" fmla="*/ 1218449 w 3208915"/>
              <a:gd name="connsiteY154" fmla="*/ 3411588 h 5265622"/>
              <a:gd name="connsiteX155" fmla="*/ 834597 w 3208915"/>
              <a:gd name="connsiteY155" fmla="*/ 2885221 h 5265622"/>
              <a:gd name="connsiteX156" fmla="*/ 882522 w 3208915"/>
              <a:gd name="connsiteY156" fmla="*/ 2669827 h 5265622"/>
              <a:gd name="connsiteX157" fmla="*/ 886047 w 3208915"/>
              <a:gd name="connsiteY157" fmla="*/ 2662975 h 5265622"/>
              <a:gd name="connsiteX158" fmla="*/ 879237 w 3208915"/>
              <a:gd name="connsiteY158" fmla="*/ 2664668 h 5265622"/>
              <a:gd name="connsiteX159" fmla="*/ 687908 w 3208915"/>
              <a:gd name="connsiteY159" fmla="*/ 2787201 h 5265622"/>
              <a:gd name="connsiteX160" fmla="*/ 612247 w 3208915"/>
              <a:gd name="connsiteY160" fmla="*/ 3271187 h 5265622"/>
              <a:gd name="connsiteX161" fmla="*/ 625989 w 3208915"/>
              <a:gd name="connsiteY161" fmla="*/ 3304217 h 5265622"/>
              <a:gd name="connsiteX162" fmla="*/ 602013 w 3208915"/>
              <a:gd name="connsiteY162" fmla="*/ 3261854 h 5265622"/>
              <a:gd name="connsiteX163" fmla="*/ 663791 w 3208915"/>
              <a:gd name="connsiteY163" fmla="*/ 2612633 h 5265622"/>
              <a:gd name="connsiteX164" fmla="*/ 842276 w 3208915"/>
              <a:gd name="connsiteY164" fmla="*/ 2483603 h 5265622"/>
              <a:gd name="connsiteX165" fmla="*/ 854630 w 3208915"/>
              <a:gd name="connsiteY165" fmla="*/ 2478830 h 5265622"/>
              <a:gd name="connsiteX166" fmla="*/ 795274 w 3208915"/>
              <a:gd name="connsiteY166" fmla="*/ 2451590 h 5265622"/>
              <a:gd name="connsiteX167" fmla="*/ 654370 w 3208915"/>
              <a:gd name="connsiteY167" fmla="*/ 2426659 h 5265622"/>
              <a:gd name="connsiteX168" fmla="*/ 243525 w 3208915"/>
              <a:gd name="connsiteY168" fmla="*/ 2691517 h 5265622"/>
              <a:gd name="connsiteX169" fmla="*/ 228049 w 3208915"/>
              <a:gd name="connsiteY169" fmla="*/ 2723765 h 5265622"/>
              <a:gd name="connsiteX170" fmla="*/ 243679 w 3208915"/>
              <a:gd name="connsiteY170" fmla="*/ 2677643 h 5265622"/>
              <a:gd name="connsiteX171" fmla="*/ 768401 w 3208915"/>
              <a:gd name="connsiteY171" fmla="*/ 2292588 h 5265622"/>
              <a:gd name="connsiteX172" fmla="*/ 983121 w 3208915"/>
              <a:gd name="connsiteY172" fmla="*/ 2340663 h 5265622"/>
              <a:gd name="connsiteX173" fmla="*/ 988073 w 3208915"/>
              <a:gd name="connsiteY173" fmla="*/ 2343227 h 5265622"/>
              <a:gd name="connsiteX174" fmla="*/ 972878 w 3208915"/>
              <a:gd name="connsiteY174" fmla="*/ 2292226 h 5265622"/>
              <a:gd name="connsiteX175" fmla="*/ 882113 w 3208915"/>
              <a:gd name="connsiteY175" fmla="*/ 2146696 h 5265622"/>
              <a:gd name="connsiteX176" fmla="*/ 406812 w 3208915"/>
              <a:gd name="connsiteY176" fmla="*/ 2034116 h 5265622"/>
              <a:gd name="connsiteX177" fmla="*/ 372934 w 3208915"/>
              <a:gd name="connsiteY177" fmla="*/ 2045343 h 5265622"/>
              <a:gd name="connsiteX178" fmla="*/ 416870 w 3208915"/>
              <a:gd name="connsiteY178" fmla="*/ 2024592 h 5265622"/>
              <a:gd name="connsiteX179" fmla="*/ 1057469 w 3208915"/>
              <a:gd name="connsiteY179" fmla="*/ 2135884 h 5265622"/>
              <a:gd name="connsiteX180" fmla="*/ 1156058 w 3208915"/>
              <a:gd name="connsiteY180" fmla="*/ 2283206 h 5265622"/>
              <a:gd name="connsiteX181" fmla="*/ 1170228 w 3208915"/>
              <a:gd name="connsiteY181" fmla="*/ 2319431 h 5265622"/>
              <a:gd name="connsiteX182" fmla="*/ 1170926 w 3208915"/>
              <a:gd name="connsiteY182" fmla="*/ 2318375 h 5265622"/>
              <a:gd name="connsiteX183" fmla="*/ 1225529 w 3208915"/>
              <a:gd name="connsiteY183" fmla="*/ 2111797 h 5265622"/>
              <a:gd name="connsiteX184" fmla="*/ 961499 w 3208915"/>
              <a:gd name="connsiteY184" fmla="*/ 1699664 h 5265622"/>
              <a:gd name="connsiteX185" fmla="*/ 929352 w 3208915"/>
              <a:gd name="connsiteY185" fmla="*/ 1684139 h 5265622"/>
              <a:gd name="connsiteX186" fmla="*/ 975330 w 3208915"/>
              <a:gd name="connsiteY186" fmla="*/ 1699818 h 5265622"/>
              <a:gd name="connsiteX187" fmla="*/ 1359181 w 3208915"/>
              <a:gd name="connsiteY187" fmla="*/ 2226185 h 5265622"/>
              <a:gd name="connsiteX188" fmla="*/ 1341489 w 3208915"/>
              <a:gd name="connsiteY188" fmla="*/ 2358847 h 5265622"/>
              <a:gd name="connsiteX189" fmla="*/ 1329163 w 3208915"/>
              <a:gd name="connsiteY189" fmla="*/ 2397584 h 5265622"/>
              <a:gd name="connsiteX190" fmla="*/ 1330507 w 3208915"/>
              <a:gd name="connsiteY190" fmla="*/ 2397066 h 5265622"/>
              <a:gd name="connsiteX191" fmla="*/ 1468239 w 3208915"/>
              <a:gd name="connsiteY191" fmla="*/ 2295185 h 5265622"/>
              <a:gd name="connsiteX192" fmla="*/ 1575483 w 3208915"/>
              <a:gd name="connsiteY192" fmla="*/ 2007705 h 5265622"/>
              <a:gd name="connsiteX193" fmla="*/ 1572720 w 3208915"/>
              <a:gd name="connsiteY193" fmla="*/ 1943087 h 5265622"/>
              <a:gd name="connsiteX194" fmla="*/ 1549946 w 3208915"/>
              <a:gd name="connsiteY194" fmla="*/ 1907690 h 5265622"/>
              <a:gd name="connsiteX195" fmla="*/ 1502342 w 3208915"/>
              <a:gd name="connsiteY195" fmla="*/ 1722224 h 5265622"/>
              <a:gd name="connsiteX196" fmla="*/ 1539458 w 3208915"/>
              <a:gd name="connsiteY196" fmla="*/ 1557529 h 5265622"/>
              <a:gd name="connsiteX197" fmla="*/ 1542188 w 3208915"/>
              <a:gd name="connsiteY197" fmla="*/ 1552290 h 5265622"/>
              <a:gd name="connsiteX198" fmla="*/ 1536914 w 3208915"/>
              <a:gd name="connsiteY198" fmla="*/ 1553584 h 5265622"/>
              <a:gd name="connsiteX199" fmla="*/ 1388734 w 3208915"/>
              <a:gd name="connsiteY199" fmla="*/ 1647276 h 5265622"/>
              <a:gd name="connsiteX200" fmla="*/ 1330136 w 3208915"/>
              <a:gd name="connsiteY200" fmla="*/ 2017342 h 5265622"/>
              <a:gd name="connsiteX201" fmla="*/ 1340779 w 3208915"/>
              <a:gd name="connsiteY201" fmla="*/ 2042597 h 5265622"/>
              <a:gd name="connsiteX202" fmla="*/ 1322210 w 3208915"/>
              <a:gd name="connsiteY202" fmla="*/ 2010205 h 5265622"/>
              <a:gd name="connsiteX203" fmla="*/ 1370056 w 3208915"/>
              <a:gd name="connsiteY203" fmla="*/ 1513796 h 5265622"/>
              <a:gd name="connsiteX204" fmla="*/ 1508288 w 3208915"/>
              <a:gd name="connsiteY204" fmla="*/ 1415137 h 5265622"/>
              <a:gd name="connsiteX205" fmla="*/ 1517856 w 3208915"/>
              <a:gd name="connsiteY205" fmla="*/ 1411488 h 5265622"/>
              <a:gd name="connsiteX206" fmla="*/ 1471887 w 3208915"/>
              <a:gd name="connsiteY206" fmla="*/ 1390660 h 5265622"/>
              <a:gd name="connsiteX207" fmla="*/ 1362760 w 3208915"/>
              <a:gd name="connsiteY207" fmla="*/ 1371597 h 5265622"/>
              <a:gd name="connsiteX208" fmla="*/ 1044569 w 3208915"/>
              <a:gd name="connsiteY208" fmla="*/ 1574113 h 5265622"/>
              <a:gd name="connsiteX209" fmla="*/ 1032583 w 3208915"/>
              <a:gd name="connsiteY209" fmla="*/ 1598771 h 5265622"/>
              <a:gd name="connsiteX210" fmla="*/ 1044688 w 3208915"/>
              <a:gd name="connsiteY210" fmla="*/ 1563505 h 5265622"/>
              <a:gd name="connsiteX211" fmla="*/ 1451074 w 3208915"/>
              <a:gd name="connsiteY211" fmla="*/ 1269084 h 5265622"/>
              <a:gd name="connsiteX212" fmla="*/ 1617370 w 3208915"/>
              <a:gd name="connsiteY212" fmla="*/ 1305843 h 5265622"/>
              <a:gd name="connsiteX213" fmla="*/ 1621205 w 3208915"/>
              <a:gd name="connsiteY213" fmla="*/ 1307803 h 5265622"/>
              <a:gd name="connsiteX214" fmla="*/ 1609437 w 3208915"/>
              <a:gd name="connsiteY214" fmla="*/ 1268807 h 5265622"/>
              <a:gd name="connsiteX215" fmla="*/ 1539141 w 3208915"/>
              <a:gd name="connsiteY215" fmla="*/ 1157531 h 5265622"/>
              <a:gd name="connsiteX216" fmla="*/ 1171032 w 3208915"/>
              <a:gd name="connsiteY216" fmla="*/ 1071450 h 5265622"/>
              <a:gd name="connsiteX217" fmla="*/ 1144794 w 3208915"/>
              <a:gd name="connsiteY217" fmla="*/ 1080034 h 5265622"/>
              <a:gd name="connsiteX218" fmla="*/ 1178821 w 3208915"/>
              <a:gd name="connsiteY218" fmla="*/ 1064167 h 5265622"/>
              <a:gd name="connsiteX219" fmla="*/ 1674950 w 3208915"/>
              <a:gd name="connsiteY219" fmla="*/ 1149264 h 5265622"/>
              <a:gd name="connsiteX220" fmla="*/ 1751305 w 3208915"/>
              <a:gd name="connsiteY220" fmla="*/ 1261910 h 5265622"/>
              <a:gd name="connsiteX221" fmla="*/ 1762280 w 3208915"/>
              <a:gd name="connsiteY221" fmla="*/ 1289608 h 5265622"/>
              <a:gd name="connsiteX222" fmla="*/ 1762821 w 3208915"/>
              <a:gd name="connsiteY222" fmla="*/ 1288801 h 5265622"/>
              <a:gd name="connsiteX223" fmla="*/ 1805110 w 3208915"/>
              <a:gd name="connsiteY223" fmla="*/ 1130846 h 5265622"/>
              <a:gd name="connsiteX224" fmla="*/ 1600624 w 3208915"/>
              <a:gd name="connsiteY224" fmla="*/ 815720 h 5265622"/>
              <a:gd name="connsiteX225" fmla="*/ 1575727 w 3208915"/>
              <a:gd name="connsiteY225" fmla="*/ 803850 h 5265622"/>
              <a:gd name="connsiteX226" fmla="*/ 1611336 w 3208915"/>
              <a:gd name="connsiteY226" fmla="*/ 815838 h 5265622"/>
              <a:gd name="connsiteX227" fmla="*/ 1908620 w 3208915"/>
              <a:gd name="connsiteY227" fmla="*/ 1218310 h 5265622"/>
              <a:gd name="connsiteX228" fmla="*/ 1894918 w 3208915"/>
              <a:gd name="connsiteY228" fmla="*/ 1319746 h 5265622"/>
              <a:gd name="connsiteX229" fmla="*/ 1885372 w 3208915"/>
              <a:gd name="connsiteY229" fmla="*/ 1349366 h 5265622"/>
              <a:gd name="connsiteX230" fmla="*/ 1886412 w 3208915"/>
              <a:gd name="connsiteY230" fmla="*/ 1348970 h 5265622"/>
              <a:gd name="connsiteX231" fmla="*/ 1993083 w 3208915"/>
              <a:gd name="connsiteY231" fmla="*/ 1271069 h 5265622"/>
              <a:gd name="connsiteX232" fmla="*/ 2051681 w 3208915"/>
              <a:gd name="connsiteY232" fmla="*/ 901003 h 5265622"/>
              <a:gd name="connsiteX233" fmla="*/ 2041038 w 3208915"/>
              <a:gd name="connsiteY233" fmla="*/ 875748 h 5265622"/>
              <a:gd name="connsiteX234" fmla="*/ 2059607 w 3208915"/>
              <a:gd name="connsiteY234" fmla="*/ 908139 h 5265622"/>
              <a:gd name="connsiteX235" fmla="*/ 2011761 w 3208915"/>
              <a:gd name="connsiteY235" fmla="*/ 1404549 h 5265622"/>
              <a:gd name="connsiteX236" fmla="*/ 1873528 w 3208915"/>
              <a:gd name="connsiteY236" fmla="*/ 1503208 h 5265622"/>
              <a:gd name="connsiteX237" fmla="*/ 1860177 w 3208915"/>
              <a:gd name="connsiteY237" fmla="*/ 1508300 h 5265622"/>
              <a:gd name="connsiteX238" fmla="*/ 1888711 w 3208915"/>
              <a:gd name="connsiteY238" fmla="*/ 1527054 h 5265622"/>
              <a:gd name="connsiteX239" fmla="*/ 2048202 w 3208915"/>
              <a:gd name="connsiteY239" fmla="*/ 1568936 h 5265622"/>
              <a:gd name="connsiteX240" fmla="*/ 2366392 w 3208915"/>
              <a:gd name="connsiteY240" fmla="*/ 1366420 h 5265622"/>
              <a:gd name="connsiteX241" fmla="*/ 2378378 w 3208915"/>
              <a:gd name="connsiteY241" fmla="*/ 1341762 h 5265622"/>
              <a:gd name="connsiteX242" fmla="*/ 2366273 w 3208915"/>
              <a:gd name="connsiteY242" fmla="*/ 1377028 h 5265622"/>
              <a:gd name="connsiteX243" fmla="*/ 1959888 w 3208915"/>
              <a:gd name="connsiteY243" fmla="*/ 1671449 h 5265622"/>
              <a:gd name="connsiteX244" fmla="*/ 1793591 w 3208915"/>
              <a:gd name="connsiteY244" fmla="*/ 1634690 h 5265622"/>
              <a:gd name="connsiteX245" fmla="*/ 1789757 w 3208915"/>
              <a:gd name="connsiteY245" fmla="*/ 1632730 h 5265622"/>
              <a:gd name="connsiteX246" fmla="*/ 1801524 w 3208915"/>
              <a:gd name="connsiteY246" fmla="*/ 1671727 h 5265622"/>
              <a:gd name="connsiteX247" fmla="*/ 1871820 w 3208915"/>
              <a:gd name="connsiteY247" fmla="*/ 1783002 h 5265622"/>
              <a:gd name="connsiteX248" fmla="*/ 2239930 w 3208915"/>
              <a:gd name="connsiteY248" fmla="*/ 1869083 h 5265622"/>
              <a:gd name="connsiteX249" fmla="*/ 2266168 w 3208915"/>
              <a:gd name="connsiteY249" fmla="*/ 1860499 h 5265622"/>
              <a:gd name="connsiteX250" fmla="*/ 2232140 w 3208915"/>
              <a:gd name="connsiteY250" fmla="*/ 1876366 h 5265622"/>
              <a:gd name="connsiteX251" fmla="*/ 1736011 w 3208915"/>
              <a:gd name="connsiteY251" fmla="*/ 1791269 h 5265622"/>
              <a:gd name="connsiteX252" fmla="*/ 1659656 w 3208915"/>
              <a:gd name="connsiteY252" fmla="*/ 1678623 h 5265622"/>
              <a:gd name="connsiteX253" fmla="*/ 1648681 w 3208915"/>
              <a:gd name="connsiteY253" fmla="*/ 1650926 h 5265622"/>
              <a:gd name="connsiteX254" fmla="*/ 1648141 w 3208915"/>
              <a:gd name="connsiteY254" fmla="*/ 1651733 h 5265622"/>
              <a:gd name="connsiteX255" fmla="*/ 1605852 w 3208915"/>
              <a:gd name="connsiteY255" fmla="*/ 1809687 h 5265622"/>
              <a:gd name="connsiteX256" fmla="*/ 1810337 w 3208915"/>
              <a:gd name="connsiteY256" fmla="*/ 2124813 h 5265622"/>
              <a:gd name="connsiteX257" fmla="*/ 1835235 w 3208915"/>
              <a:gd name="connsiteY257" fmla="*/ 2136684 h 5265622"/>
              <a:gd name="connsiteX258" fmla="*/ 1799626 w 3208915"/>
              <a:gd name="connsiteY258" fmla="*/ 2124696 h 5265622"/>
              <a:gd name="connsiteX259" fmla="*/ 1628133 w 3208915"/>
              <a:gd name="connsiteY259" fmla="*/ 2011553 h 5265622"/>
              <a:gd name="connsiteX260" fmla="*/ 1610731 w 3208915"/>
              <a:gd name="connsiteY260" fmla="*/ 1991616 h 5265622"/>
              <a:gd name="connsiteX261" fmla="*/ 1610834 w 3208915"/>
              <a:gd name="connsiteY261" fmla="*/ 1992011 h 5265622"/>
              <a:gd name="connsiteX262" fmla="*/ 1492356 w 3208915"/>
              <a:gd name="connsiteY262" fmla="*/ 2469754 h 5265622"/>
              <a:gd name="connsiteX263" fmla="*/ 1313871 w 3208915"/>
              <a:gd name="connsiteY263" fmla="*/ 2598784 h 5265622"/>
              <a:gd name="connsiteX264" fmla="*/ 1296631 w 3208915"/>
              <a:gd name="connsiteY264" fmla="*/ 2605444 h 5265622"/>
              <a:gd name="connsiteX265" fmla="*/ 1333475 w 3208915"/>
              <a:gd name="connsiteY265" fmla="*/ 2629971 h 5265622"/>
              <a:gd name="connsiteX266" fmla="*/ 1539408 w 3208915"/>
              <a:gd name="connsiteY266" fmla="*/ 2684746 h 5265622"/>
              <a:gd name="connsiteX267" fmla="*/ 1950254 w 3208915"/>
              <a:gd name="connsiteY267" fmla="*/ 2419888 h 5265622"/>
              <a:gd name="connsiteX268" fmla="*/ 1965730 w 3208915"/>
              <a:gd name="connsiteY268" fmla="*/ 2387640 h 5265622"/>
              <a:gd name="connsiteX269" fmla="*/ 1950100 w 3208915"/>
              <a:gd name="connsiteY269" fmla="*/ 2433762 h 5265622"/>
              <a:gd name="connsiteX270" fmla="*/ 1425378 w 3208915"/>
              <a:gd name="connsiteY270" fmla="*/ 2818816 h 5265622"/>
              <a:gd name="connsiteX271" fmla="*/ 1210657 w 3208915"/>
              <a:gd name="connsiteY271" fmla="*/ 2770742 h 5265622"/>
              <a:gd name="connsiteX272" fmla="*/ 1205706 w 3208915"/>
              <a:gd name="connsiteY272" fmla="*/ 2768178 h 5265622"/>
              <a:gd name="connsiteX273" fmla="*/ 1220900 w 3208915"/>
              <a:gd name="connsiteY273" fmla="*/ 2819179 h 5265622"/>
              <a:gd name="connsiteX274" fmla="*/ 1311665 w 3208915"/>
              <a:gd name="connsiteY274" fmla="*/ 2964709 h 5265622"/>
              <a:gd name="connsiteX275" fmla="*/ 1786966 w 3208915"/>
              <a:gd name="connsiteY275" fmla="*/ 3077290 h 5265622"/>
              <a:gd name="connsiteX276" fmla="*/ 1820844 w 3208915"/>
              <a:gd name="connsiteY276" fmla="*/ 3066063 h 5265622"/>
              <a:gd name="connsiteX277" fmla="*/ 1776908 w 3208915"/>
              <a:gd name="connsiteY277" fmla="*/ 3086814 h 5265622"/>
              <a:gd name="connsiteX278" fmla="*/ 1136310 w 3208915"/>
              <a:gd name="connsiteY278" fmla="*/ 2975521 h 5265622"/>
              <a:gd name="connsiteX279" fmla="*/ 1037720 w 3208915"/>
              <a:gd name="connsiteY279" fmla="*/ 2828199 h 5265622"/>
              <a:gd name="connsiteX280" fmla="*/ 1023550 w 3208915"/>
              <a:gd name="connsiteY280" fmla="*/ 2791975 h 5265622"/>
              <a:gd name="connsiteX281" fmla="*/ 1022852 w 3208915"/>
              <a:gd name="connsiteY281" fmla="*/ 2793031 h 5265622"/>
              <a:gd name="connsiteX282" fmla="*/ 968249 w 3208915"/>
              <a:gd name="connsiteY282" fmla="*/ 2999609 h 5265622"/>
              <a:gd name="connsiteX283" fmla="*/ 970085 w 3208915"/>
              <a:gd name="connsiteY283" fmla="*/ 3023675 h 5265622"/>
              <a:gd name="connsiteX284" fmla="*/ 1011714 w 3208915"/>
              <a:gd name="connsiteY284" fmla="*/ 3037201 h 5265622"/>
              <a:gd name="connsiteX285" fmla="*/ 1531395 w 3208915"/>
              <a:gd name="connsiteY285" fmla="*/ 3716218 h 5265622"/>
              <a:gd name="connsiteX286" fmla="*/ 1507442 w 3208915"/>
              <a:gd name="connsiteY286" fmla="*/ 3887353 h 5265622"/>
              <a:gd name="connsiteX287" fmla="*/ 1490755 w 3208915"/>
              <a:gd name="connsiteY287" fmla="*/ 3937324 h 5265622"/>
              <a:gd name="connsiteX288" fmla="*/ 1492573 w 3208915"/>
              <a:gd name="connsiteY288" fmla="*/ 3936657 h 5265622"/>
              <a:gd name="connsiteX289" fmla="*/ 1679044 w 3208915"/>
              <a:gd name="connsiteY289" fmla="*/ 3805229 h 5265622"/>
              <a:gd name="connsiteX290" fmla="*/ 1781479 w 3208915"/>
              <a:gd name="connsiteY290" fmla="*/ 3180883 h 5265622"/>
              <a:gd name="connsiteX291" fmla="*/ 1762873 w 3208915"/>
              <a:gd name="connsiteY291" fmla="*/ 3138276 h 5265622"/>
              <a:gd name="connsiteX292" fmla="*/ 1795334 w 3208915"/>
              <a:gd name="connsiteY292" fmla="*/ 3192924 h 5265622"/>
              <a:gd name="connsiteX293" fmla="*/ 1711695 w 3208915"/>
              <a:gd name="connsiteY293" fmla="*/ 4030424 h 5265622"/>
              <a:gd name="connsiteX294" fmla="*/ 1470051 w 3208915"/>
              <a:gd name="connsiteY294" fmla="*/ 4196874 h 5265622"/>
              <a:gd name="connsiteX295" fmla="*/ 1446711 w 3208915"/>
              <a:gd name="connsiteY295" fmla="*/ 4205466 h 5265622"/>
              <a:gd name="connsiteX296" fmla="*/ 1496593 w 3208915"/>
              <a:gd name="connsiteY296" fmla="*/ 4237106 h 5265622"/>
              <a:gd name="connsiteX297" fmla="*/ 1775397 w 3208915"/>
              <a:gd name="connsiteY297" fmla="*/ 4307765 h 5265622"/>
              <a:gd name="connsiteX298" fmla="*/ 2331624 w 3208915"/>
              <a:gd name="connsiteY298" fmla="*/ 3966097 h 5265622"/>
              <a:gd name="connsiteX299" fmla="*/ 2352576 w 3208915"/>
              <a:gd name="connsiteY299" fmla="*/ 3924497 h 5265622"/>
              <a:gd name="connsiteX300" fmla="*/ 2331416 w 3208915"/>
              <a:gd name="connsiteY300" fmla="*/ 3983994 h 5265622"/>
              <a:gd name="connsiteX301" fmla="*/ 1621015 w 3208915"/>
              <a:gd name="connsiteY301" fmla="*/ 4480717 h 5265622"/>
              <a:gd name="connsiteX302" fmla="*/ 1330314 w 3208915"/>
              <a:gd name="connsiteY302" fmla="*/ 4418700 h 5265622"/>
              <a:gd name="connsiteX303" fmla="*/ 1323610 w 3208915"/>
              <a:gd name="connsiteY303" fmla="*/ 4415393 h 5265622"/>
              <a:gd name="connsiteX304" fmla="*/ 1344182 w 3208915"/>
              <a:gd name="connsiteY304" fmla="*/ 4481185 h 5265622"/>
              <a:gd name="connsiteX305" fmla="*/ 1467065 w 3208915"/>
              <a:gd name="connsiteY305" fmla="*/ 4668920 h 5265622"/>
              <a:gd name="connsiteX306" fmla="*/ 2110555 w 3208915"/>
              <a:gd name="connsiteY306" fmla="*/ 4814149 h 5265622"/>
              <a:gd name="connsiteX307" fmla="*/ 2156421 w 3208915"/>
              <a:gd name="connsiteY307" fmla="*/ 4799666 h 5265622"/>
              <a:gd name="connsiteX308" fmla="*/ 2096939 w 3208915"/>
              <a:gd name="connsiteY308" fmla="*/ 4826436 h 5265622"/>
              <a:gd name="connsiteX309" fmla="*/ 1229658 w 3208915"/>
              <a:gd name="connsiteY309" fmla="*/ 4682867 h 5265622"/>
              <a:gd name="connsiteX310" fmla="*/ 1096182 w 3208915"/>
              <a:gd name="connsiteY310" fmla="*/ 4492821 h 5265622"/>
              <a:gd name="connsiteX311" fmla="*/ 1076998 w 3208915"/>
              <a:gd name="connsiteY311" fmla="*/ 4446092 h 5265622"/>
              <a:gd name="connsiteX312" fmla="*/ 1076053 w 3208915"/>
              <a:gd name="connsiteY312" fmla="*/ 4447453 h 5265622"/>
              <a:gd name="connsiteX313" fmla="*/ 1002127 w 3208915"/>
              <a:gd name="connsiteY313" fmla="*/ 4713940 h 5265622"/>
              <a:gd name="connsiteX314" fmla="*/ 1359587 w 3208915"/>
              <a:gd name="connsiteY314" fmla="*/ 5245595 h 5265622"/>
              <a:gd name="connsiteX315" fmla="*/ 1403110 w 3208915"/>
              <a:gd name="connsiteY315" fmla="*/ 5265622 h 5265622"/>
              <a:gd name="connsiteX316" fmla="*/ 1340863 w 3208915"/>
              <a:gd name="connsiteY316" fmla="*/ 5245396 h 5265622"/>
              <a:gd name="connsiteX317" fmla="*/ 821182 w 3208915"/>
              <a:gd name="connsiteY317" fmla="*/ 4566379 h 5265622"/>
              <a:gd name="connsiteX318" fmla="*/ 886065 w 3208915"/>
              <a:gd name="connsiteY318" fmla="*/ 4288520 h 5265622"/>
              <a:gd name="connsiteX319" fmla="*/ 890837 w 3208915"/>
              <a:gd name="connsiteY319" fmla="*/ 4279681 h 5265622"/>
              <a:gd name="connsiteX320" fmla="*/ 881618 w 3208915"/>
              <a:gd name="connsiteY320" fmla="*/ 4281865 h 5265622"/>
              <a:gd name="connsiteX321" fmla="*/ 622585 w 3208915"/>
              <a:gd name="connsiteY321" fmla="*/ 4439933 h 5265622"/>
              <a:gd name="connsiteX322" fmla="*/ 520151 w 3208915"/>
              <a:gd name="connsiteY322" fmla="*/ 5064279 h 5265622"/>
              <a:gd name="connsiteX323" fmla="*/ 538756 w 3208915"/>
              <a:gd name="connsiteY323" fmla="*/ 5106886 h 5265622"/>
              <a:gd name="connsiteX324" fmla="*/ 506295 w 3208915"/>
              <a:gd name="connsiteY324" fmla="*/ 5052238 h 5265622"/>
              <a:gd name="connsiteX325" fmla="*/ 589934 w 3208915"/>
              <a:gd name="connsiteY325" fmla="*/ 4214738 h 5265622"/>
              <a:gd name="connsiteX326" fmla="*/ 831578 w 3208915"/>
              <a:gd name="connsiteY326" fmla="*/ 4048289 h 5265622"/>
              <a:gd name="connsiteX327" fmla="*/ 848303 w 3208915"/>
              <a:gd name="connsiteY327" fmla="*/ 4042132 h 5265622"/>
              <a:gd name="connsiteX328" fmla="*/ 767944 w 3208915"/>
              <a:gd name="connsiteY328" fmla="*/ 4006992 h 5265622"/>
              <a:gd name="connsiteX329" fmla="*/ 577180 w 3208915"/>
              <a:gd name="connsiteY329" fmla="*/ 3974832 h 5265622"/>
              <a:gd name="connsiteX330" fmla="*/ 20953 w 3208915"/>
              <a:gd name="connsiteY330" fmla="*/ 4316500 h 52656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Lst>
            <a:rect l="l" t="t" r="r" b="b"/>
            <a:pathLst>
              <a:path w="3208915" h="5265622">
                <a:moveTo>
                  <a:pt x="1939928" y="792673"/>
                </a:moveTo>
                <a:lnTo>
                  <a:pt x="1947351" y="769825"/>
                </a:lnTo>
                <a:cubicBezTo>
                  <a:pt x="1992861" y="656771"/>
                  <a:pt x="2087362" y="579077"/>
                  <a:pt x="2196563" y="579077"/>
                </a:cubicBezTo>
                <a:cubicBezTo>
                  <a:pt x="2232564" y="579077"/>
                  <a:pt x="2266967" y="587521"/>
                  <a:pt x="2298543" y="602892"/>
                </a:cubicBezTo>
                <a:lnTo>
                  <a:pt x="2300895" y="604162"/>
                </a:lnTo>
                <a:lnTo>
                  <a:pt x="2293678" y="578898"/>
                </a:lnTo>
                <a:cubicBezTo>
                  <a:pt x="2284247" y="552246"/>
                  <a:pt x="2269929" y="527789"/>
                  <a:pt x="2250570" y="506805"/>
                </a:cubicBezTo>
                <a:cubicBezTo>
                  <a:pt x="2194644" y="446185"/>
                  <a:pt x="2109551" y="428534"/>
                  <a:pt x="2024830" y="451036"/>
                </a:cubicBezTo>
                <a:lnTo>
                  <a:pt x="2008740" y="456597"/>
                </a:lnTo>
                <a:lnTo>
                  <a:pt x="2029607" y="446317"/>
                </a:lnTo>
                <a:cubicBezTo>
                  <a:pt x="2138955" y="402061"/>
                  <a:pt x="2258013" y="419243"/>
                  <a:pt x="2333854" y="501449"/>
                </a:cubicBezTo>
                <a:cubicBezTo>
                  <a:pt x="2353856" y="523130"/>
                  <a:pt x="2369431" y="547795"/>
                  <a:pt x="2380678" y="574430"/>
                </a:cubicBezTo>
                <a:lnTo>
                  <a:pt x="2387408" y="592374"/>
                </a:lnTo>
                <a:lnTo>
                  <a:pt x="2387739" y="591851"/>
                </a:lnTo>
                <a:cubicBezTo>
                  <a:pt x="2404404" y="560610"/>
                  <a:pt x="2413673" y="525973"/>
                  <a:pt x="2413673" y="489517"/>
                </a:cubicBezTo>
                <a:cubicBezTo>
                  <a:pt x="2413673" y="405262"/>
                  <a:pt x="2364166" y="330729"/>
                  <a:pt x="2288274" y="285355"/>
                </a:cubicBezTo>
                <a:lnTo>
                  <a:pt x="2273006" y="277665"/>
                </a:lnTo>
                <a:lnTo>
                  <a:pt x="2294843" y="285432"/>
                </a:lnTo>
                <a:cubicBezTo>
                  <a:pt x="2402893" y="333048"/>
                  <a:pt x="2477149" y="431925"/>
                  <a:pt x="2477149" y="546182"/>
                </a:cubicBezTo>
                <a:cubicBezTo>
                  <a:pt x="2477149" y="568782"/>
                  <a:pt x="2474244" y="590781"/>
                  <a:pt x="2468747" y="611900"/>
                </a:cubicBezTo>
                <a:lnTo>
                  <a:pt x="2462893" y="631090"/>
                </a:lnTo>
                <a:lnTo>
                  <a:pt x="2463531" y="630833"/>
                </a:lnTo>
                <a:cubicBezTo>
                  <a:pt x="2488210" y="618962"/>
                  <a:pt x="2510425" y="602160"/>
                  <a:pt x="2528945" y="580364"/>
                </a:cubicBezTo>
                <a:cubicBezTo>
                  <a:pt x="2569074" y="533138"/>
                  <a:pt x="2584919" y="470640"/>
                  <a:pt x="2578561" y="405778"/>
                </a:cubicBezTo>
                <a:lnTo>
                  <a:pt x="2577701" y="401681"/>
                </a:lnTo>
                <a:lnTo>
                  <a:pt x="2576338" y="404718"/>
                </a:lnTo>
                <a:lnTo>
                  <a:pt x="2577541" y="400920"/>
                </a:lnTo>
                <a:lnTo>
                  <a:pt x="2564880" y="340607"/>
                </a:lnTo>
                <a:lnTo>
                  <a:pt x="2558353" y="324246"/>
                </a:lnTo>
                <a:lnTo>
                  <a:pt x="2569741" y="345231"/>
                </a:lnTo>
                <a:lnTo>
                  <a:pt x="2582581" y="385736"/>
                </a:lnTo>
                <a:lnTo>
                  <a:pt x="2614820" y="325861"/>
                </a:lnTo>
                <a:cubicBezTo>
                  <a:pt x="2653831" y="271208"/>
                  <a:pt x="2710269" y="236865"/>
                  <a:pt x="2773045" y="236865"/>
                </a:cubicBezTo>
                <a:cubicBezTo>
                  <a:pt x="2800639" y="236865"/>
                  <a:pt x="2827008" y="243500"/>
                  <a:pt x="2851211" y="255580"/>
                </a:cubicBezTo>
                <a:lnTo>
                  <a:pt x="2853013" y="256578"/>
                </a:lnTo>
                <a:lnTo>
                  <a:pt x="2847482" y="236723"/>
                </a:lnTo>
                <a:cubicBezTo>
                  <a:pt x="2840253" y="215779"/>
                  <a:pt x="2829279" y="196560"/>
                  <a:pt x="2814440" y="180070"/>
                </a:cubicBezTo>
                <a:cubicBezTo>
                  <a:pt x="2771574" y="132432"/>
                  <a:pt x="2706351" y="118560"/>
                  <a:pt x="2641414" y="136243"/>
                </a:cubicBezTo>
                <a:lnTo>
                  <a:pt x="2629081" y="140614"/>
                </a:lnTo>
                <a:lnTo>
                  <a:pt x="2645075" y="132536"/>
                </a:lnTo>
                <a:cubicBezTo>
                  <a:pt x="2728889" y="97756"/>
                  <a:pt x="2820145" y="111259"/>
                  <a:pt x="2878276" y="175861"/>
                </a:cubicBezTo>
                <a:cubicBezTo>
                  <a:pt x="2893607" y="192899"/>
                  <a:pt x="2905545" y="212281"/>
                  <a:pt x="2914166" y="233212"/>
                </a:cubicBezTo>
                <a:lnTo>
                  <a:pt x="2919324" y="247314"/>
                </a:lnTo>
                <a:lnTo>
                  <a:pt x="2919578" y="246903"/>
                </a:lnTo>
                <a:cubicBezTo>
                  <a:pt x="2932351" y="222352"/>
                  <a:pt x="2939456" y="195133"/>
                  <a:pt x="2939456" y="166484"/>
                </a:cubicBezTo>
                <a:cubicBezTo>
                  <a:pt x="2939456" y="100272"/>
                  <a:pt x="2901509" y="41700"/>
                  <a:pt x="2843340" y="6044"/>
                </a:cubicBezTo>
                <a:lnTo>
                  <a:pt x="2831637" y="0"/>
                </a:lnTo>
                <a:lnTo>
                  <a:pt x="2848374" y="6104"/>
                </a:lnTo>
                <a:cubicBezTo>
                  <a:pt x="2931194" y="43523"/>
                  <a:pt x="2988110" y="121225"/>
                  <a:pt x="2988110" y="211014"/>
                </a:cubicBezTo>
                <a:cubicBezTo>
                  <a:pt x="2988110" y="228774"/>
                  <a:pt x="2985883" y="246062"/>
                  <a:pt x="2981669" y="262658"/>
                </a:cubicBezTo>
                <a:lnTo>
                  <a:pt x="2977182" y="277738"/>
                </a:lnTo>
                <a:lnTo>
                  <a:pt x="2977671" y="277537"/>
                </a:lnTo>
                <a:cubicBezTo>
                  <a:pt x="2996588" y="268208"/>
                  <a:pt x="3013615" y="255004"/>
                  <a:pt x="3027811" y="237875"/>
                </a:cubicBezTo>
                <a:cubicBezTo>
                  <a:pt x="3068821" y="188393"/>
                  <a:pt x="3076741" y="117573"/>
                  <a:pt x="3055354" y="49464"/>
                </a:cubicBezTo>
                <a:lnTo>
                  <a:pt x="3050351" y="36606"/>
                </a:lnTo>
                <a:lnTo>
                  <a:pt x="3059080" y="53097"/>
                </a:lnTo>
                <a:cubicBezTo>
                  <a:pt x="3097797" y="140093"/>
                  <a:pt x="3092205" y="238731"/>
                  <a:pt x="3036590" y="305834"/>
                </a:cubicBezTo>
                <a:cubicBezTo>
                  <a:pt x="3018256" y="327955"/>
                  <a:pt x="2996112" y="344686"/>
                  <a:pt x="2971615" y="356064"/>
                </a:cubicBezTo>
                <a:lnTo>
                  <a:pt x="2965339" y="358657"/>
                </a:lnTo>
                <a:lnTo>
                  <a:pt x="2978752" y="368205"/>
                </a:lnTo>
                <a:cubicBezTo>
                  <a:pt x="3001639" y="381907"/>
                  <a:pt x="3027012" y="389528"/>
                  <a:pt x="3053719" y="389528"/>
                </a:cubicBezTo>
                <a:cubicBezTo>
                  <a:pt x="3115441" y="389528"/>
                  <a:pt x="3170042" y="348822"/>
                  <a:pt x="3203281" y="286421"/>
                </a:cubicBezTo>
                <a:lnTo>
                  <a:pt x="3208915" y="273867"/>
                </a:lnTo>
                <a:lnTo>
                  <a:pt x="3203225" y="291822"/>
                </a:lnTo>
                <a:cubicBezTo>
                  <a:pt x="3168343" y="380665"/>
                  <a:pt x="3095909" y="441721"/>
                  <a:pt x="3012208" y="441721"/>
                </a:cubicBezTo>
                <a:cubicBezTo>
                  <a:pt x="2984614" y="441721"/>
                  <a:pt x="2958245" y="435085"/>
                  <a:pt x="2934042" y="423006"/>
                </a:cubicBezTo>
                <a:lnTo>
                  <a:pt x="2932239" y="422008"/>
                </a:lnTo>
                <a:lnTo>
                  <a:pt x="2937771" y="441862"/>
                </a:lnTo>
                <a:cubicBezTo>
                  <a:pt x="2945000" y="462806"/>
                  <a:pt x="2955974" y="482025"/>
                  <a:pt x="2970812" y="498516"/>
                </a:cubicBezTo>
                <a:cubicBezTo>
                  <a:pt x="3013679" y="546154"/>
                  <a:pt x="3078901" y="560025"/>
                  <a:pt x="3143838" y="542342"/>
                </a:cubicBezTo>
                <a:lnTo>
                  <a:pt x="3156171" y="537971"/>
                </a:lnTo>
                <a:lnTo>
                  <a:pt x="3140177" y="546050"/>
                </a:lnTo>
                <a:cubicBezTo>
                  <a:pt x="3056364" y="580829"/>
                  <a:pt x="2965108" y="567326"/>
                  <a:pt x="2906977" y="502725"/>
                </a:cubicBezTo>
                <a:cubicBezTo>
                  <a:pt x="2891646" y="485687"/>
                  <a:pt x="2879707" y="466304"/>
                  <a:pt x="2871087" y="445373"/>
                </a:cubicBezTo>
                <a:lnTo>
                  <a:pt x="2865928" y="431272"/>
                </a:lnTo>
                <a:lnTo>
                  <a:pt x="2865674" y="431683"/>
                </a:lnTo>
                <a:cubicBezTo>
                  <a:pt x="2852901" y="456234"/>
                  <a:pt x="2845797" y="483452"/>
                  <a:pt x="2845797" y="512102"/>
                </a:cubicBezTo>
                <a:cubicBezTo>
                  <a:pt x="2845797" y="578313"/>
                  <a:pt x="2883743" y="636885"/>
                  <a:pt x="2941913" y="672542"/>
                </a:cubicBezTo>
                <a:lnTo>
                  <a:pt x="2953616" y="678585"/>
                </a:lnTo>
                <a:lnTo>
                  <a:pt x="2936878" y="672482"/>
                </a:lnTo>
                <a:cubicBezTo>
                  <a:pt x="2854059" y="635062"/>
                  <a:pt x="2797143" y="557360"/>
                  <a:pt x="2797143" y="467571"/>
                </a:cubicBezTo>
                <a:cubicBezTo>
                  <a:pt x="2797143" y="437971"/>
                  <a:pt x="2803328" y="409684"/>
                  <a:pt x="2814589" y="383720"/>
                </a:cubicBezTo>
                <a:lnTo>
                  <a:pt x="2815872" y="381053"/>
                </a:lnTo>
                <a:lnTo>
                  <a:pt x="2813393" y="381712"/>
                </a:lnTo>
                <a:cubicBezTo>
                  <a:pt x="2786632" y="390715"/>
                  <a:pt x="2762671" y="406575"/>
                  <a:pt x="2743743" y="429413"/>
                </a:cubicBezTo>
                <a:cubicBezTo>
                  <a:pt x="2702732" y="478896"/>
                  <a:pt x="2694812" y="549716"/>
                  <a:pt x="2716199" y="617825"/>
                </a:cubicBezTo>
                <a:lnTo>
                  <a:pt x="2721202" y="630683"/>
                </a:lnTo>
                <a:lnTo>
                  <a:pt x="2712474" y="614191"/>
                </a:lnTo>
                <a:cubicBezTo>
                  <a:pt x="2673757" y="527196"/>
                  <a:pt x="2679349" y="428558"/>
                  <a:pt x="2734963" y="361455"/>
                </a:cubicBezTo>
                <a:cubicBezTo>
                  <a:pt x="2753298" y="339333"/>
                  <a:pt x="2775441" y="322602"/>
                  <a:pt x="2799938" y="311225"/>
                </a:cubicBezTo>
                <a:lnTo>
                  <a:pt x="2804435" y="309367"/>
                </a:lnTo>
                <a:lnTo>
                  <a:pt x="2782828" y="298762"/>
                </a:lnTo>
                <a:cubicBezTo>
                  <a:pt x="2766550" y="292444"/>
                  <a:pt x="2749338" y="289057"/>
                  <a:pt x="2731534" y="289057"/>
                </a:cubicBezTo>
                <a:cubicBezTo>
                  <a:pt x="2685242" y="289057"/>
                  <a:pt x="2642956" y="311954"/>
                  <a:pt x="2610684" y="349728"/>
                </a:cubicBezTo>
                <a:lnTo>
                  <a:pt x="2583774" y="389500"/>
                </a:lnTo>
                <a:lnTo>
                  <a:pt x="2596670" y="430178"/>
                </a:lnTo>
                <a:cubicBezTo>
                  <a:pt x="2612527" y="516185"/>
                  <a:pt x="2594818" y="602800"/>
                  <a:pt x="2540400" y="666841"/>
                </a:cubicBezTo>
                <a:cubicBezTo>
                  <a:pt x="2516480" y="694991"/>
                  <a:pt x="2487590" y="716282"/>
                  <a:pt x="2455630" y="730760"/>
                </a:cubicBezTo>
                <a:lnTo>
                  <a:pt x="2447442" y="734059"/>
                </a:lnTo>
                <a:lnTo>
                  <a:pt x="2464941" y="746209"/>
                </a:lnTo>
                <a:cubicBezTo>
                  <a:pt x="2494800" y="763645"/>
                  <a:pt x="2527904" y="773343"/>
                  <a:pt x="2562747" y="773343"/>
                </a:cubicBezTo>
                <a:cubicBezTo>
                  <a:pt x="2643273" y="773343"/>
                  <a:pt x="2714509" y="721544"/>
                  <a:pt x="2757874" y="642139"/>
                </a:cubicBezTo>
                <a:lnTo>
                  <a:pt x="2765224" y="626164"/>
                </a:lnTo>
                <a:lnTo>
                  <a:pt x="2757801" y="649011"/>
                </a:lnTo>
                <a:cubicBezTo>
                  <a:pt x="2712292" y="762065"/>
                  <a:pt x="2617790" y="839759"/>
                  <a:pt x="2508589" y="839759"/>
                </a:cubicBezTo>
                <a:cubicBezTo>
                  <a:pt x="2472589" y="839759"/>
                  <a:pt x="2438186" y="831315"/>
                  <a:pt x="2406609" y="815944"/>
                </a:cubicBezTo>
                <a:lnTo>
                  <a:pt x="2404258" y="814674"/>
                </a:lnTo>
                <a:lnTo>
                  <a:pt x="2411474" y="839939"/>
                </a:lnTo>
                <a:cubicBezTo>
                  <a:pt x="2420905" y="866591"/>
                  <a:pt x="2435223" y="891047"/>
                  <a:pt x="2454582" y="912031"/>
                </a:cubicBezTo>
                <a:cubicBezTo>
                  <a:pt x="2510508" y="972651"/>
                  <a:pt x="2595601" y="990303"/>
                  <a:pt x="2680322" y="967801"/>
                </a:cubicBezTo>
                <a:lnTo>
                  <a:pt x="2696412" y="962239"/>
                </a:lnTo>
                <a:lnTo>
                  <a:pt x="2675545" y="972519"/>
                </a:lnTo>
                <a:cubicBezTo>
                  <a:pt x="2566198" y="1016776"/>
                  <a:pt x="2447139" y="999594"/>
                  <a:pt x="2371299" y="917387"/>
                </a:cubicBezTo>
                <a:cubicBezTo>
                  <a:pt x="2351297" y="895706"/>
                  <a:pt x="2335721" y="871042"/>
                  <a:pt x="2324474" y="844407"/>
                </a:cubicBezTo>
                <a:lnTo>
                  <a:pt x="2317745" y="826463"/>
                </a:lnTo>
                <a:lnTo>
                  <a:pt x="2317413" y="826985"/>
                </a:lnTo>
                <a:cubicBezTo>
                  <a:pt x="2300749" y="858227"/>
                  <a:pt x="2291480" y="892863"/>
                  <a:pt x="2291480" y="929319"/>
                </a:cubicBezTo>
                <a:cubicBezTo>
                  <a:pt x="2291480" y="1013574"/>
                  <a:pt x="2340987" y="1088108"/>
                  <a:pt x="2416878" y="1133481"/>
                </a:cubicBezTo>
                <a:lnTo>
                  <a:pt x="2432147" y="1141172"/>
                </a:lnTo>
                <a:lnTo>
                  <a:pt x="2410310" y="1133405"/>
                </a:lnTo>
                <a:cubicBezTo>
                  <a:pt x="2302259" y="1085788"/>
                  <a:pt x="2228003" y="986911"/>
                  <a:pt x="2228003" y="872654"/>
                </a:cubicBezTo>
                <a:cubicBezTo>
                  <a:pt x="2228003" y="834987"/>
                  <a:pt x="2236073" y="798991"/>
                  <a:pt x="2250764" y="765953"/>
                </a:cubicBezTo>
                <a:lnTo>
                  <a:pt x="2252439" y="762559"/>
                </a:lnTo>
                <a:lnTo>
                  <a:pt x="2249204" y="763397"/>
                </a:lnTo>
                <a:cubicBezTo>
                  <a:pt x="2214290" y="774853"/>
                  <a:pt x="2183029" y="795036"/>
                  <a:pt x="2158334" y="824098"/>
                </a:cubicBezTo>
                <a:cubicBezTo>
                  <a:pt x="2104829" y="887064"/>
                  <a:pt x="2094496" y="977184"/>
                  <a:pt x="2122400" y="1063853"/>
                </a:cubicBezTo>
                <a:lnTo>
                  <a:pt x="2128926" y="1080215"/>
                </a:lnTo>
                <a:lnTo>
                  <a:pt x="2117539" y="1059230"/>
                </a:lnTo>
                <a:cubicBezTo>
                  <a:pt x="2067026" y="948527"/>
                  <a:pt x="2074323" y="823009"/>
                  <a:pt x="2146880" y="737620"/>
                </a:cubicBezTo>
                <a:cubicBezTo>
                  <a:pt x="2170800" y="709470"/>
                  <a:pt x="2199690" y="688179"/>
                  <a:pt x="2231650" y="673701"/>
                </a:cubicBezTo>
                <a:lnTo>
                  <a:pt x="2237517" y="671337"/>
                </a:lnTo>
                <a:lnTo>
                  <a:pt x="2209327" y="657843"/>
                </a:lnTo>
                <a:cubicBezTo>
                  <a:pt x="2188090" y="649803"/>
                  <a:pt x="2165635" y="645493"/>
                  <a:pt x="2142406" y="645493"/>
                </a:cubicBezTo>
                <a:cubicBezTo>
                  <a:pt x="2061880" y="645493"/>
                  <a:pt x="1990644" y="697292"/>
                  <a:pt x="1947278" y="776698"/>
                </a:cubicBezTo>
                <a:close/>
                <a:moveTo>
                  <a:pt x="0" y="4358100"/>
                </a:moveTo>
                <a:lnTo>
                  <a:pt x="21161" y="4298603"/>
                </a:lnTo>
                <a:cubicBezTo>
                  <a:pt x="150889" y="4004201"/>
                  <a:pt x="420274" y="3801879"/>
                  <a:pt x="731561" y="3801879"/>
                </a:cubicBezTo>
                <a:cubicBezTo>
                  <a:pt x="834183" y="3801879"/>
                  <a:pt x="932251" y="3823868"/>
                  <a:pt x="1022262" y="3863896"/>
                </a:cubicBezTo>
                <a:lnTo>
                  <a:pt x="1028966" y="3867203"/>
                </a:lnTo>
                <a:lnTo>
                  <a:pt x="1008395" y="3801412"/>
                </a:lnTo>
                <a:cubicBezTo>
                  <a:pt x="981510" y="3732008"/>
                  <a:pt x="940696" y="3668321"/>
                  <a:pt x="885511" y="3613677"/>
                </a:cubicBezTo>
                <a:cubicBezTo>
                  <a:pt x="726090" y="3455817"/>
                  <a:pt x="483525" y="3409851"/>
                  <a:pt x="242021" y="3468448"/>
                </a:cubicBezTo>
                <a:lnTo>
                  <a:pt x="196155" y="3482931"/>
                </a:lnTo>
                <a:lnTo>
                  <a:pt x="255637" y="3456161"/>
                </a:lnTo>
                <a:cubicBezTo>
                  <a:pt x="567343" y="3340913"/>
                  <a:pt x="906728" y="3385657"/>
                  <a:pt x="1122918" y="3599730"/>
                </a:cubicBezTo>
                <a:cubicBezTo>
                  <a:pt x="1179936" y="3656189"/>
                  <a:pt x="1224335" y="3720417"/>
                  <a:pt x="1256394" y="3789776"/>
                </a:cubicBezTo>
                <a:lnTo>
                  <a:pt x="1275579" y="3836506"/>
                </a:lnTo>
                <a:lnTo>
                  <a:pt x="1276524" y="3835144"/>
                </a:lnTo>
                <a:cubicBezTo>
                  <a:pt x="1324027" y="3753788"/>
                  <a:pt x="1350449" y="3663592"/>
                  <a:pt x="1350449" y="3568657"/>
                </a:cubicBezTo>
                <a:cubicBezTo>
                  <a:pt x="1350449" y="3349250"/>
                  <a:pt x="1209325" y="3155158"/>
                  <a:pt x="992989" y="3037002"/>
                </a:cubicBezTo>
                <a:lnTo>
                  <a:pt x="970306" y="3026565"/>
                </a:lnTo>
                <a:lnTo>
                  <a:pt x="973040" y="3062393"/>
                </a:lnTo>
                <a:cubicBezTo>
                  <a:pt x="995177" y="3206385"/>
                  <a:pt x="1092461" y="3331598"/>
                  <a:pt x="1232279" y="3411742"/>
                </a:cubicBezTo>
                <a:lnTo>
                  <a:pt x="1264427" y="3427267"/>
                </a:lnTo>
                <a:lnTo>
                  <a:pt x="1218449" y="3411588"/>
                </a:lnTo>
                <a:cubicBezTo>
                  <a:pt x="990945" y="3315467"/>
                  <a:pt x="834597" y="3115868"/>
                  <a:pt x="834597" y="2885221"/>
                </a:cubicBezTo>
                <a:cubicBezTo>
                  <a:pt x="834597" y="2809184"/>
                  <a:pt x="851589" y="2736521"/>
                  <a:pt x="882522" y="2669827"/>
                </a:cubicBezTo>
                <a:lnTo>
                  <a:pt x="886047" y="2662975"/>
                </a:lnTo>
                <a:lnTo>
                  <a:pt x="879237" y="2664668"/>
                </a:lnTo>
                <a:cubicBezTo>
                  <a:pt x="805724" y="2687793"/>
                  <a:pt x="739903" y="2728535"/>
                  <a:pt x="687908" y="2787201"/>
                </a:cubicBezTo>
                <a:cubicBezTo>
                  <a:pt x="575252" y="2914310"/>
                  <a:pt x="553496" y="3096231"/>
                  <a:pt x="612247" y="3271187"/>
                </a:cubicBezTo>
                <a:lnTo>
                  <a:pt x="625989" y="3304217"/>
                </a:lnTo>
                <a:lnTo>
                  <a:pt x="602013" y="3261854"/>
                </a:lnTo>
                <a:cubicBezTo>
                  <a:pt x="495657" y="3038382"/>
                  <a:pt x="511019" y="2785004"/>
                  <a:pt x="663791" y="2612633"/>
                </a:cubicBezTo>
                <a:cubicBezTo>
                  <a:pt x="714155" y="2555807"/>
                  <a:pt x="774984" y="2512828"/>
                  <a:pt x="842276" y="2483603"/>
                </a:cubicBezTo>
                <a:lnTo>
                  <a:pt x="854630" y="2478830"/>
                </a:lnTo>
                <a:lnTo>
                  <a:pt x="795274" y="2451590"/>
                </a:lnTo>
                <a:cubicBezTo>
                  <a:pt x="750560" y="2435360"/>
                  <a:pt x="703279" y="2426659"/>
                  <a:pt x="654370" y="2426659"/>
                </a:cubicBezTo>
                <a:cubicBezTo>
                  <a:pt x="484820" y="2426659"/>
                  <a:pt x="334832" y="2531224"/>
                  <a:pt x="243525" y="2691517"/>
                </a:cubicBezTo>
                <a:lnTo>
                  <a:pt x="228049" y="2723765"/>
                </a:lnTo>
                <a:lnTo>
                  <a:pt x="243679" y="2677643"/>
                </a:lnTo>
                <a:cubicBezTo>
                  <a:pt x="339499" y="2449426"/>
                  <a:pt x="538475" y="2292588"/>
                  <a:pt x="768401" y="2292588"/>
                </a:cubicBezTo>
                <a:cubicBezTo>
                  <a:pt x="844200" y="2292588"/>
                  <a:pt x="916636" y="2309634"/>
                  <a:pt x="983121" y="2340663"/>
                </a:cubicBezTo>
                <a:lnTo>
                  <a:pt x="988073" y="2343227"/>
                </a:lnTo>
                <a:lnTo>
                  <a:pt x="972878" y="2292226"/>
                </a:lnTo>
                <a:cubicBezTo>
                  <a:pt x="953020" y="2238425"/>
                  <a:pt x="922874" y="2189056"/>
                  <a:pt x="882113" y="2146696"/>
                </a:cubicBezTo>
                <a:cubicBezTo>
                  <a:pt x="764360" y="2024325"/>
                  <a:pt x="585194" y="1988693"/>
                  <a:pt x="406812" y="2034116"/>
                </a:cubicBezTo>
                <a:lnTo>
                  <a:pt x="372934" y="2045343"/>
                </a:lnTo>
                <a:lnTo>
                  <a:pt x="416870" y="2024592"/>
                </a:lnTo>
                <a:cubicBezTo>
                  <a:pt x="647105" y="1935252"/>
                  <a:pt x="897784" y="1969937"/>
                  <a:pt x="1057469" y="2135884"/>
                </a:cubicBezTo>
                <a:cubicBezTo>
                  <a:pt x="1099583" y="2179651"/>
                  <a:pt x="1132378" y="2229440"/>
                  <a:pt x="1156058" y="2283206"/>
                </a:cubicBezTo>
                <a:lnTo>
                  <a:pt x="1170228" y="2319431"/>
                </a:lnTo>
                <a:lnTo>
                  <a:pt x="1170926" y="2318375"/>
                </a:lnTo>
                <a:cubicBezTo>
                  <a:pt x="1206014" y="2255309"/>
                  <a:pt x="1225529" y="2185390"/>
                  <a:pt x="1225529" y="2111797"/>
                </a:cubicBezTo>
                <a:cubicBezTo>
                  <a:pt x="1225529" y="1941715"/>
                  <a:pt x="1121291" y="1791257"/>
                  <a:pt x="961499" y="1699664"/>
                </a:cubicBezTo>
                <a:lnTo>
                  <a:pt x="929352" y="1684139"/>
                </a:lnTo>
                <a:lnTo>
                  <a:pt x="975330" y="1699818"/>
                </a:lnTo>
                <a:cubicBezTo>
                  <a:pt x="1202834" y="1795939"/>
                  <a:pt x="1359181" y="1995538"/>
                  <a:pt x="1359181" y="2226185"/>
                </a:cubicBezTo>
                <a:cubicBezTo>
                  <a:pt x="1359181" y="2271807"/>
                  <a:pt x="1353064" y="2316215"/>
                  <a:pt x="1341489" y="2358847"/>
                </a:cubicBezTo>
                <a:lnTo>
                  <a:pt x="1329163" y="2397584"/>
                </a:lnTo>
                <a:lnTo>
                  <a:pt x="1330507" y="2397066"/>
                </a:lnTo>
                <a:cubicBezTo>
                  <a:pt x="1382470" y="2373102"/>
                  <a:pt x="1429243" y="2339185"/>
                  <a:pt x="1468239" y="2295185"/>
                </a:cubicBezTo>
                <a:cubicBezTo>
                  <a:pt x="1538649" y="2215742"/>
                  <a:pt x="1573551" y="2114888"/>
                  <a:pt x="1575483" y="2007705"/>
                </a:cubicBezTo>
                <a:lnTo>
                  <a:pt x="1572720" y="1943087"/>
                </a:lnTo>
                <a:lnTo>
                  <a:pt x="1549946" y="1907690"/>
                </a:lnTo>
                <a:cubicBezTo>
                  <a:pt x="1519370" y="1851153"/>
                  <a:pt x="1502342" y="1788358"/>
                  <a:pt x="1502342" y="1722224"/>
                </a:cubicBezTo>
                <a:cubicBezTo>
                  <a:pt x="1502342" y="1664084"/>
                  <a:pt x="1515501" y="1608524"/>
                  <a:pt x="1539458" y="1557529"/>
                </a:cubicBezTo>
                <a:lnTo>
                  <a:pt x="1542188" y="1552290"/>
                </a:lnTo>
                <a:lnTo>
                  <a:pt x="1536914" y="1553584"/>
                </a:lnTo>
                <a:cubicBezTo>
                  <a:pt x="1479980" y="1571266"/>
                  <a:pt x="1429003" y="1602418"/>
                  <a:pt x="1388734" y="1647276"/>
                </a:cubicBezTo>
                <a:cubicBezTo>
                  <a:pt x="1301485" y="1744466"/>
                  <a:pt x="1284635" y="1883567"/>
                  <a:pt x="1330136" y="2017342"/>
                </a:cubicBezTo>
                <a:lnTo>
                  <a:pt x="1340779" y="2042597"/>
                </a:lnTo>
                <a:lnTo>
                  <a:pt x="1322210" y="2010205"/>
                </a:lnTo>
                <a:cubicBezTo>
                  <a:pt x="1239840" y="1839334"/>
                  <a:pt x="1251738" y="1645596"/>
                  <a:pt x="1370056" y="1513796"/>
                </a:cubicBezTo>
                <a:cubicBezTo>
                  <a:pt x="1409062" y="1470346"/>
                  <a:pt x="1456172" y="1437484"/>
                  <a:pt x="1508288" y="1415137"/>
                </a:cubicBezTo>
                <a:lnTo>
                  <a:pt x="1517856" y="1411488"/>
                </a:lnTo>
                <a:lnTo>
                  <a:pt x="1471887" y="1390660"/>
                </a:lnTo>
                <a:cubicBezTo>
                  <a:pt x="1437256" y="1378250"/>
                  <a:pt x="1400638" y="1371597"/>
                  <a:pt x="1362760" y="1371597"/>
                </a:cubicBezTo>
                <a:cubicBezTo>
                  <a:pt x="1231447" y="1371597"/>
                  <a:pt x="1115285" y="1451550"/>
                  <a:pt x="1044569" y="1574113"/>
                </a:cubicBezTo>
                <a:lnTo>
                  <a:pt x="1032583" y="1598771"/>
                </a:lnTo>
                <a:lnTo>
                  <a:pt x="1044688" y="1563505"/>
                </a:lnTo>
                <a:cubicBezTo>
                  <a:pt x="1118899" y="1389005"/>
                  <a:pt x="1273001" y="1269084"/>
                  <a:pt x="1451074" y="1269084"/>
                </a:cubicBezTo>
                <a:cubicBezTo>
                  <a:pt x="1509779" y="1269084"/>
                  <a:pt x="1565879" y="1282117"/>
                  <a:pt x="1617370" y="1305843"/>
                </a:cubicBezTo>
                <a:lnTo>
                  <a:pt x="1621205" y="1307803"/>
                </a:lnTo>
                <a:lnTo>
                  <a:pt x="1609437" y="1268807"/>
                </a:lnTo>
                <a:cubicBezTo>
                  <a:pt x="1594057" y="1227669"/>
                  <a:pt x="1570710" y="1189920"/>
                  <a:pt x="1539141" y="1157531"/>
                </a:cubicBezTo>
                <a:cubicBezTo>
                  <a:pt x="1447944" y="1063963"/>
                  <a:pt x="1309184" y="1036718"/>
                  <a:pt x="1171032" y="1071450"/>
                </a:cubicBezTo>
                <a:lnTo>
                  <a:pt x="1144794" y="1080034"/>
                </a:lnTo>
                <a:lnTo>
                  <a:pt x="1178821" y="1064167"/>
                </a:lnTo>
                <a:cubicBezTo>
                  <a:pt x="1357133" y="995856"/>
                  <a:pt x="1551278" y="1022377"/>
                  <a:pt x="1674950" y="1149264"/>
                </a:cubicBezTo>
                <a:cubicBezTo>
                  <a:pt x="1707567" y="1182729"/>
                  <a:pt x="1732966" y="1220799"/>
                  <a:pt x="1751305" y="1261910"/>
                </a:cubicBezTo>
                <a:lnTo>
                  <a:pt x="1762280" y="1289608"/>
                </a:lnTo>
                <a:lnTo>
                  <a:pt x="1762821" y="1288801"/>
                </a:lnTo>
                <a:cubicBezTo>
                  <a:pt x="1789995" y="1240579"/>
                  <a:pt x="1805110" y="1187117"/>
                  <a:pt x="1805110" y="1130846"/>
                </a:cubicBezTo>
                <a:cubicBezTo>
                  <a:pt x="1805110" y="1000798"/>
                  <a:pt x="1724379" y="885755"/>
                  <a:pt x="1600624" y="815720"/>
                </a:cubicBezTo>
                <a:lnTo>
                  <a:pt x="1575727" y="803850"/>
                </a:lnTo>
                <a:lnTo>
                  <a:pt x="1611336" y="815838"/>
                </a:lnTo>
                <a:cubicBezTo>
                  <a:pt x="1787532" y="889335"/>
                  <a:pt x="1908620" y="1041952"/>
                  <a:pt x="1908620" y="1218310"/>
                </a:cubicBezTo>
                <a:cubicBezTo>
                  <a:pt x="1908620" y="1253194"/>
                  <a:pt x="1903882" y="1287149"/>
                  <a:pt x="1894918" y="1319746"/>
                </a:cubicBezTo>
                <a:lnTo>
                  <a:pt x="1885372" y="1349366"/>
                </a:lnTo>
                <a:lnTo>
                  <a:pt x="1886412" y="1348970"/>
                </a:lnTo>
                <a:cubicBezTo>
                  <a:pt x="1926656" y="1330646"/>
                  <a:pt x="1962881" y="1304712"/>
                  <a:pt x="1993083" y="1271069"/>
                </a:cubicBezTo>
                <a:cubicBezTo>
                  <a:pt x="2080332" y="1173879"/>
                  <a:pt x="2097182" y="1034778"/>
                  <a:pt x="2051681" y="901003"/>
                </a:cubicBezTo>
                <a:lnTo>
                  <a:pt x="2041038" y="875748"/>
                </a:lnTo>
                <a:lnTo>
                  <a:pt x="2059607" y="908139"/>
                </a:lnTo>
                <a:cubicBezTo>
                  <a:pt x="2141977" y="1079011"/>
                  <a:pt x="2130079" y="1272749"/>
                  <a:pt x="2011761" y="1404549"/>
                </a:cubicBezTo>
                <a:cubicBezTo>
                  <a:pt x="1972755" y="1447999"/>
                  <a:pt x="1925645" y="1480861"/>
                  <a:pt x="1873528" y="1503208"/>
                </a:cubicBezTo>
                <a:lnTo>
                  <a:pt x="1860177" y="1508300"/>
                </a:lnTo>
                <a:lnTo>
                  <a:pt x="1888711" y="1527054"/>
                </a:lnTo>
                <a:cubicBezTo>
                  <a:pt x="1937402" y="1553967"/>
                  <a:pt x="1991384" y="1568936"/>
                  <a:pt x="2048202" y="1568936"/>
                </a:cubicBezTo>
                <a:cubicBezTo>
                  <a:pt x="2179515" y="1568936"/>
                  <a:pt x="2295677" y="1488983"/>
                  <a:pt x="2366392" y="1366420"/>
                </a:cubicBezTo>
                <a:lnTo>
                  <a:pt x="2378378" y="1341762"/>
                </a:lnTo>
                <a:lnTo>
                  <a:pt x="2366273" y="1377028"/>
                </a:lnTo>
                <a:cubicBezTo>
                  <a:pt x="2292062" y="1551528"/>
                  <a:pt x="2137960" y="1671449"/>
                  <a:pt x="1959888" y="1671449"/>
                </a:cubicBezTo>
                <a:cubicBezTo>
                  <a:pt x="1901183" y="1671449"/>
                  <a:pt x="1845082" y="1658416"/>
                  <a:pt x="1793591" y="1634690"/>
                </a:cubicBezTo>
                <a:lnTo>
                  <a:pt x="1789757" y="1632730"/>
                </a:lnTo>
                <a:lnTo>
                  <a:pt x="1801524" y="1671727"/>
                </a:lnTo>
                <a:cubicBezTo>
                  <a:pt x="1816904" y="1712864"/>
                  <a:pt x="1840252" y="1750613"/>
                  <a:pt x="1871820" y="1783002"/>
                </a:cubicBezTo>
                <a:cubicBezTo>
                  <a:pt x="1963017" y="1876570"/>
                  <a:pt x="2101777" y="1903815"/>
                  <a:pt x="2239930" y="1869083"/>
                </a:cubicBezTo>
                <a:lnTo>
                  <a:pt x="2266168" y="1860499"/>
                </a:lnTo>
                <a:lnTo>
                  <a:pt x="2232140" y="1876366"/>
                </a:lnTo>
                <a:cubicBezTo>
                  <a:pt x="2053829" y="1944677"/>
                  <a:pt x="1859683" y="1918156"/>
                  <a:pt x="1736011" y="1791269"/>
                </a:cubicBezTo>
                <a:cubicBezTo>
                  <a:pt x="1703394" y="1757804"/>
                  <a:pt x="1677995" y="1719735"/>
                  <a:pt x="1659656" y="1678623"/>
                </a:cubicBezTo>
                <a:lnTo>
                  <a:pt x="1648681" y="1650926"/>
                </a:lnTo>
                <a:lnTo>
                  <a:pt x="1648141" y="1651733"/>
                </a:lnTo>
                <a:cubicBezTo>
                  <a:pt x="1620966" y="1699955"/>
                  <a:pt x="1605852" y="1753416"/>
                  <a:pt x="1605852" y="1809687"/>
                </a:cubicBezTo>
                <a:cubicBezTo>
                  <a:pt x="1605852" y="1939735"/>
                  <a:pt x="1686582" y="2054779"/>
                  <a:pt x="1810337" y="2124813"/>
                </a:cubicBezTo>
                <a:lnTo>
                  <a:pt x="1835235" y="2136684"/>
                </a:lnTo>
                <a:lnTo>
                  <a:pt x="1799626" y="2124696"/>
                </a:lnTo>
                <a:cubicBezTo>
                  <a:pt x="1733552" y="2097134"/>
                  <a:pt x="1675228" y="2058447"/>
                  <a:pt x="1628133" y="2011553"/>
                </a:cubicBezTo>
                <a:lnTo>
                  <a:pt x="1610731" y="1991616"/>
                </a:lnTo>
                <a:lnTo>
                  <a:pt x="1610834" y="1992011"/>
                </a:lnTo>
                <a:cubicBezTo>
                  <a:pt x="1644221" y="2165631"/>
                  <a:pt x="1606935" y="2340476"/>
                  <a:pt x="1492356" y="2469754"/>
                </a:cubicBezTo>
                <a:cubicBezTo>
                  <a:pt x="1441992" y="2526580"/>
                  <a:pt x="1381164" y="2569558"/>
                  <a:pt x="1313871" y="2598784"/>
                </a:cubicBezTo>
                <a:lnTo>
                  <a:pt x="1296631" y="2605444"/>
                </a:lnTo>
                <a:lnTo>
                  <a:pt x="1333475" y="2629971"/>
                </a:lnTo>
                <a:cubicBezTo>
                  <a:pt x="1396344" y="2665169"/>
                  <a:pt x="1466045" y="2684746"/>
                  <a:pt x="1539408" y="2684746"/>
                </a:cubicBezTo>
                <a:cubicBezTo>
                  <a:pt x="1708958" y="2684746"/>
                  <a:pt x="1858947" y="2580181"/>
                  <a:pt x="1950254" y="2419888"/>
                </a:cubicBezTo>
                <a:lnTo>
                  <a:pt x="1965730" y="2387640"/>
                </a:lnTo>
                <a:lnTo>
                  <a:pt x="1950100" y="2433762"/>
                </a:lnTo>
                <a:cubicBezTo>
                  <a:pt x="1854279" y="2661979"/>
                  <a:pt x="1655303" y="2818816"/>
                  <a:pt x="1425378" y="2818816"/>
                </a:cubicBezTo>
                <a:cubicBezTo>
                  <a:pt x="1349578" y="2818816"/>
                  <a:pt x="1277142" y="2801771"/>
                  <a:pt x="1210657" y="2770742"/>
                </a:cubicBezTo>
                <a:lnTo>
                  <a:pt x="1205706" y="2768178"/>
                </a:lnTo>
                <a:lnTo>
                  <a:pt x="1220900" y="2819179"/>
                </a:lnTo>
                <a:cubicBezTo>
                  <a:pt x="1240758" y="2872981"/>
                  <a:pt x="1270905" y="2922350"/>
                  <a:pt x="1311665" y="2964709"/>
                </a:cubicBezTo>
                <a:cubicBezTo>
                  <a:pt x="1429419" y="3087081"/>
                  <a:pt x="1608584" y="3122713"/>
                  <a:pt x="1786966" y="3077290"/>
                </a:cubicBezTo>
                <a:lnTo>
                  <a:pt x="1820844" y="3066063"/>
                </a:lnTo>
                <a:lnTo>
                  <a:pt x="1776908" y="3086814"/>
                </a:lnTo>
                <a:cubicBezTo>
                  <a:pt x="1546674" y="3176154"/>
                  <a:pt x="1295994" y="3141469"/>
                  <a:pt x="1136310" y="2975521"/>
                </a:cubicBezTo>
                <a:cubicBezTo>
                  <a:pt x="1094195" y="2931755"/>
                  <a:pt x="1061400" y="2881966"/>
                  <a:pt x="1037720" y="2828199"/>
                </a:cubicBezTo>
                <a:lnTo>
                  <a:pt x="1023550" y="2791975"/>
                </a:lnTo>
                <a:lnTo>
                  <a:pt x="1022852" y="2793031"/>
                </a:lnTo>
                <a:cubicBezTo>
                  <a:pt x="987765" y="2856097"/>
                  <a:pt x="968249" y="2926016"/>
                  <a:pt x="968249" y="2999609"/>
                </a:cubicBezTo>
                <a:lnTo>
                  <a:pt x="970085" y="3023675"/>
                </a:lnTo>
                <a:lnTo>
                  <a:pt x="1011714" y="3037201"/>
                </a:lnTo>
                <a:cubicBezTo>
                  <a:pt x="1319722" y="3161198"/>
                  <a:pt x="1531395" y="3418682"/>
                  <a:pt x="1531395" y="3716218"/>
                </a:cubicBezTo>
                <a:cubicBezTo>
                  <a:pt x="1531395" y="3775071"/>
                  <a:pt x="1523113" y="3832357"/>
                  <a:pt x="1507442" y="3887353"/>
                </a:cubicBezTo>
                <a:lnTo>
                  <a:pt x="1490755" y="3937324"/>
                </a:lnTo>
                <a:lnTo>
                  <a:pt x="1492573" y="3936657"/>
                </a:lnTo>
                <a:cubicBezTo>
                  <a:pt x="1562924" y="3905742"/>
                  <a:pt x="1626248" y="3861989"/>
                  <a:pt x="1679044" y="3805229"/>
                </a:cubicBezTo>
                <a:cubicBezTo>
                  <a:pt x="1831564" y="3641257"/>
                  <a:pt x="1861019" y="3406578"/>
                  <a:pt x="1781479" y="3180883"/>
                </a:cubicBezTo>
                <a:lnTo>
                  <a:pt x="1762873" y="3138276"/>
                </a:lnTo>
                <a:lnTo>
                  <a:pt x="1795334" y="3192924"/>
                </a:lnTo>
                <a:cubicBezTo>
                  <a:pt x="1939325" y="3481204"/>
                  <a:pt x="1918527" y="3808064"/>
                  <a:pt x="1711695" y="4030424"/>
                </a:cubicBezTo>
                <a:cubicBezTo>
                  <a:pt x="1643509" y="4103730"/>
                  <a:pt x="1561156" y="4159172"/>
                  <a:pt x="1470051" y="4196874"/>
                </a:cubicBezTo>
                <a:lnTo>
                  <a:pt x="1446711" y="4205466"/>
                </a:lnTo>
                <a:lnTo>
                  <a:pt x="1496593" y="4237106"/>
                </a:lnTo>
                <a:cubicBezTo>
                  <a:pt x="1581709" y="4282511"/>
                  <a:pt x="1676074" y="4307765"/>
                  <a:pt x="1775397" y="4307765"/>
                </a:cubicBezTo>
                <a:cubicBezTo>
                  <a:pt x="2004944" y="4307765"/>
                  <a:pt x="2208007" y="4172876"/>
                  <a:pt x="2331624" y="3966097"/>
                </a:cubicBezTo>
                <a:lnTo>
                  <a:pt x="2352576" y="3924497"/>
                </a:lnTo>
                <a:lnTo>
                  <a:pt x="2331416" y="3983994"/>
                </a:lnTo>
                <a:cubicBezTo>
                  <a:pt x="2201688" y="4278396"/>
                  <a:pt x="1932303" y="4480717"/>
                  <a:pt x="1621015" y="4480717"/>
                </a:cubicBezTo>
                <a:cubicBezTo>
                  <a:pt x="1518394" y="4480717"/>
                  <a:pt x="1420325" y="4458728"/>
                  <a:pt x="1330314" y="4418700"/>
                </a:cubicBezTo>
                <a:lnTo>
                  <a:pt x="1323610" y="4415393"/>
                </a:lnTo>
                <a:lnTo>
                  <a:pt x="1344182" y="4481185"/>
                </a:lnTo>
                <a:cubicBezTo>
                  <a:pt x="1371067" y="4550589"/>
                  <a:pt x="1411881" y="4614276"/>
                  <a:pt x="1467065" y="4668920"/>
                </a:cubicBezTo>
                <a:cubicBezTo>
                  <a:pt x="1626487" y="4826780"/>
                  <a:pt x="1869052" y="4872745"/>
                  <a:pt x="2110555" y="4814149"/>
                </a:cubicBezTo>
                <a:lnTo>
                  <a:pt x="2156421" y="4799666"/>
                </a:lnTo>
                <a:lnTo>
                  <a:pt x="2096939" y="4826436"/>
                </a:lnTo>
                <a:cubicBezTo>
                  <a:pt x="1785234" y="4941684"/>
                  <a:pt x="1445849" y="4896940"/>
                  <a:pt x="1229658" y="4682867"/>
                </a:cubicBezTo>
                <a:cubicBezTo>
                  <a:pt x="1172641" y="4626408"/>
                  <a:pt x="1128241" y="4562180"/>
                  <a:pt x="1096182" y="4492821"/>
                </a:cubicBezTo>
                <a:lnTo>
                  <a:pt x="1076998" y="4446092"/>
                </a:lnTo>
                <a:lnTo>
                  <a:pt x="1076053" y="4447453"/>
                </a:lnTo>
                <a:cubicBezTo>
                  <a:pt x="1028549" y="4528809"/>
                  <a:pt x="1002127" y="4619005"/>
                  <a:pt x="1002127" y="4713940"/>
                </a:cubicBezTo>
                <a:cubicBezTo>
                  <a:pt x="1002127" y="4933347"/>
                  <a:pt x="1143252" y="5127439"/>
                  <a:pt x="1359587" y="5245595"/>
                </a:cubicBezTo>
                <a:lnTo>
                  <a:pt x="1403110" y="5265622"/>
                </a:lnTo>
                <a:lnTo>
                  <a:pt x="1340863" y="5245396"/>
                </a:lnTo>
                <a:cubicBezTo>
                  <a:pt x="1032854" y="5121399"/>
                  <a:pt x="821182" y="4863915"/>
                  <a:pt x="821182" y="4566379"/>
                </a:cubicBezTo>
                <a:cubicBezTo>
                  <a:pt x="821182" y="4468291"/>
                  <a:pt x="844187" y="4374555"/>
                  <a:pt x="886065" y="4288520"/>
                </a:cubicBezTo>
                <a:lnTo>
                  <a:pt x="890837" y="4279681"/>
                </a:lnTo>
                <a:lnTo>
                  <a:pt x="881618" y="4281865"/>
                </a:lnTo>
                <a:cubicBezTo>
                  <a:pt x="782091" y="4311697"/>
                  <a:pt x="692980" y="4364254"/>
                  <a:pt x="622585" y="4439933"/>
                </a:cubicBezTo>
                <a:cubicBezTo>
                  <a:pt x="470065" y="4603905"/>
                  <a:pt x="440610" y="4838584"/>
                  <a:pt x="520151" y="5064279"/>
                </a:cubicBezTo>
                <a:lnTo>
                  <a:pt x="538756" y="5106886"/>
                </a:lnTo>
                <a:lnTo>
                  <a:pt x="506295" y="5052238"/>
                </a:lnTo>
                <a:cubicBezTo>
                  <a:pt x="362304" y="4763958"/>
                  <a:pt x="383103" y="4437099"/>
                  <a:pt x="589934" y="4214738"/>
                </a:cubicBezTo>
                <a:cubicBezTo>
                  <a:pt x="658120" y="4141433"/>
                  <a:pt x="740473" y="4085990"/>
                  <a:pt x="831578" y="4048289"/>
                </a:cubicBezTo>
                <a:lnTo>
                  <a:pt x="848303" y="4042132"/>
                </a:lnTo>
                <a:lnTo>
                  <a:pt x="767944" y="4006992"/>
                </a:lnTo>
                <a:cubicBezTo>
                  <a:pt x="707407" y="3986056"/>
                  <a:pt x="643395" y="3974832"/>
                  <a:pt x="577180" y="3974832"/>
                </a:cubicBezTo>
                <a:cubicBezTo>
                  <a:pt x="347633" y="3974832"/>
                  <a:pt x="144570" y="4109721"/>
                  <a:pt x="20953" y="4316500"/>
                </a:cubicBezTo>
                <a:close/>
              </a:path>
            </a:pathLst>
          </a:custGeom>
          <a:gradFill>
            <a:gsLst>
              <a:gs pos="81000">
                <a:schemeClr val="accent6">
                  <a:lumMod val="50000"/>
                </a:schemeClr>
              </a:gs>
              <a:gs pos="24000">
                <a:srgbClr val="00B050"/>
              </a:gs>
              <a:gs pos="51000">
                <a:srgbClr val="FF6600"/>
              </a:gs>
            </a:gsLst>
            <a:lin ang="2700000" scaled="1"/>
          </a:gradFill>
          <a:ln w="0">
            <a:noFill/>
          </a:ln>
          <a:effectLst>
            <a:outerShdw sx="102000" sy="102000" algn="ctr" rotWithShape="0">
              <a:schemeClr val="tx1"/>
            </a:outerShdw>
          </a:effectLst>
          <a:scene3d>
            <a:camera prst="orthographicFront"/>
            <a:lightRig rig="flat" dir="t"/>
          </a:scene3d>
          <a:sp3d>
            <a:bevel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5" name="Forma libre 18"/>
          <p:cNvSpPr/>
          <p:nvPr/>
        </p:nvSpPr>
        <p:spPr>
          <a:xfrm rot="5400000">
            <a:off x="442823" y="2288297"/>
            <a:ext cx="2173170" cy="3563887"/>
          </a:xfrm>
          <a:custGeom>
            <a:avLst/>
            <a:gdLst>
              <a:gd name="connsiteX0" fmla="*/ 1939928 w 3208915"/>
              <a:gd name="connsiteY0" fmla="*/ 792673 h 5265622"/>
              <a:gd name="connsiteX1" fmla="*/ 1947351 w 3208915"/>
              <a:gd name="connsiteY1" fmla="*/ 769825 h 5265622"/>
              <a:gd name="connsiteX2" fmla="*/ 2196563 w 3208915"/>
              <a:gd name="connsiteY2" fmla="*/ 579077 h 5265622"/>
              <a:gd name="connsiteX3" fmla="*/ 2298543 w 3208915"/>
              <a:gd name="connsiteY3" fmla="*/ 602892 h 5265622"/>
              <a:gd name="connsiteX4" fmla="*/ 2300895 w 3208915"/>
              <a:gd name="connsiteY4" fmla="*/ 604162 h 5265622"/>
              <a:gd name="connsiteX5" fmla="*/ 2293678 w 3208915"/>
              <a:gd name="connsiteY5" fmla="*/ 578898 h 5265622"/>
              <a:gd name="connsiteX6" fmla="*/ 2250570 w 3208915"/>
              <a:gd name="connsiteY6" fmla="*/ 506805 h 5265622"/>
              <a:gd name="connsiteX7" fmla="*/ 2024830 w 3208915"/>
              <a:gd name="connsiteY7" fmla="*/ 451036 h 5265622"/>
              <a:gd name="connsiteX8" fmla="*/ 2008740 w 3208915"/>
              <a:gd name="connsiteY8" fmla="*/ 456597 h 5265622"/>
              <a:gd name="connsiteX9" fmla="*/ 2029607 w 3208915"/>
              <a:gd name="connsiteY9" fmla="*/ 446317 h 5265622"/>
              <a:gd name="connsiteX10" fmla="*/ 2333854 w 3208915"/>
              <a:gd name="connsiteY10" fmla="*/ 501449 h 5265622"/>
              <a:gd name="connsiteX11" fmla="*/ 2380678 w 3208915"/>
              <a:gd name="connsiteY11" fmla="*/ 574430 h 5265622"/>
              <a:gd name="connsiteX12" fmla="*/ 2387408 w 3208915"/>
              <a:gd name="connsiteY12" fmla="*/ 592374 h 5265622"/>
              <a:gd name="connsiteX13" fmla="*/ 2387739 w 3208915"/>
              <a:gd name="connsiteY13" fmla="*/ 591851 h 5265622"/>
              <a:gd name="connsiteX14" fmla="*/ 2413673 w 3208915"/>
              <a:gd name="connsiteY14" fmla="*/ 489517 h 5265622"/>
              <a:gd name="connsiteX15" fmla="*/ 2288274 w 3208915"/>
              <a:gd name="connsiteY15" fmla="*/ 285355 h 5265622"/>
              <a:gd name="connsiteX16" fmla="*/ 2273006 w 3208915"/>
              <a:gd name="connsiteY16" fmla="*/ 277665 h 5265622"/>
              <a:gd name="connsiteX17" fmla="*/ 2294843 w 3208915"/>
              <a:gd name="connsiteY17" fmla="*/ 285432 h 5265622"/>
              <a:gd name="connsiteX18" fmla="*/ 2477149 w 3208915"/>
              <a:gd name="connsiteY18" fmla="*/ 546182 h 5265622"/>
              <a:gd name="connsiteX19" fmla="*/ 2468747 w 3208915"/>
              <a:gd name="connsiteY19" fmla="*/ 611900 h 5265622"/>
              <a:gd name="connsiteX20" fmla="*/ 2462893 w 3208915"/>
              <a:gd name="connsiteY20" fmla="*/ 631090 h 5265622"/>
              <a:gd name="connsiteX21" fmla="*/ 2463531 w 3208915"/>
              <a:gd name="connsiteY21" fmla="*/ 630833 h 5265622"/>
              <a:gd name="connsiteX22" fmla="*/ 2528945 w 3208915"/>
              <a:gd name="connsiteY22" fmla="*/ 580364 h 5265622"/>
              <a:gd name="connsiteX23" fmla="*/ 2578561 w 3208915"/>
              <a:gd name="connsiteY23" fmla="*/ 405778 h 5265622"/>
              <a:gd name="connsiteX24" fmla="*/ 2577701 w 3208915"/>
              <a:gd name="connsiteY24" fmla="*/ 401681 h 5265622"/>
              <a:gd name="connsiteX25" fmla="*/ 2576338 w 3208915"/>
              <a:gd name="connsiteY25" fmla="*/ 404718 h 5265622"/>
              <a:gd name="connsiteX26" fmla="*/ 2577541 w 3208915"/>
              <a:gd name="connsiteY26" fmla="*/ 400920 h 5265622"/>
              <a:gd name="connsiteX27" fmla="*/ 2564880 w 3208915"/>
              <a:gd name="connsiteY27" fmla="*/ 340607 h 5265622"/>
              <a:gd name="connsiteX28" fmla="*/ 2558353 w 3208915"/>
              <a:gd name="connsiteY28" fmla="*/ 324246 h 5265622"/>
              <a:gd name="connsiteX29" fmla="*/ 2569741 w 3208915"/>
              <a:gd name="connsiteY29" fmla="*/ 345231 h 5265622"/>
              <a:gd name="connsiteX30" fmla="*/ 2582581 w 3208915"/>
              <a:gd name="connsiteY30" fmla="*/ 385736 h 5265622"/>
              <a:gd name="connsiteX31" fmla="*/ 2614820 w 3208915"/>
              <a:gd name="connsiteY31" fmla="*/ 325861 h 5265622"/>
              <a:gd name="connsiteX32" fmla="*/ 2773045 w 3208915"/>
              <a:gd name="connsiteY32" fmla="*/ 236865 h 5265622"/>
              <a:gd name="connsiteX33" fmla="*/ 2851211 w 3208915"/>
              <a:gd name="connsiteY33" fmla="*/ 255580 h 5265622"/>
              <a:gd name="connsiteX34" fmla="*/ 2853013 w 3208915"/>
              <a:gd name="connsiteY34" fmla="*/ 256578 h 5265622"/>
              <a:gd name="connsiteX35" fmla="*/ 2847482 w 3208915"/>
              <a:gd name="connsiteY35" fmla="*/ 236723 h 5265622"/>
              <a:gd name="connsiteX36" fmla="*/ 2814440 w 3208915"/>
              <a:gd name="connsiteY36" fmla="*/ 180070 h 5265622"/>
              <a:gd name="connsiteX37" fmla="*/ 2641414 w 3208915"/>
              <a:gd name="connsiteY37" fmla="*/ 136243 h 5265622"/>
              <a:gd name="connsiteX38" fmla="*/ 2629081 w 3208915"/>
              <a:gd name="connsiteY38" fmla="*/ 140614 h 5265622"/>
              <a:gd name="connsiteX39" fmla="*/ 2645075 w 3208915"/>
              <a:gd name="connsiteY39" fmla="*/ 132536 h 5265622"/>
              <a:gd name="connsiteX40" fmla="*/ 2878276 w 3208915"/>
              <a:gd name="connsiteY40" fmla="*/ 175861 h 5265622"/>
              <a:gd name="connsiteX41" fmla="*/ 2914166 w 3208915"/>
              <a:gd name="connsiteY41" fmla="*/ 233212 h 5265622"/>
              <a:gd name="connsiteX42" fmla="*/ 2919324 w 3208915"/>
              <a:gd name="connsiteY42" fmla="*/ 247314 h 5265622"/>
              <a:gd name="connsiteX43" fmla="*/ 2919578 w 3208915"/>
              <a:gd name="connsiteY43" fmla="*/ 246903 h 5265622"/>
              <a:gd name="connsiteX44" fmla="*/ 2939456 w 3208915"/>
              <a:gd name="connsiteY44" fmla="*/ 166484 h 5265622"/>
              <a:gd name="connsiteX45" fmla="*/ 2843340 w 3208915"/>
              <a:gd name="connsiteY45" fmla="*/ 6044 h 5265622"/>
              <a:gd name="connsiteX46" fmla="*/ 2831637 w 3208915"/>
              <a:gd name="connsiteY46" fmla="*/ 0 h 5265622"/>
              <a:gd name="connsiteX47" fmla="*/ 2848374 w 3208915"/>
              <a:gd name="connsiteY47" fmla="*/ 6104 h 5265622"/>
              <a:gd name="connsiteX48" fmla="*/ 2988110 w 3208915"/>
              <a:gd name="connsiteY48" fmla="*/ 211014 h 5265622"/>
              <a:gd name="connsiteX49" fmla="*/ 2981669 w 3208915"/>
              <a:gd name="connsiteY49" fmla="*/ 262658 h 5265622"/>
              <a:gd name="connsiteX50" fmla="*/ 2977182 w 3208915"/>
              <a:gd name="connsiteY50" fmla="*/ 277738 h 5265622"/>
              <a:gd name="connsiteX51" fmla="*/ 2977671 w 3208915"/>
              <a:gd name="connsiteY51" fmla="*/ 277537 h 5265622"/>
              <a:gd name="connsiteX52" fmla="*/ 3027811 w 3208915"/>
              <a:gd name="connsiteY52" fmla="*/ 237875 h 5265622"/>
              <a:gd name="connsiteX53" fmla="*/ 3055354 w 3208915"/>
              <a:gd name="connsiteY53" fmla="*/ 49464 h 5265622"/>
              <a:gd name="connsiteX54" fmla="*/ 3050351 w 3208915"/>
              <a:gd name="connsiteY54" fmla="*/ 36606 h 5265622"/>
              <a:gd name="connsiteX55" fmla="*/ 3059080 w 3208915"/>
              <a:gd name="connsiteY55" fmla="*/ 53097 h 5265622"/>
              <a:gd name="connsiteX56" fmla="*/ 3036590 w 3208915"/>
              <a:gd name="connsiteY56" fmla="*/ 305834 h 5265622"/>
              <a:gd name="connsiteX57" fmla="*/ 2971615 w 3208915"/>
              <a:gd name="connsiteY57" fmla="*/ 356064 h 5265622"/>
              <a:gd name="connsiteX58" fmla="*/ 2965339 w 3208915"/>
              <a:gd name="connsiteY58" fmla="*/ 358657 h 5265622"/>
              <a:gd name="connsiteX59" fmla="*/ 2978752 w 3208915"/>
              <a:gd name="connsiteY59" fmla="*/ 368205 h 5265622"/>
              <a:gd name="connsiteX60" fmla="*/ 3053719 w 3208915"/>
              <a:gd name="connsiteY60" fmla="*/ 389528 h 5265622"/>
              <a:gd name="connsiteX61" fmla="*/ 3203281 w 3208915"/>
              <a:gd name="connsiteY61" fmla="*/ 286421 h 5265622"/>
              <a:gd name="connsiteX62" fmla="*/ 3208915 w 3208915"/>
              <a:gd name="connsiteY62" fmla="*/ 273867 h 5265622"/>
              <a:gd name="connsiteX63" fmla="*/ 3203225 w 3208915"/>
              <a:gd name="connsiteY63" fmla="*/ 291822 h 5265622"/>
              <a:gd name="connsiteX64" fmla="*/ 3012208 w 3208915"/>
              <a:gd name="connsiteY64" fmla="*/ 441721 h 5265622"/>
              <a:gd name="connsiteX65" fmla="*/ 2934042 w 3208915"/>
              <a:gd name="connsiteY65" fmla="*/ 423006 h 5265622"/>
              <a:gd name="connsiteX66" fmla="*/ 2932239 w 3208915"/>
              <a:gd name="connsiteY66" fmla="*/ 422008 h 5265622"/>
              <a:gd name="connsiteX67" fmla="*/ 2937771 w 3208915"/>
              <a:gd name="connsiteY67" fmla="*/ 441862 h 5265622"/>
              <a:gd name="connsiteX68" fmla="*/ 2970812 w 3208915"/>
              <a:gd name="connsiteY68" fmla="*/ 498516 h 5265622"/>
              <a:gd name="connsiteX69" fmla="*/ 3143838 w 3208915"/>
              <a:gd name="connsiteY69" fmla="*/ 542342 h 5265622"/>
              <a:gd name="connsiteX70" fmla="*/ 3156171 w 3208915"/>
              <a:gd name="connsiteY70" fmla="*/ 537971 h 5265622"/>
              <a:gd name="connsiteX71" fmla="*/ 3140177 w 3208915"/>
              <a:gd name="connsiteY71" fmla="*/ 546050 h 5265622"/>
              <a:gd name="connsiteX72" fmla="*/ 2906977 w 3208915"/>
              <a:gd name="connsiteY72" fmla="*/ 502725 h 5265622"/>
              <a:gd name="connsiteX73" fmla="*/ 2871087 w 3208915"/>
              <a:gd name="connsiteY73" fmla="*/ 445373 h 5265622"/>
              <a:gd name="connsiteX74" fmla="*/ 2865928 w 3208915"/>
              <a:gd name="connsiteY74" fmla="*/ 431272 h 5265622"/>
              <a:gd name="connsiteX75" fmla="*/ 2865674 w 3208915"/>
              <a:gd name="connsiteY75" fmla="*/ 431683 h 5265622"/>
              <a:gd name="connsiteX76" fmla="*/ 2845797 w 3208915"/>
              <a:gd name="connsiteY76" fmla="*/ 512102 h 5265622"/>
              <a:gd name="connsiteX77" fmla="*/ 2941913 w 3208915"/>
              <a:gd name="connsiteY77" fmla="*/ 672542 h 5265622"/>
              <a:gd name="connsiteX78" fmla="*/ 2953616 w 3208915"/>
              <a:gd name="connsiteY78" fmla="*/ 678585 h 5265622"/>
              <a:gd name="connsiteX79" fmla="*/ 2936878 w 3208915"/>
              <a:gd name="connsiteY79" fmla="*/ 672482 h 5265622"/>
              <a:gd name="connsiteX80" fmla="*/ 2797143 w 3208915"/>
              <a:gd name="connsiteY80" fmla="*/ 467571 h 5265622"/>
              <a:gd name="connsiteX81" fmla="*/ 2814589 w 3208915"/>
              <a:gd name="connsiteY81" fmla="*/ 383720 h 5265622"/>
              <a:gd name="connsiteX82" fmla="*/ 2815872 w 3208915"/>
              <a:gd name="connsiteY82" fmla="*/ 381053 h 5265622"/>
              <a:gd name="connsiteX83" fmla="*/ 2813393 w 3208915"/>
              <a:gd name="connsiteY83" fmla="*/ 381712 h 5265622"/>
              <a:gd name="connsiteX84" fmla="*/ 2743743 w 3208915"/>
              <a:gd name="connsiteY84" fmla="*/ 429413 h 5265622"/>
              <a:gd name="connsiteX85" fmla="*/ 2716199 w 3208915"/>
              <a:gd name="connsiteY85" fmla="*/ 617825 h 5265622"/>
              <a:gd name="connsiteX86" fmla="*/ 2721202 w 3208915"/>
              <a:gd name="connsiteY86" fmla="*/ 630683 h 5265622"/>
              <a:gd name="connsiteX87" fmla="*/ 2712474 w 3208915"/>
              <a:gd name="connsiteY87" fmla="*/ 614191 h 5265622"/>
              <a:gd name="connsiteX88" fmla="*/ 2734963 w 3208915"/>
              <a:gd name="connsiteY88" fmla="*/ 361455 h 5265622"/>
              <a:gd name="connsiteX89" fmla="*/ 2799938 w 3208915"/>
              <a:gd name="connsiteY89" fmla="*/ 311225 h 5265622"/>
              <a:gd name="connsiteX90" fmla="*/ 2804435 w 3208915"/>
              <a:gd name="connsiteY90" fmla="*/ 309367 h 5265622"/>
              <a:gd name="connsiteX91" fmla="*/ 2782828 w 3208915"/>
              <a:gd name="connsiteY91" fmla="*/ 298762 h 5265622"/>
              <a:gd name="connsiteX92" fmla="*/ 2731534 w 3208915"/>
              <a:gd name="connsiteY92" fmla="*/ 289057 h 5265622"/>
              <a:gd name="connsiteX93" fmla="*/ 2610684 w 3208915"/>
              <a:gd name="connsiteY93" fmla="*/ 349728 h 5265622"/>
              <a:gd name="connsiteX94" fmla="*/ 2583774 w 3208915"/>
              <a:gd name="connsiteY94" fmla="*/ 389500 h 5265622"/>
              <a:gd name="connsiteX95" fmla="*/ 2596670 w 3208915"/>
              <a:gd name="connsiteY95" fmla="*/ 430178 h 5265622"/>
              <a:gd name="connsiteX96" fmla="*/ 2540400 w 3208915"/>
              <a:gd name="connsiteY96" fmla="*/ 666841 h 5265622"/>
              <a:gd name="connsiteX97" fmla="*/ 2455630 w 3208915"/>
              <a:gd name="connsiteY97" fmla="*/ 730760 h 5265622"/>
              <a:gd name="connsiteX98" fmla="*/ 2447442 w 3208915"/>
              <a:gd name="connsiteY98" fmla="*/ 734059 h 5265622"/>
              <a:gd name="connsiteX99" fmla="*/ 2464941 w 3208915"/>
              <a:gd name="connsiteY99" fmla="*/ 746209 h 5265622"/>
              <a:gd name="connsiteX100" fmla="*/ 2562747 w 3208915"/>
              <a:gd name="connsiteY100" fmla="*/ 773343 h 5265622"/>
              <a:gd name="connsiteX101" fmla="*/ 2757874 w 3208915"/>
              <a:gd name="connsiteY101" fmla="*/ 642139 h 5265622"/>
              <a:gd name="connsiteX102" fmla="*/ 2765224 w 3208915"/>
              <a:gd name="connsiteY102" fmla="*/ 626164 h 5265622"/>
              <a:gd name="connsiteX103" fmla="*/ 2757801 w 3208915"/>
              <a:gd name="connsiteY103" fmla="*/ 649011 h 5265622"/>
              <a:gd name="connsiteX104" fmla="*/ 2508589 w 3208915"/>
              <a:gd name="connsiteY104" fmla="*/ 839759 h 5265622"/>
              <a:gd name="connsiteX105" fmla="*/ 2406609 w 3208915"/>
              <a:gd name="connsiteY105" fmla="*/ 815944 h 5265622"/>
              <a:gd name="connsiteX106" fmla="*/ 2404258 w 3208915"/>
              <a:gd name="connsiteY106" fmla="*/ 814674 h 5265622"/>
              <a:gd name="connsiteX107" fmla="*/ 2411474 w 3208915"/>
              <a:gd name="connsiteY107" fmla="*/ 839939 h 5265622"/>
              <a:gd name="connsiteX108" fmla="*/ 2454582 w 3208915"/>
              <a:gd name="connsiteY108" fmla="*/ 912031 h 5265622"/>
              <a:gd name="connsiteX109" fmla="*/ 2680322 w 3208915"/>
              <a:gd name="connsiteY109" fmla="*/ 967801 h 5265622"/>
              <a:gd name="connsiteX110" fmla="*/ 2696412 w 3208915"/>
              <a:gd name="connsiteY110" fmla="*/ 962239 h 5265622"/>
              <a:gd name="connsiteX111" fmla="*/ 2675545 w 3208915"/>
              <a:gd name="connsiteY111" fmla="*/ 972519 h 5265622"/>
              <a:gd name="connsiteX112" fmla="*/ 2371299 w 3208915"/>
              <a:gd name="connsiteY112" fmla="*/ 917387 h 5265622"/>
              <a:gd name="connsiteX113" fmla="*/ 2324474 w 3208915"/>
              <a:gd name="connsiteY113" fmla="*/ 844407 h 5265622"/>
              <a:gd name="connsiteX114" fmla="*/ 2317745 w 3208915"/>
              <a:gd name="connsiteY114" fmla="*/ 826463 h 5265622"/>
              <a:gd name="connsiteX115" fmla="*/ 2317413 w 3208915"/>
              <a:gd name="connsiteY115" fmla="*/ 826985 h 5265622"/>
              <a:gd name="connsiteX116" fmla="*/ 2291480 w 3208915"/>
              <a:gd name="connsiteY116" fmla="*/ 929319 h 5265622"/>
              <a:gd name="connsiteX117" fmla="*/ 2416878 w 3208915"/>
              <a:gd name="connsiteY117" fmla="*/ 1133481 h 5265622"/>
              <a:gd name="connsiteX118" fmla="*/ 2432147 w 3208915"/>
              <a:gd name="connsiteY118" fmla="*/ 1141172 h 5265622"/>
              <a:gd name="connsiteX119" fmla="*/ 2410310 w 3208915"/>
              <a:gd name="connsiteY119" fmla="*/ 1133405 h 5265622"/>
              <a:gd name="connsiteX120" fmla="*/ 2228003 w 3208915"/>
              <a:gd name="connsiteY120" fmla="*/ 872654 h 5265622"/>
              <a:gd name="connsiteX121" fmla="*/ 2250764 w 3208915"/>
              <a:gd name="connsiteY121" fmla="*/ 765953 h 5265622"/>
              <a:gd name="connsiteX122" fmla="*/ 2252439 w 3208915"/>
              <a:gd name="connsiteY122" fmla="*/ 762559 h 5265622"/>
              <a:gd name="connsiteX123" fmla="*/ 2249204 w 3208915"/>
              <a:gd name="connsiteY123" fmla="*/ 763397 h 5265622"/>
              <a:gd name="connsiteX124" fmla="*/ 2158334 w 3208915"/>
              <a:gd name="connsiteY124" fmla="*/ 824098 h 5265622"/>
              <a:gd name="connsiteX125" fmla="*/ 2122400 w 3208915"/>
              <a:gd name="connsiteY125" fmla="*/ 1063853 h 5265622"/>
              <a:gd name="connsiteX126" fmla="*/ 2128926 w 3208915"/>
              <a:gd name="connsiteY126" fmla="*/ 1080215 h 5265622"/>
              <a:gd name="connsiteX127" fmla="*/ 2117539 w 3208915"/>
              <a:gd name="connsiteY127" fmla="*/ 1059230 h 5265622"/>
              <a:gd name="connsiteX128" fmla="*/ 2146880 w 3208915"/>
              <a:gd name="connsiteY128" fmla="*/ 737620 h 5265622"/>
              <a:gd name="connsiteX129" fmla="*/ 2231650 w 3208915"/>
              <a:gd name="connsiteY129" fmla="*/ 673701 h 5265622"/>
              <a:gd name="connsiteX130" fmla="*/ 2237517 w 3208915"/>
              <a:gd name="connsiteY130" fmla="*/ 671337 h 5265622"/>
              <a:gd name="connsiteX131" fmla="*/ 2209327 w 3208915"/>
              <a:gd name="connsiteY131" fmla="*/ 657843 h 5265622"/>
              <a:gd name="connsiteX132" fmla="*/ 2142406 w 3208915"/>
              <a:gd name="connsiteY132" fmla="*/ 645493 h 5265622"/>
              <a:gd name="connsiteX133" fmla="*/ 1947278 w 3208915"/>
              <a:gd name="connsiteY133" fmla="*/ 776698 h 5265622"/>
              <a:gd name="connsiteX134" fmla="*/ 0 w 3208915"/>
              <a:gd name="connsiteY134" fmla="*/ 4358100 h 5265622"/>
              <a:gd name="connsiteX135" fmla="*/ 21161 w 3208915"/>
              <a:gd name="connsiteY135" fmla="*/ 4298603 h 5265622"/>
              <a:gd name="connsiteX136" fmla="*/ 731561 w 3208915"/>
              <a:gd name="connsiteY136" fmla="*/ 3801879 h 5265622"/>
              <a:gd name="connsiteX137" fmla="*/ 1022262 w 3208915"/>
              <a:gd name="connsiteY137" fmla="*/ 3863896 h 5265622"/>
              <a:gd name="connsiteX138" fmla="*/ 1028966 w 3208915"/>
              <a:gd name="connsiteY138" fmla="*/ 3867203 h 5265622"/>
              <a:gd name="connsiteX139" fmla="*/ 1008395 w 3208915"/>
              <a:gd name="connsiteY139" fmla="*/ 3801412 h 5265622"/>
              <a:gd name="connsiteX140" fmla="*/ 885511 w 3208915"/>
              <a:gd name="connsiteY140" fmla="*/ 3613677 h 5265622"/>
              <a:gd name="connsiteX141" fmla="*/ 242021 w 3208915"/>
              <a:gd name="connsiteY141" fmla="*/ 3468448 h 5265622"/>
              <a:gd name="connsiteX142" fmla="*/ 196155 w 3208915"/>
              <a:gd name="connsiteY142" fmla="*/ 3482931 h 5265622"/>
              <a:gd name="connsiteX143" fmla="*/ 255637 w 3208915"/>
              <a:gd name="connsiteY143" fmla="*/ 3456161 h 5265622"/>
              <a:gd name="connsiteX144" fmla="*/ 1122918 w 3208915"/>
              <a:gd name="connsiteY144" fmla="*/ 3599730 h 5265622"/>
              <a:gd name="connsiteX145" fmla="*/ 1256394 w 3208915"/>
              <a:gd name="connsiteY145" fmla="*/ 3789776 h 5265622"/>
              <a:gd name="connsiteX146" fmla="*/ 1275579 w 3208915"/>
              <a:gd name="connsiteY146" fmla="*/ 3836506 h 5265622"/>
              <a:gd name="connsiteX147" fmla="*/ 1276524 w 3208915"/>
              <a:gd name="connsiteY147" fmla="*/ 3835144 h 5265622"/>
              <a:gd name="connsiteX148" fmla="*/ 1350449 w 3208915"/>
              <a:gd name="connsiteY148" fmla="*/ 3568657 h 5265622"/>
              <a:gd name="connsiteX149" fmla="*/ 992989 w 3208915"/>
              <a:gd name="connsiteY149" fmla="*/ 3037002 h 5265622"/>
              <a:gd name="connsiteX150" fmla="*/ 970306 w 3208915"/>
              <a:gd name="connsiteY150" fmla="*/ 3026565 h 5265622"/>
              <a:gd name="connsiteX151" fmla="*/ 973040 w 3208915"/>
              <a:gd name="connsiteY151" fmla="*/ 3062393 h 5265622"/>
              <a:gd name="connsiteX152" fmla="*/ 1232279 w 3208915"/>
              <a:gd name="connsiteY152" fmla="*/ 3411742 h 5265622"/>
              <a:gd name="connsiteX153" fmla="*/ 1264427 w 3208915"/>
              <a:gd name="connsiteY153" fmla="*/ 3427267 h 5265622"/>
              <a:gd name="connsiteX154" fmla="*/ 1218449 w 3208915"/>
              <a:gd name="connsiteY154" fmla="*/ 3411588 h 5265622"/>
              <a:gd name="connsiteX155" fmla="*/ 834597 w 3208915"/>
              <a:gd name="connsiteY155" fmla="*/ 2885221 h 5265622"/>
              <a:gd name="connsiteX156" fmla="*/ 882522 w 3208915"/>
              <a:gd name="connsiteY156" fmla="*/ 2669827 h 5265622"/>
              <a:gd name="connsiteX157" fmla="*/ 886047 w 3208915"/>
              <a:gd name="connsiteY157" fmla="*/ 2662975 h 5265622"/>
              <a:gd name="connsiteX158" fmla="*/ 879237 w 3208915"/>
              <a:gd name="connsiteY158" fmla="*/ 2664668 h 5265622"/>
              <a:gd name="connsiteX159" fmla="*/ 687908 w 3208915"/>
              <a:gd name="connsiteY159" fmla="*/ 2787201 h 5265622"/>
              <a:gd name="connsiteX160" fmla="*/ 612247 w 3208915"/>
              <a:gd name="connsiteY160" fmla="*/ 3271187 h 5265622"/>
              <a:gd name="connsiteX161" fmla="*/ 625989 w 3208915"/>
              <a:gd name="connsiteY161" fmla="*/ 3304217 h 5265622"/>
              <a:gd name="connsiteX162" fmla="*/ 602013 w 3208915"/>
              <a:gd name="connsiteY162" fmla="*/ 3261854 h 5265622"/>
              <a:gd name="connsiteX163" fmla="*/ 663791 w 3208915"/>
              <a:gd name="connsiteY163" fmla="*/ 2612633 h 5265622"/>
              <a:gd name="connsiteX164" fmla="*/ 842276 w 3208915"/>
              <a:gd name="connsiteY164" fmla="*/ 2483603 h 5265622"/>
              <a:gd name="connsiteX165" fmla="*/ 854630 w 3208915"/>
              <a:gd name="connsiteY165" fmla="*/ 2478830 h 5265622"/>
              <a:gd name="connsiteX166" fmla="*/ 795274 w 3208915"/>
              <a:gd name="connsiteY166" fmla="*/ 2451590 h 5265622"/>
              <a:gd name="connsiteX167" fmla="*/ 654370 w 3208915"/>
              <a:gd name="connsiteY167" fmla="*/ 2426659 h 5265622"/>
              <a:gd name="connsiteX168" fmla="*/ 243525 w 3208915"/>
              <a:gd name="connsiteY168" fmla="*/ 2691517 h 5265622"/>
              <a:gd name="connsiteX169" fmla="*/ 228049 w 3208915"/>
              <a:gd name="connsiteY169" fmla="*/ 2723765 h 5265622"/>
              <a:gd name="connsiteX170" fmla="*/ 243679 w 3208915"/>
              <a:gd name="connsiteY170" fmla="*/ 2677643 h 5265622"/>
              <a:gd name="connsiteX171" fmla="*/ 768401 w 3208915"/>
              <a:gd name="connsiteY171" fmla="*/ 2292588 h 5265622"/>
              <a:gd name="connsiteX172" fmla="*/ 983121 w 3208915"/>
              <a:gd name="connsiteY172" fmla="*/ 2340663 h 5265622"/>
              <a:gd name="connsiteX173" fmla="*/ 988073 w 3208915"/>
              <a:gd name="connsiteY173" fmla="*/ 2343227 h 5265622"/>
              <a:gd name="connsiteX174" fmla="*/ 972878 w 3208915"/>
              <a:gd name="connsiteY174" fmla="*/ 2292226 h 5265622"/>
              <a:gd name="connsiteX175" fmla="*/ 882113 w 3208915"/>
              <a:gd name="connsiteY175" fmla="*/ 2146696 h 5265622"/>
              <a:gd name="connsiteX176" fmla="*/ 406812 w 3208915"/>
              <a:gd name="connsiteY176" fmla="*/ 2034116 h 5265622"/>
              <a:gd name="connsiteX177" fmla="*/ 372934 w 3208915"/>
              <a:gd name="connsiteY177" fmla="*/ 2045343 h 5265622"/>
              <a:gd name="connsiteX178" fmla="*/ 416870 w 3208915"/>
              <a:gd name="connsiteY178" fmla="*/ 2024592 h 5265622"/>
              <a:gd name="connsiteX179" fmla="*/ 1057469 w 3208915"/>
              <a:gd name="connsiteY179" fmla="*/ 2135884 h 5265622"/>
              <a:gd name="connsiteX180" fmla="*/ 1156058 w 3208915"/>
              <a:gd name="connsiteY180" fmla="*/ 2283206 h 5265622"/>
              <a:gd name="connsiteX181" fmla="*/ 1170228 w 3208915"/>
              <a:gd name="connsiteY181" fmla="*/ 2319431 h 5265622"/>
              <a:gd name="connsiteX182" fmla="*/ 1170926 w 3208915"/>
              <a:gd name="connsiteY182" fmla="*/ 2318375 h 5265622"/>
              <a:gd name="connsiteX183" fmla="*/ 1225529 w 3208915"/>
              <a:gd name="connsiteY183" fmla="*/ 2111797 h 5265622"/>
              <a:gd name="connsiteX184" fmla="*/ 961499 w 3208915"/>
              <a:gd name="connsiteY184" fmla="*/ 1699664 h 5265622"/>
              <a:gd name="connsiteX185" fmla="*/ 929352 w 3208915"/>
              <a:gd name="connsiteY185" fmla="*/ 1684139 h 5265622"/>
              <a:gd name="connsiteX186" fmla="*/ 975330 w 3208915"/>
              <a:gd name="connsiteY186" fmla="*/ 1699818 h 5265622"/>
              <a:gd name="connsiteX187" fmla="*/ 1359181 w 3208915"/>
              <a:gd name="connsiteY187" fmla="*/ 2226185 h 5265622"/>
              <a:gd name="connsiteX188" fmla="*/ 1341489 w 3208915"/>
              <a:gd name="connsiteY188" fmla="*/ 2358847 h 5265622"/>
              <a:gd name="connsiteX189" fmla="*/ 1329163 w 3208915"/>
              <a:gd name="connsiteY189" fmla="*/ 2397584 h 5265622"/>
              <a:gd name="connsiteX190" fmla="*/ 1330507 w 3208915"/>
              <a:gd name="connsiteY190" fmla="*/ 2397066 h 5265622"/>
              <a:gd name="connsiteX191" fmla="*/ 1468239 w 3208915"/>
              <a:gd name="connsiteY191" fmla="*/ 2295185 h 5265622"/>
              <a:gd name="connsiteX192" fmla="*/ 1575483 w 3208915"/>
              <a:gd name="connsiteY192" fmla="*/ 2007705 h 5265622"/>
              <a:gd name="connsiteX193" fmla="*/ 1572720 w 3208915"/>
              <a:gd name="connsiteY193" fmla="*/ 1943087 h 5265622"/>
              <a:gd name="connsiteX194" fmla="*/ 1549946 w 3208915"/>
              <a:gd name="connsiteY194" fmla="*/ 1907690 h 5265622"/>
              <a:gd name="connsiteX195" fmla="*/ 1502342 w 3208915"/>
              <a:gd name="connsiteY195" fmla="*/ 1722224 h 5265622"/>
              <a:gd name="connsiteX196" fmla="*/ 1539458 w 3208915"/>
              <a:gd name="connsiteY196" fmla="*/ 1557529 h 5265622"/>
              <a:gd name="connsiteX197" fmla="*/ 1542188 w 3208915"/>
              <a:gd name="connsiteY197" fmla="*/ 1552290 h 5265622"/>
              <a:gd name="connsiteX198" fmla="*/ 1536914 w 3208915"/>
              <a:gd name="connsiteY198" fmla="*/ 1553584 h 5265622"/>
              <a:gd name="connsiteX199" fmla="*/ 1388734 w 3208915"/>
              <a:gd name="connsiteY199" fmla="*/ 1647276 h 5265622"/>
              <a:gd name="connsiteX200" fmla="*/ 1330136 w 3208915"/>
              <a:gd name="connsiteY200" fmla="*/ 2017342 h 5265622"/>
              <a:gd name="connsiteX201" fmla="*/ 1340779 w 3208915"/>
              <a:gd name="connsiteY201" fmla="*/ 2042597 h 5265622"/>
              <a:gd name="connsiteX202" fmla="*/ 1322210 w 3208915"/>
              <a:gd name="connsiteY202" fmla="*/ 2010205 h 5265622"/>
              <a:gd name="connsiteX203" fmla="*/ 1370056 w 3208915"/>
              <a:gd name="connsiteY203" fmla="*/ 1513796 h 5265622"/>
              <a:gd name="connsiteX204" fmla="*/ 1508288 w 3208915"/>
              <a:gd name="connsiteY204" fmla="*/ 1415137 h 5265622"/>
              <a:gd name="connsiteX205" fmla="*/ 1517856 w 3208915"/>
              <a:gd name="connsiteY205" fmla="*/ 1411488 h 5265622"/>
              <a:gd name="connsiteX206" fmla="*/ 1471887 w 3208915"/>
              <a:gd name="connsiteY206" fmla="*/ 1390660 h 5265622"/>
              <a:gd name="connsiteX207" fmla="*/ 1362760 w 3208915"/>
              <a:gd name="connsiteY207" fmla="*/ 1371597 h 5265622"/>
              <a:gd name="connsiteX208" fmla="*/ 1044569 w 3208915"/>
              <a:gd name="connsiteY208" fmla="*/ 1574113 h 5265622"/>
              <a:gd name="connsiteX209" fmla="*/ 1032583 w 3208915"/>
              <a:gd name="connsiteY209" fmla="*/ 1598771 h 5265622"/>
              <a:gd name="connsiteX210" fmla="*/ 1044688 w 3208915"/>
              <a:gd name="connsiteY210" fmla="*/ 1563505 h 5265622"/>
              <a:gd name="connsiteX211" fmla="*/ 1451074 w 3208915"/>
              <a:gd name="connsiteY211" fmla="*/ 1269084 h 5265622"/>
              <a:gd name="connsiteX212" fmla="*/ 1617370 w 3208915"/>
              <a:gd name="connsiteY212" fmla="*/ 1305843 h 5265622"/>
              <a:gd name="connsiteX213" fmla="*/ 1621205 w 3208915"/>
              <a:gd name="connsiteY213" fmla="*/ 1307803 h 5265622"/>
              <a:gd name="connsiteX214" fmla="*/ 1609437 w 3208915"/>
              <a:gd name="connsiteY214" fmla="*/ 1268807 h 5265622"/>
              <a:gd name="connsiteX215" fmla="*/ 1539141 w 3208915"/>
              <a:gd name="connsiteY215" fmla="*/ 1157531 h 5265622"/>
              <a:gd name="connsiteX216" fmla="*/ 1171032 w 3208915"/>
              <a:gd name="connsiteY216" fmla="*/ 1071450 h 5265622"/>
              <a:gd name="connsiteX217" fmla="*/ 1144794 w 3208915"/>
              <a:gd name="connsiteY217" fmla="*/ 1080034 h 5265622"/>
              <a:gd name="connsiteX218" fmla="*/ 1178821 w 3208915"/>
              <a:gd name="connsiteY218" fmla="*/ 1064167 h 5265622"/>
              <a:gd name="connsiteX219" fmla="*/ 1674950 w 3208915"/>
              <a:gd name="connsiteY219" fmla="*/ 1149264 h 5265622"/>
              <a:gd name="connsiteX220" fmla="*/ 1751305 w 3208915"/>
              <a:gd name="connsiteY220" fmla="*/ 1261910 h 5265622"/>
              <a:gd name="connsiteX221" fmla="*/ 1762280 w 3208915"/>
              <a:gd name="connsiteY221" fmla="*/ 1289608 h 5265622"/>
              <a:gd name="connsiteX222" fmla="*/ 1762821 w 3208915"/>
              <a:gd name="connsiteY222" fmla="*/ 1288801 h 5265622"/>
              <a:gd name="connsiteX223" fmla="*/ 1805110 w 3208915"/>
              <a:gd name="connsiteY223" fmla="*/ 1130846 h 5265622"/>
              <a:gd name="connsiteX224" fmla="*/ 1600624 w 3208915"/>
              <a:gd name="connsiteY224" fmla="*/ 815720 h 5265622"/>
              <a:gd name="connsiteX225" fmla="*/ 1575727 w 3208915"/>
              <a:gd name="connsiteY225" fmla="*/ 803850 h 5265622"/>
              <a:gd name="connsiteX226" fmla="*/ 1611336 w 3208915"/>
              <a:gd name="connsiteY226" fmla="*/ 815838 h 5265622"/>
              <a:gd name="connsiteX227" fmla="*/ 1908620 w 3208915"/>
              <a:gd name="connsiteY227" fmla="*/ 1218310 h 5265622"/>
              <a:gd name="connsiteX228" fmla="*/ 1894918 w 3208915"/>
              <a:gd name="connsiteY228" fmla="*/ 1319746 h 5265622"/>
              <a:gd name="connsiteX229" fmla="*/ 1885372 w 3208915"/>
              <a:gd name="connsiteY229" fmla="*/ 1349366 h 5265622"/>
              <a:gd name="connsiteX230" fmla="*/ 1886412 w 3208915"/>
              <a:gd name="connsiteY230" fmla="*/ 1348970 h 5265622"/>
              <a:gd name="connsiteX231" fmla="*/ 1993083 w 3208915"/>
              <a:gd name="connsiteY231" fmla="*/ 1271069 h 5265622"/>
              <a:gd name="connsiteX232" fmla="*/ 2051681 w 3208915"/>
              <a:gd name="connsiteY232" fmla="*/ 901003 h 5265622"/>
              <a:gd name="connsiteX233" fmla="*/ 2041038 w 3208915"/>
              <a:gd name="connsiteY233" fmla="*/ 875748 h 5265622"/>
              <a:gd name="connsiteX234" fmla="*/ 2059607 w 3208915"/>
              <a:gd name="connsiteY234" fmla="*/ 908139 h 5265622"/>
              <a:gd name="connsiteX235" fmla="*/ 2011761 w 3208915"/>
              <a:gd name="connsiteY235" fmla="*/ 1404549 h 5265622"/>
              <a:gd name="connsiteX236" fmla="*/ 1873528 w 3208915"/>
              <a:gd name="connsiteY236" fmla="*/ 1503208 h 5265622"/>
              <a:gd name="connsiteX237" fmla="*/ 1860177 w 3208915"/>
              <a:gd name="connsiteY237" fmla="*/ 1508300 h 5265622"/>
              <a:gd name="connsiteX238" fmla="*/ 1888711 w 3208915"/>
              <a:gd name="connsiteY238" fmla="*/ 1527054 h 5265622"/>
              <a:gd name="connsiteX239" fmla="*/ 2048202 w 3208915"/>
              <a:gd name="connsiteY239" fmla="*/ 1568936 h 5265622"/>
              <a:gd name="connsiteX240" fmla="*/ 2366392 w 3208915"/>
              <a:gd name="connsiteY240" fmla="*/ 1366420 h 5265622"/>
              <a:gd name="connsiteX241" fmla="*/ 2378378 w 3208915"/>
              <a:gd name="connsiteY241" fmla="*/ 1341762 h 5265622"/>
              <a:gd name="connsiteX242" fmla="*/ 2366273 w 3208915"/>
              <a:gd name="connsiteY242" fmla="*/ 1377028 h 5265622"/>
              <a:gd name="connsiteX243" fmla="*/ 1959888 w 3208915"/>
              <a:gd name="connsiteY243" fmla="*/ 1671449 h 5265622"/>
              <a:gd name="connsiteX244" fmla="*/ 1793591 w 3208915"/>
              <a:gd name="connsiteY244" fmla="*/ 1634690 h 5265622"/>
              <a:gd name="connsiteX245" fmla="*/ 1789757 w 3208915"/>
              <a:gd name="connsiteY245" fmla="*/ 1632730 h 5265622"/>
              <a:gd name="connsiteX246" fmla="*/ 1801524 w 3208915"/>
              <a:gd name="connsiteY246" fmla="*/ 1671727 h 5265622"/>
              <a:gd name="connsiteX247" fmla="*/ 1871820 w 3208915"/>
              <a:gd name="connsiteY247" fmla="*/ 1783002 h 5265622"/>
              <a:gd name="connsiteX248" fmla="*/ 2239930 w 3208915"/>
              <a:gd name="connsiteY248" fmla="*/ 1869083 h 5265622"/>
              <a:gd name="connsiteX249" fmla="*/ 2266168 w 3208915"/>
              <a:gd name="connsiteY249" fmla="*/ 1860499 h 5265622"/>
              <a:gd name="connsiteX250" fmla="*/ 2232140 w 3208915"/>
              <a:gd name="connsiteY250" fmla="*/ 1876366 h 5265622"/>
              <a:gd name="connsiteX251" fmla="*/ 1736011 w 3208915"/>
              <a:gd name="connsiteY251" fmla="*/ 1791269 h 5265622"/>
              <a:gd name="connsiteX252" fmla="*/ 1659656 w 3208915"/>
              <a:gd name="connsiteY252" fmla="*/ 1678623 h 5265622"/>
              <a:gd name="connsiteX253" fmla="*/ 1648681 w 3208915"/>
              <a:gd name="connsiteY253" fmla="*/ 1650926 h 5265622"/>
              <a:gd name="connsiteX254" fmla="*/ 1648141 w 3208915"/>
              <a:gd name="connsiteY254" fmla="*/ 1651733 h 5265622"/>
              <a:gd name="connsiteX255" fmla="*/ 1605852 w 3208915"/>
              <a:gd name="connsiteY255" fmla="*/ 1809687 h 5265622"/>
              <a:gd name="connsiteX256" fmla="*/ 1810337 w 3208915"/>
              <a:gd name="connsiteY256" fmla="*/ 2124813 h 5265622"/>
              <a:gd name="connsiteX257" fmla="*/ 1835235 w 3208915"/>
              <a:gd name="connsiteY257" fmla="*/ 2136684 h 5265622"/>
              <a:gd name="connsiteX258" fmla="*/ 1799626 w 3208915"/>
              <a:gd name="connsiteY258" fmla="*/ 2124696 h 5265622"/>
              <a:gd name="connsiteX259" fmla="*/ 1628133 w 3208915"/>
              <a:gd name="connsiteY259" fmla="*/ 2011553 h 5265622"/>
              <a:gd name="connsiteX260" fmla="*/ 1610731 w 3208915"/>
              <a:gd name="connsiteY260" fmla="*/ 1991616 h 5265622"/>
              <a:gd name="connsiteX261" fmla="*/ 1610834 w 3208915"/>
              <a:gd name="connsiteY261" fmla="*/ 1992011 h 5265622"/>
              <a:gd name="connsiteX262" fmla="*/ 1492356 w 3208915"/>
              <a:gd name="connsiteY262" fmla="*/ 2469754 h 5265622"/>
              <a:gd name="connsiteX263" fmla="*/ 1313871 w 3208915"/>
              <a:gd name="connsiteY263" fmla="*/ 2598784 h 5265622"/>
              <a:gd name="connsiteX264" fmla="*/ 1296631 w 3208915"/>
              <a:gd name="connsiteY264" fmla="*/ 2605444 h 5265622"/>
              <a:gd name="connsiteX265" fmla="*/ 1333475 w 3208915"/>
              <a:gd name="connsiteY265" fmla="*/ 2629971 h 5265622"/>
              <a:gd name="connsiteX266" fmla="*/ 1539408 w 3208915"/>
              <a:gd name="connsiteY266" fmla="*/ 2684746 h 5265622"/>
              <a:gd name="connsiteX267" fmla="*/ 1950254 w 3208915"/>
              <a:gd name="connsiteY267" fmla="*/ 2419888 h 5265622"/>
              <a:gd name="connsiteX268" fmla="*/ 1965730 w 3208915"/>
              <a:gd name="connsiteY268" fmla="*/ 2387640 h 5265622"/>
              <a:gd name="connsiteX269" fmla="*/ 1950100 w 3208915"/>
              <a:gd name="connsiteY269" fmla="*/ 2433762 h 5265622"/>
              <a:gd name="connsiteX270" fmla="*/ 1425378 w 3208915"/>
              <a:gd name="connsiteY270" fmla="*/ 2818816 h 5265622"/>
              <a:gd name="connsiteX271" fmla="*/ 1210657 w 3208915"/>
              <a:gd name="connsiteY271" fmla="*/ 2770742 h 5265622"/>
              <a:gd name="connsiteX272" fmla="*/ 1205706 w 3208915"/>
              <a:gd name="connsiteY272" fmla="*/ 2768178 h 5265622"/>
              <a:gd name="connsiteX273" fmla="*/ 1220900 w 3208915"/>
              <a:gd name="connsiteY273" fmla="*/ 2819179 h 5265622"/>
              <a:gd name="connsiteX274" fmla="*/ 1311665 w 3208915"/>
              <a:gd name="connsiteY274" fmla="*/ 2964709 h 5265622"/>
              <a:gd name="connsiteX275" fmla="*/ 1786966 w 3208915"/>
              <a:gd name="connsiteY275" fmla="*/ 3077290 h 5265622"/>
              <a:gd name="connsiteX276" fmla="*/ 1820844 w 3208915"/>
              <a:gd name="connsiteY276" fmla="*/ 3066063 h 5265622"/>
              <a:gd name="connsiteX277" fmla="*/ 1776908 w 3208915"/>
              <a:gd name="connsiteY277" fmla="*/ 3086814 h 5265622"/>
              <a:gd name="connsiteX278" fmla="*/ 1136310 w 3208915"/>
              <a:gd name="connsiteY278" fmla="*/ 2975521 h 5265622"/>
              <a:gd name="connsiteX279" fmla="*/ 1037720 w 3208915"/>
              <a:gd name="connsiteY279" fmla="*/ 2828199 h 5265622"/>
              <a:gd name="connsiteX280" fmla="*/ 1023550 w 3208915"/>
              <a:gd name="connsiteY280" fmla="*/ 2791975 h 5265622"/>
              <a:gd name="connsiteX281" fmla="*/ 1022852 w 3208915"/>
              <a:gd name="connsiteY281" fmla="*/ 2793031 h 5265622"/>
              <a:gd name="connsiteX282" fmla="*/ 968249 w 3208915"/>
              <a:gd name="connsiteY282" fmla="*/ 2999609 h 5265622"/>
              <a:gd name="connsiteX283" fmla="*/ 970085 w 3208915"/>
              <a:gd name="connsiteY283" fmla="*/ 3023675 h 5265622"/>
              <a:gd name="connsiteX284" fmla="*/ 1011714 w 3208915"/>
              <a:gd name="connsiteY284" fmla="*/ 3037201 h 5265622"/>
              <a:gd name="connsiteX285" fmla="*/ 1531395 w 3208915"/>
              <a:gd name="connsiteY285" fmla="*/ 3716218 h 5265622"/>
              <a:gd name="connsiteX286" fmla="*/ 1507442 w 3208915"/>
              <a:gd name="connsiteY286" fmla="*/ 3887353 h 5265622"/>
              <a:gd name="connsiteX287" fmla="*/ 1490755 w 3208915"/>
              <a:gd name="connsiteY287" fmla="*/ 3937324 h 5265622"/>
              <a:gd name="connsiteX288" fmla="*/ 1492573 w 3208915"/>
              <a:gd name="connsiteY288" fmla="*/ 3936657 h 5265622"/>
              <a:gd name="connsiteX289" fmla="*/ 1679044 w 3208915"/>
              <a:gd name="connsiteY289" fmla="*/ 3805229 h 5265622"/>
              <a:gd name="connsiteX290" fmla="*/ 1781479 w 3208915"/>
              <a:gd name="connsiteY290" fmla="*/ 3180883 h 5265622"/>
              <a:gd name="connsiteX291" fmla="*/ 1762873 w 3208915"/>
              <a:gd name="connsiteY291" fmla="*/ 3138276 h 5265622"/>
              <a:gd name="connsiteX292" fmla="*/ 1795334 w 3208915"/>
              <a:gd name="connsiteY292" fmla="*/ 3192924 h 5265622"/>
              <a:gd name="connsiteX293" fmla="*/ 1711695 w 3208915"/>
              <a:gd name="connsiteY293" fmla="*/ 4030424 h 5265622"/>
              <a:gd name="connsiteX294" fmla="*/ 1470051 w 3208915"/>
              <a:gd name="connsiteY294" fmla="*/ 4196874 h 5265622"/>
              <a:gd name="connsiteX295" fmla="*/ 1446711 w 3208915"/>
              <a:gd name="connsiteY295" fmla="*/ 4205466 h 5265622"/>
              <a:gd name="connsiteX296" fmla="*/ 1496593 w 3208915"/>
              <a:gd name="connsiteY296" fmla="*/ 4237106 h 5265622"/>
              <a:gd name="connsiteX297" fmla="*/ 1775397 w 3208915"/>
              <a:gd name="connsiteY297" fmla="*/ 4307765 h 5265622"/>
              <a:gd name="connsiteX298" fmla="*/ 2331624 w 3208915"/>
              <a:gd name="connsiteY298" fmla="*/ 3966097 h 5265622"/>
              <a:gd name="connsiteX299" fmla="*/ 2352576 w 3208915"/>
              <a:gd name="connsiteY299" fmla="*/ 3924497 h 5265622"/>
              <a:gd name="connsiteX300" fmla="*/ 2331416 w 3208915"/>
              <a:gd name="connsiteY300" fmla="*/ 3983994 h 5265622"/>
              <a:gd name="connsiteX301" fmla="*/ 1621015 w 3208915"/>
              <a:gd name="connsiteY301" fmla="*/ 4480717 h 5265622"/>
              <a:gd name="connsiteX302" fmla="*/ 1330314 w 3208915"/>
              <a:gd name="connsiteY302" fmla="*/ 4418700 h 5265622"/>
              <a:gd name="connsiteX303" fmla="*/ 1323610 w 3208915"/>
              <a:gd name="connsiteY303" fmla="*/ 4415393 h 5265622"/>
              <a:gd name="connsiteX304" fmla="*/ 1344182 w 3208915"/>
              <a:gd name="connsiteY304" fmla="*/ 4481185 h 5265622"/>
              <a:gd name="connsiteX305" fmla="*/ 1467065 w 3208915"/>
              <a:gd name="connsiteY305" fmla="*/ 4668920 h 5265622"/>
              <a:gd name="connsiteX306" fmla="*/ 2110555 w 3208915"/>
              <a:gd name="connsiteY306" fmla="*/ 4814149 h 5265622"/>
              <a:gd name="connsiteX307" fmla="*/ 2156421 w 3208915"/>
              <a:gd name="connsiteY307" fmla="*/ 4799666 h 5265622"/>
              <a:gd name="connsiteX308" fmla="*/ 2096939 w 3208915"/>
              <a:gd name="connsiteY308" fmla="*/ 4826436 h 5265622"/>
              <a:gd name="connsiteX309" fmla="*/ 1229658 w 3208915"/>
              <a:gd name="connsiteY309" fmla="*/ 4682867 h 5265622"/>
              <a:gd name="connsiteX310" fmla="*/ 1096182 w 3208915"/>
              <a:gd name="connsiteY310" fmla="*/ 4492821 h 5265622"/>
              <a:gd name="connsiteX311" fmla="*/ 1076998 w 3208915"/>
              <a:gd name="connsiteY311" fmla="*/ 4446092 h 5265622"/>
              <a:gd name="connsiteX312" fmla="*/ 1076053 w 3208915"/>
              <a:gd name="connsiteY312" fmla="*/ 4447453 h 5265622"/>
              <a:gd name="connsiteX313" fmla="*/ 1002127 w 3208915"/>
              <a:gd name="connsiteY313" fmla="*/ 4713940 h 5265622"/>
              <a:gd name="connsiteX314" fmla="*/ 1359587 w 3208915"/>
              <a:gd name="connsiteY314" fmla="*/ 5245595 h 5265622"/>
              <a:gd name="connsiteX315" fmla="*/ 1403110 w 3208915"/>
              <a:gd name="connsiteY315" fmla="*/ 5265622 h 5265622"/>
              <a:gd name="connsiteX316" fmla="*/ 1340863 w 3208915"/>
              <a:gd name="connsiteY316" fmla="*/ 5245396 h 5265622"/>
              <a:gd name="connsiteX317" fmla="*/ 821182 w 3208915"/>
              <a:gd name="connsiteY317" fmla="*/ 4566379 h 5265622"/>
              <a:gd name="connsiteX318" fmla="*/ 886065 w 3208915"/>
              <a:gd name="connsiteY318" fmla="*/ 4288520 h 5265622"/>
              <a:gd name="connsiteX319" fmla="*/ 890837 w 3208915"/>
              <a:gd name="connsiteY319" fmla="*/ 4279681 h 5265622"/>
              <a:gd name="connsiteX320" fmla="*/ 881618 w 3208915"/>
              <a:gd name="connsiteY320" fmla="*/ 4281865 h 5265622"/>
              <a:gd name="connsiteX321" fmla="*/ 622585 w 3208915"/>
              <a:gd name="connsiteY321" fmla="*/ 4439933 h 5265622"/>
              <a:gd name="connsiteX322" fmla="*/ 520151 w 3208915"/>
              <a:gd name="connsiteY322" fmla="*/ 5064279 h 5265622"/>
              <a:gd name="connsiteX323" fmla="*/ 538756 w 3208915"/>
              <a:gd name="connsiteY323" fmla="*/ 5106886 h 5265622"/>
              <a:gd name="connsiteX324" fmla="*/ 506295 w 3208915"/>
              <a:gd name="connsiteY324" fmla="*/ 5052238 h 5265622"/>
              <a:gd name="connsiteX325" fmla="*/ 589934 w 3208915"/>
              <a:gd name="connsiteY325" fmla="*/ 4214738 h 5265622"/>
              <a:gd name="connsiteX326" fmla="*/ 831578 w 3208915"/>
              <a:gd name="connsiteY326" fmla="*/ 4048289 h 5265622"/>
              <a:gd name="connsiteX327" fmla="*/ 848303 w 3208915"/>
              <a:gd name="connsiteY327" fmla="*/ 4042132 h 5265622"/>
              <a:gd name="connsiteX328" fmla="*/ 767944 w 3208915"/>
              <a:gd name="connsiteY328" fmla="*/ 4006992 h 5265622"/>
              <a:gd name="connsiteX329" fmla="*/ 577180 w 3208915"/>
              <a:gd name="connsiteY329" fmla="*/ 3974832 h 5265622"/>
              <a:gd name="connsiteX330" fmla="*/ 20953 w 3208915"/>
              <a:gd name="connsiteY330" fmla="*/ 4316500 h 52656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Lst>
            <a:rect l="l" t="t" r="r" b="b"/>
            <a:pathLst>
              <a:path w="3208915" h="5265622">
                <a:moveTo>
                  <a:pt x="1939928" y="792673"/>
                </a:moveTo>
                <a:lnTo>
                  <a:pt x="1947351" y="769825"/>
                </a:lnTo>
                <a:cubicBezTo>
                  <a:pt x="1992861" y="656771"/>
                  <a:pt x="2087362" y="579077"/>
                  <a:pt x="2196563" y="579077"/>
                </a:cubicBezTo>
                <a:cubicBezTo>
                  <a:pt x="2232564" y="579077"/>
                  <a:pt x="2266967" y="587521"/>
                  <a:pt x="2298543" y="602892"/>
                </a:cubicBezTo>
                <a:lnTo>
                  <a:pt x="2300895" y="604162"/>
                </a:lnTo>
                <a:lnTo>
                  <a:pt x="2293678" y="578898"/>
                </a:lnTo>
                <a:cubicBezTo>
                  <a:pt x="2284247" y="552246"/>
                  <a:pt x="2269929" y="527789"/>
                  <a:pt x="2250570" y="506805"/>
                </a:cubicBezTo>
                <a:cubicBezTo>
                  <a:pt x="2194644" y="446185"/>
                  <a:pt x="2109551" y="428534"/>
                  <a:pt x="2024830" y="451036"/>
                </a:cubicBezTo>
                <a:lnTo>
                  <a:pt x="2008740" y="456597"/>
                </a:lnTo>
                <a:lnTo>
                  <a:pt x="2029607" y="446317"/>
                </a:lnTo>
                <a:cubicBezTo>
                  <a:pt x="2138955" y="402061"/>
                  <a:pt x="2258013" y="419243"/>
                  <a:pt x="2333854" y="501449"/>
                </a:cubicBezTo>
                <a:cubicBezTo>
                  <a:pt x="2353856" y="523130"/>
                  <a:pt x="2369431" y="547795"/>
                  <a:pt x="2380678" y="574430"/>
                </a:cubicBezTo>
                <a:lnTo>
                  <a:pt x="2387408" y="592374"/>
                </a:lnTo>
                <a:lnTo>
                  <a:pt x="2387739" y="591851"/>
                </a:lnTo>
                <a:cubicBezTo>
                  <a:pt x="2404404" y="560610"/>
                  <a:pt x="2413673" y="525973"/>
                  <a:pt x="2413673" y="489517"/>
                </a:cubicBezTo>
                <a:cubicBezTo>
                  <a:pt x="2413673" y="405262"/>
                  <a:pt x="2364166" y="330729"/>
                  <a:pt x="2288274" y="285355"/>
                </a:cubicBezTo>
                <a:lnTo>
                  <a:pt x="2273006" y="277665"/>
                </a:lnTo>
                <a:lnTo>
                  <a:pt x="2294843" y="285432"/>
                </a:lnTo>
                <a:cubicBezTo>
                  <a:pt x="2402893" y="333048"/>
                  <a:pt x="2477149" y="431925"/>
                  <a:pt x="2477149" y="546182"/>
                </a:cubicBezTo>
                <a:cubicBezTo>
                  <a:pt x="2477149" y="568782"/>
                  <a:pt x="2474244" y="590781"/>
                  <a:pt x="2468747" y="611900"/>
                </a:cubicBezTo>
                <a:lnTo>
                  <a:pt x="2462893" y="631090"/>
                </a:lnTo>
                <a:lnTo>
                  <a:pt x="2463531" y="630833"/>
                </a:lnTo>
                <a:cubicBezTo>
                  <a:pt x="2488210" y="618962"/>
                  <a:pt x="2510425" y="602160"/>
                  <a:pt x="2528945" y="580364"/>
                </a:cubicBezTo>
                <a:cubicBezTo>
                  <a:pt x="2569074" y="533138"/>
                  <a:pt x="2584919" y="470640"/>
                  <a:pt x="2578561" y="405778"/>
                </a:cubicBezTo>
                <a:lnTo>
                  <a:pt x="2577701" y="401681"/>
                </a:lnTo>
                <a:lnTo>
                  <a:pt x="2576338" y="404718"/>
                </a:lnTo>
                <a:lnTo>
                  <a:pt x="2577541" y="400920"/>
                </a:lnTo>
                <a:lnTo>
                  <a:pt x="2564880" y="340607"/>
                </a:lnTo>
                <a:lnTo>
                  <a:pt x="2558353" y="324246"/>
                </a:lnTo>
                <a:lnTo>
                  <a:pt x="2569741" y="345231"/>
                </a:lnTo>
                <a:lnTo>
                  <a:pt x="2582581" y="385736"/>
                </a:lnTo>
                <a:lnTo>
                  <a:pt x="2614820" y="325861"/>
                </a:lnTo>
                <a:cubicBezTo>
                  <a:pt x="2653831" y="271208"/>
                  <a:pt x="2710269" y="236865"/>
                  <a:pt x="2773045" y="236865"/>
                </a:cubicBezTo>
                <a:cubicBezTo>
                  <a:pt x="2800639" y="236865"/>
                  <a:pt x="2827008" y="243500"/>
                  <a:pt x="2851211" y="255580"/>
                </a:cubicBezTo>
                <a:lnTo>
                  <a:pt x="2853013" y="256578"/>
                </a:lnTo>
                <a:lnTo>
                  <a:pt x="2847482" y="236723"/>
                </a:lnTo>
                <a:cubicBezTo>
                  <a:pt x="2840253" y="215779"/>
                  <a:pt x="2829279" y="196560"/>
                  <a:pt x="2814440" y="180070"/>
                </a:cubicBezTo>
                <a:cubicBezTo>
                  <a:pt x="2771574" y="132432"/>
                  <a:pt x="2706351" y="118560"/>
                  <a:pt x="2641414" y="136243"/>
                </a:cubicBezTo>
                <a:lnTo>
                  <a:pt x="2629081" y="140614"/>
                </a:lnTo>
                <a:lnTo>
                  <a:pt x="2645075" y="132536"/>
                </a:lnTo>
                <a:cubicBezTo>
                  <a:pt x="2728889" y="97756"/>
                  <a:pt x="2820145" y="111259"/>
                  <a:pt x="2878276" y="175861"/>
                </a:cubicBezTo>
                <a:cubicBezTo>
                  <a:pt x="2893607" y="192899"/>
                  <a:pt x="2905545" y="212281"/>
                  <a:pt x="2914166" y="233212"/>
                </a:cubicBezTo>
                <a:lnTo>
                  <a:pt x="2919324" y="247314"/>
                </a:lnTo>
                <a:lnTo>
                  <a:pt x="2919578" y="246903"/>
                </a:lnTo>
                <a:cubicBezTo>
                  <a:pt x="2932351" y="222352"/>
                  <a:pt x="2939456" y="195133"/>
                  <a:pt x="2939456" y="166484"/>
                </a:cubicBezTo>
                <a:cubicBezTo>
                  <a:pt x="2939456" y="100272"/>
                  <a:pt x="2901509" y="41700"/>
                  <a:pt x="2843340" y="6044"/>
                </a:cubicBezTo>
                <a:lnTo>
                  <a:pt x="2831637" y="0"/>
                </a:lnTo>
                <a:lnTo>
                  <a:pt x="2848374" y="6104"/>
                </a:lnTo>
                <a:cubicBezTo>
                  <a:pt x="2931194" y="43523"/>
                  <a:pt x="2988110" y="121225"/>
                  <a:pt x="2988110" y="211014"/>
                </a:cubicBezTo>
                <a:cubicBezTo>
                  <a:pt x="2988110" y="228774"/>
                  <a:pt x="2985883" y="246062"/>
                  <a:pt x="2981669" y="262658"/>
                </a:cubicBezTo>
                <a:lnTo>
                  <a:pt x="2977182" y="277738"/>
                </a:lnTo>
                <a:lnTo>
                  <a:pt x="2977671" y="277537"/>
                </a:lnTo>
                <a:cubicBezTo>
                  <a:pt x="2996588" y="268208"/>
                  <a:pt x="3013615" y="255004"/>
                  <a:pt x="3027811" y="237875"/>
                </a:cubicBezTo>
                <a:cubicBezTo>
                  <a:pt x="3068821" y="188393"/>
                  <a:pt x="3076741" y="117573"/>
                  <a:pt x="3055354" y="49464"/>
                </a:cubicBezTo>
                <a:lnTo>
                  <a:pt x="3050351" y="36606"/>
                </a:lnTo>
                <a:lnTo>
                  <a:pt x="3059080" y="53097"/>
                </a:lnTo>
                <a:cubicBezTo>
                  <a:pt x="3097797" y="140093"/>
                  <a:pt x="3092205" y="238731"/>
                  <a:pt x="3036590" y="305834"/>
                </a:cubicBezTo>
                <a:cubicBezTo>
                  <a:pt x="3018256" y="327955"/>
                  <a:pt x="2996112" y="344686"/>
                  <a:pt x="2971615" y="356064"/>
                </a:cubicBezTo>
                <a:lnTo>
                  <a:pt x="2965339" y="358657"/>
                </a:lnTo>
                <a:lnTo>
                  <a:pt x="2978752" y="368205"/>
                </a:lnTo>
                <a:cubicBezTo>
                  <a:pt x="3001639" y="381907"/>
                  <a:pt x="3027012" y="389528"/>
                  <a:pt x="3053719" y="389528"/>
                </a:cubicBezTo>
                <a:cubicBezTo>
                  <a:pt x="3115441" y="389528"/>
                  <a:pt x="3170042" y="348822"/>
                  <a:pt x="3203281" y="286421"/>
                </a:cubicBezTo>
                <a:lnTo>
                  <a:pt x="3208915" y="273867"/>
                </a:lnTo>
                <a:lnTo>
                  <a:pt x="3203225" y="291822"/>
                </a:lnTo>
                <a:cubicBezTo>
                  <a:pt x="3168343" y="380665"/>
                  <a:pt x="3095909" y="441721"/>
                  <a:pt x="3012208" y="441721"/>
                </a:cubicBezTo>
                <a:cubicBezTo>
                  <a:pt x="2984614" y="441721"/>
                  <a:pt x="2958245" y="435085"/>
                  <a:pt x="2934042" y="423006"/>
                </a:cubicBezTo>
                <a:lnTo>
                  <a:pt x="2932239" y="422008"/>
                </a:lnTo>
                <a:lnTo>
                  <a:pt x="2937771" y="441862"/>
                </a:lnTo>
                <a:cubicBezTo>
                  <a:pt x="2945000" y="462806"/>
                  <a:pt x="2955974" y="482025"/>
                  <a:pt x="2970812" y="498516"/>
                </a:cubicBezTo>
                <a:cubicBezTo>
                  <a:pt x="3013679" y="546154"/>
                  <a:pt x="3078901" y="560025"/>
                  <a:pt x="3143838" y="542342"/>
                </a:cubicBezTo>
                <a:lnTo>
                  <a:pt x="3156171" y="537971"/>
                </a:lnTo>
                <a:lnTo>
                  <a:pt x="3140177" y="546050"/>
                </a:lnTo>
                <a:cubicBezTo>
                  <a:pt x="3056364" y="580829"/>
                  <a:pt x="2965108" y="567326"/>
                  <a:pt x="2906977" y="502725"/>
                </a:cubicBezTo>
                <a:cubicBezTo>
                  <a:pt x="2891646" y="485687"/>
                  <a:pt x="2879707" y="466304"/>
                  <a:pt x="2871087" y="445373"/>
                </a:cubicBezTo>
                <a:lnTo>
                  <a:pt x="2865928" y="431272"/>
                </a:lnTo>
                <a:lnTo>
                  <a:pt x="2865674" y="431683"/>
                </a:lnTo>
                <a:cubicBezTo>
                  <a:pt x="2852901" y="456234"/>
                  <a:pt x="2845797" y="483452"/>
                  <a:pt x="2845797" y="512102"/>
                </a:cubicBezTo>
                <a:cubicBezTo>
                  <a:pt x="2845797" y="578313"/>
                  <a:pt x="2883743" y="636885"/>
                  <a:pt x="2941913" y="672542"/>
                </a:cubicBezTo>
                <a:lnTo>
                  <a:pt x="2953616" y="678585"/>
                </a:lnTo>
                <a:lnTo>
                  <a:pt x="2936878" y="672482"/>
                </a:lnTo>
                <a:cubicBezTo>
                  <a:pt x="2854059" y="635062"/>
                  <a:pt x="2797143" y="557360"/>
                  <a:pt x="2797143" y="467571"/>
                </a:cubicBezTo>
                <a:cubicBezTo>
                  <a:pt x="2797143" y="437971"/>
                  <a:pt x="2803328" y="409684"/>
                  <a:pt x="2814589" y="383720"/>
                </a:cubicBezTo>
                <a:lnTo>
                  <a:pt x="2815872" y="381053"/>
                </a:lnTo>
                <a:lnTo>
                  <a:pt x="2813393" y="381712"/>
                </a:lnTo>
                <a:cubicBezTo>
                  <a:pt x="2786632" y="390715"/>
                  <a:pt x="2762671" y="406575"/>
                  <a:pt x="2743743" y="429413"/>
                </a:cubicBezTo>
                <a:cubicBezTo>
                  <a:pt x="2702732" y="478896"/>
                  <a:pt x="2694812" y="549716"/>
                  <a:pt x="2716199" y="617825"/>
                </a:cubicBezTo>
                <a:lnTo>
                  <a:pt x="2721202" y="630683"/>
                </a:lnTo>
                <a:lnTo>
                  <a:pt x="2712474" y="614191"/>
                </a:lnTo>
                <a:cubicBezTo>
                  <a:pt x="2673757" y="527196"/>
                  <a:pt x="2679349" y="428558"/>
                  <a:pt x="2734963" y="361455"/>
                </a:cubicBezTo>
                <a:cubicBezTo>
                  <a:pt x="2753298" y="339333"/>
                  <a:pt x="2775441" y="322602"/>
                  <a:pt x="2799938" y="311225"/>
                </a:cubicBezTo>
                <a:lnTo>
                  <a:pt x="2804435" y="309367"/>
                </a:lnTo>
                <a:lnTo>
                  <a:pt x="2782828" y="298762"/>
                </a:lnTo>
                <a:cubicBezTo>
                  <a:pt x="2766550" y="292444"/>
                  <a:pt x="2749338" y="289057"/>
                  <a:pt x="2731534" y="289057"/>
                </a:cubicBezTo>
                <a:cubicBezTo>
                  <a:pt x="2685242" y="289057"/>
                  <a:pt x="2642956" y="311954"/>
                  <a:pt x="2610684" y="349728"/>
                </a:cubicBezTo>
                <a:lnTo>
                  <a:pt x="2583774" y="389500"/>
                </a:lnTo>
                <a:lnTo>
                  <a:pt x="2596670" y="430178"/>
                </a:lnTo>
                <a:cubicBezTo>
                  <a:pt x="2612527" y="516185"/>
                  <a:pt x="2594818" y="602800"/>
                  <a:pt x="2540400" y="666841"/>
                </a:cubicBezTo>
                <a:cubicBezTo>
                  <a:pt x="2516480" y="694991"/>
                  <a:pt x="2487590" y="716282"/>
                  <a:pt x="2455630" y="730760"/>
                </a:cubicBezTo>
                <a:lnTo>
                  <a:pt x="2447442" y="734059"/>
                </a:lnTo>
                <a:lnTo>
                  <a:pt x="2464941" y="746209"/>
                </a:lnTo>
                <a:cubicBezTo>
                  <a:pt x="2494800" y="763645"/>
                  <a:pt x="2527904" y="773343"/>
                  <a:pt x="2562747" y="773343"/>
                </a:cubicBezTo>
                <a:cubicBezTo>
                  <a:pt x="2643273" y="773343"/>
                  <a:pt x="2714509" y="721544"/>
                  <a:pt x="2757874" y="642139"/>
                </a:cubicBezTo>
                <a:lnTo>
                  <a:pt x="2765224" y="626164"/>
                </a:lnTo>
                <a:lnTo>
                  <a:pt x="2757801" y="649011"/>
                </a:lnTo>
                <a:cubicBezTo>
                  <a:pt x="2712292" y="762065"/>
                  <a:pt x="2617790" y="839759"/>
                  <a:pt x="2508589" y="839759"/>
                </a:cubicBezTo>
                <a:cubicBezTo>
                  <a:pt x="2472589" y="839759"/>
                  <a:pt x="2438186" y="831315"/>
                  <a:pt x="2406609" y="815944"/>
                </a:cubicBezTo>
                <a:lnTo>
                  <a:pt x="2404258" y="814674"/>
                </a:lnTo>
                <a:lnTo>
                  <a:pt x="2411474" y="839939"/>
                </a:lnTo>
                <a:cubicBezTo>
                  <a:pt x="2420905" y="866591"/>
                  <a:pt x="2435223" y="891047"/>
                  <a:pt x="2454582" y="912031"/>
                </a:cubicBezTo>
                <a:cubicBezTo>
                  <a:pt x="2510508" y="972651"/>
                  <a:pt x="2595601" y="990303"/>
                  <a:pt x="2680322" y="967801"/>
                </a:cubicBezTo>
                <a:lnTo>
                  <a:pt x="2696412" y="962239"/>
                </a:lnTo>
                <a:lnTo>
                  <a:pt x="2675545" y="972519"/>
                </a:lnTo>
                <a:cubicBezTo>
                  <a:pt x="2566198" y="1016776"/>
                  <a:pt x="2447139" y="999594"/>
                  <a:pt x="2371299" y="917387"/>
                </a:cubicBezTo>
                <a:cubicBezTo>
                  <a:pt x="2351297" y="895706"/>
                  <a:pt x="2335721" y="871042"/>
                  <a:pt x="2324474" y="844407"/>
                </a:cubicBezTo>
                <a:lnTo>
                  <a:pt x="2317745" y="826463"/>
                </a:lnTo>
                <a:lnTo>
                  <a:pt x="2317413" y="826985"/>
                </a:lnTo>
                <a:cubicBezTo>
                  <a:pt x="2300749" y="858227"/>
                  <a:pt x="2291480" y="892863"/>
                  <a:pt x="2291480" y="929319"/>
                </a:cubicBezTo>
                <a:cubicBezTo>
                  <a:pt x="2291480" y="1013574"/>
                  <a:pt x="2340987" y="1088108"/>
                  <a:pt x="2416878" y="1133481"/>
                </a:cubicBezTo>
                <a:lnTo>
                  <a:pt x="2432147" y="1141172"/>
                </a:lnTo>
                <a:lnTo>
                  <a:pt x="2410310" y="1133405"/>
                </a:lnTo>
                <a:cubicBezTo>
                  <a:pt x="2302259" y="1085788"/>
                  <a:pt x="2228003" y="986911"/>
                  <a:pt x="2228003" y="872654"/>
                </a:cubicBezTo>
                <a:cubicBezTo>
                  <a:pt x="2228003" y="834987"/>
                  <a:pt x="2236073" y="798991"/>
                  <a:pt x="2250764" y="765953"/>
                </a:cubicBezTo>
                <a:lnTo>
                  <a:pt x="2252439" y="762559"/>
                </a:lnTo>
                <a:lnTo>
                  <a:pt x="2249204" y="763397"/>
                </a:lnTo>
                <a:cubicBezTo>
                  <a:pt x="2214290" y="774853"/>
                  <a:pt x="2183029" y="795036"/>
                  <a:pt x="2158334" y="824098"/>
                </a:cubicBezTo>
                <a:cubicBezTo>
                  <a:pt x="2104829" y="887064"/>
                  <a:pt x="2094496" y="977184"/>
                  <a:pt x="2122400" y="1063853"/>
                </a:cubicBezTo>
                <a:lnTo>
                  <a:pt x="2128926" y="1080215"/>
                </a:lnTo>
                <a:lnTo>
                  <a:pt x="2117539" y="1059230"/>
                </a:lnTo>
                <a:cubicBezTo>
                  <a:pt x="2067026" y="948527"/>
                  <a:pt x="2074323" y="823009"/>
                  <a:pt x="2146880" y="737620"/>
                </a:cubicBezTo>
                <a:cubicBezTo>
                  <a:pt x="2170800" y="709470"/>
                  <a:pt x="2199690" y="688179"/>
                  <a:pt x="2231650" y="673701"/>
                </a:cubicBezTo>
                <a:lnTo>
                  <a:pt x="2237517" y="671337"/>
                </a:lnTo>
                <a:lnTo>
                  <a:pt x="2209327" y="657843"/>
                </a:lnTo>
                <a:cubicBezTo>
                  <a:pt x="2188090" y="649803"/>
                  <a:pt x="2165635" y="645493"/>
                  <a:pt x="2142406" y="645493"/>
                </a:cubicBezTo>
                <a:cubicBezTo>
                  <a:pt x="2061880" y="645493"/>
                  <a:pt x="1990644" y="697292"/>
                  <a:pt x="1947278" y="776698"/>
                </a:cubicBezTo>
                <a:close/>
                <a:moveTo>
                  <a:pt x="0" y="4358100"/>
                </a:moveTo>
                <a:lnTo>
                  <a:pt x="21161" y="4298603"/>
                </a:lnTo>
                <a:cubicBezTo>
                  <a:pt x="150889" y="4004201"/>
                  <a:pt x="420274" y="3801879"/>
                  <a:pt x="731561" y="3801879"/>
                </a:cubicBezTo>
                <a:cubicBezTo>
                  <a:pt x="834183" y="3801879"/>
                  <a:pt x="932251" y="3823868"/>
                  <a:pt x="1022262" y="3863896"/>
                </a:cubicBezTo>
                <a:lnTo>
                  <a:pt x="1028966" y="3867203"/>
                </a:lnTo>
                <a:lnTo>
                  <a:pt x="1008395" y="3801412"/>
                </a:lnTo>
                <a:cubicBezTo>
                  <a:pt x="981510" y="3732008"/>
                  <a:pt x="940696" y="3668321"/>
                  <a:pt x="885511" y="3613677"/>
                </a:cubicBezTo>
                <a:cubicBezTo>
                  <a:pt x="726090" y="3455817"/>
                  <a:pt x="483525" y="3409851"/>
                  <a:pt x="242021" y="3468448"/>
                </a:cubicBezTo>
                <a:lnTo>
                  <a:pt x="196155" y="3482931"/>
                </a:lnTo>
                <a:lnTo>
                  <a:pt x="255637" y="3456161"/>
                </a:lnTo>
                <a:cubicBezTo>
                  <a:pt x="567343" y="3340913"/>
                  <a:pt x="906728" y="3385657"/>
                  <a:pt x="1122918" y="3599730"/>
                </a:cubicBezTo>
                <a:cubicBezTo>
                  <a:pt x="1179936" y="3656189"/>
                  <a:pt x="1224335" y="3720417"/>
                  <a:pt x="1256394" y="3789776"/>
                </a:cubicBezTo>
                <a:lnTo>
                  <a:pt x="1275579" y="3836506"/>
                </a:lnTo>
                <a:lnTo>
                  <a:pt x="1276524" y="3835144"/>
                </a:lnTo>
                <a:cubicBezTo>
                  <a:pt x="1324027" y="3753788"/>
                  <a:pt x="1350449" y="3663592"/>
                  <a:pt x="1350449" y="3568657"/>
                </a:cubicBezTo>
                <a:cubicBezTo>
                  <a:pt x="1350449" y="3349250"/>
                  <a:pt x="1209325" y="3155158"/>
                  <a:pt x="992989" y="3037002"/>
                </a:cubicBezTo>
                <a:lnTo>
                  <a:pt x="970306" y="3026565"/>
                </a:lnTo>
                <a:lnTo>
                  <a:pt x="973040" y="3062393"/>
                </a:lnTo>
                <a:cubicBezTo>
                  <a:pt x="995177" y="3206385"/>
                  <a:pt x="1092461" y="3331598"/>
                  <a:pt x="1232279" y="3411742"/>
                </a:cubicBezTo>
                <a:lnTo>
                  <a:pt x="1264427" y="3427267"/>
                </a:lnTo>
                <a:lnTo>
                  <a:pt x="1218449" y="3411588"/>
                </a:lnTo>
                <a:cubicBezTo>
                  <a:pt x="990945" y="3315467"/>
                  <a:pt x="834597" y="3115868"/>
                  <a:pt x="834597" y="2885221"/>
                </a:cubicBezTo>
                <a:cubicBezTo>
                  <a:pt x="834597" y="2809184"/>
                  <a:pt x="851589" y="2736521"/>
                  <a:pt x="882522" y="2669827"/>
                </a:cubicBezTo>
                <a:lnTo>
                  <a:pt x="886047" y="2662975"/>
                </a:lnTo>
                <a:lnTo>
                  <a:pt x="879237" y="2664668"/>
                </a:lnTo>
                <a:cubicBezTo>
                  <a:pt x="805724" y="2687793"/>
                  <a:pt x="739903" y="2728535"/>
                  <a:pt x="687908" y="2787201"/>
                </a:cubicBezTo>
                <a:cubicBezTo>
                  <a:pt x="575252" y="2914310"/>
                  <a:pt x="553496" y="3096231"/>
                  <a:pt x="612247" y="3271187"/>
                </a:cubicBezTo>
                <a:lnTo>
                  <a:pt x="625989" y="3304217"/>
                </a:lnTo>
                <a:lnTo>
                  <a:pt x="602013" y="3261854"/>
                </a:lnTo>
                <a:cubicBezTo>
                  <a:pt x="495657" y="3038382"/>
                  <a:pt x="511019" y="2785004"/>
                  <a:pt x="663791" y="2612633"/>
                </a:cubicBezTo>
                <a:cubicBezTo>
                  <a:pt x="714155" y="2555807"/>
                  <a:pt x="774984" y="2512828"/>
                  <a:pt x="842276" y="2483603"/>
                </a:cubicBezTo>
                <a:lnTo>
                  <a:pt x="854630" y="2478830"/>
                </a:lnTo>
                <a:lnTo>
                  <a:pt x="795274" y="2451590"/>
                </a:lnTo>
                <a:cubicBezTo>
                  <a:pt x="750560" y="2435360"/>
                  <a:pt x="703279" y="2426659"/>
                  <a:pt x="654370" y="2426659"/>
                </a:cubicBezTo>
                <a:cubicBezTo>
                  <a:pt x="484820" y="2426659"/>
                  <a:pt x="334832" y="2531224"/>
                  <a:pt x="243525" y="2691517"/>
                </a:cubicBezTo>
                <a:lnTo>
                  <a:pt x="228049" y="2723765"/>
                </a:lnTo>
                <a:lnTo>
                  <a:pt x="243679" y="2677643"/>
                </a:lnTo>
                <a:cubicBezTo>
                  <a:pt x="339499" y="2449426"/>
                  <a:pt x="538475" y="2292588"/>
                  <a:pt x="768401" y="2292588"/>
                </a:cubicBezTo>
                <a:cubicBezTo>
                  <a:pt x="844200" y="2292588"/>
                  <a:pt x="916636" y="2309634"/>
                  <a:pt x="983121" y="2340663"/>
                </a:cubicBezTo>
                <a:lnTo>
                  <a:pt x="988073" y="2343227"/>
                </a:lnTo>
                <a:lnTo>
                  <a:pt x="972878" y="2292226"/>
                </a:lnTo>
                <a:cubicBezTo>
                  <a:pt x="953020" y="2238425"/>
                  <a:pt x="922874" y="2189056"/>
                  <a:pt x="882113" y="2146696"/>
                </a:cubicBezTo>
                <a:cubicBezTo>
                  <a:pt x="764360" y="2024325"/>
                  <a:pt x="585194" y="1988693"/>
                  <a:pt x="406812" y="2034116"/>
                </a:cubicBezTo>
                <a:lnTo>
                  <a:pt x="372934" y="2045343"/>
                </a:lnTo>
                <a:lnTo>
                  <a:pt x="416870" y="2024592"/>
                </a:lnTo>
                <a:cubicBezTo>
                  <a:pt x="647105" y="1935252"/>
                  <a:pt x="897784" y="1969937"/>
                  <a:pt x="1057469" y="2135884"/>
                </a:cubicBezTo>
                <a:cubicBezTo>
                  <a:pt x="1099583" y="2179651"/>
                  <a:pt x="1132378" y="2229440"/>
                  <a:pt x="1156058" y="2283206"/>
                </a:cubicBezTo>
                <a:lnTo>
                  <a:pt x="1170228" y="2319431"/>
                </a:lnTo>
                <a:lnTo>
                  <a:pt x="1170926" y="2318375"/>
                </a:lnTo>
                <a:cubicBezTo>
                  <a:pt x="1206014" y="2255309"/>
                  <a:pt x="1225529" y="2185390"/>
                  <a:pt x="1225529" y="2111797"/>
                </a:cubicBezTo>
                <a:cubicBezTo>
                  <a:pt x="1225529" y="1941715"/>
                  <a:pt x="1121291" y="1791257"/>
                  <a:pt x="961499" y="1699664"/>
                </a:cubicBezTo>
                <a:lnTo>
                  <a:pt x="929352" y="1684139"/>
                </a:lnTo>
                <a:lnTo>
                  <a:pt x="975330" y="1699818"/>
                </a:lnTo>
                <a:cubicBezTo>
                  <a:pt x="1202834" y="1795939"/>
                  <a:pt x="1359181" y="1995538"/>
                  <a:pt x="1359181" y="2226185"/>
                </a:cubicBezTo>
                <a:cubicBezTo>
                  <a:pt x="1359181" y="2271807"/>
                  <a:pt x="1353064" y="2316215"/>
                  <a:pt x="1341489" y="2358847"/>
                </a:cubicBezTo>
                <a:lnTo>
                  <a:pt x="1329163" y="2397584"/>
                </a:lnTo>
                <a:lnTo>
                  <a:pt x="1330507" y="2397066"/>
                </a:lnTo>
                <a:cubicBezTo>
                  <a:pt x="1382470" y="2373102"/>
                  <a:pt x="1429243" y="2339185"/>
                  <a:pt x="1468239" y="2295185"/>
                </a:cubicBezTo>
                <a:cubicBezTo>
                  <a:pt x="1538649" y="2215742"/>
                  <a:pt x="1573551" y="2114888"/>
                  <a:pt x="1575483" y="2007705"/>
                </a:cubicBezTo>
                <a:lnTo>
                  <a:pt x="1572720" y="1943087"/>
                </a:lnTo>
                <a:lnTo>
                  <a:pt x="1549946" y="1907690"/>
                </a:lnTo>
                <a:cubicBezTo>
                  <a:pt x="1519370" y="1851153"/>
                  <a:pt x="1502342" y="1788358"/>
                  <a:pt x="1502342" y="1722224"/>
                </a:cubicBezTo>
                <a:cubicBezTo>
                  <a:pt x="1502342" y="1664084"/>
                  <a:pt x="1515501" y="1608524"/>
                  <a:pt x="1539458" y="1557529"/>
                </a:cubicBezTo>
                <a:lnTo>
                  <a:pt x="1542188" y="1552290"/>
                </a:lnTo>
                <a:lnTo>
                  <a:pt x="1536914" y="1553584"/>
                </a:lnTo>
                <a:cubicBezTo>
                  <a:pt x="1479980" y="1571266"/>
                  <a:pt x="1429003" y="1602418"/>
                  <a:pt x="1388734" y="1647276"/>
                </a:cubicBezTo>
                <a:cubicBezTo>
                  <a:pt x="1301485" y="1744466"/>
                  <a:pt x="1284635" y="1883567"/>
                  <a:pt x="1330136" y="2017342"/>
                </a:cubicBezTo>
                <a:lnTo>
                  <a:pt x="1340779" y="2042597"/>
                </a:lnTo>
                <a:lnTo>
                  <a:pt x="1322210" y="2010205"/>
                </a:lnTo>
                <a:cubicBezTo>
                  <a:pt x="1239840" y="1839334"/>
                  <a:pt x="1251738" y="1645596"/>
                  <a:pt x="1370056" y="1513796"/>
                </a:cubicBezTo>
                <a:cubicBezTo>
                  <a:pt x="1409062" y="1470346"/>
                  <a:pt x="1456172" y="1437484"/>
                  <a:pt x="1508288" y="1415137"/>
                </a:cubicBezTo>
                <a:lnTo>
                  <a:pt x="1517856" y="1411488"/>
                </a:lnTo>
                <a:lnTo>
                  <a:pt x="1471887" y="1390660"/>
                </a:lnTo>
                <a:cubicBezTo>
                  <a:pt x="1437256" y="1378250"/>
                  <a:pt x="1400638" y="1371597"/>
                  <a:pt x="1362760" y="1371597"/>
                </a:cubicBezTo>
                <a:cubicBezTo>
                  <a:pt x="1231447" y="1371597"/>
                  <a:pt x="1115285" y="1451550"/>
                  <a:pt x="1044569" y="1574113"/>
                </a:cubicBezTo>
                <a:lnTo>
                  <a:pt x="1032583" y="1598771"/>
                </a:lnTo>
                <a:lnTo>
                  <a:pt x="1044688" y="1563505"/>
                </a:lnTo>
                <a:cubicBezTo>
                  <a:pt x="1118899" y="1389005"/>
                  <a:pt x="1273001" y="1269084"/>
                  <a:pt x="1451074" y="1269084"/>
                </a:cubicBezTo>
                <a:cubicBezTo>
                  <a:pt x="1509779" y="1269084"/>
                  <a:pt x="1565879" y="1282117"/>
                  <a:pt x="1617370" y="1305843"/>
                </a:cubicBezTo>
                <a:lnTo>
                  <a:pt x="1621205" y="1307803"/>
                </a:lnTo>
                <a:lnTo>
                  <a:pt x="1609437" y="1268807"/>
                </a:lnTo>
                <a:cubicBezTo>
                  <a:pt x="1594057" y="1227669"/>
                  <a:pt x="1570710" y="1189920"/>
                  <a:pt x="1539141" y="1157531"/>
                </a:cubicBezTo>
                <a:cubicBezTo>
                  <a:pt x="1447944" y="1063963"/>
                  <a:pt x="1309184" y="1036718"/>
                  <a:pt x="1171032" y="1071450"/>
                </a:cubicBezTo>
                <a:lnTo>
                  <a:pt x="1144794" y="1080034"/>
                </a:lnTo>
                <a:lnTo>
                  <a:pt x="1178821" y="1064167"/>
                </a:lnTo>
                <a:cubicBezTo>
                  <a:pt x="1357133" y="995856"/>
                  <a:pt x="1551278" y="1022377"/>
                  <a:pt x="1674950" y="1149264"/>
                </a:cubicBezTo>
                <a:cubicBezTo>
                  <a:pt x="1707567" y="1182729"/>
                  <a:pt x="1732966" y="1220799"/>
                  <a:pt x="1751305" y="1261910"/>
                </a:cubicBezTo>
                <a:lnTo>
                  <a:pt x="1762280" y="1289608"/>
                </a:lnTo>
                <a:lnTo>
                  <a:pt x="1762821" y="1288801"/>
                </a:lnTo>
                <a:cubicBezTo>
                  <a:pt x="1789995" y="1240579"/>
                  <a:pt x="1805110" y="1187117"/>
                  <a:pt x="1805110" y="1130846"/>
                </a:cubicBezTo>
                <a:cubicBezTo>
                  <a:pt x="1805110" y="1000798"/>
                  <a:pt x="1724379" y="885755"/>
                  <a:pt x="1600624" y="815720"/>
                </a:cubicBezTo>
                <a:lnTo>
                  <a:pt x="1575727" y="803850"/>
                </a:lnTo>
                <a:lnTo>
                  <a:pt x="1611336" y="815838"/>
                </a:lnTo>
                <a:cubicBezTo>
                  <a:pt x="1787532" y="889335"/>
                  <a:pt x="1908620" y="1041952"/>
                  <a:pt x="1908620" y="1218310"/>
                </a:cubicBezTo>
                <a:cubicBezTo>
                  <a:pt x="1908620" y="1253194"/>
                  <a:pt x="1903882" y="1287149"/>
                  <a:pt x="1894918" y="1319746"/>
                </a:cubicBezTo>
                <a:lnTo>
                  <a:pt x="1885372" y="1349366"/>
                </a:lnTo>
                <a:lnTo>
                  <a:pt x="1886412" y="1348970"/>
                </a:lnTo>
                <a:cubicBezTo>
                  <a:pt x="1926656" y="1330646"/>
                  <a:pt x="1962881" y="1304712"/>
                  <a:pt x="1993083" y="1271069"/>
                </a:cubicBezTo>
                <a:cubicBezTo>
                  <a:pt x="2080332" y="1173879"/>
                  <a:pt x="2097182" y="1034778"/>
                  <a:pt x="2051681" y="901003"/>
                </a:cubicBezTo>
                <a:lnTo>
                  <a:pt x="2041038" y="875748"/>
                </a:lnTo>
                <a:lnTo>
                  <a:pt x="2059607" y="908139"/>
                </a:lnTo>
                <a:cubicBezTo>
                  <a:pt x="2141977" y="1079011"/>
                  <a:pt x="2130079" y="1272749"/>
                  <a:pt x="2011761" y="1404549"/>
                </a:cubicBezTo>
                <a:cubicBezTo>
                  <a:pt x="1972755" y="1447999"/>
                  <a:pt x="1925645" y="1480861"/>
                  <a:pt x="1873528" y="1503208"/>
                </a:cubicBezTo>
                <a:lnTo>
                  <a:pt x="1860177" y="1508300"/>
                </a:lnTo>
                <a:lnTo>
                  <a:pt x="1888711" y="1527054"/>
                </a:lnTo>
                <a:cubicBezTo>
                  <a:pt x="1937402" y="1553967"/>
                  <a:pt x="1991384" y="1568936"/>
                  <a:pt x="2048202" y="1568936"/>
                </a:cubicBezTo>
                <a:cubicBezTo>
                  <a:pt x="2179515" y="1568936"/>
                  <a:pt x="2295677" y="1488983"/>
                  <a:pt x="2366392" y="1366420"/>
                </a:cubicBezTo>
                <a:lnTo>
                  <a:pt x="2378378" y="1341762"/>
                </a:lnTo>
                <a:lnTo>
                  <a:pt x="2366273" y="1377028"/>
                </a:lnTo>
                <a:cubicBezTo>
                  <a:pt x="2292062" y="1551528"/>
                  <a:pt x="2137960" y="1671449"/>
                  <a:pt x="1959888" y="1671449"/>
                </a:cubicBezTo>
                <a:cubicBezTo>
                  <a:pt x="1901183" y="1671449"/>
                  <a:pt x="1845082" y="1658416"/>
                  <a:pt x="1793591" y="1634690"/>
                </a:cubicBezTo>
                <a:lnTo>
                  <a:pt x="1789757" y="1632730"/>
                </a:lnTo>
                <a:lnTo>
                  <a:pt x="1801524" y="1671727"/>
                </a:lnTo>
                <a:cubicBezTo>
                  <a:pt x="1816904" y="1712864"/>
                  <a:pt x="1840252" y="1750613"/>
                  <a:pt x="1871820" y="1783002"/>
                </a:cubicBezTo>
                <a:cubicBezTo>
                  <a:pt x="1963017" y="1876570"/>
                  <a:pt x="2101777" y="1903815"/>
                  <a:pt x="2239930" y="1869083"/>
                </a:cubicBezTo>
                <a:lnTo>
                  <a:pt x="2266168" y="1860499"/>
                </a:lnTo>
                <a:lnTo>
                  <a:pt x="2232140" y="1876366"/>
                </a:lnTo>
                <a:cubicBezTo>
                  <a:pt x="2053829" y="1944677"/>
                  <a:pt x="1859683" y="1918156"/>
                  <a:pt x="1736011" y="1791269"/>
                </a:cubicBezTo>
                <a:cubicBezTo>
                  <a:pt x="1703394" y="1757804"/>
                  <a:pt x="1677995" y="1719735"/>
                  <a:pt x="1659656" y="1678623"/>
                </a:cubicBezTo>
                <a:lnTo>
                  <a:pt x="1648681" y="1650926"/>
                </a:lnTo>
                <a:lnTo>
                  <a:pt x="1648141" y="1651733"/>
                </a:lnTo>
                <a:cubicBezTo>
                  <a:pt x="1620966" y="1699955"/>
                  <a:pt x="1605852" y="1753416"/>
                  <a:pt x="1605852" y="1809687"/>
                </a:cubicBezTo>
                <a:cubicBezTo>
                  <a:pt x="1605852" y="1939735"/>
                  <a:pt x="1686582" y="2054779"/>
                  <a:pt x="1810337" y="2124813"/>
                </a:cubicBezTo>
                <a:lnTo>
                  <a:pt x="1835235" y="2136684"/>
                </a:lnTo>
                <a:lnTo>
                  <a:pt x="1799626" y="2124696"/>
                </a:lnTo>
                <a:cubicBezTo>
                  <a:pt x="1733552" y="2097134"/>
                  <a:pt x="1675228" y="2058447"/>
                  <a:pt x="1628133" y="2011553"/>
                </a:cubicBezTo>
                <a:lnTo>
                  <a:pt x="1610731" y="1991616"/>
                </a:lnTo>
                <a:lnTo>
                  <a:pt x="1610834" y="1992011"/>
                </a:lnTo>
                <a:cubicBezTo>
                  <a:pt x="1644221" y="2165631"/>
                  <a:pt x="1606935" y="2340476"/>
                  <a:pt x="1492356" y="2469754"/>
                </a:cubicBezTo>
                <a:cubicBezTo>
                  <a:pt x="1441992" y="2526580"/>
                  <a:pt x="1381164" y="2569558"/>
                  <a:pt x="1313871" y="2598784"/>
                </a:cubicBezTo>
                <a:lnTo>
                  <a:pt x="1296631" y="2605444"/>
                </a:lnTo>
                <a:lnTo>
                  <a:pt x="1333475" y="2629971"/>
                </a:lnTo>
                <a:cubicBezTo>
                  <a:pt x="1396344" y="2665169"/>
                  <a:pt x="1466045" y="2684746"/>
                  <a:pt x="1539408" y="2684746"/>
                </a:cubicBezTo>
                <a:cubicBezTo>
                  <a:pt x="1708958" y="2684746"/>
                  <a:pt x="1858947" y="2580181"/>
                  <a:pt x="1950254" y="2419888"/>
                </a:cubicBezTo>
                <a:lnTo>
                  <a:pt x="1965730" y="2387640"/>
                </a:lnTo>
                <a:lnTo>
                  <a:pt x="1950100" y="2433762"/>
                </a:lnTo>
                <a:cubicBezTo>
                  <a:pt x="1854279" y="2661979"/>
                  <a:pt x="1655303" y="2818816"/>
                  <a:pt x="1425378" y="2818816"/>
                </a:cubicBezTo>
                <a:cubicBezTo>
                  <a:pt x="1349578" y="2818816"/>
                  <a:pt x="1277142" y="2801771"/>
                  <a:pt x="1210657" y="2770742"/>
                </a:cubicBezTo>
                <a:lnTo>
                  <a:pt x="1205706" y="2768178"/>
                </a:lnTo>
                <a:lnTo>
                  <a:pt x="1220900" y="2819179"/>
                </a:lnTo>
                <a:cubicBezTo>
                  <a:pt x="1240758" y="2872981"/>
                  <a:pt x="1270905" y="2922350"/>
                  <a:pt x="1311665" y="2964709"/>
                </a:cubicBezTo>
                <a:cubicBezTo>
                  <a:pt x="1429419" y="3087081"/>
                  <a:pt x="1608584" y="3122713"/>
                  <a:pt x="1786966" y="3077290"/>
                </a:cubicBezTo>
                <a:lnTo>
                  <a:pt x="1820844" y="3066063"/>
                </a:lnTo>
                <a:lnTo>
                  <a:pt x="1776908" y="3086814"/>
                </a:lnTo>
                <a:cubicBezTo>
                  <a:pt x="1546674" y="3176154"/>
                  <a:pt x="1295994" y="3141469"/>
                  <a:pt x="1136310" y="2975521"/>
                </a:cubicBezTo>
                <a:cubicBezTo>
                  <a:pt x="1094195" y="2931755"/>
                  <a:pt x="1061400" y="2881966"/>
                  <a:pt x="1037720" y="2828199"/>
                </a:cubicBezTo>
                <a:lnTo>
                  <a:pt x="1023550" y="2791975"/>
                </a:lnTo>
                <a:lnTo>
                  <a:pt x="1022852" y="2793031"/>
                </a:lnTo>
                <a:cubicBezTo>
                  <a:pt x="987765" y="2856097"/>
                  <a:pt x="968249" y="2926016"/>
                  <a:pt x="968249" y="2999609"/>
                </a:cubicBezTo>
                <a:lnTo>
                  <a:pt x="970085" y="3023675"/>
                </a:lnTo>
                <a:lnTo>
                  <a:pt x="1011714" y="3037201"/>
                </a:lnTo>
                <a:cubicBezTo>
                  <a:pt x="1319722" y="3161198"/>
                  <a:pt x="1531395" y="3418682"/>
                  <a:pt x="1531395" y="3716218"/>
                </a:cubicBezTo>
                <a:cubicBezTo>
                  <a:pt x="1531395" y="3775071"/>
                  <a:pt x="1523113" y="3832357"/>
                  <a:pt x="1507442" y="3887353"/>
                </a:cubicBezTo>
                <a:lnTo>
                  <a:pt x="1490755" y="3937324"/>
                </a:lnTo>
                <a:lnTo>
                  <a:pt x="1492573" y="3936657"/>
                </a:lnTo>
                <a:cubicBezTo>
                  <a:pt x="1562924" y="3905742"/>
                  <a:pt x="1626248" y="3861989"/>
                  <a:pt x="1679044" y="3805229"/>
                </a:cubicBezTo>
                <a:cubicBezTo>
                  <a:pt x="1831564" y="3641257"/>
                  <a:pt x="1861019" y="3406578"/>
                  <a:pt x="1781479" y="3180883"/>
                </a:cubicBezTo>
                <a:lnTo>
                  <a:pt x="1762873" y="3138276"/>
                </a:lnTo>
                <a:lnTo>
                  <a:pt x="1795334" y="3192924"/>
                </a:lnTo>
                <a:cubicBezTo>
                  <a:pt x="1939325" y="3481204"/>
                  <a:pt x="1918527" y="3808064"/>
                  <a:pt x="1711695" y="4030424"/>
                </a:cubicBezTo>
                <a:cubicBezTo>
                  <a:pt x="1643509" y="4103730"/>
                  <a:pt x="1561156" y="4159172"/>
                  <a:pt x="1470051" y="4196874"/>
                </a:cubicBezTo>
                <a:lnTo>
                  <a:pt x="1446711" y="4205466"/>
                </a:lnTo>
                <a:lnTo>
                  <a:pt x="1496593" y="4237106"/>
                </a:lnTo>
                <a:cubicBezTo>
                  <a:pt x="1581709" y="4282511"/>
                  <a:pt x="1676074" y="4307765"/>
                  <a:pt x="1775397" y="4307765"/>
                </a:cubicBezTo>
                <a:cubicBezTo>
                  <a:pt x="2004944" y="4307765"/>
                  <a:pt x="2208007" y="4172876"/>
                  <a:pt x="2331624" y="3966097"/>
                </a:cubicBezTo>
                <a:lnTo>
                  <a:pt x="2352576" y="3924497"/>
                </a:lnTo>
                <a:lnTo>
                  <a:pt x="2331416" y="3983994"/>
                </a:lnTo>
                <a:cubicBezTo>
                  <a:pt x="2201688" y="4278396"/>
                  <a:pt x="1932303" y="4480717"/>
                  <a:pt x="1621015" y="4480717"/>
                </a:cubicBezTo>
                <a:cubicBezTo>
                  <a:pt x="1518394" y="4480717"/>
                  <a:pt x="1420325" y="4458728"/>
                  <a:pt x="1330314" y="4418700"/>
                </a:cubicBezTo>
                <a:lnTo>
                  <a:pt x="1323610" y="4415393"/>
                </a:lnTo>
                <a:lnTo>
                  <a:pt x="1344182" y="4481185"/>
                </a:lnTo>
                <a:cubicBezTo>
                  <a:pt x="1371067" y="4550589"/>
                  <a:pt x="1411881" y="4614276"/>
                  <a:pt x="1467065" y="4668920"/>
                </a:cubicBezTo>
                <a:cubicBezTo>
                  <a:pt x="1626487" y="4826780"/>
                  <a:pt x="1869052" y="4872745"/>
                  <a:pt x="2110555" y="4814149"/>
                </a:cubicBezTo>
                <a:lnTo>
                  <a:pt x="2156421" y="4799666"/>
                </a:lnTo>
                <a:lnTo>
                  <a:pt x="2096939" y="4826436"/>
                </a:lnTo>
                <a:cubicBezTo>
                  <a:pt x="1785234" y="4941684"/>
                  <a:pt x="1445849" y="4896940"/>
                  <a:pt x="1229658" y="4682867"/>
                </a:cubicBezTo>
                <a:cubicBezTo>
                  <a:pt x="1172641" y="4626408"/>
                  <a:pt x="1128241" y="4562180"/>
                  <a:pt x="1096182" y="4492821"/>
                </a:cubicBezTo>
                <a:lnTo>
                  <a:pt x="1076998" y="4446092"/>
                </a:lnTo>
                <a:lnTo>
                  <a:pt x="1076053" y="4447453"/>
                </a:lnTo>
                <a:cubicBezTo>
                  <a:pt x="1028549" y="4528809"/>
                  <a:pt x="1002127" y="4619005"/>
                  <a:pt x="1002127" y="4713940"/>
                </a:cubicBezTo>
                <a:cubicBezTo>
                  <a:pt x="1002127" y="4933347"/>
                  <a:pt x="1143252" y="5127439"/>
                  <a:pt x="1359587" y="5245595"/>
                </a:cubicBezTo>
                <a:lnTo>
                  <a:pt x="1403110" y="5265622"/>
                </a:lnTo>
                <a:lnTo>
                  <a:pt x="1340863" y="5245396"/>
                </a:lnTo>
                <a:cubicBezTo>
                  <a:pt x="1032854" y="5121399"/>
                  <a:pt x="821182" y="4863915"/>
                  <a:pt x="821182" y="4566379"/>
                </a:cubicBezTo>
                <a:cubicBezTo>
                  <a:pt x="821182" y="4468291"/>
                  <a:pt x="844187" y="4374555"/>
                  <a:pt x="886065" y="4288520"/>
                </a:cubicBezTo>
                <a:lnTo>
                  <a:pt x="890837" y="4279681"/>
                </a:lnTo>
                <a:lnTo>
                  <a:pt x="881618" y="4281865"/>
                </a:lnTo>
                <a:cubicBezTo>
                  <a:pt x="782091" y="4311697"/>
                  <a:pt x="692980" y="4364254"/>
                  <a:pt x="622585" y="4439933"/>
                </a:cubicBezTo>
                <a:cubicBezTo>
                  <a:pt x="470065" y="4603905"/>
                  <a:pt x="440610" y="4838584"/>
                  <a:pt x="520151" y="5064279"/>
                </a:cubicBezTo>
                <a:lnTo>
                  <a:pt x="538756" y="5106886"/>
                </a:lnTo>
                <a:lnTo>
                  <a:pt x="506295" y="5052238"/>
                </a:lnTo>
                <a:cubicBezTo>
                  <a:pt x="362304" y="4763958"/>
                  <a:pt x="383103" y="4437099"/>
                  <a:pt x="589934" y="4214738"/>
                </a:cubicBezTo>
                <a:cubicBezTo>
                  <a:pt x="658120" y="4141433"/>
                  <a:pt x="740473" y="4085990"/>
                  <a:pt x="831578" y="4048289"/>
                </a:cubicBezTo>
                <a:lnTo>
                  <a:pt x="848303" y="4042132"/>
                </a:lnTo>
                <a:lnTo>
                  <a:pt x="767944" y="4006992"/>
                </a:lnTo>
                <a:cubicBezTo>
                  <a:pt x="707407" y="3986056"/>
                  <a:pt x="643395" y="3974832"/>
                  <a:pt x="577180" y="3974832"/>
                </a:cubicBezTo>
                <a:cubicBezTo>
                  <a:pt x="347633" y="3974832"/>
                  <a:pt x="144570" y="4109721"/>
                  <a:pt x="20953" y="4316500"/>
                </a:cubicBezTo>
                <a:close/>
              </a:path>
            </a:pathLst>
          </a:custGeom>
          <a:gradFill>
            <a:gsLst>
              <a:gs pos="81000">
                <a:schemeClr val="accent6">
                  <a:lumMod val="50000"/>
                </a:schemeClr>
              </a:gs>
              <a:gs pos="24000">
                <a:srgbClr val="00B050"/>
              </a:gs>
              <a:gs pos="51000">
                <a:srgbClr val="FF6600"/>
              </a:gs>
            </a:gsLst>
            <a:lin ang="2700000" scaled="1"/>
          </a:gradFill>
          <a:ln w="0">
            <a:noFill/>
          </a:ln>
          <a:effectLst>
            <a:outerShdw sx="102000" sy="102000" algn="ctr" rotWithShape="0">
              <a:schemeClr val="tx1"/>
            </a:outerShdw>
          </a:effectLst>
          <a:scene3d>
            <a:camera prst="orthographicFront"/>
            <a:lightRig rig="flat" dir="t"/>
          </a:scene3d>
          <a:sp3d>
            <a:bevel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6" name="Forma libre 18"/>
          <p:cNvSpPr/>
          <p:nvPr/>
        </p:nvSpPr>
        <p:spPr>
          <a:xfrm rot="16200000" flipH="1">
            <a:off x="6525228" y="-747962"/>
            <a:ext cx="2051834" cy="3563887"/>
          </a:xfrm>
          <a:custGeom>
            <a:avLst/>
            <a:gdLst>
              <a:gd name="connsiteX0" fmla="*/ 1939928 w 3208915"/>
              <a:gd name="connsiteY0" fmla="*/ 792673 h 5265622"/>
              <a:gd name="connsiteX1" fmla="*/ 1947351 w 3208915"/>
              <a:gd name="connsiteY1" fmla="*/ 769825 h 5265622"/>
              <a:gd name="connsiteX2" fmla="*/ 2196563 w 3208915"/>
              <a:gd name="connsiteY2" fmla="*/ 579077 h 5265622"/>
              <a:gd name="connsiteX3" fmla="*/ 2298543 w 3208915"/>
              <a:gd name="connsiteY3" fmla="*/ 602892 h 5265622"/>
              <a:gd name="connsiteX4" fmla="*/ 2300895 w 3208915"/>
              <a:gd name="connsiteY4" fmla="*/ 604162 h 5265622"/>
              <a:gd name="connsiteX5" fmla="*/ 2293678 w 3208915"/>
              <a:gd name="connsiteY5" fmla="*/ 578898 h 5265622"/>
              <a:gd name="connsiteX6" fmla="*/ 2250570 w 3208915"/>
              <a:gd name="connsiteY6" fmla="*/ 506805 h 5265622"/>
              <a:gd name="connsiteX7" fmla="*/ 2024830 w 3208915"/>
              <a:gd name="connsiteY7" fmla="*/ 451036 h 5265622"/>
              <a:gd name="connsiteX8" fmla="*/ 2008740 w 3208915"/>
              <a:gd name="connsiteY8" fmla="*/ 456597 h 5265622"/>
              <a:gd name="connsiteX9" fmla="*/ 2029607 w 3208915"/>
              <a:gd name="connsiteY9" fmla="*/ 446317 h 5265622"/>
              <a:gd name="connsiteX10" fmla="*/ 2333854 w 3208915"/>
              <a:gd name="connsiteY10" fmla="*/ 501449 h 5265622"/>
              <a:gd name="connsiteX11" fmla="*/ 2380678 w 3208915"/>
              <a:gd name="connsiteY11" fmla="*/ 574430 h 5265622"/>
              <a:gd name="connsiteX12" fmla="*/ 2387408 w 3208915"/>
              <a:gd name="connsiteY12" fmla="*/ 592374 h 5265622"/>
              <a:gd name="connsiteX13" fmla="*/ 2387739 w 3208915"/>
              <a:gd name="connsiteY13" fmla="*/ 591851 h 5265622"/>
              <a:gd name="connsiteX14" fmla="*/ 2413673 w 3208915"/>
              <a:gd name="connsiteY14" fmla="*/ 489517 h 5265622"/>
              <a:gd name="connsiteX15" fmla="*/ 2288274 w 3208915"/>
              <a:gd name="connsiteY15" fmla="*/ 285355 h 5265622"/>
              <a:gd name="connsiteX16" fmla="*/ 2273006 w 3208915"/>
              <a:gd name="connsiteY16" fmla="*/ 277665 h 5265622"/>
              <a:gd name="connsiteX17" fmla="*/ 2294843 w 3208915"/>
              <a:gd name="connsiteY17" fmla="*/ 285432 h 5265622"/>
              <a:gd name="connsiteX18" fmla="*/ 2477149 w 3208915"/>
              <a:gd name="connsiteY18" fmla="*/ 546182 h 5265622"/>
              <a:gd name="connsiteX19" fmla="*/ 2468747 w 3208915"/>
              <a:gd name="connsiteY19" fmla="*/ 611900 h 5265622"/>
              <a:gd name="connsiteX20" fmla="*/ 2462893 w 3208915"/>
              <a:gd name="connsiteY20" fmla="*/ 631090 h 5265622"/>
              <a:gd name="connsiteX21" fmla="*/ 2463531 w 3208915"/>
              <a:gd name="connsiteY21" fmla="*/ 630833 h 5265622"/>
              <a:gd name="connsiteX22" fmla="*/ 2528945 w 3208915"/>
              <a:gd name="connsiteY22" fmla="*/ 580364 h 5265622"/>
              <a:gd name="connsiteX23" fmla="*/ 2578561 w 3208915"/>
              <a:gd name="connsiteY23" fmla="*/ 405778 h 5265622"/>
              <a:gd name="connsiteX24" fmla="*/ 2577701 w 3208915"/>
              <a:gd name="connsiteY24" fmla="*/ 401681 h 5265622"/>
              <a:gd name="connsiteX25" fmla="*/ 2576338 w 3208915"/>
              <a:gd name="connsiteY25" fmla="*/ 404718 h 5265622"/>
              <a:gd name="connsiteX26" fmla="*/ 2577541 w 3208915"/>
              <a:gd name="connsiteY26" fmla="*/ 400920 h 5265622"/>
              <a:gd name="connsiteX27" fmla="*/ 2564880 w 3208915"/>
              <a:gd name="connsiteY27" fmla="*/ 340607 h 5265622"/>
              <a:gd name="connsiteX28" fmla="*/ 2558353 w 3208915"/>
              <a:gd name="connsiteY28" fmla="*/ 324246 h 5265622"/>
              <a:gd name="connsiteX29" fmla="*/ 2569741 w 3208915"/>
              <a:gd name="connsiteY29" fmla="*/ 345231 h 5265622"/>
              <a:gd name="connsiteX30" fmla="*/ 2582581 w 3208915"/>
              <a:gd name="connsiteY30" fmla="*/ 385736 h 5265622"/>
              <a:gd name="connsiteX31" fmla="*/ 2614820 w 3208915"/>
              <a:gd name="connsiteY31" fmla="*/ 325861 h 5265622"/>
              <a:gd name="connsiteX32" fmla="*/ 2773045 w 3208915"/>
              <a:gd name="connsiteY32" fmla="*/ 236865 h 5265622"/>
              <a:gd name="connsiteX33" fmla="*/ 2851211 w 3208915"/>
              <a:gd name="connsiteY33" fmla="*/ 255580 h 5265622"/>
              <a:gd name="connsiteX34" fmla="*/ 2853013 w 3208915"/>
              <a:gd name="connsiteY34" fmla="*/ 256578 h 5265622"/>
              <a:gd name="connsiteX35" fmla="*/ 2847482 w 3208915"/>
              <a:gd name="connsiteY35" fmla="*/ 236723 h 5265622"/>
              <a:gd name="connsiteX36" fmla="*/ 2814440 w 3208915"/>
              <a:gd name="connsiteY36" fmla="*/ 180070 h 5265622"/>
              <a:gd name="connsiteX37" fmla="*/ 2641414 w 3208915"/>
              <a:gd name="connsiteY37" fmla="*/ 136243 h 5265622"/>
              <a:gd name="connsiteX38" fmla="*/ 2629081 w 3208915"/>
              <a:gd name="connsiteY38" fmla="*/ 140614 h 5265622"/>
              <a:gd name="connsiteX39" fmla="*/ 2645075 w 3208915"/>
              <a:gd name="connsiteY39" fmla="*/ 132536 h 5265622"/>
              <a:gd name="connsiteX40" fmla="*/ 2878276 w 3208915"/>
              <a:gd name="connsiteY40" fmla="*/ 175861 h 5265622"/>
              <a:gd name="connsiteX41" fmla="*/ 2914166 w 3208915"/>
              <a:gd name="connsiteY41" fmla="*/ 233212 h 5265622"/>
              <a:gd name="connsiteX42" fmla="*/ 2919324 w 3208915"/>
              <a:gd name="connsiteY42" fmla="*/ 247314 h 5265622"/>
              <a:gd name="connsiteX43" fmla="*/ 2919578 w 3208915"/>
              <a:gd name="connsiteY43" fmla="*/ 246903 h 5265622"/>
              <a:gd name="connsiteX44" fmla="*/ 2939456 w 3208915"/>
              <a:gd name="connsiteY44" fmla="*/ 166484 h 5265622"/>
              <a:gd name="connsiteX45" fmla="*/ 2843340 w 3208915"/>
              <a:gd name="connsiteY45" fmla="*/ 6044 h 5265622"/>
              <a:gd name="connsiteX46" fmla="*/ 2831637 w 3208915"/>
              <a:gd name="connsiteY46" fmla="*/ 0 h 5265622"/>
              <a:gd name="connsiteX47" fmla="*/ 2848374 w 3208915"/>
              <a:gd name="connsiteY47" fmla="*/ 6104 h 5265622"/>
              <a:gd name="connsiteX48" fmla="*/ 2988110 w 3208915"/>
              <a:gd name="connsiteY48" fmla="*/ 211014 h 5265622"/>
              <a:gd name="connsiteX49" fmla="*/ 2981669 w 3208915"/>
              <a:gd name="connsiteY49" fmla="*/ 262658 h 5265622"/>
              <a:gd name="connsiteX50" fmla="*/ 2977182 w 3208915"/>
              <a:gd name="connsiteY50" fmla="*/ 277738 h 5265622"/>
              <a:gd name="connsiteX51" fmla="*/ 2977671 w 3208915"/>
              <a:gd name="connsiteY51" fmla="*/ 277537 h 5265622"/>
              <a:gd name="connsiteX52" fmla="*/ 3027811 w 3208915"/>
              <a:gd name="connsiteY52" fmla="*/ 237875 h 5265622"/>
              <a:gd name="connsiteX53" fmla="*/ 3055354 w 3208915"/>
              <a:gd name="connsiteY53" fmla="*/ 49464 h 5265622"/>
              <a:gd name="connsiteX54" fmla="*/ 3050351 w 3208915"/>
              <a:gd name="connsiteY54" fmla="*/ 36606 h 5265622"/>
              <a:gd name="connsiteX55" fmla="*/ 3059080 w 3208915"/>
              <a:gd name="connsiteY55" fmla="*/ 53097 h 5265622"/>
              <a:gd name="connsiteX56" fmla="*/ 3036590 w 3208915"/>
              <a:gd name="connsiteY56" fmla="*/ 305834 h 5265622"/>
              <a:gd name="connsiteX57" fmla="*/ 2971615 w 3208915"/>
              <a:gd name="connsiteY57" fmla="*/ 356064 h 5265622"/>
              <a:gd name="connsiteX58" fmla="*/ 2965339 w 3208915"/>
              <a:gd name="connsiteY58" fmla="*/ 358657 h 5265622"/>
              <a:gd name="connsiteX59" fmla="*/ 2978752 w 3208915"/>
              <a:gd name="connsiteY59" fmla="*/ 368205 h 5265622"/>
              <a:gd name="connsiteX60" fmla="*/ 3053719 w 3208915"/>
              <a:gd name="connsiteY60" fmla="*/ 389528 h 5265622"/>
              <a:gd name="connsiteX61" fmla="*/ 3203281 w 3208915"/>
              <a:gd name="connsiteY61" fmla="*/ 286421 h 5265622"/>
              <a:gd name="connsiteX62" fmla="*/ 3208915 w 3208915"/>
              <a:gd name="connsiteY62" fmla="*/ 273867 h 5265622"/>
              <a:gd name="connsiteX63" fmla="*/ 3203225 w 3208915"/>
              <a:gd name="connsiteY63" fmla="*/ 291822 h 5265622"/>
              <a:gd name="connsiteX64" fmla="*/ 3012208 w 3208915"/>
              <a:gd name="connsiteY64" fmla="*/ 441721 h 5265622"/>
              <a:gd name="connsiteX65" fmla="*/ 2934042 w 3208915"/>
              <a:gd name="connsiteY65" fmla="*/ 423006 h 5265622"/>
              <a:gd name="connsiteX66" fmla="*/ 2932239 w 3208915"/>
              <a:gd name="connsiteY66" fmla="*/ 422008 h 5265622"/>
              <a:gd name="connsiteX67" fmla="*/ 2937771 w 3208915"/>
              <a:gd name="connsiteY67" fmla="*/ 441862 h 5265622"/>
              <a:gd name="connsiteX68" fmla="*/ 2970812 w 3208915"/>
              <a:gd name="connsiteY68" fmla="*/ 498516 h 5265622"/>
              <a:gd name="connsiteX69" fmla="*/ 3143838 w 3208915"/>
              <a:gd name="connsiteY69" fmla="*/ 542342 h 5265622"/>
              <a:gd name="connsiteX70" fmla="*/ 3156171 w 3208915"/>
              <a:gd name="connsiteY70" fmla="*/ 537971 h 5265622"/>
              <a:gd name="connsiteX71" fmla="*/ 3140177 w 3208915"/>
              <a:gd name="connsiteY71" fmla="*/ 546050 h 5265622"/>
              <a:gd name="connsiteX72" fmla="*/ 2906977 w 3208915"/>
              <a:gd name="connsiteY72" fmla="*/ 502725 h 5265622"/>
              <a:gd name="connsiteX73" fmla="*/ 2871087 w 3208915"/>
              <a:gd name="connsiteY73" fmla="*/ 445373 h 5265622"/>
              <a:gd name="connsiteX74" fmla="*/ 2865928 w 3208915"/>
              <a:gd name="connsiteY74" fmla="*/ 431272 h 5265622"/>
              <a:gd name="connsiteX75" fmla="*/ 2865674 w 3208915"/>
              <a:gd name="connsiteY75" fmla="*/ 431683 h 5265622"/>
              <a:gd name="connsiteX76" fmla="*/ 2845797 w 3208915"/>
              <a:gd name="connsiteY76" fmla="*/ 512102 h 5265622"/>
              <a:gd name="connsiteX77" fmla="*/ 2941913 w 3208915"/>
              <a:gd name="connsiteY77" fmla="*/ 672542 h 5265622"/>
              <a:gd name="connsiteX78" fmla="*/ 2953616 w 3208915"/>
              <a:gd name="connsiteY78" fmla="*/ 678585 h 5265622"/>
              <a:gd name="connsiteX79" fmla="*/ 2936878 w 3208915"/>
              <a:gd name="connsiteY79" fmla="*/ 672482 h 5265622"/>
              <a:gd name="connsiteX80" fmla="*/ 2797143 w 3208915"/>
              <a:gd name="connsiteY80" fmla="*/ 467571 h 5265622"/>
              <a:gd name="connsiteX81" fmla="*/ 2814589 w 3208915"/>
              <a:gd name="connsiteY81" fmla="*/ 383720 h 5265622"/>
              <a:gd name="connsiteX82" fmla="*/ 2815872 w 3208915"/>
              <a:gd name="connsiteY82" fmla="*/ 381053 h 5265622"/>
              <a:gd name="connsiteX83" fmla="*/ 2813393 w 3208915"/>
              <a:gd name="connsiteY83" fmla="*/ 381712 h 5265622"/>
              <a:gd name="connsiteX84" fmla="*/ 2743743 w 3208915"/>
              <a:gd name="connsiteY84" fmla="*/ 429413 h 5265622"/>
              <a:gd name="connsiteX85" fmla="*/ 2716199 w 3208915"/>
              <a:gd name="connsiteY85" fmla="*/ 617825 h 5265622"/>
              <a:gd name="connsiteX86" fmla="*/ 2721202 w 3208915"/>
              <a:gd name="connsiteY86" fmla="*/ 630683 h 5265622"/>
              <a:gd name="connsiteX87" fmla="*/ 2712474 w 3208915"/>
              <a:gd name="connsiteY87" fmla="*/ 614191 h 5265622"/>
              <a:gd name="connsiteX88" fmla="*/ 2734963 w 3208915"/>
              <a:gd name="connsiteY88" fmla="*/ 361455 h 5265622"/>
              <a:gd name="connsiteX89" fmla="*/ 2799938 w 3208915"/>
              <a:gd name="connsiteY89" fmla="*/ 311225 h 5265622"/>
              <a:gd name="connsiteX90" fmla="*/ 2804435 w 3208915"/>
              <a:gd name="connsiteY90" fmla="*/ 309367 h 5265622"/>
              <a:gd name="connsiteX91" fmla="*/ 2782828 w 3208915"/>
              <a:gd name="connsiteY91" fmla="*/ 298762 h 5265622"/>
              <a:gd name="connsiteX92" fmla="*/ 2731534 w 3208915"/>
              <a:gd name="connsiteY92" fmla="*/ 289057 h 5265622"/>
              <a:gd name="connsiteX93" fmla="*/ 2610684 w 3208915"/>
              <a:gd name="connsiteY93" fmla="*/ 349728 h 5265622"/>
              <a:gd name="connsiteX94" fmla="*/ 2583774 w 3208915"/>
              <a:gd name="connsiteY94" fmla="*/ 389500 h 5265622"/>
              <a:gd name="connsiteX95" fmla="*/ 2596670 w 3208915"/>
              <a:gd name="connsiteY95" fmla="*/ 430178 h 5265622"/>
              <a:gd name="connsiteX96" fmla="*/ 2540400 w 3208915"/>
              <a:gd name="connsiteY96" fmla="*/ 666841 h 5265622"/>
              <a:gd name="connsiteX97" fmla="*/ 2455630 w 3208915"/>
              <a:gd name="connsiteY97" fmla="*/ 730760 h 5265622"/>
              <a:gd name="connsiteX98" fmla="*/ 2447442 w 3208915"/>
              <a:gd name="connsiteY98" fmla="*/ 734059 h 5265622"/>
              <a:gd name="connsiteX99" fmla="*/ 2464941 w 3208915"/>
              <a:gd name="connsiteY99" fmla="*/ 746209 h 5265622"/>
              <a:gd name="connsiteX100" fmla="*/ 2562747 w 3208915"/>
              <a:gd name="connsiteY100" fmla="*/ 773343 h 5265622"/>
              <a:gd name="connsiteX101" fmla="*/ 2757874 w 3208915"/>
              <a:gd name="connsiteY101" fmla="*/ 642139 h 5265622"/>
              <a:gd name="connsiteX102" fmla="*/ 2765224 w 3208915"/>
              <a:gd name="connsiteY102" fmla="*/ 626164 h 5265622"/>
              <a:gd name="connsiteX103" fmla="*/ 2757801 w 3208915"/>
              <a:gd name="connsiteY103" fmla="*/ 649011 h 5265622"/>
              <a:gd name="connsiteX104" fmla="*/ 2508589 w 3208915"/>
              <a:gd name="connsiteY104" fmla="*/ 839759 h 5265622"/>
              <a:gd name="connsiteX105" fmla="*/ 2406609 w 3208915"/>
              <a:gd name="connsiteY105" fmla="*/ 815944 h 5265622"/>
              <a:gd name="connsiteX106" fmla="*/ 2404258 w 3208915"/>
              <a:gd name="connsiteY106" fmla="*/ 814674 h 5265622"/>
              <a:gd name="connsiteX107" fmla="*/ 2411474 w 3208915"/>
              <a:gd name="connsiteY107" fmla="*/ 839939 h 5265622"/>
              <a:gd name="connsiteX108" fmla="*/ 2454582 w 3208915"/>
              <a:gd name="connsiteY108" fmla="*/ 912031 h 5265622"/>
              <a:gd name="connsiteX109" fmla="*/ 2680322 w 3208915"/>
              <a:gd name="connsiteY109" fmla="*/ 967801 h 5265622"/>
              <a:gd name="connsiteX110" fmla="*/ 2696412 w 3208915"/>
              <a:gd name="connsiteY110" fmla="*/ 962239 h 5265622"/>
              <a:gd name="connsiteX111" fmla="*/ 2675545 w 3208915"/>
              <a:gd name="connsiteY111" fmla="*/ 972519 h 5265622"/>
              <a:gd name="connsiteX112" fmla="*/ 2371299 w 3208915"/>
              <a:gd name="connsiteY112" fmla="*/ 917387 h 5265622"/>
              <a:gd name="connsiteX113" fmla="*/ 2324474 w 3208915"/>
              <a:gd name="connsiteY113" fmla="*/ 844407 h 5265622"/>
              <a:gd name="connsiteX114" fmla="*/ 2317745 w 3208915"/>
              <a:gd name="connsiteY114" fmla="*/ 826463 h 5265622"/>
              <a:gd name="connsiteX115" fmla="*/ 2317413 w 3208915"/>
              <a:gd name="connsiteY115" fmla="*/ 826985 h 5265622"/>
              <a:gd name="connsiteX116" fmla="*/ 2291480 w 3208915"/>
              <a:gd name="connsiteY116" fmla="*/ 929319 h 5265622"/>
              <a:gd name="connsiteX117" fmla="*/ 2416878 w 3208915"/>
              <a:gd name="connsiteY117" fmla="*/ 1133481 h 5265622"/>
              <a:gd name="connsiteX118" fmla="*/ 2432147 w 3208915"/>
              <a:gd name="connsiteY118" fmla="*/ 1141172 h 5265622"/>
              <a:gd name="connsiteX119" fmla="*/ 2410310 w 3208915"/>
              <a:gd name="connsiteY119" fmla="*/ 1133405 h 5265622"/>
              <a:gd name="connsiteX120" fmla="*/ 2228003 w 3208915"/>
              <a:gd name="connsiteY120" fmla="*/ 872654 h 5265622"/>
              <a:gd name="connsiteX121" fmla="*/ 2250764 w 3208915"/>
              <a:gd name="connsiteY121" fmla="*/ 765953 h 5265622"/>
              <a:gd name="connsiteX122" fmla="*/ 2252439 w 3208915"/>
              <a:gd name="connsiteY122" fmla="*/ 762559 h 5265622"/>
              <a:gd name="connsiteX123" fmla="*/ 2249204 w 3208915"/>
              <a:gd name="connsiteY123" fmla="*/ 763397 h 5265622"/>
              <a:gd name="connsiteX124" fmla="*/ 2158334 w 3208915"/>
              <a:gd name="connsiteY124" fmla="*/ 824098 h 5265622"/>
              <a:gd name="connsiteX125" fmla="*/ 2122400 w 3208915"/>
              <a:gd name="connsiteY125" fmla="*/ 1063853 h 5265622"/>
              <a:gd name="connsiteX126" fmla="*/ 2128926 w 3208915"/>
              <a:gd name="connsiteY126" fmla="*/ 1080215 h 5265622"/>
              <a:gd name="connsiteX127" fmla="*/ 2117539 w 3208915"/>
              <a:gd name="connsiteY127" fmla="*/ 1059230 h 5265622"/>
              <a:gd name="connsiteX128" fmla="*/ 2146880 w 3208915"/>
              <a:gd name="connsiteY128" fmla="*/ 737620 h 5265622"/>
              <a:gd name="connsiteX129" fmla="*/ 2231650 w 3208915"/>
              <a:gd name="connsiteY129" fmla="*/ 673701 h 5265622"/>
              <a:gd name="connsiteX130" fmla="*/ 2237517 w 3208915"/>
              <a:gd name="connsiteY130" fmla="*/ 671337 h 5265622"/>
              <a:gd name="connsiteX131" fmla="*/ 2209327 w 3208915"/>
              <a:gd name="connsiteY131" fmla="*/ 657843 h 5265622"/>
              <a:gd name="connsiteX132" fmla="*/ 2142406 w 3208915"/>
              <a:gd name="connsiteY132" fmla="*/ 645493 h 5265622"/>
              <a:gd name="connsiteX133" fmla="*/ 1947278 w 3208915"/>
              <a:gd name="connsiteY133" fmla="*/ 776698 h 5265622"/>
              <a:gd name="connsiteX134" fmla="*/ 0 w 3208915"/>
              <a:gd name="connsiteY134" fmla="*/ 4358100 h 5265622"/>
              <a:gd name="connsiteX135" fmla="*/ 21161 w 3208915"/>
              <a:gd name="connsiteY135" fmla="*/ 4298603 h 5265622"/>
              <a:gd name="connsiteX136" fmla="*/ 731561 w 3208915"/>
              <a:gd name="connsiteY136" fmla="*/ 3801879 h 5265622"/>
              <a:gd name="connsiteX137" fmla="*/ 1022262 w 3208915"/>
              <a:gd name="connsiteY137" fmla="*/ 3863896 h 5265622"/>
              <a:gd name="connsiteX138" fmla="*/ 1028966 w 3208915"/>
              <a:gd name="connsiteY138" fmla="*/ 3867203 h 5265622"/>
              <a:gd name="connsiteX139" fmla="*/ 1008395 w 3208915"/>
              <a:gd name="connsiteY139" fmla="*/ 3801412 h 5265622"/>
              <a:gd name="connsiteX140" fmla="*/ 885511 w 3208915"/>
              <a:gd name="connsiteY140" fmla="*/ 3613677 h 5265622"/>
              <a:gd name="connsiteX141" fmla="*/ 242021 w 3208915"/>
              <a:gd name="connsiteY141" fmla="*/ 3468448 h 5265622"/>
              <a:gd name="connsiteX142" fmla="*/ 196155 w 3208915"/>
              <a:gd name="connsiteY142" fmla="*/ 3482931 h 5265622"/>
              <a:gd name="connsiteX143" fmla="*/ 255637 w 3208915"/>
              <a:gd name="connsiteY143" fmla="*/ 3456161 h 5265622"/>
              <a:gd name="connsiteX144" fmla="*/ 1122918 w 3208915"/>
              <a:gd name="connsiteY144" fmla="*/ 3599730 h 5265622"/>
              <a:gd name="connsiteX145" fmla="*/ 1256394 w 3208915"/>
              <a:gd name="connsiteY145" fmla="*/ 3789776 h 5265622"/>
              <a:gd name="connsiteX146" fmla="*/ 1275579 w 3208915"/>
              <a:gd name="connsiteY146" fmla="*/ 3836506 h 5265622"/>
              <a:gd name="connsiteX147" fmla="*/ 1276524 w 3208915"/>
              <a:gd name="connsiteY147" fmla="*/ 3835144 h 5265622"/>
              <a:gd name="connsiteX148" fmla="*/ 1350449 w 3208915"/>
              <a:gd name="connsiteY148" fmla="*/ 3568657 h 5265622"/>
              <a:gd name="connsiteX149" fmla="*/ 992989 w 3208915"/>
              <a:gd name="connsiteY149" fmla="*/ 3037002 h 5265622"/>
              <a:gd name="connsiteX150" fmla="*/ 970306 w 3208915"/>
              <a:gd name="connsiteY150" fmla="*/ 3026565 h 5265622"/>
              <a:gd name="connsiteX151" fmla="*/ 973040 w 3208915"/>
              <a:gd name="connsiteY151" fmla="*/ 3062393 h 5265622"/>
              <a:gd name="connsiteX152" fmla="*/ 1232279 w 3208915"/>
              <a:gd name="connsiteY152" fmla="*/ 3411742 h 5265622"/>
              <a:gd name="connsiteX153" fmla="*/ 1264427 w 3208915"/>
              <a:gd name="connsiteY153" fmla="*/ 3427267 h 5265622"/>
              <a:gd name="connsiteX154" fmla="*/ 1218449 w 3208915"/>
              <a:gd name="connsiteY154" fmla="*/ 3411588 h 5265622"/>
              <a:gd name="connsiteX155" fmla="*/ 834597 w 3208915"/>
              <a:gd name="connsiteY155" fmla="*/ 2885221 h 5265622"/>
              <a:gd name="connsiteX156" fmla="*/ 882522 w 3208915"/>
              <a:gd name="connsiteY156" fmla="*/ 2669827 h 5265622"/>
              <a:gd name="connsiteX157" fmla="*/ 886047 w 3208915"/>
              <a:gd name="connsiteY157" fmla="*/ 2662975 h 5265622"/>
              <a:gd name="connsiteX158" fmla="*/ 879237 w 3208915"/>
              <a:gd name="connsiteY158" fmla="*/ 2664668 h 5265622"/>
              <a:gd name="connsiteX159" fmla="*/ 687908 w 3208915"/>
              <a:gd name="connsiteY159" fmla="*/ 2787201 h 5265622"/>
              <a:gd name="connsiteX160" fmla="*/ 612247 w 3208915"/>
              <a:gd name="connsiteY160" fmla="*/ 3271187 h 5265622"/>
              <a:gd name="connsiteX161" fmla="*/ 625989 w 3208915"/>
              <a:gd name="connsiteY161" fmla="*/ 3304217 h 5265622"/>
              <a:gd name="connsiteX162" fmla="*/ 602013 w 3208915"/>
              <a:gd name="connsiteY162" fmla="*/ 3261854 h 5265622"/>
              <a:gd name="connsiteX163" fmla="*/ 663791 w 3208915"/>
              <a:gd name="connsiteY163" fmla="*/ 2612633 h 5265622"/>
              <a:gd name="connsiteX164" fmla="*/ 842276 w 3208915"/>
              <a:gd name="connsiteY164" fmla="*/ 2483603 h 5265622"/>
              <a:gd name="connsiteX165" fmla="*/ 854630 w 3208915"/>
              <a:gd name="connsiteY165" fmla="*/ 2478830 h 5265622"/>
              <a:gd name="connsiteX166" fmla="*/ 795274 w 3208915"/>
              <a:gd name="connsiteY166" fmla="*/ 2451590 h 5265622"/>
              <a:gd name="connsiteX167" fmla="*/ 654370 w 3208915"/>
              <a:gd name="connsiteY167" fmla="*/ 2426659 h 5265622"/>
              <a:gd name="connsiteX168" fmla="*/ 243525 w 3208915"/>
              <a:gd name="connsiteY168" fmla="*/ 2691517 h 5265622"/>
              <a:gd name="connsiteX169" fmla="*/ 228049 w 3208915"/>
              <a:gd name="connsiteY169" fmla="*/ 2723765 h 5265622"/>
              <a:gd name="connsiteX170" fmla="*/ 243679 w 3208915"/>
              <a:gd name="connsiteY170" fmla="*/ 2677643 h 5265622"/>
              <a:gd name="connsiteX171" fmla="*/ 768401 w 3208915"/>
              <a:gd name="connsiteY171" fmla="*/ 2292588 h 5265622"/>
              <a:gd name="connsiteX172" fmla="*/ 983121 w 3208915"/>
              <a:gd name="connsiteY172" fmla="*/ 2340663 h 5265622"/>
              <a:gd name="connsiteX173" fmla="*/ 988073 w 3208915"/>
              <a:gd name="connsiteY173" fmla="*/ 2343227 h 5265622"/>
              <a:gd name="connsiteX174" fmla="*/ 972878 w 3208915"/>
              <a:gd name="connsiteY174" fmla="*/ 2292226 h 5265622"/>
              <a:gd name="connsiteX175" fmla="*/ 882113 w 3208915"/>
              <a:gd name="connsiteY175" fmla="*/ 2146696 h 5265622"/>
              <a:gd name="connsiteX176" fmla="*/ 406812 w 3208915"/>
              <a:gd name="connsiteY176" fmla="*/ 2034116 h 5265622"/>
              <a:gd name="connsiteX177" fmla="*/ 372934 w 3208915"/>
              <a:gd name="connsiteY177" fmla="*/ 2045343 h 5265622"/>
              <a:gd name="connsiteX178" fmla="*/ 416870 w 3208915"/>
              <a:gd name="connsiteY178" fmla="*/ 2024592 h 5265622"/>
              <a:gd name="connsiteX179" fmla="*/ 1057469 w 3208915"/>
              <a:gd name="connsiteY179" fmla="*/ 2135884 h 5265622"/>
              <a:gd name="connsiteX180" fmla="*/ 1156058 w 3208915"/>
              <a:gd name="connsiteY180" fmla="*/ 2283206 h 5265622"/>
              <a:gd name="connsiteX181" fmla="*/ 1170228 w 3208915"/>
              <a:gd name="connsiteY181" fmla="*/ 2319431 h 5265622"/>
              <a:gd name="connsiteX182" fmla="*/ 1170926 w 3208915"/>
              <a:gd name="connsiteY182" fmla="*/ 2318375 h 5265622"/>
              <a:gd name="connsiteX183" fmla="*/ 1225529 w 3208915"/>
              <a:gd name="connsiteY183" fmla="*/ 2111797 h 5265622"/>
              <a:gd name="connsiteX184" fmla="*/ 961499 w 3208915"/>
              <a:gd name="connsiteY184" fmla="*/ 1699664 h 5265622"/>
              <a:gd name="connsiteX185" fmla="*/ 929352 w 3208915"/>
              <a:gd name="connsiteY185" fmla="*/ 1684139 h 5265622"/>
              <a:gd name="connsiteX186" fmla="*/ 975330 w 3208915"/>
              <a:gd name="connsiteY186" fmla="*/ 1699818 h 5265622"/>
              <a:gd name="connsiteX187" fmla="*/ 1359181 w 3208915"/>
              <a:gd name="connsiteY187" fmla="*/ 2226185 h 5265622"/>
              <a:gd name="connsiteX188" fmla="*/ 1341489 w 3208915"/>
              <a:gd name="connsiteY188" fmla="*/ 2358847 h 5265622"/>
              <a:gd name="connsiteX189" fmla="*/ 1329163 w 3208915"/>
              <a:gd name="connsiteY189" fmla="*/ 2397584 h 5265622"/>
              <a:gd name="connsiteX190" fmla="*/ 1330507 w 3208915"/>
              <a:gd name="connsiteY190" fmla="*/ 2397066 h 5265622"/>
              <a:gd name="connsiteX191" fmla="*/ 1468239 w 3208915"/>
              <a:gd name="connsiteY191" fmla="*/ 2295185 h 5265622"/>
              <a:gd name="connsiteX192" fmla="*/ 1575483 w 3208915"/>
              <a:gd name="connsiteY192" fmla="*/ 2007705 h 5265622"/>
              <a:gd name="connsiteX193" fmla="*/ 1572720 w 3208915"/>
              <a:gd name="connsiteY193" fmla="*/ 1943087 h 5265622"/>
              <a:gd name="connsiteX194" fmla="*/ 1549946 w 3208915"/>
              <a:gd name="connsiteY194" fmla="*/ 1907690 h 5265622"/>
              <a:gd name="connsiteX195" fmla="*/ 1502342 w 3208915"/>
              <a:gd name="connsiteY195" fmla="*/ 1722224 h 5265622"/>
              <a:gd name="connsiteX196" fmla="*/ 1539458 w 3208915"/>
              <a:gd name="connsiteY196" fmla="*/ 1557529 h 5265622"/>
              <a:gd name="connsiteX197" fmla="*/ 1542188 w 3208915"/>
              <a:gd name="connsiteY197" fmla="*/ 1552290 h 5265622"/>
              <a:gd name="connsiteX198" fmla="*/ 1536914 w 3208915"/>
              <a:gd name="connsiteY198" fmla="*/ 1553584 h 5265622"/>
              <a:gd name="connsiteX199" fmla="*/ 1388734 w 3208915"/>
              <a:gd name="connsiteY199" fmla="*/ 1647276 h 5265622"/>
              <a:gd name="connsiteX200" fmla="*/ 1330136 w 3208915"/>
              <a:gd name="connsiteY200" fmla="*/ 2017342 h 5265622"/>
              <a:gd name="connsiteX201" fmla="*/ 1340779 w 3208915"/>
              <a:gd name="connsiteY201" fmla="*/ 2042597 h 5265622"/>
              <a:gd name="connsiteX202" fmla="*/ 1322210 w 3208915"/>
              <a:gd name="connsiteY202" fmla="*/ 2010205 h 5265622"/>
              <a:gd name="connsiteX203" fmla="*/ 1370056 w 3208915"/>
              <a:gd name="connsiteY203" fmla="*/ 1513796 h 5265622"/>
              <a:gd name="connsiteX204" fmla="*/ 1508288 w 3208915"/>
              <a:gd name="connsiteY204" fmla="*/ 1415137 h 5265622"/>
              <a:gd name="connsiteX205" fmla="*/ 1517856 w 3208915"/>
              <a:gd name="connsiteY205" fmla="*/ 1411488 h 5265622"/>
              <a:gd name="connsiteX206" fmla="*/ 1471887 w 3208915"/>
              <a:gd name="connsiteY206" fmla="*/ 1390660 h 5265622"/>
              <a:gd name="connsiteX207" fmla="*/ 1362760 w 3208915"/>
              <a:gd name="connsiteY207" fmla="*/ 1371597 h 5265622"/>
              <a:gd name="connsiteX208" fmla="*/ 1044569 w 3208915"/>
              <a:gd name="connsiteY208" fmla="*/ 1574113 h 5265622"/>
              <a:gd name="connsiteX209" fmla="*/ 1032583 w 3208915"/>
              <a:gd name="connsiteY209" fmla="*/ 1598771 h 5265622"/>
              <a:gd name="connsiteX210" fmla="*/ 1044688 w 3208915"/>
              <a:gd name="connsiteY210" fmla="*/ 1563505 h 5265622"/>
              <a:gd name="connsiteX211" fmla="*/ 1451074 w 3208915"/>
              <a:gd name="connsiteY211" fmla="*/ 1269084 h 5265622"/>
              <a:gd name="connsiteX212" fmla="*/ 1617370 w 3208915"/>
              <a:gd name="connsiteY212" fmla="*/ 1305843 h 5265622"/>
              <a:gd name="connsiteX213" fmla="*/ 1621205 w 3208915"/>
              <a:gd name="connsiteY213" fmla="*/ 1307803 h 5265622"/>
              <a:gd name="connsiteX214" fmla="*/ 1609437 w 3208915"/>
              <a:gd name="connsiteY214" fmla="*/ 1268807 h 5265622"/>
              <a:gd name="connsiteX215" fmla="*/ 1539141 w 3208915"/>
              <a:gd name="connsiteY215" fmla="*/ 1157531 h 5265622"/>
              <a:gd name="connsiteX216" fmla="*/ 1171032 w 3208915"/>
              <a:gd name="connsiteY216" fmla="*/ 1071450 h 5265622"/>
              <a:gd name="connsiteX217" fmla="*/ 1144794 w 3208915"/>
              <a:gd name="connsiteY217" fmla="*/ 1080034 h 5265622"/>
              <a:gd name="connsiteX218" fmla="*/ 1178821 w 3208915"/>
              <a:gd name="connsiteY218" fmla="*/ 1064167 h 5265622"/>
              <a:gd name="connsiteX219" fmla="*/ 1674950 w 3208915"/>
              <a:gd name="connsiteY219" fmla="*/ 1149264 h 5265622"/>
              <a:gd name="connsiteX220" fmla="*/ 1751305 w 3208915"/>
              <a:gd name="connsiteY220" fmla="*/ 1261910 h 5265622"/>
              <a:gd name="connsiteX221" fmla="*/ 1762280 w 3208915"/>
              <a:gd name="connsiteY221" fmla="*/ 1289608 h 5265622"/>
              <a:gd name="connsiteX222" fmla="*/ 1762821 w 3208915"/>
              <a:gd name="connsiteY222" fmla="*/ 1288801 h 5265622"/>
              <a:gd name="connsiteX223" fmla="*/ 1805110 w 3208915"/>
              <a:gd name="connsiteY223" fmla="*/ 1130846 h 5265622"/>
              <a:gd name="connsiteX224" fmla="*/ 1600624 w 3208915"/>
              <a:gd name="connsiteY224" fmla="*/ 815720 h 5265622"/>
              <a:gd name="connsiteX225" fmla="*/ 1575727 w 3208915"/>
              <a:gd name="connsiteY225" fmla="*/ 803850 h 5265622"/>
              <a:gd name="connsiteX226" fmla="*/ 1611336 w 3208915"/>
              <a:gd name="connsiteY226" fmla="*/ 815838 h 5265622"/>
              <a:gd name="connsiteX227" fmla="*/ 1908620 w 3208915"/>
              <a:gd name="connsiteY227" fmla="*/ 1218310 h 5265622"/>
              <a:gd name="connsiteX228" fmla="*/ 1894918 w 3208915"/>
              <a:gd name="connsiteY228" fmla="*/ 1319746 h 5265622"/>
              <a:gd name="connsiteX229" fmla="*/ 1885372 w 3208915"/>
              <a:gd name="connsiteY229" fmla="*/ 1349366 h 5265622"/>
              <a:gd name="connsiteX230" fmla="*/ 1886412 w 3208915"/>
              <a:gd name="connsiteY230" fmla="*/ 1348970 h 5265622"/>
              <a:gd name="connsiteX231" fmla="*/ 1993083 w 3208915"/>
              <a:gd name="connsiteY231" fmla="*/ 1271069 h 5265622"/>
              <a:gd name="connsiteX232" fmla="*/ 2051681 w 3208915"/>
              <a:gd name="connsiteY232" fmla="*/ 901003 h 5265622"/>
              <a:gd name="connsiteX233" fmla="*/ 2041038 w 3208915"/>
              <a:gd name="connsiteY233" fmla="*/ 875748 h 5265622"/>
              <a:gd name="connsiteX234" fmla="*/ 2059607 w 3208915"/>
              <a:gd name="connsiteY234" fmla="*/ 908139 h 5265622"/>
              <a:gd name="connsiteX235" fmla="*/ 2011761 w 3208915"/>
              <a:gd name="connsiteY235" fmla="*/ 1404549 h 5265622"/>
              <a:gd name="connsiteX236" fmla="*/ 1873528 w 3208915"/>
              <a:gd name="connsiteY236" fmla="*/ 1503208 h 5265622"/>
              <a:gd name="connsiteX237" fmla="*/ 1860177 w 3208915"/>
              <a:gd name="connsiteY237" fmla="*/ 1508300 h 5265622"/>
              <a:gd name="connsiteX238" fmla="*/ 1888711 w 3208915"/>
              <a:gd name="connsiteY238" fmla="*/ 1527054 h 5265622"/>
              <a:gd name="connsiteX239" fmla="*/ 2048202 w 3208915"/>
              <a:gd name="connsiteY239" fmla="*/ 1568936 h 5265622"/>
              <a:gd name="connsiteX240" fmla="*/ 2366392 w 3208915"/>
              <a:gd name="connsiteY240" fmla="*/ 1366420 h 5265622"/>
              <a:gd name="connsiteX241" fmla="*/ 2378378 w 3208915"/>
              <a:gd name="connsiteY241" fmla="*/ 1341762 h 5265622"/>
              <a:gd name="connsiteX242" fmla="*/ 2366273 w 3208915"/>
              <a:gd name="connsiteY242" fmla="*/ 1377028 h 5265622"/>
              <a:gd name="connsiteX243" fmla="*/ 1959888 w 3208915"/>
              <a:gd name="connsiteY243" fmla="*/ 1671449 h 5265622"/>
              <a:gd name="connsiteX244" fmla="*/ 1793591 w 3208915"/>
              <a:gd name="connsiteY244" fmla="*/ 1634690 h 5265622"/>
              <a:gd name="connsiteX245" fmla="*/ 1789757 w 3208915"/>
              <a:gd name="connsiteY245" fmla="*/ 1632730 h 5265622"/>
              <a:gd name="connsiteX246" fmla="*/ 1801524 w 3208915"/>
              <a:gd name="connsiteY246" fmla="*/ 1671727 h 5265622"/>
              <a:gd name="connsiteX247" fmla="*/ 1871820 w 3208915"/>
              <a:gd name="connsiteY247" fmla="*/ 1783002 h 5265622"/>
              <a:gd name="connsiteX248" fmla="*/ 2239930 w 3208915"/>
              <a:gd name="connsiteY248" fmla="*/ 1869083 h 5265622"/>
              <a:gd name="connsiteX249" fmla="*/ 2266168 w 3208915"/>
              <a:gd name="connsiteY249" fmla="*/ 1860499 h 5265622"/>
              <a:gd name="connsiteX250" fmla="*/ 2232140 w 3208915"/>
              <a:gd name="connsiteY250" fmla="*/ 1876366 h 5265622"/>
              <a:gd name="connsiteX251" fmla="*/ 1736011 w 3208915"/>
              <a:gd name="connsiteY251" fmla="*/ 1791269 h 5265622"/>
              <a:gd name="connsiteX252" fmla="*/ 1659656 w 3208915"/>
              <a:gd name="connsiteY252" fmla="*/ 1678623 h 5265622"/>
              <a:gd name="connsiteX253" fmla="*/ 1648681 w 3208915"/>
              <a:gd name="connsiteY253" fmla="*/ 1650926 h 5265622"/>
              <a:gd name="connsiteX254" fmla="*/ 1648141 w 3208915"/>
              <a:gd name="connsiteY254" fmla="*/ 1651733 h 5265622"/>
              <a:gd name="connsiteX255" fmla="*/ 1605852 w 3208915"/>
              <a:gd name="connsiteY255" fmla="*/ 1809687 h 5265622"/>
              <a:gd name="connsiteX256" fmla="*/ 1810337 w 3208915"/>
              <a:gd name="connsiteY256" fmla="*/ 2124813 h 5265622"/>
              <a:gd name="connsiteX257" fmla="*/ 1835235 w 3208915"/>
              <a:gd name="connsiteY257" fmla="*/ 2136684 h 5265622"/>
              <a:gd name="connsiteX258" fmla="*/ 1799626 w 3208915"/>
              <a:gd name="connsiteY258" fmla="*/ 2124696 h 5265622"/>
              <a:gd name="connsiteX259" fmla="*/ 1628133 w 3208915"/>
              <a:gd name="connsiteY259" fmla="*/ 2011553 h 5265622"/>
              <a:gd name="connsiteX260" fmla="*/ 1610731 w 3208915"/>
              <a:gd name="connsiteY260" fmla="*/ 1991616 h 5265622"/>
              <a:gd name="connsiteX261" fmla="*/ 1610834 w 3208915"/>
              <a:gd name="connsiteY261" fmla="*/ 1992011 h 5265622"/>
              <a:gd name="connsiteX262" fmla="*/ 1492356 w 3208915"/>
              <a:gd name="connsiteY262" fmla="*/ 2469754 h 5265622"/>
              <a:gd name="connsiteX263" fmla="*/ 1313871 w 3208915"/>
              <a:gd name="connsiteY263" fmla="*/ 2598784 h 5265622"/>
              <a:gd name="connsiteX264" fmla="*/ 1296631 w 3208915"/>
              <a:gd name="connsiteY264" fmla="*/ 2605444 h 5265622"/>
              <a:gd name="connsiteX265" fmla="*/ 1333475 w 3208915"/>
              <a:gd name="connsiteY265" fmla="*/ 2629971 h 5265622"/>
              <a:gd name="connsiteX266" fmla="*/ 1539408 w 3208915"/>
              <a:gd name="connsiteY266" fmla="*/ 2684746 h 5265622"/>
              <a:gd name="connsiteX267" fmla="*/ 1950254 w 3208915"/>
              <a:gd name="connsiteY267" fmla="*/ 2419888 h 5265622"/>
              <a:gd name="connsiteX268" fmla="*/ 1965730 w 3208915"/>
              <a:gd name="connsiteY268" fmla="*/ 2387640 h 5265622"/>
              <a:gd name="connsiteX269" fmla="*/ 1950100 w 3208915"/>
              <a:gd name="connsiteY269" fmla="*/ 2433762 h 5265622"/>
              <a:gd name="connsiteX270" fmla="*/ 1425378 w 3208915"/>
              <a:gd name="connsiteY270" fmla="*/ 2818816 h 5265622"/>
              <a:gd name="connsiteX271" fmla="*/ 1210657 w 3208915"/>
              <a:gd name="connsiteY271" fmla="*/ 2770742 h 5265622"/>
              <a:gd name="connsiteX272" fmla="*/ 1205706 w 3208915"/>
              <a:gd name="connsiteY272" fmla="*/ 2768178 h 5265622"/>
              <a:gd name="connsiteX273" fmla="*/ 1220900 w 3208915"/>
              <a:gd name="connsiteY273" fmla="*/ 2819179 h 5265622"/>
              <a:gd name="connsiteX274" fmla="*/ 1311665 w 3208915"/>
              <a:gd name="connsiteY274" fmla="*/ 2964709 h 5265622"/>
              <a:gd name="connsiteX275" fmla="*/ 1786966 w 3208915"/>
              <a:gd name="connsiteY275" fmla="*/ 3077290 h 5265622"/>
              <a:gd name="connsiteX276" fmla="*/ 1820844 w 3208915"/>
              <a:gd name="connsiteY276" fmla="*/ 3066063 h 5265622"/>
              <a:gd name="connsiteX277" fmla="*/ 1776908 w 3208915"/>
              <a:gd name="connsiteY277" fmla="*/ 3086814 h 5265622"/>
              <a:gd name="connsiteX278" fmla="*/ 1136310 w 3208915"/>
              <a:gd name="connsiteY278" fmla="*/ 2975521 h 5265622"/>
              <a:gd name="connsiteX279" fmla="*/ 1037720 w 3208915"/>
              <a:gd name="connsiteY279" fmla="*/ 2828199 h 5265622"/>
              <a:gd name="connsiteX280" fmla="*/ 1023550 w 3208915"/>
              <a:gd name="connsiteY280" fmla="*/ 2791975 h 5265622"/>
              <a:gd name="connsiteX281" fmla="*/ 1022852 w 3208915"/>
              <a:gd name="connsiteY281" fmla="*/ 2793031 h 5265622"/>
              <a:gd name="connsiteX282" fmla="*/ 968249 w 3208915"/>
              <a:gd name="connsiteY282" fmla="*/ 2999609 h 5265622"/>
              <a:gd name="connsiteX283" fmla="*/ 970085 w 3208915"/>
              <a:gd name="connsiteY283" fmla="*/ 3023675 h 5265622"/>
              <a:gd name="connsiteX284" fmla="*/ 1011714 w 3208915"/>
              <a:gd name="connsiteY284" fmla="*/ 3037201 h 5265622"/>
              <a:gd name="connsiteX285" fmla="*/ 1531395 w 3208915"/>
              <a:gd name="connsiteY285" fmla="*/ 3716218 h 5265622"/>
              <a:gd name="connsiteX286" fmla="*/ 1507442 w 3208915"/>
              <a:gd name="connsiteY286" fmla="*/ 3887353 h 5265622"/>
              <a:gd name="connsiteX287" fmla="*/ 1490755 w 3208915"/>
              <a:gd name="connsiteY287" fmla="*/ 3937324 h 5265622"/>
              <a:gd name="connsiteX288" fmla="*/ 1492573 w 3208915"/>
              <a:gd name="connsiteY288" fmla="*/ 3936657 h 5265622"/>
              <a:gd name="connsiteX289" fmla="*/ 1679044 w 3208915"/>
              <a:gd name="connsiteY289" fmla="*/ 3805229 h 5265622"/>
              <a:gd name="connsiteX290" fmla="*/ 1781479 w 3208915"/>
              <a:gd name="connsiteY290" fmla="*/ 3180883 h 5265622"/>
              <a:gd name="connsiteX291" fmla="*/ 1762873 w 3208915"/>
              <a:gd name="connsiteY291" fmla="*/ 3138276 h 5265622"/>
              <a:gd name="connsiteX292" fmla="*/ 1795334 w 3208915"/>
              <a:gd name="connsiteY292" fmla="*/ 3192924 h 5265622"/>
              <a:gd name="connsiteX293" fmla="*/ 1711695 w 3208915"/>
              <a:gd name="connsiteY293" fmla="*/ 4030424 h 5265622"/>
              <a:gd name="connsiteX294" fmla="*/ 1470051 w 3208915"/>
              <a:gd name="connsiteY294" fmla="*/ 4196874 h 5265622"/>
              <a:gd name="connsiteX295" fmla="*/ 1446711 w 3208915"/>
              <a:gd name="connsiteY295" fmla="*/ 4205466 h 5265622"/>
              <a:gd name="connsiteX296" fmla="*/ 1496593 w 3208915"/>
              <a:gd name="connsiteY296" fmla="*/ 4237106 h 5265622"/>
              <a:gd name="connsiteX297" fmla="*/ 1775397 w 3208915"/>
              <a:gd name="connsiteY297" fmla="*/ 4307765 h 5265622"/>
              <a:gd name="connsiteX298" fmla="*/ 2331624 w 3208915"/>
              <a:gd name="connsiteY298" fmla="*/ 3966097 h 5265622"/>
              <a:gd name="connsiteX299" fmla="*/ 2352576 w 3208915"/>
              <a:gd name="connsiteY299" fmla="*/ 3924497 h 5265622"/>
              <a:gd name="connsiteX300" fmla="*/ 2331416 w 3208915"/>
              <a:gd name="connsiteY300" fmla="*/ 3983994 h 5265622"/>
              <a:gd name="connsiteX301" fmla="*/ 1621015 w 3208915"/>
              <a:gd name="connsiteY301" fmla="*/ 4480717 h 5265622"/>
              <a:gd name="connsiteX302" fmla="*/ 1330314 w 3208915"/>
              <a:gd name="connsiteY302" fmla="*/ 4418700 h 5265622"/>
              <a:gd name="connsiteX303" fmla="*/ 1323610 w 3208915"/>
              <a:gd name="connsiteY303" fmla="*/ 4415393 h 5265622"/>
              <a:gd name="connsiteX304" fmla="*/ 1344182 w 3208915"/>
              <a:gd name="connsiteY304" fmla="*/ 4481185 h 5265622"/>
              <a:gd name="connsiteX305" fmla="*/ 1467065 w 3208915"/>
              <a:gd name="connsiteY305" fmla="*/ 4668920 h 5265622"/>
              <a:gd name="connsiteX306" fmla="*/ 2110555 w 3208915"/>
              <a:gd name="connsiteY306" fmla="*/ 4814149 h 5265622"/>
              <a:gd name="connsiteX307" fmla="*/ 2156421 w 3208915"/>
              <a:gd name="connsiteY307" fmla="*/ 4799666 h 5265622"/>
              <a:gd name="connsiteX308" fmla="*/ 2096939 w 3208915"/>
              <a:gd name="connsiteY308" fmla="*/ 4826436 h 5265622"/>
              <a:gd name="connsiteX309" fmla="*/ 1229658 w 3208915"/>
              <a:gd name="connsiteY309" fmla="*/ 4682867 h 5265622"/>
              <a:gd name="connsiteX310" fmla="*/ 1096182 w 3208915"/>
              <a:gd name="connsiteY310" fmla="*/ 4492821 h 5265622"/>
              <a:gd name="connsiteX311" fmla="*/ 1076998 w 3208915"/>
              <a:gd name="connsiteY311" fmla="*/ 4446092 h 5265622"/>
              <a:gd name="connsiteX312" fmla="*/ 1076053 w 3208915"/>
              <a:gd name="connsiteY312" fmla="*/ 4447453 h 5265622"/>
              <a:gd name="connsiteX313" fmla="*/ 1002127 w 3208915"/>
              <a:gd name="connsiteY313" fmla="*/ 4713940 h 5265622"/>
              <a:gd name="connsiteX314" fmla="*/ 1359587 w 3208915"/>
              <a:gd name="connsiteY314" fmla="*/ 5245595 h 5265622"/>
              <a:gd name="connsiteX315" fmla="*/ 1403110 w 3208915"/>
              <a:gd name="connsiteY315" fmla="*/ 5265622 h 5265622"/>
              <a:gd name="connsiteX316" fmla="*/ 1340863 w 3208915"/>
              <a:gd name="connsiteY316" fmla="*/ 5245396 h 5265622"/>
              <a:gd name="connsiteX317" fmla="*/ 821182 w 3208915"/>
              <a:gd name="connsiteY317" fmla="*/ 4566379 h 5265622"/>
              <a:gd name="connsiteX318" fmla="*/ 886065 w 3208915"/>
              <a:gd name="connsiteY318" fmla="*/ 4288520 h 5265622"/>
              <a:gd name="connsiteX319" fmla="*/ 890837 w 3208915"/>
              <a:gd name="connsiteY319" fmla="*/ 4279681 h 5265622"/>
              <a:gd name="connsiteX320" fmla="*/ 881618 w 3208915"/>
              <a:gd name="connsiteY320" fmla="*/ 4281865 h 5265622"/>
              <a:gd name="connsiteX321" fmla="*/ 622585 w 3208915"/>
              <a:gd name="connsiteY321" fmla="*/ 4439933 h 5265622"/>
              <a:gd name="connsiteX322" fmla="*/ 520151 w 3208915"/>
              <a:gd name="connsiteY322" fmla="*/ 5064279 h 5265622"/>
              <a:gd name="connsiteX323" fmla="*/ 538756 w 3208915"/>
              <a:gd name="connsiteY323" fmla="*/ 5106886 h 5265622"/>
              <a:gd name="connsiteX324" fmla="*/ 506295 w 3208915"/>
              <a:gd name="connsiteY324" fmla="*/ 5052238 h 5265622"/>
              <a:gd name="connsiteX325" fmla="*/ 589934 w 3208915"/>
              <a:gd name="connsiteY325" fmla="*/ 4214738 h 5265622"/>
              <a:gd name="connsiteX326" fmla="*/ 831578 w 3208915"/>
              <a:gd name="connsiteY326" fmla="*/ 4048289 h 5265622"/>
              <a:gd name="connsiteX327" fmla="*/ 848303 w 3208915"/>
              <a:gd name="connsiteY327" fmla="*/ 4042132 h 5265622"/>
              <a:gd name="connsiteX328" fmla="*/ 767944 w 3208915"/>
              <a:gd name="connsiteY328" fmla="*/ 4006992 h 5265622"/>
              <a:gd name="connsiteX329" fmla="*/ 577180 w 3208915"/>
              <a:gd name="connsiteY329" fmla="*/ 3974832 h 5265622"/>
              <a:gd name="connsiteX330" fmla="*/ 20953 w 3208915"/>
              <a:gd name="connsiteY330" fmla="*/ 4316500 h 52656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Lst>
            <a:rect l="l" t="t" r="r" b="b"/>
            <a:pathLst>
              <a:path w="3208915" h="5265622">
                <a:moveTo>
                  <a:pt x="1939928" y="792673"/>
                </a:moveTo>
                <a:lnTo>
                  <a:pt x="1947351" y="769825"/>
                </a:lnTo>
                <a:cubicBezTo>
                  <a:pt x="1992861" y="656771"/>
                  <a:pt x="2087362" y="579077"/>
                  <a:pt x="2196563" y="579077"/>
                </a:cubicBezTo>
                <a:cubicBezTo>
                  <a:pt x="2232564" y="579077"/>
                  <a:pt x="2266967" y="587521"/>
                  <a:pt x="2298543" y="602892"/>
                </a:cubicBezTo>
                <a:lnTo>
                  <a:pt x="2300895" y="604162"/>
                </a:lnTo>
                <a:lnTo>
                  <a:pt x="2293678" y="578898"/>
                </a:lnTo>
                <a:cubicBezTo>
                  <a:pt x="2284247" y="552246"/>
                  <a:pt x="2269929" y="527789"/>
                  <a:pt x="2250570" y="506805"/>
                </a:cubicBezTo>
                <a:cubicBezTo>
                  <a:pt x="2194644" y="446185"/>
                  <a:pt x="2109551" y="428534"/>
                  <a:pt x="2024830" y="451036"/>
                </a:cubicBezTo>
                <a:lnTo>
                  <a:pt x="2008740" y="456597"/>
                </a:lnTo>
                <a:lnTo>
                  <a:pt x="2029607" y="446317"/>
                </a:lnTo>
                <a:cubicBezTo>
                  <a:pt x="2138955" y="402061"/>
                  <a:pt x="2258013" y="419243"/>
                  <a:pt x="2333854" y="501449"/>
                </a:cubicBezTo>
                <a:cubicBezTo>
                  <a:pt x="2353856" y="523130"/>
                  <a:pt x="2369431" y="547795"/>
                  <a:pt x="2380678" y="574430"/>
                </a:cubicBezTo>
                <a:lnTo>
                  <a:pt x="2387408" y="592374"/>
                </a:lnTo>
                <a:lnTo>
                  <a:pt x="2387739" y="591851"/>
                </a:lnTo>
                <a:cubicBezTo>
                  <a:pt x="2404404" y="560610"/>
                  <a:pt x="2413673" y="525973"/>
                  <a:pt x="2413673" y="489517"/>
                </a:cubicBezTo>
                <a:cubicBezTo>
                  <a:pt x="2413673" y="405262"/>
                  <a:pt x="2364166" y="330729"/>
                  <a:pt x="2288274" y="285355"/>
                </a:cubicBezTo>
                <a:lnTo>
                  <a:pt x="2273006" y="277665"/>
                </a:lnTo>
                <a:lnTo>
                  <a:pt x="2294843" y="285432"/>
                </a:lnTo>
                <a:cubicBezTo>
                  <a:pt x="2402893" y="333048"/>
                  <a:pt x="2477149" y="431925"/>
                  <a:pt x="2477149" y="546182"/>
                </a:cubicBezTo>
                <a:cubicBezTo>
                  <a:pt x="2477149" y="568782"/>
                  <a:pt x="2474244" y="590781"/>
                  <a:pt x="2468747" y="611900"/>
                </a:cubicBezTo>
                <a:lnTo>
                  <a:pt x="2462893" y="631090"/>
                </a:lnTo>
                <a:lnTo>
                  <a:pt x="2463531" y="630833"/>
                </a:lnTo>
                <a:cubicBezTo>
                  <a:pt x="2488210" y="618962"/>
                  <a:pt x="2510425" y="602160"/>
                  <a:pt x="2528945" y="580364"/>
                </a:cubicBezTo>
                <a:cubicBezTo>
                  <a:pt x="2569074" y="533138"/>
                  <a:pt x="2584919" y="470640"/>
                  <a:pt x="2578561" y="405778"/>
                </a:cubicBezTo>
                <a:lnTo>
                  <a:pt x="2577701" y="401681"/>
                </a:lnTo>
                <a:lnTo>
                  <a:pt x="2576338" y="404718"/>
                </a:lnTo>
                <a:lnTo>
                  <a:pt x="2577541" y="400920"/>
                </a:lnTo>
                <a:lnTo>
                  <a:pt x="2564880" y="340607"/>
                </a:lnTo>
                <a:lnTo>
                  <a:pt x="2558353" y="324246"/>
                </a:lnTo>
                <a:lnTo>
                  <a:pt x="2569741" y="345231"/>
                </a:lnTo>
                <a:lnTo>
                  <a:pt x="2582581" y="385736"/>
                </a:lnTo>
                <a:lnTo>
                  <a:pt x="2614820" y="325861"/>
                </a:lnTo>
                <a:cubicBezTo>
                  <a:pt x="2653831" y="271208"/>
                  <a:pt x="2710269" y="236865"/>
                  <a:pt x="2773045" y="236865"/>
                </a:cubicBezTo>
                <a:cubicBezTo>
                  <a:pt x="2800639" y="236865"/>
                  <a:pt x="2827008" y="243500"/>
                  <a:pt x="2851211" y="255580"/>
                </a:cubicBezTo>
                <a:lnTo>
                  <a:pt x="2853013" y="256578"/>
                </a:lnTo>
                <a:lnTo>
                  <a:pt x="2847482" y="236723"/>
                </a:lnTo>
                <a:cubicBezTo>
                  <a:pt x="2840253" y="215779"/>
                  <a:pt x="2829279" y="196560"/>
                  <a:pt x="2814440" y="180070"/>
                </a:cubicBezTo>
                <a:cubicBezTo>
                  <a:pt x="2771574" y="132432"/>
                  <a:pt x="2706351" y="118560"/>
                  <a:pt x="2641414" y="136243"/>
                </a:cubicBezTo>
                <a:lnTo>
                  <a:pt x="2629081" y="140614"/>
                </a:lnTo>
                <a:lnTo>
                  <a:pt x="2645075" y="132536"/>
                </a:lnTo>
                <a:cubicBezTo>
                  <a:pt x="2728889" y="97756"/>
                  <a:pt x="2820145" y="111259"/>
                  <a:pt x="2878276" y="175861"/>
                </a:cubicBezTo>
                <a:cubicBezTo>
                  <a:pt x="2893607" y="192899"/>
                  <a:pt x="2905545" y="212281"/>
                  <a:pt x="2914166" y="233212"/>
                </a:cubicBezTo>
                <a:lnTo>
                  <a:pt x="2919324" y="247314"/>
                </a:lnTo>
                <a:lnTo>
                  <a:pt x="2919578" y="246903"/>
                </a:lnTo>
                <a:cubicBezTo>
                  <a:pt x="2932351" y="222352"/>
                  <a:pt x="2939456" y="195133"/>
                  <a:pt x="2939456" y="166484"/>
                </a:cubicBezTo>
                <a:cubicBezTo>
                  <a:pt x="2939456" y="100272"/>
                  <a:pt x="2901509" y="41700"/>
                  <a:pt x="2843340" y="6044"/>
                </a:cubicBezTo>
                <a:lnTo>
                  <a:pt x="2831637" y="0"/>
                </a:lnTo>
                <a:lnTo>
                  <a:pt x="2848374" y="6104"/>
                </a:lnTo>
                <a:cubicBezTo>
                  <a:pt x="2931194" y="43523"/>
                  <a:pt x="2988110" y="121225"/>
                  <a:pt x="2988110" y="211014"/>
                </a:cubicBezTo>
                <a:cubicBezTo>
                  <a:pt x="2988110" y="228774"/>
                  <a:pt x="2985883" y="246062"/>
                  <a:pt x="2981669" y="262658"/>
                </a:cubicBezTo>
                <a:lnTo>
                  <a:pt x="2977182" y="277738"/>
                </a:lnTo>
                <a:lnTo>
                  <a:pt x="2977671" y="277537"/>
                </a:lnTo>
                <a:cubicBezTo>
                  <a:pt x="2996588" y="268208"/>
                  <a:pt x="3013615" y="255004"/>
                  <a:pt x="3027811" y="237875"/>
                </a:cubicBezTo>
                <a:cubicBezTo>
                  <a:pt x="3068821" y="188393"/>
                  <a:pt x="3076741" y="117573"/>
                  <a:pt x="3055354" y="49464"/>
                </a:cubicBezTo>
                <a:lnTo>
                  <a:pt x="3050351" y="36606"/>
                </a:lnTo>
                <a:lnTo>
                  <a:pt x="3059080" y="53097"/>
                </a:lnTo>
                <a:cubicBezTo>
                  <a:pt x="3097797" y="140093"/>
                  <a:pt x="3092205" y="238731"/>
                  <a:pt x="3036590" y="305834"/>
                </a:cubicBezTo>
                <a:cubicBezTo>
                  <a:pt x="3018256" y="327955"/>
                  <a:pt x="2996112" y="344686"/>
                  <a:pt x="2971615" y="356064"/>
                </a:cubicBezTo>
                <a:lnTo>
                  <a:pt x="2965339" y="358657"/>
                </a:lnTo>
                <a:lnTo>
                  <a:pt x="2978752" y="368205"/>
                </a:lnTo>
                <a:cubicBezTo>
                  <a:pt x="3001639" y="381907"/>
                  <a:pt x="3027012" y="389528"/>
                  <a:pt x="3053719" y="389528"/>
                </a:cubicBezTo>
                <a:cubicBezTo>
                  <a:pt x="3115441" y="389528"/>
                  <a:pt x="3170042" y="348822"/>
                  <a:pt x="3203281" y="286421"/>
                </a:cubicBezTo>
                <a:lnTo>
                  <a:pt x="3208915" y="273867"/>
                </a:lnTo>
                <a:lnTo>
                  <a:pt x="3203225" y="291822"/>
                </a:lnTo>
                <a:cubicBezTo>
                  <a:pt x="3168343" y="380665"/>
                  <a:pt x="3095909" y="441721"/>
                  <a:pt x="3012208" y="441721"/>
                </a:cubicBezTo>
                <a:cubicBezTo>
                  <a:pt x="2984614" y="441721"/>
                  <a:pt x="2958245" y="435085"/>
                  <a:pt x="2934042" y="423006"/>
                </a:cubicBezTo>
                <a:lnTo>
                  <a:pt x="2932239" y="422008"/>
                </a:lnTo>
                <a:lnTo>
                  <a:pt x="2937771" y="441862"/>
                </a:lnTo>
                <a:cubicBezTo>
                  <a:pt x="2945000" y="462806"/>
                  <a:pt x="2955974" y="482025"/>
                  <a:pt x="2970812" y="498516"/>
                </a:cubicBezTo>
                <a:cubicBezTo>
                  <a:pt x="3013679" y="546154"/>
                  <a:pt x="3078901" y="560025"/>
                  <a:pt x="3143838" y="542342"/>
                </a:cubicBezTo>
                <a:lnTo>
                  <a:pt x="3156171" y="537971"/>
                </a:lnTo>
                <a:lnTo>
                  <a:pt x="3140177" y="546050"/>
                </a:lnTo>
                <a:cubicBezTo>
                  <a:pt x="3056364" y="580829"/>
                  <a:pt x="2965108" y="567326"/>
                  <a:pt x="2906977" y="502725"/>
                </a:cubicBezTo>
                <a:cubicBezTo>
                  <a:pt x="2891646" y="485687"/>
                  <a:pt x="2879707" y="466304"/>
                  <a:pt x="2871087" y="445373"/>
                </a:cubicBezTo>
                <a:lnTo>
                  <a:pt x="2865928" y="431272"/>
                </a:lnTo>
                <a:lnTo>
                  <a:pt x="2865674" y="431683"/>
                </a:lnTo>
                <a:cubicBezTo>
                  <a:pt x="2852901" y="456234"/>
                  <a:pt x="2845797" y="483452"/>
                  <a:pt x="2845797" y="512102"/>
                </a:cubicBezTo>
                <a:cubicBezTo>
                  <a:pt x="2845797" y="578313"/>
                  <a:pt x="2883743" y="636885"/>
                  <a:pt x="2941913" y="672542"/>
                </a:cubicBezTo>
                <a:lnTo>
                  <a:pt x="2953616" y="678585"/>
                </a:lnTo>
                <a:lnTo>
                  <a:pt x="2936878" y="672482"/>
                </a:lnTo>
                <a:cubicBezTo>
                  <a:pt x="2854059" y="635062"/>
                  <a:pt x="2797143" y="557360"/>
                  <a:pt x="2797143" y="467571"/>
                </a:cubicBezTo>
                <a:cubicBezTo>
                  <a:pt x="2797143" y="437971"/>
                  <a:pt x="2803328" y="409684"/>
                  <a:pt x="2814589" y="383720"/>
                </a:cubicBezTo>
                <a:lnTo>
                  <a:pt x="2815872" y="381053"/>
                </a:lnTo>
                <a:lnTo>
                  <a:pt x="2813393" y="381712"/>
                </a:lnTo>
                <a:cubicBezTo>
                  <a:pt x="2786632" y="390715"/>
                  <a:pt x="2762671" y="406575"/>
                  <a:pt x="2743743" y="429413"/>
                </a:cubicBezTo>
                <a:cubicBezTo>
                  <a:pt x="2702732" y="478896"/>
                  <a:pt x="2694812" y="549716"/>
                  <a:pt x="2716199" y="617825"/>
                </a:cubicBezTo>
                <a:lnTo>
                  <a:pt x="2721202" y="630683"/>
                </a:lnTo>
                <a:lnTo>
                  <a:pt x="2712474" y="614191"/>
                </a:lnTo>
                <a:cubicBezTo>
                  <a:pt x="2673757" y="527196"/>
                  <a:pt x="2679349" y="428558"/>
                  <a:pt x="2734963" y="361455"/>
                </a:cubicBezTo>
                <a:cubicBezTo>
                  <a:pt x="2753298" y="339333"/>
                  <a:pt x="2775441" y="322602"/>
                  <a:pt x="2799938" y="311225"/>
                </a:cubicBezTo>
                <a:lnTo>
                  <a:pt x="2804435" y="309367"/>
                </a:lnTo>
                <a:lnTo>
                  <a:pt x="2782828" y="298762"/>
                </a:lnTo>
                <a:cubicBezTo>
                  <a:pt x="2766550" y="292444"/>
                  <a:pt x="2749338" y="289057"/>
                  <a:pt x="2731534" y="289057"/>
                </a:cubicBezTo>
                <a:cubicBezTo>
                  <a:pt x="2685242" y="289057"/>
                  <a:pt x="2642956" y="311954"/>
                  <a:pt x="2610684" y="349728"/>
                </a:cubicBezTo>
                <a:lnTo>
                  <a:pt x="2583774" y="389500"/>
                </a:lnTo>
                <a:lnTo>
                  <a:pt x="2596670" y="430178"/>
                </a:lnTo>
                <a:cubicBezTo>
                  <a:pt x="2612527" y="516185"/>
                  <a:pt x="2594818" y="602800"/>
                  <a:pt x="2540400" y="666841"/>
                </a:cubicBezTo>
                <a:cubicBezTo>
                  <a:pt x="2516480" y="694991"/>
                  <a:pt x="2487590" y="716282"/>
                  <a:pt x="2455630" y="730760"/>
                </a:cubicBezTo>
                <a:lnTo>
                  <a:pt x="2447442" y="734059"/>
                </a:lnTo>
                <a:lnTo>
                  <a:pt x="2464941" y="746209"/>
                </a:lnTo>
                <a:cubicBezTo>
                  <a:pt x="2494800" y="763645"/>
                  <a:pt x="2527904" y="773343"/>
                  <a:pt x="2562747" y="773343"/>
                </a:cubicBezTo>
                <a:cubicBezTo>
                  <a:pt x="2643273" y="773343"/>
                  <a:pt x="2714509" y="721544"/>
                  <a:pt x="2757874" y="642139"/>
                </a:cubicBezTo>
                <a:lnTo>
                  <a:pt x="2765224" y="626164"/>
                </a:lnTo>
                <a:lnTo>
                  <a:pt x="2757801" y="649011"/>
                </a:lnTo>
                <a:cubicBezTo>
                  <a:pt x="2712292" y="762065"/>
                  <a:pt x="2617790" y="839759"/>
                  <a:pt x="2508589" y="839759"/>
                </a:cubicBezTo>
                <a:cubicBezTo>
                  <a:pt x="2472589" y="839759"/>
                  <a:pt x="2438186" y="831315"/>
                  <a:pt x="2406609" y="815944"/>
                </a:cubicBezTo>
                <a:lnTo>
                  <a:pt x="2404258" y="814674"/>
                </a:lnTo>
                <a:lnTo>
                  <a:pt x="2411474" y="839939"/>
                </a:lnTo>
                <a:cubicBezTo>
                  <a:pt x="2420905" y="866591"/>
                  <a:pt x="2435223" y="891047"/>
                  <a:pt x="2454582" y="912031"/>
                </a:cubicBezTo>
                <a:cubicBezTo>
                  <a:pt x="2510508" y="972651"/>
                  <a:pt x="2595601" y="990303"/>
                  <a:pt x="2680322" y="967801"/>
                </a:cubicBezTo>
                <a:lnTo>
                  <a:pt x="2696412" y="962239"/>
                </a:lnTo>
                <a:lnTo>
                  <a:pt x="2675545" y="972519"/>
                </a:lnTo>
                <a:cubicBezTo>
                  <a:pt x="2566198" y="1016776"/>
                  <a:pt x="2447139" y="999594"/>
                  <a:pt x="2371299" y="917387"/>
                </a:cubicBezTo>
                <a:cubicBezTo>
                  <a:pt x="2351297" y="895706"/>
                  <a:pt x="2335721" y="871042"/>
                  <a:pt x="2324474" y="844407"/>
                </a:cubicBezTo>
                <a:lnTo>
                  <a:pt x="2317745" y="826463"/>
                </a:lnTo>
                <a:lnTo>
                  <a:pt x="2317413" y="826985"/>
                </a:lnTo>
                <a:cubicBezTo>
                  <a:pt x="2300749" y="858227"/>
                  <a:pt x="2291480" y="892863"/>
                  <a:pt x="2291480" y="929319"/>
                </a:cubicBezTo>
                <a:cubicBezTo>
                  <a:pt x="2291480" y="1013574"/>
                  <a:pt x="2340987" y="1088108"/>
                  <a:pt x="2416878" y="1133481"/>
                </a:cubicBezTo>
                <a:lnTo>
                  <a:pt x="2432147" y="1141172"/>
                </a:lnTo>
                <a:lnTo>
                  <a:pt x="2410310" y="1133405"/>
                </a:lnTo>
                <a:cubicBezTo>
                  <a:pt x="2302259" y="1085788"/>
                  <a:pt x="2228003" y="986911"/>
                  <a:pt x="2228003" y="872654"/>
                </a:cubicBezTo>
                <a:cubicBezTo>
                  <a:pt x="2228003" y="834987"/>
                  <a:pt x="2236073" y="798991"/>
                  <a:pt x="2250764" y="765953"/>
                </a:cubicBezTo>
                <a:lnTo>
                  <a:pt x="2252439" y="762559"/>
                </a:lnTo>
                <a:lnTo>
                  <a:pt x="2249204" y="763397"/>
                </a:lnTo>
                <a:cubicBezTo>
                  <a:pt x="2214290" y="774853"/>
                  <a:pt x="2183029" y="795036"/>
                  <a:pt x="2158334" y="824098"/>
                </a:cubicBezTo>
                <a:cubicBezTo>
                  <a:pt x="2104829" y="887064"/>
                  <a:pt x="2094496" y="977184"/>
                  <a:pt x="2122400" y="1063853"/>
                </a:cubicBezTo>
                <a:lnTo>
                  <a:pt x="2128926" y="1080215"/>
                </a:lnTo>
                <a:lnTo>
                  <a:pt x="2117539" y="1059230"/>
                </a:lnTo>
                <a:cubicBezTo>
                  <a:pt x="2067026" y="948527"/>
                  <a:pt x="2074323" y="823009"/>
                  <a:pt x="2146880" y="737620"/>
                </a:cubicBezTo>
                <a:cubicBezTo>
                  <a:pt x="2170800" y="709470"/>
                  <a:pt x="2199690" y="688179"/>
                  <a:pt x="2231650" y="673701"/>
                </a:cubicBezTo>
                <a:lnTo>
                  <a:pt x="2237517" y="671337"/>
                </a:lnTo>
                <a:lnTo>
                  <a:pt x="2209327" y="657843"/>
                </a:lnTo>
                <a:cubicBezTo>
                  <a:pt x="2188090" y="649803"/>
                  <a:pt x="2165635" y="645493"/>
                  <a:pt x="2142406" y="645493"/>
                </a:cubicBezTo>
                <a:cubicBezTo>
                  <a:pt x="2061880" y="645493"/>
                  <a:pt x="1990644" y="697292"/>
                  <a:pt x="1947278" y="776698"/>
                </a:cubicBezTo>
                <a:close/>
                <a:moveTo>
                  <a:pt x="0" y="4358100"/>
                </a:moveTo>
                <a:lnTo>
                  <a:pt x="21161" y="4298603"/>
                </a:lnTo>
                <a:cubicBezTo>
                  <a:pt x="150889" y="4004201"/>
                  <a:pt x="420274" y="3801879"/>
                  <a:pt x="731561" y="3801879"/>
                </a:cubicBezTo>
                <a:cubicBezTo>
                  <a:pt x="834183" y="3801879"/>
                  <a:pt x="932251" y="3823868"/>
                  <a:pt x="1022262" y="3863896"/>
                </a:cubicBezTo>
                <a:lnTo>
                  <a:pt x="1028966" y="3867203"/>
                </a:lnTo>
                <a:lnTo>
                  <a:pt x="1008395" y="3801412"/>
                </a:lnTo>
                <a:cubicBezTo>
                  <a:pt x="981510" y="3732008"/>
                  <a:pt x="940696" y="3668321"/>
                  <a:pt x="885511" y="3613677"/>
                </a:cubicBezTo>
                <a:cubicBezTo>
                  <a:pt x="726090" y="3455817"/>
                  <a:pt x="483525" y="3409851"/>
                  <a:pt x="242021" y="3468448"/>
                </a:cubicBezTo>
                <a:lnTo>
                  <a:pt x="196155" y="3482931"/>
                </a:lnTo>
                <a:lnTo>
                  <a:pt x="255637" y="3456161"/>
                </a:lnTo>
                <a:cubicBezTo>
                  <a:pt x="567343" y="3340913"/>
                  <a:pt x="906728" y="3385657"/>
                  <a:pt x="1122918" y="3599730"/>
                </a:cubicBezTo>
                <a:cubicBezTo>
                  <a:pt x="1179936" y="3656189"/>
                  <a:pt x="1224335" y="3720417"/>
                  <a:pt x="1256394" y="3789776"/>
                </a:cubicBezTo>
                <a:lnTo>
                  <a:pt x="1275579" y="3836506"/>
                </a:lnTo>
                <a:lnTo>
                  <a:pt x="1276524" y="3835144"/>
                </a:lnTo>
                <a:cubicBezTo>
                  <a:pt x="1324027" y="3753788"/>
                  <a:pt x="1350449" y="3663592"/>
                  <a:pt x="1350449" y="3568657"/>
                </a:cubicBezTo>
                <a:cubicBezTo>
                  <a:pt x="1350449" y="3349250"/>
                  <a:pt x="1209325" y="3155158"/>
                  <a:pt x="992989" y="3037002"/>
                </a:cubicBezTo>
                <a:lnTo>
                  <a:pt x="970306" y="3026565"/>
                </a:lnTo>
                <a:lnTo>
                  <a:pt x="973040" y="3062393"/>
                </a:lnTo>
                <a:cubicBezTo>
                  <a:pt x="995177" y="3206385"/>
                  <a:pt x="1092461" y="3331598"/>
                  <a:pt x="1232279" y="3411742"/>
                </a:cubicBezTo>
                <a:lnTo>
                  <a:pt x="1264427" y="3427267"/>
                </a:lnTo>
                <a:lnTo>
                  <a:pt x="1218449" y="3411588"/>
                </a:lnTo>
                <a:cubicBezTo>
                  <a:pt x="990945" y="3315467"/>
                  <a:pt x="834597" y="3115868"/>
                  <a:pt x="834597" y="2885221"/>
                </a:cubicBezTo>
                <a:cubicBezTo>
                  <a:pt x="834597" y="2809184"/>
                  <a:pt x="851589" y="2736521"/>
                  <a:pt x="882522" y="2669827"/>
                </a:cubicBezTo>
                <a:lnTo>
                  <a:pt x="886047" y="2662975"/>
                </a:lnTo>
                <a:lnTo>
                  <a:pt x="879237" y="2664668"/>
                </a:lnTo>
                <a:cubicBezTo>
                  <a:pt x="805724" y="2687793"/>
                  <a:pt x="739903" y="2728535"/>
                  <a:pt x="687908" y="2787201"/>
                </a:cubicBezTo>
                <a:cubicBezTo>
                  <a:pt x="575252" y="2914310"/>
                  <a:pt x="553496" y="3096231"/>
                  <a:pt x="612247" y="3271187"/>
                </a:cubicBezTo>
                <a:lnTo>
                  <a:pt x="625989" y="3304217"/>
                </a:lnTo>
                <a:lnTo>
                  <a:pt x="602013" y="3261854"/>
                </a:lnTo>
                <a:cubicBezTo>
                  <a:pt x="495657" y="3038382"/>
                  <a:pt x="511019" y="2785004"/>
                  <a:pt x="663791" y="2612633"/>
                </a:cubicBezTo>
                <a:cubicBezTo>
                  <a:pt x="714155" y="2555807"/>
                  <a:pt x="774984" y="2512828"/>
                  <a:pt x="842276" y="2483603"/>
                </a:cubicBezTo>
                <a:lnTo>
                  <a:pt x="854630" y="2478830"/>
                </a:lnTo>
                <a:lnTo>
                  <a:pt x="795274" y="2451590"/>
                </a:lnTo>
                <a:cubicBezTo>
                  <a:pt x="750560" y="2435360"/>
                  <a:pt x="703279" y="2426659"/>
                  <a:pt x="654370" y="2426659"/>
                </a:cubicBezTo>
                <a:cubicBezTo>
                  <a:pt x="484820" y="2426659"/>
                  <a:pt x="334832" y="2531224"/>
                  <a:pt x="243525" y="2691517"/>
                </a:cubicBezTo>
                <a:lnTo>
                  <a:pt x="228049" y="2723765"/>
                </a:lnTo>
                <a:lnTo>
                  <a:pt x="243679" y="2677643"/>
                </a:lnTo>
                <a:cubicBezTo>
                  <a:pt x="339499" y="2449426"/>
                  <a:pt x="538475" y="2292588"/>
                  <a:pt x="768401" y="2292588"/>
                </a:cubicBezTo>
                <a:cubicBezTo>
                  <a:pt x="844200" y="2292588"/>
                  <a:pt x="916636" y="2309634"/>
                  <a:pt x="983121" y="2340663"/>
                </a:cubicBezTo>
                <a:lnTo>
                  <a:pt x="988073" y="2343227"/>
                </a:lnTo>
                <a:lnTo>
                  <a:pt x="972878" y="2292226"/>
                </a:lnTo>
                <a:cubicBezTo>
                  <a:pt x="953020" y="2238425"/>
                  <a:pt x="922874" y="2189056"/>
                  <a:pt x="882113" y="2146696"/>
                </a:cubicBezTo>
                <a:cubicBezTo>
                  <a:pt x="764360" y="2024325"/>
                  <a:pt x="585194" y="1988693"/>
                  <a:pt x="406812" y="2034116"/>
                </a:cubicBezTo>
                <a:lnTo>
                  <a:pt x="372934" y="2045343"/>
                </a:lnTo>
                <a:lnTo>
                  <a:pt x="416870" y="2024592"/>
                </a:lnTo>
                <a:cubicBezTo>
                  <a:pt x="647105" y="1935252"/>
                  <a:pt x="897784" y="1969937"/>
                  <a:pt x="1057469" y="2135884"/>
                </a:cubicBezTo>
                <a:cubicBezTo>
                  <a:pt x="1099583" y="2179651"/>
                  <a:pt x="1132378" y="2229440"/>
                  <a:pt x="1156058" y="2283206"/>
                </a:cubicBezTo>
                <a:lnTo>
                  <a:pt x="1170228" y="2319431"/>
                </a:lnTo>
                <a:lnTo>
                  <a:pt x="1170926" y="2318375"/>
                </a:lnTo>
                <a:cubicBezTo>
                  <a:pt x="1206014" y="2255309"/>
                  <a:pt x="1225529" y="2185390"/>
                  <a:pt x="1225529" y="2111797"/>
                </a:cubicBezTo>
                <a:cubicBezTo>
                  <a:pt x="1225529" y="1941715"/>
                  <a:pt x="1121291" y="1791257"/>
                  <a:pt x="961499" y="1699664"/>
                </a:cubicBezTo>
                <a:lnTo>
                  <a:pt x="929352" y="1684139"/>
                </a:lnTo>
                <a:lnTo>
                  <a:pt x="975330" y="1699818"/>
                </a:lnTo>
                <a:cubicBezTo>
                  <a:pt x="1202834" y="1795939"/>
                  <a:pt x="1359181" y="1995538"/>
                  <a:pt x="1359181" y="2226185"/>
                </a:cubicBezTo>
                <a:cubicBezTo>
                  <a:pt x="1359181" y="2271807"/>
                  <a:pt x="1353064" y="2316215"/>
                  <a:pt x="1341489" y="2358847"/>
                </a:cubicBezTo>
                <a:lnTo>
                  <a:pt x="1329163" y="2397584"/>
                </a:lnTo>
                <a:lnTo>
                  <a:pt x="1330507" y="2397066"/>
                </a:lnTo>
                <a:cubicBezTo>
                  <a:pt x="1382470" y="2373102"/>
                  <a:pt x="1429243" y="2339185"/>
                  <a:pt x="1468239" y="2295185"/>
                </a:cubicBezTo>
                <a:cubicBezTo>
                  <a:pt x="1538649" y="2215742"/>
                  <a:pt x="1573551" y="2114888"/>
                  <a:pt x="1575483" y="2007705"/>
                </a:cubicBezTo>
                <a:lnTo>
                  <a:pt x="1572720" y="1943087"/>
                </a:lnTo>
                <a:lnTo>
                  <a:pt x="1549946" y="1907690"/>
                </a:lnTo>
                <a:cubicBezTo>
                  <a:pt x="1519370" y="1851153"/>
                  <a:pt x="1502342" y="1788358"/>
                  <a:pt x="1502342" y="1722224"/>
                </a:cubicBezTo>
                <a:cubicBezTo>
                  <a:pt x="1502342" y="1664084"/>
                  <a:pt x="1515501" y="1608524"/>
                  <a:pt x="1539458" y="1557529"/>
                </a:cubicBezTo>
                <a:lnTo>
                  <a:pt x="1542188" y="1552290"/>
                </a:lnTo>
                <a:lnTo>
                  <a:pt x="1536914" y="1553584"/>
                </a:lnTo>
                <a:cubicBezTo>
                  <a:pt x="1479980" y="1571266"/>
                  <a:pt x="1429003" y="1602418"/>
                  <a:pt x="1388734" y="1647276"/>
                </a:cubicBezTo>
                <a:cubicBezTo>
                  <a:pt x="1301485" y="1744466"/>
                  <a:pt x="1284635" y="1883567"/>
                  <a:pt x="1330136" y="2017342"/>
                </a:cubicBezTo>
                <a:lnTo>
                  <a:pt x="1340779" y="2042597"/>
                </a:lnTo>
                <a:lnTo>
                  <a:pt x="1322210" y="2010205"/>
                </a:lnTo>
                <a:cubicBezTo>
                  <a:pt x="1239840" y="1839334"/>
                  <a:pt x="1251738" y="1645596"/>
                  <a:pt x="1370056" y="1513796"/>
                </a:cubicBezTo>
                <a:cubicBezTo>
                  <a:pt x="1409062" y="1470346"/>
                  <a:pt x="1456172" y="1437484"/>
                  <a:pt x="1508288" y="1415137"/>
                </a:cubicBezTo>
                <a:lnTo>
                  <a:pt x="1517856" y="1411488"/>
                </a:lnTo>
                <a:lnTo>
                  <a:pt x="1471887" y="1390660"/>
                </a:lnTo>
                <a:cubicBezTo>
                  <a:pt x="1437256" y="1378250"/>
                  <a:pt x="1400638" y="1371597"/>
                  <a:pt x="1362760" y="1371597"/>
                </a:cubicBezTo>
                <a:cubicBezTo>
                  <a:pt x="1231447" y="1371597"/>
                  <a:pt x="1115285" y="1451550"/>
                  <a:pt x="1044569" y="1574113"/>
                </a:cubicBezTo>
                <a:lnTo>
                  <a:pt x="1032583" y="1598771"/>
                </a:lnTo>
                <a:lnTo>
                  <a:pt x="1044688" y="1563505"/>
                </a:lnTo>
                <a:cubicBezTo>
                  <a:pt x="1118899" y="1389005"/>
                  <a:pt x="1273001" y="1269084"/>
                  <a:pt x="1451074" y="1269084"/>
                </a:cubicBezTo>
                <a:cubicBezTo>
                  <a:pt x="1509779" y="1269084"/>
                  <a:pt x="1565879" y="1282117"/>
                  <a:pt x="1617370" y="1305843"/>
                </a:cubicBezTo>
                <a:lnTo>
                  <a:pt x="1621205" y="1307803"/>
                </a:lnTo>
                <a:lnTo>
                  <a:pt x="1609437" y="1268807"/>
                </a:lnTo>
                <a:cubicBezTo>
                  <a:pt x="1594057" y="1227669"/>
                  <a:pt x="1570710" y="1189920"/>
                  <a:pt x="1539141" y="1157531"/>
                </a:cubicBezTo>
                <a:cubicBezTo>
                  <a:pt x="1447944" y="1063963"/>
                  <a:pt x="1309184" y="1036718"/>
                  <a:pt x="1171032" y="1071450"/>
                </a:cubicBezTo>
                <a:lnTo>
                  <a:pt x="1144794" y="1080034"/>
                </a:lnTo>
                <a:lnTo>
                  <a:pt x="1178821" y="1064167"/>
                </a:lnTo>
                <a:cubicBezTo>
                  <a:pt x="1357133" y="995856"/>
                  <a:pt x="1551278" y="1022377"/>
                  <a:pt x="1674950" y="1149264"/>
                </a:cubicBezTo>
                <a:cubicBezTo>
                  <a:pt x="1707567" y="1182729"/>
                  <a:pt x="1732966" y="1220799"/>
                  <a:pt x="1751305" y="1261910"/>
                </a:cubicBezTo>
                <a:lnTo>
                  <a:pt x="1762280" y="1289608"/>
                </a:lnTo>
                <a:lnTo>
                  <a:pt x="1762821" y="1288801"/>
                </a:lnTo>
                <a:cubicBezTo>
                  <a:pt x="1789995" y="1240579"/>
                  <a:pt x="1805110" y="1187117"/>
                  <a:pt x="1805110" y="1130846"/>
                </a:cubicBezTo>
                <a:cubicBezTo>
                  <a:pt x="1805110" y="1000798"/>
                  <a:pt x="1724379" y="885755"/>
                  <a:pt x="1600624" y="815720"/>
                </a:cubicBezTo>
                <a:lnTo>
                  <a:pt x="1575727" y="803850"/>
                </a:lnTo>
                <a:lnTo>
                  <a:pt x="1611336" y="815838"/>
                </a:lnTo>
                <a:cubicBezTo>
                  <a:pt x="1787532" y="889335"/>
                  <a:pt x="1908620" y="1041952"/>
                  <a:pt x="1908620" y="1218310"/>
                </a:cubicBezTo>
                <a:cubicBezTo>
                  <a:pt x="1908620" y="1253194"/>
                  <a:pt x="1903882" y="1287149"/>
                  <a:pt x="1894918" y="1319746"/>
                </a:cubicBezTo>
                <a:lnTo>
                  <a:pt x="1885372" y="1349366"/>
                </a:lnTo>
                <a:lnTo>
                  <a:pt x="1886412" y="1348970"/>
                </a:lnTo>
                <a:cubicBezTo>
                  <a:pt x="1926656" y="1330646"/>
                  <a:pt x="1962881" y="1304712"/>
                  <a:pt x="1993083" y="1271069"/>
                </a:cubicBezTo>
                <a:cubicBezTo>
                  <a:pt x="2080332" y="1173879"/>
                  <a:pt x="2097182" y="1034778"/>
                  <a:pt x="2051681" y="901003"/>
                </a:cubicBezTo>
                <a:lnTo>
                  <a:pt x="2041038" y="875748"/>
                </a:lnTo>
                <a:lnTo>
                  <a:pt x="2059607" y="908139"/>
                </a:lnTo>
                <a:cubicBezTo>
                  <a:pt x="2141977" y="1079011"/>
                  <a:pt x="2130079" y="1272749"/>
                  <a:pt x="2011761" y="1404549"/>
                </a:cubicBezTo>
                <a:cubicBezTo>
                  <a:pt x="1972755" y="1447999"/>
                  <a:pt x="1925645" y="1480861"/>
                  <a:pt x="1873528" y="1503208"/>
                </a:cubicBezTo>
                <a:lnTo>
                  <a:pt x="1860177" y="1508300"/>
                </a:lnTo>
                <a:lnTo>
                  <a:pt x="1888711" y="1527054"/>
                </a:lnTo>
                <a:cubicBezTo>
                  <a:pt x="1937402" y="1553967"/>
                  <a:pt x="1991384" y="1568936"/>
                  <a:pt x="2048202" y="1568936"/>
                </a:cubicBezTo>
                <a:cubicBezTo>
                  <a:pt x="2179515" y="1568936"/>
                  <a:pt x="2295677" y="1488983"/>
                  <a:pt x="2366392" y="1366420"/>
                </a:cubicBezTo>
                <a:lnTo>
                  <a:pt x="2378378" y="1341762"/>
                </a:lnTo>
                <a:lnTo>
                  <a:pt x="2366273" y="1377028"/>
                </a:lnTo>
                <a:cubicBezTo>
                  <a:pt x="2292062" y="1551528"/>
                  <a:pt x="2137960" y="1671449"/>
                  <a:pt x="1959888" y="1671449"/>
                </a:cubicBezTo>
                <a:cubicBezTo>
                  <a:pt x="1901183" y="1671449"/>
                  <a:pt x="1845082" y="1658416"/>
                  <a:pt x="1793591" y="1634690"/>
                </a:cubicBezTo>
                <a:lnTo>
                  <a:pt x="1789757" y="1632730"/>
                </a:lnTo>
                <a:lnTo>
                  <a:pt x="1801524" y="1671727"/>
                </a:lnTo>
                <a:cubicBezTo>
                  <a:pt x="1816904" y="1712864"/>
                  <a:pt x="1840252" y="1750613"/>
                  <a:pt x="1871820" y="1783002"/>
                </a:cubicBezTo>
                <a:cubicBezTo>
                  <a:pt x="1963017" y="1876570"/>
                  <a:pt x="2101777" y="1903815"/>
                  <a:pt x="2239930" y="1869083"/>
                </a:cubicBezTo>
                <a:lnTo>
                  <a:pt x="2266168" y="1860499"/>
                </a:lnTo>
                <a:lnTo>
                  <a:pt x="2232140" y="1876366"/>
                </a:lnTo>
                <a:cubicBezTo>
                  <a:pt x="2053829" y="1944677"/>
                  <a:pt x="1859683" y="1918156"/>
                  <a:pt x="1736011" y="1791269"/>
                </a:cubicBezTo>
                <a:cubicBezTo>
                  <a:pt x="1703394" y="1757804"/>
                  <a:pt x="1677995" y="1719735"/>
                  <a:pt x="1659656" y="1678623"/>
                </a:cubicBezTo>
                <a:lnTo>
                  <a:pt x="1648681" y="1650926"/>
                </a:lnTo>
                <a:lnTo>
                  <a:pt x="1648141" y="1651733"/>
                </a:lnTo>
                <a:cubicBezTo>
                  <a:pt x="1620966" y="1699955"/>
                  <a:pt x="1605852" y="1753416"/>
                  <a:pt x="1605852" y="1809687"/>
                </a:cubicBezTo>
                <a:cubicBezTo>
                  <a:pt x="1605852" y="1939735"/>
                  <a:pt x="1686582" y="2054779"/>
                  <a:pt x="1810337" y="2124813"/>
                </a:cubicBezTo>
                <a:lnTo>
                  <a:pt x="1835235" y="2136684"/>
                </a:lnTo>
                <a:lnTo>
                  <a:pt x="1799626" y="2124696"/>
                </a:lnTo>
                <a:cubicBezTo>
                  <a:pt x="1733552" y="2097134"/>
                  <a:pt x="1675228" y="2058447"/>
                  <a:pt x="1628133" y="2011553"/>
                </a:cubicBezTo>
                <a:lnTo>
                  <a:pt x="1610731" y="1991616"/>
                </a:lnTo>
                <a:lnTo>
                  <a:pt x="1610834" y="1992011"/>
                </a:lnTo>
                <a:cubicBezTo>
                  <a:pt x="1644221" y="2165631"/>
                  <a:pt x="1606935" y="2340476"/>
                  <a:pt x="1492356" y="2469754"/>
                </a:cubicBezTo>
                <a:cubicBezTo>
                  <a:pt x="1441992" y="2526580"/>
                  <a:pt x="1381164" y="2569558"/>
                  <a:pt x="1313871" y="2598784"/>
                </a:cubicBezTo>
                <a:lnTo>
                  <a:pt x="1296631" y="2605444"/>
                </a:lnTo>
                <a:lnTo>
                  <a:pt x="1333475" y="2629971"/>
                </a:lnTo>
                <a:cubicBezTo>
                  <a:pt x="1396344" y="2665169"/>
                  <a:pt x="1466045" y="2684746"/>
                  <a:pt x="1539408" y="2684746"/>
                </a:cubicBezTo>
                <a:cubicBezTo>
                  <a:pt x="1708958" y="2684746"/>
                  <a:pt x="1858947" y="2580181"/>
                  <a:pt x="1950254" y="2419888"/>
                </a:cubicBezTo>
                <a:lnTo>
                  <a:pt x="1965730" y="2387640"/>
                </a:lnTo>
                <a:lnTo>
                  <a:pt x="1950100" y="2433762"/>
                </a:lnTo>
                <a:cubicBezTo>
                  <a:pt x="1854279" y="2661979"/>
                  <a:pt x="1655303" y="2818816"/>
                  <a:pt x="1425378" y="2818816"/>
                </a:cubicBezTo>
                <a:cubicBezTo>
                  <a:pt x="1349578" y="2818816"/>
                  <a:pt x="1277142" y="2801771"/>
                  <a:pt x="1210657" y="2770742"/>
                </a:cubicBezTo>
                <a:lnTo>
                  <a:pt x="1205706" y="2768178"/>
                </a:lnTo>
                <a:lnTo>
                  <a:pt x="1220900" y="2819179"/>
                </a:lnTo>
                <a:cubicBezTo>
                  <a:pt x="1240758" y="2872981"/>
                  <a:pt x="1270905" y="2922350"/>
                  <a:pt x="1311665" y="2964709"/>
                </a:cubicBezTo>
                <a:cubicBezTo>
                  <a:pt x="1429419" y="3087081"/>
                  <a:pt x="1608584" y="3122713"/>
                  <a:pt x="1786966" y="3077290"/>
                </a:cubicBezTo>
                <a:lnTo>
                  <a:pt x="1820844" y="3066063"/>
                </a:lnTo>
                <a:lnTo>
                  <a:pt x="1776908" y="3086814"/>
                </a:lnTo>
                <a:cubicBezTo>
                  <a:pt x="1546674" y="3176154"/>
                  <a:pt x="1295994" y="3141469"/>
                  <a:pt x="1136310" y="2975521"/>
                </a:cubicBezTo>
                <a:cubicBezTo>
                  <a:pt x="1094195" y="2931755"/>
                  <a:pt x="1061400" y="2881966"/>
                  <a:pt x="1037720" y="2828199"/>
                </a:cubicBezTo>
                <a:lnTo>
                  <a:pt x="1023550" y="2791975"/>
                </a:lnTo>
                <a:lnTo>
                  <a:pt x="1022852" y="2793031"/>
                </a:lnTo>
                <a:cubicBezTo>
                  <a:pt x="987765" y="2856097"/>
                  <a:pt x="968249" y="2926016"/>
                  <a:pt x="968249" y="2999609"/>
                </a:cubicBezTo>
                <a:lnTo>
                  <a:pt x="970085" y="3023675"/>
                </a:lnTo>
                <a:lnTo>
                  <a:pt x="1011714" y="3037201"/>
                </a:lnTo>
                <a:cubicBezTo>
                  <a:pt x="1319722" y="3161198"/>
                  <a:pt x="1531395" y="3418682"/>
                  <a:pt x="1531395" y="3716218"/>
                </a:cubicBezTo>
                <a:cubicBezTo>
                  <a:pt x="1531395" y="3775071"/>
                  <a:pt x="1523113" y="3832357"/>
                  <a:pt x="1507442" y="3887353"/>
                </a:cubicBezTo>
                <a:lnTo>
                  <a:pt x="1490755" y="3937324"/>
                </a:lnTo>
                <a:lnTo>
                  <a:pt x="1492573" y="3936657"/>
                </a:lnTo>
                <a:cubicBezTo>
                  <a:pt x="1562924" y="3905742"/>
                  <a:pt x="1626248" y="3861989"/>
                  <a:pt x="1679044" y="3805229"/>
                </a:cubicBezTo>
                <a:cubicBezTo>
                  <a:pt x="1831564" y="3641257"/>
                  <a:pt x="1861019" y="3406578"/>
                  <a:pt x="1781479" y="3180883"/>
                </a:cubicBezTo>
                <a:lnTo>
                  <a:pt x="1762873" y="3138276"/>
                </a:lnTo>
                <a:lnTo>
                  <a:pt x="1795334" y="3192924"/>
                </a:lnTo>
                <a:cubicBezTo>
                  <a:pt x="1939325" y="3481204"/>
                  <a:pt x="1918527" y="3808064"/>
                  <a:pt x="1711695" y="4030424"/>
                </a:cubicBezTo>
                <a:cubicBezTo>
                  <a:pt x="1643509" y="4103730"/>
                  <a:pt x="1561156" y="4159172"/>
                  <a:pt x="1470051" y="4196874"/>
                </a:cubicBezTo>
                <a:lnTo>
                  <a:pt x="1446711" y="4205466"/>
                </a:lnTo>
                <a:lnTo>
                  <a:pt x="1496593" y="4237106"/>
                </a:lnTo>
                <a:cubicBezTo>
                  <a:pt x="1581709" y="4282511"/>
                  <a:pt x="1676074" y="4307765"/>
                  <a:pt x="1775397" y="4307765"/>
                </a:cubicBezTo>
                <a:cubicBezTo>
                  <a:pt x="2004944" y="4307765"/>
                  <a:pt x="2208007" y="4172876"/>
                  <a:pt x="2331624" y="3966097"/>
                </a:cubicBezTo>
                <a:lnTo>
                  <a:pt x="2352576" y="3924497"/>
                </a:lnTo>
                <a:lnTo>
                  <a:pt x="2331416" y="3983994"/>
                </a:lnTo>
                <a:cubicBezTo>
                  <a:pt x="2201688" y="4278396"/>
                  <a:pt x="1932303" y="4480717"/>
                  <a:pt x="1621015" y="4480717"/>
                </a:cubicBezTo>
                <a:cubicBezTo>
                  <a:pt x="1518394" y="4480717"/>
                  <a:pt x="1420325" y="4458728"/>
                  <a:pt x="1330314" y="4418700"/>
                </a:cubicBezTo>
                <a:lnTo>
                  <a:pt x="1323610" y="4415393"/>
                </a:lnTo>
                <a:lnTo>
                  <a:pt x="1344182" y="4481185"/>
                </a:lnTo>
                <a:cubicBezTo>
                  <a:pt x="1371067" y="4550589"/>
                  <a:pt x="1411881" y="4614276"/>
                  <a:pt x="1467065" y="4668920"/>
                </a:cubicBezTo>
                <a:cubicBezTo>
                  <a:pt x="1626487" y="4826780"/>
                  <a:pt x="1869052" y="4872745"/>
                  <a:pt x="2110555" y="4814149"/>
                </a:cubicBezTo>
                <a:lnTo>
                  <a:pt x="2156421" y="4799666"/>
                </a:lnTo>
                <a:lnTo>
                  <a:pt x="2096939" y="4826436"/>
                </a:lnTo>
                <a:cubicBezTo>
                  <a:pt x="1785234" y="4941684"/>
                  <a:pt x="1445849" y="4896940"/>
                  <a:pt x="1229658" y="4682867"/>
                </a:cubicBezTo>
                <a:cubicBezTo>
                  <a:pt x="1172641" y="4626408"/>
                  <a:pt x="1128241" y="4562180"/>
                  <a:pt x="1096182" y="4492821"/>
                </a:cubicBezTo>
                <a:lnTo>
                  <a:pt x="1076998" y="4446092"/>
                </a:lnTo>
                <a:lnTo>
                  <a:pt x="1076053" y="4447453"/>
                </a:lnTo>
                <a:cubicBezTo>
                  <a:pt x="1028549" y="4528809"/>
                  <a:pt x="1002127" y="4619005"/>
                  <a:pt x="1002127" y="4713940"/>
                </a:cubicBezTo>
                <a:cubicBezTo>
                  <a:pt x="1002127" y="4933347"/>
                  <a:pt x="1143252" y="5127439"/>
                  <a:pt x="1359587" y="5245595"/>
                </a:cubicBezTo>
                <a:lnTo>
                  <a:pt x="1403110" y="5265622"/>
                </a:lnTo>
                <a:lnTo>
                  <a:pt x="1340863" y="5245396"/>
                </a:lnTo>
                <a:cubicBezTo>
                  <a:pt x="1032854" y="5121399"/>
                  <a:pt x="821182" y="4863915"/>
                  <a:pt x="821182" y="4566379"/>
                </a:cubicBezTo>
                <a:cubicBezTo>
                  <a:pt x="821182" y="4468291"/>
                  <a:pt x="844187" y="4374555"/>
                  <a:pt x="886065" y="4288520"/>
                </a:cubicBezTo>
                <a:lnTo>
                  <a:pt x="890837" y="4279681"/>
                </a:lnTo>
                <a:lnTo>
                  <a:pt x="881618" y="4281865"/>
                </a:lnTo>
                <a:cubicBezTo>
                  <a:pt x="782091" y="4311697"/>
                  <a:pt x="692980" y="4364254"/>
                  <a:pt x="622585" y="4439933"/>
                </a:cubicBezTo>
                <a:cubicBezTo>
                  <a:pt x="470065" y="4603905"/>
                  <a:pt x="440610" y="4838584"/>
                  <a:pt x="520151" y="5064279"/>
                </a:cubicBezTo>
                <a:lnTo>
                  <a:pt x="538756" y="5106886"/>
                </a:lnTo>
                <a:lnTo>
                  <a:pt x="506295" y="5052238"/>
                </a:lnTo>
                <a:cubicBezTo>
                  <a:pt x="362304" y="4763958"/>
                  <a:pt x="383103" y="4437099"/>
                  <a:pt x="589934" y="4214738"/>
                </a:cubicBezTo>
                <a:cubicBezTo>
                  <a:pt x="658120" y="4141433"/>
                  <a:pt x="740473" y="4085990"/>
                  <a:pt x="831578" y="4048289"/>
                </a:cubicBezTo>
                <a:lnTo>
                  <a:pt x="848303" y="4042132"/>
                </a:lnTo>
                <a:lnTo>
                  <a:pt x="767944" y="4006992"/>
                </a:lnTo>
                <a:cubicBezTo>
                  <a:pt x="707407" y="3986056"/>
                  <a:pt x="643395" y="3974832"/>
                  <a:pt x="577180" y="3974832"/>
                </a:cubicBezTo>
                <a:cubicBezTo>
                  <a:pt x="347633" y="3974832"/>
                  <a:pt x="144570" y="4109721"/>
                  <a:pt x="20953" y="4316500"/>
                </a:cubicBezTo>
                <a:close/>
              </a:path>
            </a:pathLst>
          </a:custGeom>
          <a:gradFill>
            <a:gsLst>
              <a:gs pos="81000">
                <a:schemeClr val="accent6">
                  <a:lumMod val="50000"/>
                </a:schemeClr>
              </a:gs>
              <a:gs pos="24000">
                <a:srgbClr val="00B050"/>
              </a:gs>
              <a:gs pos="51000">
                <a:srgbClr val="FF6600"/>
              </a:gs>
            </a:gsLst>
            <a:lin ang="2700000" scaled="1"/>
          </a:gradFill>
          <a:ln w="0">
            <a:noFill/>
          </a:ln>
          <a:effectLst>
            <a:outerShdw sx="102000" sy="102000" algn="ctr" rotWithShape="0">
              <a:schemeClr val="tx1"/>
            </a:outerShdw>
          </a:effectLst>
          <a:scene3d>
            <a:camera prst="orthographicFront"/>
            <a:lightRig rig="flat" dir="t"/>
          </a:scene3d>
          <a:sp3d>
            <a:bevel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7" name="Forma libre 18"/>
          <p:cNvSpPr/>
          <p:nvPr/>
        </p:nvSpPr>
        <p:spPr>
          <a:xfrm rot="16200000" flipH="1">
            <a:off x="6515650" y="283413"/>
            <a:ext cx="2051834" cy="3563887"/>
          </a:xfrm>
          <a:custGeom>
            <a:avLst/>
            <a:gdLst>
              <a:gd name="connsiteX0" fmla="*/ 1939928 w 3208915"/>
              <a:gd name="connsiteY0" fmla="*/ 792673 h 5265622"/>
              <a:gd name="connsiteX1" fmla="*/ 1947351 w 3208915"/>
              <a:gd name="connsiteY1" fmla="*/ 769825 h 5265622"/>
              <a:gd name="connsiteX2" fmla="*/ 2196563 w 3208915"/>
              <a:gd name="connsiteY2" fmla="*/ 579077 h 5265622"/>
              <a:gd name="connsiteX3" fmla="*/ 2298543 w 3208915"/>
              <a:gd name="connsiteY3" fmla="*/ 602892 h 5265622"/>
              <a:gd name="connsiteX4" fmla="*/ 2300895 w 3208915"/>
              <a:gd name="connsiteY4" fmla="*/ 604162 h 5265622"/>
              <a:gd name="connsiteX5" fmla="*/ 2293678 w 3208915"/>
              <a:gd name="connsiteY5" fmla="*/ 578898 h 5265622"/>
              <a:gd name="connsiteX6" fmla="*/ 2250570 w 3208915"/>
              <a:gd name="connsiteY6" fmla="*/ 506805 h 5265622"/>
              <a:gd name="connsiteX7" fmla="*/ 2024830 w 3208915"/>
              <a:gd name="connsiteY7" fmla="*/ 451036 h 5265622"/>
              <a:gd name="connsiteX8" fmla="*/ 2008740 w 3208915"/>
              <a:gd name="connsiteY8" fmla="*/ 456597 h 5265622"/>
              <a:gd name="connsiteX9" fmla="*/ 2029607 w 3208915"/>
              <a:gd name="connsiteY9" fmla="*/ 446317 h 5265622"/>
              <a:gd name="connsiteX10" fmla="*/ 2333854 w 3208915"/>
              <a:gd name="connsiteY10" fmla="*/ 501449 h 5265622"/>
              <a:gd name="connsiteX11" fmla="*/ 2380678 w 3208915"/>
              <a:gd name="connsiteY11" fmla="*/ 574430 h 5265622"/>
              <a:gd name="connsiteX12" fmla="*/ 2387408 w 3208915"/>
              <a:gd name="connsiteY12" fmla="*/ 592374 h 5265622"/>
              <a:gd name="connsiteX13" fmla="*/ 2387739 w 3208915"/>
              <a:gd name="connsiteY13" fmla="*/ 591851 h 5265622"/>
              <a:gd name="connsiteX14" fmla="*/ 2413673 w 3208915"/>
              <a:gd name="connsiteY14" fmla="*/ 489517 h 5265622"/>
              <a:gd name="connsiteX15" fmla="*/ 2288274 w 3208915"/>
              <a:gd name="connsiteY15" fmla="*/ 285355 h 5265622"/>
              <a:gd name="connsiteX16" fmla="*/ 2273006 w 3208915"/>
              <a:gd name="connsiteY16" fmla="*/ 277665 h 5265622"/>
              <a:gd name="connsiteX17" fmla="*/ 2294843 w 3208915"/>
              <a:gd name="connsiteY17" fmla="*/ 285432 h 5265622"/>
              <a:gd name="connsiteX18" fmla="*/ 2477149 w 3208915"/>
              <a:gd name="connsiteY18" fmla="*/ 546182 h 5265622"/>
              <a:gd name="connsiteX19" fmla="*/ 2468747 w 3208915"/>
              <a:gd name="connsiteY19" fmla="*/ 611900 h 5265622"/>
              <a:gd name="connsiteX20" fmla="*/ 2462893 w 3208915"/>
              <a:gd name="connsiteY20" fmla="*/ 631090 h 5265622"/>
              <a:gd name="connsiteX21" fmla="*/ 2463531 w 3208915"/>
              <a:gd name="connsiteY21" fmla="*/ 630833 h 5265622"/>
              <a:gd name="connsiteX22" fmla="*/ 2528945 w 3208915"/>
              <a:gd name="connsiteY22" fmla="*/ 580364 h 5265622"/>
              <a:gd name="connsiteX23" fmla="*/ 2578561 w 3208915"/>
              <a:gd name="connsiteY23" fmla="*/ 405778 h 5265622"/>
              <a:gd name="connsiteX24" fmla="*/ 2577701 w 3208915"/>
              <a:gd name="connsiteY24" fmla="*/ 401681 h 5265622"/>
              <a:gd name="connsiteX25" fmla="*/ 2576338 w 3208915"/>
              <a:gd name="connsiteY25" fmla="*/ 404718 h 5265622"/>
              <a:gd name="connsiteX26" fmla="*/ 2577541 w 3208915"/>
              <a:gd name="connsiteY26" fmla="*/ 400920 h 5265622"/>
              <a:gd name="connsiteX27" fmla="*/ 2564880 w 3208915"/>
              <a:gd name="connsiteY27" fmla="*/ 340607 h 5265622"/>
              <a:gd name="connsiteX28" fmla="*/ 2558353 w 3208915"/>
              <a:gd name="connsiteY28" fmla="*/ 324246 h 5265622"/>
              <a:gd name="connsiteX29" fmla="*/ 2569741 w 3208915"/>
              <a:gd name="connsiteY29" fmla="*/ 345231 h 5265622"/>
              <a:gd name="connsiteX30" fmla="*/ 2582581 w 3208915"/>
              <a:gd name="connsiteY30" fmla="*/ 385736 h 5265622"/>
              <a:gd name="connsiteX31" fmla="*/ 2614820 w 3208915"/>
              <a:gd name="connsiteY31" fmla="*/ 325861 h 5265622"/>
              <a:gd name="connsiteX32" fmla="*/ 2773045 w 3208915"/>
              <a:gd name="connsiteY32" fmla="*/ 236865 h 5265622"/>
              <a:gd name="connsiteX33" fmla="*/ 2851211 w 3208915"/>
              <a:gd name="connsiteY33" fmla="*/ 255580 h 5265622"/>
              <a:gd name="connsiteX34" fmla="*/ 2853013 w 3208915"/>
              <a:gd name="connsiteY34" fmla="*/ 256578 h 5265622"/>
              <a:gd name="connsiteX35" fmla="*/ 2847482 w 3208915"/>
              <a:gd name="connsiteY35" fmla="*/ 236723 h 5265622"/>
              <a:gd name="connsiteX36" fmla="*/ 2814440 w 3208915"/>
              <a:gd name="connsiteY36" fmla="*/ 180070 h 5265622"/>
              <a:gd name="connsiteX37" fmla="*/ 2641414 w 3208915"/>
              <a:gd name="connsiteY37" fmla="*/ 136243 h 5265622"/>
              <a:gd name="connsiteX38" fmla="*/ 2629081 w 3208915"/>
              <a:gd name="connsiteY38" fmla="*/ 140614 h 5265622"/>
              <a:gd name="connsiteX39" fmla="*/ 2645075 w 3208915"/>
              <a:gd name="connsiteY39" fmla="*/ 132536 h 5265622"/>
              <a:gd name="connsiteX40" fmla="*/ 2878276 w 3208915"/>
              <a:gd name="connsiteY40" fmla="*/ 175861 h 5265622"/>
              <a:gd name="connsiteX41" fmla="*/ 2914166 w 3208915"/>
              <a:gd name="connsiteY41" fmla="*/ 233212 h 5265622"/>
              <a:gd name="connsiteX42" fmla="*/ 2919324 w 3208915"/>
              <a:gd name="connsiteY42" fmla="*/ 247314 h 5265622"/>
              <a:gd name="connsiteX43" fmla="*/ 2919578 w 3208915"/>
              <a:gd name="connsiteY43" fmla="*/ 246903 h 5265622"/>
              <a:gd name="connsiteX44" fmla="*/ 2939456 w 3208915"/>
              <a:gd name="connsiteY44" fmla="*/ 166484 h 5265622"/>
              <a:gd name="connsiteX45" fmla="*/ 2843340 w 3208915"/>
              <a:gd name="connsiteY45" fmla="*/ 6044 h 5265622"/>
              <a:gd name="connsiteX46" fmla="*/ 2831637 w 3208915"/>
              <a:gd name="connsiteY46" fmla="*/ 0 h 5265622"/>
              <a:gd name="connsiteX47" fmla="*/ 2848374 w 3208915"/>
              <a:gd name="connsiteY47" fmla="*/ 6104 h 5265622"/>
              <a:gd name="connsiteX48" fmla="*/ 2988110 w 3208915"/>
              <a:gd name="connsiteY48" fmla="*/ 211014 h 5265622"/>
              <a:gd name="connsiteX49" fmla="*/ 2981669 w 3208915"/>
              <a:gd name="connsiteY49" fmla="*/ 262658 h 5265622"/>
              <a:gd name="connsiteX50" fmla="*/ 2977182 w 3208915"/>
              <a:gd name="connsiteY50" fmla="*/ 277738 h 5265622"/>
              <a:gd name="connsiteX51" fmla="*/ 2977671 w 3208915"/>
              <a:gd name="connsiteY51" fmla="*/ 277537 h 5265622"/>
              <a:gd name="connsiteX52" fmla="*/ 3027811 w 3208915"/>
              <a:gd name="connsiteY52" fmla="*/ 237875 h 5265622"/>
              <a:gd name="connsiteX53" fmla="*/ 3055354 w 3208915"/>
              <a:gd name="connsiteY53" fmla="*/ 49464 h 5265622"/>
              <a:gd name="connsiteX54" fmla="*/ 3050351 w 3208915"/>
              <a:gd name="connsiteY54" fmla="*/ 36606 h 5265622"/>
              <a:gd name="connsiteX55" fmla="*/ 3059080 w 3208915"/>
              <a:gd name="connsiteY55" fmla="*/ 53097 h 5265622"/>
              <a:gd name="connsiteX56" fmla="*/ 3036590 w 3208915"/>
              <a:gd name="connsiteY56" fmla="*/ 305834 h 5265622"/>
              <a:gd name="connsiteX57" fmla="*/ 2971615 w 3208915"/>
              <a:gd name="connsiteY57" fmla="*/ 356064 h 5265622"/>
              <a:gd name="connsiteX58" fmla="*/ 2965339 w 3208915"/>
              <a:gd name="connsiteY58" fmla="*/ 358657 h 5265622"/>
              <a:gd name="connsiteX59" fmla="*/ 2978752 w 3208915"/>
              <a:gd name="connsiteY59" fmla="*/ 368205 h 5265622"/>
              <a:gd name="connsiteX60" fmla="*/ 3053719 w 3208915"/>
              <a:gd name="connsiteY60" fmla="*/ 389528 h 5265622"/>
              <a:gd name="connsiteX61" fmla="*/ 3203281 w 3208915"/>
              <a:gd name="connsiteY61" fmla="*/ 286421 h 5265622"/>
              <a:gd name="connsiteX62" fmla="*/ 3208915 w 3208915"/>
              <a:gd name="connsiteY62" fmla="*/ 273867 h 5265622"/>
              <a:gd name="connsiteX63" fmla="*/ 3203225 w 3208915"/>
              <a:gd name="connsiteY63" fmla="*/ 291822 h 5265622"/>
              <a:gd name="connsiteX64" fmla="*/ 3012208 w 3208915"/>
              <a:gd name="connsiteY64" fmla="*/ 441721 h 5265622"/>
              <a:gd name="connsiteX65" fmla="*/ 2934042 w 3208915"/>
              <a:gd name="connsiteY65" fmla="*/ 423006 h 5265622"/>
              <a:gd name="connsiteX66" fmla="*/ 2932239 w 3208915"/>
              <a:gd name="connsiteY66" fmla="*/ 422008 h 5265622"/>
              <a:gd name="connsiteX67" fmla="*/ 2937771 w 3208915"/>
              <a:gd name="connsiteY67" fmla="*/ 441862 h 5265622"/>
              <a:gd name="connsiteX68" fmla="*/ 2970812 w 3208915"/>
              <a:gd name="connsiteY68" fmla="*/ 498516 h 5265622"/>
              <a:gd name="connsiteX69" fmla="*/ 3143838 w 3208915"/>
              <a:gd name="connsiteY69" fmla="*/ 542342 h 5265622"/>
              <a:gd name="connsiteX70" fmla="*/ 3156171 w 3208915"/>
              <a:gd name="connsiteY70" fmla="*/ 537971 h 5265622"/>
              <a:gd name="connsiteX71" fmla="*/ 3140177 w 3208915"/>
              <a:gd name="connsiteY71" fmla="*/ 546050 h 5265622"/>
              <a:gd name="connsiteX72" fmla="*/ 2906977 w 3208915"/>
              <a:gd name="connsiteY72" fmla="*/ 502725 h 5265622"/>
              <a:gd name="connsiteX73" fmla="*/ 2871087 w 3208915"/>
              <a:gd name="connsiteY73" fmla="*/ 445373 h 5265622"/>
              <a:gd name="connsiteX74" fmla="*/ 2865928 w 3208915"/>
              <a:gd name="connsiteY74" fmla="*/ 431272 h 5265622"/>
              <a:gd name="connsiteX75" fmla="*/ 2865674 w 3208915"/>
              <a:gd name="connsiteY75" fmla="*/ 431683 h 5265622"/>
              <a:gd name="connsiteX76" fmla="*/ 2845797 w 3208915"/>
              <a:gd name="connsiteY76" fmla="*/ 512102 h 5265622"/>
              <a:gd name="connsiteX77" fmla="*/ 2941913 w 3208915"/>
              <a:gd name="connsiteY77" fmla="*/ 672542 h 5265622"/>
              <a:gd name="connsiteX78" fmla="*/ 2953616 w 3208915"/>
              <a:gd name="connsiteY78" fmla="*/ 678585 h 5265622"/>
              <a:gd name="connsiteX79" fmla="*/ 2936878 w 3208915"/>
              <a:gd name="connsiteY79" fmla="*/ 672482 h 5265622"/>
              <a:gd name="connsiteX80" fmla="*/ 2797143 w 3208915"/>
              <a:gd name="connsiteY80" fmla="*/ 467571 h 5265622"/>
              <a:gd name="connsiteX81" fmla="*/ 2814589 w 3208915"/>
              <a:gd name="connsiteY81" fmla="*/ 383720 h 5265622"/>
              <a:gd name="connsiteX82" fmla="*/ 2815872 w 3208915"/>
              <a:gd name="connsiteY82" fmla="*/ 381053 h 5265622"/>
              <a:gd name="connsiteX83" fmla="*/ 2813393 w 3208915"/>
              <a:gd name="connsiteY83" fmla="*/ 381712 h 5265622"/>
              <a:gd name="connsiteX84" fmla="*/ 2743743 w 3208915"/>
              <a:gd name="connsiteY84" fmla="*/ 429413 h 5265622"/>
              <a:gd name="connsiteX85" fmla="*/ 2716199 w 3208915"/>
              <a:gd name="connsiteY85" fmla="*/ 617825 h 5265622"/>
              <a:gd name="connsiteX86" fmla="*/ 2721202 w 3208915"/>
              <a:gd name="connsiteY86" fmla="*/ 630683 h 5265622"/>
              <a:gd name="connsiteX87" fmla="*/ 2712474 w 3208915"/>
              <a:gd name="connsiteY87" fmla="*/ 614191 h 5265622"/>
              <a:gd name="connsiteX88" fmla="*/ 2734963 w 3208915"/>
              <a:gd name="connsiteY88" fmla="*/ 361455 h 5265622"/>
              <a:gd name="connsiteX89" fmla="*/ 2799938 w 3208915"/>
              <a:gd name="connsiteY89" fmla="*/ 311225 h 5265622"/>
              <a:gd name="connsiteX90" fmla="*/ 2804435 w 3208915"/>
              <a:gd name="connsiteY90" fmla="*/ 309367 h 5265622"/>
              <a:gd name="connsiteX91" fmla="*/ 2782828 w 3208915"/>
              <a:gd name="connsiteY91" fmla="*/ 298762 h 5265622"/>
              <a:gd name="connsiteX92" fmla="*/ 2731534 w 3208915"/>
              <a:gd name="connsiteY92" fmla="*/ 289057 h 5265622"/>
              <a:gd name="connsiteX93" fmla="*/ 2610684 w 3208915"/>
              <a:gd name="connsiteY93" fmla="*/ 349728 h 5265622"/>
              <a:gd name="connsiteX94" fmla="*/ 2583774 w 3208915"/>
              <a:gd name="connsiteY94" fmla="*/ 389500 h 5265622"/>
              <a:gd name="connsiteX95" fmla="*/ 2596670 w 3208915"/>
              <a:gd name="connsiteY95" fmla="*/ 430178 h 5265622"/>
              <a:gd name="connsiteX96" fmla="*/ 2540400 w 3208915"/>
              <a:gd name="connsiteY96" fmla="*/ 666841 h 5265622"/>
              <a:gd name="connsiteX97" fmla="*/ 2455630 w 3208915"/>
              <a:gd name="connsiteY97" fmla="*/ 730760 h 5265622"/>
              <a:gd name="connsiteX98" fmla="*/ 2447442 w 3208915"/>
              <a:gd name="connsiteY98" fmla="*/ 734059 h 5265622"/>
              <a:gd name="connsiteX99" fmla="*/ 2464941 w 3208915"/>
              <a:gd name="connsiteY99" fmla="*/ 746209 h 5265622"/>
              <a:gd name="connsiteX100" fmla="*/ 2562747 w 3208915"/>
              <a:gd name="connsiteY100" fmla="*/ 773343 h 5265622"/>
              <a:gd name="connsiteX101" fmla="*/ 2757874 w 3208915"/>
              <a:gd name="connsiteY101" fmla="*/ 642139 h 5265622"/>
              <a:gd name="connsiteX102" fmla="*/ 2765224 w 3208915"/>
              <a:gd name="connsiteY102" fmla="*/ 626164 h 5265622"/>
              <a:gd name="connsiteX103" fmla="*/ 2757801 w 3208915"/>
              <a:gd name="connsiteY103" fmla="*/ 649011 h 5265622"/>
              <a:gd name="connsiteX104" fmla="*/ 2508589 w 3208915"/>
              <a:gd name="connsiteY104" fmla="*/ 839759 h 5265622"/>
              <a:gd name="connsiteX105" fmla="*/ 2406609 w 3208915"/>
              <a:gd name="connsiteY105" fmla="*/ 815944 h 5265622"/>
              <a:gd name="connsiteX106" fmla="*/ 2404258 w 3208915"/>
              <a:gd name="connsiteY106" fmla="*/ 814674 h 5265622"/>
              <a:gd name="connsiteX107" fmla="*/ 2411474 w 3208915"/>
              <a:gd name="connsiteY107" fmla="*/ 839939 h 5265622"/>
              <a:gd name="connsiteX108" fmla="*/ 2454582 w 3208915"/>
              <a:gd name="connsiteY108" fmla="*/ 912031 h 5265622"/>
              <a:gd name="connsiteX109" fmla="*/ 2680322 w 3208915"/>
              <a:gd name="connsiteY109" fmla="*/ 967801 h 5265622"/>
              <a:gd name="connsiteX110" fmla="*/ 2696412 w 3208915"/>
              <a:gd name="connsiteY110" fmla="*/ 962239 h 5265622"/>
              <a:gd name="connsiteX111" fmla="*/ 2675545 w 3208915"/>
              <a:gd name="connsiteY111" fmla="*/ 972519 h 5265622"/>
              <a:gd name="connsiteX112" fmla="*/ 2371299 w 3208915"/>
              <a:gd name="connsiteY112" fmla="*/ 917387 h 5265622"/>
              <a:gd name="connsiteX113" fmla="*/ 2324474 w 3208915"/>
              <a:gd name="connsiteY113" fmla="*/ 844407 h 5265622"/>
              <a:gd name="connsiteX114" fmla="*/ 2317745 w 3208915"/>
              <a:gd name="connsiteY114" fmla="*/ 826463 h 5265622"/>
              <a:gd name="connsiteX115" fmla="*/ 2317413 w 3208915"/>
              <a:gd name="connsiteY115" fmla="*/ 826985 h 5265622"/>
              <a:gd name="connsiteX116" fmla="*/ 2291480 w 3208915"/>
              <a:gd name="connsiteY116" fmla="*/ 929319 h 5265622"/>
              <a:gd name="connsiteX117" fmla="*/ 2416878 w 3208915"/>
              <a:gd name="connsiteY117" fmla="*/ 1133481 h 5265622"/>
              <a:gd name="connsiteX118" fmla="*/ 2432147 w 3208915"/>
              <a:gd name="connsiteY118" fmla="*/ 1141172 h 5265622"/>
              <a:gd name="connsiteX119" fmla="*/ 2410310 w 3208915"/>
              <a:gd name="connsiteY119" fmla="*/ 1133405 h 5265622"/>
              <a:gd name="connsiteX120" fmla="*/ 2228003 w 3208915"/>
              <a:gd name="connsiteY120" fmla="*/ 872654 h 5265622"/>
              <a:gd name="connsiteX121" fmla="*/ 2250764 w 3208915"/>
              <a:gd name="connsiteY121" fmla="*/ 765953 h 5265622"/>
              <a:gd name="connsiteX122" fmla="*/ 2252439 w 3208915"/>
              <a:gd name="connsiteY122" fmla="*/ 762559 h 5265622"/>
              <a:gd name="connsiteX123" fmla="*/ 2249204 w 3208915"/>
              <a:gd name="connsiteY123" fmla="*/ 763397 h 5265622"/>
              <a:gd name="connsiteX124" fmla="*/ 2158334 w 3208915"/>
              <a:gd name="connsiteY124" fmla="*/ 824098 h 5265622"/>
              <a:gd name="connsiteX125" fmla="*/ 2122400 w 3208915"/>
              <a:gd name="connsiteY125" fmla="*/ 1063853 h 5265622"/>
              <a:gd name="connsiteX126" fmla="*/ 2128926 w 3208915"/>
              <a:gd name="connsiteY126" fmla="*/ 1080215 h 5265622"/>
              <a:gd name="connsiteX127" fmla="*/ 2117539 w 3208915"/>
              <a:gd name="connsiteY127" fmla="*/ 1059230 h 5265622"/>
              <a:gd name="connsiteX128" fmla="*/ 2146880 w 3208915"/>
              <a:gd name="connsiteY128" fmla="*/ 737620 h 5265622"/>
              <a:gd name="connsiteX129" fmla="*/ 2231650 w 3208915"/>
              <a:gd name="connsiteY129" fmla="*/ 673701 h 5265622"/>
              <a:gd name="connsiteX130" fmla="*/ 2237517 w 3208915"/>
              <a:gd name="connsiteY130" fmla="*/ 671337 h 5265622"/>
              <a:gd name="connsiteX131" fmla="*/ 2209327 w 3208915"/>
              <a:gd name="connsiteY131" fmla="*/ 657843 h 5265622"/>
              <a:gd name="connsiteX132" fmla="*/ 2142406 w 3208915"/>
              <a:gd name="connsiteY132" fmla="*/ 645493 h 5265622"/>
              <a:gd name="connsiteX133" fmla="*/ 1947278 w 3208915"/>
              <a:gd name="connsiteY133" fmla="*/ 776698 h 5265622"/>
              <a:gd name="connsiteX134" fmla="*/ 0 w 3208915"/>
              <a:gd name="connsiteY134" fmla="*/ 4358100 h 5265622"/>
              <a:gd name="connsiteX135" fmla="*/ 21161 w 3208915"/>
              <a:gd name="connsiteY135" fmla="*/ 4298603 h 5265622"/>
              <a:gd name="connsiteX136" fmla="*/ 731561 w 3208915"/>
              <a:gd name="connsiteY136" fmla="*/ 3801879 h 5265622"/>
              <a:gd name="connsiteX137" fmla="*/ 1022262 w 3208915"/>
              <a:gd name="connsiteY137" fmla="*/ 3863896 h 5265622"/>
              <a:gd name="connsiteX138" fmla="*/ 1028966 w 3208915"/>
              <a:gd name="connsiteY138" fmla="*/ 3867203 h 5265622"/>
              <a:gd name="connsiteX139" fmla="*/ 1008395 w 3208915"/>
              <a:gd name="connsiteY139" fmla="*/ 3801412 h 5265622"/>
              <a:gd name="connsiteX140" fmla="*/ 885511 w 3208915"/>
              <a:gd name="connsiteY140" fmla="*/ 3613677 h 5265622"/>
              <a:gd name="connsiteX141" fmla="*/ 242021 w 3208915"/>
              <a:gd name="connsiteY141" fmla="*/ 3468448 h 5265622"/>
              <a:gd name="connsiteX142" fmla="*/ 196155 w 3208915"/>
              <a:gd name="connsiteY142" fmla="*/ 3482931 h 5265622"/>
              <a:gd name="connsiteX143" fmla="*/ 255637 w 3208915"/>
              <a:gd name="connsiteY143" fmla="*/ 3456161 h 5265622"/>
              <a:gd name="connsiteX144" fmla="*/ 1122918 w 3208915"/>
              <a:gd name="connsiteY144" fmla="*/ 3599730 h 5265622"/>
              <a:gd name="connsiteX145" fmla="*/ 1256394 w 3208915"/>
              <a:gd name="connsiteY145" fmla="*/ 3789776 h 5265622"/>
              <a:gd name="connsiteX146" fmla="*/ 1275579 w 3208915"/>
              <a:gd name="connsiteY146" fmla="*/ 3836506 h 5265622"/>
              <a:gd name="connsiteX147" fmla="*/ 1276524 w 3208915"/>
              <a:gd name="connsiteY147" fmla="*/ 3835144 h 5265622"/>
              <a:gd name="connsiteX148" fmla="*/ 1350449 w 3208915"/>
              <a:gd name="connsiteY148" fmla="*/ 3568657 h 5265622"/>
              <a:gd name="connsiteX149" fmla="*/ 992989 w 3208915"/>
              <a:gd name="connsiteY149" fmla="*/ 3037002 h 5265622"/>
              <a:gd name="connsiteX150" fmla="*/ 970306 w 3208915"/>
              <a:gd name="connsiteY150" fmla="*/ 3026565 h 5265622"/>
              <a:gd name="connsiteX151" fmla="*/ 973040 w 3208915"/>
              <a:gd name="connsiteY151" fmla="*/ 3062393 h 5265622"/>
              <a:gd name="connsiteX152" fmla="*/ 1232279 w 3208915"/>
              <a:gd name="connsiteY152" fmla="*/ 3411742 h 5265622"/>
              <a:gd name="connsiteX153" fmla="*/ 1264427 w 3208915"/>
              <a:gd name="connsiteY153" fmla="*/ 3427267 h 5265622"/>
              <a:gd name="connsiteX154" fmla="*/ 1218449 w 3208915"/>
              <a:gd name="connsiteY154" fmla="*/ 3411588 h 5265622"/>
              <a:gd name="connsiteX155" fmla="*/ 834597 w 3208915"/>
              <a:gd name="connsiteY155" fmla="*/ 2885221 h 5265622"/>
              <a:gd name="connsiteX156" fmla="*/ 882522 w 3208915"/>
              <a:gd name="connsiteY156" fmla="*/ 2669827 h 5265622"/>
              <a:gd name="connsiteX157" fmla="*/ 886047 w 3208915"/>
              <a:gd name="connsiteY157" fmla="*/ 2662975 h 5265622"/>
              <a:gd name="connsiteX158" fmla="*/ 879237 w 3208915"/>
              <a:gd name="connsiteY158" fmla="*/ 2664668 h 5265622"/>
              <a:gd name="connsiteX159" fmla="*/ 687908 w 3208915"/>
              <a:gd name="connsiteY159" fmla="*/ 2787201 h 5265622"/>
              <a:gd name="connsiteX160" fmla="*/ 612247 w 3208915"/>
              <a:gd name="connsiteY160" fmla="*/ 3271187 h 5265622"/>
              <a:gd name="connsiteX161" fmla="*/ 625989 w 3208915"/>
              <a:gd name="connsiteY161" fmla="*/ 3304217 h 5265622"/>
              <a:gd name="connsiteX162" fmla="*/ 602013 w 3208915"/>
              <a:gd name="connsiteY162" fmla="*/ 3261854 h 5265622"/>
              <a:gd name="connsiteX163" fmla="*/ 663791 w 3208915"/>
              <a:gd name="connsiteY163" fmla="*/ 2612633 h 5265622"/>
              <a:gd name="connsiteX164" fmla="*/ 842276 w 3208915"/>
              <a:gd name="connsiteY164" fmla="*/ 2483603 h 5265622"/>
              <a:gd name="connsiteX165" fmla="*/ 854630 w 3208915"/>
              <a:gd name="connsiteY165" fmla="*/ 2478830 h 5265622"/>
              <a:gd name="connsiteX166" fmla="*/ 795274 w 3208915"/>
              <a:gd name="connsiteY166" fmla="*/ 2451590 h 5265622"/>
              <a:gd name="connsiteX167" fmla="*/ 654370 w 3208915"/>
              <a:gd name="connsiteY167" fmla="*/ 2426659 h 5265622"/>
              <a:gd name="connsiteX168" fmla="*/ 243525 w 3208915"/>
              <a:gd name="connsiteY168" fmla="*/ 2691517 h 5265622"/>
              <a:gd name="connsiteX169" fmla="*/ 228049 w 3208915"/>
              <a:gd name="connsiteY169" fmla="*/ 2723765 h 5265622"/>
              <a:gd name="connsiteX170" fmla="*/ 243679 w 3208915"/>
              <a:gd name="connsiteY170" fmla="*/ 2677643 h 5265622"/>
              <a:gd name="connsiteX171" fmla="*/ 768401 w 3208915"/>
              <a:gd name="connsiteY171" fmla="*/ 2292588 h 5265622"/>
              <a:gd name="connsiteX172" fmla="*/ 983121 w 3208915"/>
              <a:gd name="connsiteY172" fmla="*/ 2340663 h 5265622"/>
              <a:gd name="connsiteX173" fmla="*/ 988073 w 3208915"/>
              <a:gd name="connsiteY173" fmla="*/ 2343227 h 5265622"/>
              <a:gd name="connsiteX174" fmla="*/ 972878 w 3208915"/>
              <a:gd name="connsiteY174" fmla="*/ 2292226 h 5265622"/>
              <a:gd name="connsiteX175" fmla="*/ 882113 w 3208915"/>
              <a:gd name="connsiteY175" fmla="*/ 2146696 h 5265622"/>
              <a:gd name="connsiteX176" fmla="*/ 406812 w 3208915"/>
              <a:gd name="connsiteY176" fmla="*/ 2034116 h 5265622"/>
              <a:gd name="connsiteX177" fmla="*/ 372934 w 3208915"/>
              <a:gd name="connsiteY177" fmla="*/ 2045343 h 5265622"/>
              <a:gd name="connsiteX178" fmla="*/ 416870 w 3208915"/>
              <a:gd name="connsiteY178" fmla="*/ 2024592 h 5265622"/>
              <a:gd name="connsiteX179" fmla="*/ 1057469 w 3208915"/>
              <a:gd name="connsiteY179" fmla="*/ 2135884 h 5265622"/>
              <a:gd name="connsiteX180" fmla="*/ 1156058 w 3208915"/>
              <a:gd name="connsiteY180" fmla="*/ 2283206 h 5265622"/>
              <a:gd name="connsiteX181" fmla="*/ 1170228 w 3208915"/>
              <a:gd name="connsiteY181" fmla="*/ 2319431 h 5265622"/>
              <a:gd name="connsiteX182" fmla="*/ 1170926 w 3208915"/>
              <a:gd name="connsiteY182" fmla="*/ 2318375 h 5265622"/>
              <a:gd name="connsiteX183" fmla="*/ 1225529 w 3208915"/>
              <a:gd name="connsiteY183" fmla="*/ 2111797 h 5265622"/>
              <a:gd name="connsiteX184" fmla="*/ 961499 w 3208915"/>
              <a:gd name="connsiteY184" fmla="*/ 1699664 h 5265622"/>
              <a:gd name="connsiteX185" fmla="*/ 929352 w 3208915"/>
              <a:gd name="connsiteY185" fmla="*/ 1684139 h 5265622"/>
              <a:gd name="connsiteX186" fmla="*/ 975330 w 3208915"/>
              <a:gd name="connsiteY186" fmla="*/ 1699818 h 5265622"/>
              <a:gd name="connsiteX187" fmla="*/ 1359181 w 3208915"/>
              <a:gd name="connsiteY187" fmla="*/ 2226185 h 5265622"/>
              <a:gd name="connsiteX188" fmla="*/ 1341489 w 3208915"/>
              <a:gd name="connsiteY188" fmla="*/ 2358847 h 5265622"/>
              <a:gd name="connsiteX189" fmla="*/ 1329163 w 3208915"/>
              <a:gd name="connsiteY189" fmla="*/ 2397584 h 5265622"/>
              <a:gd name="connsiteX190" fmla="*/ 1330507 w 3208915"/>
              <a:gd name="connsiteY190" fmla="*/ 2397066 h 5265622"/>
              <a:gd name="connsiteX191" fmla="*/ 1468239 w 3208915"/>
              <a:gd name="connsiteY191" fmla="*/ 2295185 h 5265622"/>
              <a:gd name="connsiteX192" fmla="*/ 1575483 w 3208915"/>
              <a:gd name="connsiteY192" fmla="*/ 2007705 h 5265622"/>
              <a:gd name="connsiteX193" fmla="*/ 1572720 w 3208915"/>
              <a:gd name="connsiteY193" fmla="*/ 1943087 h 5265622"/>
              <a:gd name="connsiteX194" fmla="*/ 1549946 w 3208915"/>
              <a:gd name="connsiteY194" fmla="*/ 1907690 h 5265622"/>
              <a:gd name="connsiteX195" fmla="*/ 1502342 w 3208915"/>
              <a:gd name="connsiteY195" fmla="*/ 1722224 h 5265622"/>
              <a:gd name="connsiteX196" fmla="*/ 1539458 w 3208915"/>
              <a:gd name="connsiteY196" fmla="*/ 1557529 h 5265622"/>
              <a:gd name="connsiteX197" fmla="*/ 1542188 w 3208915"/>
              <a:gd name="connsiteY197" fmla="*/ 1552290 h 5265622"/>
              <a:gd name="connsiteX198" fmla="*/ 1536914 w 3208915"/>
              <a:gd name="connsiteY198" fmla="*/ 1553584 h 5265622"/>
              <a:gd name="connsiteX199" fmla="*/ 1388734 w 3208915"/>
              <a:gd name="connsiteY199" fmla="*/ 1647276 h 5265622"/>
              <a:gd name="connsiteX200" fmla="*/ 1330136 w 3208915"/>
              <a:gd name="connsiteY200" fmla="*/ 2017342 h 5265622"/>
              <a:gd name="connsiteX201" fmla="*/ 1340779 w 3208915"/>
              <a:gd name="connsiteY201" fmla="*/ 2042597 h 5265622"/>
              <a:gd name="connsiteX202" fmla="*/ 1322210 w 3208915"/>
              <a:gd name="connsiteY202" fmla="*/ 2010205 h 5265622"/>
              <a:gd name="connsiteX203" fmla="*/ 1370056 w 3208915"/>
              <a:gd name="connsiteY203" fmla="*/ 1513796 h 5265622"/>
              <a:gd name="connsiteX204" fmla="*/ 1508288 w 3208915"/>
              <a:gd name="connsiteY204" fmla="*/ 1415137 h 5265622"/>
              <a:gd name="connsiteX205" fmla="*/ 1517856 w 3208915"/>
              <a:gd name="connsiteY205" fmla="*/ 1411488 h 5265622"/>
              <a:gd name="connsiteX206" fmla="*/ 1471887 w 3208915"/>
              <a:gd name="connsiteY206" fmla="*/ 1390660 h 5265622"/>
              <a:gd name="connsiteX207" fmla="*/ 1362760 w 3208915"/>
              <a:gd name="connsiteY207" fmla="*/ 1371597 h 5265622"/>
              <a:gd name="connsiteX208" fmla="*/ 1044569 w 3208915"/>
              <a:gd name="connsiteY208" fmla="*/ 1574113 h 5265622"/>
              <a:gd name="connsiteX209" fmla="*/ 1032583 w 3208915"/>
              <a:gd name="connsiteY209" fmla="*/ 1598771 h 5265622"/>
              <a:gd name="connsiteX210" fmla="*/ 1044688 w 3208915"/>
              <a:gd name="connsiteY210" fmla="*/ 1563505 h 5265622"/>
              <a:gd name="connsiteX211" fmla="*/ 1451074 w 3208915"/>
              <a:gd name="connsiteY211" fmla="*/ 1269084 h 5265622"/>
              <a:gd name="connsiteX212" fmla="*/ 1617370 w 3208915"/>
              <a:gd name="connsiteY212" fmla="*/ 1305843 h 5265622"/>
              <a:gd name="connsiteX213" fmla="*/ 1621205 w 3208915"/>
              <a:gd name="connsiteY213" fmla="*/ 1307803 h 5265622"/>
              <a:gd name="connsiteX214" fmla="*/ 1609437 w 3208915"/>
              <a:gd name="connsiteY214" fmla="*/ 1268807 h 5265622"/>
              <a:gd name="connsiteX215" fmla="*/ 1539141 w 3208915"/>
              <a:gd name="connsiteY215" fmla="*/ 1157531 h 5265622"/>
              <a:gd name="connsiteX216" fmla="*/ 1171032 w 3208915"/>
              <a:gd name="connsiteY216" fmla="*/ 1071450 h 5265622"/>
              <a:gd name="connsiteX217" fmla="*/ 1144794 w 3208915"/>
              <a:gd name="connsiteY217" fmla="*/ 1080034 h 5265622"/>
              <a:gd name="connsiteX218" fmla="*/ 1178821 w 3208915"/>
              <a:gd name="connsiteY218" fmla="*/ 1064167 h 5265622"/>
              <a:gd name="connsiteX219" fmla="*/ 1674950 w 3208915"/>
              <a:gd name="connsiteY219" fmla="*/ 1149264 h 5265622"/>
              <a:gd name="connsiteX220" fmla="*/ 1751305 w 3208915"/>
              <a:gd name="connsiteY220" fmla="*/ 1261910 h 5265622"/>
              <a:gd name="connsiteX221" fmla="*/ 1762280 w 3208915"/>
              <a:gd name="connsiteY221" fmla="*/ 1289608 h 5265622"/>
              <a:gd name="connsiteX222" fmla="*/ 1762821 w 3208915"/>
              <a:gd name="connsiteY222" fmla="*/ 1288801 h 5265622"/>
              <a:gd name="connsiteX223" fmla="*/ 1805110 w 3208915"/>
              <a:gd name="connsiteY223" fmla="*/ 1130846 h 5265622"/>
              <a:gd name="connsiteX224" fmla="*/ 1600624 w 3208915"/>
              <a:gd name="connsiteY224" fmla="*/ 815720 h 5265622"/>
              <a:gd name="connsiteX225" fmla="*/ 1575727 w 3208915"/>
              <a:gd name="connsiteY225" fmla="*/ 803850 h 5265622"/>
              <a:gd name="connsiteX226" fmla="*/ 1611336 w 3208915"/>
              <a:gd name="connsiteY226" fmla="*/ 815838 h 5265622"/>
              <a:gd name="connsiteX227" fmla="*/ 1908620 w 3208915"/>
              <a:gd name="connsiteY227" fmla="*/ 1218310 h 5265622"/>
              <a:gd name="connsiteX228" fmla="*/ 1894918 w 3208915"/>
              <a:gd name="connsiteY228" fmla="*/ 1319746 h 5265622"/>
              <a:gd name="connsiteX229" fmla="*/ 1885372 w 3208915"/>
              <a:gd name="connsiteY229" fmla="*/ 1349366 h 5265622"/>
              <a:gd name="connsiteX230" fmla="*/ 1886412 w 3208915"/>
              <a:gd name="connsiteY230" fmla="*/ 1348970 h 5265622"/>
              <a:gd name="connsiteX231" fmla="*/ 1993083 w 3208915"/>
              <a:gd name="connsiteY231" fmla="*/ 1271069 h 5265622"/>
              <a:gd name="connsiteX232" fmla="*/ 2051681 w 3208915"/>
              <a:gd name="connsiteY232" fmla="*/ 901003 h 5265622"/>
              <a:gd name="connsiteX233" fmla="*/ 2041038 w 3208915"/>
              <a:gd name="connsiteY233" fmla="*/ 875748 h 5265622"/>
              <a:gd name="connsiteX234" fmla="*/ 2059607 w 3208915"/>
              <a:gd name="connsiteY234" fmla="*/ 908139 h 5265622"/>
              <a:gd name="connsiteX235" fmla="*/ 2011761 w 3208915"/>
              <a:gd name="connsiteY235" fmla="*/ 1404549 h 5265622"/>
              <a:gd name="connsiteX236" fmla="*/ 1873528 w 3208915"/>
              <a:gd name="connsiteY236" fmla="*/ 1503208 h 5265622"/>
              <a:gd name="connsiteX237" fmla="*/ 1860177 w 3208915"/>
              <a:gd name="connsiteY237" fmla="*/ 1508300 h 5265622"/>
              <a:gd name="connsiteX238" fmla="*/ 1888711 w 3208915"/>
              <a:gd name="connsiteY238" fmla="*/ 1527054 h 5265622"/>
              <a:gd name="connsiteX239" fmla="*/ 2048202 w 3208915"/>
              <a:gd name="connsiteY239" fmla="*/ 1568936 h 5265622"/>
              <a:gd name="connsiteX240" fmla="*/ 2366392 w 3208915"/>
              <a:gd name="connsiteY240" fmla="*/ 1366420 h 5265622"/>
              <a:gd name="connsiteX241" fmla="*/ 2378378 w 3208915"/>
              <a:gd name="connsiteY241" fmla="*/ 1341762 h 5265622"/>
              <a:gd name="connsiteX242" fmla="*/ 2366273 w 3208915"/>
              <a:gd name="connsiteY242" fmla="*/ 1377028 h 5265622"/>
              <a:gd name="connsiteX243" fmla="*/ 1959888 w 3208915"/>
              <a:gd name="connsiteY243" fmla="*/ 1671449 h 5265622"/>
              <a:gd name="connsiteX244" fmla="*/ 1793591 w 3208915"/>
              <a:gd name="connsiteY244" fmla="*/ 1634690 h 5265622"/>
              <a:gd name="connsiteX245" fmla="*/ 1789757 w 3208915"/>
              <a:gd name="connsiteY245" fmla="*/ 1632730 h 5265622"/>
              <a:gd name="connsiteX246" fmla="*/ 1801524 w 3208915"/>
              <a:gd name="connsiteY246" fmla="*/ 1671727 h 5265622"/>
              <a:gd name="connsiteX247" fmla="*/ 1871820 w 3208915"/>
              <a:gd name="connsiteY247" fmla="*/ 1783002 h 5265622"/>
              <a:gd name="connsiteX248" fmla="*/ 2239930 w 3208915"/>
              <a:gd name="connsiteY248" fmla="*/ 1869083 h 5265622"/>
              <a:gd name="connsiteX249" fmla="*/ 2266168 w 3208915"/>
              <a:gd name="connsiteY249" fmla="*/ 1860499 h 5265622"/>
              <a:gd name="connsiteX250" fmla="*/ 2232140 w 3208915"/>
              <a:gd name="connsiteY250" fmla="*/ 1876366 h 5265622"/>
              <a:gd name="connsiteX251" fmla="*/ 1736011 w 3208915"/>
              <a:gd name="connsiteY251" fmla="*/ 1791269 h 5265622"/>
              <a:gd name="connsiteX252" fmla="*/ 1659656 w 3208915"/>
              <a:gd name="connsiteY252" fmla="*/ 1678623 h 5265622"/>
              <a:gd name="connsiteX253" fmla="*/ 1648681 w 3208915"/>
              <a:gd name="connsiteY253" fmla="*/ 1650926 h 5265622"/>
              <a:gd name="connsiteX254" fmla="*/ 1648141 w 3208915"/>
              <a:gd name="connsiteY254" fmla="*/ 1651733 h 5265622"/>
              <a:gd name="connsiteX255" fmla="*/ 1605852 w 3208915"/>
              <a:gd name="connsiteY255" fmla="*/ 1809687 h 5265622"/>
              <a:gd name="connsiteX256" fmla="*/ 1810337 w 3208915"/>
              <a:gd name="connsiteY256" fmla="*/ 2124813 h 5265622"/>
              <a:gd name="connsiteX257" fmla="*/ 1835235 w 3208915"/>
              <a:gd name="connsiteY257" fmla="*/ 2136684 h 5265622"/>
              <a:gd name="connsiteX258" fmla="*/ 1799626 w 3208915"/>
              <a:gd name="connsiteY258" fmla="*/ 2124696 h 5265622"/>
              <a:gd name="connsiteX259" fmla="*/ 1628133 w 3208915"/>
              <a:gd name="connsiteY259" fmla="*/ 2011553 h 5265622"/>
              <a:gd name="connsiteX260" fmla="*/ 1610731 w 3208915"/>
              <a:gd name="connsiteY260" fmla="*/ 1991616 h 5265622"/>
              <a:gd name="connsiteX261" fmla="*/ 1610834 w 3208915"/>
              <a:gd name="connsiteY261" fmla="*/ 1992011 h 5265622"/>
              <a:gd name="connsiteX262" fmla="*/ 1492356 w 3208915"/>
              <a:gd name="connsiteY262" fmla="*/ 2469754 h 5265622"/>
              <a:gd name="connsiteX263" fmla="*/ 1313871 w 3208915"/>
              <a:gd name="connsiteY263" fmla="*/ 2598784 h 5265622"/>
              <a:gd name="connsiteX264" fmla="*/ 1296631 w 3208915"/>
              <a:gd name="connsiteY264" fmla="*/ 2605444 h 5265622"/>
              <a:gd name="connsiteX265" fmla="*/ 1333475 w 3208915"/>
              <a:gd name="connsiteY265" fmla="*/ 2629971 h 5265622"/>
              <a:gd name="connsiteX266" fmla="*/ 1539408 w 3208915"/>
              <a:gd name="connsiteY266" fmla="*/ 2684746 h 5265622"/>
              <a:gd name="connsiteX267" fmla="*/ 1950254 w 3208915"/>
              <a:gd name="connsiteY267" fmla="*/ 2419888 h 5265622"/>
              <a:gd name="connsiteX268" fmla="*/ 1965730 w 3208915"/>
              <a:gd name="connsiteY268" fmla="*/ 2387640 h 5265622"/>
              <a:gd name="connsiteX269" fmla="*/ 1950100 w 3208915"/>
              <a:gd name="connsiteY269" fmla="*/ 2433762 h 5265622"/>
              <a:gd name="connsiteX270" fmla="*/ 1425378 w 3208915"/>
              <a:gd name="connsiteY270" fmla="*/ 2818816 h 5265622"/>
              <a:gd name="connsiteX271" fmla="*/ 1210657 w 3208915"/>
              <a:gd name="connsiteY271" fmla="*/ 2770742 h 5265622"/>
              <a:gd name="connsiteX272" fmla="*/ 1205706 w 3208915"/>
              <a:gd name="connsiteY272" fmla="*/ 2768178 h 5265622"/>
              <a:gd name="connsiteX273" fmla="*/ 1220900 w 3208915"/>
              <a:gd name="connsiteY273" fmla="*/ 2819179 h 5265622"/>
              <a:gd name="connsiteX274" fmla="*/ 1311665 w 3208915"/>
              <a:gd name="connsiteY274" fmla="*/ 2964709 h 5265622"/>
              <a:gd name="connsiteX275" fmla="*/ 1786966 w 3208915"/>
              <a:gd name="connsiteY275" fmla="*/ 3077290 h 5265622"/>
              <a:gd name="connsiteX276" fmla="*/ 1820844 w 3208915"/>
              <a:gd name="connsiteY276" fmla="*/ 3066063 h 5265622"/>
              <a:gd name="connsiteX277" fmla="*/ 1776908 w 3208915"/>
              <a:gd name="connsiteY277" fmla="*/ 3086814 h 5265622"/>
              <a:gd name="connsiteX278" fmla="*/ 1136310 w 3208915"/>
              <a:gd name="connsiteY278" fmla="*/ 2975521 h 5265622"/>
              <a:gd name="connsiteX279" fmla="*/ 1037720 w 3208915"/>
              <a:gd name="connsiteY279" fmla="*/ 2828199 h 5265622"/>
              <a:gd name="connsiteX280" fmla="*/ 1023550 w 3208915"/>
              <a:gd name="connsiteY280" fmla="*/ 2791975 h 5265622"/>
              <a:gd name="connsiteX281" fmla="*/ 1022852 w 3208915"/>
              <a:gd name="connsiteY281" fmla="*/ 2793031 h 5265622"/>
              <a:gd name="connsiteX282" fmla="*/ 968249 w 3208915"/>
              <a:gd name="connsiteY282" fmla="*/ 2999609 h 5265622"/>
              <a:gd name="connsiteX283" fmla="*/ 970085 w 3208915"/>
              <a:gd name="connsiteY283" fmla="*/ 3023675 h 5265622"/>
              <a:gd name="connsiteX284" fmla="*/ 1011714 w 3208915"/>
              <a:gd name="connsiteY284" fmla="*/ 3037201 h 5265622"/>
              <a:gd name="connsiteX285" fmla="*/ 1531395 w 3208915"/>
              <a:gd name="connsiteY285" fmla="*/ 3716218 h 5265622"/>
              <a:gd name="connsiteX286" fmla="*/ 1507442 w 3208915"/>
              <a:gd name="connsiteY286" fmla="*/ 3887353 h 5265622"/>
              <a:gd name="connsiteX287" fmla="*/ 1490755 w 3208915"/>
              <a:gd name="connsiteY287" fmla="*/ 3937324 h 5265622"/>
              <a:gd name="connsiteX288" fmla="*/ 1492573 w 3208915"/>
              <a:gd name="connsiteY288" fmla="*/ 3936657 h 5265622"/>
              <a:gd name="connsiteX289" fmla="*/ 1679044 w 3208915"/>
              <a:gd name="connsiteY289" fmla="*/ 3805229 h 5265622"/>
              <a:gd name="connsiteX290" fmla="*/ 1781479 w 3208915"/>
              <a:gd name="connsiteY290" fmla="*/ 3180883 h 5265622"/>
              <a:gd name="connsiteX291" fmla="*/ 1762873 w 3208915"/>
              <a:gd name="connsiteY291" fmla="*/ 3138276 h 5265622"/>
              <a:gd name="connsiteX292" fmla="*/ 1795334 w 3208915"/>
              <a:gd name="connsiteY292" fmla="*/ 3192924 h 5265622"/>
              <a:gd name="connsiteX293" fmla="*/ 1711695 w 3208915"/>
              <a:gd name="connsiteY293" fmla="*/ 4030424 h 5265622"/>
              <a:gd name="connsiteX294" fmla="*/ 1470051 w 3208915"/>
              <a:gd name="connsiteY294" fmla="*/ 4196874 h 5265622"/>
              <a:gd name="connsiteX295" fmla="*/ 1446711 w 3208915"/>
              <a:gd name="connsiteY295" fmla="*/ 4205466 h 5265622"/>
              <a:gd name="connsiteX296" fmla="*/ 1496593 w 3208915"/>
              <a:gd name="connsiteY296" fmla="*/ 4237106 h 5265622"/>
              <a:gd name="connsiteX297" fmla="*/ 1775397 w 3208915"/>
              <a:gd name="connsiteY297" fmla="*/ 4307765 h 5265622"/>
              <a:gd name="connsiteX298" fmla="*/ 2331624 w 3208915"/>
              <a:gd name="connsiteY298" fmla="*/ 3966097 h 5265622"/>
              <a:gd name="connsiteX299" fmla="*/ 2352576 w 3208915"/>
              <a:gd name="connsiteY299" fmla="*/ 3924497 h 5265622"/>
              <a:gd name="connsiteX300" fmla="*/ 2331416 w 3208915"/>
              <a:gd name="connsiteY300" fmla="*/ 3983994 h 5265622"/>
              <a:gd name="connsiteX301" fmla="*/ 1621015 w 3208915"/>
              <a:gd name="connsiteY301" fmla="*/ 4480717 h 5265622"/>
              <a:gd name="connsiteX302" fmla="*/ 1330314 w 3208915"/>
              <a:gd name="connsiteY302" fmla="*/ 4418700 h 5265622"/>
              <a:gd name="connsiteX303" fmla="*/ 1323610 w 3208915"/>
              <a:gd name="connsiteY303" fmla="*/ 4415393 h 5265622"/>
              <a:gd name="connsiteX304" fmla="*/ 1344182 w 3208915"/>
              <a:gd name="connsiteY304" fmla="*/ 4481185 h 5265622"/>
              <a:gd name="connsiteX305" fmla="*/ 1467065 w 3208915"/>
              <a:gd name="connsiteY305" fmla="*/ 4668920 h 5265622"/>
              <a:gd name="connsiteX306" fmla="*/ 2110555 w 3208915"/>
              <a:gd name="connsiteY306" fmla="*/ 4814149 h 5265622"/>
              <a:gd name="connsiteX307" fmla="*/ 2156421 w 3208915"/>
              <a:gd name="connsiteY307" fmla="*/ 4799666 h 5265622"/>
              <a:gd name="connsiteX308" fmla="*/ 2096939 w 3208915"/>
              <a:gd name="connsiteY308" fmla="*/ 4826436 h 5265622"/>
              <a:gd name="connsiteX309" fmla="*/ 1229658 w 3208915"/>
              <a:gd name="connsiteY309" fmla="*/ 4682867 h 5265622"/>
              <a:gd name="connsiteX310" fmla="*/ 1096182 w 3208915"/>
              <a:gd name="connsiteY310" fmla="*/ 4492821 h 5265622"/>
              <a:gd name="connsiteX311" fmla="*/ 1076998 w 3208915"/>
              <a:gd name="connsiteY311" fmla="*/ 4446092 h 5265622"/>
              <a:gd name="connsiteX312" fmla="*/ 1076053 w 3208915"/>
              <a:gd name="connsiteY312" fmla="*/ 4447453 h 5265622"/>
              <a:gd name="connsiteX313" fmla="*/ 1002127 w 3208915"/>
              <a:gd name="connsiteY313" fmla="*/ 4713940 h 5265622"/>
              <a:gd name="connsiteX314" fmla="*/ 1359587 w 3208915"/>
              <a:gd name="connsiteY314" fmla="*/ 5245595 h 5265622"/>
              <a:gd name="connsiteX315" fmla="*/ 1403110 w 3208915"/>
              <a:gd name="connsiteY315" fmla="*/ 5265622 h 5265622"/>
              <a:gd name="connsiteX316" fmla="*/ 1340863 w 3208915"/>
              <a:gd name="connsiteY316" fmla="*/ 5245396 h 5265622"/>
              <a:gd name="connsiteX317" fmla="*/ 821182 w 3208915"/>
              <a:gd name="connsiteY317" fmla="*/ 4566379 h 5265622"/>
              <a:gd name="connsiteX318" fmla="*/ 886065 w 3208915"/>
              <a:gd name="connsiteY318" fmla="*/ 4288520 h 5265622"/>
              <a:gd name="connsiteX319" fmla="*/ 890837 w 3208915"/>
              <a:gd name="connsiteY319" fmla="*/ 4279681 h 5265622"/>
              <a:gd name="connsiteX320" fmla="*/ 881618 w 3208915"/>
              <a:gd name="connsiteY320" fmla="*/ 4281865 h 5265622"/>
              <a:gd name="connsiteX321" fmla="*/ 622585 w 3208915"/>
              <a:gd name="connsiteY321" fmla="*/ 4439933 h 5265622"/>
              <a:gd name="connsiteX322" fmla="*/ 520151 w 3208915"/>
              <a:gd name="connsiteY322" fmla="*/ 5064279 h 5265622"/>
              <a:gd name="connsiteX323" fmla="*/ 538756 w 3208915"/>
              <a:gd name="connsiteY323" fmla="*/ 5106886 h 5265622"/>
              <a:gd name="connsiteX324" fmla="*/ 506295 w 3208915"/>
              <a:gd name="connsiteY324" fmla="*/ 5052238 h 5265622"/>
              <a:gd name="connsiteX325" fmla="*/ 589934 w 3208915"/>
              <a:gd name="connsiteY325" fmla="*/ 4214738 h 5265622"/>
              <a:gd name="connsiteX326" fmla="*/ 831578 w 3208915"/>
              <a:gd name="connsiteY326" fmla="*/ 4048289 h 5265622"/>
              <a:gd name="connsiteX327" fmla="*/ 848303 w 3208915"/>
              <a:gd name="connsiteY327" fmla="*/ 4042132 h 5265622"/>
              <a:gd name="connsiteX328" fmla="*/ 767944 w 3208915"/>
              <a:gd name="connsiteY328" fmla="*/ 4006992 h 5265622"/>
              <a:gd name="connsiteX329" fmla="*/ 577180 w 3208915"/>
              <a:gd name="connsiteY329" fmla="*/ 3974832 h 5265622"/>
              <a:gd name="connsiteX330" fmla="*/ 20953 w 3208915"/>
              <a:gd name="connsiteY330" fmla="*/ 4316500 h 52656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Lst>
            <a:rect l="l" t="t" r="r" b="b"/>
            <a:pathLst>
              <a:path w="3208915" h="5265622">
                <a:moveTo>
                  <a:pt x="1939928" y="792673"/>
                </a:moveTo>
                <a:lnTo>
                  <a:pt x="1947351" y="769825"/>
                </a:lnTo>
                <a:cubicBezTo>
                  <a:pt x="1992861" y="656771"/>
                  <a:pt x="2087362" y="579077"/>
                  <a:pt x="2196563" y="579077"/>
                </a:cubicBezTo>
                <a:cubicBezTo>
                  <a:pt x="2232564" y="579077"/>
                  <a:pt x="2266967" y="587521"/>
                  <a:pt x="2298543" y="602892"/>
                </a:cubicBezTo>
                <a:lnTo>
                  <a:pt x="2300895" y="604162"/>
                </a:lnTo>
                <a:lnTo>
                  <a:pt x="2293678" y="578898"/>
                </a:lnTo>
                <a:cubicBezTo>
                  <a:pt x="2284247" y="552246"/>
                  <a:pt x="2269929" y="527789"/>
                  <a:pt x="2250570" y="506805"/>
                </a:cubicBezTo>
                <a:cubicBezTo>
                  <a:pt x="2194644" y="446185"/>
                  <a:pt x="2109551" y="428534"/>
                  <a:pt x="2024830" y="451036"/>
                </a:cubicBezTo>
                <a:lnTo>
                  <a:pt x="2008740" y="456597"/>
                </a:lnTo>
                <a:lnTo>
                  <a:pt x="2029607" y="446317"/>
                </a:lnTo>
                <a:cubicBezTo>
                  <a:pt x="2138955" y="402061"/>
                  <a:pt x="2258013" y="419243"/>
                  <a:pt x="2333854" y="501449"/>
                </a:cubicBezTo>
                <a:cubicBezTo>
                  <a:pt x="2353856" y="523130"/>
                  <a:pt x="2369431" y="547795"/>
                  <a:pt x="2380678" y="574430"/>
                </a:cubicBezTo>
                <a:lnTo>
                  <a:pt x="2387408" y="592374"/>
                </a:lnTo>
                <a:lnTo>
                  <a:pt x="2387739" y="591851"/>
                </a:lnTo>
                <a:cubicBezTo>
                  <a:pt x="2404404" y="560610"/>
                  <a:pt x="2413673" y="525973"/>
                  <a:pt x="2413673" y="489517"/>
                </a:cubicBezTo>
                <a:cubicBezTo>
                  <a:pt x="2413673" y="405262"/>
                  <a:pt x="2364166" y="330729"/>
                  <a:pt x="2288274" y="285355"/>
                </a:cubicBezTo>
                <a:lnTo>
                  <a:pt x="2273006" y="277665"/>
                </a:lnTo>
                <a:lnTo>
                  <a:pt x="2294843" y="285432"/>
                </a:lnTo>
                <a:cubicBezTo>
                  <a:pt x="2402893" y="333048"/>
                  <a:pt x="2477149" y="431925"/>
                  <a:pt x="2477149" y="546182"/>
                </a:cubicBezTo>
                <a:cubicBezTo>
                  <a:pt x="2477149" y="568782"/>
                  <a:pt x="2474244" y="590781"/>
                  <a:pt x="2468747" y="611900"/>
                </a:cubicBezTo>
                <a:lnTo>
                  <a:pt x="2462893" y="631090"/>
                </a:lnTo>
                <a:lnTo>
                  <a:pt x="2463531" y="630833"/>
                </a:lnTo>
                <a:cubicBezTo>
                  <a:pt x="2488210" y="618962"/>
                  <a:pt x="2510425" y="602160"/>
                  <a:pt x="2528945" y="580364"/>
                </a:cubicBezTo>
                <a:cubicBezTo>
                  <a:pt x="2569074" y="533138"/>
                  <a:pt x="2584919" y="470640"/>
                  <a:pt x="2578561" y="405778"/>
                </a:cubicBezTo>
                <a:lnTo>
                  <a:pt x="2577701" y="401681"/>
                </a:lnTo>
                <a:lnTo>
                  <a:pt x="2576338" y="404718"/>
                </a:lnTo>
                <a:lnTo>
                  <a:pt x="2577541" y="400920"/>
                </a:lnTo>
                <a:lnTo>
                  <a:pt x="2564880" y="340607"/>
                </a:lnTo>
                <a:lnTo>
                  <a:pt x="2558353" y="324246"/>
                </a:lnTo>
                <a:lnTo>
                  <a:pt x="2569741" y="345231"/>
                </a:lnTo>
                <a:lnTo>
                  <a:pt x="2582581" y="385736"/>
                </a:lnTo>
                <a:lnTo>
                  <a:pt x="2614820" y="325861"/>
                </a:lnTo>
                <a:cubicBezTo>
                  <a:pt x="2653831" y="271208"/>
                  <a:pt x="2710269" y="236865"/>
                  <a:pt x="2773045" y="236865"/>
                </a:cubicBezTo>
                <a:cubicBezTo>
                  <a:pt x="2800639" y="236865"/>
                  <a:pt x="2827008" y="243500"/>
                  <a:pt x="2851211" y="255580"/>
                </a:cubicBezTo>
                <a:lnTo>
                  <a:pt x="2853013" y="256578"/>
                </a:lnTo>
                <a:lnTo>
                  <a:pt x="2847482" y="236723"/>
                </a:lnTo>
                <a:cubicBezTo>
                  <a:pt x="2840253" y="215779"/>
                  <a:pt x="2829279" y="196560"/>
                  <a:pt x="2814440" y="180070"/>
                </a:cubicBezTo>
                <a:cubicBezTo>
                  <a:pt x="2771574" y="132432"/>
                  <a:pt x="2706351" y="118560"/>
                  <a:pt x="2641414" y="136243"/>
                </a:cubicBezTo>
                <a:lnTo>
                  <a:pt x="2629081" y="140614"/>
                </a:lnTo>
                <a:lnTo>
                  <a:pt x="2645075" y="132536"/>
                </a:lnTo>
                <a:cubicBezTo>
                  <a:pt x="2728889" y="97756"/>
                  <a:pt x="2820145" y="111259"/>
                  <a:pt x="2878276" y="175861"/>
                </a:cubicBezTo>
                <a:cubicBezTo>
                  <a:pt x="2893607" y="192899"/>
                  <a:pt x="2905545" y="212281"/>
                  <a:pt x="2914166" y="233212"/>
                </a:cubicBezTo>
                <a:lnTo>
                  <a:pt x="2919324" y="247314"/>
                </a:lnTo>
                <a:lnTo>
                  <a:pt x="2919578" y="246903"/>
                </a:lnTo>
                <a:cubicBezTo>
                  <a:pt x="2932351" y="222352"/>
                  <a:pt x="2939456" y="195133"/>
                  <a:pt x="2939456" y="166484"/>
                </a:cubicBezTo>
                <a:cubicBezTo>
                  <a:pt x="2939456" y="100272"/>
                  <a:pt x="2901509" y="41700"/>
                  <a:pt x="2843340" y="6044"/>
                </a:cubicBezTo>
                <a:lnTo>
                  <a:pt x="2831637" y="0"/>
                </a:lnTo>
                <a:lnTo>
                  <a:pt x="2848374" y="6104"/>
                </a:lnTo>
                <a:cubicBezTo>
                  <a:pt x="2931194" y="43523"/>
                  <a:pt x="2988110" y="121225"/>
                  <a:pt x="2988110" y="211014"/>
                </a:cubicBezTo>
                <a:cubicBezTo>
                  <a:pt x="2988110" y="228774"/>
                  <a:pt x="2985883" y="246062"/>
                  <a:pt x="2981669" y="262658"/>
                </a:cubicBezTo>
                <a:lnTo>
                  <a:pt x="2977182" y="277738"/>
                </a:lnTo>
                <a:lnTo>
                  <a:pt x="2977671" y="277537"/>
                </a:lnTo>
                <a:cubicBezTo>
                  <a:pt x="2996588" y="268208"/>
                  <a:pt x="3013615" y="255004"/>
                  <a:pt x="3027811" y="237875"/>
                </a:cubicBezTo>
                <a:cubicBezTo>
                  <a:pt x="3068821" y="188393"/>
                  <a:pt x="3076741" y="117573"/>
                  <a:pt x="3055354" y="49464"/>
                </a:cubicBezTo>
                <a:lnTo>
                  <a:pt x="3050351" y="36606"/>
                </a:lnTo>
                <a:lnTo>
                  <a:pt x="3059080" y="53097"/>
                </a:lnTo>
                <a:cubicBezTo>
                  <a:pt x="3097797" y="140093"/>
                  <a:pt x="3092205" y="238731"/>
                  <a:pt x="3036590" y="305834"/>
                </a:cubicBezTo>
                <a:cubicBezTo>
                  <a:pt x="3018256" y="327955"/>
                  <a:pt x="2996112" y="344686"/>
                  <a:pt x="2971615" y="356064"/>
                </a:cubicBezTo>
                <a:lnTo>
                  <a:pt x="2965339" y="358657"/>
                </a:lnTo>
                <a:lnTo>
                  <a:pt x="2978752" y="368205"/>
                </a:lnTo>
                <a:cubicBezTo>
                  <a:pt x="3001639" y="381907"/>
                  <a:pt x="3027012" y="389528"/>
                  <a:pt x="3053719" y="389528"/>
                </a:cubicBezTo>
                <a:cubicBezTo>
                  <a:pt x="3115441" y="389528"/>
                  <a:pt x="3170042" y="348822"/>
                  <a:pt x="3203281" y="286421"/>
                </a:cubicBezTo>
                <a:lnTo>
                  <a:pt x="3208915" y="273867"/>
                </a:lnTo>
                <a:lnTo>
                  <a:pt x="3203225" y="291822"/>
                </a:lnTo>
                <a:cubicBezTo>
                  <a:pt x="3168343" y="380665"/>
                  <a:pt x="3095909" y="441721"/>
                  <a:pt x="3012208" y="441721"/>
                </a:cubicBezTo>
                <a:cubicBezTo>
                  <a:pt x="2984614" y="441721"/>
                  <a:pt x="2958245" y="435085"/>
                  <a:pt x="2934042" y="423006"/>
                </a:cubicBezTo>
                <a:lnTo>
                  <a:pt x="2932239" y="422008"/>
                </a:lnTo>
                <a:lnTo>
                  <a:pt x="2937771" y="441862"/>
                </a:lnTo>
                <a:cubicBezTo>
                  <a:pt x="2945000" y="462806"/>
                  <a:pt x="2955974" y="482025"/>
                  <a:pt x="2970812" y="498516"/>
                </a:cubicBezTo>
                <a:cubicBezTo>
                  <a:pt x="3013679" y="546154"/>
                  <a:pt x="3078901" y="560025"/>
                  <a:pt x="3143838" y="542342"/>
                </a:cubicBezTo>
                <a:lnTo>
                  <a:pt x="3156171" y="537971"/>
                </a:lnTo>
                <a:lnTo>
                  <a:pt x="3140177" y="546050"/>
                </a:lnTo>
                <a:cubicBezTo>
                  <a:pt x="3056364" y="580829"/>
                  <a:pt x="2965108" y="567326"/>
                  <a:pt x="2906977" y="502725"/>
                </a:cubicBezTo>
                <a:cubicBezTo>
                  <a:pt x="2891646" y="485687"/>
                  <a:pt x="2879707" y="466304"/>
                  <a:pt x="2871087" y="445373"/>
                </a:cubicBezTo>
                <a:lnTo>
                  <a:pt x="2865928" y="431272"/>
                </a:lnTo>
                <a:lnTo>
                  <a:pt x="2865674" y="431683"/>
                </a:lnTo>
                <a:cubicBezTo>
                  <a:pt x="2852901" y="456234"/>
                  <a:pt x="2845797" y="483452"/>
                  <a:pt x="2845797" y="512102"/>
                </a:cubicBezTo>
                <a:cubicBezTo>
                  <a:pt x="2845797" y="578313"/>
                  <a:pt x="2883743" y="636885"/>
                  <a:pt x="2941913" y="672542"/>
                </a:cubicBezTo>
                <a:lnTo>
                  <a:pt x="2953616" y="678585"/>
                </a:lnTo>
                <a:lnTo>
                  <a:pt x="2936878" y="672482"/>
                </a:lnTo>
                <a:cubicBezTo>
                  <a:pt x="2854059" y="635062"/>
                  <a:pt x="2797143" y="557360"/>
                  <a:pt x="2797143" y="467571"/>
                </a:cubicBezTo>
                <a:cubicBezTo>
                  <a:pt x="2797143" y="437971"/>
                  <a:pt x="2803328" y="409684"/>
                  <a:pt x="2814589" y="383720"/>
                </a:cubicBezTo>
                <a:lnTo>
                  <a:pt x="2815872" y="381053"/>
                </a:lnTo>
                <a:lnTo>
                  <a:pt x="2813393" y="381712"/>
                </a:lnTo>
                <a:cubicBezTo>
                  <a:pt x="2786632" y="390715"/>
                  <a:pt x="2762671" y="406575"/>
                  <a:pt x="2743743" y="429413"/>
                </a:cubicBezTo>
                <a:cubicBezTo>
                  <a:pt x="2702732" y="478896"/>
                  <a:pt x="2694812" y="549716"/>
                  <a:pt x="2716199" y="617825"/>
                </a:cubicBezTo>
                <a:lnTo>
                  <a:pt x="2721202" y="630683"/>
                </a:lnTo>
                <a:lnTo>
                  <a:pt x="2712474" y="614191"/>
                </a:lnTo>
                <a:cubicBezTo>
                  <a:pt x="2673757" y="527196"/>
                  <a:pt x="2679349" y="428558"/>
                  <a:pt x="2734963" y="361455"/>
                </a:cubicBezTo>
                <a:cubicBezTo>
                  <a:pt x="2753298" y="339333"/>
                  <a:pt x="2775441" y="322602"/>
                  <a:pt x="2799938" y="311225"/>
                </a:cubicBezTo>
                <a:lnTo>
                  <a:pt x="2804435" y="309367"/>
                </a:lnTo>
                <a:lnTo>
                  <a:pt x="2782828" y="298762"/>
                </a:lnTo>
                <a:cubicBezTo>
                  <a:pt x="2766550" y="292444"/>
                  <a:pt x="2749338" y="289057"/>
                  <a:pt x="2731534" y="289057"/>
                </a:cubicBezTo>
                <a:cubicBezTo>
                  <a:pt x="2685242" y="289057"/>
                  <a:pt x="2642956" y="311954"/>
                  <a:pt x="2610684" y="349728"/>
                </a:cubicBezTo>
                <a:lnTo>
                  <a:pt x="2583774" y="389500"/>
                </a:lnTo>
                <a:lnTo>
                  <a:pt x="2596670" y="430178"/>
                </a:lnTo>
                <a:cubicBezTo>
                  <a:pt x="2612527" y="516185"/>
                  <a:pt x="2594818" y="602800"/>
                  <a:pt x="2540400" y="666841"/>
                </a:cubicBezTo>
                <a:cubicBezTo>
                  <a:pt x="2516480" y="694991"/>
                  <a:pt x="2487590" y="716282"/>
                  <a:pt x="2455630" y="730760"/>
                </a:cubicBezTo>
                <a:lnTo>
                  <a:pt x="2447442" y="734059"/>
                </a:lnTo>
                <a:lnTo>
                  <a:pt x="2464941" y="746209"/>
                </a:lnTo>
                <a:cubicBezTo>
                  <a:pt x="2494800" y="763645"/>
                  <a:pt x="2527904" y="773343"/>
                  <a:pt x="2562747" y="773343"/>
                </a:cubicBezTo>
                <a:cubicBezTo>
                  <a:pt x="2643273" y="773343"/>
                  <a:pt x="2714509" y="721544"/>
                  <a:pt x="2757874" y="642139"/>
                </a:cubicBezTo>
                <a:lnTo>
                  <a:pt x="2765224" y="626164"/>
                </a:lnTo>
                <a:lnTo>
                  <a:pt x="2757801" y="649011"/>
                </a:lnTo>
                <a:cubicBezTo>
                  <a:pt x="2712292" y="762065"/>
                  <a:pt x="2617790" y="839759"/>
                  <a:pt x="2508589" y="839759"/>
                </a:cubicBezTo>
                <a:cubicBezTo>
                  <a:pt x="2472589" y="839759"/>
                  <a:pt x="2438186" y="831315"/>
                  <a:pt x="2406609" y="815944"/>
                </a:cubicBezTo>
                <a:lnTo>
                  <a:pt x="2404258" y="814674"/>
                </a:lnTo>
                <a:lnTo>
                  <a:pt x="2411474" y="839939"/>
                </a:lnTo>
                <a:cubicBezTo>
                  <a:pt x="2420905" y="866591"/>
                  <a:pt x="2435223" y="891047"/>
                  <a:pt x="2454582" y="912031"/>
                </a:cubicBezTo>
                <a:cubicBezTo>
                  <a:pt x="2510508" y="972651"/>
                  <a:pt x="2595601" y="990303"/>
                  <a:pt x="2680322" y="967801"/>
                </a:cubicBezTo>
                <a:lnTo>
                  <a:pt x="2696412" y="962239"/>
                </a:lnTo>
                <a:lnTo>
                  <a:pt x="2675545" y="972519"/>
                </a:lnTo>
                <a:cubicBezTo>
                  <a:pt x="2566198" y="1016776"/>
                  <a:pt x="2447139" y="999594"/>
                  <a:pt x="2371299" y="917387"/>
                </a:cubicBezTo>
                <a:cubicBezTo>
                  <a:pt x="2351297" y="895706"/>
                  <a:pt x="2335721" y="871042"/>
                  <a:pt x="2324474" y="844407"/>
                </a:cubicBezTo>
                <a:lnTo>
                  <a:pt x="2317745" y="826463"/>
                </a:lnTo>
                <a:lnTo>
                  <a:pt x="2317413" y="826985"/>
                </a:lnTo>
                <a:cubicBezTo>
                  <a:pt x="2300749" y="858227"/>
                  <a:pt x="2291480" y="892863"/>
                  <a:pt x="2291480" y="929319"/>
                </a:cubicBezTo>
                <a:cubicBezTo>
                  <a:pt x="2291480" y="1013574"/>
                  <a:pt x="2340987" y="1088108"/>
                  <a:pt x="2416878" y="1133481"/>
                </a:cubicBezTo>
                <a:lnTo>
                  <a:pt x="2432147" y="1141172"/>
                </a:lnTo>
                <a:lnTo>
                  <a:pt x="2410310" y="1133405"/>
                </a:lnTo>
                <a:cubicBezTo>
                  <a:pt x="2302259" y="1085788"/>
                  <a:pt x="2228003" y="986911"/>
                  <a:pt x="2228003" y="872654"/>
                </a:cubicBezTo>
                <a:cubicBezTo>
                  <a:pt x="2228003" y="834987"/>
                  <a:pt x="2236073" y="798991"/>
                  <a:pt x="2250764" y="765953"/>
                </a:cubicBezTo>
                <a:lnTo>
                  <a:pt x="2252439" y="762559"/>
                </a:lnTo>
                <a:lnTo>
                  <a:pt x="2249204" y="763397"/>
                </a:lnTo>
                <a:cubicBezTo>
                  <a:pt x="2214290" y="774853"/>
                  <a:pt x="2183029" y="795036"/>
                  <a:pt x="2158334" y="824098"/>
                </a:cubicBezTo>
                <a:cubicBezTo>
                  <a:pt x="2104829" y="887064"/>
                  <a:pt x="2094496" y="977184"/>
                  <a:pt x="2122400" y="1063853"/>
                </a:cubicBezTo>
                <a:lnTo>
                  <a:pt x="2128926" y="1080215"/>
                </a:lnTo>
                <a:lnTo>
                  <a:pt x="2117539" y="1059230"/>
                </a:lnTo>
                <a:cubicBezTo>
                  <a:pt x="2067026" y="948527"/>
                  <a:pt x="2074323" y="823009"/>
                  <a:pt x="2146880" y="737620"/>
                </a:cubicBezTo>
                <a:cubicBezTo>
                  <a:pt x="2170800" y="709470"/>
                  <a:pt x="2199690" y="688179"/>
                  <a:pt x="2231650" y="673701"/>
                </a:cubicBezTo>
                <a:lnTo>
                  <a:pt x="2237517" y="671337"/>
                </a:lnTo>
                <a:lnTo>
                  <a:pt x="2209327" y="657843"/>
                </a:lnTo>
                <a:cubicBezTo>
                  <a:pt x="2188090" y="649803"/>
                  <a:pt x="2165635" y="645493"/>
                  <a:pt x="2142406" y="645493"/>
                </a:cubicBezTo>
                <a:cubicBezTo>
                  <a:pt x="2061880" y="645493"/>
                  <a:pt x="1990644" y="697292"/>
                  <a:pt x="1947278" y="776698"/>
                </a:cubicBezTo>
                <a:close/>
                <a:moveTo>
                  <a:pt x="0" y="4358100"/>
                </a:moveTo>
                <a:lnTo>
                  <a:pt x="21161" y="4298603"/>
                </a:lnTo>
                <a:cubicBezTo>
                  <a:pt x="150889" y="4004201"/>
                  <a:pt x="420274" y="3801879"/>
                  <a:pt x="731561" y="3801879"/>
                </a:cubicBezTo>
                <a:cubicBezTo>
                  <a:pt x="834183" y="3801879"/>
                  <a:pt x="932251" y="3823868"/>
                  <a:pt x="1022262" y="3863896"/>
                </a:cubicBezTo>
                <a:lnTo>
                  <a:pt x="1028966" y="3867203"/>
                </a:lnTo>
                <a:lnTo>
                  <a:pt x="1008395" y="3801412"/>
                </a:lnTo>
                <a:cubicBezTo>
                  <a:pt x="981510" y="3732008"/>
                  <a:pt x="940696" y="3668321"/>
                  <a:pt x="885511" y="3613677"/>
                </a:cubicBezTo>
                <a:cubicBezTo>
                  <a:pt x="726090" y="3455817"/>
                  <a:pt x="483525" y="3409851"/>
                  <a:pt x="242021" y="3468448"/>
                </a:cubicBezTo>
                <a:lnTo>
                  <a:pt x="196155" y="3482931"/>
                </a:lnTo>
                <a:lnTo>
                  <a:pt x="255637" y="3456161"/>
                </a:lnTo>
                <a:cubicBezTo>
                  <a:pt x="567343" y="3340913"/>
                  <a:pt x="906728" y="3385657"/>
                  <a:pt x="1122918" y="3599730"/>
                </a:cubicBezTo>
                <a:cubicBezTo>
                  <a:pt x="1179936" y="3656189"/>
                  <a:pt x="1224335" y="3720417"/>
                  <a:pt x="1256394" y="3789776"/>
                </a:cubicBezTo>
                <a:lnTo>
                  <a:pt x="1275579" y="3836506"/>
                </a:lnTo>
                <a:lnTo>
                  <a:pt x="1276524" y="3835144"/>
                </a:lnTo>
                <a:cubicBezTo>
                  <a:pt x="1324027" y="3753788"/>
                  <a:pt x="1350449" y="3663592"/>
                  <a:pt x="1350449" y="3568657"/>
                </a:cubicBezTo>
                <a:cubicBezTo>
                  <a:pt x="1350449" y="3349250"/>
                  <a:pt x="1209325" y="3155158"/>
                  <a:pt x="992989" y="3037002"/>
                </a:cubicBezTo>
                <a:lnTo>
                  <a:pt x="970306" y="3026565"/>
                </a:lnTo>
                <a:lnTo>
                  <a:pt x="973040" y="3062393"/>
                </a:lnTo>
                <a:cubicBezTo>
                  <a:pt x="995177" y="3206385"/>
                  <a:pt x="1092461" y="3331598"/>
                  <a:pt x="1232279" y="3411742"/>
                </a:cubicBezTo>
                <a:lnTo>
                  <a:pt x="1264427" y="3427267"/>
                </a:lnTo>
                <a:lnTo>
                  <a:pt x="1218449" y="3411588"/>
                </a:lnTo>
                <a:cubicBezTo>
                  <a:pt x="990945" y="3315467"/>
                  <a:pt x="834597" y="3115868"/>
                  <a:pt x="834597" y="2885221"/>
                </a:cubicBezTo>
                <a:cubicBezTo>
                  <a:pt x="834597" y="2809184"/>
                  <a:pt x="851589" y="2736521"/>
                  <a:pt x="882522" y="2669827"/>
                </a:cubicBezTo>
                <a:lnTo>
                  <a:pt x="886047" y="2662975"/>
                </a:lnTo>
                <a:lnTo>
                  <a:pt x="879237" y="2664668"/>
                </a:lnTo>
                <a:cubicBezTo>
                  <a:pt x="805724" y="2687793"/>
                  <a:pt x="739903" y="2728535"/>
                  <a:pt x="687908" y="2787201"/>
                </a:cubicBezTo>
                <a:cubicBezTo>
                  <a:pt x="575252" y="2914310"/>
                  <a:pt x="553496" y="3096231"/>
                  <a:pt x="612247" y="3271187"/>
                </a:cubicBezTo>
                <a:lnTo>
                  <a:pt x="625989" y="3304217"/>
                </a:lnTo>
                <a:lnTo>
                  <a:pt x="602013" y="3261854"/>
                </a:lnTo>
                <a:cubicBezTo>
                  <a:pt x="495657" y="3038382"/>
                  <a:pt x="511019" y="2785004"/>
                  <a:pt x="663791" y="2612633"/>
                </a:cubicBezTo>
                <a:cubicBezTo>
                  <a:pt x="714155" y="2555807"/>
                  <a:pt x="774984" y="2512828"/>
                  <a:pt x="842276" y="2483603"/>
                </a:cubicBezTo>
                <a:lnTo>
                  <a:pt x="854630" y="2478830"/>
                </a:lnTo>
                <a:lnTo>
                  <a:pt x="795274" y="2451590"/>
                </a:lnTo>
                <a:cubicBezTo>
                  <a:pt x="750560" y="2435360"/>
                  <a:pt x="703279" y="2426659"/>
                  <a:pt x="654370" y="2426659"/>
                </a:cubicBezTo>
                <a:cubicBezTo>
                  <a:pt x="484820" y="2426659"/>
                  <a:pt x="334832" y="2531224"/>
                  <a:pt x="243525" y="2691517"/>
                </a:cubicBezTo>
                <a:lnTo>
                  <a:pt x="228049" y="2723765"/>
                </a:lnTo>
                <a:lnTo>
                  <a:pt x="243679" y="2677643"/>
                </a:lnTo>
                <a:cubicBezTo>
                  <a:pt x="339499" y="2449426"/>
                  <a:pt x="538475" y="2292588"/>
                  <a:pt x="768401" y="2292588"/>
                </a:cubicBezTo>
                <a:cubicBezTo>
                  <a:pt x="844200" y="2292588"/>
                  <a:pt x="916636" y="2309634"/>
                  <a:pt x="983121" y="2340663"/>
                </a:cubicBezTo>
                <a:lnTo>
                  <a:pt x="988073" y="2343227"/>
                </a:lnTo>
                <a:lnTo>
                  <a:pt x="972878" y="2292226"/>
                </a:lnTo>
                <a:cubicBezTo>
                  <a:pt x="953020" y="2238425"/>
                  <a:pt x="922874" y="2189056"/>
                  <a:pt x="882113" y="2146696"/>
                </a:cubicBezTo>
                <a:cubicBezTo>
                  <a:pt x="764360" y="2024325"/>
                  <a:pt x="585194" y="1988693"/>
                  <a:pt x="406812" y="2034116"/>
                </a:cubicBezTo>
                <a:lnTo>
                  <a:pt x="372934" y="2045343"/>
                </a:lnTo>
                <a:lnTo>
                  <a:pt x="416870" y="2024592"/>
                </a:lnTo>
                <a:cubicBezTo>
                  <a:pt x="647105" y="1935252"/>
                  <a:pt x="897784" y="1969937"/>
                  <a:pt x="1057469" y="2135884"/>
                </a:cubicBezTo>
                <a:cubicBezTo>
                  <a:pt x="1099583" y="2179651"/>
                  <a:pt x="1132378" y="2229440"/>
                  <a:pt x="1156058" y="2283206"/>
                </a:cubicBezTo>
                <a:lnTo>
                  <a:pt x="1170228" y="2319431"/>
                </a:lnTo>
                <a:lnTo>
                  <a:pt x="1170926" y="2318375"/>
                </a:lnTo>
                <a:cubicBezTo>
                  <a:pt x="1206014" y="2255309"/>
                  <a:pt x="1225529" y="2185390"/>
                  <a:pt x="1225529" y="2111797"/>
                </a:cubicBezTo>
                <a:cubicBezTo>
                  <a:pt x="1225529" y="1941715"/>
                  <a:pt x="1121291" y="1791257"/>
                  <a:pt x="961499" y="1699664"/>
                </a:cubicBezTo>
                <a:lnTo>
                  <a:pt x="929352" y="1684139"/>
                </a:lnTo>
                <a:lnTo>
                  <a:pt x="975330" y="1699818"/>
                </a:lnTo>
                <a:cubicBezTo>
                  <a:pt x="1202834" y="1795939"/>
                  <a:pt x="1359181" y="1995538"/>
                  <a:pt x="1359181" y="2226185"/>
                </a:cubicBezTo>
                <a:cubicBezTo>
                  <a:pt x="1359181" y="2271807"/>
                  <a:pt x="1353064" y="2316215"/>
                  <a:pt x="1341489" y="2358847"/>
                </a:cubicBezTo>
                <a:lnTo>
                  <a:pt x="1329163" y="2397584"/>
                </a:lnTo>
                <a:lnTo>
                  <a:pt x="1330507" y="2397066"/>
                </a:lnTo>
                <a:cubicBezTo>
                  <a:pt x="1382470" y="2373102"/>
                  <a:pt x="1429243" y="2339185"/>
                  <a:pt x="1468239" y="2295185"/>
                </a:cubicBezTo>
                <a:cubicBezTo>
                  <a:pt x="1538649" y="2215742"/>
                  <a:pt x="1573551" y="2114888"/>
                  <a:pt x="1575483" y="2007705"/>
                </a:cubicBezTo>
                <a:lnTo>
                  <a:pt x="1572720" y="1943087"/>
                </a:lnTo>
                <a:lnTo>
                  <a:pt x="1549946" y="1907690"/>
                </a:lnTo>
                <a:cubicBezTo>
                  <a:pt x="1519370" y="1851153"/>
                  <a:pt x="1502342" y="1788358"/>
                  <a:pt x="1502342" y="1722224"/>
                </a:cubicBezTo>
                <a:cubicBezTo>
                  <a:pt x="1502342" y="1664084"/>
                  <a:pt x="1515501" y="1608524"/>
                  <a:pt x="1539458" y="1557529"/>
                </a:cubicBezTo>
                <a:lnTo>
                  <a:pt x="1542188" y="1552290"/>
                </a:lnTo>
                <a:lnTo>
                  <a:pt x="1536914" y="1553584"/>
                </a:lnTo>
                <a:cubicBezTo>
                  <a:pt x="1479980" y="1571266"/>
                  <a:pt x="1429003" y="1602418"/>
                  <a:pt x="1388734" y="1647276"/>
                </a:cubicBezTo>
                <a:cubicBezTo>
                  <a:pt x="1301485" y="1744466"/>
                  <a:pt x="1284635" y="1883567"/>
                  <a:pt x="1330136" y="2017342"/>
                </a:cubicBezTo>
                <a:lnTo>
                  <a:pt x="1340779" y="2042597"/>
                </a:lnTo>
                <a:lnTo>
                  <a:pt x="1322210" y="2010205"/>
                </a:lnTo>
                <a:cubicBezTo>
                  <a:pt x="1239840" y="1839334"/>
                  <a:pt x="1251738" y="1645596"/>
                  <a:pt x="1370056" y="1513796"/>
                </a:cubicBezTo>
                <a:cubicBezTo>
                  <a:pt x="1409062" y="1470346"/>
                  <a:pt x="1456172" y="1437484"/>
                  <a:pt x="1508288" y="1415137"/>
                </a:cubicBezTo>
                <a:lnTo>
                  <a:pt x="1517856" y="1411488"/>
                </a:lnTo>
                <a:lnTo>
                  <a:pt x="1471887" y="1390660"/>
                </a:lnTo>
                <a:cubicBezTo>
                  <a:pt x="1437256" y="1378250"/>
                  <a:pt x="1400638" y="1371597"/>
                  <a:pt x="1362760" y="1371597"/>
                </a:cubicBezTo>
                <a:cubicBezTo>
                  <a:pt x="1231447" y="1371597"/>
                  <a:pt x="1115285" y="1451550"/>
                  <a:pt x="1044569" y="1574113"/>
                </a:cubicBezTo>
                <a:lnTo>
                  <a:pt x="1032583" y="1598771"/>
                </a:lnTo>
                <a:lnTo>
                  <a:pt x="1044688" y="1563505"/>
                </a:lnTo>
                <a:cubicBezTo>
                  <a:pt x="1118899" y="1389005"/>
                  <a:pt x="1273001" y="1269084"/>
                  <a:pt x="1451074" y="1269084"/>
                </a:cubicBezTo>
                <a:cubicBezTo>
                  <a:pt x="1509779" y="1269084"/>
                  <a:pt x="1565879" y="1282117"/>
                  <a:pt x="1617370" y="1305843"/>
                </a:cubicBezTo>
                <a:lnTo>
                  <a:pt x="1621205" y="1307803"/>
                </a:lnTo>
                <a:lnTo>
                  <a:pt x="1609437" y="1268807"/>
                </a:lnTo>
                <a:cubicBezTo>
                  <a:pt x="1594057" y="1227669"/>
                  <a:pt x="1570710" y="1189920"/>
                  <a:pt x="1539141" y="1157531"/>
                </a:cubicBezTo>
                <a:cubicBezTo>
                  <a:pt x="1447944" y="1063963"/>
                  <a:pt x="1309184" y="1036718"/>
                  <a:pt x="1171032" y="1071450"/>
                </a:cubicBezTo>
                <a:lnTo>
                  <a:pt x="1144794" y="1080034"/>
                </a:lnTo>
                <a:lnTo>
                  <a:pt x="1178821" y="1064167"/>
                </a:lnTo>
                <a:cubicBezTo>
                  <a:pt x="1357133" y="995856"/>
                  <a:pt x="1551278" y="1022377"/>
                  <a:pt x="1674950" y="1149264"/>
                </a:cubicBezTo>
                <a:cubicBezTo>
                  <a:pt x="1707567" y="1182729"/>
                  <a:pt x="1732966" y="1220799"/>
                  <a:pt x="1751305" y="1261910"/>
                </a:cubicBezTo>
                <a:lnTo>
                  <a:pt x="1762280" y="1289608"/>
                </a:lnTo>
                <a:lnTo>
                  <a:pt x="1762821" y="1288801"/>
                </a:lnTo>
                <a:cubicBezTo>
                  <a:pt x="1789995" y="1240579"/>
                  <a:pt x="1805110" y="1187117"/>
                  <a:pt x="1805110" y="1130846"/>
                </a:cubicBezTo>
                <a:cubicBezTo>
                  <a:pt x="1805110" y="1000798"/>
                  <a:pt x="1724379" y="885755"/>
                  <a:pt x="1600624" y="815720"/>
                </a:cubicBezTo>
                <a:lnTo>
                  <a:pt x="1575727" y="803850"/>
                </a:lnTo>
                <a:lnTo>
                  <a:pt x="1611336" y="815838"/>
                </a:lnTo>
                <a:cubicBezTo>
                  <a:pt x="1787532" y="889335"/>
                  <a:pt x="1908620" y="1041952"/>
                  <a:pt x="1908620" y="1218310"/>
                </a:cubicBezTo>
                <a:cubicBezTo>
                  <a:pt x="1908620" y="1253194"/>
                  <a:pt x="1903882" y="1287149"/>
                  <a:pt x="1894918" y="1319746"/>
                </a:cubicBezTo>
                <a:lnTo>
                  <a:pt x="1885372" y="1349366"/>
                </a:lnTo>
                <a:lnTo>
                  <a:pt x="1886412" y="1348970"/>
                </a:lnTo>
                <a:cubicBezTo>
                  <a:pt x="1926656" y="1330646"/>
                  <a:pt x="1962881" y="1304712"/>
                  <a:pt x="1993083" y="1271069"/>
                </a:cubicBezTo>
                <a:cubicBezTo>
                  <a:pt x="2080332" y="1173879"/>
                  <a:pt x="2097182" y="1034778"/>
                  <a:pt x="2051681" y="901003"/>
                </a:cubicBezTo>
                <a:lnTo>
                  <a:pt x="2041038" y="875748"/>
                </a:lnTo>
                <a:lnTo>
                  <a:pt x="2059607" y="908139"/>
                </a:lnTo>
                <a:cubicBezTo>
                  <a:pt x="2141977" y="1079011"/>
                  <a:pt x="2130079" y="1272749"/>
                  <a:pt x="2011761" y="1404549"/>
                </a:cubicBezTo>
                <a:cubicBezTo>
                  <a:pt x="1972755" y="1447999"/>
                  <a:pt x="1925645" y="1480861"/>
                  <a:pt x="1873528" y="1503208"/>
                </a:cubicBezTo>
                <a:lnTo>
                  <a:pt x="1860177" y="1508300"/>
                </a:lnTo>
                <a:lnTo>
                  <a:pt x="1888711" y="1527054"/>
                </a:lnTo>
                <a:cubicBezTo>
                  <a:pt x="1937402" y="1553967"/>
                  <a:pt x="1991384" y="1568936"/>
                  <a:pt x="2048202" y="1568936"/>
                </a:cubicBezTo>
                <a:cubicBezTo>
                  <a:pt x="2179515" y="1568936"/>
                  <a:pt x="2295677" y="1488983"/>
                  <a:pt x="2366392" y="1366420"/>
                </a:cubicBezTo>
                <a:lnTo>
                  <a:pt x="2378378" y="1341762"/>
                </a:lnTo>
                <a:lnTo>
                  <a:pt x="2366273" y="1377028"/>
                </a:lnTo>
                <a:cubicBezTo>
                  <a:pt x="2292062" y="1551528"/>
                  <a:pt x="2137960" y="1671449"/>
                  <a:pt x="1959888" y="1671449"/>
                </a:cubicBezTo>
                <a:cubicBezTo>
                  <a:pt x="1901183" y="1671449"/>
                  <a:pt x="1845082" y="1658416"/>
                  <a:pt x="1793591" y="1634690"/>
                </a:cubicBezTo>
                <a:lnTo>
                  <a:pt x="1789757" y="1632730"/>
                </a:lnTo>
                <a:lnTo>
                  <a:pt x="1801524" y="1671727"/>
                </a:lnTo>
                <a:cubicBezTo>
                  <a:pt x="1816904" y="1712864"/>
                  <a:pt x="1840252" y="1750613"/>
                  <a:pt x="1871820" y="1783002"/>
                </a:cubicBezTo>
                <a:cubicBezTo>
                  <a:pt x="1963017" y="1876570"/>
                  <a:pt x="2101777" y="1903815"/>
                  <a:pt x="2239930" y="1869083"/>
                </a:cubicBezTo>
                <a:lnTo>
                  <a:pt x="2266168" y="1860499"/>
                </a:lnTo>
                <a:lnTo>
                  <a:pt x="2232140" y="1876366"/>
                </a:lnTo>
                <a:cubicBezTo>
                  <a:pt x="2053829" y="1944677"/>
                  <a:pt x="1859683" y="1918156"/>
                  <a:pt x="1736011" y="1791269"/>
                </a:cubicBezTo>
                <a:cubicBezTo>
                  <a:pt x="1703394" y="1757804"/>
                  <a:pt x="1677995" y="1719735"/>
                  <a:pt x="1659656" y="1678623"/>
                </a:cubicBezTo>
                <a:lnTo>
                  <a:pt x="1648681" y="1650926"/>
                </a:lnTo>
                <a:lnTo>
                  <a:pt x="1648141" y="1651733"/>
                </a:lnTo>
                <a:cubicBezTo>
                  <a:pt x="1620966" y="1699955"/>
                  <a:pt x="1605852" y="1753416"/>
                  <a:pt x="1605852" y="1809687"/>
                </a:cubicBezTo>
                <a:cubicBezTo>
                  <a:pt x="1605852" y="1939735"/>
                  <a:pt x="1686582" y="2054779"/>
                  <a:pt x="1810337" y="2124813"/>
                </a:cubicBezTo>
                <a:lnTo>
                  <a:pt x="1835235" y="2136684"/>
                </a:lnTo>
                <a:lnTo>
                  <a:pt x="1799626" y="2124696"/>
                </a:lnTo>
                <a:cubicBezTo>
                  <a:pt x="1733552" y="2097134"/>
                  <a:pt x="1675228" y="2058447"/>
                  <a:pt x="1628133" y="2011553"/>
                </a:cubicBezTo>
                <a:lnTo>
                  <a:pt x="1610731" y="1991616"/>
                </a:lnTo>
                <a:lnTo>
                  <a:pt x="1610834" y="1992011"/>
                </a:lnTo>
                <a:cubicBezTo>
                  <a:pt x="1644221" y="2165631"/>
                  <a:pt x="1606935" y="2340476"/>
                  <a:pt x="1492356" y="2469754"/>
                </a:cubicBezTo>
                <a:cubicBezTo>
                  <a:pt x="1441992" y="2526580"/>
                  <a:pt x="1381164" y="2569558"/>
                  <a:pt x="1313871" y="2598784"/>
                </a:cubicBezTo>
                <a:lnTo>
                  <a:pt x="1296631" y="2605444"/>
                </a:lnTo>
                <a:lnTo>
                  <a:pt x="1333475" y="2629971"/>
                </a:lnTo>
                <a:cubicBezTo>
                  <a:pt x="1396344" y="2665169"/>
                  <a:pt x="1466045" y="2684746"/>
                  <a:pt x="1539408" y="2684746"/>
                </a:cubicBezTo>
                <a:cubicBezTo>
                  <a:pt x="1708958" y="2684746"/>
                  <a:pt x="1858947" y="2580181"/>
                  <a:pt x="1950254" y="2419888"/>
                </a:cubicBezTo>
                <a:lnTo>
                  <a:pt x="1965730" y="2387640"/>
                </a:lnTo>
                <a:lnTo>
                  <a:pt x="1950100" y="2433762"/>
                </a:lnTo>
                <a:cubicBezTo>
                  <a:pt x="1854279" y="2661979"/>
                  <a:pt x="1655303" y="2818816"/>
                  <a:pt x="1425378" y="2818816"/>
                </a:cubicBezTo>
                <a:cubicBezTo>
                  <a:pt x="1349578" y="2818816"/>
                  <a:pt x="1277142" y="2801771"/>
                  <a:pt x="1210657" y="2770742"/>
                </a:cubicBezTo>
                <a:lnTo>
                  <a:pt x="1205706" y="2768178"/>
                </a:lnTo>
                <a:lnTo>
                  <a:pt x="1220900" y="2819179"/>
                </a:lnTo>
                <a:cubicBezTo>
                  <a:pt x="1240758" y="2872981"/>
                  <a:pt x="1270905" y="2922350"/>
                  <a:pt x="1311665" y="2964709"/>
                </a:cubicBezTo>
                <a:cubicBezTo>
                  <a:pt x="1429419" y="3087081"/>
                  <a:pt x="1608584" y="3122713"/>
                  <a:pt x="1786966" y="3077290"/>
                </a:cubicBezTo>
                <a:lnTo>
                  <a:pt x="1820844" y="3066063"/>
                </a:lnTo>
                <a:lnTo>
                  <a:pt x="1776908" y="3086814"/>
                </a:lnTo>
                <a:cubicBezTo>
                  <a:pt x="1546674" y="3176154"/>
                  <a:pt x="1295994" y="3141469"/>
                  <a:pt x="1136310" y="2975521"/>
                </a:cubicBezTo>
                <a:cubicBezTo>
                  <a:pt x="1094195" y="2931755"/>
                  <a:pt x="1061400" y="2881966"/>
                  <a:pt x="1037720" y="2828199"/>
                </a:cubicBezTo>
                <a:lnTo>
                  <a:pt x="1023550" y="2791975"/>
                </a:lnTo>
                <a:lnTo>
                  <a:pt x="1022852" y="2793031"/>
                </a:lnTo>
                <a:cubicBezTo>
                  <a:pt x="987765" y="2856097"/>
                  <a:pt x="968249" y="2926016"/>
                  <a:pt x="968249" y="2999609"/>
                </a:cubicBezTo>
                <a:lnTo>
                  <a:pt x="970085" y="3023675"/>
                </a:lnTo>
                <a:lnTo>
                  <a:pt x="1011714" y="3037201"/>
                </a:lnTo>
                <a:cubicBezTo>
                  <a:pt x="1319722" y="3161198"/>
                  <a:pt x="1531395" y="3418682"/>
                  <a:pt x="1531395" y="3716218"/>
                </a:cubicBezTo>
                <a:cubicBezTo>
                  <a:pt x="1531395" y="3775071"/>
                  <a:pt x="1523113" y="3832357"/>
                  <a:pt x="1507442" y="3887353"/>
                </a:cubicBezTo>
                <a:lnTo>
                  <a:pt x="1490755" y="3937324"/>
                </a:lnTo>
                <a:lnTo>
                  <a:pt x="1492573" y="3936657"/>
                </a:lnTo>
                <a:cubicBezTo>
                  <a:pt x="1562924" y="3905742"/>
                  <a:pt x="1626248" y="3861989"/>
                  <a:pt x="1679044" y="3805229"/>
                </a:cubicBezTo>
                <a:cubicBezTo>
                  <a:pt x="1831564" y="3641257"/>
                  <a:pt x="1861019" y="3406578"/>
                  <a:pt x="1781479" y="3180883"/>
                </a:cubicBezTo>
                <a:lnTo>
                  <a:pt x="1762873" y="3138276"/>
                </a:lnTo>
                <a:lnTo>
                  <a:pt x="1795334" y="3192924"/>
                </a:lnTo>
                <a:cubicBezTo>
                  <a:pt x="1939325" y="3481204"/>
                  <a:pt x="1918527" y="3808064"/>
                  <a:pt x="1711695" y="4030424"/>
                </a:cubicBezTo>
                <a:cubicBezTo>
                  <a:pt x="1643509" y="4103730"/>
                  <a:pt x="1561156" y="4159172"/>
                  <a:pt x="1470051" y="4196874"/>
                </a:cubicBezTo>
                <a:lnTo>
                  <a:pt x="1446711" y="4205466"/>
                </a:lnTo>
                <a:lnTo>
                  <a:pt x="1496593" y="4237106"/>
                </a:lnTo>
                <a:cubicBezTo>
                  <a:pt x="1581709" y="4282511"/>
                  <a:pt x="1676074" y="4307765"/>
                  <a:pt x="1775397" y="4307765"/>
                </a:cubicBezTo>
                <a:cubicBezTo>
                  <a:pt x="2004944" y="4307765"/>
                  <a:pt x="2208007" y="4172876"/>
                  <a:pt x="2331624" y="3966097"/>
                </a:cubicBezTo>
                <a:lnTo>
                  <a:pt x="2352576" y="3924497"/>
                </a:lnTo>
                <a:lnTo>
                  <a:pt x="2331416" y="3983994"/>
                </a:lnTo>
                <a:cubicBezTo>
                  <a:pt x="2201688" y="4278396"/>
                  <a:pt x="1932303" y="4480717"/>
                  <a:pt x="1621015" y="4480717"/>
                </a:cubicBezTo>
                <a:cubicBezTo>
                  <a:pt x="1518394" y="4480717"/>
                  <a:pt x="1420325" y="4458728"/>
                  <a:pt x="1330314" y="4418700"/>
                </a:cubicBezTo>
                <a:lnTo>
                  <a:pt x="1323610" y="4415393"/>
                </a:lnTo>
                <a:lnTo>
                  <a:pt x="1344182" y="4481185"/>
                </a:lnTo>
                <a:cubicBezTo>
                  <a:pt x="1371067" y="4550589"/>
                  <a:pt x="1411881" y="4614276"/>
                  <a:pt x="1467065" y="4668920"/>
                </a:cubicBezTo>
                <a:cubicBezTo>
                  <a:pt x="1626487" y="4826780"/>
                  <a:pt x="1869052" y="4872745"/>
                  <a:pt x="2110555" y="4814149"/>
                </a:cubicBezTo>
                <a:lnTo>
                  <a:pt x="2156421" y="4799666"/>
                </a:lnTo>
                <a:lnTo>
                  <a:pt x="2096939" y="4826436"/>
                </a:lnTo>
                <a:cubicBezTo>
                  <a:pt x="1785234" y="4941684"/>
                  <a:pt x="1445849" y="4896940"/>
                  <a:pt x="1229658" y="4682867"/>
                </a:cubicBezTo>
                <a:cubicBezTo>
                  <a:pt x="1172641" y="4626408"/>
                  <a:pt x="1128241" y="4562180"/>
                  <a:pt x="1096182" y="4492821"/>
                </a:cubicBezTo>
                <a:lnTo>
                  <a:pt x="1076998" y="4446092"/>
                </a:lnTo>
                <a:lnTo>
                  <a:pt x="1076053" y="4447453"/>
                </a:lnTo>
                <a:cubicBezTo>
                  <a:pt x="1028549" y="4528809"/>
                  <a:pt x="1002127" y="4619005"/>
                  <a:pt x="1002127" y="4713940"/>
                </a:cubicBezTo>
                <a:cubicBezTo>
                  <a:pt x="1002127" y="4933347"/>
                  <a:pt x="1143252" y="5127439"/>
                  <a:pt x="1359587" y="5245595"/>
                </a:cubicBezTo>
                <a:lnTo>
                  <a:pt x="1403110" y="5265622"/>
                </a:lnTo>
                <a:lnTo>
                  <a:pt x="1340863" y="5245396"/>
                </a:lnTo>
                <a:cubicBezTo>
                  <a:pt x="1032854" y="5121399"/>
                  <a:pt x="821182" y="4863915"/>
                  <a:pt x="821182" y="4566379"/>
                </a:cubicBezTo>
                <a:cubicBezTo>
                  <a:pt x="821182" y="4468291"/>
                  <a:pt x="844187" y="4374555"/>
                  <a:pt x="886065" y="4288520"/>
                </a:cubicBezTo>
                <a:lnTo>
                  <a:pt x="890837" y="4279681"/>
                </a:lnTo>
                <a:lnTo>
                  <a:pt x="881618" y="4281865"/>
                </a:lnTo>
                <a:cubicBezTo>
                  <a:pt x="782091" y="4311697"/>
                  <a:pt x="692980" y="4364254"/>
                  <a:pt x="622585" y="4439933"/>
                </a:cubicBezTo>
                <a:cubicBezTo>
                  <a:pt x="470065" y="4603905"/>
                  <a:pt x="440610" y="4838584"/>
                  <a:pt x="520151" y="5064279"/>
                </a:cubicBezTo>
                <a:lnTo>
                  <a:pt x="538756" y="5106886"/>
                </a:lnTo>
                <a:lnTo>
                  <a:pt x="506295" y="5052238"/>
                </a:lnTo>
                <a:cubicBezTo>
                  <a:pt x="362304" y="4763958"/>
                  <a:pt x="383103" y="4437099"/>
                  <a:pt x="589934" y="4214738"/>
                </a:cubicBezTo>
                <a:cubicBezTo>
                  <a:pt x="658120" y="4141433"/>
                  <a:pt x="740473" y="4085990"/>
                  <a:pt x="831578" y="4048289"/>
                </a:cubicBezTo>
                <a:lnTo>
                  <a:pt x="848303" y="4042132"/>
                </a:lnTo>
                <a:lnTo>
                  <a:pt x="767944" y="4006992"/>
                </a:lnTo>
                <a:cubicBezTo>
                  <a:pt x="707407" y="3986056"/>
                  <a:pt x="643395" y="3974832"/>
                  <a:pt x="577180" y="3974832"/>
                </a:cubicBezTo>
                <a:cubicBezTo>
                  <a:pt x="347633" y="3974832"/>
                  <a:pt x="144570" y="4109721"/>
                  <a:pt x="20953" y="4316500"/>
                </a:cubicBezTo>
                <a:close/>
              </a:path>
            </a:pathLst>
          </a:custGeom>
          <a:gradFill>
            <a:gsLst>
              <a:gs pos="81000">
                <a:schemeClr val="accent6">
                  <a:lumMod val="50000"/>
                </a:schemeClr>
              </a:gs>
              <a:gs pos="24000">
                <a:srgbClr val="00B050"/>
              </a:gs>
              <a:gs pos="51000">
                <a:srgbClr val="FF6600"/>
              </a:gs>
            </a:gsLst>
            <a:lin ang="2700000" scaled="1"/>
          </a:gradFill>
          <a:ln w="0">
            <a:noFill/>
          </a:ln>
          <a:effectLst>
            <a:outerShdw sx="102000" sy="102000" algn="ctr" rotWithShape="0">
              <a:schemeClr val="tx1"/>
            </a:outerShdw>
          </a:effectLst>
          <a:scene3d>
            <a:camera prst="orthographicFront"/>
            <a:lightRig rig="flat" dir="t"/>
          </a:scene3d>
          <a:sp3d>
            <a:bevel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8" name="Forma libre 18"/>
          <p:cNvSpPr/>
          <p:nvPr/>
        </p:nvSpPr>
        <p:spPr>
          <a:xfrm rot="16200000" flipH="1">
            <a:off x="6507871" y="1309527"/>
            <a:ext cx="2051834" cy="3563887"/>
          </a:xfrm>
          <a:custGeom>
            <a:avLst/>
            <a:gdLst>
              <a:gd name="connsiteX0" fmla="*/ 1939928 w 3208915"/>
              <a:gd name="connsiteY0" fmla="*/ 792673 h 5265622"/>
              <a:gd name="connsiteX1" fmla="*/ 1947351 w 3208915"/>
              <a:gd name="connsiteY1" fmla="*/ 769825 h 5265622"/>
              <a:gd name="connsiteX2" fmla="*/ 2196563 w 3208915"/>
              <a:gd name="connsiteY2" fmla="*/ 579077 h 5265622"/>
              <a:gd name="connsiteX3" fmla="*/ 2298543 w 3208915"/>
              <a:gd name="connsiteY3" fmla="*/ 602892 h 5265622"/>
              <a:gd name="connsiteX4" fmla="*/ 2300895 w 3208915"/>
              <a:gd name="connsiteY4" fmla="*/ 604162 h 5265622"/>
              <a:gd name="connsiteX5" fmla="*/ 2293678 w 3208915"/>
              <a:gd name="connsiteY5" fmla="*/ 578898 h 5265622"/>
              <a:gd name="connsiteX6" fmla="*/ 2250570 w 3208915"/>
              <a:gd name="connsiteY6" fmla="*/ 506805 h 5265622"/>
              <a:gd name="connsiteX7" fmla="*/ 2024830 w 3208915"/>
              <a:gd name="connsiteY7" fmla="*/ 451036 h 5265622"/>
              <a:gd name="connsiteX8" fmla="*/ 2008740 w 3208915"/>
              <a:gd name="connsiteY8" fmla="*/ 456597 h 5265622"/>
              <a:gd name="connsiteX9" fmla="*/ 2029607 w 3208915"/>
              <a:gd name="connsiteY9" fmla="*/ 446317 h 5265622"/>
              <a:gd name="connsiteX10" fmla="*/ 2333854 w 3208915"/>
              <a:gd name="connsiteY10" fmla="*/ 501449 h 5265622"/>
              <a:gd name="connsiteX11" fmla="*/ 2380678 w 3208915"/>
              <a:gd name="connsiteY11" fmla="*/ 574430 h 5265622"/>
              <a:gd name="connsiteX12" fmla="*/ 2387408 w 3208915"/>
              <a:gd name="connsiteY12" fmla="*/ 592374 h 5265622"/>
              <a:gd name="connsiteX13" fmla="*/ 2387739 w 3208915"/>
              <a:gd name="connsiteY13" fmla="*/ 591851 h 5265622"/>
              <a:gd name="connsiteX14" fmla="*/ 2413673 w 3208915"/>
              <a:gd name="connsiteY14" fmla="*/ 489517 h 5265622"/>
              <a:gd name="connsiteX15" fmla="*/ 2288274 w 3208915"/>
              <a:gd name="connsiteY15" fmla="*/ 285355 h 5265622"/>
              <a:gd name="connsiteX16" fmla="*/ 2273006 w 3208915"/>
              <a:gd name="connsiteY16" fmla="*/ 277665 h 5265622"/>
              <a:gd name="connsiteX17" fmla="*/ 2294843 w 3208915"/>
              <a:gd name="connsiteY17" fmla="*/ 285432 h 5265622"/>
              <a:gd name="connsiteX18" fmla="*/ 2477149 w 3208915"/>
              <a:gd name="connsiteY18" fmla="*/ 546182 h 5265622"/>
              <a:gd name="connsiteX19" fmla="*/ 2468747 w 3208915"/>
              <a:gd name="connsiteY19" fmla="*/ 611900 h 5265622"/>
              <a:gd name="connsiteX20" fmla="*/ 2462893 w 3208915"/>
              <a:gd name="connsiteY20" fmla="*/ 631090 h 5265622"/>
              <a:gd name="connsiteX21" fmla="*/ 2463531 w 3208915"/>
              <a:gd name="connsiteY21" fmla="*/ 630833 h 5265622"/>
              <a:gd name="connsiteX22" fmla="*/ 2528945 w 3208915"/>
              <a:gd name="connsiteY22" fmla="*/ 580364 h 5265622"/>
              <a:gd name="connsiteX23" fmla="*/ 2578561 w 3208915"/>
              <a:gd name="connsiteY23" fmla="*/ 405778 h 5265622"/>
              <a:gd name="connsiteX24" fmla="*/ 2577701 w 3208915"/>
              <a:gd name="connsiteY24" fmla="*/ 401681 h 5265622"/>
              <a:gd name="connsiteX25" fmla="*/ 2576338 w 3208915"/>
              <a:gd name="connsiteY25" fmla="*/ 404718 h 5265622"/>
              <a:gd name="connsiteX26" fmla="*/ 2577541 w 3208915"/>
              <a:gd name="connsiteY26" fmla="*/ 400920 h 5265622"/>
              <a:gd name="connsiteX27" fmla="*/ 2564880 w 3208915"/>
              <a:gd name="connsiteY27" fmla="*/ 340607 h 5265622"/>
              <a:gd name="connsiteX28" fmla="*/ 2558353 w 3208915"/>
              <a:gd name="connsiteY28" fmla="*/ 324246 h 5265622"/>
              <a:gd name="connsiteX29" fmla="*/ 2569741 w 3208915"/>
              <a:gd name="connsiteY29" fmla="*/ 345231 h 5265622"/>
              <a:gd name="connsiteX30" fmla="*/ 2582581 w 3208915"/>
              <a:gd name="connsiteY30" fmla="*/ 385736 h 5265622"/>
              <a:gd name="connsiteX31" fmla="*/ 2614820 w 3208915"/>
              <a:gd name="connsiteY31" fmla="*/ 325861 h 5265622"/>
              <a:gd name="connsiteX32" fmla="*/ 2773045 w 3208915"/>
              <a:gd name="connsiteY32" fmla="*/ 236865 h 5265622"/>
              <a:gd name="connsiteX33" fmla="*/ 2851211 w 3208915"/>
              <a:gd name="connsiteY33" fmla="*/ 255580 h 5265622"/>
              <a:gd name="connsiteX34" fmla="*/ 2853013 w 3208915"/>
              <a:gd name="connsiteY34" fmla="*/ 256578 h 5265622"/>
              <a:gd name="connsiteX35" fmla="*/ 2847482 w 3208915"/>
              <a:gd name="connsiteY35" fmla="*/ 236723 h 5265622"/>
              <a:gd name="connsiteX36" fmla="*/ 2814440 w 3208915"/>
              <a:gd name="connsiteY36" fmla="*/ 180070 h 5265622"/>
              <a:gd name="connsiteX37" fmla="*/ 2641414 w 3208915"/>
              <a:gd name="connsiteY37" fmla="*/ 136243 h 5265622"/>
              <a:gd name="connsiteX38" fmla="*/ 2629081 w 3208915"/>
              <a:gd name="connsiteY38" fmla="*/ 140614 h 5265622"/>
              <a:gd name="connsiteX39" fmla="*/ 2645075 w 3208915"/>
              <a:gd name="connsiteY39" fmla="*/ 132536 h 5265622"/>
              <a:gd name="connsiteX40" fmla="*/ 2878276 w 3208915"/>
              <a:gd name="connsiteY40" fmla="*/ 175861 h 5265622"/>
              <a:gd name="connsiteX41" fmla="*/ 2914166 w 3208915"/>
              <a:gd name="connsiteY41" fmla="*/ 233212 h 5265622"/>
              <a:gd name="connsiteX42" fmla="*/ 2919324 w 3208915"/>
              <a:gd name="connsiteY42" fmla="*/ 247314 h 5265622"/>
              <a:gd name="connsiteX43" fmla="*/ 2919578 w 3208915"/>
              <a:gd name="connsiteY43" fmla="*/ 246903 h 5265622"/>
              <a:gd name="connsiteX44" fmla="*/ 2939456 w 3208915"/>
              <a:gd name="connsiteY44" fmla="*/ 166484 h 5265622"/>
              <a:gd name="connsiteX45" fmla="*/ 2843340 w 3208915"/>
              <a:gd name="connsiteY45" fmla="*/ 6044 h 5265622"/>
              <a:gd name="connsiteX46" fmla="*/ 2831637 w 3208915"/>
              <a:gd name="connsiteY46" fmla="*/ 0 h 5265622"/>
              <a:gd name="connsiteX47" fmla="*/ 2848374 w 3208915"/>
              <a:gd name="connsiteY47" fmla="*/ 6104 h 5265622"/>
              <a:gd name="connsiteX48" fmla="*/ 2988110 w 3208915"/>
              <a:gd name="connsiteY48" fmla="*/ 211014 h 5265622"/>
              <a:gd name="connsiteX49" fmla="*/ 2981669 w 3208915"/>
              <a:gd name="connsiteY49" fmla="*/ 262658 h 5265622"/>
              <a:gd name="connsiteX50" fmla="*/ 2977182 w 3208915"/>
              <a:gd name="connsiteY50" fmla="*/ 277738 h 5265622"/>
              <a:gd name="connsiteX51" fmla="*/ 2977671 w 3208915"/>
              <a:gd name="connsiteY51" fmla="*/ 277537 h 5265622"/>
              <a:gd name="connsiteX52" fmla="*/ 3027811 w 3208915"/>
              <a:gd name="connsiteY52" fmla="*/ 237875 h 5265622"/>
              <a:gd name="connsiteX53" fmla="*/ 3055354 w 3208915"/>
              <a:gd name="connsiteY53" fmla="*/ 49464 h 5265622"/>
              <a:gd name="connsiteX54" fmla="*/ 3050351 w 3208915"/>
              <a:gd name="connsiteY54" fmla="*/ 36606 h 5265622"/>
              <a:gd name="connsiteX55" fmla="*/ 3059080 w 3208915"/>
              <a:gd name="connsiteY55" fmla="*/ 53097 h 5265622"/>
              <a:gd name="connsiteX56" fmla="*/ 3036590 w 3208915"/>
              <a:gd name="connsiteY56" fmla="*/ 305834 h 5265622"/>
              <a:gd name="connsiteX57" fmla="*/ 2971615 w 3208915"/>
              <a:gd name="connsiteY57" fmla="*/ 356064 h 5265622"/>
              <a:gd name="connsiteX58" fmla="*/ 2965339 w 3208915"/>
              <a:gd name="connsiteY58" fmla="*/ 358657 h 5265622"/>
              <a:gd name="connsiteX59" fmla="*/ 2978752 w 3208915"/>
              <a:gd name="connsiteY59" fmla="*/ 368205 h 5265622"/>
              <a:gd name="connsiteX60" fmla="*/ 3053719 w 3208915"/>
              <a:gd name="connsiteY60" fmla="*/ 389528 h 5265622"/>
              <a:gd name="connsiteX61" fmla="*/ 3203281 w 3208915"/>
              <a:gd name="connsiteY61" fmla="*/ 286421 h 5265622"/>
              <a:gd name="connsiteX62" fmla="*/ 3208915 w 3208915"/>
              <a:gd name="connsiteY62" fmla="*/ 273867 h 5265622"/>
              <a:gd name="connsiteX63" fmla="*/ 3203225 w 3208915"/>
              <a:gd name="connsiteY63" fmla="*/ 291822 h 5265622"/>
              <a:gd name="connsiteX64" fmla="*/ 3012208 w 3208915"/>
              <a:gd name="connsiteY64" fmla="*/ 441721 h 5265622"/>
              <a:gd name="connsiteX65" fmla="*/ 2934042 w 3208915"/>
              <a:gd name="connsiteY65" fmla="*/ 423006 h 5265622"/>
              <a:gd name="connsiteX66" fmla="*/ 2932239 w 3208915"/>
              <a:gd name="connsiteY66" fmla="*/ 422008 h 5265622"/>
              <a:gd name="connsiteX67" fmla="*/ 2937771 w 3208915"/>
              <a:gd name="connsiteY67" fmla="*/ 441862 h 5265622"/>
              <a:gd name="connsiteX68" fmla="*/ 2970812 w 3208915"/>
              <a:gd name="connsiteY68" fmla="*/ 498516 h 5265622"/>
              <a:gd name="connsiteX69" fmla="*/ 3143838 w 3208915"/>
              <a:gd name="connsiteY69" fmla="*/ 542342 h 5265622"/>
              <a:gd name="connsiteX70" fmla="*/ 3156171 w 3208915"/>
              <a:gd name="connsiteY70" fmla="*/ 537971 h 5265622"/>
              <a:gd name="connsiteX71" fmla="*/ 3140177 w 3208915"/>
              <a:gd name="connsiteY71" fmla="*/ 546050 h 5265622"/>
              <a:gd name="connsiteX72" fmla="*/ 2906977 w 3208915"/>
              <a:gd name="connsiteY72" fmla="*/ 502725 h 5265622"/>
              <a:gd name="connsiteX73" fmla="*/ 2871087 w 3208915"/>
              <a:gd name="connsiteY73" fmla="*/ 445373 h 5265622"/>
              <a:gd name="connsiteX74" fmla="*/ 2865928 w 3208915"/>
              <a:gd name="connsiteY74" fmla="*/ 431272 h 5265622"/>
              <a:gd name="connsiteX75" fmla="*/ 2865674 w 3208915"/>
              <a:gd name="connsiteY75" fmla="*/ 431683 h 5265622"/>
              <a:gd name="connsiteX76" fmla="*/ 2845797 w 3208915"/>
              <a:gd name="connsiteY76" fmla="*/ 512102 h 5265622"/>
              <a:gd name="connsiteX77" fmla="*/ 2941913 w 3208915"/>
              <a:gd name="connsiteY77" fmla="*/ 672542 h 5265622"/>
              <a:gd name="connsiteX78" fmla="*/ 2953616 w 3208915"/>
              <a:gd name="connsiteY78" fmla="*/ 678585 h 5265622"/>
              <a:gd name="connsiteX79" fmla="*/ 2936878 w 3208915"/>
              <a:gd name="connsiteY79" fmla="*/ 672482 h 5265622"/>
              <a:gd name="connsiteX80" fmla="*/ 2797143 w 3208915"/>
              <a:gd name="connsiteY80" fmla="*/ 467571 h 5265622"/>
              <a:gd name="connsiteX81" fmla="*/ 2814589 w 3208915"/>
              <a:gd name="connsiteY81" fmla="*/ 383720 h 5265622"/>
              <a:gd name="connsiteX82" fmla="*/ 2815872 w 3208915"/>
              <a:gd name="connsiteY82" fmla="*/ 381053 h 5265622"/>
              <a:gd name="connsiteX83" fmla="*/ 2813393 w 3208915"/>
              <a:gd name="connsiteY83" fmla="*/ 381712 h 5265622"/>
              <a:gd name="connsiteX84" fmla="*/ 2743743 w 3208915"/>
              <a:gd name="connsiteY84" fmla="*/ 429413 h 5265622"/>
              <a:gd name="connsiteX85" fmla="*/ 2716199 w 3208915"/>
              <a:gd name="connsiteY85" fmla="*/ 617825 h 5265622"/>
              <a:gd name="connsiteX86" fmla="*/ 2721202 w 3208915"/>
              <a:gd name="connsiteY86" fmla="*/ 630683 h 5265622"/>
              <a:gd name="connsiteX87" fmla="*/ 2712474 w 3208915"/>
              <a:gd name="connsiteY87" fmla="*/ 614191 h 5265622"/>
              <a:gd name="connsiteX88" fmla="*/ 2734963 w 3208915"/>
              <a:gd name="connsiteY88" fmla="*/ 361455 h 5265622"/>
              <a:gd name="connsiteX89" fmla="*/ 2799938 w 3208915"/>
              <a:gd name="connsiteY89" fmla="*/ 311225 h 5265622"/>
              <a:gd name="connsiteX90" fmla="*/ 2804435 w 3208915"/>
              <a:gd name="connsiteY90" fmla="*/ 309367 h 5265622"/>
              <a:gd name="connsiteX91" fmla="*/ 2782828 w 3208915"/>
              <a:gd name="connsiteY91" fmla="*/ 298762 h 5265622"/>
              <a:gd name="connsiteX92" fmla="*/ 2731534 w 3208915"/>
              <a:gd name="connsiteY92" fmla="*/ 289057 h 5265622"/>
              <a:gd name="connsiteX93" fmla="*/ 2610684 w 3208915"/>
              <a:gd name="connsiteY93" fmla="*/ 349728 h 5265622"/>
              <a:gd name="connsiteX94" fmla="*/ 2583774 w 3208915"/>
              <a:gd name="connsiteY94" fmla="*/ 389500 h 5265622"/>
              <a:gd name="connsiteX95" fmla="*/ 2596670 w 3208915"/>
              <a:gd name="connsiteY95" fmla="*/ 430178 h 5265622"/>
              <a:gd name="connsiteX96" fmla="*/ 2540400 w 3208915"/>
              <a:gd name="connsiteY96" fmla="*/ 666841 h 5265622"/>
              <a:gd name="connsiteX97" fmla="*/ 2455630 w 3208915"/>
              <a:gd name="connsiteY97" fmla="*/ 730760 h 5265622"/>
              <a:gd name="connsiteX98" fmla="*/ 2447442 w 3208915"/>
              <a:gd name="connsiteY98" fmla="*/ 734059 h 5265622"/>
              <a:gd name="connsiteX99" fmla="*/ 2464941 w 3208915"/>
              <a:gd name="connsiteY99" fmla="*/ 746209 h 5265622"/>
              <a:gd name="connsiteX100" fmla="*/ 2562747 w 3208915"/>
              <a:gd name="connsiteY100" fmla="*/ 773343 h 5265622"/>
              <a:gd name="connsiteX101" fmla="*/ 2757874 w 3208915"/>
              <a:gd name="connsiteY101" fmla="*/ 642139 h 5265622"/>
              <a:gd name="connsiteX102" fmla="*/ 2765224 w 3208915"/>
              <a:gd name="connsiteY102" fmla="*/ 626164 h 5265622"/>
              <a:gd name="connsiteX103" fmla="*/ 2757801 w 3208915"/>
              <a:gd name="connsiteY103" fmla="*/ 649011 h 5265622"/>
              <a:gd name="connsiteX104" fmla="*/ 2508589 w 3208915"/>
              <a:gd name="connsiteY104" fmla="*/ 839759 h 5265622"/>
              <a:gd name="connsiteX105" fmla="*/ 2406609 w 3208915"/>
              <a:gd name="connsiteY105" fmla="*/ 815944 h 5265622"/>
              <a:gd name="connsiteX106" fmla="*/ 2404258 w 3208915"/>
              <a:gd name="connsiteY106" fmla="*/ 814674 h 5265622"/>
              <a:gd name="connsiteX107" fmla="*/ 2411474 w 3208915"/>
              <a:gd name="connsiteY107" fmla="*/ 839939 h 5265622"/>
              <a:gd name="connsiteX108" fmla="*/ 2454582 w 3208915"/>
              <a:gd name="connsiteY108" fmla="*/ 912031 h 5265622"/>
              <a:gd name="connsiteX109" fmla="*/ 2680322 w 3208915"/>
              <a:gd name="connsiteY109" fmla="*/ 967801 h 5265622"/>
              <a:gd name="connsiteX110" fmla="*/ 2696412 w 3208915"/>
              <a:gd name="connsiteY110" fmla="*/ 962239 h 5265622"/>
              <a:gd name="connsiteX111" fmla="*/ 2675545 w 3208915"/>
              <a:gd name="connsiteY111" fmla="*/ 972519 h 5265622"/>
              <a:gd name="connsiteX112" fmla="*/ 2371299 w 3208915"/>
              <a:gd name="connsiteY112" fmla="*/ 917387 h 5265622"/>
              <a:gd name="connsiteX113" fmla="*/ 2324474 w 3208915"/>
              <a:gd name="connsiteY113" fmla="*/ 844407 h 5265622"/>
              <a:gd name="connsiteX114" fmla="*/ 2317745 w 3208915"/>
              <a:gd name="connsiteY114" fmla="*/ 826463 h 5265622"/>
              <a:gd name="connsiteX115" fmla="*/ 2317413 w 3208915"/>
              <a:gd name="connsiteY115" fmla="*/ 826985 h 5265622"/>
              <a:gd name="connsiteX116" fmla="*/ 2291480 w 3208915"/>
              <a:gd name="connsiteY116" fmla="*/ 929319 h 5265622"/>
              <a:gd name="connsiteX117" fmla="*/ 2416878 w 3208915"/>
              <a:gd name="connsiteY117" fmla="*/ 1133481 h 5265622"/>
              <a:gd name="connsiteX118" fmla="*/ 2432147 w 3208915"/>
              <a:gd name="connsiteY118" fmla="*/ 1141172 h 5265622"/>
              <a:gd name="connsiteX119" fmla="*/ 2410310 w 3208915"/>
              <a:gd name="connsiteY119" fmla="*/ 1133405 h 5265622"/>
              <a:gd name="connsiteX120" fmla="*/ 2228003 w 3208915"/>
              <a:gd name="connsiteY120" fmla="*/ 872654 h 5265622"/>
              <a:gd name="connsiteX121" fmla="*/ 2250764 w 3208915"/>
              <a:gd name="connsiteY121" fmla="*/ 765953 h 5265622"/>
              <a:gd name="connsiteX122" fmla="*/ 2252439 w 3208915"/>
              <a:gd name="connsiteY122" fmla="*/ 762559 h 5265622"/>
              <a:gd name="connsiteX123" fmla="*/ 2249204 w 3208915"/>
              <a:gd name="connsiteY123" fmla="*/ 763397 h 5265622"/>
              <a:gd name="connsiteX124" fmla="*/ 2158334 w 3208915"/>
              <a:gd name="connsiteY124" fmla="*/ 824098 h 5265622"/>
              <a:gd name="connsiteX125" fmla="*/ 2122400 w 3208915"/>
              <a:gd name="connsiteY125" fmla="*/ 1063853 h 5265622"/>
              <a:gd name="connsiteX126" fmla="*/ 2128926 w 3208915"/>
              <a:gd name="connsiteY126" fmla="*/ 1080215 h 5265622"/>
              <a:gd name="connsiteX127" fmla="*/ 2117539 w 3208915"/>
              <a:gd name="connsiteY127" fmla="*/ 1059230 h 5265622"/>
              <a:gd name="connsiteX128" fmla="*/ 2146880 w 3208915"/>
              <a:gd name="connsiteY128" fmla="*/ 737620 h 5265622"/>
              <a:gd name="connsiteX129" fmla="*/ 2231650 w 3208915"/>
              <a:gd name="connsiteY129" fmla="*/ 673701 h 5265622"/>
              <a:gd name="connsiteX130" fmla="*/ 2237517 w 3208915"/>
              <a:gd name="connsiteY130" fmla="*/ 671337 h 5265622"/>
              <a:gd name="connsiteX131" fmla="*/ 2209327 w 3208915"/>
              <a:gd name="connsiteY131" fmla="*/ 657843 h 5265622"/>
              <a:gd name="connsiteX132" fmla="*/ 2142406 w 3208915"/>
              <a:gd name="connsiteY132" fmla="*/ 645493 h 5265622"/>
              <a:gd name="connsiteX133" fmla="*/ 1947278 w 3208915"/>
              <a:gd name="connsiteY133" fmla="*/ 776698 h 5265622"/>
              <a:gd name="connsiteX134" fmla="*/ 0 w 3208915"/>
              <a:gd name="connsiteY134" fmla="*/ 4358100 h 5265622"/>
              <a:gd name="connsiteX135" fmla="*/ 21161 w 3208915"/>
              <a:gd name="connsiteY135" fmla="*/ 4298603 h 5265622"/>
              <a:gd name="connsiteX136" fmla="*/ 731561 w 3208915"/>
              <a:gd name="connsiteY136" fmla="*/ 3801879 h 5265622"/>
              <a:gd name="connsiteX137" fmla="*/ 1022262 w 3208915"/>
              <a:gd name="connsiteY137" fmla="*/ 3863896 h 5265622"/>
              <a:gd name="connsiteX138" fmla="*/ 1028966 w 3208915"/>
              <a:gd name="connsiteY138" fmla="*/ 3867203 h 5265622"/>
              <a:gd name="connsiteX139" fmla="*/ 1008395 w 3208915"/>
              <a:gd name="connsiteY139" fmla="*/ 3801412 h 5265622"/>
              <a:gd name="connsiteX140" fmla="*/ 885511 w 3208915"/>
              <a:gd name="connsiteY140" fmla="*/ 3613677 h 5265622"/>
              <a:gd name="connsiteX141" fmla="*/ 242021 w 3208915"/>
              <a:gd name="connsiteY141" fmla="*/ 3468448 h 5265622"/>
              <a:gd name="connsiteX142" fmla="*/ 196155 w 3208915"/>
              <a:gd name="connsiteY142" fmla="*/ 3482931 h 5265622"/>
              <a:gd name="connsiteX143" fmla="*/ 255637 w 3208915"/>
              <a:gd name="connsiteY143" fmla="*/ 3456161 h 5265622"/>
              <a:gd name="connsiteX144" fmla="*/ 1122918 w 3208915"/>
              <a:gd name="connsiteY144" fmla="*/ 3599730 h 5265622"/>
              <a:gd name="connsiteX145" fmla="*/ 1256394 w 3208915"/>
              <a:gd name="connsiteY145" fmla="*/ 3789776 h 5265622"/>
              <a:gd name="connsiteX146" fmla="*/ 1275579 w 3208915"/>
              <a:gd name="connsiteY146" fmla="*/ 3836506 h 5265622"/>
              <a:gd name="connsiteX147" fmla="*/ 1276524 w 3208915"/>
              <a:gd name="connsiteY147" fmla="*/ 3835144 h 5265622"/>
              <a:gd name="connsiteX148" fmla="*/ 1350449 w 3208915"/>
              <a:gd name="connsiteY148" fmla="*/ 3568657 h 5265622"/>
              <a:gd name="connsiteX149" fmla="*/ 992989 w 3208915"/>
              <a:gd name="connsiteY149" fmla="*/ 3037002 h 5265622"/>
              <a:gd name="connsiteX150" fmla="*/ 970306 w 3208915"/>
              <a:gd name="connsiteY150" fmla="*/ 3026565 h 5265622"/>
              <a:gd name="connsiteX151" fmla="*/ 973040 w 3208915"/>
              <a:gd name="connsiteY151" fmla="*/ 3062393 h 5265622"/>
              <a:gd name="connsiteX152" fmla="*/ 1232279 w 3208915"/>
              <a:gd name="connsiteY152" fmla="*/ 3411742 h 5265622"/>
              <a:gd name="connsiteX153" fmla="*/ 1264427 w 3208915"/>
              <a:gd name="connsiteY153" fmla="*/ 3427267 h 5265622"/>
              <a:gd name="connsiteX154" fmla="*/ 1218449 w 3208915"/>
              <a:gd name="connsiteY154" fmla="*/ 3411588 h 5265622"/>
              <a:gd name="connsiteX155" fmla="*/ 834597 w 3208915"/>
              <a:gd name="connsiteY155" fmla="*/ 2885221 h 5265622"/>
              <a:gd name="connsiteX156" fmla="*/ 882522 w 3208915"/>
              <a:gd name="connsiteY156" fmla="*/ 2669827 h 5265622"/>
              <a:gd name="connsiteX157" fmla="*/ 886047 w 3208915"/>
              <a:gd name="connsiteY157" fmla="*/ 2662975 h 5265622"/>
              <a:gd name="connsiteX158" fmla="*/ 879237 w 3208915"/>
              <a:gd name="connsiteY158" fmla="*/ 2664668 h 5265622"/>
              <a:gd name="connsiteX159" fmla="*/ 687908 w 3208915"/>
              <a:gd name="connsiteY159" fmla="*/ 2787201 h 5265622"/>
              <a:gd name="connsiteX160" fmla="*/ 612247 w 3208915"/>
              <a:gd name="connsiteY160" fmla="*/ 3271187 h 5265622"/>
              <a:gd name="connsiteX161" fmla="*/ 625989 w 3208915"/>
              <a:gd name="connsiteY161" fmla="*/ 3304217 h 5265622"/>
              <a:gd name="connsiteX162" fmla="*/ 602013 w 3208915"/>
              <a:gd name="connsiteY162" fmla="*/ 3261854 h 5265622"/>
              <a:gd name="connsiteX163" fmla="*/ 663791 w 3208915"/>
              <a:gd name="connsiteY163" fmla="*/ 2612633 h 5265622"/>
              <a:gd name="connsiteX164" fmla="*/ 842276 w 3208915"/>
              <a:gd name="connsiteY164" fmla="*/ 2483603 h 5265622"/>
              <a:gd name="connsiteX165" fmla="*/ 854630 w 3208915"/>
              <a:gd name="connsiteY165" fmla="*/ 2478830 h 5265622"/>
              <a:gd name="connsiteX166" fmla="*/ 795274 w 3208915"/>
              <a:gd name="connsiteY166" fmla="*/ 2451590 h 5265622"/>
              <a:gd name="connsiteX167" fmla="*/ 654370 w 3208915"/>
              <a:gd name="connsiteY167" fmla="*/ 2426659 h 5265622"/>
              <a:gd name="connsiteX168" fmla="*/ 243525 w 3208915"/>
              <a:gd name="connsiteY168" fmla="*/ 2691517 h 5265622"/>
              <a:gd name="connsiteX169" fmla="*/ 228049 w 3208915"/>
              <a:gd name="connsiteY169" fmla="*/ 2723765 h 5265622"/>
              <a:gd name="connsiteX170" fmla="*/ 243679 w 3208915"/>
              <a:gd name="connsiteY170" fmla="*/ 2677643 h 5265622"/>
              <a:gd name="connsiteX171" fmla="*/ 768401 w 3208915"/>
              <a:gd name="connsiteY171" fmla="*/ 2292588 h 5265622"/>
              <a:gd name="connsiteX172" fmla="*/ 983121 w 3208915"/>
              <a:gd name="connsiteY172" fmla="*/ 2340663 h 5265622"/>
              <a:gd name="connsiteX173" fmla="*/ 988073 w 3208915"/>
              <a:gd name="connsiteY173" fmla="*/ 2343227 h 5265622"/>
              <a:gd name="connsiteX174" fmla="*/ 972878 w 3208915"/>
              <a:gd name="connsiteY174" fmla="*/ 2292226 h 5265622"/>
              <a:gd name="connsiteX175" fmla="*/ 882113 w 3208915"/>
              <a:gd name="connsiteY175" fmla="*/ 2146696 h 5265622"/>
              <a:gd name="connsiteX176" fmla="*/ 406812 w 3208915"/>
              <a:gd name="connsiteY176" fmla="*/ 2034116 h 5265622"/>
              <a:gd name="connsiteX177" fmla="*/ 372934 w 3208915"/>
              <a:gd name="connsiteY177" fmla="*/ 2045343 h 5265622"/>
              <a:gd name="connsiteX178" fmla="*/ 416870 w 3208915"/>
              <a:gd name="connsiteY178" fmla="*/ 2024592 h 5265622"/>
              <a:gd name="connsiteX179" fmla="*/ 1057469 w 3208915"/>
              <a:gd name="connsiteY179" fmla="*/ 2135884 h 5265622"/>
              <a:gd name="connsiteX180" fmla="*/ 1156058 w 3208915"/>
              <a:gd name="connsiteY180" fmla="*/ 2283206 h 5265622"/>
              <a:gd name="connsiteX181" fmla="*/ 1170228 w 3208915"/>
              <a:gd name="connsiteY181" fmla="*/ 2319431 h 5265622"/>
              <a:gd name="connsiteX182" fmla="*/ 1170926 w 3208915"/>
              <a:gd name="connsiteY182" fmla="*/ 2318375 h 5265622"/>
              <a:gd name="connsiteX183" fmla="*/ 1225529 w 3208915"/>
              <a:gd name="connsiteY183" fmla="*/ 2111797 h 5265622"/>
              <a:gd name="connsiteX184" fmla="*/ 961499 w 3208915"/>
              <a:gd name="connsiteY184" fmla="*/ 1699664 h 5265622"/>
              <a:gd name="connsiteX185" fmla="*/ 929352 w 3208915"/>
              <a:gd name="connsiteY185" fmla="*/ 1684139 h 5265622"/>
              <a:gd name="connsiteX186" fmla="*/ 975330 w 3208915"/>
              <a:gd name="connsiteY186" fmla="*/ 1699818 h 5265622"/>
              <a:gd name="connsiteX187" fmla="*/ 1359181 w 3208915"/>
              <a:gd name="connsiteY187" fmla="*/ 2226185 h 5265622"/>
              <a:gd name="connsiteX188" fmla="*/ 1341489 w 3208915"/>
              <a:gd name="connsiteY188" fmla="*/ 2358847 h 5265622"/>
              <a:gd name="connsiteX189" fmla="*/ 1329163 w 3208915"/>
              <a:gd name="connsiteY189" fmla="*/ 2397584 h 5265622"/>
              <a:gd name="connsiteX190" fmla="*/ 1330507 w 3208915"/>
              <a:gd name="connsiteY190" fmla="*/ 2397066 h 5265622"/>
              <a:gd name="connsiteX191" fmla="*/ 1468239 w 3208915"/>
              <a:gd name="connsiteY191" fmla="*/ 2295185 h 5265622"/>
              <a:gd name="connsiteX192" fmla="*/ 1575483 w 3208915"/>
              <a:gd name="connsiteY192" fmla="*/ 2007705 h 5265622"/>
              <a:gd name="connsiteX193" fmla="*/ 1572720 w 3208915"/>
              <a:gd name="connsiteY193" fmla="*/ 1943087 h 5265622"/>
              <a:gd name="connsiteX194" fmla="*/ 1549946 w 3208915"/>
              <a:gd name="connsiteY194" fmla="*/ 1907690 h 5265622"/>
              <a:gd name="connsiteX195" fmla="*/ 1502342 w 3208915"/>
              <a:gd name="connsiteY195" fmla="*/ 1722224 h 5265622"/>
              <a:gd name="connsiteX196" fmla="*/ 1539458 w 3208915"/>
              <a:gd name="connsiteY196" fmla="*/ 1557529 h 5265622"/>
              <a:gd name="connsiteX197" fmla="*/ 1542188 w 3208915"/>
              <a:gd name="connsiteY197" fmla="*/ 1552290 h 5265622"/>
              <a:gd name="connsiteX198" fmla="*/ 1536914 w 3208915"/>
              <a:gd name="connsiteY198" fmla="*/ 1553584 h 5265622"/>
              <a:gd name="connsiteX199" fmla="*/ 1388734 w 3208915"/>
              <a:gd name="connsiteY199" fmla="*/ 1647276 h 5265622"/>
              <a:gd name="connsiteX200" fmla="*/ 1330136 w 3208915"/>
              <a:gd name="connsiteY200" fmla="*/ 2017342 h 5265622"/>
              <a:gd name="connsiteX201" fmla="*/ 1340779 w 3208915"/>
              <a:gd name="connsiteY201" fmla="*/ 2042597 h 5265622"/>
              <a:gd name="connsiteX202" fmla="*/ 1322210 w 3208915"/>
              <a:gd name="connsiteY202" fmla="*/ 2010205 h 5265622"/>
              <a:gd name="connsiteX203" fmla="*/ 1370056 w 3208915"/>
              <a:gd name="connsiteY203" fmla="*/ 1513796 h 5265622"/>
              <a:gd name="connsiteX204" fmla="*/ 1508288 w 3208915"/>
              <a:gd name="connsiteY204" fmla="*/ 1415137 h 5265622"/>
              <a:gd name="connsiteX205" fmla="*/ 1517856 w 3208915"/>
              <a:gd name="connsiteY205" fmla="*/ 1411488 h 5265622"/>
              <a:gd name="connsiteX206" fmla="*/ 1471887 w 3208915"/>
              <a:gd name="connsiteY206" fmla="*/ 1390660 h 5265622"/>
              <a:gd name="connsiteX207" fmla="*/ 1362760 w 3208915"/>
              <a:gd name="connsiteY207" fmla="*/ 1371597 h 5265622"/>
              <a:gd name="connsiteX208" fmla="*/ 1044569 w 3208915"/>
              <a:gd name="connsiteY208" fmla="*/ 1574113 h 5265622"/>
              <a:gd name="connsiteX209" fmla="*/ 1032583 w 3208915"/>
              <a:gd name="connsiteY209" fmla="*/ 1598771 h 5265622"/>
              <a:gd name="connsiteX210" fmla="*/ 1044688 w 3208915"/>
              <a:gd name="connsiteY210" fmla="*/ 1563505 h 5265622"/>
              <a:gd name="connsiteX211" fmla="*/ 1451074 w 3208915"/>
              <a:gd name="connsiteY211" fmla="*/ 1269084 h 5265622"/>
              <a:gd name="connsiteX212" fmla="*/ 1617370 w 3208915"/>
              <a:gd name="connsiteY212" fmla="*/ 1305843 h 5265622"/>
              <a:gd name="connsiteX213" fmla="*/ 1621205 w 3208915"/>
              <a:gd name="connsiteY213" fmla="*/ 1307803 h 5265622"/>
              <a:gd name="connsiteX214" fmla="*/ 1609437 w 3208915"/>
              <a:gd name="connsiteY214" fmla="*/ 1268807 h 5265622"/>
              <a:gd name="connsiteX215" fmla="*/ 1539141 w 3208915"/>
              <a:gd name="connsiteY215" fmla="*/ 1157531 h 5265622"/>
              <a:gd name="connsiteX216" fmla="*/ 1171032 w 3208915"/>
              <a:gd name="connsiteY216" fmla="*/ 1071450 h 5265622"/>
              <a:gd name="connsiteX217" fmla="*/ 1144794 w 3208915"/>
              <a:gd name="connsiteY217" fmla="*/ 1080034 h 5265622"/>
              <a:gd name="connsiteX218" fmla="*/ 1178821 w 3208915"/>
              <a:gd name="connsiteY218" fmla="*/ 1064167 h 5265622"/>
              <a:gd name="connsiteX219" fmla="*/ 1674950 w 3208915"/>
              <a:gd name="connsiteY219" fmla="*/ 1149264 h 5265622"/>
              <a:gd name="connsiteX220" fmla="*/ 1751305 w 3208915"/>
              <a:gd name="connsiteY220" fmla="*/ 1261910 h 5265622"/>
              <a:gd name="connsiteX221" fmla="*/ 1762280 w 3208915"/>
              <a:gd name="connsiteY221" fmla="*/ 1289608 h 5265622"/>
              <a:gd name="connsiteX222" fmla="*/ 1762821 w 3208915"/>
              <a:gd name="connsiteY222" fmla="*/ 1288801 h 5265622"/>
              <a:gd name="connsiteX223" fmla="*/ 1805110 w 3208915"/>
              <a:gd name="connsiteY223" fmla="*/ 1130846 h 5265622"/>
              <a:gd name="connsiteX224" fmla="*/ 1600624 w 3208915"/>
              <a:gd name="connsiteY224" fmla="*/ 815720 h 5265622"/>
              <a:gd name="connsiteX225" fmla="*/ 1575727 w 3208915"/>
              <a:gd name="connsiteY225" fmla="*/ 803850 h 5265622"/>
              <a:gd name="connsiteX226" fmla="*/ 1611336 w 3208915"/>
              <a:gd name="connsiteY226" fmla="*/ 815838 h 5265622"/>
              <a:gd name="connsiteX227" fmla="*/ 1908620 w 3208915"/>
              <a:gd name="connsiteY227" fmla="*/ 1218310 h 5265622"/>
              <a:gd name="connsiteX228" fmla="*/ 1894918 w 3208915"/>
              <a:gd name="connsiteY228" fmla="*/ 1319746 h 5265622"/>
              <a:gd name="connsiteX229" fmla="*/ 1885372 w 3208915"/>
              <a:gd name="connsiteY229" fmla="*/ 1349366 h 5265622"/>
              <a:gd name="connsiteX230" fmla="*/ 1886412 w 3208915"/>
              <a:gd name="connsiteY230" fmla="*/ 1348970 h 5265622"/>
              <a:gd name="connsiteX231" fmla="*/ 1993083 w 3208915"/>
              <a:gd name="connsiteY231" fmla="*/ 1271069 h 5265622"/>
              <a:gd name="connsiteX232" fmla="*/ 2051681 w 3208915"/>
              <a:gd name="connsiteY232" fmla="*/ 901003 h 5265622"/>
              <a:gd name="connsiteX233" fmla="*/ 2041038 w 3208915"/>
              <a:gd name="connsiteY233" fmla="*/ 875748 h 5265622"/>
              <a:gd name="connsiteX234" fmla="*/ 2059607 w 3208915"/>
              <a:gd name="connsiteY234" fmla="*/ 908139 h 5265622"/>
              <a:gd name="connsiteX235" fmla="*/ 2011761 w 3208915"/>
              <a:gd name="connsiteY235" fmla="*/ 1404549 h 5265622"/>
              <a:gd name="connsiteX236" fmla="*/ 1873528 w 3208915"/>
              <a:gd name="connsiteY236" fmla="*/ 1503208 h 5265622"/>
              <a:gd name="connsiteX237" fmla="*/ 1860177 w 3208915"/>
              <a:gd name="connsiteY237" fmla="*/ 1508300 h 5265622"/>
              <a:gd name="connsiteX238" fmla="*/ 1888711 w 3208915"/>
              <a:gd name="connsiteY238" fmla="*/ 1527054 h 5265622"/>
              <a:gd name="connsiteX239" fmla="*/ 2048202 w 3208915"/>
              <a:gd name="connsiteY239" fmla="*/ 1568936 h 5265622"/>
              <a:gd name="connsiteX240" fmla="*/ 2366392 w 3208915"/>
              <a:gd name="connsiteY240" fmla="*/ 1366420 h 5265622"/>
              <a:gd name="connsiteX241" fmla="*/ 2378378 w 3208915"/>
              <a:gd name="connsiteY241" fmla="*/ 1341762 h 5265622"/>
              <a:gd name="connsiteX242" fmla="*/ 2366273 w 3208915"/>
              <a:gd name="connsiteY242" fmla="*/ 1377028 h 5265622"/>
              <a:gd name="connsiteX243" fmla="*/ 1959888 w 3208915"/>
              <a:gd name="connsiteY243" fmla="*/ 1671449 h 5265622"/>
              <a:gd name="connsiteX244" fmla="*/ 1793591 w 3208915"/>
              <a:gd name="connsiteY244" fmla="*/ 1634690 h 5265622"/>
              <a:gd name="connsiteX245" fmla="*/ 1789757 w 3208915"/>
              <a:gd name="connsiteY245" fmla="*/ 1632730 h 5265622"/>
              <a:gd name="connsiteX246" fmla="*/ 1801524 w 3208915"/>
              <a:gd name="connsiteY246" fmla="*/ 1671727 h 5265622"/>
              <a:gd name="connsiteX247" fmla="*/ 1871820 w 3208915"/>
              <a:gd name="connsiteY247" fmla="*/ 1783002 h 5265622"/>
              <a:gd name="connsiteX248" fmla="*/ 2239930 w 3208915"/>
              <a:gd name="connsiteY248" fmla="*/ 1869083 h 5265622"/>
              <a:gd name="connsiteX249" fmla="*/ 2266168 w 3208915"/>
              <a:gd name="connsiteY249" fmla="*/ 1860499 h 5265622"/>
              <a:gd name="connsiteX250" fmla="*/ 2232140 w 3208915"/>
              <a:gd name="connsiteY250" fmla="*/ 1876366 h 5265622"/>
              <a:gd name="connsiteX251" fmla="*/ 1736011 w 3208915"/>
              <a:gd name="connsiteY251" fmla="*/ 1791269 h 5265622"/>
              <a:gd name="connsiteX252" fmla="*/ 1659656 w 3208915"/>
              <a:gd name="connsiteY252" fmla="*/ 1678623 h 5265622"/>
              <a:gd name="connsiteX253" fmla="*/ 1648681 w 3208915"/>
              <a:gd name="connsiteY253" fmla="*/ 1650926 h 5265622"/>
              <a:gd name="connsiteX254" fmla="*/ 1648141 w 3208915"/>
              <a:gd name="connsiteY254" fmla="*/ 1651733 h 5265622"/>
              <a:gd name="connsiteX255" fmla="*/ 1605852 w 3208915"/>
              <a:gd name="connsiteY255" fmla="*/ 1809687 h 5265622"/>
              <a:gd name="connsiteX256" fmla="*/ 1810337 w 3208915"/>
              <a:gd name="connsiteY256" fmla="*/ 2124813 h 5265622"/>
              <a:gd name="connsiteX257" fmla="*/ 1835235 w 3208915"/>
              <a:gd name="connsiteY257" fmla="*/ 2136684 h 5265622"/>
              <a:gd name="connsiteX258" fmla="*/ 1799626 w 3208915"/>
              <a:gd name="connsiteY258" fmla="*/ 2124696 h 5265622"/>
              <a:gd name="connsiteX259" fmla="*/ 1628133 w 3208915"/>
              <a:gd name="connsiteY259" fmla="*/ 2011553 h 5265622"/>
              <a:gd name="connsiteX260" fmla="*/ 1610731 w 3208915"/>
              <a:gd name="connsiteY260" fmla="*/ 1991616 h 5265622"/>
              <a:gd name="connsiteX261" fmla="*/ 1610834 w 3208915"/>
              <a:gd name="connsiteY261" fmla="*/ 1992011 h 5265622"/>
              <a:gd name="connsiteX262" fmla="*/ 1492356 w 3208915"/>
              <a:gd name="connsiteY262" fmla="*/ 2469754 h 5265622"/>
              <a:gd name="connsiteX263" fmla="*/ 1313871 w 3208915"/>
              <a:gd name="connsiteY263" fmla="*/ 2598784 h 5265622"/>
              <a:gd name="connsiteX264" fmla="*/ 1296631 w 3208915"/>
              <a:gd name="connsiteY264" fmla="*/ 2605444 h 5265622"/>
              <a:gd name="connsiteX265" fmla="*/ 1333475 w 3208915"/>
              <a:gd name="connsiteY265" fmla="*/ 2629971 h 5265622"/>
              <a:gd name="connsiteX266" fmla="*/ 1539408 w 3208915"/>
              <a:gd name="connsiteY266" fmla="*/ 2684746 h 5265622"/>
              <a:gd name="connsiteX267" fmla="*/ 1950254 w 3208915"/>
              <a:gd name="connsiteY267" fmla="*/ 2419888 h 5265622"/>
              <a:gd name="connsiteX268" fmla="*/ 1965730 w 3208915"/>
              <a:gd name="connsiteY268" fmla="*/ 2387640 h 5265622"/>
              <a:gd name="connsiteX269" fmla="*/ 1950100 w 3208915"/>
              <a:gd name="connsiteY269" fmla="*/ 2433762 h 5265622"/>
              <a:gd name="connsiteX270" fmla="*/ 1425378 w 3208915"/>
              <a:gd name="connsiteY270" fmla="*/ 2818816 h 5265622"/>
              <a:gd name="connsiteX271" fmla="*/ 1210657 w 3208915"/>
              <a:gd name="connsiteY271" fmla="*/ 2770742 h 5265622"/>
              <a:gd name="connsiteX272" fmla="*/ 1205706 w 3208915"/>
              <a:gd name="connsiteY272" fmla="*/ 2768178 h 5265622"/>
              <a:gd name="connsiteX273" fmla="*/ 1220900 w 3208915"/>
              <a:gd name="connsiteY273" fmla="*/ 2819179 h 5265622"/>
              <a:gd name="connsiteX274" fmla="*/ 1311665 w 3208915"/>
              <a:gd name="connsiteY274" fmla="*/ 2964709 h 5265622"/>
              <a:gd name="connsiteX275" fmla="*/ 1786966 w 3208915"/>
              <a:gd name="connsiteY275" fmla="*/ 3077290 h 5265622"/>
              <a:gd name="connsiteX276" fmla="*/ 1820844 w 3208915"/>
              <a:gd name="connsiteY276" fmla="*/ 3066063 h 5265622"/>
              <a:gd name="connsiteX277" fmla="*/ 1776908 w 3208915"/>
              <a:gd name="connsiteY277" fmla="*/ 3086814 h 5265622"/>
              <a:gd name="connsiteX278" fmla="*/ 1136310 w 3208915"/>
              <a:gd name="connsiteY278" fmla="*/ 2975521 h 5265622"/>
              <a:gd name="connsiteX279" fmla="*/ 1037720 w 3208915"/>
              <a:gd name="connsiteY279" fmla="*/ 2828199 h 5265622"/>
              <a:gd name="connsiteX280" fmla="*/ 1023550 w 3208915"/>
              <a:gd name="connsiteY280" fmla="*/ 2791975 h 5265622"/>
              <a:gd name="connsiteX281" fmla="*/ 1022852 w 3208915"/>
              <a:gd name="connsiteY281" fmla="*/ 2793031 h 5265622"/>
              <a:gd name="connsiteX282" fmla="*/ 968249 w 3208915"/>
              <a:gd name="connsiteY282" fmla="*/ 2999609 h 5265622"/>
              <a:gd name="connsiteX283" fmla="*/ 970085 w 3208915"/>
              <a:gd name="connsiteY283" fmla="*/ 3023675 h 5265622"/>
              <a:gd name="connsiteX284" fmla="*/ 1011714 w 3208915"/>
              <a:gd name="connsiteY284" fmla="*/ 3037201 h 5265622"/>
              <a:gd name="connsiteX285" fmla="*/ 1531395 w 3208915"/>
              <a:gd name="connsiteY285" fmla="*/ 3716218 h 5265622"/>
              <a:gd name="connsiteX286" fmla="*/ 1507442 w 3208915"/>
              <a:gd name="connsiteY286" fmla="*/ 3887353 h 5265622"/>
              <a:gd name="connsiteX287" fmla="*/ 1490755 w 3208915"/>
              <a:gd name="connsiteY287" fmla="*/ 3937324 h 5265622"/>
              <a:gd name="connsiteX288" fmla="*/ 1492573 w 3208915"/>
              <a:gd name="connsiteY288" fmla="*/ 3936657 h 5265622"/>
              <a:gd name="connsiteX289" fmla="*/ 1679044 w 3208915"/>
              <a:gd name="connsiteY289" fmla="*/ 3805229 h 5265622"/>
              <a:gd name="connsiteX290" fmla="*/ 1781479 w 3208915"/>
              <a:gd name="connsiteY290" fmla="*/ 3180883 h 5265622"/>
              <a:gd name="connsiteX291" fmla="*/ 1762873 w 3208915"/>
              <a:gd name="connsiteY291" fmla="*/ 3138276 h 5265622"/>
              <a:gd name="connsiteX292" fmla="*/ 1795334 w 3208915"/>
              <a:gd name="connsiteY292" fmla="*/ 3192924 h 5265622"/>
              <a:gd name="connsiteX293" fmla="*/ 1711695 w 3208915"/>
              <a:gd name="connsiteY293" fmla="*/ 4030424 h 5265622"/>
              <a:gd name="connsiteX294" fmla="*/ 1470051 w 3208915"/>
              <a:gd name="connsiteY294" fmla="*/ 4196874 h 5265622"/>
              <a:gd name="connsiteX295" fmla="*/ 1446711 w 3208915"/>
              <a:gd name="connsiteY295" fmla="*/ 4205466 h 5265622"/>
              <a:gd name="connsiteX296" fmla="*/ 1496593 w 3208915"/>
              <a:gd name="connsiteY296" fmla="*/ 4237106 h 5265622"/>
              <a:gd name="connsiteX297" fmla="*/ 1775397 w 3208915"/>
              <a:gd name="connsiteY297" fmla="*/ 4307765 h 5265622"/>
              <a:gd name="connsiteX298" fmla="*/ 2331624 w 3208915"/>
              <a:gd name="connsiteY298" fmla="*/ 3966097 h 5265622"/>
              <a:gd name="connsiteX299" fmla="*/ 2352576 w 3208915"/>
              <a:gd name="connsiteY299" fmla="*/ 3924497 h 5265622"/>
              <a:gd name="connsiteX300" fmla="*/ 2331416 w 3208915"/>
              <a:gd name="connsiteY300" fmla="*/ 3983994 h 5265622"/>
              <a:gd name="connsiteX301" fmla="*/ 1621015 w 3208915"/>
              <a:gd name="connsiteY301" fmla="*/ 4480717 h 5265622"/>
              <a:gd name="connsiteX302" fmla="*/ 1330314 w 3208915"/>
              <a:gd name="connsiteY302" fmla="*/ 4418700 h 5265622"/>
              <a:gd name="connsiteX303" fmla="*/ 1323610 w 3208915"/>
              <a:gd name="connsiteY303" fmla="*/ 4415393 h 5265622"/>
              <a:gd name="connsiteX304" fmla="*/ 1344182 w 3208915"/>
              <a:gd name="connsiteY304" fmla="*/ 4481185 h 5265622"/>
              <a:gd name="connsiteX305" fmla="*/ 1467065 w 3208915"/>
              <a:gd name="connsiteY305" fmla="*/ 4668920 h 5265622"/>
              <a:gd name="connsiteX306" fmla="*/ 2110555 w 3208915"/>
              <a:gd name="connsiteY306" fmla="*/ 4814149 h 5265622"/>
              <a:gd name="connsiteX307" fmla="*/ 2156421 w 3208915"/>
              <a:gd name="connsiteY307" fmla="*/ 4799666 h 5265622"/>
              <a:gd name="connsiteX308" fmla="*/ 2096939 w 3208915"/>
              <a:gd name="connsiteY308" fmla="*/ 4826436 h 5265622"/>
              <a:gd name="connsiteX309" fmla="*/ 1229658 w 3208915"/>
              <a:gd name="connsiteY309" fmla="*/ 4682867 h 5265622"/>
              <a:gd name="connsiteX310" fmla="*/ 1096182 w 3208915"/>
              <a:gd name="connsiteY310" fmla="*/ 4492821 h 5265622"/>
              <a:gd name="connsiteX311" fmla="*/ 1076998 w 3208915"/>
              <a:gd name="connsiteY311" fmla="*/ 4446092 h 5265622"/>
              <a:gd name="connsiteX312" fmla="*/ 1076053 w 3208915"/>
              <a:gd name="connsiteY312" fmla="*/ 4447453 h 5265622"/>
              <a:gd name="connsiteX313" fmla="*/ 1002127 w 3208915"/>
              <a:gd name="connsiteY313" fmla="*/ 4713940 h 5265622"/>
              <a:gd name="connsiteX314" fmla="*/ 1359587 w 3208915"/>
              <a:gd name="connsiteY314" fmla="*/ 5245595 h 5265622"/>
              <a:gd name="connsiteX315" fmla="*/ 1403110 w 3208915"/>
              <a:gd name="connsiteY315" fmla="*/ 5265622 h 5265622"/>
              <a:gd name="connsiteX316" fmla="*/ 1340863 w 3208915"/>
              <a:gd name="connsiteY316" fmla="*/ 5245396 h 5265622"/>
              <a:gd name="connsiteX317" fmla="*/ 821182 w 3208915"/>
              <a:gd name="connsiteY317" fmla="*/ 4566379 h 5265622"/>
              <a:gd name="connsiteX318" fmla="*/ 886065 w 3208915"/>
              <a:gd name="connsiteY318" fmla="*/ 4288520 h 5265622"/>
              <a:gd name="connsiteX319" fmla="*/ 890837 w 3208915"/>
              <a:gd name="connsiteY319" fmla="*/ 4279681 h 5265622"/>
              <a:gd name="connsiteX320" fmla="*/ 881618 w 3208915"/>
              <a:gd name="connsiteY320" fmla="*/ 4281865 h 5265622"/>
              <a:gd name="connsiteX321" fmla="*/ 622585 w 3208915"/>
              <a:gd name="connsiteY321" fmla="*/ 4439933 h 5265622"/>
              <a:gd name="connsiteX322" fmla="*/ 520151 w 3208915"/>
              <a:gd name="connsiteY322" fmla="*/ 5064279 h 5265622"/>
              <a:gd name="connsiteX323" fmla="*/ 538756 w 3208915"/>
              <a:gd name="connsiteY323" fmla="*/ 5106886 h 5265622"/>
              <a:gd name="connsiteX324" fmla="*/ 506295 w 3208915"/>
              <a:gd name="connsiteY324" fmla="*/ 5052238 h 5265622"/>
              <a:gd name="connsiteX325" fmla="*/ 589934 w 3208915"/>
              <a:gd name="connsiteY325" fmla="*/ 4214738 h 5265622"/>
              <a:gd name="connsiteX326" fmla="*/ 831578 w 3208915"/>
              <a:gd name="connsiteY326" fmla="*/ 4048289 h 5265622"/>
              <a:gd name="connsiteX327" fmla="*/ 848303 w 3208915"/>
              <a:gd name="connsiteY327" fmla="*/ 4042132 h 5265622"/>
              <a:gd name="connsiteX328" fmla="*/ 767944 w 3208915"/>
              <a:gd name="connsiteY328" fmla="*/ 4006992 h 5265622"/>
              <a:gd name="connsiteX329" fmla="*/ 577180 w 3208915"/>
              <a:gd name="connsiteY329" fmla="*/ 3974832 h 5265622"/>
              <a:gd name="connsiteX330" fmla="*/ 20953 w 3208915"/>
              <a:gd name="connsiteY330" fmla="*/ 4316500 h 52656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Lst>
            <a:rect l="l" t="t" r="r" b="b"/>
            <a:pathLst>
              <a:path w="3208915" h="5265622">
                <a:moveTo>
                  <a:pt x="1939928" y="792673"/>
                </a:moveTo>
                <a:lnTo>
                  <a:pt x="1947351" y="769825"/>
                </a:lnTo>
                <a:cubicBezTo>
                  <a:pt x="1992861" y="656771"/>
                  <a:pt x="2087362" y="579077"/>
                  <a:pt x="2196563" y="579077"/>
                </a:cubicBezTo>
                <a:cubicBezTo>
                  <a:pt x="2232564" y="579077"/>
                  <a:pt x="2266967" y="587521"/>
                  <a:pt x="2298543" y="602892"/>
                </a:cubicBezTo>
                <a:lnTo>
                  <a:pt x="2300895" y="604162"/>
                </a:lnTo>
                <a:lnTo>
                  <a:pt x="2293678" y="578898"/>
                </a:lnTo>
                <a:cubicBezTo>
                  <a:pt x="2284247" y="552246"/>
                  <a:pt x="2269929" y="527789"/>
                  <a:pt x="2250570" y="506805"/>
                </a:cubicBezTo>
                <a:cubicBezTo>
                  <a:pt x="2194644" y="446185"/>
                  <a:pt x="2109551" y="428534"/>
                  <a:pt x="2024830" y="451036"/>
                </a:cubicBezTo>
                <a:lnTo>
                  <a:pt x="2008740" y="456597"/>
                </a:lnTo>
                <a:lnTo>
                  <a:pt x="2029607" y="446317"/>
                </a:lnTo>
                <a:cubicBezTo>
                  <a:pt x="2138955" y="402061"/>
                  <a:pt x="2258013" y="419243"/>
                  <a:pt x="2333854" y="501449"/>
                </a:cubicBezTo>
                <a:cubicBezTo>
                  <a:pt x="2353856" y="523130"/>
                  <a:pt x="2369431" y="547795"/>
                  <a:pt x="2380678" y="574430"/>
                </a:cubicBezTo>
                <a:lnTo>
                  <a:pt x="2387408" y="592374"/>
                </a:lnTo>
                <a:lnTo>
                  <a:pt x="2387739" y="591851"/>
                </a:lnTo>
                <a:cubicBezTo>
                  <a:pt x="2404404" y="560610"/>
                  <a:pt x="2413673" y="525973"/>
                  <a:pt x="2413673" y="489517"/>
                </a:cubicBezTo>
                <a:cubicBezTo>
                  <a:pt x="2413673" y="405262"/>
                  <a:pt x="2364166" y="330729"/>
                  <a:pt x="2288274" y="285355"/>
                </a:cubicBezTo>
                <a:lnTo>
                  <a:pt x="2273006" y="277665"/>
                </a:lnTo>
                <a:lnTo>
                  <a:pt x="2294843" y="285432"/>
                </a:lnTo>
                <a:cubicBezTo>
                  <a:pt x="2402893" y="333048"/>
                  <a:pt x="2477149" y="431925"/>
                  <a:pt x="2477149" y="546182"/>
                </a:cubicBezTo>
                <a:cubicBezTo>
                  <a:pt x="2477149" y="568782"/>
                  <a:pt x="2474244" y="590781"/>
                  <a:pt x="2468747" y="611900"/>
                </a:cubicBezTo>
                <a:lnTo>
                  <a:pt x="2462893" y="631090"/>
                </a:lnTo>
                <a:lnTo>
                  <a:pt x="2463531" y="630833"/>
                </a:lnTo>
                <a:cubicBezTo>
                  <a:pt x="2488210" y="618962"/>
                  <a:pt x="2510425" y="602160"/>
                  <a:pt x="2528945" y="580364"/>
                </a:cubicBezTo>
                <a:cubicBezTo>
                  <a:pt x="2569074" y="533138"/>
                  <a:pt x="2584919" y="470640"/>
                  <a:pt x="2578561" y="405778"/>
                </a:cubicBezTo>
                <a:lnTo>
                  <a:pt x="2577701" y="401681"/>
                </a:lnTo>
                <a:lnTo>
                  <a:pt x="2576338" y="404718"/>
                </a:lnTo>
                <a:lnTo>
                  <a:pt x="2577541" y="400920"/>
                </a:lnTo>
                <a:lnTo>
                  <a:pt x="2564880" y="340607"/>
                </a:lnTo>
                <a:lnTo>
                  <a:pt x="2558353" y="324246"/>
                </a:lnTo>
                <a:lnTo>
                  <a:pt x="2569741" y="345231"/>
                </a:lnTo>
                <a:lnTo>
                  <a:pt x="2582581" y="385736"/>
                </a:lnTo>
                <a:lnTo>
                  <a:pt x="2614820" y="325861"/>
                </a:lnTo>
                <a:cubicBezTo>
                  <a:pt x="2653831" y="271208"/>
                  <a:pt x="2710269" y="236865"/>
                  <a:pt x="2773045" y="236865"/>
                </a:cubicBezTo>
                <a:cubicBezTo>
                  <a:pt x="2800639" y="236865"/>
                  <a:pt x="2827008" y="243500"/>
                  <a:pt x="2851211" y="255580"/>
                </a:cubicBezTo>
                <a:lnTo>
                  <a:pt x="2853013" y="256578"/>
                </a:lnTo>
                <a:lnTo>
                  <a:pt x="2847482" y="236723"/>
                </a:lnTo>
                <a:cubicBezTo>
                  <a:pt x="2840253" y="215779"/>
                  <a:pt x="2829279" y="196560"/>
                  <a:pt x="2814440" y="180070"/>
                </a:cubicBezTo>
                <a:cubicBezTo>
                  <a:pt x="2771574" y="132432"/>
                  <a:pt x="2706351" y="118560"/>
                  <a:pt x="2641414" y="136243"/>
                </a:cubicBezTo>
                <a:lnTo>
                  <a:pt x="2629081" y="140614"/>
                </a:lnTo>
                <a:lnTo>
                  <a:pt x="2645075" y="132536"/>
                </a:lnTo>
                <a:cubicBezTo>
                  <a:pt x="2728889" y="97756"/>
                  <a:pt x="2820145" y="111259"/>
                  <a:pt x="2878276" y="175861"/>
                </a:cubicBezTo>
                <a:cubicBezTo>
                  <a:pt x="2893607" y="192899"/>
                  <a:pt x="2905545" y="212281"/>
                  <a:pt x="2914166" y="233212"/>
                </a:cubicBezTo>
                <a:lnTo>
                  <a:pt x="2919324" y="247314"/>
                </a:lnTo>
                <a:lnTo>
                  <a:pt x="2919578" y="246903"/>
                </a:lnTo>
                <a:cubicBezTo>
                  <a:pt x="2932351" y="222352"/>
                  <a:pt x="2939456" y="195133"/>
                  <a:pt x="2939456" y="166484"/>
                </a:cubicBezTo>
                <a:cubicBezTo>
                  <a:pt x="2939456" y="100272"/>
                  <a:pt x="2901509" y="41700"/>
                  <a:pt x="2843340" y="6044"/>
                </a:cubicBezTo>
                <a:lnTo>
                  <a:pt x="2831637" y="0"/>
                </a:lnTo>
                <a:lnTo>
                  <a:pt x="2848374" y="6104"/>
                </a:lnTo>
                <a:cubicBezTo>
                  <a:pt x="2931194" y="43523"/>
                  <a:pt x="2988110" y="121225"/>
                  <a:pt x="2988110" y="211014"/>
                </a:cubicBezTo>
                <a:cubicBezTo>
                  <a:pt x="2988110" y="228774"/>
                  <a:pt x="2985883" y="246062"/>
                  <a:pt x="2981669" y="262658"/>
                </a:cubicBezTo>
                <a:lnTo>
                  <a:pt x="2977182" y="277738"/>
                </a:lnTo>
                <a:lnTo>
                  <a:pt x="2977671" y="277537"/>
                </a:lnTo>
                <a:cubicBezTo>
                  <a:pt x="2996588" y="268208"/>
                  <a:pt x="3013615" y="255004"/>
                  <a:pt x="3027811" y="237875"/>
                </a:cubicBezTo>
                <a:cubicBezTo>
                  <a:pt x="3068821" y="188393"/>
                  <a:pt x="3076741" y="117573"/>
                  <a:pt x="3055354" y="49464"/>
                </a:cubicBezTo>
                <a:lnTo>
                  <a:pt x="3050351" y="36606"/>
                </a:lnTo>
                <a:lnTo>
                  <a:pt x="3059080" y="53097"/>
                </a:lnTo>
                <a:cubicBezTo>
                  <a:pt x="3097797" y="140093"/>
                  <a:pt x="3092205" y="238731"/>
                  <a:pt x="3036590" y="305834"/>
                </a:cubicBezTo>
                <a:cubicBezTo>
                  <a:pt x="3018256" y="327955"/>
                  <a:pt x="2996112" y="344686"/>
                  <a:pt x="2971615" y="356064"/>
                </a:cubicBezTo>
                <a:lnTo>
                  <a:pt x="2965339" y="358657"/>
                </a:lnTo>
                <a:lnTo>
                  <a:pt x="2978752" y="368205"/>
                </a:lnTo>
                <a:cubicBezTo>
                  <a:pt x="3001639" y="381907"/>
                  <a:pt x="3027012" y="389528"/>
                  <a:pt x="3053719" y="389528"/>
                </a:cubicBezTo>
                <a:cubicBezTo>
                  <a:pt x="3115441" y="389528"/>
                  <a:pt x="3170042" y="348822"/>
                  <a:pt x="3203281" y="286421"/>
                </a:cubicBezTo>
                <a:lnTo>
                  <a:pt x="3208915" y="273867"/>
                </a:lnTo>
                <a:lnTo>
                  <a:pt x="3203225" y="291822"/>
                </a:lnTo>
                <a:cubicBezTo>
                  <a:pt x="3168343" y="380665"/>
                  <a:pt x="3095909" y="441721"/>
                  <a:pt x="3012208" y="441721"/>
                </a:cubicBezTo>
                <a:cubicBezTo>
                  <a:pt x="2984614" y="441721"/>
                  <a:pt x="2958245" y="435085"/>
                  <a:pt x="2934042" y="423006"/>
                </a:cubicBezTo>
                <a:lnTo>
                  <a:pt x="2932239" y="422008"/>
                </a:lnTo>
                <a:lnTo>
                  <a:pt x="2937771" y="441862"/>
                </a:lnTo>
                <a:cubicBezTo>
                  <a:pt x="2945000" y="462806"/>
                  <a:pt x="2955974" y="482025"/>
                  <a:pt x="2970812" y="498516"/>
                </a:cubicBezTo>
                <a:cubicBezTo>
                  <a:pt x="3013679" y="546154"/>
                  <a:pt x="3078901" y="560025"/>
                  <a:pt x="3143838" y="542342"/>
                </a:cubicBezTo>
                <a:lnTo>
                  <a:pt x="3156171" y="537971"/>
                </a:lnTo>
                <a:lnTo>
                  <a:pt x="3140177" y="546050"/>
                </a:lnTo>
                <a:cubicBezTo>
                  <a:pt x="3056364" y="580829"/>
                  <a:pt x="2965108" y="567326"/>
                  <a:pt x="2906977" y="502725"/>
                </a:cubicBezTo>
                <a:cubicBezTo>
                  <a:pt x="2891646" y="485687"/>
                  <a:pt x="2879707" y="466304"/>
                  <a:pt x="2871087" y="445373"/>
                </a:cubicBezTo>
                <a:lnTo>
                  <a:pt x="2865928" y="431272"/>
                </a:lnTo>
                <a:lnTo>
                  <a:pt x="2865674" y="431683"/>
                </a:lnTo>
                <a:cubicBezTo>
                  <a:pt x="2852901" y="456234"/>
                  <a:pt x="2845797" y="483452"/>
                  <a:pt x="2845797" y="512102"/>
                </a:cubicBezTo>
                <a:cubicBezTo>
                  <a:pt x="2845797" y="578313"/>
                  <a:pt x="2883743" y="636885"/>
                  <a:pt x="2941913" y="672542"/>
                </a:cubicBezTo>
                <a:lnTo>
                  <a:pt x="2953616" y="678585"/>
                </a:lnTo>
                <a:lnTo>
                  <a:pt x="2936878" y="672482"/>
                </a:lnTo>
                <a:cubicBezTo>
                  <a:pt x="2854059" y="635062"/>
                  <a:pt x="2797143" y="557360"/>
                  <a:pt x="2797143" y="467571"/>
                </a:cubicBezTo>
                <a:cubicBezTo>
                  <a:pt x="2797143" y="437971"/>
                  <a:pt x="2803328" y="409684"/>
                  <a:pt x="2814589" y="383720"/>
                </a:cubicBezTo>
                <a:lnTo>
                  <a:pt x="2815872" y="381053"/>
                </a:lnTo>
                <a:lnTo>
                  <a:pt x="2813393" y="381712"/>
                </a:lnTo>
                <a:cubicBezTo>
                  <a:pt x="2786632" y="390715"/>
                  <a:pt x="2762671" y="406575"/>
                  <a:pt x="2743743" y="429413"/>
                </a:cubicBezTo>
                <a:cubicBezTo>
                  <a:pt x="2702732" y="478896"/>
                  <a:pt x="2694812" y="549716"/>
                  <a:pt x="2716199" y="617825"/>
                </a:cubicBezTo>
                <a:lnTo>
                  <a:pt x="2721202" y="630683"/>
                </a:lnTo>
                <a:lnTo>
                  <a:pt x="2712474" y="614191"/>
                </a:lnTo>
                <a:cubicBezTo>
                  <a:pt x="2673757" y="527196"/>
                  <a:pt x="2679349" y="428558"/>
                  <a:pt x="2734963" y="361455"/>
                </a:cubicBezTo>
                <a:cubicBezTo>
                  <a:pt x="2753298" y="339333"/>
                  <a:pt x="2775441" y="322602"/>
                  <a:pt x="2799938" y="311225"/>
                </a:cubicBezTo>
                <a:lnTo>
                  <a:pt x="2804435" y="309367"/>
                </a:lnTo>
                <a:lnTo>
                  <a:pt x="2782828" y="298762"/>
                </a:lnTo>
                <a:cubicBezTo>
                  <a:pt x="2766550" y="292444"/>
                  <a:pt x="2749338" y="289057"/>
                  <a:pt x="2731534" y="289057"/>
                </a:cubicBezTo>
                <a:cubicBezTo>
                  <a:pt x="2685242" y="289057"/>
                  <a:pt x="2642956" y="311954"/>
                  <a:pt x="2610684" y="349728"/>
                </a:cubicBezTo>
                <a:lnTo>
                  <a:pt x="2583774" y="389500"/>
                </a:lnTo>
                <a:lnTo>
                  <a:pt x="2596670" y="430178"/>
                </a:lnTo>
                <a:cubicBezTo>
                  <a:pt x="2612527" y="516185"/>
                  <a:pt x="2594818" y="602800"/>
                  <a:pt x="2540400" y="666841"/>
                </a:cubicBezTo>
                <a:cubicBezTo>
                  <a:pt x="2516480" y="694991"/>
                  <a:pt x="2487590" y="716282"/>
                  <a:pt x="2455630" y="730760"/>
                </a:cubicBezTo>
                <a:lnTo>
                  <a:pt x="2447442" y="734059"/>
                </a:lnTo>
                <a:lnTo>
                  <a:pt x="2464941" y="746209"/>
                </a:lnTo>
                <a:cubicBezTo>
                  <a:pt x="2494800" y="763645"/>
                  <a:pt x="2527904" y="773343"/>
                  <a:pt x="2562747" y="773343"/>
                </a:cubicBezTo>
                <a:cubicBezTo>
                  <a:pt x="2643273" y="773343"/>
                  <a:pt x="2714509" y="721544"/>
                  <a:pt x="2757874" y="642139"/>
                </a:cubicBezTo>
                <a:lnTo>
                  <a:pt x="2765224" y="626164"/>
                </a:lnTo>
                <a:lnTo>
                  <a:pt x="2757801" y="649011"/>
                </a:lnTo>
                <a:cubicBezTo>
                  <a:pt x="2712292" y="762065"/>
                  <a:pt x="2617790" y="839759"/>
                  <a:pt x="2508589" y="839759"/>
                </a:cubicBezTo>
                <a:cubicBezTo>
                  <a:pt x="2472589" y="839759"/>
                  <a:pt x="2438186" y="831315"/>
                  <a:pt x="2406609" y="815944"/>
                </a:cubicBezTo>
                <a:lnTo>
                  <a:pt x="2404258" y="814674"/>
                </a:lnTo>
                <a:lnTo>
                  <a:pt x="2411474" y="839939"/>
                </a:lnTo>
                <a:cubicBezTo>
                  <a:pt x="2420905" y="866591"/>
                  <a:pt x="2435223" y="891047"/>
                  <a:pt x="2454582" y="912031"/>
                </a:cubicBezTo>
                <a:cubicBezTo>
                  <a:pt x="2510508" y="972651"/>
                  <a:pt x="2595601" y="990303"/>
                  <a:pt x="2680322" y="967801"/>
                </a:cubicBezTo>
                <a:lnTo>
                  <a:pt x="2696412" y="962239"/>
                </a:lnTo>
                <a:lnTo>
                  <a:pt x="2675545" y="972519"/>
                </a:lnTo>
                <a:cubicBezTo>
                  <a:pt x="2566198" y="1016776"/>
                  <a:pt x="2447139" y="999594"/>
                  <a:pt x="2371299" y="917387"/>
                </a:cubicBezTo>
                <a:cubicBezTo>
                  <a:pt x="2351297" y="895706"/>
                  <a:pt x="2335721" y="871042"/>
                  <a:pt x="2324474" y="844407"/>
                </a:cubicBezTo>
                <a:lnTo>
                  <a:pt x="2317745" y="826463"/>
                </a:lnTo>
                <a:lnTo>
                  <a:pt x="2317413" y="826985"/>
                </a:lnTo>
                <a:cubicBezTo>
                  <a:pt x="2300749" y="858227"/>
                  <a:pt x="2291480" y="892863"/>
                  <a:pt x="2291480" y="929319"/>
                </a:cubicBezTo>
                <a:cubicBezTo>
                  <a:pt x="2291480" y="1013574"/>
                  <a:pt x="2340987" y="1088108"/>
                  <a:pt x="2416878" y="1133481"/>
                </a:cubicBezTo>
                <a:lnTo>
                  <a:pt x="2432147" y="1141172"/>
                </a:lnTo>
                <a:lnTo>
                  <a:pt x="2410310" y="1133405"/>
                </a:lnTo>
                <a:cubicBezTo>
                  <a:pt x="2302259" y="1085788"/>
                  <a:pt x="2228003" y="986911"/>
                  <a:pt x="2228003" y="872654"/>
                </a:cubicBezTo>
                <a:cubicBezTo>
                  <a:pt x="2228003" y="834987"/>
                  <a:pt x="2236073" y="798991"/>
                  <a:pt x="2250764" y="765953"/>
                </a:cubicBezTo>
                <a:lnTo>
                  <a:pt x="2252439" y="762559"/>
                </a:lnTo>
                <a:lnTo>
                  <a:pt x="2249204" y="763397"/>
                </a:lnTo>
                <a:cubicBezTo>
                  <a:pt x="2214290" y="774853"/>
                  <a:pt x="2183029" y="795036"/>
                  <a:pt x="2158334" y="824098"/>
                </a:cubicBezTo>
                <a:cubicBezTo>
                  <a:pt x="2104829" y="887064"/>
                  <a:pt x="2094496" y="977184"/>
                  <a:pt x="2122400" y="1063853"/>
                </a:cubicBezTo>
                <a:lnTo>
                  <a:pt x="2128926" y="1080215"/>
                </a:lnTo>
                <a:lnTo>
                  <a:pt x="2117539" y="1059230"/>
                </a:lnTo>
                <a:cubicBezTo>
                  <a:pt x="2067026" y="948527"/>
                  <a:pt x="2074323" y="823009"/>
                  <a:pt x="2146880" y="737620"/>
                </a:cubicBezTo>
                <a:cubicBezTo>
                  <a:pt x="2170800" y="709470"/>
                  <a:pt x="2199690" y="688179"/>
                  <a:pt x="2231650" y="673701"/>
                </a:cubicBezTo>
                <a:lnTo>
                  <a:pt x="2237517" y="671337"/>
                </a:lnTo>
                <a:lnTo>
                  <a:pt x="2209327" y="657843"/>
                </a:lnTo>
                <a:cubicBezTo>
                  <a:pt x="2188090" y="649803"/>
                  <a:pt x="2165635" y="645493"/>
                  <a:pt x="2142406" y="645493"/>
                </a:cubicBezTo>
                <a:cubicBezTo>
                  <a:pt x="2061880" y="645493"/>
                  <a:pt x="1990644" y="697292"/>
                  <a:pt x="1947278" y="776698"/>
                </a:cubicBezTo>
                <a:close/>
                <a:moveTo>
                  <a:pt x="0" y="4358100"/>
                </a:moveTo>
                <a:lnTo>
                  <a:pt x="21161" y="4298603"/>
                </a:lnTo>
                <a:cubicBezTo>
                  <a:pt x="150889" y="4004201"/>
                  <a:pt x="420274" y="3801879"/>
                  <a:pt x="731561" y="3801879"/>
                </a:cubicBezTo>
                <a:cubicBezTo>
                  <a:pt x="834183" y="3801879"/>
                  <a:pt x="932251" y="3823868"/>
                  <a:pt x="1022262" y="3863896"/>
                </a:cubicBezTo>
                <a:lnTo>
                  <a:pt x="1028966" y="3867203"/>
                </a:lnTo>
                <a:lnTo>
                  <a:pt x="1008395" y="3801412"/>
                </a:lnTo>
                <a:cubicBezTo>
                  <a:pt x="981510" y="3732008"/>
                  <a:pt x="940696" y="3668321"/>
                  <a:pt x="885511" y="3613677"/>
                </a:cubicBezTo>
                <a:cubicBezTo>
                  <a:pt x="726090" y="3455817"/>
                  <a:pt x="483525" y="3409851"/>
                  <a:pt x="242021" y="3468448"/>
                </a:cubicBezTo>
                <a:lnTo>
                  <a:pt x="196155" y="3482931"/>
                </a:lnTo>
                <a:lnTo>
                  <a:pt x="255637" y="3456161"/>
                </a:lnTo>
                <a:cubicBezTo>
                  <a:pt x="567343" y="3340913"/>
                  <a:pt x="906728" y="3385657"/>
                  <a:pt x="1122918" y="3599730"/>
                </a:cubicBezTo>
                <a:cubicBezTo>
                  <a:pt x="1179936" y="3656189"/>
                  <a:pt x="1224335" y="3720417"/>
                  <a:pt x="1256394" y="3789776"/>
                </a:cubicBezTo>
                <a:lnTo>
                  <a:pt x="1275579" y="3836506"/>
                </a:lnTo>
                <a:lnTo>
                  <a:pt x="1276524" y="3835144"/>
                </a:lnTo>
                <a:cubicBezTo>
                  <a:pt x="1324027" y="3753788"/>
                  <a:pt x="1350449" y="3663592"/>
                  <a:pt x="1350449" y="3568657"/>
                </a:cubicBezTo>
                <a:cubicBezTo>
                  <a:pt x="1350449" y="3349250"/>
                  <a:pt x="1209325" y="3155158"/>
                  <a:pt x="992989" y="3037002"/>
                </a:cubicBezTo>
                <a:lnTo>
                  <a:pt x="970306" y="3026565"/>
                </a:lnTo>
                <a:lnTo>
                  <a:pt x="973040" y="3062393"/>
                </a:lnTo>
                <a:cubicBezTo>
                  <a:pt x="995177" y="3206385"/>
                  <a:pt x="1092461" y="3331598"/>
                  <a:pt x="1232279" y="3411742"/>
                </a:cubicBezTo>
                <a:lnTo>
                  <a:pt x="1264427" y="3427267"/>
                </a:lnTo>
                <a:lnTo>
                  <a:pt x="1218449" y="3411588"/>
                </a:lnTo>
                <a:cubicBezTo>
                  <a:pt x="990945" y="3315467"/>
                  <a:pt x="834597" y="3115868"/>
                  <a:pt x="834597" y="2885221"/>
                </a:cubicBezTo>
                <a:cubicBezTo>
                  <a:pt x="834597" y="2809184"/>
                  <a:pt x="851589" y="2736521"/>
                  <a:pt x="882522" y="2669827"/>
                </a:cubicBezTo>
                <a:lnTo>
                  <a:pt x="886047" y="2662975"/>
                </a:lnTo>
                <a:lnTo>
                  <a:pt x="879237" y="2664668"/>
                </a:lnTo>
                <a:cubicBezTo>
                  <a:pt x="805724" y="2687793"/>
                  <a:pt x="739903" y="2728535"/>
                  <a:pt x="687908" y="2787201"/>
                </a:cubicBezTo>
                <a:cubicBezTo>
                  <a:pt x="575252" y="2914310"/>
                  <a:pt x="553496" y="3096231"/>
                  <a:pt x="612247" y="3271187"/>
                </a:cubicBezTo>
                <a:lnTo>
                  <a:pt x="625989" y="3304217"/>
                </a:lnTo>
                <a:lnTo>
                  <a:pt x="602013" y="3261854"/>
                </a:lnTo>
                <a:cubicBezTo>
                  <a:pt x="495657" y="3038382"/>
                  <a:pt x="511019" y="2785004"/>
                  <a:pt x="663791" y="2612633"/>
                </a:cubicBezTo>
                <a:cubicBezTo>
                  <a:pt x="714155" y="2555807"/>
                  <a:pt x="774984" y="2512828"/>
                  <a:pt x="842276" y="2483603"/>
                </a:cubicBezTo>
                <a:lnTo>
                  <a:pt x="854630" y="2478830"/>
                </a:lnTo>
                <a:lnTo>
                  <a:pt x="795274" y="2451590"/>
                </a:lnTo>
                <a:cubicBezTo>
                  <a:pt x="750560" y="2435360"/>
                  <a:pt x="703279" y="2426659"/>
                  <a:pt x="654370" y="2426659"/>
                </a:cubicBezTo>
                <a:cubicBezTo>
                  <a:pt x="484820" y="2426659"/>
                  <a:pt x="334832" y="2531224"/>
                  <a:pt x="243525" y="2691517"/>
                </a:cubicBezTo>
                <a:lnTo>
                  <a:pt x="228049" y="2723765"/>
                </a:lnTo>
                <a:lnTo>
                  <a:pt x="243679" y="2677643"/>
                </a:lnTo>
                <a:cubicBezTo>
                  <a:pt x="339499" y="2449426"/>
                  <a:pt x="538475" y="2292588"/>
                  <a:pt x="768401" y="2292588"/>
                </a:cubicBezTo>
                <a:cubicBezTo>
                  <a:pt x="844200" y="2292588"/>
                  <a:pt x="916636" y="2309634"/>
                  <a:pt x="983121" y="2340663"/>
                </a:cubicBezTo>
                <a:lnTo>
                  <a:pt x="988073" y="2343227"/>
                </a:lnTo>
                <a:lnTo>
                  <a:pt x="972878" y="2292226"/>
                </a:lnTo>
                <a:cubicBezTo>
                  <a:pt x="953020" y="2238425"/>
                  <a:pt x="922874" y="2189056"/>
                  <a:pt x="882113" y="2146696"/>
                </a:cubicBezTo>
                <a:cubicBezTo>
                  <a:pt x="764360" y="2024325"/>
                  <a:pt x="585194" y="1988693"/>
                  <a:pt x="406812" y="2034116"/>
                </a:cubicBezTo>
                <a:lnTo>
                  <a:pt x="372934" y="2045343"/>
                </a:lnTo>
                <a:lnTo>
                  <a:pt x="416870" y="2024592"/>
                </a:lnTo>
                <a:cubicBezTo>
                  <a:pt x="647105" y="1935252"/>
                  <a:pt x="897784" y="1969937"/>
                  <a:pt x="1057469" y="2135884"/>
                </a:cubicBezTo>
                <a:cubicBezTo>
                  <a:pt x="1099583" y="2179651"/>
                  <a:pt x="1132378" y="2229440"/>
                  <a:pt x="1156058" y="2283206"/>
                </a:cubicBezTo>
                <a:lnTo>
                  <a:pt x="1170228" y="2319431"/>
                </a:lnTo>
                <a:lnTo>
                  <a:pt x="1170926" y="2318375"/>
                </a:lnTo>
                <a:cubicBezTo>
                  <a:pt x="1206014" y="2255309"/>
                  <a:pt x="1225529" y="2185390"/>
                  <a:pt x="1225529" y="2111797"/>
                </a:cubicBezTo>
                <a:cubicBezTo>
                  <a:pt x="1225529" y="1941715"/>
                  <a:pt x="1121291" y="1791257"/>
                  <a:pt x="961499" y="1699664"/>
                </a:cubicBezTo>
                <a:lnTo>
                  <a:pt x="929352" y="1684139"/>
                </a:lnTo>
                <a:lnTo>
                  <a:pt x="975330" y="1699818"/>
                </a:lnTo>
                <a:cubicBezTo>
                  <a:pt x="1202834" y="1795939"/>
                  <a:pt x="1359181" y="1995538"/>
                  <a:pt x="1359181" y="2226185"/>
                </a:cubicBezTo>
                <a:cubicBezTo>
                  <a:pt x="1359181" y="2271807"/>
                  <a:pt x="1353064" y="2316215"/>
                  <a:pt x="1341489" y="2358847"/>
                </a:cubicBezTo>
                <a:lnTo>
                  <a:pt x="1329163" y="2397584"/>
                </a:lnTo>
                <a:lnTo>
                  <a:pt x="1330507" y="2397066"/>
                </a:lnTo>
                <a:cubicBezTo>
                  <a:pt x="1382470" y="2373102"/>
                  <a:pt x="1429243" y="2339185"/>
                  <a:pt x="1468239" y="2295185"/>
                </a:cubicBezTo>
                <a:cubicBezTo>
                  <a:pt x="1538649" y="2215742"/>
                  <a:pt x="1573551" y="2114888"/>
                  <a:pt x="1575483" y="2007705"/>
                </a:cubicBezTo>
                <a:lnTo>
                  <a:pt x="1572720" y="1943087"/>
                </a:lnTo>
                <a:lnTo>
                  <a:pt x="1549946" y="1907690"/>
                </a:lnTo>
                <a:cubicBezTo>
                  <a:pt x="1519370" y="1851153"/>
                  <a:pt x="1502342" y="1788358"/>
                  <a:pt x="1502342" y="1722224"/>
                </a:cubicBezTo>
                <a:cubicBezTo>
                  <a:pt x="1502342" y="1664084"/>
                  <a:pt x="1515501" y="1608524"/>
                  <a:pt x="1539458" y="1557529"/>
                </a:cubicBezTo>
                <a:lnTo>
                  <a:pt x="1542188" y="1552290"/>
                </a:lnTo>
                <a:lnTo>
                  <a:pt x="1536914" y="1553584"/>
                </a:lnTo>
                <a:cubicBezTo>
                  <a:pt x="1479980" y="1571266"/>
                  <a:pt x="1429003" y="1602418"/>
                  <a:pt x="1388734" y="1647276"/>
                </a:cubicBezTo>
                <a:cubicBezTo>
                  <a:pt x="1301485" y="1744466"/>
                  <a:pt x="1284635" y="1883567"/>
                  <a:pt x="1330136" y="2017342"/>
                </a:cubicBezTo>
                <a:lnTo>
                  <a:pt x="1340779" y="2042597"/>
                </a:lnTo>
                <a:lnTo>
                  <a:pt x="1322210" y="2010205"/>
                </a:lnTo>
                <a:cubicBezTo>
                  <a:pt x="1239840" y="1839334"/>
                  <a:pt x="1251738" y="1645596"/>
                  <a:pt x="1370056" y="1513796"/>
                </a:cubicBezTo>
                <a:cubicBezTo>
                  <a:pt x="1409062" y="1470346"/>
                  <a:pt x="1456172" y="1437484"/>
                  <a:pt x="1508288" y="1415137"/>
                </a:cubicBezTo>
                <a:lnTo>
                  <a:pt x="1517856" y="1411488"/>
                </a:lnTo>
                <a:lnTo>
                  <a:pt x="1471887" y="1390660"/>
                </a:lnTo>
                <a:cubicBezTo>
                  <a:pt x="1437256" y="1378250"/>
                  <a:pt x="1400638" y="1371597"/>
                  <a:pt x="1362760" y="1371597"/>
                </a:cubicBezTo>
                <a:cubicBezTo>
                  <a:pt x="1231447" y="1371597"/>
                  <a:pt x="1115285" y="1451550"/>
                  <a:pt x="1044569" y="1574113"/>
                </a:cubicBezTo>
                <a:lnTo>
                  <a:pt x="1032583" y="1598771"/>
                </a:lnTo>
                <a:lnTo>
                  <a:pt x="1044688" y="1563505"/>
                </a:lnTo>
                <a:cubicBezTo>
                  <a:pt x="1118899" y="1389005"/>
                  <a:pt x="1273001" y="1269084"/>
                  <a:pt x="1451074" y="1269084"/>
                </a:cubicBezTo>
                <a:cubicBezTo>
                  <a:pt x="1509779" y="1269084"/>
                  <a:pt x="1565879" y="1282117"/>
                  <a:pt x="1617370" y="1305843"/>
                </a:cubicBezTo>
                <a:lnTo>
                  <a:pt x="1621205" y="1307803"/>
                </a:lnTo>
                <a:lnTo>
                  <a:pt x="1609437" y="1268807"/>
                </a:lnTo>
                <a:cubicBezTo>
                  <a:pt x="1594057" y="1227669"/>
                  <a:pt x="1570710" y="1189920"/>
                  <a:pt x="1539141" y="1157531"/>
                </a:cubicBezTo>
                <a:cubicBezTo>
                  <a:pt x="1447944" y="1063963"/>
                  <a:pt x="1309184" y="1036718"/>
                  <a:pt x="1171032" y="1071450"/>
                </a:cubicBezTo>
                <a:lnTo>
                  <a:pt x="1144794" y="1080034"/>
                </a:lnTo>
                <a:lnTo>
                  <a:pt x="1178821" y="1064167"/>
                </a:lnTo>
                <a:cubicBezTo>
                  <a:pt x="1357133" y="995856"/>
                  <a:pt x="1551278" y="1022377"/>
                  <a:pt x="1674950" y="1149264"/>
                </a:cubicBezTo>
                <a:cubicBezTo>
                  <a:pt x="1707567" y="1182729"/>
                  <a:pt x="1732966" y="1220799"/>
                  <a:pt x="1751305" y="1261910"/>
                </a:cubicBezTo>
                <a:lnTo>
                  <a:pt x="1762280" y="1289608"/>
                </a:lnTo>
                <a:lnTo>
                  <a:pt x="1762821" y="1288801"/>
                </a:lnTo>
                <a:cubicBezTo>
                  <a:pt x="1789995" y="1240579"/>
                  <a:pt x="1805110" y="1187117"/>
                  <a:pt x="1805110" y="1130846"/>
                </a:cubicBezTo>
                <a:cubicBezTo>
                  <a:pt x="1805110" y="1000798"/>
                  <a:pt x="1724379" y="885755"/>
                  <a:pt x="1600624" y="815720"/>
                </a:cubicBezTo>
                <a:lnTo>
                  <a:pt x="1575727" y="803850"/>
                </a:lnTo>
                <a:lnTo>
                  <a:pt x="1611336" y="815838"/>
                </a:lnTo>
                <a:cubicBezTo>
                  <a:pt x="1787532" y="889335"/>
                  <a:pt x="1908620" y="1041952"/>
                  <a:pt x="1908620" y="1218310"/>
                </a:cubicBezTo>
                <a:cubicBezTo>
                  <a:pt x="1908620" y="1253194"/>
                  <a:pt x="1903882" y="1287149"/>
                  <a:pt x="1894918" y="1319746"/>
                </a:cubicBezTo>
                <a:lnTo>
                  <a:pt x="1885372" y="1349366"/>
                </a:lnTo>
                <a:lnTo>
                  <a:pt x="1886412" y="1348970"/>
                </a:lnTo>
                <a:cubicBezTo>
                  <a:pt x="1926656" y="1330646"/>
                  <a:pt x="1962881" y="1304712"/>
                  <a:pt x="1993083" y="1271069"/>
                </a:cubicBezTo>
                <a:cubicBezTo>
                  <a:pt x="2080332" y="1173879"/>
                  <a:pt x="2097182" y="1034778"/>
                  <a:pt x="2051681" y="901003"/>
                </a:cubicBezTo>
                <a:lnTo>
                  <a:pt x="2041038" y="875748"/>
                </a:lnTo>
                <a:lnTo>
                  <a:pt x="2059607" y="908139"/>
                </a:lnTo>
                <a:cubicBezTo>
                  <a:pt x="2141977" y="1079011"/>
                  <a:pt x="2130079" y="1272749"/>
                  <a:pt x="2011761" y="1404549"/>
                </a:cubicBezTo>
                <a:cubicBezTo>
                  <a:pt x="1972755" y="1447999"/>
                  <a:pt x="1925645" y="1480861"/>
                  <a:pt x="1873528" y="1503208"/>
                </a:cubicBezTo>
                <a:lnTo>
                  <a:pt x="1860177" y="1508300"/>
                </a:lnTo>
                <a:lnTo>
                  <a:pt x="1888711" y="1527054"/>
                </a:lnTo>
                <a:cubicBezTo>
                  <a:pt x="1937402" y="1553967"/>
                  <a:pt x="1991384" y="1568936"/>
                  <a:pt x="2048202" y="1568936"/>
                </a:cubicBezTo>
                <a:cubicBezTo>
                  <a:pt x="2179515" y="1568936"/>
                  <a:pt x="2295677" y="1488983"/>
                  <a:pt x="2366392" y="1366420"/>
                </a:cubicBezTo>
                <a:lnTo>
                  <a:pt x="2378378" y="1341762"/>
                </a:lnTo>
                <a:lnTo>
                  <a:pt x="2366273" y="1377028"/>
                </a:lnTo>
                <a:cubicBezTo>
                  <a:pt x="2292062" y="1551528"/>
                  <a:pt x="2137960" y="1671449"/>
                  <a:pt x="1959888" y="1671449"/>
                </a:cubicBezTo>
                <a:cubicBezTo>
                  <a:pt x="1901183" y="1671449"/>
                  <a:pt x="1845082" y="1658416"/>
                  <a:pt x="1793591" y="1634690"/>
                </a:cubicBezTo>
                <a:lnTo>
                  <a:pt x="1789757" y="1632730"/>
                </a:lnTo>
                <a:lnTo>
                  <a:pt x="1801524" y="1671727"/>
                </a:lnTo>
                <a:cubicBezTo>
                  <a:pt x="1816904" y="1712864"/>
                  <a:pt x="1840252" y="1750613"/>
                  <a:pt x="1871820" y="1783002"/>
                </a:cubicBezTo>
                <a:cubicBezTo>
                  <a:pt x="1963017" y="1876570"/>
                  <a:pt x="2101777" y="1903815"/>
                  <a:pt x="2239930" y="1869083"/>
                </a:cubicBezTo>
                <a:lnTo>
                  <a:pt x="2266168" y="1860499"/>
                </a:lnTo>
                <a:lnTo>
                  <a:pt x="2232140" y="1876366"/>
                </a:lnTo>
                <a:cubicBezTo>
                  <a:pt x="2053829" y="1944677"/>
                  <a:pt x="1859683" y="1918156"/>
                  <a:pt x="1736011" y="1791269"/>
                </a:cubicBezTo>
                <a:cubicBezTo>
                  <a:pt x="1703394" y="1757804"/>
                  <a:pt x="1677995" y="1719735"/>
                  <a:pt x="1659656" y="1678623"/>
                </a:cubicBezTo>
                <a:lnTo>
                  <a:pt x="1648681" y="1650926"/>
                </a:lnTo>
                <a:lnTo>
                  <a:pt x="1648141" y="1651733"/>
                </a:lnTo>
                <a:cubicBezTo>
                  <a:pt x="1620966" y="1699955"/>
                  <a:pt x="1605852" y="1753416"/>
                  <a:pt x="1605852" y="1809687"/>
                </a:cubicBezTo>
                <a:cubicBezTo>
                  <a:pt x="1605852" y="1939735"/>
                  <a:pt x="1686582" y="2054779"/>
                  <a:pt x="1810337" y="2124813"/>
                </a:cubicBezTo>
                <a:lnTo>
                  <a:pt x="1835235" y="2136684"/>
                </a:lnTo>
                <a:lnTo>
                  <a:pt x="1799626" y="2124696"/>
                </a:lnTo>
                <a:cubicBezTo>
                  <a:pt x="1733552" y="2097134"/>
                  <a:pt x="1675228" y="2058447"/>
                  <a:pt x="1628133" y="2011553"/>
                </a:cubicBezTo>
                <a:lnTo>
                  <a:pt x="1610731" y="1991616"/>
                </a:lnTo>
                <a:lnTo>
                  <a:pt x="1610834" y="1992011"/>
                </a:lnTo>
                <a:cubicBezTo>
                  <a:pt x="1644221" y="2165631"/>
                  <a:pt x="1606935" y="2340476"/>
                  <a:pt x="1492356" y="2469754"/>
                </a:cubicBezTo>
                <a:cubicBezTo>
                  <a:pt x="1441992" y="2526580"/>
                  <a:pt x="1381164" y="2569558"/>
                  <a:pt x="1313871" y="2598784"/>
                </a:cubicBezTo>
                <a:lnTo>
                  <a:pt x="1296631" y="2605444"/>
                </a:lnTo>
                <a:lnTo>
                  <a:pt x="1333475" y="2629971"/>
                </a:lnTo>
                <a:cubicBezTo>
                  <a:pt x="1396344" y="2665169"/>
                  <a:pt x="1466045" y="2684746"/>
                  <a:pt x="1539408" y="2684746"/>
                </a:cubicBezTo>
                <a:cubicBezTo>
                  <a:pt x="1708958" y="2684746"/>
                  <a:pt x="1858947" y="2580181"/>
                  <a:pt x="1950254" y="2419888"/>
                </a:cubicBezTo>
                <a:lnTo>
                  <a:pt x="1965730" y="2387640"/>
                </a:lnTo>
                <a:lnTo>
                  <a:pt x="1950100" y="2433762"/>
                </a:lnTo>
                <a:cubicBezTo>
                  <a:pt x="1854279" y="2661979"/>
                  <a:pt x="1655303" y="2818816"/>
                  <a:pt x="1425378" y="2818816"/>
                </a:cubicBezTo>
                <a:cubicBezTo>
                  <a:pt x="1349578" y="2818816"/>
                  <a:pt x="1277142" y="2801771"/>
                  <a:pt x="1210657" y="2770742"/>
                </a:cubicBezTo>
                <a:lnTo>
                  <a:pt x="1205706" y="2768178"/>
                </a:lnTo>
                <a:lnTo>
                  <a:pt x="1220900" y="2819179"/>
                </a:lnTo>
                <a:cubicBezTo>
                  <a:pt x="1240758" y="2872981"/>
                  <a:pt x="1270905" y="2922350"/>
                  <a:pt x="1311665" y="2964709"/>
                </a:cubicBezTo>
                <a:cubicBezTo>
                  <a:pt x="1429419" y="3087081"/>
                  <a:pt x="1608584" y="3122713"/>
                  <a:pt x="1786966" y="3077290"/>
                </a:cubicBezTo>
                <a:lnTo>
                  <a:pt x="1820844" y="3066063"/>
                </a:lnTo>
                <a:lnTo>
                  <a:pt x="1776908" y="3086814"/>
                </a:lnTo>
                <a:cubicBezTo>
                  <a:pt x="1546674" y="3176154"/>
                  <a:pt x="1295994" y="3141469"/>
                  <a:pt x="1136310" y="2975521"/>
                </a:cubicBezTo>
                <a:cubicBezTo>
                  <a:pt x="1094195" y="2931755"/>
                  <a:pt x="1061400" y="2881966"/>
                  <a:pt x="1037720" y="2828199"/>
                </a:cubicBezTo>
                <a:lnTo>
                  <a:pt x="1023550" y="2791975"/>
                </a:lnTo>
                <a:lnTo>
                  <a:pt x="1022852" y="2793031"/>
                </a:lnTo>
                <a:cubicBezTo>
                  <a:pt x="987765" y="2856097"/>
                  <a:pt x="968249" y="2926016"/>
                  <a:pt x="968249" y="2999609"/>
                </a:cubicBezTo>
                <a:lnTo>
                  <a:pt x="970085" y="3023675"/>
                </a:lnTo>
                <a:lnTo>
                  <a:pt x="1011714" y="3037201"/>
                </a:lnTo>
                <a:cubicBezTo>
                  <a:pt x="1319722" y="3161198"/>
                  <a:pt x="1531395" y="3418682"/>
                  <a:pt x="1531395" y="3716218"/>
                </a:cubicBezTo>
                <a:cubicBezTo>
                  <a:pt x="1531395" y="3775071"/>
                  <a:pt x="1523113" y="3832357"/>
                  <a:pt x="1507442" y="3887353"/>
                </a:cubicBezTo>
                <a:lnTo>
                  <a:pt x="1490755" y="3937324"/>
                </a:lnTo>
                <a:lnTo>
                  <a:pt x="1492573" y="3936657"/>
                </a:lnTo>
                <a:cubicBezTo>
                  <a:pt x="1562924" y="3905742"/>
                  <a:pt x="1626248" y="3861989"/>
                  <a:pt x="1679044" y="3805229"/>
                </a:cubicBezTo>
                <a:cubicBezTo>
                  <a:pt x="1831564" y="3641257"/>
                  <a:pt x="1861019" y="3406578"/>
                  <a:pt x="1781479" y="3180883"/>
                </a:cubicBezTo>
                <a:lnTo>
                  <a:pt x="1762873" y="3138276"/>
                </a:lnTo>
                <a:lnTo>
                  <a:pt x="1795334" y="3192924"/>
                </a:lnTo>
                <a:cubicBezTo>
                  <a:pt x="1939325" y="3481204"/>
                  <a:pt x="1918527" y="3808064"/>
                  <a:pt x="1711695" y="4030424"/>
                </a:cubicBezTo>
                <a:cubicBezTo>
                  <a:pt x="1643509" y="4103730"/>
                  <a:pt x="1561156" y="4159172"/>
                  <a:pt x="1470051" y="4196874"/>
                </a:cubicBezTo>
                <a:lnTo>
                  <a:pt x="1446711" y="4205466"/>
                </a:lnTo>
                <a:lnTo>
                  <a:pt x="1496593" y="4237106"/>
                </a:lnTo>
                <a:cubicBezTo>
                  <a:pt x="1581709" y="4282511"/>
                  <a:pt x="1676074" y="4307765"/>
                  <a:pt x="1775397" y="4307765"/>
                </a:cubicBezTo>
                <a:cubicBezTo>
                  <a:pt x="2004944" y="4307765"/>
                  <a:pt x="2208007" y="4172876"/>
                  <a:pt x="2331624" y="3966097"/>
                </a:cubicBezTo>
                <a:lnTo>
                  <a:pt x="2352576" y="3924497"/>
                </a:lnTo>
                <a:lnTo>
                  <a:pt x="2331416" y="3983994"/>
                </a:lnTo>
                <a:cubicBezTo>
                  <a:pt x="2201688" y="4278396"/>
                  <a:pt x="1932303" y="4480717"/>
                  <a:pt x="1621015" y="4480717"/>
                </a:cubicBezTo>
                <a:cubicBezTo>
                  <a:pt x="1518394" y="4480717"/>
                  <a:pt x="1420325" y="4458728"/>
                  <a:pt x="1330314" y="4418700"/>
                </a:cubicBezTo>
                <a:lnTo>
                  <a:pt x="1323610" y="4415393"/>
                </a:lnTo>
                <a:lnTo>
                  <a:pt x="1344182" y="4481185"/>
                </a:lnTo>
                <a:cubicBezTo>
                  <a:pt x="1371067" y="4550589"/>
                  <a:pt x="1411881" y="4614276"/>
                  <a:pt x="1467065" y="4668920"/>
                </a:cubicBezTo>
                <a:cubicBezTo>
                  <a:pt x="1626487" y="4826780"/>
                  <a:pt x="1869052" y="4872745"/>
                  <a:pt x="2110555" y="4814149"/>
                </a:cubicBezTo>
                <a:lnTo>
                  <a:pt x="2156421" y="4799666"/>
                </a:lnTo>
                <a:lnTo>
                  <a:pt x="2096939" y="4826436"/>
                </a:lnTo>
                <a:cubicBezTo>
                  <a:pt x="1785234" y="4941684"/>
                  <a:pt x="1445849" y="4896940"/>
                  <a:pt x="1229658" y="4682867"/>
                </a:cubicBezTo>
                <a:cubicBezTo>
                  <a:pt x="1172641" y="4626408"/>
                  <a:pt x="1128241" y="4562180"/>
                  <a:pt x="1096182" y="4492821"/>
                </a:cubicBezTo>
                <a:lnTo>
                  <a:pt x="1076998" y="4446092"/>
                </a:lnTo>
                <a:lnTo>
                  <a:pt x="1076053" y="4447453"/>
                </a:lnTo>
                <a:cubicBezTo>
                  <a:pt x="1028549" y="4528809"/>
                  <a:pt x="1002127" y="4619005"/>
                  <a:pt x="1002127" y="4713940"/>
                </a:cubicBezTo>
                <a:cubicBezTo>
                  <a:pt x="1002127" y="4933347"/>
                  <a:pt x="1143252" y="5127439"/>
                  <a:pt x="1359587" y="5245595"/>
                </a:cubicBezTo>
                <a:lnTo>
                  <a:pt x="1403110" y="5265622"/>
                </a:lnTo>
                <a:lnTo>
                  <a:pt x="1340863" y="5245396"/>
                </a:lnTo>
                <a:cubicBezTo>
                  <a:pt x="1032854" y="5121399"/>
                  <a:pt x="821182" y="4863915"/>
                  <a:pt x="821182" y="4566379"/>
                </a:cubicBezTo>
                <a:cubicBezTo>
                  <a:pt x="821182" y="4468291"/>
                  <a:pt x="844187" y="4374555"/>
                  <a:pt x="886065" y="4288520"/>
                </a:cubicBezTo>
                <a:lnTo>
                  <a:pt x="890837" y="4279681"/>
                </a:lnTo>
                <a:lnTo>
                  <a:pt x="881618" y="4281865"/>
                </a:lnTo>
                <a:cubicBezTo>
                  <a:pt x="782091" y="4311697"/>
                  <a:pt x="692980" y="4364254"/>
                  <a:pt x="622585" y="4439933"/>
                </a:cubicBezTo>
                <a:cubicBezTo>
                  <a:pt x="470065" y="4603905"/>
                  <a:pt x="440610" y="4838584"/>
                  <a:pt x="520151" y="5064279"/>
                </a:cubicBezTo>
                <a:lnTo>
                  <a:pt x="538756" y="5106886"/>
                </a:lnTo>
                <a:lnTo>
                  <a:pt x="506295" y="5052238"/>
                </a:lnTo>
                <a:cubicBezTo>
                  <a:pt x="362304" y="4763958"/>
                  <a:pt x="383103" y="4437099"/>
                  <a:pt x="589934" y="4214738"/>
                </a:cubicBezTo>
                <a:cubicBezTo>
                  <a:pt x="658120" y="4141433"/>
                  <a:pt x="740473" y="4085990"/>
                  <a:pt x="831578" y="4048289"/>
                </a:cubicBezTo>
                <a:lnTo>
                  <a:pt x="848303" y="4042132"/>
                </a:lnTo>
                <a:lnTo>
                  <a:pt x="767944" y="4006992"/>
                </a:lnTo>
                <a:cubicBezTo>
                  <a:pt x="707407" y="3986056"/>
                  <a:pt x="643395" y="3974832"/>
                  <a:pt x="577180" y="3974832"/>
                </a:cubicBezTo>
                <a:cubicBezTo>
                  <a:pt x="347633" y="3974832"/>
                  <a:pt x="144570" y="4109721"/>
                  <a:pt x="20953" y="4316500"/>
                </a:cubicBezTo>
                <a:close/>
              </a:path>
            </a:pathLst>
          </a:custGeom>
          <a:gradFill>
            <a:gsLst>
              <a:gs pos="81000">
                <a:schemeClr val="accent6">
                  <a:lumMod val="50000"/>
                </a:schemeClr>
              </a:gs>
              <a:gs pos="24000">
                <a:srgbClr val="00B050"/>
              </a:gs>
              <a:gs pos="51000">
                <a:srgbClr val="FF6600"/>
              </a:gs>
            </a:gsLst>
            <a:lin ang="2700000" scaled="1"/>
          </a:gradFill>
          <a:ln w="0">
            <a:noFill/>
          </a:ln>
          <a:effectLst>
            <a:outerShdw sx="102000" sy="102000" algn="ctr" rotWithShape="0">
              <a:schemeClr val="tx1"/>
            </a:outerShdw>
          </a:effectLst>
          <a:scene3d>
            <a:camera prst="orthographicFront"/>
            <a:lightRig rig="flat" dir="t"/>
          </a:scene3d>
          <a:sp3d>
            <a:bevel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9" name="Forma libre 18"/>
          <p:cNvSpPr/>
          <p:nvPr/>
        </p:nvSpPr>
        <p:spPr>
          <a:xfrm rot="16200000" flipH="1">
            <a:off x="6484506" y="2335640"/>
            <a:ext cx="2051835" cy="3563887"/>
          </a:xfrm>
          <a:custGeom>
            <a:avLst/>
            <a:gdLst>
              <a:gd name="connsiteX0" fmla="*/ 1939928 w 3208915"/>
              <a:gd name="connsiteY0" fmla="*/ 792673 h 5265622"/>
              <a:gd name="connsiteX1" fmla="*/ 1947351 w 3208915"/>
              <a:gd name="connsiteY1" fmla="*/ 769825 h 5265622"/>
              <a:gd name="connsiteX2" fmla="*/ 2196563 w 3208915"/>
              <a:gd name="connsiteY2" fmla="*/ 579077 h 5265622"/>
              <a:gd name="connsiteX3" fmla="*/ 2298543 w 3208915"/>
              <a:gd name="connsiteY3" fmla="*/ 602892 h 5265622"/>
              <a:gd name="connsiteX4" fmla="*/ 2300895 w 3208915"/>
              <a:gd name="connsiteY4" fmla="*/ 604162 h 5265622"/>
              <a:gd name="connsiteX5" fmla="*/ 2293678 w 3208915"/>
              <a:gd name="connsiteY5" fmla="*/ 578898 h 5265622"/>
              <a:gd name="connsiteX6" fmla="*/ 2250570 w 3208915"/>
              <a:gd name="connsiteY6" fmla="*/ 506805 h 5265622"/>
              <a:gd name="connsiteX7" fmla="*/ 2024830 w 3208915"/>
              <a:gd name="connsiteY7" fmla="*/ 451036 h 5265622"/>
              <a:gd name="connsiteX8" fmla="*/ 2008740 w 3208915"/>
              <a:gd name="connsiteY8" fmla="*/ 456597 h 5265622"/>
              <a:gd name="connsiteX9" fmla="*/ 2029607 w 3208915"/>
              <a:gd name="connsiteY9" fmla="*/ 446317 h 5265622"/>
              <a:gd name="connsiteX10" fmla="*/ 2333854 w 3208915"/>
              <a:gd name="connsiteY10" fmla="*/ 501449 h 5265622"/>
              <a:gd name="connsiteX11" fmla="*/ 2380678 w 3208915"/>
              <a:gd name="connsiteY11" fmla="*/ 574430 h 5265622"/>
              <a:gd name="connsiteX12" fmla="*/ 2387408 w 3208915"/>
              <a:gd name="connsiteY12" fmla="*/ 592374 h 5265622"/>
              <a:gd name="connsiteX13" fmla="*/ 2387739 w 3208915"/>
              <a:gd name="connsiteY13" fmla="*/ 591851 h 5265622"/>
              <a:gd name="connsiteX14" fmla="*/ 2413673 w 3208915"/>
              <a:gd name="connsiteY14" fmla="*/ 489517 h 5265622"/>
              <a:gd name="connsiteX15" fmla="*/ 2288274 w 3208915"/>
              <a:gd name="connsiteY15" fmla="*/ 285355 h 5265622"/>
              <a:gd name="connsiteX16" fmla="*/ 2273006 w 3208915"/>
              <a:gd name="connsiteY16" fmla="*/ 277665 h 5265622"/>
              <a:gd name="connsiteX17" fmla="*/ 2294843 w 3208915"/>
              <a:gd name="connsiteY17" fmla="*/ 285432 h 5265622"/>
              <a:gd name="connsiteX18" fmla="*/ 2477149 w 3208915"/>
              <a:gd name="connsiteY18" fmla="*/ 546182 h 5265622"/>
              <a:gd name="connsiteX19" fmla="*/ 2468747 w 3208915"/>
              <a:gd name="connsiteY19" fmla="*/ 611900 h 5265622"/>
              <a:gd name="connsiteX20" fmla="*/ 2462893 w 3208915"/>
              <a:gd name="connsiteY20" fmla="*/ 631090 h 5265622"/>
              <a:gd name="connsiteX21" fmla="*/ 2463531 w 3208915"/>
              <a:gd name="connsiteY21" fmla="*/ 630833 h 5265622"/>
              <a:gd name="connsiteX22" fmla="*/ 2528945 w 3208915"/>
              <a:gd name="connsiteY22" fmla="*/ 580364 h 5265622"/>
              <a:gd name="connsiteX23" fmla="*/ 2578561 w 3208915"/>
              <a:gd name="connsiteY23" fmla="*/ 405778 h 5265622"/>
              <a:gd name="connsiteX24" fmla="*/ 2577701 w 3208915"/>
              <a:gd name="connsiteY24" fmla="*/ 401681 h 5265622"/>
              <a:gd name="connsiteX25" fmla="*/ 2576338 w 3208915"/>
              <a:gd name="connsiteY25" fmla="*/ 404718 h 5265622"/>
              <a:gd name="connsiteX26" fmla="*/ 2577541 w 3208915"/>
              <a:gd name="connsiteY26" fmla="*/ 400920 h 5265622"/>
              <a:gd name="connsiteX27" fmla="*/ 2564880 w 3208915"/>
              <a:gd name="connsiteY27" fmla="*/ 340607 h 5265622"/>
              <a:gd name="connsiteX28" fmla="*/ 2558353 w 3208915"/>
              <a:gd name="connsiteY28" fmla="*/ 324246 h 5265622"/>
              <a:gd name="connsiteX29" fmla="*/ 2569741 w 3208915"/>
              <a:gd name="connsiteY29" fmla="*/ 345231 h 5265622"/>
              <a:gd name="connsiteX30" fmla="*/ 2582581 w 3208915"/>
              <a:gd name="connsiteY30" fmla="*/ 385736 h 5265622"/>
              <a:gd name="connsiteX31" fmla="*/ 2614820 w 3208915"/>
              <a:gd name="connsiteY31" fmla="*/ 325861 h 5265622"/>
              <a:gd name="connsiteX32" fmla="*/ 2773045 w 3208915"/>
              <a:gd name="connsiteY32" fmla="*/ 236865 h 5265622"/>
              <a:gd name="connsiteX33" fmla="*/ 2851211 w 3208915"/>
              <a:gd name="connsiteY33" fmla="*/ 255580 h 5265622"/>
              <a:gd name="connsiteX34" fmla="*/ 2853013 w 3208915"/>
              <a:gd name="connsiteY34" fmla="*/ 256578 h 5265622"/>
              <a:gd name="connsiteX35" fmla="*/ 2847482 w 3208915"/>
              <a:gd name="connsiteY35" fmla="*/ 236723 h 5265622"/>
              <a:gd name="connsiteX36" fmla="*/ 2814440 w 3208915"/>
              <a:gd name="connsiteY36" fmla="*/ 180070 h 5265622"/>
              <a:gd name="connsiteX37" fmla="*/ 2641414 w 3208915"/>
              <a:gd name="connsiteY37" fmla="*/ 136243 h 5265622"/>
              <a:gd name="connsiteX38" fmla="*/ 2629081 w 3208915"/>
              <a:gd name="connsiteY38" fmla="*/ 140614 h 5265622"/>
              <a:gd name="connsiteX39" fmla="*/ 2645075 w 3208915"/>
              <a:gd name="connsiteY39" fmla="*/ 132536 h 5265622"/>
              <a:gd name="connsiteX40" fmla="*/ 2878276 w 3208915"/>
              <a:gd name="connsiteY40" fmla="*/ 175861 h 5265622"/>
              <a:gd name="connsiteX41" fmla="*/ 2914166 w 3208915"/>
              <a:gd name="connsiteY41" fmla="*/ 233212 h 5265622"/>
              <a:gd name="connsiteX42" fmla="*/ 2919324 w 3208915"/>
              <a:gd name="connsiteY42" fmla="*/ 247314 h 5265622"/>
              <a:gd name="connsiteX43" fmla="*/ 2919578 w 3208915"/>
              <a:gd name="connsiteY43" fmla="*/ 246903 h 5265622"/>
              <a:gd name="connsiteX44" fmla="*/ 2939456 w 3208915"/>
              <a:gd name="connsiteY44" fmla="*/ 166484 h 5265622"/>
              <a:gd name="connsiteX45" fmla="*/ 2843340 w 3208915"/>
              <a:gd name="connsiteY45" fmla="*/ 6044 h 5265622"/>
              <a:gd name="connsiteX46" fmla="*/ 2831637 w 3208915"/>
              <a:gd name="connsiteY46" fmla="*/ 0 h 5265622"/>
              <a:gd name="connsiteX47" fmla="*/ 2848374 w 3208915"/>
              <a:gd name="connsiteY47" fmla="*/ 6104 h 5265622"/>
              <a:gd name="connsiteX48" fmla="*/ 2988110 w 3208915"/>
              <a:gd name="connsiteY48" fmla="*/ 211014 h 5265622"/>
              <a:gd name="connsiteX49" fmla="*/ 2981669 w 3208915"/>
              <a:gd name="connsiteY49" fmla="*/ 262658 h 5265622"/>
              <a:gd name="connsiteX50" fmla="*/ 2977182 w 3208915"/>
              <a:gd name="connsiteY50" fmla="*/ 277738 h 5265622"/>
              <a:gd name="connsiteX51" fmla="*/ 2977671 w 3208915"/>
              <a:gd name="connsiteY51" fmla="*/ 277537 h 5265622"/>
              <a:gd name="connsiteX52" fmla="*/ 3027811 w 3208915"/>
              <a:gd name="connsiteY52" fmla="*/ 237875 h 5265622"/>
              <a:gd name="connsiteX53" fmla="*/ 3055354 w 3208915"/>
              <a:gd name="connsiteY53" fmla="*/ 49464 h 5265622"/>
              <a:gd name="connsiteX54" fmla="*/ 3050351 w 3208915"/>
              <a:gd name="connsiteY54" fmla="*/ 36606 h 5265622"/>
              <a:gd name="connsiteX55" fmla="*/ 3059080 w 3208915"/>
              <a:gd name="connsiteY55" fmla="*/ 53097 h 5265622"/>
              <a:gd name="connsiteX56" fmla="*/ 3036590 w 3208915"/>
              <a:gd name="connsiteY56" fmla="*/ 305834 h 5265622"/>
              <a:gd name="connsiteX57" fmla="*/ 2971615 w 3208915"/>
              <a:gd name="connsiteY57" fmla="*/ 356064 h 5265622"/>
              <a:gd name="connsiteX58" fmla="*/ 2965339 w 3208915"/>
              <a:gd name="connsiteY58" fmla="*/ 358657 h 5265622"/>
              <a:gd name="connsiteX59" fmla="*/ 2978752 w 3208915"/>
              <a:gd name="connsiteY59" fmla="*/ 368205 h 5265622"/>
              <a:gd name="connsiteX60" fmla="*/ 3053719 w 3208915"/>
              <a:gd name="connsiteY60" fmla="*/ 389528 h 5265622"/>
              <a:gd name="connsiteX61" fmla="*/ 3203281 w 3208915"/>
              <a:gd name="connsiteY61" fmla="*/ 286421 h 5265622"/>
              <a:gd name="connsiteX62" fmla="*/ 3208915 w 3208915"/>
              <a:gd name="connsiteY62" fmla="*/ 273867 h 5265622"/>
              <a:gd name="connsiteX63" fmla="*/ 3203225 w 3208915"/>
              <a:gd name="connsiteY63" fmla="*/ 291822 h 5265622"/>
              <a:gd name="connsiteX64" fmla="*/ 3012208 w 3208915"/>
              <a:gd name="connsiteY64" fmla="*/ 441721 h 5265622"/>
              <a:gd name="connsiteX65" fmla="*/ 2934042 w 3208915"/>
              <a:gd name="connsiteY65" fmla="*/ 423006 h 5265622"/>
              <a:gd name="connsiteX66" fmla="*/ 2932239 w 3208915"/>
              <a:gd name="connsiteY66" fmla="*/ 422008 h 5265622"/>
              <a:gd name="connsiteX67" fmla="*/ 2937771 w 3208915"/>
              <a:gd name="connsiteY67" fmla="*/ 441862 h 5265622"/>
              <a:gd name="connsiteX68" fmla="*/ 2970812 w 3208915"/>
              <a:gd name="connsiteY68" fmla="*/ 498516 h 5265622"/>
              <a:gd name="connsiteX69" fmla="*/ 3143838 w 3208915"/>
              <a:gd name="connsiteY69" fmla="*/ 542342 h 5265622"/>
              <a:gd name="connsiteX70" fmla="*/ 3156171 w 3208915"/>
              <a:gd name="connsiteY70" fmla="*/ 537971 h 5265622"/>
              <a:gd name="connsiteX71" fmla="*/ 3140177 w 3208915"/>
              <a:gd name="connsiteY71" fmla="*/ 546050 h 5265622"/>
              <a:gd name="connsiteX72" fmla="*/ 2906977 w 3208915"/>
              <a:gd name="connsiteY72" fmla="*/ 502725 h 5265622"/>
              <a:gd name="connsiteX73" fmla="*/ 2871087 w 3208915"/>
              <a:gd name="connsiteY73" fmla="*/ 445373 h 5265622"/>
              <a:gd name="connsiteX74" fmla="*/ 2865928 w 3208915"/>
              <a:gd name="connsiteY74" fmla="*/ 431272 h 5265622"/>
              <a:gd name="connsiteX75" fmla="*/ 2865674 w 3208915"/>
              <a:gd name="connsiteY75" fmla="*/ 431683 h 5265622"/>
              <a:gd name="connsiteX76" fmla="*/ 2845797 w 3208915"/>
              <a:gd name="connsiteY76" fmla="*/ 512102 h 5265622"/>
              <a:gd name="connsiteX77" fmla="*/ 2941913 w 3208915"/>
              <a:gd name="connsiteY77" fmla="*/ 672542 h 5265622"/>
              <a:gd name="connsiteX78" fmla="*/ 2953616 w 3208915"/>
              <a:gd name="connsiteY78" fmla="*/ 678585 h 5265622"/>
              <a:gd name="connsiteX79" fmla="*/ 2936878 w 3208915"/>
              <a:gd name="connsiteY79" fmla="*/ 672482 h 5265622"/>
              <a:gd name="connsiteX80" fmla="*/ 2797143 w 3208915"/>
              <a:gd name="connsiteY80" fmla="*/ 467571 h 5265622"/>
              <a:gd name="connsiteX81" fmla="*/ 2814589 w 3208915"/>
              <a:gd name="connsiteY81" fmla="*/ 383720 h 5265622"/>
              <a:gd name="connsiteX82" fmla="*/ 2815872 w 3208915"/>
              <a:gd name="connsiteY82" fmla="*/ 381053 h 5265622"/>
              <a:gd name="connsiteX83" fmla="*/ 2813393 w 3208915"/>
              <a:gd name="connsiteY83" fmla="*/ 381712 h 5265622"/>
              <a:gd name="connsiteX84" fmla="*/ 2743743 w 3208915"/>
              <a:gd name="connsiteY84" fmla="*/ 429413 h 5265622"/>
              <a:gd name="connsiteX85" fmla="*/ 2716199 w 3208915"/>
              <a:gd name="connsiteY85" fmla="*/ 617825 h 5265622"/>
              <a:gd name="connsiteX86" fmla="*/ 2721202 w 3208915"/>
              <a:gd name="connsiteY86" fmla="*/ 630683 h 5265622"/>
              <a:gd name="connsiteX87" fmla="*/ 2712474 w 3208915"/>
              <a:gd name="connsiteY87" fmla="*/ 614191 h 5265622"/>
              <a:gd name="connsiteX88" fmla="*/ 2734963 w 3208915"/>
              <a:gd name="connsiteY88" fmla="*/ 361455 h 5265622"/>
              <a:gd name="connsiteX89" fmla="*/ 2799938 w 3208915"/>
              <a:gd name="connsiteY89" fmla="*/ 311225 h 5265622"/>
              <a:gd name="connsiteX90" fmla="*/ 2804435 w 3208915"/>
              <a:gd name="connsiteY90" fmla="*/ 309367 h 5265622"/>
              <a:gd name="connsiteX91" fmla="*/ 2782828 w 3208915"/>
              <a:gd name="connsiteY91" fmla="*/ 298762 h 5265622"/>
              <a:gd name="connsiteX92" fmla="*/ 2731534 w 3208915"/>
              <a:gd name="connsiteY92" fmla="*/ 289057 h 5265622"/>
              <a:gd name="connsiteX93" fmla="*/ 2610684 w 3208915"/>
              <a:gd name="connsiteY93" fmla="*/ 349728 h 5265622"/>
              <a:gd name="connsiteX94" fmla="*/ 2583774 w 3208915"/>
              <a:gd name="connsiteY94" fmla="*/ 389500 h 5265622"/>
              <a:gd name="connsiteX95" fmla="*/ 2596670 w 3208915"/>
              <a:gd name="connsiteY95" fmla="*/ 430178 h 5265622"/>
              <a:gd name="connsiteX96" fmla="*/ 2540400 w 3208915"/>
              <a:gd name="connsiteY96" fmla="*/ 666841 h 5265622"/>
              <a:gd name="connsiteX97" fmla="*/ 2455630 w 3208915"/>
              <a:gd name="connsiteY97" fmla="*/ 730760 h 5265622"/>
              <a:gd name="connsiteX98" fmla="*/ 2447442 w 3208915"/>
              <a:gd name="connsiteY98" fmla="*/ 734059 h 5265622"/>
              <a:gd name="connsiteX99" fmla="*/ 2464941 w 3208915"/>
              <a:gd name="connsiteY99" fmla="*/ 746209 h 5265622"/>
              <a:gd name="connsiteX100" fmla="*/ 2562747 w 3208915"/>
              <a:gd name="connsiteY100" fmla="*/ 773343 h 5265622"/>
              <a:gd name="connsiteX101" fmla="*/ 2757874 w 3208915"/>
              <a:gd name="connsiteY101" fmla="*/ 642139 h 5265622"/>
              <a:gd name="connsiteX102" fmla="*/ 2765224 w 3208915"/>
              <a:gd name="connsiteY102" fmla="*/ 626164 h 5265622"/>
              <a:gd name="connsiteX103" fmla="*/ 2757801 w 3208915"/>
              <a:gd name="connsiteY103" fmla="*/ 649011 h 5265622"/>
              <a:gd name="connsiteX104" fmla="*/ 2508589 w 3208915"/>
              <a:gd name="connsiteY104" fmla="*/ 839759 h 5265622"/>
              <a:gd name="connsiteX105" fmla="*/ 2406609 w 3208915"/>
              <a:gd name="connsiteY105" fmla="*/ 815944 h 5265622"/>
              <a:gd name="connsiteX106" fmla="*/ 2404258 w 3208915"/>
              <a:gd name="connsiteY106" fmla="*/ 814674 h 5265622"/>
              <a:gd name="connsiteX107" fmla="*/ 2411474 w 3208915"/>
              <a:gd name="connsiteY107" fmla="*/ 839939 h 5265622"/>
              <a:gd name="connsiteX108" fmla="*/ 2454582 w 3208915"/>
              <a:gd name="connsiteY108" fmla="*/ 912031 h 5265622"/>
              <a:gd name="connsiteX109" fmla="*/ 2680322 w 3208915"/>
              <a:gd name="connsiteY109" fmla="*/ 967801 h 5265622"/>
              <a:gd name="connsiteX110" fmla="*/ 2696412 w 3208915"/>
              <a:gd name="connsiteY110" fmla="*/ 962239 h 5265622"/>
              <a:gd name="connsiteX111" fmla="*/ 2675545 w 3208915"/>
              <a:gd name="connsiteY111" fmla="*/ 972519 h 5265622"/>
              <a:gd name="connsiteX112" fmla="*/ 2371299 w 3208915"/>
              <a:gd name="connsiteY112" fmla="*/ 917387 h 5265622"/>
              <a:gd name="connsiteX113" fmla="*/ 2324474 w 3208915"/>
              <a:gd name="connsiteY113" fmla="*/ 844407 h 5265622"/>
              <a:gd name="connsiteX114" fmla="*/ 2317745 w 3208915"/>
              <a:gd name="connsiteY114" fmla="*/ 826463 h 5265622"/>
              <a:gd name="connsiteX115" fmla="*/ 2317413 w 3208915"/>
              <a:gd name="connsiteY115" fmla="*/ 826985 h 5265622"/>
              <a:gd name="connsiteX116" fmla="*/ 2291480 w 3208915"/>
              <a:gd name="connsiteY116" fmla="*/ 929319 h 5265622"/>
              <a:gd name="connsiteX117" fmla="*/ 2416878 w 3208915"/>
              <a:gd name="connsiteY117" fmla="*/ 1133481 h 5265622"/>
              <a:gd name="connsiteX118" fmla="*/ 2432147 w 3208915"/>
              <a:gd name="connsiteY118" fmla="*/ 1141172 h 5265622"/>
              <a:gd name="connsiteX119" fmla="*/ 2410310 w 3208915"/>
              <a:gd name="connsiteY119" fmla="*/ 1133405 h 5265622"/>
              <a:gd name="connsiteX120" fmla="*/ 2228003 w 3208915"/>
              <a:gd name="connsiteY120" fmla="*/ 872654 h 5265622"/>
              <a:gd name="connsiteX121" fmla="*/ 2250764 w 3208915"/>
              <a:gd name="connsiteY121" fmla="*/ 765953 h 5265622"/>
              <a:gd name="connsiteX122" fmla="*/ 2252439 w 3208915"/>
              <a:gd name="connsiteY122" fmla="*/ 762559 h 5265622"/>
              <a:gd name="connsiteX123" fmla="*/ 2249204 w 3208915"/>
              <a:gd name="connsiteY123" fmla="*/ 763397 h 5265622"/>
              <a:gd name="connsiteX124" fmla="*/ 2158334 w 3208915"/>
              <a:gd name="connsiteY124" fmla="*/ 824098 h 5265622"/>
              <a:gd name="connsiteX125" fmla="*/ 2122400 w 3208915"/>
              <a:gd name="connsiteY125" fmla="*/ 1063853 h 5265622"/>
              <a:gd name="connsiteX126" fmla="*/ 2128926 w 3208915"/>
              <a:gd name="connsiteY126" fmla="*/ 1080215 h 5265622"/>
              <a:gd name="connsiteX127" fmla="*/ 2117539 w 3208915"/>
              <a:gd name="connsiteY127" fmla="*/ 1059230 h 5265622"/>
              <a:gd name="connsiteX128" fmla="*/ 2146880 w 3208915"/>
              <a:gd name="connsiteY128" fmla="*/ 737620 h 5265622"/>
              <a:gd name="connsiteX129" fmla="*/ 2231650 w 3208915"/>
              <a:gd name="connsiteY129" fmla="*/ 673701 h 5265622"/>
              <a:gd name="connsiteX130" fmla="*/ 2237517 w 3208915"/>
              <a:gd name="connsiteY130" fmla="*/ 671337 h 5265622"/>
              <a:gd name="connsiteX131" fmla="*/ 2209327 w 3208915"/>
              <a:gd name="connsiteY131" fmla="*/ 657843 h 5265622"/>
              <a:gd name="connsiteX132" fmla="*/ 2142406 w 3208915"/>
              <a:gd name="connsiteY132" fmla="*/ 645493 h 5265622"/>
              <a:gd name="connsiteX133" fmla="*/ 1947278 w 3208915"/>
              <a:gd name="connsiteY133" fmla="*/ 776698 h 5265622"/>
              <a:gd name="connsiteX134" fmla="*/ 0 w 3208915"/>
              <a:gd name="connsiteY134" fmla="*/ 4358100 h 5265622"/>
              <a:gd name="connsiteX135" fmla="*/ 21161 w 3208915"/>
              <a:gd name="connsiteY135" fmla="*/ 4298603 h 5265622"/>
              <a:gd name="connsiteX136" fmla="*/ 731561 w 3208915"/>
              <a:gd name="connsiteY136" fmla="*/ 3801879 h 5265622"/>
              <a:gd name="connsiteX137" fmla="*/ 1022262 w 3208915"/>
              <a:gd name="connsiteY137" fmla="*/ 3863896 h 5265622"/>
              <a:gd name="connsiteX138" fmla="*/ 1028966 w 3208915"/>
              <a:gd name="connsiteY138" fmla="*/ 3867203 h 5265622"/>
              <a:gd name="connsiteX139" fmla="*/ 1008395 w 3208915"/>
              <a:gd name="connsiteY139" fmla="*/ 3801412 h 5265622"/>
              <a:gd name="connsiteX140" fmla="*/ 885511 w 3208915"/>
              <a:gd name="connsiteY140" fmla="*/ 3613677 h 5265622"/>
              <a:gd name="connsiteX141" fmla="*/ 242021 w 3208915"/>
              <a:gd name="connsiteY141" fmla="*/ 3468448 h 5265622"/>
              <a:gd name="connsiteX142" fmla="*/ 196155 w 3208915"/>
              <a:gd name="connsiteY142" fmla="*/ 3482931 h 5265622"/>
              <a:gd name="connsiteX143" fmla="*/ 255637 w 3208915"/>
              <a:gd name="connsiteY143" fmla="*/ 3456161 h 5265622"/>
              <a:gd name="connsiteX144" fmla="*/ 1122918 w 3208915"/>
              <a:gd name="connsiteY144" fmla="*/ 3599730 h 5265622"/>
              <a:gd name="connsiteX145" fmla="*/ 1256394 w 3208915"/>
              <a:gd name="connsiteY145" fmla="*/ 3789776 h 5265622"/>
              <a:gd name="connsiteX146" fmla="*/ 1275579 w 3208915"/>
              <a:gd name="connsiteY146" fmla="*/ 3836506 h 5265622"/>
              <a:gd name="connsiteX147" fmla="*/ 1276524 w 3208915"/>
              <a:gd name="connsiteY147" fmla="*/ 3835144 h 5265622"/>
              <a:gd name="connsiteX148" fmla="*/ 1350449 w 3208915"/>
              <a:gd name="connsiteY148" fmla="*/ 3568657 h 5265622"/>
              <a:gd name="connsiteX149" fmla="*/ 992989 w 3208915"/>
              <a:gd name="connsiteY149" fmla="*/ 3037002 h 5265622"/>
              <a:gd name="connsiteX150" fmla="*/ 970306 w 3208915"/>
              <a:gd name="connsiteY150" fmla="*/ 3026565 h 5265622"/>
              <a:gd name="connsiteX151" fmla="*/ 973040 w 3208915"/>
              <a:gd name="connsiteY151" fmla="*/ 3062393 h 5265622"/>
              <a:gd name="connsiteX152" fmla="*/ 1232279 w 3208915"/>
              <a:gd name="connsiteY152" fmla="*/ 3411742 h 5265622"/>
              <a:gd name="connsiteX153" fmla="*/ 1264427 w 3208915"/>
              <a:gd name="connsiteY153" fmla="*/ 3427267 h 5265622"/>
              <a:gd name="connsiteX154" fmla="*/ 1218449 w 3208915"/>
              <a:gd name="connsiteY154" fmla="*/ 3411588 h 5265622"/>
              <a:gd name="connsiteX155" fmla="*/ 834597 w 3208915"/>
              <a:gd name="connsiteY155" fmla="*/ 2885221 h 5265622"/>
              <a:gd name="connsiteX156" fmla="*/ 882522 w 3208915"/>
              <a:gd name="connsiteY156" fmla="*/ 2669827 h 5265622"/>
              <a:gd name="connsiteX157" fmla="*/ 886047 w 3208915"/>
              <a:gd name="connsiteY157" fmla="*/ 2662975 h 5265622"/>
              <a:gd name="connsiteX158" fmla="*/ 879237 w 3208915"/>
              <a:gd name="connsiteY158" fmla="*/ 2664668 h 5265622"/>
              <a:gd name="connsiteX159" fmla="*/ 687908 w 3208915"/>
              <a:gd name="connsiteY159" fmla="*/ 2787201 h 5265622"/>
              <a:gd name="connsiteX160" fmla="*/ 612247 w 3208915"/>
              <a:gd name="connsiteY160" fmla="*/ 3271187 h 5265622"/>
              <a:gd name="connsiteX161" fmla="*/ 625989 w 3208915"/>
              <a:gd name="connsiteY161" fmla="*/ 3304217 h 5265622"/>
              <a:gd name="connsiteX162" fmla="*/ 602013 w 3208915"/>
              <a:gd name="connsiteY162" fmla="*/ 3261854 h 5265622"/>
              <a:gd name="connsiteX163" fmla="*/ 663791 w 3208915"/>
              <a:gd name="connsiteY163" fmla="*/ 2612633 h 5265622"/>
              <a:gd name="connsiteX164" fmla="*/ 842276 w 3208915"/>
              <a:gd name="connsiteY164" fmla="*/ 2483603 h 5265622"/>
              <a:gd name="connsiteX165" fmla="*/ 854630 w 3208915"/>
              <a:gd name="connsiteY165" fmla="*/ 2478830 h 5265622"/>
              <a:gd name="connsiteX166" fmla="*/ 795274 w 3208915"/>
              <a:gd name="connsiteY166" fmla="*/ 2451590 h 5265622"/>
              <a:gd name="connsiteX167" fmla="*/ 654370 w 3208915"/>
              <a:gd name="connsiteY167" fmla="*/ 2426659 h 5265622"/>
              <a:gd name="connsiteX168" fmla="*/ 243525 w 3208915"/>
              <a:gd name="connsiteY168" fmla="*/ 2691517 h 5265622"/>
              <a:gd name="connsiteX169" fmla="*/ 228049 w 3208915"/>
              <a:gd name="connsiteY169" fmla="*/ 2723765 h 5265622"/>
              <a:gd name="connsiteX170" fmla="*/ 243679 w 3208915"/>
              <a:gd name="connsiteY170" fmla="*/ 2677643 h 5265622"/>
              <a:gd name="connsiteX171" fmla="*/ 768401 w 3208915"/>
              <a:gd name="connsiteY171" fmla="*/ 2292588 h 5265622"/>
              <a:gd name="connsiteX172" fmla="*/ 983121 w 3208915"/>
              <a:gd name="connsiteY172" fmla="*/ 2340663 h 5265622"/>
              <a:gd name="connsiteX173" fmla="*/ 988073 w 3208915"/>
              <a:gd name="connsiteY173" fmla="*/ 2343227 h 5265622"/>
              <a:gd name="connsiteX174" fmla="*/ 972878 w 3208915"/>
              <a:gd name="connsiteY174" fmla="*/ 2292226 h 5265622"/>
              <a:gd name="connsiteX175" fmla="*/ 882113 w 3208915"/>
              <a:gd name="connsiteY175" fmla="*/ 2146696 h 5265622"/>
              <a:gd name="connsiteX176" fmla="*/ 406812 w 3208915"/>
              <a:gd name="connsiteY176" fmla="*/ 2034116 h 5265622"/>
              <a:gd name="connsiteX177" fmla="*/ 372934 w 3208915"/>
              <a:gd name="connsiteY177" fmla="*/ 2045343 h 5265622"/>
              <a:gd name="connsiteX178" fmla="*/ 416870 w 3208915"/>
              <a:gd name="connsiteY178" fmla="*/ 2024592 h 5265622"/>
              <a:gd name="connsiteX179" fmla="*/ 1057469 w 3208915"/>
              <a:gd name="connsiteY179" fmla="*/ 2135884 h 5265622"/>
              <a:gd name="connsiteX180" fmla="*/ 1156058 w 3208915"/>
              <a:gd name="connsiteY180" fmla="*/ 2283206 h 5265622"/>
              <a:gd name="connsiteX181" fmla="*/ 1170228 w 3208915"/>
              <a:gd name="connsiteY181" fmla="*/ 2319431 h 5265622"/>
              <a:gd name="connsiteX182" fmla="*/ 1170926 w 3208915"/>
              <a:gd name="connsiteY182" fmla="*/ 2318375 h 5265622"/>
              <a:gd name="connsiteX183" fmla="*/ 1225529 w 3208915"/>
              <a:gd name="connsiteY183" fmla="*/ 2111797 h 5265622"/>
              <a:gd name="connsiteX184" fmla="*/ 961499 w 3208915"/>
              <a:gd name="connsiteY184" fmla="*/ 1699664 h 5265622"/>
              <a:gd name="connsiteX185" fmla="*/ 929352 w 3208915"/>
              <a:gd name="connsiteY185" fmla="*/ 1684139 h 5265622"/>
              <a:gd name="connsiteX186" fmla="*/ 975330 w 3208915"/>
              <a:gd name="connsiteY186" fmla="*/ 1699818 h 5265622"/>
              <a:gd name="connsiteX187" fmla="*/ 1359181 w 3208915"/>
              <a:gd name="connsiteY187" fmla="*/ 2226185 h 5265622"/>
              <a:gd name="connsiteX188" fmla="*/ 1341489 w 3208915"/>
              <a:gd name="connsiteY188" fmla="*/ 2358847 h 5265622"/>
              <a:gd name="connsiteX189" fmla="*/ 1329163 w 3208915"/>
              <a:gd name="connsiteY189" fmla="*/ 2397584 h 5265622"/>
              <a:gd name="connsiteX190" fmla="*/ 1330507 w 3208915"/>
              <a:gd name="connsiteY190" fmla="*/ 2397066 h 5265622"/>
              <a:gd name="connsiteX191" fmla="*/ 1468239 w 3208915"/>
              <a:gd name="connsiteY191" fmla="*/ 2295185 h 5265622"/>
              <a:gd name="connsiteX192" fmla="*/ 1575483 w 3208915"/>
              <a:gd name="connsiteY192" fmla="*/ 2007705 h 5265622"/>
              <a:gd name="connsiteX193" fmla="*/ 1572720 w 3208915"/>
              <a:gd name="connsiteY193" fmla="*/ 1943087 h 5265622"/>
              <a:gd name="connsiteX194" fmla="*/ 1549946 w 3208915"/>
              <a:gd name="connsiteY194" fmla="*/ 1907690 h 5265622"/>
              <a:gd name="connsiteX195" fmla="*/ 1502342 w 3208915"/>
              <a:gd name="connsiteY195" fmla="*/ 1722224 h 5265622"/>
              <a:gd name="connsiteX196" fmla="*/ 1539458 w 3208915"/>
              <a:gd name="connsiteY196" fmla="*/ 1557529 h 5265622"/>
              <a:gd name="connsiteX197" fmla="*/ 1542188 w 3208915"/>
              <a:gd name="connsiteY197" fmla="*/ 1552290 h 5265622"/>
              <a:gd name="connsiteX198" fmla="*/ 1536914 w 3208915"/>
              <a:gd name="connsiteY198" fmla="*/ 1553584 h 5265622"/>
              <a:gd name="connsiteX199" fmla="*/ 1388734 w 3208915"/>
              <a:gd name="connsiteY199" fmla="*/ 1647276 h 5265622"/>
              <a:gd name="connsiteX200" fmla="*/ 1330136 w 3208915"/>
              <a:gd name="connsiteY200" fmla="*/ 2017342 h 5265622"/>
              <a:gd name="connsiteX201" fmla="*/ 1340779 w 3208915"/>
              <a:gd name="connsiteY201" fmla="*/ 2042597 h 5265622"/>
              <a:gd name="connsiteX202" fmla="*/ 1322210 w 3208915"/>
              <a:gd name="connsiteY202" fmla="*/ 2010205 h 5265622"/>
              <a:gd name="connsiteX203" fmla="*/ 1370056 w 3208915"/>
              <a:gd name="connsiteY203" fmla="*/ 1513796 h 5265622"/>
              <a:gd name="connsiteX204" fmla="*/ 1508288 w 3208915"/>
              <a:gd name="connsiteY204" fmla="*/ 1415137 h 5265622"/>
              <a:gd name="connsiteX205" fmla="*/ 1517856 w 3208915"/>
              <a:gd name="connsiteY205" fmla="*/ 1411488 h 5265622"/>
              <a:gd name="connsiteX206" fmla="*/ 1471887 w 3208915"/>
              <a:gd name="connsiteY206" fmla="*/ 1390660 h 5265622"/>
              <a:gd name="connsiteX207" fmla="*/ 1362760 w 3208915"/>
              <a:gd name="connsiteY207" fmla="*/ 1371597 h 5265622"/>
              <a:gd name="connsiteX208" fmla="*/ 1044569 w 3208915"/>
              <a:gd name="connsiteY208" fmla="*/ 1574113 h 5265622"/>
              <a:gd name="connsiteX209" fmla="*/ 1032583 w 3208915"/>
              <a:gd name="connsiteY209" fmla="*/ 1598771 h 5265622"/>
              <a:gd name="connsiteX210" fmla="*/ 1044688 w 3208915"/>
              <a:gd name="connsiteY210" fmla="*/ 1563505 h 5265622"/>
              <a:gd name="connsiteX211" fmla="*/ 1451074 w 3208915"/>
              <a:gd name="connsiteY211" fmla="*/ 1269084 h 5265622"/>
              <a:gd name="connsiteX212" fmla="*/ 1617370 w 3208915"/>
              <a:gd name="connsiteY212" fmla="*/ 1305843 h 5265622"/>
              <a:gd name="connsiteX213" fmla="*/ 1621205 w 3208915"/>
              <a:gd name="connsiteY213" fmla="*/ 1307803 h 5265622"/>
              <a:gd name="connsiteX214" fmla="*/ 1609437 w 3208915"/>
              <a:gd name="connsiteY214" fmla="*/ 1268807 h 5265622"/>
              <a:gd name="connsiteX215" fmla="*/ 1539141 w 3208915"/>
              <a:gd name="connsiteY215" fmla="*/ 1157531 h 5265622"/>
              <a:gd name="connsiteX216" fmla="*/ 1171032 w 3208915"/>
              <a:gd name="connsiteY216" fmla="*/ 1071450 h 5265622"/>
              <a:gd name="connsiteX217" fmla="*/ 1144794 w 3208915"/>
              <a:gd name="connsiteY217" fmla="*/ 1080034 h 5265622"/>
              <a:gd name="connsiteX218" fmla="*/ 1178821 w 3208915"/>
              <a:gd name="connsiteY218" fmla="*/ 1064167 h 5265622"/>
              <a:gd name="connsiteX219" fmla="*/ 1674950 w 3208915"/>
              <a:gd name="connsiteY219" fmla="*/ 1149264 h 5265622"/>
              <a:gd name="connsiteX220" fmla="*/ 1751305 w 3208915"/>
              <a:gd name="connsiteY220" fmla="*/ 1261910 h 5265622"/>
              <a:gd name="connsiteX221" fmla="*/ 1762280 w 3208915"/>
              <a:gd name="connsiteY221" fmla="*/ 1289608 h 5265622"/>
              <a:gd name="connsiteX222" fmla="*/ 1762821 w 3208915"/>
              <a:gd name="connsiteY222" fmla="*/ 1288801 h 5265622"/>
              <a:gd name="connsiteX223" fmla="*/ 1805110 w 3208915"/>
              <a:gd name="connsiteY223" fmla="*/ 1130846 h 5265622"/>
              <a:gd name="connsiteX224" fmla="*/ 1600624 w 3208915"/>
              <a:gd name="connsiteY224" fmla="*/ 815720 h 5265622"/>
              <a:gd name="connsiteX225" fmla="*/ 1575727 w 3208915"/>
              <a:gd name="connsiteY225" fmla="*/ 803850 h 5265622"/>
              <a:gd name="connsiteX226" fmla="*/ 1611336 w 3208915"/>
              <a:gd name="connsiteY226" fmla="*/ 815838 h 5265622"/>
              <a:gd name="connsiteX227" fmla="*/ 1908620 w 3208915"/>
              <a:gd name="connsiteY227" fmla="*/ 1218310 h 5265622"/>
              <a:gd name="connsiteX228" fmla="*/ 1894918 w 3208915"/>
              <a:gd name="connsiteY228" fmla="*/ 1319746 h 5265622"/>
              <a:gd name="connsiteX229" fmla="*/ 1885372 w 3208915"/>
              <a:gd name="connsiteY229" fmla="*/ 1349366 h 5265622"/>
              <a:gd name="connsiteX230" fmla="*/ 1886412 w 3208915"/>
              <a:gd name="connsiteY230" fmla="*/ 1348970 h 5265622"/>
              <a:gd name="connsiteX231" fmla="*/ 1993083 w 3208915"/>
              <a:gd name="connsiteY231" fmla="*/ 1271069 h 5265622"/>
              <a:gd name="connsiteX232" fmla="*/ 2051681 w 3208915"/>
              <a:gd name="connsiteY232" fmla="*/ 901003 h 5265622"/>
              <a:gd name="connsiteX233" fmla="*/ 2041038 w 3208915"/>
              <a:gd name="connsiteY233" fmla="*/ 875748 h 5265622"/>
              <a:gd name="connsiteX234" fmla="*/ 2059607 w 3208915"/>
              <a:gd name="connsiteY234" fmla="*/ 908139 h 5265622"/>
              <a:gd name="connsiteX235" fmla="*/ 2011761 w 3208915"/>
              <a:gd name="connsiteY235" fmla="*/ 1404549 h 5265622"/>
              <a:gd name="connsiteX236" fmla="*/ 1873528 w 3208915"/>
              <a:gd name="connsiteY236" fmla="*/ 1503208 h 5265622"/>
              <a:gd name="connsiteX237" fmla="*/ 1860177 w 3208915"/>
              <a:gd name="connsiteY237" fmla="*/ 1508300 h 5265622"/>
              <a:gd name="connsiteX238" fmla="*/ 1888711 w 3208915"/>
              <a:gd name="connsiteY238" fmla="*/ 1527054 h 5265622"/>
              <a:gd name="connsiteX239" fmla="*/ 2048202 w 3208915"/>
              <a:gd name="connsiteY239" fmla="*/ 1568936 h 5265622"/>
              <a:gd name="connsiteX240" fmla="*/ 2366392 w 3208915"/>
              <a:gd name="connsiteY240" fmla="*/ 1366420 h 5265622"/>
              <a:gd name="connsiteX241" fmla="*/ 2378378 w 3208915"/>
              <a:gd name="connsiteY241" fmla="*/ 1341762 h 5265622"/>
              <a:gd name="connsiteX242" fmla="*/ 2366273 w 3208915"/>
              <a:gd name="connsiteY242" fmla="*/ 1377028 h 5265622"/>
              <a:gd name="connsiteX243" fmla="*/ 1959888 w 3208915"/>
              <a:gd name="connsiteY243" fmla="*/ 1671449 h 5265622"/>
              <a:gd name="connsiteX244" fmla="*/ 1793591 w 3208915"/>
              <a:gd name="connsiteY244" fmla="*/ 1634690 h 5265622"/>
              <a:gd name="connsiteX245" fmla="*/ 1789757 w 3208915"/>
              <a:gd name="connsiteY245" fmla="*/ 1632730 h 5265622"/>
              <a:gd name="connsiteX246" fmla="*/ 1801524 w 3208915"/>
              <a:gd name="connsiteY246" fmla="*/ 1671727 h 5265622"/>
              <a:gd name="connsiteX247" fmla="*/ 1871820 w 3208915"/>
              <a:gd name="connsiteY247" fmla="*/ 1783002 h 5265622"/>
              <a:gd name="connsiteX248" fmla="*/ 2239930 w 3208915"/>
              <a:gd name="connsiteY248" fmla="*/ 1869083 h 5265622"/>
              <a:gd name="connsiteX249" fmla="*/ 2266168 w 3208915"/>
              <a:gd name="connsiteY249" fmla="*/ 1860499 h 5265622"/>
              <a:gd name="connsiteX250" fmla="*/ 2232140 w 3208915"/>
              <a:gd name="connsiteY250" fmla="*/ 1876366 h 5265622"/>
              <a:gd name="connsiteX251" fmla="*/ 1736011 w 3208915"/>
              <a:gd name="connsiteY251" fmla="*/ 1791269 h 5265622"/>
              <a:gd name="connsiteX252" fmla="*/ 1659656 w 3208915"/>
              <a:gd name="connsiteY252" fmla="*/ 1678623 h 5265622"/>
              <a:gd name="connsiteX253" fmla="*/ 1648681 w 3208915"/>
              <a:gd name="connsiteY253" fmla="*/ 1650926 h 5265622"/>
              <a:gd name="connsiteX254" fmla="*/ 1648141 w 3208915"/>
              <a:gd name="connsiteY254" fmla="*/ 1651733 h 5265622"/>
              <a:gd name="connsiteX255" fmla="*/ 1605852 w 3208915"/>
              <a:gd name="connsiteY255" fmla="*/ 1809687 h 5265622"/>
              <a:gd name="connsiteX256" fmla="*/ 1810337 w 3208915"/>
              <a:gd name="connsiteY256" fmla="*/ 2124813 h 5265622"/>
              <a:gd name="connsiteX257" fmla="*/ 1835235 w 3208915"/>
              <a:gd name="connsiteY257" fmla="*/ 2136684 h 5265622"/>
              <a:gd name="connsiteX258" fmla="*/ 1799626 w 3208915"/>
              <a:gd name="connsiteY258" fmla="*/ 2124696 h 5265622"/>
              <a:gd name="connsiteX259" fmla="*/ 1628133 w 3208915"/>
              <a:gd name="connsiteY259" fmla="*/ 2011553 h 5265622"/>
              <a:gd name="connsiteX260" fmla="*/ 1610731 w 3208915"/>
              <a:gd name="connsiteY260" fmla="*/ 1991616 h 5265622"/>
              <a:gd name="connsiteX261" fmla="*/ 1610834 w 3208915"/>
              <a:gd name="connsiteY261" fmla="*/ 1992011 h 5265622"/>
              <a:gd name="connsiteX262" fmla="*/ 1492356 w 3208915"/>
              <a:gd name="connsiteY262" fmla="*/ 2469754 h 5265622"/>
              <a:gd name="connsiteX263" fmla="*/ 1313871 w 3208915"/>
              <a:gd name="connsiteY263" fmla="*/ 2598784 h 5265622"/>
              <a:gd name="connsiteX264" fmla="*/ 1296631 w 3208915"/>
              <a:gd name="connsiteY264" fmla="*/ 2605444 h 5265622"/>
              <a:gd name="connsiteX265" fmla="*/ 1333475 w 3208915"/>
              <a:gd name="connsiteY265" fmla="*/ 2629971 h 5265622"/>
              <a:gd name="connsiteX266" fmla="*/ 1539408 w 3208915"/>
              <a:gd name="connsiteY266" fmla="*/ 2684746 h 5265622"/>
              <a:gd name="connsiteX267" fmla="*/ 1950254 w 3208915"/>
              <a:gd name="connsiteY267" fmla="*/ 2419888 h 5265622"/>
              <a:gd name="connsiteX268" fmla="*/ 1965730 w 3208915"/>
              <a:gd name="connsiteY268" fmla="*/ 2387640 h 5265622"/>
              <a:gd name="connsiteX269" fmla="*/ 1950100 w 3208915"/>
              <a:gd name="connsiteY269" fmla="*/ 2433762 h 5265622"/>
              <a:gd name="connsiteX270" fmla="*/ 1425378 w 3208915"/>
              <a:gd name="connsiteY270" fmla="*/ 2818816 h 5265622"/>
              <a:gd name="connsiteX271" fmla="*/ 1210657 w 3208915"/>
              <a:gd name="connsiteY271" fmla="*/ 2770742 h 5265622"/>
              <a:gd name="connsiteX272" fmla="*/ 1205706 w 3208915"/>
              <a:gd name="connsiteY272" fmla="*/ 2768178 h 5265622"/>
              <a:gd name="connsiteX273" fmla="*/ 1220900 w 3208915"/>
              <a:gd name="connsiteY273" fmla="*/ 2819179 h 5265622"/>
              <a:gd name="connsiteX274" fmla="*/ 1311665 w 3208915"/>
              <a:gd name="connsiteY274" fmla="*/ 2964709 h 5265622"/>
              <a:gd name="connsiteX275" fmla="*/ 1786966 w 3208915"/>
              <a:gd name="connsiteY275" fmla="*/ 3077290 h 5265622"/>
              <a:gd name="connsiteX276" fmla="*/ 1820844 w 3208915"/>
              <a:gd name="connsiteY276" fmla="*/ 3066063 h 5265622"/>
              <a:gd name="connsiteX277" fmla="*/ 1776908 w 3208915"/>
              <a:gd name="connsiteY277" fmla="*/ 3086814 h 5265622"/>
              <a:gd name="connsiteX278" fmla="*/ 1136310 w 3208915"/>
              <a:gd name="connsiteY278" fmla="*/ 2975521 h 5265622"/>
              <a:gd name="connsiteX279" fmla="*/ 1037720 w 3208915"/>
              <a:gd name="connsiteY279" fmla="*/ 2828199 h 5265622"/>
              <a:gd name="connsiteX280" fmla="*/ 1023550 w 3208915"/>
              <a:gd name="connsiteY280" fmla="*/ 2791975 h 5265622"/>
              <a:gd name="connsiteX281" fmla="*/ 1022852 w 3208915"/>
              <a:gd name="connsiteY281" fmla="*/ 2793031 h 5265622"/>
              <a:gd name="connsiteX282" fmla="*/ 968249 w 3208915"/>
              <a:gd name="connsiteY282" fmla="*/ 2999609 h 5265622"/>
              <a:gd name="connsiteX283" fmla="*/ 970085 w 3208915"/>
              <a:gd name="connsiteY283" fmla="*/ 3023675 h 5265622"/>
              <a:gd name="connsiteX284" fmla="*/ 1011714 w 3208915"/>
              <a:gd name="connsiteY284" fmla="*/ 3037201 h 5265622"/>
              <a:gd name="connsiteX285" fmla="*/ 1531395 w 3208915"/>
              <a:gd name="connsiteY285" fmla="*/ 3716218 h 5265622"/>
              <a:gd name="connsiteX286" fmla="*/ 1507442 w 3208915"/>
              <a:gd name="connsiteY286" fmla="*/ 3887353 h 5265622"/>
              <a:gd name="connsiteX287" fmla="*/ 1490755 w 3208915"/>
              <a:gd name="connsiteY287" fmla="*/ 3937324 h 5265622"/>
              <a:gd name="connsiteX288" fmla="*/ 1492573 w 3208915"/>
              <a:gd name="connsiteY288" fmla="*/ 3936657 h 5265622"/>
              <a:gd name="connsiteX289" fmla="*/ 1679044 w 3208915"/>
              <a:gd name="connsiteY289" fmla="*/ 3805229 h 5265622"/>
              <a:gd name="connsiteX290" fmla="*/ 1781479 w 3208915"/>
              <a:gd name="connsiteY290" fmla="*/ 3180883 h 5265622"/>
              <a:gd name="connsiteX291" fmla="*/ 1762873 w 3208915"/>
              <a:gd name="connsiteY291" fmla="*/ 3138276 h 5265622"/>
              <a:gd name="connsiteX292" fmla="*/ 1795334 w 3208915"/>
              <a:gd name="connsiteY292" fmla="*/ 3192924 h 5265622"/>
              <a:gd name="connsiteX293" fmla="*/ 1711695 w 3208915"/>
              <a:gd name="connsiteY293" fmla="*/ 4030424 h 5265622"/>
              <a:gd name="connsiteX294" fmla="*/ 1470051 w 3208915"/>
              <a:gd name="connsiteY294" fmla="*/ 4196874 h 5265622"/>
              <a:gd name="connsiteX295" fmla="*/ 1446711 w 3208915"/>
              <a:gd name="connsiteY295" fmla="*/ 4205466 h 5265622"/>
              <a:gd name="connsiteX296" fmla="*/ 1496593 w 3208915"/>
              <a:gd name="connsiteY296" fmla="*/ 4237106 h 5265622"/>
              <a:gd name="connsiteX297" fmla="*/ 1775397 w 3208915"/>
              <a:gd name="connsiteY297" fmla="*/ 4307765 h 5265622"/>
              <a:gd name="connsiteX298" fmla="*/ 2331624 w 3208915"/>
              <a:gd name="connsiteY298" fmla="*/ 3966097 h 5265622"/>
              <a:gd name="connsiteX299" fmla="*/ 2352576 w 3208915"/>
              <a:gd name="connsiteY299" fmla="*/ 3924497 h 5265622"/>
              <a:gd name="connsiteX300" fmla="*/ 2331416 w 3208915"/>
              <a:gd name="connsiteY300" fmla="*/ 3983994 h 5265622"/>
              <a:gd name="connsiteX301" fmla="*/ 1621015 w 3208915"/>
              <a:gd name="connsiteY301" fmla="*/ 4480717 h 5265622"/>
              <a:gd name="connsiteX302" fmla="*/ 1330314 w 3208915"/>
              <a:gd name="connsiteY302" fmla="*/ 4418700 h 5265622"/>
              <a:gd name="connsiteX303" fmla="*/ 1323610 w 3208915"/>
              <a:gd name="connsiteY303" fmla="*/ 4415393 h 5265622"/>
              <a:gd name="connsiteX304" fmla="*/ 1344182 w 3208915"/>
              <a:gd name="connsiteY304" fmla="*/ 4481185 h 5265622"/>
              <a:gd name="connsiteX305" fmla="*/ 1467065 w 3208915"/>
              <a:gd name="connsiteY305" fmla="*/ 4668920 h 5265622"/>
              <a:gd name="connsiteX306" fmla="*/ 2110555 w 3208915"/>
              <a:gd name="connsiteY306" fmla="*/ 4814149 h 5265622"/>
              <a:gd name="connsiteX307" fmla="*/ 2156421 w 3208915"/>
              <a:gd name="connsiteY307" fmla="*/ 4799666 h 5265622"/>
              <a:gd name="connsiteX308" fmla="*/ 2096939 w 3208915"/>
              <a:gd name="connsiteY308" fmla="*/ 4826436 h 5265622"/>
              <a:gd name="connsiteX309" fmla="*/ 1229658 w 3208915"/>
              <a:gd name="connsiteY309" fmla="*/ 4682867 h 5265622"/>
              <a:gd name="connsiteX310" fmla="*/ 1096182 w 3208915"/>
              <a:gd name="connsiteY310" fmla="*/ 4492821 h 5265622"/>
              <a:gd name="connsiteX311" fmla="*/ 1076998 w 3208915"/>
              <a:gd name="connsiteY311" fmla="*/ 4446092 h 5265622"/>
              <a:gd name="connsiteX312" fmla="*/ 1076053 w 3208915"/>
              <a:gd name="connsiteY312" fmla="*/ 4447453 h 5265622"/>
              <a:gd name="connsiteX313" fmla="*/ 1002127 w 3208915"/>
              <a:gd name="connsiteY313" fmla="*/ 4713940 h 5265622"/>
              <a:gd name="connsiteX314" fmla="*/ 1359587 w 3208915"/>
              <a:gd name="connsiteY314" fmla="*/ 5245595 h 5265622"/>
              <a:gd name="connsiteX315" fmla="*/ 1403110 w 3208915"/>
              <a:gd name="connsiteY315" fmla="*/ 5265622 h 5265622"/>
              <a:gd name="connsiteX316" fmla="*/ 1340863 w 3208915"/>
              <a:gd name="connsiteY316" fmla="*/ 5245396 h 5265622"/>
              <a:gd name="connsiteX317" fmla="*/ 821182 w 3208915"/>
              <a:gd name="connsiteY317" fmla="*/ 4566379 h 5265622"/>
              <a:gd name="connsiteX318" fmla="*/ 886065 w 3208915"/>
              <a:gd name="connsiteY318" fmla="*/ 4288520 h 5265622"/>
              <a:gd name="connsiteX319" fmla="*/ 890837 w 3208915"/>
              <a:gd name="connsiteY319" fmla="*/ 4279681 h 5265622"/>
              <a:gd name="connsiteX320" fmla="*/ 881618 w 3208915"/>
              <a:gd name="connsiteY320" fmla="*/ 4281865 h 5265622"/>
              <a:gd name="connsiteX321" fmla="*/ 622585 w 3208915"/>
              <a:gd name="connsiteY321" fmla="*/ 4439933 h 5265622"/>
              <a:gd name="connsiteX322" fmla="*/ 520151 w 3208915"/>
              <a:gd name="connsiteY322" fmla="*/ 5064279 h 5265622"/>
              <a:gd name="connsiteX323" fmla="*/ 538756 w 3208915"/>
              <a:gd name="connsiteY323" fmla="*/ 5106886 h 5265622"/>
              <a:gd name="connsiteX324" fmla="*/ 506295 w 3208915"/>
              <a:gd name="connsiteY324" fmla="*/ 5052238 h 5265622"/>
              <a:gd name="connsiteX325" fmla="*/ 589934 w 3208915"/>
              <a:gd name="connsiteY325" fmla="*/ 4214738 h 5265622"/>
              <a:gd name="connsiteX326" fmla="*/ 831578 w 3208915"/>
              <a:gd name="connsiteY326" fmla="*/ 4048289 h 5265622"/>
              <a:gd name="connsiteX327" fmla="*/ 848303 w 3208915"/>
              <a:gd name="connsiteY327" fmla="*/ 4042132 h 5265622"/>
              <a:gd name="connsiteX328" fmla="*/ 767944 w 3208915"/>
              <a:gd name="connsiteY328" fmla="*/ 4006992 h 5265622"/>
              <a:gd name="connsiteX329" fmla="*/ 577180 w 3208915"/>
              <a:gd name="connsiteY329" fmla="*/ 3974832 h 5265622"/>
              <a:gd name="connsiteX330" fmla="*/ 20953 w 3208915"/>
              <a:gd name="connsiteY330" fmla="*/ 4316500 h 52656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Lst>
            <a:rect l="l" t="t" r="r" b="b"/>
            <a:pathLst>
              <a:path w="3208915" h="5265622">
                <a:moveTo>
                  <a:pt x="1939928" y="792673"/>
                </a:moveTo>
                <a:lnTo>
                  <a:pt x="1947351" y="769825"/>
                </a:lnTo>
                <a:cubicBezTo>
                  <a:pt x="1992861" y="656771"/>
                  <a:pt x="2087362" y="579077"/>
                  <a:pt x="2196563" y="579077"/>
                </a:cubicBezTo>
                <a:cubicBezTo>
                  <a:pt x="2232564" y="579077"/>
                  <a:pt x="2266967" y="587521"/>
                  <a:pt x="2298543" y="602892"/>
                </a:cubicBezTo>
                <a:lnTo>
                  <a:pt x="2300895" y="604162"/>
                </a:lnTo>
                <a:lnTo>
                  <a:pt x="2293678" y="578898"/>
                </a:lnTo>
                <a:cubicBezTo>
                  <a:pt x="2284247" y="552246"/>
                  <a:pt x="2269929" y="527789"/>
                  <a:pt x="2250570" y="506805"/>
                </a:cubicBezTo>
                <a:cubicBezTo>
                  <a:pt x="2194644" y="446185"/>
                  <a:pt x="2109551" y="428534"/>
                  <a:pt x="2024830" y="451036"/>
                </a:cubicBezTo>
                <a:lnTo>
                  <a:pt x="2008740" y="456597"/>
                </a:lnTo>
                <a:lnTo>
                  <a:pt x="2029607" y="446317"/>
                </a:lnTo>
                <a:cubicBezTo>
                  <a:pt x="2138955" y="402061"/>
                  <a:pt x="2258013" y="419243"/>
                  <a:pt x="2333854" y="501449"/>
                </a:cubicBezTo>
                <a:cubicBezTo>
                  <a:pt x="2353856" y="523130"/>
                  <a:pt x="2369431" y="547795"/>
                  <a:pt x="2380678" y="574430"/>
                </a:cubicBezTo>
                <a:lnTo>
                  <a:pt x="2387408" y="592374"/>
                </a:lnTo>
                <a:lnTo>
                  <a:pt x="2387739" y="591851"/>
                </a:lnTo>
                <a:cubicBezTo>
                  <a:pt x="2404404" y="560610"/>
                  <a:pt x="2413673" y="525973"/>
                  <a:pt x="2413673" y="489517"/>
                </a:cubicBezTo>
                <a:cubicBezTo>
                  <a:pt x="2413673" y="405262"/>
                  <a:pt x="2364166" y="330729"/>
                  <a:pt x="2288274" y="285355"/>
                </a:cubicBezTo>
                <a:lnTo>
                  <a:pt x="2273006" y="277665"/>
                </a:lnTo>
                <a:lnTo>
                  <a:pt x="2294843" y="285432"/>
                </a:lnTo>
                <a:cubicBezTo>
                  <a:pt x="2402893" y="333048"/>
                  <a:pt x="2477149" y="431925"/>
                  <a:pt x="2477149" y="546182"/>
                </a:cubicBezTo>
                <a:cubicBezTo>
                  <a:pt x="2477149" y="568782"/>
                  <a:pt x="2474244" y="590781"/>
                  <a:pt x="2468747" y="611900"/>
                </a:cubicBezTo>
                <a:lnTo>
                  <a:pt x="2462893" y="631090"/>
                </a:lnTo>
                <a:lnTo>
                  <a:pt x="2463531" y="630833"/>
                </a:lnTo>
                <a:cubicBezTo>
                  <a:pt x="2488210" y="618962"/>
                  <a:pt x="2510425" y="602160"/>
                  <a:pt x="2528945" y="580364"/>
                </a:cubicBezTo>
                <a:cubicBezTo>
                  <a:pt x="2569074" y="533138"/>
                  <a:pt x="2584919" y="470640"/>
                  <a:pt x="2578561" y="405778"/>
                </a:cubicBezTo>
                <a:lnTo>
                  <a:pt x="2577701" y="401681"/>
                </a:lnTo>
                <a:lnTo>
                  <a:pt x="2576338" y="404718"/>
                </a:lnTo>
                <a:lnTo>
                  <a:pt x="2577541" y="400920"/>
                </a:lnTo>
                <a:lnTo>
                  <a:pt x="2564880" y="340607"/>
                </a:lnTo>
                <a:lnTo>
                  <a:pt x="2558353" y="324246"/>
                </a:lnTo>
                <a:lnTo>
                  <a:pt x="2569741" y="345231"/>
                </a:lnTo>
                <a:lnTo>
                  <a:pt x="2582581" y="385736"/>
                </a:lnTo>
                <a:lnTo>
                  <a:pt x="2614820" y="325861"/>
                </a:lnTo>
                <a:cubicBezTo>
                  <a:pt x="2653831" y="271208"/>
                  <a:pt x="2710269" y="236865"/>
                  <a:pt x="2773045" y="236865"/>
                </a:cubicBezTo>
                <a:cubicBezTo>
                  <a:pt x="2800639" y="236865"/>
                  <a:pt x="2827008" y="243500"/>
                  <a:pt x="2851211" y="255580"/>
                </a:cubicBezTo>
                <a:lnTo>
                  <a:pt x="2853013" y="256578"/>
                </a:lnTo>
                <a:lnTo>
                  <a:pt x="2847482" y="236723"/>
                </a:lnTo>
                <a:cubicBezTo>
                  <a:pt x="2840253" y="215779"/>
                  <a:pt x="2829279" y="196560"/>
                  <a:pt x="2814440" y="180070"/>
                </a:cubicBezTo>
                <a:cubicBezTo>
                  <a:pt x="2771574" y="132432"/>
                  <a:pt x="2706351" y="118560"/>
                  <a:pt x="2641414" y="136243"/>
                </a:cubicBezTo>
                <a:lnTo>
                  <a:pt x="2629081" y="140614"/>
                </a:lnTo>
                <a:lnTo>
                  <a:pt x="2645075" y="132536"/>
                </a:lnTo>
                <a:cubicBezTo>
                  <a:pt x="2728889" y="97756"/>
                  <a:pt x="2820145" y="111259"/>
                  <a:pt x="2878276" y="175861"/>
                </a:cubicBezTo>
                <a:cubicBezTo>
                  <a:pt x="2893607" y="192899"/>
                  <a:pt x="2905545" y="212281"/>
                  <a:pt x="2914166" y="233212"/>
                </a:cubicBezTo>
                <a:lnTo>
                  <a:pt x="2919324" y="247314"/>
                </a:lnTo>
                <a:lnTo>
                  <a:pt x="2919578" y="246903"/>
                </a:lnTo>
                <a:cubicBezTo>
                  <a:pt x="2932351" y="222352"/>
                  <a:pt x="2939456" y="195133"/>
                  <a:pt x="2939456" y="166484"/>
                </a:cubicBezTo>
                <a:cubicBezTo>
                  <a:pt x="2939456" y="100272"/>
                  <a:pt x="2901509" y="41700"/>
                  <a:pt x="2843340" y="6044"/>
                </a:cubicBezTo>
                <a:lnTo>
                  <a:pt x="2831637" y="0"/>
                </a:lnTo>
                <a:lnTo>
                  <a:pt x="2848374" y="6104"/>
                </a:lnTo>
                <a:cubicBezTo>
                  <a:pt x="2931194" y="43523"/>
                  <a:pt x="2988110" y="121225"/>
                  <a:pt x="2988110" y="211014"/>
                </a:cubicBezTo>
                <a:cubicBezTo>
                  <a:pt x="2988110" y="228774"/>
                  <a:pt x="2985883" y="246062"/>
                  <a:pt x="2981669" y="262658"/>
                </a:cubicBezTo>
                <a:lnTo>
                  <a:pt x="2977182" y="277738"/>
                </a:lnTo>
                <a:lnTo>
                  <a:pt x="2977671" y="277537"/>
                </a:lnTo>
                <a:cubicBezTo>
                  <a:pt x="2996588" y="268208"/>
                  <a:pt x="3013615" y="255004"/>
                  <a:pt x="3027811" y="237875"/>
                </a:cubicBezTo>
                <a:cubicBezTo>
                  <a:pt x="3068821" y="188393"/>
                  <a:pt x="3076741" y="117573"/>
                  <a:pt x="3055354" y="49464"/>
                </a:cubicBezTo>
                <a:lnTo>
                  <a:pt x="3050351" y="36606"/>
                </a:lnTo>
                <a:lnTo>
                  <a:pt x="3059080" y="53097"/>
                </a:lnTo>
                <a:cubicBezTo>
                  <a:pt x="3097797" y="140093"/>
                  <a:pt x="3092205" y="238731"/>
                  <a:pt x="3036590" y="305834"/>
                </a:cubicBezTo>
                <a:cubicBezTo>
                  <a:pt x="3018256" y="327955"/>
                  <a:pt x="2996112" y="344686"/>
                  <a:pt x="2971615" y="356064"/>
                </a:cubicBezTo>
                <a:lnTo>
                  <a:pt x="2965339" y="358657"/>
                </a:lnTo>
                <a:lnTo>
                  <a:pt x="2978752" y="368205"/>
                </a:lnTo>
                <a:cubicBezTo>
                  <a:pt x="3001639" y="381907"/>
                  <a:pt x="3027012" y="389528"/>
                  <a:pt x="3053719" y="389528"/>
                </a:cubicBezTo>
                <a:cubicBezTo>
                  <a:pt x="3115441" y="389528"/>
                  <a:pt x="3170042" y="348822"/>
                  <a:pt x="3203281" y="286421"/>
                </a:cubicBezTo>
                <a:lnTo>
                  <a:pt x="3208915" y="273867"/>
                </a:lnTo>
                <a:lnTo>
                  <a:pt x="3203225" y="291822"/>
                </a:lnTo>
                <a:cubicBezTo>
                  <a:pt x="3168343" y="380665"/>
                  <a:pt x="3095909" y="441721"/>
                  <a:pt x="3012208" y="441721"/>
                </a:cubicBezTo>
                <a:cubicBezTo>
                  <a:pt x="2984614" y="441721"/>
                  <a:pt x="2958245" y="435085"/>
                  <a:pt x="2934042" y="423006"/>
                </a:cubicBezTo>
                <a:lnTo>
                  <a:pt x="2932239" y="422008"/>
                </a:lnTo>
                <a:lnTo>
                  <a:pt x="2937771" y="441862"/>
                </a:lnTo>
                <a:cubicBezTo>
                  <a:pt x="2945000" y="462806"/>
                  <a:pt x="2955974" y="482025"/>
                  <a:pt x="2970812" y="498516"/>
                </a:cubicBezTo>
                <a:cubicBezTo>
                  <a:pt x="3013679" y="546154"/>
                  <a:pt x="3078901" y="560025"/>
                  <a:pt x="3143838" y="542342"/>
                </a:cubicBezTo>
                <a:lnTo>
                  <a:pt x="3156171" y="537971"/>
                </a:lnTo>
                <a:lnTo>
                  <a:pt x="3140177" y="546050"/>
                </a:lnTo>
                <a:cubicBezTo>
                  <a:pt x="3056364" y="580829"/>
                  <a:pt x="2965108" y="567326"/>
                  <a:pt x="2906977" y="502725"/>
                </a:cubicBezTo>
                <a:cubicBezTo>
                  <a:pt x="2891646" y="485687"/>
                  <a:pt x="2879707" y="466304"/>
                  <a:pt x="2871087" y="445373"/>
                </a:cubicBezTo>
                <a:lnTo>
                  <a:pt x="2865928" y="431272"/>
                </a:lnTo>
                <a:lnTo>
                  <a:pt x="2865674" y="431683"/>
                </a:lnTo>
                <a:cubicBezTo>
                  <a:pt x="2852901" y="456234"/>
                  <a:pt x="2845797" y="483452"/>
                  <a:pt x="2845797" y="512102"/>
                </a:cubicBezTo>
                <a:cubicBezTo>
                  <a:pt x="2845797" y="578313"/>
                  <a:pt x="2883743" y="636885"/>
                  <a:pt x="2941913" y="672542"/>
                </a:cubicBezTo>
                <a:lnTo>
                  <a:pt x="2953616" y="678585"/>
                </a:lnTo>
                <a:lnTo>
                  <a:pt x="2936878" y="672482"/>
                </a:lnTo>
                <a:cubicBezTo>
                  <a:pt x="2854059" y="635062"/>
                  <a:pt x="2797143" y="557360"/>
                  <a:pt x="2797143" y="467571"/>
                </a:cubicBezTo>
                <a:cubicBezTo>
                  <a:pt x="2797143" y="437971"/>
                  <a:pt x="2803328" y="409684"/>
                  <a:pt x="2814589" y="383720"/>
                </a:cubicBezTo>
                <a:lnTo>
                  <a:pt x="2815872" y="381053"/>
                </a:lnTo>
                <a:lnTo>
                  <a:pt x="2813393" y="381712"/>
                </a:lnTo>
                <a:cubicBezTo>
                  <a:pt x="2786632" y="390715"/>
                  <a:pt x="2762671" y="406575"/>
                  <a:pt x="2743743" y="429413"/>
                </a:cubicBezTo>
                <a:cubicBezTo>
                  <a:pt x="2702732" y="478896"/>
                  <a:pt x="2694812" y="549716"/>
                  <a:pt x="2716199" y="617825"/>
                </a:cubicBezTo>
                <a:lnTo>
                  <a:pt x="2721202" y="630683"/>
                </a:lnTo>
                <a:lnTo>
                  <a:pt x="2712474" y="614191"/>
                </a:lnTo>
                <a:cubicBezTo>
                  <a:pt x="2673757" y="527196"/>
                  <a:pt x="2679349" y="428558"/>
                  <a:pt x="2734963" y="361455"/>
                </a:cubicBezTo>
                <a:cubicBezTo>
                  <a:pt x="2753298" y="339333"/>
                  <a:pt x="2775441" y="322602"/>
                  <a:pt x="2799938" y="311225"/>
                </a:cubicBezTo>
                <a:lnTo>
                  <a:pt x="2804435" y="309367"/>
                </a:lnTo>
                <a:lnTo>
                  <a:pt x="2782828" y="298762"/>
                </a:lnTo>
                <a:cubicBezTo>
                  <a:pt x="2766550" y="292444"/>
                  <a:pt x="2749338" y="289057"/>
                  <a:pt x="2731534" y="289057"/>
                </a:cubicBezTo>
                <a:cubicBezTo>
                  <a:pt x="2685242" y="289057"/>
                  <a:pt x="2642956" y="311954"/>
                  <a:pt x="2610684" y="349728"/>
                </a:cubicBezTo>
                <a:lnTo>
                  <a:pt x="2583774" y="389500"/>
                </a:lnTo>
                <a:lnTo>
                  <a:pt x="2596670" y="430178"/>
                </a:lnTo>
                <a:cubicBezTo>
                  <a:pt x="2612527" y="516185"/>
                  <a:pt x="2594818" y="602800"/>
                  <a:pt x="2540400" y="666841"/>
                </a:cubicBezTo>
                <a:cubicBezTo>
                  <a:pt x="2516480" y="694991"/>
                  <a:pt x="2487590" y="716282"/>
                  <a:pt x="2455630" y="730760"/>
                </a:cubicBezTo>
                <a:lnTo>
                  <a:pt x="2447442" y="734059"/>
                </a:lnTo>
                <a:lnTo>
                  <a:pt x="2464941" y="746209"/>
                </a:lnTo>
                <a:cubicBezTo>
                  <a:pt x="2494800" y="763645"/>
                  <a:pt x="2527904" y="773343"/>
                  <a:pt x="2562747" y="773343"/>
                </a:cubicBezTo>
                <a:cubicBezTo>
                  <a:pt x="2643273" y="773343"/>
                  <a:pt x="2714509" y="721544"/>
                  <a:pt x="2757874" y="642139"/>
                </a:cubicBezTo>
                <a:lnTo>
                  <a:pt x="2765224" y="626164"/>
                </a:lnTo>
                <a:lnTo>
                  <a:pt x="2757801" y="649011"/>
                </a:lnTo>
                <a:cubicBezTo>
                  <a:pt x="2712292" y="762065"/>
                  <a:pt x="2617790" y="839759"/>
                  <a:pt x="2508589" y="839759"/>
                </a:cubicBezTo>
                <a:cubicBezTo>
                  <a:pt x="2472589" y="839759"/>
                  <a:pt x="2438186" y="831315"/>
                  <a:pt x="2406609" y="815944"/>
                </a:cubicBezTo>
                <a:lnTo>
                  <a:pt x="2404258" y="814674"/>
                </a:lnTo>
                <a:lnTo>
                  <a:pt x="2411474" y="839939"/>
                </a:lnTo>
                <a:cubicBezTo>
                  <a:pt x="2420905" y="866591"/>
                  <a:pt x="2435223" y="891047"/>
                  <a:pt x="2454582" y="912031"/>
                </a:cubicBezTo>
                <a:cubicBezTo>
                  <a:pt x="2510508" y="972651"/>
                  <a:pt x="2595601" y="990303"/>
                  <a:pt x="2680322" y="967801"/>
                </a:cubicBezTo>
                <a:lnTo>
                  <a:pt x="2696412" y="962239"/>
                </a:lnTo>
                <a:lnTo>
                  <a:pt x="2675545" y="972519"/>
                </a:lnTo>
                <a:cubicBezTo>
                  <a:pt x="2566198" y="1016776"/>
                  <a:pt x="2447139" y="999594"/>
                  <a:pt x="2371299" y="917387"/>
                </a:cubicBezTo>
                <a:cubicBezTo>
                  <a:pt x="2351297" y="895706"/>
                  <a:pt x="2335721" y="871042"/>
                  <a:pt x="2324474" y="844407"/>
                </a:cubicBezTo>
                <a:lnTo>
                  <a:pt x="2317745" y="826463"/>
                </a:lnTo>
                <a:lnTo>
                  <a:pt x="2317413" y="826985"/>
                </a:lnTo>
                <a:cubicBezTo>
                  <a:pt x="2300749" y="858227"/>
                  <a:pt x="2291480" y="892863"/>
                  <a:pt x="2291480" y="929319"/>
                </a:cubicBezTo>
                <a:cubicBezTo>
                  <a:pt x="2291480" y="1013574"/>
                  <a:pt x="2340987" y="1088108"/>
                  <a:pt x="2416878" y="1133481"/>
                </a:cubicBezTo>
                <a:lnTo>
                  <a:pt x="2432147" y="1141172"/>
                </a:lnTo>
                <a:lnTo>
                  <a:pt x="2410310" y="1133405"/>
                </a:lnTo>
                <a:cubicBezTo>
                  <a:pt x="2302259" y="1085788"/>
                  <a:pt x="2228003" y="986911"/>
                  <a:pt x="2228003" y="872654"/>
                </a:cubicBezTo>
                <a:cubicBezTo>
                  <a:pt x="2228003" y="834987"/>
                  <a:pt x="2236073" y="798991"/>
                  <a:pt x="2250764" y="765953"/>
                </a:cubicBezTo>
                <a:lnTo>
                  <a:pt x="2252439" y="762559"/>
                </a:lnTo>
                <a:lnTo>
                  <a:pt x="2249204" y="763397"/>
                </a:lnTo>
                <a:cubicBezTo>
                  <a:pt x="2214290" y="774853"/>
                  <a:pt x="2183029" y="795036"/>
                  <a:pt x="2158334" y="824098"/>
                </a:cubicBezTo>
                <a:cubicBezTo>
                  <a:pt x="2104829" y="887064"/>
                  <a:pt x="2094496" y="977184"/>
                  <a:pt x="2122400" y="1063853"/>
                </a:cubicBezTo>
                <a:lnTo>
                  <a:pt x="2128926" y="1080215"/>
                </a:lnTo>
                <a:lnTo>
                  <a:pt x="2117539" y="1059230"/>
                </a:lnTo>
                <a:cubicBezTo>
                  <a:pt x="2067026" y="948527"/>
                  <a:pt x="2074323" y="823009"/>
                  <a:pt x="2146880" y="737620"/>
                </a:cubicBezTo>
                <a:cubicBezTo>
                  <a:pt x="2170800" y="709470"/>
                  <a:pt x="2199690" y="688179"/>
                  <a:pt x="2231650" y="673701"/>
                </a:cubicBezTo>
                <a:lnTo>
                  <a:pt x="2237517" y="671337"/>
                </a:lnTo>
                <a:lnTo>
                  <a:pt x="2209327" y="657843"/>
                </a:lnTo>
                <a:cubicBezTo>
                  <a:pt x="2188090" y="649803"/>
                  <a:pt x="2165635" y="645493"/>
                  <a:pt x="2142406" y="645493"/>
                </a:cubicBezTo>
                <a:cubicBezTo>
                  <a:pt x="2061880" y="645493"/>
                  <a:pt x="1990644" y="697292"/>
                  <a:pt x="1947278" y="776698"/>
                </a:cubicBezTo>
                <a:close/>
                <a:moveTo>
                  <a:pt x="0" y="4358100"/>
                </a:moveTo>
                <a:lnTo>
                  <a:pt x="21161" y="4298603"/>
                </a:lnTo>
                <a:cubicBezTo>
                  <a:pt x="150889" y="4004201"/>
                  <a:pt x="420274" y="3801879"/>
                  <a:pt x="731561" y="3801879"/>
                </a:cubicBezTo>
                <a:cubicBezTo>
                  <a:pt x="834183" y="3801879"/>
                  <a:pt x="932251" y="3823868"/>
                  <a:pt x="1022262" y="3863896"/>
                </a:cubicBezTo>
                <a:lnTo>
                  <a:pt x="1028966" y="3867203"/>
                </a:lnTo>
                <a:lnTo>
                  <a:pt x="1008395" y="3801412"/>
                </a:lnTo>
                <a:cubicBezTo>
                  <a:pt x="981510" y="3732008"/>
                  <a:pt x="940696" y="3668321"/>
                  <a:pt x="885511" y="3613677"/>
                </a:cubicBezTo>
                <a:cubicBezTo>
                  <a:pt x="726090" y="3455817"/>
                  <a:pt x="483525" y="3409851"/>
                  <a:pt x="242021" y="3468448"/>
                </a:cubicBezTo>
                <a:lnTo>
                  <a:pt x="196155" y="3482931"/>
                </a:lnTo>
                <a:lnTo>
                  <a:pt x="255637" y="3456161"/>
                </a:lnTo>
                <a:cubicBezTo>
                  <a:pt x="567343" y="3340913"/>
                  <a:pt x="906728" y="3385657"/>
                  <a:pt x="1122918" y="3599730"/>
                </a:cubicBezTo>
                <a:cubicBezTo>
                  <a:pt x="1179936" y="3656189"/>
                  <a:pt x="1224335" y="3720417"/>
                  <a:pt x="1256394" y="3789776"/>
                </a:cubicBezTo>
                <a:lnTo>
                  <a:pt x="1275579" y="3836506"/>
                </a:lnTo>
                <a:lnTo>
                  <a:pt x="1276524" y="3835144"/>
                </a:lnTo>
                <a:cubicBezTo>
                  <a:pt x="1324027" y="3753788"/>
                  <a:pt x="1350449" y="3663592"/>
                  <a:pt x="1350449" y="3568657"/>
                </a:cubicBezTo>
                <a:cubicBezTo>
                  <a:pt x="1350449" y="3349250"/>
                  <a:pt x="1209325" y="3155158"/>
                  <a:pt x="992989" y="3037002"/>
                </a:cubicBezTo>
                <a:lnTo>
                  <a:pt x="970306" y="3026565"/>
                </a:lnTo>
                <a:lnTo>
                  <a:pt x="973040" y="3062393"/>
                </a:lnTo>
                <a:cubicBezTo>
                  <a:pt x="995177" y="3206385"/>
                  <a:pt x="1092461" y="3331598"/>
                  <a:pt x="1232279" y="3411742"/>
                </a:cubicBezTo>
                <a:lnTo>
                  <a:pt x="1264427" y="3427267"/>
                </a:lnTo>
                <a:lnTo>
                  <a:pt x="1218449" y="3411588"/>
                </a:lnTo>
                <a:cubicBezTo>
                  <a:pt x="990945" y="3315467"/>
                  <a:pt x="834597" y="3115868"/>
                  <a:pt x="834597" y="2885221"/>
                </a:cubicBezTo>
                <a:cubicBezTo>
                  <a:pt x="834597" y="2809184"/>
                  <a:pt x="851589" y="2736521"/>
                  <a:pt x="882522" y="2669827"/>
                </a:cubicBezTo>
                <a:lnTo>
                  <a:pt x="886047" y="2662975"/>
                </a:lnTo>
                <a:lnTo>
                  <a:pt x="879237" y="2664668"/>
                </a:lnTo>
                <a:cubicBezTo>
                  <a:pt x="805724" y="2687793"/>
                  <a:pt x="739903" y="2728535"/>
                  <a:pt x="687908" y="2787201"/>
                </a:cubicBezTo>
                <a:cubicBezTo>
                  <a:pt x="575252" y="2914310"/>
                  <a:pt x="553496" y="3096231"/>
                  <a:pt x="612247" y="3271187"/>
                </a:cubicBezTo>
                <a:lnTo>
                  <a:pt x="625989" y="3304217"/>
                </a:lnTo>
                <a:lnTo>
                  <a:pt x="602013" y="3261854"/>
                </a:lnTo>
                <a:cubicBezTo>
                  <a:pt x="495657" y="3038382"/>
                  <a:pt x="511019" y="2785004"/>
                  <a:pt x="663791" y="2612633"/>
                </a:cubicBezTo>
                <a:cubicBezTo>
                  <a:pt x="714155" y="2555807"/>
                  <a:pt x="774984" y="2512828"/>
                  <a:pt x="842276" y="2483603"/>
                </a:cubicBezTo>
                <a:lnTo>
                  <a:pt x="854630" y="2478830"/>
                </a:lnTo>
                <a:lnTo>
                  <a:pt x="795274" y="2451590"/>
                </a:lnTo>
                <a:cubicBezTo>
                  <a:pt x="750560" y="2435360"/>
                  <a:pt x="703279" y="2426659"/>
                  <a:pt x="654370" y="2426659"/>
                </a:cubicBezTo>
                <a:cubicBezTo>
                  <a:pt x="484820" y="2426659"/>
                  <a:pt x="334832" y="2531224"/>
                  <a:pt x="243525" y="2691517"/>
                </a:cubicBezTo>
                <a:lnTo>
                  <a:pt x="228049" y="2723765"/>
                </a:lnTo>
                <a:lnTo>
                  <a:pt x="243679" y="2677643"/>
                </a:lnTo>
                <a:cubicBezTo>
                  <a:pt x="339499" y="2449426"/>
                  <a:pt x="538475" y="2292588"/>
                  <a:pt x="768401" y="2292588"/>
                </a:cubicBezTo>
                <a:cubicBezTo>
                  <a:pt x="844200" y="2292588"/>
                  <a:pt x="916636" y="2309634"/>
                  <a:pt x="983121" y="2340663"/>
                </a:cubicBezTo>
                <a:lnTo>
                  <a:pt x="988073" y="2343227"/>
                </a:lnTo>
                <a:lnTo>
                  <a:pt x="972878" y="2292226"/>
                </a:lnTo>
                <a:cubicBezTo>
                  <a:pt x="953020" y="2238425"/>
                  <a:pt x="922874" y="2189056"/>
                  <a:pt x="882113" y="2146696"/>
                </a:cubicBezTo>
                <a:cubicBezTo>
                  <a:pt x="764360" y="2024325"/>
                  <a:pt x="585194" y="1988693"/>
                  <a:pt x="406812" y="2034116"/>
                </a:cubicBezTo>
                <a:lnTo>
                  <a:pt x="372934" y="2045343"/>
                </a:lnTo>
                <a:lnTo>
                  <a:pt x="416870" y="2024592"/>
                </a:lnTo>
                <a:cubicBezTo>
                  <a:pt x="647105" y="1935252"/>
                  <a:pt x="897784" y="1969937"/>
                  <a:pt x="1057469" y="2135884"/>
                </a:cubicBezTo>
                <a:cubicBezTo>
                  <a:pt x="1099583" y="2179651"/>
                  <a:pt x="1132378" y="2229440"/>
                  <a:pt x="1156058" y="2283206"/>
                </a:cubicBezTo>
                <a:lnTo>
                  <a:pt x="1170228" y="2319431"/>
                </a:lnTo>
                <a:lnTo>
                  <a:pt x="1170926" y="2318375"/>
                </a:lnTo>
                <a:cubicBezTo>
                  <a:pt x="1206014" y="2255309"/>
                  <a:pt x="1225529" y="2185390"/>
                  <a:pt x="1225529" y="2111797"/>
                </a:cubicBezTo>
                <a:cubicBezTo>
                  <a:pt x="1225529" y="1941715"/>
                  <a:pt x="1121291" y="1791257"/>
                  <a:pt x="961499" y="1699664"/>
                </a:cubicBezTo>
                <a:lnTo>
                  <a:pt x="929352" y="1684139"/>
                </a:lnTo>
                <a:lnTo>
                  <a:pt x="975330" y="1699818"/>
                </a:lnTo>
                <a:cubicBezTo>
                  <a:pt x="1202834" y="1795939"/>
                  <a:pt x="1359181" y="1995538"/>
                  <a:pt x="1359181" y="2226185"/>
                </a:cubicBezTo>
                <a:cubicBezTo>
                  <a:pt x="1359181" y="2271807"/>
                  <a:pt x="1353064" y="2316215"/>
                  <a:pt x="1341489" y="2358847"/>
                </a:cubicBezTo>
                <a:lnTo>
                  <a:pt x="1329163" y="2397584"/>
                </a:lnTo>
                <a:lnTo>
                  <a:pt x="1330507" y="2397066"/>
                </a:lnTo>
                <a:cubicBezTo>
                  <a:pt x="1382470" y="2373102"/>
                  <a:pt x="1429243" y="2339185"/>
                  <a:pt x="1468239" y="2295185"/>
                </a:cubicBezTo>
                <a:cubicBezTo>
                  <a:pt x="1538649" y="2215742"/>
                  <a:pt x="1573551" y="2114888"/>
                  <a:pt x="1575483" y="2007705"/>
                </a:cubicBezTo>
                <a:lnTo>
                  <a:pt x="1572720" y="1943087"/>
                </a:lnTo>
                <a:lnTo>
                  <a:pt x="1549946" y="1907690"/>
                </a:lnTo>
                <a:cubicBezTo>
                  <a:pt x="1519370" y="1851153"/>
                  <a:pt x="1502342" y="1788358"/>
                  <a:pt x="1502342" y="1722224"/>
                </a:cubicBezTo>
                <a:cubicBezTo>
                  <a:pt x="1502342" y="1664084"/>
                  <a:pt x="1515501" y="1608524"/>
                  <a:pt x="1539458" y="1557529"/>
                </a:cubicBezTo>
                <a:lnTo>
                  <a:pt x="1542188" y="1552290"/>
                </a:lnTo>
                <a:lnTo>
                  <a:pt x="1536914" y="1553584"/>
                </a:lnTo>
                <a:cubicBezTo>
                  <a:pt x="1479980" y="1571266"/>
                  <a:pt x="1429003" y="1602418"/>
                  <a:pt x="1388734" y="1647276"/>
                </a:cubicBezTo>
                <a:cubicBezTo>
                  <a:pt x="1301485" y="1744466"/>
                  <a:pt x="1284635" y="1883567"/>
                  <a:pt x="1330136" y="2017342"/>
                </a:cubicBezTo>
                <a:lnTo>
                  <a:pt x="1340779" y="2042597"/>
                </a:lnTo>
                <a:lnTo>
                  <a:pt x="1322210" y="2010205"/>
                </a:lnTo>
                <a:cubicBezTo>
                  <a:pt x="1239840" y="1839334"/>
                  <a:pt x="1251738" y="1645596"/>
                  <a:pt x="1370056" y="1513796"/>
                </a:cubicBezTo>
                <a:cubicBezTo>
                  <a:pt x="1409062" y="1470346"/>
                  <a:pt x="1456172" y="1437484"/>
                  <a:pt x="1508288" y="1415137"/>
                </a:cubicBezTo>
                <a:lnTo>
                  <a:pt x="1517856" y="1411488"/>
                </a:lnTo>
                <a:lnTo>
                  <a:pt x="1471887" y="1390660"/>
                </a:lnTo>
                <a:cubicBezTo>
                  <a:pt x="1437256" y="1378250"/>
                  <a:pt x="1400638" y="1371597"/>
                  <a:pt x="1362760" y="1371597"/>
                </a:cubicBezTo>
                <a:cubicBezTo>
                  <a:pt x="1231447" y="1371597"/>
                  <a:pt x="1115285" y="1451550"/>
                  <a:pt x="1044569" y="1574113"/>
                </a:cubicBezTo>
                <a:lnTo>
                  <a:pt x="1032583" y="1598771"/>
                </a:lnTo>
                <a:lnTo>
                  <a:pt x="1044688" y="1563505"/>
                </a:lnTo>
                <a:cubicBezTo>
                  <a:pt x="1118899" y="1389005"/>
                  <a:pt x="1273001" y="1269084"/>
                  <a:pt x="1451074" y="1269084"/>
                </a:cubicBezTo>
                <a:cubicBezTo>
                  <a:pt x="1509779" y="1269084"/>
                  <a:pt x="1565879" y="1282117"/>
                  <a:pt x="1617370" y="1305843"/>
                </a:cubicBezTo>
                <a:lnTo>
                  <a:pt x="1621205" y="1307803"/>
                </a:lnTo>
                <a:lnTo>
                  <a:pt x="1609437" y="1268807"/>
                </a:lnTo>
                <a:cubicBezTo>
                  <a:pt x="1594057" y="1227669"/>
                  <a:pt x="1570710" y="1189920"/>
                  <a:pt x="1539141" y="1157531"/>
                </a:cubicBezTo>
                <a:cubicBezTo>
                  <a:pt x="1447944" y="1063963"/>
                  <a:pt x="1309184" y="1036718"/>
                  <a:pt x="1171032" y="1071450"/>
                </a:cubicBezTo>
                <a:lnTo>
                  <a:pt x="1144794" y="1080034"/>
                </a:lnTo>
                <a:lnTo>
                  <a:pt x="1178821" y="1064167"/>
                </a:lnTo>
                <a:cubicBezTo>
                  <a:pt x="1357133" y="995856"/>
                  <a:pt x="1551278" y="1022377"/>
                  <a:pt x="1674950" y="1149264"/>
                </a:cubicBezTo>
                <a:cubicBezTo>
                  <a:pt x="1707567" y="1182729"/>
                  <a:pt x="1732966" y="1220799"/>
                  <a:pt x="1751305" y="1261910"/>
                </a:cubicBezTo>
                <a:lnTo>
                  <a:pt x="1762280" y="1289608"/>
                </a:lnTo>
                <a:lnTo>
                  <a:pt x="1762821" y="1288801"/>
                </a:lnTo>
                <a:cubicBezTo>
                  <a:pt x="1789995" y="1240579"/>
                  <a:pt x="1805110" y="1187117"/>
                  <a:pt x="1805110" y="1130846"/>
                </a:cubicBezTo>
                <a:cubicBezTo>
                  <a:pt x="1805110" y="1000798"/>
                  <a:pt x="1724379" y="885755"/>
                  <a:pt x="1600624" y="815720"/>
                </a:cubicBezTo>
                <a:lnTo>
                  <a:pt x="1575727" y="803850"/>
                </a:lnTo>
                <a:lnTo>
                  <a:pt x="1611336" y="815838"/>
                </a:lnTo>
                <a:cubicBezTo>
                  <a:pt x="1787532" y="889335"/>
                  <a:pt x="1908620" y="1041952"/>
                  <a:pt x="1908620" y="1218310"/>
                </a:cubicBezTo>
                <a:cubicBezTo>
                  <a:pt x="1908620" y="1253194"/>
                  <a:pt x="1903882" y="1287149"/>
                  <a:pt x="1894918" y="1319746"/>
                </a:cubicBezTo>
                <a:lnTo>
                  <a:pt x="1885372" y="1349366"/>
                </a:lnTo>
                <a:lnTo>
                  <a:pt x="1886412" y="1348970"/>
                </a:lnTo>
                <a:cubicBezTo>
                  <a:pt x="1926656" y="1330646"/>
                  <a:pt x="1962881" y="1304712"/>
                  <a:pt x="1993083" y="1271069"/>
                </a:cubicBezTo>
                <a:cubicBezTo>
                  <a:pt x="2080332" y="1173879"/>
                  <a:pt x="2097182" y="1034778"/>
                  <a:pt x="2051681" y="901003"/>
                </a:cubicBezTo>
                <a:lnTo>
                  <a:pt x="2041038" y="875748"/>
                </a:lnTo>
                <a:lnTo>
                  <a:pt x="2059607" y="908139"/>
                </a:lnTo>
                <a:cubicBezTo>
                  <a:pt x="2141977" y="1079011"/>
                  <a:pt x="2130079" y="1272749"/>
                  <a:pt x="2011761" y="1404549"/>
                </a:cubicBezTo>
                <a:cubicBezTo>
                  <a:pt x="1972755" y="1447999"/>
                  <a:pt x="1925645" y="1480861"/>
                  <a:pt x="1873528" y="1503208"/>
                </a:cubicBezTo>
                <a:lnTo>
                  <a:pt x="1860177" y="1508300"/>
                </a:lnTo>
                <a:lnTo>
                  <a:pt x="1888711" y="1527054"/>
                </a:lnTo>
                <a:cubicBezTo>
                  <a:pt x="1937402" y="1553967"/>
                  <a:pt x="1991384" y="1568936"/>
                  <a:pt x="2048202" y="1568936"/>
                </a:cubicBezTo>
                <a:cubicBezTo>
                  <a:pt x="2179515" y="1568936"/>
                  <a:pt x="2295677" y="1488983"/>
                  <a:pt x="2366392" y="1366420"/>
                </a:cubicBezTo>
                <a:lnTo>
                  <a:pt x="2378378" y="1341762"/>
                </a:lnTo>
                <a:lnTo>
                  <a:pt x="2366273" y="1377028"/>
                </a:lnTo>
                <a:cubicBezTo>
                  <a:pt x="2292062" y="1551528"/>
                  <a:pt x="2137960" y="1671449"/>
                  <a:pt x="1959888" y="1671449"/>
                </a:cubicBezTo>
                <a:cubicBezTo>
                  <a:pt x="1901183" y="1671449"/>
                  <a:pt x="1845082" y="1658416"/>
                  <a:pt x="1793591" y="1634690"/>
                </a:cubicBezTo>
                <a:lnTo>
                  <a:pt x="1789757" y="1632730"/>
                </a:lnTo>
                <a:lnTo>
                  <a:pt x="1801524" y="1671727"/>
                </a:lnTo>
                <a:cubicBezTo>
                  <a:pt x="1816904" y="1712864"/>
                  <a:pt x="1840252" y="1750613"/>
                  <a:pt x="1871820" y="1783002"/>
                </a:cubicBezTo>
                <a:cubicBezTo>
                  <a:pt x="1963017" y="1876570"/>
                  <a:pt x="2101777" y="1903815"/>
                  <a:pt x="2239930" y="1869083"/>
                </a:cubicBezTo>
                <a:lnTo>
                  <a:pt x="2266168" y="1860499"/>
                </a:lnTo>
                <a:lnTo>
                  <a:pt x="2232140" y="1876366"/>
                </a:lnTo>
                <a:cubicBezTo>
                  <a:pt x="2053829" y="1944677"/>
                  <a:pt x="1859683" y="1918156"/>
                  <a:pt x="1736011" y="1791269"/>
                </a:cubicBezTo>
                <a:cubicBezTo>
                  <a:pt x="1703394" y="1757804"/>
                  <a:pt x="1677995" y="1719735"/>
                  <a:pt x="1659656" y="1678623"/>
                </a:cubicBezTo>
                <a:lnTo>
                  <a:pt x="1648681" y="1650926"/>
                </a:lnTo>
                <a:lnTo>
                  <a:pt x="1648141" y="1651733"/>
                </a:lnTo>
                <a:cubicBezTo>
                  <a:pt x="1620966" y="1699955"/>
                  <a:pt x="1605852" y="1753416"/>
                  <a:pt x="1605852" y="1809687"/>
                </a:cubicBezTo>
                <a:cubicBezTo>
                  <a:pt x="1605852" y="1939735"/>
                  <a:pt x="1686582" y="2054779"/>
                  <a:pt x="1810337" y="2124813"/>
                </a:cubicBezTo>
                <a:lnTo>
                  <a:pt x="1835235" y="2136684"/>
                </a:lnTo>
                <a:lnTo>
                  <a:pt x="1799626" y="2124696"/>
                </a:lnTo>
                <a:cubicBezTo>
                  <a:pt x="1733552" y="2097134"/>
                  <a:pt x="1675228" y="2058447"/>
                  <a:pt x="1628133" y="2011553"/>
                </a:cubicBezTo>
                <a:lnTo>
                  <a:pt x="1610731" y="1991616"/>
                </a:lnTo>
                <a:lnTo>
                  <a:pt x="1610834" y="1992011"/>
                </a:lnTo>
                <a:cubicBezTo>
                  <a:pt x="1644221" y="2165631"/>
                  <a:pt x="1606935" y="2340476"/>
                  <a:pt x="1492356" y="2469754"/>
                </a:cubicBezTo>
                <a:cubicBezTo>
                  <a:pt x="1441992" y="2526580"/>
                  <a:pt x="1381164" y="2569558"/>
                  <a:pt x="1313871" y="2598784"/>
                </a:cubicBezTo>
                <a:lnTo>
                  <a:pt x="1296631" y="2605444"/>
                </a:lnTo>
                <a:lnTo>
                  <a:pt x="1333475" y="2629971"/>
                </a:lnTo>
                <a:cubicBezTo>
                  <a:pt x="1396344" y="2665169"/>
                  <a:pt x="1466045" y="2684746"/>
                  <a:pt x="1539408" y="2684746"/>
                </a:cubicBezTo>
                <a:cubicBezTo>
                  <a:pt x="1708958" y="2684746"/>
                  <a:pt x="1858947" y="2580181"/>
                  <a:pt x="1950254" y="2419888"/>
                </a:cubicBezTo>
                <a:lnTo>
                  <a:pt x="1965730" y="2387640"/>
                </a:lnTo>
                <a:lnTo>
                  <a:pt x="1950100" y="2433762"/>
                </a:lnTo>
                <a:cubicBezTo>
                  <a:pt x="1854279" y="2661979"/>
                  <a:pt x="1655303" y="2818816"/>
                  <a:pt x="1425378" y="2818816"/>
                </a:cubicBezTo>
                <a:cubicBezTo>
                  <a:pt x="1349578" y="2818816"/>
                  <a:pt x="1277142" y="2801771"/>
                  <a:pt x="1210657" y="2770742"/>
                </a:cubicBezTo>
                <a:lnTo>
                  <a:pt x="1205706" y="2768178"/>
                </a:lnTo>
                <a:lnTo>
                  <a:pt x="1220900" y="2819179"/>
                </a:lnTo>
                <a:cubicBezTo>
                  <a:pt x="1240758" y="2872981"/>
                  <a:pt x="1270905" y="2922350"/>
                  <a:pt x="1311665" y="2964709"/>
                </a:cubicBezTo>
                <a:cubicBezTo>
                  <a:pt x="1429419" y="3087081"/>
                  <a:pt x="1608584" y="3122713"/>
                  <a:pt x="1786966" y="3077290"/>
                </a:cubicBezTo>
                <a:lnTo>
                  <a:pt x="1820844" y="3066063"/>
                </a:lnTo>
                <a:lnTo>
                  <a:pt x="1776908" y="3086814"/>
                </a:lnTo>
                <a:cubicBezTo>
                  <a:pt x="1546674" y="3176154"/>
                  <a:pt x="1295994" y="3141469"/>
                  <a:pt x="1136310" y="2975521"/>
                </a:cubicBezTo>
                <a:cubicBezTo>
                  <a:pt x="1094195" y="2931755"/>
                  <a:pt x="1061400" y="2881966"/>
                  <a:pt x="1037720" y="2828199"/>
                </a:cubicBezTo>
                <a:lnTo>
                  <a:pt x="1023550" y="2791975"/>
                </a:lnTo>
                <a:lnTo>
                  <a:pt x="1022852" y="2793031"/>
                </a:lnTo>
                <a:cubicBezTo>
                  <a:pt x="987765" y="2856097"/>
                  <a:pt x="968249" y="2926016"/>
                  <a:pt x="968249" y="2999609"/>
                </a:cubicBezTo>
                <a:lnTo>
                  <a:pt x="970085" y="3023675"/>
                </a:lnTo>
                <a:lnTo>
                  <a:pt x="1011714" y="3037201"/>
                </a:lnTo>
                <a:cubicBezTo>
                  <a:pt x="1319722" y="3161198"/>
                  <a:pt x="1531395" y="3418682"/>
                  <a:pt x="1531395" y="3716218"/>
                </a:cubicBezTo>
                <a:cubicBezTo>
                  <a:pt x="1531395" y="3775071"/>
                  <a:pt x="1523113" y="3832357"/>
                  <a:pt x="1507442" y="3887353"/>
                </a:cubicBezTo>
                <a:lnTo>
                  <a:pt x="1490755" y="3937324"/>
                </a:lnTo>
                <a:lnTo>
                  <a:pt x="1492573" y="3936657"/>
                </a:lnTo>
                <a:cubicBezTo>
                  <a:pt x="1562924" y="3905742"/>
                  <a:pt x="1626248" y="3861989"/>
                  <a:pt x="1679044" y="3805229"/>
                </a:cubicBezTo>
                <a:cubicBezTo>
                  <a:pt x="1831564" y="3641257"/>
                  <a:pt x="1861019" y="3406578"/>
                  <a:pt x="1781479" y="3180883"/>
                </a:cubicBezTo>
                <a:lnTo>
                  <a:pt x="1762873" y="3138276"/>
                </a:lnTo>
                <a:lnTo>
                  <a:pt x="1795334" y="3192924"/>
                </a:lnTo>
                <a:cubicBezTo>
                  <a:pt x="1939325" y="3481204"/>
                  <a:pt x="1918527" y="3808064"/>
                  <a:pt x="1711695" y="4030424"/>
                </a:cubicBezTo>
                <a:cubicBezTo>
                  <a:pt x="1643509" y="4103730"/>
                  <a:pt x="1561156" y="4159172"/>
                  <a:pt x="1470051" y="4196874"/>
                </a:cubicBezTo>
                <a:lnTo>
                  <a:pt x="1446711" y="4205466"/>
                </a:lnTo>
                <a:lnTo>
                  <a:pt x="1496593" y="4237106"/>
                </a:lnTo>
                <a:cubicBezTo>
                  <a:pt x="1581709" y="4282511"/>
                  <a:pt x="1676074" y="4307765"/>
                  <a:pt x="1775397" y="4307765"/>
                </a:cubicBezTo>
                <a:cubicBezTo>
                  <a:pt x="2004944" y="4307765"/>
                  <a:pt x="2208007" y="4172876"/>
                  <a:pt x="2331624" y="3966097"/>
                </a:cubicBezTo>
                <a:lnTo>
                  <a:pt x="2352576" y="3924497"/>
                </a:lnTo>
                <a:lnTo>
                  <a:pt x="2331416" y="3983994"/>
                </a:lnTo>
                <a:cubicBezTo>
                  <a:pt x="2201688" y="4278396"/>
                  <a:pt x="1932303" y="4480717"/>
                  <a:pt x="1621015" y="4480717"/>
                </a:cubicBezTo>
                <a:cubicBezTo>
                  <a:pt x="1518394" y="4480717"/>
                  <a:pt x="1420325" y="4458728"/>
                  <a:pt x="1330314" y="4418700"/>
                </a:cubicBezTo>
                <a:lnTo>
                  <a:pt x="1323610" y="4415393"/>
                </a:lnTo>
                <a:lnTo>
                  <a:pt x="1344182" y="4481185"/>
                </a:lnTo>
                <a:cubicBezTo>
                  <a:pt x="1371067" y="4550589"/>
                  <a:pt x="1411881" y="4614276"/>
                  <a:pt x="1467065" y="4668920"/>
                </a:cubicBezTo>
                <a:cubicBezTo>
                  <a:pt x="1626487" y="4826780"/>
                  <a:pt x="1869052" y="4872745"/>
                  <a:pt x="2110555" y="4814149"/>
                </a:cubicBezTo>
                <a:lnTo>
                  <a:pt x="2156421" y="4799666"/>
                </a:lnTo>
                <a:lnTo>
                  <a:pt x="2096939" y="4826436"/>
                </a:lnTo>
                <a:cubicBezTo>
                  <a:pt x="1785234" y="4941684"/>
                  <a:pt x="1445849" y="4896940"/>
                  <a:pt x="1229658" y="4682867"/>
                </a:cubicBezTo>
                <a:cubicBezTo>
                  <a:pt x="1172641" y="4626408"/>
                  <a:pt x="1128241" y="4562180"/>
                  <a:pt x="1096182" y="4492821"/>
                </a:cubicBezTo>
                <a:lnTo>
                  <a:pt x="1076998" y="4446092"/>
                </a:lnTo>
                <a:lnTo>
                  <a:pt x="1076053" y="4447453"/>
                </a:lnTo>
                <a:cubicBezTo>
                  <a:pt x="1028549" y="4528809"/>
                  <a:pt x="1002127" y="4619005"/>
                  <a:pt x="1002127" y="4713940"/>
                </a:cubicBezTo>
                <a:cubicBezTo>
                  <a:pt x="1002127" y="4933347"/>
                  <a:pt x="1143252" y="5127439"/>
                  <a:pt x="1359587" y="5245595"/>
                </a:cubicBezTo>
                <a:lnTo>
                  <a:pt x="1403110" y="5265622"/>
                </a:lnTo>
                <a:lnTo>
                  <a:pt x="1340863" y="5245396"/>
                </a:lnTo>
                <a:cubicBezTo>
                  <a:pt x="1032854" y="5121399"/>
                  <a:pt x="821182" y="4863915"/>
                  <a:pt x="821182" y="4566379"/>
                </a:cubicBezTo>
                <a:cubicBezTo>
                  <a:pt x="821182" y="4468291"/>
                  <a:pt x="844187" y="4374555"/>
                  <a:pt x="886065" y="4288520"/>
                </a:cubicBezTo>
                <a:lnTo>
                  <a:pt x="890837" y="4279681"/>
                </a:lnTo>
                <a:lnTo>
                  <a:pt x="881618" y="4281865"/>
                </a:lnTo>
                <a:cubicBezTo>
                  <a:pt x="782091" y="4311697"/>
                  <a:pt x="692980" y="4364254"/>
                  <a:pt x="622585" y="4439933"/>
                </a:cubicBezTo>
                <a:cubicBezTo>
                  <a:pt x="470065" y="4603905"/>
                  <a:pt x="440610" y="4838584"/>
                  <a:pt x="520151" y="5064279"/>
                </a:cubicBezTo>
                <a:lnTo>
                  <a:pt x="538756" y="5106886"/>
                </a:lnTo>
                <a:lnTo>
                  <a:pt x="506295" y="5052238"/>
                </a:lnTo>
                <a:cubicBezTo>
                  <a:pt x="362304" y="4763958"/>
                  <a:pt x="383103" y="4437099"/>
                  <a:pt x="589934" y="4214738"/>
                </a:cubicBezTo>
                <a:cubicBezTo>
                  <a:pt x="658120" y="4141433"/>
                  <a:pt x="740473" y="4085990"/>
                  <a:pt x="831578" y="4048289"/>
                </a:cubicBezTo>
                <a:lnTo>
                  <a:pt x="848303" y="4042132"/>
                </a:lnTo>
                <a:lnTo>
                  <a:pt x="767944" y="4006992"/>
                </a:lnTo>
                <a:cubicBezTo>
                  <a:pt x="707407" y="3986056"/>
                  <a:pt x="643395" y="3974832"/>
                  <a:pt x="577180" y="3974832"/>
                </a:cubicBezTo>
                <a:cubicBezTo>
                  <a:pt x="347633" y="3974832"/>
                  <a:pt x="144570" y="4109721"/>
                  <a:pt x="20953" y="4316500"/>
                </a:cubicBezTo>
                <a:close/>
              </a:path>
            </a:pathLst>
          </a:custGeom>
          <a:gradFill>
            <a:gsLst>
              <a:gs pos="81000">
                <a:schemeClr val="accent6">
                  <a:lumMod val="50000"/>
                </a:schemeClr>
              </a:gs>
              <a:gs pos="24000">
                <a:srgbClr val="00B050"/>
              </a:gs>
              <a:gs pos="51000">
                <a:srgbClr val="FF6600"/>
              </a:gs>
            </a:gsLst>
            <a:lin ang="2700000" scaled="1"/>
          </a:gradFill>
          <a:ln w="0">
            <a:noFill/>
          </a:ln>
          <a:effectLst>
            <a:outerShdw sx="102000" sy="102000" algn="ctr" rotWithShape="0">
              <a:schemeClr val="tx1"/>
            </a:outerShdw>
          </a:effectLst>
          <a:scene3d>
            <a:camera prst="orthographicFront"/>
            <a:lightRig rig="flat" dir="t"/>
          </a:scene3d>
          <a:sp3d>
            <a:bevel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1" name="10 Rectángulo"/>
          <p:cNvSpPr/>
          <p:nvPr/>
        </p:nvSpPr>
        <p:spPr>
          <a:xfrm rot="10800000">
            <a:off x="-324544" y="19814"/>
            <a:ext cx="9721080" cy="5143500"/>
          </a:xfrm>
          <a:prstGeom prst="rect">
            <a:avLst/>
          </a:prstGeom>
          <a:gradFill>
            <a:gsLst>
              <a:gs pos="78000">
                <a:srgbClr val="FC4B04"/>
              </a:gs>
              <a:gs pos="0">
                <a:schemeClr val="tx1"/>
              </a:gs>
              <a:gs pos="100000">
                <a:srgbClr val="FF3300"/>
              </a:gs>
              <a:gs pos="66000">
                <a:schemeClr val="tx1"/>
              </a:gs>
              <a:gs pos="90000">
                <a:schemeClr val="tx1"/>
              </a:gs>
              <a:gs pos="44000">
                <a:schemeClr val="tx1"/>
              </a:gs>
              <a:gs pos="54000">
                <a:srgbClr val="FA4C06"/>
              </a:gs>
              <a:gs pos="33000">
                <a:srgbClr val="FD5003"/>
              </a:gs>
              <a:gs pos="23000">
                <a:schemeClr val="tx1"/>
              </a:gs>
              <a:gs pos="12000">
                <a:srgbClr val="FF4A01"/>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6969376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4500" fill="hold"/>
                                        <p:tgtEl>
                                          <p:spTgt spid="2"/>
                                        </p:tgtEl>
                                        <p:attrNameLst>
                                          <p:attrName>ppt_x</p:attrName>
                                        </p:attrNameLst>
                                      </p:cBhvr>
                                      <p:tavLst>
                                        <p:tav tm="0">
                                          <p:val>
                                            <p:strVal val="1+#ppt_w/2"/>
                                          </p:val>
                                        </p:tav>
                                        <p:tav tm="100000">
                                          <p:val>
                                            <p:strVal val="#ppt_x"/>
                                          </p:val>
                                        </p:tav>
                                      </p:tavLst>
                                    </p:anim>
                                    <p:anim calcmode="lin" valueType="num">
                                      <p:cBhvr additive="base">
                                        <p:cTn id="8" dur="4500" fill="hold"/>
                                        <p:tgtEl>
                                          <p:spTgt spid="2"/>
                                        </p:tgtEl>
                                        <p:attrNameLst>
                                          <p:attrName>ppt_y</p:attrName>
                                        </p:attrNameLst>
                                      </p:cBhvr>
                                      <p:tavLst>
                                        <p:tav tm="0">
                                          <p:val>
                                            <p:strVal val="#ppt_y"/>
                                          </p:val>
                                        </p:tav>
                                        <p:tav tm="100000">
                                          <p:val>
                                            <p:strVal val="#ppt_y"/>
                                          </p:val>
                                        </p:tav>
                                      </p:tavLst>
                                    </p:anim>
                                  </p:childTnLst>
                                </p:cTn>
                              </p:par>
                              <p:par>
                                <p:cTn id="9" presetID="19" presetClass="entr" presetSubtype="5" fill="hold" grpId="1"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4500" fill="hold"/>
                                        <p:tgtEl>
                                          <p:spTgt spid="2"/>
                                        </p:tgtEl>
                                        <p:attrNameLst>
                                          <p:attrName>ppt_w</p:attrName>
                                        </p:attrNameLst>
                                      </p:cBhvr>
                                      <p:tavLst>
                                        <p:tav tm="0">
                                          <p:val>
                                            <p:strVal val="#ppt_w"/>
                                          </p:val>
                                        </p:tav>
                                        <p:tav tm="100000">
                                          <p:val>
                                            <p:strVal val="#ppt_w"/>
                                          </p:val>
                                        </p:tav>
                                      </p:tavLst>
                                    </p:anim>
                                    <p:anim calcmode="lin" valueType="num">
                                      <p:cBhvr>
                                        <p:cTn id="12" dur="4500" fill="hold"/>
                                        <p:tgtEl>
                                          <p:spTgt spid="2"/>
                                        </p:tgtEl>
                                        <p:attrNameLst>
                                          <p:attrName>ppt_h</p:attrName>
                                        </p:attrNameLst>
                                      </p:cBhvr>
                                      <p:tavLst>
                                        <p:tav tm="0" fmla="#ppt_h*sin(2.5*pi*$)">
                                          <p:val>
                                            <p:fltVal val="0"/>
                                          </p:val>
                                        </p:tav>
                                        <p:tav tm="100000">
                                          <p:val>
                                            <p:fltVal val="1"/>
                                          </p:val>
                                        </p:tav>
                                      </p:tavLst>
                                    </p:anim>
                                  </p:childTnLst>
                                </p:cTn>
                              </p:par>
                              <p:par>
                                <p:cTn id="13" presetID="8" presetClass="emph" presetSubtype="0" repeatCount="indefinite" fill="hold" grpId="2" nodeType="withEffect">
                                  <p:stCondLst>
                                    <p:cond delay="0"/>
                                  </p:stCondLst>
                                  <p:childTnLst>
                                    <p:animRot by="21600000">
                                      <p:cBhvr>
                                        <p:cTn id="14" dur="4500" fill="hold"/>
                                        <p:tgtEl>
                                          <p:spTgt spid="2"/>
                                        </p:tgtEl>
                                        <p:attrNameLst>
                                          <p:attrName>r</p:attrName>
                                        </p:attrNameLst>
                                      </p:cBhvr>
                                    </p:animRot>
                                  </p:childTnLst>
                                </p:cTn>
                              </p:par>
                              <p:par>
                                <p:cTn id="15" presetID="2" presetClass="exit" presetSubtype="2" fill="hold" grpId="3" nodeType="withEffect">
                                  <p:stCondLst>
                                    <p:cond delay="0"/>
                                  </p:stCondLst>
                                  <p:childTnLst>
                                    <p:anim calcmode="lin" valueType="num">
                                      <p:cBhvr additive="base">
                                        <p:cTn id="16" dur="4500"/>
                                        <p:tgtEl>
                                          <p:spTgt spid="2"/>
                                        </p:tgtEl>
                                        <p:attrNameLst>
                                          <p:attrName>ppt_x</p:attrName>
                                        </p:attrNameLst>
                                      </p:cBhvr>
                                      <p:tavLst>
                                        <p:tav tm="0">
                                          <p:val>
                                            <p:strVal val="ppt_x"/>
                                          </p:val>
                                        </p:tav>
                                        <p:tav tm="100000">
                                          <p:val>
                                            <p:strVal val="1+ppt_w/2"/>
                                          </p:val>
                                        </p:tav>
                                      </p:tavLst>
                                    </p:anim>
                                    <p:anim calcmode="lin" valueType="num">
                                      <p:cBhvr additive="base">
                                        <p:cTn id="17" dur="4500"/>
                                        <p:tgtEl>
                                          <p:spTgt spid="2"/>
                                        </p:tgtEl>
                                        <p:attrNameLst>
                                          <p:attrName>ppt_y</p:attrName>
                                        </p:attrNameLst>
                                      </p:cBhvr>
                                      <p:tavLst>
                                        <p:tav tm="0">
                                          <p:val>
                                            <p:strVal val="ppt_y"/>
                                          </p:val>
                                        </p:tav>
                                        <p:tav tm="100000">
                                          <p:val>
                                            <p:strVal val="ppt_y"/>
                                          </p:val>
                                        </p:tav>
                                      </p:tavLst>
                                    </p:anim>
                                    <p:set>
                                      <p:cBhvr>
                                        <p:cTn id="18" dur="1" fill="hold">
                                          <p:stCondLst>
                                            <p:cond delay="4499"/>
                                          </p:stCondLst>
                                        </p:cTn>
                                        <p:tgtEl>
                                          <p:spTgt spid="2"/>
                                        </p:tgtEl>
                                        <p:attrNameLst>
                                          <p:attrName>style.visibility</p:attrName>
                                        </p:attrNameLst>
                                      </p:cBhvr>
                                      <p:to>
                                        <p:strVal val="hidden"/>
                                      </p:to>
                                    </p:set>
                                  </p:childTnLst>
                                </p:cTn>
                              </p:par>
                              <p:par>
                                <p:cTn id="19" presetID="2" presetClass="entr" presetSubtype="2" fill="hold" grpId="0" nodeType="with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additive="base">
                                        <p:cTn id="21" dur="4500" fill="hold"/>
                                        <p:tgtEl>
                                          <p:spTgt spid="3"/>
                                        </p:tgtEl>
                                        <p:attrNameLst>
                                          <p:attrName>ppt_x</p:attrName>
                                        </p:attrNameLst>
                                      </p:cBhvr>
                                      <p:tavLst>
                                        <p:tav tm="0">
                                          <p:val>
                                            <p:strVal val="1+#ppt_w/2"/>
                                          </p:val>
                                        </p:tav>
                                        <p:tav tm="100000">
                                          <p:val>
                                            <p:strVal val="#ppt_x"/>
                                          </p:val>
                                        </p:tav>
                                      </p:tavLst>
                                    </p:anim>
                                    <p:anim calcmode="lin" valueType="num">
                                      <p:cBhvr additive="base">
                                        <p:cTn id="22" dur="4500" fill="hold"/>
                                        <p:tgtEl>
                                          <p:spTgt spid="3"/>
                                        </p:tgtEl>
                                        <p:attrNameLst>
                                          <p:attrName>ppt_y</p:attrName>
                                        </p:attrNameLst>
                                      </p:cBhvr>
                                      <p:tavLst>
                                        <p:tav tm="0">
                                          <p:val>
                                            <p:strVal val="#ppt_y"/>
                                          </p:val>
                                        </p:tav>
                                        <p:tav tm="100000">
                                          <p:val>
                                            <p:strVal val="#ppt_y"/>
                                          </p:val>
                                        </p:tav>
                                      </p:tavLst>
                                    </p:anim>
                                  </p:childTnLst>
                                </p:cTn>
                              </p:par>
                              <p:par>
                                <p:cTn id="23" presetID="19" presetClass="entr" presetSubtype="5" fill="hold" grpId="1" nodeType="withEffect">
                                  <p:stCondLst>
                                    <p:cond delay="0"/>
                                  </p:stCondLst>
                                  <p:childTnLst>
                                    <p:set>
                                      <p:cBhvr>
                                        <p:cTn id="24" dur="1" fill="hold">
                                          <p:stCondLst>
                                            <p:cond delay="0"/>
                                          </p:stCondLst>
                                        </p:cTn>
                                        <p:tgtEl>
                                          <p:spTgt spid="3"/>
                                        </p:tgtEl>
                                        <p:attrNameLst>
                                          <p:attrName>style.visibility</p:attrName>
                                        </p:attrNameLst>
                                      </p:cBhvr>
                                      <p:to>
                                        <p:strVal val="visible"/>
                                      </p:to>
                                    </p:set>
                                    <p:anim calcmode="lin" valueType="num">
                                      <p:cBhvr>
                                        <p:cTn id="25" dur="4500" fill="hold"/>
                                        <p:tgtEl>
                                          <p:spTgt spid="3"/>
                                        </p:tgtEl>
                                        <p:attrNameLst>
                                          <p:attrName>ppt_w</p:attrName>
                                        </p:attrNameLst>
                                      </p:cBhvr>
                                      <p:tavLst>
                                        <p:tav tm="0">
                                          <p:val>
                                            <p:strVal val="#ppt_w"/>
                                          </p:val>
                                        </p:tav>
                                        <p:tav tm="100000">
                                          <p:val>
                                            <p:strVal val="#ppt_w"/>
                                          </p:val>
                                        </p:tav>
                                      </p:tavLst>
                                    </p:anim>
                                    <p:anim calcmode="lin" valueType="num">
                                      <p:cBhvr>
                                        <p:cTn id="26" dur="4500" fill="hold"/>
                                        <p:tgtEl>
                                          <p:spTgt spid="3"/>
                                        </p:tgtEl>
                                        <p:attrNameLst>
                                          <p:attrName>ppt_h</p:attrName>
                                        </p:attrNameLst>
                                      </p:cBhvr>
                                      <p:tavLst>
                                        <p:tav tm="0" fmla="#ppt_h*sin(2.5*pi*$)">
                                          <p:val>
                                            <p:fltVal val="0"/>
                                          </p:val>
                                        </p:tav>
                                        <p:tav tm="100000">
                                          <p:val>
                                            <p:fltVal val="1"/>
                                          </p:val>
                                        </p:tav>
                                      </p:tavLst>
                                    </p:anim>
                                  </p:childTnLst>
                                </p:cTn>
                              </p:par>
                              <p:par>
                                <p:cTn id="27" presetID="8" presetClass="emph" presetSubtype="0" repeatCount="indefinite" fill="hold" grpId="2" nodeType="withEffect">
                                  <p:stCondLst>
                                    <p:cond delay="0"/>
                                  </p:stCondLst>
                                  <p:childTnLst>
                                    <p:animRot by="21600000">
                                      <p:cBhvr>
                                        <p:cTn id="28" dur="4500" fill="hold"/>
                                        <p:tgtEl>
                                          <p:spTgt spid="3"/>
                                        </p:tgtEl>
                                        <p:attrNameLst>
                                          <p:attrName>r</p:attrName>
                                        </p:attrNameLst>
                                      </p:cBhvr>
                                    </p:animRot>
                                  </p:childTnLst>
                                </p:cTn>
                              </p:par>
                              <p:par>
                                <p:cTn id="29" presetID="2" presetClass="exit" presetSubtype="2" fill="hold" grpId="3" nodeType="withEffect">
                                  <p:stCondLst>
                                    <p:cond delay="0"/>
                                  </p:stCondLst>
                                  <p:childTnLst>
                                    <p:anim calcmode="lin" valueType="num">
                                      <p:cBhvr additive="base">
                                        <p:cTn id="30" dur="4500"/>
                                        <p:tgtEl>
                                          <p:spTgt spid="3"/>
                                        </p:tgtEl>
                                        <p:attrNameLst>
                                          <p:attrName>ppt_x</p:attrName>
                                        </p:attrNameLst>
                                      </p:cBhvr>
                                      <p:tavLst>
                                        <p:tav tm="0">
                                          <p:val>
                                            <p:strVal val="ppt_x"/>
                                          </p:val>
                                        </p:tav>
                                        <p:tav tm="100000">
                                          <p:val>
                                            <p:strVal val="1+ppt_w/2"/>
                                          </p:val>
                                        </p:tav>
                                      </p:tavLst>
                                    </p:anim>
                                    <p:anim calcmode="lin" valueType="num">
                                      <p:cBhvr additive="base">
                                        <p:cTn id="31" dur="4500"/>
                                        <p:tgtEl>
                                          <p:spTgt spid="3"/>
                                        </p:tgtEl>
                                        <p:attrNameLst>
                                          <p:attrName>ppt_y</p:attrName>
                                        </p:attrNameLst>
                                      </p:cBhvr>
                                      <p:tavLst>
                                        <p:tav tm="0">
                                          <p:val>
                                            <p:strVal val="ppt_y"/>
                                          </p:val>
                                        </p:tav>
                                        <p:tav tm="100000">
                                          <p:val>
                                            <p:strVal val="ppt_y"/>
                                          </p:val>
                                        </p:tav>
                                      </p:tavLst>
                                    </p:anim>
                                    <p:set>
                                      <p:cBhvr>
                                        <p:cTn id="32" dur="1" fill="hold">
                                          <p:stCondLst>
                                            <p:cond delay="4499"/>
                                          </p:stCondLst>
                                        </p:cTn>
                                        <p:tgtEl>
                                          <p:spTgt spid="3"/>
                                        </p:tgtEl>
                                        <p:attrNameLst>
                                          <p:attrName>style.visibility</p:attrName>
                                        </p:attrNameLst>
                                      </p:cBhvr>
                                      <p:to>
                                        <p:strVal val="hidden"/>
                                      </p:to>
                                    </p:set>
                                  </p:childTnLst>
                                </p:cTn>
                              </p:par>
                              <p:par>
                                <p:cTn id="33" presetID="2" presetClass="entr" presetSubtype="2" fill="hold" grpId="0" nodeType="with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additive="base">
                                        <p:cTn id="35" dur="4500" fill="hold"/>
                                        <p:tgtEl>
                                          <p:spTgt spid="4"/>
                                        </p:tgtEl>
                                        <p:attrNameLst>
                                          <p:attrName>ppt_x</p:attrName>
                                        </p:attrNameLst>
                                      </p:cBhvr>
                                      <p:tavLst>
                                        <p:tav tm="0">
                                          <p:val>
                                            <p:strVal val="1+#ppt_w/2"/>
                                          </p:val>
                                        </p:tav>
                                        <p:tav tm="100000">
                                          <p:val>
                                            <p:strVal val="#ppt_x"/>
                                          </p:val>
                                        </p:tav>
                                      </p:tavLst>
                                    </p:anim>
                                    <p:anim calcmode="lin" valueType="num">
                                      <p:cBhvr additive="base">
                                        <p:cTn id="36" dur="4500" fill="hold"/>
                                        <p:tgtEl>
                                          <p:spTgt spid="4"/>
                                        </p:tgtEl>
                                        <p:attrNameLst>
                                          <p:attrName>ppt_y</p:attrName>
                                        </p:attrNameLst>
                                      </p:cBhvr>
                                      <p:tavLst>
                                        <p:tav tm="0">
                                          <p:val>
                                            <p:strVal val="#ppt_y"/>
                                          </p:val>
                                        </p:tav>
                                        <p:tav tm="100000">
                                          <p:val>
                                            <p:strVal val="#ppt_y"/>
                                          </p:val>
                                        </p:tav>
                                      </p:tavLst>
                                    </p:anim>
                                  </p:childTnLst>
                                </p:cTn>
                              </p:par>
                              <p:par>
                                <p:cTn id="37" presetID="19" presetClass="entr" presetSubtype="5" fill="hold" grpId="1" nodeType="withEffect">
                                  <p:stCondLst>
                                    <p:cond delay="0"/>
                                  </p:stCondLst>
                                  <p:childTnLst>
                                    <p:set>
                                      <p:cBhvr>
                                        <p:cTn id="38" dur="1" fill="hold">
                                          <p:stCondLst>
                                            <p:cond delay="0"/>
                                          </p:stCondLst>
                                        </p:cTn>
                                        <p:tgtEl>
                                          <p:spTgt spid="4"/>
                                        </p:tgtEl>
                                        <p:attrNameLst>
                                          <p:attrName>style.visibility</p:attrName>
                                        </p:attrNameLst>
                                      </p:cBhvr>
                                      <p:to>
                                        <p:strVal val="visible"/>
                                      </p:to>
                                    </p:set>
                                    <p:anim calcmode="lin" valueType="num">
                                      <p:cBhvr>
                                        <p:cTn id="39" dur="4500" fill="hold"/>
                                        <p:tgtEl>
                                          <p:spTgt spid="4"/>
                                        </p:tgtEl>
                                        <p:attrNameLst>
                                          <p:attrName>ppt_w</p:attrName>
                                        </p:attrNameLst>
                                      </p:cBhvr>
                                      <p:tavLst>
                                        <p:tav tm="0">
                                          <p:val>
                                            <p:strVal val="#ppt_w"/>
                                          </p:val>
                                        </p:tav>
                                        <p:tav tm="100000">
                                          <p:val>
                                            <p:strVal val="#ppt_w"/>
                                          </p:val>
                                        </p:tav>
                                      </p:tavLst>
                                    </p:anim>
                                    <p:anim calcmode="lin" valueType="num">
                                      <p:cBhvr>
                                        <p:cTn id="40" dur="4500" fill="hold"/>
                                        <p:tgtEl>
                                          <p:spTgt spid="4"/>
                                        </p:tgtEl>
                                        <p:attrNameLst>
                                          <p:attrName>ppt_h</p:attrName>
                                        </p:attrNameLst>
                                      </p:cBhvr>
                                      <p:tavLst>
                                        <p:tav tm="0" fmla="#ppt_h*sin(2.5*pi*$)">
                                          <p:val>
                                            <p:fltVal val="0"/>
                                          </p:val>
                                        </p:tav>
                                        <p:tav tm="100000">
                                          <p:val>
                                            <p:fltVal val="1"/>
                                          </p:val>
                                        </p:tav>
                                      </p:tavLst>
                                    </p:anim>
                                  </p:childTnLst>
                                </p:cTn>
                              </p:par>
                              <p:par>
                                <p:cTn id="41" presetID="8" presetClass="emph" presetSubtype="0" repeatCount="indefinite" fill="hold" grpId="2" nodeType="withEffect">
                                  <p:stCondLst>
                                    <p:cond delay="0"/>
                                  </p:stCondLst>
                                  <p:childTnLst>
                                    <p:animRot by="21600000">
                                      <p:cBhvr>
                                        <p:cTn id="42" dur="4500" fill="hold"/>
                                        <p:tgtEl>
                                          <p:spTgt spid="4"/>
                                        </p:tgtEl>
                                        <p:attrNameLst>
                                          <p:attrName>r</p:attrName>
                                        </p:attrNameLst>
                                      </p:cBhvr>
                                    </p:animRot>
                                  </p:childTnLst>
                                </p:cTn>
                              </p:par>
                              <p:par>
                                <p:cTn id="43" presetID="2" presetClass="exit" presetSubtype="2" fill="hold" grpId="3" nodeType="withEffect">
                                  <p:stCondLst>
                                    <p:cond delay="0"/>
                                  </p:stCondLst>
                                  <p:childTnLst>
                                    <p:anim calcmode="lin" valueType="num">
                                      <p:cBhvr additive="base">
                                        <p:cTn id="44" dur="4500"/>
                                        <p:tgtEl>
                                          <p:spTgt spid="4"/>
                                        </p:tgtEl>
                                        <p:attrNameLst>
                                          <p:attrName>ppt_x</p:attrName>
                                        </p:attrNameLst>
                                      </p:cBhvr>
                                      <p:tavLst>
                                        <p:tav tm="0">
                                          <p:val>
                                            <p:strVal val="ppt_x"/>
                                          </p:val>
                                        </p:tav>
                                        <p:tav tm="100000">
                                          <p:val>
                                            <p:strVal val="1+ppt_w/2"/>
                                          </p:val>
                                        </p:tav>
                                      </p:tavLst>
                                    </p:anim>
                                    <p:anim calcmode="lin" valueType="num">
                                      <p:cBhvr additive="base">
                                        <p:cTn id="45" dur="4500"/>
                                        <p:tgtEl>
                                          <p:spTgt spid="4"/>
                                        </p:tgtEl>
                                        <p:attrNameLst>
                                          <p:attrName>ppt_y</p:attrName>
                                        </p:attrNameLst>
                                      </p:cBhvr>
                                      <p:tavLst>
                                        <p:tav tm="0">
                                          <p:val>
                                            <p:strVal val="ppt_y"/>
                                          </p:val>
                                        </p:tav>
                                        <p:tav tm="100000">
                                          <p:val>
                                            <p:strVal val="ppt_y"/>
                                          </p:val>
                                        </p:tav>
                                      </p:tavLst>
                                    </p:anim>
                                    <p:set>
                                      <p:cBhvr>
                                        <p:cTn id="46" dur="1" fill="hold">
                                          <p:stCondLst>
                                            <p:cond delay="4499"/>
                                          </p:stCondLst>
                                        </p:cTn>
                                        <p:tgtEl>
                                          <p:spTgt spid="4"/>
                                        </p:tgtEl>
                                        <p:attrNameLst>
                                          <p:attrName>style.visibility</p:attrName>
                                        </p:attrNameLst>
                                      </p:cBhvr>
                                      <p:to>
                                        <p:strVal val="hidden"/>
                                      </p:to>
                                    </p:set>
                                  </p:childTnLst>
                                </p:cTn>
                              </p:par>
                              <p:par>
                                <p:cTn id="47" presetID="2" presetClass="entr" presetSubtype="2" fill="hold" grpId="0" nodeType="with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additive="base">
                                        <p:cTn id="49" dur="4500" fill="hold"/>
                                        <p:tgtEl>
                                          <p:spTgt spid="5"/>
                                        </p:tgtEl>
                                        <p:attrNameLst>
                                          <p:attrName>ppt_x</p:attrName>
                                        </p:attrNameLst>
                                      </p:cBhvr>
                                      <p:tavLst>
                                        <p:tav tm="0">
                                          <p:val>
                                            <p:strVal val="1+#ppt_w/2"/>
                                          </p:val>
                                        </p:tav>
                                        <p:tav tm="100000">
                                          <p:val>
                                            <p:strVal val="#ppt_x"/>
                                          </p:val>
                                        </p:tav>
                                      </p:tavLst>
                                    </p:anim>
                                    <p:anim calcmode="lin" valueType="num">
                                      <p:cBhvr additive="base">
                                        <p:cTn id="50" dur="4500" fill="hold"/>
                                        <p:tgtEl>
                                          <p:spTgt spid="5"/>
                                        </p:tgtEl>
                                        <p:attrNameLst>
                                          <p:attrName>ppt_y</p:attrName>
                                        </p:attrNameLst>
                                      </p:cBhvr>
                                      <p:tavLst>
                                        <p:tav tm="0">
                                          <p:val>
                                            <p:strVal val="#ppt_y"/>
                                          </p:val>
                                        </p:tav>
                                        <p:tav tm="100000">
                                          <p:val>
                                            <p:strVal val="#ppt_y"/>
                                          </p:val>
                                        </p:tav>
                                      </p:tavLst>
                                    </p:anim>
                                  </p:childTnLst>
                                </p:cTn>
                              </p:par>
                              <p:par>
                                <p:cTn id="51" presetID="19" presetClass="entr" presetSubtype="5" fill="hold" grpId="1" nodeType="withEffect">
                                  <p:stCondLst>
                                    <p:cond delay="0"/>
                                  </p:stCondLst>
                                  <p:childTnLst>
                                    <p:set>
                                      <p:cBhvr>
                                        <p:cTn id="52" dur="1" fill="hold">
                                          <p:stCondLst>
                                            <p:cond delay="0"/>
                                          </p:stCondLst>
                                        </p:cTn>
                                        <p:tgtEl>
                                          <p:spTgt spid="5"/>
                                        </p:tgtEl>
                                        <p:attrNameLst>
                                          <p:attrName>style.visibility</p:attrName>
                                        </p:attrNameLst>
                                      </p:cBhvr>
                                      <p:to>
                                        <p:strVal val="visible"/>
                                      </p:to>
                                    </p:set>
                                    <p:anim calcmode="lin" valueType="num">
                                      <p:cBhvr>
                                        <p:cTn id="53" dur="4500" fill="hold"/>
                                        <p:tgtEl>
                                          <p:spTgt spid="5"/>
                                        </p:tgtEl>
                                        <p:attrNameLst>
                                          <p:attrName>ppt_w</p:attrName>
                                        </p:attrNameLst>
                                      </p:cBhvr>
                                      <p:tavLst>
                                        <p:tav tm="0">
                                          <p:val>
                                            <p:strVal val="#ppt_w"/>
                                          </p:val>
                                        </p:tav>
                                        <p:tav tm="100000">
                                          <p:val>
                                            <p:strVal val="#ppt_w"/>
                                          </p:val>
                                        </p:tav>
                                      </p:tavLst>
                                    </p:anim>
                                    <p:anim calcmode="lin" valueType="num">
                                      <p:cBhvr>
                                        <p:cTn id="54" dur="4500" fill="hold"/>
                                        <p:tgtEl>
                                          <p:spTgt spid="5"/>
                                        </p:tgtEl>
                                        <p:attrNameLst>
                                          <p:attrName>ppt_h</p:attrName>
                                        </p:attrNameLst>
                                      </p:cBhvr>
                                      <p:tavLst>
                                        <p:tav tm="0" fmla="#ppt_h*sin(2.5*pi*$)">
                                          <p:val>
                                            <p:fltVal val="0"/>
                                          </p:val>
                                        </p:tav>
                                        <p:tav tm="100000">
                                          <p:val>
                                            <p:fltVal val="1"/>
                                          </p:val>
                                        </p:tav>
                                      </p:tavLst>
                                    </p:anim>
                                  </p:childTnLst>
                                </p:cTn>
                              </p:par>
                              <p:par>
                                <p:cTn id="55" presetID="8" presetClass="emph" presetSubtype="0" repeatCount="indefinite" fill="hold" grpId="2" nodeType="withEffect">
                                  <p:stCondLst>
                                    <p:cond delay="0"/>
                                  </p:stCondLst>
                                  <p:childTnLst>
                                    <p:animRot by="21600000">
                                      <p:cBhvr>
                                        <p:cTn id="56" dur="4500" fill="hold"/>
                                        <p:tgtEl>
                                          <p:spTgt spid="5"/>
                                        </p:tgtEl>
                                        <p:attrNameLst>
                                          <p:attrName>r</p:attrName>
                                        </p:attrNameLst>
                                      </p:cBhvr>
                                    </p:animRot>
                                  </p:childTnLst>
                                </p:cTn>
                              </p:par>
                              <p:par>
                                <p:cTn id="57" presetID="2" presetClass="exit" presetSubtype="2" fill="hold" grpId="3" nodeType="withEffect">
                                  <p:stCondLst>
                                    <p:cond delay="0"/>
                                  </p:stCondLst>
                                  <p:childTnLst>
                                    <p:anim calcmode="lin" valueType="num">
                                      <p:cBhvr additive="base">
                                        <p:cTn id="58" dur="4500"/>
                                        <p:tgtEl>
                                          <p:spTgt spid="5"/>
                                        </p:tgtEl>
                                        <p:attrNameLst>
                                          <p:attrName>ppt_x</p:attrName>
                                        </p:attrNameLst>
                                      </p:cBhvr>
                                      <p:tavLst>
                                        <p:tav tm="0">
                                          <p:val>
                                            <p:strVal val="ppt_x"/>
                                          </p:val>
                                        </p:tav>
                                        <p:tav tm="100000">
                                          <p:val>
                                            <p:strVal val="1+ppt_w/2"/>
                                          </p:val>
                                        </p:tav>
                                      </p:tavLst>
                                    </p:anim>
                                    <p:anim calcmode="lin" valueType="num">
                                      <p:cBhvr additive="base">
                                        <p:cTn id="59" dur="4500"/>
                                        <p:tgtEl>
                                          <p:spTgt spid="5"/>
                                        </p:tgtEl>
                                        <p:attrNameLst>
                                          <p:attrName>ppt_y</p:attrName>
                                        </p:attrNameLst>
                                      </p:cBhvr>
                                      <p:tavLst>
                                        <p:tav tm="0">
                                          <p:val>
                                            <p:strVal val="ppt_y"/>
                                          </p:val>
                                        </p:tav>
                                        <p:tav tm="100000">
                                          <p:val>
                                            <p:strVal val="ppt_y"/>
                                          </p:val>
                                        </p:tav>
                                      </p:tavLst>
                                    </p:anim>
                                    <p:set>
                                      <p:cBhvr>
                                        <p:cTn id="60" dur="1" fill="hold">
                                          <p:stCondLst>
                                            <p:cond delay="4499"/>
                                          </p:stCondLst>
                                        </p:cTn>
                                        <p:tgtEl>
                                          <p:spTgt spid="5"/>
                                        </p:tgtEl>
                                        <p:attrNameLst>
                                          <p:attrName>style.visibility</p:attrName>
                                        </p:attrNameLst>
                                      </p:cBhvr>
                                      <p:to>
                                        <p:strVal val="hidden"/>
                                      </p:to>
                                    </p:set>
                                  </p:childTnLst>
                                </p:cTn>
                              </p:par>
                              <p:par>
                                <p:cTn id="61" presetID="2" presetClass="entr" presetSubtype="8" fill="hold" grpId="0" nodeType="withEffect">
                                  <p:stCondLst>
                                    <p:cond delay="0"/>
                                  </p:stCondLst>
                                  <p:childTnLst>
                                    <p:set>
                                      <p:cBhvr>
                                        <p:cTn id="62" dur="1" fill="hold">
                                          <p:stCondLst>
                                            <p:cond delay="0"/>
                                          </p:stCondLst>
                                        </p:cTn>
                                        <p:tgtEl>
                                          <p:spTgt spid="6"/>
                                        </p:tgtEl>
                                        <p:attrNameLst>
                                          <p:attrName>style.visibility</p:attrName>
                                        </p:attrNameLst>
                                      </p:cBhvr>
                                      <p:to>
                                        <p:strVal val="visible"/>
                                      </p:to>
                                    </p:set>
                                    <p:anim calcmode="lin" valueType="num">
                                      <p:cBhvr additive="base">
                                        <p:cTn id="63" dur="4500" fill="hold"/>
                                        <p:tgtEl>
                                          <p:spTgt spid="6"/>
                                        </p:tgtEl>
                                        <p:attrNameLst>
                                          <p:attrName>ppt_x</p:attrName>
                                        </p:attrNameLst>
                                      </p:cBhvr>
                                      <p:tavLst>
                                        <p:tav tm="0">
                                          <p:val>
                                            <p:strVal val="0-#ppt_w/2"/>
                                          </p:val>
                                        </p:tav>
                                        <p:tav tm="100000">
                                          <p:val>
                                            <p:strVal val="#ppt_x"/>
                                          </p:val>
                                        </p:tav>
                                      </p:tavLst>
                                    </p:anim>
                                    <p:anim calcmode="lin" valueType="num">
                                      <p:cBhvr additive="base">
                                        <p:cTn id="64" dur="4500" fill="hold"/>
                                        <p:tgtEl>
                                          <p:spTgt spid="6"/>
                                        </p:tgtEl>
                                        <p:attrNameLst>
                                          <p:attrName>ppt_y</p:attrName>
                                        </p:attrNameLst>
                                      </p:cBhvr>
                                      <p:tavLst>
                                        <p:tav tm="0">
                                          <p:val>
                                            <p:strVal val="#ppt_y"/>
                                          </p:val>
                                        </p:tav>
                                        <p:tav tm="100000">
                                          <p:val>
                                            <p:strVal val="#ppt_y"/>
                                          </p:val>
                                        </p:tav>
                                      </p:tavLst>
                                    </p:anim>
                                  </p:childTnLst>
                                </p:cTn>
                              </p:par>
                              <p:par>
                                <p:cTn id="65" presetID="19" presetClass="entr" presetSubtype="5" fill="hold" grpId="1" nodeType="withEffect">
                                  <p:stCondLst>
                                    <p:cond delay="0"/>
                                  </p:stCondLst>
                                  <p:childTnLst>
                                    <p:set>
                                      <p:cBhvr>
                                        <p:cTn id="66" dur="1" fill="hold">
                                          <p:stCondLst>
                                            <p:cond delay="0"/>
                                          </p:stCondLst>
                                        </p:cTn>
                                        <p:tgtEl>
                                          <p:spTgt spid="6"/>
                                        </p:tgtEl>
                                        <p:attrNameLst>
                                          <p:attrName>style.visibility</p:attrName>
                                        </p:attrNameLst>
                                      </p:cBhvr>
                                      <p:to>
                                        <p:strVal val="visible"/>
                                      </p:to>
                                    </p:set>
                                    <p:anim calcmode="lin" valueType="num">
                                      <p:cBhvr>
                                        <p:cTn id="67" dur="4500" fill="hold"/>
                                        <p:tgtEl>
                                          <p:spTgt spid="6"/>
                                        </p:tgtEl>
                                        <p:attrNameLst>
                                          <p:attrName>ppt_w</p:attrName>
                                        </p:attrNameLst>
                                      </p:cBhvr>
                                      <p:tavLst>
                                        <p:tav tm="0">
                                          <p:val>
                                            <p:strVal val="#ppt_w"/>
                                          </p:val>
                                        </p:tav>
                                        <p:tav tm="100000">
                                          <p:val>
                                            <p:strVal val="#ppt_w"/>
                                          </p:val>
                                        </p:tav>
                                      </p:tavLst>
                                    </p:anim>
                                    <p:anim calcmode="lin" valueType="num">
                                      <p:cBhvr>
                                        <p:cTn id="68" dur="4500" fill="hold"/>
                                        <p:tgtEl>
                                          <p:spTgt spid="6"/>
                                        </p:tgtEl>
                                        <p:attrNameLst>
                                          <p:attrName>ppt_h</p:attrName>
                                        </p:attrNameLst>
                                      </p:cBhvr>
                                      <p:tavLst>
                                        <p:tav tm="0" fmla="#ppt_h*sin(2.5*pi*$)">
                                          <p:val>
                                            <p:fltVal val="0"/>
                                          </p:val>
                                        </p:tav>
                                        <p:tav tm="100000">
                                          <p:val>
                                            <p:fltVal val="1"/>
                                          </p:val>
                                        </p:tav>
                                      </p:tavLst>
                                    </p:anim>
                                  </p:childTnLst>
                                </p:cTn>
                              </p:par>
                              <p:par>
                                <p:cTn id="69" presetID="8" presetClass="emph" presetSubtype="0" repeatCount="indefinite" fill="hold" grpId="2" nodeType="withEffect">
                                  <p:stCondLst>
                                    <p:cond delay="0"/>
                                  </p:stCondLst>
                                  <p:childTnLst>
                                    <p:animRot by="-21600000">
                                      <p:cBhvr>
                                        <p:cTn id="70" dur="4500" fill="hold"/>
                                        <p:tgtEl>
                                          <p:spTgt spid="6"/>
                                        </p:tgtEl>
                                        <p:attrNameLst>
                                          <p:attrName>r</p:attrName>
                                        </p:attrNameLst>
                                      </p:cBhvr>
                                    </p:animRot>
                                  </p:childTnLst>
                                </p:cTn>
                              </p:par>
                              <p:par>
                                <p:cTn id="71" presetID="2" presetClass="exit" presetSubtype="8" fill="hold" grpId="3" nodeType="withEffect">
                                  <p:stCondLst>
                                    <p:cond delay="0"/>
                                  </p:stCondLst>
                                  <p:childTnLst>
                                    <p:anim calcmode="lin" valueType="num">
                                      <p:cBhvr additive="base">
                                        <p:cTn id="72" dur="4500"/>
                                        <p:tgtEl>
                                          <p:spTgt spid="6"/>
                                        </p:tgtEl>
                                        <p:attrNameLst>
                                          <p:attrName>ppt_x</p:attrName>
                                        </p:attrNameLst>
                                      </p:cBhvr>
                                      <p:tavLst>
                                        <p:tav tm="0">
                                          <p:val>
                                            <p:strVal val="ppt_x"/>
                                          </p:val>
                                        </p:tav>
                                        <p:tav tm="100000">
                                          <p:val>
                                            <p:strVal val="0-ppt_w/2"/>
                                          </p:val>
                                        </p:tav>
                                      </p:tavLst>
                                    </p:anim>
                                    <p:anim calcmode="lin" valueType="num">
                                      <p:cBhvr additive="base">
                                        <p:cTn id="73" dur="4500"/>
                                        <p:tgtEl>
                                          <p:spTgt spid="6"/>
                                        </p:tgtEl>
                                        <p:attrNameLst>
                                          <p:attrName>ppt_y</p:attrName>
                                        </p:attrNameLst>
                                      </p:cBhvr>
                                      <p:tavLst>
                                        <p:tav tm="0">
                                          <p:val>
                                            <p:strVal val="ppt_y"/>
                                          </p:val>
                                        </p:tav>
                                        <p:tav tm="100000">
                                          <p:val>
                                            <p:strVal val="ppt_y"/>
                                          </p:val>
                                        </p:tav>
                                      </p:tavLst>
                                    </p:anim>
                                    <p:set>
                                      <p:cBhvr>
                                        <p:cTn id="74" dur="1" fill="hold">
                                          <p:stCondLst>
                                            <p:cond delay="4499"/>
                                          </p:stCondLst>
                                        </p:cTn>
                                        <p:tgtEl>
                                          <p:spTgt spid="6"/>
                                        </p:tgtEl>
                                        <p:attrNameLst>
                                          <p:attrName>style.visibility</p:attrName>
                                        </p:attrNameLst>
                                      </p:cBhvr>
                                      <p:to>
                                        <p:strVal val="hidden"/>
                                      </p:to>
                                    </p:set>
                                  </p:childTnLst>
                                </p:cTn>
                              </p:par>
                              <p:par>
                                <p:cTn id="75" presetID="2" presetClass="entr" presetSubtype="8" fill="hold" grpId="0" nodeType="withEffect">
                                  <p:stCondLst>
                                    <p:cond delay="0"/>
                                  </p:stCondLst>
                                  <p:childTnLst>
                                    <p:set>
                                      <p:cBhvr>
                                        <p:cTn id="76" dur="1" fill="hold">
                                          <p:stCondLst>
                                            <p:cond delay="0"/>
                                          </p:stCondLst>
                                        </p:cTn>
                                        <p:tgtEl>
                                          <p:spTgt spid="7"/>
                                        </p:tgtEl>
                                        <p:attrNameLst>
                                          <p:attrName>style.visibility</p:attrName>
                                        </p:attrNameLst>
                                      </p:cBhvr>
                                      <p:to>
                                        <p:strVal val="visible"/>
                                      </p:to>
                                    </p:set>
                                    <p:anim calcmode="lin" valueType="num">
                                      <p:cBhvr additive="base">
                                        <p:cTn id="77" dur="4500" fill="hold"/>
                                        <p:tgtEl>
                                          <p:spTgt spid="7"/>
                                        </p:tgtEl>
                                        <p:attrNameLst>
                                          <p:attrName>ppt_x</p:attrName>
                                        </p:attrNameLst>
                                      </p:cBhvr>
                                      <p:tavLst>
                                        <p:tav tm="0">
                                          <p:val>
                                            <p:strVal val="0-#ppt_w/2"/>
                                          </p:val>
                                        </p:tav>
                                        <p:tav tm="100000">
                                          <p:val>
                                            <p:strVal val="#ppt_x"/>
                                          </p:val>
                                        </p:tav>
                                      </p:tavLst>
                                    </p:anim>
                                    <p:anim calcmode="lin" valueType="num">
                                      <p:cBhvr additive="base">
                                        <p:cTn id="78" dur="4500" fill="hold"/>
                                        <p:tgtEl>
                                          <p:spTgt spid="7"/>
                                        </p:tgtEl>
                                        <p:attrNameLst>
                                          <p:attrName>ppt_y</p:attrName>
                                        </p:attrNameLst>
                                      </p:cBhvr>
                                      <p:tavLst>
                                        <p:tav tm="0">
                                          <p:val>
                                            <p:strVal val="#ppt_y"/>
                                          </p:val>
                                        </p:tav>
                                        <p:tav tm="100000">
                                          <p:val>
                                            <p:strVal val="#ppt_y"/>
                                          </p:val>
                                        </p:tav>
                                      </p:tavLst>
                                    </p:anim>
                                  </p:childTnLst>
                                </p:cTn>
                              </p:par>
                              <p:par>
                                <p:cTn id="79" presetID="19" presetClass="entr" presetSubtype="5" fill="hold" grpId="1" nodeType="withEffect">
                                  <p:stCondLst>
                                    <p:cond delay="0"/>
                                  </p:stCondLst>
                                  <p:childTnLst>
                                    <p:set>
                                      <p:cBhvr>
                                        <p:cTn id="80" dur="1" fill="hold">
                                          <p:stCondLst>
                                            <p:cond delay="0"/>
                                          </p:stCondLst>
                                        </p:cTn>
                                        <p:tgtEl>
                                          <p:spTgt spid="7"/>
                                        </p:tgtEl>
                                        <p:attrNameLst>
                                          <p:attrName>style.visibility</p:attrName>
                                        </p:attrNameLst>
                                      </p:cBhvr>
                                      <p:to>
                                        <p:strVal val="visible"/>
                                      </p:to>
                                    </p:set>
                                    <p:anim calcmode="lin" valueType="num">
                                      <p:cBhvr>
                                        <p:cTn id="81" dur="4500" fill="hold"/>
                                        <p:tgtEl>
                                          <p:spTgt spid="7"/>
                                        </p:tgtEl>
                                        <p:attrNameLst>
                                          <p:attrName>ppt_w</p:attrName>
                                        </p:attrNameLst>
                                      </p:cBhvr>
                                      <p:tavLst>
                                        <p:tav tm="0">
                                          <p:val>
                                            <p:strVal val="#ppt_w"/>
                                          </p:val>
                                        </p:tav>
                                        <p:tav tm="100000">
                                          <p:val>
                                            <p:strVal val="#ppt_w"/>
                                          </p:val>
                                        </p:tav>
                                      </p:tavLst>
                                    </p:anim>
                                    <p:anim calcmode="lin" valueType="num">
                                      <p:cBhvr>
                                        <p:cTn id="82" dur="4500" fill="hold"/>
                                        <p:tgtEl>
                                          <p:spTgt spid="7"/>
                                        </p:tgtEl>
                                        <p:attrNameLst>
                                          <p:attrName>ppt_h</p:attrName>
                                        </p:attrNameLst>
                                      </p:cBhvr>
                                      <p:tavLst>
                                        <p:tav tm="0" fmla="#ppt_h*sin(2.5*pi*$)">
                                          <p:val>
                                            <p:fltVal val="0"/>
                                          </p:val>
                                        </p:tav>
                                        <p:tav tm="100000">
                                          <p:val>
                                            <p:fltVal val="1"/>
                                          </p:val>
                                        </p:tav>
                                      </p:tavLst>
                                    </p:anim>
                                  </p:childTnLst>
                                </p:cTn>
                              </p:par>
                              <p:par>
                                <p:cTn id="83" presetID="8" presetClass="emph" presetSubtype="0" repeatCount="indefinite" fill="hold" grpId="2" nodeType="withEffect">
                                  <p:stCondLst>
                                    <p:cond delay="0"/>
                                  </p:stCondLst>
                                  <p:childTnLst>
                                    <p:animRot by="-21600000">
                                      <p:cBhvr>
                                        <p:cTn id="84" dur="4500" fill="hold"/>
                                        <p:tgtEl>
                                          <p:spTgt spid="7"/>
                                        </p:tgtEl>
                                        <p:attrNameLst>
                                          <p:attrName>r</p:attrName>
                                        </p:attrNameLst>
                                      </p:cBhvr>
                                    </p:animRot>
                                  </p:childTnLst>
                                </p:cTn>
                              </p:par>
                              <p:par>
                                <p:cTn id="85" presetID="2" presetClass="exit" presetSubtype="8" fill="hold" grpId="3" nodeType="withEffect">
                                  <p:stCondLst>
                                    <p:cond delay="0"/>
                                  </p:stCondLst>
                                  <p:childTnLst>
                                    <p:anim calcmode="lin" valueType="num">
                                      <p:cBhvr additive="base">
                                        <p:cTn id="86" dur="4500"/>
                                        <p:tgtEl>
                                          <p:spTgt spid="7"/>
                                        </p:tgtEl>
                                        <p:attrNameLst>
                                          <p:attrName>ppt_x</p:attrName>
                                        </p:attrNameLst>
                                      </p:cBhvr>
                                      <p:tavLst>
                                        <p:tav tm="0">
                                          <p:val>
                                            <p:strVal val="ppt_x"/>
                                          </p:val>
                                        </p:tav>
                                        <p:tav tm="100000">
                                          <p:val>
                                            <p:strVal val="0-ppt_w/2"/>
                                          </p:val>
                                        </p:tav>
                                      </p:tavLst>
                                    </p:anim>
                                    <p:anim calcmode="lin" valueType="num">
                                      <p:cBhvr additive="base">
                                        <p:cTn id="87" dur="4500"/>
                                        <p:tgtEl>
                                          <p:spTgt spid="7"/>
                                        </p:tgtEl>
                                        <p:attrNameLst>
                                          <p:attrName>ppt_y</p:attrName>
                                        </p:attrNameLst>
                                      </p:cBhvr>
                                      <p:tavLst>
                                        <p:tav tm="0">
                                          <p:val>
                                            <p:strVal val="ppt_y"/>
                                          </p:val>
                                        </p:tav>
                                        <p:tav tm="100000">
                                          <p:val>
                                            <p:strVal val="ppt_y"/>
                                          </p:val>
                                        </p:tav>
                                      </p:tavLst>
                                    </p:anim>
                                    <p:set>
                                      <p:cBhvr>
                                        <p:cTn id="88" dur="1" fill="hold">
                                          <p:stCondLst>
                                            <p:cond delay="4499"/>
                                          </p:stCondLst>
                                        </p:cTn>
                                        <p:tgtEl>
                                          <p:spTgt spid="7"/>
                                        </p:tgtEl>
                                        <p:attrNameLst>
                                          <p:attrName>style.visibility</p:attrName>
                                        </p:attrNameLst>
                                      </p:cBhvr>
                                      <p:to>
                                        <p:strVal val="hidden"/>
                                      </p:to>
                                    </p:set>
                                  </p:childTnLst>
                                </p:cTn>
                              </p:par>
                              <p:par>
                                <p:cTn id="89" presetID="2" presetClass="entr" presetSubtype="8" fill="hold" grpId="0" nodeType="withEffect">
                                  <p:stCondLst>
                                    <p:cond delay="0"/>
                                  </p:stCondLst>
                                  <p:childTnLst>
                                    <p:set>
                                      <p:cBhvr>
                                        <p:cTn id="90" dur="1" fill="hold">
                                          <p:stCondLst>
                                            <p:cond delay="0"/>
                                          </p:stCondLst>
                                        </p:cTn>
                                        <p:tgtEl>
                                          <p:spTgt spid="8"/>
                                        </p:tgtEl>
                                        <p:attrNameLst>
                                          <p:attrName>style.visibility</p:attrName>
                                        </p:attrNameLst>
                                      </p:cBhvr>
                                      <p:to>
                                        <p:strVal val="visible"/>
                                      </p:to>
                                    </p:set>
                                    <p:anim calcmode="lin" valueType="num">
                                      <p:cBhvr additive="base">
                                        <p:cTn id="91" dur="4500" fill="hold"/>
                                        <p:tgtEl>
                                          <p:spTgt spid="8"/>
                                        </p:tgtEl>
                                        <p:attrNameLst>
                                          <p:attrName>ppt_x</p:attrName>
                                        </p:attrNameLst>
                                      </p:cBhvr>
                                      <p:tavLst>
                                        <p:tav tm="0">
                                          <p:val>
                                            <p:strVal val="0-#ppt_w/2"/>
                                          </p:val>
                                        </p:tav>
                                        <p:tav tm="100000">
                                          <p:val>
                                            <p:strVal val="#ppt_x"/>
                                          </p:val>
                                        </p:tav>
                                      </p:tavLst>
                                    </p:anim>
                                    <p:anim calcmode="lin" valueType="num">
                                      <p:cBhvr additive="base">
                                        <p:cTn id="92" dur="4500" fill="hold"/>
                                        <p:tgtEl>
                                          <p:spTgt spid="8"/>
                                        </p:tgtEl>
                                        <p:attrNameLst>
                                          <p:attrName>ppt_y</p:attrName>
                                        </p:attrNameLst>
                                      </p:cBhvr>
                                      <p:tavLst>
                                        <p:tav tm="0">
                                          <p:val>
                                            <p:strVal val="#ppt_y"/>
                                          </p:val>
                                        </p:tav>
                                        <p:tav tm="100000">
                                          <p:val>
                                            <p:strVal val="#ppt_y"/>
                                          </p:val>
                                        </p:tav>
                                      </p:tavLst>
                                    </p:anim>
                                  </p:childTnLst>
                                </p:cTn>
                              </p:par>
                              <p:par>
                                <p:cTn id="93" presetID="19" presetClass="entr" presetSubtype="5" fill="hold" grpId="1" nodeType="withEffect">
                                  <p:stCondLst>
                                    <p:cond delay="0"/>
                                  </p:stCondLst>
                                  <p:childTnLst>
                                    <p:set>
                                      <p:cBhvr>
                                        <p:cTn id="94" dur="1" fill="hold">
                                          <p:stCondLst>
                                            <p:cond delay="0"/>
                                          </p:stCondLst>
                                        </p:cTn>
                                        <p:tgtEl>
                                          <p:spTgt spid="8"/>
                                        </p:tgtEl>
                                        <p:attrNameLst>
                                          <p:attrName>style.visibility</p:attrName>
                                        </p:attrNameLst>
                                      </p:cBhvr>
                                      <p:to>
                                        <p:strVal val="visible"/>
                                      </p:to>
                                    </p:set>
                                    <p:anim calcmode="lin" valueType="num">
                                      <p:cBhvr>
                                        <p:cTn id="95" dur="4500" fill="hold"/>
                                        <p:tgtEl>
                                          <p:spTgt spid="8"/>
                                        </p:tgtEl>
                                        <p:attrNameLst>
                                          <p:attrName>ppt_w</p:attrName>
                                        </p:attrNameLst>
                                      </p:cBhvr>
                                      <p:tavLst>
                                        <p:tav tm="0">
                                          <p:val>
                                            <p:strVal val="#ppt_w"/>
                                          </p:val>
                                        </p:tav>
                                        <p:tav tm="100000">
                                          <p:val>
                                            <p:strVal val="#ppt_w"/>
                                          </p:val>
                                        </p:tav>
                                      </p:tavLst>
                                    </p:anim>
                                    <p:anim calcmode="lin" valueType="num">
                                      <p:cBhvr>
                                        <p:cTn id="96" dur="4500" fill="hold"/>
                                        <p:tgtEl>
                                          <p:spTgt spid="8"/>
                                        </p:tgtEl>
                                        <p:attrNameLst>
                                          <p:attrName>ppt_h</p:attrName>
                                        </p:attrNameLst>
                                      </p:cBhvr>
                                      <p:tavLst>
                                        <p:tav tm="0" fmla="#ppt_h*sin(2.5*pi*$)">
                                          <p:val>
                                            <p:fltVal val="0"/>
                                          </p:val>
                                        </p:tav>
                                        <p:tav tm="100000">
                                          <p:val>
                                            <p:fltVal val="1"/>
                                          </p:val>
                                        </p:tav>
                                      </p:tavLst>
                                    </p:anim>
                                  </p:childTnLst>
                                </p:cTn>
                              </p:par>
                              <p:par>
                                <p:cTn id="97" presetID="8" presetClass="emph" presetSubtype="0" repeatCount="indefinite" fill="hold" grpId="2" nodeType="withEffect">
                                  <p:stCondLst>
                                    <p:cond delay="0"/>
                                  </p:stCondLst>
                                  <p:childTnLst>
                                    <p:animRot by="-21600000">
                                      <p:cBhvr>
                                        <p:cTn id="98" dur="4500" fill="hold"/>
                                        <p:tgtEl>
                                          <p:spTgt spid="8"/>
                                        </p:tgtEl>
                                        <p:attrNameLst>
                                          <p:attrName>r</p:attrName>
                                        </p:attrNameLst>
                                      </p:cBhvr>
                                    </p:animRot>
                                  </p:childTnLst>
                                </p:cTn>
                              </p:par>
                              <p:par>
                                <p:cTn id="99" presetID="2" presetClass="exit" presetSubtype="8" fill="hold" grpId="3" nodeType="withEffect">
                                  <p:stCondLst>
                                    <p:cond delay="0"/>
                                  </p:stCondLst>
                                  <p:childTnLst>
                                    <p:anim calcmode="lin" valueType="num">
                                      <p:cBhvr additive="base">
                                        <p:cTn id="100" dur="4500"/>
                                        <p:tgtEl>
                                          <p:spTgt spid="8"/>
                                        </p:tgtEl>
                                        <p:attrNameLst>
                                          <p:attrName>ppt_x</p:attrName>
                                        </p:attrNameLst>
                                      </p:cBhvr>
                                      <p:tavLst>
                                        <p:tav tm="0">
                                          <p:val>
                                            <p:strVal val="ppt_x"/>
                                          </p:val>
                                        </p:tav>
                                        <p:tav tm="100000">
                                          <p:val>
                                            <p:strVal val="0-ppt_w/2"/>
                                          </p:val>
                                        </p:tav>
                                      </p:tavLst>
                                    </p:anim>
                                    <p:anim calcmode="lin" valueType="num">
                                      <p:cBhvr additive="base">
                                        <p:cTn id="101" dur="4500"/>
                                        <p:tgtEl>
                                          <p:spTgt spid="8"/>
                                        </p:tgtEl>
                                        <p:attrNameLst>
                                          <p:attrName>ppt_y</p:attrName>
                                        </p:attrNameLst>
                                      </p:cBhvr>
                                      <p:tavLst>
                                        <p:tav tm="0">
                                          <p:val>
                                            <p:strVal val="ppt_y"/>
                                          </p:val>
                                        </p:tav>
                                        <p:tav tm="100000">
                                          <p:val>
                                            <p:strVal val="ppt_y"/>
                                          </p:val>
                                        </p:tav>
                                      </p:tavLst>
                                    </p:anim>
                                    <p:set>
                                      <p:cBhvr>
                                        <p:cTn id="102" dur="1" fill="hold">
                                          <p:stCondLst>
                                            <p:cond delay="4499"/>
                                          </p:stCondLst>
                                        </p:cTn>
                                        <p:tgtEl>
                                          <p:spTgt spid="8"/>
                                        </p:tgtEl>
                                        <p:attrNameLst>
                                          <p:attrName>style.visibility</p:attrName>
                                        </p:attrNameLst>
                                      </p:cBhvr>
                                      <p:to>
                                        <p:strVal val="hidden"/>
                                      </p:to>
                                    </p:set>
                                  </p:childTnLst>
                                </p:cTn>
                              </p:par>
                              <p:par>
                                <p:cTn id="103" presetID="2" presetClass="entr" presetSubtype="8" fill="hold" grpId="0" nodeType="withEffect">
                                  <p:stCondLst>
                                    <p:cond delay="0"/>
                                  </p:stCondLst>
                                  <p:childTnLst>
                                    <p:set>
                                      <p:cBhvr>
                                        <p:cTn id="104" dur="1" fill="hold">
                                          <p:stCondLst>
                                            <p:cond delay="0"/>
                                          </p:stCondLst>
                                        </p:cTn>
                                        <p:tgtEl>
                                          <p:spTgt spid="9"/>
                                        </p:tgtEl>
                                        <p:attrNameLst>
                                          <p:attrName>style.visibility</p:attrName>
                                        </p:attrNameLst>
                                      </p:cBhvr>
                                      <p:to>
                                        <p:strVal val="visible"/>
                                      </p:to>
                                    </p:set>
                                    <p:anim calcmode="lin" valueType="num">
                                      <p:cBhvr additive="base">
                                        <p:cTn id="105" dur="4500" fill="hold"/>
                                        <p:tgtEl>
                                          <p:spTgt spid="9"/>
                                        </p:tgtEl>
                                        <p:attrNameLst>
                                          <p:attrName>ppt_x</p:attrName>
                                        </p:attrNameLst>
                                      </p:cBhvr>
                                      <p:tavLst>
                                        <p:tav tm="0">
                                          <p:val>
                                            <p:strVal val="0-#ppt_w/2"/>
                                          </p:val>
                                        </p:tav>
                                        <p:tav tm="100000">
                                          <p:val>
                                            <p:strVal val="#ppt_x"/>
                                          </p:val>
                                        </p:tav>
                                      </p:tavLst>
                                    </p:anim>
                                    <p:anim calcmode="lin" valueType="num">
                                      <p:cBhvr additive="base">
                                        <p:cTn id="106" dur="4500" fill="hold"/>
                                        <p:tgtEl>
                                          <p:spTgt spid="9"/>
                                        </p:tgtEl>
                                        <p:attrNameLst>
                                          <p:attrName>ppt_y</p:attrName>
                                        </p:attrNameLst>
                                      </p:cBhvr>
                                      <p:tavLst>
                                        <p:tav tm="0">
                                          <p:val>
                                            <p:strVal val="#ppt_y"/>
                                          </p:val>
                                        </p:tav>
                                        <p:tav tm="100000">
                                          <p:val>
                                            <p:strVal val="#ppt_y"/>
                                          </p:val>
                                        </p:tav>
                                      </p:tavLst>
                                    </p:anim>
                                  </p:childTnLst>
                                </p:cTn>
                              </p:par>
                              <p:par>
                                <p:cTn id="107" presetID="19" presetClass="entr" presetSubtype="5" fill="hold" grpId="1" nodeType="withEffect">
                                  <p:stCondLst>
                                    <p:cond delay="0"/>
                                  </p:stCondLst>
                                  <p:childTnLst>
                                    <p:set>
                                      <p:cBhvr>
                                        <p:cTn id="108" dur="1" fill="hold">
                                          <p:stCondLst>
                                            <p:cond delay="0"/>
                                          </p:stCondLst>
                                        </p:cTn>
                                        <p:tgtEl>
                                          <p:spTgt spid="9"/>
                                        </p:tgtEl>
                                        <p:attrNameLst>
                                          <p:attrName>style.visibility</p:attrName>
                                        </p:attrNameLst>
                                      </p:cBhvr>
                                      <p:to>
                                        <p:strVal val="visible"/>
                                      </p:to>
                                    </p:set>
                                    <p:anim calcmode="lin" valueType="num">
                                      <p:cBhvr>
                                        <p:cTn id="109" dur="4500" fill="hold"/>
                                        <p:tgtEl>
                                          <p:spTgt spid="9"/>
                                        </p:tgtEl>
                                        <p:attrNameLst>
                                          <p:attrName>ppt_w</p:attrName>
                                        </p:attrNameLst>
                                      </p:cBhvr>
                                      <p:tavLst>
                                        <p:tav tm="0">
                                          <p:val>
                                            <p:strVal val="#ppt_w"/>
                                          </p:val>
                                        </p:tav>
                                        <p:tav tm="100000">
                                          <p:val>
                                            <p:strVal val="#ppt_w"/>
                                          </p:val>
                                        </p:tav>
                                      </p:tavLst>
                                    </p:anim>
                                    <p:anim calcmode="lin" valueType="num">
                                      <p:cBhvr>
                                        <p:cTn id="110" dur="4500" fill="hold"/>
                                        <p:tgtEl>
                                          <p:spTgt spid="9"/>
                                        </p:tgtEl>
                                        <p:attrNameLst>
                                          <p:attrName>ppt_h</p:attrName>
                                        </p:attrNameLst>
                                      </p:cBhvr>
                                      <p:tavLst>
                                        <p:tav tm="0" fmla="#ppt_h*sin(2.5*pi*$)">
                                          <p:val>
                                            <p:fltVal val="0"/>
                                          </p:val>
                                        </p:tav>
                                        <p:tav tm="100000">
                                          <p:val>
                                            <p:fltVal val="1"/>
                                          </p:val>
                                        </p:tav>
                                      </p:tavLst>
                                    </p:anim>
                                  </p:childTnLst>
                                </p:cTn>
                              </p:par>
                              <p:par>
                                <p:cTn id="111" presetID="8" presetClass="emph" presetSubtype="0" repeatCount="indefinite" fill="hold" grpId="2" nodeType="withEffect">
                                  <p:stCondLst>
                                    <p:cond delay="0"/>
                                  </p:stCondLst>
                                  <p:childTnLst>
                                    <p:animRot by="-21600000">
                                      <p:cBhvr>
                                        <p:cTn id="112" dur="4500" fill="hold"/>
                                        <p:tgtEl>
                                          <p:spTgt spid="9"/>
                                        </p:tgtEl>
                                        <p:attrNameLst>
                                          <p:attrName>r</p:attrName>
                                        </p:attrNameLst>
                                      </p:cBhvr>
                                    </p:animRot>
                                  </p:childTnLst>
                                </p:cTn>
                              </p:par>
                              <p:par>
                                <p:cTn id="113" presetID="2" presetClass="exit" presetSubtype="8" fill="hold" grpId="3" nodeType="withEffect">
                                  <p:stCondLst>
                                    <p:cond delay="0"/>
                                  </p:stCondLst>
                                  <p:childTnLst>
                                    <p:anim calcmode="lin" valueType="num">
                                      <p:cBhvr additive="base">
                                        <p:cTn id="114" dur="4500"/>
                                        <p:tgtEl>
                                          <p:spTgt spid="9"/>
                                        </p:tgtEl>
                                        <p:attrNameLst>
                                          <p:attrName>ppt_x</p:attrName>
                                        </p:attrNameLst>
                                      </p:cBhvr>
                                      <p:tavLst>
                                        <p:tav tm="0">
                                          <p:val>
                                            <p:strVal val="ppt_x"/>
                                          </p:val>
                                        </p:tav>
                                        <p:tav tm="100000">
                                          <p:val>
                                            <p:strVal val="0-ppt_w/2"/>
                                          </p:val>
                                        </p:tav>
                                      </p:tavLst>
                                    </p:anim>
                                    <p:anim calcmode="lin" valueType="num">
                                      <p:cBhvr additive="base">
                                        <p:cTn id="115" dur="4500"/>
                                        <p:tgtEl>
                                          <p:spTgt spid="9"/>
                                        </p:tgtEl>
                                        <p:attrNameLst>
                                          <p:attrName>ppt_y</p:attrName>
                                        </p:attrNameLst>
                                      </p:cBhvr>
                                      <p:tavLst>
                                        <p:tav tm="0">
                                          <p:val>
                                            <p:strVal val="ppt_y"/>
                                          </p:val>
                                        </p:tav>
                                        <p:tav tm="100000">
                                          <p:val>
                                            <p:strVal val="ppt_y"/>
                                          </p:val>
                                        </p:tav>
                                      </p:tavLst>
                                    </p:anim>
                                    <p:set>
                                      <p:cBhvr>
                                        <p:cTn id="116" dur="1" fill="hold">
                                          <p:stCondLst>
                                            <p:cond delay="4499"/>
                                          </p:stCondLst>
                                        </p:cTn>
                                        <p:tgtEl>
                                          <p:spTgt spid="9"/>
                                        </p:tgtEl>
                                        <p:attrNameLst>
                                          <p:attrName>style.visibility</p:attrName>
                                        </p:attrNameLst>
                                      </p:cBhvr>
                                      <p:to>
                                        <p:strVal val="hidden"/>
                                      </p:to>
                                    </p:set>
                                  </p:childTnLst>
                                </p:cTn>
                              </p:par>
                              <p:par>
                                <p:cTn id="117" presetID="16" presetClass="entr" presetSubtype="37" fill="hold" nodeType="withEffect">
                                  <p:stCondLst>
                                    <p:cond delay="750"/>
                                  </p:stCondLst>
                                  <p:childTnLst>
                                    <p:set>
                                      <p:cBhvr>
                                        <p:cTn id="118" dur="1" fill="hold">
                                          <p:stCondLst>
                                            <p:cond delay="0"/>
                                          </p:stCondLst>
                                        </p:cTn>
                                        <p:tgtEl>
                                          <p:spTgt spid="14"/>
                                        </p:tgtEl>
                                        <p:attrNameLst>
                                          <p:attrName>style.visibility</p:attrName>
                                        </p:attrNameLst>
                                      </p:cBhvr>
                                      <p:to>
                                        <p:strVal val="visible"/>
                                      </p:to>
                                    </p:set>
                                    <p:animEffect transition="in" filter="barn(outVertical)">
                                      <p:cBhvr>
                                        <p:cTn id="119" dur="3500"/>
                                        <p:tgtEl>
                                          <p:spTgt spid="14"/>
                                        </p:tgtEl>
                                      </p:cBhvr>
                                    </p:animEffect>
                                  </p:childTnLst>
                                </p:cTn>
                              </p:par>
                              <p:par>
                                <p:cTn id="120" presetID="23" presetClass="entr" presetSubtype="288" fill="hold" nodeType="withEffect">
                                  <p:stCondLst>
                                    <p:cond delay="750"/>
                                  </p:stCondLst>
                                  <p:childTnLst>
                                    <p:set>
                                      <p:cBhvr>
                                        <p:cTn id="121" dur="1" fill="hold">
                                          <p:stCondLst>
                                            <p:cond delay="0"/>
                                          </p:stCondLst>
                                        </p:cTn>
                                        <p:tgtEl>
                                          <p:spTgt spid="14"/>
                                        </p:tgtEl>
                                        <p:attrNameLst>
                                          <p:attrName>style.visibility</p:attrName>
                                        </p:attrNameLst>
                                      </p:cBhvr>
                                      <p:to>
                                        <p:strVal val="visible"/>
                                      </p:to>
                                    </p:set>
                                    <p:anim calcmode="lin" valueType="num">
                                      <p:cBhvr>
                                        <p:cTn id="122" dur="3500" fill="hold"/>
                                        <p:tgtEl>
                                          <p:spTgt spid="14"/>
                                        </p:tgtEl>
                                        <p:attrNameLst>
                                          <p:attrName>ppt_w</p:attrName>
                                        </p:attrNameLst>
                                      </p:cBhvr>
                                      <p:tavLst>
                                        <p:tav tm="0">
                                          <p:val>
                                            <p:strVal val="4/3*#ppt_w"/>
                                          </p:val>
                                        </p:tav>
                                        <p:tav tm="100000">
                                          <p:val>
                                            <p:strVal val="#ppt_w"/>
                                          </p:val>
                                        </p:tav>
                                      </p:tavLst>
                                    </p:anim>
                                    <p:anim calcmode="lin" valueType="num">
                                      <p:cBhvr>
                                        <p:cTn id="123" dur="3500" fill="hold"/>
                                        <p:tgtEl>
                                          <p:spTgt spid="14"/>
                                        </p:tgtEl>
                                        <p:attrNameLst>
                                          <p:attrName>ppt_h</p:attrName>
                                        </p:attrNameLst>
                                      </p:cBhvr>
                                      <p:tavLst>
                                        <p:tav tm="0">
                                          <p:val>
                                            <p:strVal val="4/3*#ppt_h"/>
                                          </p:val>
                                        </p:tav>
                                        <p:tav tm="100000">
                                          <p:val>
                                            <p:strVal val="#ppt_h"/>
                                          </p:val>
                                        </p:tav>
                                      </p:tavLst>
                                    </p:anim>
                                  </p:childTnLst>
                                </p:cTn>
                              </p:par>
                              <p:par>
                                <p:cTn id="124" presetID="9" presetClass="emph" presetSubtype="0" grpId="0" nodeType="withEffect">
                                  <p:stCondLst>
                                    <p:cond delay="0"/>
                                  </p:stCondLst>
                                  <p:childTnLst>
                                    <p:set>
                                      <p:cBhvr rctx="PPT">
                                        <p:cTn id="125" dur="indefinite"/>
                                        <p:tgtEl>
                                          <p:spTgt spid="11"/>
                                        </p:tgtEl>
                                        <p:attrNameLst>
                                          <p:attrName>style.opacity</p:attrName>
                                        </p:attrNameLst>
                                      </p:cBhvr>
                                      <p:to>
                                        <p:strVal val="0"/>
                                      </p:to>
                                    </p:set>
                                    <p:animEffect filter="image" prLst="opacity: 0">
                                      <p:cBhvr rctx="IE">
                                        <p:cTn id="126" dur="indefinite"/>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 grpId="2" animBg="1"/>
      <p:bldP spid="2" grpId="3" animBg="1"/>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1"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EL SALMONNNNN"/>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2 Rectángulo"/>
          <p:cNvSpPr/>
          <p:nvPr/>
        </p:nvSpPr>
        <p:spPr>
          <a:xfrm>
            <a:off x="827584" y="699542"/>
            <a:ext cx="5256584" cy="4278094"/>
          </a:xfrm>
          <a:prstGeom prst="rect">
            <a:avLst/>
          </a:prstGeom>
        </p:spPr>
        <p:txBody>
          <a:bodyPr wrap="square">
            <a:spAutoFit/>
            <a:scene3d>
              <a:camera prst="obliqueBottomLeft"/>
              <a:lightRig rig="threePt" dir="t"/>
            </a:scene3d>
            <a:sp3d extrusionH="31750">
              <a:extrusionClr>
                <a:schemeClr val="accent6">
                  <a:lumMod val="75000"/>
                </a:schemeClr>
              </a:extrusionClr>
            </a:sp3d>
          </a:bodyPr>
          <a:lstStyle/>
          <a:p>
            <a:pPr algn="ctr"/>
            <a:r>
              <a:rPr lang="es-ES" sz="1600" dirty="0" smtClean="0">
                <a:solidFill>
                  <a:srgbClr val="460000"/>
                </a:solidFill>
                <a:latin typeface="Hobo Std" pitchFamily="34" charset="0"/>
              </a:rPr>
              <a:t>CONTRAINDICACIONES</a:t>
            </a:r>
          </a:p>
          <a:p>
            <a:pPr algn="ctr"/>
            <a:r>
              <a:rPr lang="es-ES" sz="1600" dirty="0" smtClean="0">
                <a:solidFill>
                  <a:srgbClr val="460000"/>
                </a:solidFill>
                <a:latin typeface="Hobo Std" pitchFamily="34" charset="0"/>
              </a:rPr>
              <a:t>El </a:t>
            </a:r>
            <a:r>
              <a:rPr lang="es-ES" sz="1600" dirty="0">
                <a:solidFill>
                  <a:srgbClr val="460000"/>
                </a:solidFill>
                <a:latin typeface="Hobo Std" pitchFamily="34" charset="0"/>
              </a:rPr>
              <a:t>salmón presenta un inconveniente que </a:t>
            </a:r>
            <a:endParaRPr lang="es-ES" sz="1600" dirty="0" smtClean="0">
              <a:solidFill>
                <a:srgbClr val="460000"/>
              </a:solidFill>
              <a:latin typeface="Hobo Std" pitchFamily="34" charset="0"/>
            </a:endParaRPr>
          </a:p>
          <a:p>
            <a:pPr algn="ctr"/>
            <a:r>
              <a:rPr lang="es-ES" sz="1600" dirty="0" smtClean="0">
                <a:solidFill>
                  <a:srgbClr val="460000"/>
                </a:solidFill>
                <a:latin typeface="Hobo Std" pitchFamily="34" charset="0"/>
              </a:rPr>
              <a:t>comparte con </a:t>
            </a:r>
            <a:r>
              <a:rPr lang="es-ES" sz="1600" dirty="0">
                <a:solidFill>
                  <a:srgbClr val="460000"/>
                </a:solidFill>
                <a:latin typeface="Hobo Std" pitchFamily="34" charset="0"/>
              </a:rPr>
              <a:t>todos los pescados azules y es su contenido en purinas, que en el organismo se transforman en ácido úrico, por lo que se aconseja limitar su consumo en caso de hiperuricemia o gota. Además, cabe destacar el contenido de sodio, tanto del salmón ahumado como de las huevas, con respecto al fresco, debido al añadido de sal como conservante; aportan 1200 mg y 1500 mg de sodio. Por ello, tanto el consumo de ahumado como </a:t>
            </a:r>
            <a:r>
              <a:rPr lang="es-ES" sz="1600" dirty="0" smtClean="0">
                <a:solidFill>
                  <a:srgbClr val="460000"/>
                </a:solidFill>
                <a:latin typeface="Hobo Std" pitchFamily="34" charset="0"/>
              </a:rPr>
              <a:t>las </a:t>
            </a:r>
            <a:r>
              <a:rPr lang="es-ES" sz="1600" dirty="0">
                <a:solidFill>
                  <a:srgbClr val="460000"/>
                </a:solidFill>
                <a:latin typeface="Hobo Std" pitchFamily="34" charset="0"/>
              </a:rPr>
              <a:t>huevas se desaconseja </a:t>
            </a:r>
            <a:r>
              <a:rPr lang="es-ES" sz="1600" dirty="0" smtClean="0">
                <a:solidFill>
                  <a:srgbClr val="460000"/>
                </a:solidFill>
                <a:latin typeface="Hobo Std" pitchFamily="34" charset="0"/>
              </a:rPr>
              <a:t>en caso </a:t>
            </a:r>
            <a:r>
              <a:rPr lang="es-ES" sz="1600" dirty="0">
                <a:solidFill>
                  <a:srgbClr val="460000"/>
                </a:solidFill>
                <a:latin typeface="Hobo Std" pitchFamily="34" charset="0"/>
              </a:rPr>
              <a:t>de </a:t>
            </a:r>
            <a:r>
              <a:rPr lang="es-ES" sz="1600" dirty="0" smtClean="0">
                <a:solidFill>
                  <a:srgbClr val="460000"/>
                </a:solidFill>
                <a:latin typeface="Hobo Std" pitchFamily="34" charset="0"/>
              </a:rPr>
              <a:t>hipertensión u otros trastornos asociados </a:t>
            </a:r>
            <a:r>
              <a:rPr lang="es-ES" sz="1600" dirty="0">
                <a:solidFill>
                  <a:srgbClr val="460000"/>
                </a:solidFill>
                <a:latin typeface="Hobo Std" pitchFamily="34" charset="0"/>
              </a:rPr>
              <a:t>a retención </a:t>
            </a:r>
            <a:endParaRPr lang="es-ES" sz="1600" dirty="0" smtClean="0">
              <a:solidFill>
                <a:srgbClr val="460000"/>
              </a:solidFill>
              <a:latin typeface="Hobo Std" pitchFamily="34" charset="0"/>
            </a:endParaRPr>
          </a:p>
          <a:p>
            <a:pPr algn="ctr"/>
            <a:r>
              <a:rPr lang="es-ES" sz="1600" dirty="0" smtClean="0">
                <a:solidFill>
                  <a:srgbClr val="460000"/>
                </a:solidFill>
                <a:latin typeface="Hobo Std" pitchFamily="34" charset="0"/>
              </a:rPr>
              <a:t>de </a:t>
            </a:r>
            <a:r>
              <a:rPr lang="es-ES" sz="1600" dirty="0">
                <a:solidFill>
                  <a:srgbClr val="460000"/>
                </a:solidFill>
                <a:latin typeface="Hobo Std" pitchFamily="34" charset="0"/>
              </a:rPr>
              <a:t>líquidos.</a:t>
            </a:r>
          </a:p>
          <a:p>
            <a:pPr algn="ctr"/>
            <a:endParaRPr lang="es-ES" sz="1600" dirty="0">
              <a:solidFill>
                <a:srgbClr val="460000"/>
              </a:solidFill>
              <a:latin typeface="Hobo Std" pitchFamily="34" charset="0"/>
            </a:endParaRPr>
          </a:p>
          <a:p>
            <a:pPr algn="ctr"/>
            <a:endParaRPr lang="es-ES" sz="1600" dirty="0">
              <a:solidFill>
                <a:srgbClr val="460000"/>
              </a:solidFill>
              <a:latin typeface="Hobo Std" pitchFamily="34" charset="0"/>
            </a:endParaRPr>
          </a:p>
          <a:p>
            <a:pPr algn="ctr"/>
            <a:endParaRPr lang="es-ES" sz="1600" dirty="0">
              <a:solidFill>
                <a:srgbClr val="460000"/>
              </a:solidFill>
              <a:latin typeface="Hobo Std" pitchFamily="34" charset="0"/>
            </a:endParaRPr>
          </a:p>
        </p:txBody>
      </p:sp>
    </p:spTree>
    <p:extLst>
      <p:ext uri="{BB962C8B-B14F-4D97-AF65-F5344CB8AC3E}">
        <p14:creationId xmlns:p14="http://schemas.microsoft.com/office/powerpoint/2010/main" val="11478243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anim calcmode="lin" valueType="num">
                                      <p:cBhvr>
                                        <p:cTn id="8" dur="1500" fill="hold"/>
                                        <p:tgtEl>
                                          <p:spTgt spid="3"/>
                                        </p:tgtEl>
                                        <p:attrNameLst>
                                          <p:attrName>ppt_x</p:attrName>
                                        </p:attrNameLst>
                                      </p:cBhvr>
                                      <p:tavLst>
                                        <p:tav tm="0">
                                          <p:val>
                                            <p:strVal val="#ppt_x"/>
                                          </p:val>
                                        </p:tav>
                                        <p:tav tm="100000">
                                          <p:val>
                                            <p:strVal val="#ppt_x"/>
                                          </p:val>
                                        </p:tav>
                                      </p:tavLst>
                                    </p:anim>
                                    <p:anim calcmode="lin" valueType="num">
                                      <p:cBhvr>
                                        <p:cTn id="9" dur="15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9 Imagen" descr="Diapositiva47"/>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15957" y="-8706"/>
            <a:ext cx="9144000" cy="5137782"/>
          </a:xfrm>
          <a:prstGeom prst="rect">
            <a:avLst/>
          </a:prstGeom>
          <a:noFill/>
          <a:ln>
            <a:noFill/>
          </a:ln>
        </p:spPr>
      </p:pic>
      <p:sp>
        <p:nvSpPr>
          <p:cNvPr id="6" name="Forma libre 14"/>
          <p:cNvSpPr/>
          <p:nvPr/>
        </p:nvSpPr>
        <p:spPr>
          <a:xfrm rot="5400000">
            <a:off x="1152380" y="-632858"/>
            <a:ext cx="2274194" cy="4578955"/>
          </a:xfrm>
          <a:custGeom>
            <a:avLst/>
            <a:gdLst>
              <a:gd name="connsiteX0" fmla="*/ 3460465 w 7271283"/>
              <a:gd name="connsiteY0" fmla="*/ 1505883 h 1625207"/>
              <a:gd name="connsiteX1" fmla="*/ 3478149 w 7271283"/>
              <a:gd name="connsiteY1" fmla="*/ 1447982 h 1625207"/>
              <a:gd name="connsiteX2" fmla="*/ 4071815 w 7271283"/>
              <a:gd name="connsiteY2" fmla="*/ 964598 h 1625207"/>
              <a:gd name="connsiteX3" fmla="*/ 4442242 w 7271283"/>
              <a:gd name="connsiteY3" fmla="*/ 1113193 h 1625207"/>
              <a:gd name="connsiteX4" fmla="*/ 4490449 w 7271283"/>
              <a:gd name="connsiteY4" fmla="*/ 1160533 h 1625207"/>
              <a:gd name="connsiteX5" fmla="*/ 4494762 w 7271283"/>
              <a:gd name="connsiteY5" fmla="*/ 1151909 h 1625207"/>
              <a:gd name="connsiteX6" fmla="*/ 4504298 w 7271283"/>
              <a:gd name="connsiteY6" fmla="*/ 1169573 h 1625207"/>
              <a:gd name="connsiteX7" fmla="*/ 4944127 w 7271283"/>
              <a:gd name="connsiteY7" fmla="*/ 1456899 h 1625207"/>
              <a:gd name="connsiteX8" fmla="*/ 5367190 w 7271283"/>
              <a:gd name="connsiteY8" fmla="*/ 1196466 h 1625207"/>
              <a:gd name="connsiteX9" fmla="*/ 5367441 w 7271283"/>
              <a:gd name="connsiteY9" fmla="*/ 1196057 h 1625207"/>
              <a:gd name="connsiteX10" fmla="*/ 5368933 w 7271283"/>
              <a:gd name="connsiteY10" fmla="*/ 1192963 h 1625207"/>
              <a:gd name="connsiteX11" fmla="*/ 5395720 w 7271283"/>
              <a:gd name="connsiteY11" fmla="*/ 1144993 h 1625207"/>
              <a:gd name="connsiteX12" fmla="*/ 5408975 w 7271283"/>
              <a:gd name="connsiteY12" fmla="*/ 1124358 h 1625207"/>
              <a:gd name="connsiteX13" fmla="*/ 5426464 w 7271283"/>
              <a:gd name="connsiteY13" fmla="*/ 1083922 h 1625207"/>
              <a:gd name="connsiteX14" fmla="*/ 5418773 w 7271283"/>
              <a:gd name="connsiteY14" fmla="*/ 1109106 h 1625207"/>
              <a:gd name="connsiteX15" fmla="*/ 5424883 w 7271283"/>
              <a:gd name="connsiteY15" fmla="*/ 1099594 h 1625207"/>
              <a:gd name="connsiteX16" fmla="*/ 5916635 w 7271283"/>
              <a:gd name="connsiteY16" fmla="*/ 812604 h 1625207"/>
              <a:gd name="connsiteX17" fmla="*/ 6287062 w 7271283"/>
              <a:gd name="connsiteY17" fmla="*/ 961200 h 1625207"/>
              <a:gd name="connsiteX18" fmla="*/ 6335268 w 7271283"/>
              <a:gd name="connsiteY18" fmla="*/ 1008539 h 1625207"/>
              <a:gd name="connsiteX19" fmla="*/ 6339582 w 7271283"/>
              <a:gd name="connsiteY19" fmla="*/ 999916 h 1625207"/>
              <a:gd name="connsiteX20" fmla="*/ 6349117 w 7271283"/>
              <a:gd name="connsiteY20" fmla="*/ 1017580 h 1625207"/>
              <a:gd name="connsiteX21" fmla="*/ 6788946 w 7271283"/>
              <a:gd name="connsiteY21" fmla="*/ 1304906 h 1625207"/>
              <a:gd name="connsiteX22" fmla="*/ 7253774 w 7271283"/>
              <a:gd name="connsiteY22" fmla="*/ 972412 h 1625207"/>
              <a:gd name="connsiteX23" fmla="*/ 7271283 w 7271283"/>
              <a:gd name="connsiteY23" fmla="*/ 931928 h 1625207"/>
              <a:gd name="connsiteX24" fmla="*/ 7253600 w 7271283"/>
              <a:gd name="connsiteY24" fmla="*/ 989829 h 1625207"/>
              <a:gd name="connsiteX25" fmla="*/ 6659933 w 7271283"/>
              <a:gd name="connsiteY25" fmla="*/ 1473214 h 1625207"/>
              <a:gd name="connsiteX26" fmla="*/ 6289506 w 7271283"/>
              <a:gd name="connsiteY26" fmla="*/ 1324618 h 1625207"/>
              <a:gd name="connsiteX27" fmla="*/ 6241300 w 7271283"/>
              <a:gd name="connsiteY27" fmla="*/ 1277279 h 1625207"/>
              <a:gd name="connsiteX28" fmla="*/ 6236986 w 7271283"/>
              <a:gd name="connsiteY28" fmla="*/ 1285902 h 1625207"/>
              <a:gd name="connsiteX29" fmla="*/ 6227451 w 7271283"/>
              <a:gd name="connsiteY29" fmla="*/ 1268238 h 1625207"/>
              <a:gd name="connsiteX30" fmla="*/ 5787622 w 7271283"/>
              <a:gd name="connsiteY30" fmla="*/ 980912 h 1625207"/>
              <a:gd name="connsiteX31" fmla="*/ 5364559 w 7271283"/>
              <a:gd name="connsiteY31" fmla="*/ 1241345 h 1625207"/>
              <a:gd name="connsiteX32" fmla="*/ 5364308 w 7271283"/>
              <a:gd name="connsiteY32" fmla="*/ 1241754 h 1625207"/>
              <a:gd name="connsiteX33" fmla="*/ 5362816 w 7271283"/>
              <a:gd name="connsiteY33" fmla="*/ 1244848 h 1625207"/>
              <a:gd name="connsiteX34" fmla="*/ 5336029 w 7271283"/>
              <a:gd name="connsiteY34" fmla="*/ 1292818 h 1625207"/>
              <a:gd name="connsiteX35" fmla="*/ 5322774 w 7271283"/>
              <a:gd name="connsiteY35" fmla="*/ 1313453 h 1625207"/>
              <a:gd name="connsiteX36" fmla="*/ 5305285 w 7271283"/>
              <a:gd name="connsiteY36" fmla="*/ 1353889 h 1625207"/>
              <a:gd name="connsiteX37" fmla="*/ 5312976 w 7271283"/>
              <a:gd name="connsiteY37" fmla="*/ 1328705 h 1625207"/>
              <a:gd name="connsiteX38" fmla="*/ 5306866 w 7271283"/>
              <a:gd name="connsiteY38" fmla="*/ 1338217 h 1625207"/>
              <a:gd name="connsiteX39" fmla="*/ 4815114 w 7271283"/>
              <a:gd name="connsiteY39" fmla="*/ 1625207 h 1625207"/>
              <a:gd name="connsiteX40" fmla="*/ 4444687 w 7271283"/>
              <a:gd name="connsiteY40" fmla="*/ 1476612 h 1625207"/>
              <a:gd name="connsiteX41" fmla="*/ 4396481 w 7271283"/>
              <a:gd name="connsiteY41" fmla="*/ 1429272 h 1625207"/>
              <a:gd name="connsiteX42" fmla="*/ 4392167 w 7271283"/>
              <a:gd name="connsiteY42" fmla="*/ 1437896 h 1625207"/>
              <a:gd name="connsiteX43" fmla="*/ 4382631 w 7271283"/>
              <a:gd name="connsiteY43" fmla="*/ 1420231 h 1625207"/>
              <a:gd name="connsiteX44" fmla="*/ 3942802 w 7271283"/>
              <a:gd name="connsiteY44" fmla="*/ 1132906 h 1625207"/>
              <a:gd name="connsiteX45" fmla="*/ 3477975 w 7271283"/>
              <a:gd name="connsiteY45" fmla="*/ 1465399 h 1625207"/>
              <a:gd name="connsiteX46" fmla="*/ 1730232 w 7271283"/>
              <a:gd name="connsiteY46" fmla="*/ 1099581 h 1625207"/>
              <a:gd name="connsiteX47" fmla="*/ 1747915 w 7271283"/>
              <a:gd name="connsiteY47" fmla="*/ 1041680 h 1625207"/>
              <a:gd name="connsiteX48" fmla="*/ 2341582 w 7271283"/>
              <a:gd name="connsiteY48" fmla="*/ 558296 h 1625207"/>
              <a:gd name="connsiteX49" fmla="*/ 2712010 w 7271283"/>
              <a:gd name="connsiteY49" fmla="*/ 706891 h 1625207"/>
              <a:gd name="connsiteX50" fmla="*/ 2760216 w 7271283"/>
              <a:gd name="connsiteY50" fmla="*/ 754231 h 1625207"/>
              <a:gd name="connsiteX51" fmla="*/ 2764530 w 7271283"/>
              <a:gd name="connsiteY51" fmla="*/ 745607 h 1625207"/>
              <a:gd name="connsiteX52" fmla="*/ 2774065 w 7271283"/>
              <a:gd name="connsiteY52" fmla="*/ 763271 h 1625207"/>
              <a:gd name="connsiteX53" fmla="*/ 3213894 w 7271283"/>
              <a:gd name="connsiteY53" fmla="*/ 1050597 h 1625207"/>
              <a:gd name="connsiteX54" fmla="*/ 3636957 w 7271283"/>
              <a:gd name="connsiteY54" fmla="*/ 790164 h 1625207"/>
              <a:gd name="connsiteX55" fmla="*/ 3637208 w 7271283"/>
              <a:gd name="connsiteY55" fmla="*/ 789755 h 1625207"/>
              <a:gd name="connsiteX56" fmla="*/ 3638700 w 7271283"/>
              <a:gd name="connsiteY56" fmla="*/ 786661 h 1625207"/>
              <a:gd name="connsiteX57" fmla="*/ 3665486 w 7271283"/>
              <a:gd name="connsiteY57" fmla="*/ 738691 h 1625207"/>
              <a:gd name="connsiteX58" fmla="*/ 3678742 w 7271283"/>
              <a:gd name="connsiteY58" fmla="*/ 718056 h 1625207"/>
              <a:gd name="connsiteX59" fmla="*/ 3696231 w 7271283"/>
              <a:gd name="connsiteY59" fmla="*/ 677620 h 1625207"/>
              <a:gd name="connsiteX60" fmla="*/ 3688540 w 7271283"/>
              <a:gd name="connsiteY60" fmla="*/ 702804 h 1625207"/>
              <a:gd name="connsiteX61" fmla="*/ 3694650 w 7271283"/>
              <a:gd name="connsiteY61" fmla="*/ 693292 h 1625207"/>
              <a:gd name="connsiteX62" fmla="*/ 4186402 w 7271283"/>
              <a:gd name="connsiteY62" fmla="*/ 406302 h 1625207"/>
              <a:gd name="connsiteX63" fmla="*/ 4556829 w 7271283"/>
              <a:gd name="connsiteY63" fmla="*/ 554898 h 1625207"/>
              <a:gd name="connsiteX64" fmla="*/ 4605035 w 7271283"/>
              <a:gd name="connsiteY64" fmla="*/ 602237 h 1625207"/>
              <a:gd name="connsiteX65" fmla="*/ 4609349 w 7271283"/>
              <a:gd name="connsiteY65" fmla="*/ 593614 h 1625207"/>
              <a:gd name="connsiteX66" fmla="*/ 4618884 w 7271283"/>
              <a:gd name="connsiteY66" fmla="*/ 611278 h 1625207"/>
              <a:gd name="connsiteX67" fmla="*/ 5058713 w 7271283"/>
              <a:gd name="connsiteY67" fmla="*/ 898604 h 1625207"/>
              <a:gd name="connsiteX68" fmla="*/ 5523541 w 7271283"/>
              <a:gd name="connsiteY68" fmla="*/ 566110 h 1625207"/>
              <a:gd name="connsiteX69" fmla="*/ 5541050 w 7271283"/>
              <a:gd name="connsiteY69" fmla="*/ 525626 h 1625207"/>
              <a:gd name="connsiteX70" fmla="*/ 5523367 w 7271283"/>
              <a:gd name="connsiteY70" fmla="*/ 583527 h 1625207"/>
              <a:gd name="connsiteX71" fmla="*/ 4929700 w 7271283"/>
              <a:gd name="connsiteY71" fmla="*/ 1066912 h 1625207"/>
              <a:gd name="connsiteX72" fmla="*/ 4559273 w 7271283"/>
              <a:gd name="connsiteY72" fmla="*/ 918316 h 1625207"/>
              <a:gd name="connsiteX73" fmla="*/ 4511067 w 7271283"/>
              <a:gd name="connsiteY73" fmla="*/ 870977 h 1625207"/>
              <a:gd name="connsiteX74" fmla="*/ 4506753 w 7271283"/>
              <a:gd name="connsiteY74" fmla="*/ 879600 h 1625207"/>
              <a:gd name="connsiteX75" fmla="*/ 4497218 w 7271283"/>
              <a:gd name="connsiteY75" fmla="*/ 861936 h 1625207"/>
              <a:gd name="connsiteX76" fmla="*/ 4057389 w 7271283"/>
              <a:gd name="connsiteY76" fmla="*/ 574610 h 1625207"/>
              <a:gd name="connsiteX77" fmla="*/ 3634326 w 7271283"/>
              <a:gd name="connsiteY77" fmla="*/ 835043 h 1625207"/>
              <a:gd name="connsiteX78" fmla="*/ 3634075 w 7271283"/>
              <a:gd name="connsiteY78" fmla="*/ 835452 h 1625207"/>
              <a:gd name="connsiteX79" fmla="*/ 3632583 w 7271283"/>
              <a:gd name="connsiteY79" fmla="*/ 838546 h 1625207"/>
              <a:gd name="connsiteX80" fmla="*/ 3605796 w 7271283"/>
              <a:gd name="connsiteY80" fmla="*/ 886516 h 1625207"/>
              <a:gd name="connsiteX81" fmla="*/ 3592541 w 7271283"/>
              <a:gd name="connsiteY81" fmla="*/ 907151 h 1625207"/>
              <a:gd name="connsiteX82" fmla="*/ 3575052 w 7271283"/>
              <a:gd name="connsiteY82" fmla="*/ 947587 h 1625207"/>
              <a:gd name="connsiteX83" fmla="*/ 3582743 w 7271283"/>
              <a:gd name="connsiteY83" fmla="*/ 922403 h 1625207"/>
              <a:gd name="connsiteX84" fmla="*/ 3576633 w 7271283"/>
              <a:gd name="connsiteY84" fmla="*/ 931915 h 1625207"/>
              <a:gd name="connsiteX85" fmla="*/ 3084881 w 7271283"/>
              <a:gd name="connsiteY85" fmla="*/ 1218905 h 1625207"/>
              <a:gd name="connsiteX86" fmla="*/ 2714454 w 7271283"/>
              <a:gd name="connsiteY86" fmla="*/ 1070310 h 1625207"/>
              <a:gd name="connsiteX87" fmla="*/ 2666248 w 7271283"/>
              <a:gd name="connsiteY87" fmla="*/ 1022970 h 1625207"/>
              <a:gd name="connsiteX88" fmla="*/ 2661934 w 7271283"/>
              <a:gd name="connsiteY88" fmla="*/ 1031594 h 1625207"/>
              <a:gd name="connsiteX89" fmla="*/ 2652398 w 7271283"/>
              <a:gd name="connsiteY89" fmla="*/ 1013930 h 1625207"/>
              <a:gd name="connsiteX90" fmla="*/ 2212569 w 7271283"/>
              <a:gd name="connsiteY90" fmla="*/ 726604 h 1625207"/>
              <a:gd name="connsiteX91" fmla="*/ 1747742 w 7271283"/>
              <a:gd name="connsiteY91" fmla="*/ 1059097 h 1625207"/>
              <a:gd name="connsiteX92" fmla="*/ 0 w 7271283"/>
              <a:gd name="connsiteY92" fmla="*/ 693279 h 1625207"/>
              <a:gd name="connsiteX93" fmla="*/ 17683 w 7271283"/>
              <a:gd name="connsiteY93" fmla="*/ 635378 h 1625207"/>
              <a:gd name="connsiteX94" fmla="*/ 611350 w 7271283"/>
              <a:gd name="connsiteY94" fmla="*/ 151994 h 1625207"/>
              <a:gd name="connsiteX95" fmla="*/ 981778 w 7271283"/>
              <a:gd name="connsiteY95" fmla="*/ 300589 h 1625207"/>
              <a:gd name="connsiteX96" fmla="*/ 1029984 w 7271283"/>
              <a:gd name="connsiteY96" fmla="*/ 347929 h 1625207"/>
              <a:gd name="connsiteX97" fmla="*/ 1034298 w 7271283"/>
              <a:gd name="connsiteY97" fmla="*/ 339305 h 1625207"/>
              <a:gd name="connsiteX98" fmla="*/ 1043833 w 7271283"/>
              <a:gd name="connsiteY98" fmla="*/ 356969 h 1625207"/>
              <a:gd name="connsiteX99" fmla="*/ 1483662 w 7271283"/>
              <a:gd name="connsiteY99" fmla="*/ 644295 h 1625207"/>
              <a:gd name="connsiteX100" fmla="*/ 1906725 w 7271283"/>
              <a:gd name="connsiteY100" fmla="*/ 383862 h 1625207"/>
              <a:gd name="connsiteX101" fmla="*/ 1906976 w 7271283"/>
              <a:gd name="connsiteY101" fmla="*/ 383453 h 1625207"/>
              <a:gd name="connsiteX102" fmla="*/ 1908468 w 7271283"/>
              <a:gd name="connsiteY102" fmla="*/ 380359 h 1625207"/>
              <a:gd name="connsiteX103" fmla="*/ 1935254 w 7271283"/>
              <a:gd name="connsiteY103" fmla="*/ 332389 h 1625207"/>
              <a:gd name="connsiteX104" fmla="*/ 1948510 w 7271283"/>
              <a:gd name="connsiteY104" fmla="*/ 311754 h 1625207"/>
              <a:gd name="connsiteX105" fmla="*/ 1965999 w 7271283"/>
              <a:gd name="connsiteY105" fmla="*/ 271318 h 1625207"/>
              <a:gd name="connsiteX106" fmla="*/ 1958308 w 7271283"/>
              <a:gd name="connsiteY106" fmla="*/ 296502 h 1625207"/>
              <a:gd name="connsiteX107" fmla="*/ 1964418 w 7271283"/>
              <a:gd name="connsiteY107" fmla="*/ 286991 h 1625207"/>
              <a:gd name="connsiteX108" fmla="*/ 2456169 w 7271283"/>
              <a:gd name="connsiteY108" fmla="*/ 0 h 1625207"/>
              <a:gd name="connsiteX109" fmla="*/ 2826597 w 7271283"/>
              <a:gd name="connsiteY109" fmla="*/ 148596 h 1625207"/>
              <a:gd name="connsiteX110" fmla="*/ 2874803 w 7271283"/>
              <a:gd name="connsiteY110" fmla="*/ 195935 h 1625207"/>
              <a:gd name="connsiteX111" fmla="*/ 2879117 w 7271283"/>
              <a:gd name="connsiteY111" fmla="*/ 187312 h 1625207"/>
              <a:gd name="connsiteX112" fmla="*/ 2888652 w 7271283"/>
              <a:gd name="connsiteY112" fmla="*/ 204976 h 1625207"/>
              <a:gd name="connsiteX113" fmla="*/ 3328481 w 7271283"/>
              <a:gd name="connsiteY113" fmla="*/ 492302 h 1625207"/>
              <a:gd name="connsiteX114" fmla="*/ 3793309 w 7271283"/>
              <a:gd name="connsiteY114" fmla="*/ 159808 h 1625207"/>
              <a:gd name="connsiteX115" fmla="*/ 3810818 w 7271283"/>
              <a:gd name="connsiteY115" fmla="*/ 119325 h 1625207"/>
              <a:gd name="connsiteX116" fmla="*/ 3793135 w 7271283"/>
              <a:gd name="connsiteY116" fmla="*/ 177225 h 1625207"/>
              <a:gd name="connsiteX117" fmla="*/ 3199468 w 7271283"/>
              <a:gd name="connsiteY117" fmla="*/ 660610 h 1625207"/>
              <a:gd name="connsiteX118" fmla="*/ 2829041 w 7271283"/>
              <a:gd name="connsiteY118" fmla="*/ 512014 h 1625207"/>
              <a:gd name="connsiteX119" fmla="*/ 2780835 w 7271283"/>
              <a:gd name="connsiteY119" fmla="*/ 464675 h 1625207"/>
              <a:gd name="connsiteX120" fmla="*/ 2776521 w 7271283"/>
              <a:gd name="connsiteY120" fmla="*/ 473298 h 1625207"/>
              <a:gd name="connsiteX121" fmla="*/ 2766986 w 7271283"/>
              <a:gd name="connsiteY121" fmla="*/ 455634 h 1625207"/>
              <a:gd name="connsiteX122" fmla="*/ 2327156 w 7271283"/>
              <a:gd name="connsiteY122" fmla="*/ 168308 h 1625207"/>
              <a:gd name="connsiteX123" fmla="*/ 1904094 w 7271283"/>
              <a:gd name="connsiteY123" fmla="*/ 428741 h 1625207"/>
              <a:gd name="connsiteX124" fmla="*/ 1903843 w 7271283"/>
              <a:gd name="connsiteY124" fmla="*/ 429150 h 1625207"/>
              <a:gd name="connsiteX125" fmla="*/ 1902351 w 7271283"/>
              <a:gd name="connsiteY125" fmla="*/ 432244 h 1625207"/>
              <a:gd name="connsiteX126" fmla="*/ 1875564 w 7271283"/>
              <a:gd name="connsiteY126" fmla="*/ 480214 h 1625207"/>
              <a:gd name="connsiteX127" fmla="*/ 1862309 w 7271283"/>
              <a:gd name="connsiteY127" fmla="*/ 500849 h 1625207"/>
              <a:gd name="connsiteX128" fmla="*/ 1844820 w 7271283"/>
              <a:gd name="connsiteY128" fmla="*/ 541285 h 1625207"/>
              <a:gd name="connsiteX129" fmla="*/ 1852511 w 7271283"/>
              <a:gd name="connsiteY129" fmla="*/ 516101 h 1625207"/>
              <a:gd name="connsiteX130" fmla="*/ 1846401 w 7271283"/>
              <a:gd name="connsiteY130" fmla="*/ 525613 h 1625207"/>
              <a:gd name="connsiteX131" fmla="*/ 1354649 w 7271283"/>
              <a:gd name="connsiteY131" fmla="*/ 812603 h 1625207"/>
              <a:gd name="connsiteX132" fmla="*/ 984222 w 7271283"/>
              <a:gd name="connsiteY132" fmla="*/ 664008 h 1625207"/>
              <a:gd name="connsiteX133" fmla="*/ 936016 w 7271283"/>
              <a:gd name="connsiteY133" fmla="*/ 616668 h 1625207"/>
              <a:gd name="connsiteX134" fmla="*/ 931702 w 7271283"/>
              <a:gd name="connsiteY134" fmla="*/ 625292 h 1625207"/>
              <a:gd name="connsiteX135" fmla="*/ 922166 w 7271283"/>
              <a:gd name="connsiteY135" fmla="*/ 607628 h 1625207"/>
              <a:gd name="connsiteX136" fmla="*/ 482337 w 7271283"/>
              <a:gd name="connsiteY136" fmla="*/ 320302 h 1625207"/>
              <a:gd name="connsiteX137" fmla="*/ 17510 w 7271283"/>
              <a:gd name="connsiteY137" fmla="*/ 652795 h 16252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Lst>
            <a:rect l="l" t="t" r="r" b="b"/>
            <a:pathLst>
              <a:path w="7271283" h="1625207">
                <a:moveTo>
                  <a:pt x="3460465" y="1505883"/>
                </a:moveTo>
                <a:lnTo>
                  <a:pt x="3478149" y="1447982"/>
                </a:lnTo>
                <a:cubicBezTo>
                  <a:pt x="3586560" y="1161486"/>
                  <a:pt x="3811679" y="964598"/>
                  <a:pt x="4071815" y="964598"/>
                </a:cubicBezTo>
                <a:cubicBezTo>
                  <a:pt x="4209030" y="964598"/>
                  <a:pt x="4336502" y="1019377"/>
                  <a:pt x="4442242" y="1113193"/>
                </a:cubicBezTo>
                <a:lnTo>
                  <a:pt x="4490449" y="1160533"/>
                </a:lnTo>
                <a:lnTo>
                  <a:pt x="4494762" y="1151909"/>
                </a:lnTo>
                <a:lnTo>
                  <a:pt x="4504298" y="1169573"/>
                </a:lnTo>
                <a:cubicBezTo>
                  <a:pt x="4608842" y="1345050"/>
                  <a:pt x="4767055" y="1456899"/>
                  <a:pt x="4944127" y="1456899"/>
                </a:cubicBezTo>
                <a:cubicBezTo>
                  <a:pt x="5111976" y="1456899"/>
                  <a:pt x="5262881" y="1356397"/>
                  <a:pt x="5367190" y="1196466"/>
                </a:cubicBezTo>
                <a:lnTo>
                  <a:pt x="5367441" y="1196057"/>
                </a:lnTo>
                <a:lnTo>
                  <a:pt x="5368933" y="1192963"/>
                </a:lnTo>
                <a:cubicBezTo>
                  <a:pt x="5377453" y="1176562"/>
                  <a:pt x="5386388" y="1160563"/>
                  <a:pt x="5395720" y="1144993"/>
                </a:cubicBezTo>
                <a:lnTo>
                  <a:pt x="5408975" y="1124358"/>
                </a:lnTo>
                <a:lnTo>
                  <a:pt x="5426464" y="1083922"/>
                </a:lnTo>
                <a:lnTo>
                  <a:pt x="5418773" y="1109106"/>
                </a:lnTo>
                <a:lnTo>
                  <a:pt x="5424883" y="1099594"/>
                </a:lnTo>
                <a:cubicBezTo>
                  <a:pt x="5546128" y="923354"/>
                  <a:pt x="5721533" y="812604"/>
                  <a:pt x="5916635" y="812604"/>
                </a:cubicBezTo>
                <a:cubicBezTo>
                  <a:pt x="6053849" y="812604"/>
                  <a:pt x="6181321" y="867384"/>
                  <a:pt x="6287062" y="961200"/>
                </a:cubicBezTo>
                <a:lnTo>
                  <a:pt x="6335268" y="1008539"/>
                </a:lnTo>
                <a:lnTo>
                  <a:pt x="6339582" y="999916"/>
                </a:lnTo>
                <a:lnTo>
                  <a:pt x="6349117" y="1017580"/>
                </a:lnTo>
                <a:cubicBezTo>
                  <a:pt x="6453661" y="1193057"/>
                  <a:pt x="6611875" y="1304906"/>
                  <a:pt x="6788946" y="1304906"/>
                </a:cubicBezTo>
                <a:cubicBezTo>
                  <a:pt x="6980774" y="1304906"/>
                  <a:pt x="7150470" y="1173638"/>
                  <a:pt x="7253774" y="972412"/>
                </a:cubicBezTo>
                <a:lnTo>
                  <a:pt x="7271283" y="931928"/>
                </a:lnTo>
                <a:lnTo>
                  <a:pt x="7253600" y="989829"/>
                </a:lnTo>
                <a:cubicBezTo>
                  <a:pt x="7145189" y="1276325"/>
                  <a:pt x="6920069" y="1473214"/>
                  <a:pt x="6659933" y="1473214"/>
                </a:cubicBezTo>
                <a:cubicBezTo>
                  <a:pt x="6522719" y="1473214"/>
                  <a:pt x="6395247" y="1418434"/>
                  <a:pt x="6289506" y="1324618"/>
                </a:cubicBezTo>
                <a:lnTo>
                  <a:pt x="6241300" y="1277279"/>
                </a:lnTo>
                <a:lnTo>
                  <a:pt x="6236986" y="1285902"/>
                </a:lnTo>
                <a:lnTo>
                  <a:pt x="6227451" y="1268238"/>
                </a:lnTo>
                <a:cubicBezTo>
                  <a:pt x="6122907" y="1092761"/>
                  <a:pt x="5964693" y="980912"/>
                  <a:pt x="5787622" y="980912"/>
                </a:cubicBezTo>
                <a:cubicBezTo>
                  <a:pt x="5619772" y="980912"/>
                  <a:pt x="5468868" y="1081414"/>
                  <a:pt x="5364559" y="1241345"/>
                </a:cubicBezTo>
                <a:lnTo>
                  <a:pt x="5364308" y="1241754"/>
                </a:lnTo>
                <a:lnTo>
                  <a:pt x="5362816" y="1244848"/>
                </a:lnTo>
                <a:cubicBezTo>
                  <a:pt x="5354296" y="1261250"/>
                  <a:pt x="5345361" y="1277248"/>
                  <a:pt x="5336029" y="1292818"/>
                </a:cubicBezTo>
                <a:lnTo>
                  <a:pt x="5322774" y="1313453"/>
                </a:lnTo>
                <a:lnTo>
                  <a:pt x="5305285" y="1353889"/>
                </a:lnTo>
                <a:lnTo>
                  <a:pt x="5312976" y="1328705"/>
                </a:lnTo>
                <a:lnTo>
                  <a:pt x="5306866" y="1338217"/>
                </a:lnTo>
                <a:cubicBezTo>
                  <a:pt x="5185622" y="1514457"/>
                  <a:pt x="5010216" y="1625207"/>
                  <a:pt x="4815114" y="1625207"/>
                </a:cubicBezTo>
                <a:cubicBezTo>
                  <a:pt x="4677899" y="1625207"/>
                  <a:pt x="4550428" y="1570427"/>
                  <a:pt x="4444687" y="1476612"/>
                </a:cubicBezTo>
                <a:lnTo>
                  <a:pt x="4396481" y="1429272"/>
                </a:lnTo>
                <a:lnTo>
                  <a:pt x="4392167" y="1437896"/>
                </a:lnTo>
                <a:lnTo>
                  <a:pt x="4382631" y="1420231"/>
                </a:lnTo>
                <a:cubicBezTo>
                  <a:pt x="4278087" y="1244754"/>
                  <a:pt x="4119874" y="1132906"/>
                  <a:pt x="3942802" y="1132906"/>
                </a:cubicBezTo>
                <a:cubicBezTo>
                  <a:pt x="3750974" y="1132906"/>
                  <a:pt x="3581279" y="1264173"/>
                  <a:pt x="3477975" y="1465399"/>
                </a:cubicBezTo>
                <a:close/>
                <a:moveTo>
                  <a:pt x="1730232" y="1099581"/>
                </a:moveTo>
                <a:lnTo>
                  <a:pt x="1747915" y="1041680"/>
                </a:lnTo>
                <a:cubicBezTo>
                  <a:pt x="1856327" y="755184"/>
                  <a:pt x="2081446" y="558296"/>
                  <a:pt x="2341582" y="558296"/>
                </a:cubicBezTo>
                <a:cubicBezTo>
                  <a:pt x="2478797" y="558296"/>
                  <a:pt x="2606269" y="613075"/>
                  <a:pt x="2712010" y="706891"/>
                </a:cubicBezTo>
                <a:lnTo>
                  <a:pt x="2760216" y="754231"/>
                </a:lnTo>
                <a:lnTo>
                  <a:pt x="2764530" y="745607"/>
                </a:lnTo>
                <a:lnTo>
                  <a:pt x="2774065" y="763271"/>
                </a:lnTo>
                <a:cubicBezTo>
                  <a:pt x="2878609" y="938748"/>
                  <a:pt x="3036822" y="1050597"/>
                  <a:pt x="3213894" y="1050597"/>
                </a:cubicBezTo>
                <a:cubicBezTo>
                  <a:pt x="3381743" y="1050597"/>
                  <a:pt x="3532648" y="950095"/>
                  <a:pt x="3636957" y="790164"/>
                </a:cubicBezTo>
                <a:lnTo>
                  <a:pt x="3637208" y="789755"/>
                </a:lnTo>
                <a:lnTo>
                  <a:pt x="3638700" y="786661"/>
                </a:lnTo>
                <a:cubicBezTo>
                  <a:pt x="3647220" y="770260"/>
                  <a:pt x="3656155" y="754261"/>
                  <a:pt x="3665486" y="738691"/>
                </a:cubicBezTo>
                <a:lnTo>
                  <a:pt x="3678742" y="718056"/>
                </a:lnTo>
                <a:lnTo>
                  <a:pt x="3696231" y="677620"/>
                </a:lnTo>
                <a:lnTo>
                  <a:pt x="3688540" y="702804"/>
                </a:lnTo>
                <a:lnTo>
                  <a:pt x="3694650" y="693292"/>
                </a:lnTo>
                <a:cubicBezTo>
                  <a:pt x="3815894" y="517052"/>
                  <a:pt x="3991299" y="406302"/>
                  <a:pt x="4186402" y="406302"/>
                </a:cubicBezTo>
                <a:cubicBezTo>
                  <a:pt x="4323616" y="406302"/>
                  <a:pt x="4451088" y="461082"/>
                  <a:pt x="4556829" y="554898"/>
                </a:cubicBezTo>
                <a:lnTo>
                  <a:pt x="4605035" y="602237"/>
                </a:lnTo>
                <a:lnTo>
                  <a:pt x="4609349" y="593614"/>
                </a:lnTo>
                <a:lnTo>
                  <a:pt x="4618884" y="611278"/>
                </a:lnTo>
                <a:cubicBezTo>
                  <a:pt x="4723428" y="786755"/>
                  <a:pt x="4881642" y="898604"/>
                  <a:pt x="5058713" y="898604"/>
                </a:cubicBezTo>
                <a:cubicBezTo>
                  <a:pt x="5250541" y="898604"/>
                  <a:pt x="5420237" y="767336"/>
                  <a:pt x="5523541" y="566110"/>
                </a:cubicBezTo>
                <a:lnTo>
                  <a:pt x="5541050" y="525626"/>
                </a:lnTo>
                <a:lnTo>
                  <a:pt x="5523367" y="583527"/>
                </a:lnTo>
                <a:cubicBezTo>
                  <a:pt x="5414956" y="870023"/>
                  <a:pt x="5189836" y="1066912"/>
                  <a:pt x="4929700" y="1066912"/>
                </a:cubicBezTo>
                <a:cubicBezTo>
                  <a:pt x="4792486" y="1066912"/>
                  <a:pt x="4665014" y="1012132"/>
                  <a:pt x="4559273" y="918316"/>
                </a:cubicBezTo>
                <a:lnTo>
                  <a:pt x="4511067" y="870977"/>
                </a:lnTo>
                <a:lnTo>
                  <a:pt x="4506753" y="879600"/>
                </a:lnTo>
                <a:lnTo>
                  <a:pt x="4497218" y="861936"/>
                </a:lnTo>
                <a:cubicBezTo>
                  <a:pt x="4392674" y="686459"/>
                  <a:pt x="4234460" y="574610"/>
                  <a:pt x="4057389" y="574610"/>
                </a:cubicBezTo>
                <a:cubicBezTo>
                  <a:pt x="3889539" y="574610"/>
                  <a:pt x="3738635" y="675112"/>
                  <a:pt x="3634326" y="835043"/>
                </a:cubicBezTo>
                <a:lnTo>
                  <a:pt x="3634075" y="835452"/>
                </a:lnTo>
                <a:lnTo>
                  <a:pt x="3632583" y="838546"/>
                </a:lnTo>
                <a:cubicBezTo>
                  <a:pt x="3624063" y="854948"/>
                  <a:pt x="3615128" y="870946"/>
                  <a:pt x="3605796" y="886516"/>
                </a:cubicBezTo>
                <a:lnTo>
                  <a:pt x="3592541" y="907151"/>
                </a:lnTo>
                <a:lnTo>
                  <a:pt x="3575052" y="947587"/>
                </a:lnTo>
                <a:lnTo>
                  <a:pt x="3582743" y="922403"/>
                </a:lnTo>
                <a:lnTo>
                  <a:pt x="3576633" y="931915"/>
                </a:lnTo>
                <a:cubicBezTo>
                  <a:pt x="3455389" y="1108155"/>
                  <a:pt x="3279983" y="1218905"/>
                  <a:pt x="3084881" y="1218905"/>
                </a:cubicBezTo>
                <a:cubicBezTo>
                  <a:pt x="2947666" y="1218905"/>
                  <a:pt x="2820195" y="1164125"/>
                  <a:pt x="2714454" y="1070310"/>
                </a:cubicBezTo>
                <a:lnTo>
                  <a:pt x="2666248" y="1022970"/>
                </a:lnTo>
                <a:lnTo>
                  <a:pt x="2661934" y="1031594"/>
                </a:lnTo>
                <a:lnTo>
                  <a:pt x="2652398" y="1013930"/>
                </a:lnTo>
                <a:cubicBezTo>
                  <a:pt x="2547854" y="838452"/>
                  <a:pt x="2389641" y="726604"/>
                  <a:pt x="2212569" y="726604"/>
                </a:cubicBezTo>
                <a:cubicBezTo>
                  <a:pt x="2020741" y="726604"/>
                  <a:pt x="1851046" y="857871"/>
                  <a:pt x="1747742" y="1059097"/>
                </a:cubicBezTo>
                <a:close/>
                <a:moveTo>
                  <a:pt x="0" y="693279"/>
                </a:moveTo>
                <a:lnTo>
                  <a:pt x="17683" y="635378"/>
                </a:lnTo>
                <a:cubicBezTo>
                  <a:pt x="126095" y="348882"/>
                  <a:pt x="351214" y="151994"/>
                  <a:pt x="611350" y="151994"/>
                </a:cubicBezTo>
                <a:cubicBezTo>
                  <a:pt x="748565" y="151994"/>
                  <a:pt x="876037" y="206773"/>
                  <a:pt x="981778" y="300589"/>
                </a:cubicBezTo>
                <a:lnTo>
                  <a:pt x="1029984" y="347929"/>
                </a:lnTo>
                <a:lnTo>
                  <a:pt x="1034298" y="339305"/>
                </a:lnTo>
                <a:lnTo>
                  <a:pt x="1043833" y="356969"/>
                </a:lnTo>
                <a:cubicBezTo>
                  <a:pt x="1148377" y="532446"/>
                  <a:pt x="1306590" y="644295"/>
                  <a:pt x="1483662" y="644295"/>
                </a:cubicBezTo>
                <a:cubicBezTo>
                  <a:pt x="1651511" y="644295"/>
                  <a:pt x="1802416" y="543793"/>
                  <a:pt x="1906725" y="383862"/>
                </a:cubicBezTo>
                <a:lnTo>
                  <a:pt x="1906976" y="383453"/>
                </a:lnTo>
                <a:lnTo>
                  <a:pt x="1908468" y="380359"/>
                </a:lnTo>
                <a:cubicBezTo>
                  <a:pt x="1916988" y="363958"/>
                  <a:pt x="1925923" y="347959"/>
                  <a:pt x="1935254" y="332389"/>
                </a:cubicBezTo>
                <a:lnTo>
                  <a:pt x="1948510" y="311754"/>
                </a:lnTo>
                <a:lnTo>
                  <a:pt x="1965999" y="271318"/>
                </a:lnTo>
                <a:lnTo>
                  <a:pt x="1958308" y="296502"/>
                </a:lnTo>
                <a:lnTo>
                  <a:pt x="1964418" y="286991"/>
                </a:lnTo>
                <a:cubicBezTo>
                  <a:pt x="2085662" y="110750"/>
                  <a:pt x="2261067" y="0"/>
                  <a:pt x="2456169" y="0"/>
                </a:cubicBezTo>
                <a:cubicBezTo>
                  <a:pt x="2593384" y="0"/>
                  <a:pt x="2720856" y="54780"/>
                  <a:pt x="2826597" y="148596"/>
                </a:cubicBezTo>
                <a:lnTo>
                  <a:pt x="2874803" y="195935"/>
                </a:lnTo>
                <a:lnTo>
                  <a:pt x="2879117" y="187312"/>
                </a:lnTo>
                <a:lnTo>
                  <a:pt x="2888652" y="204976"/>
                </a:lnTo>
                <a:cubicBezTo>
                  <a:pt x="2993196" y="380453"/>
                  <a:pt x="3151410" y="492302"/>
                  <a:pt x="3328481" y="492302"/>
                </a:cubicBezTo>
                <a:cubicBezTo>
                  <a:pt x="3520309" y="492302"/>
                  <a:pt x="3690004" y="361034"/>
                  <a:pt x="3793309" y="159808"/>
                </a:cubicBezTo>
                <a:lnTo>
                  <a:pt x="3810818" y="119325"/>
                </a:lnTo>
                <a:lnTo>
                  <a:pt x="3793135" y="177225"/>
                </a:lnTo>
                <a:cubicBezTo>
                  <a:pt x="3684724" y="463721"/>
                  <a:pt x="3459604" y="660610"/>
                  <a:pt x="3199468" y="660610"/>
                </a:cubicBezTo>
                <a:cubicBezTo>
                  <a:pt x="3062253" y="660610"/>
                  <a:pt x="2934782" y="605830"/>
                  <a:pt x="2829041" y="512014"/>
                </a:cubicBezTo>
                <a:lnTo>
                  <a:pt x="2780835" y="464675"/>
                </a:lnTo>
                <a:lnTo>
                  <a:pt x="2776521" y="473298"/>
                </a:lnTo>
                <a:lnTo>
                  <a:pt x="2766986" y="455634"/>
                </a:lnTo>
                <a:cubicBezTo>
                  <a:pt x="2662442" y="280157"/>
                  <a:pt x="2504228" y="168308"/>
                  <a:pt x="2327156" y="168308"/>
                </a:cubicBezTo>
                <a:cubicBezTo>
                  <a:pt x="2159307" y="168308"/>
                  <a:pt x="2008403" y="268810"/>
                  <a:pt x="1904094" y="428741"/>
                </a:cubicBezTo>
                <a:lnTo>
                  <a:pt x="1903843" y="429150"/>
                </a:lnTo>
                <a:lnTo>
                  <a:pt x="1902351" y="432244"/>
                </a:lnTo>
                <a:cubicBezTo>
                  <a:pt x="1893831" y="448646"/>
                  <a:pt x="1884896" y="464644"/>
                  <a:pt x="1875564" y="480214"/>
                </a:cubicBezTo>
                <a:lnTo>
                  <a:pt x="1862309" y="500849"/>
                </a:lnTo>
                <a:lnTo>
                  <a:pt x="1844820" y="541285"/>
                </a:lnTo>
                <a:lnTo>
                  <a:pt x="1852511" y="516101"/>
                </a:lnTo>
                <a:lnTo>
                  <a:pt x="1846401" y="525613"/>
                </a:lnTo>
                <a:cubicBezTo>
                  <a:pt x="1725157" y="701853"/>
                  <a:pt x="1549751" y="812603"/>
                  <a:pt x="1354649" y="812603"/>
                </a:cubicBezTo>
                <a:cubicBezTo>
                  <a:pt x="1217434" y="812603"/>
                  <a:pt x="1089963" y="757823"/>
                  <a:pt x="984222" y="664008"/>
                </a:cubicBezTo>
                <a:lnTo>
                  <a:pt x="936016" y="616668"/>
                </a:lnTo>
                <a:lnTo>
                  <a:pt x="931702" y="625292"/>
                </a:lnTo>
                <a:lnTo>
                  <a:pt x="922166" y="607628"/>
                </a:lnTo>
                <a:cubicBezTo>
                  <a:pt x="817622" y="432150"/>
                  <a:pt x="659409" y="320302"/>
                  <a:pt x="482337" y="320302"/>
                </a:cubicBezTo>
                <a:cubicBezTo>
                  <a:pt x="290509" y="320302"/>
                  <a:pt x="120814" y="451569"/>
                  <a:pt x="17510" y="652795"/>
                </a:cubicBezTo>
                <a:close/>
              </a:path>
            </a:pathLst>
          </a:custGeom>
          <a:gradFill flip="none" rotWithShape="1">
            <a:gsLst>
              <a:gs pos="75000">
                <a:srgbClr val="66CD33"/>
              </a:gs>
              <a:gs pos="0">
                <a:schemeClr val="tx1">
                  <a:lumMod val="95000"/>
                </a:schemeClr>
              </a:gs>
              <a:gs pos="57000">
                <a:srgbClr val="EB3208"/>
              </a:gs>
              <a:gs pos="61000">
                <a:srgbClr val="F54C04"/>
              </a:gs>
              <a:gs pos="42000">
                <a:srgbClr val="E3200B"/>
              </a:gs>
              <a:gs pos="41000">
                <a:srgbClr val="FF6600"/>
              </a:gs>
            </a:gsLst>
            <a:lin ang="2700000" scaled="1"/>
            <a:tileRect/>
          </a:gradFill>
          <a:ln>
            <a:noFill/>
          </a:ln>
          <a:scene3d>
            <a:camera prst="orthographicFront"/>
            <a:lightRig rig="flood" dir="t"/>
          </a:scene3d>
          <a:sp3d prstMaterial="powder">
            <a:bevelT w="247650" prst="slope"/>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7" name="Forma libre 14"/>
          <p:cNvSpPr/>
          <p:nvPr/>
        </p:nvSpPr>
        <p:spPr>
          <a:xfrm rot="16200000" flipH="1">
            <a:off x="5718651" y="-632858"/>
            <a:ext cx="2274194" cy="4578955"/>
          </a:xfrm>
          <a:custGeom>
            <a:avLst/>
            <a:gdLst>
              <a:gd name="connsiteX0" fmla="*/ 3460465 w 7271283"/>
              <a:gd name="connsiteY0" fmla="*/ 1505883 h 1625207"/>
              <a:gd name="connsiteX1" fmla="*/ 3478149 w 7271283"/>
              <a:gd name="connsiteY1" fmla="*/ 1447982 h 1625207"/>
              <a:gd name="connsiteX2" fmla="*/ 4071815 w 7271283"/>
              <a:gd name="connsiteY2" fmla="*/ 964598 h 1625207"/>
              <a:gd name="connsiteX3" fmla="*/ 4442242 w 7271283"/>
              <a:gd name="connsiteY3" fmla="*/ 1113193 h 1625207"/>
              <a:gd name="connsiteX4" fmla="*/ 4490449 w 7271283"/>
              <a:gd name="connsiteY4" fmla="*/ 1160533 h 1625207"/>
              <a:gd name="connsiteX5" fmla="*/ 4494762 w 7271283"/>
              <a:gd name="connsiteY5" fmla="*/ 1151909 h 1625207"/>
              <a:gd name="connsiteX6" fmla="*/ 4504298 w 7271283"/>
              <a:gd name="connsiteY6" fmla="*/ 1169573 h 1625207"/>
              <a:gd name="connsiteX7" fmla="*/ 4944127 w 7271283"/>
              <a:gd name="connsiteY7" fmla="*/ 1456899 h 1625207"/>
              <a:gd name="connsiteX8" fmla="*/ 5367190 w 7271283"/>
              <a:gd name="connsiteY8" fmla="*/ 1196466 h 1625207"/>
              <a:gd name="connsiteX9" fmla="*/ 5367441 w 7271283"/>
              <a:gd name="connsiteY9" fmla="*/ 1196057 h 1625207"/>
              <a:gd name="connsiteX10" fmla="*/ 5368933 w 7271283"/>
              <a:gd name="connsiteY10" fmla="*/ 1192963 h 1625207"/>
              <a:gd name="connsiteX11" fmla="*/ 5395720 w 7271283"/>
              <a:gd name="connsiteY11" fmla="*/ 1144993 h 1625207"/>
              <a:gd name="connsiteX12" fmla="*/ 5408975 w 7271283"/>
              <a:gd name="connsiteY12" fmla="*/ 1124358 h 1625207"/>
              <a:gd name="connsiteX13" fmla="*/ 5426464 w 7271283"/>
              <a:gd name="connsiteY13" fmla="*/ 1083922 h 1625207"/>
              <a:gd name="connsiteX14" fmla="*/ 5418773 w 7271283"/>
              <a:gd name="connsiteY14" fmla="*/ 1109106 h 1625207"/>
              <a:gd name="connsiteX15" fmla="*/ 5424883 w 7271283"/>
              <a:gd name="connsiteY15" fmla="*/ 1099594 h 1625207"/>
              <a:gd name="connsiteX16" fmla="*/ 5916635 w 7271283"/>
              <a:gd name="connsiteY16" fmla="*/ 812604 h 1625207"/>
              <a:gd name="connsiteX17" fmla="*/ 6287062 w 7271283"/>
              <a:gd name="connsiteY17" fmla="*/ 961200 h 1625207"/>
              <a:gd name="connsiteX18" fmla="*/ 6335268 w 7271283"/>
              <a:gd name="connsiteY18" fmla="*/ 1008539 h 1625207"/>
              <a:gd name="connsiteX19" fmla="*/ 6339582 w 7271283"/>
              <a:gd name="connsiteY19" fmla="*/ 999916 h 1625207"/>
              <a:gd name="connsiteX20" fmla="*/ 6349117 w 7271283"/>
              <a:gd name="connsiteY20" fmla="*/ 1017580 h 1625207"/>
              <a:gd name="connsiteX21" fmla="*/ 6788946 w 7271283"/>
              <a:gd name="connsiteY21" fmla="*/ 1304906 h 1625207"/>
              <a:gd name="connsiteX22" fmla="*/ 7253774 w 7271283"/>
              <a:gd name="connsiteY22" fmla="*/ 972412 h 1625207"/>
              <a:gd name="connsiteX23" fmla="*/ 7271283 w 7271283"/>
              <a:gd name="connsiteY23" fmla="*/ 931928 h 1625207"/>
              <a:gd name="connsiteX24" fmla="*/ 7253600 w 7271283"/>
              <a:gd name="connsiteY24" fmla="*/ 989829 h 1625207"/>
              <a:gd name="connsiteX25" fmla="*/ 6659933 w 7271283"/>
              <a:gd name="connsiteY25" fmla="*/ 1473214 h 1625207"/>
              <a:gd name="connsiteX26" fmla="*/ 6289506 w 7271283"/>
              <a:gd name="connsiteY26" fmla="*/ 1324618 h 1625207"/>
              <a:gd name="connsiteX27" fmla="*/ 6241300 w 7271283"/>
              <a:gd name="connsiteY27" fmla="*/ 1277279 h 1625207"/>
              <a:gd name="connsiteX28" fmla="*/ 6236986 w 7271283"/>
              <a:gd name="connsiteY28" fmla="*/ 1285902 h 1625207"/>
              <a:gd name="connsiteX29" fmla="*/ 6227451 w 7271283"/>
              <a:gd name="connsiteY29" fmla="*/ 1268238 h 1625207"/>
              <a:gd name="connsiteX30" fmla="*/ 5787622 w 7271283"/>
              <a:gd name="connsiteY30" fmla="*/ 980912 h 1625207"/>
              <a:gd name="connsiteX31" fmla="*/ 5364559 w 7271283"/>
              <a:gd name="connsiteY31" fmla="*/ 1241345 h 1625207"/>
              <a:gd name="connsiteX32" fmla="*/ 5364308 w 7271283"/>
              <a:gd name="connsiteY32" fmla="*/ 1241754 h 1625207"/>
              <a:gd name="connsiteX33" fmla="*/ 5362816 w 7271283"/>
              <a:gd name="connsiteY33" fmla="*/ 1244848 h 1625207"/>
              <a:gd name="connsiteX34" fmla="*/ 5336029 w 7271283"/>
              <a:gd name="connsiteY34" fmla="*/ 1292818 h 1625207"/>
              <a:gd name="connsiteX35" fmla="*/ 5322774 w 7271283"/>
              <a:gd name="connsiteY35" fmla="*/ 1313453 h 1625207"/>
              <a:gd name="connsiteX36" fmla="*/ 5305285 w 7271283"/>
              <a:gd name="connsiteY36" fmla="*/ 1353889 h 1625207"/>
              <a:gd name="connsiteX37" fmla="*/ 5312976 w 7271283"/>
              <a:gd name="connsiteY37" fmla="*/ 1328705 h 1625207"/>
              <a:gd name="connsiteX38" fmla="*/ 5306866 w 7271283"/>
              <a:gd name="connsiteY38" fmla="*/ 1338217 h 1625207"/>
              <a:gd name="connsiteX39" fmla="*/ 4815114 w 7271283"/>
              <a:gd name="connsiteY39" fmla="*/ 1625207 h 1625207"/>
              <a:gd name="connsiteX40" fmla="*/ 4444687 w 7271283"/>
              <a:gd name="connsiteY40" fmla="*/ 1476612 h 1625207"/>
              <a:gd name="connsiteX41" fmla="*/ 4396481 w 7271283"/>
              <a:gd name="connsiteY41" fmla="*/ 1429272 h 1625207"/>
              <a:gd name="connsiteX42" fmla="*/ 4392167 w 7271283"/>
              <a:gd name="connsiteY42" fmla="*/ 1437896 h 1625207"/>
              <a:gd name="connsiteX43" fmla="*/ 4382631 w 7271283"/>
              <a:gd name="connsiteY43" fmla="*/ 1420231 h 1625207"/>
              <a:gd name="connsiteX44" fmla="*/ 3942802 w 7271283"/>
              <a:gd name="connsiteY44" fmla="*/ 1132906 h 1625207"/>
              <a:gd name="connsiteX45" fmla="*/ 3477975 w 7271283"/>
              <a:gd name="connsiteY45" fmla="*/ 1465399 h 1625207"/>
              <a:gd name="connsiteX46" fmla="*/ 1730232 w 7271283"/>
              <a:gd name="connsiteY46" fmla="*/ 1099581 h 1625207"/>
              <a:gd name="connsiteX47" fmla="*/ 1747915 w 7271283"/>
              <a:gd name="connsiteY47" fmla="*/ 1041680 h 1625207"/>
              <a:gd name="connsiteX48" fmla="*/ 2341582 w 7271283"/>
              <a:gd name="connsiteY48" fmla="*/ 558296 h 1625207"/>
              <a:gd name="connsiteX49" fmla="*/ 2712010 w 7271283"/>
              <a:gd name="connsiteY49" fmla="*/ 706891 h 1625207"/>
              <a:gd name="connsiteX50" fmla="*/ 2760216 w 7271283"/>
              <a:gd name="connsiteY50" fmla="*/ 754231 h 1625207"/>
              <a:gd name="connsiteX51" fmla="*/ 2764530 w 7271283"/>
              <a:gd name="connsiteY51" fmla="*/ 745607 h 1625207"/>
              <a:gd name="connsiteX52" fmla="*/ 2774065 w 7271283"/>
              <a:gd name="connsiteY52" fmla="*/ 763271 h 1625207"/>
              <a:gd name="connsiteX53" fmla="*/ 3213894 w 7271283"/>
              <a:gd name="connsiteY53" fmla="*/ 1050597 h 1625207"/>
              <a:gd name="connsiteX54" fmla="*/ 3636957 w 7271283"/>
              <a:gd name="connsiteY54" fmla="*/ 790164 h 1625207"/>
              <a:gd name="connsiteX55" fmla="*/ 3637208 w 7271283"/>
              <a:gd name="connsiteY55" fmla="*/ 789755 h 1625207"/>
              <a:gd name="connsiteX56" fmla="*/ 3638700 w 7271283"/>
              <a:gd name="connsiteY56" fmla="*/ 786661 h 1625207"/>
              <a:gd name="connsiteX57" fmla="*/ 3665486 w 7271283"/>
              <a:gd name="connsiteY57" fmla="*/ 738691 h 1625207"/>
              <a:gd name="connsiteX58" fmla="*/ 3678742 w 7271283"/>
              <a:gd name="connsiteY58" fmla="*/ 718056 h 1625207"/>
              <a:gd name="connsiteX59" fmla="*/ 3696231 w 7271283"/>
              <a:gd name="connsiteY59" fmla="*/ 677620 h 1625207"/>
              <a:gd name="connsiteX60" fmla="*/ 3688540 w 7271283"/>
              <a:gd name="connsiteY60" fmla="*/ 702804 h 1625207"/>
              <a:gd name="connsiteX61" fmla="*/ 3694650 w 7271283"/>
              <a:gd name="connsiteY61" fmla="*/ 693292 h 1625207"/>
              <a:gd name="connsiteX62" fmla="*/ 4186402 w 7271283"/>
              <a:gd name="connsiteY62" fmla="*/ 406302 h 1625207"/>
              <a:gd name="connsiteX63" fmla="*/ 4556829 w 7271283"/>
              <a:gd name="connsiteY63" fmla="*/ 554898 h 1625207"/>
              <a:gd name="connsiteX64" fmla="*/ 4605035 w 7271283"/>
              <a:gd name="connsiteY64" fmla="*/ 602237 h 1625207"/>
              <a:gd name="connsiteX65" fmla="*/ 4609349 w 7271283"/>
              <a:gd name="connsiteY65" fmla="*/ 593614 h 1625207"/>
              <a:gd name="connsiteX66" fmla="*/ 4618884 w 7271283"/>
              <a:gd name="connsiteY66" fmla="*/ 611278 h 1625207"/>
              <a:gd name="connsiteX67" fmla="*/ 5058713 w 7271283"/>
              <a:gd name="connsiteY67" fmla="*/ 898604 h 1625207"/>
              <a:gd name="connsiteX68" fmla="*/ 5523541 w 7271283"/>
              <a:gd name="connsiteY68" fmla="*/ 566110 h 1625207"/>
              <a:gd name="connsiteX69" fmla="*/ 5541050 w 7271283"/>
              <a:gd name="connsiteY69" fmla="*/ 525626 h 1625207"/>
              <a:gd name="connsiteX70" fmla="*/ 5523367 w 7271283"/>
              <a:gd name="connsiteY70" fmla="*/ 583527 h 1625207"/>
              <a:gd name="connsiteX71" fmla="*/ 4929700 w 7271283"/>
              <a:gd name="connsiteY71" fmla="*/ 1066912 h 1625207"/>
              <a:gd name="connsiteX72" fmla="*/ 4559273 w 7271283"/>
              <a:gd name="connsiteY72" fmla="*/ 918316 h 1625207"/>
              <a:gd name="connsiteX73" fmla="*/ 4511067 w 7271283"/>
              <a:gd name="connsiteY73" fmla="*/ 870977 h 1625207"/>
              <a:gd name="connsiteX74" fmla="*/ 4506753 w 7271283"/>
              <a:gd name="connsiteY74" fmla="*/ 879600 h 1625207"/>
              <a:gd name="connsiteX75" fmla="*/ 4497218 w 7271283"/>
              <a:gd name="connsiteY75" fmla="*/ 861936 h 1625207"/>
              <a:gd name="connsiteX76" fmla="*/ 4057389 w 7271283"/>
              <a:gd name="connsiteY76" fmla="*/ 574610 h 1625207"/>
              <a:gd name="connsiteX77" fmla="*/ 3634326 w 7271283"/>
              <a:gd name="connsiteY77" fmla="*/ 835043 h 1625207"/>
              <a:gd name="connsiteX78" fmla="*/ 3634075 w 7271283"/>
              <a:gd name="connsiteY78" fmla="*/ 835452 h 1625207"/>
              <a:gd name="connsiteX79" fmla="*/ 3632583 w 7271283"/>
              <a:gd name="connsiteY79" fmla="*/ 838546 h 1625207"/>
              <a:gd name="connsiteX80" fmla="*/ 3605796 w 7271283"/>
              <a:gd name="connsiteY80" fmla="*/ 886516 h 1625207"/>
              <a:gd name="connsiteX81" fmla="*/ 3592541 w 7271283"/>
              <a:gd name="connsiteY81" fmla="*/ 907151 h 1625207"/>
              <a:gd name="connsiteX82" fmla="*/ 3575052 w 7271283"/>
              <a:gd name="connsiteY82" fmla="*/ 947587 h 1625207"/>
              <a:gd name="connsiteX83" fmla="*/ 3582743 w 7271283"/>
              <a:gd name="connsiteY83" fmla="*/ 922403 h 1625207"/>
              <a:gd name="connsiteX84" fmla="*/ 3576633 w 7271283"/>
              <a:gd name="connsiteY84" fmla="*/ 931915 h 1625207"/>
              <a:gd name="connsiteX85" fmla="*/ 3084881 w 7271283"/>
              <a:gd name="connsiteY85" fmla="*/ 1218905 h 1625207"/>
              <a:gd name="connsiteX86" fmla="*/ 2714454 w 7271283"/>
              <a:gd name="connsiteY86" fmla="*/ 1070310 h 1625207"/>
              <a:gd name="connsiteX87" fmla="*/ 2666248 w 7271283"/>
              <a:gd name="connsiteY87" fmla="*/ 1022970 h 1625207"/>
              <a:gd name="connsiteX88" fmla="*/ 2661934 w 7271283"/>
              <a:gd name="connsiteY88" fmla="*/ 1031594 h 1625207"/>
              <a:gd name="connsiteX89" fmla="*/ 2652398 w 7271283"/>
              <a:gd name="connsiteY89" fmla="*/ 1013930 h 1625207"/>
              <a:gd name="connsiteX90" fmla="*/ 2212569 w 7271283"/>
              <a:gd name="connsiteY90" fmla="*/ 726604 h 1625207"/>
              <a:gd name="connsiteX91" fmla="*/ 1747742 w 7271283"/>
              <a:gd name="connsiteY91" fmla="*/ 1059097 h 1625207"/>
              <a:gd name="connsiteX92" fmla="*/ 0 w 7271283"/>
              <a:gd name="connsiteY92" fmla="*/ 693279 h 1625207"/>
              <a:gd name="connsiteX93" fmla="*/ 17683 w 7271283"/>
              <a:gd name="connsiteY93" fmla="*/ 635378 h 1625207"/>
              <a:gd name="connsiteX94" fmla="*/ 611350 w 7271283"/>
              <a:gd name="connsiteY94" fmla="*/ 151994 h 1625207"/>
              <a:gd name="connsiteX95" fmla="*/ 981778 w 7271283"/>
              <a:gd name="connsiteY95" fmla="*/ 300589 h 1625207"/>
              <a:gd name="connsiteX96" fmla="*/ 1029984 w 7271283"/>
              <a:gd name="connsiteY96" fmla="*/ 347929 h 1625207"/>
              <a:gd name="connsiteX97" fmla="*/ 1034298 w 7271283"/>
              <a:gd name="connsiteY97" fmla="*/ 339305 h 1625207"/>
              <a:gd name="connsiteX98" fmla="*/ 1043833 w 7271283"/>
              <a:gd name="connsiteY98" fmla="*/ 356969 h 1625207"/>
              <a:gd name="connsiteX99" fmla="*/ 1483662 w 7271283"/>
              <a:gd name="connsiteY99" fmla="*/ 644295 h 1625207"/>
              <a:gd name="connsiteX100" fmla="*/ 1906725 w 7271283"/>
              <a:gd name="connsiteY100" fmla="*/ 383862 h 1625207"/>
              <a:gd name="connsiteX101" fmla="*/ 1906976 w 7271283"/>
              <a:gd name="connsiteY101" fmla="*/ 383453 h 1625207"/>
              <a:gd name="connsiteX102" fmla="*/ 1908468 w 7271283"/>
              <a:gd name="connsiteY102" fmla="*/ 380359 h 1625207"/>
              <a:gd name="connsiteX103" fmla="*/ 1935254 w 7271283"/>
              <a:gd name="connsiteY103" fmla="*/ 332389 h 1625207"/>
              <a:gd name="connsiteX104" fmla="*/ 1948510 w 7271283"/>
              <a:gd name="connsiteY104" fmla="*/ 311754 h 1625207"/>
              <a:gd name="connsiteX105" fmla="*/ 1965999 w 7271283"/>
              <a:gd name="connsiteY105" fmla="*/ 271318 h 1625207"/>
              <a:gd name="connsiteX106" fmla="*/ 1958308 w 7271283"/>
              <a:gd name="connsiteY106" fmla="*/ 296502 h 1625207"/>
              <a:gd name="connsiteX107" fmla="*/ 1964418 w 7271283"/>
              <a:gd name="connsiteY107" fmla="*/ 286991 h 1625207"/>
              <a:gd name="connsiteX108" fmla="*/ 2456169 w 7271283"/>
              <a:gd name="connsiteY108" fmla="*/ 0 h 1625207"/>
              <a:gd name="connsiteX109" fmla="*/ 2826597 w 7271283"/>
              <a:gd name="connsiteY109" fmla="*/ 148596 h 1625207"/>
              <a:gd name="connsiteX110" fmla="*/ 2874803 w 7271283"/>
              <a:gd name="connsiteY110" fmla="*/ 195935 h 1625207"/>
              <a:gd name="connsiteX111" fmla="*/ 2879117 w 7271283"/>
              <a:gd name="connsiteY111" fmla="*/ 187312 h 1625207"/>
              <a:gd name="connsiteX112" fmla="*/ 2888652 w 7271283"/>
              <a:gd name="connsiteY112" fmla="*/ 204976 h 1625207"/>
              <a:gd name="connsiteX113" fmla="*/ 3328481 w 7271283"/>
              <a:gd name="connsiteY113" fmla="*/ 492302 h 1625207"/>
              <a:gd name="connsiteX114" fmla="*/ 3793309 w 7271283"/>
              <a:gd name="connsiteY114" fmla="*/ 159808 h 1625207"/>
              <a:gd name="connsiteX115" fmla="*/ 3810818 w 7271283"/>
              <a:gd name="connsiteY115" fmla="*/ 119325 h 1625207"/>
              <a:gd name="connsiteX116" fmla="*/ 3793135 w 7271283"/>
              <a:gd name="connsiteY116" fmla="*/ 177225 h 1625207"/>
              <a:gd name="connsiteX117" fmla="*/ 3199468 w 7271283"/>
              <a:gd name="connsiteY117" fmla="*/ 660610 h 1625207"/>
              <a:gd name="connsiteX118" fmla="*/ 2829041 w 7271283"/>
              <a:gd name="connsiteY118" fmla="*/ 512014 h 1625207"/>
              <a:gd name="connsiteX119" fmla="*/ 2780835 w 7271283"/>
              <a:gd name="connsiteY119" fmla="*/ 464675 h 1625207"/>
              <a:gd name="connsiteX120" fmla="*/ 2776521 w 7271283"/>
              <a:gd name="connsiteY120" fmla="*/ 473298 h 1625207"/>
              <a:gd name="connsiteX121" fmla="*/ 2766986 w 7271283"/>
              <a:gd name="connsiteY121" fmla="*/ 455634 h 1625207"/>
              <a:gd name="connsiteX122" fmla="*/ 2327156 w 7271283"/>
              <a:gd name="connsiteY122" fmla="*/ 168308 h 1625207"/>
              <a:gd name="connsiteX123" fmla="*/ 1904094 w 7271283"/>
              <a:gd name="connsiteY123" fmla="*/ 428741 h 1625207"/>
              <a:gd name="connsiteX124" fmla="*/ 1903843 w 7271283"/>
              <a:gd name="connsiteY124" fmla="*/ 429150 h 1625207"/>
              <a:gd name="connsiteX125" fmla="*/ 1902351 w 7271283"/>
              <a:gd name="connsiteY125" fmla="*/ 432244 h 1625207"/>
              <a:gd name="connsiteX126" fmla="*/ 1875564 w 7271283"/>
              <a:gd name="connsiteY126" fmla="*/ 480214 h 1625207"/>
              <a:gd name="connsiteX127" fmla="*/ 1862309 w 7271283"/>
              <a:gd name="connsiteY127" fmla="*/ 500849 h 1625207"/>
              <a:gd name="connsiteX128" fmla="*/ 1844820 w 7271283"/>
              <a:gd name="connsiteY128" fmla="*/ 541285 h 1625207"/>
              <a:gd name="connsiteX129" fmla="*/ 1852511 w 7271283"/>
              <a:gd name="connsiteY129" fmla="*/ 516101 h 1625207"/>
              <a:gd name="connsiteX130" fmla="*/ 1846401 w 7271283"/>
              <a:gd name="connsiteY130" fmla="*/ 525613 h 1625207"/>
              <a:gd name="connsiteX131" fmla="*/ 1354649 w 7271283"/>
              <a:gd name="connsiteY131" fmla="*/ 812603 h 1625207"/>
              <a:gd name="connsiteX132" fmla="*/ 984222 w 7271283"/>
              <a:gd name="connsiteY132" fmla="*/ 664008 h 1625207"/>
              <a:gd name="connsiteX133" fmla="*/ 936016 w 7271283"/>
              <a:gd name="connsiteY133" fmla="*/ 616668 h 1625207"/>
              <a:gd name="connsiteX134" fmla="*/ 931702 w 7271283"/>
              <a:gd name="connsiteY134" fmla="*/ 625292 h 1625207"/>
              <a:gd name="connsiteX135" fmla="*/ 922166 w 7271283"/>
              <a:gd name="connsiteY135" fmla="*/ 607628 h 1625207"/>
              <a:gd name="connsiteX136" fmla="*/ 482337 w 7271283"/>
              <a:gd name="connsiteY136" fmla="*/ 320302 h 1625207"/>
              <a:gd name="connsiteX137" fmla="*/ 17510 w 7271283"/>
              <a:gd name="connsiteY137" fmla="*/ 652795 h 16252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Lst>
            <a:rect l="l" t="t" r="r" b="b"/>
            <a:pathLst>
              <a:path w="7271283" h="1625207">
                <a:moveTo>
                  <a:pt x="3460465" y="1505883"/>
                </a:moveTo>
                <a:lnTo>
                  <a:pt x="3478149" y="1447982"/>
                </a:lnTo>
                <a:cubicBezTo>
                  <a:pt x="3586560" y="1161486"/>
                  <a:pt x="3811679" y="964598"/>
                  <a:pt x="4071815" y="964598"/>
                </a:cubicBezTo>
                <a:cubicBezTo>
                  <a:pt x="4209030" y="964598"/>
                  <a:pt x="4336502" y="1019377"/>
                  <a:pt x="4442242" y="1113193"/>
                </a:cubicBezTo>
                <a:lnTo>
                  <a:pt x="4490449" y="1160533"/>
                </a:lnTo>
                <a:lnTo>
                  <a:pt x="4494762" y="1151909"/>
                </a:lnTo>
                <a:lnTo>
                  <a:pt x="4504298" y="1169573"/>
                </a:lnTo>
                <a:cubicBezTo>
                  <a:pt x="4608842" y="1345050"/>
                  <a:pt x="4767055" y="1456899"/>
                  <a:pt x="4944127" y="1456899"/>
                </a:cubicBezTo>
                <a:cubicBezTo>
                  <a:pt x="5111976" y="1456899"/>
                  <a:pt x="5262881" y="1356397"/>
                  <a:pt x="5367190" y="1196466"/>
                </a:cubicBezTo>
                <a:lnTo>
                  <a:pt x="5367441" y="1196057"/>
                </a:lnTo>
                <a:lnTo>
                  <a:pt x="5368933" y="1192963"/>
                </a:lnTo>
                <a:cubicBezTo>
                  <a:pt x="5377453" y="1176562"/>
                  <a:pt x="5386388" y="1160563"/>
                  <a:pt x="5395720" y="1144993"/>
                </a:cubicBezTo>
                <a:lnTo>
                  <a:pt x="5408975" y="1124358"/>
                </a:lnTo>
                <a:lnTo>
                  <a:pt x="5426464" y="1083922"/>
                </a:lnTo>
                <a:lnTo>
                  <a:pt x="5418773" y="1109106"/>
                </a:lnTo>
                <a:lnTo>
                  <a:pt x="5424883" y="1099594"/>
                </a:lnTo>
                <a:cubicBezTo>
                  <a:pt x="5546128" y="923354"/>
                  <a:pt x="5721533" y="812604"/>
                  <a:pt x="5916635" y="812604"/>
                </a:cubicBezTo>
                <a:cubicBezTo>
                  <a:pt x="6053849" y="812604"/>
                  <a:pt x="6181321" y="867384"/>
                  <a:pt x="6287062" y="961200"/>
                </a:cubicBezTo>
                <a:lnTo>
                  <a:pt x="6335268" y="1008539"/>
                </a:lnTo>
                <a:lnTo>
                  <a:pt x="6339582" y="999916"/>
                </a:lnTo>
                <a:lnTo>
                  <a:pt x="6349117" y="1017580"/>
                </a:lnTo>
                <a:cubicBezTo>
                  <a:pt x="6453661" y="1193057"/>
                  <a:pt x="6611875" y="1304906"/>
                  <a:pt x="6788946" y="1304906"/>
                </a:cubicBezTo>
                <a:cubicBezTo>
                  <a:pt x="6980774" y="1304906"/>
                  <a:pt x="7150470" y="1173638"/>
                  <a:pt x="7253774" y="972412"/>
                </a:cubicBezTo>
                <a:lnTo>
                  <a:pt x="7271283" y="931928"/>
                </a:lnTo>
                <a:lnTo>
                  <a:pt x="7253600" y="989829"/>
                </a:lnTo>
                <a:cubicBezTo>
                  <a:pt x="7145189" y="1276325"/>
                  <a:pt x="6920069" y="1473214"/>
                  <a:pt x="6659933" y="1473214"/>
                </a:cubicBezTo>
                <a:cubicBezTo>
                  <a:pt x="6522719" y="1473214"/>
                  <a:pt x="6395247" y="1418434"/>
                  <a:pt x="6289506" y="1324618"/>
                </a:cubicBezTo>
                <a:lnTo>
                  <a:pt x="6241300" y="1277279"/>
                </a:lnTo>
                <a:lnTo>
                  <a:pt x="6236986" y="1285902"/>
                </a:lnTo>
                <a:lnTo>
                  <a:pt x="6227451" y="1268238"/>
                </a:lnTo>
                <a:cubicBezTo>
                  <a:pt x="6122907" y="1092761"/>
                  <a:pt x="5964693" y="980912"/>
                  <a:pt x="5787622" y="980912"/>
                </a:cubicBezTo>
                <a:cubicBezTo>
                  <a:pt x="5619772" y="980912"/>
                  <a:pt x="5468868" y="1081414"/>
                  <a:pt x="5364559" y="1241345"/>
                </a:cubicBezTo>
                <a:lnTo>
                  <a:pt x="5364308" y="1241754"/>
                </a:lnTo>
                <a:lnTo>
                  <a:pt x="5362816" y="1244848"/>
                </a:lnTo>
                <a:cubicBezTo>
                  <a:pt x="5354296" y="1261250"/>
                  <a:pt x="5345361" y="1277248"/>
                  <a:pt x="5336029" y="1292818"/>
                </a:cubicBezTo>
                <a:lnTo>
                  <a:pt x="5322774" y="1313453"/>
                </a:lnTo>
                <a:lnTo>
                  <a:pt x="5305285" y="1353889"/>
                </a:lnTo>
                <a:lnTo>
                  <a:pt x="5312976" y="1328705"/>
                </a:lnTo>
                <a:lnTo>
                  <a:pt x="5306866" y="1338217"/>
                </a:lnTo>
                <a:cubicBezTo>
                  <a:pt x="5185622" y="1514457"/>
                  <a:pt x="5010216" y="1625207"/>
                  <a:pt x="4815114" y="1625207"/>
                </a:cubicBezTo>
                <a:cubicBezTo>
                  <a:pt x="4677899" y="1625207"/>
                  <a:pt x="4550428" y="1570427"/>
                  <a:pt x="4444687" y="1476612"/>
                </a:cubicBezTo>
                <a:lnTo>
                  <a:pt x="4396481" y="1429272"/>
                </a:lnTo>
                <a:lnTo>
                  <a:pt x="4392167" y="1437896"/>
                </a:lnTo>
                <a:lnTo>
                  <a:pt x="4382631" y="1420231"/>
                </a:lnTo>
                <a:cubicBezTo>
                  <a:pt x="4278087" y="1244754"/>
                  <a:pt x="4119874" y="1132906"/>
                  <a:pt x="3942802" y="1132906"/>
                </a:cubicBezTo>
                <a:cubicBezTo>
                  <a:pt x="3750974" y="1132906"/>
                  <a:pt x="3581279" y="1264173"/>
                  <a:pt x="3477975" y="1465399"/>
                </a:cubicBezTo>
                <a:close/>
                <a:moveTo>
                  <a:pt x="1730232" y="1099581"/>
                </a:moveTo>
                <a:lnTo>
                  <a:pt x="1747915" y="1041680"/>
                </a:lnTo>
                <a:cubicBezTo>
                  <a:pt x="1856327" y="755184"/>
                  <a:pt x="2081446" y="558296"/>
                  <a:pt x="2341582" y="558296"/>
                </a:cubicBezTo>
                <a:cubicBezTo>
                  <a:pt x="2478797" y="558296"/>
                  <a:pt x="2606269" y="613075"/>
                  <a:pt x="2712010" y="706891"/>
                </a:cubicBezTo>
                <a:lnTo>
                  <a:pt x="2760216" y="754231"/>
                </a:lnTo>
                <a:lnTo>
                  <a:pt x="2764530" y="745607"/>
                </a:lnTo>
                <a:lnTo>
                  <a:pt x="2774065" y="763271"/>
                </a:lnTo>
                <a:cubicBezTo>
                  <a:pt x="2878609" y="938748"/>
                  <a:pt x="3036822" y="1050597"/>
                  <a:pt x="3213894" y="1050597"/>
                </a:cubicBezTo>
                <a:cubicBezTo>
                  <a:pt x="3381743" y="1050597"/>
                  <a:pt x="3532648" y="950095"/>
                  <a:pt x="3636957" y="790164"/>
                </a:cubicBezTo>
                <a:lnTo>
                  <a:pt x="3637208" y="789755"/>
                </a:lnTo>
                <a:lnTo>
                  <a:pt x="3638700" y="786661"/>
                </a:lnTo>
                <a:cubicBezTo>
                  <a:pt x="3647220" y="770260"/>
                  <a:pt x="3656155" y="754261"/>
                  <a:pt x="3665486" y="738691"/>
                </a:cubicBezTo>
                <a:lnTo>
                  <a:pt x="3678742" y="718056"/>
                </a:lnTo>
                <a:lnTo>
                  <a:pt x="3696231" y="677620"/>
                </a:lnTo>
                <a:lnTo>
                  <a:pt x="3688540" y="702804"/>
                </a:lnTo>
                <a:lnTo>
                  <a:pt x="3694650" y="693292"/>
                </a:lnTo>
                <a:cubicBezTo>
                  <a:pt x="3815894" y="517052"/>
                  <a:pt x="3991299" y="406302"/>
                  <a:pt x="4186402" y="406302"/>
                </a:cubicBezTo>
                <a:cubicBezTo>
                  <a:pt x="4323616" y="406302"/>
                  <a:pt x="4451088" y="461082"/>
                  <a:pt x="4556829" y="554898"/>
                </a:cubicBezTo>
                <a:lnTo>
                  <a:pt x="4605035" y="602237"/>
                </a:lnTo>
                <a:lnTo>
                  <a:pt x="4609349" y="593614"/>
                </a:lnTo>
                <a:lnTo>
                  <a:pt x="4618884" y="611278"/>
                </a:lnTo>
                <a:cubicBezTo>
                  <a:pt x="4723428" y="786755"/>
                  <a:pt x="4881642" y="898604"/>
                  <a:pt x="5058713" y="898604"/>
                </a:cubicBezTo>
                <a:cubicBezTo>
                  <a:pt x="5250541" y="898604"/>
                  <a:pt x="5420237" y="767336"/>
                  <a:pt x="5523541" y="566110"/>
                </a:cubicBezTo>
                <a:lnTo>
                  <a:pt x="5541050" y="525626"/>
                </a:lnTo>
                <a:lnTo>
                  <a:pt x="5523367" y="583527"/>
                </a:lnTo>
                <a:cubicBezTo>
                  <a:pt x="5414956" y="870023"/>
                  <a:pt x="5189836" y="1066912"/>
                  <a:pt x="4929700" y="1066912"/>
                </a:cubicBezTo>
                <a:cubicBezTo>
                  <a:pt x="4792486" y="1066912"/>
                  <a:pt x="4665014" y="1012132"/>
                  <a:pt x="4559273" y="918316"/>
                </a:cubicBezTo>
                <a:lnTo>
                  <a:pt x="4511067" y="870977"/>
                </a:lnTo>
                <a:lnTo>
                  <a:pt x="4506753" y="879600"/>
                </a:lnTo>
                <a:lnTo>
                  <a:pt x="4497218" y="861936"/>
                </a:lnTo>
                <a:cubicBezTo>
                  <a:pt x="4392674" y="686459"/>
                  <a:pt x="4234460" y="574610"/>
                  <a:pt x="4057389" y="574610"/>
                </a:cubicBezTo>
                <a:cubicBezTo>
                  <a:pt x="3889539" y="574610"/>
                  <a:pt x="3738635" y="675112"/>
                  <a:pt x="3634326" y="835043"/>
                </a:cubicBezTo>
                <a:lnTo>
                  <a:pt x="3634075" y="835452"/>
                </a:lnTo>
                <a:lnTo>
                  <a:pt x="3632583" y="838546"/>
                </a:lnTo>
                <a:cubicBezTo>
                  <a:pt x="3624063" y="854948"/>
                  <a:pt x="3615128" y="870946"/>
                  <a:pt x="3605796" y="886516"/>
                </a:cubicBezTo>
                <a:lnTo>
                  <a:pt x="3592541" y="907151"/>
                </a:lnTo>
                <a:lnTo>
                  <a:pt x="3575052" y="947587"/>
                </a:lnTo>
                <a:lnTo>
                  <a:pt x="3582743" y="922403"/>
                </a:lnTo>
                <a:lnTo>
                  <a:pt x="3576633" y="931915"/>
                </a:lnTo>
                <a:cubicBezTo>
                  <a:pt x="3455389" y="1108155"/>
                  <a:pt x="3279983" y="1218905"/>
                  <a:pt x="3084881" y="1218905"/>
                </a:cubicBezTo>
                <a:cubicBezTo>
                  <a:pt x="2947666" y="1218905"/>
                  <a:pt x="2820195" y="1164125"/>
                  <a:pt x="2714454" y="1070310"/>
                </a:cubicBezTo>
                <a:lnTo>
                  <a:pt x="2666248" y="1022970"/>
                </a:lnTo>
                <a:lnTo>
                  <a:pt x="2661934" y="1031594"/>
                </a:lnTo>
                <a:lnTo>
                  <a:pt x="2652398" y="1013930"/>
                </a:lnTo>
                <a:cubicBezTo>
                  <a:pt x="2547854" y="838452"/>
                  <a:pt x="2389641" y="726604"/>
                  <a:pt x="2212569" y="726604"/>
                </a:cubicBezTo>
                <a:cubicBezTo>
                  <a:pt x="2020741" y="726604"/>
                  <a:pt x="1851046" y="857871"/>
                  <a:pt x="1747742" y="1059097"/>
                </a:cubicBezTo>
                <a:close/>
                <a:moveTo>
                  <a:pt x="0" y="693279"/>
                </a:moveTo>
                <a:lnTo>
                  <a:pt x="17683" y="635378"/>
                </a:lnTo>
                <a:cubicBezTo>
                  <a:pt x="126095" y="348882"/>
                  <a:pt x="351214" y="151994"/>
                  <a:pt x="611350" y="151994"/>
                </a:cubicBezTo>
                <a:cubicBezTo>
                  <a:pt x="748565" y="151994"/>
                  <a:pt x="876037" y="206773"/>
                  <a:pt x="981778" y="300589"/>
                </a:cubicBezTo>
                <a:lnTo>
                  <a:pt x="1029984" y="347929"/>
                </a:lnTo>
                <a:lnTo>
                  <a:pt x="1034298" y="339305"/>
                </a:lnTo>
                <a:lnTo>
                  <a:pt x="1043833" y="356969"/>
                </a:lnTo>
                <a:cubicBezTo>
                  <a:pt x="1148377" y="532446"/>
                  <a:pt x="1306590" y="644295"/>
                  <a:pt x="1483662" y="644295"/>
                </a:cubicBezTo>
                <a:cubicBezTo>
                  <a:pt x="1651511" y="644295"/>
                  <a:pt x="1802416" y="543793"/>
                  <a:pt x="1906725" y="383862"/>
                </a:cubicBezTo>
                <a:lnTo>
                  <a:pt x="1906976" y="383453"/>
                </a:lnTo>
                <a:lnTo>
                  <a:pt x="1908468" y="380359"/>
                </a:lnTo>
                <a:cubicBezTo>
                  <a:pt x="1916988" y="363958"/>
                  <a:pt x="1925923" y="347959"/>
                  <a:pt x="1935254" y="332389"/>
                </a:cubicBezTo>
                <a:lnTo>
                  <a:pt x="1948510" y="311754"/>
                </a:lnTo>
                <a:lnTo>
                  <a:pt x="1965999" y="271318"/>
                </a:lnTo>
                <a:lnTo>
                  <a:pt x="1958308" y="296502"/>
                </a:lnTo>
                <a:lnTo>
                  <a:pt x="1964418" y="286991"/>
                </a:lnTo>
                <a:cubicBezTo>
                  <a:pt x="2085662" y="110750"/>
                  <a:pt x="2261067" y="0"/>
                  <a:pt x="2456169" y="0"/>
                </a:cubicBezTo>
                <a:cubicBezTo>
                  <a:pt x="2593384" y="0"/>
                  <a:pt x="2720856" y="54780"/>
                  <a:pt x="2826597" y="148596"/>
                </a:cubicBezTo>
                <a:lnTo>
                  <a:pt x="2874803" y="195935"/>
                </a:lnTo>
                <a:lnTo>
                  <a:pt x="2879117" y="187312"/>
                </a:lnTo>
                <a:lnTo>
                  <a:pt x="2888652" y="204976"/>
                </a:lnTo>
                <a:cubicBezTo>
                  <a:pt x="2993196" y="380453"/>
                  <a:pt x="3151410" y="492302"/>
                  <a:pt x="3328481" y="492302"/>
                </a:cubicBezTo>
                <a:cubicBezTo>
                  <a:pt x="3520309" y="492302"/>
                  <a:pt x="3690004" y="361034"/>
                  <a:pt x="3793309" y="159808"/>
                </a:cubicBezTo>
                <a:lnTo>
                  <a:pt x="3810818" y="119325"/>
                </a:lnTo>
                <a:lnTo>
                  <a:pt x="3793135" y="177225"/>
                </a:lnTo>
                <a:cubicBezTo>
                  <a:pt x="3684724" y="463721"/>
                  <a:pt x="3459604" y="660610"/>
                  <a:pt x="3199468" y="660610"/>
                </a:cubicBezTo>
                <a:cubicBezTo>
                  <a:pt x="3062253" y="660610"/>
                  <a:pt x="2934782" y="605830"/>
                  <a:pt x="2829041" y="512014"/>
                </a:cubicBezTo>
                <a:lnTo>
                  <a:pt x="2780835" y="464675"/>
                </a:lnTo>
                <a:lnTo>
                  <a:pt x="2776521" y="473298"/>
                </a:lnTo>
                <a:lnTo>
                  <a:pt x="2766986" y="455634"/>
                </a:lnTo>
                <a:cubicBezTo>
                  <a:pt x="2662442" y="280157"/>
                  <a:pt x="2504228" y="168308"/>
                  <a:pt x="2327156" y="168308"/>
                </a:cubicBezTo>
                <a:cubicBezTo>
                  <a:pt x="2159307" y="168308"/>
                  <a:pt x="2008403" y="268810"/>
                  <a:pt x="1904094" y="428741"/>
                </a:cubicBezTo>
                <a:lnTo>
                  <a:pt x="1903843" y="429150"/>
                </a:lnTo>
                <a:lnTo>
                  <a:pt x="1902351" y="432244"/>
                </a:lnTo>
                <a:cubicBezTo>
                  <a:pt x="1893831" y="448646"/>
                  <a:pt x="1884896" y="464644"/>
                  <a:pt x="1875564" y="480214"/>
                </a:cubicBezTo>
                <a:lnTo>
                  <a:pt x="1862309" y="500849"/>
                </a:lnTo>
                <a:lnTo>
                  <a:pt x="1844820" y="541285"/>
                </a:lnTo>
                <a:lnTo>
                  <a:pt x="1852511" y="516101"/>
                </a:lnTo>
                <a:lnTo>
                  <a:pt x="1846401" y="525613"/>
                </a:lnTo>
                <a:cubicBezTo>
                  <a:pt x="1725157" y="701853"/>
                  <a:pt x="1549751" y="812603"/>
                  <a:pt x="1354649" y="812603"/>
                </a:cubicBezTo>
                <a:cubicBezTo>
                  <a:pt x="1217434" y="812603"/>
                  <a:pt x="1089963" y="757823"/>
                  <a:pt x="984222" y="664008"/>
                </a:cubicBezTo>
                <a:lnTo>
                  <a:pt x="936016" y="616668"/>
                </a:lnTo>
                <a:lnTo>
                  <a:pt x="931702" y="625292"/>
                </a:lnTo>
                <a:lnTo>
                  <a:pt x="922166" y="607628"/>
                </a:lnTo>
                <a:cubicBezTo>
                  <a:pt x="817622" y="432150"/>
                  <a:pt x="659409" y="320302"/>
                  <a:pt x="482337" y="320302"/>
                </a:cubicBezTo>
                <a:cubicBezTo>
                  <a:pt x="290509" y="320302"/>
                  <a:pt x="120814" y="451569"/>
                  <a:pt x="17510" y="652795"/>
                </a:cubicBezTo>
                <a:close/>
              </a:path>
            </a:pathLst>
          </a:custGeom>
          <a:gradFill>
            <a:gsLst>
              <a:gs pos="75000">
                <a:srgbClr val="66CD33"/>
              </a:gs>
              <a:gs pos="0">
                <a:schemeClr val="tx1">
                  <a:lumMod val="95000"/>
                </a:schemeClr>
              </a:gs>
              <a:gs pos="57000">
                <a:srgbClr val="EB3208"/>
              </a:gs>
              <a:gs pos="61000">
                <a:srgbClr val="F54C04"/>
              </a:gs>
              <a:gs pos="42000">
                <a:srgbClr val="E3200B"/>
              </a:gs>
              <a:gs pos="41000">
                <a:srgbClr val="FF6600"/>
              </a:gs>
            </a:gsLst>
            <a:lin ang="2700000" scaled="1"/>
          </a:gradFill>
          <a:ln>
            <a:noFill/>
          </a:ln>
          <a:scene3d>
            <a:camera prst="orthographicFront"/>
            <a:lightRig rig="flood" dir="t"/>
          </a:scene3d>
          <a:sp3d prstMaterial="powder">
            <a:bevelT w="247650" prst="slope"/>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8" name="Forma libre 14"/>
          <p:cNvSpPr/>
          <p:nvPr/>
        </p:nvSpPr>
        <p:spPr>
          <a:xfrm rot="16200000">
            <a:off x="5717425" y="1271034"/>
            <a:ext cx="2274194" cy="4578955"/>
          </a:xfrm>
          <a:custGeom>
            <a:avLst/>
            <a:gdLst>
              <a:gd name="connsiteX0" fmla="*/ 3460465 w 7271283"/>
              <a:gd name="connsiteY0" fmla="*/ 1505883 h 1625207"/>
              <a:gd name="connsiteX1" fmla="*/ 3478149 w 7271283"/>
              <a:gd name="connsiteY1" fmla="*/ 1447982 h 1625207"/>
              <a:gd name="connsiteX2" fmla="*/ 4071815 w 7271283"/>
              <a:gd name="connsiteY2" fmla="*/ 964598 h 1625207"/>
              <a:gd name="connsiteX3" fmla="*/ 4442242 w 7271283"/>
              <a:gd name="connsiteY3" fmla="*/ 1113193 h 1625207"/>
              <a:gd name="connsiteX4" fmla="*/ 4490449 w 7271283"/>
              <a:gd name="connsiteY4" fmla="*/ 1160533 h 1625207"/>
              <a:gd name="connsiteX5" fmla="*/ 4494762 w 7271283"/>
              <a:gd name="connsiteY5" fmla="*/ 1151909 h 1625207"/>
              <a:gd name="connsiteX6" fmla="*/ 4504298 w 7271283"/>
              <a:gd name="connsiteY6" fmla="*/ 1169573 h 1625207"/>
              <a:gd name="connsiteX7" fmla="*/ 4944127 w 7271283"/>
              <a:gd name="connsiteY7" fmla="*/ 1456899 h 1625207"/>
              <a:gd name="connsiteX8" fmla="*/ 5367190 w 7271283"/>
              <a:gd name="connsiteY8" fmla="*/ 1196466 h 1625207"/>
              <a:gd name="connsiteX9" fmla="*/ 5367441 w 7271283"/>
              <a:gd name="connsiteY9" fmla="*/ 1196057 h 1625207"/>
              <a:gd name="connsiteX10" fmla="*/ 5368933 w 7271283"/>
              <a:gd name="connsiteY10" fmla="*/ 1192963 h 1625207"/>
              <a:gd name="connsiteX11" fmla="*/ 5395720 w 7271283"/>
              <a:gd name="connsiteY11" fmla="*/ 1144993 h 1625207"/>
              <a:gd name="connsiteX12" fmla="*/ 5408975 w 7271283"/>
              <a:gd name="connsiteY12" fmla="*/ 1124358 h 1625207"/>
              <a:gd name="connsiteX13" fmla="*/ 5426464 w 7271283"/>
              <a:gd name="connsiteY13" fmla="*/ 1083922 h 1625207"/>
              <a:gd name="connsiteX14" fmla="*/ 5418773 w 7271283"/>
              <a:gd name="connsiteY14" fmla="*/ 1109106 h 1625207"/>
              <a:gd name="connsiteX15" fmla="*/ 5424883 w 7271283"/>
              <a:gd name="connsiteY15" fmla="*/ 1099594 h 1625207"/>
              <a:gd name="connsiteX16" fmla="*/ 5916635 w 7271283"/>
              <a:gd name="connsiteY16" fmla="*/ 812604 h 1625207"/>
              <a:gd name="connsiteX17" fmla="*/ 6287062 w 7271283"/>
              <a:gd name="connsiteY17" fmla="*/ 961200 h 1625207"/>
              <a:gd name="connsiteX18" fmla="*/ 6335268 w 7271283"/>
              <a:gd name="connsiteY18" fmla="*/ 1008539 h 1625207"/>
              <a:gd name="connsiteX19" fmla="*/ 6339582 w 7271283"/>
              <a:gd name="connsiteY19" fmla="*/ 999916 h 1625207"/>
              <a:gd name="connsiteX20" fmla="*/ 6349117 w 7271283"/>
              <a:gd name="connsiteY20" fmla="*/ 1017580 h 1625207"/>
              <a:gd name="connsiteX21" fmla="*/ 6788946 w 7271283"/>
              <a:gd name="connsiteY21" fmla="*/ 1304906 h 1625207"/>
              <a:gd name="connsiteX22" fmla="*/ 7253774 w 7271283"/>
              <a:gd name="connsiteY22" fmla="*/ 972412 h 1625207"/>
              <a:gd name="connsiteX23" fmla="*/ 7271283 w 7271283"/>
              <a:gd name="connsiteY23" fmla="*/ 931928 h 1625207"/>
              <a:gd name="connsiteX24" fmla="*/ 7253600 w 7271283"/>
              <a:gd name="connsiteY24" fmla="*/ 989829 h 1625207"/>
              <a:gd name="connsiteX25" fmla="*/ 6659933 w 7271283"/>
              <a:gd name="connsiteY25" fmla="*/ 1473214 h 1625207"/>
              <a:gd name="connsiteX26" fmla="*/ 6289506 w 7271283"/>
              <a:gd name="connsiteY26" fmla="*/ 1324618 h 1625207"/>
              <a:gd name="connsiteX27" fmla="*/ 6241300 w 7271283"/>
              <a:gd name="connsiteY27" fmla="*/ 1277279 h 1625207"/>
              <a:gd name="connsiteX28" fmla="*/ 6236986 w 7271283"/>
              <a:gd name="connsiteY28" fmla="*/ 1285902 h 1625207"/>
              <a:gd name="connsiteX29" fmla="*/ 6227451 w 7271283"/>
              <a:gd name="connsiteY29" fmla="*/ 1268238 h 1625207"/>
              <a:gd name="connsiteX30" fmla="*/ 5787622 w 7271283"/>
              <a:gd name="connsiteY30" fmla="*/ 980912 h 1625207"/>
              <a:gd name="connsiteX31" fmla="*/ 5364559 w 7271283"/>
              <a:gd name="connsiteY31" fmla="*/ 1241345 h 1625207"/>
              <a:gd name="connsiteX32" fmla="*/ 5364308 w 7271283"/>
              <a:gd name="connsiteY32" fmla="*/ 1241754 h 1625207"/>
              <a:gd name="connsiteX33" fmla="*/ 5362816 w 7271283"/>
              <a:gd name="connsiteY33" fmla="*/ 1244848 h 1625207"/>
              <a:gd name="connsiteX34" fmla="*/ 5336029 w 7271283"/>
              <a:gd name="connsiteY34" fmla="*/ 1292818 h 1625207"/>
              <a:gd name="connsiteX35" fmla="*/ 5322774 w 7271283"/>
              <a:gd name="connsiteY35" fmla="*/ 1313453 h 1625207"/>
              <a:gd name="connsiteX36" fmla="*/ 5305285 w 7271283"/>
              <a:gd name="connsiteY36" fmla="*/ 1353889 h 1625207"/>
              <a:gd name="connsiteX37" fmla="*/ 5312976 w 7271283"/>
              <a:gd name="connsiteY37" fmla="*/ 1328705 h 1625207"/>
              <a:gd name="connsiteX38" fmla="*/ 5306866 w 7271283"/>
              <a:gd name="connsiteY38" fmla="*/ 1338217 h 1625207"/>
              <a:gd name="connsiteX39" fmla="*/ 4815114 w 7271283"/>
              <a:gd name="connsiteY39" fmla="*/ 1625207 h 1625207"/>
              <a:gd name="connsiteX40" fmla="*/ 4444687 w 7271283"/>
              <a:gd name="connsiteY40" fmla="*/ 1476612 h 1625207"/>
              <a:gd name="connsiteX41" fmla="*/ 4396481 w 7271283"/>
              <a:gd name="connsiteY41" fmla="*/ 1429272 h 1625207"/>
              <a:gd name="connsiteX42" fmla="*/ 4392167 w 7271283"/>
              <a:gd name="connsiteY42" fmla="*/ 1437896 h 1625207"/>
              <a:gd name="connsiteX43" fmla="*/ 4382631 w 7271283"/>
              <a:gd name="connsiteY43" fmla="*/ 1420231 h 1625207"/>
              <a:gd name="connsiteX44" fmla="*/ 3942802 w 7271283"/>
              <a:gd name="connsiteY44" fmla="*/ 1132906 h 1625207"/>
              <a:gd name="connsiteX45" fmla="*/ 3477975 w 7271283"/>
              <a:gd name="connsiteY45" fmla="*/ 1465399 h 1625207"/>
              <a:gd name="connsiteX46" fmla="*/ 1730232 w 7271283"/>
              <a:gd name="connsiteY46" fmla="*/ 1099581 h 1625207"/>
              <a:gd name="connsiteX47" fmla="*/ 1747915 w 7271283"/>
              <a:gd name="connsiteY47" fmla="*/ 1041680 h 1625207"/>
              <a:gd name="connsiteX48" fmla="*/ 2341582 w 7271283"/>
              <a:gd name="connsiteY48" fmla="*/ 558296 h 1625207"/>
              <a:gd name="connsiteX49" fmla="*/ 2712010 w 7271283"/>
              <a:gd name="connsiteY49" fmla="*/ 706891 h 1625207"/>
              <a:gd name="connsiteX50" fmla="*/ 2760216 w 7271283"/>
              <a:gd name="connsiteY50" fmla="*/ 754231 h 1625207"/>
              <a:gd name="connsiteX51" fmla="*/ 2764530 w 7271283"/>
              <a:gd name="connsiteY51" fmla="*/ 745607 h 1625207"/>
              <a:gd name="connsiteX52" fmla="*/ 2774065 w 7271283"/>
              <a:gd name="connsiteY52" fmla="*/ 763271 h 1625207"/>
              <a:gd name="connsiteX53" fmla="*/ 3213894 w 7271283"/>
              <a:gd name="connsiteY53" fmla="*/ 1050597 h 1625207"/>
              <a:gd name="connsiteX54" fmla="*/ 3636957 w 7271283"/>
              <a:gd name="connsiteY54" fmla="*/ 790164 h 1625207"/>
              <a:gd name="connsiteX55" fmla="*/ 3637208 w 7271283"/>
              <a:gd name="connsiteY55" fmla="*/ 789755 h 1625207"/>
              <a:gd name="connsiteX56" fmla="*/ 3638700 w 7271283"/>
              <a:gd name="connsiteY56" fmla="*/ 786661 h 1625207"/>
              <a:gd name="connsiteX57" fmla="*/ 3665486 w 7271283"/>
              <a:gd name="connsiteY57" fmla="*/ 738691 h 1625207"/>
              <a:gd name="connsiteX58" fmla="*/ 3678742 w 7271283"/>
              <a:gd name="connsiteY58" fmla="*/ 718056 h 1625207"/>
              <a:gd name="connsiteX59" fmla="*/ 3696231 w 7271283"/>
              <a:gd name="connsiteY59" fmla="*/ 677620 h 1625207"/>
              <a:gd name="connsiteX60" fmla="*/ 3688540 w 7271283"/>
              <a:gd name="connsiteY60" fmla="*/ 702804 h 1625207"/>
              <a:gd name="connsiteX61" fmla="*/ 3694650 w 7271283"/>
              <a:gd name="connsiteY61" fmla="*/ 693292 h 1625207"/>
              <a:gd name="connsiteX62" fmla="*/ 4186402 w 7271283"/>
              <a:gd name="connsiteY62" fmla="*/ 406302 h 1625207"/>
              <a:gd name="connsiteX63" fmla="*/ 4556829 w 7271283"/>
              <a:gd name="connsiteY63" fmla="*/ 554898 h 1625207"/>
              <a:gd name="connsiteX64" fmla="*/ 4605035 w 7271283"/>
              <a:gd name="connsiteY64" fmla="*/ 602237 h 1625207"/>
              <a:gd name="connsiteX65" fmla="*/ 4609349 w 7271283"/>
              <a:gd name="connsiteY65" fmla="*/ 593614 h 1625207"/>
              <a:gd name="connsiteX66" fmla="*/ 4618884 w 7271283"/>
              <a:gd name="connsiteY66" fmla="*/ 611278 h 1625207"/>
              <a:gd name="connsiteX67" fmla="*/ 5058713 w 7271283"/>
              <a:gd name="connsiteY67" fmla="*/ 898604 h 1625207"/>
              <a:gd name="connsiteX68" fmla="*/ 5523541 w 7271283"/>
              <a:gd name="connsiteY68" fmla="*/ 566110 h 1625207"/>
              <a:gd name="connsiteX69" fmla="*/ 5541050 w 7271283"/>
              <a:gd name="connsiteY69" fmla="*/ 525626 h 1625207"/>
              <a:gd name="connsiteX70" fmla="*/ 5523367 w 7271283"/>
              <a:gd name="connsiteY70" fmla="*/ 583527 h 1625207"/>
              <a:gd name="connsiteX71" fmla="*/ 4929700 w 7271283"/>
              <a:gd name="connsiteY71" fmla="*/ 1066912 h 1625207"/>
              <a:gd name="connsiteX72" fmla="*/ 4559273 w 7271283"/>
              <a:gd name="connsiteY72" fmla="*/ 918316 h 1625207"/>
              <a:gd name="connsiteX73" fmla="*/ 4511067 w 7271283"/>
              <a:gd name="connsiteY73" fmla="*/ 870977 h 1625207"/>
              <a:gd name="connsiteX74" fmla="*/ 4506753 w 7271283"/>
              <a:gd name="connsiteY74" fmla="*/ 879600 h 1625207"/>
              <a:gd name="connsiteX75" fmla="*/ 4497218 w 7271283"/>
              <a:gd name="connsiteY75" fmla="*/ 861936 h 1625207"/>
              <a:gd name="connsiteX76" fmla="*/ 4057389 w 7271283"/>
              <a:gd name="connsiteY76" fmla="*/ 574610 h 1625207"/>
              <a:gd name="connsiteX77" fmla="*/ 3634326 w 7271283"/>
              <a:gd name="connsiteY77" fmla="*/ 835043 h 1625207"/>
              <a:gd name="connsiteX78" fmla="*/ 3634075 w 7271283"/>
              <a:gd name="connsiteY78" fmla="*/ 835452 h 1625207"/>
              <a:gd name="connsiteX79" fmla="*/ 3632583 w 7271283"/>
              <a:gd name="connsiteY79" fmla="*/ 838546 h 1625207"/>
              <a:gd name="connsiteX80" fmla="*/ 3605796 w 7271283"/>
              <a:gd name="connsiteY80" fmla="*/ 886516 h 1625207"/>
              <a:gd name="connsiteX81" fmla="*/ 3592541 w 7271283"/>
              <a:gd name="connsiteY81" fmla="*/ 907151 h 1625207"/>
              <a:gd name="connsiteX82" fmla="*/ 3575052 w 7271283"/>
              <a:gd name="connsiteY82" fmla="*/ 947587 h 1625207"/>
              <a:gd name="connsiteX83" fmla="*/ 3582743 w 7271283"/>
              <a:gd name="connsiteY83" fmla="*/ 922403 h 1625207"/>
              <a:gd name="connsiteX84" fmla="*/ 3576633 w 7271283"/>
              <a:gd name="connsiteY84" fmla="*/ 931915 h 1625207"/>
              <a:gd name="connsiteX85" fmla="*/ 3084881 w 7271283"/>
              <a:gd name="connsiteY85" fmla="*/ 1218905 h 1625207"/>
              <a:gd name="connsiteX86" fmla="*/ 2714454 w 7271283"/>
              <a:gd name="connsiteY86" fmla="*/ 1070310 h 1625207"/>
              <a:gd name="connsiteX87" fmla="*/ 2666248 w 7271283"/>
              <a:gd name="connsiteY87" fmla="*/ 1022970 h 1625207"/>
              <a:gd name="connsiteX88" fmla="*/ 2661934 w 7271283"/>
              <a:gd name="connsiteY88" fmla="*/ 1031594 h 1625207"/>
              <a:gd name="connsiteX89" fmla="*/ 2652398 w 7271283"/>
              <a:gd name="connsiteY89" fmla="*/ 1013930 h 1625207"/>
              <a:gd name="connsiteX90" fmla="*/ 2212569 w 7271283"/>
              <a:gd name="connsiteY90" fmla="*/ 726604 h 1625207"/>
              <a:gd name="connsiteX91" fmla="*/ 1747742 w 7271283"/>
              <a:gd name="connsiteY91" fmla="*/ 1059097 h 1625207"/>
              <a:gd name="connsiteX92" fmla="*/ 0 w 7271283"/>
              <a:gd name="connsiteY92" fmla="*/ 693279 h 1625207"/>
              <a:gd name="connsiteX93" fmla="*/ 17683 w 7271283"/>
              <a:gd name="connsiteY93" fmla="*/ 635378 h 1625207"/>
              <a:gd name="connsiteX94" fmla="*/ 611350 w 7271283"/>
              <a:gd name="connsiteY94" fmla="*/ 151994 h 1625207"/>
              <a:gd name="connsiteX95" fmla="*/ 981778 w 7271283"/>
              <a:gd name="connsiteY95" fmla="*/ 300589 h 1625207"/>
              <a:gd name="connsiteX96" fmla="*/ 1029984 w 7271283"/>
              <a:gd name="connsiteY96" fmla="*/ 347929 h 1625207"/>
              <a:gd name="connsiteX97" fmla="*/ 1034298 w 7271283"/>
              <a:gd name="connsiteY97" fmla="*/ 339305 h 1625207"/>
              <a:gd name="connsiteX98" fmla="*/ 1043833 w 7271283"/>
              <a:gd name="connsiteY98" fmla="*/ 356969 h 1625207"/>
              <a:gd name="connsiteX99" fmla="*/ 1483662 w 7271283"/>
              <a:gd name="connsiteY99" fmla="*/ 644295 h 1625207"/>
              <a:gd name="connsiteX100" fmla="*/ 1906725 w 7271283"/>
              <a:gd name="connsiteY100" fmla="*/ 383862 h 1625207"/>
              <a:gd name="connsiteX101" fmla="*/ 1906976 w 7271283"/>
              <a:gd name="connsiteY101" fmla="*/ 383453 h 1625207"/>
              <a:gd name="connsiteX102" fmla="*/ 1908468 w 7271283"/>
              <a:gd name="connsiteY102" fmla="*/ 380359 h 1625207"/>
              <a:gd name="connsiteX103" fmla="*/ 1935254 w 7271283"/>
              <a:gd name="connsiteY103" fmla="*/ 332389 h 1625207"/>
              <a:gd name="connsiteX104" fmla="*/ 1948510 w 7271283"/>
              <a:gd name="connsiteY104" fmla="*/ 311754 h 1625207"/>
              <a:gd name="connsiteX105" fmla="*/ 1965999 w 7271283"/>
              <a:gd name="connsiteY105" fmla="*/ 271318 h 1625207"/>
              <a:gd name="connsiteX106" fmla="*/ 1958308 w 7271283"/>
              <a:gd name="connsiteY106" fmla="*/ 296502 h 1625207"/>
              <a:gd name="connsiteX107" fmla="*/ 1964418 w 7271283"/>
              <a:gd name="connsiteY107" fmla="*/ 286991 h 1625207"/>
              <a:gd name="connsiteX108" fmla="*/ 2456169 w 7271283"/>
              <a:gd name="connsiteY108" fmla="*/ 0 h 1625207"/>
              <a:gd name="connsiteX109" fmla="*/ 2826597 w 7271283"/>
              <a:gd name="connsiteY109" fmla="*/ 148596 h 1625207"/>
              <a:gd name="connsiteX110" fmla="*/ 2874803 w 7271283"/>
              <a:gd name="connsiteY110" fmla="*/ 195935 h 1625207"/>
              <a:gd name="connsiteX111" fmla="*/ 2879117 w 7271283"/>
              <a:gd name="connsiteY111" fmla="*/ 187312 h 1625207"/>
              <a:gd name="connsiteX112" fmla="*/ 2888652 w 7271283"/>
              <a:gd name="connsiteY112" fmla="*/ 204976 h 1625207"/>
              <a:gd name="connsiteX113" fmla="*/ 3328481 w 7271283"/>
              <a:gd name="connsiteY113" fmla="*/ 492302 h 1625207"/>
              <a:gd name="connsiteX114" fmla="*/ 3793309 w 7271283"/>
              <a:gd name="connsiteY114" fmla="*/ 159808 h 1625207"/>
              <a:gd name="connsiteX115" fmla="*/ 3810818 w 7271283"/>
              <a:gd name="connsiteY115" fmla="*/ 119325 h 1625207"/>
              <a:gd name="connsiteX116" fmla="*/ 3793135 w 7271283"/>
              <a:gd name="connsiteY116" fmla="*/ 177225 h 1625207"/>
              <a:gd name="connsiteX117" fmla="*/ 3199468 w 7271283"/>
              <a:gd name="connsiteY117" fmla="*/ 660610 h 1625207"/>
              <a:gd name="connsiteX118" fmla="*/ 2829041 w 7271283"/>
              <a:gd name="connsiteY118" fmla="*/ 512014 h 1625207"/>
              <a:gd name="connsiteX119" fmla="*/ 2780835 w 7271283"/>
              <a:gd name="connsiteY119" fmla="*/ 464675 h 1625207"/>
              <a:gd name="connsiteX120" fmla="*/ 2776521 w 7271283"/>
              <a:gd name="connsiteY120" fmla="*/ 473298 h 1625207"/>
              <a:gd name="connsiteX121" fmla="*/ 2766986 w 7271283"/>
              <a:gd name="connsiteY121" fmla="*/ 455634 h 1625207"/>
              <a:gd name="connsiteX122" fmla="*/ 2327156 w 7271283"/>
              <a:gd name="connsiteY122" fmla="*/ 168308 h 1625207"/>
              <a:gd name="connsiteX123" fmla="*/ 1904094 w 7271283"/>
              <a:gd name="connsiteY123" fmla="*/ 428741 h 1625207"/>
              <a:gd name="connsiteX124" fmla="*/ 1903843 w 7271283"/>
              <a:gd name="connsiteY124" fmla="*/ 429150 h 1625207"/>
              <a:gd name="connsiteX125" fmla="*/ 1902351 w 7271283"/>
              <a:gd name="connsiteY125" fmla="*/ 432244 h 1625207"/>
              <a:gd name="connsiteX126" fmla="*/ 1875564 w 7271283"/>
              <a:gd name="connsiteY126" fmla="*/ 480214 h 1625207"/>
              <a:gd name="connsiteX127" fmla="*/ 1862309 w 7271283"/>
              <a:gd name="connsiteY127" fmla="*/ 500849 h 1625207"/>
              <a:gd name="connsiteX128" fmla="*/ 1844820 w 7271283"/>
              <a:gd name="connsiteY128" fmla="*/ 541285 h 1625207"/>
              <a:gd name="connsiteX129" fmla="*/ 1852511 w 7271283"/>
              <a:gd name="connsiteY129" fmla="*/ 516101 h 1625207"/>
              <a:gd name="connsiteX130" fmla="*/ 1846401 w 7271283"/>
              <a:gd name="connsiteY130" fmla="*/ 525613 h 1625207"/>
              <a:gd name="connsiteX131" fmla="*/ 1354649 w 7271283"/>
              <a:gd name="connsiteY131" fmla="*/ 812603 h 1625207"/>
              <a:gd name="connsiteX132" fmla="*/ 984222 w 7271283"/>
              <a:gd name="connsiteY132" fmla="*/ 664008 h 1625207"/>
              <a:gd name="connsiteX133" fmla="*/ 936016 w 7271283"/>
              <a:gd name="connsiteY133" fmla="*/ 616668 h 1625207"/>
              <a:gd name="connsiteX134" fmla="*/ 931702 w 7271283"/>
              <a:gd name="connsiteY134" fmla="*/ 625292 h 1625207"/>
              <a:gd name="connsiteX135" fmla="*/ 922166 w 7271283"/>
              <a:gd name="connsiteY135" fmla="*/ 607628 h 1625207"/>
              <a:gd name="connsiteX136" fmla="*/ 482337 w 7271283"/>
              <a:gd name="connsiteY136" fmla="*/ 320302 h 1625207"/>
              <a:gd name="connsiteX137" fmla="*/ 17510 w 7271283"/>
              <a:gd name="connsiteY137" fmla="*/ 652795 h 16252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Lst>
            <a:rect l="l" t="t" r="r" b="b"/>
            <a:pathLst>
              <a:path w="7271283" h="1625207">
                <a:moveTo>
                  <a:pt x="3460465" y="1505883"/>
                </a:moveTo>
                <a:lnTo>
                  <a:pt x="3478149" y="1447982"/>
                </a:lnTo>
                <a:cubicBezTo>
                  <a:pt x="3586560" y="1161486"/>
                  <a:pt x="3811679" y="964598"/>
                  <a:pt x="4071815" y="964598"/>
                </a:cubicBezTo>
                <a:cubicBezTo>
                  <a:pt x="4209030" y="964598"/>
                  <a:pt x="4336502" y="1019377"/>
                  <a:pt x="4442242" y="1113193"/>
                </a:cubicBezTo>
                <a:lnTo>
                  <a:pt x="4490449" y="1160533"/>
                </a:lnTo>
                <a:lnTo>
                  <a:pt x="4494762" y="1151909"/>
                </a:lnTo>
                <a:lnTo>
                  <a:pt x="4504298" y="1169573"/>
                </a:lnTo>
                <a:cubicBezTo>
                  <a:pt x="4608842" y="1345050"/>
                  <a:pt x="4767055" y="1456899"/>
                  <a:pt x="4944127" y="1456899"/>
                </a:cubicBezTo>
                <a:cubicBezTo>
                  <a:pt x="5111976" y="1456899"/>
                  <a:pt x="5262881" y="1356397"/>
                  <a:pt x="5367190" y="1196466"/>
                </a:cubicBezTo>
                <a:lnTo>
                  <a:pt x="5367441" y="1196057"/>
                </a:lnTo>
                <a:lnTo>
                  <a:pt x="5368933" y="1192963"/>
                </a:lnTo>
                <a:cubicBezTo>
                  <a:pt x="5377453" y="1176562"/>
                  <a:pt x="5386388" y="1160563"/>
                  <a:pt x="5395720" y="1144993"/>
                </a:cubicBezTo>
                <a:lnTo>
                  <a:pt x="5408975" y="1124358"/>
                </a:lnTo>
                <a:lnTo>
                  <a:pt x="5426464" y="1083922"/>
                </a:lnTo>
                <a:lnTo>
                  <a:pt x="5418773" y="1109106"/>
                </a:lnTo>
                <a:lnTo>
                  <a:pt x="5424883" y="1099594"/>
                </a:lnTo>
                <a:cubicBezTo>
                  <a:pt x="5546128" y="923354"/>
                  <a:pt x="5721533" y="812604"/>
                  <a:pt x="5916635" y="812604"/>
                </a:cubicBezTo>
                <a:cubicBezTo>
                  <a:pt x="6053849" y="812604"/>
                  <a:pt x="6181321" y="867384"/>
                  <a:pt x="6287062" y="961200"/>
                </a:cubicBezTo>
                <a:lnTo>
                  <a:pt x="6335268" y="1008539"/>
                </a:lnTo>
                <a:lnTo>
                  <a:pt x="6339582" y="999916"/>
                </a:lnTo>
                <a:lnTo>
                  <a:pt x="6349117" y="1017580"/>
                </a:lnTo>
                <a:cubicBezTo>
                  <a:pt x="6453661" y="1193057"/>
                  <a:pt x="6611875" y="1304906"/>
                  <a:pt x="6788946" y="1304906"/>
                </a:cubicBezTo>
                <a:cubicBezTo>
                  <a:pt x="6980774" y="1304906"/>
                  <a:pt x="7150470" y="1173638"/>
                  <a:pt x="7253774" y="972412"/>
                </a:cubicBezTo>
                <a:lnTo>
                  <a:pt x="7271283" y="931928"/>
                </a:lnTo>
                <a:lnTo>
                  <a:pt x="7253600" y="989829"/>
                </a:lnTo>
                <a:cubicBezTo>
                  <a:pt x="7145189" y="1276325"/>
                  <a:pt x="6920069" y="1473214"/>
                  <a:pt x="6659933" y="1473214"/>
                </a:cubicBezTo>
                <a:cubicBezTo>
                  <a:pt x="6522719" y="1473214"/>
                  <a:pt x="6395247" y="1418434"/>
                  <a:pt x="6289506" y="1324618"/>
                </a:cubicBezTo>
                <a:lnTo>
                  <a:pt x="6241300" y="1277279"/>
                </a:lnTo>
                <a:lnTo>
                  <a:pt x="6236986" y="1285902"/>
                </a:lnTo>
                <a:lnTo>
                  <a:pt x="6227451" y="1268238"/>
                </a:lnTo>
                <a:cubicBezTo>
                  <a:pt x="6122907" y="1092761"/>
                  <a:pt x="5964693" y="980912"/>
                  <a:pt x="5787622" y="980912"/>
                </a:cubicBezTo>
                <a:cubicBezTo>
                  <a:pt x="5619772" y="980912"/>
                  <a:pt x="5468868" y="1081414"/>
                  <a:pt x="5364559" y="1241345"/>
                </a:cubicBezTo>
                <a:lnTo>
                  <a:pt x="5364308" y="1241754"/>
                </a:lnTo>
                <a:lnTo>
                  <a:pt x="5362816" y="1244848"/>
                </a:lnTo>
                <a:cubicBezTo>
                  <a:pt x="5354296" y="1261250"/>
                  <a:pt x="5345361" y="1277248"/>
                  <a:pt x="5336029" y="1292818"/>
                </a:cubicBezTo>
                <a:lnTo>
                  <a:pt x="5322774" y="1313453"/>
                </a:lnTo>
                <a:lnTo>
                  <a:pt x="5305285" y="1353889"/>
                </a:lnTo>
                <a:lnTo>
                  <a:pt x="5312976" y="1328705"/>
                </a:lnTo>
                <a:lnTo>
                  <a:pt x="5306866" y="1338217"/>
                </a:lnTo>
                <a:cubicBezTo>
                  <a:pt x="5185622" y="1514457"/>
                  <a:pt x="5010216" y="1625207"/>
                  <a:pt x="4815114" y="1625207"/>
                </a:cubicBezTo>
                <a:cubicBezTo>
                  <a:pt x="4677899" y="1625207"/>
                  <a:pt x="4550428" y="1570427"/>
                  <a:pt x="4444687" y="1476612"/>
                </a:cubicBezTo>
                <a:lnTo>
                  <a:pt x="4396481" y="1429272"/>
                </a:lnTo>
                <a:lnTo>
                  <a:pt x="4392167" y="1437896"/>
                </a:lnTo>
                <a:lnTo>
                  <a:pt x="4382631" y="1420231"/>
                </a:lnTo>
                <a:cubicBezTo>
                  <a:pt x="4278087" y="1244754"/>
                  <a:pt x="4119874" y="1132906"/>
                  <a:pt x="3942802" y="1132906"/>
                </a:cubicBezTo>
                <a:cubicBezTo>
                  <a:pt x="3750974" y="1132906"/>
                  <a:pt x="3581279" y="1264173"/>
                  <a:pt x="3477975" y="1465399"/>
                </a:cubicBezTo>
                <a:close/>
                <a:moveTo>
                  <a:pt x="1730232" y="1099581"/>
                </a:moveTo>
                <a:lnTo>
                  <a:pt x="1747915" y="1041680"/>
                </a:lnTo>
                <a:cubicBezTo>
                  <a:pt x="1856327" y="755184"/>
                  <a:pt x="2081446" y="558296"/>
                  <a:pt x="2341582" y="558296"/>
                </a:cubicBezTo>
                <a:cubicBezTo>
                  <a:pt x="2478797" y="558296"/>
                  <a:pt x="2606269" y="613075"/>
                  <a:pt x="2712010" y="706891"/>
                </a:cubicBezTo>
                <a:lnTo>
                  <a:pt x="2760216" y="754231"/>
                </a:lnTo>
                <a:lnTo>
                  <a:pt x="2764530" y="745607"/>
                </a:lnTo>
                <a:lnTo>
                  <a:pt x="2774065" y="763271"/>
                </a:lnTo>
                <a:cubicBezTo>
                  <a:pt x="2878609" y="938748"/>
                  <a:pt x="3036822" y="1050597"/>
                  <a:pt x="3213894" y="1050597"/>
                </a:cubicBezTo>
                <a:cubicBezTo>
                  <a:pt x="3381743" y="1050597"/>
                  <a:pt x="3532648" y="950095"/>
                  <a:pt x="3636957" y="790164"/>
                </a:cubicBezTo>
                <a:lnTo>
                  <a:pt x="3637208" y="789755"/>
                </a:lnTo>
                <a:lnTo>
                  <a:pt x="3638700" y="786661"/>
                </a:lnTo>
                <a:cubicBezTo>
                  <a:pt x="3647220" y="770260"/>
                  <a:pt x="3656155" y="754261"/>
                  <a:pt x="3665486" y="738691"/>
                </a:cubicBezTo>
                <a:lnTo>
                  <a:pt x="3678742" y="718056"/>
                </a:lnTo>
                <a:lnTo>
                  <a:pt x="3696231" y="677620"/>
                </a:lnTo>
                <a:lnTo>
                  <a:pt x="3688540" y="702804"/>
                </a:lnTo>
                <a:lnTo>
                  <a:pt x="3694650" y="693292"/>
                </a:lnTo>
                <a:cubicBezTo>
                  <a:pt x="3815894" y="517052"/>
                  <a:pt x="3991299" y="406302"/>
                  <a:pt x="4186402" y="406302"/>
                </a:cubicBezTo>
                <a:cubicBezTo>
                  <a:pt x="4323616" y="406302"/>
                  <a:pt x="4451088" y="461082"/>
                  <a:pt x="4556829" y="554898"/>
                </a:cubicBezTo>
                <a:lnTo>
                  <a:pt x="4605035" y="602237"/>
                </a:lnTo>
                <a:lnTo>
                  <a:pt x="4609349" y="593614"/>
                </a:lnTo>
                <a:lnTo>
                  <a:pt x="4618884" y="611278"/>
                </a:lnTo>
                <a:cubicBezTo>
                  <a:pt x="4723428" y="786755"/>
                  <a:pt x="4881642" y="898604"/>
                  <a:pt x="5058713" y="898604"/>
                </a:cubicBezTo>
                <a:cubicBezTo>
                  <a:pt x="5250541" y="898604"/>
                  <a:pt x="5420237" y="767336"/>
                  <a:pt x="5523541" y="566110"/>
                </a:cubicBezTo>
                <a:lnTo>
                  <a:pt x="5541050" y="525626"/>
                </a:lnTo>
                <a:lnTo>
                  <a:pt x="5523367" y="583527"/>
                </a:lnTo>
                <a:cubicBezTo>
                  <a:pt x="5414956" y="870023"/>
                  <a:pt x="5189836" y="1066912"/>
                  <a:pt x="4929700" y="1066912"/>
                </a:cubicBezTo>
                <a:cubicBezTo>
                  <a:pt x="4792486" y="1066912"/>
                  <a:pt x="4665014" y="1012132"/>
                  <a:pt x="4559273" y="918316"/>
                </a:cubicBezTo>
                <a:lnTo>
                  <a:pt x="4511067" y="870977"/>
                </a:lnTo>
                <a:lnTo>
                  <a:pt x="4506753" y="879600"/>
                </a:lnTo>
                <a:lnTo>
                  <a:pt x="4497218" y="861936"/>
                </a:lnTo>
                <a:cubicBezTo>
                  <a:pt x="4392674" y="686459"/>
                  <a:pt x="4234460" y="574610"/>
                  <a:pt x="4057389" y="574610"/>
                </a:cubicBezTo>
                <a:cubicBezTo>
                  <a:pt x="3889539" y="574610"/>
                  <a:pt x="3738635" y="675112"/>
                  <a:pt x="3634326" y="835043"/>
                </a:cubicBezTo>
                <a:lnTo>
                  <a:pt x="3634075" y="835452"/>
                </a:lnTo>
                <a:lnTo>
                  <a:pt x="3632583" y="838546"/>
                </a:lnTo>
                <a:cubicBezTo>
                  <a:pt x="3624063" y="854948"/>
                  <a:pt x="3615128" y="870946"/>
                  <a:pt x="3605796" y="886516"/>
                </a:cubicBezTo>
                <a:lnTo>
                  <a:pt x="3592541" y="907151"/>
                </a:lnTo>
                <a:lnTo>
                  <a:pt x="3575052" y="947587"/>
                </a:lnTo>
                <a:lnTo>
                  <a:pt x="3582743" y="922403"/>
                </a:lnTo>
                <a:lnTo>
                  <a:pt x="3576633" y="931915"/>
                </a:lnTo>
                <a:cubicBezTo>
                  <a:pt x="3455389" y="1108155"/>
                  <a:pt x="3279983" y="1218905"/>
                  <a:pt x="3084881" y="1218905"/>
                </a:cubicBezTo>
                <a:cubicBezTo>
                  <a:pt x="2947666" y="1218905"/>
                  <a:pt x="2820195" y="1164125"/>
                  <a:pt x="2714454" y="1070310"/>
                </a:cubicBezTo>
                <a:lnTo>
                  <a:pt x="2666248" y="1022970"/>
                </a:lnTo>
                <a:lnTo>
                  <a:pt x="2661934" y="1031594"/>
                </a:lnTo>
                <a:lnTo>
                  <a:pt x="2652398" y="1013930"/>
                </a:lnTo>
                <a:cubicBezTo>
                  <a:pt x="2547854" y="838452"/>
                  <a:pt x="2389641" y="726604"/>
                  <a:pt x="2212569" y="726604"/>
                </a:cubicBezTo>
                <a:cubicBezTo>
                  <a:pt x="2020741" y="726604"/>
                  <a:pt x="1851046" y="857871"/>
                  <a:pt x="1747742" y="1059097"/>
                </a:cubicBezTo>
                <a:close/>
                <a:moveTo>
                  <a:pt x="0" y="693279"/>
                </a:moveTo>
                <a:lnTo>
                  <a:pt x="17683" y="635378"/>
                </a:lnTo>
                <a:cubicBezTo>
                  <a:pt x="126095" y="348882"/>
                  <a:pt x="351214" y="151994"/>
                  <a:pt x="611350" y="151994"/>
                </a:cubicBezTo>
                <a:cubicBezTo>
                  <a:pt x="748565" y="151994"/>
                  <a:pt x="876037" y="206773"/>
                  <a:pt x="981778" y="300589"/>
                </a:cubicBezTo>
                <a:lnTo>
                  <a:pt x="1029984" y="347929"/>
                </a:lnTo>
                <a:lnTo>
                  <a:pt x="1034298" y="339305"/>
                </a:lnTo>
                <a:lnTo>
                  <a:pt x="1043833" y="356969"/>
                </a:lnTo>
                <a:cubicBezTo>
                  <a:pt x="1148377" y="532446"/>
                  <a:pt x="1306590" y="644295"/>
                  <a:pt x="1483662" y="644295"/>
                </a:cubicBezTo>
                <a:cubicBezTo>
                  <a:pt x="1651511" y="644295"/>
                  <a:pt x="1802416" y="543793"/>
                  <a:pt x="1906725" y="383862"/>
                </a:cubicBezTo>
                <a:lnTo>
                  <a:pt x="1906976" y="383453"/>
                </a:lnTo>
                <a:lnTo>
                  <a:pt x="1908468" y="380359"/>
                </a:lnTo>
                <a:cubicBezTo>
                  <a:pt x="1916988" y="363958"/>
                  <a:pt x="1925923" y="347959"/>
                  <a:pt x="1935254" y="332389"/>
                </a:cubicBezTo>
                <a:lnTo>
                  <a:pt x="1948510" y="311754"/>
                </a:lnTo>
                <a:lnTo>
                  <a:pt x="1965999" y="271318"/>
                </a:lnTo>
                <a:lnTo>
                  <a:pt x="1958308" y="296502"/>
                </a:lnTo>
                <a:lnTo>
                  <a:pt x="1964418" y="286991"/>
                </a:lnTo>
                <a:cubicBezTo>
                  <a:pt x="2085662" y="110750"/>
                  <a:pt x="2261067" y="0"/>
                  <a:pt x="2456169" y="0"/>
                </a:cubicBezTo>
                <a:cubicBezTo>
                  <a:pt x="2593384" y="0"/>
                  <a:pt x="2720856" y="54780"/>
                  <a:pt x="2826597" y="148596"/>
                </a:cubicBezTo>
                <a:lnTo>
                  <a:pt x="2874803" y="195935"/>
                </a:lnTo>
                <a:lnTo>
                  <a:pt x="2879117" y="187312"/>
                </a:lnTo>
                <a:lnTo>
                  <a:pt x="2888652" y="204976"/>
                </a:lnTo>
                <a:cubicBezTo>
                  <a:pt x="2993196" y="380453"/>
                  <a:pt x="3151410" y="492302"/>
                  <a:pt x="3328481" y="492302"/>
                </a:cubicBezTo>
                <a:cubicBezTo>
                  <a:pt x="3520309" y="492302"/>
                  <a:pt x="3690004" y="361034"/>
                  <a:pt x="3793309" y="159808"/>
                </a:cubicBezTo>
                <a:lnTo>
                  <a:pt x="3810818" y="119325"/>
                </a:lnTo>
                <a:lnTo>
                  <a:pt x="3793135" y="177225"/>
                </a:lnTo>
                <a:cubicBezTo>
                  <a:pt x="3684724" y="463721"/>
                  <a:pt x="3459604" y="660610"/>
                  <a:pt x="3199468" y="660610"/>
                </a:cubicBezTo>
                <a:cubicBezTo>
                  <a:pt x="3062253" y="660610"/>
                  <a:pt x="2934782" y="605830"/>
                  <a:pt x="2829041" y="512014"/>
                </a:cubicBezTo>
                <a:lnTo>
                  <a:pt x="2780835" y="464675"/>
                </a:lnTo>
                <a:lnTo>
                  <a:pt x="2776521" y="473298"/>
                </a:lnTo>
                <a:lnTo>
                  <a:pt x="2766986" y="455634"/>
                </a:lnTo>
                <a:cubicBezTo>
                  <a:pt x="2662442" y="280157"/>
                  <a:pt x="2504228" y="168308"/>
                  <a:pt x="2327156" y="168308"/>
                </a:cubicBezTo>
                <a:cubicBezTo>
                  <a:pt x="2159307" y="168308"/>
                  <a:pt x="2008403" y="268810"/>
                  <a:pt x="1904094" y="428741"/>
                </a:cubicBezTo>
                <a:lnTo>
                  <a:pt x="1903843" y="429150"/>
                </a:lnTo>
                <a:lnTo>
                  <a:pt x="1902351" y="432244"/>
                </a:lnTo>
                <a:cubicBezTo>
                  <a:pt x="1893831" y="448646"/>
                  <a:pt x="1884896" y="464644"/>
                  <a:pt x="1875564" y="480214"/>
                </a:cubicBezTo>
                <a:lnTo>
                  <a:pt x="1862309" y="500849"/>
                </a:lnTo>
                <a:lnTo>
                  <a:pt x="1844820" y="541285"/>
                </a:lnTo>
                <a:lnTo>
                  <a:pt x="1852511" y="516101"/>
                </a:lnTo>
                <a:lnTo>
                  <a:pt x="1846401" y="525613"/>
                </a:lnTo>
                <a:cubicBezTo>
                  <a:pt x="1725157" y="701853"/>
                  <a:pt x="1549751" y="812603"/>
                  <a:pt x="1354649" y="812603"/>
                </a:cubicBezTo>
                <a:cubicBezTo>
                  <a:pt x="1217434" y="812603"/>
                  <a:pt x="1089963" y="757823"/>
                  <a:pt x="984222" y="664008"/>
                </a:cubicBezTo>
                <a:lnTo>
                  <a:pt x="936016" y="616668"/>
                </a:lnTo>
                <a:lnTo>
                  <a:pt x="931702" y="625292"/>
                </a:lnTo>
                <a:lnTo>
                  <a:pt x="922166" y="607628"/>
                </a:lnTo>
                <a:cubicBezTo>
                  <a:pt x="817622" y="432150"/>
                  <a:pt x="659409" y="320302"/>
                  <a:pt x="482337" y="320302"/>
                </a:cubicBezTo>
                <a:cubicBezTo>
                  <a:pt x="290509" y="320302"/>
                  <a:pt x="120814" y="451569"/>
                  <a:pt x="17510" y="652795"/>
                </a:cubicBezTo>
                <a:close/>
              </a:path>
            </a:pathLst>
          </a:custGeom>
          <a:gradFill>
            <a:gsLst>
              <a:gs pos="75000">
                <a:srgbClr val="66CD33"/>
              </a:gs>
              <a:gs pos="0">
                <a:schemeClr val="tx1">
                  <a:lumMod val="95000"/>
                </a:schemeClr>
              </a:gs>
              <a:gs pos="57000">
                <a:srgbClr val="EB3208"/>
              </a:gs>
              <a:gs pos="61000">
                <a:srgbClr val="F54C04"/>
              </a:gs>
              <a:gs pos="42000">
                <a:srgbClr val="E3200B"/>
              </a:gs>
              <a:gs pos="41000">
                <a:srgbClr val="FF6600"/>
              </a:gs>
            </a:gsLst>
            <a:lin ang="2700000" scaled="1"/>
          </a:gradFill>
          <a:ln>
            <a:noFill/>
          </a:ln>
          <a:scene3d>
            <a:camera prst="orthographicFront"/>
            <a:lightRig rig="flood" dir="t"/>
          </a:scene3d>
          <a:sp3d prstMaterial="powder">
            <a:bevelT w="247650" prst="slope"/>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9" name="Forma libre 14"/>
          <p:cNvSpPr/>
          <p:nvPr/>
        </p:nvSpPr>
        <p:spPr>
          <a:xfrm rot="16200000" flipV="1">
            <a:off x="1217521" y="1271034"/>
            <a:ext cx="2274194" cy="4578955"/>
          </a:xfrm>
          <a:custGeom>
            <a:avLst/>
            <a:gdLst>
              <a:gd name="connsiteX0" fmla="*/ 3460465 w 7271283"/>
              <a:gd name="connsiteY0" fmla="*/ 1505883 h 1625207"/>
              <a:gd name="connsiteX1" fmla="*/ 3478149 w 7271283"/>
              <a:gd name="connsiteY1" fmla="*/ 1447982 h 1625207"/>
              <a:gd name="connsiteX2" fmla="*/ 4071815 w 7271283"/>
              <a:gd name="connsiteY2" fmla="*/ 964598 h 1625207"/>
              <a:gd name="connsiteX3" fmla="*/ 4442242 w 7271283"/>
              <a:gd name="connsiteY3" fmla="*/ 1113193 h 1625207"/>
              <a:gd name="connsiteX4" fmla="*/ 4490449 w 7271283"/>
              <a:gd name="connsiteY4" fmla="*/ 1160533 h 1625207"/>
              <a:gd name="connsiteX5" fmla="*/ 4494762 w 7271283"/>
              <a:gd name="connsiteY5" fmla="*/ 1151909 h 1625207"/>
              <a:gd name="connsiteX6" fmla="*/ 4504298 w 7271283"/>
              <a:gd name="connsiteY6" fmla="*/ 1169573 h 1625207"/>
              <a:gd name="connsiteX7" fmla="*/ 4944127 w 7271283"/>
              <a:gd name="connsiteY7" fmla="*/ 1456899 h 1625207"/>
              <a:gd name="connsiteX8" fmla="*/ 5367190 w 7271283"/>
              <a:gd name="connsiteY8" fmla="*/ 1196466 h 1625207"/>
              <a:gd name="connsiteX9" fmla="*/ 5367441 w 7271283"/>
              <a:gd name="connsiteY9" fmla="*/ 1196057 h 1625207"/>
              <a:gd name="connsiteX10" fmla="*/ 5368933 w 7271283"/>
              <a:gd name="connsiteY10" fmla="*/ 1192963 h 1625207"/>
              <a:gd name="connsiteX11" fmla="*/ 5395720 w 7271283"/>
              <a:gd name="connsiteY11" fmla="*/ 1144993 h 1625207"/>
              <a:gd name="connsiteX12" fmla="*/ 5408975 w 7271283"/>
              <a:gd name="connsiteY12" fmla="*/ 1124358 h 1625207"/>
              <a:gd name="connsiteX13" fmla="*/ 5426464 w 7271283"/>
              <a:gd name="connsiteY13" fmla="*/ 1083922 h 1625207"/>
              <a:gd name="connsiteX14" fmla="*/ 5418773 w 7271283"/>
              <a:gd name="connsiteY14" fmla="*/ 1109106 h 1625207"/>
              <a:gd name="connsiteX15" fmla="*/ 5424883 w 7271283"/>
              <a:gd name="connsiteY15" fmla="*/ 1099594 h 1625207"/>
              <a:gd name="connsiteX16" fmla="*/ 5916635 w 7271283"/>
              <a:gd name="connsiteY16" fmla="*/ 812604 h 1625207"/>
              <a:gd name="connsiteX17" fmla="*/ 6287062 w 7271283"/>
              <a:gd name="connsiteY17" fmla="*/ 961200 h 1625207"/>
              <a:gd name="connsiteX18" fmla="*/ 6335268 w 7271283"/>
              <a:gd name="connsiteY18" fmla="*/ 1008539 h 1625207"/>
              <a:gd name="connsiteX19" fmla="*/ 6339582 w 7271283"/>
              <a:gd name="connsiteY19" fmla="*/ 999916 h 1625207"/>
              <a:gd name="connsiteX20" fmla="*/ 6349117 w 7271283"/>
              <a:gd name="connsiteY20" fmla="*/ 1017580 h 1625207"/>
              <a:gd name="connsiteX21" fmla="*/ 6788946 w 7271283"/>
              <a:gd name="connsiteY21" fmla="*/ 1304906 h 1625207"/>
              <a:gd name="connsiteX22" fmla="*/ 7253774 w 7271283"/>
              <a:gd name="connsiteY22" fmla="*/ 972412 h 1625207"/>
              <a:gd name="connsiteX23" fmla="*/ 7271283 w 7271283"/>
              <a:gd name="connsiteY23" fmla="*/ 931928 h 1625207"/>
              <a:gd name="connsiteX24" fmla="*/ 7253600 w 7271283"/>
              <a:gd name="connsiteY24" fmla="*/ 989829 h 1625207"/>
              <a:gd name="connsiteX25" fmla="*/ 6659933 w 7271283"/>
              <a:gd name="connsiteY25" fmla="*/ 1473214 h 1625207"/>
              <a:gd name="connsiteX26" fmla="*/ 6289506 w 7271283"/>
              <a:gd name="connsiteY26" fmla="*/ 1324618 h 1625207"/>
              <a:gd name="connsiteX27" fmla="*/ 6241300 w 7271283"/>
              <a:gd name="connsiteY27" fmla="*/ 1277279 h 1625207"/>
              <a:gd name="connsiteX28" fmla="*/ 6236986 w 7271283"/>
              <a:gd name="connsiteY28" fmla="*/ 1285902 h 1625207"/>
              <a:gd name="connsiteX29" fmla="*/ 6227451 w 7271283"/>
              <a:gd name="connsiteY29" fmla="*/ 1268238 h 1625207"/>
              <a:gd name="connsiteX30" fmla="*/ 5787622 w 7271283"/>
              <a:gd name="connsiteY30" fmla="*/ 980912 h 1625207"/>
              <a:gd name="connsiteX31" fmla="*/ 5364559 w 7271283"/>
              <a:gd name="connsiteY31" fmla="*/ 1241345 h 1625207"/>
              <a:gd name="connsiteX32" fmla="*/ 5364308 w 7271283"/>
              <a:gd name="connsiteY32" fmla="*/ 1241754 h 1625207"/>
              <a:gd name="connsiteX33" fmla="*/ 5362816 w 7271283"/>
              <a:gd name="connsiteY33" fmla="*/ 1244848 h 1625207"/>
              <a:gd name="connsiteX34" fmla="*/ 5336029 w 7271283"/>
              <a:gd name="connsiteY34" fmla="*/ 1292818 h 1625207"/>
              <a:gd name="connsiteX35" fmla="*/ 5322774 w 7271283"/>
              <a:gd name="connsiteY35" fmla="*/ 1313453 h 1625207"/>
              <a:gd name="connsiteX36" fmla="*/ 5305285 w 7271283"/>
              <a:gd name="connsiteY36" fmla="*/ 1353889 h 1625207"/>
              <a:gd name="connsiteX37" fmla="*/ 5312976 w 7271283"/>
              <a:gd name="connsiteY37" fmla="*/ 1328705 h 1625207"/>
              <a:gd name="connsiteX38" fmla="*/ 5306866 w 7271283"/>
              <a:gd name="connsiteY38" fmla="*/ 1338217 h 1625207"/>
              <a:gd name="connsiteX39" fmla="*/ 4815114 w 7271283"/>
              <a:gd name="connsiteY39" fmla="*/ 1625207 h 1625207"/>
              <a:gd name="connsiteX40" fmla="*/ 4444687 w 7271283"/>
              <a:gd name="connsiteY40" fmla="*/ 1476612 h 1625207"/>
              <a:gd name="connsiteX41" fmla="*/ 4396481 w 7271283"/>
              <a:gd name="connsiteY41" fmla="*/ 1429272 h 1625207"/>
              <a:gd name="connsiteX42" fmla="*/ 4392167 w 7271283"/>
              <a:gd name="connsiteY42" fmla="*/ 1437896 h 1625207"/>
              <a:gd name="connsiteX43" fmla="*/ 4382631 w 7271283"/>
              <a:gd name="connsiteY43" fmla="*/ 1420231 h 1625207"/>
              <a:gd name="connsiteX44" fmla="*/ 3942802 w 7271283"/>
              <a:gd name="connsiteY44" fmla="*/ 1132906 h 1625207"/>
              <a:gd name="connsiteX45" fmla="*/ 3477975 w 7271283"/>
              <a:gd name="connsiteY45" fmla="*/ 1465399 h 1625207"/>
              <a:gd name="connsiteX46" fmla="*/ 1730232 w 7271283"/>
              <a:gd name="connsiteY46" fmla="*/ 1099581 h 1625207"/>
              <a:gd name="connsiteX47" fmla="*/ 1747915 w 7271283"/>
              <a:gd name="connsiteY47" fmla="*/ 1041680 h 1625207"/>
              <a:gd name="connsiteX48" fmla="*/ 2341582 w 7271283"/>
              <a:gd name="connsiteY48" fmla="*/ 558296 h 1625207"/>
              <a:gd name="connsiteX49" fmla="*/ 2712010 w 7271283"/>
              <a:gd name="connsiteY49" fmla="*/ 706891 h 1625207"/>
              <a:gd name="connsiteX50" fmla="*/ 2760216 w 7271283"/>
              <a:gd name="connsiteY50" fmla="*/ 754231 h 1625207"/>
              <a:gd name="connsiteX51" fmla="*/ 2764530 w 7271283"/>
              <a:gd name="connsiteY51" fmla="*/ 745607 h 1625207"/>
              <a:gd name="connsiteX52" fmla="*/ 2774065 w 7271283"/>
              <a:gd name="connsiteY52" fmla="*/ 763271 h 1625207"/>
              <a:gd name="connsiteX53" fmla="*/ 3213894 w 7271283"/>
              <a:gd name="connsiteY53" fmla="*/ 1050597 h 1625207"/>
              <a:gd name="connsiteX54" fmla="*/ 3636957 w 7271283"/>
              <a:gd name="connsiteY54" fmla="*/ 790164 h 1625207"/>
              <a:gd name="connsiteX55" fmla="*/ 3637208 w 7271283"/>
              <a:gd name="connsiteY55" fmla="*/ 789755 h 1625207"/>
              <a:gd name="connsiteX56" fmla="*/ 3638700 w 7271283"/>
              <a:gd name="connsiteY56" fmla="*/ 786661 h 1625207"/>
              <a:gd name="connsiteX57" fmla="*/ 3665486 w 7271283"/>
              <a:gd name="connsiteY57" fmla="*/ 738691 h 1625207"/>
              <a:gd name="connsiteX58" fmla="*/ 3678742 w 7271283"/>
              <a:gd name="connsiteY58" fmla="*/ 718056 h 1625207"/>
              <a:gd name="connsiteX59" fmla="*/ 3696231 w 7271283"/>
              <a:gd name="connsiteY59" fmla="*/ 677620 h 1625207"/>
              <a:gd name="connsiteX60" fmla="*/ 3688540 w 7271283"/>
              <a:gd name="connsiteY60" fmla="*/ 702804 h 1625207"/>
              <a:gd name="connsiteX61" fmla="*/ 3694650 w 7271283"/>
              <a:gd name="connsiteY61" fmla="*/ 693292 h 1625207"/>
              <a:gd name="connsiteX62" fmla="*/ 4186402 w 7271283"/>
              <a:gd name="connsiteY62" fmla="*/ 406302 h 1625207"/>
              <a:gd name="connsiteX63" fmla="*/ 4556829 w 7271283"/>
              <a:gd name="connsiteY63" fmla="*/ 554898 h 1625207"/>
              <a:gd name="connsiteX64" fmla="*/ 4605035 w 7271283"/>
              <a:gd name="connsiteY64" fmla="*/ 602237 h 1625207"/>
              <a:gd name="connsiteX65" fmla="*/ 4609349 w 7271283"/>
              <a:gd name="connsiteY65" fmla="*/ 593614 h 1625207"/>
              <a:gd name="connsiteX66" fmla="*/ 4618884 w 7271283"/>
              <a:gd name="connsiteY66" fmla="*/ 611278 h 1625207"/>
              <a:gd name="connsiteX67" fmla="*/ 5058713 w 7271283"/>
              <a:gd name="connsiteY67" fmla="*/ 898604 h 1625207"/>
              <a:gd name="connsiteX68" fmla="*/ 5523541 w 7271283"/>
              <a:gd name="connsiteY68" fmla="*/ 566110 h 1625207"/>
              <a:gd name="connsiteX69" fmla="*/ 5541050 w 7271283"/>
              <a:gd name="connsiteY69" fmla="*/ 525626 h 1625207"/>
              <a:gd name="connsiteX70" fmla="*/ 5523367 w 7271283"/>
              <a:gd name="connsiteY70" fmla="*/ 583527 h 1625207"/>
              <a:gd name="connsiteX71" fmla="*/ 4929700 w 7271283"/>
              <a:gd name="connsiteY71" fmla="*/ 1066912 h 1625207"/>
              <a:gd name="connsiteX72" fmla="*/ 4559273 w 7271283"/>
              <a:gd name="connsiteY72" fmla="*/ 918316 h 1625207"/>
              <a:gd name="connsiteX73" fmla="*/ 4511067 w 7271283"/>
              <a:gd name="connsiteY73" fmla="*/ 870977 h 1625207"/>
              <a:gd name="connsiteX74" fmla="*/ 4506753 w 7271283"/>
              <a:gd name="connsiteY74" fmla="*/ 879600 h 1625207"/>
              <a:gd name="connsiteX75" fmla="*/ 4497218 w 7271283"/>
              <a:gd name="connsiteY75" fmla="*/ 861936 h 1625207"/>
              <a:gd name="connsiteX76" fmla="*/ 4057389 w 7271283"/>
              <a:gd name="connsiteY76" fmla="*/ 574610 h 1625207"/>
              <a:gd name="connsiteX77" fmla="*/ 3634326 w 7271283"/>
              <a:gd name="connsiteY77" fmla="*/ 835043 h 1625207"/>
              <a:gd name="connsiteX78" fmla="*/ 3634075 w 7271283"/>
              <a:gd name="connsiteY78" fmla="*/ 835452 h 1625207"/>
              <a:gd name="connsiteX79" fmla="*/ 3632583 w 7271283"/>
              <a:gd name="connsiteY79" fmla="*/ 838546 h 1625207"/>
              <a:gd name="connsiteX80" fmla="*/ 3605796 w 7271283"/>
              <a:gd name="connsiteY80" fmla="*/ 886516 h 1625207"/>
              <a:gd name="connsiteX81" fmla="*/ 3592541 w 7271283"/>
              <a:gd name="connsiteY81" fmla="*/ 907151 h 1625207"/>
              <a:gd name="connsiteX82" fmla="*/ 3575052 w 7271283"/>
              <a:gd name="connsiteY82" fmla="*/ 947587 h 1625207"/>
              <a:gd name="connsiteX83" fmla="*/ 3582743 w 7271283"/>
              <a:gd name="connsiteY83" fmla="*/ 922403 h 1625207"/>
              <a:gd name="connsiteX84" fmla="*/ 3576633 w 7271283"/>
              <a:gd name="connsiteY84" fmla="*/ 931915 h 1625207"/>
              <a:gd name="connsiteX85" fmla="*/ 3084881 w 7271283"/>
              <a:gd name="connsiteY85" fmla="*/ 1218905 h 1625207"/>
              <a:gd name="connsiteX86" fmla="*/ 2714454 w 7271283"/>
              <a:gd name="connsiteY86" fmla="*/ 1070310 h 1625207"/>
              <a:gd name="connsiteX87" fmla="*/ 2666248 w 7271283"/>
              <a:gd name="connsiteY87" fmla="*/ 1022970 h 1625207"/>
              <a:gd name="connsiteX88" fmla="*/ 2661934 w 7271283"/>
              <a:gd name="connsiteY88" fmla="*/ 1031594 h 1625207"/>
              <a:gd name="connsiteX89" fmla="*/ 2652398 w 7271283"/>
              <a:gd name="connsiteY89" fmla="*/ 1013930 h 1625207"/>
              <a:gd name="connsiteX90" fmla="*/ 2212569 w 7271283"/>
              <a:gd name="connsiteY90" fmla="*/ 726604 h 1625207"/>
              <a:gd name="connsiteX91" fmla="*/ 1747742 w 7271283"/>
              <a:gd name="connsiteY91" fmla="*/ 1059097 h 1625207"/>
              <a:gd name="connsiteX92" fmla="*/ 0 w 7271283"/>
              <a:gd name="connsiteY92" fmla="*/ 693279 h 1625207"/>
              <a:gd name="connsiteX93" fmla="*/ 17683 w 7271283"/>
              <a:gd name="connsiteY93" fmla="*/ 635378 h 1625207"/>
              <a:gd name="connsiteX94" fmla="*/ 611350 w 7271283"/>
              <a:gd name="connsiteY94" fmla="*/ 151994 h 1625207"/>
              <a:gd name="connsiteX95" fmla="*/ 981778 w 7271283"/>
              <a:gd name="connsiteY95" fmla="*/ 300589 h 1625207"/>
              <a:gd name="connsiteX96" fmla="*/ 1029984 w 7271283"/>
              <a:gd name="connsiteY96" fmla="*/ 347929 h 1625207"/>
              <a:gd name="connsiteX97" fmla="*/ 1034298 w 7271283"/>
              <a:gd name="connsiteY97" fmla="*/ 339305 h 1625207"/>
              <a:gd name="connsiteX98" fmla="*/ 1043833 w 7271283"/>
              <a:gd name="connsiteY98" fmla="*/ 356969 h 1625207"/>
              <a:gd name="connsiteX99" fmla="*/ 1483662 w 7271283"/>
              <a:gd name="connsiteY99" fmla="*/ 644295 h 1625207"/>
              <a:gd name="connsiteX100" fmla="*/ 1906725 w 7271283"/>
              <a:gd name="connsiteY100" fmla="*/ 383862 h 1625207"/>
              <a:gd name="connsiteX101" fmla="*/ 1906976 w 7271283"/>
              <a:gd name="connsiteY101" fmla="*/ 383453 h 1625207"/>
              <a:gd name="connsiteX102" fmla="*/ 1908468 w 7271283"/>
              <a:gd name="connsiteY102" fmla="*/ 380359 h 1625207"/>
              <a:gd name="connsiteX103" fmla="*/ 1935254 w 7271283"/>
              <a:gd name="connsiteY103" fmla="*/ 332389 h 1625207"/>
              <a:gd name="connsiteX104" fmla="*/ 1948510 w 7271283"/>
              <a:gd name="connsiteY104" fmla="*/ 311754 h 1625207"/>
              <a:gd name="connsiteX105" fmla="*/ 1965999 w 7271283"/>
              <a:gd name="connsiteY105" fmla="*/ 271318 h 1625207"/>
              <a:gd name="connsiteX106" fmla="*/ 1958308 w 7271283"/>
              <a:gd name="connsiteY106" fmla="*/ 296502 h 1625207"/>
              <a:gd name="connsiteX107" fmla="*/ 1964418 w 7271283"/>
              <a:gd name="connsiteY107" fmla="*/ 286991 h 1625207"/>
              <a:gd name="connsiteX108" fmla="*/ 2456169 w 7271283"/>
              <a:gd name="connsiteY108" fmla="*/ 0 h 1625207"/>
              <a:gd name="connsiteX109" fmla="*/ 2826597 w 7271283"/>
              <a:gd name="connsiteY109" fmla="*/ 148596 h 1625207"/>
              <a:gd name="connsiteX110" fmla="*/ 2874803 w 7271283"/>
              <a:gd name="connsiteY110" fmla="*/ 195935 h 1625207"/>
              <a:gd name="connsiteX111" fmla="*/ 2879117 w 7271283"/>
              <a:gd name="connsiteY111" fmla="*/ 187312 h 1625207"/>
              <a:gd name="connsiteX112" fmla="*/ 2888652 w 7271283"/>
              <a:gd name="connsiteY112" fmla="*/ 204976 h 1625207"/>
              <a:gd name="connsiteX113" fmla="*/ 3328481 w 7271283"/>
              <a:gd name="connsiteY113" fmla="*/ 492302 h 1625207"/>
              <a:gd name="connsiteX114" fmla="*/ 3793309 w 7271283"/>
              <a:gd name="connsiteY114" fmla="*/ 159808 h 1625207"/>
              <a:gd name="connsiteX115" fmla="*/ 3810818 w 7271283"/>
              <a:gd name="connsiteY115" fmla="*/ 119325 h 1625207"/>
              <a:gd name="connsiteX116" fmla="*/ 3793135 w 7271283"/>
              <a:gd name="connsiteY116" fmla="*/ 177225 h 1625207"/>
              <a:gd name="connsiteX117" fmla="*/ 3199468 w 7271283"/>
              <a:gd name="connsiteY117" fmla="*/ 660610 h 1625207"/>
              <a:gd name="connsiteX118" fmla="*/ 2829041 w 7271283"/>
              <a:gd name="connsiteY118" fmla="*/ 512014 h 1625207"/>
              <a:gd name="connsiteX119" fmla="*/ 2780835 w 7271283"/>
              <a:gd name="connsiteY119" fmla="*/ 464675 h 1625207"/>
              <a:gd name="connsiteX120" fmla="*/ 2776521 w 7271283"/>
              <a:gd name="connsiteY120" fmla="*/ 473298 h 1625207"/>
              <a:gd name="connsiteX121" fmla="*/ 2766986 w 7271283"/>
              <a:gd name="connsiteY121" fmla="*/ 455634 h 1625207"/>
              <a:gd name="connsiteX122" fmla="*/ 2327156 w 7271283"/>
              <a:gd name="connsiteY122" fmla="*/ 168308 h 1625207"/>
              <a:gd name="connsiteX123" fmla="*/ 1904094 w 7271283"/>
              <a:gd name="connsiteY123" fmla="*/ 428741 h 1625207"/>
              <a:gd name="connsiteX124" fmla="*/ 1903843 w 7271283"/>
              <a:gd name="connsiteY124" fmla="*/ 429150 h 1625207"/>
              <a:gd name="connsiteX125" fmla="*/ 1902351 w 7271283"/>
              <a:gd name="connsiteY125" fmla="*/ 432244 h 1625207"/>
              <a:gd name="connsiteX126" fmla="*/ 1875564 w 7271283"/>
              <a:gd name="connsiteY126" fmla="*/ 480214 h 1625207"/>
              <a:gd name="connsiteX127" fmla="*/ 1862309 w 7271283"/>
              <a:gd name="connsiteY127" fmla="*/ 500849 h 1625207"/>
              <a:gd name="connsiteX128" fmla="*/ 1844820 w 7271283"/>
              <a:gd name="connsiteY128" fmla="*/ 541285 h 1625207"/>
              <a:gd name="connsiteX129" fmla="*/ 1852511 w 7271283"/>
              <a:gd name="connsiteY129" fmla="*/ 516101 h 1625207"/>
              <a:gd name="connsiteX130" fmla="*/ 1846401 w 7271283"/>
              <a:gd name="connsiteY130" fmla="*/ 525613 h 1625207"/>
              <a:gd name="connsiteX131" fmla="*/ 1354649 w 7271283"/>
              <a:gd name="connsiteY131" fmla="*/ 812603 h 1625207"/>
              <a:gd name="connsiteX132" fmla="*/ 984222 w 7271283"/>
              <a:gd name="connsiteY132" fmla="*/ 664008 h 1625207"/>
              <a:gd name="connsiteX133" fmla="*/ 936016 w 7271283"/>
              <a:gd name="connsiteY133" fmla="*/ 616668 h 1625207"/>
              <a:gd name="connsiteX134" fmla="*/ 931702 w 7271283"/>
              <a:gd name="connsiteY134" fmla="*/ 625292 h 1625207"/>
              <a:gd name="connsiteX135" fmla="*/ 922166 w 7271283"/>
              <a:gd name="connsiteY135" fmla="*/ 607628 h 1625207"/>
              <a:gd name="connsiteX136" fmla="*/ 482337 w 7271283"/>
              <a:gd name="connsiteY136" fmla="*/ 320302 h 1625207"/>
              <a:gd name="connsiteX137" fmla="*/ 17510 w 7271283"/>
              <a:gd name="connsiteY137" fmla="*/ 652795 h 16252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Lst>
            <a:rect l="l" t="t" r="r" b="b"/>
            <a:pathLst>
              <a:path w="7271283" h="1625207">
                <a:moveTo>
                  <a:pt x="3460465" y="1505883"/>
                </a:moveTo>
                <a:lnTo>
                  <a:pt x="3478149" y="1447982"/>
                </a:lnTo>
                <a:cubicBezTo>
                  <a:pt x="3586560" y="1161486"/>
                  <a:pt x="3811679" y="964598"/>
                  <a:pt x="4071815" y="964598"/>
                </a:cubicBezTo>
                <a:cubicBezTo>
                  <a:pt x="4209030" y="964598"/>
                  <a:pt x="4336502" y="1019377"/>
                  <a:pt x="4442242" y="1113193"/>
                </a:cubicBezTo>
                <a:lnTo>
                  <a:pt x="4490449" y="1160533"/>
                </a:lnTo>
                <a:lnTo>
                  <a:pt x="4494762" y="1151909"/>
                </a:lnTo>
                <a:lnTo>
                  <a:pt x="4504298" y="1169573"/>
                </a:lnTo>
                <a:cubicBezTo>
                  <a:pt x="4608842" y="1345050"/>
                  <a:pt x="4767055" y="1456899"/>
                  <a:pt x="4944127" y="1456899"/>
                </a:cubicBezTo>
                <a:cubicBezTo>
                  <a:pt x="5111976" y="1456899"/>
                  <a:pt x="5262881" y="1356397"/>
                  <a:pt x="5367190" y="1196466"/>
                </a:cubicBezTo>
                <a:lnTo>
                  <a:pt x="5367441" y="1196057"/>
                </a:lnTo>
                <a:lnTo>
                  <a:pt x="5368933" y="1192963"/>
                </a:lnTo>
                <a:cubicBezTo>
                  <a:pt x="5377453" y="1176562"/>
                  <a:pt x="5386388" y="1160563"/>
                  <a:pt x="5395720" y="1144993"/>
                </a:cubicBezTo>
                <a:lnTo>
                  <a:pt x="5408975" y="1124358"/>
                </a:lnTo>
                <a:lnTo>
                  <a:pt x="5426464" y="1083922"/>
                </a:lnTo>
                <a:lnTo>
                  <a:pt x="5418773" y="1109106"/>
                </a:lnTo>
                <a:lnTo>
                  <a:pt x="5424883" y="1099594"/>
                </a:lnTo>
                <a:cubicBezTo>
                  <a:pt x="5546128" y="923354"/>
                  <a:pt x="5721533" y="812604"/>
                  <a:pt x="5916635" y="812604"/>
                </a:cubicBezTo>
                <a:cubicBezTo>
                  <a:pt x="6053849" y="812604"/>
                  <a:pt x="6181321" y="867384"/>
                  <a:pt x="6287062" y="961200"/>
                </a:cubicBezTo>
                <a:lnTo>
                  <a:pt x="6335268" y="1008539"/>
                </a:lnTo>
                <a:lnTo>
                  <a:pt x="6339582" y="999916"/>
                </a:lnTo>
                <a:lnTo>
                  <a:pt x="6349117" y="1017580"/>
                </a:lnTo>
                <a:cubicBezTo>
                  <a:pt x="6453661" y="1193057"/>
                  <a:pt x="6611875" y="1304906"/>
                  <a:pt x="6788946" y="1304906"/>
                </a:cubicBezTo>
                <a:cubicBezTo>
                  <a:pt x="6980774" y="1304906"/>
                  <a:pt x="7150470" y="1173638"/>
                  <a:pt x="7253774" y="972412"/>
                </a:cubicBezTo>
                <a:lnTo>
                  <a:pt x="7271283" y="931928"/>
                </a:lnTo>
                <a:lnTo>
                  <a:pt x="7253600" y="989829"/>
                </a:lnTo>
                <a:cubicBezTo>
                  <a:pt x="7145189" y="1276325"/>
                  <a:pt x="6920069" y="1473214"/>
                  <a:pt x="6659933" y="1473214"/>
                </a:cubicBezTo>
                <a:cubicBezTo>
                  <a:pt x="6522719" y="1473214"/>
                  <a:pt x="6395247" y="1418434"/>
                  <a:pt x="6289506" y="1324618"/>
                </a:cubicBezTo>
                <a:lnTo>
                  <a:pt x="6241300" y="1277279"/>
                </a:lnTo>
                <a:lnTo>
                  <a:pt x="6236986" y="1285902"/>
                </a:lnTo>
                <a:lnTo>
                  <a:pt x="6227451" y="1268238"/>
                </a:lnTo>
                <a:cubicBezTo>
                  <a:pt x="6122907" y="1092761"/>
                  <a:pt x="5964693" y="980912"/>
                  <a:pt x="5787622" y="980912"/>
                </a:cubicBezTo>
                <a:cubicBezTo>
                  <a:pt x="5619772" y="980912"/>
                  <a:pt x="5468868" y="1081414"/>
                  <a:pt x="5364559" y="1241345"/>
                </a:cubicBezTo>
                <a:lnTo>
                  <a:pt x="5364308" y="1241754"/>
                </a:lnTo>
                <a:lnTo>
                  <a:pt x="5362816" y="1244848"/>
                </a:lnTo>
                <a:cubicBezTo>
                  <a:pt x="5354296" y="1261250"/>
                  <a:pt x="5345361" y="1277248"/>
                  <a:pt x="5336029" y="1292818"/>
                </a:cubicBezTo>
                <a:lnTo>
                  <a:pt x="5322774" y="1313453"/>
                </a:lnTo>
                <a:lnTo>
                  <a:pt x="5305285" y="1353889"/>
                </a:lnTo>
                <a:lnTo>
                  <a:pt x="5312976" y="1328705"/>
                </a:lnTo>
                <a:lnTo>
                  <a:pt x="5306866" y="1338217"/>
                </a:lnTo>
                <a:cubicBezTo>
                  <a:pt x="5185622" y="1514457"/>
                  <a:pt x="5010216" y="1625207"/>
                  <a:pt x="4815114" y="1625207"/>
                </a:cubicBezTo>
                <a:cubicBezTo>
                  <a:pt x="4677899" y="1625207"/>
                  <a:pt x="4550428" y="1570427"/>
                  <a:pt x="4444687" y="1476612"/>
                </a:cubicBezTo>
                <a:lnTo>
                  <a:pt x="4396481" y="1429272"/>
                </a:lnTo>
                <a:lnTo>
                  <a:pt x="4392167" y="1437896"/>
                </a:lnTo>
                <a:lnTo>
                  <a:pt x="4382631" y="1420231"/>
                </a:lnTo>
                <a:cubicBezTo>
                  <a:pt x="4278087" y="1244754"/>
                  <a:pt x="4119874" y="1132906"/>
                  <a:pt x="3942802" y="1132906"/>
                </a:cubicBezTo>
                <a:cubicBezTo>
                  <a:pt x="3750974" y="1132906"/>
                  <a:pt x="3581279" y="1264173"/>
                  <a:pt x="3477975" y="1465399"/>
                </a:cubicBezTo>
                <a:close/>
                <a:moveTo>
                  <a:pt x="1730232" y="1099581"/>
                </a:moveTo>
                <a:lnTo>
                  <a:pt x="1747915" y="1041680"/>
                </a:lnTo>
                <a:cubicBezTo>
                  <a:pt x="1856327" y="755184"/>
                  <a:pt x="2081446" y="558296"/>
                  <a:pt x="2341582" y="558296"/>
                </a:cubicBezTo>
                <a:cubicBezTo>
                  <a:pt x="2478797" y="558296"/>
                  <a:pt x="2606269" y="613075"/>
                  <a:pt x="2712010" y="706891"/>
                </a:cubicBezTo>
                <a:lnTo>
                  <a:pt x="2760216" y="754231"/>
                </a:lnTo>
                <a:lnTo>
                  <a:pt x="2764530" y="745607"/>
                </a:lnTo>
                <a:lnTo>
                  <a:pt x="2774065" y="763271"/>
                </a:lnTo>
                <a:cubicBezTo>
                  <a:pt x="2878609" y="938748"/>
                  <a:pt x="3036822" y="1050597"/>
                  <a:pt x="3213894" y="1050597"/>
                </a:cubicBezTo>
                <a:cubicBezTo>
                  <a:pt x="3381743" y="1050597"/>
                  <a:pt x="3532648" y="950095"/>
                  <a:pt x="3636957" y="790164"/>
                </a:cubicBezTo>
                <a:lnTo>
                  <a:pt x="3637208" y="789755"/>
                </a:lnTo>
                <a:lnTo>
                  <a:pt x="3638700" y="786661"/>
                </a:lnTo>
                <a:cubicBezTo>
                  <a:pt x="3647220" y="770260"/>
                  <a:pt x="3656155" y="754261"/>
                  <a:pt x="3665486" y="738691"/>
                </a:cubicBezTo>
                <a:lnTo>
                  <a:pt x="3678742" y="718056"/>
                </a:lnTo>
                <a:lnTo>
                  <a:pt x="3696231" y="677620"/>
                </a:lnTo>
                <a:lnTo>
                  <a:pt x="3688540" y="702804"/>
                </a:lnTo>
                <a:lnTo>
                  <a:pt x="3694650" y="693292"/>
                </a:lnTo>
                <a:cubicBezTo>
                  <a:pt x="3815894" y="517052"/>
                  <a:pt x="3991299" y="406302"/>
                  <a:pt x="4186402" y="406302"/>
                </a:cubicBezTo>
                <a:cubicBezTo>
                  <a:pt x="4323616" y="406302"/>
                  <a:pt x="4451088" y="461082"/>
                  <a:pt x="4556829" y="554898"/>
                </a:cubicBezTo>
                <a:lnTo>
                  <a:pt x="4605035" y="602237"/>
                </a:lnTo>
                <a:lnTo>
                  <a:pt x="4609349" y="593614"/>
                </a:lnTo>
                <a:lnTo>
                  <a:pt x="4618884" y="611278"/>
                </a:lnTo>
                <a:cubicBezTo>
                  <a:pt x="4723428" y="786755"/>
                  <a:pt x="4881642" y="898604"/>
                  <a:pt x="5058713" y="898604"/>
                </a:cubicBezTo>
                <a:cubicBezTo>
                  <a:pt x="5250541" y="898604"/>
                  <a:pt x="5420237" y="767336"/>
                  <a:pt x="5523541" y="566110"/>
                </a:cubicBezTo>
                <a:lnTo>
                  <a:pt x="5541050" y="525626"/>
                </a:lnTo>
                <a:lnTo>
                  <a:pt x="5523367" y="583527"/>
                </a:lnTo>
                <a:cubicBezTo>
                  <a:pt x="5414956" y="870023"/>
                  <a:pt x="5189836" y="1066912"/>
                  <a:pt x="4929700" y="1066912"/>
                </a:cubicBezTo>
                <a:cubicBezTo>
                  <a:pt x="4792486" y="1066912"/>
                  <a:pt x="4665014" y="1012132"/>
                  <a:pt x="4559273" y="918316"/>
                </a:cubicBezTo>
                <a:lnTo>
                  <a:pt x="4511067" y="870977"/>
                </a:lnTo>
                <a:lnTo>
                  <a:pt x="4506753" y="879600"/>
                </a:lnTo>
                <a:lnTo>
                  <a:pt x="4497218" y="861936"/>
                </a:lnTo>
                <a:cubicBezTo>
                  <a:pt x="4392674" y="686459"/>
                  <a:pt x="4234460" y="574610"/>
                  <a:pt x="4057389" y="574610"/>
                </a:cubicBezTo>
                <a:cubicBezTo>
                  <a:pt x="3889539" y="574610"/>
                  <a:pt x="3738635" y="675112"/>
                  <a:pt x="3634326" y="835043"/>
                </a:cubicBezTo>
                <a:lnTo>
                  <a:pt x="3634075" y="835452"/>
                </a:lnTo>
                <a:lnTo>
                  <a:pt x="3632583" y="838546"/>
                </a:lnTo>
                <a:cubicBezTo>
                  <a:pt x="3624063" y="854948"/>
                  <a:pt x="3615128" y="870946"/>
                  <a:pt x="3605796" y="886516"/>
                </a:cubicBezTo>
                <a:lnTo>
                  <a:pt x="3592541" y="907151"/>
                </a:lnTo>
                <a:lnTo>
                  <a:pt x="3575052" y="947587"/>
                </a:lnTo>
                <a:lnTo>
                  <a:pt x="3582743" y="922403"/>
                </a:lnTo>
                <a:lnTo>
                  <a:pt x="3576633" y="931915"/>
                </a:lnTo>
                <a:cubicBezTo>
                  <a:pt x="3455389" y="1108155"/>
                  <a:pt x="3279983" y="1218905"/>
                  <a:pt x="3084881" y="1218905"/>
                </a:cubicBezTo>
                <a:cubicBezTo>
                  <a:pt x="2947666" y="1218905"/>
                  <a:pt x="2820195" y="1164125"/>
                  <a:pt x="2714454" y="1070310"/>
                </a:cubicBezTo>
                <a:lnTo>
                  <a:pt x="2666248" y="1022970"/>
                </a:lnTo>
                <a:lnTo>
                  <a:pt x="2661934" y="1031594"/>
                </a:lnTo>
                <a:lnTo>
                  <a:pt x="2652398" y="1013930"/>
                </a:lnTo>
                <a:cubicBezTo>
                  <a:pt x="2547854" y="838452"/>
                  <a:pt x="2389641" y="726604"/>
                  <a:pt x="2212569" y="726604"/>
                </a:cubicBezTo>
                <a:cubicBezTo>
                  <a:pt x="2020741" y="726604"/>
                  <a:pt x="1851046" y="857871"/>
                  <a:pt x="1747742" y="1059097"/>
                </a:cubicBezTo>
                <a:close/>
                <a:moveTo>
                  <a:pt x="0" y="693279"/>
                </a:moveTo>
                <a:lnTo>
                  <a:pt x="17683" y="635378"/>
                </a:lnTo>
                <a:cubicBezTo>
                  <a:pt x="126095" y="348882"/>
                  <a:pt x="351214" y="151994"/>
                  <a:pt x="611350" y="151994"/>
                </a:cubicBezTo>
                <a:cubicBezTo>
                  <a:pt x="748565" y="151994"/>
                  <a:pt x="876037" y="206773"/>
                  <a:pt x="981778" y="300589"/>
                </a:cubicBezTo>
                <a:lnTo>
                  <a:pt x="1029984" y="347929"/>
                </a:lnTo>
                <a:lnTo>
                  <a:pt x="1034298" y="339305"/>
                </a:lnTo>
                <a:lnTo>
                  <a:pt x="1043833" y="356969"/>
                </a:lnTo>
                <a:cubicBezTo>
                  <a:pt x="1148377" y="532446"/>
                  <a:pt x="1306590" y="644295"/>
                  <a:pt x="1483662" y="644295"/>
                </a:cubicBezTo>
                <a:cubicBezTo>
                  <a:pt x="1651511" y="644295"/>
                  <a:pt x="1802416" y="543793"/>
                  <a:pt x="1906725" y="383862"/>
                </a:cubicBezTo>
                <a:lnTo>
                  <a:pt x="1906976" y="383453"/>
                </a:lnTo>
                <a:lnTo>
                  <a:pt x="1908468" y="380359"/>
                </a:lnTo>
                <a:cubicBezTo>
                  <a:pt x="1916988" y="363958"/>
                  <a:pt x="1925923" y="347959"/>
                  <a:pt x="1935254" y="332389"/>
                </a:cubicBezTo>
                <a:lnTo>
                  <a:pt x="1948510" y="311754"/>
                </a:lnTo>
                <a:lnTo>
                  <a:pt x="1965999" y="271318"/>
                </a:lnTo>
                <a:lnTo>
                  <a:pt x="1958308" y="296502"/>
                </a:lnTo>
                <a:lnTo>
                  <a:pt x="1964418" y="286991"/>
                </a:lnTo>
                <a:cubicBezTo>
                  <a:pt x="2085662" y="110750"/>
                  <a:pt x="2261067" y="0"/>
                  <a:pt x="2456169" y="0"/>
                </a:cubicBezTo>
                <a:cubicBezTo>
                  <a:pt x="2593384" y="0"/>
                  <a:pt x="2720856" y="54780"/>
                  <a:pt x="2826597" y="148596"/>
                </a:cubicBezTo>
                <a:lnTo>
                  <a:pt x="2874803" y="195935"/>
                </a:lnTo>
                <a:lnTo>
                  <a:pt x="2879117" y="187312"/>
                </a:lnTo>
                <a:lnTo>
                  <a:pt x="2888652" y="204976"/>
                </a:lnTo>
                <a:cubicBezTo>
                  <a:pt x="2993196" y="380453"/>
                  <a:pt x="3151410" y="492302"/>
                  <a:pt x="3328481" y="492302"/>
                </a:cubicBezTo>
                <a:cubicBezTo>
                  <a:pt x="3520309" y="492302"/>
                  <a:pt x="3690004" y="361034"/>
                  <a:pt x="3793309" y="159808"/>
                </a:cubicBezTo>
                <a:lnTo>
                  <a:pt x="3810818" y="119325"/>
                </a:lnTo>
                <a:lnTo>
                  <a:pt x="3793135" y="177225"/>
                </a:lnTo>
                <a:cubicBezTo>
                  <a:pt x="3684724" y="463721"/>
                  <a:pt x="3459604" y="660610"/>
                  <a:pt x="3199468" y="660610"/>
                </a:cubicBezTo>
                <a:cubicBezTo>
                  <a:pt x="3062253" y="660610"/>
                  <a:pt x="2934782" y="605830"/>
                  <a:pt x="2829041" y="512014"/>
                </a:cubicBezTo>
                <a:lnTo>
                  <a:pt x="2780835" y="464675"/>
                </a:lnTo>
                <a:lnTo>
                  <a:pt x="2776521" y="473298"/>
                </a:lnTo>
                <a:lnTo>
                  <a:pt x="2766986" y="455634"/>
                </a:lnTo>
                <a:cubicBezTo>
                  <a:pt x="2662442" y="280157"/>
                  <a:pt x="2504228" y="168308"/>
                  <a:pt x="2327156" y="168308"/>
                </a:cubicBezTo>
                <a:cubicBezTo>
                  <a:pt x="2159307" y="168308"/>
                  <a:pt x="2008403" y="268810"/>
                  <a:pt x="1904094" y="428741"/>
                </a:cubicBezTo>
                <a:lnTo>
                  <a:pt x="1903843" y="429150"/>
                </a:lnTo>
                <a:lnTo>
                  <a:pt x="1902351" y="432244"/>
                </a:lnTo>
                <a:cubicBezTo>
                  <a:pt x="1893831" y="448646"/>
                  <a:pt x="1884896" y="464644"/>
                  <a:pt x="1875564" y="480214"/>
                </a:cubicBezTo>
                <a:lnTo>
                  <a:pt x="1862309" y="500849"/>
                </a:lnTo>
                <a:lnTo>
                  <a:pt x="1844820" y="541285"/>
                </a:lnTo>
                <a:lnTo>
                  <a:pt x="1852511" y="516101"/>
                </a:lnTo>
                <a:lnTo>
                  <a:pt x="1846401" y="525613"/>
                </a:lnTo>
                <a:cubicBezTo>
                  <a:pt x="1725157" y="701853"/>
                  <a:pt x="1549751" y="812603"/>
                  <a:pt x="1354649" y="812603"/>
                </a:cubicBezTo>
                <a:cubicBezTo>
                  <a:pt x="1217434" y="812603"/>
                  <a:pt x="1089963" y="757823"/>
                  <a:pt x="984222" y="664008"/>
                </a:cubicBezTo>
                <a:lnTo>
                  <a:pt x="936016" y="616668"/>
                </a:lnTo>
                <a:lnTo>
                  <a:pt x="931702" y="625292"/>
                </a:lnTo>
                <a:lnTo>
                  <a:pt x="922166" y="607628"/>
                </a:lnTo>
                <a:cubicBezTo>
                  <a:pt x="817622" y="432150"/>
                  <a:pt x="659409" y="320302"/>
                  <a:pt x="482337" y="320302"/>
                </a:cubicBezTo>
                <a:cubicBezTo>
                  <a:pt x="290509" y="320302"/>
                  <a:pt x="120814" y="451569"/>
                  <a:pt x="17510" y="652795"/>
                </a:cubicBezTo>
                <a:close/>
              </a:path>
            </a:pathLst>
          </a:custGeom>
          <a:gradFill flip="none" rotWithShape="1">
            <a:gsLst>
              <a:gs pos="75000">
                <a:srgbClr val="66CD33"/>
              </a:gs>
              <a:gs pos="0">
                <a:schemeClr val="tx1">
                  <a:lumMod val="95000"/>
                </a:schemeClr>
              </a:gs>
              <a:gs pos="57000">
                <a:srgbClr val="EB3208"/>
              </a:gs>
              <a:gs pos="61000">
                <a:srgbClr val="F54C04"/>
              </a:gs>
              <a:gs pos="42000">
                <a:srgbClr val="E3200B"/>
              </a:gs>
              <a:gs pos="41000">
                <a:srgbClr val="FF6600"/>
              </a:gs>
            </a:gsLst>
            <a:lin ang="2700000" scaled="1"/>
            <a:tileRect/>
          </a:gradFill>
          <a:ln>
            <a:noFill/>
          </a:ln>
          <a:scene3d>
            <a:camera prst="orthographicFront"/>
            <a:lightRig rig="flood" dir="t"/>
          </a:scene3d>
          <a:sp3d prstMaterial="powder">
            <a:bevelT w="247650" prst="slope"/>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1" name="10 Rectángulo"/>
          <p:cNvSpPr/>
          <p:nvPr/>
        </p:nvSpPr>
        <p:spPr>
          <a:xfrm rot="10800000">
            <a:off x="0" y="0"/>
            <a:ext cx="9144000" cy="5143500"/>
          </a:xfrm>
          <a:prstGeom prst="rect">
            <a:avLst/>
          </a:prstGeom>
          <a:gradFill>
            <a:gsLst>
              <a:gs pos="78000">
                <a:srgbClr val="FC4B04"/>
              </a:gs>
              <a:gs pos="0">
                <a:schemeClr val="tx1"/>
              </a:gs>
              <a:gs pos="100000">
                <a:srgbClr val="FF3300"/>
              </a:gs>
              <a:gs pos="66000">
                <a:schemeClr val="tx1"/>
              </a:gs>
              <a:gs pos="90000">
                <a:schemeClr val="tx1"/>
              </a:gs>
              <a:gs pos="44000">
                <a:schemeClr val="tx1"/>
              </a:gs>
              <a:gs pos="54000">
                <a:srgbClr val="FA4C06"/>
              </a:gs>
              <a:gs pos="33000">
                <a:srgbClr val="FD5003"/>
              </a:gs>
              <a:gs pos="23000">
                <a:schemeClr val="tx1"/>
              </a:gs>
              <a:gs pos="12000">
                <a:srgbClr val="FF4A01"/>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342897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4000" fill="hold"/>
                                        <p:tgtEl>
                                          <p:spTgt spid="6"/>
                                        </p:tgtEl>
                                        <p:attrNameLst>
                                          <p:attrName>ppt_x</p:attrName>
                                        </p:attrNameLst>
                                      </p:cBhvr>
                                      <p:tavLst>
                                        <p:tav tm="0">
                                          <p:val>
                                            <p:strVal val="1+#ppt_w/2"/>
                                          </p:val>
                                        </p:tav>
                                        <p:tav tm="100000">
                                          <p:val>
                                            <p:strVal val="#ppt_x"/>
                                          </p:val>
                                        </p:tav>
                                      </p:tavLst>
                                    </p:anim>
                                    <p:anim calcmode="lin" valueType="num">
                                      <p:cBhvr additive="base">
                                        <p:cTn id="8" dur="4000" fill="hold"/>
                                        <p:tgtEl>
                                          <p:spTgt spid="6"/>
                                        </p:tgtEl>
                                        <p:attrNameLst>
                                          <p:attrName>ppt_y</p:attrName>
                                        </p:attrNameLst>
                                      </p:cBhvr>
                                      <p:tavLst>
                                        <p:tav tm="0">
                                          <p:val>
                                            <p:strVal val="#ppt_y"/>
                                          </p:val>
                                        </p:tav>
                                        <p:tav tm="100000">
                                          <p:val>
                                            <p:strVal val="#ppt_y"/>
                                          </p:val>
                                        </p:tav>
                                      </p:tavLst>
                                    </p:anim>
                                  </p:childTnLst>
                                </p:cTn>
                              </p:par>
                              <p:par>
                                <p:cTn id="9" presetID="19" presetClass="entr" presetSubtype="10" fill="hold" grpId="1"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0" fill="hold"/>
                                        <p:tgtEl>
                                          <p:spTgt spid="6"/>
                                        </p:tgtEl>
                                        <p:attrNameLst>
                                          <p:attrName>ppt_w</p:attrName>
                                        </p:attrNameLst>
                                      </p:cBhvr>
                                      <p:tavLst>
                                        <p:tav tm="0" fmla="#ppt_w*sin(2.5*pi*$)">
                                          <p:val>
                                            <p:fltVal val="0"/>
                                          </p:val>
                                        </p:tav>
                                        <p:tav tm="100000">
                                          <p:val>
                                            <p:fltVal val="1"/>
                                          </p:val>
                                        </p:tav>
                                      </p:tavLst>
                                    </p:anim>
                                    <p:anim calcmode="lin" valueType="num">
                                      <p:cBhvr>
                                        <p:cTn id="12" dur="5000" fill="hold"/>
                                        <p:tgtEl>
                                          <p:spTgt spid="6"/>
                                        </p:tgtEl>
                                        <p:attrNameLst>
                                          <p:attrName>ppt_h</p:attrName>
                                        </p:attrNameLst>
                                      </p:cBhvr>
                                      <p:tavLst>
                                        <p:tav tm="0">
                                          <p:val>
                                            <p:strVal val="#ppt_h"/>
                                          </p:val>
                                        </p:tav>
                                        <p:tav tm="100000">
                                          <p:val>
                                            <p:strVal val="#ppt_h"/>
                                          </p:val>
                                        </p:tav>
                                      </p:tavLst>
                                    </p:anim>
                                  </p:childTnLst>
                                </p:cTn>
                              </p:par>
                              <p:par>
                                <p:cTn id="13" presetID="2" presetClass="exit" presetSubtype="2" fill="hold" grpId="2" nodeType="withEffect">
                                  <p:stCondLst>
                                    <p:cond delay="0"/>
                                  </p:stCondLst>
                                  <p:childTnLst>
                                    <p:anim calcmode="lin" valueType="num">
                                      <p:cBhvr additive="base">
                                        <p:cTn id="14" dur="4000"/>
                                        <p:tgtEl>
                                          <p:spTgt spid="6"/>
                                        </p:tgtEl>
                                        <p:attrNameLst>
                                          <p:attrName>ppt_x</p:attrName>
                                        </p:attrNameLst>
                                      </p:cBhvr>
                                      <p:tavLst>
                                        <p:tav tm="0">
                                          <p:val>
                                            <p:strVal val="ppt_x"/>
                                          </p:val>
                                        </p:tav>
                                        <p:tav tm="100000">
                                          <p:val>
                                            <p:strVal val="1+ppt_w/2"/>
                                          </p:val>
                                        </p:tav>
                                      </p:tavLst>
                                    </p:anim>
                                    <p:anim calcmode="lin" valueType="num">
                                      <p:cBhvr additive="base">
                                        <p:cTn id="15" dur="4000"/>
                                        <p:tgtEl>
                                          <p:spTgt spid="6"/>
                                        </p:tgtEl>
                                        <p:attrNameLst>
                                          <p:attrName>ppt_y</p:attrName>
                                        </p:attrNameLst>
                                      </p:cBhvr>
                                      <p:tavLst>
                                        <p:tav tm="0">
                                          <p:val>
                                            <p:strVal val="ppt_y"/>
                                          </p:val>
                                        </p:tav>
                                        <p:tav tm="100000">
                                          <p:val>
                                            <p:strVal val="ppt_y"/>
                                          </p:val>
                                        </p:tav>
                                      </p:tavLst>
                                    </p:anim>
                                    <p:set>
                                      <p:cBhvr>
                                        <p:cTn id="16" dur="1" fill="hold">
                                          <p:stCondLst>
                                            <p:cond delay="3999"/>
                                          </p:stCondLst>
                                        </p:cTn>
                                        <p:tgtEl>
                                          <p:spTgt spid="6"/>
                                        </p:tgtEl>
                                        <p:attrNameLst>
                                          <p:attrName>style.visibility</p:attrName>
                                        </p:attrNameLst>
                                      </p:cBhvr>
                                      <p:to>
                                        <p:strVal val="hidden"/>
                                      </p:to>
                                    </p:set>
                                  </p:childTnLst>
                                </p:cTn>
                              </p:par>
                              <p:par>
                                <p:cTn id="17" presetID="2" presetClass="entr" presetSubtype="2"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4000" fill="hold"/>
                                        <p:tgtEl>
                                          <p:spTgt spid="9"/>
                                        </p:tgtEl>
                                        <p:attrNameLst>
                                          <p:attrName>ppt_x</p:attrName>
                                        </p:attrNameLst>
                                      </p:cBhvr>
                                      <p:tavLst>
                                        <p:tav tm="0">
                                          <p:val>
                                            <p:strVal val="1+#ppt_w/2"/>
                                          </p:val>
                                        </p:tav>
                                        <p:tav tm="100000">
                                          <p:val>
                                            <p:strVal val="#ppt_x"/>
                                          </p:val>
                                        </p:tav>
                                      </p:tavLst>
                                    </p:anim>
                                    <p:anim calcmode="lin" valueType="num">
                                      <p:cBhvr additive="base">
                                        <p:cTn id="20" dur="4000" fill="hold"/>
                                        <p:tgtEl>
                                          <p:spTgt spid="9"/>
                                        </p:tgtEl>
                                        <p:attrNameLst>
                                          <p:attrName>ppt_y</p:attrName>
                                        </p:attrNameLst>
                                      </p:cBhvr>
                                      <p:tavLst>
                                        <p:tav tm="0">
                                          <p:val>
                                            <p:strVal val="#ppt_y"/>
                                          </p:val>
                                        </p:tav>
                                        <p:tav tm="100000">
                                          <p:val>
                                            <p:strVal val="#ppt_y"/>
                                          </p:val>
                                        </p:tav>
                                      </p:tavLst>
                                    </p:anim>
                                  </p:childTnLst>
                                </p:cTn>
                              </p:par>
                              <p:par>
                                <p:cTn id="21" presetID="19" presetClass="entr" presetSubtype="10" fill="hold" grpId="1"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p:cTn id="23" dur="5000" fill="hold"/>
                                        <p:tgtEl>
                                          <p:spTgt spid="9"/>
                                        </p:tgtEl>
                                        <p:attrNameLst>
                                          <p:attrName>ppt_w</p:attrName>
                                        </p:attrNameLst>
                                      </p:cBhvr>
                                      <p:tavLst>
                                        <p:tav tm="0" fmla="#ppt_w*sin(2.5*pi*$)">
                                          <p:val>
                                            <p:fltVal val="0"/>
                                          </p:val>
                                        </p:tav>
                                        <p:tav tm="100000">
                                          <p:val>
                                            <p:fltVal val="1"/>
                                          </p:val>
                                        </p:tav>
                                      </p:tavLst>
                                    </p:anim>
                                    <p:anim calcmode="lin" valueType="num">
                                      <p:cBhvr>
                                        <p:cTn id="24" dur="5000" fill="hold"/>
                                        <p:tgtEl>
                                          <p:spTgt spid="9"/>
                                        </p:tgtEl>
                                        <p:attrNameLst>
                                          <p:attrName>ppt_h</p:attrName>
                                        </p:attrNameLst>
                                      </p:cBhvr>
                                      <p:tavLst>
                                        <p:tav tm="0">
                                          <p:val>
                                            <p:strVal val="#ppt_h"/>
                                          </p:val>
                                        </p:tav>
                                        <p:tav tm="100000">
                                          <p:val>
                                            <p:strVal val="#ppt_h"/>
                                          </p:val>
                                        </p:tav>
                                      </p:tavLst>
                                    </p:anim>
                                  </p:childTnLst>
                                </p:cTn>
                              </p:par>
                              <p:par>
                                <p:cTn id="25" presetID="2" presetClass="exit" presetSubtype="2" fill="hold" grpId="2" nodeType="withEffect">
                                  <p:stCondLst>
                                    <p:cond delay="0"/>
                                  </p:stCondLst>
                                  <p:childTnLst>
                                    <p:anim calcmode="lin" valueType="num">
                                      <p:cBhvr additive="base">
                                        <p:cTn id="26" dur="4000"/>
                                        <p:tgtEl>
                                          <p:spTgt spid="9"/>
                                        </p:tgtEl>
                                        <p:attrNameLst>
                                          <p:attrName>ppt_x</p:attrName>
                                        </p:attrNameLst>
                                      </p:cBhvr>
                                      <p:tavLst>
                                        <p:tav tm="0">
                                          <p:val>
                                            <p:strVal val="ppt_x"/>
                                          </p:val>
                                        </p:tav>
                                        <p:tav tm="100000">
                                          <p:val>
                                            <p:strVal val="1+ppt_w/2"/>
                                          </p:val>
                                        </p:tav>
                                      </p:tavLst>
                                    </p:anim>
                                    <p:anim calcmode="lin" valueType="num">
                                      <p:cBhvr additive="base">
                                        <p:cTn id="27" dur="4000"/>
                                        <p:tgtEl>
                                          <p:spTgt spid="9"/>
                                        </p:tgtEl>
                                        <p:attrNameLst>
                                          <p:attrName>ppt_y</p:attrName>
                                        </p:attrNameLst>
                                      </p:cBhvr>
                                      <p:tavLst>
                                        <p:tav tm="0">
                                          <p:val>
                                            <p:strVal val="ppt_y"/>
                                          </p:val>
                                        </p:tav>
                                        <p:tav tm="100000">
                                          <p:val>
                                            <p:strVal val="ppt_y"/>
                                          </p:val>
                                        </p:tav>
                                      </p:tavLst>
                                    </p:anim>
                                    <p:set>
                                      <p:cBhvr>
                                        <p:cTn id="28" dur="1" fill="hold">
                                          <p:stCondLst>
                                            <p:cond delay="3999"/>
                                          </p:stCondLst>
                                        </p:cTn>
                                        <p:tgtEl>
                                          <p:spTgt spid="9"/>
                                        </p:tgtEl>
                                        <p:attrNameLst>
                                          <p:attrName>style.visibility</p:attrName>
                                        </p:attrNameLst>
                                      </p:cBhvr>
                                      <p:to>
                                        <p:strVal val="hidden"/>
                                      </p:to>
                                    </p:set>
                                  </p:childTnLst>
                                </p:cTn>
                              </p:par>
                              <p:par>
                                <p:cTn id="29" presetID="2" presetClass="entr" presetSubtype="8" fill="hold" grpId="0" nodeType="with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additive="base">
                                        <p:cTn id="31" dur="4000" fill="hold"/>
                                        <p:tgtEl>
                                          <p:spTgt spid="7"/>
                                        </p:tgtEl>
                                        <p:attrNameLst>
                                          <p:attrName>ppt_x</p:attrName>
                                        </p:attrNameLst>
                                      </p:cBhvr>
                                      <p:tavLst>
                                        <p:tav tm="0">
                                          <p:val>
                                            <p:strVal val="0-#ppt_w/2"/>
                                          </p:val>
                                        </p:tav>
                                        <p:tav tm="100000">
                                          <p:val>
                                            <p:strVal val="#ppt_x"/>
                                          </p:val>
                                        </p:tav>
                                      </p:tavLst>
                                    </p:anim>
                                    <p:anim calcmode="lin" valueType="num">
                                      <p:cBhvr additive="base">
                                        <p:cTn id="32" dur="4000" fill="hold"/>
                                        <p:tgtEl>
                                          <p:spTgt spid="7"/>
                                        </p:tgtEl>
                                        <p:attrNameLst>
                                          <p:attrName>ppt_y</p:attrName>
                                        </p:attrNameLst>
                                      </p:cBhvr>
                                      <p:tavLst>
                                        <p:tav tm="0">
                                          <p:val>
                                            <p:strVal val="#ppt_y"/>
                                          </p:val>
                                        </p:tav>
                                        <p:tav tm="100000">
                                          <p:val>
                                            <p:strVal val="#ppt_y"/>
                                          </p:val>
                                        </p:tav>
                                      </p:tavLst>
                                    </p:anim>
                                  </p:childTnLst>
                                </p:cTn>
                              </p:par>
                              <p:par>
                                <p:cTn id="33" presetID="19" presetClass="entr" presetSubtype="10" fill="hold" grpId="1" nodeType="withEffect">
                                  <p:stCondLst>
                                    <p:cond delay="0"/>
                                  </p:stCondLst>
                                  <p:childTnLst>
                                    <p:set>
                                      <p:cBhvr>
                                        <p:cTn id="34" dur="1" fill="hold">
                                          <p:stCondLst>
                                            <p:cond delay="0"/>
                                          </p:stCondLst>
                                        </p:cTn>
                                        <p:tgtEl>
                                          <p:spTgt spid="7"/>
                                        </p:tgtEl>
                                        <p:attrNameLst>
                                          <p:attrName>style.visibility</p:attrName>
                                        </p:attrNameLst>
                                      </p:cBhvr>
                                      <p:to>
                                        <p:strVal val="visible"/>
                                      </p:to>
                                    </p:set>
                                    <p:anim calcmode="lin" valueType="num">
                                      <p:cBhvr>
                                        <p:cTn id="35" dur="5000" fill="hold"/>
                                        <p:tgtEl>
                                          <p:spTgt spid="7"/>
                                        </p:tgtEl>
                                        <p:attrNameLst>
                                          <p:attrName>ppt_w</p:attrName>
                                        </p:attrNameLst>
                                      </p:cBhvr>
                                      <p:tavLst>
                                        <p:tav tm="0" fmla="#ppt_w*sin(2.5*pi*$)">
                                          <p:val>
                                            <p:fltVal val="0"/>
                                          </p:val>
                                        </p:tav>
                                        <p:tav tm="100000">
                                          <p:val>
                                            <p:fltVal val="1"/>
                                          </p:val>
                                        </p:tav>
                                      </p:tavLst>
                                    </p:anim>
                                    <p:anim calcmode="lin" valueType="num">
                                      <p:cBhvr>
                                        <p:cTn id="36" dur="5000" fill="hold"/>
                                        <p:tgtEl>
                                          <p:spTgt spid="7"/>
                                        </p:tgtEl>
                                        <p:attrNameLst>
                                          <p:attrName>ppt_h</p:attrName>
                                        </p:attrNameLst>
                                      </p:cBhvr>
                                      <p:tavLst>
                                        <p:tav tm="0">
                                          <p:val>
                                            <p:strVal val="#ppt_h"/>
                                          </p:val>
                                        </p:tav>
                                        <p:tav tm="100000">
                                          <p:val>
                                            <p:strVal val="#ppt_h"/>
                                          </p:val>
                                        </p:tav>
                                      </p:tavLst>
                                    </p:anim>
                                  </p:childTnLst>
                                </p:cTn>
                              </p:par>
                              <p:par>
                                <p:cTn id="37" presetID="2" presetClass="exit" presetSubtype="8" fill="hold" grpId="2" nodeType="withEffect">
                                  <p:stCondLst>
                                    <p:cond delay="0"/>
                                  </p:stCondLst>
                                  <p:childTnLst>
                                    <p:anim calcmode="lin" valueType="num">
                                      <p:cBhvr additive="base">
                                        <p:cTn id="38" dur="4000"/>
                                        <p:tgtEl>
                                          <p:spTgt spid="7"/>
                                        </p:tgtEl>
                                        <p:attrNameLst>
                                          <p:attrName>ppt_x</p:attrName>
                                        </p:attrNameLst>
                                      </p:cBhvr>
                                      <p:tavLst>
                                        <p:tav tm="0">
                                          <p:val>
                                            <p:strVal val="ppt_x"/>
                                          </p:val>
                                        </p:tav>
                                        <p:tav tm="100000">
                                          <p:val>
                                            <p:strVal val="0-ppt_w/2"/>
                                          </p:val>
                                        </p:tav>
                                      </p:tavLst>
                                    </p:anim>
                                    <p:anim calcmode="lin" valueType="num">
                                      <p:cBhvr additive="base">
                                        <p:cTn id="39" dur="4000"/>
                                        <p:tgtEl>
                                          <p:spTgt spid="7"/>
                                        </p:tgtEl>
                                        <p:attrNameLst>
                                          <p:attrName>ppt_y</p:attrName>
                                        </p:attrNameLst>
                                      </p:cBhvr>
                                      <p:tavLst>
                                        <p:tav tm="0">
                                          <p:val>
                                            <p:strVal val="ppt_y"/>
                                          </p:val>
                                        </p:tav>
                                        <p:tav tm="100000">
                                          <p:val>
                                            <p:strVal val="ppt_y"/>
                                          </p:val>
                                        </p:tav>
                                      </p:tavLst>
                                    </p:anim>
                                    <p:set>
                                      <p:cBhvr>
                                        <p:cTn id="40" dur="1" fill="hold">
                                          <p:stCondLst>
                                            <p:cond delay="3999"/>
                                          </p:stCondLst>
                                        </p:cTn>
                                        <p:tgtEl>
                                          <p:spTgt spid="7"/>
                                        </p:tgtEl>
                                        <p:attrNameLst>
                                          <p:attrName>style.visibility</p:attrName>
                                        </p:attrNameLst>
                                      </p:cBhvr>
                                      <p:to>
                                        <p:strVal val="hidden"/>
                                      </p:to>
                                    </p:set>
                                  </p:childTnLst>
                                </p:cTn>
                              </p:par>
                              <p:par>
                                <p:cTn id="41" presetID="2" presetClass="entr" presetSubtype="8" fill="hold" grpId="0" nodeType="withEffect">
                                  <p:stCondLst>
                                    <p:cond delay="0"/>
                                  </p:stCondLst>
                                  <p:childTnLst>
                                    <p:set>
                                      <p:cBhvr>
                                        <p:cTn id="42" dur="1" fill="hold">
                                          <p:stCondLst>
                                            <p:cond delay="0"/>
                                          </p:stCondLst>
                                        </p:cTn>
                                        <p:tgtEl>
                                          <p:spTgt spid="8"/>
                                        </p:tgtEl>
                                        <p:attrNameLst>
                                          <p:attrName>style.visibility</p:attrName>
                                        </p:attrNameLst>
                                      </p:cBhvr>
                                      <p:to>
                                        <p:strVal val="visible"/>
                                      </p:to>
                                    </p:set>
                                    <p:anim calcmode="lin" valueType="num">
                                      <p:cBhvr additive="base">
                                        <p:cTn id="43" dur="4000" fill="hold"/>
                                        <p:tgtEl>
                                          <p:spTgt spid="8"/>
                                        </p:tgtEl>
                                        <p:attrNameLst>
                                          <p:attrName>ppt_x</p:attrName>
                                        </p:attrNameLst>
                                      </p:cBhvr>
                                      <p:tavLst>
                                        <p:tav tm="0">
                                          <p:val>
                                            <p:strVal val="0-#ppt_w/2"/>
                                          </p:val>
                                        </p:tav>
                                        <p:tav tm="100000">
                                          <p:val>
                                            <p:strVal val="#ppt_x"/>
                                          </p:val>
                                        </p:tav>
                                      </p:tavLst>
                                    </p:anim>
                                    <p:anim calcmode="lin" valueType="num">
                                      <p:cBhvr additive="base">
                                        <p:cTn id="44" dur="4000" fill="hold"/>
                                        <p:tgtEl>
                                          <p:spTgt spid="8"/>
                                        </p:tgtEl>
                                        <p:attrNameLst>
                                          <p:attrName>ppt_y</p:attrName>
                                        </p:attrNameLst>
                                      </p:cBhvr>
                                      <p:tavLst>
                                        <p:tav tm="0">
                                          <p:val>
                                            <p:strVal val="#ppt_y"/>
                                          </p:val>
                                        </p:tav>
                                        <p:tav tm="100000">
                                          <p:val>
                                            <p:strVal val="#ppt_y"/>
                                          </p:val>
                                        </p:tav>
                                      </p:tavLst>
                                    </p:anim>
                                  </p:childTnLst>
                                </p:cTn>
                              </p:par>
                              <p:par>
                                <p:cTn id="45" presetID="19" presetClass="entr" presetSubtype="10" fill="hold" grpId="1" nodeType="withEffect">
                                  <p:stCondLst>
                                    <p:cond delay="0"/>
                                  </p:stCondLst>
                                  <p:childTnLst>
                                    <p:set>
                                      <p:cBhvr>
                                        <p:cTn id="46" dur="1" fill="hold">
                                          <p:stCondLst>
                                            <p:cond delay="0"/>
                                          </p:stCondLst>
                                        </p:cTn>
                                        <p:tgtEl>
                                          <p:spTgt spid="8"/>
                                        </p:tgtEl>
                                        <p:attrNameLst>
                                          <p:attrName>style.visibility</p:attrName>
                                        </p:attrNameLst>
                                      </p:cBhvr>
                                      <p:to>
                                        <p:strVal val="visible"/>
                                      </p:to>
                                    </p:set>
                                    <p:anim calcmode="lin" valueType="num">
                                      <p:cBhvr>
                                        <p:cTn id="47" dur="5000" fill="hold"/>
                                        <p:tgtEl>
                                          <p:spTgt spid="8"/>
                                        </p:tgtEl>
                                        <p:attrNameLst>
                                          <p:attrName>ppt_w</p:attrName>
                                        </p:attrNameLst>
                                      </p:cBhvr>
                                      <p:tavLst>
                                        <p:tav tm="0" fmla="#ppt_w*sin(2.5*pi*$)">
                                          <p:val>
                                            <p:fltVal val="0"/>
                                          </p:val>
                                        </p:tav>
                                        <p:tav tm="100000">
                                          <p:val>
                                            <p:fltVal val="1"/>
                                          </p:val>
                                        </p:tav>
                                      </p:tavLst>
                                    </p:anim>
                                    <p:anim calcmode="lin" valueType="num">
                                      <p:cBhvr>
                                        <p:cTn id="48" dur="5000" fill="hold"/>
                                        <p:tgtEl>
                                          <p:spTgt spid="8"/>
                                        </p:tgtEl>
                                        <p:attrNameLst>
                                          <p:attrName>ppt_h</p:attrName>
                                        </p:attrNameLst>
                                      </p:cBhvr>
                                      <p:tavLst>
                                        <p:tav tm="0">
                                          <p:val>
                                            <p:strVal val="#ppt_h"/>
                                          </p:val>
                                        </p:tav>
                                        <p:tav tm="100000">
                                          <p:val>
                                            <p:strVal val="#ppt_h"/>
                                          </p:val>
                                        </p:tav>
                                      </p:tavLst>
                                    </p:anim>
                                  </p:childTnLst>
                                </p:cTn>
                              </p:par>
                              <p:par>
                                <p:cTn id="49" presetID="2" presetClass="exit" presetSubtype="8" fill="hold" grpId="2" nodeType="withEffect">
                                  <p:stCondLst>
                                    <p:cond delay="0"/>
                                  </p:stCondLst>
                                  <p:childTnLst>
                                    <p:anim calcmode="lin" valueType="num">
                                      <p:cBhvr additive="base">
                                        <p:cTn id="50" dur="4000"/>
                                        <p:tgtEl>
                                          <p:spTgt spid="8"/>
                                        </p:tgtEl>
                                        <p:attrNameLst>
                                          <p:attrName>ppt_x</p:attrName>
                                        </p:attrNameLst>
                                      </p:cBhvr>
                                      <p:tavLst>
                                        <p:tav tm="0">
                                          <p:val>
                                            <p:strVal val="ppt_x"/>
                                          </p:val>
                                        </p:tav>
                                        <p:tav tm="100000">
                                          <p:val>
                                            <p:strVal val="0-ppt_w/2"/>
                                          </p:val>
                                        </p:tav>
                                      </p:tavLst>
                                    </p:anim>
                                    <p:anim calcmode="lin" valueType="num">
                                      <p:cBhvr additive="base">
                                        <p:cTn id="51" dur="4000"/>
                                        <p:tgtEl>
                                          <p:spTgt spid="8"/>
                                        </p:tgtEl>
                                        <p:attrNameLst>
                                          <p:attrName>ppt_y</p:attrName>
                                        </p:attrNameLst>
                                      </p:cBhvr>
                                      <p:tavLst>
                                        <p:tav tm="0">
                                          <p:val>
                                            <p:strVal val="ppt_y"/>
                                          </p:val>
                                        </p:tav>
                                        <p:tav tm="100000">
                                          <p:val>
                                            <p:strVal val="ppt_y"/>
                                          </p:val>
                                        </p:tav>
                                      </p:tavLst>
                                    </p:anim>
                                    <p:set>
                                      <p:cBhvr>
                                        <p:cTn id="52" dur="1" fill="hold">
                                          <p:stCondLst>
                                            <p:cond delay="3999"/>
                                          </p:stCondLst>
                                        </p:cTn>
                                        <p:tgtEl>
                                          <p:spTgt spid="8"/>
                                        </p:tgtEl>
                                        <p:attrNameLst>
                                          <p:attrName>style.visibility</p:attrName>
                                        </p:attrNameLst>
                                      </p:cBhvr>
                                      <p:to>
                                        <p:strVal val="hidden"/>
                                      </p:to>
                                    </p:set>
                                  </p:childTnLst>
                                </p:cTn>
                              </p:par>
                              <p:par>
                                <p:cTn id="53" presetID="23" presetClass="entr" presetSubtype="272" fill="hold" nodeType="withEffect">
                                  <p:stCondLst>
                                    <p:cond delay="500"/>
                                  </p:stCondLst>
                                  <p:childTnLst>
                                    <p:set>
                                      <p:cBhvr>
                                        <p:cTn id="54" dur="1" fill="hold">
                                          <p:stCondLst>
                                            <p:cond delay="0"/>
                                          </p:stCondLst>
                                        </p:cTn>
                                        <p:tgtEl>
                                          <p:spTgt spid="10"/>
                                        </p:tgtEl>
                                        <p:attrNameLst>
                                          <p:attrName>style.visibility</p:attrName>
                                        </p:attrNameLst>
                                      </p:cBhvr>
                                      <p:to>
                                        <p:strVal val="visible"/>
                                      </p:to>
                                    </p:set>
                                    <p:anim calcmode="lin" valueType="num">
                                      <p:cBhvr>
                                        <p:cTn id="55" dur="3250" fill="hold"/>
                                        <p:tgtEl>
                                          <p:spTgt spid="10"/>
                                        </p:tgtEl>
                                        <p:attrNameLst>
                                          <p:attrName>ppt_w</p:attrName>
                                        </p:attrNameLst>
                                      </p:cBhvr>
                                      <p:tavLst>
                                        <p:tav tm="0">
                                          <p:val>
                                            <p:strVal val="2/3*#ppt_w"/>
                                          </p:val>
                                        </p:tav>
                                        <p:tav tm="100000">
                                          <p:val>
                                            <p:strVal val="#ppt_w"/>
                                          </p:val>
                                        </p:tav>
                                      </p:tavLst>
                                    </p:anim>
                                    <p:anim calcmode="lin" valueType="num">
                                      <p:cBhvr>
                                        <p:cTn id="56" dur="3250" fill="hold"/>
                                        <p:tgtEl>
                                          <p:spTgt spid="10"/>
                                        </p:tgtEl>
                                        <p:attrNameLst>
                                          <p:attrName>ppt_h</p:attrName>
                                        </p:attrNameLst>
                                      </p:cBhvr>
                                      <p:tavLst>
                                        <p:tav tm="0">
                                          <p:val>
                                            <p:strVal val="2/3*#ppt_h"/>
                                          </p:val>
                                        </p:tav>
                                        <p:tav tm="100000">
                                          <p:val>
                                            <p:strVal val="#ppt_h"/>
                                          </p:val>
                                        </p:tav>
                                      </p:tavLst>
                                    </p:anim>
                                  </p:childTnLst>
                                </p:cTn>
                              </p:par>
                              <p:par>
                                <p:cTn id="57" presetID="16" presetClass="entr" presetSubtype="37" fill="hold" nodeType="withEffect">
                                  <p:stCondLst>
                                    <p:cond delay="500"/>
                                  </p:stCondLst>
                                  <p:childTnLst>
                                    <p:set>
                                      <p:cBhvr>
                                        <p:cTn id="58" dur="1" fill="hold">
                                          <p:stCondLst>
                                            <p:cond delay="0"/>
                                          </p:stCondLst>
                                        </p:cTn>
                                        <p:tgtEl>
                                          <p:spTgt spid="10"/>
                                        </p:tgtEl>
                                        <p:attrNameLst>
                                          <p:attrName>style.visibility</p:attrName>
                                        </p:attrNameLst>
                                      </p:cBhvr>
                                      <p:to>
                                        <p:strVal val="visible"/>
                                      </p:to>
                                    </p:set>
                                    <p:animEffect transition="in" filter="barn(outVertical)">
                                      <p:cBhvr>
                                        <p:cTn id="59" dur="3250"/>
                                        <p:tgtEl>
                                          <p:spTgt spid="10"/>
                                        </p:tgtEl>
                                      </p:cBhvr>
                                    </p:animEffect>
                                  </p:childTnLst>
                                </p:cTn>
                              </p:par>
                              <p:par>
                                <p:cTn id="60" presetID="9" presetClass="emph" presetSubtype="0" grpId="0" nodeType="withEffect">
                                  <p:stCondLst>
                                    <p:cond delay="0"/>
                                  </p:stCondLst>
                                  <p:childTnLst>
                                    <p:set>
                                      <p:cBhvr rctx="PPT">
                                        <p:cTn id="61" dur="indefinite"/>
                                        <p:tgtEl>
                                          <p:spTgt spid="11"/>
                                        </p:tgtEl>
                                        <p:attrNameLst>
                                          <p:attrName>style.opacity</p:attrName>
                                        </p:attrNameLst>
                                      </p:cBhvr>
                                      <p:to>
                                        <p:strVal val="0"/>
                                      </p:to>
                                    </p:set>
                                    <p:animEffect filter="image" prLst="opacity: 0">
                                      <p:cBhvr rctx="IE">
                                        <p:cTn id="62" dur="indefinite"/>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1"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6" name="105 Imagen" descr="Diapositiva48"/>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21918"/>
            <a:ext cx="9144000" cy="5143500"/>
          </a:xfrm>
          <a:prstGeom prst="rect">
            <a:avLst/>
          </a:prstGeom>
          <a:noFill/>
          <a:ln>
            <a:noFill/>
          </a:ln>
        </p:spPr>
      </p:pic>
      <p:grpSp>
        <p:nvGrpSpPr>
          <p:cNvPr id="27" name="26 Grupo"/>
          <p:cNvGrpSpPr/>
          <p:nvPr/>
        </p:nvGrpSpPr>
        <p:grpSpPr>
          <a:xfrm rot="7987546">
            <a:off x="1197544" y="262738"/>
            <a:ext cx="3175102" cy="1898798"/>
            <a:chOff x="1162192" y="715790"/>
            <a:chExt cx="3175102" cy="1898798"/>
          </a:xfrm>
        </p:grpSpPr>
        <p:grpSp>
          <p:nvGrpSpPr>
            <p:cNvPr id="3" name="2 Grupo"/>
            <p:cNvGrpSpPr/>
            <p:nvPr/>
          </p:nvGrpSpPr>
          <p:grpSpPr>
            <a:xfrm>
              <a:off x="1166657" y="1188103"/>
              <a:ext cx="3149670" cy="958588"/>
              <a:chOff x="2411762" y="411509"/>
              <a:chExt cx="4312093" cy="1232521"/>
            </a:xfrm>
            <a:solidFill>
              <a:srgbClr val="FF6600"/>
            </a:solidFill>
            <a:scene3d>
              <a:camera prst="orthographicFront"/>
              <a:lightRig rig="flat" dir="t"/>
            </a:scene3d>
          </p:grpSpPr>
          <p:sp>
            <p:nvSpPr>
              <p:cNvPr id="20" name="2 Datos almacenados"/>
              <p:cNvSpPr/>
              <p:nvPr/>
            </p:nvSpPr>
            <p:spPr>
              <a:xfrm rot="5400000">
                <a:off x="4283971" y="411509"/>
                <a:ext cx="504056"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E3200B"/>
              </a:solid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 Datos almacenados"/>
              <p:cNvSpPr/>
              <p:nvPr/>
            </p:nvSpPr>
            <p:spPr>
              <a:xfrm rot="5400000">
                <a:off x="3599895" y="591529"/>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 Datos almacenados"/>
              <p:cNvSpPr/>
              <p:nvPr/>
            </p:nvSpPr>
            <p:spPr>
              <a:xfrm rot="5400000">
                <a:off x="5112064"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 Datos almacenados"/>
              <p:cNvSpPr/>
              <p:nvPr/>
            </p:nvSpPr>
            <p:spPr>
              <a:xfrm rot="5400000">
                <a:off x="2951823" y="951569"/>
                <a:ext cx="360040" cy="432049"/>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E3200B"/>
              </a:solid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 Datos almacenados"/>
              <p:cNvSpPr/>
              <p:nvPr/>
            </p:nvSpPr>
            <p:spPr>
              <a:xfrm rot="5400000">
                <a:off x="2439382" y="1319993"/>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 Datos almacenados"/>
              <p:cNvSpPr/>
              <p:nvPr/>
            </p:nvSpPr>
            <p:spPr>
              <a:xfrm rot="5400000">
                <a:off x="5832007" y="936000"/>
                <a:ext cx="360040" cy="432049"/>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E3200B"/>
              </a:solid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 Datos almacenados"/>
              <p:cNvSpPr/>
              <p:nvPr/>
            </p:nvSpPr>
            <p:spPr>
              <a:xfrm rot="5400000">
                <a:off x="6399819"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4" name="3 Grupo"/>
            <p:cNvGrpSpPr/>
            <p:nvPr/>
          </p:nvGrpSpPr>
          <p:grpSpPr>
            <a:xfrm>
              <a:off x="1162192" y="715790"/>
              <a:ext cx="3149670" cy="958588"/>
              <a:chOff x="2411762" y="411509"/>
              <a:chExt cx="4312093" cy="1232521"/>
            </a:xfrm>
            <a:solidFill>
              <a:srgbClr val="009900"/>
            </a:solidFill>
            <a:scene3d>
              <a:camera prst="orthographicFront"/>
              <a:lightRig rig="flat" dir="t"/>
            </a:scene3d>
          </p:grpSpPr>
          <p:sp>
            <p:nvSpPr>
              <p:cNvPr id="13" name="2 Datos almacenados"/>
              <p:cNvSpPr/>
              <p:nvPr/>
            </p:nvSpPr>
            <p:spPr>
              <a:xfrm rot="5400000">
                <a:off x="4283971" y="411509"/>
                <a:ext cx="504056"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009900"/>
              </a:solid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2 Datos almacenados"/>
              <p:cNvSpPr/>
              <p:nvPr/>
            </p:nvSpPr>
            <p:spPr>
              <a:xfrm rot="5400000">
                <a:off x="3599895" y="591529"/>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chemeClr val="accent3">
                  <a:lumMod val="75000"/>
                </a:schemeClr>
              </a:solid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2 Datos almacenados"/>
              <p:cNvSpPr/>
              <p:nvPr/>
            </p:nvSpPr>
            <p:spPr>
              <a:xfrm rot="5400000">
                <a:off x="5112064"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chemeClr val="accent3">
                  <a:lumMod val="75000"/>
                </a:schemeClr>
              </a:solid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2 Datos almacenados"/>
              <p:cNvSpPr/>
              <p:nvPr/>
            </p:nvSpPr>
            <p:spPr>
              <a:xfrm rot="5400000">
                <a:off x="2951823" y="951569"/>
                <a:ext cx="360040" cy="432049"/>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2 Datos almacenados"/>
              <p:cNvSpPr/>
              <p:nvPr/>
            </p:nvSpPr>
            <p:spPr>
              <a:xfrm rot="5400000">
                <a:off x="2439382" y="1319993"/>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chemeClr val="accent3">
                  <a:lumMod val="75000"/>
                </a:schemeClr>
              </a:solid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2 Datos almacenados"/>
              <p:cNvSpPr/>
              <p:nvPr/>
            </p:nvSpPr>
            <p:spPr>
              <a:xfrm rot="5400000">
                <a:off x="5832007" y="936000"/>
                <a:ext cx="360040" cy="432049"/>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2 Datos almacenados"/>
              <p:cNvSpPr/>
              <p:nvPr/>
            </p:nvSpPr>
            <p:spPr>
              <a:xfrm rot="5400000">
                <a:off x="6399819"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chemeClr val="accent3">
                  <a:lumMod val="75000"/>
                </a:schemeClr>
              </a:solid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5" name="4 Grupo"/>
            <p:cNvGrpSpPr/>
            <p:nvPr/>
          </p:nvGrpSpPr>
          <p:grpSpPr>
            <a:xfrm>
              <a:off x="1187624" y="1656000"/>
              <a:ext cx="3149670" cy="958588"/>
              <a:chOff x="2411762" y="411509"/>
              <a:chExt cx="4312093" cy="1232521"/>
            </a:xfrm>
            <a:solidFill>
              <a:schemeClr val="tx1">
                <a:lumMod val="95000"/>
              </a:schemeClr>
            </a:solidFill>
            <a:scene3d>
              <a:camera prst="orthographicFront"/>
              <a:lightRig rig="morning" dir="t"/>
            </a:scene3d>
          </p:grpSpPr>
          <p:sp>
            <p:nvSpPr>
              <p:cNvPr id="6" name="2 Datos almacenados"/>
              <p:cNvSpPr/>
              <p:nvPr/>
            </p:nvSpPr>
            <p:spPr>
              <a:xfrm rot="5400000">
                <a:off x="4283971" y="411509"/>
                <a:ext cx="504056"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chemeClr val="tx1">
                  <a:lumMod val="95000"/>
                </a:schemeClr>
              </a:solid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2 Datos almacenados"/>
              <p:cNvSpPr/>
              <p:nvPr/>
            </p:nvSpPr>
            <p:spPr>
              <a:xfrm rot="5400000">
                <a:off x="3599895" y="591529"/>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E3200B"/>
              </a:solid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2 Datos almacenados"/>
              <p:cNvSpPr/>
              <p:nvPr/>
            </p:nvSpPr>
            <p:spPr>
              <a:xfrm rot="5400000">
                <a:off x="5112064"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E3200B"/>
              </a:solid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2 Datos almacenados"/>
              <p:cNvSpPr/>
              <p:nvPr/>
            </p:nvSpPr>
            <p:spPr>
              <a:xfrm rot="5400000">
                <a:off x="2951823" y="951569"/>
                <a:ext cx="360040" cy="432049"/>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2 Datos almacenados"/>
              <p:cNvSpPr/>
              <p:nvPr/>
            </p:nvSpPr>
            <p:spPr>
              <a:xfrm rot="5400000">
                <a:off x="2439382" y="1319993"/>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E3200B"/>
              </a:solid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2 Datos almacenados"/>
              <p:cNvSpPr/>
              <p:nvPr/>
            </p:nvSpPr>
            <p:spPr>
              <a:xfrm rot="5400000">
                <a:off x="5832007" y="936000"/>
                <a:ext cx="360040" cy="432049"/>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2 Datos almacenados"/>
              <p:cNvSpPr/>
              <p:nvPr/>
            </p:nvSpPr>
            <p:spPr>
              <a:xfrm rot="5400000">
                <a:off x="6399819"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E3200B"/>
              </a:solid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28" name="27 Grupo"/>
          <p:cNvGrpSpPr/>
          <p:nvPr/>
        </p:nvGrpSpPr>
        <p:grpSpPr>
          <a:xfrm rot="13568492" flipH="1">
            <a:off x="4804316" y="257574"/>
            <a:ext cx="3175102" cy="1898798"/>
            <a:chOff x="1162192" y="715790"/>
            <a:chExt cx="3175102" cy="1898798"/>
          </a:xfrm>
        </p:grpSpPr>
        <p:grpSp>
          <p:nvGrpSpPr>
            <p:cNvPr id="29" name="28 Grupo"/>
            <p:cNvGrpSpPr/>
            <p:nvPr/>
          </p:nvGrpSpPr>
          <p:grpSpPr>
            <a:xfrm>
              <a:off x="1166657" y="1188103"/>
              <a:ext cx="3149670" cy="958588"/>
              <a:chOff x="2411762" y="411509"/>
              <a:chExt cx="4312093" cy="1232521"/>
            </a:xfrm>
            <a:solidFill>
              <a:srgbClr val="FF6600"/>
            </a:solidFill>
            <a:scene3d>
              <a:camera prst="orthographicFront"/>
              <a:lightRig rig="flat" dir="t"/>
            </a:scene3d>
          </p:grpSpPr>
          <p:sp>
            <p:nvSpPr>
              <p:cNvPr id="46" name="2 Datos almacenados"/>
              <p:cNvSpPr/>
              <p:nvPr/>
            </p:nvSpPr>
            <p:spPr>
              <a:xfrm rot="5400000">
                <a:off x="4283971" y="411509"/>
                <a:ext cx="504056"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E3200B"/>
              </a:solid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2 Datos almacenados"/>
              <p:cNvSpPr/>
              <p:nvPr/>
            </p:nvSpPr>
            <p:spPr>
              <a:xfrm rot="5400000">
                <a:off x="3599895" y="591529"/>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2 Datos almacenados"/>
              <p:cNvSpPr/>
              <p:nvPr/>
            </p:nvSpPr>
            <p:spPr>
              <a:xfrm rot="5400000">
                <a:off x="5112064"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2 Datos almacenados"/>
              <p:cNvSpPr/>
              <p:nvPr/>
            </p:nvSpPr>
            <p:spPr>
              <a:xfrm rot="5400000">
                <a:off x="2951823" y="951569"/>
                <a:ext cx="360040" cy="432049"/>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E3200B"/>
              </a:solid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2 Datos almacenados"/>
              <p:cNvSpPr/>
              <p:nvPr/>
            </p:nvSpPr>
            <p:spPr>
              <a:xfrm rot="5400000">
                <a:off x="2439382" y="1319993"/>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2 Datos almacenados"/>
              <p:cNvSpPr/>
              <p:nvPr/>
            </p:nvSpPr>
            <p:spPr>
              <a:xfrm rot="5400000">
                <a:off x="5832007" y="936000"/>
                <a:ext cx="360040" cy="432049"/>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E3200B"/>
              </a:solid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2 Datos almacenados"/>
              <p:cNvSpPr/>
              <p:nvPr/>
            </p:nvSpPr>
            <p:spPr>
              <a:xfrm rot="5400000">
                <a:off x="6399819"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30" name="29 Grupo"/>
            <p:cNvGrpSpPr/>
            <p:nvPr/>
          </p:nvGrpSpPr>
          <p:grpSpPr>
            <a:xfrm>
              <a:off x="1162192" y="715790"/>
              <a:ext cx="3149670" cy="958588"/>
              <a:chOff x="2411762" y="411509"/>
              <a:chExt cx="4312093" cy="1232521"/>
            </a:xfrm>
            <a:solidFill>
              <a:srgbClr val="009900"/>
            </a:solidFill>
            <a:scene3d>
              <a:camera prst="orthographicFront"/>
              <a:lightRig rig="flat" dir="t"/>
            </a:scene3d>
          </p:grpSpPr>
          <p:sp>
            <p:nvSpPr>
              <p:cNvPr id="39" name="2 Datos almacenados"/>
              <p:cNvSpPr/>
              <p:nvPr/>
            </p:nvSpPr>
            <p:spPr>
              <a:xfrm rot="5400000">
                <a:off x="4283971" y="411509"/>
                <a:ext cx="504056"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009900"/>
              </a:solid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2 Datos almacenados"/>
              <p:cNvSpPr/>
              <p:nvPr/>
            </p:nvSpPr>
            <p:spPr>
              <a:xfrm rot="5400000">
                <a:off x="3599895" y="591529"/>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chemeClr val="accent3">
                  <a:lumMod val="75000"/>
                </a:schemeClr>
              </a:solid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2 Datos almacenados"/>
              <p:cNvSpPr/>
              <p:nvPr/>
            </p:nvSpPr>
            <p:spPr>
              <a:xfrm rot="5400000">
                <a:off x="5112064"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chemeClr val="accent3">
                  <a:lumMod val="75000"/>
                </a:schemeClr>
              </a:solid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2 Datos almacenados"/>
              <p:cNvSpPr/>
              <p:nvPr/>
            </p:nvSpPr>
            <p:spPr>
              <a:xfrm rot="5400000">
                <a:off x="2951823" y="951569"/>
                <a:ext cx="360040" cy="432049"/>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2 Datos almacenados"/>
              <p:cNvSpPr/>
              <p:nvPr/>
            </p:nvSpPr>
            <p:spPr>
              <a:xfrm rot="5400000">
                <a:off x="2439382" y="1319993"/>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chemeClr val="accent3">
                  <a:lumMod val="75000"/>
                </a:schemeClr>
              </a:solid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2 Datos almacenados"/>
              <p:cNvSpPr/>
              <p:nvPr/>
            </p:nvSpPr>
            <p:spPr>
              <a:xfrm rot="5400000">
                <a:off x="5832007" y="936000"/>
                <a:ext cx="360040" cy="432049"/>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2 Datos almacenados"/>
              <p:cNvSpPr/>
              <p:nvPr/>
            </p:nvSpPr>
            <p:spPr>
              <a:xfrm rot="5400000">
                <a:off x="6399819"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chemeClr val="accent3">
                  <a:lumMod val="75000"/>
                </a:schemeClr>
              </a:solid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31" name="30 Grupo"/>
            <p:cNvGrpSpPr/>
            <p:nvPr/>
          </p:nvGrpSpPr>
          <p:grpSpPr>
            <a:xfrm>
              <a:off x="1187624" y="1656000"/>
              <a:ext cx="3149670" cy="958588"/>
              <a:chOff x="2411762" y="411509"/>
              <a:chExt cx="4312093" cy="1232521"/>
            </a:xfrm>
            <a:solidFill>
              <a:schemeClr val="tx1">
                <a:lumMod val="95000"/>
              </a:schemeClr>
            </a:solidFill>
            <a:scene3d>
              <a:camera prst="orthographicFront"/>
              <a:lightRig rig="morning" dir="t"/>
            </a:scene3d>
          </p:grpSpPr>
          <p:sp>
            <p:nvSpPr>
              <p:cNvPr id="32" name="2 Datos almacenados"/>
              <p:cNvSpPr/>
              <p:nvPr/>
            </p:nvSpPr>
            <p:spPr>
              <a:xfrm rot="5400000">
                <a:off x="4283971" y="411509"/>
                <a:ext cx="504056"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chemeClr val="tx1">
                  <a:lumMod val="95000"/>
                </a:schemeClr>
              </a:solid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2 Datos almacenados"/>
              <p:cNvSpPr/>
              <p:nvPr/>
            </p:nvSpPr>
            <p:spPr>
              <a:xfrm rot="5400000">
                <a:off x="3599895" y="591529"/>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E3200B"/>
              </a:solid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2 Datos almacenados"/>
              <p:cNvSpPr/>
              <p:nvPr/>
            </p:nvSpPr>
            <p:spPr>
              <a:xfrm rot="5400000">
                <a:off x="5112064"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E3200B"/>
              </a:solid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2 Datos almacenados"/>
              <p:cNvSpPr/>
              <p:nvPr/>
            </p:nvSpPr>
            <p:spPr>
              <a:xfrm rot="5400000">
                <a:off x="2951823" y="951569"/>
                <a:ext cx="360040" cy="432049"/>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2 Datos almacenados"/>
              <p:cNvSpPr/>
              <p:nvPr/>
            </p:nvSpPr>
            <p:spPr>
              <a:xfrm rot="5400000">
                <a:off x="2439382" y="1319993"/>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E3200B"/>
              </a:solid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2 Datos almacenados"/>
              <p:cNvSpPr/>
              <p:nvPr/>
            </p:nvSpPr>
            <p:spPr>
              <a:xfrm rot="5400000">
                <a:off x="5832007" y="936000"/>
                <a:ext cx="360040" cy="432049"/>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2 Datos almacenados"/>
              <p:cNvSpPr/>
              <p:nvPr/>
            </p:nvSpPr>
            <p:spPr>
              <a:xfrm rot="5400000">
                <a:off x="6399819"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E3200B"/>
              </a:solid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55" name="54 Grupo"/>
          <p:cNvGrpSpPr/>
          <p:nvPr/>
        </p:nvGrpSpPr>
        <p:grpSpPr>
          <a:xfrm rot="13612454" flipV="1">
            <a:off x="1197544" y="2921870"/>
            <a:ext cx="3175102" cy="1898798"/>
            <a:chOff x="1162192" y="715790"/>
            <a:chExt cx="3175102" cy="1898798"/>
          </a:xfrm>
        </p:grpSpPr>
        <p:grpSp>
          <p:nvGrpSpPr>
            <p:cNvPr id="81" name="80 Grupo"/>
            <p:cNvGrpSpPr/>
            <p:nvPr/>
          </p:nvGrpSpPr>
          <p:grpSpPr>
            <a:xfrm>
              <a:off x="1166657" y="1188103"/>
              <a:ext cx="3149670" cy="958588"/>
              <a:chOff x="2411762" y="411509"/>
              <a:chExt cx="4312093" cy="1232521"/>
            </a:xfrm>
            <a:solidFill>
              <a:srgbClr val="FF6600"/>
            </a:solidFill>
            <a:scene3d>
              <a:camera prst="orthographicFront"/>
              <a:lightRig rig="flat" dir="t"/>
            </a:scene3d>
          </p:grpSpPr>
          <p:sp>
            <p:nvSpPr>
              <p:cNvPr id="98" name="2 Datos almacenados"/>
              <p:cNvSpPr/>
              <p:nvPr/>
            </p:nvSpPr>
            <p:spPr>
              <a:xfrm rot="5400000">
                <a:off x="4283971" y="411509"/>
                <a:ext cx="504056"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E3200B"/>
              </a:solid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9" name="2 Datos almacenados"/>
              <p:cNvSpPr/>
              <p:nvPr/>
            </p:nvSpPr>
            <p:spPr>
              <a:xfrm rot="5400000">
                <a:off x="3599895" y="591529"/>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0" name="2 Datos almacenados"/>
              <p:cNvSpPr/>
              <p:nvPr/>
            </p:nvSpPr>
            <p:spPr>
              <a:xfrm rot="5400000">
                <a:off x="5112064"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1" name="2 Datos almacenados"/>
              <p:cNvSpPr/>
              <p:nvPr/>
            </p:nvSpPr>
            <p:spPr>
              <a:xfrm rot="5400000">
                <a:off x="2951823" y="951569"/>
                <a:ext cx="360040" cy="432049"/>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E3200B"/>
              </a:solid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2" name="2 Datos almacenados"/>
              <p:cNvSpPr/>
              <p:nvPr/>
            </p:nvSpPr>
            <p:spPr>
              <a:xfrm rot="5400000">
                <a:off x="2439382" y="1319993"/>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3" name="2 Datos almacenados"/>
              <p:cNvSpPr/>
              <p:nvPr/>
            </p:nvSpPr>
            <p:spPr>
              <a:xfrm rot="5400000">
                <a:off x="5832007" y="936000"/>
                <a:ext cx="360040" cy="432049"/>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E3200B"/>
              </a:solid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4" name="2 Datos almacenados"/>
              <p:cNvSpPr/>
              <p:nvPr/>
            </p:nvSpPr>
            <p:spPr>
              <a:xfrm rot="5400000">
                <a:off x="6399819"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82" name="81 Grupo"/>
            <p:cNvGrpSpPr/>
            <p:nvPr/>
          </p:nvGrpSpPr>
          <p:grpSpPr>
            <a:xfrm>
              <a:off x="1162192" y="715790"/>
              <a:ext cx="3149670" cy="958588"/>
              <a:chOff x="2411762" y="411509"/>
              <a:chExt cx="4312093" cy="1232521"/>
            </a:xfrm>
            <a:solidFill>
              <a:srgbClr val="009900"/>
            </a:solidFill>
            <a:scene3d>
              <a:camera prst="orthographicFront"/>
              <a:lightRig rig="flat" dir="t"/>
            </a:scene3d>
          </p:grpSpPr>
          <p:sp>
            <p:nvSpPr>
              <p:cNvPr id="91" name="2 Datos almacenados"/>
              <p:cNvSpPr/>
              <p:nvPr/>
            </p:nvSpPr>
            <p:spPr>
              <a:xfrm rot="5400000">
                <a:off x="4283971" y="411509"/>
                <a:ext cx="504056"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009900"/>
              </a:solid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2" name="2 Datos almacenados"/>
              <p:cNvSpPr/>
              <p:nvPr/>
            </p:nvSpPr>
            <p:spPr>
              <a:xfrm rot="5400000">
                <a:off x="3599895" y="591529"/>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chemeClr val="accent3">
                  <a:lumMod val="75000"/>
                </a:schemeClr>
              </a:solid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3" name="2 Datos almacenados"/>
              <p:cNvSpPr/>
              <p:nvPr/>
            </p:nvSpPr>
            <p:spPr>
              <a:xfrm rot="5400000">
                <a:off x="5112064"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chemeClr val="accent3">
                  <a:lumMod val="75000"/>
                </a:schemeClr>
              </a:solid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4" name="2 Datos almacenados"/>
              <p:cNvSpPr/>
              <p:nvPr/>
            </p:nvSpPr>
            <p:spPr>
              <a:xfrm rot="5400000">
                <a:off x="2951823" y="951569"/>
                <a:ext cx="360040" cy="432049"/>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5" name="2 Datos almacenados"/>
              <p:cNvSpPr/>
              <p:nvPr/>
            </p:nvSpPr>
            <p:spPr>
              <a:xfrm rot="5400000">
                <a:off x="2439382" y="1319993"/>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chemeClr val="accent3">
                  <a:lumMod val="75000"/>
                </a:schemeClr>
              </a:solid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6" name="2 Datos almacenados"/>
              <p:cNvSpPr/>
              <p:nvPr/>
            </p:nvSpPr>
            <p:spPr>
              <a:xfrm rot="5400000">
                <a:off x="5832007" y="936000"/>
                <a:ext cx="360040" cy="432049"/>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7" name="2 Datos almacenados"/>
              <p:cNvSpPr/>
              <p:nvPr/>
            </p:nvSpPr>
            <p:spPr>
              <a:xfrm rot="5400000">
                <a:off x="6399819"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chemeClr val="accent3">
                  <a:lumMod val="75000"/>
                </a:schemeClr>
              </a:solid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83" name="82 Grupo"/>
            <p:cNvGrpSpPr/>
            <p:nvPr/>
          </p:nvGrpSpPr>
          <p:grpSpPr>
            <a:xfrm>
              <a:off x="1187624" y="1656000"/>
              <a:ext cx="3149670" cy="958588"/>
              <a:chOff x="2411762" y="411509"/>
              <a:chExt cx="4312093" cy="1232521"/>
            </a:xfrm>
            <a:solidFill>
              <a:schemeClr val="tx1">
                <a:lumMod val="95000"/>
              </a:schemeClr>
            </a:solidFill>
            <a:scene3d>
              <a:camera prst="orthographicFront"/>
              <a:lightRig rig="morning" dir="t"/>
            </a:scene3d>
          </p:grpSpPr>
          <p:sp>
            <p:nvSpPr>
              <p:cNvPr id="84" name="2 Datos almacenados"/>
              <p:cNvSpPr/>
              <p:nvPr/>
            </p:nvSpPr>
            <p:spPr>
              <a:xfrm rot="5400000">
                <a:off x="4283971" y="411509"/>
                <a:ext cx="504056"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chemeClr val="tx1">
                  <a:lumMod val="95000"/>
                </a:schemeClr>
              </a:solid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5" name="2 Datos almacenados"/>
              <p:cNvSpPr/>
              <p:nvPr/>
            </p:nvSpPr>
            <p:spPr>
              <a:xfrm rot="5400000">
                <a:off x="3599895" y="591529"/>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E3200B"/>
              </a:solid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6" name="2 Datos almacenados"/>
              <p:cNvSpPr/>
              <p:nvPr/>
            </p:nvSpPr>
            <p:spPr>
              <a:xfrm rot="5400000">
                <a:off x="5112064"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E3200B"/>
              </a:solid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7" name="2 Datos almacenados"/>
              <p:cNvSpPr/>
              <p:nvPr/>
            </p:nvSpPr>
            <p:spPr>
              <a:xfrm rot="5400000">
                <a:off x="2951823" y="951569"/>
                <a:ext cx="360040" cy="432049"/>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8" name="2 Datos almacenados"/>
              <p:cNvSpPr/>
              <p:nvPr/>
            </p:nvSpPr>
            <p:spPr>
              <a:xfrm rot="5400000">
                <a:off x="2439382" y="1319993"/>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E3200B"/>
              </a:solid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9" name="2 Datos almacenados"/>
              <p:cNvSpPr/>
              <p:nvPr/>
            </p:nvSpPr>
            <p:spPr>
              <a:xfrm rot="5400000">
                <a:off x="5832007" y="936000"/>
                <a:ext cx="360040" cy="432049"/>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0" name="2 Datos almacenados"/>
              <p:cNvSpPr/>
              <p:nvPr/>
            </p:nvSpPr>
            <p:spPr>
              <a:xfrm rot="5400000">
                <a:off x="6399819"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E3200B"/>
              </a:solid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56" name="55 Grupo"/>
          <p:cNvGrpSpPr/>
          <p:nvPr/>
        </p:nvGrpSpPr>
        <p:grpSpPr>
          <a:xfrm rot="8031508" flipH="1" flipV="1">
            <a:off x="4804316" y="2927034"/>
            <a:ext cx="3175102" cy="1898798"/>
            <a:chOff x="1162192" y="715790"/>
            <a:chExt cx="3175102" cy="1898798"/>
          </a:xfrm>
        </p:grpSpPr>
        <p:grpSp>
          <p:nvGrpSpPr>
            <p:cNvPr id="57" name="56 Grupo"/>
            <p:cNvGrpSpPr/>
            <p:nvPr/>
          </p:nvGrpSpPr>
          <p:grpSpPr>
            <a:xfrm>
              <a:off x="1166657" y="1188103"/>
              <a:ext cx="3149670" cy="958588"/>
              <a:chOff x="2411762" y="411509"/>
              <a:chExt cx="4312093" cy="1232521"/>
            </a:xfrm>
            <a:solidFill>
              <a:srgbClr val="FF6600"/>
            </a:solidFill>
            <a:scene3d>
              <a:camera prst="orthographicFront"/>
              <a:lightRig rig="flat" dir="t"/>
            </a:scene3d>
          </p:grpSpPr>
          <p:sp>
            <p:nvSpPr>
              <p:cNvPr id="74" name="2 Datos almacenados"/>
              <p:cNvSpPr/>
              <p:nvPr/>
            </p:nvSpPr>
            <p:spPr>
              <a:xfrm rot="5400000">
                <a:off x="4283971" y="411509"/>
                <a:ext cx="504056"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E3200B"/>
              </a:solid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5" name="2 Datos almacenados"/>
              <p:cNvSpPr/>
              <p:nvPr/>
            </p:nvSpPr>
            <p:spPr>
              <a:xfrm rot="5400000">
                <a:off x="3599895" y="591529"/>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6" name="2 Datos almacenados"/>
              <p:cNvSpPr/>
              <p:nvPr/>
            </p:nvSpPr>
            <p:spPr>
              <a:xfrm rot="5400000">
                <a:off x="5112064"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7" name="2 Datos almacenados"/>
              <p:cNvSpPr/>
              <p:nvPr/>
            </p:nvSpPr>
            <p:spPr>
              <a:xfrm rot="5400000">
                <a:off x="2951823" y="951569"/>
                <a:ext cx="360040" cy="432049"/>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E3200B"/>
              </a:solid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2 Datos almacenados"/>
              <p:cNvSpPr/>
              <p:nvPr/>
            </p:nvSpPr>
            <p:spPr>
              <a:xfrm rot="5400000">
                <a:off x="2439382" y="1319993"/>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2 Datos almacenados"/>
              <p:cNvSpPr/>
              <p:nvPr/>
            </p:nvSpPr>
            <p:spPr>
              <a:xfrm rot="5400000">
                <a:off x="5832007" y="936000"/>
                <a:ext cx="360040" cy="432049"/>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E3200B"/>
              </a:solid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2 Datos almacenados"/>
              <p:cNvSpPr/>
              <p:nvPr/>
            </p:nvSpPr>
            <p:spPr>
              <a:xfrm rot="5400000">
                <a:off x="6399819"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58" name="57 Grupo"/>
            <p:cNvGrpSpPr/>
            <p:nvPr/>
          </p:nvGrpSpPr>
          <p:grpSpPr>
            <a:xfrm>
              <a:off x="1162192" y="715790"/>
              <a:ext cx="3149670" cy="958588"/>
              <a:chOff x="2411762" y="411509"/>
              <a:chExt cx="4312093" cy="1232521"/>
            </a:xfrm>
            <a:solidFill>
              <a:srgbClr val="009900"/>
            </a:solidFill>
            <a:scene3d>
              <a:camera prst="orthographicFront"/>
              <a:lightRig rig="flat" dir="t"/>
            </a:scene3d>
          </p:grpSpPr>
          <p:sp>
            <p:nvSpPr>
              <p:cNvPr id="67" name="2 Datos almacenados"/>
              <p:cNvSpPr/>
              <p:nvPr/>
            </p:nvSpPr>
            <p:spPr>
              <a:xfrm rot="5400000">
                <a:off x="4283971" y="411509"/>
                <a:ext cx="504056"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009900"/>
              </a:solid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8" name="2 Datos almacenados"/>
              <p:cNvSpPr/>
              <p:nvPr/>
            </p:nvSpPr>
            <p:spPr>
              <a:xfrm rot="5400000">
                <a:off x="3599895" y="591529"/>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chemeClr val="accent3">
                  <a:lumMod val="75000"/>
                </a:schemeClr>
              </a:solid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9" name="2 Datos almacenados"/>
              <p:cNvSpPr/>
              <p:nvPr/>
            </p:nvSpPr>
            <p:spPr>
              <a:xfrm rot="5400000">
                <a:off x="5112064"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chemeClr val="accent3">
                  <a:lumMod val="75000"/>
                </a:schemeClr>
              </a:solid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0" name="2 Datos almacenados"/>
              <p:cNvSpPr/>
              <p:nvPr/>
            </p:nvSpPr>
            <p:spPr>
              <a:xfrm rot="5400000">
                <a:off x="2951823" y="951569"/>
                <a:ext cx="360040" cy="432049"/>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1" name="2 Datos almacenados"/>
              <p:cNvSpPr/>
              <p:nvPr/>
            </p:nvSpPr>
            <p:spPr>
              <a:xfrm rot="5400000">
                <a:off x="2439382" y="1319993"/>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chemeClr val="accent3">
                  <a:lumMod val="75000"/>
                </a:schemeClr>
              </a:solid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2" name="2 Datos almacenados"/>
              <p:cNvSpPr/>
              <p:nvPr/>
            </p:nvSpPr>
            <p:spPr>
              <a:xfrm rot="5400000">
                <a:off x="5832007" y="936000"/>
                <a:ext cx="360040" cy="432049"/>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3" name="2 Datos almacenados"/>
              <p:cNvSpPr/>
              <p:nvPr/>
            </p:nvSpPr>
            <p:spPr>
              <a:xfrm rot="5400000">
                <a:off x="6399819"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chemeClr val="accent3">
                  <a:lumMod val="75000"/>
                </a:schemeClr>
              </a:solid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59" name="58 Grupo"/>
            <p:cNvGrpSpPr/>
            <p:nvPr/>
          </p:nvGrpSpPr>
          <p:grpSpPr>
            <a:xfrm>
              <a:off x="1187624" y="1656000"/>
              <a:ext cx="3149670" cy="958588"/>
              <a:chOff x="2411762" y="411509"/>
              <a:chExt cx="4312093" cy="1232521"/>
            </a:xfrm>
            <a:solidFill>
              <a:schemeClr val="tx1">
                <a:lumMod val="95000"/>
              </a:schemeClr>
            </a:solidFill>
            <a:scene3d>
              <a:camera prst="orthographicFront"/>
              <a:lightRig rig="morning" dir="t"/>
            </a:scene3d>
          </p:grpSpPr>
          <p:sp>
            <p:nvSpPr>
              <p:cNvPr id="60" name="2 Datos almacenados"/>
              <p:cNvSpPr/>
              <p:nvPr/>
            </p:nvSpPr>
            <p:spPr>
              <a:xfrm rot="5400000">
                <a:off x="4283971" y="411509"/>
                <a:ext cx="504056"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chemeClr val="tx1">
                  <a:lumMod val="95000"/>
                </a:schemeClr>
              </a:solid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2 Datos almacenados"/>
              <p:cNvSpPr/>
              <p:nvPr/>
            </p:nvSpPr>
            <p:spPr>
              <a:xfrm rot="5400000">
                <a:off x="3599895" y="591529"/>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E3200B"/>
              </a:solid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2 Datos almacenados"/>
              <p:cNvSpPr/>
              <p:nvPr/>
            </p:nvSpPr>
            <p:spPr>
              <a:xfrm rot="5400000">
                <a:off x="5112064"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E3200B"/>
              </a:solid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2 Datos almacenados"/>
              <p:cNvSpPr/>
              <p:nvPr/>
            </p:nvSpPr>
            <p:spPr>
              <a:xfrm rot="5400000">
                <a:off x="2951823" y="951569"/>
                <a:ext cx="360040" cy="432049"/>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2 Datos almacenados"/>
              <p:cNvSpPr/>
              <p:nvPr/>
            </p:nvSpPr>
            <p:spPr>
              <a:xfrm rot="5400000">
                <a:off x="2439382" y="1319993"/>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E3200B"/>
              </a:solid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2 Datos almacenados"/>
              <p:cNvSpPr/>
              <p:nvPr/>
            </p:nvSpPr>
            <p:spPr>
              <a:xfrm rot="5400000">
                <a:off x="5832007" y="936000"/>
                <a:ext cx="360040" cy="432049"/>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2 Datos almacenados"/>
              <p:cNvSpPr/>
              <p:nvPr/>
            </p:nvSpPr>
            <p:spPr>
              <a:xfrm rot="5400000">
                <a:off x="6399819"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solidFill>
                <a:srgbClr val="E3200B"/>
              </a:solid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sp>
        <p:nvSpPr>
          <p:cNvPr id="107" name="106 Rectángulo"/>
          <p:cNvSpPr/>
          <p:nvPr/>
        </p:nvSpPr>
        <p:spPr>
          <a:xfrm rot="10800000">
            <a:off x="0" y="-452586"/>
            <a:ext cx="9144000" cy="6048672"/>
          </a:xfrm>
          <a:prstGeom prst="rect">
            <a:avLst/>
          </a:prstGeom>
          <a:gradFill>
            <a:gsLst>
              <a:gs pos="78000">
                <a:srgbClr val="FC4B04"/>
              </a:gs>
              <a:gs pos="0">
                <a:schemeClr val="tx1"/>
              </a:gs>
              <a:gs pos="100000">
                <a:srgbClr val="FF3300"/>
              </a:gs>
              <a:gs pos="66000">
                <a:schemeClr val="tx1"/>
              </a:gs>
              <a:gs pos="90000">
                <a:schemeClr val="tx1"/>
              </a:gs>
              <a:gs pos="44000">
                <a:schemeClr val="tx1"/>
              </a:gs>
              <a:gs pos="54000">
                <a:srgbClr val="FA4C06"/>
              </a:gs>
              <a:gs pos="33000">
                <a:srgbClr val="FD5003"/>
              </a:gs>
              <a:gs pos="23000">
                <a:schemeClr val="tx1"/>
              </a:gs>
              <a:gs pos="12000">
                <a:srgbClr val="FF4A01"/>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7701894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nodeType="with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additive="base">
                                        <p:cTn id="7" dur="3000" fill="hold"/>
                                        <p:tgtEl>
                                          <p:spTgt spid="27"/>
                                        </p:tgtEl>
                                        <p:attrNameLst>
                                          <p:attrName>ppt_x</p:attrName>
                                        </p:attrNameLst>
                                      </p:cBhvr>
                                      <p:tavLst>
                                        <p:tav tm="0">
                                          <p:val>
                                            <p:strVal val="1+#ppt_w/2"/>
                                          </p:val>
                                        </p:tav>
                                        <p:tav tm="100000">
                                          <p:val>
                                            <p:strVal val="#ppt_x"/>
                                          </p:val>
                                        </p:tav>
                                      </p:tavLst>
                                    </p:anim>
                                    <p:anim calcmode="lin" valueType="num">
                                      <p:cBhvr additive="base">
                                        <p:cTn id="8" dur="3000" fill="hold"/>
                                        <p:tgtEl>
                                          <p:spTgt spid="27"/>
                                        </p:tgtEl>
                                        <p:attrNameLst>
                                          <p:attrName>ppt_y</p:attrName>
                                        </p:attrNameLst>
                                      </p:cBhvr>
                                      <p:tavLst>
                                        <p:tav tm="0">
                                          <p:val>
                                            <p:strVal val="1+#ppt_h/2"/>
                                          </p:val>
                                        </p:tav>
                                        <p:tav tm="100000">
                                          <p:val>
                                            <p:strVal val="#ppt_y"/>
                                          </p:val>
                                        </p:tav>
                                      </p:tavLst>
                                    </p:anim>
                                  </p:childTnLst>
                                </p:cTn>
                              </p:par>
                              <p:par>
                                <p:cTn id="9" presetID="2" presetClass="exit" presetSubtype="6" fill="hold" nodeType="withEffect">
                                  <p:stCondLst>
                                    <p:cond delay="0"/>
                                  </p:stCondLst>
                                  <p:childTnLst>
                                    <p:anim calcmode="lin" valueType="num">
                                      <p:cBhvr additive="base">
                                        <p:cTn id="10" dur="4750"/>
                                        <p:tgtEl>
                                          <p:spTgt spid="27"/>
                                        </p:tgtEl>
                                        <p:attrNameLst>
                                          <p:attrName>ppt_x</p:attrName>
                                        </p:attrNameLst>
                                      </p:cBhvr>
                                      <p:tavLst>
                                        <p:tav tm="0">
                                          <p:val>
                                            <p:strVal val="ppt_x"/>
                                          </p:val>
                                        </p:tav>
                                        <p:tav tm="100000">
                                          <p:val>
                                            <p:strVal val="1+ppt_w/2"/>
                                          </p:val>
                                        </p:tav>
                                      </p:tavLst>
                                    </p:anim>
                                    <p:anim calcmode="lin" valueType="num">
                                      <p:cBhvr additive="base">
                                        <p:cTn id="11" dur="4750"/>
                                        <p:tgtEl>
                                          <p:spTgt spid="27"/>
                                        </p:tgtEl>
                                        <p:attrNameLst>
                                          <p:attrName>ppt_y</p:attrName>
                                        </p:attrNameLst>
                                      </p:cBhvr>
                                      <p:tavLst>
                                        <p:tav tm="0">
                                          <p:val>
                                            <p:strVal val="ppt_y"/>
                                          </p:val>
                                        </p:tav>
                                        <p:tav tm="100000">
                                          <p:val>
                                            <p:strVal val="1+ppt_h/2"/>
                                          </p:val>
                                        </p:tav>
                                      </p:tavLst>
                                    </p:anim>
                                    <p:set>
                                      <p:cBhvr>
                                        <p:cTn id="12" dur="1" fill="hold">
                                          <p:stCondLst>
                                            <p:cond delay="4749"/>
                                          </p:stCondLst>
                                        </p:cTn>
                                        <p:tgtEl>
                                          <p:spTgt spid="27"/>
                                        </p:tgtEl>
                                        <p:attrNameLst>
                                          <p:attrName>style.visibility</p:attrName>
                                        </p:attrNameLst>
                                      </p:cBhvr>
                                      <p:to>
                                        <p:strVal val="hidden"/>
                                      </p:to>
                                    </p:set>
                                  </p:childTnLst>
                                </p:cTn>
                              </p:par>
                              <p:par>
                                <p:cTn id="13" presetID="2" presetClass="entr" presetSubtype="12" fill="hold" nodeType="withEffect">
                                  <p:stCondLst>
                                    <p:cond delay="0"/>
                                  </p:stCondLst>
                                  <p:childTnLst>
                                    <p:set>
                                      <p:cBhvr>
                                        <p:cTn id="14" dur="1" fill="hold">
                                          <p:stCondLst>
                                            <p:cond delay="0"/>
                                          </p:stCondLst>
                                        </p:cTn>
                                        <p:tgtEl>
                                          <p:spTgt spid="28"/>
                                        </p:tgtEl>
                                        <p:attrNameLst>
                                          <p:attrName>style.visibility</p:attrName>
                                        </p:attrNameLst>
                                      </p:cBhvr>
                                      <p:to>
                                        <p:strVal val="visible"/>
                                      </p:to>
                                    </p:set>
                                    <p:anim calcmode="lin" valueType="num">
                                      <p:cBhvr additive="base">
                                        <p:cTn id="15" dur="3000" fill="hold"/>
                                        <p:tgtEl>
                                          <p:spTgt spid="28"/>
                                        </p:tgtEl>
                                        <p:attrNameLst>
                                          <p:attrName>ppt_x</p:attrName>
                                        </p:attrNameLst>
                                      </p:cBhvr>
                                      <p:tavLst>
                                        <p:tav tm="0">
                                          <p:val>
                                            <p:strVal val="0-#ppt_w/2"/>
                                          </p:val>
                                        </p:tav>
                                        <p:tav tm="100000">
                                          <p:val>
                                            <p:strVal val="#ppt_x"/>
                                          </p:val>
                                        </p:tav>
                                      </p:tavLst>
                                    </p:anim>
                                    <p:anim calcmode="lin" valueType="num">
                                      <p:cBhvr additive="base">
                                        <p:cTn id="16" dur="3000" fill="hold"/>
                                        <p:tgtEl>
                                          <p:spTgt spid="28"/>
                                        </p:tgtEl>
                                        <p:attrNameLst>
                                          <p:attrName>ppt_y</p:attrName>
                                        </p:attrNameLst>
                                      </p:cBhvr>
                                      <p:tavLst>
                                        <p:tav tm="0">
                                          <p:val>
                                            <p:strVal val="1+#ppt_h/2"/>
                                          </p:val>
                                        </p:tav>
                                        <p:tav tm="100000">
                                          <p:val>
                                            <p:strVal val="#ppt_y"/>
                                          </p:val>
                                        </p:tav>
                                      </p:tavLst>
                                    </p:anim>
                                  </p:childTnLst>
                                </p:cTn>
                              </p:par>
                              <p:par>
                                <p:cTn id="17" presetID="2" presetClass="exit" presetSubtype="12" fill="hold" nodeType="withEffect">
                                  <p:stCondLst>
                                    <p:cond delay="0"/>
                                  </p:stCondLst>
                                  <p:childTnLst>
                                    <p:anim calcmode="lin" valueType="num">
                                      <p:cBhvr additive="base">
                                        <p:cTn id="18" dur="4750"/>
                                        <p:tgtEl>
                                          <p:spTgt spid="28"/>
                                        </p:tgtEl>
                                        <p:attrNameLst>
                                          <p:attrName>ppt_x</p:attrName>
                                        </p:attrNameLst>
                                      </p:cBhvr>
                                      <p:tavLst>
                                        <p:tav tm="0">
                                          <p:val>
                                            <p:strVal val="ppt_x"/>
                                          </p:val>
                                        </p:tav>
                                        <p:tav tm="100000">
                                          <p:val>
                                            <p:strVal val="0-ppt_w/2"/>
                                          </p:val>
                                        </p:tav>
                                      </p:tavLst>
                                    </p:anim>
                                    <p:anim calcmode="lin" valueType="num">
                                      <p:cBhvr additive="base">
                                        <p:cTn id="19" dur="4750"/>
                                        <p:tgtEl>
                                          <p:spTgt spid="28"/>
                                        </p:tgtEl>
                                        <p:attrNameLst>
                                          <p:attrName>ppt_y</p:attrName>
                                        </p:attrNameLst>
                                      </p:cBhvr>
                                      <p:tavLst>
                                        <p:tav tm="0">
                                          <p:val>
                                            <p:strVal val="ppt_y"/>
                                          </p:val>
                                        </p:tav>
                                        <p:tav tm="100000">
                                          <p:val>
                                            <p:strVal val="1+ppt_h/2"/>
                                          </p:val>
                                        </p:tav>
                                      </p:tavLst>
                                    </p:anim>
                                    <p:set>
                                      <p:cBhvr>
                                        <p:cTn id="20" dur="1" fill="hold">
                                          <p:stCondLst>
                                            <p:cond delay="4749"/>
                                          </p:stCondLst>
                                        </p:cTn>
                                        <p:tgtEl>
                                          <p:spTgt spid="28"/>
                                        </p:tgtEl>
                                        <p:attrNameLst>
                                          <p:attrName>style.visibility</p:attrName>
                                        </p:attrNameLst>
                                      </p:cBhvr>
                                      <p:to>
                                        <p:strVal val="hidden"/>
                                      </p:to>
                                    </p:set>
                                  </p:childTnLst>
                                </p:cTn>
                              </p:par>
                              <p:par>
                                <p:cTn id="21" presetID="2" presetClass="entr" presetSubtype="3" fill="hold" nodeType="withEffect">
                                  <p:stCondLst>
                                    <p:cond delay="0"/>
                                  </p:stCondLst>
                                  <p:childTnLst>
                                    <p:set>
                                      <p:cBhvr>
                                        <p:cTn id="22" dur="1" fill="hold">
                                          <p:stCondLst>
                                            <p:cond delay="0"/>
                                          </p:stCondLst>
                                        </p:cTn>
                                        <p:tgtEl>
                                          <p:spTgt spid="55"/>
                                        </p:tgtEl>
                                        <p:attrNameLst>
                                          <p:attrName>style.visibility</p:attrName>
                                        </p:attrNameLst>
                                      </p:cBhvr>
                                      <p:to>
                                        <p:strVal val="visible"/>
                                      </p:to>
                                    </p:set>
                                    <p:anim calcmode="lin" valueType="num">
                                      <p:cBhvr additive="base">
                                        <p:cTn id="23" dur="3000" fill="hold"/>
                                        <p:tgtEl>
                                          <p:spTgt spid="55"/>
                                        </p:tgtEl>
                                        <p:attrNameLst>
                                          <p:attrName>ppt_x</p:attrName>
                                        </p:attrNameLst>
                                      </p:cBhvr>
                                      <p:tavLst>
                                        <p:tav tm="0">
                                          <p:val>
                                            <p:strVal val="1+#ppt_w/2"/>
                                          </p:val>
                                        </p:tav>
                                        <p:tav tm="100000">
                                          <p:val>
                                            <p:strVal val="#ppt_x"/>
                                          </p:val>
                                        </p:tav>
                                      </p:tavLst>
                                    </p:anim>
                                    <p:anim calcmode="lin" valueType="num">
                                      <p:cBhvr additive="base">
                                        <p:cTn id="24" dur="3000" fill="hold"/>
                                        <p:tgtEl>
                                          <p:spTgt spid="55"/>
                                        </p:tgtEl>
                                        <p:attrNameLst>
                                          <p:attrName>ppt_y</p:attrName>
                                        </p:attrNameLst>
                                      </p:cBhvr>
                                      <p:tavLst>
                                        <p:tav tm="0">
                                          <p:val>
                                            <p:strVal val="0-#ppt_h/2"/>
                                          </p:val>
                                        </p:tav>
                                        <p:tav tm="100000">
                                          <p:val>
                                            <p:strVal val="#ppt_y"/>
                                          </p:val>
                                        </p:tav>
                                      </p:tavLst>
                                    </p:anim>
                                  </p:childTnLst>
                                </p:cTn>
                              </p:par>
                              <p:par>
                                <p:cTn id="25" presetID="2" presetClass="exit" presetSubtype="3" fill="hold" nodeType="withEffect">
                                  <p:stCondLst>
                                    <p:cond delay="0"/>
                                  </p:stCondLst>
                                  <p:childTnLst>
                                    <p:anim calcmode="lin" valueType="num">
                                      <p:cBhvr additive="base">
                                        <p:cTn id="26" dur="4750"/>
                                        <p:tgtEl>
                                          <p:spTgt spid="55"/>
                                        </p:tgtEl>
                                        <p:attrNameLst>
                                          <p:attrName>ppt_x</p:attrName>
                                        </p:attrNameLst>
                                      </p:cBhvr>
                                      <p:tavLst>
                                        <p:tav tm="0">
                                          <p:val>
                                            <p:strVal val="ppt_x"/>
                                          </p:val>
                                        </p:tav>
                                        <p:tav tm="100000">
                                          <p:val>
                                            <p:strVal val="1+ppt_w/2"/>
                                          </p:val>
                                        </p:tav>
                                      </p:tavLst>
                                    </p:anim>
                                    <p:anim calcmode="lin" valueType="num">
                                      <p:cBhvr additive="base">
                                        <p:cTn id="27" dur="4750"/>
                                        <p:tgtEl>
                                          <p:spTgt spid="55"/>
                                        </p:tgtEl>
                                        <p:attrNameLst>
                                          <p:attrName>ppt_y</p:attrName>
                                        </p:attrNameLst>
                                      </p:cBhvr>
                                      <p:tavLst>
                                        <p:tav tm="0">
                                          <p:val>
                                            <p:strVal val="ppt_y"/>
                                          </p:val>
                                        </p:tav>
                                        <p:tav tm="100000">
                                          <p:val>
                                            <p:strVal val="0-ppt_h/2"/>
                                          </p:val>
                                        </p:tav>
                                      </p:tavLst>
                                    </p:anim>
                                    <p:set>
                                      <p:cBhvr>
                                        <p:cTn id="28" dur="1" fill="hold">
                                          <p:stCondLst>
                                            <p:cond delay="4749"/>
                                          </p:stCondLst>
                                        </p:cTn>
                                        <p:tgtEl>
                                          <p:spTgt spid="55"/>
                                        </p:tgtEl>
                                        <p:attrNameLst>
                                          <p:attrName>style.visibility</p:attrName>
                                        </p:attrNameLst>
                                      </p:cBhvr>
                                      <p:to>
                                        <p:strVal val="hidden"/>
                                      </p:to>
                                    </p:set>
                                  </p:childTnLst>
                                </p:cTn>
                              </p:par>
                              <p:par>
                                <p:cTn id="29" presetID="2" presetClass="entr" presetSubtype="9" fill="hold" nodeType="withEffect">
                                  <p:stCondLst>
                                    <p:cond delay="0"/>
                                  </p:stCondLst>
                                  <p:childTnLst>
                                    <p:set>
                                      <p:cBhvr>
                                        <p:cTn id="30" dur="1" fill="hold">
                                          <p:stCondLst>
                                            <p:cond delay="0"/>
                                          </p:stCondLst>
                                        </p:cTn>
                                        <p:tgtEl>
                                          <p:spTgt spid="56"/>
                                        </p:tgtEl>
                                        <p:attrNameLst>
                                          <p:attrName>style.visibility</p:attrName>
                                        </p:attrNameLst>
                                      </p:cBhvr>
                                      <p:to>
                                        <p:strVal val="visible"/>
                                      </p:to>
                                    </p:set>
                                    <p:anim calcmode="lin" valueType="num">
                                      <p:cBhvr additive="base">
                                        <p:cTn id="31" dur="3000" fill="hold"/>
                                        <p:tgtEl>
                                          <p:spTgt spid="56"/>
                                        </p:tgtEl>
                                        <p:attrNameLst>
                                          <p:attrName>ppt_x</p:attrName>
                                        </p:attrNameLst>
                                      </p:cBhvr>
                                      <p:tavLst>
                                        <p:tav tm="0">
                                          <p:val>
                                            <p:strVal val="0-#ppt_w/2"/>
                                          </p:val>
                                        </p:tav>
                                        <p:tav tm="100000">
                                          <p:val>
                                            <p:strVal val="#ppt_x"/>
                                          </p:val>
                                        </p:tav>
                                      </p:tavLst>
                                    </p:anim>
                                    <p:anim calcmode="lin" valueType="num">
                                      <p:cBhvr additive="base">
                                        <p:cTn id="32" dur="3000" fill="hold"/>
                                        <p:tgtEl>
                                          <p:spTgt spid="56"/>
                                        </p:tgtEl>
                                        <p:attrNameLst>
                                          <p:attrName>ppt_y</p:attrName>
                                        </p:attrNameLst>
                                      </p:cBhvr>
                                      <p:tavLst>
                                        <p:tav tm="0">
                                          <p:val>
                                            <p:strVal val="0-#ppt_h/2"/>
                                          </p:val>
                                        </p:tav>
                                        <p:tav tm="100000">
                                          <p:val>
                                            <p:strVal val="#ppt_y"/>
                                          </p:val>
                                        </p:tav>
                                      </p:tavLst>
                                    </p:anim>
                                  </p:childTnLst>
                                </p:cTn>
                              </p:par>
                              <p:par>
                                <p:cTn id="33" presetID="2" presetClass="exit" presetSubtype="9" fill="hold" nodeType="withEffect">
                                  <p:stCondLst>
                                    <p:cond delay="0"/>
                                  </p:stCondLst>
                                  <p:childTnLst>
                                    <p:anim calcmode="lin" valueType="num">
                                      <p:cBhvr additive="base">
                                        <p:cTn id="34" dur="4750"/>
                                        <p:tgtEl>
                                          <p:spTgt spid="56"/>
                                        </p:tgtEl>
                                        <p:attrNameLst>
                                          <p:attrName>ppt_x</p:attrName>
                                        </p:attrNameLst>
                                      </p:cBhvr>
                                      <p:tavLst>
                                        <p:tav tm="0">
                                          <p:val>
                                            <p:strVal val="ppt_x"/>
                                          </p:val>
                                        </p:tav>
                                        <p:tav tm="100000">
                                          <p:val>
                                            <p:strVal val="0-ppt_w/2"/>
                                          </p:val>
                                        </p:tav>
                                      </p:tavLst>
                                    </p:anim>
                                    <p:anim calcmode="lin" valueType="num">
                                      <p:cBhvr additive="base">
                                        <p:cTn id="35" dur="4750"/>
                                        <p:tgtEl>
                                          <p:spTgt spid="56"/>
                                        </p:tgtEl>
                                        <p:attrNameLst>
                                          <p:attrName>ppt_y</p:attrName>
                                        </p:attrNameLst>
                                      </p:cBhvr>
                                      <p:tavLst>
                                        <p:tav tm="0">
                                          <p:val>
                                            <p:strVal val="ppt_y"/>
                                          </p:val>
                                        </p:tav>
                                        <p:tav tm="100000">
                                          <p:val>
                                            <p:strVal val="0-ppt_h/2"/>
                                          </p:val>
                                        </p:tav>
                                      </p:tavLst>
                                    </p:anim>
                                    <p:set>
                                      <p:cBhvr>
                                        <p:cTn id="36" dur="1" fill="hold">
                                          <p:stCondLst>
                                            <p:cond delay="4749"/>
                                          </p:stCondLst>
                                        </p:cTn>
                                        <p:tgtEl>
                                          <p:spTgt spid="56"/>
                                        </p:tgtEl>
                                        <p:attrNameLst>
                                          <p:attrName>style.visibility</p:attrName>
                                        </p:attrNameLst>
                                      </p:cBhvr>
                                      <p:to>
                                        <p:strVal val="hidden"/>
                                      </p:to>
                                    </p:set>
                                  </p:childTnLst>
                                </p:cTn>
                              </p:par>
                              <p:par>
                                <p:cTn id="37" presetID="23" presetClass="entr" presetSubtype="272" fill="hold" nodeType="withEffect">
                                  <p:stCondLst>
                                    <p:cond delay="1000"/>
                                  </p:stCondLst>
                                  <p:childTnLst>
                                    <p:set>
                                      <p:cBhvr>
                                        <p:cTn id="38" dur="1" fill="hold">
                                          <p:stCondLst>
                                            <p:cond delay="0"/>
                                          </p:stCondLst>
                                        </p:cTn>
                                        <p:tgtEl>
                                          <p:spTgt spid="106"/>
                                        </p:tgtEl>
                                        <p:attrNameLst>
                                          <p:attrName>style.visibility</p:attrName>
                                        </p:attrNameLst>
                                      </p:cBhvr>
                                      <p:to>
                                        <p:strVal val="visible"/>
                                      </p:to>
                                    </p:set>
                                    <p:anim calcmode="lin" valueType="num">
                                      <p:cBhvr>
                                        <p:cTn id="39" dur="2750" fill="hold"/>
                                        <p:tgtEl>
                                          <p:spTgt spid="106"/>
                                        </p:tgtEl>
                                        <p:attrNameLst>
                                          <p:attrName>ppt_w</p:attrName>
                                        </p:attrNameLst>
                                      </p:cBhvr>
                                      <p:tavLst>
                                        <p:tav tm="0">
                                          <p:val>
                                            <p:strVal val="2/3*#ppt_w"/>
                                          </p:val>
                                        </p:tav>
                                        <p:tav tm="100000">
                                          <p:val>
                                            <p:strVal val="#ppt_w"/>
                                          </p:val>
                                        </p:tav>
                                      </p:tavLst>
                                    </p:anim>
                                    <p:anim calcmode="lin" valueType="num">
                                      <p:cBhvr>
                                        <p:cTn id="40" dur="2750" fill="hold"/>
                                        <p:tgtEl>
                                          <p:spTgt spid="106"/>
                                        </p:tgtEl>
                                        <p:attrNameLst>
                                          <p:attrName>ppt_h</p:attrName>
                                        </p:attrNameLst>
                                      </p:cBhvr>
                                      <p:tavLst>
                                        <p:tav tm="0">
                                          <p:val>
                                            <p:strVal val="2/3*#ppt_h"/>
                                          </p:val>
                                        </p:tav>
                                        <p:tav tm="100000">
                                          <p:val>
                                            <p:strVal val="#ppt_h"/>
                                          </p:val>
                                        </p:tav>
                                      </p:tavLst>
                                    </p:anim>
                                  </p:childTnLst>
                                </p:cTn>
                              </p:par>
                              <p:par>
                                <p:cTn id="41" presetID="8" presetClass="entr" presetSubtype="32" fill="hold" nodeType="withEffect">
                                  <p:stCondLst>
                                    <p:cond delay="1000"/>
                                  </p:stCondLst>
                                  <p:childTnLst>
                                    <p:set>
                                      <p:cBhvr>
                                        <p:cTn id="42" dur="1" fill="hold">
                                          <p:stCondLst>
                                            <p:cond delay="0"/>
                                          </p:stCondLst>
                                        </p:cTn>
                                        <p:tgtEl>
                                          <p:spTgt spid="106"/>
                                        </p:tgtEl>
                                        <p:attrNameLst>
                                          <p:attrName>style.visibility</p:attrName>
                                        </p:attrNameLst>
                                      </p:cBhvr>
                                      <p:to>
                                        <p:strVal val="visible"/>
                                      </p:to>
                                    </p:set>
                                    <p:animEffect transition="in" filter="diamond(out)">
                                      <p:cBhvr>
                                        <p:cTn id="43" dur="2750"/>
                                        <p:tgtEl>
                                          <p:spTgt spid="106"/>
                                        </p:tgtEl>
                                      </p:cBhvr>
                                    </p:animEffect>
                                  </p:childTnLst>
                                </p:cTn>
                              </p:par>
                              <p:par>
                                <p:cTn id="44" presetID="9" presetClass="emph" presetSubtype="0" grpId="0" nodeType="withEffect">
                                  <p:stCondLst>
                                    <p:cond delay="0"/>
                                  </p:stCondLst>
                                  <p:childTnLst>
                                    <p:set>
                                      <p:cBhvr rctx="PPT">
                                        <p:cTn id="45" dur="indefinite"/>
                                        <p:tgtEl>
                                          <p:spTgt spid="107"/>
                                        </p:tgtEl>
                                        <p:attrNameLst>
                                          <p:attrName>style.opacity</p:attrName>
                                        </p:attrNameLst>
                                      </p:cBhvr>
                                      <p:to>
                                        <p:strVal val="0"/>
                                      </p:to>
                                    </p:set>
                                    <p:animEffect filter="image" prLst="opacity: 0">
                                      <p:cBhvr rctx="IE">
                                        <p:cTn id="46" dur="indefinite"/>
                                        <p:tgtEl>
                                          <p:spTgt spid="10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7"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23 Imagen" descr="Diapositiva5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26761" y="0"/>
            <a:ext cx="9144000" cy="5143500"/>
          </a:xfrm>
          <a:prstGeom prst="rect">
            <a:avLst/>
          </a:prstGeom>
          <a:noFill/>
          <a:ln>
            <a:noFill/>
          </a:ln>
        </p:spPr>
      </p:pic>
      <p:sp>
        <p:nvSpPr>
          <p:cNvPr id="2" name="Forma libre 30"/>
          <p:cNvSpPr/>
          <p:nvPr/>
        </p:nvSpPr>
        <p:spPr>
          <a:xfrm>
            <a:off x="2808488" y="1327260"/>
            <a:ext cx="1763512" cy="1171905"/>
          </a:xfrm>
          <a:custGeom>
            <a:avLst/>
            <a:gdLst>
              <a:gd name="connsiteX0" fmla="*/ 4516253 w 6336030"/>
              <a:gd name="connsiteY0" fmla="*/ 2662857 h 3783330"/>
              <a:gd name="connsiteX1" fmla="*/ 4535447 w 6336030"/>
              <a:gd name="connsiteY1" fmla="*/ 2726846 h 3783330"/>
              <a:gd name="connsiteX2" fmla="*/ 5139690 w 6336030"/>
              <a:gd name="connsiteY2" fmla="*/ 3141327 h 3783330"/>
              <a:gd name="connsiteX3" fmla="*/ 5143130 w 6336030"/>
              <a:gd name="connsiteY3" fmla="*/ 3140968 h 3783330"/>
              <a:gd name="connsiteX4" fmla="*/ 5139690 w 6336030"/>
              <a:gd name="connsiteY4" fmla="*/ 3175635 h 3783330"/>
              <a:gd name="connsiteX5" fmla="*/ 5147166 w 6336030"/>
              <a:gd name="connsiteY5" fmla="*/ 3250970 h 3783330"/>
              <a:gd name="connsiteX6" fmla="*/ 5139690 w 6336030"/>
              <a:gd name="connsiteY6" fmla="*/ 3251359 h 3783330"/>
              <a:gd name="connsiteX7" fmla="*/ 4434061 w 6336030"/>
              <a:gd name="connsiteY7" fmla="*/ 2769675 h 3783330"/>
              <a:gd name="connsiteX8" fmla="*/ 4410994 w 6336030"/>
              <a:gd name="connsiteY8" fmla="*/ 2693146 h 3783330"/>
              <a:gd name="connsiteX9" fmla="*/ 4475327 w 6336030"/>
              <a:gd name="connsiteY9" fmla="*/ 2677251 h 3783330"/>
              <a:gd name="connsiteX10" fmla="*/ 5764984 w 6336030"/>
              <a:gd name="connsiteY10" fmla="*/ 2656670 h 3783330"/>
              <a:gd name="connsiteX11" fmla="*/ 5841091 w 6336030"/>
              <a:gd name="connsiteY11" fmla="*/ 2664485 h 3783330"/>
              <a:gd name="connsiteX12" fmla="*/ 5873899 w 6336030"/>
              <a:gd name="connsiteY12" fmla="*/ 2674859 h 3783330"/>
              <a:gd name="connsiteX13" fmla="*/ 5845319 w 6336030"/>
              <a:gd name="connsiteY13" fmla="*/ 2769675 h 3783330"/>
              <a:gd name="connsiteX14" fmla="*/ 5294028 w 6336030"/>
              <a:gd name="connsiteY14" fmla="*/ 3235336 h 3783330"/>
              <a:gd name="connsiteX15" fmla="*/ 5232501 w 6336030"/>
              <a:gd name="connsiteY15" fmla="*/ 3245007 h 3783330"/>
              <a:gd name="connsiteX16" fmla="*/ 5225635 w 6336030"/>
              <a:gd name="connsiteY16" fmla="*/ 3175635 h 3783330"/>
              <a:gd name="connsiteX17" fmla="*/ 5229963 w 6336030"/>
              <a:gd name="connsiteY17" fmla="*/ 3131910 h 3783330"/>
              <a:gd name="connsiteX18" fmla="*/ 5271852 w 6336030"/>
              <a:gd name="connsiteY18" fmla="*/ 3127540 h 3783330"/>
              <a:gd name="connsiteX19" fmla="*/ 5743934 w 6336030"/>
              <a:gd name="connsiteY19" fmla="*/ 2726846 h 3783330"/>
              <a:gd name="connsiteX20" fmla="*/ 5892924 w 6336030"/>
              <a:gd name="connsiteY20" fmla="*/ 2591170 h 3783330"/>
              <a:gd name="connsiteX21" fmla="*/ 5970695 w 6336030"/>
              <a:gd name="connsiteY21" fmla="*/ 2615696 h 3783330"/>
              <a:gd name="connsiteX22" fmla="*/ 6336030 w 6336030"/>
              <a:gd name="connsiteY22" fmla="*/ 3175635 h 3783330"/>
              <a:gd name="connsiteX23" fmla="*/ 5737860 w 6336030"/>
              <a:gd name="connsiteY23" fmla="*/ 3783330 h 3783330"/>
              <a:gd name="connsiteX24" fmla="*/ 5151843 w 6336030"/>
              <a:gd name="connsiteY24" fmla="*/ 3298107 h 3783330"/>
              <a:gd name="connsiteX25" fmla="*/ 5147166 w 6336030"/>
              <a:gd name="connsiteY25" fmla="*/ 3250970 h 3783330"/>
              <a:gd name="connsiteX26" fmla="*/ 5217990 w 6336030"/>
              <a:gd name="connsiteY26" fmla="*/ 3247287 h 3783330"/>
              <a:gd name="connsiteX27" fmla="*/ 5232501 w 6336030"/>
              <a:gd name="connsiteY27" fmla="*/ 3245007 h 3783330"/>
              <a:gd name="connsiteX28" fmla="*/ 5236042 w 6336030"/>
              <a:gd name="connsiteY28" fmla="*/ 3280786 h 3783330"/>
              <a:gd name="connsiteX29" fmla="*/ 5737860 w 6336030"/>
              <a:gd name="connsiteY29" fmla="*/ 3697385 h 3783330"/>
              <a:gd name="connsiteX30" fmla="*/ 6250085 w 6336030"/>
              <a:gd name="connsiteY30" fmla="*/ 3175635 h 3783330"/>
              <a:gd name="connsiteX31" fmla="*/ 5937241 w 6336030"/>
              <a:gd name="connsiteY31" fmla="*/ 2694887 h 3783330"/>
              <a:gd name="connsiteX32" fmla="*/ 5873899 w 6336030"/>
              <a:gd name="connsiteY32" fmla="*/ 2674859 h 3783330"/>
              <a:gd name="connsiteX33" fmla="*/ 5889942 w 6336030"/>
              <a:gd name="connsiteY33" fmla="*/ 2621634 h 3783330"/>
              <a:gd name="connsiteX34" fmla="*/ 5737860 w 6336030"/>
              <a:gd name="connsiteY34" fmla="*/ 2567940 h 3783330"/>
              <a:gd name="connsiteX35" fmla="*/ 5784748 w 6336030"/>
              <a:gd name="connsiteY35" fmla="*/ 2572742 h 3783330"/>
              <a:gd name="connsiteX36" fmla="*/ 5782145 w 6336030"/>
              <a:gd name="connsiteY36" fmla="*/ 2599458 h 3783330"/>
              <a:gd name="connsiteX37" fmla="*/ 5764984 w 6336030"/>
              <a:gd name="connsiteY37" fmla="*/ 2656670 h 3783330"/>
              <a:gd name="connsiteX38" fmla="*/ 5737860 w 6336030"/>
              <a:gd name="connsiteY38" fmla="*/ 2653885 h 3783330"/>
              <a:gd name="connsiteX39" fmla="*/ 5236042 w 6336030"/>
              <a:gd name="connsiteY39" fmla="*/ 3070484 h 3783330"/>
              <a:gd name="connsiteX40" fmla="*/ 5229963 w 6336030"/>
              <a:gd name="connsiteY40" fmla="*/ 3131910 h 3783330"/>
              <a:gd name="connsiteX41" fmla="*/ 5143130 w 6336030"/>
              <a:gd name="connsiteY41" fmla="*/ 3140968 h 3783330"/>
              <a:gd name="connsiteX42" fmla="*/ 5151843 w 6336030"/>
              <a:gd name="connsiteY42" fmla="*/ 3053163 h 3783330"/>
              <a:gd name="connsiteX43" fmla="*/ 5737860 w 6336030"/>
              <a:gd name="connsiteY43" fmla="*/ 2567940 h 3783330"/>
              <a:gd name="connsiteX44" fmla="*/ 3672662 w 6336030"/>
              <a:gd name="connsiteY44" fmla="*/ 2461436 h 3783330"/>
              <a:gd name="connsiteX45" fmla="*/ 3694389 w 6336030"/>
              <a:gd name="connsiteY45" fmla="*/ 2478584 h 3783330"/>
              <a:gd name="connsiteX46" fmla="*/ 4185285 w 6336030"/>
              <a:gd name="connsiteY46" fmla="*/ 2622025 h 3783330"/>
              <a:gd name="connsiteX47" fmla="*/ 4362232 w 6336030"/>
              <a:gd name="connsiteY47" fmla="*/ 2604961 h 3783330"/>
              <a:gd name="connsiteX48" fmla="*/ 4387206 w 6336030"/>
              <a:gd name="connsiteY48" fmla="*/ 2598819 h 3783330"/>
              <a:gd name="connsiteX49" fmla="*/ 4389439 w 6336030"/>
              <a:gd name="connsiteY49" fmla="*/ 2621634 h 3783330"/>
              <a:gd name="connsiteX50" fmla="*/ 4410994 w 6336030"/>
              <a:gd name="connsiteY50" fmla="*/ 2693146 h 3783330"/>
              <a:gd name="connsiteX51" fmla="*/ 4381854 w 6336030"/>
              <a:gd name="connsiteY51" fmla="*/ 2700346 h 3783330"/>
              <a:gd name="connsiteX52" fmla="*/ 4185285 w 6336030"/>
              <a:gd name="connsiteY52" fmla="*/ 2719388 h 3783330"/>
              <a:gd name="connsiteX53" fmla="*/ 3639952 w 6336030"/>
              <a:gd name="connsiteY53" fmla="*/ 2559319 h 3783330"/>
              <a:gd name="connsiteX54" fmla="*/ 3589123 w 6336030"/>
              <a:gd name="connsiteY54" fmla="*/ 2519019 h 3783330"/>
              <a:gd name="connsiteX55" fmla="*/ 3618726 w 6336030"/>
              <a:gd name="connsiteY55" fmla="*/ 2501261 h 3783330"/>
              <a:gd name="connsiteX56" fmla="*/ 3487363 w 6336030"/>
              <a:gd name="connsiteY56" fmla="*/ 2435275 h 3783330"/>
              <a:gd name="connsiteX57" fmla="*/ 3495602 w 6336030"/>
              <a:gd name="connsiteY57" fmla="*/ 2444871 h 3783330"/>
              <a:gd name="connsiteX58" fmla="*/ 3589123 w 6336030"/>
              <a:gd name="connsiteY58" fmla="*/ 2519019 h 3783330"/>
              <a:gd name="connsiteX59" fmla="*/ 3518831 w 6336030"/>
              <a:gd name="connsiteY59" fmla="*/ 2561185 h 3783330"/>
              <a:gd name="connsiteX60" fmla="*/ 2941320 w 6336030"/>
              <a:gd name="connsiteY60" fmla="*/ 2705577 h 3783330"/>
              <a:gd name="connsiteX61" fmla="*/ 2363809 w 6336030"/>
              <a:gd name="connsiteY61" fmla="*/ 2561185 h 3783330"/>
              <a:gd name="connsiteX62" fmla="*/ 2359261 w 6336030"/>
              <a:gd name="connsiteY62" fmla="*/ 2558457 h 3783330"/>
              <a:gd name="connsiteX63" fmla="*/ 2406136 w 6336030"/>
              <a:gd name="connsiteY63" fmla="*/ 2524493 h 3783330"/>
              <a:gd name="connsiteX64" fmla="*/ 2465607 w 6336030"/>
              <a:gd name="connsiteY64" fmla="*/ 2472124 h 3783330"/>
              <a:gd name="connsiteX65" fmla="*/ 2518093 w 6336030"/>
              <a:gd name="connsiteY65" fmla="*/ 2497053 h 3783330"/>
              <a:gd name="connsiteX66" fmla="*/ 2941320 w 6336030"/>
              <a:gd name="connsiteY66" fmla="*/ 2581301 h 3783330"/>
              <a:gd name="connsiteX67" fmla="*/ 3459594 w 6336030"/>
              <a:gd name="connsiteY67" fmla="*/ 2451909 h 3783330"/>
              <a:gd name="connsiteX68" fmla="*/ 5139690 w 6336030"/>
              <a:gd name="connsiteY68" fmla="*/ 1784051 h 3783330"/>
              <a:gd name="connsiteX69" fmla="*/ 5160219 w 6336030"/>
              <a:gd name="connsiteY69" fmla="*/ 1786193 h 3783330"/>
              <a:gd name="connsiteX70" fmla="*/ 5140829 w 6336030"/>
              <a:gd name="connsiteY70" fmla="*/ 1971019 h 3783330"/>
              <a:gd name="connsiteX71" fmla="*/ 4564939 w 6336030"/>
              <a:gd name="connsiteY71" fmla="*/ 2645734 h 3783330"/>
              <a:gd name="connsiteX72" fmla="*/ 4516253 w 6336030"/>
              <a:gd name="connsiteY72" fmla="*/ 2662857 h 3783330"/>
              <a:gd name="connsiteX73" fmla="*/ 4497235 w 6336030"/>
              <a:gd name="connsiteY73" fmla="*/ 2599458 h 3783330"/>
              <a:gd name="connsiteX74" fmla="*/ 4494127 w 6336030"/>
              <a:gd name="connsiteY74" fmla="*/ 2567546 h 3783330"/>
              <a:gd name="connsiteX75" fmla="*/ 4527041 w 6336030"/>
              <a:gd name="connsiteY75" fmla="*/ 2556022 h 3783330"/>
              <a:gd name="connsiteX76" fmla="*/ 5045444 w 6336030"/>
              <a:gd name="connsiteY76" fmla="*/ 1951397 h 3783330"/>
              <a:gd name="connsiteX77" fmla="*/ 5062228 w 6336030"/>
              <a:gd name="connsiteY77" fmla="*/ 1792132 h 3783330"/>
              <a:gd name="connsiteX78" fmla="*/ 5052466 w 6336030"/>
              <a:gd name="connsiteY78" fmla="*/ 1679494 h 3783330"/>
              <a:gd name="connsiteX79" fmla="*/ 5063282 w 6336030"/>
              <a:gd name="connsiteY79" fmla="*/ 1782128 h 3783330"/>
              <a:gd name="connsiteX80" fmla="*/ 5062228 w 6336030"/>
              <a:gd name="connsiteY80" fmla="*/ 1792132 h 3783330"/>
              <a:gd name="connsiteX81" fmla="*/ 5007528 w 6336030"/>
              <a:gd name="connsiteY81" fmla="*/ 1797839 h 3783330"/>
              <a:gd name="connsiteX82" fmla="*/ 4483912 w 6336030"/>
              <a:gd name="connsiteY82" fmla="*/ 2462689 h 3783330"/>
              <a:gd name="connsiteX83" fmla="*/ 4494127 w 6336030"/>
              <a:gd name="connsiteY83" fmla="*/ 2567546 h 3783330"/>
              <a:gd name="connsiteX84" fmla="*/ 4446375 w 6336030"/>
              <a:gd name="connsiteY84" fmla="*/ 2584265 h 3783330"/>
              <a:gd name="connsiteX85" fmla="*/ 4387206 w 6336030"/>
              <a:gd name="connsiteY85" fmla="*/ 2598819 h 3783330"/>
              <a:gd name="connsiteX86" fmla="*/ 4373880 w 6336030"/>
              <a:gd name="connsiteY86" fmla="*/ 2462689 h 3783330"/>
              <a:gd name="connsiteX87" fmla="*/ 4985353 w 6336030"/>
              <a:gd name="connsiteY87" fmla="*/ 1690042 h 3783330"/>
              <a:gd name="connsiteX88" fmla="*/ 5149357 w 6336030"/>
              <a:gd name="connsiteY88" fmla="*/ 1674522 h 3783330"/>
              <a:gd name="connsiteX89" fmla="*/ 5217990 w 6336030"/>
              <a:gd name="connsiteY89" fmla="*/ 1678091 h 3783330"/>
              <a:gd name="connsiteX90" fmla="*/ 5905500 w 6336030"/>
              <a:gd name="connsiteY90" fmla="*/ 2462689 h 3783330"/>
              <a:gd name="connsiteX91" fmla="*/ 5892924 w 6336030"/>
              <a:gd name="connsiteY91" fmla="*/ 2591170 h 3783330"/>
              <a:gd name="connsiteX92" fmla="*/ 5858412 w 6336030"/>
              <a:gd name="connsiteY92" fmla="*/ 2580286 h 3783330"/>
              <a:gd name="connsiteX93" fmla="*/ 5784748 w 6336030"/>
              <a:gd name="connsiteY93" fmla="*/ 2572742 h 3783330"/>
              <a:gd name="connsiteX94" fmla="*/ 5795468 w 6336030"/>
              <a:gd name="connsiteY94" fmla="*/ 2462689 h 3783330"/>
              <a:gd name="connsiteX95" fmla="*/ 5271852 w 6336030"/>
              <a:gd name="connsiteY95" fmla="*/ 1797839 h 3783330"/>
              <a:gd name="connsiteX96" fmla="*/ 5160219 w 6336030"/>
              <a:gd name="connsiteY96" fmla="*/ 1786193 h 3783330"/>
              <a:gd name="connsiteX97" fmla="*/ 5160645 w 6336030"/>
              <a:gd name="connsiteY97" fmla="*/ 1782128 h 3783330"/>
              <a:gd name="connsiteX98" fmla="*/ 4011139 w 6336030"/>
              <a:gd name="connsiteY98" fmla="*/ 958886 h 3783330"/>
              <a:gd name="connsiteX99" fmla="*/ 4057688 w 6336030"/>
              <a:gd name="connsiteY99" fmla="*/ 1043568 h 3783330"/>
              <a:gd name="connsiteX100" fmla="*/ 4152900 w 6336030"/>
              <a:gd name="connsiteY100" fmla="*/ 1509237 h 3783330"/>
              <a:gd name="connsiteX101" fmla="*/ 3711998 w 6336030"/>
              <a:gd name="connsiteY101" fmla="*/ 2432391 h 3783330"/>
              <a:gd name="connsiteX102" fmla="*/ 3672662 w 6336030"/>
              <a:gd name="connsiteY102" fmla="*/ 2461436 h 3783330"/>
              <a:gd name="connsiteX103" fmla="*/ 3571636 w 6336030"/>
              <a:gd name="connsiteY103" fmla="*/ 2381698 h 3783330"/>
              <a:gd name="connsiteX104" fmla="*/ 3632946 w 6336030"/>
              <a:gd name="connsiteY104" fmla="*/ 2336494 h 3783330"/>
              <a:gd name="connsiteX105" fmla="*/ 4028624 w 6336030"/>
              <a:gd name="connsiteY105" fmla="*/ 1509237 h 3783330"/>
              <a:gd name="connsiteX106" fmla="*/ 3943178 w 6336030"/>
              <a:gd name="connsiteY106" fmla="*/ 1091941 h 3783330"/>
              <a:gd name="connsiteX107" fmla="*/ 3888442 w 6336030"/>
              <a:gd name="connsiteY107" fmla="*/ 992510 h 3783330"/>
              <a:gd name="connsiteX108" fmla="*/ 3924196 w 6336030"/>
              <a:gd name="connsiteY108" fmla="*/ 979991 h 3783330"/>
              <a:gd name="connsiteX109" fmla="*/ 4008338 w 6336030"/>
              <a:gd name="connsiteY109" fmla="*/ 959295 h 3783330"/>
              <a:gd name="connsiteX110" fmla="*/ 3840065 w 6336030"/>
              <a:gd name="connsiteY110" fmla="*/ 906412 h 3783330"/>
              <a:gd name="connsiteX111" fmla="*/ 3842930 w 6336030"/>
              <a:gd name="connsiteY111" fmla="*/ 909836 h 3783330"/>
              <a:gd name="connsiteX112" fmla="*/ 3888442 w 6336030"/>
              <a:gd name="connsiteY112" fmla="*/ 992510 h 3783330"/>
              <a:gd name="connsiteX113" fmla="*/ 3843529 w 6336030"/>
              <a:gd name="connsiteY113" fmla="*/ 1008234 h 3783330"/>
              <a:gd name="connsiteX114" fmla="*/ 3307288 w 6336030"/>
              <a:gd name="connsiteY114" fmla="*/ 1782128 h 3783330"/>
              <a:gd name="connsiteX115" fmla="*/ 3564448 w 6336030"/>
              <a:gd name="connsiteY115" fmla="*/ 2376025 h 3783330"/>
              <a:gd name="connsiteX116" fmla="*/ 3571636 w 6336030"/>
              <a:gd name="connsiteY116" fmla="*/ 2381698 h 3783330"/>
              <a:gd name="connsiteX117" fmla="*/ 3549242 w 6336030"/>
              <a:gd name="connsiteY117" fmla="*/ 2398210 h 3783330"/>
              <a:gd name="connsiteX118" fmla="*/ 3487363 w 6336030"/>
              <a:gd name="connsiteY118" fmla="*/ 2435275 h 3783330"/>
              <a:gd name="connsiteX119" fmla="*/ 3376502 w 6336030"/>
              <a:gd name="connsiteY119" fmla="*/ 2306159 h 3783330"/>
              <a:gd name="connsiteX120" fmla="*/ 3209925 w 6336030"/>
              <a:gd name="connsiteY120" fmla="*/ 1782128 h 3783330"/>
              <a:gd name="connsiteX121" fmla="*/ 3805631 w 6336030"/>
              <a:gd name="connsiteY121" fmla="*/ 918523 h 3783330"/>
              <a:gd name="connsiteX122" fmla="*/ 4185285 w 6336030"/>
              <a:gd name="connsiteY122" fmla="*/ 844868 h 3783330"/>
              <a:gd name="connsiteX123" fmla="*/ 5140829 w 6336030"/>
              <a:gd name="connsiteY123" fmla="*/ 1593238 h 3783330"/>
              <a:gd name="connsiteX124" fmla="*/ 5149357 w 6336030"/>
              <a:gd name="connsiteY124" fmla="*/ 1674522 h 3783330"/>
              <a:gd name="connsiteX125" fmla="*/ 5139690 w 6336030"/>
              <a:gd name="connsiteY125" fmla="*/ 1674019 h 3783330"/>
              <a:gd name="connsiteX126" fmla="*/ 5061391 w 6336030"/>
              <a:gd name="connsiteY126" fmla="*/ 1678091 h 3783330"/>
              <a:gd name="connsiteX127" fmla="*/ 5052466 w 6336030"/>
              <a:gd name="connsiteY127" fmla="*/ 1679494 h 3783330"/>
              <a:gd name="connsiteX128" fmla="*/ 5045444 w 6336030"/>
              <a:gd name="connsiteY128" fmla="*/ 1612860 h 3783330"/>
              <a:gd name="connsiteX129" fmla="*/ 4185285 w 6336030"/>
              <a:gd name="connsiteY129" fmla="*/ 942231 h 3783330"/>
              <a:gd name="connsiteX130" fmla="*/ 4095515 w 6336030"/>
              <a:gd name="connsiteY130" fmla="*/ 946567 h 3783330"/>
              <a:gd name="connsiteX131" fmla="*/ 4011139 w 6336030"/>
              <a:gd name="connsiteY131" fmla="*/ 958886 h 3783330"/>
              <a:gd name="connsiteX132" fmla="*/ 3962493 w 6336030"/>
              <a:gd name="connsiteY132" fmla="*/ 870389 h 3783330"/>
              <a:gd name="connsiteX133" fmla="*/ 3988716 w 6336030"/>
              <a:gd name="connsiteY133" fmla="*/ 863910 h 3783330"/>
              <a:gd name="connsiteX134" fmla="*/ 4185285 w 6336030"/>
              <a:gd name="connsiteY134" fmla="*/ 844868 h 3783330"/>
              <a:gd name="connsiteX135" fmla="*/ 2585405 w 6336030"/>
              <a:gd name="connsiteY135" fmla="*/ 497130 h 3783330"/>
              <a:gd name="connsiteX136" fmla="*/ 2605493 w 6336030"/>
              <a:gd name="connsiteY136" fmla="*/ 518546 h 3783330"/>
              <a:gd name="connsiteX137" fmla="*/ 2941320 w 6336030"/>
              <a:gd name="connsiteY137" fmla="*/ 1424940 h 3783330"/>
              <a:gd name="connsiteX138" fmla="*/ 2510574 w 6336030"/>
              <a:gd name="connsiteY138" fmla="*/ 2432525 h 3783330"/>
              <a:gd name="connsiteX139" fmla="*/ 2465607 w 6336030"/>
              <a:gd name="connsiteY139" fmla="*/ 2472124 h 3783330"/>
              <a:gd name="connsiteX140" fmla="*/ 2423047 w 6336030"/>
              <a:gd name="connsiteY140" fmla="*/ 2451909 h 3783330"/>
              <a:gd name="connsiteX141" fmla="*/ 2342644 w 6336030"/>
              <a:gd name="connsiteY141" fmla="*/ 2403748 h 3783330"/>
              <a:gd name="connsiteX142" fmla="*/ 2416748 w 6336030"/>
              <a:gd name="connsiteY142" fmla="*/ 2338699 h 3783330"/>
              <a:gd name="connsiteX143" fmla="*/ 2808630 w 6336030"/>
              <a:gd name="connsiteY143" fmla="*/ 1424940 h 3783330"/>
              <a:gd name="connsiteX144" fmla="*/ 2503103 w 6336030"/>
              <a:gd name="connsiteY144" fmla="*/ 602949 h 3783330"/>
              <a:gd name="connsiteX145" fmla="*/ 2454712 w 6336030"/>
              <a:gd name="connsiteY145" fmla="*/ 551525 h 3783330"/>
              <a:gd name="connsiteX146" fmla="*/ 2518093 w 6336030"/>
              <a:gd name="connsiteY146" fmla="*/ 521421 h 3783330"/>
              <a:gd name="connsiteX147" fmla="*/ 2358786 w 6336030"/>
              <a:gd name="connsiteY147" fmla="*/ 460302 h 3783330"/>
              <a:gd name="connsiteX148" fmla="*/ 2416748 w 6336030"/>
              <a:gd name="connsiteY148" fmla="*/ 511181 h 3783330"/>
              <a:gd name="connsiteX149" fmla="*/ 2454712 w 6336030"/>
              <a:gd name="connsiteY149" fmla="*/ 551525 h 3783330"/>
              <a:gd name="connsiteX150" fmla="*/ 2423047 w 6336030"/>
              <a:gd name="connsiteY150" fmla="*/ 566565 h 3783330"/>
              <a:gd name="connsiteX151" fmla="*/ 1854016 w 6336030"/>
              <a:gd name="connsiteY151" fmla="*/ 1509237 h 3783330"/>
              <a:gd name="connsiteX152" fmla="*/ 2333398 w 6336030"/>
              <a:gd name="connsiteY152" fmla="*/ 2398210 h 3783330"/>
              <a:gd name="connsiteX153" fmla="*/ 2342644 w 6336030"/>
              <a:gd name="connsiteY153" fmla="*/ 2403748 h 3783330"/>
              <a:gd name="connsiteX154" fmla="*/ 2321733 w 6336030"/>
              <a:gd name="connsiteY154" fmla="*/ 2422103 h 3783330"/>
              <a:gd name="connsiteX155" fmla="*/ 2238309 w 6336030"/>
              <a:gd name="connsiteY155" fmla="*/ 2482355 h 3783330"/>
              <a:gd name="connsiteX156" fmla="*/ 2170643 w 6336030"/>
              <a:gd name="connsiteY156" fmla="*/ 2432391 h 3783330"/>
              <a:gd name="connsiteX157" fmla="*/ 1729740 w 6336030"/>
              <a:gd name="connsiteY157" fmla="*/ 1509237 h 3783330"/>
              <a:gd name="connsiteX158" fmla="*/ 2263914 w 6336030"/>
              <a:gd name="connsiteY158" fmla="*/ 517213 h 3783330"/>
              <a:gd name="connsiteX159" fmla="*/ 2941320 w 6336030"/>
              <a:gd name="connsiteY159" fmla="*/ 312897 h 3783330"/>
              <a:gd name="connsiteX160" fmla="*/ 3945981 w 6336030"/>
              <a:gd name="connsiteY160" fmla="*/ 840352 h 3783330"/>
              <a:gd name="connsiteX161" fmla="*/ 3962493 w 6336030"/>
              <a:gd name="connsiteY161" fmla="*/ 870389 h 3783330"/>
              <a:gd name="connsiteX162" fmla="*/ 3895243 w 6336030"/>
              <a:gd name="connsiteY162" fmla="*/ 887006 h 3783330"/>
              <a:gd name="connsiteX163" fmla="*/ 3840065 w 6336030"/>
              <a:gd name="connsiteY163" fmla="*/ 906412 h 3783330"/>
              <a:gd name="connsiteX164" fmla="*/ 3710160 w 6336030"/>
              <a:gd name="connsiteY164" fmla="*/ 751173 h 3783330"/>
              <a:gd name="connsiteX165" fmla="*/ 2941320 w 6336030"/>
              <a:gd name="connsiteY165" fmla="*/ 437173 h 3783330"/>
              <a:gd name="connsiteX166" fmla="*/ 2617989 w 6336030"/>
              <a:gd name="connsiteY166" fmla="*/ 485371 h 3783330"/>
              <a:gd name="connsiteX167" fmla="*/ 2585405 w 6336030"/>
              <a:gd name="connsiteY167" fmla="*/ 497130 h 3783330"/>
              <a:gd name="connsiteX168" fmla="*/ 2510574 w 6336030"/>
              <a:gd name="connsiteY168" fmla="*/ 417355 h 3783330"/>
              <a:gd name="connsiteX169" fmla="*/ 2490277 w 6336030"/>
              <a:gd name="connsiteY169" fmla="*/ 399482 h 3783330"/>
              <a:gd name="connsiteX170" fmla="*/ 2581033 w 6336030"/>
              <a:gd name="connsiteY170" fmla="*/ 366682 h 3783330"/>
              <a:gd name="connsiteX171" fmla="*/ 2941320 w 6336030"/>
              <a:gd name="connsiteY171" fmla="*/ 312897 h 3783330"/>
              <a:gd name="connsiteX172" fmla="*/ 1470660 w 6336030"/>
              <a:gd name="connsiteY172" fmla="*/ 0 h 3783330"/>
              <a:gd name="connsiteX173" fmla="*/ 2406136 w 6336030"/>
              <a:gd name="connsiteY173" fmla="*/ 325387 h 3783330"/>
              <a:gd name="connsiteX174" fmla="*/ 2490277 w 6336030"/>
              <a:gd name="connsiteY174" fmla="*/ 399482 h 3783330"/>
              <a:gd name="connsiteX175" fmla="*/ 2469719 w 6336030"/>
              <a:gd name="connsiteY175" fmla="*/ 406912 h 3783330"/>
              <a:gd name="connsiteX176" fmla="*/ 2363809 w 6336030"/>
              <a:gd name="connsiteY176" fmla="*/ 457289 h 3783330"/>
              <a:gd name="connsiteX177" fmla="*/ 2358786 w 6336030"/>
              <a:gd name="connsiteY177" fmla="*/ 460302 h 3783330"/>
              <a:gd name="connsiteX178" fmla="*/ 2321733 w 6336030"/>
              <a:gd name="connsiteY178" fmla="*/ 427777 h 3783330"/>
              <a:gd name="connsiteX179" fmla="*/ 1470660 w 6336030"/>
              <a:gd name="connsiteY179" fmla="*/ 132690 h 3783330"/>
              <a:gd name="connsiteX180" fmla="*/ 132690 w 6336030"/>
              <a:gd name="connsiteY180" fmla="*/ 1424940 h 3783330"/>
              <a:gd name="connsiteX181" fmla="*/ 1470660 w 6336030"/>
              <a:gd name="connsiteY181" fmla="*/ 2717190 h 3783330"/>
              <a:gd name="connsiteX182" fmla="*/ 2218732 w 6336030"/>
              <a:gd name="connsiteY182" fmla="*/ 2496494 h 3783330"/>
              <a:gd name="connsiteX183" fmla="*/ 2238309 w 6336030"/>
              <a:gd name="connsiteY183" fmla="*/ 2482355 h 3783330"/>
              <a:gd name="connsiteX184" fmla="*/ 2263914 w 6336030"/>
              <a:gd name="connsiteY184" fmla="*/ 2501261 h 3783330"/>
              <a:gd name="connsiteX185" fmla="*/ 2359261 w 6336030"/>
              <a:gd name="connsiteY185" fmla="*/ 2558457 h 3783330"/>
              <a:gd name="connsiteX186" fmla="*/ 2292920 w 6336030"/>
              <a:gd name="connsiteY186" fmla="*/ 2606523 h 3783330"/>
              <a:gd name="connsiteX187" fmla="*/ 1470660 w 6336030"/>
              <a:gd name="connsiteY187" fmla="*/ 2849880 h 3783330"/>
              <a:gd name="connsiteX188" fmla="*/ 0 w 6336030"/>
              <a:gd name="connsiteY188" fmla="*/ 1424940 h 3783330"/>
              <a:gd name="connsiteX189" fmla="*/ 1470660 w 6336030"/>
              <a:gd name="connsiteY189" fmla="*/ 0 h 37833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Lst>
            <a:rect l="l" t="t" r="r" b="b"/>
            <a:pathLst>
              <a:path w="6336030" h="3783330">
                <a:moveTo>
                  <a:pt x="4516253" y="2662857"/>
                </a:moveTo>
                <a:lnTo>
                  <a:pt x="4535447" y="2726846"/>
                </a:lnTo>
                <a:cubicBezTo>
                  <a:pt x="4634999" y="2970419"/>
                  <a:pt x="4868058" y="3141327"/>
                  <a:pt x="5139690" y="3141327"/>
                </a:cubicBezTo>
                <a:lnTo>
                  <a:pt x="5143130" y="3140968"/>
                </a:lnTo>
                <a:lnTo>
                  <a:pt x="5139690" y="3175635"/>
                </a:lnTo>
                <a:lnTo>
                  <a:pt x="5147166" y="3250970"/>
                </a:lnTo>
                <a:lnTo>
                  <a:pt x="5139690" y="3251359"/>
                </a:lnTo>
                <a:cubicBezTo>
                  <a:pt x="4822482" y="3251359"/>
                  <a:pt x="4550318" y="3052740"/>
                  <a:pt x="4434061" y="2769675"/>
                </a:cubicBezTo>
                <a:lnTo>
                  <a:pt x="4410994" y="2693146"/>
                </a:lnTo>
                <a:lnTo>
                  <a:pt x="4475327" y="2677251"/>
                </a:lnTo>
                <a:close/>
                <a:moveTo>
                  <a:pt x="5764984" y="2656670"/>
                </a:moveTo>
                <a:lnTo>
                  <a:pt x="5841091" y="2664485"/>
                </a:lnTo>
                <a:lnTo>
                  <a:pt x="5873899" y="2674859"/>
                </a:lnTo>
                <a:lnTo>
                  <a:pt x="5845319" y="2769675"/>
                </a:lnTo>
                <a:cubicBezTo>
                  <a:pt x="5748439" y="3005563"/>
                  <a:pt x="5543290" y="3182807"/>
                  <a:pt x="5294028" y="3235336"/>
                </a:cubicBezTo>
                <a:lnTo>
                  <a:pt x="5232501" y="3245007"/>
                </a:lnTo>
                <a:lnTo>
                  <a:pt x="5225635" y="3175635"/>
                </a:lnTo>
                <a:lnTo>
                  <a:pt x="5229963" y="3131910"/>
                </a:lnTo>
                <a:lnTo>
                  <a:pt x="5271852" y="3127540"/>
                </a:lnTo>
                <a:cubicBezTo>
                  <a:pt x="5485300" y="3082339"/>
                  <a:pt x="5660973" y="2929823"/>
                  <a:pt x="5743934" y="2726846"/>
                </a:cubicBezTo>
                <a:close/>
                <a:moveTo>
                  <a:pt x="5892924" y="2591170"/>
                </a:moveTo>
                <a:lnTo>
                  <a:pt x="5970695" y="2615696"/>
                </a:lnTo>
                <a:cubicBezTo>
                  <a:pt x="6185387" y="2707949"/>
                  <a:pt x="6336030" y="2923920"/>
                  <a:pt x="6336030" y="3175635"/>
                </a:cubicBezTo>
                <a:cubicBezTo>
                  <a:pt x="6336030" y="3511256"/>
                  <a:pt x="6068220" y="3783330"/>
                  <a:pt x="5737860" y="3783330"/>
                </a:cubicBezTo>
                <a:cubicBezTo>
                  <a:pt x="5448795" y="3783330"/>
                  <a:pt x="5207620" y="3575024"/>
                  <a:pt x="5151843" y="3298107"/>
                </a:cubicBezTo>
                <a:lnTo>
                  <a:pt x="5147166" y="3250970"/>
                </a:lnTo>
                <a:lnTo>
                  <a:pt x="5217990" y="3247287"/>
                </a:lnTo>
                <a:lnTo>
                  <a:pt x="5232501" y="3245007"/>
                </a:lnTo>
                <a:lnTo>
                  <a:pt x="5236042" y="3280786"/>
                </a:lnTo>
                <a:cubicBezTo>
                  <a:pt x="5283805" y="3518539"/>
                  <a:pt x="5490328" y="3697385"/>
                  <a:pt x="5737860" y="3697385"/>
                </a:cubicBezTo>
                <a:cubicBezTo>
                  <a:pt x="6020754" y="3697385"/>
                  <a:pt x="6250085" y="3463790"/>
                  <a:pt x="6250085" y="3175635"/>
                </a:cubicBezTo>
                <a:cubicBezTo>
                  <a:pt x="6250085" y="2959519"/>
                  <a:pt x="6121087" y="2774093"/>
                  <a:pt x="5937241" y="2694887"/>
                </a:cubicBezTo>
                <a:lnTo>
                  <a:pt x="5873899" y="2674859"/>
                </a:lnTo>
                <a:lnTo>
                  <a:pt x="5889942" y="2621634"/>
                </a:lnTo>
                <a:close/>
                <a:moveTo>
                  <a:pt x="5737860" y="2567940"/>
                </a:moveTo>
                <a:lnTo>
                  <a:pt x="5784748" y="2572742"/>
                </a:lnTo>
                <a:lnTo>
                  <a:pt x="5782145" y="2599458"/>
                </a:lnTo>
                <a:lnTo>
                  <a:pt x="5764984" y="2656670"/>
                </a:lnTo>
                <a:lnTo>
                  <a:pt x="5737860" y="2653885"/>
                </a:lnTo>
                <a:cubicBezTo>
                  <a:pt x="5490328" y="2653885"/>
                  <a:pt x="5283805" y="2832731"/>
                  <a:pt x="5236042" y="3070484"/>
                </a:cubicBezTo>
                <a:lnTo>
                  <a:pt x="5229963" y="3131910"/>
                </a:lnTo>
                <a:lnTo>
                  <a:pt x="5143130" y="3140968"/>
                </a:lnTo>
                <a:lnTo>
                  <a:pt x="5151843" y="3053163"/>
                </a:lnTo>
                <a:cubicBezTo>
                  <a:pt x="5207620" y="2776247"/>
                  <a:pt x="5448795" y="2567940"/>
                  <a:pt x="5737860" y="2567940"/>
                </a:cubicBezTo>
                <a:close/>
                <a:moveTo>
                  <a:pt x="3672662" y="2461436"/>
                </a:moveTo>
                <a:lnTo>
                  <a:pt x="3694389" y="2478584"/>
                </a:lnTo>
                <a:cubicBezTo>
                  <a:pt x="3834518" y="2569145"/>
                  <a:pt x="4003446" y="2622025"/>
                  <a:pt x="4185285" y="2622025"/>
                </a:cubicBezTo>
                <a:cubicBezTo>
                  <a:pt x="4245898" y="2622025"/>
                  <a:pt x="4305077" y="2616150"/>
                  <a:pt x="4362232" y="2604961"/>
                </a:cubicBezTo>
                <a:lnTo>
                  <a:pt x="4387206" y="2598819"/>
                </a:lnTo>
                <a:lnTo>
                  <a:pt x="4389439" y="2621634"/>
                </a:lnTo>
                <a:lnTo>
                  <a:pt x="4410994" y="2693146"/>
                </a:lnTo>
                <a:lnTo>
                  <a:pt x="4381854" y="2700346"/>
                </a:lnTo>
                <a:cubicBezTo>
                  <a:pt x="4318361" y="2712831"/>
                  <a:pt x="4252620" y="2719388"/>
                  <a:pt x="4185285" y="2719388"/>
                </a:cubicBezTo>
                <a:cubicBezTo>
                  <a:pt x="3983282" y="2719388"/>
                  <a:pt x="3795621" y="2660378"/>
                  <a:pt x="3639952" y="2559319"/>
                </a:cubicBezTo>
                <a:lnTo>
                  <a:pt x="3589123" y="2519019"/>
                </a:lnTo>
                <a:lnTo>
                  <a:pt x="3618726" y="2501261"/>
                </a:lnTo>
                <a:close/>
                <a:moveTo>
                  <a:pt x="3487363" y="2435275"/>
                </a:moveTo>
                <a:lnTo>
                  <a:pt x="3495602" y="2444871"/>
                </a:lnTo>
                <a:lnTo>
                  <a:pt x="3589123" y="2519019"/>
                </a:lnTo>
                <a:lnTo>
                  <a:pt x="3518831" y="2561185"/>
                </a:lnTo>
                <a:cubicBezTo>
                  <a:pt x="3347158" y="2653271"/>
                  <a:pt x="3150426" y="2705577"/>
                  <a:pt x="2941320" y="2705577"/>
                </a:cubicBezTo>
                <a:cubicBezTo>
                  <a:pt x="2732215" y="2705577"/>
                  <a:pt x="2535482" y="2653271"/>
                  <a:pt x="2363809" y="2561185"/>
                </a:cubicBezTo>
                <a:lnTo>
                  <a:pt x="2359261" y="2558457"/>
                </a:lnTo>
                <a:lnTo>
                  <a:pt x="2406136" y="2524493"/>
                </a:lnTo>
                <a:lnTo>
                  <a:pt x="2465607" y="2472124"/>
                </a:lnTo>
                <a:lnTo>
                  <a:pt x="2518093" y="2497053"/>
                </a:lnTo>
                <a:cubicBezTo>
                  <a:pt x="2648176" y="2551302"/>
                  <a:pt x="2791195" y="2581301"/>
                  <a:pt x="2941320" y="2581301"/>
                </a:cubicBezTo>
                <a:cubicBezTo>
                  <a:pt x="3128977" y="2581301"/>
                  <a:pt x="3305530" y="2534428"/>
                  <a:pt x="3459594" y="2451909"/>
                </a:cubicBezTo>
                <a:close/>
                <a:moveTo>
                  <a:pt x="5139690" y="1784051"/>
                </a:moveTo>
                <a:lnTo>
                  <a:pt x="5160219" y="1786193"/>
                </a:lnTo>
                <a:lnTo>
                  <a:pt x="5140829" y="1971019"/>
                </a:lnTo>
                <a:cubicBezTo>
                  <a:pt x="5075866" y="2276085"/>
                  <a:pt x="4856665" y="2527164"/>
                  <a:pt x="4564939" y="2645734"/>
                </a:cubicBezTo>
                <a:lnTo>
                  <a:pt x="4516253" y="2662857"/>
                </a:lnTo>
                <a:lnTo>
                  <a:pt x="4497235" y="2599458"/>
                </a:lnTo>
                <a:lnTo>
                  <a:pt x="4494127" y="2567546"/>
                </a:lnTo>
                <a:lnTo>
                  <a:pt x="4527041" y="2556022"/>
                </a:lnTo>
                <a:cubicBezTo>
                  <a:pt x="4789646" y="2449769"/>
                  <a:pt x="4986966" y="2224773"/>
                  <a:pt x="5045444" y="1951397"/>
                </a:cubicBezTo>
                <a:lnTo>
                  <a:pt x="5062228" y="1792132"/>
                </a:lnTo>
                <a:close/>
                <a:moveTo>
                  <a:pt x="5052466" y="1679494"/>
                </a:moveTo>
                <a:lnTo>
                  <a:pt x="5063282" y="1782128"/>
                </a:lnTo>
                <a:lnTo>
                  <a:pt x="5062228" y="1792132"/>
                </a:lnTo>
                <a:lnTo>
                  <a:pt x="5007528" y="1797839"/>
                </a:lnTo>
                <a:cubicBezTo>
                  <a:pt x="4708701" y="1861119"/>
                  <a:pt x="4483912" y="2134738"/>
                  <a:pt x="4483912" y="2462689"/>
                </a:cubicBezTo>
                <a:lnTo>
                  <a:pt x="4494127" y="2567546"/>
                </a:lnTo>
                <a:lnTo>
                  <a:pt x="4446375" y="2584265"/>
                </a:lnTo>
                <a:lnTo>
                  <a:pt x="4387206" y="2598819"/>
                </a:lnTo>
                <a:lnTo>
                  <a:pt x="4373880" y="2462689"/>
                </a:lnTo>
                <a:cubicBezTo>
                  <a:pt x="4373880" y="2081565"/>
                  <a:pt x="4636386" y="1763583"/>
                  <a:pt x="4985353" y="1690042"/>
                </a:cubicBezTo>
                <a:close/>
                <a:moveTo>
                  <a:pt x="5149357" y="1674522"/>
                </a:moveTo>
                <a:lnTo>
                  <a:pt x="5217990" y="1678091"/>
                </a:lnTo>
                <a:cubicBezTo>
                  <a:pt x="5604154" y="1718479"/>
                  <a:pt x="5905500" y="2054342"/>
                  <a:pt x="5905500" y="2462689"/>
                </a:cubicBezTo>
                <a:lnTo>
                  <a:pt x="5892924" y="2591170"/>
                </a:lnTo>
                <a:lnTo>
                  <a:pt x="5858412" y="2580286"/>
                </a:lnTo>
                <a:lnTo>
                  <a:pt x="5784748" y="2572742"/>
                </a:lnTo>
                <a:lnTo>
                  <a:pt x="5795468" y="2462689"/>
                </a:lnTo>
                <a:cubicBezTo>
                  <a:pt x="5795468" y="2134738"/>
                  <a:pt x="5570679" y="1861119"/>
                  <a:pt x="5271852" y="1797839"/>
                </a:cubicBezTo>
                <a:lnTo>
                  <a:pt x="5160219" y="1786193"/>
                </a:lnTo>
                <a:lnTo>
                  <a:pt x="5160645" y="1782128"/>
                </a:lnTo>
                <a:close/>
                <a:moveTo>
                  <a:pt x="4011139" y="958886"/>
                </a:moveTo>
                <a:lnTo>
                  <a:pt x="4057688" y="1043568"/>
                </a:lnTo>
                <a:cubicBezTo>
                  <a:pt x="4118998" y="1186696"/>
                  <a:pt x="4152900" y="1344057"/>
                  <a:pt x="4152900" y="1509237"/>
                </a:cubicBezTo>
                <a:cubicBezTo>
                  <a:pt x="4152900" y="1880892"/>
                  <a:pt x="3981268" y="2212965"/>
                  <a:pt x="3711998" y="2432391"/>
                </a:cubicBezTo>
                <a:lnTo>
                  <a:pt x="3672662" y="2461436"/>
                </a:lnTo>
                <a:lnTo>
                  <a:pt x="3571636" y="2381698"/>
                </a:lnTo>
                <a:lnTo>
                  <a:pt x="3632946" y="2336494"/>
                </a:lnTo>
                <a:cubicBezTo>
                  <a:pt x="3874597" y="2139862"/>
                  <a:pt x="4028624" y="1842285"/>
                  <a:pt x="4028624" y="1509237"/>
                </a:cubicBezTo>
                <a:cubicBezTo>
                  <a:pt x="4028624" y="1361216"/>
                  <a:pt x="3998199" y="1220201"/>
                  <a:pt x="3943178" y="1091941"/>
                </a:cubicBezTo>
                <a:lnTo>
                  <a:pt x="3888442" y="992510"/>
                </a:lnTo>
                <a:lnTo>
                  <a:pt x="3924196" y="979991"/>
                </a:lnTo>
                <a:cubicBezTo>
                  <a:pt x="3951689" y="971811"/>
                  <a:pt x="3979761" y="964889"/>
                  <a:pt x="4008338" y="959295"/>
                </a:cubicBezTo>
                <a:close/>
                <a:moveTo>
                  <a:pt x="3840065" y="906412"/>
                </a:moveTo>
                <a:lnTo>
                  <a:pt x="3842930" y="909836"/>
                </a:lnTo>
                <a:lnTo>
                  <a:pt x="3888442" y="992510"/>
                </a:lnTo>
                <a:lnTo>
                  <a:pt x="3843529" y="1008234"/>
                </a:lnTo>
                <a:cubicBezTo>
                  <a:pt x="3528403" y="1135738"/>
                  <a:pt x="3307288" y="1434232"/>
                  <a:pt x="3307288" y="1782128"/>
                </a:cubicBezTo>
                <a:cubicBezTo>
                  <a:pt x="3307288" y="2014059"/>
                  <a:pt x="3405562" y="2224033"/>
                  <a:pt x="3564448" y="2376025"/>
                </a:cubicBezTo>
                <a:lnTo>
                  <a:pt x="3571636" y="2381698"/>
                </a:lnTo>
                <a:lnTo>
                  <a:pt x="3549242" y="2398210"/>
                </a:lnTo>
                <a:lnTo>
                  <a:pt x="3487363" y="2435275"/>
                </a:lnTo>
                <a:lnTo>
                  <a:pt x="3376502" y="2306159"/>
                </a:lnTo>
                <a:cubicBezTo>
                  <a:pt x="3271334" y="2156571"/>
                  <a:pt x="3209925" y="1976241"/>
                  <a:pt x="3209925" y="1782128"/>
                </a:cubicBezTo>
                <a:cubicBezTo>
                  <a:pt x="3209925" y="1393903"/>
                  <a:pt x="3455560" y="1060807"/>
                  <a:pt x="3805631" y="918523"/>
                </a:cubicBezTo>
                <a:close/>
                <a:moveTo>
                  <a:pt x="4185285" y="844868"/>
                </a:moveTo>
                <a:cubicBezTo>
                  <a:pt x="4656627" y="844868"/>
                  <a:pt x="5049881" y="1166144"/>
                  <a:pt x="5140829" y="1593238"/>
                </a:cubicBezTo>
                <a:lnTo>
                  <a:pt x="5149357" y="1674522"/>
                </a:lnTo>
                <a:lnTo>
                  <a:pt x="5139690" y="1674019"/>
                </a:lnTo>
                <a:cubicBezTo>
                  <a:pt x="5113256" y="1674019"/>
                  <a:pt x="5087135" y="1675398"/>
                  <a:pt x="5061391" y="1678091"/>
                </a:cubicBezTo>
                <a:lnTo>
                  <a:pt x="5052466" y="1679494"/>
                </a:lnTo>
                <a:lnTo>
                  <a:pt x="5045444" y="1612860"/>
                </a:lnTo>
                <a:cubicBezTo>
                  <a:pt x="4963574" y="1230133"/>
                  <a:pt x="4609576" y="942231"/>
                  <a:pt x="4185285" y="942231"/>
                </a:cubicBezTo>
                <a:cubicBezTo>
                  <a:pt x="4154979" y="942231"/>
                  <a:pt x="4125031" y="943700"/>
                  <a:pt x="4095515" y="946567"/>
                </a:cubicBezTo>
                <a:lnTo>
                  <a:pt x="4011139" y="958886"/>
                </a:lnTo>
                <a:lnTo>
                  <a:pt x="3962493" y="870389"/>
                </a:lnTo>
                <a:lnTo>
                  <a:pt x="3988716" y="863910"/>
                </a:lnTo>
                <a:cubicBezTo>
                  <a:pt x="4052210" y="851425"/>
                  <a:pt x="4117951" y="844868"/>
                  <a:pt x="4185285" y="844868"/>
                </a:cubicBezTo>
                <a:close/>
                <a:moveTo>
                  <a:pt x="2585405" y="497130"/>
                </a:moveTo>
                <a:lnTo>
                  <a:pt x="2605493" y="518546"/>
                </a:lnTo>
                <a:cubicBezTo>
                  <a:pt x="2815291" y="764859"/>
                  <a:pt x="2941320" y="1080639"/>
                  <a:pt x="2941320" y="1424940"/>
                </a:cubicBezTo>
                <a:cubicBezTo>
                  <a:pt x="2941320" y="1818427"/>
                  <a:pt x="2776711" y="2174662"/>
                  <a:pt x="2510574" y="2432525"/>
                </a:cubicBezTo>
                <a:lnTo>
                  <a:pt x="2465607" y="2472124"/>
                </a:lnTo>
                <a:lnTo>
                  <a:pt x="2423047" y="2451909"/>
                </a:lnTo>
                <a:lnTo>
                  <a:pt x="2342644" y="2403748"/>
                </a:lnTo>
                <a:lnTo>
                  <a:pt x="2416748" y="2338699"/>
                </a:lnTo>
                <a:cubicBezTo>
                  <a:pt x="2658873" y="2104848"/>
                  <a:pt x="2808630" y="1781785"/>
                  <a:pt x="2808630" y="1424940"/>
                </a:cubicBezTo>
                <a:cubicBezTo>
                  <a:pt x="2808630" y="1112701"/>
                  <a:pt x="2693972" y="826326"/>
                  <a:pt x="2503103" y="602949"/>
                </a:cubicBezTo>
                <a:lnTo>
                  <a:pt x="2454712" y="551525"/>
                </a:lnTo>
                <a:lnTo>
                  <a:pt x="2518093" y="521421"/>
                </a:lnTo>
                <a:close/>
                <a:moveTo>
                  <a:pt x="2358786" y="460302"/>
                </a:moveTo>
                <a:lnTo>
                  <a:pt x="2416748" y="511181"/>
                </a:lnTo>
                <a:lnTo>
                  <a:pt x="2454712" y="551525"/>
                </a:lnTo>
                <a:lnTo>
                  <a:pt x="2423047" y="566565"/>
                </a:lnTo>
                <a:cubicBezTo>
                  <a:pt x="2084107" y="748108"/>
                  <a:pt x="1854016" y="1102179"/>
                  <a:pt x="1854016" y="1509237"/>
                </a:cubicBezTo>
                <a:cubicBezTo>
                  <a:pt x="1854016" y="1879290"/>
                  <a:pt x="2044174" y="2205552"/>
                  <a:pt x="2333398" y="2398210"/>
                </a:cubicBezTo>
                <a:lnTo>
                  <a:pt x="2342644" y="2403748"/>
                </a:lnTo>
                <a:lnTo>
                  <a:pt x="2321733" y="2422103"/>
                </a:lnTo>
                <a:lnTo>
                  <a:pt x="2238309" y="2482355"/>
                </a:lnTo>
                <a:lnTo>
                  <a:pt x="2170643" y="2432391"/>
                </a:lnTo>
                <a:cubicBezTo>
                  <a:pt x="1901373" y="2212965"/>
                  <a:pt x="1729740" y="1880892"/>
                  <a:pt x="1729740" y="1509237"/>
                </a:cubicBezTo>
                <a:cubicBezTo>
                  <a:pt x="1729740" y="1096287"/>
                  <a:pt x="1941632" y="732204"/>
                  <a:pt x="2263914" y="517213"/>
                </a:cubicBezTo>
                <a:close/>
                <a:moveTo>
                  <a:pt x="2941320" y="312897"/>
                </a:moveTo>
                <a:cubicBezTo>
                  <a:pt x="3359531" y="312897"/>
                  <a:pt x="3728252" y="522124"/>
                  <a:pt x="3945981" y="840352"/>
                </a:cubicBezTo>
                <a:lnTo>
                  <a:pt x="3962493" y="870389"/>
                </a:lnTo>
                <a:lnTo>
                  <a:pt x="3895243" y="887006"/>
                </a:lnTo>
                <a:lnTo>
                  <a:pt x="3840065" y="906412"/>
                </a:lnTo>
                <a:lnTo>
                  <a:pt x="3710160" y="751173"/>
                </a:lnTo>
                <a:cubicBezTo>
                  <a:pt x="3513397" y="557168"/>
                  <a:pt x="3241571" y="437173"/>
                  <a:pt x="2941320" y="437173"/>
                </a:cubicBezTo>
                <a:cubicBezTo>
                  <a:pt x="2828726" y="437173"/>
                  <a:pt x="2720130" y="454047"/>
                  <a:pt x="2617989" y="485371"/>
                </a:cubicBezTo>
                <a:lnTo>
                  <a:pt x="2585405" y="497130"/>
                </a:lnTo>
                <a:lnTo>
                  <a:pt x="2510574" y="417355"/>
                </a:lnTo>
                <a:lnTo>
                  <a:pt x="2490277" y="399482"/>
                </a:lnTo>
                <a:lnTo>
                  <a:pt x="2581033" y="366682"/>
                </a:lnTo>
                <a:cubicBezTo>
                  <a:pt x="2694848" y="331728"/>
                  <a:pt x="2815857" y="312897"/>
                  <a:pt x="2941320" y="312897"/>
                </a:cubicBezTo>
                <a:close/>
                <a:moveTo>
                  <a:pt x="1470660" y="0"/>
                </a:moveTo>
                <a:cubicBezTo>
                  <a:pt x="1826008" y="0"/>
                  <a:pt x="2151920" y="122111"/>
                  <a:pt x="2406136" y="325387"/>
                </a:cubicBezTo>
                <a:lnTo>
                  <a:pt x="2490277" y="399482"/>
                </a:lnTo>
                <a:lnTo>
                  <a:pt x="2469719" y="406912"/>
                </a:lnTo>
                <a:cubicBezTo>
                  <a:pt x="2433481" y="422046"/>
                  <a:pt x="2398144" y="438872"/>
                  <a:pt x="2363809" y="457289"/>
                </a:cubicBezTo>
                <a:lnTo>
                  <a:pt x="2358786" y="460302"/>
                </a:lnTo>
                <a:lnTo>
                  <a:pt x="2321733" y="427777"/>
                </a:lnTo>
                <a:cubicBezTo>
                  <a:pt x="2090453" y="243430"/>
                  <a:pt x="1793946" y="132690"/>
                  <a:pt x="1470660" y="132690"/>
                </a:cubicBezTo>
                <a:cubicBezTo>
                  <a:pt x="731720" y="132690"/>
                  <a:pt x="132690" y="711250"/>
                  <a:pt x="132690" y="1424940"/>
                </a:cubicBezTo>
                <a:cubicBezTo>
                  <a:pt x="132690" y="2138630"/>
                  <a:pt x="731720" y="2717190"/>
                  <a:pt x="1470660" y="2717190"/>
                </a:cubicBezTo>
                <a:cubicBezTo>
                  <a:pt x="1747763" y="2717190"/>
                  <a:pt x="2005190" y="2635830"/>
                  <a:pt x="2218732" y="2496494"/>
                </a:cubicBezTo>
                <a:lnTo>
                  <a:pt x="2238309" y="2482355"/>
                </a:lnTo>
                <a:lnTo>
                  <a:pt x="2263914" y="2501261"/>
                </a:lnTo>
                <a:lnTo>
                  <a:pt x="2359261" y="2558457"/>
                </a:lnTo>
                <a:lnTo>
                  <a:pt x="2292920" y="2606523"/>
                </a:lnTo>
                <a:cubicBezTo>
                  <a:pt x="2058201" y="2760166"/>
                  <a:pt x="1775244" y="2849880"/>
                  <a:pt x="1470660" y="2849880"/>
                </a:cubicBezTo>
                <a:cubicBezTo>
                  <a:pt x="658437" y="2849880"/>
                  <a:pt x="0" y="2211913"/>
                  <a:pt x="0" y="1424940"/>
                </a:cubicBezTo>
                <a:cubicBezTo>
                  <a:pt x="0" y="637967"/>
                  <a:pt x="658437" y="0"/>
                  <a:pt x="1470660" y="0"/>
                </a:cubicBezTo>
                <a:close/>
              </a:path>
            </a:pathLst>
          </a:custGeom>
          <a:gradFill>
            <a:gsLst>
              <a:gs pos="19000">
                <a:srgbClr val="FFF200">
                  <a:lumMod val="27000"/>
                  <a:lumOff val="73000"/>
                </a:srgbClr>
              </a:gs>
              <a:gs pos="45000">
                <a:srgbClr val="FF6600"/>
              </a:gs>
              <a:gs pos="100000">
                <a:srgbClr val="4D0808"/>
              </a:gs>
            </a:gsLst>
            <a:lin ang="5400000" scaled="0"/>
          </a:gradFill>
          <a:ln w="25400">
            <a:solidFill>
              <a:srgbClr val="FF6600"/>
            </a:solidFill>
            <a:prstDash val="sysDot"/>
          </a:ln>
          <a:effectLst/>
          <a:scene3d>
            <a:camera prst="orthographicFront"/>
            <a:lightRig rig="flat"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 name="Forma libre 30"/>
          <p:cNvSpPr/>
          <p:nvPr/>
        </p:nvSpPr>
        <p:spPr>
          <a:xfrm>
            <a:off x="1944216" y="1327260"/>
            <a:ext cx="1763512" cy="1171905"/>
          </a:xfrm>
          <a:custGeom>
            <a:avLst/>
            <a:gdLst>
              <a:gd name="connsiteX0" fmla="*/ 4516253 w 6336030"/>
              <a:gd name="connsiteY0" fmla="*/ 2662857 h 3783330"/>
              <a:gd name="connsiteX1" fmla="*/ 4535447 w 6336030"/>
              <a:gd name="connsiteY1" fmla="*/ 2726846 h 3783330"/>
              <a:gd name="connsiteX2" fmla="*/ 5139690 w 6336030"/>
              <a:gd name="connsiteY2" fmla="*/ 3141327 h 3783330"/>
              <a:gd name="connsiteX3" fmla="*/ 5143130 w 6336030"/>
              <a:gd name="connsiteY3" fmla="*/ 3140968 h 3783330"/>
              <a:gd name="connsiteX4" fmla="*/ 5139690 w 6336030"/>
              <a:gd name="connsiteY4" fmla="*/ 3175635 h 3783330"/>
              <a:gd name="connsiteX5" fmla="*/ 5147166 w 6336030"/>
              <a:gd name="connsiteY5" fmla="*/ 3250970 h 3783330"/>
              <a:gd name="connsiteX6" fmla="*/ 5139690 w 6336030"/>
              <a:gd name="connsiteY6" fmla="*/ 3251359 h 3783330"/>
              <a:gd name="connsiteX7" fmla="*/ 4434061 w 6336030"/>
              <a:gd name="connsiteY7" fmla="*/ 2769675 h 3783330"/>
              <a:gd name="connsiteX8" fmla="*/ 4410994 w 6336030"/>
              <a:gd name="connsiteY8" fmla="*/ 2693146 h 3783330"/>
              <a:gd name="connsiteX9" fmla="*/ 4475327 w 6336030"/>
              <a:gd name="connsiteY9" fmla="*/ 2677251 h 3783330"/>
              <a:gd name="connsiteX10" fmla="*/ 5764984 w 6336030"/>
              <a:gd name="connsiteY10" fmla="*/ 2656670 h 3783330"/>
              <a:gd name="connsiteX11" fmla="*/ 5841091 w 6336030"/>
              <a:gd name="connsiteY11" fmla="*/ 2664485 h 3783330"/>
              <a:gd name="connsiteX12" fmla="*/ 5873899 w 6336030"/>
              <a:gd name="connsiteY12" fmla="*/ 2674859 h 3783330"/>
              <a:gd name="connsiteX13" fmla="*/ 5845319 w 6336030"/>
              <a:gd name="connsiteY13" fmla="*/ 2769675 h 3783330"/>
              <a:gd name="connsiteX14" fmla="*/ 5294028 w 6336030"/>
              <a:gd name="connsiteY14" fmla="*/ 3235336 h 3783330"/>
              <a:gd name="connsiteX15" fmla="*/ 5232501 w 6336030"/>
              <a:gd name="connsiteY15" fmla="*/ 3245007 h 3783330"/>
              <a:gd name="connsiteX16" fmla="*/ 5225635 w 6336030"/>
              <a:gd name="connsiteY16" fmla="*/ 3175635 h 3783330"/>
              <a:gd name="connsiteX17" fmla="*/ 5229963 w 6336030"/>
              <a:gd name="connsiteY17" fmla="*/ 3131910 h 3783330"/>
              <a:gd name="connsiteX18" fmla="*/ 5271852 w 6336030"/>
              <a:gd name="connsiteY18" fmla="*/ 3127540 h 3783330"/>
              <a:gd name="connsiteX19" fmla="*/ 5743934 w 6336030"/>
              <a:gd name="connsiteY19" fmla="*/ 2726846 h 3783330"/>
              <a:gd name="connsiteX20" fmla="*/ 5892924 w 6336030"/>
              <a:gd name="connsiteY20" fmla="*/ 2591170 h 3783330"/>
              <a:gd name="connsiteX21" fmla="*/ 5970695 w 6336030"/>
              <a:gd name="connsiteY21" fmla="*/ 2615696 h 3783330"/>
              <a:gd name="connsiteX22" fmla="*/ 6336030 w 6336030"/>
              <a:gd name="connsiteY22" fmla="*/ 3175635 h 3783330"/>
              <a:gd name="connsiteX23" fmla="*/ 5737860 w 6336030"/>
              <a:gd name="connsiteY23" fmla="*/ 3783330 h 3783330"/>
              <a:gd name="connsiteX24" fmla="*/ 5151843 w 6336030"/>
              <a:gd name="connsiteY24" fmla="*/ 3298107 h 3783330"/>
              <a:gd name="connsiteX25" fmla="*/ 5147166 w 6336030"/>
              <a:gd name="connsiteY25" fmla="*/ 3250970 h 3783330"/>
              <a:gd name="connsiteX26" fmla="*/ 5217990 w 6336030"/>
              <a:gd name="connsiteY26" fmla="*/ 3247287 h 3783330"/>
              <a:gd name="connsiteX27" fmla="*/ 5232501 w 6336030"/>
              <a:gd name="connsiteY27" fmla="*/ 3245007 h 3783330"/>
              <a:gd name="connsiteX28" fmla="*/ 5236042 w 6336030"/>
              <a:gd name="connsiteY28" fmla="*/ 3280786 h 3783330"/>
              <a:gd name="connsiteX29" fmla="*/ 5737860 w 6336030"/>
              <a:gd name="connsiteY29" fmla="*/ 3697385 h 3783330"/>
              <a:gd name="connsiteX30" fmla="*/ 6250085 w 6336030"/>
              <a:gd name="connsiteY30" fmla="*/ 3175635 h 3783330"/>
              <a:gd name="connsiteX31" fmla="*/ 5937241 w 6336030"/>
              <a:gd name="connsiteY31" fmla="*/ 2694887 h 3783330"/>
              <a:gd name="connsiteX32" fmla="*/ 5873899 w 6336030"/>
              <a:gd name="connsiteY32" fmla="*/ 2674859 h 3783330"/>
              <a:gd name="connsiteX33" fmla="*/ 5889942 w 6336030"/>
              <a:gd name="connsiteY33" fmla="*/ 2621634 h 3783330"/>
              <a:gd name="connsiteX34" fmla="*/ 5737860 w 6336030"/>
              <a:gd name="connsiteY34" fmla="*/ 2567940 h 3783330"/>
              <a:gd name="connsiteX35" fmla="*/ 5784748 w 6336030"/>
              <a:gd name="connsiteY35" fmla="*/ 2572742 h 3783330"/>
              <a:gd name="connsiteX36" fmla="*/ 5782145 w 6336030"/>
              <a:gd name="connsiteY36" fmla="*/ 2599458 h 3783330"/>
              <a:gd name="connsiteX37" fmla="*/ 5764984 w 6336030"/>
              <a:gd name="connsiteY37" fmla="*/ 2656670 h 3783330"/>
              <a:gd name="connsiteX38" fmla="*/ 5737860 w 6336030"/>
              <a:gd name="connsiteY38" fmla="*/ 2653885 h 3783330"/>
              <a:gd name="connsiteX39" fmla="*/ 5236042 w 6336030"/>
              <a:gd name="connsiteY39" fmla="*/ 3070484 h 3783330"/>
              <a:gd name="connsiteX40" fmla="*/ 5229963 w 6336030"/>
              <a:gd name="connsiteY40" fmla="*/ 3131910 h 3783330"/>
              <a:gd name="connsiteX41" fmla="*/ 5143130 w 6336030"/>
              <a:gd name="connsiteY41" fmla="*/ 3140968 h 3783330"/>
              <a:gd name="connsiteX42" fmla="*/ 5151843 w 6336030"/>
              <a:gd name="connsiteY42" fmla="*/ 3053163 h 3783330"/>
              <a:gd name="connsiteX43" fmla="*/ 5737860 w 6336030"/>
              <a:gd name="connsiteY43" fmla="*/ 2567940 h 3783330"/>
              <a:gd name="connsiteX44" fmla="*/ 3672662 w 6336030"/>
              <a:gd name="connsiteY44" fmla="*/ 2461436 h 3783330"/>
              <a:gd name="connsiteX45" fmla="*/ 3694389 w 6336030"/>
              <a:gd name="connsiteY45" fmla="*/ 2478584 h 3783330"/>
              <a:gd name="connsiteX46" fmla="*/ 4185285 w 6336030"/>
              <a:gd name="connsiteY46" fmla="*/ 2622025 h 3783330"/>
              <a:gd name="connsiteX47" fmla="*/ 4362232 w 6336030"/>
              <a:gd name="connsiteY47" fmla="*/ 2604961 h 3783330"/>
              <a:gd name="connsiteX48" fmla="*/ 4387206 w 6336030"/>
              <a:gd name="connsiteY48" fmla="*/ 2598819 h 3783330"/>
              <a:gd name="connsiteX49" fmla="*/ 4389439 w 6336030"/>
              <a:gd name="connsiteY49" fmla="*/ 2621634 h 3783330"/>
              <a:gd name="connsiteX50" fmla="*/ 4410994 w 6336030"/>
              <a:gd name="connsiteY50" fmla="*/ 2693146 h 3783330"/>
              <a:gd name="connsiteX51" fmla="*/ 4381854 w 6336030"/>
              <a:gd name="connsiteY51" fmla="*/ 2700346 h 3783330"/>
              <a:gd name="connsiteX52" fmla="*/ 4185285 w 6336030"/>
              <a:gd name="connsiteY52" fmla="*/ 2719388 h 3783330"/>
              <a:gd name="connsiteX53" fmla="*/ 3639952 w 6336030"/>
              <a:gd name="connsiteY53" fmla="*/ 2559319 h 3783330"/>
              <a:gd name="connsiteX54" fmla="*/ 3589123 w 6336030"/>
              <a:gd name="connsiteY54" fmla="*/ 2519019 h 3783330"/>
              <a:gd name="connsiteX55" fmla="*/ 3618726 w 6336030"/>
              <a:gd name="connsiteY55" fmla="*/ 2501261 h 3783330"/>
              <a:gd name="connsiteX56" fmla="*/ 3487363 w 6336030"/>
              <a:gd name="connsiteY56" fmla="*/ 2435275 h 3783330"/>
              <a:gd name="connsiteX57" fmla="*/ 3495602 w 6336030"/>
              <a:gd name="connsiteY57" fmla="*/ 2444871 h 3783330"/>
              <a:gd name="connsiteX58" fmla="*/ 3589123 w 6336030"/>
              <a:gd name="connsiteY58" fmla="*/ 2519019 h 3783330"/>
              <a:gd name="connsiteX59" fmla="*/ 3518831 w 6336030"/>
              <a:gd name="connsiteY59" fmla="*/ 2561185 h 3783330"/>
              <a:gd name="connsiteX60" fmla="*/ 2941320 w 6336030"/>
              <a:gd name="connsiteY60" fmla="*/ 2705577 h 3783330"/>
              <a:gd name="connsiteX61" fmla="*/ 2363809 w 6336030"/>
              <a:gd name="connsiteY61" fmla="*/ 2561185 h 3783330"/>
              <a:gd name="connsiteX62" fmla="*/ 2359261 w 6336030"/>
              <a:gd name="connsiteY62" fmla="*/ 2558457 h 3783330"/>
              <a:gd name="connsiteX63" fmla="*/ 2406136 w 6336030"/>
              <a:gd name="connsiteY63" fmla="*/ 2524493 h 3783330"/>
              <a:gd name="connsiteX64" fmla="*/ 2465607 w 6336030"/>
              <a:gd name="connsiteY64" fmla="*/ 2472124 h 3783330"/>
              <a:gd name="connsiteX65" fmla="*/ 2518093 w 6336030"/>
              <a:gd name="connsiteY65" fmla="*/ 2497053 h 3783330"/>
              <a:gd name="connsiteX66" fmla="*/ 2941320 w 6336030"/>
              <a:gd name="connsiteY66" fmla="*/ 2581301 h 3783330"/>
              <a:gd name="connsiteX67" fmla="*/ 3459594 w 6336030"/>
              <a:gd name="connsiteY67" fmla="*/ 2451909 h 3783330"/>
              <a:gd name="connsiteX68" fmla="*/ 5139690 w 6336030"/>
              <a:gd name="connsiteY68" fmla="*/ 1784051 h 3783330"/>
              <a:gd name="connsiteX69" fmla="*/ 5160219 w 6336030"/>
              <a:gd name="connsiteY69" fmla="*/ 1786193 h 3783330"/>
              <a:gd name="connsiteX70" fmla="*/ 5140829 w 6336030"/>
              <a:gd name="connsiteY70" fmla="*/ 1971019 h 3783330"/>
              <a:gd name="connsiteX71" fmla="*/ 4564939 w 6336030"/>
              <a:gd name="connsiteY71" fmla="*/ 2645734 h 3783330"/>
              <a:gd name="connsiteX72" fmla="*/ 4516253 w 6336030"/>
              <a:gd name="connsiteY72" fmla="*/ 2662857 h 3783330"/>
              <a:gd name="connsiteX73" fmla="*/ 4497235 w 6336030"/>
              <a:gd name="connsiteY73" fmla="*/ 2599458 h 3783330"/>
              <a:gd name="connsiteX74" fmla="*/ 4494127 w 6336030"/>
              <a:gd name="connsiteY74" fmla="*/ 2567546 h 3783330"/>
              <a:gd name="connsiteX75" fmla="*/ 4527041 w 6336030"/>
              <a:gd name="connsiteY75" fmla="*/ 2556022 h 3783330"/>
              <a:gd name="connsiteX76" fmla="*/ 5045444 w 6336030"/>
              <a:gd name="connsiteY76" fmla="*/ 1951397 h 3783330"/>
              <a:gd name="connsiteX77" fmla="*/ 5062228 w 6336030"/>
              <a:gd name="connsiteY77" fmla="*/ 1792132 h 3783330"/>
              <a:gd name="connsiteX78" fmla="*/ 5052466 w 6336030"/>
              <a:gd name="connsiteY78" fmla="*/ 1679494 h 3783330"/>
              <a:gd name="connsiteX79" fmla="*/ 5063282 w 6336030"/>
              <a:gd name="connsiteY79" fmla="*/ 1782128 h 3783330"/>
              <a:gd name="connsiteX80" fmla="*/ 5062228 w 6336030"/>
              <a:gd name="connsiteY80" fmla="*/ 1792132 h 3783330"/>
              <a:gd name="connsiteX81" fmla="*/ 5007528 w 6336030"/>
              <a:gd name="connsiteY81" fmla="*/ 1797839 h 3783330"/>
              <a:gd name="connsiteX82" fmla="*/ 4483912 w 6336030"/>
              <a:gd name="connsiteY82" fmla="*/ 2462689 h 3783330"/>
              <a:gd name="connsiteX83" fmla="*/ 4494127 w 6336030"/>
              <a:gd name="connsiteY83" fmla="*/ 2567546 h 3783330"/>
              <a:gd name="connsiteX84" fmla="*/ 4446375 w 6336030"/>
              <a:gd name="connsiteY84" fmla="*/ 2584265 h 3783330"/>
              <a:gd name="connsiteX85" fmla="*/ 4387206 w 6336030"/>
              <a:gd name="connsiteY85" fmla="*/ 2598819 h 3783330"/>
              <a:gd name="connsiteX86" fmla="*/ 4373880 w 6336030"/>
              <a:gd name="connsiteY86" fmla="*/ 2462689 h 3783330"/>
              <a:gd name="connsiteX87" fmla="*/ 4985353 w 6336030"/>
              <a:gd name="connsiteY87" fmla="*/ 1690042 h 3783330"/>
              <a:gd name="connsiteX88" fmla="*/ 5149357 w 6336030"/>
              <a:gd name="connsiteY88" fmla="*/ 1674522 h 3783330"/>
              <a:gd name="connsiteX89" fmla="*/ 5217990 w 6336030"/>
              <a:gd name="connsiteY89" fmla="*/ 1678091 h 3783330"/>
              <a:gd name="connsiteX90" fmla="*/ 5905500 w 6336030"/>
              <a:gd name="connsiteY90" fmla="*/ 2462689 h 3783330"/>
              <a:gd name="connsiteX91" fmla="*/ 5892924 w 6336030"/>
              <a:gd name="connsiteY91" fmla="*/ 2591170 h 3783330"/>
              <a:gd name="connsiteX92" fmla="*/ 5858412 w 6336030"/>
              <a:gd name="connsiteY92" fmla="*/ 2580286 h 3783330"/>
              <a:gd name="connsiteX93" fmla="*/ 5784748 w 6336030"/>
              <a:gd name="connsiteY93" fmla="*/ 2572742 h 3783330"/>
              <a:gd name="connsiteX94" fmla="*/ 5795468 w 6336030"/>
              <a:gd name="connsiteY94" fmla="*/ 2462689 h 3783330"/>
              <a:gd name="connsiteX95" fmla="*/ 5271852 w 6336030"/>
              <a:gd name="connsiteY95" fmla="*/ 1797839 h 3783330"/>
              <a:gd name="connsiteX96" fmla="*/ 5160219 w 6336030"/>
              <a:gd name="connsiteY96" fmla="*/ 1786193 h 3783330"/>
              <a:gd name="connsiteX97" fmla="*/ 5160645 w 6336030"/>
              <a:gd name="connsiteY97" fmla="*/ 1782128 h 3783330"/>
              <a:gd name="connsiteX98" fmla="*/ 4011139 w 6336030"/>
              <a:gd name="connsiteY98" fmla="*/ 958886 h 3783330"/>
              <a:gd name="connsiteX99" fmla="*/ 4057688 w 6336030"/>
              <a:gd name="connsiteY99" fmla="*/ 1043568 h 3783330"/>
              <a:gd name="connsiteX100" fmla="*/ 4152900 w 6336030"/>
              <a:gd name="connsiteY100" fmla="*/ 1509237 h 3783330"/>
              <a:gd name="connsiteX101" fmla="*/ 3711998 w 6336030"/>
              <a:gd name="connsiteY101" fmla="*/ 2432391 h 3783330"/>
              <a:gd name="connsiteX102" fmla="*/ 3672662 w 6336030"/>
              <a:gd name="connsiteY102" fmla="*/ 2461436 h 3783330"/>
              <a:gd name="connsiteX103" fmla="*/ 3571636 w 6336030"/>
              <a:gd name="connsiteY103" fmla="*/ 2381698 h 3783330"/>
              <a:gd name="connsiteX104" fmla="*/ 3632946 w 6336030"/>
              <a:gd name="connsiteY104" fmla="*/ 2336494 h 3783330"/>
              <a:gd name="connsiteX105" fmla="*/ 4028624 w 6336030"/>
              <a:gd name="connsiteY105" fmla="*/ 1509237 h 3783330"/>
              <a:gd name="connsiteX106" fmla="*/ 3943178 w 6336030"/>
              <a:gd name="connsiteY106" fmla="*/ 1091941 h 3783330"/>
              <a:gd name="connsiteX107" fmla="*/ 3888442 w 6336030"/>
              <a:gd name="connsiteY107" fmla="*/ 992510 h 3783330"/>
              <a:gd name="connsiteX108" fmla="*/ 3924196 w 6336030"/>
              <a:gd name="connsiteY108" fmla="*/ 979991 h 3783330"/>
              <a:gd name="connsiteX109" fmla="*/ 4008338 w 6336030"/>
              <a:gd name="connsiteY109" fmla="*/ 959295 h 3783330"/>
              <a:gd name="connsiteX110" fmla="*/ 3840065 w 6336030"/>
              <a:gd name="connsiteY110" fmla="*/ 906412 h 3783330"/>
              <a:gd name="connsiteX111" fmla="*/ 3842930 w 6336030"/>
              <a:gd name="connsiteY111" fmla="*/ 909836 h 3783330"/>
              <a:gd name="connsiteX112" fmla="*/ 3888442 w 6336030"/>
              <a:gd name="connsiteY112" fmla="*/ 992510 h 3783330"/>
              <a:gd name="connsiteX113" fmla="*/ 3843529 w 6336030"/>
              <a:gd name="connsiteY113" fmla="*/ 1008234 h 3783330"/>
              <a:gd name="connsiteX114" fmla="*/ 3307288 w 6336030"/>
              <a:gd name="connsiteY114" fmla="*/ 1782128 h 3783330"/>
              <a:gd name="connsiteX115" fmla="*/ 3564448 w 6336030"/>
              <a:gd name="connsiteY115" fmla="*/ 2376025 h 3783330"/>
              <a:gd name="connsiteX116" fmla="*/ 3571636 w 6336030"/>
              <a:gd name="connsiteY116" fmla="*/ 2381698 h 3783330"/>
              <a:gd name="connsiteX117" fmla="*/ 3549242 w 6336030"/>
              <a:gd name="connsiteY117" fmla="*/ 2398210 h 3783330"/>
              <a:gd name="connsiteX118" fmla="*/ 3487363 w 6336030"/>
              <a:gd name="connsiteY118" fmla="*/ 2435275 h 3783330"/>
              <a:gd name="connsiteX119" fmla="*/ 3376502 w 6336030"/>
              <a:gd name="connsiteY119" fmla="*/ 2306159 h 3783330"/>
              <a:gd name="connsiteX120" fmla="*/ 3209925 w 6336030"/>
              <a:gd name="connsiteY120" fmla="*/ 1782128 h 3783330"/>
              <a:gd name="connsiteX121" fmla="*/ 3805631 w 6336030"/>
              <a:gd name="connsiteY121" fmla="*/ 918523 h 3783330"/>
              <a:gd name="connsiteX122" fmla="*/ 4185285 w 6336030"/>
              <a:gd name="connsiteY122" fmla="*/ 844868 h 3783330"/>
              <a:gd name="connsiteX123" fmla="*/ 5140829 w 6336030"/>
              <a:gd name="connsiteY123" fmla="*/ 1593238 h 3783330"/>
              <a:gd name="connsiteX124" fmla="*/ 5149357 w 6336030"/>
              <a:gd name="connsiteY124" fmla="*/ 1674522 h 3783330"/>
              <a:gd name="connsiteX125" fmla="*/ 5139690 w 6336030"/>
              <a:gd name="connsiteY125" fmla="*/ 1674019 h 3783330"/>
              <a:gd name="connsiteX126" fmla="*/ 5061391 w 6336030"/>
              <a:gd name="connsiteY126" fmla="*/ 1678091 h 3783330"/>
              <a:gd name="connsiteX127" fmla="*/ 5052466 w 6336030"/>
              <a:gd name="connsiteY127" fmla="*/ 1679494 h 3783330"/>
              <a:gd name="connsiteX128" fmla="*/ 5045444 w 6336030"/>
              <a:gd name="connsiteY128" fmla="*/ 1612860 h 3783330"/>
              <a:gd name="connsiteX129" fmla="*/ 4185285 w 6336030"/>
              <a:gd name="connsiteY129" fmla="*/ 942231 h 3783330"/>
              <a:gd name="connsiteX130" fmla="*/ 4095515 w 6336030"/>
              <a:gd name="connsiteY130" fmla="*/ 946567 h 3783330"/>
              <a:gd name="connsiteX131" fmla="*/ 4011139 w 6336030"/>
              <a:gd name="connsiteY131" fmla="*/ 958886 h 3783330"/>
              <a:gd name="connsiteX132" fmla="*/ 3962493 w 6336030"/>
              <a:gd name="connsiteY132" fmla="*/ 870389 h 3783330"/>
              <a:gd name="connsiteX133" fmla="*/ 3988716 w 6336030"/>
              <a:gd name="connsiteY133" fmla="*/ 863910 h 3783330"/>
              <a:gd name="connsiteX134" fmla="*/ 4185285 w 6336030"/>
              <a:gd name="connsiteY134" fmla="*/ 844868 h 3783330"/>
              <a:gd name="connsiteX135" fmla="*/ 2585405 w 6336030"/>
              <a:gd name="connsiteY135" fmla="*/ 497130 h 3783330"/>
              <a:gd name="connsiteX136" fmla="*/ 2605493 w 6336030"/>
              <a:gd name="connsiteY136" fmla="*/ 518546 h 3783330"/>
              <a:gd name="connsiteX137" fmla="*/ 2941320 w 6336030"/>
              <a:gd name="connsiteY137" fmla="*/ 1424940 h 3783330"/>
              <a:gd name="connsiteX138" fmla="*/ 2510574 w 6336030"/>
              <a:gd name="connsiteY138" fmla="*/ 2432525 h 3783330"/>
              <a:gd name="connsiteX139" fmla="*/ 2465607 w 6336030"/>
              <a:gd name="connsiteY139" fmla="*/ 2472124 h 3783330"/>
              <a:gd name="connsiteX140" fmla="*/ 2423047 w 6336030"/>
              <a:gd name="connsiteY140" fmla="*/ 2451909 h 3783330"/>
              <a:gd name="connsiteX141" fmla="*/ 2342644 w 6336030"/>
              <a:gd name="connsiteY141" fmla="*/ 2403748 h 3783330"/>
              <a:gd name="connsiteX142" fmla="*/ 2416748 w 6336030"/>
              <a:gd name="connsiteY142" fmla="*/ 2338699 h 3783330"/>
              <a:gd name="connsiteX143" fmla="*/ 2808630 w 6336030"/>
              <a:gd name="connsiteY143" fmla="*/ 1424940 h 3783330"/>
              <a:gd name="connsiteX144" fmla="*/ 2503103 w 6336030"/>
              <a:gd name="connsiteY144" fmla="*/ 602949 h 3783330"/>
              <a:gd name="connsiteX145" fmla="*/ 2454712 w 6336030"/>
              <a:gd name="connsiteY145" fmla="*/ 551525 h 3783330"/>
              <a:gd name="connsiteX146" fmla="*/ 2518093 w 6336030"/>
              <a:gd name="connsiteY146" fmla="*/ 521421 h 3783330"/>
              <a:gd name="connsiteX147" fmla="*/ 2358786 w 6336030"/>
              <a:gd name="connsiteY147" fmla="*/ 460302 h 3783330"/>
              <a:gd name="connsiteX148" fmla="*/ 2416748 w 6336030"/>
              <a:gd name="connsiteY148" fmla="*/ 511181 h 3783330"/>
              <a:gd name="connsiteX149" fmla="*/ 2454712 w 6336030"/>
              <a:gd name="connsiteY149" fmla="*/ 551525 h 3783330"/>
              <a:gd name="connsiteX150" fmla="*/ 2423047 w 6336030"/>
              <a:gd name="connsiteY150" fmla="*/ 566565 h 3783330"/>
              <a:gd name="connsiteX151" fmla="*/ 1854016 w 6336030"/>
              <a:gd name="connsiteY151" fmla="*/ 1509237 h 3783330"/>
              <a:gd name="connsiteX152" fmla="*/ 2333398 w 6336030"/>
              <a:gd name="connsiteY152" fmla="*/ 2398210 h 3783330"/>
              <a:gd name="connsiteX153" fmla="*/ 2342644 w 6336030"/>
              <a:gd name="connsiteY153" fmla="*/ 2403748 h 3783330"/>
              <a:gd name="connsiteX154" fmla="*/ 2321733 w 6336030"/>
              <a:gd name="connsiteY154" fmla="*/ 2422103 h 3783330"/>
              <a:gd name="connsiteX155" fmla="*/ 2238309 w 6336030"/>
              <a:gd name="connsiteY155" fmla="*/ 2482355 h 3783330"/>
              <a:gd name="connsiteX156" fmla="*/ 2170643 w 6336030"/>
              <a:gd name="connsiteY156" fmla="*/ 2432391 h 3783330"/>
              <a:gd name="connsiteX157" fmla="*/ 1729740 w 6336030"/>
              <a:gd name="connsiteY157" fmla="*/ 1509237 h 3783330"/>
              <a:gd name="connsiteX158" fmla="*/ 2263914 w 6336030"/>
              <a:gd name="connsiteY158" fmla="*/ 517213 h 3783330"/>
              <a:gd name="connsiteX159" fmla="*/ 2941320 w 6336030"/>
              <a:gd name="connsiteY159" fmla="*/ 312897 h 3783330"/>
              <a:gd name="connsiteX160" fmla="*/ 3945981 w 6336030"/>
              <a:gd name="connsiteY160" fmla="*/ 840352 h 3783330"/>
              <a:gd name="connsiteX161" fmla="*/ 3962493 w 6336030"/>
              <a:gd name="connsiteY161" fmla="*/ 870389 h 3783330"/>
              <a:gd name="connsiteX162" fmla="*/ 3895243 w 6336030"/>
              <a:gd name="connsiteY162" fmla="*/ 887006 h 3783330"/>
              <a:gd name="connsiteX163" fmla="*/ 3840065 w 6336030"/>
              <a:gd name="connsiteY163" fmla="*/ 906412 h 3783330"/>
              <a:gd name="connsiteX164" fmla="*/ 3710160 w 6336030"/>
              <a:gd name="connsiteY164" fmla="*/ 751173 h 3783330"/>
              <a:gd name="connsiteX165" fmla="*/ 2941320 w 6336030"/>
              <a:gd name="connsiteY165" fmla="*/ 437173 h 3783330"/>
              <a:gd name="connsiteX166" fmla="*/ 2617989 w 6336030"/>
              <a:gd name="connsiteY166" fmla="*/ 485371 h 3783330"/>
              <a:gd name="connsiteX167" fmla="*/ 2585405 w 6336030"/>
              <a:gd name="connsiteY167" fmla="*/ 497130 h 3783330"/>
              <a:gd name="connsiteX168" fmla="*/ 2510574 w 6336030"/>
              <a:gd name="connsiteY168" fmla="*/ 417355 h 3783330"/>
              <a:gd name="connsiteX169" fmla="*/ 2490277 w 6336030"/>
              <a:gd name="connsiteY169" fmla="*/ 399482 h 3783330"/>
              <a:gd name="connsiteX170" fmla="*/ 2581033 w 6336030"/>
              <a:gd name="connsiteY170" fmla="*/ 366682 h 3783330"/>
              <a:gd name="connsiteX171" fmla="*/ 2941320 w 6336030"/>
              <a:gd name="connsiteY171" fmla="*/ 312897 h 3783330"/>
              <a:gd name="connsiteX172" fmla="*/ 1470660 w 6336030"/>
              <a:gd name="connsiteY172" fmla="*/ 0 h 3783330"/>
              <a:gd name="connsiteX173" fmla="*/ 2406136 w 6336030"/>
              <a:gd name="connsiteY173" fmla="*/ 325387 h 3783330"/>
              <a:gd name="connsiteX174" fmla="*/ 2490277 w 6336030"/>
              <a:gd name="connsiteY174" fmla="*/ 399482 h 3783330"/>
              <a:gd name="connsiteX175" fmla="*/ 2469719 w 6336030"/>
              <a:gd name="connsiteY175" fmla="*/ 406912 h 3783330"/>
              <a:gd name="connsiteX176" fmla="*/ 2363809 w 6336030"/>
              <a:gd name="connsiteY176" fmla="*/ 457289 h 3783330"/>
              <a:gd name="connsiteX177" fmla="*/ 2358786 w 6336030"/>
              <a:gd name="connsiteY177" fmla="*/ 460302 h 3783330"/>
              <a:gd name="connsiteX178" fmla="*/ 2321733 w 6336030"/>
              <a:gd name="connsiteY178" fmla="*/ 427777 h 3783330"/>
              <a:gd name="connsiteX179" fmla="*/ 1470660 w 6336030"/>
              <a:gd name="connsiteY179" fmla="*/ 132690 h 3783330"/>
              <a:gd name="connsiteX180" fmla="*/ 132690 w 6336030"/>
              <a:gd name="connsiteY180" fmla="*/ 1424940 h 3783330"/>
              <a:gd name="connsiteX181" fmla="*/ 1470660 w 6336030"/>
              <a:gd name="connsiteY181" fmla="*/ 2717190 h 3783330"/>
              <a:gd name="connsiteX182" fmla="*/ 2218732 w 6336030"/>
              <a:gd name="connsiteY182" fmla="*/ 2496494 h 3783330"/>
              <a:gd name="connsiteX183" fmla="*/ 2238309 w 6336030"/>
              <a:gd name="connsiteY183" fmla="*/ 2482355 h 3783330"/>
              <a:gd name="connsiteX184" fmla="*/ 2263914 w 6336030"/>
              <a:gd name="connsiteY184" fmla="*/ 2501261 h 3783330"/>
              <a:gd name="connsiteX185" fmla="*/ 2359261 w 6336030"/>
              <a:gd name="connsiteY185" fmla="*/ 2558457 h 3783330"/>
              <a:gd name="connsiteX186" fmla="*/ 2292920 w 6336030"/>
              <a:gd name="connsiteY186" fmla="*/ 2606523 h 3783330"/>
              <a:gd name="connsiteX187" fmla="*/ 1470660 w 6336030"/>
              <a:gd name="connsiteY187" fmla="*/ 2849880 h 3783330"/>
              <a:gd name="connsiteX188" fmla="*/ 0 w 6336030"/>
              <a:gd name="connsiteY188" fmla="*/ 1424940 h 3783330"/>
              <a:gd name="connsiteX189" fmla="*/ 1470660 w 6336030"/>
              <a:gd name="connsiteY189" fmla="*/ 0 h 37833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Lst>
            <a:rect l="l" t="t" r="r" b="b"/>
            <a:pathLst>
              <a:path w="6336030" h="3783330">
                <a:moveTo>
                  <a:pt x="4516253" y="2662857"/>
                </a:moveTo>
                <a:lnTo>
                  <a:pt x="4535447" y="2726846"/>
                </a:lnTo>
                <a:cubicBezTo>
                  <a:pt x="4634999" y="2970419"/>
                  <a:pt x="4868058" y="3141327"/>
                  <a:pt x="5139690" y="3141327"/>
                </a:cubicBezTo>
                <a:lnTo>
                  <a:pt x="5143130" y="3140968"/>
                </a:lnTo>
                <a:lnTo>
                  <a:pt x="5139690" y="3175635"/>
                </a:lnTo>
                <a:lnTo>
                  <a:pt x="5147166" y="3250970"/>
                </a:lnTo>
                <a:lnTo>
                  <a:pt x="5139690" y="3251359"/>
                </a:lnTo>
                <a:cubicBezTo>
                  <a:pt x="4822482" y="3251359"/>
                  <a:pt x="4550318" y="3052740"/>
                  <a:pt x="4434061" y="2769675"/>
                </a:cubicBezTo>
                <a:lnTo>
                  <a:pt x="4410994" y="2693146"/>
                </a:lnTo>
                <a:lnTo>
                  <a:pt x="4475327" y="2677251"/>
                </a:lnTo>
                <a:close/>
                <a:moveTo>
                  <a:pt x="5764984" y="2656670"/>
                </a:moveTo>
                <a:lnTo>
                  <a:pt x="5841091" y="2664485"/>
                </a:lnTo>
                <a:lnTo>
                  <a:pt x="5873899" y="2674859"/>
                </a:lnTo>
                <a:lnTo>
                  <a:pt x="5845319" y="2769675"/>
                </a:lnTo>
                <a:cubicBezTo>
                  <a:pt x="5748439" y="3005563"/>
                  <a:pt x="5543290" y="3182807"/>
                  <a:pt x="5294028" y="3235336"/>
                </a:cubicBezTo>
                <a:lnTo>
                  <a:pt x="5232501" y="3245007"/>
                </a:lnTo>
                <a:lnTo>
                  <a:pt x="5225635" y="3175635"/>
                </a:lnTo>
                <a:lnTo>
                  <a:pt x="5229963" y="3131910"/>
                </a:lnTo>
                <a:lnTo>
                  <a:pt x="5271852" y="3127540"/>
                </a:lnTo>
                <a:cubicBezTo>
                  <a:pt x="5485300" y="3082339"/>
                  <a:pt x="5660973" y="2929823"/>
                  <a:pt x="5743934" y="2726846"/>
                </a:cubicBezTo>
                <a:close/>
                <a:moveTo>
                  <a:pt x="5892924" y="2591170"/>
                </a:moveTo>
                <a:lnTo>
                  <a:pt x="5970695" y="2615696"/>
                </a:lnTo>
                <a:cubicBezTo>
                  <a:pt x="6185387" y="2707949"/>
                  <a:pt x="6336030" y="2923920"/>
                  <a:pt x="6336030" y="3175635"/>
                </a:cubicBezTo>
                <a:cubicBezTo>
                  <a:pt x="6336030" y="3511256"/>
                  <a:pt x="6068220" y="3783330"/>
                  <a:pt x="5737860" y="3783330"/>
                </a:cubicBezTo>
                <a:cubicBezTo>
                  <a:pt x="5448795" y="3783330"/>
                  <a:pt x="5207620" y="3575024"/>
                  <a:pt x="5151843" y="3298107"/>
                </a:cubicBezTo>
                <a:lnTo>
                  <a:pt x="5147166" y="3250970"/>
                </a:lnTo>
                <a:lnTo>
                  <a:pt x="5217990" y="3247287"/>
                </a:lnTo>
                <a:lnTo>
                  <a:pt x="5232501" y="3245007"/>
                </a:lnTo>
                <a:lnTo>
                  <a:pt x="5236042" y="3280786"/>
                </a:lnTo>
                <a:cubicBezTo>
                  <a:pt x="5283805" y="3518539"/>
                  <a:pt x="5490328" y="3697385"/>
                  <a:pt x="5737860" y="3697385"/>
                </a:cubicBezTo>
                <a:cubicBezTo>
                  <a:pt x="6020754" y="3697385"/>
                  <a:pt x="6250085" y="3463790"/>
                  <a:pt x="6250085" y="3175635"/>
                </a:cubicBezTo>
                <a:cubicBezTo>
                  <a:pt x="6250085" y="2959519"/>
                  <a:pt x="6121087" y="2774093"/>
                  <a:pt x="5937241" y="2694887"/>
                </a:cubicBezTo>
                <a:lnTo>
                  <a:pt x="5873899" y="2674859"/>
                </a:lnTo>
                <a:lnTo>
                  <a:pt x="5889942" y="2621634"/>
                </a:lnTo>
                <a:close/>
                <a:moveTo>
                  <a:pt x="5737860" y="2567940"/>
                </a:moveTo>
                <a:lnTo>
                  <a:pt x="5784748" y="2572742"/>
                </a:lnTo>
                <a:lnTo>
                  <a:pt x="5782145" y="2599458"/>
                </a:lnTo>
                <a:lnTo>
                  <a:pt x="5764984" y="2656670"/>
                </a:lnTo>
                <a:lnTo>
                  <a:pt x="5737860" y="2653885"/>
                </a:lnTo>
                <a:cubicBezTo>
                  <a:pt x="5490328" y="2653885"/>
                  <a:pt x="5283805" y="2832731"/>
                  <a:pt x="5236042" y="3070484"/>
                </a:cubicBezTo>
                <a:lnTo>
                  <a:pt x="5229963" y="3131910"/>
                </a:lnTo>
                <a:lnTo>
                  <a:pt x="5143130" y="3140968"/>
                </a:lnTo>
                <a:lnTo>
                  <a:pt x="5151843" y="3053163"/>
                </a:lnTo>
                <a:cubicBezTo>
                  <a:pt x="5207620" y="2776247"/>
                  <a:pt x="5448795" y="2567940"/>
                  <a:pt x="5737860" y="2567940"/>
                </a:cubicBezTo>
                <a:close/>
                <a:moveTo>
                  <a:pt x="3672662" y="2461436"/>
                </a:moveTo>
                <a:lnTo>
                  <a:pt x="3694389" y="2478584"/>
                </a:lnTo>
                <a:cubicBezTo>
                  <a:pt x="3834518" y="2569145"/>
                  <a:pt x="4003446" y="2622025"/>
                  <a:pt x="4185285" y="2622025"/>
                </a:cubicBezTo>
                <a:cubicBezTo>
                  <a:pt x="4245898" y="2622025"/>
                  <a:pt x="4305077" y="2616150"/>
                  <a:pt x="4362232" y="2604961"/>
                </a:cubicBezTo>
                <a:lnTo>
                  <a:pt x="4387206" y="2598819"/>
                </a:lnTo>
                <a:lnTo>
                  <a:pt x="4389439" y="2621634"/>
                </a:lnTo>
                <a:lnTo>
                  <a:pt x="4410994" y="2693146"/>
                </a:lnTo>
                <a:lnTo>
                  <a:pt x="4381854" y="2700346"/>
                </a:lnTo>
                <a:cubicBezTo>
                  <a:pt x="4318361" y="2712831"/>
                  <a:pt x="4252620" y="2719388"/>
                  <a:pt x="4185285" y="2719388"/>
                </a:cubicBezTo>
                <a:cubicBezTo>
                  <a:pt x="3983282" y="2719388"/>
                  <a:pt x="3795621" y="2660378"/>
                  <a:pt x="3639952" y="2559319"/>
                </a:cubicBezTo>
                <a:lnTo>
                  <a:pt x="3589123" y="2519019"/>
                </a:lnTo>
                <a:lnTo>
                  <a:pt x="3618726" y="2501261"/>
                </a:lnTo>
                <a:close/>
                <a:moveTo>
                  <a:pt x="3487363" y="2435275"/>
                </a:moveTo>
                <a:lnTo>
                  <a:pt x="3495602" y="2444871"/>
                </a:lnTo>
                <a:lnTo>
                  <a:pt x="3589123" y="2519019"/>
                </a:lnTo>
                <a:lnTo>
                  <a:pt x="3518831" y="2561185"/>
                </a:lnTo>
                <a:cubicBezTo>
                  <a:pt x="3347158" y="2653271"/>
                  <a:pt x="3150426" y="2705577"/>
                  <a:pt x="2941320" y="2705577"/>
                </a:cubicBezTo>
                <a:cubicBezTo>
                  <a:pt x="2732215" y="2705577"/>
                  <a:pt x="2535482" y="2653271"/>
                  <a:pt x="2363809" y="2561185"/>
                </a:cubicBezTo>
                <a:lnTo>
                  <a:pt x="2359261" y="2558457"/>
                </a:lnTo>
                <a:lnTo>
                  <a:pt x="2406136" y="2524493"/>
                </a:lnTo>
                <a:lnTo>
                  <a:pt x="2465607" y="2472124"/>
                </a:lnTo>
                <a:lnTo>
                  <a:pt x="2518093" y="2497053"/>
                </a:lnTo>
                <a:cubicBezTo>
                  <a:pt x="2648176" y="2551302"/>
                  <a:pt x="2791195" y="2581301"/>
                  <a:pt x="2941320" y="2581301"/>
                </a:cubicBezTo>
                <a:cubicBezTo>
                  <a:pt x="3128977" y="2581301"/>
                  <a:pt x="3305530" y="2534428"/>
                  <a:pt x="3459594" y="2451909"/>
                </a:cubicBezTo>
                <a:close/>
                <a:moveTo>
                  <a:pt x="5139690" y="1784051"/>
                </a:moveTo>
                <a:lnTo>
                  <a:pt x="5160219" y="1786193"/>
                </a:lnTo>
                <a:lnTo>
                  <a:pt x="5140829" y="1971019"/>
                </a:lnTo>
                <a:cubicBezTo>
                  <a:pt x="5075866" y="2276085"/>
                  <a:pt x="4856665" y="2527164"/>
                  <a:pt x="4564939" y="2645734"/>
                </a:cubicBezTo>
                <a:lnTo>
                  <a:pt x="4516253" y="2662857"/>
                </a:lnTo>
                <a:lnTo>
                  <a:pt x="4497235" y="2599458"/>
                </a:lnTo>
                <a:lnTo>
                  <a:pt x="4494127" y="2567546"/>
                </a:lnTo>
                <a:lnTo>
                  <a:pt x="4527041" y="2556022"/>
                </a:lnTo>
                <a:cubicBezTo>
                  <a:pt x="4789646" y="2449769"/>
                  <a:pt x="4986966" y="2224773"/>
                  <a:pt x="5045444" y="1951397"/>
                </a:cubicBezTo>
                <a:lnTo>
                  <a:pt x="5062228" y="1792132"/>
                </a:lnTo>
                <a:close/>
                <a:moveTo>
                  <a:pt x="5052466" y="1679494"/>
                </a:moveTo>
                <a:lnTo>
                  <a:pt x="5063282" y="1782128"/>
                </a:lnTo>
                <a:lnTo>
                  <a:pt x="5062228" y="1792132"/>
                </a:lnTo>
                <a:lnTo>
                  <a:pt x="5007528" y="1797839"/>
                </a:lnTo>
                <a:cubicBezTo>
                  <a:pt x="4708701" y="1861119"/>
                  <a:pt x="4483912" y="2134738"/>
                  <a:pt x="4483912" y="2462689"/>
                </a:cubicBezTo>
                <a:lnTo>
                  <a:pt x="4494127" y="2567546"/>
                </a:lnTo>
                <a:lnTo>
                  <a:pt x="4446375" y="2584265"/>
                </a:lnTo>
                <a:lnTo>
                  <a:pt x="4387206" y="2598819"/>
                </a:lnTo>
                <a:lnTo>
                  <a:pt x="4373880" y="2462689"/>
                </a:lnTo>
                <a:cubicBezTo>
                  <a:pt x="4373880" y="2081565"/>
                  <a:pt x="4636386" y="1763583"/>
                  <a:pt x="4985353" y="1690042"/>
                </a:cubicBezTo>
                <a:close/>
                <a:moveTo>
                  <a:pt x="5149357" y="1674522"/>
                </a:moveTo>
                <a:lnTo>
                  <a:pt x="5217990" y="1678091"/>
                </a:lnTo>
                <a:cubicBezTo>
                  <a:pt x="5604154" y="1718479"/>
                  <a:pt x="5905500" y="2054342"/>
                  <a:pt x="5905500" y="2462689"/>
                </a:cubicBezTo>
                <a:lnTo>
                  <a:pt x="5892924" y="2591170"/>
                </a:lnTo>
                <a:lnTo>
                  <a:pt x="5858412" y="2580286"/>
                </a:lnTo>
                <a:lnTo>
                  <a:pt x="5784748" y="2572742"/>
                </a:lnTo>
                <a:lnTo>
                  <a:pt x="5795468" y="2462689"/>
                </a:lnTo>
                <a:cubicBezTo>
                  <a:pt x="5795468" y="2134738"/>
                  <a:pt x="5570679" y="1861119"/>
                  <a:pt x="5271852" y="1797839"/>
                </a:cubicBezTo>
                <a:lnTo>
                  <a:pt x="5160219" y="1786193"/>
                </a:lnTo>
                <a:lnTo>
                  <a:pt x="5160645" y="1782128"/>
                </a:lnTo>
                <a:close/>
                <a:moveTo>
                  <a:pt x="4011139" y="958886"/>
                </a:moveTo>
                <a:lnTo>
                  <a:pt x="4057688" y="1043568"/>
                </a:lnTo>
                <a:cubicBezTo>
                  <a:pt x="4118998" y="1186696"/>
                  <a:pt x="4152900" y="1344057"/>
                  <a:pt x="4152900" y="1509237"/>
                </a:cubicBezTo>
                <a:cubicBezTo>
                  <a:pt x="4152900" y="1880892"/>
                  <a:pt x="3981268" y="2212965"/>
                  <a:pt x="3711998" y="2432391"/>
                </a:cubicBezTo>
                <a:lnTo>
                  <a:pt x="3672662" y="2461436"/>
                </a:lnTo>
                <a:lnTo>
                  <a:pt x="3571636" y="2381698"/>
                </a:lnTo>
                <a:lnTo>
                  <a:pt x="3632946" y="2336494"/>
                </a:lnTo>
                <a:cubicBezTo>
                  <a:pt x="3874597" y="2139862"/>
                  <a:pt x="4028624" y="1842285"/>
                  <a:pt x="4028624" y="1509237"/>
                </a:cubicBezTo>
                <a:cubicBezTo>
                  <a:pt x="4028624" y="1361216"/>
                  <a:pt x="3998199" y="1220201"/>
                  <a:pt x="3943178" y="1091941"/>
                </a:cubicBezTo>
                <a:lnTo>
                  <a:pt x="3888442" y="992510"/>
                </a:lnTo>
                <a:lnTo>
                  <a:pt x="3924196" y="979991"/>
                </a:lnTo>
                <a:cubicBezTo>
                  <a:pt x="3951689" y="971811"/>
                  <a:pt x="3979761" y="964889"/>
                  <a:pt x="4008338" y="959295"/>
                </a:cubicBezTo>
                <a:close/>
                <a:moveTo>
                  <a:pt x="3840065" y="906412"/>
                </a:moveTo>
                <a:lnTo>
                  <a:pt x="3842930" y="909836"/>
                </a:lnTo>
                <a:lnTo>
                  <a:pt x="3888442" y="992510"/>
                </a:lnTo>
                <a:lnTo>
                  <a:pt x="3843529" y="1008234"/>
                </a:lnTo>
                <a:cubicBezTo>
                  <a:pt x="3528403" y="1135738"/>
                  <a:pt x="3307288" y="1434232"/>
                  <a:pt x="3307288" y="1782128"/>
                </a:cubicBezTo>
                <a:cubicBezTo>
                  <a:pt x="3307288" y="2014059"/>
                  <a:pt x="3405562" y="2224033"/>
                  <a:pt x="3564448" y="2376025"/>
                </a:cubicBezTo>
                <a:lnTo>
                  <a:pt x="3571636" y="2381698"/>
                </a:lnTo>
                <a:lnTo>
                  <a:pt x="3549242" y="2398210"/>
                </a:lnTo>
                <a:lnTo>
                  <a:pt x="3487363" y="2435275"/>
                </a:lnTo>
                <a:lnTo>
                  <a:pt x="3376502" y="2306159"/>
                </a:lnTo>
                <a:cubicBezTo>
                  <a:pt x="3271334" y="2156571"/>
                  <a:pt x="3209925" y="1976241"/>
                  <a:pt x="3209925" y="1782128"/>
                </a:cubicBezTo>
                <a:cubicBezTo>
                  <a:pt x="3209925" y="1393903"/>
                  <a:pt x="3455560" y="1060807"/>
                  <a:pt x="3805631" y="918523"/>
                </a:cubicBezTo>
                <a:close/>
                <a:moveTo>
                  <a:pt x="4185285" y="844868"/>
                </a:moveTo>
                <a:cubicBezTo>
                  <a:pt x="4656627" y="844868"/>
                  <a:pt x="5049881" y="1166144"/>
                  <a:pt x="5140829" y="1593238"/>
                </a:cubicBezTo>
                <a:lnTo>
                  <a:pt x="5149357" y="1674522"/>
                </a:lnTo>
                <a:lnTo>
                  <a:pt x="5139690" y="1674019"/>
                </a:lnTo>
                <a:cubicBezTo>
                  <a:pt x="5113256" y="1674019"/>
                  <a:pt x="5087135" y="1675398"/>
                  <a:pt x="5061391" y="1678091"/>
                </a:cubicBezTo>
                <a:lnTo>
                  <a:pt x="5052466" y="1679494"/>
                </a:lnTo>
                <a:lnTo>
                  <a:pt x="5045444" y="1612860"/>
                </a:lnTo>
                <a:cubicBezTo>
                  <a:pt x="4963574" y="1230133"/>
                  <a:pt x="4609576" y="942231"/>
                  <a:pt x="4185285" y="942231"/>
                </a:cubicBezTo>
                <a:cubicBezTo>
                  <a:pt x="4154979" y="942231"/>
                  <a:pt x="4125031" y="943700"/>
                  <a:pt x="4095515" y="946567"/>
                </a:cubicBezTo>
                <a:lnTo>
                  <a:pt x="4011139" y="958886"/>
                </a:lnTo>
                <a:lnTo>
                  <a:pt x="3962493" y="870389"/>
                </a:lnTo>
                <a:lnTo>
                  <a:pt x="3988716" y="863910"/>
                </a:lnTo>
                <a:cubicBezTo>
                  <a:pt x="4052210" y="851425"/>
                  <a:pt x="4117951" y="844868"/>
                  <a:pt x="4185285" y="844868"/>
                </a:cubicBezTo>
                <a:close/>
                <a:moveTo>
                  <a:pt x="2585405" y="497130"/>
                </a:moveTo>
                <a:lnTo>
                  <a:pt x="2605493" y="518546"/>
                </a:lnTo>
                <a:cubicBezTo>
                  <a:pt x="2815291" y="764859"/>
                  <a:pt x="2941320" y="1080639"/>
                  <a:pt x="2941320" y="1424940"/>
                </a:cubicBezTo>
                <a:cubicBezTo>
                  <a:pt x="2941320" y="1818427"/>
                  <a:pt x="2776711" y="2174662"/>
                  <a:pt x="2510574" y="2432525"/>
                </a:cubicBezTo>
                <a:lnTo>
                  <a:pt x="2465607" y="2472124"/>
                </a:lnTo>
                <a:lnTo>
                  <a:pt x="2423047" y="2451909"/>
                </a:lnTo>
                <a:lnTo>
                  <a:pt x="2342644" y="2403748"/>
                </a:lnTo>
                <a:lnTo>
                  <a:pt x="2416748" y="2338699"/>
                </a:lnTo>
                <a:cubicBezTo>
                  <a:pt x="2658873" y="2104848"/>
                  <a:pt x="2808630" y="1781785"/>
                  <a:pt x="2808630" y="1424940"/>
                </a:cubicBezTo>
                <a:cubicBezTo>
                  <a:pt x="2808630" y="1112701"/>
                  <a:pt x="2693972" y="826326"/>
                  <a:pt x="2503103" y="602949"/>
                </a:cubicBezTo>
                <a:lnTo>
                  <a:pt x="2454712" y="551525"/>
                </a:lnTo>
                <a:lnTo>
                  <a:pt x="2518093" y="521421"/>
                </a:lnTo>
                <a:close/>
                <a:moveTo>
                  <a:pt x="2358786" y="460302"/>
                </a:moveTo>
                <a:lnTo>
                  <a:pt x="2416748" y="511181"/>
                </a:lnTo>
                <a:lnTo>
                  <a:pt x="2454712" y="551525"/>
                </a:lnTo>
                <a:lnTo>
                  <a:pt x="2423047" y="566565"/>
                </a:lnTo>
                <a:cubicBezTo>
                  <a:pt x="2084107" y="748108"/>
                  <a:pt x="1854016" y="1102179"/>
                  <a:pt x="1854016" y="1509237"/>
                </a:cubicBezTo>
                <a:cubicBezTo>
                  <a:pt x="1854016" y="1879290"/>
                  <a:pt x="2044174" y="2205552"/>
                  <a:pt x="2333398" y="2398210"/>
                </a:cubicBezTo>
                <a:lnTo>
                  <a:pt x="2342644" y="2403748"/>
                </a:lnTo>
                <a:lnTo>
                  <a:pt x="2321733" y="2422103"/>
                </a:lnTo>
                <a:lnTo>
                  <a:pt x="2238309" y="2482355"/>
                </a:lnTo>
                <a:lnTo>
                  <a:pt x="2170643" y="2432391"/>
                </a:lnTo>
                <a:cubicBezTo>
                  <a:pt x="1901373" y="2212965"/>
                  <a:pt x="1729740" y="1880892"/>
                  <a:pt x="1729740" y="1509237"/>
                </a:cubicBezTo>
                <a:cubicBezTo>
                  <a:pt x="1729740" y="1096287"/>
                  <a:pt x="1941632" y="732204"/>
                  <a:pt x="2263914" y="517213"/>
                </a:cubicBezTo>
                <a:close/>
                <a:moveTo>
                  <a:pt x="2941320" y="312897"/>
                </a:moveTo>
                <a:cubicBezTo>
                  <a:pt x="3359531" y="312897"/>
                  <a:pt x="3728252" y="522124"/>
                  <a:pt x="3945981" y="840352"/>
                </a:cubicBezTo>
                <a:lnTo>
                  <a:pt x="3962493" y="870389"/>
                </a:lnTo>
                <a:lnTo>
                  <a:pt x="3895243" y="887006"/>
                </a:lnTo>
                <a:lnTo>
                  <a:pt x="3840065" y="906412"/>
                </a:lnTo>
                <a:lnTo>
                  <a:pt x="3710160" y="751173"/>
                </a:lnTo>
                <a:cubicBezTo>
                  <a:pt x="3513397" y="557168"/>
                  <a:pt x="3241571" y="437173"/>
                  <a:pt x="2941320" y="437173"/>
                </a:cubicBezTo>
                <a:cubicBezTo>
                  <a:pt x="2828726" y="437173"/>
                  <a:pt x="2720130" y="454047"/>
                  <a:pt x="2617989" y="485371"/>
                </a:cubicBezTo>
                <a:lnTo>
                  <a:pt x="2585405" y="497130"/>
                </a:lnTo>
                <a:lnTo>
                  <a:pt x="2510574" y="417355"/>
                </a:lnTo>
                <a:lnTo>
                  <a:pt x="2490277" y="399482"/>
                </a:lnTo>
                <a:lnTo>
                  <a:pt x="2581033" y="366682"/>
                </a:lnTo>
                <a:cubicBezTo>
                  <a:pt x="2694848" y="331728"/>
                  <a:pt x="2815857" y="312897"/>
                  <a:pt x="2941320" y="312897"/>
                </a:cubicBezTo>
                <a:close/>
                <a:moveTo>
                  <a:pt x="1470660" y="0"/>
                </a:moveTo>
                <a:cubicBezTo>
                  <a:pt x="1826008" y="0"/>
                  <a:pt x="2151920" y="122111"/>
                  <a:pt x="2406136" y="325387"/>
                </a:cubicBezTo>
                <a:lnTo>
                  <a:pt x="2490277" y="399482"/>
                </a:lnTo>
                <a:lnTo>
                  <a:pt x="2469719" y="406912"/>
                </a:lnTo>
                <a:cubicBezTo>
                  <a:pt x="2433481" y="422046"/>
                  <a:pt x="2398144" y="438872"/>
                  <a:pt x="2363809" y="457289"/>
                </a:cubicBezTo>
                <a:lnTo>
                  <a:pt x="2358786" y="460302"/>
                </a:lnTo>
                <a:lnTo>
                  <a:pt x="2321733" y="427777"/>
                </a:lnTo>
                <a:cubicBezTo>
                  <a:pt x="2090453" y="243430"/>
                  <a:pt x="1793946" y="132690"/>
                  <a:pt x="1470660" y="132690"/>
                </a:cubicBezTo>
                <a:cubicBezTo>
                  <a:pt x="731720" y="132690"/>
                  <a:pt x="132690" y="711250"/>
                  <a:pt x="132690" y="1424940"/>
                </a:cubicBezTo>
                <a:cubicBezTo>
                  <a:pt x="132690" y="2138630"/>
                  <a:pt x="731720" y="2717190"/>
                  <a:pt x="1470660" y="2717190"/>
                </a:cubicBezTo>
                <a:cubicBezTo>
                  <a:pt x="1747763" y="2717190"/>
                  <a:pt x="2005190" y="2635830"/>
                  <a:pt x="2218732" y="2496494"/>
                </a:cubicBezTo>
                <a:lnTo>
                  <a:pt x="2238309" y="2482355"/>
                </a:lnTo>
                <a:lnTo>
                  <a:pt x="2263914" y="2501261"/>
                </a:lnTo>
                <a:lnTo>
                  <a:pt x="2359261" y="2558457"/>
                </a:lnTo>
                <a:lnTo>
                  <a:pt x="2292920" y="2606523"/>
                </a:lnTo>
                <a:cubicBezTo>
                  <a:pt x="2058201" y="2760166"/>
                  <a:pt x="1775244" y="2849880"/>
                  <a:pt x="1470660" y="2849880"/>
                </a:cubicBezTo>
                <a:cubicBezTo>
                  <a:pt x="658437" y="2849880"/>
                  <a:pt x="0" y="2211913"/>
                  <a:pt x="0" y="1424940"/>
                </a:cubicBezTo>
                <a:cubicBezTo>
                  <a:pt x="0" y="637967"/>
                  <a:pt x="658437" y="0"/>
                  <a:pt x="1470660" y="0"/>
                </a:cubicBezTo>
                <a:close/>
              </a:path>
            </a:pathLst>
          </a:custGeom>
          <a:gradFill>
            <a:gsLst>
              <a:gs pos="19000">
                <a:srgbClr val="FFF200">
                  <a:lumMod val="27000"/>
                  <a:lumOff val="73000"/>
                </a:srgbClr>
              </a:gs>
              <a:gs pos="45000">
                <a:srgbClr val="FF6600"/>
              </a:gs>
              <a:gs pos="100000">
                <a:srgbClr val="4D0808"/>
              </a:gs>
            </a:gsLst>
            <a:lin ang="5400000" scaled="0"/>
          </a:gradFill>
          <a:ln w="25400">
            <a:solidFill>
              <a:srgbClr val="FF6600"/>
            </a:solidFill>
            <a:prstDash val="sysDot"/>
          </a:ln>
          <a:effectLst/>
          <a:scene3d>
            <a:camera prst="orthographicFront"/>
            <a:lightRig rig="flat"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Forma libre 30"/>
          <p:cNvSpPr/>
          <p:nvPr/>
        </p:nvSpPr>
        <p:spPr>
          <a:xfrm>
            <a:off x="1080120" y="1347614"/>
            <a:ext cx="1763512" cy="1171905"/>
          </a:xfrm>
          <a:custGeom>
            <a:avLst/>
            <a:gdLst>
              <a:gd name="connsiteX0" fmla="*/ 4516253 w 6336030"/>
              <a:gd name="connsiteY0" fmla="*/ 2662857 h 3783330"/>
              <a:gd name="connsiteX1" fmla="*/ 4535447 w 6336030"/>
              <a:gd name="connsiteY1" fmla="*/ 2726846 h 3783330"/>
              <a:gd name="connsiteX2" fmla="*/ 5139690 w 6336030"/>
              <a:gd name="connsiteY2" fmla="*/ 3141327 h 3783330"/>
              <a:gd name="connsiteX3" fmla="*/ 5143130 w 6336030"/>
              <a:gd name="connsiteY3" fmla="*/ 3140968 h 3783330"/>
              <a:gd name="connsiteX4" fmla="*/ 5139690 w 6336030"/>
              <a:gd name="connsiteY4" fmla="*/ 3175635 h 3783330"/>
              <a:gd name="connsiteX5" fmla="*/ 5147166 w 6336030"/>
              <a:gd name="connsiteY5" fmla="*/ 3250970 h 3783330"/>
              <a:gd name="connsiteX6" fmla="*/ 5139690 w 6336030"/>
              <a:gd name="connsiteY6" fmla="*/ 3251359 h 3783330"/>
              <a:gd name="connsiteX7" fmla="*/ 4434061 w 6336030"/>
              <a:gd name="connsiteY7" fmla="*/ 2769675 h 3783330"/>
              <a:gd name="connsiteX8" fmla="*/ 4410994 w 6336030"/>
              <a:gd name="connsiteY8" fmla="*/ 2693146 h 3783330"/>
              <a:gd name="connsiteX9" fmla="*/ 4475327 w 6336030"/>
              <a:gd name="connsiteY9" fmla="*/ 2677251 h 3783330"/>
              <a:gd name="connsiteX10" fmla="*/ 5764984 w 6336030"/>
              <a:gd name="connsiteY10" fmla="*/ 2656670 h 3783330"/>
              <a:gd name="connsiteX11" fmla="*/ 5841091 w 6336030"/>
              <a:gd name="connsiteY11" fmla="*/ 2664485 h 3783330"/>
              <a:gd name="connsiteX12" fmla="*/ 5873899 w 6336030"/>
              <a:gd name="connsiteY12" fmla="*/ 2674859 h 3783330"/>
              <a:gd name="connsiteX13" fmla="*/ 5845319 w 6336030"/>
              <a:gd name="connsiteY13" fmla="*/ 2769675 h 3783330"/>
              <a:gd name="connsiteX14" fmla="*/ 5294028 w 6336030"/>
              <a:gd name="connsiteY14" fmla="*/ 3235336 h 3783330"/>
              <a:gd name="connsiteX15" fmla="*/ 5232501 w 6336030"/>
              <a:gd name="connsiteY15" fmla="*/ 3245007 h 3783330"/>
              <a:gd name="connsiteX16" fmla="*/ 5225635 w 6336030"/>
              <a:gd name="connsiteY16" fmla="*/ 3175635 h 3783330"/>
              <a:gd name="connsiteX17" fmla="*/ 5229963 w 6336030"/>
              <a:gd name="connsiteY17" fmla="*/ 3131910 h 3783330"/>
              <a:gd name="connsiteX18" fmla="*/ 5271852 w 6336030"/>
              <a:gd name="connsiteY18" fmla="*/ 3127540 h 3783330"/>
              <a:gd name="connsiteX19" fmla="*/ 5743934 w 6336030"/>
              <a:gd name="connsiteY19" fmla="*/ 2726846 h 3783330"/>
              <a:gd name="connsiteX20" fmla="*/ 5892924 w 6336030"/>
              <a:gd name="connsiteY20" fmla="*/ 2591170 h 3783330"/>
              <a:gd name="connsiteX21" fmla="*/ 5970695 w 6336030"/>
              <a:gd name="connsiteY21" fmla="*/ 2615696 h 3783330"/>
              <a:gd name="connsiteX22" fmla="*/ 6336030 w 6336030"/>
              <a:gd name="connsiteY22" fmla="*/ 3175635 h 3783330"/>
              <a:gd name="connsiteX23" fmla="*/ 5737860 w 6336030"/>
              <a:gd name="connsiteY23" fmla="*/ 3783330 h 3783330"/>
              <a:gd name="connsiteX24" fmla="*/ 5151843 w 6336030"/>
              <a:gd name="connsiteY24" fmla="*/ 3298107 h 3783330"/>
              <a:gd name="connsiteX25" fmla="*/ 5147166 w 6336030"/>
              <a:gd name="connsiteY25" fmla="*/ 3250970 h 3783330"/>
              <a:gd name="connsiteX26" fmla="*/ 5217990 w 6336030"/>
              <a:gd name="connsiteY26" fmla="*/ 3247287 h 3783330"/>
              <a:gd name="connsiteX27" fmla="*/ 5232501 w 6336030"/>
              <a:gd name="connsiteY27" fmla="*/ 3245007 h 3783330"/>
              <a:gd name="connsiteX28" fmla="*/ 5236042 w 6336030"/>
              <a:gd name="connsiteY28" fmla="*/ 3280786 h 3783330"/>
              <a:gd name="connsiteX29" fmla="*/ 5737860 w 6336030"/>
              <a:gd name="connsiteY29" fmla="*/ 3697385 h 3783330"/>
              <a:gd name="connsiteX30" fmla="*/ 6250085 w 6336030"/>
              <a:gd name="connsiteY30" fmla="*/ 3175635 h 3783330"/>
              <a:gd name="connsiteX31" fmla="*/ 5937241 w 6336030"/>
              <a:gd name="connsiteY31" fmla="*/ 2694887 h 3783330"/>
              <a:gd name="connsiteX32" fmla="*/ 5873899 w 6336030"/>
              <a:gd name="connsiteY32" fmla="*/ 2674859 h 3783330"/>
              <a:gd name="connsiteX33" fmla="*/ 5889942 w 6336030"/>
              <a:gd name="connsiteY33" fmla="*/ 2621634 h 3783330"/>
              <a:gd name="connsiteX34" fmla="*/ 5737860 w 6336030"/>
              <a:gd name="connsiteY34" fmla="*/ 2567940 h 3783330"/>
              <a:gd name="connsiteX35" fmla="*/ 5784748 w 6336030"/>
              <a:gd name="connsiteY35" fmla="*/ 2572742 h 3783330"/>
              <a:gd name="connsiteX36" fmla="*/ 5782145 w 6336030"/>
              <a:gd name="connsiteY36" fmla="*/ 2599458 h 3783330"/>
              <a:gd name="connsiteX37" fmla="*/ 5764984 w 6336030"/>
              <a:gd name="connsiteY37" fmla="*/ 2656670 h 3783330"/>
              <a:gd name="connsiteX38" fmla="*/ 5737860 w 6336030"/>
              <a:gd name="connsiteY38" fmla="*/ 2653885 h 3783330"/>
              <a:gd name="connsiteX39" fmla="*/ 5236042 w 6336030"/>
              <a:gd name="connsiteY39" fmla="*/ 3070484 h 3783330"/>
              <a:gd name="connsiteX40" fmla="*/ 5229963 w 6336030"/>
              <a:gd name="connsiteY40" fmla="*/ 3131910 h 3783330"/>
              <a:gd name="connsiteX41" fmla="*/ 5143130 w 6336030"/>
              <a:gd name="connsiteY41" fmla="*/ 3140968 h 3783330"/>
              <a:gd name="connsiteX42" fmla="*/ 5151843 w 6336030"/>
              <a:gd name="connsiteY42" fmla="*/ 3053163 h 3783330"/>
              <a:gd name="connsiteX43" fmla="*/ 5737860 w 6336030"/>
              <a:gd name="connsiteY43" fmla="*/ 2567940 h 3783330"/>
              <a:gd name="connsiteX44" fmla="*/ 3672662 w 6336030"/>
              <a:gd name="connsiteY44" fmla="*/ 2461436 h 3783330"/>
              <a:gd name="connsiteX45" fmla="*/ 3694389 w 6336030"/>
              <a:gd name="connsiteY45" fmla="*/ 2478584 h 3783330"/>
              <a:gd name="connsiteX46" fmla="*/ 4185285 w 6336030"/>
              <a:gd name="connsiteY46" fmla="*/ 2622025 h 3783330"/>
              <a:gd name="connsiteX47" fmla="*/ 4362232 w 6336030"/>
              <a:gd name="connsiteY47" fmla="*/ 2604961 h 3783330"/>
              <a:gd name="connsiteX48" fmla="*/ 4387206 w 6336030"/>
              <a:gd name="connsiteY48" fmla="*/ 2598819 h 3783330"/>
              <a:gd name="connsiteX49" fmla="*/ 4389439 w 6336030"/>
              <a:gd name="connsiteY49" fmla="*/ 2621634 h 3783330"/>
              <a:gd name="connsiteX50" fmla="*/ 4410994 w 6336030"/>
              <a:gd name="connsiteY50" fmla="*/ 2693146 h 3783330"/>
              <a:gd name="connsiteX51" fmla="*/ 4381854 w 6336030"/>
              <a:gd name="connsiteY51" fmla="*/ 2700346 h 3783330"/>
              <a:gd name="connsiteX52" fmla="*/ 4185285 w 6336030"/>
              <a:gd name="connsiteY52" fmla="*/ 2719388 h 3783330"/>
              <a:gd name="connsiteX53" fmla="*/ 3639952 w 6336030"/>
              <a:gd name="connsiteY53" fmla="*/ 2559319 h 3783330"/>
              <a:gd name="connsiteX54" fmla="*/ 3589123 w 6336030"/>
              <a:gd name="connsiteY54" fmla="*/ 2519019 h 3783330"/>
              <a:gd name="connsiteX55" fmla="*/ 3618726 w 6336030"/>
              <a:gd name="connsiteY55" fmla="*/ 2501261 h 3783330"/>
              <a:gd name="connsiteX56" fmla="*/ 3487363 w 6336030"/>
              <a:gd name="connsiteY56" fmla="*/ 2435275 h 3783330"/>
              <a:gd name="connsiteX57" fmla="*/ 3495602 w 6336030"/>
              <a:gd name="connsiteY57" fmla="*/ 2444871 h 3783330"/>
              <a:gd name="connsiteX58" fmla="*/ 3589123 w 6336030"/>
              <a:gd name="connsiteY58" fmla="*/ 2519019 h 3783330"/>
              <a:gd name="connsiteX59" fmla="*/ 3518831 w 6336030"/>
              <a:gd name="connsiteY59" fmla="*/ 2561185 h 3783330"/>
              <a:gd name="connsiteX60" fmla="*/ 2941320 w 6336030"/>
              <a:gd name="connsiteY60" fmla="*/ 2705577 h 3783330"/>
              <a:gd name="connsiteX61" fmla="*/ 2363809 w 6336030"/>
              <a:gd name="connsiteY61" fmla="*/ 2561185 h 3783330"/>
              <a:gd name="connsiteX62" fmla="*/ 2359261 w 6336030"/>
              <a:gd name="connsiteY62" fmla="*/ 2558457 h 3783330"/>
              <a:gd name="connsiteX63" fmla="*/ 2406136 w 6336030"/>
              <a:gd name="connsiteY63" fmla="*/ 2524493 h 3783330"/>
              <a:gd name="connsiteX64" fmla="*/ 2465607 w 6336030"/>
              <a:gd name="connsiteY64" fmla="*/ 2472124 h 3783330"/>
              <a:gd name="connsiteX65" fmla="*/ 2518093 w 6336030"/>
              <a:gd name="connsiteY65" fmla="*/ 2497053 h 3783330"/>
              <a:gd name="connsiteX66" fmla="*/ 2941320 w 6336030"/>
              <a:gd name="connsiteY66" fmla="*/ 2581301 h 3783330"/>
              <a:gd name="connsiteX67" fmla="*/ 3459594 w 6336030"/>
              <a:gd name="connsiteY67" fmla="*/ 2451909 h 3783330"/>
              <a:gd name="connsiteX68" fmla="*/ 5139690 w 6336030"/>
              <a:gd name="connsiteY68" fmla="*/ 1784051 h 3783330"/>
              <a:gd name="connsiteX69" fmla="*/ 5160219 w 6336030"/>
              <a:gd name="connsiteY69" fmla="*/ 1786193 h 3783330"/>
              <a:gd name="connsiteX70" fmla="*/ 5140829 w 6336030"/>
              <a:gd name="connsiteY70" fmla="*/ 1971019 h 3783330"/>
              <a:gd name="connsiteX71" fmla="*/ 4564939 w 6336030"/>
              <a:gd name="connsiteY71" fmla="*/ 2645734 h 3783330"/>
              <a:gd name="connsiteX72" fmla="*/ 4516253 w 6336030"/>
              <a:gd name="connsiteY72" fmla="*/ 2662857 h 3783330"/>
              <a:gd name="connsiteX73" fmla="*/ 4497235 w 6336030"/>
              <a:gd name="connsiteY73" fmla="*/ 2599458 h 3783330"/>
              <a:gd name="connsiteX74" fmla="*/ 4494127 w 6336030"/>
              <a:gd name="connsiteY74" fmla="*/ 2567546 h 3783330"/>
              <a:gd name="connsiteX75" fmla="*/ 4527041 w 6336030"/>
              <a:gd name="connsiteY75" fmla="*/ 2556022 h 3783330"/>
              <a:gd name="connsiteX76" fmla="*/ 5045444 w 6336030"/>
              <a:gd name="connsiteY76" fmla="*/ 1951397 h 3783330"/>
              <a:gd name="connsiteX77" fmla="*/ 5062228 w 6336030"/>
              <a:gd name="connsiteY77" fmla="*/ 1792132 h 3783330"/>
              <a:gd name="connsiteX78" fmla="*/ 5052466 w 6336030"/>
              <a:gd name="connsiteY78" fmla="*/ 1679494 h 3783330"/>
              <a:gd name="connsiteX79" fmla="*/ 5063282 w 6336030"/>
              <a:gd name="connsiteY79" fmla="*/ 1782128 h 3783330"/>
              <a:gd name="connsiteX80" fmla="*/ 5062228 w 6336030"/>
              <a:gd name="connsiteY80" fmla="*/ 1792132 h 3783330"/>
              <a:gd name="connsiteX81" fmla="*/ 5007528 w 6336030"/>
              <a:gd name="connsiteY81" fmla="*/ 1797839 h 3783330"/>
              <a:gd name="connsiteX82" fmla="*/ 4483912 w 6336030"/>
              <a:gd name="connsiteY82" fmla="*/ 2462689 h 3783330"/>
              <a:gd name="connsiteX83" fmla="*/ 4494127 w 6336030"/>
              <a:gd name="connsiteY83" fmla="*/ 2567546 h 3783330"/>
              <a:gd name="connsiteX84" fmla="*/ 4446375 w 6336030"/>
              <a:gd name="connsiteY84" fmla="*/ 2584265 h 3783330"/>
              <a:gd name="connsiteX85" fmla="*/ 4387206 w 6336030"/>
              <a:gd name="connsiteY85" fmla="*/ 2598819 h 3783330"/>
              <a:gd name="connsiteX86" fmla="*/ 4373880 w 6336030"/>
              <a:gd name="connsiteY86" fmla="*/ 2462689 h 3783330"/>
              <a:gd name="connsiteX87" fmla="*/ 4985353 w 6336030"/>
              <a:gd name="connsiteY87" fmla="*/ 1690042 h 3783330"/>
              <a:gd name="connsiteX88" fmla="*/ 5149357 w 6336030"/>
              <a:gd name="connsiteY88" fmla="*/ 1674522 h 3783330"/>
              <a:gd name="connsiteX89" fmla="*/ 5217990 w 6336030"/>
              <a:gd name="connsiteY89" fmla="*/ 1678091 h 3783330"/>
              <a:gd name="connsiteX90" fmla="*/ 5905500 w 6336030"/>
              <a:gd name="connsiteY90" fmla="*/ 2462689 h 3783330"/>
              <a:gd name="connsiteX91" fmla="*/ 5892924 w 6336030"/>
              <a:gd name="connsiteY91" fmla="*/ 2591170 h 3783330"/>
              <a:gd name="connsiteX92" fmla="*/ 5858412 w 6336030"/>
              <a:gd name="connsiteY92" fmla="*/ 2580286 h 3783330"/>
              <a:gd name="connsiteX93" fmla="*/ 5784748 w 6336030"/>
              <a:gd name="connsiteY93" fmla="*/ 2572742 h 3783330"/>
              <a:gd name="connsiteX94" fmla="*/ 5795468 w 6336030"/>
              <a:gd name="connsiteY94" fmla="*/ 2462689 h 3783330"/>
              <a:gd name="connsiteX95" fmla="*/ 5271852 w 6336030"/>
              <a:gd name="connsiteY95" fmla="*/ 1797839 h 3783330"/>
              <a:gd name="connsiteX96" fmla="*/ 5160219 w 6336030"/>
              <a:gd name="connsiteY96" fmla="*/ 1786193 h 3783330"/>
              <a:gd name="connsiteX97" fmla="*/ 5160645 w 6336030"/>
              <a:gd name="connsiteY97" fmla="*/ 1782128 h 3783330"/>
              <a:gd name="connsiteX98" fmla="*/ 4011139 w 6336030"/>
              <a:gd name="connsiteY98" fmla="*/ 958886 h 3783330"/>
              <a:gd name="connsiteX99" fmla="*/ 4057688 w 6336030"/>
              <a:gd name="connsiteY99" fmla="*/ 1043568 h 3783330"/>
              <a:gd name="connsiteX100" fmla="*/ 4152900 w 6336030"/>
              <a:gd name="connsiteY100" fmla="*/ 1509237 h 3783330"/>
              <a:gd name="connsiteX101" fmla="*/ 3711998 w 6336030"/>
              <a:gd name="connsiteY101" fmla="*/ 2432391 h 3783330"/>
              <a:gd name="connsiteX102" fmla="*/ 3672662 w 6336030"/>
              <a:gd name="connsiteY102" fmla="*/ 2461436 h 3783330"/>
              <a:gd name="connsiteX103" fmla="*/ 3571636 w 6336030"/>
              <a:gd name="connsiteY103" fmla="*/ 2381698 h 3783330"/>
              <a:gd name="connsiteX104" fmla="*/ 3632946 w 6336030"/>
              <a:gd name="connsiteY104" fmla="*/ 2336494 h 3783330"/>
              <a:gd name="connsiteX105" fmla="*/ 4028624 w 6336030"/>
              <a:gd name="connsiteY105" fmla="*/ 1509237 h 3783330"/>
              <a:gd name="connsiteX106" fmla="*/ 3943178 w 6336030"/>
              <a:gd name="connsiteY106" fmla="*/ 1091941 h 3783330"/>
              <a:gd name="connsiteX107" fmla="*/ 3888442 w 6336030"/>
              <a:gd name="connsiteY107" fmla="*/ 992510 h 3783330"/>
              <a:gd name="connsiteX108" fmla="*/ 3924196 w 6336030"/>
              <a:gd name="connsiteY108" fmla="*/ 979991 h 3783330"/>
              <a:gd name="connsiteX109" fmla="*/ 4008338 w 6336030"/>
              <a:gd name="connsiteY109" fmla="*/ 959295 h 3783330"/>
              <a:gd name="connsiteX110" fmla="*/ 3840065 w 6336030"/>
              <a:gd name="connsiteY110" fmla="*/ 906412 h 3783330"/>
              <a:gd name="connsiteX111" fmla="*/ 3842930 w 6336030"/>
              <a:gd name="connsiteY111" fmla="*/ 909836 h 3783330"/>
              <a:gd name="connsiteX112" fmla="*/ 3888442 w 6336030"/>
              <a:gd name="connsiteY112" fmla="*/ 992510 h 3783330"/>
              <a:gd name="connsiteX113" fmla="*/ 3843529 w 6336030"/>
              <a:gd name="connsiteY113" fmla="*/ 1008234 h 3783330"/>
              <a:gd name="connsiteX114" fmla="*/ 3307288 w 6336030"/>
              <a:gd name="connsiteY114" fmla="*/ 1782128 h 3783330"/>
              <a:gd name="connsiteX115" fmla="*/ 3564448 w 6336030"/>
              <a:gd name="connsiteY115" fmla="*/ 2376025 h 3783330"/>
              <a:gd name="connsiteX116" fmla="*/ 3571636 w 6336030"/>
              <a:gd name="connsiteY116" fmla="*/ 2381698 h 3783330"/>
              <a:gd name="connsiteX117" fmla="*/ 3549242 w 6336030"/>
              <a:gd name="connsiteY117" fmla="*/ 2398210 h 3783330"/>
              <a:gd name="connsiteX118" fmla="*/ 3487363 w 6336030"/>
              <a:gd name="connsiteY118" fmla="*/ 2435275 h 3783330"/>
              <a:gd name="connsiteX119" fmla="*/ 3376502 w 6336030"/>
              <a:gd name="connsiteY119" fmla="*/ 2306159 h 3783330"/>
              <a:gd name="connsiteX120" fmla="*/ 3209925 w 6336030"/>
              <a:gd name="connsiteY120" fmla="*/ 1782128 h 3783330"/>
              <a:gd name="connsiteX121" fmla="*/ 3805631 w 6336030"/>
              <a:gd name="connsiteY121" fmla="*/ 918523 h 3783330"/>
              <a:gd name="connsiteX122" fmla="*/ 4185285 w 6336030"/>
              <a:gd name="connsiteY122" fmla="*/ 844868 h 3783330"/>
              <a:gd name="connsiteX123" fmla="*/ 5140829 w 6336030"/>
              <a:gd name="connsiteY123" fmla="*/ 1593238 h 3783330"/>
              <a:gd name="connsiteX124" fmla="*/ 5149357 w 6336030"/>
              <a:gd name="connsiteY124" fmla="*/ 1674522 h 3783330"/>
              <a:gd name="connsiteX125" fmla="*/ 5139690 w 6336030"/>
              <a:gd name="connsiteY125" fmla="*/ 1674019 h 3783330"/>
              <a:gd name="connsiteX126" fmla="*/ 5061391 w 6336030"/>
              <a:gd name="connsiteY126" fmla="*/ 1678091 h 3783330"/>
              <a:gd name="connsiteX127" fmla="*/ 5052466 w 6336030"/>
              <a:gd name="connsiteY127" fmla="*/ 1679494 h 3783330"/>
              <a:gd name="connsiteX128" fmla="*/ 5045444 w 6336030"/>
              <a:gd name="connsiteY128" fmla="*/ 1612860 h 3783330"/>
              <a:gd name="connsiteX129" fmla="*/ 4185285 w 6336030"/>
              <a:gd name="connsiteY129" fmla="*/ 942231 h 3783330"/>
              <a:gd name="connsiteX130" fmla="*/ 4095515 w 6336030"/>
              <a:gd name="connsiteY130" fmla="*/ 946567 h 3783330"/>
              <a:gd name="connsiteX131" fmla="*/ 4011139 w 6336030"/>
              <a:gd name="connsiteY131" fmla="*/ 958886 h 3783330"/>
              <a:gd name="connsiteX132" fmla="*/ 3962493 w 6336030"/>
              <a:gd name="connsiteY132" fmla="*/ 870389 h 3783330"/>
              <a:gd name="connsiteX133" fmla="*/ 3988716 w 6336030"/>
              <a:gd name="connsiteY133" fmla="*/ 863910 h 3783330"/>
              <a:gd name="connsiteX134" fmla="*/ 4185285 w 6336030"/>
              <a:gd name="connsiteY134" fmla="*/ 844868 h 3783330"/>
              <a:gd name="connsiteX135" fmla="*/ 2585405 w 6336030"/>
              <a:gd name="connsiteY135" fmla="*/ 497130 h 3783330"/>
              <a:gd name="connsiteX136" fmla="*/ 2605493 w 6336030"/>
              <a:gd name="connsiteY136" fmla="*/ 518546 h 3783330"/>
              <a:gd name="connsiteX137" fmla="*/ 2941320 w 6336030"/>
              <a:gd name="connsiteY137" fmla="*/ 1424940 h 3783330"/>
              <a:gd name="connsiteX138" fmla="*/ 2510574 w 6336030"/>
              <a:gd name="connsiteY138" fmla="*/ 2432525 h 3783330"/>
              <a:gd name="connsiteX139" fmla="*/ 2465607 w 6336030"/>
              <a:gd name="connsiteY139" fmla="*/ 2472124 h 3783330"/>
              <a:gd name="connsiteX140" fmla="*/ 2423047 w 6336030"/>
              <a:gd name="connsiteY140" fmla="*/ 2451909 h 3783330"/>
              <a:gd name="connsiteX141" fmla="*/ 2342644 w 6336030"/>
              <a:gd name="connsiteY141" fmla="*/ 2403748 h 3783330"/>
              <a:gd name="connsiteX142" fmla="*/ 2416748 w 6336030"/>
              <a:gd name="connsiteY142" fmla="*/ 2338699 h 3783330"/>
              <a:gd name="connsiteX143" fmla="*/ 2808630 w 6336030"/>
              <a:gd name="connsiteY143" fmla="*/ 1424940 h 3783330"/>
              <a:gd name="connsiteX144" fmla="*/ 2503103 w 6336030"/>
              <a:gd name="connsiteY144" fmla="*/ 602949 h 3783330"/>
              <a:gd name="connsiteX145" fmla="*/ 2454712 w 6336030"/>
              <a:gd name="connsiteY145" fmla="*/ 551525 h 3783330"/>
              <a:gd name="connsiteX146" fmla="*/ 2518093 w 6336030"/>
              <a:gd name="connsiteY146" fmla="*/ 521421 h 3783330"/>
              <a:gd name="connsiteX147" fmla="*/ 2358786 w 6336030"/>
              <a:gd name="connsiteY147" fmla="*/ 460302 h 3783330"/>
              <a:gd name="connsiteX148" fmla="*/ 2416748 w 6336030"/>
              <a:gd name="connsiteY148" fmla="*/ 511181 h 3783330"/>
              <a:gd name="connsiteX149" fmla="*/ 2454712 w 6336030"/>
              <a:gd name="connsiteY149" fmla="*/ 551525 h 3783330"/>
              <a:gd name="connsiteX150" fmla="*/ 2423047 w 6336030"/>
              <a:gd name="connsiteY150" fmla="*/ 566565 h 3783330"/>
              <a:gd name="connsiteX151" fmla="*/ 1854016 w 6336030"/>
              <a:gd name="connsiteY151" fmla="*/ 1509237 h 3783330"/>
              <a:gd name="connsiteX152" fmla="*/ 2333398 w 6336030"/>
              <a:gd name="connsiteY152" fmla="*/ 2398210 h 3783330"/>
              <a:gd name="connsiteX153" fmla="*/ 2342644 w 6336030"/>
              <a:gd name="connsiteY153" fmla="*/ 2403748 h 3783330"/>
              <a:gd name="connsiteX154" fmla="*/ 2321733 w 6336030"/>
              <a:gd name="connsiteY154" fmla="*/ 2422103 h 3783330"/>
              <a:gd name="connsiteX155" fmla="*/ 2238309 w 6336030"/>
              <a:gd name="connsiteY155" fmla="*/ 2482355 h 3783330"/>
              <a:gd name="connsiteX156" fmla="*/ 2170643 w 6336030"/>
              <a:gd name="connsiteY156" fmla="*/ 2432391 h 3783330"/>
              <a:gd name="connsiteX157" fmla="*/ 1729740 w 6336030"/>
              <a:gd name="connsiteY157" fmla="*/ 1509237 h 3783330"/>
              <a:gd name="connsiteX158" fmla="*/ 2263914 w 6336030"/>
              <a:gd name="connsiteY158" fmla="*/ 517213 h 3783330"/>
              <a:gd name="connsiteX159" fmla="*/ 2941320 w 6336030"/>
              <a:gd name="connsiteY159" fmla="*/ 312897 h 3783330"/>
              <a:gd name="connsiteX160" fmla="*/ 3945981 w 6336030"/>
              <a:gd name="connsiteY160" fmla="*/ 840352 h 3783330"/>
              <a:gd name="connsiteX161" fmla="*/ 3962493 w 6336030"/>
              <a:gd name="connsiteY161" fmla="*/ 870389 h 3783330"/>
              <a:gd name="connsiteX162" fmla="*/ 3895243 w 6336030"/>
              <a:gd name="connsiteY162" fmla="*/ 887006 h 3783330"/>
              <a:gd name="connsiteX163" fmla="*/ 3840065 w 6336030"/>
              <a:gd name="connsiteY163" fmla="*/ 906412 h 3783330"/>
              <a:gd name="connsiteX164" fmla="*/ 3710160 w 6336030"/>
              <a:gd name="connsiteY164" fmla="*/ 751173 h 3783330"/>
              <a:gd name="connsiteX165" fmla="*/ 2941320 w 6336030"/>
              <a:gd name="connsiteY165" fmla="*/ 437173 h 3783330"/>
              <a:gd name="connsiteX166" fmla="*/ 2617989 w 6336030"/>
              <a:gd name="connsiteY166" fmla="*/ 485371 h 3783330"/>
              <a:gd name="connsiteX167" fmla="*/ 2585405 w 6336030"/>
              <a:gd name="connsiteY167" fmla="*/ 497130 h 3783330"/>
              <a:gd name="connsiteX168" fmla="*/ 2510574 w 6336030"/>
              <a:gd name="connsiteY168" fmla="*/ 417355 h 3783330"/>
              <a:gd name="connsiteX169" fmla="*/ 2490277 w 6336030"/>
              <a:gd name="connsiteY169" fmla="*/ 399482 h 3783330"/>
              <a:gd name="connsiteX170" fmla="*/ 2581033 w 6336030"/>
              <a:gd name="connsiteY170" fmla="*/ 366682 h 3783330"/>
              <a:gd name="connsiteX171" fmla="*/ 2941320 w 6336030"/>
              <a:gd name="connsiteY171" fmla="*/ 312897 h 3783330"/>
              <a:gd name="connsiteX172" fmla="*/ 1470660 w 6336030"/>
              <a:gd name="connsiteY172" fmla="*/ 0 h 3783330"/>
              <a:gd name="connsiteX173" fmla="*/ 2406136 w 6336030"/>
              <a:gd name="connsiteY173" fmla="*/ 325387 h 3783330"/>
              <a:gd name="connsiteX174" fmla="*/ 2490277 w 6336030"/>
              <a:gd name="connsiteY174" fmla="*/ 399482 h 3783330"/>
              <a:gd name="connsiteX175" fmla="*/ 2469719 w 6336030"/>
              <a:gd name="connsiteY175" fmla="*/ 406912 h 3783330"/>
              <a:gd name="connsiteX176" fmla="*/ 2363809 w 6336030"/>
              <a:gd name="connsiteY176" fmla="*/ 457289 h 3783330"/>
              <a:gd name="connsiteX177" fmla="*/ 2358786 w 6336030"/>
              <a:gd name="connsiteY177" fmla="*/ 460302 h 3783330"/>
              <a:gd name="connsiteX178" fmla="*/ 2321733 w 6336030"/>
              <a:gd name="connsiteY178" fmla="*/ 427777 h 3783330"/>
              <a:gd name="connsiteX179" fmla="*/ 1470660 w 6336030"/>
              <a:gd name="connsiteY179" fmla="*/ 132690 h 3783330"/>
              <a:gd name="connsiteX180" fmla="*/ 132690 w 6336030"/>
              <a:gd name="connsiteY180" fmla="*/ 1424940 h 3783330"/>
              <a:gd name="connsiteX181" fmla="*/ 1470660 w 6336030"/>
              <a:gd name="connsiteY181" fmla="*/ 2717190 h 3783330"/>
              <a:gd name="connsiteX182" fmla="*/ 2218732 w 6336030"/>
              <a:gd name="connsiteY182" fmla="*/ 2496494 h 3783330"/>
              <a:gd name="connsiteX183" fmla="*/ 2238309 w 6336030"/>
              <a:gd name="connsiteY183" fmla="*/ 2482355 h 3783330"/>
              <a:gd name="connsiteX184" fmla="*/ 2263914 w 6336030"/>
              <a:gd name="connsiteY184" fmla="*/ 2501261 h 3783330"/>
              <a:gd name="connsiteX185" fmla="*/ 2359261 w 6336030"/>
              <a:gd name="connsiteY185" fmla="*/ 2558457 h 3783330"/>
              <a:gd name="connsiteX186" fmla="*/ 2292920 w 6336030"/>
              <a:gd name="connsiteY186" fmla="*/ 2606523 h 3783330"/>
              <a:gd name="connsiteX187" fmla="*/ 1470660 w 6336030"/>
              <a:gd name="connsiteY187" fmla="*/ 2849880 h 3783330"/>
              <a:gd name="connsiteX188" fmla="*/ 0 w 6336030"/>
              <a:gd name="connsiteY188" fmla="*/ 1424940 h 3783330"/>
              <a:gd name="connsiteX189" fmla="*/ 1470660 w 6336030"/>
              <a:gd name="connsiteY189" fmla="*/ 0 h 37833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Lst>
            <a:rect l="l" t="t" r="r" b="b"/>
            <a:pathLst>
              <a:path w="6336030" h="3783330">
                <a:moveTo>
                  <a:pt x="4516253" y="2662857"/>
                </a:moveTo>
                <a:lnTo>
                  <a:pt x="4535447" y="2726846"/>
                </a:lnTo>
                <a:cubicBezTo>
                  <a:pt x="4634999" y="2970419"/>
                  <a:pt x="4868058" y="3141327"/>
                  <a:pt x="5139690" y="3141327"/>
                </a:cubicBezTo>
                <a:lnTo>
                  <a:pt x="5143130" y="3140968"/>
                </a:lnTo>
                <a:lnTo>
                  <a:pt x="5139690" y="3175635"/>
                </a:lnTo>
                <a:lnTo>
                  <a:pt x="5147166" y="3250970"/>
                </a:lnTo>
                <a:lnTo>
                  <a:pt x="5139690" y="3251359"/>
                </a:lnTo>
                <a:cubicBezTo>
                  <a:pt x="4822482" y="3251359"/>
                  <a:pt x="4550318" y="3052740"/>
                  <a:pt x="4434061" y="2769675"/>
                </a:cubicBezTo>
                <a:lnTo>
                  <a:pt x="4410994" y="2693146"/>
                </a:lnTo>
                <a:lnTo>
                  <a:pt x="4475327" y="2677251"/>
                </a:lnTo>
                <a:close/>
                <a:moveTo>
                  <a:pt x="5764984" y="2656670"/>
                </a:moveTo>
                <a:lnTo>
                  <a:pt x="5841091" y="2664485"/>
                </a:lnTo>
                <a:lnTo>
                  <a:pt x="5873899" y="2674859"/>
                </a:lnTo>
                <a:lnTo>
                  <a:pt x="5845319" y="2769675"/>
                </a:lnTo>
                <a:cubicBezTo>
                  <a:pt x="5748439" y="3005563"/>
                  <a:pt x="5543290" y="3182807"/>
                  <a:pt x="5294028" y="3235336"/>
                </a:cubicBezTo>
                <a:lnTo>
                  <a:pt x="5232501" y="3245007"/>
                </a:lnTo>
                <a:lnTo>
                  <a:pt x="5225635" y="3175635"/>
                </a:lnTo>
                <a:lnTo>
                  <a:pt x="5229963" y="3131910"/>
                </a:lnTo>
                <a:lnTo>
                  <a:pt x="5271852" y="3127540"/>
                </a:lnTo>
                <a:cubicBezTo>
                  <a:pt x="5485300" y="3082339"/>
                  <a:pt x="5660973" y="2929823"/>
                  <a:pt x="5743934" y="2726846"/>
                </a:cubicBezTo>
                <a:close/>
                <a:moveTo>
                  <a:pt x="5892924" y="2591170"/>
                </a:moveTo>
                <a:lnTo>
                  <a:pt x="5970695" y="2615696"/>
                </a:lnTo>
                <a:cubicBezTo>
                  <a:pt x="6185387" y="2707949"/>
                  <a:pt x="6336030" y="2923920"/>
                  <a:pt x="6336030" y="3175635"/>
                </a:cubicBezTo>
                <a:cubicBezTo>
                  <a:pt x="6336030" y="3511256"/>
                  <a:pt x="6068220" y="3783330"/>
                  <a:pt x="5737860" y="3783330"/>
                </a:cubicBezTo>
                <a:cubicBezTo>
                  <a:pt x="5448795" y="3783330"/>
                  <a:pt x="5207620" y="3575024"/>
                  <a:pt x="5151843" y="3298107"/>
                </a:cubicBezTo>
                <a:lnTo>
                  <a:pt x="5147166" y="3250970"/>
                </a:lnTo>
                <a:lnTo>
                  <a:pt x="5217990" y="3247287"/>
                </a:lnTo>
                <a:lnTo>
                  <a:pt x="5232501" y="3245007"/>
                </a:lnTo>
                <a:lnTo>
                  <a:pt x="5236042" y="3280786"/>
                </a:lnTo>
                <a:cubicBezTo>
                  <a:pt x="5283805" y="3518539"/>
                  <a:pt x="5490328" y="3697385"/>
                  <a:pt x="5737860" y="3697385"/>
                </a:cubicBezTo>
                <a:cubicBezTo>
                  <a:pt x="6020754" y="3697385"/>
                  <a:pt x="6250085" y="3463790"/>
                  <a:pt x="6250085" y="3175635"/>
                </a:cubicBezTo>
                <a:cubicBezTo>
                  <a:pt x="6250085" y="2959519"/>
                  <a:pt x="6121087" y="2774093"/>
                  <a:pt x="5937241" y="2694887"/>
                </a:cubicBezTo>
                <a:lnTo>
                  <a:pt x="5873899" y="2674859"/>
                </a:lnTo>
                <a:lnTo>
                  <a:pt x="5889942" y="2621634"/>
                </a:lnTo>
                <a:close/>
                <a:moveTo>
                  <a:pt x="5737860" y="2567940"/>
                </a:moveTo>
                <a:lnTo>
                  <a:pt x="5784748" y="2572742"/>
                </a:lnTo>
                <a:lnTo>
                  <a:pt x="5782145" y="2599458"/>
                </a:lnTo>
                <a:lnTo>
                  <a:pt x="5764984" y="2656670"/>
                </a:lnTo>
                <a:lnTo>
                  <a:pt x="5737860" y="2653885"/>
                </a:lnTo>
                <a:cubicBezTo>
                  <a:pt x="5490328" y="2653885"/>
                  <a:pt x="5283805" y="2832731"/>
                  <a:pt x="5236042" y="3070484"/>
                </a:cubicBezTo>
                <a:lnTo>
                  <a:pt x="5229963" y="3131910"/>
                </a:lnTo>
                <a:lnTo>
                  <a:pt x="5143130" y="3140968"/>
                </a:lnTo>
                <a:lnTo>
                  <a:pt x="5151843" y="3053163"/>
                </a:lnTo>
                <a:cubicBezTo>
                  <a:pt x="5207620" y="2776247"/>
                  <a:pt x="5448795" y="2567940"/>
                  <a:pt x="5737860" y="2567940"/>
                </a:cubicBezTo>
                <a:close/>
                <a:moveTo>
                  <a:pt x="3672662" y="2461436"/>
                </a:moveTo>
                <a:lnTo>
                  <a:pt x="3694389" y="2478584"/>
                </a:lnTo>
                <a:cubicBezTo>
                  <a:pt x="3834518" y="2569145"/>
                  <a:pt x="4003446" y="2622025"/>
                  <a:pt x="4185285" y="2622025"/>
                </a:cubicBezTo>
                <a:cubicBezTo>
                  <a:pt x="4245898" y="2622025"/>
                  <a:pt x="4305077" y="2616150"/>
                  <a:pt x="4362232" y="2604961"/>
                </a:cubicBezTo>
                <a:lnTo>
                  <a:pt x="4387206" y="2598819"/>
                </a:lnTo>
                <a:lnTo>
                  <a:pt x="4389439" y="2621634"/>
                </a:lnTo>
                <a:lnTo>
                  <a:pt x="4410994" y="2693146"/>
                </a:lnTo>
                <a:lnTo>
                  <a:pt x="4381854" y="2700346"/>
                </a:lnTo>
                <a:cubicBezTo>
                  <a:pt x="4318361" y="2712831"/>
                  <a:pt x="4252620" y="2719388"/>
                  <a:pt x="4185285" y="2719388"/>
                </a:cubicBezTo>
                <a:cubicBezTo>
                  <a:pt x="3983282" y="2719388"/>
                  <a:pt x="3795621" y="2660378"/>
                  <a:pt x="3639952" y="2559319"/>
                </a:cubicBezTo>
                <a:lnTo>
                  <a:pt x="3589123" y="2519019"/>
                </a:lnTo>
                <a:lnTo>
                  <a:pt x="3618726" y="2501261"/>
                </a:lnTo>
                <a:close/>
                <a:moveTo>
                  <a:pt x="3487363" y="2435275"/>
                </a:moveTo>
                <a:lnTo>
                  <a:pt x="3495602" y="2444871"/>
                </a:lnTo>
                <a:lnTo>
                  <a:pt x="3589123" y="2519019"/>
                </a:lnTo>
                <a:lnTo>
                  <a:pt x="3518831" y="2561185"/>
                </a:lnTo>
                <a:cubicBezTo>
                  <a:pt x="3347158" y="2653271"/>
                  <a:pt x="3150426" y="2705577"/>
                  <a:pt x="2941320" y="2705577"/>
                </a:cubicBezTo>
                <a:cubicBezTo>
                  <a:pt x="2732215" y="2705577"/>
                  <a:pt x="2535482" y="2653271"/>
                  <a:pt x="2363809" y="2561185"/>
                </a:cubicBezTo>
                <a:lnTo>
                  <a:pt x="2359261" y="2558457"/>
                </a:lnTo>
                <a:lnTo>
                  <a:pt x="2406136" y="2524493"/>
                </a:lnTo>
                <a:lnTo>
                  <a:pt x="2465607" y="2472124"/>
                </a:lnTo>
                <a:lnTo>
                  <a:pt x="2518093" y="2497053"/>
                </a:lnTo>
                <a:cubicBezTo>
                  <a:pt x="2648176" y="2551302"/>
                  <a:pt x="2791195" y="2581301"/>
                  <a:pt x="2941320" y="2581301"/>
                </a:cubicBezTo>
                <a:cubicBezTo>
                  <a:pt x="3128977" y="2581301"/>
                  <a:pt x="3305530" y="2534428"/>
                  <a:pt x="3459594" y="2451909"/>
                </a:cubicBezTo>
                <a:close/>
                <a:moveTo>
                  <a:pt x="5139690" y="1784051"/>
                </a:moveTo>
                <a:lnTo>
                  <a:pt x="5160219" y="1786193"/>
                </a:lnTo>
                <a:lnTo>
                  <a:pt x="5140829" y="1971019"/>
                </a:lnTo>
                <a:cubicBezTo>
                  <a:pt x="5075866" y="2276085"/>
                  <a:pt x="4856665" y="2527164"/>
                  <a:pt x="4564939" y="2645734"/>
                </a:cubicBezTo>
                <a:lnTo>
                  <a:pt x="4516253" y="2662857"/>
                </a:lnTo>
                <a:lnTo>
                  <a:pt x="4497235" y="2599458"/>
                </a:lnTo>
                <a:lnTo>
                  <a:pt x="4494127" y="2567546"/>
                </a:lnTo>
                <a:lnTo>
                  <a:pt x="4527041" y="2556022"/>
                </a:lnTo>
                <a:cubicBezTo>
                  <a:pt x="4789646" y="2449769"/>
                  <a:pt x="4986966" y="2224773"/>
                  <a:pt x="5045444" y="1951397"/>
                </a:cubicBezTo>
                <a:lnTo>
                  <a:pt x="5062228" y="1792132"/>
                </a:lnTo>
                <a:close/>
                <a:moveTo>
                  <a:pt x="5052466" y="1679494"/>
                </a:moveTo>
                <a:lnTo>
                  <a:pt x="5063282" y="1782128"/>
                </a:lnTo>
                <a:lnTo>
                  <a:pt x="5062228" y="1792132"/>
                </a:lnTo>
                <a:lnTo>
                  <a:pt x="5007528" y="1797839"/>
                </a:lnTo>
                <a:cubicBezTo>
                  <a:pt x="4708701" y="1861119"/>
                  <a:pt x="4483912" y="2134738"/>
                  <a:pt x="4483912" y="2462689"/>
                </a:cubicBezTo>
                <a:lnTo>
                  <a:pt x="4494127" y="2567546"/>
                </a:lnTo>
                <a:lnTo>
                  <a:pt x="4446375" y="2584265"/>
                </a:lnTo>
                <a:lnTo>
                  <a:pt x="4387206" y="2598819"/>
                </a:lnTo>
                <a:lnTo>
                  <a:pt x="4373880" y="2462689"/>
                </a:lnTo>
                <a:cubicBezTo>
                  <a:pt x="4373880" y="2081565"/>
                  <a:pt x="4636386" y="1763583"/>
                  <a:pt x="4985353" y="1690042"/>
                </a:cubicBezTo>
                <a:close/>
                <a:moveTo>
                  <a:pt x="5149357" y="1674522"/>
                </a:moveTo>
                <a:lnTo>
                  <a:pt x="5217990" y="1678091"/>
                </a:lnTo>
                <a:cubicBezTo>
                  <a:pt x="5604154" y="1718479"/>
                  <a:pt x="5905500" y="2054342"/>
                  <a:pt x="5905500" y="2462689"/>
                </a:cubicBezTo>
                <a:lnTo>
                  <a:pt x="5892924" y="2591170"/>
                </a:lnTo>
                <a:lnTo>
                  <a:pt x="5858412" y="2580286"/>
                </a:lnTo>
                <a:lnTo>
                  <a:pt x="5784748" y="2572742"/>
                </a:lnTo>
                <a:lnTo>
                  <a:pt x="5795468" y="2462689"/>
                </a:lnTo>
                <a:cubicBezTo>
                  <a:pt x="5795468" y="2134738"/>
                  <a:pt x="5570679" y="1861119"/>
                  <a:pt x="5271852" y="1797839"/>
                </a:cubicBezTo>
                <a:lnTo>
                  <a:pt x="5160219" y="1786193"/>
                </a:lnTo>
                <a:lnTo>
                  <a:pt x="5160645" y="1782128"/>
                </a:lnTo>
                <a:close/>
                <a:moveTo>
                  <a:pt x="4011139" y="958886"/>
                </a:moveTo>
                <a:lnTo>
                  <a:pt x="4057688" y="1043568"/>
                </a:lnTo>
                <a:cubicBezTo>
                  <a:pt x="4118998" y="1186696"/>
                  <a:pt x="4152900" y="1344057"/>
                  <a:pt x="4152900" y="1509237"/>
                </a:cubicBezTo>
                <a:cubicBezTo>
                  <a:pt x="4152900" y="1880892"/>
                  <a:pt x="3981268" y="2212965"/>
                  <a:pt x="3711998" y="2432391"/>
                </a:cubicBezTo>
                <a:lnTo>
                  <a:pt x="3672662" y="2461436"/>
                </a:lnTo>
                <a:lnTo>
                  <a:pt x="3571636" y="2381698"/>
                </a:lnTo>
                <a:lnTo>
                  <a:pt x="3632946" y="2336494"/>
                </a:lnTo>
                <a:cubicBezTo>
                  <a:pt x="3874597" y="2139862"/>
                  <a:pt x="4028624" y="1842285"/>
                  <a:pt x="4028624" y="1509237"/>
                </a:cubicBezTo>
                <a:cubicBezTo>
                  <a:pt x="4028624" y="1361216"/>
                  <a:pt x="3998199" y="1220201"/>
                  <a:pt x="3943178" y="1091941"/>
                </a:cubicBezTo>
                <a:lnTo>
                  <a:pt x="3888442" y="992510"/>
                </a:lnTo>
                <a:lnTo>
                  <a:pt x="3924196" y="979991"/>
                </a:lnTo>
                <a:cubicBezTo>
                  <a:pt x="3951689" y="971811"/>
                  <a:pt x="3979761" y="964889"/>
                  <a:pt x="4008338" y="959295"/>
                </a:cubicBezTo>
                <a:close/>
                <a:moveTo>
                  <a:pt x="3840065" y="906412"/>
                </a:moveTo>
                <a:lnTo>
                  <a:pt x="3842930" y="909836"/>
                </a:lnTo>
                <a:lnTo>
                  <a:pt x="3888442" y="992510"/>
                </a:lnTo>
                <a:lnTo>
                  <a:pt x="3843529" y="1008234"/>
                </a:lnTo>
                <a:cubicBezTo>
                  <a:pt x="3528403" y="1135738"/>
                  <a:pt x="3307288" y="1434232"/>
                  <a:pt x="3307288" y="1782128"/>
                </a:cubicBezTo>
                <a:cubicBezTo>
                  <a:pt x="3307288" y="2014059"/>
                  <a:pt x="3405562" y="2224033"/>
                  <a:pt x="3564448" y="2376025"/>
                </a:cubicBezTo>
                <a:lnTo>
                  <a:pt x="3571636" y="2381698"/>
                </a:lnTo>
                <a:lnTo>
                  <a:pt x="3549242" y="2398210"/>
                </a:lnTo>
                <a:lnTo>
                  <a:pt x="3487363" y="2435275"/>
                </a:lnTo>
                <a:lnTo>
                  <a:pt x="3376502" y="2306159"/>
                </a:lnTo>
                <a:cubicBezTo>
                  <a:pt x="3271334" y="2156571"/>
                  <a:pt x="3209925" y="1976241"/>
                  <a:pt x="3209925" y="1782128"/>
                </a:cubicBezTo>
                <a:cubicBezTo>
                  <a:pt x="3209925" y="1393903"/>
                  <a:pt x="3455560" y="1060807"/>
                  <a:pt x="3805631" y="918523"/>
                </a:cubicBezTo>
                <a:close/>
                <a:moveTo>
                  <a:pt x="4185285" y="844868"/>
                </a:moveTo>
                <a:cubicBezTo>
                  <a:pt x="4656627" y="844868"/>
                  <a:pt x="5049881" y="1166144"/>
                  <a:pt x="5140829" y="1593238"/>
                </a:cubicBezTo>
                <a:lnTo>
                  <a:pt x="5149357" y="1674522"/>
                </a:lnTo>
                <a:lnTo>
                  <a:pt x="5139690" y="1674019"/>
                </a:lnTo>
                <a:cubicBezTo>
                  <a:pt x="5113256" y="1674019"/>
                  <a:pt x="5087135" y="1675398"/>
                  <a:pt x="5061391" y="1678091"/>
                </a:cubicBezTo>
                <a:lnTo>
                  <a:pt x="5052466" y="1679494"/>
                </a:lnTo>
                <a:lnTo>
                  <a:pt x="5045444" y="1612860"/>
                </a:lnTo>
                <a:cubicBezTo>
                  <a:pt x="4963574" y="1230133"/>
                  <a:pt x="4609576" y="942231"/>
                  <a:pt x="4185285" y="942231"/>
                </a:cubicBezTo>
                <a:cubicBezTo>
                  <a:pt x="4154979" y="942231"/>
                  <a:pt x="4125031" y="943700"/>
                  <a:pt x="4095515" y="946567"/>
                </a:cubicBezTo>
                <a:lnTo>
                  <a:pt x="4011139" y="958886"/>
                </a:lnTo>
                <a:lnTo>
                  <a:pt x="3962493" y="870389"/>
                </a:lnTo>
                <a:lnTo>
                  <a:pt x="3988716" y="863910"/>
                </a:lnTo>
                <a:cubicBezTo>
                  <a:pt x="4052210" y="851425"/>
                  <a:pt x="4117951" y="844868"/>
                  <a:pt x="4185285" y="844868"/>
                </a:cubicBezTo>
                <a:close/>
                <a:moveTo>
                  <a:pt x="2585405" y="497130"/>
                </a:moveTo>
                <a:lnTo>
                  <a:pt x="2605493" y="518546"/>
                </a:lnTo>
                <a:cubicBezTo>
                  <a:pt x="2815291" y="764859"/>
                  <a:pt x="2941320" y="1080639"/>
                  <a:pt x="2941320" y="1424940"/>
                </a:cubicBezTo>
                <a:cubicBezTo>
                  <a:pt x="2941320" y="1818427"/>
                  <a:pt x="2776711" y="2174662"/>
                  <a:pt x="2510574" y="2432525"/>
                </a:cubicBezTo>
                <a:lnTo>
                  <a:pt x="2465607" y="2472124"/>
                </a:lnTo>
                <a:lnTo>
                  <a:pt x="2423047" y="2451909"/>
                </a:lnTo>
                <a:lnTo>
                  <a:pt x="2342644" y="2403748"/>
                </a:lnTo>
                <a:lnTo>
                  <a:pt x="2416748" y="2338699"/>
                </a:lnTo>
                <a:cubicBezTo>
                  <a:pt x="2658873" y="2104848"/>
                  <a:pt x="2808630" y="1781785"/>
                  <a:pt x="2808630" y="1424940"/>
                </a:cubicBezTo>
                <a:cubicBezTo>
                  <a:pt x="2808630" y="1112701"/>
                  <a:pt x="2693972" y="826326"/>
                  <a:pt x="2503103" y="602949"/>
                </a:cubicBezTo>
                <a:lnTo>
                  <a:pt x="2454712" y="551525"/>
                </a:lnTo>
                <a:lnTo>
                  <a:pt x="2518093" y="521421"/>
                </a:lnTo>
                <a:close/>
                <a:moveTo>
                  <a:pt x="2358786" y="460302"/>
                </a:moveTo>
                <a:lnTo>
                  <a:pt x="2416748" y="511181"/>
                </a:lnTo>
                <a:lnTo>
                  <a:pt x="2454712" y="551525"/>
                </a:lnTo>
                <a:lnTo>
                  <a:pt x="2423047" y="566565"/>
                </a:lnTo>
                <a:cubicBezTo>
                  <a:pt x="2084107" y="748108"/>
                  <a:pt x="1854016" y="1102179"/>
                  <a:pt x="1854016" y="1509237"/>
                </a:cubicBezTo>
                <a:cubicBezTo>
                  <a:pt x="1854016" y="1879290"/>
                  <a:pt x="2044174" y="2205552"/>
                  <a:pt x="2333398" y="2398210"/>
                </a:cubicBezTo>
                <a:lnTo>
                  <a:pt x="2342644" y="2403748"/>
                </a:lnTo>
                <a:lnTo>
                  <a:pt x="2321733" y="2422103"/>
                </a:lnTo>
                <a:lnTo>
                  <a:pt x="2238309" y="2482355"/>
                </a:lnTo>
                <a:lnTo>
                  <a:pt x="2170643" y="2432391"/>
                </a:lnTo>
                <a:cubicBezTo>
                  <a:pt x="1901373" y="2212965"/>
                  <a:pt x="1729740" y="1880892"/>
                  <a:pt x="1729740" y="1509237"/>
                </a:cubicBezTo>
                <a:cubicBezTo>
                  <a:pt x="1729740" y="1096287"/>
                  <a:pt x="1941632" y="732204"/>
                  <a:pt x="2263914" y="517213"/>
                </a:cubicBezTo>
                <a:close/>
                <a:moveTo>
                  <a:pt x="2941320" y="312897"/>
                </a:moveTo>
                <a:cubicBezTo>
                  <a:pt x="3359531" y="312897"/>
                  <a:pt x="3728252" y="522124"/>
                  <a:pt x="3945981" y="840352"/>
                </a:cubicBezTo>
                <a:lnTo>
                  <a:pt x="3962493" y="870389"/>
                </a:lnTo>
                <a:lnTo>
                  <a:pt x="3895243" y="887006"/>
                </a:lnTo>
                <a:lnTo>
                  <a:pt x="3840065" y="906412"/>
                </a:lnTo>
                <a:lnTo>
                  <a:pt x="3710160" y="751173"/>
                </a:lnTo>
                <a:cubicBezTo>
                  <a:pt x="3513397" y="557168"/>
                  <a:pt x="3241571" y="437173"/>
                  <a:pt x="2941320" y="437173"/>
                </a:cubicBezTo>
                <a:cubicBezTo>
                  <a:pt x="2828726" y="437173"/>
                  <a:pt x="2720130" y="454047"/>
                  <a:pt x="2617989" y="485371"/>
                </a:cubicBezTo>
                <a:lnTo>
                  <a:pt x="2585405" y="497130"/>
                </a:lnTo>
                <a:lnTo>
                  <a:pt x="2510574" y="417355"/>
                </a:lnTo>
                <a:lnTo>
                  <a:pt x="2490277" y="399482"/>
                </a:lnTo>
                <a:lnTo>
                  <a:pt x="2581033" y="366682"/>
                </a:lnTo>
                <a:cubicBezTo>
                  <a:pt x="2694848" y="331728"/>
                  <a:pt x="2815857" y="312897"/>
                  <a:pt x="2941320" y="312897"/>
                </a:cubicBezTo>
                <a:close/>
                <a:moveTo>
                  <a:pt x="1470660" y="0"/>
                </a:moveTo>
                <a:cubicBezTo>
                  <a:pt x="1826008" y="0"/>
                  <a:pt x="2151920" y="122111"/>
                  <a:pt x="2406136" y="325387"/>
                </a:cubicBezTo>
                <a:lnTo>
                  <a:pt x="2490277" y="399482"/>
                </a:lnTo>
                <a:lnTo>
                  <a:pt x="2469719" y="406912"/>
                </a:lnTo>
                <a:cubicBezTo>
                  <a:pt x="2433481" y="422046"/>
                  <a:pt x="2398144" y="438872"/>
                  <a:pt x="2363809" y="457289"/>
                </a:cubicBezTo>
                <a:lnTo>
                  <a:pt x="2358786" y="460302"/>
                </a:lnTo>
                <a:lnTo>
                  <a:pt x="2321733" y="427777"/>
                </a:lnTo>
                <a:cubicBezTo>
                  <a:pt x="2090453" y="243430"/>
                  <a:pt x="1793946" y="132690"/>
                  <a:pt x="1470660" y="132690"/>
                </a:cubicBezTo>
                <a:cubicBezTo>
                  <a:pt x="731720" y="132690"/>
                  <a:pt x="132690" y="711250"/>
                  <a:pt x="132690" y="1424940"/>
                </a:cubicBezTo>
                <a:cubicBezTo>
                  <a:pt x="132690" y="2138630"/>
                  <a:pt x="731720" y="2717190"/>
                  <a:pt x="1470660" y="2717190"/>
                </a:cubicBezTo>
                <a:cubicBezTo>
                  <a:pt x="1747763" y="2717190"/>
                  <a:pt x="2005190" y="2635830"/>
                  <a:pt x="2218732" y="2496494"/>
                </a:cubicBezTo>
                <a:lnTo>
                  <a:pt x="2238309" y="2482355"/>
                </a:lnTo>
                <a:lnTo>
                  <a:pt x="2263914" y="2501261"/>
                </a:lnTo>
                <a:lnTo>
                  <a:pt x="2359261" y="2558457"/>
                </a:lnTo>
                <a:lnTo>
                  <a:pt x="2292920" y="2606523"/>
                </a:lnTo>
                <a:cubicBezTo>
                  <a:pt x="2058201" y="2760166"/>
                  <a:pt x="1775244" y="2849880"/>
                  <a:pt x="1470660" y="2849880"/>
                </a:cubicBezTo>
                <a:cubicBezTo>
                  <a:pt x="658437" y="2849880"/>
                  <a:pt x="0" y="2211913"/>
                  <a:pt x="0" y="1424940"/>
                </a:cubicBezTo>
                <a:cubicBezTo>
                  <a:pt x="0" y="637967"/>
                  <a:pt x="658437" y="0"/>
                  <a:pt x="1470660" y="0"/>
                </a:cubicBezTo>
                <a:close/>
              </a:path>
            </a:pathLst>
          </a:custGeom>
          <a:gradFill>
            <a:gsLst>
              <a:gs pos="19000">
                <a:srgbClr val="FFF200">
                  <a:lumMod val="27000"/>
                  <a:lumOff val="73000"/>
                </a:srgbClr>
              </a:gs>
              <a:gs pos="45000">
                <a:srgbClr val="FF6600"/>
              </a:gs>
              <a:gs pos="100000">
                <a:srgbClr val="4D0808"/>
              </a:gs>
            </a:gsLst>
            <a:lin ang="5400000" scaled="0"/>
          </a:gradFill>
          <a:ln w="25400">
            <a:solidFill>
              <a:srgbClr val="FF6600"/>
            </a:solidFill>
            <a:prstDash val="sysDot"/>
          </a:ln>
          <a:effectLst/>
          <a:scene3d>
            <a:camera prst="orthographicFront"/>
            <a:lightRig rig="flat"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Forma libre 30"/>
          <p:cNvSpPr/>
          <p:nvPr/>
        </p:nvSpPr>
        <p:spPr>
          <a:xfrm>
            <a:off x="0" y="1311614"/>
            <a:ext cx="1763512" cy="1171905"/>
          </a:xfrm>
          <a:custGeom>
            <a:avLst/>
            <a:gdLst>
              <a:gd name="connsiteX0" fmla="*/ 4516253 w 6336030"/>
              <a:gd name="connsiteY0" fmla="*/ 2662857 h 3783330"/>
              <a:gd name="connsiteX1" fmla="*/ 4535447 w 6336030"/>
              <a:gd name="connsiteY1" fmla="*/ 2726846 h 3783330"/>
              <a:gd name="connsiteX2" fmla="*/ 5139690 w 6336030"/>
              <a:gd name="connsiteY2" fmla="*/ 3141327 h 3783330"/>
              <a:gd name="connsiteX3" fmla="*/ 5143130 w 6336030"/>
              <a:gd name="connsiteY3" fmla="*/ 3140968 h 3783330"/>
              <a:gd name="connsiteX4" fmla="*/ 5139690 w 6336030"/>
              <a:gd name="connsiteY4" fmla="*/ 3175635 h 3783330"/>
              <a:gd name="connsiteX5" fmla="*/ 5147166 w 6336030"/>
              <a:gd name="connsiteY5" fmla="*/ 3250970 h 3783330"/>
              <a:gd name="connsiteX6" fmla="*/ 5139690 w 6336030"/>
              <a:gd name="connsiteY6" fmla="*/ 3251359 h 3783330"/>
              <a:gd name="connsiteX7" fmla="*/ 4434061 w 6336030"/>
              <a:gd name="connsiteY7" fmla="*/ 2769675 h 3783330"/>
              <a:gd name="connsiteX8" fmla="*/ 4410994 w 6336030"/>
              <a:gd name="connsiteY8" fmla="*/ 2693146 h 3783330"/>
              <a:gd name="connsiteX9" fmla="*/ 4475327 w 6336030"/>
              <a:gd name="connsiteY9" fmla="*/ 2677251 h 3783330"/>
              <a:gd name="connsiteX10" fmla="*/ 5764984 w 6336030"/>
              <a:gd name="connsiteY10" fmla="*/ 2656670 h 3783330"/>
              <a:gd name="connsiteX11" fmla="*/ 5841091 w 6336030"/>
              <a:gd name="connsiteY11" fmla="*/ 2664485 h 3783330"/>
              <a:gd name="connsiteX12" fmla="*/ 5873899 w 6336030"/>
              <a:gd name="connsiteY12" fmla="*/ 2674859 h 3783330"/>
              <a:gd name="connsiteX13" fmla="*/ 5845319 w 6336030"/>
              <a:gd name="connsiteY13" fmla="*/ 2769675 h 3783330"/>
              <a:gd name="connsiteX14" fmla="*/ 5294028 w 6336030"/>
              <a:gd name="connsiteY14" fmla="*/ 3235336 h 3783330"/>
              <a:gd name="connsiteX15" fmla="*/ 5232501 w 6336030"/>
              <a:gd name="connsiteY15" fmla="*/ 3245007 h 3783330"/>
              <a:gd name="connsiteX16" fmla="*/ 5225635 w 6336030"/>
              <a:gd name="connsiteY16" fmla="*/ 3175635 h 3783330"/>
              <a:gd name="connsiteX17" fmla="*/ 5229963 w 6336030"/>
              <a:gd name="connsiteY17" fmla="*/ 3131910 h 3783330"/>
              <a:gd name="connsiteX18" fmla="*/ 5271852 w 6336030"/>
              <a:gd name="connsiteY18" fmla="*/ 3127540 h 3783330"/>
              <a:gd name="connsiteX19" fmla="*/ 5743934 w 6336030"/>
              <a:gd name="connsiteY19" fmla="*/ 2726846 h 3783330"/>
              <a:gd name="connsiteX20" fmla="*/ 5892924 w 6336030"/>
              <a:gd name="connsiteY20" fmla="*/ 2591170 h 3783330"/>
              <a:gd name="connsiteX21" fmla="*/ 5970695 w 6336030"/>
              <a:gd name="connsiteY21" fmla="*/ 2615696 h 3783330"/>
              <a:gd name="connsiteX22" fmla="*/ 6336030 w 6336030"/>
              <a:gd name="connsiteY22" fmla="*/ 3175635 h 3783330"/>
              <a:gd name="connsiteX23" fmla="*/ 5737860 w 6336030"/>
              <a:gd name="connsiteY23" fmla="*/ 3783330 h 3783330"/>
              <a:gd name="connsiteX24" fmla="*/ 5151843 w 6336030"/>
              <a:gd name="connsiteY24" fmla="*/ 3298107 h 3783330"/>
              <a:gd name="connsiteX25" fmla="*/ 5147166 w 6336030"/>
              <a:gd name="connsiteY25" fmla="*/ 3250970 h 3783330"/>
              <a:gd name="connsiteX26" fmla="*/ 5217990 w 6336030"/>
              <a:gd name="connsiteY26" fmla="*/ 3247287 h 3783330"/>
              <a:gd name="connsiteX27" fmla="*/ 5232501 w 6336030"/>
              <a:gd name="connsiteY27" fmla="*/ 3245007 h 3783330"/>
              <a:gd name="connsiteX28" fmla="*/ 5236042 w 6336030"/>
              <a:gd name="connsiteY28" fmla="*/ 3280786 h 3783330"/>
              <a:gd name="connsiteX29" fmla="*/ 5737860 w 6336030"/>
              <a:gd name="connsiteY29" fmla="*/ 3697385 h 3783330"/>
              <a:gd name="connsiteX30" fmla="*/ 6250085 w 6336030"/>
              <a:gd name="connsiteY30" fmla="*/ 3175635 h 3783330"/>
              <a:gd name="connsiteX31" fmla="*/ 5937241 w 6336030"/>
              <a:gd name="connsiteY31" fmla="*/ 2694887 h 3783330"/>
              <a:gd name="connsiteX32" fmla="*/ 5873899 w 6336030"/>
              <a:gd name="connsiteY32" fmla="*/ 2674859 h 3783330"/>
              <a:gd name="connsiteX33" fmla="*/ 5889942 w 6336030"/>
              <a:gd name="connsiteY33" fmla="*/ 2621634 h 3783330"/>
              <a:gd name="connsiteX34" fmla="*/ 5737860 w 6336030"/>
              <a:gd name="connsiteY34" fmla="*/ 2567940 h 3783330"/>
              <a:gd name="connsiteX35" fmla="*/ 5784748 w 6336030"/>
              <a:gd name="connsiteY35" fmla="*/ 2572742 h 3783330"/>
              <a:gd name="connsiteX36" fmla="*/ 5782145 w 6336030"/>
              <a:gd name="connsiteY36" fmla="*/ 2599458 h 3783330"/>
              <a:gd name="connsiteX37" fmla="*/ 5764984 w 6336030"/>
              <a:gd name="connsiteY37" fmla="*/ 2656670 h 3783330"/>
              <a:gd name="connsiteX38" fmla="*/ 5737860 w 6336030"/>
              <a:gd name="connsiteY38" fmla="*/ 2653885 h 3783330"/>
              <a:gd name="connsiteX39" fmla="*/ 5236042 w 6336030"/>
              <a:gd name="connsiteY39" fmla="*/ 3070484 h 3783330"/>
              <a:gd name="connsiteX40" fmla="*/ 5229963 w 6336030"/>
              <a:gd name="connsiteY40" fmla="*/ 3131910 h 3783330"/>
              <a:gd name="connsiteX41" fmla="*/ 5143130 w 6336030"/>
              <a:gd name="connsiteY41" fmla="*/ 3140968 h 3783330"/>
              <a:gd name="connsiteX42" fmla="*/ 5151843 w 6336030"/>
              <a:gd name="connsiteY42" fmla="*/ 3053163 h 3783330"/>
              <a:gd name="connsiteX43" fmla="*/ 5737860 w 6336030"/>
              <a:gd name="connsiteY43" fmla="*/ 2567940 h 3783330"/>
              <a:gd name="connsiteX44" fmla="*/ 3672662 w 6336030"/>
              <a:gd name="connsiteY44" fmla="*/ 2461436 h 3783330"/>
              <a:gd name="connsiteX45" fmla="*/ 3694389 w 6336030"/>
              <a:gd name="connsiteY45" fmla="*/ 2478584 h 3783330"/>
              <a:gd name="connsiteX46" fmla="*/ 4185285 w 6336030"/>
              <a:gd name="connsiteY46" fmla="*/ 2622025 h 3783330"/>
              <a:gd name="connsiteX47" fmla="*/ 4362232 w 6336030"/>
              <a:gd name="connsiteY47" fmla="*/ 2604961 h 3783330"/>
              <a:gd name="connsiteX48" fmla="*/ 4387206 w 6336030"/>
              <a:gd name="connsiteY48" fmla="*/ 2598819 h 3783330"/>
              <a:gd name="connsiteX49" fmla="*/ 4389439 w 6336030"/>
              <a:gd name="connsiteY49" fmla="*/ 2621634 h 3783330"/>
              <a:gd name="connsiteX50" fmla="*/ 4410994 w 6336030"/>
              <a:gd name="connsiteY50" fmla="*/ 2693146 h 3783330"/>
              <a:gd name="connsiteX51" fmla="*/ 4381854 w 6336030"/>
              <a:gd name="connsiteY51" fmla="*/ 2700346 h 3783330"/>
              <a:gd name="connsiteX52" fmla="*/ 4185285 w 6336030"/>
              <a:gd name="connsiteY52" fmla="*/ 2719388 h 3783330"/>
              <a:gd name="connsiteX53" fmla="*/ 3639952 w 6336030"/>
              <a:gd name="connsiteY53" fmla="*/ 2559319 h 3783330"/>
              <a:gd name="connsiteX54" fmla="*/ 3589123 w 6336030"/>
              <a:gd name="connsiteY54" fmla="*/ 2519019 h 3783330"/>
              <a:gd name="connsiteX55" fmla="*/ 3618726 w 6336030"/>
              <a:gd name="connsiteY55" fmla="*/ 2501261 h 3783330"/>
              <a:gd name="connsiteX56" fmla="*/ 3487363 w 6336030"/>
              <a:gd name="connsiteY56" fmla="*/ 2435275 h 3783330"/>
              <a:gd name="connsiteX57" fmla="*/ 3495602 w 6336030"/>
              <a:gd name="connsiteY57" fmla="*/ 2444871 h 3783330"/>
              <a:gd name="connsiteX58" fmla="*/ 3589123 w 6336030"/>
              <a:gd name="connsiteY58" fmla="*/ 2519019 h 3783330"/>
              <a:gd name="connsiteX59" fmla="*/ 3518831 w 6336030"/>
              <a:gd name="connsiteY59" fmla="*/ 2561185 h 3783330"/>
              <a:gd name="connsiteX60" fmla="*/ 2941320 w 6336030"/>
              <a:gd name="connsiteY60" fmla="*/ 2705577 h 3783330"/>
              <a:gd name="connsiteX61" fmla="*/ 2363809 w 6336030"/>
              <a:gd name="connsiteY61" fmla="*/ 2561185 h 3783330"/>
              <a:gd name="connsiteX62" fmla="*/ 2359261 w 6336030"/>
              <a:gd name="connsiteY62" fmla="*/ 2558457 h 3783330"/>
              <a:gd name="connsiteX63" fmla="*/ 2406136 w 6336030"/>
              <a:gd name="connsiteY63" fmla="*/ 2524493 h 3783330"/>
              <a:gd name="connsiteX64" fmla="*/ 2465607 w 6336030"/>
              <a:gd name="connsiteY64" fmla="*/ 2472124 h 3783330"/>
              <a:gd name="connsiteX65" fmla="*/ 2518093 w 6336030"/>
              <a:gd name="connsiteY65" fmla="*/ 2497053 h 3783330"/>
              <a:gd name="connsiteX66" fmla="*/ 2941320 w 6336030"/>
              <a:gd name="connsiteY66" fmla="*/ 2581301 h 3783330"/>
              <a:gd name="connsiteX67" fmla="*/ 3459594 w 6336030"/>
              <a:gd name="connsiteY67" fmla="*/ 2451909 h 3783330"/>
              <a:gd name="connsiteX68" fmla="*/ 5139690 w 6336030"/>
              <a:gd name="connsiteY68" fmla="*/ 1784051 h 3783330"/>
              <a:gd name="connsiteX69" fmla="*/ 5160219 w 6336030"/>
              <a:gd name="connsiteY69" fmla="*/ 1786193 h 3783330"/>
              <a:gd name="connsiteX70" fmla="*/ 5140829 w 6336030"/>
              <a:gd name="connsiteY70" fmla="*/ 1971019 h 3783330"/>
              <a:gd name="connsiteX71" fmla="*/ 4564939 w 6336030"/>
              <a:gd name="connsiteY71" fmla="*/ 2645734 h 3783330"/>
              <a:gd name="connsiteX72" fmla="*/ 4516253 w 6336030"/>
              <a:gd name="connsiteY72" fmla="*/ 2662857 h 3783330"/>
              <a:gd name="connsiteX73" fmla="*/ 4497235 w 6336030"/>
              <a:gd name="connsiteY73" fmla="*/ 2599458 h 3783330"/>
              <a:gd name="connsiteX74" fmla="*/ 4494127 w 6336030"/>
              <a:gd name="connsiteY74" fmla="*/ 2567546 h 3783330"/>
              <a:gd name="connsiteX75" fmla="*/ 4527041 w 6336030"/>
              <a:gd name="connsiteY75" fmla="*/ 2556022 h 3783330"/>
              <a:gd name="connsiteX76" fmla="*/ 5045444 w 6336030"/>
              <a:gd name="connsiteY76" fmla="*/ 1951397 h 3783330"/>
              <a:gd name="connsiteX77" fmla="*/ 5062228 w 6336030"/>
              <a:gd name="connsiteY77" fmla="*/ 1792132 h 3783330"/>
              <a:gd name="connsiteX78" fmla="*/ 5052466 w 6336030"/>
              <a:gd name="connsiteY78" fmla="*/ 1679494 h 3783330"/>
              <a:gd name="connsiteX79" fmla="*/ 5063282 w 6336030"/>
              <a:gd name="connsiteY79" fmla="*/ 1782128 h 3783330"/>
              <a:gd name="connsiteX80" fmla="*/ 5062228 w 6336030"/>
              <a:gd name="connsiteY80" fmla="*/ 1792132 h 3783330"/>
              <a:gd name="connsiteX81" fmla="*/ 5007528 w 6336030"/>
              <a:gd name="connsiteY81" fmla="*/ 1797839 h 3783330"/>
              <a:gd name="connsiteX82" fmla="*/ 4483912 w 6336030"/>
              <a:gd name="connsiteY82" fmla="*/ 2462689 h 3783330"/>
              <a:gd name="connsiteX83" fmla="*/ 4494127 w 6336030"/>
              <a:gd name="connsiteY83" fmla="*/ 2567546 h 3783330"/>
              <a:gd name="connsiteX84" fmla="*/ 4446375 w 6336030"/>
              <a:gd name="connsiteY84" fmla="*/ 2584265 h 3783330"/>
              <a:gd name="connsiteX85" fmla="*/ 4387206 w 6336030"/>
              <a:gd name="connsiteY85" fmla="*/ 2598819 h 3783330"/>
              <a:gd name="connsiteX86" fmla="*/ 4373880 w 6336030"/>
              <a:gd name="connsiteY86" fmla="*/ 2462689 h 3783330"/>
              <a:gd name="connsiteX87" fmla="*/ 4985353 w 6336030"/>
              <a:gd name="connsiteY87" fmla="*/ 1690042 h 3783330"/>
              <a:gd name="connsiteX88" fmla="*/ 5149357 w 6336030"/>
              <a:gd name="connsiteY88" fmla="*/ 1674522 h 3783330"/>
              <a:gd name="connsiteX89" fmla="*/ 5217990 w 6336030"/>
              <a:gd name="connsiteY89" fmla="*/ 1678091 h 3783330"/>
              <a:gd name="connsiteX90" fmla="*/ 5905500 w 6336030"/>
              <a:gd name="connsiteY90" fmla="*/ 2462689 h 3783330"/>
              <a:gd name="connsiteX91" fmla="*/ 5892924 w 6336030"/>
              <a:gd name="connsiteY91" fmla="*/ 2591170 h 3783330"/>
              <a:gd name="connsiteX92" fmla="*/ 5858412 w 6336030"/>
              <a:gd name="connsiteY92" fmla="*/ 2580286 h 3783330"/>
              <a:gd name="connsiteX93" fmla="*/ 5784748 w 6336030"/>
              <a:gd name="connsiteY93" fmla="*/ 2572742 h 3783330"/>
              <a:gd name="connsiteX94" fmla="*/ 5795468 w 6336030"/>
              <a:gd name="connsiteY94" fmla="*/ 2462689 h 3783330"/>
              <a:gd name="connsiteX95" fmla="*/ 5271852 w 6336030"/>
              <a:gd name="connsiteY95" fmla="*/ 1797839 h 3783330"/>
              <a:gd name="connsiteX96" fmla="*/ 5160219 w 6336030"/>
              <a:gd name="connsiteY96" fmla="*/ 1786193 h 3783330"/>
              <a:gd name="connsiteX97" fmla="*/ 5160645 w 6336030"/>
              <a:gd name="connsiteY97" fmla="*/ 1782128 h 3783330"/>
              <a:gd name="connsiteX98" fmla="*/ 4011139 w 6336030"/>
              <a:gd name="connsiteY98" fmla="*/ 958886 h 3783330"/>
              <a:gd name="connsiteX99" fmla="*/ 4057688 w 6336030"/>
              <a:gd name="connsiteY99" fmla="*/ 1043568 h 3783330"/>
              <a:gd name="connsiteX100" fmla="*/ 4152900 w 6336030"/>
              <a:gd name="connsiteY100" fmla="*/ 1509237 h 3783330"/>
              <a:gd name="connsiteX101" fmla="*/ 3711998 w 6336030"/>
              <a:gd name="connsiteY101" fmla="*/ 2432391 h 3783330"/>
              <a:gd name="connsiteX102" fmla="*/ 3672662 w 6336030"/>
              <a:gd name="connsiteY102" fmla="*/ 2461436 h 3783330"/>
              <a:gd name="connsiteX103" fmla="*/ 3571636 w 6336030"/>
              <a:gd name="connsiteY103" fmla="*/ 2381698 h 3783330"/>
              <a:gd name="connsiteX104" fmla="*/ 3632946 w 6336030"/>
              <a:gd name="connsiteY104" fmla="*/ 2336494 h 3783330"/>
              <a:gd name="connsiteX105" fmla="*/ 4028624 w 6336030"/>
              <a:gd name="connsiteY105" fmla="*/ 1509237 h 3783330"/>
              <a:gd name="connsiteX106" fmla="*/ 3943178 w 6336030"/>
              <a:gd name="connsiteY106" fmla="*/ 1091941 h 3783330"/>
              <a:gd name="connsiteX107" fmla="*/ 3888442 w 6336030"/>
              <a:gd name="connsiteY107" fmla="*/ 992510 h 3783330"/>
              <a:gd name="connsiteX108" fmla="*/ 3924196 w 6336030"/>
              <a:gd name="connsiteY108" fmla="*/ 979991 h 3783330"/>
              <a:gd name="connsiteX109" fmla="*/ 4008338 w 6336030"/>
              <a:gd name="connsiteY109" fmla="*/ 959295 h 3783330"/>
              <a:gd name="connsiteX110" fmla="*/ 3840065 w 6336030"/>
              <a:gd name="connsiteY110" fmla="*/ 906412 h 3783330"/>
              <a:gd name="connsiteX111" fmla="*/ 3842930 w 6336030"/>
              <a:gd name="connsiteY111" fmla="*/ 909836 h 3783330"/>
              <a:gd name="connsiteX112" fmla="*/ 3888442 w 6336030"/>
              <a:gd name="connsiteY112" fmla="*/ 992510 h 3783330"/>
              <a:gd name="connsiteX113" fmla="*/ 3843529 w 6336030"/>
              <a:gd name="connsiteY113" fmla="*/ 1008234 h 3783330"/>
              <a:gd name="connsiteX114" fmla="*/ 3307288 w 6336030"/>
              <a:gd name="connsiteY114" fmla="*/ 1782128 h 3783330"/>
              <a:gd name="connsiteX115" fmla="*/ 3564448 w 6336030"/>
              <a:gd name="connsiteY115" fmla="*/ 2376025 h 3783330"/>
              <a:gd name="connsiteX116" fmla="*/ 3571636 w 6336030"/>
              <a:gd name="connsiteY116" fmla="*/ 2381698 h 3783330"/>
              <a:gd name="connsiteX117" fmla="*/ 3549242 w 6336030"/>
              <a:gd name="connsiteY117" fmla="*/ 2398210 h 3783330"/>
              <a:gd name="connsiteX118" fmla="*/ 3487363 w 6336030"/>
              <a:gd name="connsiteY118" fmla="*/ 2435275 h 3783330"/>
              <a:gd name="connsiteX119" fmla="*/ 3376502 w 6336030"/>
              <a:gd name="connsiteY119" fmla="*/ 2306159 h 3783330"/>
              <a:gd name="connsiteX120" fmla="*/ 3209925 w 6336030"/>
              <a:gd name="connsiteY120" fmla="*/ 1782128 h 3783330"/>
              <a:gd name="connsiteX121" fmla="*/ 3805631 w 6336030"/>
              <a:gd name="connsiteY121" fmla="*/ 918523 h 3783330"/>
              <a:gd name="connsiteX122" fmla="*/ 4185285 w 6336030"/>
              <a:gd name="connsiteY122" fmla="*/ 844868 h 3783330"/>
              <a:gd name="connsiteX123" fmla="*/ 5140829 w 6336030"/>
              <a:gd name="connsiteY123" fmla="*/ 1593238 h 3783330"/>
              <a:gd name="connsiteX124" fmla="*/ 5149357 w 6336030"/>
              <a:gd name="connsiteY124" fmla="*/ 1674522 h 3783330"/>
              <a:gd name="connsiteX125" fmla="*/ 5139690 w 6336030"/>
              <a:gd name="connsiteY125" fmla="*/ 1674019 h 3783330"/>
              <a:gd name="connsiteX126" fmla="*/ 5061391 w 6336030"/>
              <a:gd name="connsiteY126" fmla="*/ 1678091 h 3783330"/>
              <a:gd name="connsiteX127" fmla="*/ 5052466 w 6336030"/>
              <a:gd name="connsiteY127" fmla="*/ 1679494 h 3783330"/>
              <a:gd name="connsiteX128" fmla="*/ 5045444 w 6336030"/>
              <a:gd name="connsiteY128" fmla="*/ 1612860 h 3783330"/>
              <a:gd name="connsiteX129" fmla="*/ 4185285 w 6336030"/>
              <a:gd name="connsiteY129" fmla="*/ 942231 h 3783330"/>
              <a:gd name="connsiteX130" fmla="*/ 4095515 w 6336030"/>
              <a:gd name="connsiteY130" fmla="*/ 946567 h 3783330"/>
              <a:gd name="connsiteX131" fmla="*/ 4011139 w 6336030"/>
              <a:gd name="connsiteY131" fmla="*/ 958886 h 3783330"/>
              <a:gd name="connsiteX132" fmla="*/ 3962493 w 6336030"/>
              <a:gd name="connsiteY132" fmla="*/ 870389 h 3783330"/>
              <a:gd name="connsiteX133" fmla="*/ 3988716 w 6336030"/>
              <a:gd name="connsiteY133" fmla="*/ 863910 h 3783330"/>
              <a:gd name="connsiteX134" fmla="*/ 4185285 w 6336030"/>
              <a:gd name="connsiteY134" fmla="*/ 844868 h 3783330"/>
              <a:gd name="connsiteX135" fmla="*/ 2585405 w 6336030"/>
              <a:gd name="connsiteY135" fmla="*/ 497130 h 3783330"/>
              <a:gd name="connsiteX136" fmla="*/ 2605493 w 6336030"/>
              <a:gd name="connsiteY136" fmla="*/ 518546 h 3783330"/>
              <a:gd name="connsiteX137" fmla="*/ 2941320 w 6336030"/>
              <a:gd name="connsiteY137" fmla="*/ 1424940 h 3783330"/>
              <a:gd name="connsiteX138" fmla="*/ 2510574 w 6336030"/>
              <a:gd name="connsiteY138" fmla="*/ 2432525 h 3783330"/>
              <a:gd name="connsiteX139" fmla="*/ 2465607 w 6336030"/>
              <a:gd name="connsiteY139" fmla="*/ 2472124 h 3783330"/>
              <a:gd name="connsiteX140" fmla="*/ 2423047 w 6336030"/>
              <a:gd name="connsiteY140" fmla="*/ 2451909 h 3783330"/>
              <a:gd name="connsiteX141" fmla="*/ 2342644 w 6336030"/>
              <a:gd name="connsiteY141" fmla="*/ 2403748 h 3783330"/>
              <a:gd name="connsiteX142" fmla="*/ 2416748 w 6336030"/>
              <a:gd name="connsiteY142" fmla="*/ 2338699 h 3783330"/>
              <a:gd name="connsiteX143" fmla="*/ 2808630 w 6336030"/>
              <a:gd name="connsiteY143" fmla="*/ 1424940 h 3783330"/>
              <a:gd name="connsiteX144" fmla="*/ 2503103 w 6336030"/>
              <a:gd name="connsiteY144" fmla="*/ 602949 h 3783330"/>
              <a:gd name="connsiteX145" fmla="*/ 2454712 w 6336030"/>
              <a:gd name="connsiteY145" fmla="*/ 551525 h 3783330"/>
              <a:gd name="connsiteX146" fmla="*/ 2518093 w 6336030"/>
              <a:gd name="connsiteY146" fmla="*/ 521421 h 3783330"/>
              <a:gd name="connsiteX147" fmla="*/ 2358786 w 6336030"/>
              <a:gd name="connsiteY147" fmla="*/ 460302 h 3783330"/>
              <a:gd name="connsiteX148" fmla="*/ 2416748 w 6336030"/>
              <a:gd name="connsiteY148" fmla="*/ 511181 h 3783330"/>
              <a:gd name="connsiteX149" fmla="*/ 2454712 w 6336030"/>
              <a:gd name="connsiteY149" fmla="*/ 551525 h 3783330"/>
              <a:gd name="connsiteX150" fmla="*/ 2423047 w 6336030"/>
              <a:gd name="connsiteY150" fmla="*/ 566565 h 3783330"/>
              <a:gd name="connsiteX151" fmla="*/ 1854016 w 6336030"/>
              <a:gd name="connsiteY151" fmla="*/ 1509237 h 3783330"/>
              <a:gd name="connsiteX152" fmla="*/ 2333398 w 6336030"/>
              <a:gd name="connsiteY152" fmla="*/ 2398210 h 3783330"/>
              <a:gd name="connsiteX153" fmla="*/ 2342644 w 6336030"/>
              <a:gd name="connsiteY153" fmla="*/ 2403748 h 3783330"/>
              <a:gd name="connsiteX154" fmla="*/ 2321733 w 6336030"/>
              <a:gd name="connsiteY154" fmla="*/ 2422103 h 3783330"/>
              <a:gd name="connsiteX155" fmla="*/ 2238309 w 6336030"/>
              <a:gd name="connsiteY155" fmla="*/ 2482355 h 3783330"/>
              <a:gd name="connsiteX156" fmla="*/ 2170643 w 6336030"/>
              <a:gd name="connsiteY156" fmla="*/ 2432391 h 3783330"/>
              <a:gd name="connsiteX157" fmla="*/ 1729740 w 6336030"/>
              <a:gd name="connsiteY157" fmla="*/ 1509237 h 3783330"/>
              <a:gd name="connsiteX158" fmla="*/ 2263914 w 6336030"/>
              <a:gd name="connsiteY158" fmla="*/ 517213 h 3783330"/>
              <a:gd name="connsiteX159" fmla="*/ 2941320 w 6336030"/>
              <a:gd name="connsiteY159" fmla="*/ 312897 h 3783330"/>
              <a:gd name="connsiteX160" fmla="*/ 3945981 w 6336030"/>
              <a:gd name="connsiteY160" fmla="*/ 840352 h 3783330"/>
              <a:gd name="connsiteX161" fmla="*/ 3962493 w 6336030"/>
              <a:gd name="connsiteY161" fmla="*/ 870389 h 3783330"/>
              <a:gd name="connsiteX162" fmla="*/ 3895243 w 6336030"/>
              <a:gd name="connsiteY162" fmla="*/ 887006 h 3783330"/>
              <a:gd name="connsiteX163" fmla="*/ 3840065 w 6336030"/>
              <a:gd name="connsiteY163" fmla="*/ 906412 h 3783330"/>
              <a:gd name="connsiteX164" fmla="*/ 3710160 w 6336030"/>
              <a:gd name="connsiteY164" fmla="*/ 751173 h 3783330"/>
              <a:gd name="connsiteX165" fmla="*/ 2941320 w 6336030"/>
              <a:gd name="connsiteY165" fmla="*/ 437173 h 3783330"/>
              <a:gd name="connsiteX166" fmla="*/ 2617989 w 6336030"/>
              <a:gd name="connsiteY166" fmla="*/ 485371 h 3783330"/>
              <a:gd name="connsiteX167" fmla="*/ 2585405 w 6336030"/>
              <a:gd name="connsiteY167" fmla="*/ 497130 h 3783330"/>
              <a:gd name="connsiteX168" fmla="*/ 2510574 w 6336030"/>
              <a:gd name="connsiteY168" fmla="*/ 417355 h 3783330"/>
              <a:gd name="connsiteX169" fmla="*/ 2490277 w 6336030"/>
              <a:gd name="connsiteY169" fmla="*/ 399482 h 3783330"/>
              <a:gd name="connsiteX170" fmla="*/ 2581033 w 6336030"/>
              <a:gd name="connsiteY170" fmla="*/ 366682 h 3783330"/>
              <a:gd name="connsiteX171" fmla="*/ 2941320 w 6336030"/>
              <a:gd name="connsiteY171" fmla="*/ 312897 h 3783330"/>
              <a:gd name="connsiteX172" fmla="*/ 1470660 w 6336030"/>
              <a:gd name="connsiteY172" fmla="*/ 0 h 3783330"/>
              <a:gd name="connsiteX173" fmla="*/ 2406136 w 6336030"/>
              <a:gd name="connsiteY173" fmla="*/ 325387 h 3783330"/>
              <a:gd name="connsiteX174" fmla="*/ 2490277 w 6336030"/>
              <a:gd name="connsiteY174" fmla="*/ 399482 h 3783330"/>
              <a:gd name="connsiteX175" fmla="*/ 2469719 w 6336030"/>
              <a:gd name="connsiteY175" fmla="*/ 406912 h 3783330"/>
              <a:gd name="connsiteX176" fmla="*/ 2363809 w 6336030"/>
              <a:gd name="connsiteY176" fmla="*/ 457289 h 3783330"/>
              <a:gd name="connsiteX177" fmla="*/ 2358786 w 6336030"/>
              <a:gd name="connsiteY177" fmla="*/ 460302 h 3783330"/>
              <a:gd name="connsiteX178" fmla="*/ 2321733 w 6336030"/>
              <a:gd name="connsiteY178" fmla="*/ 427777 h 3783330"/>
              <a:gd name="connsiteX179" fmla="*/ 1470660 w 6336030"/>
              <a:gd name="connsiteY179" fmla="*/ 132690 h 3783330"/>
              <a:gd name="connsiteX180" fmla="*/ 132690 w 6336030"/>
              <a:gd name="connsiteY180" fmla="*/ 1424940 h 3783330"/>
              <a:gd name="connsiteX181" fmla="*/ 1470660 w 6336030"/>
              <a:gd name="connsiteY181" fmla="*/ 2717190 h 3783330"/>
              <a:gd name="connsiteX182" fmla="*/ 2218732 w 6336030"/>
              <a:gd name="connsiteY182" fmla="*/ 2496494 h 3783330"/>
              <a:gd name="connsiteX183" fmla="*/ 2238309 w 6336030"/>
              <a:gd name="connsiteY183" fmla="*/ 2482355 h 3783330"/>
              <a:gd name="connsiteX184" fmla="*/ 2263914 w 6336030"/>
              <a:gd name="connsiteY184" fmla="*/ 2501261 h 3783330"/>
              <a:gd name="connsiteX185" fmla="*/ 2359261 w 6336030"/>
              <a:gd name="connsiteY185" fmla="*/ 2558457 h 3783330"/>
              <a:gd name="connsiteX186" fmla="*/ 2292920 w 6336030"/>
              <a:gd name="connsiteY186" fmla="*/ 2606523 h 3783330"/>
              <a:gd name="connsiteX187" fmla="*/ 1470660 w 6336030"/>
              <a:gd name="connsiteY187" fmla="*/ 2849880 h 3783330"/>
              <a:gd name="connsiteX188" fmla="*/ 0 w 6336030"/>
              <a:gd name="connsiteY188" fmla="*/ 1424940 h 3783330"/>
              <a:gd name="connsiteX189" fmla="*/ 1470660 w 6336030"/>
              <a:gd name="connsiteY189" fmla="*/ 0 h 37833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Lst>
            <a:rect l="l" t="t" r="r" b="b"/>
            <a:pathLst>
              <a:path w="6336030" h="3783330">
                <a:moveTo>
                  <a:pt x="4516253" y="2662857"/>
                </a:moveTo>
                <a:lnTo>
                  <a:pt x="4535447" y="2726846"/>
                </a:lnTo>
                <a:cubicBezTo>
                  <a:pt x="4634999" y="2970419"/>
                  <a:pt x="4868058" y="3141327"/>
                  <a:pt x="5139690" y="3141327"/>
                </a:cubicBezTo>
                <a:lnTo>
                  <a:pt x="5143130" y="3140968"/>
                </a:lnTo>
                <a:lnTo>
                  <a:pt x="5139690" y="3175635"/>
                </a:lnTo>
                <a:lnTo>
                  <a:pt x="5147166" y="3250970"/>
                </a:lnTo>
                <a:lnTo>
                  <a:pt x="5139690" y="3251359"/>
                </a:lnTo>
                <a:cubicBezTo>
                  <a:pt x="4822482" y="3251359"/>
                  <a:pt x="4550318" y="3052740"/>
                  <a:pt x="4434061" y="2769675"/>
                </a:cubicBezTo>
                <a:lnTo>
                  <a:pt x="4410994" y="2693146"/>
                </a:lnTo>
                <a:lnTo>
                  <a:pt x="4475327" y="2677251"/>
                </a:lnTo>
                <a:close/>
                <a:moveTo>
                  <a:pt x="5764984" y="2656670"/>
                </a:moveTo>
                <a:lnTo>
                  <a:pt x="5841091" y="2664485"/>
                </a:lnTo>
                <a:lnTo>
                  <a:pt x="5873899" y="2674859"/>
                </a:lnTo>
                <a:lnTo>
                  <a:pt x="5845319" y="2769675"/>
                </a:lnTo>
                <a:cubicBezTo>
                  <a:pt x="5748439" y="3005563"/>
                  <a:pt x="5543290" y="3182807"/>
                  <a:pt x="5294028" y="3235336"/>
                </a:cubicBezTo>
                <a:lnTo>
                  <a:pt x="5232501" y="3245007"/>
                </a:lnTo>
                <a:lnTo>
                  <a:pt x="5225635" y="3175635"/>
                </a:lnTo>
                <a:lnTo>
                  <a:pt x="5229963" y="3131910"/>
                </a:lnTo>
                <a:lnTo>
                  <a:pt x="5271852" y="3127540"/>
                </a:lnTo>
                <a:cubicBezTo>
                  <a:pt x="5485300" y="3082339"/>
                  <a:pt x="5660973" y="2929823"/>
                  <a:pt x="5743934" y="2726846"/>
                </a:cubicBezTo>
                <a:close/>
                <a:moveTo>
                  <a:pt x="5892924" y="2591170"/>
                </a:moveTo>
                <a:lnTo>
                  <a:pt x="5970695" y="2615696"/>
                </a:lnTo>
                <a:cubicBezTo>
                  <a:pt x="6185387" y="2707949"/>
                  <a:pt x="6336030" y="2923920"/>
                  <a:pt x="6336030" y="3175635"/>
                </a:cubicBezTo>
                <a:cubicBezTo>
                  <a:pt x="6336030" y="3511256"/>
                  <a:pt x="6068220" y="3783330"/>
                  <a:pt x="5737860" y="3783330"/>
                </a:cubicBezTo>
                <a:cubicBezTo>
                  <a:pt x="5448795" y="3783330"/>
                  <a:pt x="5207620" y="3575024"/>
                  <a:pt x="5151843" y="3298107"/>
                </a:cubicBezTo>
                <a:lnTo>
                  <a:pt x="5147166" y="3250970"/>
                </a:lnTo>
                <a:lnTo>
                  <a:pt x="5217990" y="3247287"/>
                </a:lnTo>
                <a:lnTo>
                  <a:pt x="5232501" y="3245007"/>
                </a:lnTo>
                <a:lnTo>
                  <a:pt x="5236042" y="3280786"/>
                </a:lnTo>
                <a:cubicBezTo>
                  <a:pt x="5283805" y="3518539"/>
                  <a:pt x="5490328" y="3697385"/>
                  <a:pt x="5737860" y="3697385"/>
                </a:cubicBezTo>
                <a:cubicBezTo>
                  <a:pt x="6020754" y="3697385"/>
                  <a:pt x="6250085" y="3463790"/>
                  <a:pt x="6250085" y="3175635"/>
                </a:cubicBezTo>
                <a:cubicBezTo>
                  <a:pt x="6250085" y="2959519"/>
                  <a:pt x="6121087" y="2774093"/>
                  <a:pt x="5937241" y="2694887"/>
                </a:cubicBezTo>
                <a:lnTo>
                  <a:pt x="5873899" y="2674859"/>
                </a:lnTo>
                <a:lnTo>
                  <a:pt x="5889942" y="2621634"/>
                </a:lnTo>
                <a:close/>
                <a:moveTo>
                  <a:pt x="5737860" y="2567940"/>
                </a:moveTo>
                <a:lnTo>
                  <a:pt x="5784748" y="2572742"/>
                </a:lnTo>
                <a:lnTo>
                  <a:pt x="5782145" y="2599458"/>
                </a:lnTo>
                <a:lnTo>
                  <a:pt x="5764984" y="2656670"/>
                </a:lnTo>
                <a:lnTo>
                  <a:pt x="5737860" y="2653885"/>
                </a:lnTo>
                <a:cubicBezTo>
                  <a:pt x="5490328" y="2653885"/>
                  <a:pt x="5283805" y="2832731"/>
                  <a:pt x="5236042" y="3070484"/>
                </a:cubicBezTo>
                <a:lnTo>
                  <a:pt x="5229963" y="3131910"/>
                </a:lnTo>
                <a:lnTo>
                  <a:pt x="5143130" y="3140968"/>
                </a:lnTo>
                <a:lnTo>
                  <a:pt x="5151843" y="3053163"/>
                </a:lnTo>
                <a:cubicBezTo>
                  <a:pt x="5207620" y="2776247"/>
                  <a:pt x="5448795" y="2567940"/>
                  <a:pt x="5737860" y="2567940"/>
                </a:cubicBezTo>
                <a:close/>
                <a:moveTo>
                  <a:pt x="3672662" y="2461436"/>
                </a:moveTo>
                <a:lnTo>
                  <a:pt x="3694389" y="2478584"/>
                </a:lnTo>
                <a:cubicBezTo>
                  <a:pt x="3834518" y="2569145"/>
                  <a:pt x="4003446" y="2622025"/>
                  <a:pt x="4185285" y="2622025"/>
                </a:cubicBezTo>
                <a:cubicBezTo>
                  <a:pt x="4245898" y="2622025"/>
                  <a:pt x="4305077" y="2616150"/>
                  <a:pt x="4362232" y="2604961"/>
                </a:cubicBezTo>
                <a:lnTo>
                  <a:pt x="4387206" y="2598819"/>
                </a:lnTo>
                <a:lnTo>
                  <a:pt x="4389439" y="2621634"/>
                </a:lnTo>
                <a:lnTo>
                  <a:pt x="4410994" y="2693146"/>
                </a:lnTo>
                <a:lnTo>
                  <a:pt x="4381854" y="2700346"/>
                </a:lnTo>
                <a:cubicBezTo>
                  <a:pt x="4318361" y="2712831"/>
                  <a:pt x="4252620" y="2719388"/>
                  <a:pt x="4185285" y="2719388"/>
                </a:cubicBezTo>
                <a:cubicBezTo>
                  <a:pt x="3983282" y="2719388"/>
                  <a:pt x="3795621" y="2660378"/>
                  <a:pt x="3639952" y="2559319"/>
                </a:cubicBezTo>
                <a:lnTo>
                  <a:pt x="3589123" y="2519019"/>
                </a:lnTo>
                <a:lnTo>
                  <a:pt x="3618726" y="2501261"/>
                </a:lnTo>
                <a:close/>
                <a:moveTo>
                  <a:pt x="3487363" y="2435275"/>
                </a:moveTo>
                <a:lnTo>
                  <a:pt x="3495602" y="2444871"/>
                </a:lnTo>
                <a:lnTo>
                  <a:pt x="3589123" y="2519019"/>
                </a:lnTo>
                <a:lnTo>
                  <a:pt x="3518831" y="2561185"/>
                </a:lnTo>
                <a:cubicBezTo>
                  <a:pt x="3347158" y="2653271"/>
                  <a:pt x="3150426" y="2705577"/>
                  <a:pt x="2941320" y="2705577"/>
                </a:cubicBezTo>
                <a:cubicBezTo>
                  <a:pt x="2732215" y="2705577"/>
                  <a:pt x="2535482" y="2653271"/>
                  <a:pt x="2363809" y="2561185"/>
                </a:cubicBezTo>
                <a:lnTo>
                  <a:pt x="2359261" y="2558457"/>
                </a:lnTo>
                <a:lnTo>
                  <a:pt x="2406136" y="2524493"/>
                </a:lnTo>
                <a:lnTo>
                  <a:pt x="2465607" y="2472124"/>
                </a:lnTo>
                <a:lnTo>
                  <a:pt x="2518093" y="2497053"/>
                </a:lnTo>
                <a:cubicBezTo>
                  <a:pt x="2648176" y="2551302"/>
                  <a:pt x="2791195" y="2581301"/>
                  <a:pt x="2941320" y="2581301"/>
                </a:cubicBezTo>
                <a:cubicBezTo>
                  <a:pt x="3128977" y="2581301"/>
                  <a:pt x="3305530" y="2534428"/>
                  <a:pt x="3459594" y="2451909"/>
                </a:cubicBezTo>
                <a:close/>
                <a:moveTo>
                  <a:pt x="5139690" y="1784051"/>
                </a:moveTo>
                <a:lnTo>
                  <a:pt x="5160219" y="1786193"/>
                </a:lnTo>
                <a:lnTo>
                  <a:pt x="5140829" y="1971019"/>
                </a:lnTo>
                <a:cubicBezTo>
                  <a:pt x="5075866" y="2276085"/>
                  <a:pt x="4856665" y="2527164"/>
                  <a:pt x="4564939" y="2645734"/>
                </a:cubicBezTo>
                <a:lnTo>
                  <a:pt x="4516253" y="2662857"/>
                </a:lnTo>
                <a:lnTo>
                  <a:pt x="4497235" y="2599458"/>
                </a:lnTo>
                <a:lnTo>
                  <a:pt x="4494127" y="2567546"/>
                </a:lnTo>
                <a:lnTo>
                  <a:pt x="4527041" y="2556022"/>
                </a:lnTo>
                <a:cubicBezTo>
                  <a:pt x="4789646" y="2449769"/>
                  <a:pt x="4986966" y="2224773"/>
                  <a:pt x="5045444" y="1951397"/>
                </a:cubicBezTo>
                <a:lnTo>
                  <a:pt x="5062228" y="1792132"/>
                </a:lnTo>
                <a:close/>
                <a:moveTo>
                  <a:pt x="5052466" y="1679494"/>
                </a:moveTo>
                <a:lnTo>
                  <a:pt x="5063282" y="1782128"/>
                </a:lnTo>
                <a:lnTo>
                  <a:pt x="5062228" y="1792132"/>
                </a:lnTo>
                <a:lnTo>
                  <a:pt x="5007528" y="1797839"/>
                </a:lnTo>
                <a:cubicBezTo>
                  <a:pt x="4708701" y="1861119"/>
                  <a:pt x="4483912" y="2134738"/>
                  <a:pt x="4483912" y="2462689"/>
                </a:cubicBezTo>
                <a:lnTo>
                  <a:pt x="4494127" y="2567546"/>
                </a:lnTo>
                <a:lnTo>
                  <a:pt x="4446375" y="2584265"/>
                </a:lnTo>
                <a:lnTo>
                  <a:pt x="4387206" y="2598819"/>
                </a:lnTo>
                <a:lnTo>
                  <a:pt x="4373880" y="2462689"/>
                </a:lnTo>
                <a:cubicBezTo>
                  <a:pt x="4373880" y="2081565"/>
                  <a:pt x="4636386" y="1763583"/>
                  <a:pt x="4985353" y="1690042"/>
                </a:cubicBezTo>
                <a:close/>
                <a:moveTo>
                  <a:pt x="5149357" y="1674522"/>
                </a:moveTo>
                <a:lnTo>
                  <a:pt x="5217990" y="1678091"/>
                </a:lnTo>
                <a:cubicBezTo>
                  <a:pt x="5604154" y="1718479"/>
                  <a:pt x="5905500" y="2054342"/>
                  <a:pt x="5905500" y="2462689"/>
                </a:cubicBezTo>
                <a:lnTo>
                  <a:pt x="5892924" y="2591170"/>
                </a:lnTo>
                <a:lnTo>
                  <a:pt x="5858412" y="2580286"/>
                </a:lnTo>
                <a:lnTo>
                  <a:pt x="5784748" y="2572742"/>
                </a:lnTo>
                <a:lnTo>
                  <a:pt x="5795468" y="2462689"/>
                </a:lnTo>
                <a:cubicBezTo>
                  <a:pt x="5795468" y="2134738"/>
                  <a:pt x="5570679" y="1861119"/>
                  <a:pt x="5271852" y="1797839"/>
                </a:cubicBezTo>
                <a:lnTo>
                  <a:pt x="5160219" y="1786193"/>
                </a:lnTo>
                <a:lnTo>
                  <a:pt x="5160645" y="1782128"/>
                </a:lnTo>
                <a:close/>
                <a:moveTo>
                  <a:pt x="4011139" y="958886"/>
                </a:moveTo>
                <a:lnTo>
                  <a:pt x="4057688" y="1043568"/>
                </a:lnTo>
                <a:cubicBezTo>
                  <a:pt x="4118998" y="1186696"/>
                  <a:pt x="4152900" y="1344057"/>
                  <a:pt x="4152900" y="1509237"/>
                </a:cubicBezTo>
                <a:cubicBezTo>
                  <a:pt x="4152900" y="1880892"/>
                  <a:pt x="3981268" y="2212965"/>
                  <a:pt x="3711998" y="2432391"/>
                </a:cubicBezTo>
                <a:lnTo>
                  <a:pt x="3672662" y="2461436"/>
                </a:lnTo>
                <a:lnTo>
                  <a:pt x="3571636" y="2381698"/>
                </a:lnTo>
                <a:lnTo>
                  <a:pt x="3632946" y="2336494"/>
                </a:lnTo>
                <a:cubicBezTo>
                  <a:pt x="3874597" y="2139862"/>
                  <a:pt x="4028624" y="1842285"/>
                  <a:pt x="4028624" y="1509237"/>
                </a:cubicBezTo>
                <a:cubicBezTo>
                  <a:pt x="4028624" y="1361216"/>
                  <a:pt x="3998199" y="1220201"/>
                  <a:pt x="3943178" y="1091941"/>
                </a:cubicBezTo>
                <a:lnTo>
                  <a:pt x="3888442" y="992510"/>
                </a:lnTo>
                <a:lnTo>
                  <a:pt x="3924196" y="979991"/>
                </a:lnTo>
                <a:cubicBezTo>
                  <a:pt x="3951689" y="971811"/>
                  <a:pt x="3979761" y="964889"/>
                  <a:pt x="4008338" y="959295"/>
                </a:cubicBezTo>
                <a:close/>
                <a:moveTo>
                  <a:pt x="3840065" y="906412"/>
                </a:moveTo>
                <a:lnTo>
                  <a:pt x="3842930" y="909836"/>
                </a:lnTo>
                <a:lnTo>
                  <a:pt x="3888442" y="992510"/>
                </a:lnTo>
                <a:lnTo>
                  <a:pt x="3843529" y="1008234"/>
                </a:lnTo>
                <a:cubicBezTo>
                  <a:pt x="3528403" y="1135738"/>
                  <a:pt x="3307288" y="1434232"/>
                  <a:pt x="3307288" y="1782128"/>
                </a:cubicBezTo>
                <a:cubicBezTo>
                  <a:pt x="3307288" y="2014059"/>
                  <a:pt x="3405562" y="2224033"/>
                  <a:pt x="3564448" y="2376025"/>
                </a:cubicBezTo>
                <a:lnTo>
                  <a:pt x="3571636" y="2381698"/>
                </a:lnTo>
                <a:lnTo>
                  <a:pt x="3549242" y="2398210"/>
                </a:lnTo>
                <a:lnTo>
                  <a:pt x="3487363" y="2435275"/>
                </a:lnTo>
                <a:lnTo>
                  <a:pt x="3376502" y="2306159"/>
                </a:lnTo>
                <a:cubicBezTo>
                  <a:pt x="3271334" y="2156571"/>
                  <a:pt x="3209925" y="1976241"/>
                  <a:pt x="3209925" y="1782128"/>
                </a:cubicBezTo>
                <a:cubicBezTo>
                  <a:pt x="3209925" y="1393903"/>
                  <a:pt x="3455560" y="1060807"/>
                  <a:pt x="3805631" y="918523"/>
                </a:cubicBezTo>
                <a:close/>
                <a:moveTo>
                  <a:pt x="4185285" y="844868"/>
                </a:moveTo>
                <a:cubicBezTo>
                  <a:pt x="4656627" y="844868"/>
                  <a:pt x="5049881" y="1166144"/>
                  <a:pt x="5140829" y="1593238"/>
                </a:cubicBezTo>
                <a:lnTo>
                  <a:pt x="5149357" y="1674522"/>
                </a:lnTo>
                <a:lnTo>
                  <a:pt x="5139690" y="1674019"/>
                </a:lnTo>
                <a:cubicBezTo>
                  <a:pt x="5113256" y="1674019"/>
                  <a:pt x="5087135" y="1675398"/>
                  <a:pt x="5061391" y="1678091"/>
                </a:cubicBezTo>
                <a:lnTo>
                  <a:pt x="5052466" y="1679494"/>
                </a:lnTo>
                <a:lnTo>
                  <a:pt x="5045444" y="1612860"/>
                </a:lnTo>
                <a:cubicBezTo>
                  <a:pt x="4963574" y="1230133"/>
                  <a:pt x="4609576" y="942231"/>
                  <a:pt x="4185285" y="942231"/>
                </a:cubicBezTo>
                <a:cubicBezTo>
                  <a:pt x="4154979" y="942231"/>
                  <a:pt x="4125031" y="943700"/>
                  <a:pt x="4095515" y="946567"/>
                </a:cubicBezTo>
                <a:lnTo>
                  <a:pt x="4011139" y="958886"/>
                </a:lnTo>
                <a:lnTo>
                  <a:pt x="3962493" y="870389"/>
                </a:lnTo>
                <a:lnTo>
                  <a:pt x="3988716" y="863910"/>
                </a:lnTo>
                <a:cubicBezTo>
                  <a:pt x="4052210" y="851425"/>
                  <a:pt x="4117951" y="844868"/>
                  <a:pt x="4185285" y="844868"/>
                </a:cubicBezTo>
                <a:close/>
                <a:moveTo>
                  <a:pt x="2585405" y="497130"/>
                </a:moveTo>
                <a:lnTo>
                  <a:pt x="2605493" y="518546"/>
                </a:lnTo>
                <a:cubicBezTo>
                  <a:pt x="2815291" y="764859"/>
                  <a:pt x="2941320" y="1080639"/>
                  <a:pt x="2941320" y="1424940"/>
                </a:cubicBezTo>
                <a:cubicBezTo>
                  <a:pt x="2941320" y="1818427"/>
                  <a:pt x="2776711" y="2174662"/>
                  <a:pt x="2510574" y="2432525"/>
                </a:cubicBezTo>
                <a:lnTo>
                  <a:pt x="2465607" y="2472124"/>
                </a:lnTo>
                <a:lnTo>
                  <a:pt x="2423047" y="2451909"/>
                </a:lnTo>
                <a:lnTo>
                  <a:pt x="2342644" y="2403748"/>
                </a:lnTo>
                <a:lnTo>
                  <a:pt x="2416748" y="2338699"/>
                </a:lnTo>
                <a:cubicBezTo>
                  <a:pt x="2658873" y="2104848"/>
                  <a:pt x="2808630" y="1781785"/>
                  <a:pt x="2808630" y="1424940"/>
                </a:cubicBezTo>
                <a:cubicBezTo>
                  <a:pt x="2808630" y="1112701"/>
                  <a:pt x="2693972" y="826326"/>
                  <a:pt x="2503103" y="602949"/>
                </a:cubicBezTo>
                <a:lnTo>
                  <a:pt x="2454712" y="551525"/>
                </a:lnTo>
                <a:lnTo>
                  <a:pt x="2518093" y="521421"/>
                </a:lnTo>
                <a:close/>
                <a:moveTo>
                  <a:pt x="2358786" y="460302"/>
                </a:moveTo>
                <a:lnTo>
                  <a:pt x="2416748" y="511181"/>
                </a:lnTo>
                <a:lnTo>
                  <a:pt x="2454712" y="551525"/>
                </a:lnTo>
                <a:lnTo>
                  <a:pt x="2423047" y="566565"/>
                </a:lnTo>
                <a:cubicBezTo>
                  <a:pt x="2084107" y="748108"/>
                  <a:pt x="1854016" y="1102179"/>
                  <a:pt x="1854016" y="1509237"/>
                </a:cubicBezTo>
                <a:cubicBezTo>
                  <a:pt x="1854016" y="1879290"/>
                  <a:pt x="2044174" y="2205552"/>
                  <a:pt x="2333398" y="2398210"/>
                </a:cubicBezTo>
                <a:lnTo>
                  <a:pt x="2342644" y="2403748"/>
                </a:lnTo>
                <a:lnTo>
                  <a:pt x="2321733" y="2422103"/>
                </a:lnTo>
                <a:lnTo>
                  <a:pt x="2238309" y="2482355"/>
                </a:lnTo>
                <a:lnTo>
                  <a:pt x="2170643" y="2432391"/>
                </a:lnTo>
                <a:cubicBezTo>
                  <a:pt x="1901373" y="2212965"/>
                  <a:pt x="1729740" y="1880892"/>
                  <a:pt x="1729740" y="1509237"/>
                </a:cubicBezTo>
                <a:cubicBezTo>
                  <a:pt x="1729740" y="1096287"/>
                  <a:pt x="1941632" y="732204"/>
                  <a:pt x="2263914" y="517213"/>
                </a:cubicBezTo>
                <a:close/>
                <a:moveTo>
                  <a:pt x="2941320" y="312897"/>
                </a:moveTo>
                <a:cubicBezTo>
                  <a:pt x="3359531" y="312897"/>
                  <a:pt x="3728252" y="522124"/>
                  <a:pt x="3945981" y="840352"/>
                </a:cubicBezTo>
                <a:lnTo>
                  <a:pt x="3962493" y="870389"/>
                </a:lnTo>
                <a:lnTo>
                  <a:pt x="3895243" y="887006"/>
                </a:lnTo>
                <a:lnTo>
                  <a:pt x="3840065" y="906412"/>
                </a:lnTo>
                <a:lnTo>
                  <a:pt x="3710160" y="751173"/>
                </a:lnTo>
                <a:cubicBezTo>
                  <a:pt x="3513397" y="557168"/>
                  <a:pt x="3241571" y="437173"/>
                  <a:pt x="2941320" y="437173"/>
                </a:cubicBezTo>
                <a:cubicBezTo>
                  <a:pt x="2828726" y="437173"/>
                  <a:pt x="2720130" y="454047"/>
                  <a:pt x="2617989" y="485371"/>
                </a:cubicBezTo>
                <a:lnTo>
                  <a:pt x="2585405" y="497130"/>
                </a:lnTo>
                <a:lnTo>
                  <a:pt x="2510574" y="417355"/>
                </a:lnTo>
                <a:lnTo>
                  <a:pt x="2490277" y="399482"/>
                </a:lnTo>
                <a:lnTo>
                  <a:pt x="2581033" y="366682"/>
                </a:lnTo>
                <a:cubicBezTo>
                  <a:pt x="2694848" y="331728"/>
                  <a:pt x="2815857" y="312897"/>
                  <a:pt x="2941320" y="312897"/>
                </a:cubicBezTo>
                <a:close/>
                <a:moveTo>
                  <a:pt x="1470660" y="0"/>
                </a:moveTo>
                <a:cubicBezTo>
                  <a:pt x="1826008" y="0"/>
                  <a:pt x="2151920" y="122111"/>
                  <a:pt x="2406136" y="325387"/>
                </a:cubicBezTo>
                <a:lnTo>
                  <a:pt x="2490277" y="399482"/>
                </a:lnTo>
                <a:lnTo>
                  <a:pt x="2469719" y="406912"/>
                </a:lnTo>
                <a:cubicBezTo>
                  <a:pt x="2433481" y="422046"/>
                  <a:pt x="2398144" y="438872"/>
                  <a:pt x="2363809" y="457289"/>
                </a:cubicBezTo>
                <a:lnTo>
                  <a:pt x="2358786" y="460302"/>
                </a:lnTo>
                <a:lnTo>
                  <a:pt x="2321733" y="427777"/>
                </a:lnTo>
                <a:cubicBezTo>
                  <a:pt x="2090453" y="243430"/>
                  <a:pt x="1793946" y="132690"/>
                  <a:pt x="1470660" y="132690"/>
                </a:cubicBezTo>
                <a:cubicBezTo>
                  <a:pt x="731720" y="132690"/>
                  <a:pt x="132690" y="711250"/>
                  <a:pt x="132690" y="1424940"/>
                </a:cubicBezTo>
                <a:cubicBezTo>
                  <a:pt x="132690" y="2138630"/>
                  <a:pt x="731720" y="2717190"/>
                  <a:pt x="1470660" y="2717190"/>
                </a:cubicBezTo>
                <a:cubicBezTo>
                  <a:pt x="1747763" y="2717190"/>
                  <a:pt x="2005190" y="2635830"/>
                  <a:pt x="2218732" y="2496494"/>
                </a:cubicBezTo>
                <a:lnTo>
                  <a:pt x="2238309" y="2482355"/>
                </a:lnTo>
                <a:lnTo>
                  <a:pt x="2263914" y="2501261"/>
                </a:lnTo>
                <a:lnTo>
                  <a:pt x="2359261" y="2558457"/>
                </a:lnTo>
                <a:lnTo>
                  <a:pt x="2292920" y="2606523"/>
                </a:lnTo>
                <a:cubicBezTo>
                  <a:pt x="2058201" y="2760166"/>
                  <a:pt x="1775244" y="2849880"/>
                  <a:pt x="1470660" y="2849880"/>
                </a:cubicBezTo>
                <a:cubicBezTo>
                  <a:pt x="658437" y="2849880"/>
                  <a:pt x="0" y="2211913"/>
                  <a:pt x="0" y="1424940"/>
                </a:cubicBezTo>
                <a:cubicBezTo>
                  <a:pt x="0" y="637967"/>
                  <a:pt x="658437" y="0"/>
                  <a:pt x="1470660" y="0"/>
                </a:cubicBezTo>
                <a:close/>
              </a:path>
            </a:pathLst>
          </a:custGeom>
          <a:gradFill>
            <a:gsLst>
              <a:gs pos="19000">
                <a:srgbClr val="FFF200">
                  <a:lumMod val="27000"/>
                  <a:lumOff val="73000"/>
                </a:srgbClr>
              </a:gs>
              <a:gs pos="45000">
                <a:srgbClr val="FF6600"/>
              </a:gs>
              <a:gs pos="100000">
                <a:srgbClr val="4D0808"/>
              </a:gs>
            </a:gsLst>
            <a:lin ang="5400000" scaled="0"/>
          </a:gradFill>
          <a:ln w="25400">
            <a:solidFill>
              <a:srgbClr val="FF6600"/>
            </a:solidFill>
            <a:prstDash val="sysDot"/>
          </a:ln>
          <a:effectLst/>
          <a:scene3d>
            <a:camera prst="orthographicFront"/>
            <a:lightRig rig="flat"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Forma libre 30"/>
          <p:cNvSpPr/>
          <p:nvPr/>
        </p:nvSpPr>
        <p:spPr>
          <a:xfrm flipH="1">
            <a:off x="4499992" y="1363260"/>
            <a:ext cx="1835520" cy="1135905"/>
          </a:xfrm>
          <a:custGeom>
            <a:avLst/>
            <a:gdLst>
              <a:gd name="connsiteX0" fmla="*/ 4516253 w 6336030"/>
              <a:gd name="connsiteY0" fmla="*/ 2662857 h 3783330"/>
              <a:gd name="connsiteX1" fmla="*/ 4535447 w 6336030"/>
              <a:gd name="connsiteY1" fmla="*/ 2726846 h 3783330"/>
              <a:gd name="connsiteX2" fmla="*/ 5139690 w 6336030"/>
              <a:gd name="connsiteY2" fmla="*/ 3141327 h 3783330"/>
              <a:gd name="connsiteX3" fmla="*/ 5143130 w 6336030"/>
              <a:gd name="connsiteY3" fmla="*/ 3140968 h 3783330"/>
              <a:gd name="connsiteX4" fmla="*/ 5139690 w 6336030"/>
              <a:gd name="connsiteY4" fmla="*/ 3175635 h 3783330"/>
              <a:gd name="connsiteX5" fmla="*/ 5147166 w 6336030"/>
              <a:gd name="connsiteY5" fmla="*/ 3250970 h 3783330"/>
              <a:gd name="connsiteX6" fmla="*/ 5139690 w 6336030"/>
              <a:gd name="connsiteY6" fmla="*/ 3251359 h 3783330"/>
              <a:gd name="connsiteX7" fmla="*/ 4434061 w 6336030"/>
              <a:gd name="connsiteY7" fmla="*/ 2769675 h 3783330"/>
              <a:gd name="connsiteX8" fmla="*/ 4410994 w 6336030"/>
              <a:gd name="connsiteY8" fmla="*/ 2693146 h 3783330"/>
              <a:gd name="connsiteX9" fmla="*/ 4475327 w 6336030"/>
              <a:gd name="connsiteY9" fmla="*/ 2677251 h 3783330"/>
              <a:gd name="connsiteX10" fmla="*/ 5764984 w 6336030"/>
              <a:gd name="connsiteY10" fmla="*/ 2656670 h 3783330"/>
              <a:gd name="connsiteX11" fmla="*/ 5841091 w 6336030"/>
              <a:gd name="connsiteY11" fmla="*/ 2664485 h 3783330"/>
              <a:gd name="connsiteX12" fmla="*/ 5873899 w 6336030"/>
              <a:gd name="connsiteY12" fmla="*/ 2674859 h 3783330"/>
              <a:gd name="connsiteX13" fmla="*/ 5845319 w 6336030"/>
              <a:gd name="connsiteY13" fmla="*/ 2769675 h 3783330"/>
              <a:gd name="connsiteX14" fmla="*/ 5294028 w 6336030"/>
              <a:gd name="connsiteY14" fmla="*/ 3235336 h 3783330"/>
              <a:gd name="connsiteX15" fmla="*/ 5232501 w 6336030"/>
              <a:gd name="connsiteY15" fmla="*/ 3245007 h 3783330"/>
              <a:gd name="connsiteX16" fmla="*/ 5225635 w 6336030"/>
              <a:gd name="connsiteY16" fmla="*/ 3175635 h 3783330"/>
              <a:gd name="connsiteX17" fmla="*/ 5229963 w 6336030"/>
              <a:gd name="connsiteY17" fmla="*/ 3131910 h 3783330"/>
              <a:gd name="connsiteX18" fmla="*/ 5271852 w 6336030"/>
              <a:gd name="connsiteY18" fmla="*/ 3127540 h 3783330"/>
              <a:gd name="connsiteX19" fmla="*/ 5743934 w 6336030"/>
              <a:gd name="connsiteY19" fmla="*/ 2726846 h 3783330"/>
              <a:gd name="connsiteX20" fmla="*/ 5892924 w 6336030"/>
              <a:gd name="connsiteY20" fmla="*/ 2591170 h 3783330"/>
              <a:gd name="connsiteX21" fmla="*/ 5970695 w 6336030"/>
              <a:gd name="connsiteY21" fmla="*/ 2615696 h 3783330"/>
              <a:gd name="connsiteX22" fmla="*/ 6336030 w 6336030"/>
              <a:gd name="connsiteY22" fmla="*/ 3175635 h 3783330"/>
              <a:gd name="connsiteX23" fmla="*/ 5737860 w 6336030"/>
              <a:gd name="connsiteY23" fmla="*/ 3783330 h 3783330"/>
              <a:gd name="connsiteX24" fmla="*/ 5151843 w 6336030"/>
              <a:gd name="connsiteY24" fmla="*/ 3298107 h 3783330"/>
              <a:gd name="connsiteX25" fmla="*/ 5147166 w 6336030"/>
              <a:gd name="connsiteY25" fmla="*/ 3250970 h 3783330"/>
              <a:gd name="connsiteX26" fmla="*/ 5217990 w 6336030"/>
              <a:gd name="connsiteY26" fmla="*/ 3247287 h 3783330"/>
              <a:gd name="connsiteX27" fmla="*/ 5232501 w 6336030"/>
              <a:gd name="connsiteY27" fmla="*/ 3245007 h 3783330"/>
              <a:gd name="connsiteX28" fmla="*/ 5236042 w 6336030"/>
              <a:gd name="connsiteY28" fmla="*/ 3280786 h 3783330"/>
              <a:gd name="connsiteX29" fmla="*/ 5737860 w 6336030"/>
              <a:gd name="connsiteY29" fmla="*/ 3697385 h 3783330"/>
              <a:gd name="connsiteX30" fmla="*/ 6250085 w 6336030"/>
              <a:gd name="connsiteY30" fmla="*/ 3175635 h 3783330"/>
              <a:gd name="connsiteX31" fmla="*/ 5937241 w 6336030"/>
              <a:gd name="connsiteY31" fmla="*/ 2694887 h 3783330"/>
              <a:gd name="connsiteX32" fmla="*/ 5873899 w 6336030"/>
              <a:gd name="connsiteY32" fmla="*/ 2674859 h 3783330"/>
              <a:gd name="connsiteX33" fmla="*/ 5889942 w 6336030"/>
              <a:gd name="connsiteY33" fmla="*/ 2621634 h 3783330"/>
              <a:gd name="connsiteX34" fmla="*/ 5737860 w 6336030"/>
              <a:gd name="connsiteY34" fmla="*/ 2567940 h 3783330"/>
              <a:gd name="connsiteX35" fmla="*/ 5784748 w 6336030"/>
              <a:gd name="connsiteY35" fmla="*/ 2572742 h 3783330"/>
              <a:gd name="connsiteX36" fmla="*/ 5782145 w 6336030"/>
              <a:gd name="connsiteY36" fmla="*/ 2599458 h 3783330"/>
              <a:gd name="connsiteX37" fmla="*/ 5764984 w 6336030"/>
              <a:gd name="connsiteY37" fmla="*/ 2656670 h 3783330"/>
              <a:gd name="connsiteX38" fmla="*/ 5737860 w 6336030"/>
              <a:gd name="connsiteY38" fmla="*/ 2653885 h 3783330"/>
              <a:gd name="connsiteX39" fmla="*/ 5236042 w 6336030"/>
              <a:gd name="connsiteY39" fmla="*/ 3070484 h 3783330"/>
              <a:gd name="connsiteX40" fmla="*/ 5229963 w 6336030"/>
              <a:gd name="connsiteY40" fmla="*/ 3131910 h 3783330"/>
              <a:gd name="connsiteX41" fmla="*/ 5143130 w 6336030"/>
              <a:gd name="connsiteY41" fmla="*/ 3140968 h 3783330"/>
              <a:gd name="connsiteX42" fmla="*/ 5151843 w 6336030"/>
              <a:gd name="connsiteY42" fmla="*/ 3053163 h 3783330"/>
              <a:gd name="connsiteX43" fmla="*/ 5737860 w 6336030"/>
              <a:gd name="connsiteY43" fmla="*/ 2567940 h 3783330"/>
              <a:gd name="connsiteX44" fmla="*/ 3672662 w 6336030"/>
              <a:gd name="connsiteY44" fmla="*/ 2461436 h 3783330"/>
              <a:gd name="connsiteX45" fmla="*/ 3694389 w 6336030"/>
              <a:gd name="connsiteY45" fmla="*/ 2478584 h 3783330"/>
              <a:gd name="connsiteX46" fmla="*/ 4185285 w 6336030"/>
              <a:gd name="connsiteY46" fmla="*/ 2622025 h 3783330"/>
              <a:gd name="connsiteX47" fmla="*/ 4362232 w 6336030"/>
              <a:gd name="connsiteY47" fmla="*/ 2604961 h 3783330"/>
              <a:gd name="connsiteX48" fmla="*/ 4387206 w 6336030"/>
              <a:gd name="connsiteY48" fmla="*/ 2598819 h 3783330"/>
              <a:gd name="connsiteX49" fmla="*/ 4389439 w 6336030"/>
              <a:gd name="connsiteY49" fmla="*/ 2621634 h 3783330"/>
              <a:gd name="connsiteX50" fmla="*/ 4410994 w 6336030"/>
              <a:gd name="connsiteY50" fmla="*/ 2693146 h 3783330"/>
              <a:gd name="connsiteX51" fmla="*/ 4381854 w 6336030"/>
              <a:gd name="connsiteY51" fmla="*/ 2700346 h 3783330"/>
              <a:gd name="connsiteX52" fmla="*/ 4185285 w 6336030"/>
              <a:gd name="connsiteY52" fmla="*/ 2719388 h 3783330"/>
              <a:gd name="connsiteX53" fmla="*/ 3639952 w 6336030"/>
              <a:gd name="connsiteY53" fmla="*/ 2559319 h 3783330"/>
              <a:gd name="connsiteX54" fmla="*/ 3589123 w 6336030"/>
              <a:gd name="connsiteY54" fmla="*/ 2519019 h 3783330"/>
              <a:gd name="connsiteX55" fmla="*/ 3618726 w 6336030"/>
              <a:gd name="connsiteY55" fmla="*/ 2501261 h 3783330"/>
              <a:gd name="connsiteX56" fmla="*/ 3487363 w 6336030"/>
              <a:gd name="connsiteY56" fmla="*/ 2435275 h 3783330"/>
              <a:gd name="connsiteX57" fmla="*/ 3495602 w 6336030"/>
              <a:gd name="connsiteY57" fmla="*/ 2444871 h 3783330"/>
              <a:gd name="connsiteX58" fmla="*/ 3589123 w 6336030"/>
              <a:gd name="connsiteY58" fmla="*/ 2519019 h 3783330"/>
              <a:gd name="connsiteX59" fmla="*/ 3518831 w 6336030"/>
              <a:gd name="connsiteY59" fmla="*/ 2561185 h 3783330"/>
              <a:gd name="connsiteX60" fmla="*/ 2941320 w 6336030"/>
              <a:gd name="connsiteY60" fmla="*/ 2705577 h 3783330"/>
              <a:gd name="connsiteX61" fmla="*/ 2363809 w 6336030"/>
              <a:gd name="connsiteY61" fmla="*/ 2561185 h 3783330"/>
              <a:gd name="connsiteX62" fmla="*/ 2359261 w 6336030"/>
              <a:gd name="connsiteY62" fmla="*/ 2558457 h 3783330"/>
              <a:gd name="connsiteX63" fmla="*/ 2406136 w 6336030"/>
              <a:gd name="connsiteY63" fmla="*/ 2524493 h 3783330"/>
              <a:gd name="connsiteX64" fmla="*/ 2465607 w 6336030"/>
              <a:gd name="connsiteY64" fmla="*/ 2472124 h 3783330"/>
              <a:gd name="connsiteX65" fmla="*/ 2518093 w 6336030"/>
              <a:gd name="connsiteY65" fmla="*/ 2497053 h 3783330"/>
              <a:gd name="connsiteX66" fmla="*/ 2941320 w 6336030"/>
              <a:gd name="connsiteY66" fmla="*/ 2581301 h 3783330"/>
              <a:gd name="connsiteX67" fmla="*/ 3459594 w 6336030"/>
              <a:gd name="connsiteY67" fmla="*/ 2451909 h 3783330"/>
              <a:gd name="connsiteX68" fmla="*/ 5139690 w 6336030"/>
              <a:gd name="connsiteY68" fmla="*/ 1784051 h 3783330"/>
              <a:gd name="connsiteX69" fmla="*/ 5160219 w 6336030"/>
              <a:gd name="connsiteY69" fmla="*/ 1786193 h 3783330"/>
              <a:gd name="connsiteX70" fmla="*/ 5140829 w 6336030"/>
              <a:gd name="connsiteY70" fmla="*/ 1971019 h 3783330"/>
              <a:gd name="connsiteX71" fmla="*/ 4564939 w 6336030"/>
              <a:gd name="connsiteY71" fmla="*/ 2645734 h 3783330"/>
              <a:gd name="connsiteX72" fmla="*/ 4516253 w 6336030"/>
              <a:gd name="connsiteY72" fmla="*/ 2662857 h 3783330"/>
              <a:gd name="connsiteX73" fmla="*/ 4497235 w 6336030"/>
              <a:gd name="connsiteY73" fmla="*/ 2599458 h 3783330"/>
              <a:gd name="connsiteX74" fmla="*/ 4494127 w 6336030"/>
              <a:gd name="connsiteY74" fmla="*/ 2567546 h 3783330"/>
              <a:gd name="connsiteX75" fmla="*/ 4527041 w 6336030"/>
              <a:gd name="connsiteY75" fmla="*/ 2556022 h 3783330"/>
              <a:gd name="connsiteX76" fmla="*/ 5045444 w 6336030"/>
              <a:gd name="connsiteY76" fmla="*/ 1951397 h 3783330"/>
              <a:gd name="connsiteX77" fmla="*/ 5062228 w 6336030"/>
              <a:gd name="connsiteY77" fmla="*/ 1792132 h 3783330"/>
              <a:gd name="connsiteX78" fmla="*/ 5052466 w 6336030"/>
              <a:gd name="connsiteY78" fmla="*/ 1679494 h 3783330"/>
              <a:gd name="connsiteX79" fmla="*/ 5063282 w 6336030"/>
              <a:gd name="connsiteY79" fmla="*/ 1782128 h 3783330"/>
              <a:gd name="connsiteX80" fmla="*/ 5062228 w 6336030"/>
              <a:gd name="connsiteY80" fmla="*/ 1792132 h 3783330"/>
              <a:gd name="connsiteX81" fmla="*/ 5007528 w 6336030"/>
              <a:gd name="connsiteY81" fmla="*/ 1797839 h 3783330"/>
              <a:gd name="connsiteX82" fmla="*/ 4483912 w 6336030"/>
              <a:gd name="connsiteY82" fmla="*/ 2462689 h 3783330"/>
              <a:gd name="connsiteX83" fmla="*/ 4494127 w 6336030"/>
              <a:gd name="connsiteY83" fmla="*/ 2567546 h 3783330"/>
              <a:gd name="connsiteX84" fmla="*/ 4446375 w 6336030"/>
              <a:gd name="connsiteY84" fmla="*/ 2584265 h 3783330"/>
              <a:gd name="connsiteX85" fmla="*/ 4387206 w 6336030"/>
              <a:gd name="connsiteY85" fmla="*/ 2598819 h 3783330"/>
              <a:gd name="connsiteX86" fmla="*/ 4373880 w 6336030"/>
              <a:gd name="connsiteY86" fmla="*/ 2462689 h 3783330"/>
              <a:gd name="connsiteX87" fmla="*/ 4985353 w 6336030"/>
              <a:gd name="connsiteY87" fmla="*/ 1690042 h 3783330"/>
              <a:gd name="connsiteX88" fmla="*/ 5149357 w 6336030"/>
              <a:gd name="connsiteY88" fmla="*/ 1674522 h 3783330"/>
              <a:gd name="connsiteX89" fmla="*/ 5217990 w 6336030"/>
              <a:gd name="connsiteY89" fmla="*/ 1678091 h 3783330"/>
              <a:gd name="connsiteX90" fmla="*/ 5905500 w 6336030"/>
              <a:gd name="connsiteY90" fmla="*/ 2462689 h 3783330"/>
              <a:gd name="connsiteX91" fmla="*/ 5892924 w 6336030"/>
              <a:gd name="connsiteY91" fmla="*/ 2591170 h 3783330"/>
              <a:gd name="connsiteX92" fmla="*/ 5858412 w 6336030"/>
              <a:gd name="connsiteY92" fmla="*/ 2580286 h 3783330"/>
              <a:gd name="connsiteX93" fmla="*/ 5784748 w 6336030"/>
              <a:gd name="connsiteY93" fmla="*/ 2572742 h 3783330"/>
              <a:gd name="connsiteX94" fmla="*/ 5795468 w 6336030"/>
              <a:gd name="connsiteY94" fmla="*/ 2462689 h 3783330"/>
              <a:gd name="connsiteX95" fmla="*/ 5271852 w 6336030"/>
              <a:gd name="connsiteY95" fmla="*/ 1797839 h 3783330"/>
              <a:gd name="connsiteX96" fmla="*/ 5160219 w 6336030"/>
              <a:gd name="connsiteY96" fmla="*/ 1786193 h 3783330"/>
              <a:gd name="connsiteX97" fmla="*/ 5160645 w 6336030"/>
              <a:gd name="connsiteY97" fmla="*/ 1782128 h 3783330"/>
              <a:gd name="connsiteX98" fmla="*/ 4011139 w 6336030"/>
              <a:gd name="connsiteY98" fmla="*/ 958886 h 3783330"/>
              <a:gd name="connsiteX99" fmla="*/ 4057688 w 6336030"/>
              <a:gd name="connsiteY99" fmla="*/ 1043568 h 3783330"/>
              <a:gd name="connsiteX100" fmla="*/ 4152900 w 6336030"/>
              <a:gd name="connsiteY100" fmla="*/ 1509237 h 3783330"/>
              <a:gd name="connsiteX101" fmla="*/ 3711998 w 6336030"/>
              <a:gd name="connsiteY101" fmla="*/ 2432391 h 3783330"/>
              <a:gd name="connsiteX102" fmla="*/ 3672662 w 6336030"/>
              <a:gd name="connsiteY102" fmla="*/ 2461436 h 3783330"/>
              <a:gd name="connsiteX103" fmla="*/ 3571636 w 6336030"/>
              <a:gd name="connsiteY103" fmla="*/ 2381698 h 3783330"/>
              <a:gd name="connsiteX104" fmla="*/ 3632946 w 6336030"/>
              <a:gd name="connsiteY104" fmla="*/ 2336494 h 3783330"/>
              <a:gd name="connsiteX105" fmla="*/ 4028624 w 6336030"/>
              <a:gd name="connsiteY105" fmla="*/ 1509237 h 3783330"/>
              <a:gd name="connsiteX106" fmla="*/ 3943178 w 6336030"/>
              <a:gd name="connsiteY106" fmla="*/ 1091941 h 3783330"/>
              <a:gd name="connsiteX107" fmla="*/ 3888442 w 6336030"/>
              <a:gd name="connsiteY107" fmla="*/ 992510 h 3783330"/>
              <a:gd name="connsiteX108" fmla="*/ 3924196 w 6336030"/>
              <a:gd name="connsiteY108" fmla="*/ 979991 h 3783330"/>
              <a:gd name="connsiteX109" fmla="*/ 4008338 w 6336030"/>
              <a:gd name="connsiteY109" fmla="*/ 959295 h 3783330"/>
              <a:gd name="connsiteX110" fmla="*/ 3840065 w 6336030"/>
              <a:gd name="connsiteY110" fmla="*/ 906412 h 3783330"/>
              <a:gd name="connsiteX111" fmla="*/ 3842930 w 6336030"/>
              <a:gd name="connsiteY111" fmla="*/ 909836 h 3783330"/>
              <a:gd name="connsiteX112" fmla="*/ 3888442 w 6336030"/>
              <a:gd name="connsiteY112" fmla="*/ 992510 h 3783330"/>
              <a:gd name="connsiteX113" fmla="*/ 3843529 w 6336030"/>
              <a:gd name="connsiteY113" fmla="*/ 1008234 h 3783330"/>
              <a:gd name="connsiteX114" fmla="*/ 3307288 w 6336030"/>
              <a:gd name="connsiteY114" fmla="*/ 1782128 h 3783330"/>
              <a:gd name="connsiteX115" fmla="*/ 3564448 w 6336030"/>
              <a:gd name="connsiteY115" fmla="*/ 2376025 h 3783330"/>
              <a:gd name="connsiteX116" fmla="*/ 3571636 w 6336030"/>
              <a:gd name="connsiteY116" fmla="*/ 2381698 h 3783330"/>
              <a:gd name="connsiteX117" fmla="*/ 3549242 w 6336030"/>
              <a:gd name="connsiteY117" fmla="*/ 2398210 h 3783330"/>
              <a:gd name="connsiteX118" fmla="*/ 3487363 w 6336030"/>
              <a:gd name="connsiteY118" fmla="*/ 2435275 h 3783330"/>
              <a:gd name="connsiteX119" fmla="*/ 3376502 w 6336030"/>
              <a:gd name="connsiteY119" fmla="*/ 2306159 h 3783330"/>
              <a:gd name="connsiteX120" fmla="*/ 3209925 w 6336030"/>
              <a:gd name="connsiteY120" fmla="*/ 1782128 h 3783330"/>
              <a:gd name="connsiteX121" fmla="*/ 3805631 w 6336030"/>
              <a:gd name="connsiteY121" fmla="*/ 918523 h 3783330"/>
              <a:gd name="connsiteX122" fmla="*/ 4185285 w 6336030"/>
              <a:gd name="connsiteY122" fmla="*/ 844868 h 3783330"/>
              <a:gd name="connsiteX123" fmla="*/ 5140829 w 6336030"/>
              <a:gd name="connsiteY123" fmla="*/ 1593238 h 3783330"/>
              <a:gd name="connsiteX124" fmla="*/ 5149357 w 6336030"/>
              <a:gd name="connsiteY124" fmla="*/ 1674522 h 3783330"/>
              <a:gd name="connsiteX125" fmla="*/ 5139690 w 6336030"/>
              <a:gd name="connsiteY125" fmla="*/ 1674019 h 3783330"/>
              <a:gd name="connsiteX126" fmla="*/ 5061391 w 6336030"/>
              <a:gd name="connsiteY126" fmla="*/ 1678091 h 3783330"/>
              <a:gd name="connsiteX127" fmla="*/ 5052466 w 6336030"/>
              <a:gd name="connsiteY127" fmla="*/ 1679494 h 3783330"/>
              <a:gd name="connsiteX128" fmla="*/ 5045444 w 6336030"/>
              <a:gd name="connsiteY128" fmla="*/ 1612860 h 3783330"/>
              <a:gd name="connsiteX129" fmla="*/ 4185285 w 6336030"/>
              <a:gd name="connsiteY129" fmla="*/ 942231 h 3783330"/>
              <a:gd name="connsiteX130" fmla="*/ 4095515 w 6336030"/>
              <a:gd name="connsiteY130" fmla="*/ 946567 h 3783330"/>
              <a:gd name="connsiteX131" fmla="*/ 4011139 w 6336030"/>
              <a:gd name="connsiteY131" fmla="*/ 958886 h 3783330"/>
              <a:gd name="connsiteX132" fmla="*/ 3962493 w 6336030"/>
              <a:gd name="connsiteY132" fmla="*/ 870389 h 3783330"/>
              <a:gd name="connsiteX133" fmla="*/ 3988716 w 6336030"/>
              <a:gd name="connsiteY133" fmla="*/ 863910 h 3783330"/>
              <a:gd name="connsiteX134" fmla="*/ 4185285 w 6336030"/>
              <a:gd name="connsiteY134" fmla="*/ 844868 h 3783330"/>
              <a:gd name="connsiteX135" fmla="*/ 2585405 w 6336030"/>
              <a:gd name="connsiteY135" fmla="*/ 497130 h 3783330"/>
              <a:gd name="connsiteX136" fmla="*/ 2605493 w 6336030"/>
              <a:gd name="connsiteY136" fmla="*/ 518546 h 3783330"/>
              <a:gd name="connsiteX137" fmla="*/ 2941320 w 6336030"/>
              <a:gd name="connsiteY137" fmla="*/ 1424940 h 3783330"/>
              <a:gd name="connsiteX138" fmla="*/ 2510574 w 6336030"/>
              <a:gd name="connsiteY138" fmla="*/ 2432525 h 3783330"/>
              <a:gd name="connsiteX139" fmla="*/ 2465607 w 6336030"/>
              <a:gd name="connsiteY139" fmla="*/ 2472124 h 3783330"/>
              <a:gd name="connsiteX140" fmla="*/ 2423047 w 6336030"/>
              <a:gd name="connsiteY140" fmla="*/ 2451909 h 3783330"/>
              <a:gd name="connsiteX141" fmla="*/ 2342644 w 6336030"/>
              <a:gd name="connsiteY141" fmla="*/ 2403748 h 3783330"/>
              <a:gd name="connsiteX142" fmla="*/ 2416748 w 6336030"/>
              <a:gd name="connsiteY142" fmla="*/ 2338699 h 3783330"/>
              <a:gd name="connsiteX143" fmla="*/ 2808630 w 6336030"/>
              <a:gd name="connsiteY143" fmla="*/ 1424940 h 3783330"/>
              <a:gd name="connsiteX144" fmla="*/ 2503103 w 6336030"/>
              <a:gd name="connsiteY144" fmla="*/ 602949 h 3783330"/>
              <a:gd name="connsiteX145" fmla="*/ 2454712 w 6336030"/>
              <a:gd name="connsiteY145" fmla="*/ 551525 h 3783330"/>
              <a:gd name="connsiteX146" fmla="*/ 2518093 w 6336030"/>
              <a:gd name="connsiteY146" fmla="*/ 521421 h 3783330"/>
              <a:gd name="connsiteX147" fmla="*/ 2358786 w 6336030"/>
              <a:gd name="connsiteY147" fmla="*/ 460302 h 3783330"/>
              <a:gd name="connsiteX148" fmla="*/ 2416748 w 6336030"/>
              <a:gd name="connsiteY148" fmla="*/ 511181 h 3783330"/>
              <a:gd name="connsiteX149" fmla="*/ 2454712 w 6336030"/>
              <a:gd name="connsiteY149" fmla="*/ 551525 h 3783330"/>
              <a:gd name="connsiteX150" fmla="*/ 2423047 w 6336030"/>
              <a:gd name="connsiteY150" fmla="*/ 566565 h 3783330"/>
              <a:gd name="connsiteX151" fmla="*/ 1854016 w 6336030"/>
              <a:gd name="connsiteY151" fmla="*/ 1509237 h 3783330"/>
              <a:gd name="connsiteX152" fmla="*/ 2333398 w 6336030"/>
              <a:gd name="connsiteY152" fmla="*/ 2398210 h 3783330"/>
              <a:gd name="connsiteX153" fmla="*/ 2342644 w 6336030"/>
              <a:gd name="connsiteY153" fmla="*/ 2403748 h 3783330"/>
              <a:gd name="connsiteX154" fmla="*/ 2321733 w 6336030"/>
              <a:gd name="connsiteY154" fmla="*/ 2422103 h 3783330"/>
              <a:gd name="connsiteX155" fmla="*/ 2238309 w 6336030"/>
              <a:gd name="connsiteY155" fmla="*/ 2482355 h 3783330"/>
              <a:gd name="connsiteX156" fmla="*/ 2170643 w 6336030"/>
              <a:gd name="connsiteY156" fmla="*/ 2432391 h 3783330"/>
              <a:gd name="connsiteX157" fmla="*/ 1729740 w 6336030"/>
              <a:gd name="connsiteY157" fmla="*/ 1509237 h 3783330"/>
              <a:gd name="connsiteX158" fmla="*/ 2263914 w 6336030"/>
              <a:gd name="connsiteY158" fmla="*/ 517213 h 3783330"/>
              <a:gd name="connsiteX159" fmla="*/ 2941320 w 6336030"/>
              <a:gd name="connsiteY159" fmla="*/ 312897 h 3783330"/>
              <a:gd name="connsiteX160" fmla="*/ 3945981 w 6336030"/>
              <a:gd name="connsiteY160" fmla="*/ 840352 h 3783330"/>
              <a:gd name="connsiteX161" fmla="*/ 3962493 w 6336030"/>
              <a:gd name="connsiteY161" fmla="*/ 870389 h 3783330"/>
              <a:gd name="connsiteX162" fmla="*/ 3895243 w 6336030"/>
              <a:gd name="connsiteY162" fmla="*/ 887006 h 3783330"/>
              <a:gd name="connsiteX163" fmla="*/ 3840065 w 6336030"/>
              <a:gd name="connsiteY163" fmla="*/ 906412 h 3783330"/>
              <a:gd name="connsiteX164" fmla="*/ 3710160 w 6336030"/>
              <a:gd name="connsiteY164" fmla="*/ 751173 h 3783330"/>
              <a:gd name="connsiteX165" fmla="*/ 2941320 w 6336030"/>
              <a:gd name="connsiteY165" fmla="*/ 437173 h 3783330"/>
              <a:gd name="connsiteX166" fmla="*/ 2617989 w 6336030"/>
              <a:gd name="connsiteY166" fmla="*/ 485371 h 3783330"/>
              <a:gd name="connsiteX167" fmla="*/ 2585405 w 6336030"/>
              <a:gd name="connsiteY167" fmla="*/ 497130 h 3783330"/>
              <a:gd name="connsiteX168" fmla="*/ 2510574 w 6336030"/>
              <a:gd name="connsiteY168" fmla="*/ 417355 h 3783330"/>
              <a:gd name="connsiteX169" fmla="*/ 2490277 w 6336030"/>
              <a:gd name="connsiteY169" fmla="*/ 399482 h 3783330"/>
              <a:gd name="connsiteX170" fmla="*/ 2581033 w 6336030"/>
              <a:gd name="connsiteY170" fmla="*/ 366682 h 3783330"/>
              <a:gd name="connsiteX171" fmla="*/ 2941320 w 6336030"/>
              <a:gd name="connsiteY171" fmla="*/ 312897 h 3783330"/>
              <a:gd name="connsiteX172" fmla="*/ 1470660 w 6336030"/>
              <a:gd name="connsiteY172" fmla="*/ 0 h 3783330"/>
              <a:gd name="connsiteX173" fmla="*/ 2406136 w 6336030"/>
              <a:gd name="connsiteY173" fmla="*/ 325387 h 3783330"/>
              <a:gd name="connsiteX174" fmla="*/ 2490277 w 6336030"/>
              <a:gd name="connsiteY174" fmla="*/ 399482 h 3783330"/>
              <a:gd name="connsiteX175" fmla="*/ 2469719 w 6336030"/>
              <a:gd name="connsiteY175" fmla="*/ 406912 h 3783330"/>
              <a:gd name="connsiteX176" fmla="*/ 2363809 w 6336030"/>
              <a:gd name="connsiteY176" fmla="*/ 457289 h 3783330"/>
              <a:gd name="connsiteX177" fmla="*/ 2358786 w 6336030"/>
              <a:gd name="connsiteY177" fmla="*/ 460302 h 3783330"/>
              <a:gd name="connsiteX178" fmla="*/ 2321733 w 6336030"/>
              <a:gd name="connsiteY178" fmla="*/ 427777 h 3783330"/>
              <a:gd name="connsiteX179" fmla="*/ 1470660 w 6336030"/>
              <a:gd name="connsiteY179" fmla="*/ 132690 h 3783330"/>
              <a:gd name="connsiteX180" fmla="*/ 132690 w 6336030"/>
              <a:gd name="connsiteY180" fmla="*/ 1424940 h 3783330"/>
              <a:gd name="connsiteX181" fmla="*/ 1470660 w 6336030"/>
              <a:gd name="connsiteY181" fmla="*/ 2717190 h 3783330"/>
              <a:gd name="connsiteX182" fmla="*/ 2218732 w 6336030"/>
              <a:gd name="connsiteY182" fmla="*/ 2496494 h 3783330"/>
              <a:gd name="connsiteX183" fmla="*/ 2238309 w 6336030"/>
              <a:gd name="connsiteY183" fmla="*/ 2482355 h 3783330"/>
              <a:gd name="connsiteX184" fmla="*/ 2263914 w 6336030"/>
              <a:gd name="connsiteY184" fmla="*/ 2501261 h 3783330"/>
              <a:gd name="connsiteX185" fmla="*/ 2359261 w 6336030"/>
              <a:gd name="connsiteY185" fmla="*/ 2558457 h 3783330"/>
              <a:gd name="connsiteX186" fmla="*/ 2292920 w 6336030"/>
              <a:gd name="connsiteY186" fmla="*/ 2606523 h 3783330"/>
              <a:gd name="connsiteX187" fmla="*/ 1470660 w 6336030"/>
              <a:gd name="connsiteY187" fmla="*/ 2849880 h 3783330"/>
              <a:gd name="connsiteX188" fmla="*/ 0 w 6336030"/>
              <a:gd name="connsiteY188" fmla="*/ 1424940 h 3783330"/>
              <a:gd name="connsiteX189" fmla="*/ 1470660 w 6336030"/>
              <a:gd name="connsiteY189" fmla="*/ 0 h 37833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Lst>
            <a:rect l="l" t="t" r="r" b="b"/>
            <a:pathLst>
              <a:path w="6336030" h="3783330">
                <a:moveTo>
                  <a:pt x="4516253" y="2662857"/>
                </a:moveTo>
                <a:lnTo>
                  <a:pt x="4535447" y="2726846"/>
                </a:lnTo>
                <a:cubicBezTo>
                  <a:pt x="4634999" y="2970419"/>
                  <a:pt x="4868058" y="3141327"/>
                  <a:pt x="5139690" y="3141327"/>
                </a:cubicBezTo>
                <a:lnTo>
                  <a:pt x="5143130" y="3140968"/>
                </a:lnTo>
                <a:lnTo>
                  <a:pt x="5139690" y="3175635"/>
                </a:lnTo>
                <a:lnTo>
                  <a:pt x="5147166" y="3250970"/>
                </a:lnTo>
                <a:lnTo>
                  <a:pt x="5139690" y="3251359"/>
                </a:lnTo>
                <a:cubicBezTo>
                  <a:pt x="4822482" y="3251359"/>
                  <a:pt x="4550318" y="3052740"/>
                  <a:pt x="4434061" y="2769675"/>
                </a:cubicBezTo>
                <a:lnTo>
                  <a:pt x="4410994" y="2693146"/>
                </a:lnTo>
                <a:lnTo>
                  <a:pt x="4475327" y="2677251"/>
                </a:lnTo>
                <a:close/>
                <a:moveTo>
                  <a:pt x="5764984" y="2656670"/>
                </a:moveTo>
                <a:lnTo>
                  <a:pt x="5841091" y="2664485"/>
                </a:lnTo>
                <a:lnTo>
                  <a:pt x="5873899" y="2674859"/>
                </a:lnTo>
                <a:lnTo>
                  <a:pt x="5845319" y="2769675"/>
                </a:lnTo>
                <a:cubicBezTo>
                  <a:pt x="5748439" y="3005563"/>
                  <a:pt x="5543290" y="3182807"/>
                  <a:pt x="5294028" y="3235336"/>
                </a:cubicBezTo>
                <a:lnTo>
                  <a:pt x="5232501" y="3245007"/>
                </a:lnTo>
                <a:lnTo>
                  <a:pt x="5225635" y="3175635"/>
                </a:lnTo>
                <a:lnTo>
                  <a:pt x="5229963" y="3131910"/>
                </a:lnTo>
                <a:lnTo>
                  <a:pt x="5271852" y="3127540"/>
                </a:lnTo>
                <a:cubicBezTo>
                  <a:pt x="5485300" y="3082339"/>
                  <a:pt x="5660973" y="2929823"/>
                  <a:pt x="5743934" y="2726846"/>
                </a:cubicBezTo>
                <a:close/>
                <a:moveTo>
                  <a:pt x="5892924" y="2591170"/>
                </a:moveTo>
                <a:lnTo>
                  <a:pt x="5970695" y="2615696"/>
                </a:lnTo>
                <a:cubicBezTo>
                  <a:pt x="6185387" y="2707949"/>
                  <a:pt x="6336030" y="2923920"/>
                  <a:pt x="6336030" y="3175635"/>
                </a:cubicBezTo>
                <a:cubicBezTo>
                  <a:pt x="6336030" y="3511256"/>
                  <a:pt x="6068220" y="3783330"/>
                  <a:pt x="5737860" y="3783330"/>
                </a:cubicBezTo>
                <a:cubicBezTo>
                  <a:pt x="5448795" y="3783330"/>
                  <a:pt x="5207620" y="3575024"/>
                  <a:pt x="5151843" y="3298107"/>
                </a:cubicBezTo>
                <a:lnTo>
                  <a:pt x="5147166" y="3250970"/>
                </a:lnTo>
                <a:lnTo>
                  <a:pt x="5217990" y="3247287"/>
                </a:lnTo>
                <a:lnTo>
                  <a:pt x="5232501" y="3245007"/>
                </a:lnTo>
                <a:lnTo>
                  <a:pt x="5236042" y="3280786"/>
                </a:lnTo>
                <a:cubicBezTo>
                  <a:pt x="5283805" y="3518539"/>
                  <a:pt x="5490328" y="3697385"/>
                  <a:pt x="5737860" y="3697385"/>
                </a:cubicBezTo>
                <a:cubicBezTo>
                  <a:pt x="6020754" y="3697385"/>
                  <a:pt x="6250085" y="3463790"/>
                  <a:pt x="6250085" y="3175635"/>
                </a:cubicBezTo>
                <a:cubicBezTo>
                  <a:pt x="6250085" y="2959519"/>
                  <a:pt x="6121087" y="2774093"/>
                  <a:pt x="5937241" y="2694887"/>
                </a:cubicBezTo>
                <a:lnTo>
                  <a:pt x="5873899" y="2674859"/>
                </a:lnTo>
                <a:lnTo>
                  <a:pt x="5889942" y="2621634"/>
                </a:lnTo>
                <a:close/>
                <a:moveTo>
                  <a:pt x="5737860" y="2567940"/>
                </a:moveTo>
                <a:lnTo>
                  <a:pt x="5784748" y="2572742"/>
                </a:lnTo>
                <a:lnTo>
                  <a:pt x="5782145" y="2599458"/>
                </a:lnTo>
                <a:lnTo>
                  <a:pt x="5764984" y="2656670"/>
                </a:lnTo>
                <a:lnTo>
                  <a:pt x="5737860" y="2653885"/>
                </a:lnTo>
                <a:cubicBezTo>
                  <a:pt x="5490328" y="2653885"/>
                  <a:pt x="5283805" y="2832731"/>
                  <a:pt x="5236042" y="3070484"/>
                </a:cubicBezTo>
                <a:lnTo>
                  <a:pt x="5229963" y="3131910"/>
                </a:lnTo>
                <a:lnTo>
                  <a:pt x="5143130" y="3140968"/>
                </a:lnTo>
                <a:lnTo>
                  <a:pt x="5151843" y="3053163"/>
                </a:lnTo>
                <a:cubicBezTo>
                  <a:pt x="5207620" y="2776247"/>
                  <a:pt x="5448795" y="2567940"/>
                  <a:pt x="5737860" y="2567940"/>
                </a:cubicBezTo>
                <a:close/>
                <a:moveTo>
                  <a:pt x="3672662" y="2461436"/>
                </a:moveTo>
                <a:lnTo>
                  <a:pt x="3694389" y="2478584"/>
                </a:lnTo>
                <a:cubicBezTo>
                  <a:pt x="3834518" y="2569145"/>
                  <a:pt x="4003446" y="2622025"/>
                  <a:pt x="4185285" y="2622025"/>
                </a:cubicBezTo>
                <a:cubicBezTo>
                  <a:pt x="4245898" y="2622025"/>
                  <a:pt x="4305077" y="2616150"/>
                  <a:pt x="4362232" y="2604961"/>
                </a:cubicBezTo>
                <a:lnTo>
                  <a:pt x="4387206" y="2598819"/>
                </a:lnTo>
                <a:lnTo>
                  <a:pt x="4389439" y="2621634"/>
                </a:lnTo>
                <a:lnTo>
                  <a:pt x="4410994" y="2693146"/>
                </a:lnTo>
                <a:lnTo>
                  <a:pt x="4381854" y="2700346"/>
                </a:lnTo>
                <a:cubicBezTo>
                  <a:pt x="4318361" y="2712831"/>
                  <a:pt x="4252620" y="2719388"/>
                  <a:pt x="4185285" y="2719388"/>
                </a:cubicBezTo>
                <a:cubicBezTo>
                  <a:pt x="3983282" y="2719388"/>
                  <a:pt x="3795621" y="2660378"/>
                  <a:pt x="3639952" y="2559319"/>
                </a:cubicBezTo>
                <a:lnTo>
                  <a:pt x="3589123" y="2519019"/>
                </a:lnTo>
                <a:lnTo>
                  <a:pt x="3618726" y="2501261"/>
                </a:lnTo>
                <a:close/>
                <a:moveTo>
                  <a:pt x="3487363" y="2435275"/>
                </a:moveTo>
                <a:lnTo>
                  <a:pt x="3495602" y="2444871"/>
                </a:lnTo>
                <a:lnTo>
                  <a:pt x="3589123" y="2519019"/>
                </a:lnTo>
                <a:lnTo>
                  <a:pt x="3518831" y="2561185"/>
                </a:lnTo>
                <a:cubicBezTo>
                  <a:pt x="3347158" y="2653271"/>
                  <a:pt x="3150426" y="2705577"/>
                  <a:pt x="2941320" y="2705577"/>
                </a:cubicBezTo>
                <a:cubicBezTo>
                  <a:pt x="2732215" y="2705577"/>
                  <a:pt x="2535482" y="2653271"/>
                  <a:pt x="2363809" y="2561185"/>
                </a:cubicBezTo>
                <a:lnTo>
                  <a:pt x="2359261" y="2558457"/>
                </a:lnTo>
                <a:lnTo>
                  <a:pt x="2406136" y="2524493"/>
                </a:lnTo>
                <a:lnTo>
                  <a:pt x="2465607" y="2472124"/>
                </a:lnTo>
                <a:lnTo>
                  <a:pt x="2518093" y="2497053"/>
                </a:lnTo>
                <a:cubicBezTo>
                  <a:pt x="2648176" y="2551302"/>
                  <a:pt x="2791195" y="2581301"/>
                  <a:pt x="2941320" y="2581301"/>
                </a:cubicBezTo>
                <a:cubicBezTo>
                  <a:pt x="3128977" y="2581301"/>
                  <a:pt x="3305530" y="2534428"/>
                  <a:pt x="3459594" y="2451909"/>
                </a:cubicBezTo>
                <a:close/>
                <a:moveTo>
                  <a:pt x="5139690" y="1784051"/>
                </a:moveTo>
                <a:lnTo>
                  <a:pt x="5160219" y="1786193"/>
                </a:lnTo>
                <a:lnTo>
                  <a:pt x="5140829" y="1971019"/>
                </a:lnTo>
                <a:cubicBezTo>
                  <a:pt x="5075866" y="2276085"/>
                  <a:pt x="4856665" y="2527164"/>
                  <a:pt x="4564939" y="2645734"/>
                </a:cubicBezTo>
                <a:lnTo>
                  <a:pt x="4516253" y="2662857"/>
                </a:lnTo>
                <a:lnTo>
                  <a:pt x="4497235" y="2599458"/>
                </a:lnTo>
                <a:lnTo>
                  <a:pt x="4494127" y="2567546"/>
                </a:lnTo>
                <a:lnTo>
                  <a:pt x="4527041" y="2556022"/>
                </a:lnTo>
                <a:cubicBezTo>
                  <a:pt x="4789646" y="2449769"/>
                  <a:pt x="4986966" y="2224773"/>
                  <a:pt x="5045444" y="1951397"/>
                </a:cubicBezTo>
                <a:lnTo>
                  <a:pt x="5062228" y="1792132"/>
                </a:lnTo>
                <a:close/>
                <a:moveTo>
                  <a:pt x="5052466" y="1679494"/>
                </a:moveTo>
                <a:lnTo>
                  <a:pt x="5063282" y="1782128"/>
                </a:lnTo>
                <a:lnTo>
                  <a:pt x="5062228" y="1792132"/>
                </a:lnTo>
                <a:lnTo>
                  <a:pt x="5007528" y="1797839"/>
                </a:lnTo>
                <a:cubicBezTo>
                  <a:pt x="4708701" y="1861119"/>
                  <a:pt x="4483912" y="2134738"/>
                  <a:pt x="4483912" y="2462689"/>
                </a:cubicBezTo>
                <a:lnTo>
                  <a:pt x="4494127" y="2567546"/>
                </a:lnTo>
                <a:lnTo>
                  <a:pt x="4446375" y="2584265"/>
                </a:lnTo>
                <a:lnTo>
                  <a:pt x="4387206" y="2598819"/>
                </a:lnTo>
                <a:lnTo>
                  <a:pt x="4373880" y="2462689"/>
                </a:lnTo>
                <a:cubicBezTo>
                  <a:pt x="4373880" y="2081565"/>
                  <a:pt x="4636386" y="1763583"/>
                  <a:pt x="4985353" y="1690042"/>
                </a:cubicBezTo>
                <a:close/>
                <a:moveTo>
                  <a:pt x="5149357" y="1674522"/>
                </a:moveTo>
                <a:lnTo>
                  <a:pt x="5217990" y="1678091"/>
                </a:lnTo>
                <a:cubicBezTo>
                  <a:pt x="5604154" y="1718479"/>
                  <a:pt x="5905500" y="2054342"/>
                  <a:pt x="5905500" y="2462689"/>
                </a:cubicBezTo>
                <a:lnTo>
                  <a:pt x="5892924" y="2591170"/>
                </a:lnTo>
                <a:lnTo>
                  <a:pt x="5858412" y="2580286"/>
                </a:lnTo>
                <a:lnTo>
                  <a:pt x="5784748" y="2572742"/>
                </a:lnTo>
                <a:lnTo>
                  <a:pt x="5795468" y="2462689"/>
                </a:lnTo>
                <a:cubicBezTo>
                  <a:pt x="5795468" y="2134738"/>
                  <a:pt x="5570679" y="1861119"/>
                  <a:pt x="5271852" y="1797839"/>
                </a:cubicBezTo>
                <a:lnTo>
                  <a:pt x="5160219" y="1786193"/>
                </a:lnTo>
                <a:lnTo>
                  <a:pt x="5160645" y="1782128"/>
                </a:lnTo>
                <a:close/>
                <a:moveTo>
                  <a:pt x="4011139" y="958886"/>
                </a:moveTo>
                <a:lnTo>
                  <a:pt x="4057688" y="1043568"/>
                </a:lnTo>
                <a:cubicBezTo>
                  <a:pt x="4118998" y="1186696"/>
                  <a:pt x="4152900" y="1344057"/>
                  <a:pt x="4152900" y="1509237"/>
                </a:cubicBezTo>
                <a:cubicBezTo>
                  <a:pt x="4152900" y="1880892"/>
                  <a:pt x="3981268" y="2212965"/>
                  <a:pt x="3711998" y="2432391"/>
                </a:cubicBezTo>
                <a:lnTo>
                  <a:pt x="3672662" y="2461436"/>
                </a:lnTo>
                <a:lnTo>
                  <a:pt x="3571636" y="2381698"/>
                </a:lnTo>
                <a:lnTo>
                  <a:pt x="3632946" y="2336494"/>
                </a:lnTo>
                <a:cubicBezTo>
                  <a:pt x="3874597" y="2139862"/>
                  <a:pt x="4028624" y="1842285"/>
                  <a:pt x="4028624" y="1509237"/>
                </a:cubicBezTo>
                <a:cubicBezTo>
                  <a:pt x="4028624" y="1361216"/>
                  <a:pt x="3998199" y="1220201"/>
                  <a:pt x="3943178" y="1091941"/>
                </a:cubicBezTo>
                <a:lnTo>
                  <a:pt x="3888442" y="992510"/>
                </a:lnTo>
                <a:lnTo>
                  <a:pt x="3924196" y="979991"/>
                </a:lnTo>
                <a:cubicBezTo>
                  <a:pt x="3951689" y="971811"/>
                  <a:pt x="3979761" y="964889"/>
                  <a:pt x="4008338" y="959295"/>
                </a:cubicBezTo>
                <a:close/>
                <a:moveTo>
                  <a:pt x="3840065" y="906412"/>
                </a:moveTo>
                <a:lnTo>
                  <a:pt x="3842930" y="909836"/>
                </a:lnTo>
                <a:lnTo>
                  <a:pt x="3888442" y="992510"/>
                </a:lnTo>
                <a:lnTo>
                  <a:pt x="3843529" y="1008234"/>
                </a:lnTo>
                <a:cubicBezTo>
                  <a:pt x="3528403" y="1135738"/>
                  <a:pt x="3307288" y="1434232"/>
                  <a:pt x="3307288" y="1782128"/>
                </a:cubicBezTo>
                <a:cubicBezTo>
                  <a:pt x="3307288" y="2014059"/>
                  <a:pt x="3405562" y="2224033"/>
                  <a:pt x="3564448" y="2376025"/>
                </a:cubicBezTo>
                <a:lnTo>
                  <a:pt x="3571636" y="2381698"/>
                </a:lnTo>
                <a:lnTo>
                  <a:pt x="3549242" y="2398210"/>
                </a:lnTo>
                <a:lnTo>
                  <a:pt x="3487363" y="2435275"/>
                </a:lnTo>
                <a:lnTo>
                  <a:pt x="3376502" y="2306159"/>
                </a:lnTo>
                <a:cubicBezTo>
                  <a:pt x="3271334" y="2156571"/>
                  <a:pt x="3209925" y="1976241"/>
                  <a:pt x="3209925" y="1782128"/>
                </a:cubicBezTo>
                <a:cubicBezTo>
                  <a:pt x="3209925" y="1393903"/>
                  <a:pt x="3455560" y="1060807"/>
                  <a:pt x="3805631" y="918523"/>
                </a:cubicBezTo>
                <a:close/>
                <a:moveTo>
                  <a:pt x="4185285" y="844868"/>
                </a:moveTo>
                <a:cubicBezTo>
                  <a:pt x="4656627" y="844868"/>
                  <a:pt x="5049881" y="1166144"/>
                  <a:pt x="5140829" y="1593238"/>
                </a:cubicBezTo>
                <a:lnTo>
                  <a:pt x="5149357" y="1674522"/>
                </a:lnTo>
                <a:lnTo>
                  <a:pt x="5139690" y="1674019"/>
                </a:lnTo>
                <a:cubicBezTo>
                  <a:pt x="5113256" y="1674019"/>
                  <a:pt x="5087135" y="1675398"/>
                  <a:pt x="5061391" y="1678091"/>
                </a:cubicBezTo>
                <a:lnTo>
                  <a:pt x="5052466" y="1679494"/>
                </a:lnTo>
                <a:lnTo>
                  <a:pt x="5045444" y="1612860"/>
                </a:lnTo>
                <a:cubicBezTo>
                  <a:pt x="4963574" y="1230133"/>
                  <a:pt x="4609576" y="942231"/>
                  <a:pt x="4185285" y="942231"/>
                </a:cubicBezTo>
                <a:cubicBezTo>
                  <a:pt x="4154979" y="942231"/>
                  <a:pt x="4125031" y="943700"/>
                  <a:pt x="4095515" y="946567"/>
                </a:cubicBezTo>
                <a:lnTo>
                  <a:pt x="4011139" y="958886"/>
                </a:lnTo>
                <a:lnTo>
                  <a:pt x="3962493" y="870389"/>
                </a:lnTo>
                <a:lnTo>
                  <a:pt x="3988716" y="863910"/>
                </a:lnTo>
                <a:cubicBezTo>
                  <a:pt x="4052210" y="851425"/>
                  <a:pt x="4117951" y="844868"/>
                  <a:pt x="4185285" y="844868"/>
                </a:cubicBezTo>
                <a:close/>
                <a:moveTo>
                  <a:pt x="2585405" y="497130"/>
                </a:moveTo>
                <a:lnTo>
                  <a:pt x="2605493" y="518546"/>
                </a:lnTo>
                <a:cubicBezTo>
                  <a:pt x="2815291" y="764859"/>
                  <a:pt x="2941320" y="1080639"/>
                  <a:pt x="2941320" y="1424940"/>
                </a:cubicBezTo>
                <a:cubicBezTo>
                  <a:pt x="2941320" y="1818427"/>
                  <a:pt x="2776711" y="2174662"/>
                  <a:pt x="2510574" y="2432525"/>
                </a:cubicBezTo>
                <a:lnTo>
                  <a:pt x="2465607" y="2472124"/>
                </a:lnTo>
                <a:lnTo>
                  <a:pt x="2423047" y="2451909"/>
                </a:lnTo>
                <a:lnTo>
                  <a:pt x="2342644" y="2403748"/>
                </a:lnTo>
                <a:lnTo>
                  <a:pt x="2416748" y="2338699"/>
                </a:lnTo>
                <a:cubicBezTo>
                  <a:pt x="2658873" y="2104848"/>
                  <a:pt x="2808630" y="1781785"/>
                  <a:pt x="2808630" y="1424940"/>
                </a:cubicBezTo>
                <a:cubicBezTo>
                  <a:pt x="2808630" y="1112701"/>
                  <a:pt x="2693972" y="826326"/>
                  <a:pt x="2503103" y="602949"/>
                </a:cubicBezTo>
                <a:lnTo>
                  <a:pt x="2454712" y="551525"/>
                </a:lnTo>
                <a:lnTo>
                  <a:pt x="2518093" y="521421"/>
                </a:lnTo>
                <a:close/>
                <a:moveTo>
                  <a:pt x="2358786" y="460302"/>
                </a:moveTo>
                <a:lnTo>
                  <a:pt x="2416748" y="511181"/>
                </a:lnTo>
                <a:lnTo>
                  <a:pt x="2454712" y="551525"/>
                </a:lnTo>
                <a:lnTo>
                  <a:pt x="2423047" y="566565"/>
                </a:lnTo>
                <a:cubicBezTo>
                  <a:pt x="2084107" y="748108"/>
                  <a:pt x="1854016" y="1102179"/>
                  <a:pt x="1854016" y="1509237"/>
                </a:cubicBezTo>
                <a:cubicBezTo>
                  <a:pt x="1854016" y="1879290"/>
                  <a:pt x="2044174" y="2205552"/>
                  <a:pt x="2333398" y="2398210"/>
                </a:cubicBezTo>
                <a:lnTo>
                  <a:pt x="2342644" y="2403748"/>
                </a:lnTo>
                <a:lnTo>
                  <a:pt x="2321733" y="2422103"/>
                </a:lnTo>
                <a:lnTo>
                  <a:pt x="2238309" y="2482355"/>
                </a:lnTo>
                <a:lnTo>
                  <a:pt x="2170643" y="2432391"/>
                </a:lnTo>
                <a:cubicBezTo>
                  <a:pt x="1901373" y="2212965"/>
                  <a:pt x="1729740" y="1880892"/>
                  <a:pt x="1729740" y="1509237"/>
                </a:cubicBezTo>
                <a:cubicBezTo>
                  <a:pt x="1729740" y="1096287"/>
                  <a:pt x="1941632" y="732204"/>
                  <a:pt x="2263914" y="517213"/>
                </a:cubicBezTo>
                <a:close/>
                <a:moveTo>
                  <a:pt x="2941320" y="312897"/>
                </a:moveTo>
                <a:cubicBezTo>
                  <a:pt x="3359531" y="312897"/>
                  <a:pt x="3728252" y="522124"/>
                  <a:pt x="3945981" y="840352"/>
                </a:cubicBezTo>
                <a:lnTo>
                  <a:pt x="3962493" y="870389"/>
                </a:lnTo>
                <a:lnTo>
                  <a:pt x="3895243" y="887006"/>
                </a:lnTo>
                <a:lnTo>
                  <a:pt x="3840065" y="906412"/>
                </a:lnTo>
                <a:lnTo>
                  <a:pt x="3710160" y="751173"/>
                </a:lnTo>
                <a:cubicBezTo>
                  <a:pt x="3513397" y="557168"/>
                  <a:pt x="3241571" y="437173"/>
                  <a:pt x="2941320" y="437173"/>
                </a:cubicBezTo>
                <a:cubicBezTo>
                  <a:pt x="2828726" y="437173"/>
                  <a:pt x="2720130" y="454047"/>
                  <a:pt x="2617989" y="485371"/>
                </a:cubicBezTo>
                <a:lnTo>
                  <a:pt x="2585405" y="497130"/>
                </a:lnTo>
                <a:lnTo>
                  <a:pt x="2510574" y="417355"/>
                </a:lnTo>
                <a:lnTo>
                  <a:pt x="2490277" y="399482"/>
                </a:lnTo>
                <a:lnTo>
                  <a:pt x="2581033" y="366682"/>
                </a:lnTo>
                <a:cubicBezTo>
                  <a:pt x="2694848" y="331728"/>
                  <a:pt x="2815857" y="312897"/>
                  <a:pt x="2941320" y="312897"/>
                </a:cubicBezTo>
                <a:close/>
                <a:moveTo>
                  <a:pt x="1470660" y="0"/>
                </a:moveTo>
                <a:cubicBezTo>
                  <a:pt x="1826008" y="0"/>
                  <a:pt x="2151920" y="122111"/>
                  <a:pt x="2406136" y="325387"/>
                </a:cubicBezTo>
                <a:lnTo>
                  <a:pt x="2490277" y="399482"/>
                </a:lnTo>
                <a:lnTo>
                  <a:pt x="2469719" y="406912"/>
                </a:lnTo>
                <a:cubicBezTo>
                  <a:pt x="2433481" y="422046"/>
                  <a:pt x="2398144" y="438872"/>
                  <a:pt x="2363809" y="457289"/>
                </a:cubicBezTo>
                <a:lnTo>
                  <a:pt x="2358786" y="460302"/>
                </a:lnTo>
                <a:lnTo>
                  <a:pt x="2321733" y="427777"/>
                </a:lnTo>
                <a:cubicBezTo>
                  <a:pt x="2090453" y="243430"/>
                  <a:pt x="1793946" y="132690"/>
                  <a:pt x="1470660" y="132690"/>
                </a:cubicBezTo>
                <a:cubicBezTo>
                  <a:pt x="731720" y="132690"/>
                  <a:pt x="132690" y="711250"/>
                  <a:pt x="132690" y="1424940"/>
                </a:cubicBezTo>
                <a:cubicBezTo>
                  <a:pt x="132690" y="2138630"/>
                  <a:pt x="731720" y="2717190"/>
                  <a:pt x="1470660" y="2717190"/>
                </a:cubicBezTo>
                <a:cubicBezTo>
                  <a:pt x="1747763" y="2717190"/>
                  <a:pt x="2005190" y="2635830"/>
                  <a:pt x="2218732" y="2496494"/>
                </a:cubicBezTo>
                <a:lnTo>
                  <a:pt x="2238309" y="2482355"/>
                </a:lnTo>
                <a:lnTo>
                  <a:pt x="2263914" y="2501261"/>
                </a:lnTo>
                <a:lnTo>
                  <a:pt x="2359261" y="2558457"/>
                </a:lnTo>
                <a:lnTo>
                  <a:pt x="2292920" y="2606523"/>
                </a:lnTo>
                <a:cubicBezTo>
                  <a:pt x="2058201" y="2760166"/>
                  <a:pt x="1775244" y="2849880"/>
                  <a:pt x="1470660" y="2849880"/>
                </a:cubicBezTo>
                <a:cubicBezTo>
                  <a:pt x="658437" y="2849880"/>
                  <a:pt x="0" y="2211913"/>
                  <a:pt x="0" y="1424940"/>
                </a:cubicBezTo>
                <a:cubicBezTo>
                  <a:pt x="0" y="637967"/>
                  <a:pt x="658437" y="0"/>
                  <a:pt x="1470660" y="0"/>
                </a:cubicBezTo>
                <a:close/>
              </a:path>
            </a:pathLst>
          </a:custGeom>
          <a:gradFill>
            <a:gsLst>
              <a:gs pos="19000">
                <a:srgbClr val="FFF200">
                  <a:lumMod val="27000"/>
                  <a:lumOff val="73000"/>
                </a:srgbClr>
              </a:gs>
              <a:gs pos="45000">
                <a:srgbClr val="FF6600"/>
              </a:gs>
              <a:gs pos="100000">
                <a:srgbClr val="4D0808"/>
              </a:gs>
            </a:gsLst>
            <a:lin ang="5400000" scaled="0"/>
          </a:gradFill>
          <a:ln w="25400">
            <a:solidFill>
              <a:srgbClr val="FF6600"/>
            </a:solidFill>
            <a:prstDash val="sysDot"/>
          </a:ln>
          <a:effectLst/>
          <a:scene3d>
            <a:camera prst="orthographicFront"/>
            <a:lightRig rig="flat"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Forma libre 30"/>
          <p:cNvSpPr/>
          <p:nvPr/>
        </p:nvSpPr>
        <p:spPr>
          <a:xfrm flipH="1">
            <a:off x="5364264" y="1363260"/>
            <a:ext cx="1835520" cy="1135905"/>
          </a:xfrm>
          <a:custGeom>
            <a:avLst/>
            <a:gdLst>
              <a:gd name="connsiteX0" fmla="*/ 4516253 w 6336030"/>
              <a:gd name="connsiteY0" fmla="*/ 2662857 h 3783330"/>
              <a:gd name="connsiteX1" fmla="*/ 4535447 w 6336030"/>
              <a:gd name="connsiteY1" fmla="*/ 2726846 h 3783330"/>
              <a:gd name="connsiteX2" fmla="*/ 5139690 w 6336030"/>
              <a:gd name="connsiteY2" fmla="*/ 3141327 h 3783330"/>
              <a:gd name="connsiteX3" fmla="*/ 5143130 w 6336030"/>
              <a:gd name="connsiteY3" fmla="*/ 3140968 h 3783330"/>
              <a:gd name="connsiteX4" fmla="*/ 5139690 w 6336030"/>
              <a:gd name="connsiteY4" fmla="*/ 3175635 h 3783330"/>
              <a:gd name="connsiteX5" fmla="*/ 5147166 w 6336030"/>
              <a:gd name="connsiteY5" fmla="*/ 3250970 h 3783330"/>
              <a:gd name="connsiteX6" fmla="*/ 5139690 w 6336030"/>
              <a:gd name="connsiteY6" fmla="*/ 3251359 h 3783330"/>
              <a:gd name="connsiteX7" fmla="*/ 4434061 w 6336030"/>
              <a:gd name="connsiteY7" fmla="*/ 2769675 h 3783330"/>
              <a:gd name="connsiteX8" fmla="*/ 4410994 w 6336030"/>
              <a:gd name="connsiteY8" fmla="*/ 2693146 h 3783330"/>
              <a:gd name="connsiteX9" fmla="*/ 4475327 w 6336030"/>
              <a:gd name="connsiteY9" fmla="*/ 2677251 h 3783330"/>
              <a:gd name="connsiteX10" fmla="*/ 5764984 w 6336030"/>
              <a:gd name="connsiteY10" fmla="*/ 2656670 h 3783330"/>
              <a:gd name="connsiteX11" fmla="*/ 5841091 w 6336030"/>
              <a:gd name="connsiteY11" fmla="*/ 2664485 h 3783330"/>
              <a:gd name="connsiteX12" fmla="*/ 5873899 w 6336030"/>
              <a:gd name="connsiteY12" fmla="*/ 2674859 h 3783330"/>
              <a:gd name="connsiteX13" fmla="*/ 5845319 w 6336030"/>
              <a:gd name="connsiteY13" fmla="*/ 2769675 h 3783330"/>
              <a:gd name="connsiteX14" fmla="*/ 5294028 w 6336030"/>
              <a:gd name="connsiteY14" fmla="*/ 3235336 h 3783330"/>
              <a:gd name="connsiteX15" fmla="*/ 5232501 w 6336030"/>
              <a:gd name="connsiteY15" fmla="*/ 3245007 h 3783330"/>
              <a:gd name="connsiteX16" fmla="*/ 5225635 w 6336030"/>
              <a:gd name="connsiteY16" fmla="*/ 3175635 h 3783330"/>
              <a:gd name="connsiteX17" fmla="*/ 5229963 w 6336030"/>
              <a:gd name="connsiteY17" fmla="*/ 3131910 h 3783330"/>
              <a:gd name="connsiteX18" fmla="*/ 5271852 w 6336030"/>
              <a:gd name="connsiteY18" fmla="*/ 3127540 h 3783330"/>
              <a:gd name="connsiteX19" fmla="*/ 5743934 w 6336030"/>
              <a:gd name="connsiteY19" fmla="*/ 2726846 h 3783330"/>
              <a:gd name="connsiteX20" fmla="*/ 5892924 w 6336030"/>
              <a:gd name="connsiteY20" fmla="*/ 2591170 h 3783330"/>
              <a:gd name="connsiteX21" fmla="*/ 5970695 w 6336030"/>
              <a:gd name="connsiteY21" fmla="*/ 2615696 h 3783330"/>
              <a:gd name="connsiteX22" fmla="*/ 6336030 w 6336030"/>
              <a:gd name="connsiteY22" fmla="*/ 3175635 h 3783330"/>
              <a:gd name="connsiteX23" fmla="*/ 5737860 w 6336030"/>
              <a:gd name="connsiteY23" fmla="*/ 3783330 h 3783330"/>
              <a:gd name="connsiteX24" fmla="*/ 5151843 w 6336030"/>
              <a:gd name="connsiteY24" fmla="*/ 3298107 h 3783330"/>
              <a:gd name="connsiteX25" fmla="*/ 5147166 w 6336030"/>
              <a:gd name="connsiteY25" fmla="*/ 3250970 h 3783330"/>
              <a:gd name="connsiteX26" fmla="*/ 5217990 w 6336030"/>
              <a:gd name="connsiteY26" fmla="*/ 3247287 h 3783330"/>
              <a:gd name="connsiteX27" fmla="*/ 5232501 w 6336030"/>
              <a:gd name="connsiteY27" fmla="*/ 3245007 h 3783330"/>
              <a:gd name="connsiteX28" fmla="*/ 5236042 w 6336030"/>
              <a:gd name="connsiteY28" fmla="*/ 3280786 h 3783330"/>
              <a:gd name="connsiteX29" fmla="*/ 5737860 w 6336030"/>
              <a:gd name="connsiteY29" fmla="*/ 3697385 h 3783330"/>
              <a:gd name="connsiteX30" fmla="*/ 6250085 w 6336030"/>
              <a:gd name="connsiteY30" fmla="*/ 3175635 h 3783330"/>
              <a:gd name="connsiteX31" fmla="*/ 5937241 w 6336030"/>
              <a:gd name="connsiteY31" fmla="*/ 2694887 h 3783330"/>
              <a:gd name="connsiteX32" fmla="*/ 5873899 w 6336030"/>
              <a:gd name="connsiteY32" fmla="*/ 2674859 h 3783330"/>
              <a:gd name="connsiteX33" fmla="*/ 5889942 w 6336030"/>
              <a:gd name="connsiteY33" fmla="*/ 2621634 h 3783330"/>
              <a:gd name="connsiteX34" fmla="*/ 5737860 w 6336030"/>
              <a:gd name="connsiteY34" fmla="*/ 2567940 h 3783330"/>
              <a:gd name="connsiteX35" fmla="*/ 5784748 w 6336030"/>
              <a:gd name="connsiteY35" fmla="*/ 2572742 h 3783330"/>
              <a:gd name="connsiteX36" fmla="*/ 5782145 w 6336030"/>
              <a:gd name="connsiteY36" fmla="*/ 2599458 h 3783330"/>
              <a:gd name="connsiteX37" fmla="*/ 5764984 w 6336030"/>
              <a:gd name="connsiteY37" fmla="*/ 2656670 h 3783330"/>
              <a:gd name="connsiteX38" fmla="*/ 5737860 w 6336030"/>
              <a:gd name="connsiteY38" fmla="*/ 2653885 h 3783330"/>
              <a:gd name="connsiteX39" fmla="*/ 5236042 w 6336030"/>
              <a:gd name="connsiteY39" fmla="*/ 3070484 h 3783330"/>
              <a:gd name="connsiteX40" fmla="*/ 5229963 w 6336030"/>
              <a:gd name="connsiteY40" fmla="*/ 3131910 h 3783330"/>
              <a:gd name="connsiteX41" fmla="*/ 5143130 w 6336030"/>
              <a:gd name="connsiteY41" fmla="*/ 3140968 h 3783330"/>
              <a:gd name="connsiteX42" fmla="*/ 5151843 w 6336030"/>
              <a:gd name="connsiteY42" fmla="*/ 3053163 h 3783330"/>
              <a:gd name="connsiteX43" fmla="*/ 5737860 w 6336030"/>
              <a:gd name="connsiteY43" fmla="*/ 2567940 h 3783330"/>
              <a:gd name="connsiteX44" fmla="*/ 3672662 w 6336030"/>
              <a:gd name="connsiteY44" fmla="*/ 2461436 h 3783330"/>
              <a:gd name="connsiteX45" fmla="*/ 3694389 w 6336030"/>
              <a:gd name="connsiteY45" fmla="*/ 2478584 h 3783330"/>
              <a:gd name="connsiteX46" fmla="*/ 4185285 w 6336030"/>
              <a:gd name="connsiteY46" fmla="*/ 2622025 h 3783330"/>
              <a:gd name="connsiteX47" fmla="*/ 4362232 w 6336030"/>
              <a:gd name="connsiteY47" fmla="*/ 2604961 h 3783330"/>
              <a:gd name="connsiteX48" fmla="*/ 4387206 w 6336030"/>
              <a:gd name="connsiteY48" fmla="*/ 2598819 h 3783330"/>
              <a:gd name="connsiteX49" fmla="*/ 4389439 w 6336030"/>
              <a:gd name="connsiteY49" fmla="*/ 2621634 h 3783330"/>
              <a:gd name="connsiteX50" fmla="*/ 4410994 w 6336030"/>
              <a:gd name="connsiteY50" fmla="*/ 2693146 h 3783330"/>
              <a:gd name="connsiteX51" fmla="*/ 4381854 w 6336030"/>
              <a:gd name="connsiteY51" fmla="*/ 2700346 h 3783330"/>
              <a:gd name="connsiteX52" fmla="*/ 4185285 w 6336030"/>
              <a:gd name="connsiteY52" fmla="*/ 2719388 h 3783330"/>
              <a:gd name="connsiteX53" fmla="*/ 3639952 w 6336030"/>
              <a:gd name="connsiteY53" fmla="*/ 2559319 h 3783330"/>
              <a:gd name="connsiteX54" fmla="*/ 3589123 w 6336030"/>
              <a:gd name="connsiteY54" fmla="*/ 2519019 h 3783330"/>
              <a:gd name="connsiteX55" fmla="*/ 3618726 w 6336030"/>
              <a:gd name="connsiteY55" fmla="*/ 2501261 h 3783330"/>
              <a:gd name="connsiteX56" fmla="*/ 3487363 w 6336030"/>
              <a:gd name="connsiteY56" fmla="*/ 2435275 h 3783330"/>
              <a:gd name="connsiteX57" fmla="*/ 3495602 w 6336030"/>
              <a:gd name="connsiteY57" fmla="*/ 2444871 h 3783330"/>
              <a:gd name="connsiteX58" fmla="*/ 3589123 w 6336030"/>
              <a:gd name="connsiteY58" fmla="*/ 2519019 h 3783330"/>
              <a:gd name="connsiteX59" fmla="*/ 3518831 w 6336030"/>
              <a:gd name="connsiteY59" fmla="*/ 2561185 h 3783330"/>
              <a:gd name="connsiteX60" fmla="*/ 2941320 w 6336030"/>
              <a:gd name="connsiteY60" fmla="*/ 2705577 h 3783330"/>
              <a:gd name="connsiteX61" fmla="*/ 2363809 w 6336030"/>
              <a:gd name="connsiteY61" fmla="*/ 2561185 h 3783330"/>
              <a:gd name="connsiteX62" fmla="*/ 2359261 w 6336030"/>
              <a:gd name="connsiteY62" fmla="*/ 2558457 h 3783330"/>
              <a:gd name="connsiteX63" fmla="*/ 2406136 w 6336030"/>
              <a:gd name="connsiteY63" fmla="*/ 2524493 h 3783330"/>
              <a:gd name="connsiteX64" fmla="*/ 2465607 w 6336030"/>
              <a:gd name="connsiteY64" fmla="*/ 2472124 h 3783330"/>
              <a:gd name="connsiteX65" fmla="*/ 2518093 w 6336030"/>
              <a:gd name="connsiteY65" fmla="*/ 2497053 h 3783330"/>
              <a:gd name="connsiteX66" fmla="*/ 2941320 w 6336030"/>
              <a:gd name="connsiteY66" fmla="*/ 2581301 h 3783330"/>
              <a:gd name="connsiteX67" fmla="*/ 3459594 w 6336030"/>
              <a:gd name="connsiteY67" fmla="*/ 2451909 h 3783330"/>
              <a:gd name="connsiteX68" fmla="*/ 5139690 w 6336030"/>
              <a:gd name="connsiteY68" fmla="*/ 1784051 h 3783330"/>
              <a:gd name="connsiteX69" fmla="*/ 5160219 w 6336030"/>
              <a:gd name="connsiteY69" fmla="*/ 1786193 h 3783330"/>
              <a:gd name="connsiteX70" fmla="*/ 5140829 w 6336030"/>
              <a:gd name="connsiteY70" fmla="*/ 1971019 h 3783330"/>
              <a:gd name="connsiteX71" fmla="*/ 4564939 w 6336030"/>
              <a:gd name="connsiteY71" fmla="*/ 2645734 h 3783330"/>
              <a:gd name="connsiteX72" fmla="*/ 4516253 w 6336030"/>
              <a:gd name="connsiteY72" fmla="*/ 2662857 h 3783330"/>
              <a:gd name="connsiteX73" fmla="*/ 4497235 w 6336030"/>
              <a:gd name="connsiteY73" fmla="*/ 2599458 h 3783330"/>
              <a:gd name="connsiteX74" fmla="*/ 4494127 w 6336030"/>
              <a:gd name="connsiteY74" fmla="*/ 2567546 h 3783330"/>
              <a:gd name="connsiteX75" fmla="*/ 4527041 w 6336030"/>
              <a:gd name="connsiteY75" fmla="*/ 2556022 h 3783330"/>
              <a:gd name="connsiteX76" fmla="*/ 5045444 w 6336030"/>
              <a:gd name="connsiteY76" fmla="*/ 1951397 h 3783330"/>
              <a:gd name="connsiteX77" fmla="*/ 5062228 w 6336030"/>
              <a:gd name="connsiteY77" fmla="*/ 1792132 h 3783330"/>
              <a:gd name="connsiteX78" fmla="*/ 5052466 w 6336030"/>
              <a:gd name="connsiteY78" fmla="*/ 1679494 h 3783330"/>
              <a:gd name="connsiteX79" fmla="*/ 5063282 w 6336030"/>
              <a:gd name="connsiteY79" fmla="*/ 1782128 h 3783330"/>
              <a:gd name="connsiteX80" fmla="*/ 5062228 w 6336030"/>
              <a:gd name="connsiteY80" fmla="*/ 1792132 h 3783330"/>
              <a:gd name="connsiteX81" fmla="*/ 5007528 w 6336030"/>
              <a:gd name="connsiteY81" fmla="*/ 1797839 h 3783330"/>
              <a:gd name="connsiteX82" fmla="*/ 4483912 w 6336030"/>
              <a:gd name="connsiteY82" fmla="*/ 2462689 h 3783330"/>
              <a:gd name="connsiteX83" fmla="*/ 4494127 w 6336030"/>
              <a:gd name="connsiteY83" fmla="*/ 2567546 h 3783330"/>
              <a:gd name="connsiteX84" fmla="*/ 4446375 w 6336030"/>
              <a:gd name="connsiteY84" fmla="*/ 2584265 h 3783330"/>
              <a:gd name="connsiteX85" fmla="*/ 4387206 w 6336030"/>
              <a:gd name="connsiteY85" fmla="*/ 2598819 h 3783330"/>
              <a:gd name="connsiteX86" fmla="*/ 4373880 w 6336030"/>
              <a:gd name="connsiteY86" fmla="*/ 2462689 h 3783330"/>
              <a:gd name="connsiteX87" fmla="*/ 4985353 w 6336030"/>
              <a:gd name="connsiteY87" fmla="*/ 1690042 h 3783330"/>
              <a:gd name="connsiteX88" fmla="*/ 5149357 w 6336030"/>
              <a:gd name="connsiteY88" fmla="*/ 1674522 h 3783330"/>
              <a:gd name="connsiteX89" fmla="*/ 5217990 w 6336030"/>
              <a:gd name="connsiteY89" fmla="*/ 1678091 h 3783330"/>
              <a:gd name="connsiteX90" fmla="*/ 5905500 w 6336030"/>
              <a:gd name="connsiteY90" fmla="*/ 2462689 h 3783330"/>
              <a:gd name="connsiteX91" fmla="*/ 5892924 w 6336030"/>
              <a:gd name="connsiteY91" fmla="*/ 2591170 h 3783330"/>
              <a:gd name="connsiteX92" fmla="*/ 5858412 w 6336030"/>
              <a:gd name="connsiteY92" fmla="*/ 2580286 h 3783330"/>
              <a:gd name="connsiteX93" fmla="*/ 5784748 w 6336030"/>
              <a:gd name="connsiteY93" fmla="*/ 2572742 h 3783330"/>
              <a:gd name="connsiteX94" fmla="*/ 5795468 w 6336030"/>
              <a:gd name="connsiteY94" fmla="*/ 2462689 h 3783330"/>
              <a:gd name="connsiteX95" fmla="*/ 5271852 w 6336030"/>
              <a:gd name="connsiteY95" fmla="*/ 1797839 h 3783330"/>
              <a:gd name="connsiteX96" fmla="*/ 5160219 w 6336030"/>
              <a:gd name="connsiteY96" fmla="*/ 1786193 h 3783330"/>
              <a:gd name="connsiteX97" fmla="*/ 5160645 w 6336030"/>
              <a:gd name="connsiteY97" fmla="*/ 1782128 h 3783330"/>
              <a:gd name="connsiteX98" fmla="*/ 4011139 w 6336030"/>
              <a:gd name="connsiteY98" fmla="*/ 958886 h 3783330"/>
              <a:gd name="connsiteX99" fmla="*/ 4057688 w 6336030"/>
              <a:gd name="connsiteY99" fmla="*/ 1043568 h 3783330"/>
              <a:gd name="connsiteX100" fmla="*/ 4152900 w 6336030"/>
              <a:gd name="connsiteY100" fmla="*/ 1509237 h 3783330"/>
              <a:gd name="connsiteX101" fmla="*/ 3711998 w 6336030"/>
              <a:gd name="connsiteY101" fmla="*/ 2432391 h 3783330"/>
              <a:gd name="connsiteX102" fmla="*/ 3672662 w 6336030"/>
              <a:gd name="connsiteY102" fmla="*/ 2461436 h 3783330"/>
              <a:gd name="connsiteX103" fmla="*/ 3571636 w 6336030"/>
              <a:gd name="connsiteY103" fmla="*/ 2381698 h 3783330"/>
              <a:gd name="connsiteX104" fmla="*/ 3632946 w 6336030"/>
              <a:gd name="connsiteY104" fmla="*/ 2336494 h 3783330"/>
              <a:gd name="connsiteX105" fmla="*/ 4028624 w 6336030"/>
              <a:gd name="connsiteY105" fmla="*/ 1509237 h 3783330"/>
              <a:gd name="connsiteX106" fmla="*/ 3943178 w 6336030"/>
              <a:gd name="connsiteY106" fmla="*/ 1091941 h 3783330"/>
              <a:gd name="connsiteX107" fmla="*/ 3888442 w 6336030"/>
              <a:gd name="connsiteY107" fmla="*/ 992510 h 3783330"/>
              <a:gd name="connsiteX108" fmla="*/ 3924196 w 6336030"/>
              <a:gd name="connsiteY108" fmla="*/ 979991 h 3783330"/>
              <a:gd name="connsiteX109" fmla="*/ 4008338 w 6336030"/>
              <a:gd name="connsiteY109" fmla="*/ 959295 h 3783330"/>
              <a:gd name="connsiteX110" fmla="*/ 3840065 w 6336030"/>
              <a:gd name="connsiteY110" fmla="*/ 906412 h 3783330"/>
              <a:gd name="connsiteX111" fmla="*/ 3842930 w 6336030"/>
              <a:gd name="connsiteY111" fmla="*/ 909836 h 3783330"/>
              <a:gd name="connsiteX112" fmla="*/ 3888442 w 6336030"/>
              <a:gd name="connsiteY112" fmla="*/ 992510 h 3783330"/>
              <a:gd name="connsiteX113" fmla="*/ 3843529 w 6336030"/>
              <a:gd name="connsiteY113" fmla="*/ 1008234 h 3783330"/>
              <a:gd name="connsiteX114" fmla="*/ 3307288 w 6336030"/>
              <a:gd name="connsiteY114" fmla="*/ 1782128 h 3783330"/>
              <a:gd name="connsiteX115" fmla="*/ 3564448 w 6336030"/>
              <a:gd name="connsiteY115" fmla="*/ 2376025 h 3783330"/>
              <a:gd name="connsiteX116" fmla="*/ 3571636 w 6336030"/>
              <a:gd name="connsiteY116" fmla="*/ 2381698 h 3783330"/>
              <a:gd name="connsiteX117" fmla="*/ 3549242 w 6336030"/>
              <a:gd name="connsiteY117" fmla="*/ 2398210 h 3783330"/>
              <a:gd name="connsiteX118" fmla="*/ 3487363 w 6336030"/>
              <a:gd name="connsiteY118" fmla="*/ 2435275 h 3783330"/>
              <a:gd name="connsiteX119" fmla="*/ 3376502 w 6336030"/>
              <a:gd name="connsiteY119" fmla="*/ 2306159 h 3783330"/>
              <a:gd name="connsiteX120" fmla="*/ 3209925 w 6336030"/>
              <a:gd name="connsiteY120" fmla="*/ 1782128 h 3783330"/>
              <a:gd name="connsiteX121" fmla="*/ 3805631 w 6336030"/>
              <a:gd name="connsiteY121" fmla="*/ 918523 h 3783330"/>
              <a:gd name="connsiteX122" fmla="*/ 4185285 w 6336030"/>
              <a:gd name="connsiteY122" fmla="*/ 844868 h 3783330"/>
              <a:gd name="connsiteX123" fmla="*/ 5140829 w 6336030"/>
              <a:gd name="connsiteY123" fmla="*/ 1593238 h 3783330"/>
              <a:gd name="connsiteX124" fmla="*/ 5149357 w 6336030"/>
              <a:gd name="connsiteY124" fmla="*/ 1674522 h 3783330"/>
              <a:gd name="connsiteX125" fmla="*/ 5139690 w 6336030"/>
              <a:gd name="connsiteY125" fmla="*/ 1674019 h 3783330"/>
              <a:gd name="connsiteX126" fmla="*/ 5061391 w 6336030"/>
              <a:gd name="connsiteY126" fmla="*/ 1678091 h 3783330"/>
              <a:gd name="connsiteX127" fmla="*/ 5052466 w 6336030"/>
              <a:gd name="connsiteY127" fmla="*/ 1679494 h 3783330"/>
              <a:gd name="connsiteX128" fmla="*/ 5045444 w 6336030"/>
              <a:gd name="connsiteY128" fmla="*/ 1612860 h 3783330"/>
              <a:gd name="connsiteX129" fmla="*/ 4185285 w 6336030"/>
              <a:gd name="connsiteY129" fmla="*/ 942231 h 3783330"/>
              <a:gd name="connsiteX130" fmla="*/ 4095515 w 6336030"/>
              <a:gd name="connsiteY130" fmla="*/ 946567 h 3783330"/>
              <a:gd name="connsiteX131" fmla="*/ 4011139 w 6336030"/>
              <a:gd name="connsiteY131" fmla="*/ 958886 h 3783330"/>
              <a:gd name="connsiteX132" fmla="*/ 3962493 w 6336030"/>
              <a:gd name="connsiteY132" fmla="*/ 870389 h 3783330"/>
              <a:gd name="connsiteX133" fmla="*/ 3988716 w 6336030"/>
              <a:gd name="connsiteY133" fmla="*/ 863910 h 3783330"/>
              <a:gd name="connsiteX134" fmla="*/ 4185285 w 6336030"/>
              <a:gd name="connsiteY134" fmla="*/ 844868 h 3783330"/>
              <a:gd name="connsiteX135" fmla="*/ 2585405 w 6336030"/>
              <a:gd name="connsiteY135" fmla="*/ 497130 h 3783330"/>
              <a:gd name="connsiteX136" fmla="*/ 2605493 w 6336030"/>
              <a:gd name="connsiteY136" fmla="*/ 518546 h 3783330"/>
              <a:gd name="connsiteX137" fmla="*/ 2941320 w 6336030"/>
              <a:gd name="connsiteY137" fmla="*/ 1424940 h 3783330"/>
              <a:gd name="connsiteX138" fmla="*/ 2510574 w 6336030"/>
              <a:gd name="connsiteY138" fmla="*/ 2432525 h 3783330"/>
              <a:gd name="connsiteX139" fmla="*/ 2465607 w 6336030"/>
              <a:gd name="connsiteY139" fmla="*/ 2472124 h 3783330"/>
              <a:gd name="connsiteX140" fmla="*/ 2423047 w 6336030"/>
              <a:gd name="connsiteY140" fmla="*/ 2451909 h 3783330"/>
              <a:gd name="connsiteX141" fmla="*/ 2342644 w 6336030"/>
              <a:gd name="connsiteY141" fmla="*/ 2403748 h 3783330"/>
              <a:gd name="connsiteX142" fmla="*/ 2416748 w 6336030"/>
              <a:gd name="connsiteY142" fmla="*/ 2338699 h 3783330"/>
              <a:gd name="connsiteX143" fmla="*/ 2808630 w 6336030"/>
              <a:gd name="connsiteY143" fmla="*/ 1424940 h 3783330"/>
              <a:gd name="connsiteX144" fmla="*/ 2503103 w 6336030"/>
              <a:gd name="connsiteY144" fmla="*/ 602949 h 3783330"/>
              <a:gd name="connsiteX145" fmla="*/ 2454712 w 6336030"/>
              <a:gd name="connsiteY145" fmla="*/ 551525 h 3783330"/>
              <a:gd name="connsiteX146" fmla="*/ 2518093 w 6336030"/>
              <a:gd name="connsiteY146" fmla="*/ 521421 h 3783330"/>
              <a:gd name="connsiteX147" fmla="*/ 2358786 w 6336030"/>
              <a:gd name="connsiteY147" fmla="*/ 460302 h 3783330"/>
              <a:gd name="connsiteX148" fmla="*/ 2416748 w 6336030"/>
              <a:gd name="connsiteY148" fmla="*/ 511181 h 3783330"/>
              <a:gd name="connsiteX149" fmla="*/ 2454712 w 6336030"/>
              <a:gd name="connsiteY149" fmla="*/ 551525 h 3783330"/>
              <a:gd name="connsiteX150" fmla="*/ 2423047 w 6336030"/>
              <a:gd name="connsiteY150" fmla="*/ 566565 h 3783330"/>
              <a:gd name="connsiteX151" fmla="*/ 1854016 w 6336030"/>
              <a:gd name="connsiteY151" fmla="*/ 1509237 h 3783330"/>
              <a:gd name="connsiteX152" fmla="*/ 2333398 w 6336030"/>
              <a:gd name="connsiteY152" fmla="*/ 2398210 h 3783330"/>
              <a:gd name="connsiteX153" fmla="*/ 2342644 w 6336030"/>
              <a:gd name="connsiteY153" fmla="*/ 2403748 h 3783330"/>
              <a:gd name="connsiteX154" fmla="*/ 2321733 w 6336030"/>
              <a:gd name="connsiteY154" fmla="*/ 2422103 h 3783330"/>
              <a:gd name="connsiteX155" fmla="*/ 2238309 w 6336030"/>
              <a:gd name="connsiteY155" fmla="*/ 2482355 h 3783330"/>
              <a:gd name="connsiteX156" fmla="*/ 2170643 w 6336030"/>
              <a:gd name="connsiteY156" fmla="*/ 2432391 h 3783330"/>
              <a:gd name="connsiteX157" fmla="*/ 1729740 w 6336030"/>
              <a:gd name="connsiteY157" fmla="*/ 1509237 h 3783330"/>
              <a:gd name="connsiteX158" fmla="*/ 2263914 w 6336030"/>
              <a:gd name="connsiteY158" fmla="*/ 517213 h 3783330"/>
              <a:gd name="connsiteX159" fmla="*/ 2941320 w 6336030"/>
              <a:gd name="connsiteY159" fmla="*/ 312897 h 3783330"/>
              <a:gd name="connsiteX160" fmla="*/ 3945981 w 6336030"/>
              <a:gd name="connsiteY160" fmla="*/ 840352 h 3783330"/>
              <a:gd name="connsiteX161" fmla="*/ 3962493 w 6336030"/>
              <a:gd name="connsiteY161" fmla="*/ 870389 h 3783330"/>
              <a:gd name="connsiteX162" fmla="*/ 3895243 w 6336030"/>
              <a:gd name="connsiteY162" fmla="*/ 887006 h 3783330"/>
              <a:gd name="connsiteX163" fmla="*/ 3840065 w 6336030"/>
              <a:gd name="connsiteY163" fmla="*/ 906412 h 3783330"/>
              <a:gd name="connsiteX164" fmla="*/ 3710160 w 6336030"/>
              <a:gd name="connsiteY164" fmla="*/ 751173 h 3783330"/>
              <a:gd name="connsiteX165" fmla="*/ 2941320 w 6336030"/>
              <a:gd name="connsiteY165" fmla="*/ 437173 h 3783330"/>
              <a:gd name="connsiteX166" fmla="*/ 2617989 w 6336030"/>
              <a:gd name="connsiteY166" fmla="*/ 485371 h 3783330"/>
              <a:gd name="connsiteX167" fmla="*/ 2585405 w 6336030"/>
              <a:gd name="connsiteY167" fmla="*/ 497130 h 3783330"/>
              <a:gd name="connsiteX168" fmla="*/ 2510574 w 6336030"/>
              <a:gd name="connsiteY168" fmla="*/ 417355 h 3783330"/>
              <a:gd name="connsiteX169" fmla="*/ 2490277 w 6336030"/>
              <a:gd name="connsiteY169" fmla="*/ 399482 h 3783330"/>
              <a:gd name="connsiteX170" fmla="*/ 2581033 w 6336030"/>
              <a:gd name="connsiteY170" fmla="*/ 366682 h 3783330"/>
              <a:gd name="connsiteX171" fmla="*/ 2941320 w 6336030"/>
              <a:gd name="connsiteY171" fmla="*/ 312897 h 3783330"/>
              <a:gd name="connsiteX172" fmla="*/ 1470660 w 6336030"/>
              <a:gd name="connsiteY172" fmla="*/ 0 h 3783330"/>
              <a:gd name="connsiteX173" fmla="*/ 2406136 w 6336030"/>
              <a:gd name="connsiteY173" fmla="*/ 325387 h 3783330"/>
              <a:gd name="connsiteX174" fmla="*/ 2490277 w 6336030"/>
              <a:gd name="connsiteY174" fmla="*/ 399482 h 3783330"/>
              <a:gd name="connsiteX175" fmla="*/ 2469719 w 6336030"/>
              <a:gd name="connsiteY175" fmla="*/ 406912 h 3783330"/>
              <a:gd name="connsiteX176" fmla="*/ 2363809 w 6336030"/>
              <a:gd name="connsiteY176" fmla="*/ 457289 h 3783330"/>
              <a:gd name="connsiteX177" fmla="*/ 2358786 w 6336030"/>
              <a:gd name="connsiteY177" fmla="*/ 460302 h 3783330"/>
              <a:gd name="connsiteX178" fmla="*/ 2321733 w 6336030"/>
              <a:gd name="connsiteY178" fmla="*/ 427777 h 3783330"/>
              <a:gd name="connsiteX179" fmla="*/ 1470660 w 6336030"/>
              <a:gd name="connsiteY179" fmla="*/ 132690 h 3783330"/>
              <a:gd name="connsiteX180" fmla="*/ 132690 w 6336030"/>
              <a:gd name="connsiteY180" fmla="*/ 1424940 h 3783330"/>
              <a:gd name="connsiteX181" fmla="*/ 1470660 w 6336030"/>
              <a:gd name="connsiteY181" fmla="*/ 2717190 h 3783330"/>
              <a:gd name="connsiteX182" fmla="*/ 2218732 w 6336030"/>
              <a:gd name="connsiteY182" fmla="*/ 2496494 h 3783330"/>
              <a:gd name="connsiteX183" fmla="*/ 2238309 w 6336030"/>
              <a:gd name="connsiteY183" fmla="*/ 2482355 h 3783330"/>
              <a:gd name="connsiteX184" fmla="*/ 2263914 w 6336030"/>
              <a:gd name="connsiteY184" fmla="*/ 2501261 h 3783330"/>
              <a:gd name="connsiteX185" fmla="*/ 2359261 w 6336030"/>
              <a:gd name="connsiteY185" fmla="*/ 2558457 h 3783330"/>
              <a:gd name="connsiteX186" fmla="*/ 2292920 w 6336030"/>
              <a:gd name="connsiteY186" fmla="*/ 2606523 h 3783330"/>
              <a:gd name="connsiteX187" fmla="*/ 1470660 w 6336030"/>
              <a:gd name="connsiteY187" fmla="*/ 2849880 h 3783330"/>
              <a:gd name="connsiteX188" fmla="*/ 0 w 6336030"/>
              <a:gd name="connsiteY188" fmla="*/ 1424940 h 3783330"/>
              <a:gd name="connsiteX189" fmla="*/ 1470660 w 6336030"/>
              <a:gd name="connsiteY189" fmla="*/ 0 h 37833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Lst>
            <a:rect l="l" t="t" r="r" b="b"/>
            <a:pathLst>
              <a:path w="6336030" h="3783330">
                <a:moveTo>
                  <a:pt x="4516253" y="2662857"/>
                </a:moveTo>
                <a:lnTo>
                  <a:pt x="4535447" y="2726846"/>
                </a:lnTo>
                <a:cubicBezTo>
                  <a:pt x="4634999" y="2970419"/>
                  <a:pt x="4868058" y="3141327"/>
                  <a:pt x="5139690" y="3141327"/>
                </a:cubicBezTo>
                <a:lnTo>
                  <a:pt x="5143130" y="3140968"/>
                </a:lnTo>
                <a:lnTo>
                  <a:pt x="5139690" y="3175635"/>
                </a:lnTo>
                <a:lnTo>
                  <a:pt x="5147166" y="3250970"/>
                </a:lnTo>
                <a:lnTo>
                  <a:pt x="5139690" y="3251359"/>
                </a:lnTo>
                <a:cubicBezTo>
                  <a:pt x="4822482" y="3251359"/>
                  <a:pt x="4550318" y="3052740"/>
                  <a:pt x="4434061" y="2769675"/>
                </a:cubicBezTo>
                <a:lnTo>
                  <a:pt x="4410994" y="2693146"/>
                </a:lnTo>
                <a:lnTo>
                  <a:pt x="4475327" y="2677251"/>
                </a:lnTo>
                <a:close/>
                <a:moveTo>
                  <a:pt x="5764984" y="2656670"/>
                </a:moveTo>
                <a:lnTo>
                  <a:pt x="5841091" y="2664485"/>
                </a:lnTo>
                <a:lnTo>
                  <a:pt x="5873899" y="2674859"/>
                </a:lnTo>
                <a:lnTo>
                  <a:pt x="5845319" y="2769675"/>
                </a:lnTo>
                <a:cubicBezTo>
                  <a:pt x="5748439" y="3005563"/>
                  <a:pt x="5543290" y="3182807"/>
                  <a:pt x="5294028" y="3235336"/>
                </a:cubicBezTo>
                <a:lnTo>
                  <a:pt x="5232501" y="3245007"/>
                </a:lnTo>
                <a:lnTo>
                  <a:pt x="5225635" y="3175635"/>
                </a:lnTo>
                <a:lnTo>
                  <a:pt x="5229963" y="3131910"/>
                </a:lnTo>
                <a:lnTo>
                  <a:pt x="5271852" y="3127540"/>
                </a:lnTo>
                <a:cubicBezTo>
                  <a:pt x="5485300" y="3082339"/>
                  <a:pt x="5660973" y="2929823"/>
                  <a:pt x="5743934" y="2726846"/>
                </a:cubicBezTo>
                <a:close/>
                <a:moveTo>
                  <a:pt x="5892924" y="2591170"/>
                </a:moveTo>
                <a:lnTo>
                  <a:pt x="5970695" y="2615696"/>
                </a:lnTo>
                <a:cubicBezTo>
                  <a:pt x="6185387" y="2707949"/>
                  <a:pt x="6336030" y="2923920"/>
                  <a:pt x="6336030" y="3175635"/>
                </a:cubicBezTo>
                <a:cubicBezTo>
                  <a:pt x="6336030" y="3511256"/>
                  <a:pt x="6068220" y="3783330"/>
                  <a:pt x="5737860" y="3783330"/>
                </a:cubicBezTo>
                <a:cubicBezTo>
                  <a:pt x="5448795" y="3783330"/>
                  <a:pt x="5207620" y="3575024"/>
                  <a:pt x="5151843" y="3298107"/>
                </a:cubicBezTo>
                <a:lnTo>
                  <a:pt x="5147166" y="3250970"/>
                </a:lnTo>
                <a:lnTo>
                  <a:pt x="5217990" y="3247287"/>
                </a:lnTo>
                <a:lnTo>
                  <a:pt x="5232501" y="3245007"/>
                </a:lnTo>
                <a:lnTo>
                  <a:pt x="5236042" y="3280786"/>
                </a:lnTo>
                <a:cubicBezTo>
                  <a:pt x="5283805" y="3518539"/>
                  <a:pt x="5490328" y="3697385"/>
                  <a:pt x="5737860" y="3697385"/>
                </a:cubicBezTo>
                <a:cubicBezTo>
                  <a:pt x="6020754" y="3697385"/>
                  <a:pt x="6250085" y="3463790"/>
                  <a:pt x="6250085" y="3175635"/>
                </a:cubicBezTo>
                <a:cubicBezTo>
                  <a:pt x="6250085" y="2959519"/>
                  <a:pt x="6121087" y="2774093"/>
                  <a:pt x="5937241" y="2694887"/>
                </a:cubicBezTo>
                <a:lnTo>
                  <a:pt x="5873899" y="2674859"/>
                </a:lnTo>
                <a:lnTo>
                  <a:pt x="5889942" y="2621634"/>
                </a:lnTo>
                <a:close/>
                <a:moveTo>
                  <a:pt x="5737860" y="2567940"/>
                </a:moveTo>
                <a:lnTo>
                  <a:pt x="5784748" y="2572742"/>
                </a:lnTo>
                <a:lnTo>
                  <a:pt x="5782145" y="2599458"/>
                </a:lnTo>
                <a:lnTo>
                  <a:pt x="5764984" y="2656670"/>
                </a:lnTo>
                <a:lnTo>
                  <a:pt x="5737860" y="2653885"/>
                </a:lnTo>
                <a:cubicBezTo>
                  <a:pt x="5490328" y="2653885"/>
                  <a:pt x="5283805" y="2832731"/>
                  <a:pt x="5236042" y="3070484"/>
                </a:cubicBezTo>
                <a:lnTo>
                  <a:pt x="5229963" y="3131910"/>
                </a:lnTo>
                <a:lnTo>
                  <a:pt x="5143130" y="3140968"/>
                </a:lnTo>
                <a:lnTo>
                  <a:pt x="5151843" y="3053163"/>
                </a:lnTo>
                <a:cubicBezTo>
                  <a:pt x="5207620" y="2776247"/>
                  <a:pt x="5448795" y="2567940"/>
                  <a:pt x="5737860" y="2567940"/>
                </a:cubicBezTo>
                <a:close/>
                <a:moveTo>
                  <a:pt x="3672662" y="2461436"/>
                </a:moveTo>
                <a:lnTo>
                  <a:pt x="3694389" y="2478584"/>
                </a:lnTo>
                <a:cubicBezTo>
                  <a:pt x="3834518" y="2569145"/>
                  <a:pt x="4003446" y="2622025"/>
                  <a:pt x="4185285" y="2622025"/>
                </a:cubicBezTo>
                <a:cubicBezTo>
                  <a:pt x="4245898" y="2622025"/>
                  <a:pt x="4305077" y="2616150"/>
                  <a:pt x="4362232" y="2604961"/>
                </a:cubicBezTo>
                <a:lnTo>
                  <a:pt x="4387206" y="2598819"/>
                </a:lnTo>
                <a:lnTo>
                  <a:pt x="4389439" y="2621634"/>
                </a:lnTo>
                <a:lnTo>
                  <a:pt x="4410994" y="2693146"/>
                </a:lnTo>
                <a:lnTo>
                  <a:pt x="4381854" y="2700346"/>
                </a:lnTo>
                <a:cubicBezTo>
                  <a:pt x="4318361" y="2712831"/>
                  <a:pt x="4252620" y="2719388"/>
                  <a:pt x="4185285" y="2719388"/>
                </a:cubicBezTo>
                <a:cubicBezTo>
                  <a:pt x="3983282" y="2719388"/>
                  <a:pt x="3795621" y="2660378"/>
                  <a:pt x="3639952" y="2559319"/>
                </a:cubicBezTo>
                <a:lnTo>
                  <a:pt x="3589123" y="2519019"/>
                </a:lnTo>
                <a:lnTo>
                  <a:pt x="3618726" y="2501261"/>
                </a:lnTo>
                <a:close/>
                <a:moveTo>
                  <a:pt x="3487363" y="2435275"/>
                </a:moveTo>
                <a:lnTo>
                  <a:pt x="3495602" y="2444871"/>
                </a:lnTo>
                <a:lnTo>
                  <a:pt x="3589123" y="2519019"/>
                </a:lnTo>
                <a:lnTo>
                  <a:pt x="3518831" y="2561185"/>
                </a:lnTo>
                <a:cubicBezTo>
                  <a:pt x="3347158" y="2653271"/>
                  <a:pt x="3150426" y="2705577"/>
                  <a:pt x="2941320" y="2705577"/>
                </a:cubicBezTo>
                <a:cubicBezTo>
                  <a:pt x="2732215" y="2705577"/>
                  <a:pt x="2535482" y="2653271"/>
                  <a:pt x="2363809" y="2561185"/>
                </a:cubicBezTo>
                <a:lnTo>
                  <a:pt x="2359261" y="2558457"/>
                </a:lnTo>
                <a:lnTo>
                  <a:pt x="2406136" y="2524493"/>
                </a:lnTo>
                <a:lnTo>
                  <a:pt x="2465607" y="2472124"/>
                </a:lnTo>
                <a:lnTo>
                  <a:pt x="2518093" y="2497053"/>
                </a:lnTo>
                <a:cubicBezTo>
                  <a:pt x="2648176" y="2551302"/>
                  <a:pt x="2791195" y="2581301"/>
                  <a:pt x="2941320" y="2581301"/>
                </a:cubicBezTo>
                <a:cubicBezTo>
                  <a:pt x="3128977" y="2581301"/>
                  <a:pt x="3305530" y="2534428"/>
                  <a:pt x="3459594" y="2451909"/>
                </a:cubicBezTo>
                <a:close/>
                <a:moveTo>
                  <a:pt x="5139690" y="1784051"/>
                </a:moveTo>
                <a:lnTo>
                  <a:pt x="5160219" y="1786193"/>
                </a:lnTo>
                <a:lnTo>
                  <a:pt x="5140829" y="1971019"/>
                </a:lnTo>
                <a:cubicBezTo>
                  <a:pt x="5075866" y="2276085"/>
                  <a:pt x="4856665" y="2527164"/>
                  <a:pt x="4564939" y="2645734"/>
                </a:cubicBezTo>
                <a:lnTo>
                  <a:pt x="4516253" y="2662857"/>
                </a:lnTo>
                <a:lnTo>
                  <a:pt x="4497235" y="2599458"/>
                </a:lnTo>
                <a:lnTo>
                  <a:pt x="4494127" y="2567546"/>
                </a:lnTo>
                <a:lnTo>
                  <a:pt x="4527041" y="2556022"/>
                </a:lnTo>
                <a:cubicBezTo>
                  <a:pt x="4789646" y="2449769"/>
                  <a:pt x="4986966" y="2224773"/>
                  <a:pt x="5045444" y="1951397"/>
                </a:cubicBezTo>
                <a:lnTo>
                  <a:pt x="5062228" y="1792132"/>
                </a:lnTo>
                <a:close/>
                <a:moveTo>
                  <a:pt x="5052466" y="1679494"/>
                </a:moveTo>
                <a:lnTo>
                  <a:pt x="5063282" y="1782128"/>
                </a:lnTo>
                <a:lnTo>
                  <a:pt x="5062228" y="1792132"/>
                </a:lnTo>
                <a:lnTo>
                  <a:pt x="5007528" y="1797839"/>
                </a:lnTo>
                <a:cubicBezTo>
                  <a:pt x="4708701" y="1861119"/>
                  <a:pt x="4483912" y="2134738"/>
                  <a:pt x="4483912" y="2462689"/>
                </a:cubicBezTo>
                <a:lnTo>
                  <a:pt x="4494127" y="2567546"/>
                </a:lnTo>
                <a:lnTo>
                  <a:pt x="4446375" y="2584265"/>
                </a:lnTo>
                <a:lnTo>
                  <a:pt x="4387206" y="2598819"/>
                </a:lnTo>
                <a:lnTo>
                  <a:pt x="4373880" y="2462689"/>
                </a:lnTo>
                <a:cubicBezTo>
                  <a:pt x="4373880" y="2081565"/>
                  <a:pt x="4636386" y="1763583"/>
                  <a:pt x="4985353" y="1690042"/>
                </a:cubicBezTo>
                <a:close/>
                <a:moveTo>
                  <a:pt x="5149357" y="1674522"/>
                </a:moveTo>
                <a:lnTo>
                  <a:pt x="5217990" y="1678091"/>
                </a:lnTo>
                <a:cubicBezTo>
                  <a:pt x="5604154" y="1718479"/>
                  <a:pt x="5905500" y="2054342"/>
                  <a:pt x="5905500" y="2462689"/>
                </a:cubicBezTo>
                <a:lnTo>
                  <a:pt x="5892924" y="2591170"/>
                </a:lnTo>
                <a:lnTo>
                  <a:pt x="5858412" y="2580286"/>
                </a:lnTo>
                <a:lnTo>
                  <a:pt x="5784748" y="2572742"/>
                </a:lnTo>
                <a:lnTo>
                  <a:pt x="5795468" y="2462689"/>
                </a:lnTo>
                <a:cubicBezTo>
                  <a:pt x="5795468" y="2134738"/>
                  <a:pt x="5570679" y="1861119"/>
                  <a:pt x="5271852" y="1797839"/>
                </a:cubicBezTo>
                <a:lnTo>
                  <a:pt x="5160219" y="1786193"/>
                </a:lnTo>
                <a:lnTo>
                  <a:pt x="5160645" y="1782128"/>
                </a:lnTo>
                <a:close/>
                <a:moveTo>
                  <a:pt x="4011139" y="958886"/>
                </a:moveTo>
                <a:lnTo>
                  <a:pt x="4057688" y="1043568"/>
                </a:lnTo>
                <a:cubicBezTo>
                  <a:pt x="4118998" y="1186696"/>
                  <a:pt x="4152900" y="1344057"/>
                  <a:pt x="4152900" y="1509237"/>
                </a:cubicBezTo>
                <a:cubicBezTo>
                  <a:pt x="4152900" y="1880892"/>
                  <a:pt x="3981268" y="2212965"/>
                  <a:pt x="3711998" y="2432391"/>
                </a:cubicBezTo>
                <a:lnTo>
                  <a:pt x="3672662" y="2461436"/>
                </a:lnTo>
                <a:lnTo>
                  <a:pt x="3571636" y="2381698"/>
                </a:lnTo>
                <a:lnTo>
                  <a:pt x="3632946" y="2336494"/>
                </a:lnTo>
                <a:cubicBezTo>
                  <a:pt x="3874597" y="2139862"/>
                  <a:pt x="4028624" y="1842285"/>
                  <a:pt x="4028624" y="1509237"/>
                </a:cubicBezTo>
                <a:cubicBezTo>
                  <a:pt x="4028624" y="1361216"/>
                  <a:pt x="3998199" y="1220201"/>
                  <a:pt x="3943178" y="1091941"/>
                </a:cubicBezTo>
                <a:lnTo>
                  <a:pt x="3888442" y="992510"/>
                </a:lnTo>
                <a:lnTo>
                  <a:pt x="3924196" y="979991"/>
                </a:lnTo>
                <a:cubicBezTo>
                  <a:pt x="3951689" y="971811"/>
                  <a:pt x="3979761" y="964889"/>
                  <a:pt x="4008338" y="959295"/>
                </a:cubicBezTo>
                <a:close/>
                <a:moveTo>
                  <a:pt x="3840065" y="906412"/>
                </a:moveTo>
                <a:lnTo>
                  <a:pt x="3842930" y="909836"/>
                </a:lnTo>
                <a:lnTo>
                  <a:pt x="3888442" y="992510"/>
                </a:lnTo>
                <a:lnTo>
                  <a:pt x="3843529" y="1008234"/>
                </a:lnTo>
                <a:cubicBezTo>
                  <a:pt x="3528403" y="1135738"/>
                  <a:pt x="3307288" y="1434232"/>
                  <a:pt x="3307288" y="1782128"/>
                </a:cubicBezTo>
                <a:cubicBezTo>
                  <a:pt x="3307288" y="2014059"/>
                  <a:pt x="3405562" y="2224033"/>
                  <a:pt x="3564448" y="2376025"/>
                </a:cubicBezTo>
                <a:lnTo>
                  <a:pt x="3571636" y="2381698"/>
                </a:lnTo>
                <a:lnTo>
                  <a:pt x="3549242" y="2398210"/>
                </a:lnTo>
                <a:lnTo>
                  <a:pt x="3487363" y="2435275"/>
                </a:lnTo>
                <a:lnTo>
                  <a:pt x="3376502" y="2306159"/>
                </a:lnTo>
                <a:cubicBezTo>
                  <a:pt x="3271334" y="2156571"/>
                  <a:pt x="3209925" y="1976241"/>
                  <a:pt x="3209925" y="1782128"/>
                </a:cubicBezTo>
                <a:cubicBezTo>
                  <a:pt x="3209925" y="1393903"/>
                  <a:pt x="3455560" y="1060807"/>
                  <a:pt x="3805631" y="918523"/>
                </a:cubicBezTo>
                <a:close/>
                <a:moveTo>
                  <a:pt x="4185285" y="844868"/>
                </a:moveTo>
                <a:cubicBezTo>
                  <a:pt x="4656627" y="844868"/>
                  <a:pt x="5049881" y="1166144"/>
                  <a:pt x="5140829" y="1593238"/>
                </a:cubicBezTo>
                <a:lnTo>
                  <a:pt x="5149357" y="1674522"/>
                </a:lnTo>
                <a:lnTo>
                  <a:pt x="5139690" y="1674019"/>
                </a:lnTo>
                <a:cubicBezTo>
                  <a:pt x="5113256" y="1674019"/>
                  <a:pt x="5087135" y="1675398"/>
                  <a:pt x="5061391" y="1678091"/>
                </a:cubicBezTo>
                <a:lnTo>
                  <a:pt x="5052466" y="1679494"/>
                </a:lnTo>
                <a:lnTo>
                  <a:pt x="5045444" y="1612860"/>
                </a:lnTo>
                <a:cubicBezTo>
                  <a:pt x="4963574" y="1230133"/>
                  <a:pt x="4609576" y="942231"/>
                  <a:pt x="4185285" y="942231"/>
                </a:cubicBezTo>
                <a:cubicBezTo>
                  <a:pt x="4154979" y="942231"/>
                  <a:pt x="4125031" y="943700"/>
                  <a:pt x="4095515" y="946567"/>
                </a:cubicBezTo>
                <a:lnTo>
                  <a:pt x="4011139" y="958886"/>
                </a:lnTo>
                <a:lnTo>
                  <a:pt x="3962493" y="870389"/>
                </a:lnTo>
                <a:lnTo>
                  <a:pt x="3988716" y="863910"/>
                </a:lnTo>
                <a:cubicBezTo>
                  <a:pt x="4052210" y="851425"/>
                  <a:pt x="4117951" y="844868"/>
                  <a:pt x="4185285" y="844868"/>
                </a:cubicBezTo>
                <a:close/>
                <a:moveTo>
                  <a:pt x="2585405" y="497130"/>
                </a:moveTo>
                <a:lnTo>
                  <a:pt x="2605493" y="518546"/>
                </a:lnTo>
                <a:cubicBezTo>
                  <a:pt x="2815291" y="764859"/>
                  <a:pt x="2941320" y="1080639"/>
                  <a:pt x="2941320" y="1424940"/>
                </a:cubicBezTo>
                <a:cubicBezTo>
                  <a:pt x="2941320" y="1818427"/>
                  <a:pt x="2776711" y="2174662"/>
                  <a:pt x="2510574" y="2432525"/>
                </a:cubicBezTo>
                <a:lnTo>
                  <a:pt x="2465607" y="2472124"/>
                </a:lnTo>
                <a:lnTo>
                  <a:pt x="2423047" y="2451909"/>
                </a:lnTo>
                <a:lnTo>
                  <a:pt x="2342644" y="2403748"/>
                </a:lnTo>
                <a:lnTo>
                  <a:pt x="2416748" y="2338699"/>
                </a:lnTo>
                <a:cubicBezTo>
                  <a:pt x="2658873" y="2104848"/>
                  <a:pt x="2808630" y="1781785"/>
                  <a:pt x="2808630" y="1424940"/>
                </a:cubicBezTo>
                <a:cubicBezTo>
                  <a:pt x="2808630" y="1112701"/>
                  <a:pt x="2693972" y="826326"/>
                  <a:pt x="2503103" y="602949"/>
                </a:cubicBezTo>
                <a:lnTo>
                  <a:pt x="2454712" y="551525"/>
                </a:lnTo>
                <a:lnTo>
                  <a:pt x="2518093" y="521421"/>
                </a:lnTo>
                <a:close/>
                <a:moveTo>
                  <a:pt x="2358786" y="460302"/>
                </a:moveTo>
                <a:lnTo>
                  <a:pt x="2416748" y="511181"/>
                </a:lnTo>
                <a:lnTo>
                  <a:pt x="2454712" y="551525"/>
                </a:lnTo>
                <a:lnTo>
                  <a:pt x="2423047" y="566565"/>
                </a:lnTo>
                <a:cubicBezTo>
                  <a:pt x="2084107" y="748108"/>
                  <a:pt x="1854016" y="1102179"/>
                  <a:pt x="1854016" y="1509237"/>
                </a:cubicBezTo>
                <a:cubicBezTo>
                  <a:pt x="1854016" y="1879290"/>
                  <a:pt x="2044174" y="2205552"/>
                  <a:pt x="2333398" y="2398210"/>
                </a:cubicBezTo>
                <a:lnTo>
                  <a:pt x="2342644" y="2403748"/>
                </a:lnTo>
                <a:lnTo>
                  <a:pt x="2321733" y="2422103"/>
                </a:lnTo>
                <a:lnTo>
                  <a:pt x="2238309" y="2482355"/>
                </a:lnTo>
                <a:lnTo>
                  <a:pt x="2170643" y="2432391"/>
                </a:lnTo>
                <a:cubicBezTo>
                  <a:pt x="1901373" y="2212965"/>
                  <a:pt x="1729740" y="1880892"/>
                  <a:pt x="1729740" y="1509237"/>
                </a:cubicBezTo>
                <a:cubicBezTo>
                  <a:pt x="1729740" y="1096287"/>
                  <a:pt x="1941632" y="732204"/>
                  <a:pt x="2263914" y="517213"/>
                </a:cubicBezTo>
                <a:close/>
                <a:moveTo>
                  <a:pt x="2941320" y="312897"/>
                </a:moveTo>
                <a:cubicBezTo>
                  <a:pt x="3359531" y="312897"/>
                  <a:pt x="3728252" y="522124"/>
                  <a:pt x="3945981" y="840352"/>
                </a:cubicBezTo>
                <a:lnTo>
                  <a:pt x="3962493" y="870389"/>
                </a:lnTo>
                <a:lnTo>
                  <a:pt x="3895243" y="887006"/>
                </a:lnTo>
                <a:lnTo>
                  <a:pt x="3840065" y="906412"/>
                </a:lnTo>
                <a:lnTo>
                  <a:pt x="3710160" y="751173"/>
                </a:lnTo>
                <a:cubicBezTo>
                  <a:pt x="3513397" y="557168"/>
                  <a:pt x="3241571" y="437173"/>
                  <a:pt x="2941320" y="437173"/>
                </a:cubicBezTo>
                <a:cubicBezTo>
                  <a:pt x="2828726" y="437173"/>
                  <a:pt x="2720130" y="454047"/>
                  <a:pt x="2617989" y="485371"/>
                </a:cubicBezTo>
                <a:lnTo>
                  <a:pt x="2585405" y="497130"/>
                </a:lnTo>
                <a:lnTo>
                  <a:pt x="2510574" y="417355"/>
                </a:lnTo>
                <a:lnTo>
                  <a:pt x="2490277" y="399482"/>
                </a:lnTo>
                <a:lnTo>
                  <a:pt x="2581033" y="366682"/>
                </a:lnTo>
                <a:cubicBezTo>
                  <a:pt x="2694848" y="331728"/>
                  <a:pt x="2815857" y="312897"/>
                  <a:pt x="2941320" y="312897"/>
                </a:cubicBezTo>
                <a:close/>
                <a:moveTo>
                  <a:pt x="1470660" y="0"/>
                </a:moveTo>
                <a:cubicBezTo>
                  <a:pt x="1826008" y="0"/>
                  <a:pt x="2151920" y="122111"/>
                  <a:pt x="2406136" y="325387"/>
                </a:cubicBezTo>
                <a:lnTo>
                  <a:pt x="2490277" y="399482"/>
                </a:lnTo>
                <a:lnTo>
                  <a:pt x="2469719" y="406912"/>
                </a:lnTo>
                <a:cubicBezTo>
                  <a:pt x="2433481" y="422046"/>
                  <a:pt x="2398144" y="438872"/>
                  <a:pt x="2363809" y="457289"/>
                </a:cubicBezTo>
                <a:lnTo>
                  <a:pt x="2358786" y="460302"/>
                </a:lnTo>
                <a:lnTo>
                  <a:pt x="2321733" y="427777"/>
                </a:lnTo>
                <a:cubicBezTo>
                  <a:pt x="2090453" y="243430"/>
                  <a:pt x="1793946" y="132690"/>
                  <a:pt x="1470660" y="132690"/>
                </a:cubicBezTo>
                <a:cubicBezTo>
                  <a:pt x="731720" y="132690"/>
                  <a:pt x="132690" y="711250"/>
                  <a:pt x="132690" y="1424940"/>
                </a:cubicBezTo>
                <a:cubicBezTo>
                  <a:pt x="132690" y="2138630"/>
                  <a:pt x="731720" y="2717190"/>
                  <a:pt x="1470660" y="2717190"/>
                </a:cubicBezTo>
                <a:cubicBezTo>
                  <a:pt x="1747763" y="2717190"/>
                  <a:pt x="2005190" y="2635830"/>
                  <a:pt x="2218732" y="2496494"/>
                </a:cubicBezTo>
                <a:lnTo>
                  <a:pt x="2238309" y="2482355"/>
                </a:lnTo>
                <a:lnTo>
                  <a:pt x="2263914" y="2501261"/>
                </a:lnTo>
                <a:lnTo>
                  <a:pt x="2359261" y="2558457"/>
                </a:lnTo>
                <a:lnTo>
                  <a:pt x="2292920" y="2606523"/>
                </a:lnTo>
                <a:cubicBezTo>
                  <a:pt x="2058201" y="2760166"/>
                  <a:pt x="1775244" y="2849880"/>
                  <a:pt x="1470660" y="2849880"/>
                </a:cubicBezTo>
                <a:cubicBezTo>
                  <a:pt x="658437" y="2849880"/>
                  <a:pt x="0" y="2211913"/>
                  <a:pt x="0" y="1424940"/>
                </a:cubicBezTo>
                <a:cubicBezTo>
                  <a:pt x="0" y="637967"/>
                  <a:pt x="658437" y="0"/>
                  <a:pt x="1470660" y="0"/>
                </a:cubicBezTo>
                <a:close/>
              </a:path>
            </a:pathLst>
          </a:custGeom>
          <a:gradFill>
            <a:gsLst>
              <a:gs pos="19000">
                <a:srgbClr val="FFF200">
                  <a:lumMod val="27000"/>
                  <a:lumOff val="73000"/>
                </a:srgbClr>
              </a:gs>
              <a:gs pos="45000">
                <a:srgbClr val="FF6600"/>
              </a:gs>
              <a:gs pos="100000">
                <a:srgbClr val="4D0808"/>
              </a:gs>
            </a:gsLst>
            <a:lin ang="5400000" scaled="0"/>
          </a:gradFill>
          <a:ln w="25400">
            <a:solidFill>
              <a:srgbClr val="FF6600"/>
            </a:solidFill>
            <a:prstDash val="sysDot"/>
          </a:ln>
          <a:effectLst/>
          <a:scene3d>
            <a:camera prst="orthographicFront"/>
            <a:lightRig rig="flat"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Forma libre 30"/>
          <p:cNvSpPr/>
          <p:nvPr/>
        </p:nvSpPr>
        <p:spPr>
          <a:xfrm flipH="1">
            <a:off x="6228360" y="1383614"/>
            <a:ext cx="1835520" cy="1135905"/>
          </a:xfrm>
          <a:custGeom>
            <a:avLst/>
            <a:gdLst>
              <a:gd name="connsiteX0" fmla="*/ 4516253 w 6336030"/>
              <a:gd name="connsiteY0" fmla="*/ 2662857 h 3783330"/>
              <a:gd name="connsiteX1" fmla="*/ 4535447 w 6336030"/>
              <a:gd name="connsiteY1" fmla="*/ 2726846 h 3783330"/>
              <a:gd name="connsiteX2" fmla="*/ 5139690 w 6336030"/>
              <a:gd name="connsiteY2" fmla="*/ 3141327 h 3783330"/>
              <a:gd name="connsiteX3" fmla="*/ 5143130 w 6336030"/>
              <a:gd name="connsiteY3" fmla="*/ 3140968 h 3783330"/>
              <a:gd name="connsiteX4" fmla="*/ 5139690 w 6336030"/>
              <a:gd name="connsiteY4" fmla="*/ 3175635 h 3783330"/>
              <a:gd name="connsiteX5" fmla="*/ 5147166 w 6336030"/>
              <a:gd name="connsiteY5" fmla="*/ 3250970 h 3783330"/>
              <a:gd name="connsiteX6" fmla="*/ 5139690 w 6336030"/>
              <a:gd name="connsiteY6" fmla="*/ 3251359 h 3783330"/>
              <a:gd name="connsiteX7" fmla="*/ 4434061 w 6336030"/>
              <a:gd name="connsiteY7" fmla="*/ 2769675 h 3783330"/>
              <a:gd name="connsiteX8" fmla="*/ 4410994 w 6336030"/>
              <a:gd name="connsiteY8" fmla="*/ 2693146 h 3783330"/>
              <a:gd name="connsiteX9" fmla="*/ 4475327 w 6336030"/>
              <a:gd name="connsiteY9" fmla="*/ 2677251 h 3783330"/>
              <a:gd name="connsiteX10" fmla="*/ 5764984 w 6336030"/>
              <a:gd name="connsiteY10" fmla="*/ 2656670 h 3783330"/>
              <a:gd name="connsiteX11" fmla="*/ 5841091 w 6336030"/>
              <a:gd name="connsiteY11" fmla="*/ 2664485 h 3783330"/>
              <a:gd name="connsiteX12" fmla="*/ 5873899 w 6336030"/>
              <a:gd name="connsiteY12" fmla="*/ 2674859 h 3783330"/>
              <a:gd name="connsiteX13" fmla="*/ 5845319 w 6336030"/>
              <a:gd name="connsiteY13" fmla="*/ 2769675 h 3783330"/>
              <a:gd name="connsiteX14" fmla="*/ 5294028 w 6336030"/>
              <a:gd name="connsiteY14" fmla="*/ 3235336 h 3783330"/>
              <a:gd name="connsiteX15" fmla="*/ 5232501 w 6336030"/>
              <a:gd name="connsiteY15" fmla="*/ 3245007 h 3783330"/>
              <a:gd name="connsiteX16" fmla="*/ 5225635 w 6336030"/>
              <a:gd name="connsiteY16" fmla="*/ 3175635 h 3783330"/>
              <a:gd name="connsiteX17" fmla="*/ 5229963 w 6336030"/>
              <a:gd name="connsiteY17" fmla="*/ 3131910 h 3783330"/>
              <a:gd name="connsiteX18" fmla="*/ 5271852 w 6336030"/>
              <a:gd name="connsiteY18" fmla="*/ 3127540 h 3783330"/>
              <a:gd name="connsiteX19" fmla="*/ 5743934 w 6336030"/>
              <a:gd name="connsiteY19" fmla="*/ 2726846 h 3783330"/>
              <a:gd name="connsiteX20" fmla="*/ 5892924 w 6336030"/>
              <a:gd name="connsiteY20" fmla="*/ 2591170 h 3783330"/>
              <a:gd name="connsiteX21" fmla="*/ 5970695 w 6336030"/>
              <a:gd name="connsiteY21" fmla="*/ 2615696 h 3783330"/>
              <a:gd name="connsiteX22" fmla="*/ 6336030 w 6336030"/>
              <a:gd name="connsiteY22" fmla="*/ 3175635 h 3783330"/>
              <a:gd name="connsiteX23" fmla="*/ 5737860 w 6336030"/>
              <a:gd name="connsiteY23" fmla="*/ 3783330 h 3783330"/>
              <a:gd name="connsiteX24" fmla="*/ 5151843 w 6336030"/>
              <a:gd name="connsiteY24" fmla="*/ 3298107 h 3783330"/>
              <a:gd name="connsiteX25" fmla="*/ 5147166 w 6336030"/>
              <a:gd name="connsiteY25" fmla="*/ 3250970 h 3783330"/>
              <a:gd name="connsiteX26" fmla="*/ 5217990 w 6336030"/>
              <a:gd name="connsiteY26" fmla="*/ 3247287 h 3783330"/>
              <a:gd name="connsiteX27" fmla="*/ 5232501 w 6336030"/>
              <a:gd name="connsiteY27" fmla="*/ 3245007 h 3783330"/>
              <a:gd name="connsiteX28" fmla="*/ 5236042 w 6336030"/>
              <a:gd name="connsiteY28" fmla="*/ 3280786 h 3783330"/>
              <a:gd name="connsiteX29" fmla="*/ 5737860 w 6336030"/>
              <a:gd name="connsiteY29" fmla="*/ 3697385 h 3783330"/>
              <a:gd name="connsiteX30" fmla="*/ 6250085 w 6336030"/>
              <a:gd name="connsiteY30" fmla="*/ 3175635 h 3783330"/>
              <a:gd name="connsiteX31" fmla="*/ 5937241 w 6336030"/>
              <a:gd name="connsiteY31" fmla="*/ 2694887 h 3783330"/>
              <a:gd name="connsiteX32" fmla="*/ 5873899 w 6336030"/>
              <a:gd name="connsiteY32" fmla="*/ 2674859 h 3783330"/>
              <a:gd name="connsiteX33" fmla="*/ 5889942 w 6336030"/>
              <a:gd name="connsiteY33" fmla="*/ 2621634 h 3783330"/>
              <a:gd name="connsiteX34" fmla="*/ 5737860 w 6336030"/>
              <a:gd name="connsiteY34" fmla="*/ 2567940 h 3783330"/>
              <a:gd name="connsiteX35" fmla="*/ 5784748 w 6336030"/>
              <a:gd name="connsiteY35" fmla="*/ 2572742 h 3783330"/>
              <a:gd name="connsiteX36" fmla="*/ 5782145 w 6336030"/>
              <a:gd name="connsiteY36" fmla="*/ 2599458 h 3783330"/>
              <a:gd name="connsiteX37" fmla="*/ 5764984 w 6336030"/>
              <a:gd name="connsiteY37" fmla="*/ 2656670 h 3783330"/>
              <a:gd name="connsiteX38" fmla="*/ 5737860 w 6336030"/>
              <a:gd name="connsiteY38" fmla="*/ 2653885 h 3783330"/>
              <a:gd name="connsiteX39" fmla="*/ 5236042 w 6336030"/>
              <a:gd name="connsiteY39" fmla="*/ 3070484 h 3783330"/>
              <a:gd name="connsiteX40" fmla="*/ 5229963 w 6336030"/>
              <a:gd name="connsiteY40" fmla="*/ 3131910 h 3783330"/>
              <a:gd name="connsiteX41" fmla="*/ 5143130 w 6336030"/>
              <a:gd name="connsiteY41" fmla="*/ 3140968 h 3783330"/>
              <a:gd name="connsiteX42" fmla="*/ 5151843 w 6336030"/>
              <a:gd name="connsiteY42" fmla="*/ 3053163 h 3783330"/>
              <a:gd name="connsiteX43" fmla="*/ 5737860 w 6336030"/>
              <a:gd name="connsiteY43" fmla="*/ 2567940 h 3783330"/>
              <a:gd name="connsiteX44" fmla="*/ 3672662 w 6336030"/>
              <a:gd name="connsiteY44" fmla="*/ 2461436 h 3783330"/>
              <a:gd name="connsiteX45" fmla="*/ 3694389 w 6336030"/>
              <a:gd name="connsiteY45" fmla="*/ 2478584 h 3783330"/>
              <a:gd name="connsiteX46" fmla="*/ 4185285 w 6336030"/>
              <a:gd name="connsiteY46" fmla="*/ 2622025 h 3783330"/>
              <a:gd name="connsiteX47" fmla="*/ 4362232 w 6336030"/>
              <a:gd name="connsiteY47" fmla="*/ 2604961 h 3783330"/>
              <a:gd name="connsiteX48" fmla="*/ 4387206 w 6336030"/>
              <a:gd name="connsiteY48" fmla="*/ 2598819 h 3783330"/>
              <a:gd name="connsiteX49" fmla="*/ 4389439 w 6336030"/>
              <a:gd name="connsiteY49" fmla="*/ 2621634 h 3783330"/>
              <a:gd name="connsiteX50" fmla="*/ 4410994 w 6336030"/>
              <a:gd name="connsiteY50" fmla="*/ 2693146 h 3783330"/>
              <a:gd name="connsiteX51" fmla="*/ 4381854 w 6336030"/>
              <a:gd name="connsiteY51" fmla="*/ 2700346 h 3783330"/>
              <a:gd name="connsiteX52" fmla="*/ 4185285 w 6336030"/>
              <a:gd name="connsiteY52" fmla="*/ 2719388 h 3783330"/>
              <a:gd name="connsiteX53" fmla="*/ 3639952 w 6336030"/>
              <a:gd name="connsiteY53" fmla="*/ 2559319 h 3783330"/>
              <a:gd name="connsiteX54" fmla="*/ 3589123 w 6336030"/>
              <a:gd name="connsiteY54" fmla="*/ 2519019 h 3783330"/>
              <a:gd name="connsiteX55" fmla="*/ 3618726 w 6336030"/>
              <a:gd name="connsiteY55" fmla="*/ 2501261 h 3783330"/>
              <a:gd name="connsiteX56" fmla="*/ 3487363 w 6336030"/>
              <a:gd name="connsiteY56" fmla="*/ 2435275 h 3783330"/>
              <a:gd name="connsiteX57" fmla="*/ 3495602 w 6336030"/>
              <a:gd name="connsiteY57" fmla="*/ 2444871 h 3783330"/>
              <a:gd name="connsiteX58" fmla="*/ 3589123 w 6336030"/>
              <a:gd name="connsiteY58" fmla="*/ 2519019 h 3783330"/>
              <a:gd name="connsiteX59" fmla="*/ 3518831 w 6336030"/>
              <a:gd name="connsiteY59" fmla="*/ 2561185 h 3783330"/>
              <a:gd name="connsiteX60" fmla="*/ 2941320 w 6336030"/>
              <a:gd name="connsiteY60" fmla="*/ 2705577 h 3783330"/>
              <a:gd name="connsiteX61" fmla="*/ 2363809 w 6336030"/>
              <a:gd name="connsiteY61" fmla="*/ 2561185 h 3783330"/>
              <a:gd name="connsiteX62" fmla="*/ 2359261 w 6336030"/>
              <a:gd name="connsiteY62" fmla="*/ 2558457 h 3783330"/>
              <a:gd name="connsiteX63" fmla="*/ 2406136 w 6336030"/>
              <a:gd name="connsiteY63" fmla="*/ 2524493 h 3783330"/>
              <a:gd name="connsiteX64" fmla="*/ 2465607 w 6336030"/>
              <a:gd name="connsiteY64" fmla="*/ 2472124 h 3783330"/>
              <a:gd name="connsiteX65" fmla="*/ 2518093 w 6336030"/>
              <a:gd name="connsiteY65" fmla="*/ 2497053 h 3783330"/>
              <a:gd name="connsiteX66" fmla="*/ 2941320 w 6336030"/>
              <a:gd name="connsiteY66" fmla="*/ 2581301 h 3783330"/>
              <a:gd name="connsiteX67" fmla="*/ 3459594 w 6336030"/>
              <a:gd name="connsiteY67" fmla="*/ 2451909 h 3783330"/>
              <a:gd name="connsiteX68" fmla="*/ 5139690 w 6336030"/>
              <a:gd name="connsiteY68" fmla="*/ 1784051 h 3783330"/>
              <a:gd name="connsiteX69" fmla="*/ 5160219 w 6336030"/>
              <a:gd name="connsiteY69" fmla="*/ 1786193 h 3783330"/>
              <a:gd name="connsiteX70" fmla="*/ 5140829 w 6336030"/>
              <a:gd name="connsiteY70" fmla="*/ 1971019 h 3783330"/>
              <a:gd name="connsiteX71" fmla="*/ 4564939 w 6336030"/>
              <a:gd name="connsiteY71" fmla="*/ 2645734 h 3783330"/>
              <a:gd name="connsiteX72" fmla="*/ 4516253 w 6336030"/>
              <a:gd name="connsiteY72" fmla="*/ 2662857 h 3783330"/>
              <a:gd name="connsiteX73" fmla="*/ 4497235 w 6336030"/>
              <a:gd name="connsiteY73" fmla="*/ 2599458 h 3783330"/>
              <a:gd name="connsiteX74" fmla="*/ 4494127 w 6336030"/>
              <a:gd name="connsiteY74" fmla="*/ 2567546 h 3783330"/>
              <a:gd name="connsiteX75" fmla="*/ 4527041 w 6336030"/>
              <a:gd name="connsiteY75" fmla="*/ 2556022 h 3783330"/>
              <a:gd name="connsiteX76" fmla="*/ 5045444 w 6336030"/>
              <a:gd name="connsiteY76" fmla="*/ 1951397 h 3783330"/>
              <a:gd name="connsiteX77" fmla="*/ 5062228 w 6336030"/>
              <a:gd name="connsiteY77" fmla="*/ 1792132 h 3783330"/>
              <a:gd name="connsiteX78" fmla="*/ 5052466 w 6336030"/>
              <a:gd name="connsiteY78" fmla="*/ 1679494 h 3783330"/>
              <a:gd name="connsiteX79" fmla="*/ 5063282 w 6336030"/>
              <a:gd name="connsiteY79" fmla="*/ 1782128 h 3783330"/>
              <a:gd name="connsiteX80" fmla="*/ 5062228 w 6336030"/>
              <a:gd name="connsiteY80" fmla="*/ 1792132 h 3783330"/>
              <a:gd name="connsiteX81" fmla="*/ 5007528 w 6336030"/>
              <a:gd name="connsiteY81" fmla="*/ 1797839 h 3783330"/>
              <a:gd name="connsiteX82" fmla="*/ 4483912 w 6336030"/>
              <a:gd name="connsiteY82" fmla="*/ 2462689 h 3783330"/>
              <a:gd name="connsiteX83" fmla="*/ 4494127 w 6336030"/>
              <a:gd name="connsiteY83" fmla="*/ 2567546 h 3783330"/>
              <a:gd name="connsiteX84" fmla="*/ 4446375 w 6336030"/>
              <a:gd name="connsiteY84" fmla="*/ 2584265 h 3783330"/>
              <a:gd name="connsiteX85" fmla="*/ 4387206 w 6336030"/>
              <a:gd name="connsiteY85" fmla="*/ 2598819 h 3783330"/>
              <a:gd name="connsiteX86" fmla="*/ 4373880 w 6336030"/>
              <a:gd name="connsiteY86" fmla="*/ 2462689 h 3783330"/>
              <a:gd name="connsiteX87" fmla="*/ 4985353 w 6336030"/>
              <a:gd name="connsiteY87" fmla="*/ 1690042 h 3783330"/>
              <a:gd name="connsiteX88" fmla="*/ 5149357 w 6336030"/>
              <a:gd name="connsiteY88" fmla="*/ 1674522 h 3783330"/>
              <a:gd name="connsiteX89" fmla="*/ 5217990 w 6336030"/>
              <a:gd name="connsiteY89" fmla="*/ 1678091 h 3783330"/>
              <a:gd name="connsiteX90" fmla="*/ 5905500 w 6336030"/>
              <a:gd name="connsiteY90" fmla="*/ 2462689 h 3783330"/>
              <a:gd name="connsiteX91" fmla="*/ 5892924 w 6336030"/>
              <a:gd name="connsiteY91" fmla="*/ 2591170 h 3783330"/>
              <a:gd name="connsiteX92" fmla="*/ 5858412 w 6336030"/>
              <a:gd name="connsiteY92" fmla="*/ 2580286 h 3783330"/>
              <a:gd name="connsiteX93" fmla="*/ 5784748 w 6336030"/>
              <a:gd name="connsiteY93" fmla="*/ 2572742 h 3783330"/>
              <a:gd name="connsiteX94" fmla="*/ 5795468 w 6336030"/>
              <a:gd name="connsiteY94" fmla="*/ 2462689 h 3783330"/>
              <a:gd name="connsiteX95" fmla="*/ 5271852 w 6336030"/>
              <a:gd name="connsiteY95" fmla="*/ 1797839 h 3783330"/>
              <a:gd name="connsiteX96" fmla="*/ 5160219 w 6336030"/>
              <a:gd name="connsiteY96" fmla="*/ 1786193 h 3783330"/>
              <a:gd name="connsiteX97" fmla="*/ 5160645 w 6336030"/>
              <a:gd name="connsiteY97" fmla="*/ 1782128 h 3783330"/>
              <a:gd name="connsiteX98" fmla="*/ 4011139 w 6336030"/>
              <a:gd name="connsiteY98" fmla="*/ 958886 h 3783330"/>
              <a:gd name="connsiteX99" fmla="*/ 4057688 w 6336030"/>
              <a:gd name="connsiteY99" fmla="*/ 1043568 h 3783330"/>
              <a:gd name="connsiteX100" fmla="*/ 4152900 w 6336030"/>
              <a:gd name="connsiteY100" fmla="*/ 1509237 h 3783330"/>
              <a:gd name="connsiteX101" fmla="*/ 3711998 w 6336030"/>
              <a:gd name="connsiteY101" fmla="*/ 2432391 h 3783330"/>
              <a:gd name="connsiteX102" fmla="*/ 3672662 w 6336030"/>
              <a:gd name="connsiteY102" fmla="*/ 2461436 h 3783330"/>
              <a:gd name="connsiteX103" fmla="*/ 3571636 w 6336030"/>
              <a:gd name="connsiteY103" fmla="*/ 2381698 h 3783330"/>
              <a:gd name="connsiteX104" fmla="*/ 3632946 w 6336030"/>
              <a:gd name="connsiteY104" fmla="*/ 2336494 h 3783330"/>
              <a:gd name="connsiteX105" fmla="*/ 4028624 w 6336030"/>
              <a:gd name="connsiteY105" fmla="*/ 1509237 h 3783330"/>
              <a:gd name="connsiteX106" fmla="*/ 3943178 w 6336030"/>
              <a:gd name="connsiteY106" fmla="*/ 1091941 h 3783330"/>
              <a:gd name="connsiteX107" fmla="*/ 3888442 w 6336030"/>
              <a:gd name="connsiteY107" fmla="*/ 992510 h 3783330"/>
              <a:gd name="connsiteX108" fmla="*/ 3924196 w 6336030"/>
              <a:gd name="connsiteY108" fmla="*/ 979991 h 3783330"/>
              <a:gd name="connsiteX109" fmla="*/ 4008338 w 6336030"/>
              <a:gd name="connsiteY109" fmla="*/ 959295 h 3783330"/>
              <a:gd name="connsiteX110" fmla="*/ 3840065 w 6336030"/>
              <a:gd name="connsiteY110" fmla="*/ 906412 h 3783330"/>
              <a:gd name="connsiteX111" fmla="*/ 3842930 w 6336030"/>
              <a:gd name="connsiteY111" fmla="*/ 909836 h 3783330"/>
              <a:gd name="connsiteX112" fmla="*/ 3888442 w 6336030"/>
              <a:gd name="connsiteY112" fmla="*/ 992510 h 3783330"/>
              <a:gd name="connsiteX113" fmla="*/ 3843529 w 6336030"/>
              <a:gd name="connsiteY113" fmla="*/ 1008234 h 3783330"/>
              <a:gd name="connsiteX114" fmla="*/ 3307288 w 6336030"/>
              <a:gd name="connsiteY114" fmla="*/ 1782128 h 3783330"/>
              <a:gd name="connsiteX115" fmla="*/ 3564448 w 6336030"/>
              <a:gd name="connsiteY115" fmla="*/ 2376025 h 3783330"/>
              <a:gd name="connsiteX116" fmla="*/ 3571636 w 6336030"/>
              <a:gd name="connsiteY116" fmla="*/ 2381698 h 3783330"/>
              <a:gd name="connsiteX117" fmla="*/ 3549242 w 6336030"/>
              <a:gd name="connsiteY117" fmla="*/ 2398210 h 3783330"/>
              <a:gd name="connsiteX118" fmla="*/ 3487363 w 6336030"/>
              <a:gd name="connsiteY118" fmla="*/ 2435275 h 3783330"/>
              <a:gd name="connsiteX119" fmla="*/ 3376502 w 6336030"/>
              <a:gd name="connsiteY119" fmla="*/ 2306159 h 3783330"/>
              <a:gd name="connsiteX120" fmla="*/ 3209925 w 6336030"/>
              <a:gd name="connsiteY120" fmla="*/ 1782128 h 3783330"/>
              <a:gd name="connsiteX121" fmla="*/ 3805631 w 6336030"/>
              <a:gd name="connsiteY121" fmla="*/ 918523 h 3783330"/>
              <a:gd name="connsiteX122" fmla="*/ 4185285 w 6336030"/>
              <a:gd name="connsiteY122" fmla="*/ 844868 h 3783330"/>
              <a:gd name="connsiteX123" fmla="*/ 5140829 w 6336030"/>
              <a:gd name="connsiteY123" fmla="*/ 1593238 h 3783330"/>
              <a:gd name="connsiteX124" fmla="*/ 5149357 w 6336030"/>
              <a:gd name="connsiteY124" fmla="*/ 1674522 h 3783330"/>
              <a:gd name="connsiteX125" fmla="*/ 5139690 w 6336030"/>
              <a:gd name="connsiteY125" fmla="*/ 1674019 h 3783330"/>
              <a:gd name="connsiteX126" fmla="*/ 5061391 w 6336030"/>
              <a:gd name="connsiteY126" fmla="*/ 1678091 h 3783330"/>
              <a:gd name="connsiteX127" fmla="*/ 5052466 w 6336030"/>
              <a:gd name="connsiteY127" fmla="*/ 1679494 h 3783330"/>
              <a:gd name="connsiteX128" fmla="*/ 5045444 w 6336030"/>
              <a:gd name="connsiteY128" fmla="*/ 1612860 h 3783330"/>
              <a:gd name="connsiteX129" fmla="*/ 4185285 w 6336030"/>
              <a:gd name="connsiteY129" fmla="*/ 942231 h 3783330"/>
              <a:gd name="connsiteX130" fmla="*/ 4095515 w 6336030"/>
              <a:gd name="connsiteY130" fmla="*/ 946567 h 3783330"/>
              <a:gd name="connsiteX131" fmla="*/ 4011139 w 6336030"/>
              <a:gd name="connsiteY131" fmla="*/ 958886 h 3783330"/>
              <a:gd name="connsiteX132" fmla="*/ 3962493 w 6336030"/>
              <a:gd name="connsiteY132" fmla="*/ 870389 h 3783330"/>
              <a:gd name="connsiteX133" fmla="*/ 3988716 w 6336030"/>
              <a:gd name="connsiteY133" fmla="*/ 863910 h 3783330"/>
              <a:gd name="connsiteX134" fmla="*/ 4185285 w 6336030"/>
              <a:gd name="connsiteY134" fmla="*/ 844868 h 3783330"/>
              <a:gd name="connsiteX135" fmla="*/ 2585405 w 6336030"/>
              <a:gd name="connsiteY135" fmla="*/ 497130 h 3783330"/>
              <a:gd name="connsiteX136" fmla="*/ 2605493 w 6336030"/>
              <a:gd name="connsiteY136" fmla="*/ 518546 h 3783330"/>
              <a:gd name="connsiteX137" fmla="*/ 2941320 w 6336030"/>
              <a:gd name="connsiteY137" fmla="*/ 1424940 h 3783330"/>
              <a:gd name="connsiteX138" fmla="*/ 2510574 w 6336030"/>
              <a:gd name="connsiteY138" fmla="*/ 2432525 h 3783330"/>
              <a:gd name="connsiteX139" fmla="*/ 2465607 w 6336030"/>
              <a:gd name="connsiteY139" fmla="*/ 2472124 h 3783330"/>
              <a:gd name="connsiteX140" fmla="*/ 2423047 w 6336030"/>
              <a:gd name="connsiteY140" fmla="*/ 2451909 h 3783330"/>
              <a:gd name="connsiteX141" fmla="*/ 2342644 w 6336030"/>
              <a:gd name="connsiteY141" fmla="*/ 2403748 h 3783330"/>
              <a:gd name="connsiteX142" fmla="*/ 2416748 w 6336030"/>
              <a:gd name="connsiteY142" fmla="*/ 2338699 h 3783330"/>
              <a:gd name="connsiteX143" fmla="*/ 2808630 w 6336030"/>
              <a:gd name="connsiteY143" fmla="*/ 1424940 h 3783330"/>
              <a:gd name="connsiteX144" fmla="*/ 2503103 w 6336030"/>
              <a:gd name="connsiteY144" fmla="*/ 602949 h 3783330"/>
              <a:gd name="connsiteX145" fmla="*/ 2454712 w 6336030"/>
              <a:gd name="connsiteY145" fmla="*/ 551525 h 3783330"/>
              <a:gd name="connsiteX146" fmla="*/ 2518093 w 6336030"/>
              <a:gd name="connsiteY146" fmla="*/ 521421 h 3783330"/>
              <a:gd name="connsiteX147" fmla="*/ 2358786 w 6336030"/>
              <a:gd name="connsiteY147" fmla="*/ 460302 h 3783330"/>
              <a:gd name="connsiteX148" fmla="*/ 2416748 w 6336030"/>
              <a:gd name="connsiteY148" fmla="*/ 511181 h 3783330"/>
              <a:gd name="connsiteX149" fmla="*/ 2454712 w 6336030"/>
              <a:gd name="connsiteY149" fmla="*/ 551525 h 3783330"/>
              <a:gd name="connsiteX150" fmla="*/ 2423047 w 6336030"/>
              <a:gd name="connsiteY150" fmla="*/ 566565 h 3783330"/>
              <a:gd name="connsiteX151" fmla="*/ 1854016 w 6336030"/>
              <a:gd name="connsiteY151" fmla="*/ 1509237 h 3783330"/>
              <a:gd name="connsiteX152" fmla="*/ 2333398 w 6336030"/>
              <a:gd name="connsiteY152" fmla="*/ 2398210 h 3783330"/>
              <a:gd name="connsiteX153" fmla="*/ 2342644 w 6336030"/>
              <a:gd name="connsiteY153" fmla="*/ 2403748 h 3783330"/>
              <a:gd name="connsiteX154" fmla="*/ 2321733 w 6336030"/>
              <a:gd name="connsiteY154" fmla="*/ 2422103 h 3783330"/>
              <a:gd name="connsiteX155" fmla="*/ 2238309 w 6336030"/>
              <a:gd name="connsiteY155" fmla="*/ 2482355 h 3783330"/>
              <a:gd name="connsiteX156" fmla="*/ 2170643 w 6336030"/>
              <a:gd name="connsiteY156" fmla="*/ 2432391 h 3783330"/>
              <a:gd name="connsiteX157" fmla="*/ 1729740 w 6336030"/>
              <a:gd name="connsiteY157" fmla="*/ 1509237 h 3783330"/>
              <a:gd name="connsiteX158" fmla="*/ 2263914 w 6336030"/>
              <a:gd name="connsiteY158" fmla="*/ 517213 h 3783330"/>
              <a:gd name="connsiteX159" fmla="*/ 2941320 w 6336030"/>
              <a:gd name="connsiteY159" fmla="*/ 312897 h 3783330"/>
              <a:gd name="connsiteX160" fmla="*/ 3945981 w 6336030"/>
              <a:gd name="connsiteY160" fmla="*/ 840352 h 3783330"/>
              <a:gd name="connsiteX161" fmla="*/ 3962493 w 6336030"/>
              <a:gd name="connsiteY161" fmla="*/ 870389 h 3783330"/>
              <a:gd name="connsiteX162" fmla="*/ 3895243 w 6336030"/>
              <a:gd name="connsiteY162" fmla="*/ 887006 h 3783330"/>
              <a:gd name="connsiteX163" fmla="*/ 3840065 w 6336030"/>
              <a:gd name="connsiteY163" fmla="*/ 906412 h 3783330"/>
              <a:gd name="connsiteX164" fmla="*/ 3710160 w 6336030"/>
              <a:gd name="connsiteY164" fmla="*/ 751173 h 3783330"/>
              <a:gd name="connsiteX165" fmla="*/ 2941320 w 6336030"/>
              <a:gd name="connsiteY165" fmla="*/ 437173 h 3783330"/>
              <a:gd name="connsiteX166" fmla="*/ 2617989 w 6336030"/>
              <a:gd name="connsiteY166" fmla="*/ 485371 h 3783330"/>
              <a:gd name="connsiteX167" fmla="*/ 2585405 w 6336030"/>
              <a:gd name="connsiteY167" fmla="*/ 497130 h 3783330"/>
              <a:gd name="connsiteX168" fmla="*/ 2510574 w 6336030"/>
              <a:gd name="connsiteY168" fmla="*/ 417355 h 3783330"/>
              <a:gd name="connsiteX169" fmla="*/ 2490277 w 6336030"/>
              <a:gd name="connsiteY169" fmla="*/ 399482 h 3783330"/>
              <a:gd name="connsiteX170" fmla="*/ 2581033 w 6336030"/>
              <a:gd name="connsiteY170" fmla="*/ 366682 h 3783330"/>
              <a:gd name="connsiteX171" fmla="*/ 2941320 w 6336030"/>
              <a:gd name="connsiteY171" fmla="*/ 312897 h 3783330"/>
              <a:gd name="connsiteX172" fmla="*/ 1470660 w 6336030"/>
              <a:gd name="connsiteY172" fmla="*/ 0 h 3783330"/>
              <a:gd name="connsiteX173" fmla="*/ 2406136 w 6336030"/>
              <a:gd name="connsiteY173" fmla="*/ 325387 h 3783330"/>
              <a:gd name="connsiteX174" fmla="*/ 2490277 w 6336030"/>
              <a:gd name="connsiteY174" fmla="*/ 399482 h 3783330"/>
              <a:gd name="connsiteX175" fmla="*/ 2469719 w 6336030"/>
              <a:gd name="connsiteY175" fmla="*/ 406912 h 3783330"/>
              <a:gd name="connsiteX176" fmla="*/ 2363809 w 6336030"/>
              <a:gd name="connsiteY176" fmla="*/ 457289 h 3783330"/>
              <a:gd name="connsiteX177" fmla="*/ 2358786 w 6336030"/>
              <a:gd name="connsiteY177" fmla="*/ 460302 h 3783330"/>
              <a:gd name="connsiteX178" fmla="*/ 2321733 w 6336030"/>
              <a:gd name="connsiteY178" fmla="*/ 427777 h 3783330"/>
              <a:gd name="connsiteX179" fmla="*/ 1470660 w 6336030"/>
              <a:gd name="connsiteY179" fmla="*/ 132690 h 3783330"/>
              <a:gd name="connsiteX180" fmla="*/ 132690 w 6336030"/>
              <a:gd name="connsiteY180" fmla="*/ 1424940 h 3783330"/>
              <a:gd name="connsiteX181" fmla="*/ 1470660 w 6336030"/>
              <a:gd name="connsiteY181" fmla="*/ 2717190 h 3783330"/>
              <a:gd name="connsiteX182" fmla="*/ 2218732 w 6336030"/>
              <a:gd name="connsiteY182" fmla="*/ 2496494 h 3783330"/>
              <a:gd name="connsiteX183" fmla="*/ 2238309 w 6336030"/>
              <a:gd name="connsiteY183" fmla="*/ 2482355 h 3783330"/>
              <a:gd name="connsiteX184" fmla="*/ 2263914 w 6336030"/>
              <a:gd name="connsiteY184" fmla="*/ 2501261 h 3783330"/>
              <a:gd name="connsiteX185" fmla="*/ 2359261 w 6336030"/>
              <a:gd name="connsiteY185" fmla="*/ 2558457 h 3783330"/>
              <a:gd name="connsiteX186" fmla="*/ 2292920 w 6336030"/>
              <a:gd name="connsiteY186" fmla="*/ 2606523 h 3783330"/>
              <a:gd name="connsiteX187" fmla="*/ 1470660 w 6336030"/>
              <a:gd name="connsiteY187" fmla="*/ 2849880 h 3783330"/>
              <a:gd name="connsiteX188" fmla="*/ 0 w 6336030"/>
              <a:gd name="connsiteY188" fmla="*/ 1424940 h 3783330"/>
              <a:gd name="connsiteX189" fmla="*/ 1470660 w 6336030"/>
              <a:gd name="connsiteY189" fmla="*/ 0 h 37833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Lst>
            <a:rect l="l" t="t" r="r" b="b"/>
            <a:pathLst>
              <a:path w="6336030" h="3783330">
                <a:moveTo>
                  <a:pt x="4516253" y="2662857"/>
                </a:moveTo>
                <a:lnTo>
                  <a:pt x="4535447" y="2726846"/>
                </a:lnTo>
                <a:cubicBezTo>
                  <a:pt x="4634999" y="2970419"/>
                  <a:pt x="4868058" y="3141327"/>
                  <a:pt x="5139690" y="3141327"/>
                </a:cubicBezTo>
                <a:lnTo>
                  <a:pt x="5143130" y="3140968"/>
                </a:lnTo>
                <a:lnTo>
                  <a:pt x="5139690" y="3175635"/>
                </a:lnTo>
                <a:lnTo>
                  <a:pt x="5147166" y="3250970"/>
                </a:lnTo>
                <a:lnTo>
                  <a:pt x="5139690" y="3251359"/>
                </a:lnTo>
                <a:cubicBezTo>
                  <a:pt x="4822482" y="3251359"/>
                  <a:pt x="4550318" y="3052740"/>
                  <a:pt x="4434061" y="2769675"/>
                </a:cubicBezTo>
                <a:lnTo>
                  <a:pt x="4410994" y="2693146"/>
                </a:lnTo>
                <a:lnTo>
                  <a:pt x="4475327" y="2677251"/>
                </a:lnTo>
                <a:close/>
                <a:moveTo>
                  <a:pt x="5764984" y="2656670"/>
                </a:moveTo>
                <a:lnTo>
                  <a:pt x="5841091" y="2664485"/>
                </a:lnTo>
                <a:lnTo>
                  <a:pt x="5873899" y="2674859"/>
                </a:lnTo>
                <a:lnTo>
                  <a:pt x="5845319" y="2769675"/>
                </a:lnTo>
                <a:cubicBezTo>
                  <a:pt x="5748439" y="3005563"/>
                  <a:pt x="5543290" y="3182807"/>
                  <a:pt x="5294028" y="3235336"/>
                </a:cubicBezTo>
                <a:lnTo>
                  <a:pt x="5232501" y="3245007"/>
                </a:lnTo>
                <a:lnTo>
                  <a:pt x="5225635" y="3175635"/>
                </a:lnTo>
                <a:lnTo>
                  <a:pt x="5229963" y="3131910"/>
                </a:lnTo>
                <a:lnTo>
                  <a:pt x="5271852" y="3127540"/>
                </a:lnTo>
                <a:cubicBezTo>
                  <a:pt x="5485300" y="3082339"/>
                  <a:pt x="5660973" y="2929823"/>
                  <a:pt x="5743934" y="2726846"/>
                </a:cubicBezTo>
                <a:close/>
                <a:moveTo>
                  <a:pt x="5892924" y="2591170"/>
                </a:moveTo>
                <a:lnTo>
                  <a:pt x="5970695" y="2615696"/>
                </a:lnTo>
                <a:cubicBezTo>
                  <a:pt x="6185387" y="2707949"/>
                  <a:pt x="6336030" y="2923920"/>
                  <a:pt x="6336030" y="3175635"/>
                </a:cubicBezTo>
                <a:cubicBezTo>
                  <a:pt x="6336030" y="3511256"/>
                  <a:pt x="6068220" y="3783330"/>
                  <a:pt x="5737860" y="3783330"/>
                </a:cubicBezTo>
                <a:cubicBezTo>
                  <a:pt x="5448795" y="3783330"/>
                  <a:pt x="5207620" y="3575024"/>
                  <a:pt x="5151843" y="3298107"/>
                </a:cubicBezTo>
                <a:lnTo>
                  <a:pt x="5147166" y="3250970"/>
                </a:lnTo>
                <a:lnTo>
                  <a:pt x="5217990" y="3247287"/>
                </a:lnTo>
                <a:lnTo>
                  <a:pt x="5232501" y="3245007"/>
                </a:lnTo>
                <a:lnTo>
                  <a:pt x="5236042" y="3280786"/>
                </a:lnTo>
                <a:cubicBezTo>
                  <a:pt x="5283805" y="3518539"/>
                  <a:pt x="5490328" y="3697385"/>
                  <a:pt x="5737860" y="3697385"/>
                </a:cubicBezTo>
                <a:cubicBezTo>
                  <a:pt x="6020754" y="3697385"/>
                  <a:pt x="6250085" y="3463790"/>
                  <a:pt x="6250085" y="3175635"/>
                </a:cubicBezTo>
                <a:cubicBezTo>
                  <a:pt x="6250085" y="2959519"/>
                  <a:pt x="6121087" y="2774093"/>
                  <a:pt x="5937241" y="2694887"/>
                </a:cubicBezTo>
                <a:lnTo>
                  <a:pt x="5873899" y="2674859"/>
                </a:lnTo>
                <a:lnTo>
                  <a:pt x="5889942" y="2621634"/>
                </a:lnTo>
                <a:close/>
                <a:moveTo>
                  <a:pt x="5737860" y="2567940"/>
                </a:moveTo>
                <a:lnTo>
                  <a:pt x="5784748" y="2572742"/>
                </a:lnTo>
                <a:lnTo>
                  <a:pt x="5782145" y="2599458"/>
                </a:lnTo>
                <a:lnTo>
                  <a:pt x="5764984" y="2656670"/>
                </a:lnTo>
                <a:lnTo>
                  <a:pt x="5737860" y="2653885"/>
                </a:lnTo>
                <a:cubicBezTo>
                  <a:pt x="5490328" y="2653885"/>
                  <a:pt x="5283805" y="2832731"/>
                  <a:pt x="5236042" y="3070484"/>
                </a:cubicBezTo>
                <a:lnTo>
                  <a:pt x="5229963" y="3131910"/>
                </a:lnTo>
                <a:lnTo>
                  <a:pt x="5143130" y="3140968"/>
                </a:lnTo>
                <a:lnTo>
                  <a:pt x="5151843" y="3053163"/>
                </a:lnTo>
                <a:cubicBezTo>
                  <a:pt x="5207620" y="2776247"/>
                  <a:pt x="5448795" y="2567940"/>
                  <a:pt x="5737860" y="2567940"/>
                </a:cubicBezTo>
                <a:close/>
                <a:moveTo>
                  <a:pt x="3672662" y="2461436"/>
                </a:moveTo>
                <a:lnTo>
                  <a:pt x="3694389" y="2478584"/>
                </a:lnTo>
                <a:cubicBezTo>
                  <a:pt x="3834518" y="2569145"/>
                  <a:pt x="4003446" y="2622025"/>
                  <a:pt x="4185285" y="2622025"/>
                </a:cubicBezTo>
                <a:cubicBezTo>
                  <a:pt x="4245898" y="2622025"/>
                  <a:pt x="4305077" y="2616150"/>
                  <a:pt x="4362232" y="2604961"/>
                </a:cubicBezTo>
                <a:lnTo>
                  <a:pt x="4387206" y="2598819"/>
                </a:lnTo>
                <a:lnTo>
                  <a:pt x="4389439" y="2621634"/>
                </a:lnTo>
                <a:lnTo>
                  <a:pt x="4410994" y="2693146"/>
                </a:lnTo>
                <a:lnTo>
                  <a:pt x="4381854" y="2700346"/>
                </a:lnTo>
                <a:cubicBezTo>
                  <a:pt x="4318361" y="2712831"/>
                  <a:pt x="4252620" y="2719388"/>
                  <a:pt x="4185285" y="2719388"/>
                </a:cubicBezTo>
                <a:cubicBezTo>
                  <a:pt x="3983282" y="2719388"/>
                  <a:pt x="3795621" y="2660378"/>
                  <a:pt x="3639952" y="2559319"/>
                </a:cubicBezTo>
                <a:lnTo>
                  <a:pt x="3589123" y="2519019"/>
                </a:lnTo>
                <a:lnTo>
                  <a:pt x="3618726" y="2501261"/>
                </a:lnTo>
                <a:close/>
                <a:moveTo>
                  <a:pt x="3487363" y="2435275"/>
                </a:moveTo>
                <a:lnTo>
                  <a:pt x="3495602" y="2444871"/>
                </a:lnTo>
                <a:lnTo>
                  <a:pt x="3589123" y="2519019"/>
                </a:lnTo>
                <a:lnTo>
                  <a:pt x="3518831" y="2561185"/>
                </a:lnTo>
                <a:cubicBezTo>
                  <a:pt x="3347158" y="2653271"/>
                  <a:pt x="3150426" y="2705577"/>
                  <a:pt x="2941320" y="2705577"/>
                </a:cubicBezTo>
                <a:cubicBezTo>
                  <a:pt x="2732215" y="2705577"/>
                  <a:pt x="2535482" y="2653271"/>
                  <a:pt x="2363809" y="2561185"/>
                </a:cubicBezTo>
                <a:lnTo>
                  <a:pt x="2359261" y="2558457"/>
                </a:lnTo>
                <a:lnTo>
                  <a:pt x="2406136" y="2524493"/>
                </a:lnTo>
                <a:lnTo>
                  <a:pt x="2465607" y="2472124"/>
                </a:lnTo>
                <a:lnTo>
                  <a:pt x="2518093" y="2497053"/>
                </a:lnTo>
                <a:cubicBezTo>
                  <a:pt x="2648176" y="2551302"/>
                  <a:pt x="2791195" y="2581301"/>
                  <a:pt x="2941320" y="2581301"/>
                </a:cubicBezTo>
                <a:cubicBezTo>
                  <a:pt x="3128977" y="2581301"/>
                  <a:pt x="3305530" y="2534428"/>
                  <a:pt x="3459594" y="2451909"/>
                </a:cubicBezTo>
                <a:close/>
                <a:moveTo>
                  <a:pt x="5139690" y="1784051"/>
                </a:moveTo>
                <a:lnTo>
                  <a:pt x="5160219" y="1786193"/>
                </a:lnTo>
                <a:lnTo>
                  <a:pt x="5140829" y="1971019"/>
                </a:lnTo>
                <a:cubicBezTo>
                  <a:pt x="5075866" y="2276085"/>
                  <a:pt x="4856665" y="2527164"/>
                  <a:pt x="4564939" y="2645734"/>
                </a:cubicBezTo>
                <a:lnTo>
                  <a:pt x="4516253" y="2662857"/>
                </a:lnTo>
                <a:lnTo>
                  <a:pt x="4497235" y="2599458"/>
                </a:lnTo>
                <a:lnTo>
                  <a:pt x="4494127" y="2567546"/>
                </a:lnTo>
                <a:lnTo>
                  <a:pt x="4527041" y="2556022"/>
                </a:lnTo>
                <a:cubicBezTo>
                  <a:pt x="4789646" y="2449769"/>
                  <a:pt x="4986966" y="2224773"/>
                  <a:pt x="5045444" y="1951397"/>
                </a:cubicBezTo>
                <a:lnTo>
                  <a:pt x="5062228" y="1792132"/>
                </a:lnTo>
                <a:close/>
                <a:moveTo>
                  <a:pt x="5052466" y="1679494"/>
                </a:moveTo>
                <a:lnTo>
                  <a:pt x="5063282" y="1782128"/>
                </a:lnTo>
                <a:lnTo>
                  <a:pt x="5062228" y="1792132"/>
                </a:lnTo>
                <a:lnTo>
                  <a:pt x="5007528" y="1797839"/>
                </a:lnTo>
                <a:cubicBezTo>
                  <a:pt x="4708701" y="1861119"/>
                  <a:pt x="4483912" y="2134738"/>
                  <a:pt x="4483912" y="2462689"/>
                </a:cubicBezTo>
                <a:lnTo>
                  <a:pt x="4494127" y="2567546"/>
                </a:lnTo>
                <a:lnTo>
                  <a:pt x="4446375" y="2584265"/>
                </a:lnTo>
                <a:lnTo>
                  <a:pt x="4387206" y="2598819"/>
                </a:lnTo>
                <a:lnTo>
                  <a:pt x="4373880" y="2462689"/>
                </a:lnTo>
                <a:cubicBezTo>
                  <a:pt x="4373880" y="2081565"/>
                  <a:pt x="4636386" y="1763583"/>
                  <a:pt x="4985353" y="1690042"/>
                </a:cubicBezTo>
                <a:close/>
                <a:moveTo>
                  <a:pt x="5149357" y="1674522"/>
                </a:moveTo>
                <a:lnTo>
                  <a:pt x="5217990" y="1678091"/>
                </a:lnTo>
                <a:cubicBezTo>
                  <a:pt x="5604154" y="1718479"/>
                  <a:pt x="5905500" y="2054342"/>
                  <a:pt x="5905500" y="2462689"/>
                </a:cubicBezTo>
                <a:lnTo>
                  <a:pt x="5892924" y="2591170"/>
                </a:lnTo>
                <a:lnTo>
                  <a:pt x="5858412" y="2580286"/>
                </a:lnTo>
                <a:lnTo>
                  <a:pt x="5784748" y="2572742"/>
                </a:lnTo>
                <a:lnTo>
                  <a:pt x="5795468" y="2462689"/>
                </a:lnTo>
                <a:cubicBezTo>
                  <a:pt x="5795468" y="2134738"/>
                  <a:pt x="5570679" y="1861119"/>
                  <a:pt x="5271852" y="1797839"/>
                </a:cubicBezTo>
                <a:lnTo>
                  <a:pt x="5160219" y="1786193"/>
                </a:lnTo>
                <a:lnTo>
                  <a:pt x="5160645" y="1782128"/>
                </a:lnTo>
                <a:close/>
                <a:moveTo>
                  <a:pt x="4011139" y="958886"/>
                </a:moveTo>
                <a:lnTo>
                  <a:pt x="4057688" y="1043568"/>
                </a:lnTo>
                <a:cubicBezTo>
                  <a:pt x="4118998" y="1186696"/>
                  <a:pt x="4152900" y="1344057"/>
                  <a:pt x="4152900" y="1509237"/>
                </a:cubicBezTo>
                <a:cubicBezTo>
                  <a:pt x="4152900" y="1880892"/>
                  <a:pt x="3981268" y="2212965"/>
                  <a:pt x="3711998" y="2432391"/>
                </a:cubicBezTo>
                <a:lnTo>
                  <a:pt x="3672662" y="2461436"/>
                </a:lnTo>
                <a:lnTo>
                  <a:pt x="3571636" y="2381698"/>
                </a:lnTo>
                <a:lnTo>
                  <a:pt x="3632946" y="2336494"/>
                </a:lnTo>
                <a:cubicBezTo>
                  <a:pt x="3874597" y="2139862"/>
                  <a:pt x="4028624" y="1842285"/>
                  <a:pt x="4028624" y="1509237"/>
                </a:cubicBezTo>
                <a:cubicBezTo>
                  <a:pt x="4028624" y="1361216"/>
                  <a:pt x="3998199" y="1220201"/>
                  <a:pt x="3943178" y="1091941"/>
                </a:cubicBezTo>
                <a:lnTo>
                  <a:pt x="3888442" y="992510"/>
                </a:lnTo>
                <a:lnTo>
                  <a:pt x="3924196" y="979991"/>
                </a:lnTo>
                <a:cubicBezTo>
                  <a:pt x="3951689" y="971811"/>
                  <a:pt x="3979761" y="964889"/>
                  <a:pt x="4008338" y="959295"/>
                </a:cubicBezTo>
                <a:close/>
                <a:moveTo>
                  <a:pt x="3840065" y="906412"/>
                </a:moveTo>
                <a:lnTo>
                  <a:pt x="3842930" y="909836"/>
                </a:lnTo>
                <a:lnTo>
                  <a:pt x="3888442" y="992510"/>
                </a:lnTo>
                <a:lnTo>
                  <a:pt x="3843529" y="1008234"/>
                </a:lnTo>
                <a:cubicBezTo>
                  <a:pt x="3528403" y="1135738"/>
                  <a:pt x="3307288" y="1434232"/>
                  <a:pt x="3307288" y="1782128"/>
                </a:cubicBezTo>
                <a:cubicBezTo>
                  <a:pt x="3307288" y="2014059"/>
                  <a:pt x="3405562" y="2224033"/>
                  <a:pt x="3564448" y="2376025"/>
                </a:cubicBezTo>
                <a:lnTo>
                  <a:pt x="3571636" y="2381698"/>
                </a:lnTo>
                <a:lnTo>
                  <a:pt x="3549242" y="2398210"/>
                </a:lnTo>
                <a:lnTo>
                  <a:pt x="3487363" y="2435275"/>
                </a:lnTo>
                <a:lnTo>
                  <a:pt x="3376502" y="2306159"/>
                </a:lnTo>
                <a:cubicBezTo>
                  <a:pt x="3271334" y="2156571"/>
                  <a:pt x="3209925" y="1976241"/>
                  <a:pt x="3209925" y="1782128"/>
                </a:cubicBezTo>
                <a:cubicBezTo>
                  <a:pt x="3209925" y="1393903"/>
                  <a:pt x="3455560" y="1060807"/>
                  <a:pt x="3805631" y="918523"/>
                </a:cubicBezTo>
                <a:close/>
                <a:moveTo>
                  <a:pt x="4185285" y="844868"/>
                </a:moveTo>
                <a:cubicBezTo>
                  <a:pt x="4656627" y="844868"/>
                  <a:pt x="5049881" y="1166144"/>
                  <a:pt x="5140829" y="1593238"/>
                </a:cubicBezTo>
                <a:lnTo>
                  <a:pt x="5149357" y="1674522"/>
                </a:lnTo>
                <a:lnTo>
                  <a:pt x="5139690" y="1674019"/>
                </a:lnTo>
                <a:cubicBezTo>
                  <a:pt x="5113256" y="1674019"/>
                  <a:pt x="5087135" y="1675398"/>
                  <a:pt x="5061391" y="1678091"/>
                </a:cubicBezTo>
                <a:lnTo>
                  <a:pt x="5052466" y="1679494"/>
                </a:lnTo>
                <a:lnTo>
                  <a:pt x="5045444" y="1612860"/>
                </a:lnTo>
                <a:cubicBezTo>
                  <a:pt x="4963574" y="1230133"/>
                  <a:pt x="4609576" y="942231"/>
                  <a:pt x="4185285" y="942231"/>
                </a:cubicBezTo>
                <a:cubicBezTo>
                  <a:pt x="4154979" y="942231"/>
                  <a:pt x="4125031" y="943700"/>
                  <a:pt x="4095515" y="946567"/>
                </a:cubicBezTo>
                <a:lnTo>
                  <a:pt x="4011139" y="958886"/>
                </a:lnTo>
                <a:lnTo>
                  <a:pt x="3962493" y="870389"/>
                </a:lnTo>
                <a:lnTo>
                  <a:pt x="3988716" y="863910"/>
                </a:lnTo>
                <a:cubicBezTo>
                  <a:pt x="4052210" y="851425"/>
                  <a:pt x="4117951" y="844868"/>
                  <a:pt x="4185285" y="844868"/>
                </a:cubicBezTo>
                <a:close/>
                <a:moveTo>
                  <a:pt x="2585405" y="497130"/>
                </a:moveTo>
                <a:lnTo>
                  <a:pt x="2605493" y="518546"/>
                </a:lnTo>
                <a:cubicBezTo>
                  <a:pt x="2815291" y="764859"/>
                  <a:pt x="2941320" y="1080639"/>
                  <a:pt x="2941320" y="1424940"/>
                </a:cubicBezTo>
                <a:cubicBezTo>
                  <a:pt x="2941320" y="1818427"/>
                  <a:pt x="2776711" y="2174662"/>
                  <a:pt x="2510574" y="2432525"/>
                </a:cubicBezTo>
                <a:lnTo>
                  <a:pt x="2465607" y="2472124"/>
                </a:lnTo>
                <a:lnTo>
                  <a:pt x="2423047" y="2451909"/>
                </a:lnTo>
                <a:lnTo>
                  <a:pt x="2342644" y="2403748"/>
                </a:lnTo>
                <a:lnTo>
                  <a:pt x="2416748" y="2338699"/>
                </a:lnTo>
                <a:cubicBezTo>
                  <a:pt x="2658873" y="2104848"/>
                  <a:pt x="2808630" y="1781785"/>
                  <a:pt x="2808630" y="1424940"/>
                </a:cubicBezTo>
                <a:cubicBezTo>
                  <a:pt x="2808630" y="1112701"/>
                  <a:pt x="2693972" y="826326"/>
                  <a:pt x="2503103" y="602949"/>
                </a:cubicBezTo>
                <a:lnTo>
                  <a:pt x="2454712" y="551525"/>
                </a:lnTo>
                <a:lnTo>
                  <a:pt x="2518093" y="521421"/>
                </a:lnTo>
                <a:close/>
                <a:moveTo>
                  <a:pt x="2358786" y="460302"/>
                </a:moveTo>
                <a:lnTo>
                  <a:pt x="2416748" y="511181"/>
                </a:lnTo>
                <a:lnTo>
                  <a:pt x="2454712" y="551525"/>
                </a:lnTo>
                <a:lnTo>
                  <a:pt x="2423047" y="566565"/>
                </a:lnTo>
                <a:cubicBezTo>
                  <a:pt x="2084107" y="748108"/>
                  <a:pt x="1854016" y="1102179"/>
                  <a:pt x="1854016" y="1509237"/>
                </a:cubicBezTo>
                <a:cubicBezTo>
                  <a:pt x="1854016" y="1879290"/>
                  <a:pt x="2044174" y="2205552"/>
                  <a:pt x="2333398" y="2398210"/>
                </a:cubicBezTo>
                <a:lnTo>
                  <a:pt x="2342644" y="2403748"/>
                </a:lnTo>
                <a:lnTo>
                  <a:pt x="2321733" y="2422103"/>
                </a:lnTo>
                <a:lnTo>
                  <a:pt x="2238309" y="2482355"/>
                </a:lnTo>
                <a:lnTo>
                  <a:pt x="2170643" y="2432391"/>
                </a:lnTo>
                <a:cubicBezTo>
                  <a:pt x="1901373" y="2212965"/>
                  <a:pt x="1729740" y="1880892"/>
                  <a:pt x="1729740" y="1509237"/>
                </a:cubicBezTo>
                <a:cubicBezTo>
                  <a:pt x="1729740" y="1096287"/>
                  <a:pt x="1941632" y="732204"/>
                  <a:pt x="2263914" y="517213"/>
                </a:cubicBezTo>
                <a:close/>
                <a:moveTo>
                  <a:pt x="2941320" y="312897"/>
                </a:moveTo>
                <a:cubicBezTo>
                  <a:pt x="3359531" y="312897"/>
                  <a:pt x="3728252" y="522124"/>
                  <a:pt x="3945981" y="840352"/>
                </a:cubicBezTo>
                <a:lnTo>
                  <a:pt x="3962493" y="870389"/>
                </a:lnTo>
                <a:lnTo>
                  <a:pt x="3895243" y="887006"/>
                </a:lnTo>
                <a:lnTo>
                  <a:pt x="3840065" y="906412"/>
                </a:lnTo>
                <a:lnTo>
                  <a:pt x="3710160" y="751173"/>
                </a:lnTo>
                <a:cubicBezTo>
                  <a:pt x="3513397" y="557168"/>
                  <a:pt x="3241571" y="437173"/>
                  <a:pt x="2941320" y="437173"/>
                </a:cubicBezTo>
                <a:cubicBezTo>
                  <a:pt x="2828726" y="437173"/>
                  <a:pt x="2720130" y="454047"/>
                  <a:pt x="2617989" y="485371"/>
                </a:cubicBezTo>
                <a:lnTo>
                  <a:pt x="2585405" y="497130"/>
                </a:lnTo>
                <a:lnTo>
                  <a:pt x="2510574" y="417355"/>
                </a:lnTo>
                <a:lnTo>
                  <a:pt x="2490277" y="399482"/>
                </a:lnTo>
                <a:lnTo>
                  <a:pt x="2581033" y="366682"/>
                </a:lnTo>
                <a:cubicBezTo>
                  <a:pt x="2694848" y="331728"/>
                  <a:pt x="2815857" y="312897"/>
                  <a:pt x="2941320" y="312897"/>
                </a:cubicBezTo>
                <a:close/>
                <a:moveTo>
                  <a:pt x="1470660" y="0"/>
                </a:moveTo>
                <a:cubicBezTo>
                  <a:pt x="1826008" y="0"/>
                  <a:pt x="2151920" y="122111"/>
                  <a:pt x="2406136" y="325387"/>
                </a:cubicBezTo>
                <a:lnTo>
                  <a:pt x="2490277" y="399482"/>
                </a:lnTo>
                <a:lnTo>
                  <a:pt x="2469719" y="406912"/>
                </a:lnTo>
                <a:cubicBezTo>
                  <a:pt x="2433481" y="422046"/>
                  <a:pt x="2398144" y="438872"/>
                  <a:pt x="2363809" y="457289"/>
                </a:cubicBezTo>
                <a:lnTo>
                  <a:pt x="2358786" y="460302"/>
                </a:lnTo>
                <a:lnTo>
                  <a:pt x="2321733" y="427777"/>
                </a:lnTo>
                <a:cubicBezTo>
                  <a:pt x="2090453" y="243430"/>
                  <a:pt x="1793946" y="132690"/>
                  <a:pt x="1470660" y="132690"/>
                </a:cubicBezTo>
                <a:cubicBezTo>
                  <a:pt x="731720" y="132690"/>
                  <a:pt x="132690" y="711250"/>
                  <a:pt x="132690" y="1424940"/>
                </a:cubicBezTo>
                <a:cubicBezTo>
                  <a:pt x="132690" y="2138630"/>
                  <a:pt x="731720" y="2717190"/>
                  <a:pt x="1470660" y="2717190"/>
                </a:cubicBezTo>
                <a:cubicBezTo>
                  <a:pt x="1747763" y="2717190"/>
                  <a:pt x="2005190" y="2635830"/>
                  <a:pt x="2218732" y="2496494"/>
                </a:cubicBezTo>
                <a:lnTo>
                  <a:pt x="2238309" y="2482355"/>
                </a:lnTo>
                <a:lnTo>
                  <a:pt x="2263914" y="2501261"/>
                </a:lnTo>
                <a:lnTo>
                  <a:pt x="2359261" y="2558457"/>
                </a:lnTo>
                <a:lnTo>
                  <a:pt x="2292920" y="2606523"/>
                </a:lnTo>
                <a:cubicBezTo>
                  <a:pt x="2058201" y="2760166"/>
                  <a:pt x="1775244" y="2849880"/>
                  <a:pt x="1470660" y="2849880"/>
                </a:cubicBezTo>
                <a:cubicBezTo>
                  <a:pt x="658437" y="2849880"/>
                  <a:pt x="0" y="2211913"/>
                  <a:pt x="0" y="1424940"/>
                </a:cubicBezTo>
                <a:cubicBezTo>
                  <a:pt x="0" y="637967"/>
                  <a:pt x="658437" y="0"/>
                  <a:pt x="1470660" y="0"/>
                </a:cubicBezTo>
                <a:close/>
              </a:path>
            </a:pathLst>
          </a:custGeom>
          <a:gradFill>
            <a:gsLst>
              <a:gs pos="19000">
                <a:srgbClr val="FFF200">
                  <a:lumMod val="27000"/>
                  <a:lumOff val="73000"/>
                </a:srgbClr>
              </a:gs>
              <a:gs pos="45000">
                <a:srgbClr val="FF6600"/>
              </a:gs>
              <a:gs pos="100000">
                <a:srgbClr val="4D0808"/>
              </a:gs>
            </a:gsLst>
            <a:lin ang="5400000" scaled="0"/>
          </a:gradFill>
          <a:ln w="25400">
            <a:solidFill>
              <a:srgbClr val="FF6600"/>
            </a:solidFill>
            <a:prstDash val="sysDot"/>
          </a:ln>
          <a:effectLst/>
          <a:scene3d>
            <a:camera prst="orthographicFront"/>
            <a:lightRig rig="flat"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Forma libre 30"/>
          <p:cNvSpPr/>
          <p:nvPr/>
        </p:nvSpPr>
        <p:spPr>
          <a:xfrm flipH="1">
            <a:off x="7308480" y="1347614"/>
            <a:ext cx="1835520" cy="1135905"/>
          </a:xfrm>
          <a:custGeom>
            <a:avLst/>
            <a:gdLst>
              <a:gd name="connsiteX0" fmla="*/ 4516253 w 6336030"/>
              <a:gd name="connsiteY0" fmla="*/ 2662857 h 3783330"/>
              <a:gd name="connsiteX1" fmla="*/ 4535447 w 6336030"/>
              <a:gd name="connsiteY1" fmla="*/ 2726846 h 3783330"/>
              <a:gd name="connsiteX2" fmla="*/ 5139690 w 6336030"/>
              <a:gd name="connsiteY2" fmla="*/ 3141327 h 3783330"/>
              <a:gd name="connsiteX3" fmla="*/ 5143130 w 6336030"/>
              <a:gd name="connsiteY3" fmla="*/ 3140968 h 3783330"/>
              <a:gd name="connsiteX4" fmla="*/ 5139690 w 6336030"/>
              <a:gd name="connsiteY4" fmla="*/ 3175635 h 3783330"/>
              <a:gd name="connsiteX5" fmla="*/ 5147166 w 6336030"/>
              <a:gd name="connsiteY5" fmla="*/ 3250970 h 3783330"/>
              <a:gd name="connsiteX6" fmla="*/ 5139690 w 6336030"/>
              <a:gd name="connsiteY6" fmla="*/ 3251359 h 3783330"/>
              <a:gd name="connsiteX7" fmla="*/ 4434061 w 6336030"/>
              <a:gd name="connsiteY7" fmla="*/ 2769675 h 3783330"/>
              <a:gd name="connsiteX8" fmla="*/ 4410994 w 6336030"/>
              <a:gd name="connsiteY8" fmla="*/ 2693146 h 3783330"/>
              <a:gd name="connsiteX9" fmla="*/ 4475327 w 6336030"/>
              <a:gd name="connsiteY9" fmla="*/ 2677251 h 3783330"/>
              <a:gd name="connsiteX10" fmla="*/ 5764984 w 6336030"/>
              <a:gd name="connsiteY10" fmla="*/ 2656670 h 3783330"/>
              <a:gd name="connsiteX11" fmla="*/ 5841091 w 6336030"/>
              <a:gd name="connsiteY11" fmla="*/ 2664485 h 3783330"/>
              <a:gd name="connsiteX12" fmla="*/ 5873899 w 6336030"/>
              <a:gd name="connsiteY12" fmla="*/ 2674859 h 3783330"/>
              <a:gd name="connsiteX13" fmla="*/ 5845319 w 6336030"/>
              <a:gd name="connsiteY13" fmla="*/ 2769675 h 3783330"/>
              <a:gd name="connsiteX14" fmla="*/ 5294028 w 6336030"/>
              <a:gd name="connsiteY14" fmla="*/ 3235336 h 3783330"/>
              <a:gd name="connsiteX15" fmla="*/ 5232501 w 6336030"/>
              <a:gd name="connsiteY15" fmla="*/ 3245007 h 3783330"/>
              <a:gd name="connsiteX16" fmla="*/ 5225635 w 6336030"/>
              <a:gd name="connsiteY16" fmla="*/ 3175635 h 3783330"/>
              <a:gd name="connsiteX17" fmla="*/ 5229963 w 6336030"/>
              <a:gd name="connsiteY17" fmla="*/ 3131910 h 3783330"/>
              <a:gd name="connsiteX18" fmla="*/ 5271852 w 6336030"/>
              <a:gd name="connsiteY18" fmla="*/ 3127540 h 3783330"/>
              <a:gd name="connsiteX19" fmla="*/ 5743934 w 6336030"/>
              <a:gd name="connsiteY19" fmla="*/ 2726846 h 3783330"/>
              <a:gd name="connsiteX20" fmla="*/ 5892924 w 6336030"/>
              <a:gd name="connsiteY20" fmla="*/ 2591170 h 3783330"/>
              <a:gd name="connsiteX21" fmla="*/ 5970695 w 6336030"/>
              <a:gd name="connsiteY21" fmla="*/ 2615696 h 3783330"/>
              <a:gd name="connsiteX22" fmla="*/ 6336030 w 6336030"/>
              <a:gd name="connsiteY22" fmla="*/ 3175635 h 3783330"/>
              <a:gd name="connsiteX23" fmla="*/ 5737860 w 6336030"/>
              <a:gd name="connsiteY23" fmla="*/ 3783330 h 3783330"/>
              <a:gd name="connsiteX24" fmla="*/ 5151843 w 6336030"/>
              <a:gd name="connsiteY24" fmla="*/ 3298107 h 3783330"/>
              <a:gd name="connsiteX25" fmla="*/ 5147166 w 6336030"/>
              <a:gd name="connsiteY25" fmla="*/ 3250970 h 3783330"/>
              <a:gd name="connsiteX26" fmla="*/ 5217990 w 6336030"/>
              <a:gd name="connsiteY26" fmla="*/ 3247287 h 3783330"/>
              <a:gd name="connsiteX27" fmla="*/ 5232501 w 6336030"/>
              <a:gd name="connsiteY27" fmla="*/ 3245007 h 3783330"/>
              <a:gd name="connsiteX28" fmla="*/ 5236042 w 6336030"/>
              <a:gd name="connsiteY28" fmla="*/ 3280786 h 3783330"/>
              <a:gd name="connsiteX29" fmla="*/ 5737860 w 6336030"/>
              <a:gd name="connsiteY29" fmla="*/ 3697385 h 3783330"/>
              <a:gd name="connsiteX30" fmla="*/ 6250085 w 6336030"/>
              <a:gd name="connsiteY30" fmla="*/ 3175635 h 3783330"/>
              <a:gd name="connsiteX31" fmla="*/ 5937241 w 6336030"/>
              <a:gd name="connsiteY31" fmla="*/ 2694887 h 3783330"/>
              <a:gd name="connsiteX32" fmla="*/ 5873899 w 6336030"/>
              <a:gd name="connsiteY32" fmla="*/ 2674859 h 3783330"/>
              <a:gd name="connsiteX33" fmla="*/ 5889942 w 6336030"/>
              <a:gd name="connsiteY33" fmla="*/ 2621634 h 3783330"/>
              <a:gd name="connsiteX34" fmla="*/ 5737860 w 6336030"/>
              <a:gd name="connsiteY34" fmla="*/ 2567940 h 3783330"/>
              <a:gd name="connsiteX35" fmla="*/ 5784748 w 6336030"/>
              <a:gd name="connsiteY35" fmla="*/ 2572742 h 3783330"/>
              <a:gd name="connsiteX36" fmla="*/ 5782145 w 6336030"/>
              <a:gd name="connsiteY36" fmla="*/ 2599458 h 3783330"/>
              <a:gd name="connsiteX37" fmla="*/ 5764984 w 6336030"/>
              <a:gd name="connsiteY37" fmla="*/ 2656670 h 3783330"/>
              <a:gd name="connsiteX38" fmla="*/ 5737860 w 6336030"/>
              <a:gd name="connsiteY38" fmla="*/ 2653885 h 3783330"/>
              <a:gd name="connsiteX39" fmla="*/ 5236042 w 6336030"/>
              <a:gd name="connsiteY39" fmla="*/ 3070484 h 3783330"/>
              <a:gd name="connsiteX40" fmla="*/ 5229963 w 6336030"/>
              <a:gd name="connsiteY40" fmla="*/ 3131910 h 3783330"/>
              <a:gd name="connsiteX41" fmla="*/ 5143130 w 6336030"/>
              <a:gd name="connsiteY41" fmla="*/ 3140968 h 3783330"/>
              <a:gd name="connsiteX42" fmla="*/ 5151843 w 6336030"/>
              <a:gd name="connsiteY42" fmla="*/ 3053163 h 3783330"/>
              <a:gd name="connsiteX43" fmla="*/ 5737860 w 6336030"/>
              <a:gd name="connsiteY43" fmla="*/ 2567940 h 3783330"/>
              <a:gd name="connsiteX44" fmla="*/ 3672662 w 6336030"/>
              <a:gd name="connsiteY44" fmla="*/ 2461436 h 3783330"/>
              <a:gd name="connsiteX45" fmla="*/ 3694389 w 6336030"/>
              <a:gd name="connsiteY45" fmla="*/ 2478584 h 3783330"/>
              <a:gd name="connsiteX46" fmla="*/ 4185285 w 6336030"/>
              <a:gd name="connsiteY46" fmla="*/ 2622025 h 3783330"/>
              <a:gd name="connsiteX47" fmla="*/ 4362232 w 6336030"/>
              <a:gd name="connsiteY47" fmla="*/ 2604961 h 3783330"/>
              <a:gd name="connsiteX48" fmla="*/ 4387206 w 6336030"/>
              <a:gd name="connsiteY48" fmla="*/ 2598819 h 3783330"/>
              <a:gd name="connsiteX49" fmla="*/ 4389439 w 6336030"/>
              <a:gd name="connsiteY49" fmla="*/ 2621634 h 3783330"/>
              <a:gd name="connsiteX50" fmla="*/ 4410994 w 6336030"/>
              <a:gd name="connsiteY50" fmla="*/ 2693146 h 3783330"/>
              <a:gd name="connsiteX51" fmla="*/ 4381854 w 6336030"/>
              <a:gd name="connsiteY51" fmla="*/ 2700346 h 3783330"/>
              <a:gd name="connsiteX52" fmla="*/ 4185285 w 6336030"/>
              <a:gd name="connsiteY52" fmla="*/ 2719388 h 3783330"/>
              <a:gd name="connsiteX53" fmla="*/ 3639952 w 6336030"/>
              <a:gd name="connsiteY53" fmla="*/ 2559319 h 3783330"/>
              <a:gd name="connsiteX54" fmla="*/ 3589123 w 6336030"/>
              <a:gd name="connsiteY54" fmla="*/ 2519019 h 3783330"/>
              <a:gd name="connsiteX55" fmla="*/ 3618726 w 6336030"/>
              <a:gd name="connsiteY55" fmla="*/ 2501261 h 3783330"/>
              <a:gd name="connsiteX56" fmla="*/ 3487363 w 6336030"/>
              <a:gd name="connsiteY56" fmla="*/ 2435275 h 3783330"/>
              <a:gd name="connsiteX57" fmla="*/ 3495602 w 6336030"/>
              <a:gd name="connsiteY57" fmla="*/ 2444871 h 3783330"/>
              <a:gd name="connsiteX58" fmla="*/ 3589123 w 6336030"/>
              <a:gd name="connsiteY58" fmla="*/ 2519019 h 3783330"/>
              <a:gd name="connsiteX59" fmla="*/ 3518831 w 6336030"/>
              <a:gd name="connsiteY59" fmla="*/ 2561185 h 3783330"/>
              <a:gd name="connsiteX60" fmla="*/ 2941320 w 6336030"/>
              <a:gd name="connsiteY60" fmla="*/ 2705577 h 3783330"/>
              <a:gd name="connsiteX61" fmla="*/ 2363809 w 6336030"/>
              <a:gd name="connsiteY61" fmla="*/ 2561185 h 3783330"/>
              <a:gd name="connsiteX62" fmla="*/ 2359261 w 6336030"/>
              <a:gd name="connsiteY62" fmla="*/ 2558457 h 3783330"/>
              <a:gd name="connsiteX63" fmla="*/ 2406136 w 6336030"/>
              <a:gd name="connsiteY63" fmla="*/ 2524493 h 3783330"/>
              <a:gd name="connsiteX64" fmla="*/ 2465607 w 6336030"/>
              <a:gd name="connsiteY64" fmla="*/ 2472124 h 3783330"/>
              <a:gd name="connsiteX65" fmla="*/ 2518093 w 6336030"/>
              <a:gd name="connsiteY65" fmla="*/ 2497053 h 3783330"/>
              <a:gd name="connsiteX66" fmla="*/ 2941320 w 6336030"/>
              <a:gd name="connsiteY66" fmla="*/ 2581301 h 3783330"/>
              <a:gd name="connsiteX67" fmla="*/ 3459594 w 6336030"/>
              <a:gd name="connsiteY67" fmla="*/ 2451909 h 3783330"/>
              <a:gd name="connsiteX68" fmla="*/ 5139690 w 6336030"/>
              <a:gd name="connsiteY68" fmla="*/ 1784051 h 3783330"/>
              <a:gd name="connsiteX69" fmla="*/ 5160219 w 6336030"/>
              <a:gd name="connsiteY69" fmla="*/ 1786193 h 3783330"/>
              <a:gd name="connsiteX70" fmla="*/ 5140829 w 6336030"/>
              <a:gd name="connsiteY70" fmla="*/ 1971019 h 3783330"/>
              <a:gd name="connsiteX71" fmla="*/ 4564939 w 6336030"/>
              <a:gd name="connsiteY71" fmla="*/ 2645734 h 3783330"/>
              <a:gd name="connsiteX72" fmla="*/ 4516253 w 6336030"/>
              <a:gd name="connsiteY72" fmla="*/ 2662857 h 3783330"/>
              <a:gd name="connsiteX73" fmla="*/ 4497235 w 6336030"/>
              <a:gd name="connsiteY73" fmla="*/ 2599458 h 3783330"/>
              <a:gd name="connsiteX74" fmla="*/ 4494127 w 6336030"/>
              <a:gd name="connsiteY74" fmla="*/ 2567546 h 3783330"/>
              <a:gd name="connsiteX75" fmla="*/ 4527041 w 6336030"/>
              <a:gd name="connsiteY75" fmla="*/ 2556022 h 3783330"/>
              <a:gd name="connsiteX76" fmla="*/ 5045444 w 6336030"/>
              <a:gd name="connsiteY76" fmla="*/ 1951397 h 3783330"/>
              <a:gd name="connsiteX77" fmla="*/ 5062228 w 6336030"/>
              <a:gd name="connsiteY77" fmla="*/ 1792132 h 3783330"/>
              <a:gd name="connsiteX78" fmla="*/ 5052466 w 6336030"/>
              <a:gd name="connsiteY78" fmla="*/ 1679494 h 3783330"/>
              <a:gd name="connsiteX79" fmla="*/ 5063282 w 6336030"/>
              <a:gd name="connsiteY79" fmla="*/ 1782128 h 3783330"/>
              <a:gd name="connsiteX80" fmla="*/ 5062228 w 6336030"/>
              <a:gd name="connsiteY80" fmla="*/ 1792132 h 3783330"/>
              <a:gd name="connsiteX81" fmla="*/ 5007528 w 6336030"/>
              <a:gd name="connsiteY81" fmla="*/ 1797839 h 3783330"/>
              <a:gd name="connsiteX82" fmla="*/ 4483912 w 6336030"/>
              <a:gd name="connsiteY82" fmla="*/ 2462689 h 3783330"/>
              <a:gd name="connsiteX83" fmla="*/ 4494127 w 6336030"/>
              <a:gd name="connsiteY83" fmla="*/ 2567546 h 3783330"/>
              <a:gd name="connsiteX84" fmla="*/ 4446375 w 6336030"/>
              <a:gd name="connsiteY84" fmla="*/ 2584265 h 3783330"/>
              <a:gd name="connsiteX85" fmla="*/ 4387206 w 6336030"/>
              <a:gd name="connsiteY85" fmla="*/ 2598819 h 3783330"/>
              <a:gd name="connsiteX86" fmla="*/ 4373880 w 6336030"/>
              <a:gd name="connsiteY86" fmla="*/ 2462689 h 3783330"/>
              <a:gd name="connsiteX87" fmla="*/ 4985353 w 6336030"/>
              <a:gd name="connsiteY87" fmla="*/ 1690042 h 3783330"/>
              <a:gd name="connsiteX88" fmla="*/ 5149357 w 6336030"/>
              <a:gd name="connsiteY88" fmla="*/ 1674522 h 3783330"/>
              <a:gd name="connsiteX89" fmla="*/ 5217990 w 6336030"/>
              <a:gd name="connsiteY89" fmla="*/ 1678091 h 3783330"/>
              <a:gd name="connsiteX90" fmla="*/ 5905500 w 6336030"/>
              <a:gd name="connsiteY90" fmla="*/ 2462689 h 3783330"/>
              <a:gd name="connsiteX91" fmla="*/ 5892924 w 6336030"/>
              <a:gd name="connsiteY91" fmla="*/ 2591170 h 3783330"/>
              <a:gd name="connsiteX92" fmla="*/ 5858412 w 6336030"/>
              <a:gd name="connsiteY92" fmla="*/ 2580286 h 3783330"/>
              <a:gd name="connsiteX93" fmla="*/ 5784748 w 6336030"/>
              <a:gd name="connsiteY93" fmla="*/ 2572742 h 3783330"/>
              <a:gd name="connsiteX94" fmla="*/ 5795468 w 6336030"/>
              <a:gd name="connsiteY94" fmla="*/ 2462689 h 3783330"/>
              <a:gd name="connsiteX95" fmla="*/ 5271852 w 6336030"/>
              <a:gd name="connsiteY95" fmla="*/ 1797839 h 3783330"/>
              <a:gd name="connsiteX96" fmla="*/ 5160219 w 6336030"/>
              <a:gd name="connsiteY96" fmla="*/ 1786193 h 3783330"/>
              <a:gd name="connsiteX97" fmla="*/ 5160645 w 6336030"/>
              <a:gd name="connsiteY97" fmla="*/ 1782128 h 3783330"/>
              <a:gd name="connsiteX98" fmla="*/ 4011139 w 6336030"/>
              <a:gd name="connsiteY98" fmla="*/ 958886 h 3783330"/>
              <a:gd name="connsiteX99" fmla="*/ 4057688 w 6336030"/>
              <a:gd name="connsiteY99" fmla="*/ 1043568 h 3783330"/>
              <a:gd name="connsiteX100" fmla="*/ 4152900 w 6336030"/>
              <a:gd name="connsiteY100" fmla="*/ 1509237 h 3783330"/>
              <a:gd name="connsiteX101" fmla="*/ 3711998 w 6336030"/>
              <a:gd name="connsiteY101" fmla="*/ 2432391 h 3783330"/>
              <a:gd name="connsiteX102" fmla="*/ 3672662 w 6336030"/>
              <a:gd name="connsiteY102" fmla="*/ 2461436 h 3783330"/>
              <a:gd name="connsiteX103" fmla="*/ 3571636 w 6336030"/>
              <a:gd name="connsiteY103" fmla="*/ 2381698 h 3783330"/>
              <a:gd name="connsiteX104" fmla="*/ 3632946 w 6336030"/>
              <a:gd name="connsiteY104" fmla="*/ 2336494 h 3783330"/>
              <a:gd name="connsiteX105" fmla="*/ 4028624 w 6336030"/>
              <a:gd name="connsiteY105" fmla="*/ 1509237 h 3783330"/>
              <a:gd name="connsiteX106" fmla="*/ 3943178 w 6336030"/>
              <a:gd name="connsiteY106" fmla="*/ 1091941 h 3783330"/>
              <a:gd name="connsiteX107" fmla="*/ 3888442 w 6336030"/>
              <a:gd name="connsiteY107" fmla="*/ 992510 h 3783330"/>
              <a:gd name="connsiteX108" fmla="*/ 3924196 w 6336030"/>
              <a:gd name="connsiteY108" fmla="*/ 979991 h 3783330"/>
              <a:gd name="connsiteX109" fmla="*/ 4008338 w 6336030"/>
              <a:gd name="connsiteY109" fmla="*/ 959295 h 3783330"/>
              <a:gd name="connsiteX110" fmla="*/ 3840065 w 6336030"/>
              <a:gd name="connsiteY110" fmla="*/ 906412 h 3783330"/>
              <a:gd name="connsiteX111" fmla="*/ 3842930 w 6336030"/>
              <a:gd name="connsiteY111" fmla="*/ 909836 h 3783330"/>
              <a:gd name="connsiteX112" fmla="*/ 3888442 w 6336030"/>
              <a:gd name="connsiteY112" fmla="*/ 992510 h 3783330"/>
              <a:gd name="connsiteX113" fmla="*/ 3843529 w 6336030"/>
              <a:gd name="connsiteY113" fmla="*/ 1008234 h 3783330"/>
              <a:gd name="connsiteX114" fmla="*/ 3307288 w 6336030"/>
              <a:gd name="connsiteY114" fmla="*/ 1782128 h 3783330"/>
              <a:gd name="connsiteX115" fmla="*/ 3564448 w 6336030"/>
              <a:gd name="connsiteY115" fmla="*/ 2376025 h 3783330"/>
              <a:gd name="connsiteX116" fmla="*/ 3571636 w 6336030"/>
              <a:gd name="connsiteY116" fmla="*/ 2381698 h 3783330"/>
              <a:gd name="connsiteX117" fmla="*/ 3549242 w 6336030"/>
              <a:gd name="connsiteY117" fmla="*/ 2398210 h 3783330"/>
              <a:gd name="connsiteX118" fmla="*/ 3487363 w 6336030"/>
              <a:gd name="connsiteY118" fmla="*/ 2435275 h 3783330"/>
              <a:gd name="connsiteX119" fmla="*/ 3376502 w 6336030"/>
              <a:gd name="connsiteY119" fmla="*/ 2306159 h 3783330"/>
              <a:gd name="connsiteX120" fmla="*/ 3209925 w 6336030"/>
              <a:gd name="connsiteY120" fmla="*/ 1782128 h 3783330"/>
              <a:gd name="connsiteX121" fmla="*/ 3805631 w 6336030"/>
              <a:gd name="connsiteY121" fmla="*/ 918523 h 3783330"/>
              <a:gd name="connsiteX122" fmla="*/ 4185285 w 6336030"/>
              <a:gd name="connsiteY122" fmla="*/ 844868 h 3783330"/>
              <a:gd name="connsiteX123" fmla="*/ 5140829 w 6336030"/>
              <a:gd name="connsiteY123" fmla="*/ 1593238 h 3783330"/>
              <a:gd name="connsiteX124" fmla="*/ 5149357 w 6336030"/>
              <a:gd name="connsiteY124" fmla="*/ 1674522 h 3783330"/>
              <a:gd name="connsiteX125" fmla="*/ 5139690 w 6336030"/>
              <a:gd name="connsiteY125" fmla="*/ 1674019 h 3783330"/>
              <a:gd name="connsiteX126" fmla="*/ 5061391 w 6336030"/>
              <a:gd name="connsiteY126" fmla="*/ 1678091 h 3783330"/>
              <a:gd name="connsiteX127" fmla="*/ 5052466 w 6336030"/>
              <a:gd name="connsiteY127" fmla="*/ 1679494 h 3783330"/>
              <a:gd name="connsiteX128" fmla="*/ 5045444 w 6336030"/>
              <a:gd name="connsiteY128" fmla="*/ 1612860 h 3783330"/>
              <a:gd name="connsiteX129" fmla="*/ 4185285 w 6336030"/>
              <a:gd name="connsiteY129" fmla="*/ 942231 h 3783330"/>
              <a:gd name="connsiteX130" fmla="*/ 4095515 w 6336030"/>
              <a:gd name="connsiteY130" fmla="*/ 946567 h 3783330"/>
              <a:gd name="connsiteX131" fmla="*/ 4011139 w 6336030"/>
              <a:gd name="connsiteY131" fmla="*/ 958886 h 3783330"/>
              <a:gd name="connsiteX132" fmla="*/ 3962493 w 6336030"/>
              <a:gd name="connsiteY132" fmla="*/ 870389 h 3783330"/>
              <a:gd name="connsiteX133" fmla="*/ 3988716 w 6336030"/>
              <a:gd name="connsiteY133" fmla="*/ 863910 h 3783330"/>
              <a:gd name="connsiteX134" fmla="*/ 4185285 w 6336030"/>
              <a:gd name="connsiteY134" fmla="*/ 844868 h 3783330"/>
              <a:gd name="connsiteX135" fmla="*/ 2585405 w 6336030"/>
              <a:gd name="connsiteY135" fmla="*/ 497130 h 3783330"/>
              <a:gd name="connsiteX136" fmla="*/ 2605493 w 6336030"/>
              <a:gd name="connsiteY136" fmla="*/ 518546 h 3783330"/>
              <a:gd name="connsiteX137" fmla="*/ 2941320 w 6336030"/>
              <a:gd name="connsiteY137" fmla="*/ 1424940 h 3783330"/>
              <a:gd name="connsiteX138" fmla="*/ 2510574 w 6336030"/>
              <a:gd name="connsiteY138" fmla="*/ 2432525 h 3783330"/>
              <a:gd name="connsiteX139" fmla="*/ 2465607 w 6336030"/>
              <a:gd name="connsiteY139" fmla="*/ 2472124 h 3783330"/>
              <a:gd name="connsiteX140" fmla="*/ 2423047 w 6336030"/>
              <a:gd name="connsiteY140" fmla="*/ 2451909 h 3783330"/>
              <a:gd name="connsiteX141" fmla="*/ 2342644 w 6336030"/>
              <a:gd name="connsiteY141" fmla="*/ 2403748 h 3783330"/>
              <a:gd name="connsiteX142" fmla="*/ 2416748 w 6336030"/>
              <a:gd name="connsiteY142" fmla="*/ 2338699 h 3783330"/>
              <a:gd name="connsiteX143" fmla="*/ 2808630 w 6336030"/>
              <a:gd name="connsiteY143" fmla="*/ 1424940 h 3783330"/>
              <a:gd name="connsiteX144" fmla="*/ 2503103 w 6336030"/>
              <a:gd name="connsiteY144" fmla="*/ 602949 h 3783330"/>
              <a:gd name="connsiteX145" fmla="*/ 2454712 w 6336030"/>
              <a:gd name="connsiteY145" fmla="*/ 551525 h 3783330"/>
              <a:gd name="connsiteX146" fmla="*/ 2518093 w 6336030"/>
              <a:gd name="connsiteY146" fmla="*/ 521421 h 3783330"/>
              <a:gd name="connsiteX147" fmla="*/ 2358786 w 6336030"/>
              <a:gd name="connsiteY147" fmla="*/ 460302 h 3783330"/>
              <a:gd name="connsiteX148" fmla="*/ 2416748 w 6336030"/>
              <a:gd name="connsiteY148" fmla="*/ 511181 h 3783330"/>
              <a:gd name="connsiteX149" fmla="*/ 2454712 w 6336030"/>
              <a:gd name="connsiteY149" fmla="*/ 551525 h 3783330"/>
              <a:gd name="connsiteX150" fmla="*/ 2423047 w 6336030"/>
              <a:gd name="connsiteY150" fmla="*/ 566565 h 3783330"/>
              <a:gd name="connsiteX151" fmla="*/ 1854016 w 6336030"/>
              <a:gd name="connsiteY151" fmla="*/ 1509237 h 3783330"/>
              <a:gd name="connsiteX152" fmla="*/ 2333398 w 6336030"/>
              <a:gd name="connsiteY152" fmla="*/ 2398210 h 3783330"/>
              <a:gd name="connsiteX153" fmla="*/ 2342644 w 6336030"/>
              <a:gd name="connsiteY153" fmla="*/ 2403748 h 3783330"/>
              <a:gd name="connsiteX154" fmla="*/ 2321733 w 6336030"/>
              <a:gd name="connsiteY154" fmla="*/ 2422103 h 3783330"/>
              <a:gd name="connsiteX155" fmla="*/ 2238309 w 6336030"/>
              <a:gd name="connsiteY155" fmla="*/ 2482355 h 3783330"/>
              <a:gd name="connsiteX156" fmla="*/ 2170643 w 6336030"/>
              <a:gd name="connsiteY156" fmla="*/ 2432391 h 3783330"/>
              <a:gd name="connsiteX157" fmla="*/ 1729740 w 6336030"/>
              <a:gd name="connsiteY157" fmla="*/ 1509237 h 3783330"/>
              <a:gd name="connsiteX158" fmla="*/ 2263914 w 6336030"/>
              <a:gd name="connsiteY158" fmla="*/ 517213 h 3783330"/>
              <a:gd name="connsiteX159" fmla="*/ 2941320 w 6336030"/>
              <a:gd name="connsiteY159" fmla="*/ 312897 h 3783330"/>
              <a:gd name="connsiteX160" fmla="*/ 3945981 w 6336030"/>
              <a:gd name="connsiteY160" fmla="*/ 840352 h 3783330"/>
              <a:gd name="connsiteX161" fmla="*/ 3962493 w 6336030"/>
              <a:gd name="connsiteY161" fmla="*/ 870389 h 3783330"/>
              <a:gd name="connsiteX162" fmla="*/ 3895243 w 6336030"/>
              <a:gd name="connsiteY162" fmla="*/ 887006 h 3783330"/>
              <a:gd name="connsiteX163" fmla="*/ 3840065 w 6336030"/>
              <a:gd name="connsiteY163" fmla="*/ 906412 h 3783330"/>
              <a:gd name="connsiteX164" fmla="*/ 3710160 w 6336030"/>
              <a:gd name="connsiteY164" fmla="*/ 751173 h 3783330"/>
              <a:gd name="connsiteX165" fmla="*/ 2941320 w 6336030"/>
              <a:gd name="connsiteY165" fmla="*/ 437173 h 3783330"/>
              <a:gd name="connsiteX166" fmla="*/ 2617989 w 6336030"/>
              <a:gd name="connsiteY166" fmla="*/ 485371 h 3783330"/>
              <a:gd name="connsiteX167" fmla="*/ 2585405 w 6336030"/>
              <a:gd name="connsiteY167" fmla="*/ 497130 h 3783330"/>
              <a:gd name="connsiteX168" fmla="*/ 2510574 w 6336030"/>
              <a:gd name="connsiteY168" fmla="*/ 417355 h 3783330"/>
              <a:gd name="connsiteX169" fmla="*/ 2490277 w 6336030"/>
              <a:gd name="connsiteY169" fmla="*/ 399482 h 3783330"/>
              <a:gd name="connsiteX170" fmla="*/ 2581033 w 6336030"/>
              <a:gd name="connsiteY170" fmla="*/ 366682 h 3783330"/>
              <a:gd name="connsiteX171" fmla="*/ 2941320 w 6336030"/>
              <a:gd name="connsiteY171" fmla="*/ 312897 h 3783330"/>
              <a:gd name="connsiteX172" fmla="*/ 1470660 w 6336030"/>
              <a:gd name="connsiteY172" fmla="*/ 0 h 3783330"/>
              <a:gd name="connsiteX173" fmla="*/ 2406136 w 6336030"/>
              <a:gd name="connsiteY173" fmla="*/ 325387 h 3783330"/>
              <a:gd name="connsiteX174" fmla="*/ 2490277 w 6336030"/>
              <a:gd name="connsiteY174" fmla="*/ 399482 h 3783330"/>
              <a:gd name="connsiteX175" fmla="*/ 2469719 w 6336030"/>
              <a:gd name="connsiteY175" fmla="*/ 406912 h 3783330"/>
              <a:gd name="connsiteX176" fmla="*/ 2363809 w 6336030"/>
              <a:gd name="connsiteY176" fmla="*/ 457289 h 3783330"/>
              <a:gd name="connsiteX177" fmla="*/ 2358786 w 6336030"/>
              <a:gd name="connsiteY177" fmla="*/ 460302 h 3783330"/>
              <a:gd name="connsiteX178" fmla="*/ 2321733 w 6336030"/>
              <a:gd name="connsiteY178" fmla="*/ 427777 h 3783330"/>
              <a:gd name="connsiteX179" fmla="*/ 1470660 w 6336030"/>
              <a:gd name="connsiteY179" fmla="*/ 132690 h 3783330"/>
              <a:gd name="connsiteX180" fmla="*/ 132690 w 6336030"/>
              <a:gd name="connsiteY180" fmla="*/ 1424940 h 3783330"/>
              <a:gd name="connsiteX181" fmla="*/ 1470660 w 6336030"/>
              <a:gd name="connsiteY181" fmla="*/ 2717190 h 3783330"/>
              <a:gd name="connsiteX182" fmla="*/ 2218732 w 6336030"/>
              <a:gd name="connsiteY182" fmla="*/ 2496494 h 3783330"/>
              <a:gd name="connsiteX183" fmla="*/ 2238309 w 6336030"/>
              <a:gd name="connsiteY183" fmla="*/ 2482355 h 3783330"/>
              <a:gd name="connsiteX184" fmla="*/ 2263914 w 6336030"/>
              <a:gd name="connsiteY184" fmla="*/ 2501261 h 3783330"/>
              <a:gd name="connsiteX185" fmla="*/ 2359261 w 6336030"/>
              <a:gd name="connsiteY185" fmla="*/ 2558457 h 3783330"/>
              <a:gd name="connsiteX186" fmla="*/ 2292920 w 6336030"/>
              <a:gd name="connsiteY186" fmla="*/ 2606523 h 3783330"/>
              <a:gd name="connsiteX187" fmla="*/ 1470660 w 6336030"/>
              <a:gd name="connsiteY187" fmla="*/ 2849880 h 3783330"/>
              <a:gd name="connsiteX188" fmla="*/ 0 w 6336030"/>
              <a:gd name="connsiteY188" fmla="*/ 1424940 h 3783330"/>
              <a:gd name="connsiteX189" fmla="*/ 1470660 w 6336030"/>
              <a:gd name="connsiteY189" fmla="*/ 0 h 37833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Lst>
            <a:rect l="l" t="t" r="r" b="b"/>
            <a:pathLst>
              <a:path w="6336030" h="3783330">
                <a:moveTo>
                  <a:pt x="4516253" y="2662857"/>
                </a:moveTo>
                <a:lnTo>
                  <a:pt x="4535447" y="2726846"/>
                </a:lnTo>
                <a:cubicBezTo>
                  <a:pt x="4634999" y="2970419"/>
                  <a:pt x="4868058" y="3141327"/>
                  <a:pt x="5139690" y="3141327"/>
                </a:cubicBezTo>
                <a:lnTo>
                  <a:pt x="5143130" y="3140968"/>
                </a:lnTo>
                <a:lnTo>
                  <a:pt x="5139690" y="3175635"/>
                </a:lnTo>
                <a:lnTo>
                  <a:pt x="5147166" y="3250970"/>
                </a:lnTo>
                <a:lnTo>
                  <a:pt x="5139690" y="3251359"/>
                </a:lnTo>
                <a:cubicBezTo>
                  <a:pt x="4822482" y="3251359"/>
                  <a:pt x="4550318" y="3052740"/>
                  <a:pt x="4434061" y="2769675"/>
                </a:cubicBezTo>
                <a:lnTo>
                  <a:pt x="4410994" y="2693146"/>
                </a:lnTo>
                <a:lnTo>
                  <a:pt x="4475327" y="2677251"/>
                </a:lnTo>
                <a:close/>
                <a:moveTo>
                  <a:pt x="5764984" y="2656670"/>
                </a:moveTo>
                <a:lnTo>
                  <a:pt x="5841091" y="2664485"/>
                </a:lnTo>
                <a:lnTo>
                  <a:pt x="5873899" y="2674859"/>
                </a:lnTo>
                <a:lnTo>
                  <a:pt x="5845319" y="2769675"/>
                </a:lnTo>
                <a:cubicBezTo>
                  <a:pt x="5748439" y="3005563"/>
                  <a:pt x="5543290" y="3182807"/>
                  <a:pt x="5294028" y="3235336"/>
                </a:cubicBezTo>
                <a:lnTo>
                  <a:pt x="5232501" y="3245007"/>
                </a:lnTo>
                <a:lnTo>
                  <a:pt x="5225635" y="3175635"/>
                </a:lnTo>
                <a:lnTo>
                  <a:pt x="5229963" y="3131910"/>
                </a:lnTo>
                <a:lnTo>
                  <a:pt x="5271852" y="3127540"/>
                </a:lnTo>
                <a:cubicBezTo>
                  <a:pt x="5485300" y="3082339"/>
                  <a:pt x="5660973" y="2929823"/>
                  <a:pt x="5743934" y="2726846"/>
                </a:cubicBezTo>
                <a:close/>
                <a:moveTo>
                  <a:pt x="5892924" y="2591170"/>
                </a:moveTo>
                <a:lnTo>
                  <a:pt x="5970695" y="2615696"/>
                </a:lnTo>
                <a:cubicBezTo>
                  <a:pt x="6185387" y="2707949"/>
                  <a:pt x="6336030" y="2923920"/>
                  <a:pt x="6336030" y="3175635"/>
                </a:cubicBezTo>
                <a:cubicBezTo>
                  <a:pt x="6336030" y="3511256"/>
                  <a:pt x="6068220" y="3783330"/>
                  <a:pt x="5737860" y="3783330"/>
                </a:cubicBezTo>
                <a:cubicBezTo>
                  <a:pt x="5448795" y="3783330"/>
                  <a:pt x="5207620" y="3575024"/>
                  <a:pt x="5151843" y="3298107"/>
                </a:cubicBezTo>
                <a:lnTo>
                  <a:pt x="5147166" y="3250970"/>
                </a:lnTo>
                <a:lnTo>
                  <a:pt x="5217990" y="3247287"/>
                </a:lnTo>
                <a:lnTo>
                  <a:pt x="5232501" y="3245007"/>
                </a:lnTo>
                <a:lnTo>
                  <a:pt x="5236042" y="3280786"/>
                </a:lnTo>
                <a:cubicBezTo>
                  <a:pt x="5283805" y="3518539"/>
                  <a:pt x="5490328" y="3697385"/>
                  <a:pt x="5737860" y="3697385"/>
                </a:cubicBezTo>
                <a:cubicBezTo>
                  <a:pt x="6020754" y="3697385"/>
                  <a:pt x="6250085" y="3463790"/>
                  <a:pt x="6250085" y="3175635"/>
                </a:cubicBezTo>
                <a:cubicBezTo>
                  <a:pt x="6250085" y="2959519"/>
                  <a:pt x="6121087" y="2774093"/>
                  <a:pt x="5937241" y="2694887"/>
                </a:cubicBezTo>
                <a:lnTo>
                  <a:pt x="5873899" y="2674859"/>
                </a:lnTo>
                <a:lnTo>
                  <a:pt x="5889942" y="2621634"/>
                </a:lnTo>
                <a:close/>
                <a:moveTo>
                  <a:pt x="5737860" y="2567940"/>
                </a:moveTo>
                <a:lnTo>
                  <a:pt x="5784748" y="2572742"/>
                </a:lnTo>
                <a:lnTo>
                  <a:pt x="5782145" y="2599458"/>
                </a:lnTo>
                <a:lnTo>
                  <a:pt x="5764984" y="2656670"/>
                </a:lnTo>
                <a:lnTo>
                  <a:pt x="5737860" y="2653885"/>
                </a:lnTo>
                <a:cubicBezTo>
                  <a:pt x="5490328" y="2653885"/>
                  <a:pt x="5283805" y="2832731"/>
                  <a:pt x="5236042" y="3070484"/>
                </a:cubicBezTo>
                <a:lnTo>
                  <a:pt x="5229963" y="3131910"/>
                </a:lnTo>
                <a:lnTo>
                  <a:pt x="5143130" y="3140968"/>
                </a:lnTo>
                <a:lnTo>
                  <a:pt x="5151843" y="3053163"/>
                </a:lnTo>
                <a:cubicBezTo>
                  <a:pt x="5207620" y="2776247"/>
                  <a:pt x="5448795" y="2567940"/>
                  <a:pt x="5737860" y="2567940"/>
                </a:cubicBezTo>
                <a:close/>
                <a:moveTo>
                  <a:pt x="3672662" y="2461436"/>
                </a:moveTo>
                <a:lnTo>
                  <a:pt x="3694389" y="2478584"/>
                </a:lnTo>
                <a:cubicBezTo>
                  <a:pt x="3834518" y="2569145"/>
                  <a:pt x="4003446" y="2622025"/>
                  <a:pt x="4185285" y="2622025"/>
                </a:cubicBezTo>
                <a:cubicBezTo>
                  <a:pt x="4245898" y="2622025"/>
                  <a:pt x="4305077" y="2616150"/>
                  <a:pt x="4362232" y="2604961"/>
                </a:cubicBezTo>
                <a:lnTo>
                  <a:pt x="4387206" y="2598819"/>
                </a:lnTo>
                <a:lnTo>
                  <a:pt x="4389439" y="2621634"/>
                </a:lnTo>
                <a:lnTo>
                  <a:pt x="4410994" y="2693146"/>
                </a:lnTo>
                <a:lnTo>
                  <a:pt x="4381854" y="2700346"/>
                </a:lnTo>
                <a:cubicBezTo>
                  <a:pt x="4318361" y="2712831"/>
                  <a:pt x="4252620" y="2719388"/>
                  <a:pt x="4185285" y="2719388"/>
                </a:cubicBezTo>
                <a:cubicBezTo>
                  <a:pt x="3983282" y="2719388"/>
                  <a:pt x="3795621" y="2660378"/>
                  <a:pt x="3639952" y="2559319"/>
                </a:cubicBezTo>
                <a:lnTo>
                  <a:pt x="3589123" y="2519019"/>
                </a:lnTo>
                <a:lnTo>
                  <a:pt x="3618726" y="2501261"/>
                </a:lnTo>
                <a:close/>
                <a:moveTo>
                  <a:pt x="3487363" y="2435275"/>
                </a:moveTo>
                <a:lnTo>
                  <a:pt x="3495602" y="2444871"/>
                </a:lnTo>
                <a:lnTo>
                  <a:pt x="3589123" y="2519019"/>
                </a:lnTo>
                <a:lnTo>
                  <a:pt x="3518831" y="2561185"/>
                </a:lnTo>
                <a:cubicBezTo>
                  <a:pt x="3347158" y="2653271"/>
                  <a:pt x="3150426" y="2705577"/>
                  <a:pt x="2941320" y="2705577"/>
                </a:cubicBezTo>
                <a:cubicBezTo>
                  <a:pt x="2732215" y="2705577"/>
                  <a:pt x="2535482" y="2653271"/>
                  <a:pt x="2363809" y="2561185"/>
                </a:cubicBezTo>
                <a:lnTo>
                  <a:pt x="2359261" y="2558457"/>
                </a:lnTo>
                <a:lnTo>
                  <a:pt x="2406136" y="2524493"/>
                </a:lnTo>
                <a:lnTo>
                  <a:pt x="2465607" y="2472124"/>
                </a:lnTo>
                <a:lnTo>
                  <a:pt x="2518093" y="2497053"/>
                </a:lnTo>
                <a:cubicBezTo>
                  <a:pt x="2648176" y="2551302"/>
                  <a:pt x="2791195" y="2581301"/>
                  <a:pt x="2941320" y="2581301"/>
                </a:cubicBezTo>
                <a:cubicBezTo>
                  <a:pt x="3128977" y="2581301"/>
                  <a:pt x="3305530" y="2534428"/>
                  <a:pt x="3459594" y="2451909"/>
                </a:cubicBezTo>
                <a:close/>
                <a:moveTo>
                  <a:pt x="5139690" y="1784051"/>
                </a:moveTo>
                <a:lnTo>
                  <a:pt x="5160219" y="1786193"/>
                </a:lnTo>
                <a:lnTo>
                  <a:pt x="5140829" y="1971019"/>
                </a:lnTo>
                <a:cubicBezTo>
                  <a:pt x="5075866" y="2276085"/>
                  <a:pt x="4856665" y="2527164"/>
                  <a:pt x="4564939" y="2645734"/>
                </a:cubicBezTo>
                <a:lnTo>
                  <a:pt x="4516253" y="2662857"/>
                </a:lnTo>
                <a:lnTo>
                  <a:pt x="4497235" y="2599458"/>
                </a:lnTo>
                <a:lnTo>
                  <a:pt x="4494127" y="2567546"/>
                </a:lnTo>
                <a:lnTo>
                  <a:pt x="4527041" y="2556022"/>
                </a:lnTo>
                <a:cubicBezTo>
                  <a:pt x="4789646" y="2449769"/>
                  <a:pt x="4986966" y="2224773"/>
                  <a:pt x="5045444" y="1951397"/>
                </a:cubicBezTo>
                <a:lnTo>
                  <a:pt x="5062228" y="1792132"/>
                </a:lnTo>
                <a:close/>
                <a:moveTo>
                  <a:pt x="5052466" y="1679494"/>
                </a:moveTo>
                <a:lnTo>
                  <a:pt x="5063282" y="1782128"/>
                </a:lnTo>
                <a:lnTo>
                  <a:pt x="5062228" y="1792132"/>
                </a:lnTo>
                <a:lnTo>
                  <a:pt x="5007528" y="1797839"/>
                </a:lnTo>
                <a:cubicBezTo>
                  <a:pt x="4708701" y="1861119"/>
                  <a:pt x="4483912" y="2134738"/>
                  <a:pt x="4483912" y="2462689"/>
                </a:cubicBezTo>
                <a:lnTo>
                  <a:pt x="4494127" y="2567546"/>
                </a:lnTo>
                <a:lnTo>
                  <a:pt x="4446375" y="2584265"/>
                </a:lnTo>
                <a:lnTo>
                  <a:pt x="4387206" y="2598819"/>
                </a:lnTo>
                <a:lnTo>
                  <a:pt x="4373880" y="2462689"/>
                </a:lnTo>
                <a:cubicBezTo>
                  <a:pt x="4373880" y="2081565"/>
                  <a:pt x="4636386" y="1763583"/>
                  <a:pt x="4985353" y="1690042"/>
                </a:cubicBezTo>
                <a:close/>
                <a:moveTo>
                  <a:pt x="5149357" y="1674522"/>
                </a:moveTo>
                <a:lnTo>
                  <a:pt x="5217990" y="1678091"/>
                </a:lnTo>
                <a:cubicBezTo>
                  <a:pt x="5604154" y="1718479"/>
                  <a:pt x="5905500" y="2054342"/>
                  <a:pt x="5905500" y="2462689"/>
                </a:cubicBezTo>
                <a:lnTo>
                  <a:pt x="5892924" y="2591170"/>
                </a:lnTo>
                <a:lnTo>
                  <a:pt x="5858412" y="2580286"/>
                </a:lnTo>
                <a:lnTo>
                  <a:pt x="5784748" y="2572742"/>
                </a:lnTo>
                <a:lnTo>
                  <a:pt x="5795468" y="2462689"/>
                </a:lnTo>
                <a:cubicBezTo>
                  <a:pt x="5795468" y="2134738"/>
                  <a:pt x="5570679" y="1861119"/>
                  <a:pt x="5271852" y="1797839"/>
                </a:cubicBezTo>
                <a:lnTo>
                  <a:pt x="5160219" y="1786193"/>
                </a:lnTo>
                <a:lnTo>
                  <a:pt x="5160645" y="1782128"/>
                </a:lnTo>
                <a:close/>
                <a:moveTo>
                  <a:pt x="4011139" y="958886"/>
                </a:moveTo>
                <a:lnTo>
                  <a:pt x="4057688" y="1043568"/>
                </a:lnTo>
                <a:cubicBezTo>
                  <a:pt x="4118998" y="1186696"/>
                  <a:pt x="4152900" y="1344057"/>
                  <a:pt x="4152900" y="1509237"/>
                </a:cubicBezTo>
                <a:cubicBezTo>
                  <a:pt x="4152900" y="1880892"/>
                  <a:pt x="3981268" y="2212965"/>
                  <a:pt x="3711998" y="2432391"/>
                </a:cubicBezTo>
                <a:lnTo>
                  <a:pt x="3672662" y="2461436"/>
                </a:lnTo>
                <a:lnTo>
                  <a:pt x="3571636" y="2381698"/>
                </a:lnTo>
                <a:lnTo>
                  <a:pt x="3632946" y="2336494"/>
                </a:lnTo>
                <a:cubicBezTo>
                  <a:pt x="3874597" y="2139862"/>
                  <a:pt x="4028624" y="1842285"/>
                  <a:pt x="4028624" y="1509237"/>
                </a:cubicBezTo>
                <a:cubicBezTo>
                  <a:pt x="4028624" y="1361216"/>
                  <a:pt x="3998199" y="1220201"/>
                  <a:pt x="3943178" y="1091941"/>
                </a:cubicBezTo>
                <a:lnTo>
                  <a:pt x="3888442" y="992510"/>
                </a:lnTo>
                <a:lnTo>
                  <a:pt x="3924196" y="979991"/>
                </a:lnTo>
                <a:cubicBezTo>
                  <a:pt x="3951689" y="971811"/>
                  <a:pt x="3979761" y="964889"/>
                  <a:pt x="4008338" y="959295"/>
                </a:cubicBezTo>
                <a:close/>
                <a:moveTo>
                  <a:pt x="3840065" y="906412"/>
                </a:moveTo>
                <a:lnTo>
                  <a:pt x="3842930" y="909836"/>
                </a:lnTo>
                <a:lnTo>
                  <a:pt x="3888442" y="992510"/>
                </a:lnTo>
                <a:lnTo>
                  <a:pt x="3843529" y="1008234"/>
                </a:lnTo>
                <a:cubicBezTo>
                  <a:pt x="3528403" y="1135738"/>
                  <a:pt x="3307288" y="1434232"/>
                  <a:pt x="3307288" y="1782128"/>
                </a:cubicBezTo>
                <a:cubicBezTo>
                  <a:pt x="3307288" y="2014059"/>
                  <a:pt x="3405562" y="2224033"/>
                  <a:pt x="3564448" y="2376025"/>
                </a:cubicBezTo>
                <a:lnTo>
                  <a:pt x="3571636" y="2381698"/>
                </a:lnTo>
                <a:lnTo>
                  <a:pt x="3549242" y="2398210"/>
                </a:lnTo>
                <a:lnTo>
                  <a:pt x="3487363" y="2435275"/>
                </a:lnTo>
                <a:lnTo>
                  <a:pt x="3376502" y="2306159"/>
                </a:lnTo>
                <a:cubicBezTo>
                  <a:pt x="3271334" y="2156571"/>
                  <a:pt x="3209925" y="1976241"/>
                  <a:pt x="3209925" y="1782128"/>
                </a:cubicBezTo>
                <a:cubicBezTo>
                  <a:pt x="3209925" y="1393903"/>
                  <a:pt x="3455560" y="1060807"/>
                  <a:pt x="3805631" y="918523"/>
                </a:cubicBezTo>
                <a:close/>
                <a:moveTo>
                  <a:pt x="4185285" y="844868"/>
                </a:moveTo>
                <a:cubicBezTo>
                  <a:pt x="4656627" y="844868"/>
                  <a:pt x="5049881" y="1166144"/>
                  <a:pt x="5140829" y="1593238"/>
                </a:cubicBezTo>
                <a:lnTo>
                  <a:pt x="5149357" y="1674522"/>
                </a:lnTo>
                <a:lnTo>
                  <a:pt x="5139690" y="1674019"/>
                </a:lnTo>
                <a:cubicBezTo>
                  <a:pt x="5113256" y="1674019"/>
                  <a:pt x="5087135" y="1675398"/>
                  <a:pt x="5061391" y="1678091"/>
                </a:cubicBezTo>
                <a:lnTo>
                  <a:pt x="5052466" y="1679494"/>
                </a:lnTo>
                <a:lnTo>
                  <a:pt x="5045444" y="1612860"/>
                </a:lnTo>
                <a:cubicBezTo>
                  <a:pt x="4963574" y="1230133"/>
                  <a:pt x="4609576" y="942231"/>
                  <a:pt x="4185285" y="942231"/>
                </a:cubicBezTo>
                <a:cubicBezTo>
                  <a:pt x="4154979" y="942231"/>
                  <a:pt x="4125031" y="943700"/>
                  <a:pt x="4095515" y="946567"/>
                </a:cubicBezTo>
                <a:lnTo>
                  <a:pt x="4011139" y="958886"/>
                </a:lnTo>
                <a:lnTo>
                  <a:pt x="3962493" y="870389"/>
                </a:lnTo>
                <a:lnTo>
                  <a:pt x="3988716" y="863910"/>
                </a:lnTo>
                <a:cubicBezTo>
                  <a:pt x="4052210" y="851425"/>
                  <a:pt x="4117951" y="844868"/>
                  <a:pt x="4185285" y="844868"/>
                </a:cubicBezTo>
                <a:close/>
                <a:moveTo>
                  <a:pt x="2585405" y="497130"/>
                </a:moveTo>
                <a:lnTo>
                  <a:pt x="2605493" y="518546"/>
                </a:lnTo>
                <a:cubicBezTo>
                  <a:pt x="2815291" y="764859"/>
                  <a:pt x="2941320" y="1080639"/>
                  <a:pt x="2941320" y="1424940"/>
                </a:cubicBezTo>
                <a:cubicBezTo>
                  <a:pt x="2941320" y="1818427"/>
                  <a:pt x="2776711" y="2174662"/>
                  <a:pt x="2510574" y="2432525"/>
                </a:cubicBezTo>
                <a:lnTo>
                  <a:pt x="2465607" y="2472124"/>
                </a:lnTo>
                <a:lnTo>
                  <a:pt x="2423047" y="2451909"/>
                </a:lnTo>
                <a:lnTo>
                  <a:pt x="2342644" y="2403748"/>
                </a:lnTo>
                <a:lnTo>
                  <a:pt x="2416748" y="2338699"/>
                </a:lnTo>
                <a:cubicBezTo>
                  <a:pt x="2658873" y="2104848"/>
                  <a:pt x="2808630" y="1781785"/>
                  <a:pt x="2808630" y="1424940"/>
                </a:cubicBezTo>
                <a:cubicBezTo>
                  <a:pt x="2808630" y="1112701"/>
                  <a:pt x="2693972" y="826326"/>
                  <a:pt x="2503103" y="602949"/>
                </a:cubicBezTo>
                <a:lnTo>
                  <a:pt x="2454712" y="551525"/>
                </a:lnTo>
                <a:lnTo>
                  <a:pt x="2518093" y="521421"/>
                </a:lnTo>
                <a:close/>
                <a:moveTo>
                  <a:pt x="2358786" y="460302"/>
                </a:moveTo>
                <a:lnTo>
                  <a:pt x="2416748" y="511181"/>
                </a:lnTo>
                <a:lnTo>
                  <a:pt x="2454712" y="551525"/>
                </a:lnTo>
                <a:lnTo>
                  <a:pt x="2423047" y="566565"/>
                </a:lnTo>
                <a:cubicBezTo>
                  <a:pt x="2084107" y="748108"/>
                  <a:pt x="1854016" y="1102179"/>
                  <a:pt x="1854016" y="1509237"/>
                </a:cubicBezTo>
                <a:cubicBezTo>
                  <a:pt x="1854016" y="1879290"/>
                  <a:pt x="2044174" y="2205552"/>
                  <a:pt x="2333398" y="2398210"/>
                </a:cubicBezTo>
                <a:lnTo>
                  <a:pt x="2342644" y="2403748"/>
                </a:lnTo>
                <a:lnTo>
                  <a:pt x="2321733" y="2422103"/>
                </a:lnTo>
                <a:lnTo>
                  <a:pt x="2238309" y="2482355"/>
                </a:lnTo>
                <a:lnTo>
                  <a:pt x="2170643" y="2432391"/>
                </a:lnTo>
                <a:cubicBezTo>
                  <a:pt x="1901373" y="2212965"/>
                  <a:pt x="1729740" y="1880892"/>
                  <a:pt x="1729740" y="1509237"/>
                </a:cubicBezTo>
                <a:cubicBezTo>
                  <a:pt x="1729740" y="1096287"/>
                  <a:pt x="1941632" y="732204"/>
                  <a:pt x="2263914" y="517213"/>
                </a:cubicBezTo>
                <a:close/>
                <a:moveTo>
                  <a:pt x="2941320" y="312897"/>
                </a:moveTo>
                <a:cubicBezTo>
                  <a:pt x="3359531" y="312897"/>
                  <a:pt x="3728252" y="522124"/>
                  <a:pt x="3945981" y="840352"/>
                </a:cubicBezTo>
                <a:lnTo>
                  <a:pt x="3962493" y="870389"/>
                </a:lnTo>
                <a:lnTo>
                  <a:pt x="3895243" y="887006"/>
                </a:lnTo>
                <a:lnTo>
                  <a:pt x="3840065" y="906412"/>
                </a:lnTo>
                <a:lnTo>
                  <a:pt x="3710160" y="751173"/>
                </a:lnTo>
                <a:cubicBezTo>
                  <a:pt x="3513397" y="557168"/>
                  <a:pt x="3241571" y="437173"/>
                  <a:pt x="2941320" y="437173"/>
                </a:cubicBezTo>
                <a:cubicBezTo>
                  <a:pt x="2828726" y="437173"/>
                  <a:pt x="2720130" y="454047"/>
                  <a:pt x="2617989" y="485371"/>
                </a:cubicBezTo>
                <a:lnTo>
                  <a:pt x="2585405" y="497130"/>
                </a:lnTo>
                <a:lnTo>
                  <a:pt x="2510574" y="417355"/>
                </a:lnTo>
                <a:lnTo>
                  <a:pt x="2490277" y="399482"/>
                </a:lnTo>
                <a:lnTo>
                  <a:pt x="2581033" y="366682"/>
                </a:lnTo>
                <a:cubicBezTo>
                  <a:pt x="2694848" y="331728"/>
                  <a:pt x="2815857" y="312897"/>
                  <a:pt x="2941320" y="312897"/>
                </a:cubicBezTo>
                <a:close/>
                <a:moveTo>
                  <a:pt x="1470660" y="0"/>
                </a:moveTo>
                <a:cubicBezTo>
                  <a:pt x="1826008" y="0"/>
                  <a:pt x="2151920" y="122111"/>
                  <a:pt x="2406136" y="325387"/>
                </a:cubicBezTo>
                <a:lnTo>
                  <a:pt x="2490277" y="399482"/>
                </a:lnTo>
                <a:lnTo>
                  <a:pt x="2469719" y="406912"/>
                </a:lnTo>
                <a:cubicBezTo>
                  <a:pt x="2433481" y="422046"/>
                  <a:pt x="2398144" y="438872"/>
                  <a:pt x="2363809" y="457289"/>
                </a:cubicBezTo>
                <a:lnTo>
                  <a:pt x="2358786" y="460302"/>
                </a:lnTo>
                <a:lnTo>
                  <a:pt x="2321733" y="427777"/>
                </a:lnTo>
                <a:cubicBezTo>
                  <a:pt x="2090453" y="243430"/>
                  <a:pt x="1793946" y="132690"/>
                  <a:pt x="1470660" y="132690"/>
                </a:cubicBezTo>
                <a:cubicBezTo>
                  <a:pt x="731720" y="132690"/>
                  <a:pt x="132690" y="711250"/>
                  <a:pt x="132690" y="1424940"/>
                </a:cubicBezTo>
                <a:cubicBezTo>
                  <a:pt x="132690" y="2138630"/>
                  <a:pt x="731720" y="2717190"/>
                  <a:pt x="1470660" y="2717190"/>
                </a:cubicBezTo>
                <a:cubicBezTo>
                  <a:pt x="1747763" y="2717190"/>
                  <a:pt x="2005190" y="2635830"/>
                  <a:pt x="2218732" y="2496494"/>
                </a:cubicBezTo>
                <a:lnTo>
                  <a:pt x="2238309" y="2482355"/>
                </a:lnTo>
                <a:lnTo>
                  <a:pt x="2263914" y="2501261"/>
                </a:lnTo>
                <a:lnTo>
                  <a:pt x="2359261" y="2558457"/>
                </a:lnTo>
                <a:lnTo>
                  <a:pt x="2292920" y="2606523"/>
                </a:lnTo>
                <a:cubicBezTo>
                  <a:pt x="2058201" y="2760166"/>
                  <a:pt x="1775244" y="2849880"/>
                  <a:pt x="1470660" y="2849880"/>
                </a:cubicBezTo>
                <a:cubicBezTo>
                  <a:pt x="658437" y="2849880"/>
                  <a:pt x="0" y="2211913"/>
                  <a:pt x="0" y="1424940"/>
                </a:cubicBezTo>
                <a:cubicBezTo>
                  <a:pt x="0" y="637967"/>
                  <a:pt x="658437" y="0"/>
                  <a:pt x="1470660" y="0"/>
                </a:cubicBezTo>
                <a:close/>
              </a:path>
            </a:pathLst>
          </a:custGeom>
          <a:gradFill>
            <a:gsLst>
              <a:gs pos="19000">
                <a:srgbClr val="FFF200">
                  <a:lumMod val="27000"/>
                  <a:lumOff val="73000"/>
                </a:srgbClr>
              </a:gs>
              <a:gs pos="45000">
                <a:srgbClr val="FF6600"/>
              </a:gs>
              <a:gs pos="100000">
                <a:srgbClr val="4D0808"/>
              </a:gs>
            </a:gsLst>
            <a:lin ang="5400000" scaled="0"/>
          </a:gradFill>
          <a:ln w="25400">
            <a:solidFill>
              <a:srgbClr val="FF6600"/>
            </a:solidFill>
            <a:prstDash val="sysDot"/>
          </a:ln>
          <a:effectLst/>
          <a:scene3d>
            <a:camera prst="orthographicFront"/>
            <a:lightRig rig="flat"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Forma libre 30"/>
          <p:cNvSpPr/>
          <p:nvPr/>
        </p:nvSpPr>
        <p:spPr>
          <a:xfrm flipV="1">
            <a:off x="2808488" y="2592110"/>
            <a:ext cx="1763512" cy="1171905"/>
          </a:xfrm>
          <a:custGeom>
            <a:avLst/>
            <a:gdLst>
              <a:gd name="connsiteX0" fmla="*/ 4516253 w 6336030"/>
              <a:gd name="connsiteY0" fmla="*/ 2662857 h 3783330"/>
              <a:gd name="connsiteX1" fmla="*/ 4535447 w 6336030"/>
              <a:gd name="connsiteY1" fmla="*/ 2726846 h 3783330"/>
              <a:gd name="connsiteX2" fmla="*/ 5139690 w 6336030"/>
              <a:gd name="connsiteY2" fmla="*/ 3141327 h 3783330"/>
              <a:gd name="connsiteX3" fmla="*/ 5143130 w 6336030"/>
              <a:gd name="connsiteY3" fmla="*/ 3140968 h 3783330"/>
              <a:gd name="connsiteX4" fmla="*/ 5139690 w 6336030"/>
              <a:gd name="connsiteY4" fmla="*/ 3175635 h 3783330"/>
              <a:gd name="connsiteX5" fmla="*/ 5147166 w 6336030"/>
              <a:gd name="connsiteY5" fmla="*/ 3250970 h 3783330"/>
              <a:gd name="connsiteX6" fmla="*/ 5139690 w 6336030"/>
              <a:gd name="connsiteY6" fmla="*/ 3251359 h 3783330"/>
              <a:gd name="connsiteX7" fmla="*/ 4434061 w 6336030"/>
              <a:gd name="connsiteY7" fmla="*/ 2769675 h 3783330"/>
              <a:gd name="connsiteX8" fmla="*/ 4410994 w 6336030"/>
              <a:gd name="connsiteY8" fmla="*/ 2693146 h 3783330"/>
              <a:gd name="connsiteX9" fmla="*/ 4475327 w 6336030"/>
              <a:gd name="connsiteY9" fmla="*/ 2677251 h 3783330"/>
              <a:gd name="connsiteX10" fmla="*/ 5764984 w 6336030"/>
              <a:gd name="connsiteY10" fmla="*/ 2656670 h 3783330"/>
              <a:gd name="connsiteX11" fmla="*/ 5841091 w 6336030"/>
              <a:gd name="connsiteY11" fmla="*/ 2664485 h 3783330"/>
              <a:gd name="connsiteX12" fmla="*/ 5873899 w 6336030"/>
              <a:gd name="connsiteY12" fmla="*/ 2674859 h 3783330"/>
              <a:gd name="connsiteX13" fmla="*/ 5845319 w 6336030"/>
              <a:gd name="connsiteY13" fmla="*/ 2769675 h 3783330"/>
              <a:gd name="connsiteX14" fmla="*/ 5294028 w 6336030"/>
              <a:gd name="connsiteY14" fmla="*/ 3235336 h 3783330"/>
              <a:gd name="connsiteX15" fmla="*/ 5232501 w 6336030"/>
              <a:gd name="connsiteY15" fmla="*/ 3245007 h 3783330"/>
              <a:gd name="connsiteX16" fmla="*/ 5225635 w 6336030"/>
              <a:gd name="connsiteY16" fmla="*/ 3175635 h 3783330"/>
              <a:gd name="connsiteX17" fmla="*/ 5229963 w 6336030"/>
              <a:gd name="connsiteY17" fmla="*/ 3131910 h 3783330"/>
              <a:gd name="connsiteX18" fmla="*/ 5271852 w 6336030"/>
              <a:gd name="connsiteY18" fmla="*/ 3127540 h 3783330"/>
              <a:gd name="connsiteX19" fmla="*/ 5743934 w 6336030"/>
              <a:gd name="connsiteY19" fmla="*/ 2726846 h 3783330"/>
              <a:gd name="connsiteX20" fmla="*/ 5892924 w 6336030"/>
              <a:gd name="connsiteY20" fmla="*/ 2591170 h 3783330"/>
              <a:gd name="connsiteX21" fmla="*/ 5970695 w 6336030"/>
              <a:gd name="connsiteY21" fmla="*/ 2615696 h 3783330"/>
              <a:gd name="connsiteX22" fmla="*/ 6336030 w 6336030"/>
              <a:gd name="connsiteY22" fmla="*/ 3175635 h 3783330"/>
              <a:gd name="connsiteX23" fmla="*/ 5737860 w 6336030"/>
              <a:gd name="connsiteY23" fmla="*/ 3783330 h 3783330"/>
              <a:gd name="connsiteX24" fmla="*/ 5151843 w 6336030"/>
              <a:gd name="connsiteY24" fmla="*/ 3298107 h 3783330"/>
              <a:gd name="connsiteX25" fmla="*/ 5147166 w 6336030"/>
              <a:gd name="connsiteY25" fmla="*/ 3250970 h 3783330"/>
              <a:gd name="connsiteX26" fmla="*/ 5217990 w 6336030"/>
              <a:gd name="connsiteY26" fmla="*/ 3247287 h 3783330"/>
              <a:gd name="connsiteX27" fmla="*/ 5232501 w 6336030"/>
              <a:gd name="connsiteY27" fmla="*/ 3245007 h 3783330"/>
              <a:gd name="connsiteX28" fmla="*/ 5236042 w 6336030"/>
              <a:gd name="connsiteY28" fmla="*/ 3280786 h 3783330"/>
              <a:gd name="connsiteX29" fmla="*/ 5737860 w 6336030"/>
              <a:gd name="connsiteY29" fmla="*/ 3697385 h 3783330"/>
              <a:gd name="connsiteX30" fmla="*/ 6250085 w 6336030"/>
              <a:gd name="connsiteY30" fmla="*/ 3175635 h 3783330"/>
              <a:gd name="connsiteX31" fmla="*/ 5937241 w 6336030"/>
              <a:gd name="connsiteY31" fmla="*/ 2694887 h 3783330"/>
              <a:gd name="connsiteX32" fmla="*/ 5873899 w 6336030"/>
              <a:gd name="connsiteY32" fmla="*/ 2674859 h 3783330"/>
              <a:gd name="connsiteX33" fmla="*/ 5889942 w 6336030"/>
              <a:gd name="connsiteY33" fmla="*/ 2621634 h 3783330"/>
              <a:gd name="connsiteX34" fmla="*/ 5737860 w 6336030"/>
              <a:gd name="connsiteY34" fmla="*/ 2567940 h 3783330"/>
              <a:gd name="connsiteX35" fmla="*/ 5784748 w 6336030"/>
              <a:gd name="connsiteY35" fmla="*/ 2572742 h 3783330"/>
              <a:gd name="connsiteX36" fmla="*/ 5782145 w 6336030"/>
              <a:gd name="connsiteY36" fmla="*/ 2599458 h 3783330"/>
              <a:gd name="connsiteX37" fmla="*/ 5764984 w 6336030"/>
              <a:gd name="connsiteY37" fmla="*/ 2656670 h 3783330"/>
              <a:gd name="connsiteX38" fmla="*/ 5737860 w 6336030"/>
              <a:gd name="connsiteY38" fmla="*/ 2653885 h 3783330"/>
              <a:gd name="connsiteX39" fmla="*/ 5236042 w 6336030"/>
              <a:gd name="connsiteY39" fmla="*/ 3070484 h 3783330"/>
              <a:gd name="connsiteX40" fmla="*/ 5229963 w 6336030"/>
              <a:gd name="connsiteY40" fmla="*/ 3131910 h 3783330"/>
              <a:gd name="connsiteX41" fmla="*/ 5143130 w 6336030"/>
              <a:gd name="connsiteY41" fmla="*/ 3140968 h 3783330"/>
              <a:gd name="connsiteX42" fmla="*/ 5151843 w 6336030"/>
              <a:gd name="connsiteY42" fmla="*/ 3053163 h 3783330"/>
              <a:gd name="connsiteX43" fmla="*/ 5737860 w 6336030"/>
              <a:gd name="connsiteY43" fmla="*/ 2567940 h 3783330"/>
              <a:gd name="connsiteX44" fmla="*/ 3672662 w 6336030"/>
              <a:gd name="connsiteY44" fmla="*/ 2461436 h 3783330"/>
              <a:gd name="connsiteX45" fmla="*/ 3694389 w 6336030"/>
              <a:gd name="connsiteY45" fmla="*/ 2478584 h 3783330"/>
              <a:gd name="connsiteX46" fmla="*/ 4185285 w 6336030"/>
              <a:gd name="connsiteY46" fmla="*/ 2622025 h 3783330"/>
              <a:gd name="connsiteX47" fmla="*/ 4362232 w 6336030"/>
              <a:gd name="connsiteY47" fmla="*/ 2604961 h 3783330"/>
              <a:gd name="connsiteX48" fmla="*/ 4387206 w 6336030"/>
              <a:gd name="connsiteY48" fmla="*/ 2598819 h 3783330"/>
              <a:gd name="connsiteX49" fmla="*/ 4389439 w 6336030"/>
              <a:gd name="connsiteY49" fmla="*/ 2621634 h 3783330"/>
              <a:gd name="connsiteX50" fmla="*/ 4410994 w 6336030"/>
              <a:gd name="connsiteY50" fmla="*/ 2693146 h 3783330"/>
              <a:gd name="connsiteX51" fmla="*/ 4381854 w 6336030"/>
              <a:gd name="connsiteY51" fmla="*/ 2700346 h 3783330"/>
              <a:gd name="connsiteX52" fmla="*/ 4185285 w 6336030"/>
              <a:gd name="connsiteY52" fmla="*/ 2719388 h 3783330"/>
              <a:gd name="connsiteX53" fmla="*/ 3639952 w 6336030"/>
              <a:gd name="connsiteY53" fmla="*/ 2559319 h 3783330"/>
              <a:gd name="connsiteX54" fmla="*/ 3589123 w 6336030"/>
              <a:gd name="connsiteY54" fmla="*/ 2519019 h 3783330"/>
              <a:gd name="connsiteX55" fmla="*/ 3618726 w 6336030"/>
              <a:gd name="connsiteY55" fmla="*/ 2501261 h 3783330"/>
              <a:gd name="connsiteX56" fmla="*/ 3487363 w 6336030"/>
              <a:gd name="connsiteY56" fmla="*/ 2435275 h 3783330"/>
              <a:gd name="connsiteX57" fmla="*/ 3495602 w 6336030"/>
              <a:gd name="connsiteY57" fmla="*/ 2444871 h 3783330"/>
              <a:gd name="connsiteX58" fmla="*/ 3589123 w 6336030"/>
              <a:gd name="connsiteY58" fmla="*/ 2519019 h 3783330"/>
              <a:gd name="connsiteX59" fmla="*/ 3518831 w 6336030"/>
              <a:gd name="connsiteY59" fmla="*/ 2561185 h 3783330"/>
              <a:gd name="connsiteX60" fmla="*/ 2941320 w 6336030"/>
              <a:gd name="connsiteY60" fmla="*/ 2705577 h 3783330"/>
              <a:gd name="connsiteX61" fmla="*/ 2363809 w 6336030"/>
              <a:gd name="connsiteY61" fmla="*/ 2561185 h 3783330"/>
              <a:gd name="connsiteX62" fmla="*/ 2359261 w 6336030"/>
              <a:gd name="connsiteY62" fmla="*/ 2558457 h 3783330"/>
              <a:gd name="connsiteX63" fmla="*/ 2406136 w 6336030"/>
              <a:gd name="connsiteY63" fmla="*/ 2524493 h 3783330"/>
              <a:gd name="connsiteX64" fmla="*/ 2465607 w 6336030"/>
              <a:gd name="connsiteY64" fmla="*/ 2472124 h 3783330"/>
              <a:gd name="connsiteX65" fmla="*/ 2518093 w 6336030"/>
              <a:gd name="connsiteY65" fmla="*/ 2497053 h 3783330"/>
              <a:gd name="connsiteX66" fmla="*/ 2941320 w 6336030"/>
              <a:gd name="connsiteY66" fmla="*/ 2581301 h 3783330"/>
              <a:gd name="connsiteX67" fmla="*/ 3459594 w 6336030"/>
              <a:gd name="connsiteY67" fmla="*/ 2451909 h 3783330"/>
              <a:gd name="connsiteX68" fmla="*/ 5139690 w 6336030"/>
              <a:gd name="connsiteY68" fmla="*/ 1784051 h 3783330"/>
              <a:gd name="connsiteX69" fmla="*/ 5160219 w 6336030"/>
              <a:gd name="connsiteY69" fmla="*/ 1786193 h 3783330"/>
              <a:gd name="connsiteX70" fmla="*/ 5140829 w 6336030"/>
              <a:gd name="connsiteY70" fmla="*/ 1971019 h 3783330"/>
              <a:gd name="connsiteX71" fmla="*/ 4564939 w 6336030"/>
              <a:gd name="connsiteY71" fmla="*/ 2645734 h 3783330"/>
              <a:gd name="connsiteX72" fmla="*/ 4516253 w 6336030"/>
              <a:gd name="connsiteY72" fmla="*/ 2662857 h 3783330"/>
              <a:gd name="connsiteX73" fmla="*/ 4497235 w 6336030"/>
              <a:gd name="connsiteY73" fmla="*/ 2599458 h 3783330"/>
              <a:gd name="connsiteX74" fmla="*/ 4494127 w 6336030"/>
              <a:gd name="connsiteY74" fmla="*/ 2567546 h 3783330"/>
              <a:gd name="connsiteX75" fmla="*/ 4527041 w 6336030"/>
              <a:gd name="connsiteY75" fmla="*/ 2556022 h 3783330"/>
              <a:gd name="connsiteX76" fmla="*/ 5045444 w 6336030"/>
              <a:gd name="connsiteY76" fmla="*/ 1951397 h 3783330"/>
              <a:gd name="connsiteX77" fmla="*/ 5062228 w 6336030"/>
              <a:gd name="connsiteY77" fmla="*/ 1792132 h 3783330"/>
              <a:gd name="connsiteX78" fmla="*/ 5052466 w 6336030"/>
              <a:gd name="connsiteY78" fmla="*/ 1679494 h 3783330"/>
              <a:gd name="connsiteX79" fmla="*/ 5063282 w 6336030"/>
              <a:gd name="connsiteY79" fmla="*/ 1782128 h 3783330"/>
              <a:gd name="connsiteX80" fmla="*/ 5062228 w 6336030"/>
              <a:gd name="connsiteY80" fmla="*/ 1792132 h 3783330"/>
              <a:gd name="connsiteX81" fmla="*/ 5007528 w 6336030"/>
              <a:gd name="connsiteY81" fmla="*/ 1797839 h 3783330"/>
              <a:gd name="connsiteX82" fmla="*/ 4483912 w 6336030"/>
              <a:gd name="connsiteY82" fmla="*/ 2462689 h 3783330"/>
              <a:gd name="connsiteX83" fmla="*/ 4494127 w 6336030"/>
              <a:gd name="connsiteY83" fmla="*/ 2567546 h 3783330"/>
              <a:gd name="connsiteX84" fmla="*/ 4446375 w 6336030"/>
              <a:gd name="connsiteY84" fmla="*/ 2584265 h 3783330"/>
              <a:gd name="connsiteX85" fmla="*/ 4387206 w 6336030"/>
              <a:gd name="connsiteY85" fmla="*/ 2598819 h 3783330"/>
              <a:gd name="connsiteX86" fmla="*/ 4373880 w 6336030"/>
              <a:gd name="connsiteY86" fmla="*/ 2462689 h 3783330"/>
              <a:gd name="connsiteX87" fmla="*/ 4985353 w 6336030"/>
              <a:gd name="connsiteY87" fmla="*/ 1690042 h 3783330"/>
              <a:gd name="connsiteX88" fmla="*/ 5149357 w 6336030"/>
              <a:gd name="connsiteY88" fmla="*/ 1674522 h 3783330"/>
              <a:gd name="connsiteX89" fmla="*/ 5217990 w 6336030"/>
              <a:gd name="connsiteY89" fmla="*/ 1678091 h 3783330"/>
              <a:gd name="connsiteX90" fmla="*/ 5905500 w 6336030"/>
              <a:gd name="connsiteY90" fmla="*/ 2462689 h 3783330"/>
              <a:gd name="connsiteX91" fmla="*/ 5892924 w 6336030"/>
              <a:gd name="connsiteY91" fmla="*/ 2591170 h 3783330"/>
              <a:gd name="connsiteX92" fmla="*/ 5858412 w 6336030"/>
              <a:gd name="connsiteY92" fmla="*/ 2580286 h 3783330"/>
              <a:gd name="connsiteX93" fmla="*/ 5784748 w 6336030"/>
              <a:gd name="connsiteY93" fmla="*/ 2572742 h 3783330"/>
              <a:gd name="connsiteX94" fmla="*/ 5795468 w 6336030"/>
              <a:gd name="connsiteY94" fmla="*/ 2462689 h 3783330"/>
              <a:gd name="connsiteX95" fmla="*/ 5271852 w 6336030"/>
              <a:gd name="connsiteY95" fmla="*/ 1797839 h 3783330"/>
              <a:gd name="connsiteX96" fmla="*/ 5160219 w 6336030"/>
              <a:gd name="connsiteY96" fmla="*/ 1786193 h 3783330"/>
              <a:gd name="connsiteX97" fmla="*/ 5160645 w 6336030"/>
              <a:gd name="connsiteY97" fmla="*/ 1782128 h 3783330"/>
              <a:gd name="connsiteX98" fmla="*/ 4011139 w 6336030"/>
              <a:gd name="connsiteY98" fmla="*/ 958886 h 3783330"/>
              <a:gd name="connsiteX99" fmla="*/ 4057688 w 6336030"/>
              <a:gd name="connsiteY99" fmla="*/ 1043568 h 3783330"/>
              <a:gd name="connsiteX100" fmla="*/ 4152900 w 6336030"/>
              <a:gd name="connsiteY100" fmla="*/ 1509237 h 3783330"/>
              <a:gd name="connsiteX101" fmla="*/ 3711998 w 6336030"/>
              <a:gd name="connsiteY101" fmla="*/ 2432391 h 3783330"/>
              <a:gd name="connsiteX102" fmla="*/ 3672662 w 6336030"/>
              <a:gd name="connsiteY102" fmla="*/ 2461436 h 3783330"/>
              <a:gd name="connsiteX103" fmla="*/ 3571636 w 6336030"/>
              <a:gd name="connsiteY103" fmla="*/ 2381698 h 3783330"/>
              <a:gd name="connsiteX104" fmla="*/ 3632946 w 6336030"/>
              <a:gd name="connsiteY104" fmla="*/ 2336494 h 3783330"/>
              <a:gd name="connsiteX105" fmla="*/ 4028624 w 6336030"/>
              <a:gd name="connsiteY105" fmla="*/ 1509237 h 3783330"/>
              <a:gd name="connsiteX106" fmla="*/ 3943178 w 6336030"/>
              <a:gd name="connsiteY106" fmla="*/ 1091941 h 3783330"/>
              <a:gd name="connsiteX107" fmla="*/ 3888442 w 6336030"/>
              <a:gd name="connsiteY107" fmla="*/ 992510 h 3783330"/>
              <a:gd name="connsiteX108" fmla="*/ 3924196 w 6336030"/>
              <a:gd name="connsiteY108" fmla="*/ 979991 h 3783330"/>
              <a:gd name="connsiteX109" fmla="*/ 4008338 w 6336030"/>
              <a:gd name="connsiteY109" fmla="*/ 959295 h 3783330"/>
              <a:gd name="connsiteX110" fmla="*/ 3840065 w 6336030"/>
              <a:gd name="connsiteY110" fmla="*/ 906412 h 3783330"/>
              <a:gd name="connsiteX111" fmla="*/ 3842930 w 6336030"/>
              <a:gd name="connsiteY111" fmla="*/ 909836 h 3783330"/>
              <a:gd name="connsiteX112" fmla="*/ 3888442 w 6336030"/>
              <a:gd name="connsiteY112" fmla="*/ 992510 h 3783330"/>
              <a:gd name="connsiteX113" fmla="*/ 3843529 w 6336030"/>
              <a:gd name="connsiteY113" fmla="*/ 1008234 h 3783330"/>
              <a:gd name="connsiteX114" fmla="*/ 3307288 w 6336030"/>
              <a:gd name="connsiteY114" fmla="*/ 1782128 h 3783330"/>
              <a:gd name="connsiteX115" fmla="*/ 3564448 w 6336030"/>
              <a:gd name="connsiteY115" fmla="*/ 2376025 h 3783330"/>
              <a:gd name="connsiteX116" fmla="*/ 3571636 w 6336030"/>
              <a:gd name="connsiteY116" fmla="*/ 2381698 h 3783330"/>
              <a:gd name="connsiteX117" fmla="*/ 3549242 w 6336030"/>
              <a:gd name="connsiteY117" fmla="*/ 2398210 h 3783330"/>
              <a:gd name="connsiteX118" fmla="*/ 3487363 w 6336030"/>
              <a:gd name="connsiteY118" fmla="*/ 2435275 h 3783330"/>
              <a:gd name="connsiteX119" fmla="*/ 3376502 w 6336030"/>
              <a:gd name="connsiteY119" fmla="*/ 2306159 h 3783330"/>
              <a:gd name="connsiteX120" fmla="*/ 3209925 w 6336030"/>
              <a:gd name="connsiteY120" fmla="*/ 1782128 h 3783330"/>
              <a:gd name="connsiteX121" fmla="*/ 3805631 w 6336030"/>
              <a:gd name="connsiteY121" fmla="*/ 918523 h 3783330"/>
              <a:gd name="connsiteX122" fmla="*/ 4185285 w 6336030"/>
              <a:gd name="connsiteY122" fmla="*/ 844868 h 3783330"/>
              <a:gd name="connsiteX123" fmla="*/ 5140829 w 6336030"/>
              <a:gd name="connsiteY123" fmla="*/ 1593238 h 3783330"/>
              <a:gd name="connsiteX124" fmla="*/ 5149357 w 6336030"/>
              <a:gd name="connsiteY124" fmla="*/ 1674522 h 3783330"/>
              <a:gd name="connsiteX125" fmla="*/ 5139690 w 6336030"/>
              <a:gd name="connsiteY125" fmla="*/ 1674019 h 3783330"/>
              <a:gd name="connsiteX126" fmla="*/ 5061391 w 6336030"/>
              <a:gd name="connsiteY126" fmla="*/ 1678091 h 3783330"/>
              <a:gd name="connsiteX127" fmla="*/ 5052466 w 6336030"/>
              <a:gd name="connsiteY127" fmla="*/ 1679494 h 3783330"/>
              <a:gd name="connsiteX128" fmla="*/ 5045444 w 6336030"/>
              <a:gd name="connsiteY128" fmla="*/ 1612860 h 3783330"/>
              <a:gd name="connsiteX129" fmla="*/ 4185285 w 6336030"/>
              <a:gd name="connsiteY129" fmla="*/ 942231 h 3783330"/>
              <a:gd name="connsiteX130" fmla="*/ 4095515 w 6336030"/>
              <a:gd name="connsiteY130" fmla="*/ 946567 h 3783330"/>
              <a:gd name="connsiteX131" fmla="*/ 4011139 w 6336030"/>
              <a:gd name="connsiteY131" fmla="*/ 958886 h 3783330"/>
              <a:gd name="connsiteX132" fmla="*/ 3962493 w 6336030"/>
              <a:gd name="connsiteY132" fmla="*/ 870389 h 3783330"/>
              <a:gd name="connsiteX133" fmla="*/ 3988716 w 6336030"/>
              <a:gd name="connsiteY133" fmla="*/ 863910 h 3783330"/>
              <a:gd name="connsiteX134" fmla="*/ 4185285 w 6336030"/>
              <a:gd name="connsiteY134" fmla="*/ 844868 h 3783330"/>
              <a:gd name="connsiteX135" fmla="*/ 2585405 w 6336030"/>
              <a:gd name="connsiteY135" fmla="*/ 497130 h 3783330"/>
              <a:gd name="connsiteX136" fmla="*/ 2605493 w 6336030"/>
              <a:gd name="connsiteY136" fmla="*/ 518546 h 3783330"/>
              <a:gd name="connsiteX137" fmla="*/ 2941320 w 6336030"/>
              <a:gd name="connsiteY137" fmla="*/ 1424940 h 3783330"/>
              <a:gd name="connsiteX138" fmla="*/ 2510574 w 6336030"/>
              <a:gd name="connsiteY138" fmla="*/ 2432525 h 3783330"/>
              <a:gd name="connsiteX139" fmla="*/ 2465607 w 6336030"/>
              <a:gd name="connsiteY139" fmla="*/ 2472124 h 3783330"/>
              <a:gd name="connsiteX140" fmla="*/ 2423047 w 6336030"/>
              <a:gd name="connsiteY140" fmla="*/ 2451909 h 3783330"/>
              <a:gd name="connsiteX141" fmla="*/ 2342644 w 6336030"/>
              <a:gd name="connsiteY141" fmla="*/ 2403748 h 3783330"/>
              <a:gd name="connsiteX142" fmla="*/ 2416748 w 6336030"/>
              <a:gd name="connsiteY142" fmla="*/ 2338699 h 3783330"/>
              <a:gd name="connsiteX143" fmla="*/ 2808630 w 6336030"/>
              <a:gd name="connsiteY143" fmla="*/ 1424940 h 3783330"/>
              <a:gd name="connsiteX144" fmla="*/ 2503103 w 6336030"/>
              <a:gd name="connsiteY144" fmla="*/ 602949 h 3783330"/>
              <a:gd name="connsiteX145" fmla="*/ 2454712 w 6336030"/>
              <a:gd name="connsiteY145" fmla="*/ 551525 h 3783330"/>
              <a:gd name="connsiteX146" fmla="*/ 2518093 w 6336030"/>
              <a:gd name="connsiteY146" fmla="*/ 521421 h 3783330"/>
              <a:gd name="connsiteX147" fmla="*/ 2358786 w 6336030"/>
              <a:gd name="connsiteY147" fmla="*/ 460302 h 3783330"/>
              <a:gd name="connsiteX148" fmla="*/ 2416748 w 6336030"/>
              <a:gd name="connsiteY148" fmla="*/ 511181 h 3783330"/>
              <a:gd name="connsiteX149" fmla="*/ 2454712 w 6336030"/>
              <a:gd name="connsiteY149" fmla="*/ 551525 h 3783330"/>
              <a:gd name="connsiteX150" fmla="*/ 2423047 w 6336030"/>
              <a:gd name="connsiteY150" fmla="*/ 566565 h 3783330"/>
              <a:gd name="connsiteX151" fmla="*/ 1854016 w 6336030"/>
              <a:gd name="connsiteY151" fmla="*/ 1509237 h 3783330"/>
              <a:gd name="connsiteX152" fmla="*/ 2333398 w 6336030"/>
              <a:gd name="connsiteY152" fmla="*/ 2398210 h 3783330"/>
              <a:gd name="connsiteX153" fmla="*/ 2342644 w 6336030"/>
              <a:gd name="connsiteY153" fmla="*/ 2403748 h 3783330"/>
              <a:gd name="connsiteX154" fmla="*/ 2321733 w 6336030"/>
              <a:gd name="connsiteY154" fmla="*/ 2422103 h 3783330"/>
              <a:gd name="connsiteX155" fmla="*/ 2238309 w 6336030"/>
              <a:gd name="connsiteY155" fmla="*/ 2482355 h 3783330"/>
              <a:gd name="connsiteX156" fmla="*/ 2170643 w 6336030"/>
              <a:gd name="connsiteY156" fmla="*/ 2432391 h 3783330"/>
              <a:gd name="connsiteX157" fmla="*/ 1729740 w 6336030"/>
              <a:gd name="connsiteY157" fmla="*/ 1509237 h 3783330"/>
              <a:gd name="connsiteX158" fmla="*/ 2263914 w 6336030"/>
              <a:gd name="connsiteY158" fmla="*/ 517213 h 3783330"/>
              <a:gd name="connsiteX159" fmla="*/ 2941320 w 6336030"/>
              <a:gd name="connsiteY159" fmla="*/ 312897 h 3783330"/>
              <a:gd name="connsiteX160" fmla="*/ 3945981 w 6336030"/>
              <a:gd name="connsiteY160" fmla="*/ 840352 h 3783330"/>
              <a:gd name="connsiteX161" fmla="*/ 3962493 w 6336030"/>
              <a:gd name="connsiteY161" fmla="*/ 870389 h 3783330"/>
              <a:gd name="connsiteX162" fmla="*/ 3895243 w 6336030"/>
              <a:gd name="connsiteY162" fmla="*/ 887006 h 3783330"/>
              <a:gd name="connsiteX163" fmla="*/ 3840065 w 6336030"/>
              <a:gd name="connsiteY163" fmla="*/ 906412 h 3783330"/>
              <a:gd name="connsiteX164" fmla="*/ 3710160 w 6336030"/>
              <a:gd name="connsiteY164" fmla="*/ 751173 h 3783330"/>
              <a:gd name="connsiteX165" fmla="*/ 2941320 w 6336030"/>
              <a:gd name="connsiteY165" fmla="*/ 437173 h 3783330"/>
              <a:gd name="connsiteX166" fmla="*/ 2617989 w 6336030"/>
              <a:gd name="connsiteY166" fmla="*/ 485371 h 3783330"/>
              <a:gd name="connsiteX167" fmla="*/ 2585405 w 6336030"/>
              <a:gd name="connsiteY167" fmla="*/ 497130 h 3783330"/>
              <a:gd name="connsiteX168" fmla="*/ 2510574 w 6336030"/>
              <a:gd name="connsiteY168" fmla="*/ 417355 h 3783330"/>
              <a:gd name="connsiteX169" fmla="*/ 2490277 w 6336030"/>
              <a:gd name="connsiteY169" fmla="*/ 399482 h 3783330"/>
              <a:gd name="connsiteX170" fmla="*/ 2581033 w 6336030"/>
              <a:gd name="connsiteY170" fmla="*/ 366682 h 3783330"/>
              <a:gd name="connsiteX171" fmla="*/ 2941320 w 6336030"/>
              <a:gd name="connsiteY171" fmla="*/ 312897 h 3783330"/>
              <a:gd name="connsiteX172" fmla="*/ 1470660 w 6336030"/>
              <a:gd name="connsiteY172" fmla="*/ 0 h 3783330"/>
              <a:gd name="connsiteX173" fmla="*/ 2406136 w 6336030"/>
              <a:gd name="connsiteY173" fmla="*/ 325387 h 3783330"/>
              <a:gd name="connsiteX174" fmla="*/ 2490277 w 6336030"/>
              <a:gd name="connsiteY174" fmla="*/ 399482 h 3783330"/>
              <a:gd name="connsiteX175" fmla="*/ 2469719 w 6336030"/>
              <a:gd name="connsiteY175" fmla="*/ 406912 h 3783330"/>
              <a:gd name="connsiteX176" fmla="*/ 2363809 w 6336030"/>
              <a:gd name="connsiteY176" fmla="*/ 457289 h 3783330"/>
              <a:gd name="connsiteX177" fmla="*/ 2358786 w 6336030"/>
              <a:gd name="connsiteY177" fmla="*/ 460302 h 3783330"/>
              <a:gd name="connsiteX178" fmla="*/ 2321733 w 6336030"/>
              <a:gd name="connsiteY178" fmla="*/ 427777 h 3783330"/>
              <a:gd name="connsiteX179" fmla="*/ 1470660 w 6336030"/>
              <a:gd name="connsiteY179" fmla="*/ 132690 h 3783330"/>
              <a:gd name="connsiteX180" fmla="*/ 132690 w 6336030"/>
              <a:gd name="connsiteY180" fmla="*/ 1424940 h 3783330"/>
              <a:gd name="connsiteX181" fmla="*/ 1470660 w 6336030"/>
              <a:gd name="connsiteY181" fmla="*/ 2717190 h 3783330"/>
              <a:gd name="connsiteX182" fmla="*/ 2218732 w 6336030"/>
              <a:gd name="connsiteY182" fmla="*/ 2496494 h 3783330"/>
              <a:gd name="connsiteX183" fmla="*/ 2238309 w 6336030"/>
              <a:gd name="connsiteY183" fmla="*/ 2482355 h 3783330"/>
              <a:gd name="connsiteX184" fmla="*/ 2263914 w 6336030"/>
              <a:gd name="connsiteY184" fmla="*/ 2501261 h 3783330"/>
              <a:gd name="connsiteX185" fmla="*/ 2359261 w 6336030"/>
              <a:gd name="connsiteY185" fmla="*/ 2558457 h 3783330"/>
              <a:gd name="connsiteX186" fmla="*/ 2292920 w 6336030"/>
              <a:gd name="connsiteY186" fmla="*/ 2606523 h 3783330"/>
              <a:gd name="connsiteX187" fmla="*/ 1470660 w 6336030"/>
              <a:gd name="connsiteY187" fmla="*/ 2849880 h 3783330"/>
              <a:gd name="connsiteX188" fmla="*/ 0 w 6336030"/>
              <a:gd name="connsiteY188" fmla="*/ 1424940 h 3783330"/>
              <a:gd name="connsiteX189" fmla="*/ 1470660 w 6336030"/>
              <a:gd name="connsiteY189" fmla="*/ 0 h 37833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Lst>
            <a:rect l="l" t="t" r="r" b="b"/>
            <a:pathLst>
              <a:path w="6336030" h="3783330">
                <a:moveTo>
                  <a:pt x="4516253" y="2662857"/>
                </a:moveTo>
                <a:lnTo>
                  <a:pt x="4535447" y="2726846"/>
                </a:lnTo>
                <a:cubicBezTo>
                  <a:pt x="4634999" y="2970419"/>
                  <a:pt x="4868058" y="3141327"/>
                  <a:pt x="5139690" y="3141327"/>
                </a:cubicBezTo>
                <a:lnTo>
                  <a:pt x="5143130" y="3140968"/>
                </a:lnTo>
                <a:lnTo>
                  <a:pt x="5139690" y="3175635"/>
                </a:lnTo>
                <a:lnTo>
                  <a:pt x="5147166" y="3250970"/>
                </a:lnTo>
                <a:lnTo>
                  <a:pt x="5139690" y="3251359"/>
                </a:lnTo>
                <a:cubicBezTo>
                  <a:pt x="4822482" y="3251359"/>
                  <a:pt x="4550318" y="3052740"/>
                  <a:pt x="4434061" y="2769675"/>
                </a:cubicBezTo>
                <a:lnTo>
                  <a:pt x="4410994" y="2693146"/>
                </a:lnTo>
                <a:lnTo>
                  <a:pt x="4475327" y="2677251"/>
                </a:lnTo>
                <a:close/>
                <a:moveTo>
                  <a:pt x="5764984" y="2656670"/>
                </a:moveTo>
                <a:lnTo>
                  <a:pt x="5841091" y="2664485"/>
                </a:lnTo>
                <a:lnTo>
                  <a:pt x="5873899" y="2674859"/>
                </a:lnTo>
                <a:lnTo>
                  <a:pt x="5845319" y="2769675"/>
                </a:lnTo>
                <a:cubicBezTo>
                  <a:pt x="5748439" y="3005563"/>
                  <a:pt x="5543290" y="3182807"/>
                  <a:pt x="5294028" y="3235336"/>
                </a:cubicBezTo>
                <a:lnTo>
                  <a:pt x="5232501" y="3245007"/>
                </a:lnTo>
                <a:lnTo>
                  <a:pt x="5225635" y="3175635"/>
                </a:lnTo>
                <a:lnTo>
                  <a:pt x="5229963" y="3131910"/>
                </a:lnTo>
                <a:lnTo>
                  <a:pt x="5271852" y="3127540"/>
                </a:lnTo>
                <a:cubicBezTo>
                  <a:pt x="5485300" y="3082339"/>
                  <a:pt x="5660973" y="2929823"/>
                  <a:pt x="5743934" y="2726846"/>
                </a:cubicBezTo>
                <a:close/>
                <a:moveTo>
                  <a:pt x="5892924" y="2591170"/>
                </a:moveTo>
                <a:lnTo>
                  <a:pt x="5970695" y="2615696"/>
                </a:lnTo>
                <a:cubicBezTo>
                  <a:pt x="6185387" y="2707949"/>
                  <a:pt x="6336030" y="2923920"/>
                  <a:pt x="6336030" y="3175635"/>
                </a:cubicBezTo>
                <a:cubicBezTo>
                  <a:pt x="6336030" y="3511256"/>
                  <a:pt x="6068220" y="3783330"/>
                  <a:pt x="5737860" y="3783330"/>
                </a:cubicBezTo>
                <a:cubicBezTo>
                  <a:pt x="5448795" y="3783330"/>
                  <a:pt x="5207620" y="3575024"/>
                  <a:pt x="5151843" y="3298107"/>
                </a:cubicBezTo>
                <a:lnTo>
                  <a:pt x="5147166" y="3250970"/>
                </a:lnTo>
                <a:lnTo>
                  <a:pt x="5217990" y="3247287"/>
                </a:lnTo>
                <a:lnTo>
                  <a:pt x="5232501" y="3245007"/>
                </a:lnTo>
                <a:lnTo>
                  <a:pt x="5236042" y="3280786"/>
                </a:lnTo>
                <a:cubicBezTo>
                  <a:pt x="5283805" y="3518539"/>
                  <a:pt x="5490328" y="3697385"/>
                  <a:pt x="5737860" y="3697385"/>
                </a:cubicBezTo>
                <a:cubicBezTo>
                  <a:pt x="6020754" y="3697385"/>
                  <a:pt x="6250085" y="3463790"/>
                  <a:pt x="6250085" y="3175635"/>
                </a:cubicBezTo>
                <a:cubicBezTo>
                  <a:pt x="6250085" y="2959519"/>
                  <a:pt x="6121087" y="2774093"/>
                  <a:pt x="5937241" y="2694887"/>
                </a:cubicBezTo>
                <a:lnTo>
                  <a:pt x="5873899" y="2674859"/>
                </a:lnTo>
                <a:lnTo>
                  <a:pt x="5889942" y="2621634"/>
                </a:lnTo>
                <a:close/>
                <a:moveTo>
                  <a:pt x="5737860" y="2567940"/>
                </a:moveTo>
                <a:lnTo>
                  <a:pt x="5784748" y="2572742"/>
                </a:lnTo>
                <a:lnTo>
                  <a:pt x="5782145" y="2599458"/>
                </a:lnTo>
                <a:lnTo>
                  <a:pt x="5764984" y="2656670"/>
                </a:lnTo>
                <a:lnTo>
                  <a:pt x="5737860" y="2653885"/>
                </a:lnTo>
                <a:cubicBezTo>
                  <a:pt x="5490328" y="2653885"/>
                  <a:pt x="5283805" y="2832731"/>
                  <a:pt x="5236042" y="3070484"/>
                </a:cubicBezTo>
                <a:lnTo>
                  <a:pt x="5229963" y="3131910"/>
                </a:lnTo>
                <a:lnTo>
                  <a:pt x="5143130" y="3140968"/>
                </a:lnTo>
                <a:lnTo>
                  <a:pt x="5151843" y="3053163"/>
                </a:lnTo>
                <a:cubicBezTo>
                  <a:pt x="5207620" y="2776247"/>
                  <a:pt x="5448795" y="2567940"/>
                  <a:pt x="5737860" y="2567940"/>
                </a:cubicBezTo>
                <a:close/>
                <a:moveTo>
                  <a:pt x="3672662" y="2461436"/>
                </a:moveTo>
                <a:lnTo>
                  <a:pt x="3694389" y="2478584"/>
                </a:lnTo>
                <a:cubicBezTo>
                  <a:pt x="3834518" y="2569145"/>
                  <a:pt x="4003446" y="2622025"/>
                  <a:pt x="4185285" y="2622025"/>
                </a:cubicBezTo>
                <a:cubicBezTo>
                  <a:pt x="4245898" y="2622025"/>
                  <a:pt x="4305077" y="2616150"/>
                  <a:pt x="4362232" y="2604961"/>
                </a:cubicBezTo>
                <a:lnTo>
                  <a:pt x="4387206" y="2598819"/>
                </a:lnTo>
                <a:lnTo>
                  <a:pt x="4389439" y="2621634"/>
                </a:lnTo>
                <a:lnTo>
                  <a:pt x="4410994" y="2693146"/>
                </a:lnTo>
                <a:lnTo>
                  <a:pt x="4381854" y="2700346"/>
                </a:lnTo>
                <a:cubicBezTo>
                  <a:pt x="4318361" y="2712831"/>
                  <a:pt x="4252620" y="2719388"/>
                  <a:pt x="4185285" y="2719388"/>
                </a:cubicBezTo>
                <a:cubicBezTo>
                  <a:pt x="3983282" y="2719388"/>
                  <a:pt x="3795621" y="2660378"/>
                  <a:pt x="3639952" y="2559319"/>
                </a:cubicBezTo>
                <a:lnTo>
                  <a:pt x="3589123" y="2519019"/>
                </a:lnTo>
                <a:lnTo>
                  <a:pt x="3618726" y="2501261"/>
                </a:lnTo>
                <a:close/>
                <a:moveTo>
                  <a:pt x="3487363" y="2435275"/>
                </a:moveTo>
                <a:lnTo>
                  <a:pt x="3495602" y="2444871"/>
                </a:lnTo>
                <a:lnTo>
                  <a:pt x="3589123" y="2519019"/>
                </a:lnTo>
                <a:lnTo>
                  <a:pt x="3518831" y="2561185"/>
                </a:lnTo>
                <a:cubicBezTo>
                  <a:pt x="3347158" y="2653271"/>
                  <a:pt x="3150426" y="2705577"/>
                  <a:pt x="2941320" y="2705577"/>
                </a:cubicBezTo>
                <a:cubicBezTo>
                  <a:pt x="2732215" y="2705577"/>
                  <a:pt x="2535482" y="2653271"/>
                  <a:pt x="2363809" y="2561185"/>
                </a:cubicBezTo>
                <a:lnTo>
                  <a:pt x="2359261" y="2558457"/>
                </a:lnTo>
                <a:lnTo>
                  <a:pt x="2406136" y="2524493"/>
                </a:lnTo>
                <a:lnTo>
                  <a:pt x="2465607" y="2472124"/>
                </a:lnTo>
                <a:lnTo>
                  <a:pt x="2518093" y="2497053"/>
                </a:lnTo>
                <a:cubicBezTo>
                  <a:pt x="2648176" y="2551302"/>
                  <a:pt x="2791195" y="2581301"/>
                  <a:pt x="2941320" y="2581301"/>
                </a:cubicBezTo>
                <a:cubicBezTo>
                  <a:pt x="3128977" y="2581301"/>
                  <a:pt x="3305530" y="2534428"/>
                  <a:pt x="3459594" y="2451909"/>
                </a:cubicBezTo>
                <a:close/>
                <a:moveTo>
                  <a:pt x="5139690" y="1784051"/>
                </a:moveTo>
                <a:lnTo>
                  <a:pt x="5160219" y="1786193"/>
                </a:lnTo>
                <a:lnTo>
                  <a:pt x="5140829" y="1971019"/>
                </a:lnTo>
                <a:cubicBezTo>
                  <a:pt x="5075866" y="2276085"/>
                  <a:pt x="4856665" y="2527164"/>
                  <a:pt x="4564939" y="2645734"/>
                </a:cubicBezTo>
                <a:lnTo>
                  <a:pt x="4516253" y="2662857"/>
                </a:lnTo>
                <a:lnTo>
                  <a:pt x="4497235" y="2599458"/>
                </a:lnTo>
                <a:lnTo>
                  <a:pt x="4494127" y="2567546"/>
                </a:lnTo>
                <a:lnTo>
                  <a:pt x="4527041" y="2556022"/>
                </a:lnTo>
                <a:cubicBezTo>
                  <a:pt x="4789646" y="2449769"/>
                  <a:pt x="4986966" y="2224773"/>
                  <a:pt x="5045444" y="1951397"/>
                </a:cubicBezTo>
                <a:lnTo>
                  <a:pt x="5062228" y="1792132"/>
                </a:lnTo>
                <a:close/>
                <a:moveTo>
                  <a:pt x="5052466" y="1679494"/>
                </a:moveTo>
                <a:lnTo>
                  <a:pt x="5063282" y="1782128"/>
                </a:lnTo>
                <a:lnTo>
                  <a:pt x="5062228" y="1792132"/>
                </a:lnTo>
                <a:lnTo>
                  <a:pt x="5007528" y="1797839"/>
                </a:lnTo>
                <a:cubicBezTo>
                  <a:pt x="4708701" y="1861119"/>
                  <a:pt x="4483912" y="2134738"/>
                  <a:pt x="4483912" y="2462689"/>
                </a:cubicBezTo>
                <a:lnTo>
                  <a:pt x="4494127" y="2567546"/>
                </a:lnTo>
                <a:lnTo>
                  <a:pt x="4446375" y="2584265"/>
                </a:lnTo>
                <a:lnTo>
                  <a:pt x="4387206" y="2598819"/>
                </a:lnTo>
                <a:lnTo>
                  <a:pt x="4373880" y="2462689"/>
                </a:lnTo>
                <a:cubicBezTo>
                  <a:pt x="4373880" y="2081565"/>
                  <a:pt x="4636386" y="1763583"/>
                  <a:pt x="4985353" y="1690042"/>
                </a:cubicBezTo>
                <a:close/>
                <a:moveTo>
                  <a:pt x="5149357" y="1674522"/>
                </a:moveTo>
                <a:lnTo>
                  <a:pt x="5217990" y="1678091"/>
                </a:lnTo>
                <a:cubicBezTo>
                  <a:pt x="5604154" y="1718479"/>
                  <a:pt x="5905500" y="2054342"/>
                  <a:pt x="5905500" y="2462689"/>
                </a:cubicBezTo>
                <a:lnTo>
                  <a:pt x="5892924" y="2591170"/>
                </a:lnTo>
                <a:lnTo>
                  <a:pt x="5858412" y="2580286"/>
                </a:lnTo>
                <a:lnTo>
                  <a:pt x="5784748" y="2572742"/>
                </a:lnTo>
                <a:lnTo>
                  <a:pt x="5795468" y="2462689"/>
                </a:lnTo>
                <a:cubicBezTo>
                  <a:pt x="5795468" y="2134738"/>
                  <a:pt x="5570679" y="1861119"/>
                  <a:pt x="5271852" y="1797839"/>
                </a:cubicBezTo>
                <a:lnTo>
                  <a:pt x="5160219" y="1786193"/>
                </a:lnTo>
                <a:lnTo>
                  <a:pt x="5160645" y="1782128"/>
                </a:lnTo>
                <a:close/>
                <a:moveTo>
                  <a:pt x="4011139" y="958886"/>
                </a:moveTo>
                <a:lnTo>
                  <a:pt x="4057688" y="1043568"/>
                </a:lnTo>
                <a:cubicBezTo>
                  <a:pt x="4118998" y="1186696"/>
                  <a:pt x="4152900" y="1344057"/>
                  <a:pt x="4152900" y="1509237"/>
                </a:cubicBezTo>
                <a:cubicBezTo>
                  <a:pt x="4152900" y="1880892"/>
                  <a:pt x="3981268" y="2212965"/>
                  <a:pt x="3711998" y="2432391"/>
                </a:cubicBezTo>
                <a:lnTo>
                  <a:pt x="3672662" y="2461436"/>
                </a:lnTo>
                <a:lnTo>
                  <a:pt x="3571636" y="2381698"/>
                </a:lnTo>
                <a:lnTo>
                  <a:pt x="3632946" y="2336494"/>
                </a:lnTo>
                <a:cubicBezTo>
                  <a:pt x="3874597" y="2139862"/>
                  <a:pt x="4028624" y="1842285"/>
                  <a:pt x="4028624" y="1509237"/>
                </a:cubicBezTo>
                <a:cubicBezTo>
                  <a:pt x="4028624" y="1361216"/>
                  <a:pt x="3998199" y="1220201"/>
                  <a:pt x="3943178" y="1091941"/>
                </a:cubicBezTo>
                <a:lnTo>
                  <a:pt x="3888442" y="992510"/>
                </a:lnTo>
                <a:lnTo>
                  <a:pt x="3924196" y="979991"/>
                </a:lnTo>
                <a:cubicBezTo>
                  <a:pt x="3951689" y="971811"/>
                  <a:pt x="3979761" y="964889"/>
                  <a:pt x="4008338" y="959295"/>
                </a:cubicBezTo>
                <a:close/>
                <a:moveTo>
                  <a:pt x="3840065" y="906412"/>
                </a:moveTo>
                <a:lnTo>
                  <a:pt x="3842930" y="909836"/>
                </a:lnTo>
                <a:lnTo>
                  <a:pt x="3888442" y="992510"/>
                </a:lnTo>
                <a:lnTo>
                  <a:pt x="3843529" y="1008234"/>
                </a:lnTo>
                <a:cubicBezTo>
                  <a:pt x="3528403" y="1135738"/>
                  <a:pt x="3307288" y="1434232"/>
                  <a:pt x="3307288" y="1782128"/>
                </a:cubicBezTo>
                <a:cubicBezTo>
                  <a:pt x="3307288" y="2014059"/>
                  <a:pt x="3405562" y="2224033"/>
                  <a:pt x="3564448" y="2376025"/>
                </a:cubicBezTo>
                <a:lnTo>
                  <a:pt x="3571636" y="2381698"/>
                </a:lnTo>
                <a:lnTo>
                  <a:pt x="3549242" y="2398210"/>
                </a:lnTo>
                <a:lnTo>
                  <a:pt x="3487363" y="2435275"/>
                </a:lnTo>
                <a:lnTo>
                  <a:pt x="3376502" y="2306159"/>
                </a:lnTo>
                <a:cubicBezTo>
                  <a:pt x="3271334" y="2156571"/>
                  <a:pt x="3209925" y="1976241"/>
                  <a:pt x="3209925" y="1782128"/>
                </a:cubicBezTo>
                <a:cubicBezTo>
                  <a:pt x="3209925" y="1393903"/>
                  <a:pt x="3455560" y="1060807"/>
                  <a:pt x="3805631" y="918523"/>
                </a:cubicBezTo>
                <a:close/>
                <a:moveTo>
                  <a:pt x="4185285" y="844868"/>
                </a:moveTo>
                <a:cubicBezTo>
                  <a:pt x="4656627" y="844868"/>
                  <a:pt x="5049881" y="1166144"/>
                  <a:pt x="5140829" y="1593238"/>
                </a:cubicBezTo>
                <a:lnTo>
                  <a:pt x="5149357" y="1674522"/>
                </a:lnTo>
                <a:lnTo>
                  <a:pt x="5139690" y="1674019"/>
                </a:lnTo>
                <a:cubicBezTo>
                  <a:pt x="5113256" y="1674019"/>
                  <a:pt x="5087135" y="1675398"/>
                  <a:pt x="5061391" y="1678091"/>
                </a:cubicBezTo>
                <a:lnTo>
                  <a:pt x="5052466" y="1679494"/>
                </a:lnTo>
                <a:lnTo>
                  <a:pt x="5045444" y="1612860"/>
                </a:lnTo>
                <a:cubicBezTo>
                  <a:pt x="4963574" y="1230133"/>
                  <a:pt x="4609576" y="942231"/>
                  <a:pt x="4185285" y="942231"/>
                </a:cubicBezTo>
                <a:cubicBezTo>
                  <a:pt x="4154979" y="942231"/>
                  <a:pt x="4125031" y="943700"/>
                  <a:pt x="4095515" y="946567"/>
                </a:cubicBezTo>
                <a:lnTo>
                  <a:pt x="4011139" y="958886"/>
                </a:lnTo>
                <a:lnTo>
                  <a:pt x="3962493" y="870389"/>
                </a:lnTo>
                <a:lnTo>
                  <a:pt x="3988716" y="863910"/>
                </a:lnTo>
                <a:cubicBezTo>
                  <a:pt x="4052210" y="851425"/>
                  <a:pt x="4117951" y="844868"/>
                  <a:pt x="4185285" y="844868"/>
                </a:cubicBezTo>
                <a:close/>
                <a:moveTo>
                  <a:pt x="2585405" y="497130"/>
                </a:moveTo>
                <a:lnTo>
                  <a:pt x="2605493" y="518546"/>
                </a:lnTo>
                <a:cubicBezTo>
                  <a:pt x="2815291" y="764859"/>
                  <a:pt x="2941320" y="1080639"/>
                  <a:pt x="2941320" y="1424940"/>
                </a:cubicBezTo>
                <a:cubicBezTo>
                  <a:pt x="2941320" y="1818427"/>
                  <a:pt x="2776711" y="2174662"/>
                  <a:pt x="2510574" y="2432525"/>
                </a:cubicBezTo>
                <a:lnTo>
                  <a:pt x="2465607" y="2472124"/>
                </a:lnTo>
                <a:lnTo>
                  <a:pt x="2423047" y="2451909"/>
                </a:lnTo>
                <a:lnTo>
                  <a:pt x="2342644" y="2403748"/>
                </a:lnTo>
                <a:lnTo>
                  <a:pt x="2416748" y="2338699"/>
                </a:lnTo>
                <a:cubicBezTo>
                  <a:pt x="2658873" y="2104848"/>
                  <a:pt x="2808630" y="1781785"/>
                  <a:pt x="2808630" y="1424940"/>
                </a:cubicBezTo>
                <a:cubicBezTo>
                  <a:pt x="2808630" y="1112701"/>
                  <a:pt x="2693972" y="826326"/>
                  <a:pt x="2503103" y="602949"/>
                </a:cubicBezTo>
                <a:lnTo>
                  <a:pt x="2454712" y="551525"/>
                </a:lnTo>
                <a:lnTo>
                  <a:pt x="2518093" y="521421"/>
                </a:lnTo>
                <a:close/>
                <a:moveTo>
                  <a:pt x="2358786" y="460302"/>
                </a:moveTo>
                <a:lnTo>
                  <a:pt x="2416748" y="511181"/>
                </a:lnTo>
                <a:lnTo>
                  <a:pt x="2454712" y="551525"/>
                </a:lnTo>
                <a:lnTo>
                  <a:pt x="2423047" y="566565"/>
                </a:lnTo>
                <a:cubicBezTo>
                  <a:pt x="2084107" y="748108"/>
                  <a:pt x="1854016" y="1102179"/>
                  <a:pt x="1854016" y="1509237"/>
                </a:cubicBezTo>
                <a:cubicBezTo>
                  <a:pt x="1854016" y="1879290"/>
                  <a:pt x="2044174" y="2205552"/>
                  <a:pt x="2333398" y="2398210"/>
                </a:cubicBezTo>
                <a:lnTo>
                  <a:pt x="2342644" y="2403748"/>
                </a:lnTo>
                <a:lnTo>
                  <a:pt x="2321733" y="2422103"/>
                </a:lnTo>
                <a:lnTo>
                  <a:pt x="2238309" y="2482355"/>
                </a:lnTo>
                <a:lnTo>
                  <a:pt x="2170643" y="2432391"/>
                </a:lnTo>
                <a:cubicBezTo>
                  <a:pt x="1901373" y="2212965"/>
                  <a:pt x="1729740" y="1880892"/>
                  <a:pt x="1729740" y="1509237"/>
                </a:cubicBezTo>
                <a:cubicBezTo>
                  <a:pt x="1729740" y="1096287"/>
                  <a:pt x="1941632" y="732204"/>
                  <a:pt x="2263914" y="517213"/>
                </a:cubicBezTo>
                <a:close/>
                <a:moveTo>
                  <a:pt x="2941320" y="312897"/>
                </a:moveTo>
                <a:cubicBezTo>
                  <a:pt x="3359531" y="312897"/>
                  <a:pt x="3728252" y="522124"/>
                  <a:pt x="3945981" y="840352"/>
                </a:cubicBezTo>
                <a:lnTo>
                  <a:pt x="3962493" y="870389"/>
                </a:lnTo>
                <a:lnTo>
                  <a:pt x="3895243" y="887006"/>
                </a:lnTo>
                <a:lnTo>
                  <a:pt x="3840065" y="906412"/>
                </a:lnTo>
                <a:lnTo>
                  <a:pt x="3710160" y="751173"/>
                </a:lnTo>
                <a:cubicBezTo>
                  <a:pt x="3513397" y="557168"/>
                  <a:pt x="3241571" y="437173"/>
                  <a:pt x="2941320" y="437173"/>
                </a:cubicBezTo>
                <a:cubicBezTo>
                  <a:pt x="2828726" y="437173"/>
                  <a:pt x="2720130" y="454047"/>
                  <a:pt x="2617989" y="485371"/>
                </a:cubicBezTo>
                <a:lnTo>
                  <a:pt x="2585405" y="497130"/>
                </a:lnTo>
                <a:lnTo>
                  <a:pt x="2510574" y="417355"/>
                </a:lnTo>
                <a:lnTo>
                  <a:pt x="2490277" y="399482"/>
                </a:lnTo>
                <a:lnTo>
                  <a:pt x="2581033" y="366682"/>
                </a:lnTo>
                <a:cubicBezTo>
                  <a:pt x="2694848" y="331728"/>
                  <a:pt x="2815857" y="312897"/>
                  <a:pt x="2941320" y="312897"/>
                </a:cubicBezTo>
                <a:close/>
                <a:moveTo>
                  <a:pt x="1470660" y="0"/>
                </a:moveTo>
                <a:cubicBezTo>
                  <a:pt x="1826008" y="0"/>
                  <a:pt x="2151920" y="122111"/>
                  <a:pt x="2406136" y="325387"/>
                </a:cubicBezTo>
                <a:lnTo>
                  <a:pt x="2490277" y="399482"/>
                </a:lnTo>
                <a:lnTo>
                  <a:pt x="2469719" y="406912"/>
                </a:lnTo>
                <a:cubicBezTo>
                  <a:pt x="2433481" y="422046"/>
                  <a:pt x="2398144" y="438872"/>
                  <a:pt x="2363809" y="457289"/>
                </a:cubicBezTo>
                <a:lnTo>
                  <a:pt x="2358786" y="460302"/>
                </a:lnTo>
                <a:lnTo>
                  <a:pt x="2321733" y="427777"/>
                </a:lnTo>
                <a:cubicBezTo>
                  <a:pt x="2090453" y="243430"/>
                  <a:pt x="1793946" y="132690"/>
                  <a:pt x="1470660" y="132690"/>
                </a:cubicBezTo>
                <a:cubicBezTo>
                  <a:pt x="731720" y="132690"/>
                  <a:pt x="132690" y="711250"/>
                  <a:pt x="132690" y="1424940"/>
                </a:cubicBezTo>
                <a:cubicBezTo>
                  <a:pt x="132690" y="2138630"/>
                  <a:pt x="731720" y="2717190"/>
                  <a:pt x="1470660" y="2717190"/>
                </a:cubicBezTo>
                <a:cubicBezTo>
                  <a:pt x="1747763" y="2717190"/>
                  <a:pt x="2005190" y="2635830"/>
                  <a:pt x="2218732" y="2496494"/>
                </a:cubicBezTo>
                <a:lnTo>
                  <a:pt x="2238309" y="2482355"/>
                </a:lnTo>
                <a:lnTo>
                  <a:pt x="2263914" y="2501261"/>
                </a:lnTo>
                <a:lnTo>
                  <a:pt x="2359261" y="2558457"/>
                </a:lnTo>
                <a:lnTo>
                  <a:pt x="2292920" y="2606523"/>
                </a:lnTo>
                <a:cubicBezTo>
                  <a:pt x="2058201" y="2760166"/>
                  <a:pt x="1775244" y="2849880"/>
                  <a:pt x="1470660" y="2849880"/>
                </a:cubicBezTo>
                <a:cubicBezTo>
                  <a:pt x="658437" y="2849880"/>
                  <a:pt x="0" y="2211913"/>
                  <a:pt x="0" y="1424940"/>
                </a:cubicBezTo>
                <a:cubicBezTo>
                  <a:pt x="0" y="637967"/>
                  <a:pt x="658437" y="0"/>
                  <a:pt x="1470660" y="0"/>
                </a:cubicBezTo>
                <a:close/>
              </a:path>
            </a:pathLst>
          </a:custGeom>
          <a:gradFill>
            <a:gsLst>
              <a:gs pos="19000">
                <a:srgbClr val="FFF200">
                  <a:lumMod val="27000"/>
                  <a:lumOff val="73000"/>
                </a:srgbClr>
              </a:gs>
              <a:gs pos="45000">
                <a:srgbClr val="FF6600"/>
              </a:gs>
              <a:gs pos="100000">
                <a:srgbClr val="4D0808"/>
              </a:gs>
            </a:gsLst>
            <a:lin ang="5400000" scaled="0"/>
          </a:gradFill>
          <a:ln w="25400">
            <a:solidFill>
              <a:srgbClr val="FF6600"/>
            </a:solidFill>
            <a:prstDash val="sysDot"/>
          </a:ln>
          <a:effectLst/>
          <a:scene3d>
            <a:camera prst="orthographicFront"/>
            <a:lightRig rig="flat"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Forma libre 30"/>
          <p:cNvSpPr/>
          <p:nvPr/>
        </p:nvSpPr>
        <p:spPr>
          <a:xfrm flipV="1">
            <a:off x="1944216" y="2592110"/>
            <a:ext cx="1763512" cy="1171905"/>
          </a:xfrm>
          <a:custGeom>
            <a:avLst/>
            <a:gdLst>
              <a:gd name="connsiteX0" fmla="*/ 4516253 w 6336030"/>
              <a:gd name="connsiteY0" fmla="*/ 2662857 h 3783330"/>
              <a:gd name="connsiteX1" fmla="*/ 4535447 w 6336030"/>
              <a:gd name="connsiteY1" fmla="*/ 2726846 h 3783330"/>
              <a:gd name="connsiteX2" fmla="*/ 5139690 w 6336030"/>
              <a:gd name="connsiteY2" fmla="*/ 3141327 h 3783330"/>
              <a:gd name="connsiteX3" fmla="*/ 5143130 w 6336030"/>
              <a:gd name="connsiteY3" fmla="*/ 3140968 h 3783330"/>
              <a:gd name="connsiteX4" fmla="*/ 5139690 w 6336030"/>
              <a:gd name="connsiteY4" fmla="*/ 3175635 h 3783330"/>
              <a:gd name="connsiteX5" fmla="*/ 5147166 w 6336030"/>
              <a:gd name="connsiteY5" fmla="*/ 3250970 h 3783330"/>
              <a:gd name="connsiteX6" fmla="*/ 5139690 w 6336030"/>
              <a:gd name="connsiteY6" fmla="*/ 3251359 h 3783330"/>
              <a:gd name="connsiteX7" fmla="*/ 4434061 w 6336030"/>
              <a:gd name="connsiteY7" fmla="*/ 2769675 h 3783330"/>
              <a:gd name="connsiteX8" fmla="*/ 4410994 w 6336030"/>
              <a:gd name="connsiteY8" fmla="*/ 2693146 h 3783330"/>
              <a:gd name="connsiteX9" fmla="*/ 4475327 w 6336030"/>
              <a:gd name="connsiteY9" fmla="*/ 2677251 h 3783330"/>
              <a:gd name="connsiteX10" fmla="*/ 5764984 w 6336030"/>
              <a:gd name="connsiteY10" fmla="*/ 2656670 h 3783330"/>
              <a:gd name="connsiteX11" fmla="*/ 5841091 w 6336030"/>
              <a:gd name="connsiteY11" fmla="*/ 2664485 h 3783330"/>
              <a:gd name="connsiteX12" fmla="*/ 5873899 w 6336030"/>
              <a:gd name="connsiteY12" fmla="*/ 2674859 h 3783330"/>
              <a:gd name="connsiteX13" fmla="*/ 5845319 w 6336030"/>
              <a:gd name="connsiteY13" fmla="*/ 2769675 h 3783330"/>
              <a:gd name="connsiteX14" fmla="*/ 5294028 w 6336030"/>
              <a:gd name="connsiteY14" fmla="*/ 3235336 h 3783330"/>
              <a:gd name="connsiteX15" fmla="*/ 5232501 w 6336030"/>
              <a:gd name="connsiteY15" fmla="*/ 3245007 h 3783330"/>
              <a:gd name="connsiteX16" fmla="*/ 5225635 w 6336030"/>
              <a:gd name="connsiteY16" fmla="*/ 3175635 h 3783330"/>
              <a:gd name="connsiteX17" fmla="*/ 5229963 w 6336030"/>
              <a:gd name="connsiteY17" fmla="*/ 3131910 h 3783330"/>
              <a:gd name="connsiteX18" fmla="*/ 5271852 w 6336030"/>
              <a:gd name="connsiteY18" fmla="*/ 3127540 h 3783330"/>
              <a:gd name="connsiteX19" fmla="*/ 5743934 w 6336030"/>
              <a:gd name="connsiteY19" fmla="*/ 2726846 h 3783330"/>
              <a:gd name="connsiteX20" fmla="*/ 5892924 w 6336030"/>
              <a:gd name="connsiteY20" fmla="*/ 2591170 h 3783330"/>
              <a:gd name="connsiteX21" fmla="*/ 5970695 w 6336030"/>
              <a:gd name="connsiteY21" fmla="*/ 2615696 h 3783330"/>
              <a:gd name="connsiteX22" fmla="*/ 6336030 w 6336030"/>
              <a:gd name="connsiteY22" fmla="*/ 3175635 h 3783330"/>
              <a:gd name="connsiteX23" fmla="*/ 5737860 w 6336030"/>
              <a:gd name="connsiteY23" fmla="*/ 3783330 h 3783330"/>
              <a:gd name="connsiteX24" fmla="*/ 5151843 w 6336030"/>
              <a:gd name="connsiteY24" fmla="*/ 3298107 h 3783330"/>
              <a:gd name="connsiteX25" fmla="*/ 5147166 w 6336030"/>
              <a:gd name="connsiteY25" fmla="*/ 3250970 h 3783330"/>
              <a:gd name="connsiteX26" fmla="*/ 5217990 w 6336030"/>
              <a:gd name="connsiteY26" fmla="*/ 3247287 h 3783330"/>
              <a:gd name="connsiteX27" fmla="*/ 5232501 w 6336030"/>
              <a:gd name="connsiteY27" fmla="*/ 3245007 h 3783330"/>
              <a:gd name="connsiteX28" fmla="*/ 5236042 w 6336030"/>
              <a:gd name="connsiteY28" fmla="*/ 3280786 h 3783330"/>
              <a:gd name="connsiteX29" fmla="*/ 5737860 w 6336030"/>
              <a:gd name="connsiteY29" fmla="*/ 3697385 h 3783330"/>
              <a:gd name="connsiteX30" fmla="*/ 6250085 w 6336030"/>
              <a:gd name="connsiteY30" fmla="*/ 3175635 h 3783330"/>
              <a:gd name="connsiteX31" fmla="*/ 5937241 w 6336030"/>
              <a:gd name="connsiteY31" fmla="*/ 2694887 h 3783330"/>
              <a:gd name="connsiteX32" fmla="*/ 5873899 w 6336030"/>
              <a:gd name="connsiteY32" fmla="*/ 2674859 h 3783330"/>
              <a:gd name="connsiteX33" fmla="*/ 5889942 w 6336030"/>
              <a:gd name="connsiteY33" fmla="*/ 2621634 h 3783330"/>
              <a:gd name="connsiteX34" fmla="*/ 5737860 w 6336030"/>
              <a:gd name="connsiteY34" fmla="*/ 2567940 h 3783330"/>
              <a:gd name="connsiteX35" fmla="*/ 5784748 w 6336030"/>
              <a:gd name="connsiteY35" fmla="*/ 2572742 h 3783330"/>
              <a:gd name="connsiteX36" fmla="*/ 5782145 w 6336030"/>
              <a:gd name="connsiteY36" fmla="*/ 2599458 h 3783330"/>
              <a:gd name="connsiteX37" fmla="*/ 5764984 w 6336030"/>
              <a:gd name="connsiteY37" fmla="*/ 2656670 h 3783330"/>
              <a:gd name="connsiteX38" fmla="*/ 5737860 w 6336030"/>
              <a:gd name="connsiteY38" fmla="*/ 2653885 h 3783330"/>
              <a:gd name="connsiteX39" fmla="*/ 5236042 w 6336030"/>
              <a:gd name="connsiteY39" fmla="*/ 3070484 h 3783330"/>
              <a:gd name="connsiteX40" fmla="*/ 5229963 w 6336030"/>
              <a:gd name="connsiteY40" fmla="*/ 3131910 h 3783330"/>
              <a:gd name="connsiteX41" fmla="*/ 5143130 w 6336030"/>
              <a:gd name="connsiteY41" fmla="*/ 3140968 h 3783330"/>
              <a:gd name="connsiteX42" fmla="*/ 5151843 w 6336030"/>
              <a:gd name="connsiteY42" fmla="*/ 3053163 h 3783330"/>
              <a:gd name="connsiteX43" fmla="*/ 5737860 w 6336030"/>
              <a:gd name="connsiteY43" fmla="*/ 2567940 h 3783330"/>
              <a:gd name="connsiteX44" fmla="*/ 3672662 w 6336030"/>
              <a:gd name="connsiteY44" fmla="*/ 2461436 h 3783330"/>
              <a:gd name="connsiteX45" fmla="*/ 3694389 w 6336030"/>
              <a:gd name="connsiteY45" fmla="*/ 2478584 h 3783330"/>
              <a:gd name="connsiteX46" fmla="*/ 4185285 w 6336030"/>
              <a:gd name="connsiteY46" fmla="*/ 2622025 h 3783330"/>
              <a:gd name="connsiteX47" fmla="*/ 4362232 w 6336030"/>
              <a:gd name="connsiteY47" fmla="*/ 2604961 h 3783330"/>
              <a:gd name="connsiteX48" fmla="*/ 4387206 w 6336030"/>
              <a:gd name="connsiteY48" fmla="*/ 2598819 h 3783330"/>
              <a:gd name="connsiteX49" fmla="*/ 4389439 w 6336030"/>
              <a:gd name="connsiteY49" fmla="*/ 2621634 h 3783330"/>
              <a:gd name="connsiteX50" fmla="*/ 4410994 w 6336030"/>
              <a:gd name="connsiteY50" fmla="*/ 2693146 h 3783330"/>
              <a:gd name="connsiteX51" fmla="*/ 4381854 w 6336030"/>
              <a:gd name="connsiteY51" fmla="*/ 2700346 h 3783330"/>
              <a:gd name="connsiteX52" fmla="*/ 4185285 w 6336030"/>
              <a:gd name="connsiteY52" fmla="*/ 2719388 h 3783330"/>
              <a:gd name="connsiteX53" fmla="*/ 3639952 w 6336030"/>
              <a:gd name="connsiteY53" fmla="*/ 2559319 h 3783330"/>
              <a:gd name="connsiteX54" fmla="*/ 3589123 w 6336030"/>
              <a:gd name="connsiteY54" fmla="*/ 2519019 h 3783330"/>
              <a:gd name="connsiteX55" fmla="*/ 3618726 w 6336030"/>
              <a:gd name="connsiteY55" fmla="*/ 2501261 h 3783330"/>
              <a:gd name="connsiteX56" fmla="*/ 3487363 w 6336030"/>
              <a:gd name="connsiteY56" fmla="*/ 2435275 h 3783330"/>
              <a:gd name="connsiteX57" fmla="*/ 3495602 w 6336030"/>
              <a:gd name="connsiteY57" fmla="*/ 2444871 h 3783330"/>
              <a:gd name="connsiteX58" fmla="*/ 3589123 w 6336030"/>
              <a:gd name="connsiteY58" fmla="*/ 2519019 h 3783330"/>
              <a:gd name="connsiteX59" fmla="*/ 3518831 w 6336030"/>
              <a:gd name="connsiteY59" fmla="*/ 2561185 h 3783330"/>
              <a:gd name="connsiteX60" fmla="*/ 2941320 w 6336030"/>
              <a:gd name="connsiteY60" fmla="*/ 2705577 h 3783330"/>
              <a:gd name="connsiteX61" fmla="*/ 2363809 w 6336030"/>
              <a:gd name="connsiteY61" fmla="*/ 2561185 h 3783330"/>
              <a:gd name="connsiteX62" fmla="*/ 2359261 w 6336030"/>
              <a:gd name="connsiteY62" fmla="*/ 2558457 h 3783330"/>
              <a:gd name="connsiteX63" fmla="*/ 2406136 w 6336030"/>
              <a:gd name="connsiteY63" fmla="*/ 2524493 h 3783330"/>
              <a:gd name="connsiteX64" fmla="*/ 2465607 w 6336030"/>
              <a:gd name="connsiteY64" fmla="*/ 2472124 h 3783330"/>
              <a:gd name="connsiteX65" fmla="*/ 2518093 w 6336030"/>
              <a:gd name="connsiteY65" fmla="*/ 2497053 h 3783330"/>
              <a:gd name="connsiteX66" fmla="*/ 2941320 w 6336030"/>
              <a:gd name="connsiteY66" fmla="*/ 2581301 h 3783330"/>
              <a:gd name="connsiteX67" fmla="*/ 3459594 w 6336030"/>
              <a:gd name="connsiteY67" fmla="*/ 2451909 h 3783330"/>
              <a:gd name="connsiteX68" fmla="*/ 5139690 w 6336030"/>
              <a:gd name="connsiteY68" fmla="*/ 1784051 h 3783330"/>
              <a:gd name="connsiteX69" fmla="*/ 5160219 w 6336030"/>
              <a:gd name="connsiteY69" fmla="*/ 1786193 h 3783330"/>
              <a:gd name="connsiteX70" fmla="*/ 5140829 w 6336030"/>
              <a:gd name="connsiteY70" fmla="*/ 1971019 h 3783330"/>
              <a:gd name="connsiteX71" fmla="*/ 4564939 w 6336030"/>
              <a:gd name="connsiteY71" fmla="*/ 2645734 h 3783330"/>
              <a:gd name="connsiteX72" fmla="*/ 4516253 w 6336030"/>
              <a:gd name="connsiteY72" fmla="*/ 2662857 h 3783330"/>
              <a:gd name="connsiteX73" fmla="*/ 4497235 w 6336030"/>
              <a:gd name="connsiteY73" fmla="*/ 2599458 h 3783330"/>
              <a:gd name="connsiteX74" fmla="*/ 4494127 w 6336030"/>
              <a:gd name="connsiteY74" fmla="*/ 2567546 h 3783330"/>
              <a:gd name="connsiteX75" fmla="*/ 4527041 w 6336030"/>
              <a:gd name="connsiteY75" fmla="*/ 2556022 h 3783330"/>
              <a:gd name="connsiteX76" fmla="*/ 5045444 w 6336030"/>
              <a:gd name="connsiteY76" fmla="*/ 1951397 h 3783330"/>
              <a:gd name="connsiteX77" fmla="*/ 5062228 w 6336030"/>
              <a:gd name="connsiteY77" fmla="*/ 1792132 h 3783330"/>
              <a:gd name="connsiteX78" fmla="*/ 5052466 w 6336030"/>
              <a:gd name="connsiteY78" fmla="*/ 1679494 h 3783330"/>
              <a:gd name="connsiteX79" fmla="*/ 5063282 w 6336030"/>
              <a:gd name="connsiteY79" fmla="*/ 1782128 h 3783330"/>
              <a:gd name="connsiteX80" fmla="*/ 5062228 w 6336030"/>
              <a:gd name="connsiteY80" fmla="*/ 1792132 h 3783330"/>
              <a:gd name="connsiteX81" fmla="*/ 5007528 w 6336030"/>
              <a:gd name="connsiteY81" fmla="*/ 1797839 h 3783330"/>
              <a:gd name="connsiteX82" fmla="*/ 4483912 w 6336030"/>
              <a:gd name="connsiteY82" fmla="*/ 2462689 h 3783330"/>
              <a:gd name="connsiteX83" fmla="*/ 4494127 w 6336030"/>
              <a:gd name="connsiteY83" fmla="*/ 2567546 h 3783330"/>
              <a:gd name="connsiteX84" fmla="*/ 4446375 w 6336030"/>
              <a:gd name="connsiteY84" fmla="*/ 2584265 h 3783330"/>
              <a:gd name="connsiteX85" fmla="*/ 4387206 w 6336030"/>
              <a:gd name="connsiteY85" fmla="*/ 2598819 h 3783330"/>
              <a:gd name="connsiteX86" fmla="*/ 4373880 w 6336030"/>
              <a:gd name="connsiteY86" fmla="*/ 2462689 h 3783330"/>
              <a:gd name="connsiteX87" fmla="*/ 4985353 w 6336030"/>
              <a:gd name="connsiteY87" fmla="*/ 1690042 h 3783330"/>
              <a:gd name="connsiteX88" fmla="*/ 5149357 w 6336030"/>
              <a:gd name="connsiteY88" fmla="*/ 1674522 h 3783330"/>
              <a:gd name="connsiteX89" fmla="*/ 5217990 w 6336030"/>
              <a:gd name="connsiteY89" fmla="*/ 1678091 h 3783330"/>
              <a:gd name="connsiteX90" fmla="*/ 5905500 w 6336030"/>
              <a:gd name="connsiteY90" fmla="*/ 2462689 h 3783330"/>
              <a:gd name="connsiteX91" fmla="*/ 5892924 w 6336030"/>
              <a:gd name="connsiteY91" fmla="*/ 2591170 h 3783330"/>
              <a:gd name="connsiteX92" fmla="*/ 5858412 w 6336030"/>
              <a:gd name="connsiteY92" fmla="*/ 2580286 h 3783330"/>
              <a:gd name="connsiteX93" fmla="*/ 5784748 w 6336030"/>
              <a:gd name="connsiteY93" fmla="*/ 2572742 h 3783330"/>
              <a:gd name="connsiteX94" fmla="*/ 5795468 w 6336030"/>
              <a:gd name="connsiteY94" fmla="*/ 2462689 h 3783330"/>
              <a:gd name="connsiteX95" fmla="*/ 5271852 w 6336030"/>
              <a:gd name="connsiteY95" fmla="*/ 1797839 h 3783330"/>
              <a:gd name="connsiteX96" fmla="*/ 5160219 w 6336030"/>
              <a:gd name="connsiteY96" fmla="*/ 1786193 h 3783330"/>
              <a:gd name="connsiteX97" fmla="*/ 5160645 w 6336030"/>
              <a:gd name="connsiteY97" fmla="*/ 1782128 h 3783330"/>
              <a:gd name="connsiteX98" fmla="*/ 4011139 w 6336030"/>
              <a:gd name="connsiteY98" fmla="*/ 958886 h 3783330"/>
              <a:gd name="connsiteX99" fmla="*/ 4057688 w 6336030"/>
              <a:gd name="connsiteY99" fmla="*/ 1043568 h 3783330"/>
              <a:gd name="connsiteX100" fmla="*/ 4152900 w 6336030"/>
              <a:gd name="connsiteY100" fmla="*/ 1509237 h 3783330"/>
              <a:gd name="connsiteX101" fmla="*/ 3711998 w 6336030"/>
              <a:gd name="connsiteY101" fmla="*/ 2432391 h 3783330"/>
              <a:gd name="connsiteX102" fmla="*/ 3672662 w 6336030"/>
              <a:gd name="connsiteY102" fmla="*/ 2461436 h 3783330"/>
              <a:gd name="connsiteX103" fmla="*/ 3571636 w 6336030"/>
              <a:gd name="connsiteY103" fmla="*/ 2381698 h 3783330"/>
              <a:gd name="connsiteX104" fmla="*/ 3632946 w 6336030"/>
              <a:gd name="connsiteY104" fmla="*/ 2336494 h 3783330"/>
              <a:gd name="connsiteX105" fmla="*/ 4028624 w 6336030"/>
              <a:gd name="connsiteY105" fmla="*/ 1509237 h 3783330"/>
              <a:gd name="connsiteX106" fmla="*/ 3943178 w 6336030"/>
              <a:gd name="connsiteY106" fmla="*/ 1091941 h 3783330"/>
              <a:gd name="connsiteX107" fmla="*/ 3888442 w 6336030"/>
              <a:gd name="connsiteY107" fmla="*/ 992510 h 3783330"/>
              <a:gd name="connsiteX108" fmla="*/ 3924196 w 6336030"/>
              <a:gd name="connsiteY108" fmla="*/ 979991 h 3783330"/>
              <a:gd name="connsiteX109" fmla="*/ 4008338 w 6336030"/>
              <a:gd name="connsiteY109" fmla="*/ 959295 h 3783330"/>
              <a:gd name="connsiteX110" fmla="*/ 3840065 w 6336030"/>
              <a:gd name="connsiteY110" fmla="*/ 906412 h 3783330"/>
              <a:gd name="connsiteX111" fmla="*/ 3842930 w 6336030"/>
              <a:gd name="connsiteY111" fmla="*/ 909836 h 3783330"/>
              <a:gd name="connsiteX112" fmla="*/ 3888442 w 6336030"/>
              <a:gd name="connsiteY112" fmla="*/ 992510 h 3783330"/>
              <a:gd name="connsiteX113" fmla="*/ 3843529 w 6336030"/>
              <a:gd name="connsiteY113" fmla="*/ 1008234 h 3783330"/>
              <a:gd name="connsiteX114" fmla="*/ 3307288 w 6336030"/>
              <a:gd name="connsiteY114" fmla="*/ 1782128 h 3783330"/>
              <a:gd name="connsiteX115" fmla="*/ 3564448 w 6336030"/>
              <a:gd name="connsiteY115" fmla="*/ 2376025 h 3783330"/>
              <a:gd name="connsiteX116" fmla="*/ 3571636 w 6336030"/>
              <a:gd name="connsiteY116" fmla="*/ 2381698 h 3783330"/>
              <a:gd name="connsiteX117" fmla="*/ 3549242 w 6336030"/>
              <a:gd name="connsiteY117" fmla="*/ 2398210 h 3783330"/>
              <a:gd name="connsiteX118" fmla="*/ 3487363 w 6336030"/>
              <a:gd name="connsiteY118" fmla="*/ 2435275 h 3783330"/>
              <a:gd name="connsiteX119" fmla="*/ 3376502 w 6336030"/>
              <a:gd name="connsiteY119" fmla="*/ 2306159 h 3783330"/>
              <a:gd name="connsiteX120" fmla="*/ 3209925 w 6336030"/>
              <a:gd name="connsiteY120" fmla="*/ 1782128 h 3783330"/>
              <a:gd name="connsiteX121" fmla="*/ 3805631 w 6336030"/>
              <a:gd name="connsiteY121" fmla="*/ 918523 h 3783330"/>
              <a:gd name="connsiteX122" fmla="*/ 4185285 w 6336030"/>
              <a:gd name="connsiteY122" fmla="*/ 844868 h 3783330"/>
              <a:gd name="connsiteX123" fmla="*/ 5140829 w 6336030"/>
              <a:gd name="connsiteY123" fmla="*/ 1593238 h 3783330"/>
              <a:gd name="connsiteX124" fmla="*/ 5149357 w 6336030"/>
              <a:gd name="connsiteY124" fmla="*/ 1674522 h 3783330"/>
              <a:gd name="connsiteX125" fmla="*/ 5139690 w 6336030"/>
              <a:gd name="connsiteY125" fmla="*/ 1674019 h 3783330"/>
              <a:gd name="connsiteX126" fmla="*/ 5061391 w 6336030"/>
              <a:gd name="connsiteY126" fmla="*/ 1678091 h 3783330"/>
              <a:gd name="connsiteX127" fmla="*/ 5052466 w 6336030"/>
              <a:gd name="connsiteY127" fmla="*/ 1679494 h 3783330"/>
              <a:gd name="connsiteX128" fmla="*/ 5045444 w 6336030"/>
              <a:gd name="connsiteY128" fmla="*/ 1612860 h 3783330"/>
              <a:gd name="connsiteX129" fmla="*/ 4185285 w 6336030"/>
              <a:gd name="connsiteY129" fmla="*/ 942231 h 3783330"/>
              <a:gd name="connsiteX130" fmla="*/ 4095515 w 6336030"/>
              <a:gd name="connsiteY130" fmla="*/ 946567 h 3783330"/>
              <a:gd name="connsiteX131" fmla="*/ 4011139 w 6336030"/>
              <a:gd name="connsiteY131" fmla="*/ 958886 h 3783330"/>
              <a:gd name="connsiteX132" fmla="*/ 3962493 w 6336030"/>
              <a:gd name="connsiteY132" fmla="*/ 870389 h 3783330"/>
              <a:gd name="connsiteX133" fmla="*/ 3988716 w 6336030"/>
              <a:gd name="connsiteY133" fmla="*/ 863910 h 3783330"/>
              <a:gd name="connsiteX134" fmla="*/ 4185285 w 6336030"/>
              <a:gd name="connsiteY134" fmla="*/ 844868 h 3783330"/>
              <a:gd name="connsiteX135" fmla="*/ 2585405 w 6336030"/>
              <a:gd name="connsiteY135" fmla="*/ 497130 h 3783330"/>
              <a:gd name="connsiteX136" fmla="*/ 2605493 w 6336030"/>
              <a:gd name="connsiteY136" fmla="*/ 518546 h 3783330"/>
              <a:gd name="connsiteX137" fmla="*/ 2941320 w 6336030"/>
              <a:gd name="connsiteY137" fmla="*/ 1424940 h 3783330"/>
              <a:gd name="connsiteX138" fmla="*/ 2510574 w 6336030"/>
              <a:gd name="connsiteY138" fmla="*/ 2432525 h 3783330"/>
              <a:gd name="connsiteX139" fmla="*/ 2465607 w 6336030"/>
              <a:gd name="connsiteY139" fmla="*/ 2472124 h 3783330"/>
              <a:gd name="connsiteX140" fmla="*/ 2423047 w 6336030"/>
              <a:gd name="connsiteY140" fmla="*/ 2451909 h 3783330"/>
              <a:gd name="connsiteX141" fmla="*/ 2342644 w 6336030"/>
              <a:gd name="connsiteY141" fmla="*/ 2403748 h 3783330"/>
              <a:gd name="connsiteX142" fmla="*/ 2416748 w 6336030"/>
              <a:gd name="connsiteY142" fmla="*/ 2338699 h 3783330"/>
              <a:gd name="connsiteX143" fmla="*/ 2808630 w 6336030"/>
              <a:gd name="connsiteY143" fmla="*/ 1424940 h 3783330"/>
              <a:gd name="connsiteX144" fmla="*/ 2503103 w 6336030"/>
              <a:gd name="connsiteY144" fmla="*/ 602949 h 3783330"/>
              <a:gd name="connsiteX145" fmla="*/ 2454712 w 6336030"/>
              <a:gd name="connsiteY145" fmla="*/ 551525 h 3783330"/>
              <a:gd name="connsiteX146" fmla="*/ 2518093 w 6336030"/>
              <a:gd name="connsiteY146" fmla="*/ 521421 h 3783330"/>
              <a:gd name="connsiteX147" fmla="*/ 2358786 w 6336030"/>
              <a:gd name="connsiteY147" fmla="*/ 460302 h 3783330"/>
              <a:gd name="connsiteX148" fmla="*/ 2416748 w 6336030"/>
              <a:gd name="connsiteY148" fmla="*/ 511181 h 3783330"/>
              <a:gd name="connsiteX149" fmla="*/ 2454712 w 6336030"/>
              <a:gd name="connsiteY149" fmla="*/ 551525 h 3783330"/>
              <a:gd name="connsiteX150" fmla="*/ 2423047 w 6336030"/>
              <a:gd name="connsiteY150" fmla="*/ 566565 h 3783330"/>
              <a:gd name="connsiteX151" fmla="*/ 1854016 w 6336030"/>
              <a:gd name="connsiteY151" fmla="*/ 1509237 h 3783330"/>
              <a:gd name="connsiteX152" fmla="*/ 2333398 w 6336030"/>
              <a:gd name="connsiteY152" fmla="*/ 2398210 h 3783330"/>
              <a:gd name="connsiteX153" fmla="*/ 2342644 w 6336030"/>
              <a:gd name="connsiteY153" fmla="*/ 2403748 h 3783330"/>
              <a:gd name="connsiteX154" fmla="*/ 2321733 w 6336030"/>
              <a:gd name="connsiteY154" fmla="*/ 2422103 h 3783330"/>
              <a:gd name="connsiteX155" fmla="*/ 2238309 w 6336030"/>
              <a:gd name="connsiteY155" fmla="*/ 2482355 h 3783330"/>
              <a:gd name="connsiteX156" fmla="*/ 2170643 w 6336030"/>
              <a:gd name="connsiteY156" fmla="*/ 2432391 h 3783330"/>
              <a:gd name="connsiteX157" fmla="*/ 1729740 w 6336030"/>
              <a:gd name="connsiteY157" fmla="*/ 1509237 h 3783330"/>
              <a:gd name="connsiteX158" fmla="*/ 2263914 w 6336030"/>
              <a:gd name="connsiteY158" fmla="*/ 517213 h 3783330"/>
              <a:gd name="connsiteX159" fmla="*/ 2941320 w 6336030"/>
              <a:gd name="connsiteY159" fmla="*/ 312897 h 3783330"/>
              <a:gd name="connsiteX160" fmla="*/ 3945981 w 6336030"/>
              <a:gd name="connsiteY160" fmla="*/ 840352 h 3783330"/>
              <a:gd name="connsiteX161" fmla="*/ 3962493 w 6336030"/>
              <a:gd name="connsiteY161" fmla="*/ 870389 h 3783330"/>
              <a:gd name="connsiteX162" fmla="*/ 3895243 w 6336030"/>
              <a:gd name="connsiteY162" fmla="*/ 887006 h 3783330"/>
              <a:gd name="connsiteX163" fmla="*/ 3840065 w 6336030"/>
              <a:gd name="connsiteY163" fmla="*/ 906412 h 3783330"/>
              <a:gd name="connsiteX164" fmla="*/ 3710160 w 6336030"/>
              <a:gd name="connsiteY164" fmla="*/ 751173 h 3783330"/>
              <a:gd name="connsiteX165" fmla="*/ 2941320 w 6336030"/>
              <a:gd name="connsiteY165" fmla="*/ 437173 h 3783330"/>
              <a:gd name="connsiteX166" fmla="*/ 2617989 w 6336030"/>
              <a:gd name="connsiteY166" fmla="*/ 485371 h 3783330"/>
              <a:gd name="connsiteX167" fmla="*/ 2585405 w 6336030"/>
              <a:gd name="connsiteY167" fmla="*/ 497130 h 3783330"/>
              <a:gd name="connsiteX168" fmla="*/ 2510574 w 6336030"/>
              <a:gd name="connsiteY168" fmla="*/ 417355 h 3783330"/>
              <a:gd name="connsiteX169" fmla="*/ 2490277 w 6336030"/>
              <a:gd name="connsiteY169" fmla="*/ 399482 h 3783330"/>
              <a:gd name="connsiteX170" fmla="*/ 2581033 w 6336030"/>
              <a:gd name="connsiteY170" fmla="*/ 366682 h 3783330"/>
              <a:gd name="connsiteX171" fmla="*/ 2941320 w 6336030"/>
              <a:gd name="connsiteY171" fmla="*/ 312897 h 3783330"/>
              <a:gd name="connsiteX172" fmla="*/ 1470660 w 6336030"/>
              <a:gd name="connsiteY172" fmla="*/ 0 h 3783330"/>
              <a:gd name="connsiteX173" fmla="*/ 2406136 w 6336030"/>
              <a:gd name="connsiteY173" fmla="*/ 325387 h 3783330"/>
              <a:gd name="connsiteX174" fmla="*/ 2490277 w 6336030"/>
              <a:gd name="connsiteY174" fmla="*/ 399482 h 3783330"/>
              <a:gd name="connsiteX175" fmla="*/ 2469719 w 6336030"/>
              <a:gd name="connsiteY175" fmla="*/ 406912 h 3783330"/>
              <a:gd name="connsiteX176" fmla="*/ 2363809 w 6336030"/>
              <a:gd name="connsiteY176" fmla="*/ 457289 h 3783330"/>
              <a:gd name="connsiteX177" fmla="*/ 2358786 w 6336030"/>
              <a:gd name="connsiteY177" fmla="*/ 460302 h 3783330"/>
              <a:gd name="connsiteX178" fmla="*/ 2321733 w 6336030"/>
              <a:gd name="connsiteY178" fmla="*/ 427777 h 3783330"/>
              <a:gd name="connsiteX179" fmla="*/ 1470660 w 6336030"/>
              <a:gd name="connsiteY179" fmla="*/ 132690 h 3783330"/>
              <a:gd name="connsiteX180" fmla="*/ 132690 w 6336030"/>
              <a:gd name="connsiteY180" fmla="*/ 1424940 h 3783330"/>
              <a:gd name="connsiteX181" fmla="*/ 1470660 w 6336030"/>
              <a:gd name="connsiteY181" fmla="*/ 2717190 h 3783330"/>
              <a:gd name="connsiteX182" fmla="*/ 2218732 w 6336030"/>
              <a:gd name="connsiteY182" fmla="*/ 2496494 h 3783330"/>
              <a:gd name="connsiteX183" fmla="*/ 2238309 w 6336030"/>
              <a:gd name="connsiteY183" fmla="*/ 2482355 h 3783330"/>
              <a:gd name="connsiteX184" fmla="*/ 2263914 w 6336030"/>
              <a:gd name="connsiteY184" fmla="*/ 2501261 h 3783330"/>
              <a:gd name="connsiteX185" fmla="*/ 2359261 w 6336030"/>
              <a:gd name="connsiteY185" fmla="*/ 2558457 h 3783330"/>
              <a:gd name="connsiteX186" fmla="*/ 2292920 w 6336030"/>
              <a:gd name="connsiteY186" fmla="*/ 2606523 h 3783330"/>
              <a:gd name="connsiteX187" fmla="*/ 1470660 w 6336030"/>
              <a:gd name="connsiteY187" fmla="*/ 2849880 h 3783330"/>
              <a:gd name="connsiteX188" fmla="*/ 0 w 6336030"/>
              <a:gd name="connsiteY188" fmla="*/ 1424940 h 3783330"/>
              <a:gd name="connsiteX189" fmla="*/ 1470660 w 6336030"/>
              <a:gd name="connsiteY189" fmla="*/ 0 h 37833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Lst>
            <a:rect l="l" t="t" r="r" b="b"/>
            <a:pathLst>
              <a:path w="6336030" h="3783330">
                <a:moveTo>
                  <a:pt x="4516253" y="2662857"/>
                </a:moveTo>
                <a:lnTo>
                  <a:pt x="4535447" y="2726846"/>
                </a:lnTo>
                <a:cubicBezTo>
                  <a:pt x="4634999" y="2970419"/>
                  <a:pt x="4868058" y="3141327"/>
                  <a:pt x="5139690" y="3141327"/>
                </a:cubicBezTo>
                <a:lnTo>
                  <a:pt x="5143130" y="3140968"/>
                </a:lnTo>
                <a:lnTo>
                  <a:pt x="5139690" y="3175635"/>
                </a:lnTo>
                <a:lnTo>
                  <a:pt x="5147166" y="3250970"/>
                </a:lnTo>
                <a:lnTo>
                  <a:pt x="5139690" y="3251359"/>
                </a:lnTo>
                <a:cubicBezTo>
                  <a:pt x="4822482" y="3251359"/>
                  <a:pt x="4550318" y="3052740"/>
                  <a:pt x="4434061" y="2769675"/>
                </a:cubicBezTo>
                <a:lnTo>
                  <a:pt x="4410994" y="2693146"/>
                </a:lnTo>
                <a:lnTo>
                  <a:pt x="4475327" y="2677251"/>
                </a:lnTo>
                <a:close/>
                <a:moveTo>
                  <a:pt x="5764984" y="2656670"/>
                </a:moveTo>
                <a:lnTo>
                  <a:pt x="5841091" y="2664485"/>
                </a:lnTo>
                <a:lnTo>
                  <a:pt x="5873899" y="2674859"/>
                </a:lnTo>
                <a:lnTo>
                  <a:pt x="5845319" y="2769675"/>
                </a:lnTo>
                <a:cubicBezTo>
                  <a:pt x="5748439" y="3005563"/>
                  <a:pt x="5543290" y="3182807"/>
                  <a:pt x="5294028" y="3235336"/>
                </a:cubicBezTo>
                <a:lnTo>
                  <a:pt x="5232501" y="3245007"/>
                </a:lnTo>
                <a:lnTo>
                  <a:pt x="5225635" y="3175635"/>
                </a:lnTo>
                <a:lnTo>
                  <a:pt x="5229963" y="3131910"/>
                </a:lnTo>
                <a:lnTo>
                  <a:pt x="5271852" y="3127540"/>
                </a:lnTo>
                <a:cubicBezTo>
                  <a:pt x="5485300" y="3082339"/>
                  <a:pt x="5660973" y="2929823"/>
                  <a:pt x="5743934" y="2726846"/>
                </a:cubicBezTo>
                <a:close/>
                <a:moveTo>
                  <a:pt x="5892924" y="2591170"/>
                </a:moveTo>
                <a:lnTo>
                  <a:pt x="5970695" y="2615696"/>
                </a:lnTo>
                <a:cubicBezTo>
                  <a:pt x="6185387" y="2707949"/>
                  <a:pt x="6336030" y="2923920"/>
                  <a:pt x="6336030" y="3175635"/>
                </a:cubicBezTo>
                <a:cubicBezTo>
                  <a:pt x="6336030" y="3511256"/>
                  <a:pt x="6068220" y="3783330"/>
                  <a:pt x="5737860" y="3783330"/>
                </a:cubicBezTo>
                <a:cubicBezTo>
                  <a:pt x="5448795" y="3783330"/>
                  <a:pt x="5207620" y="3575024"/>
                  <a:pt x="5151843" y="3298107"/>
                </a:cubicBezTo>
                <a:lnTo>
                  <a:pt x="5147166" y="3250970"/>
                </a:lnTo>
                <a:lnTo>
                  <a:pt x="5217990" y="3247287"/>
                </a:lnTo>
                <a:lnTo>
                  <a:pt x="5232501" y="3245007"/>
                </a:lnTo>
                <a:lnTo>
                  <a:pt x="5236042" y="3280786"/>
                </a:lnTo>
                <a:cubicBezTo>
                  <a:pt x="5283805" y="3518539"/>
                  <a:pt x="5490328" y="3697385"/>
                  <a:pt x="5737860" y="3697385"/>
                </a:cubicBezTo>
                <a:cubicBezTo>
                  <a:pt x="6020754" y="3697385"/>
                  <a:pt x="6250085" y="3463790"/>
                  <a:pt x="6250085" y="3175635"/>
                </a:cubicBezTo>
                <a:cubicBezTo>
                  <a:pt x="6250085" y="2959519"/>
                  <a:pt x="6121087" y="2774093"/>
                  <a:pt x="5937241" y="2694887"/>
                </a:cubicBezTo>
                <a:lnTo>
                  <a:pt x="5873899" y="2674859"/>
                </a:lnTo>
                <a:lnTo>
                  <a:pt x="5889942" y="2621634"/>
                </a:lnTo>
                <a:close/>
                <a:moveTo>
                  <a:pt x="5737860" y="2567940"/>
                </a:moveTo>
                <a:lnTo>
                  <a:pt x="5784748" y="2572742"/>
                </a:lnTo>
                <a:lnTo>
                  <a:pt x="5782145" y="2599458"/>
                </a:lnTo>
                <a:lnTo>
                  <a:pt x="5764984" y="2656670"/>
                </a:lnTo>
                <a:lnTo>
                  <a:pt x="5737860" y="2653885"/>
                </a:lnTo>
                <a:cubicBezTo>
                  <a:pt x="5490328" y="2653885"/>
                  <a:pt x="5283805" y="2832731"/>
                  <a:pt x="5236042" y="3070484"/>
                </a:cubicBezTo>
                <a:lnTo>
                  <a:pt x="5229963" y="3131910"/>
                </a:lnTo>
                <a:lnTo>
                  <a:pt x="5143130" y="3140968"/>
                </a:lnTo>
                <a:lnTo>
                  <a:pt x="5151843" y="3053163"/>
                </a:lnTo>
                <a:cubicBezTo>
                  <a:pt x="5207620" y="2776247"/>
                  <a:pt x="5448795" y="2567940"/>
                  <a:pt x="5737860" y="2567940"/>
                </a:cubicBezTo>
                <a:close/>
                <a:moveTo>
                  <a:pt x="3672662" y="2461436"/>
                </a:moveTo>
                <a:lnTo>
                  <a:pt x="3694389" y="2478584"/>
                </a:lnTo>
                <a:cubicBezTo>
                  <a:pt x="3834518" y="2569145"/>
                  <a:pt x="4003446" y="2622025"/>
                  <a:pt x="4185285" y="2622025"/>
                </a:cubicBezTo>
                <a:cubicBezTo>
                  <a:pt x="4245898" y="2622025"/>
                  <a:pt x="4305077" y="2616150"/>
                  <a:pt x="4362232" y="2604961"/>
                </a:cubicBezTo>
                <a:lnTo>
                  <a:pt x="4387206" y="2598819"/>
                </a:lnTo>
                <a:lnTo>
                  <a:pt x="4389439" y="2621634"/>
                </a:lnTo>
                <a:lnTo>
                  <a:pt x="4410994" y="2693146"/>
                </a:lnTo>
                <a:lnTo>
                  <a:pt x="4381854" y="2700346"/>
                </a:lnTo>
                <a:cubicBezTo>
                  <a:pt x="4318361" y="2712831"/>
                  <a:pt x="4252620" y="2719388"/>
                  <a:pt x="4185285" y="2719388"/>
                </a:cubicBezTo>
                <a:cubicBezTo>
                  <a:pt x="3983282" y="2719388"/>
                  <a:pt x="3795621" y="2660378"/>
                  <a:pt x="3639952" y="2559319"/>
                </a:cubicBezTo>
                <a:lnTo>
                  <a:pt x="3589123" y="2519019"/>
                </a:lnTo>
                <a:lnTo>
                  <a:pt x="3618726" y="2501261"/>
                </a:lnTo>
                <a:close/>
                <a:moveTo>
                  <a:pt x="3487363" y="2435275"/>
                </a:moveTo>
                <a:lnTo>
                  <a:pt x="3495602" y="2444871"/>
                </a:lnTo>
                <a:lnTo>
                  <a:pt x="3589123" y="2519019"/>
                </a:lnTo>
                <a:lnTo>
                  <a:pt x="3518831" y="2561185"/>
                </a:lnTo>
                <a:cubicBezTo>
                  <a:pt x="3347158" y="2653271"/>
                  <a:pt x="3150426" y="2705577"/>
                  <a:pt x="2941320" y="2705577"/>
                </a:cubicBezTo>
                <a:cubicBezTo>
                  <a:pt x="2732215" y="2705577"/>
                  <a:pt x="2535482" y="2653271"/>
                  <a:pt x="2363809" y="2561185"/>
                </a:cubicBezTo>
                <a:lnTo>
                  <a:pt x="2359261" y="2558457"/>
                </a:lnTo>
                <a:lnTo>
                  <a:pt x="2406136" y="2524493"/>
                </a:lnTo>
                <a:lnTo>
                  <a:pt x="2465607" y="2472124"/>
                </a:lnTo>
                <a:lnTo>
                  <a:pt x="2518093" y="2497053"/>
                </a:lnTo>
                <a:cubicBezTo>
                  <a:pt x="2648176" y="2551302"/>
                  <a:pt x="2791195" y="2581301"/>
                  <a:pt x="2941320" y="2581301"/>
                </a:cubicBezTo>
                <a:cubicBezTo>
                  <a:pt x="3128977" y="2581301"/>
                  <a:pt x="3305530" y="2534428"/>
                  <a:pt x="3459594" y="2451909"/>
                </a:cubicBezTo>
                <a:close/>
                <a:moveTo>
                  <a:pt x="5139690" y="1784051"/>
                </a:moveTo>
                <a:lnTo>
                  <a:pt x="5160219" y="1786193"/>
                </a:lnTo>
                <a:lnTo>
                  <a:pt x="5140829" y="1971019"/>
                </a:lnTo>
                <a:cubicBezTo>
                  <a:pt x="5075866" y="2276085"/>
                  <a:pt x="4856665" y="2527164"/>
                  <a:pt x="4564939" y="2645734"/>
                </a:cubicBezTo>
                <a:lnTo>
                  <a:pt x="4516253" y="2662857"/>
                </a:lnTo>
                <a:lnTo>
                  <a:pt x="4497235" y="2599458"/>
                </a:lnTo>
                <a:lnTo>
                  <a:pt x="4494127" y="2567546"/>
                </a:lnTo>
                <a:lnTo>
                  <a:pt x="4527041" y="2556022"/>
                </a:lnTo>
                <a:cubicBezTo>
                  <a:pt x="4789646" y="2449769"/>
                  <a:pt x="4986966" y="2224773"/>
                  <a:pt x="5045444" y="1951397"/>
                </a:cubicBezTo>
                <a:lnTo>
                  <a:pt x="5062228" y="1792132"/>
                </a:lnTo>
                <a:close/>
                <a:moveTo>
                  <a:pt x="5052466" y="1679494"/>
                </a:moveTo>
                <a:lnTo>
                  <a:pt x="5063282" y="1782128"/>
                </a:lnTo>
                <a:lnTo>
                  <a:pt x="5062228" y="1792132"/>
                </a:lnTo>
                <a:lnTo>
                  <a:pt x="5007528" y="1797839"/>
                </a:lnTo>
                <a:cubicBezTo>
                  <a:pt x="4708701" y="1861119"/>
                  <a:pt x="4483912" y="2134738"/>
                  <a:pt x="4483912" y="2462689"/>
                </a:cubicBezTo>
                <a:lnTo>
                  <a:pt x="4494127" y="2567546"/>
                </a:lnTo>
                <a:lnTo>
                  <a:pt x="4446375" y="2584265"/>
                </a:lnTo>
                <a:lnTo>
                  <a:pt x="4387206" y="2598819"/>
                </a:lnTo>
                <a:lnTo>
                  <a:pt x="4373880" y="2462689"/>
                </a:lnTo>
                <a:cubicBezTo>
                  <a:pt x="4373880" y="2081565"/>
                  <a:pt x="4636386" y="1763583"/>
                  <a:pt x="4985353" y="1690042"/>
                </a:cubicBezTo>
                <a:close/>
                <a:moveTo>
                  <a:pt x="5149357" y="1674522"/>
                </a:moveTo>
                <a:lnTo>
                  <a:pt x="5217990" y="1678091"/>
                </a:lnTo>
                <a:cubicBezTo>
                  <a:pt x="5604154" y="1718479"/>
                  <a:pt x="5905500" y="2054342"/>
                  <a:pt x="5905500" y="2462689"/>
                </a:cubicBezTo>
                <a:lnTo>
                  <a:pt x="5892924" y="2591170"/>
                </a:lnTo>
                <a:lnTo>
                  <a:pt x="5858412" y="2580286"/>
                </a:lnTo>
                <a:lnTo>
                  <a:pt x="5784748" y="2572742"/>
                </a:lnTo>
                <a:lnTo>
                  <a:pt x="5795468" y="2462689"/>
                </a:lnTo>
                <a:cubicBezTo>
                  <a:pt x="5795468" y="2134738"/>
                  <a:pt x="5570679" y="1861119"/>
                  <a:pt x="5271852" y="1797839"/>
                </a:cubicBezTo>
                <a:lnTo>
                  <a:pt x="5160219" y="1786193"/>
                </a:lnTo>
                <a:lnTo>
                  <a:pt x="5160645" y="1782128"/>
                </a:lnTo>
                <a:close/>
                <a:moveTo>
                  <a:pt x="4011139" y="958886"/>
                </a:moveTo>
                <a:lnTo>
                  <a:pt x="4057688" y="1043568"/>
                </a:lnTo>
                <a:cubicBezTo>
                  <a:pt x="4118998" y="1186696"/>
                  <a:pt x="4152900" y="1344057"/>
                  <a:pt x="4152900" y="1509237"/>
                </a:cubicBezTo>
                <a:cubicBezTo>
                  <a:pt x="4152900" y="1880892"/>
                  <a:pt x="3981268" y="2212965"/>
                  <a:pt x="3711998" y="2432391"/>
                </a:cubicBezTo>
                <a:lnTo>
                  <a:pt x="3672662" y="2461436"/>
                </a:lnTo>
                <a:lnTo>
                  <a:pt x="3571636" y="2381698"/>
                </a:lnTo>
                <a:lnTo>
                  <a:pt x="3632946" y="2336494"/>
                </a:lnTo>
                <a:cubicBezTo>
                  <a:pt x="3874597" y="2139862"/>
                  <a:pt x="4028624" y="1842285"/>
                  <a:pt x="4028624" y="1509237"/>
                </a:cubicBezTo>
                <a:cubicBezTo>
                  <a:pt x="4028624" y="1361216"/>
                  <a:pt x="3998199" y="1220201"/>
                  <a:pt x="3943178" y="1091941"/>
                </a:cubicBezTo>
                <a:lnTo>
                  <a:pt x="3888442" y="992510"/>
                </a:lnTo>
                <a:lnTo>
                  <a:pt x="3924196" y="979991"/>
                </a:lnTo>
                <a:cubicBezTo>
                  <a:pt x="3951689" y="971811"/>
                  <a:pt x="3979761" y="964889"/>
                  <a:pt x="4008338" y="959295"/>
                </a:cubicBezTo>
                <a:close/>
                <a:moveTo>
                  <a:pt x="3840065" y="906412"/>
                </a:moveTo>
                <a:lnTo>
                  <a:pt x="3842930" y="909836"/>
                </a:lnTo>
                <a:lnTo>
                  <a:pt x="3888442" y="992510"/>
                </a:lnTo>
                <a:lnTo>
                  <a:pt x="3843529" y="1008234"/>
                </a:lnTo>
                <a:cubicBezTo>
                  <a:pt x="3528403" y="1135738"/>
                  <a:pt x="3307288" y="1434232"/>
                  <a:pt x="3307288" y="1782128"/>
                </a:cubicBezTo>
                <a:cubicBezTo>
                  <a:pt x="3307288" y="2014059"/>
                  <a:pt x="3405562" y="2224033"/>
                  <a:pt x="3564448" y="2376025"/>
                </a:cubicBezTo>
                <a:lnTo>
                  <a:pt x="3571636" y="2381698"/>
                </a:lnTo>
                <a:lnTo>
                  <a:pt x="3549242" y="2398210"/>
                </a:lnTo>
                <a:lnTo>
                  <a:pt x="3487363" y="2435275"/>
                </a:lnTo>
                <a:lnTo>
                  <a:pt x="3376502" y="2306159"/>
                </a:lnTo>
                <a:cubicBezTo>
                  <a:pt x="3271334" y="2156571"/>
                  <a:pt x="3209925" y="1976241"/>
                  <a:pt x="3209925" y="1782128"/>
                </a:cubicBezTo>
                <a:cubicBezTo>
                  <a:pt x="3209925" y="1393903"/>
                  <a:pt x="3455560" y="1060807"/>
                  <a:pt x="3805631" y="918523"/>
                </a:cubicBezTo>
                <a:close/>
                <a:moveTo>
                  <a:pt x="4185285" y="844868"/>
                </a:moveTo>
                <a:cubicBezTo>
                  <a:pt x="4656627" y="844868"/>
                  <a:pt x="5049881" y="1166144"/>
                  <a:pt x="5140829" y="1593238"/>
                </a:cubicBezTo>
                <a:lnTo>
                  <a:pt x="5149357" y="1674522"/>
                </a:lnTo>
                <a:lnTo>
                  <a:pt x="5139690" y="1674019"/>
                </a:lnTo>
                <a:cubicBezTo>
                  <a:pt x="5113256" y="1674019"/>
                  <a:pt x="5087135" y="1675398"/>
                  <a:pt x="5061391" y="1678091"/>
                </a:cubicBezTo>
                <a:lnTo>
                  <a:pt x="5052466" y="1679494"/>
                </a:lnTo>
                <a:lnTo>
                  <a:pt x="5045444" y="1612860"/>
                </a:lnTo>
                <a:cubicBezTo>
                  <a:pt x="4963574" y="1230133"/>
                  <a:pt x="4609576" y="942231"/>
                  <a:pt x="4185285" y="942231"/>
                </a:cubicBezTo>
                <a:cubicBezTo>
                  <a:pt x="4154979" y="942231"/>
                  <a:pt x="4125031" y="943700"/>
                  <a:pt x="4095515" y="946567"/>
                </a:cubicBezTo>
                <a:lnTo>
                  <a:pt x="4011139" y="958886"/>
                </a:lnTo>
                <a:lnTo>
                  <a:pt x="3962493" y="870389"/>
                </a:lnTo>
                <a:lnTo>
                  <a:pt x="3988716" y="863910"/>
                </a:lnTo>
                <a:cubicBezTo>
                  <a:pt x="4052210" y="851425"/>
                  <a:pt x="4117951" y="844868"/>
                  <a:pt x="4185285" y="844868"/>
                </a:cubicBezTo>
                <a:close/>
                <a:moveTo>
                  <a:pt x="2585405" y="497130"/>
                </a:moveTo>
                <a:lnTo>
                  <a:pt x="2605493" y="518546"/>
                </a:lnTo>
                <a:cubicBezTo>
                  <a:pt x="2815291" y="764859"/>
                  <a:pt x="2941320" y="1080639"/>
                  <a:pt x="2941320" y="1424940"/>
                </a:cubicBezTo>
                <a:cubicBezTo>
                  <a:pt x="2941320" y="1818427"/>
                  <a:pt x="2776711" y="2174662"/>
                  <a:pt x="2510574" y="2432525"/>
                </a:cubicBezTo>
                <a:lnTo>
                  <a:pt x="2465607" y="2472124"/>
                </a:lnTo>
                <a:lnTo>
                  <a:pt x="2423047" y="2451909"/>
                </a:lnTo>
                <a:lnTo>
                  <a:pt x="2342644" y="2403748"/>
                </a:lnTo>
                <a:lnTo>
                  <a:pt x="2416748" y="2338699"/>
                </a:lnTo>
                <a:cubicBezTo>
                  <a:pt x="2658873" y="2104848"/>
                  <a:pt x="2808630" y="1781785"/>
                  <a:pt x="2808630" y="1424940"/>
                </a:cubicBezTo>
                <a:cubicBezTo>
                  <a:pt x="2808630" y="1112701"/>
                  <a:pt x="2693972" y="826326"/>
                  <a:pt x="2503103" y="602949"/>
                </a:cubicBezTo>
                <a:lnTo>
                  <a:pt x="2454712" y="551525"/>
                </a:lnTo>
                <a:lnTo>
                  <a:pt x="2518093" y="521421"/>
                </a:lnTo>
                <a:close/>
                <a:moveTo>
                  <a:pt x="2358786" y="460302"/>
                </a:moveTo>
                <a:lnTo>
                  <a:pt x="2416748" y="511181"/>
                </a:lnTo>
                <a:lnTo>
                  <a:pt x="2454712" y="551525"/>
                </a:lnTo>
                <a:lnTo>
                  <a:pt x="2423047" y="566565"/>
                </a:lnTo>
                <a:cubicBezTo>
                  <a:pt x="2084107" y="748108"/>
                  <a:pt x="1854016" y="1102179"/>
                  <a:pt x="1854016" y="1509237"/>
                </a:cubicBezTo>
                <a:cubicBezTo>
                  <a:pt x="1854016" y="1879290"/>
                  <a:pt x="2044174" y="2205552"/>
                  <a:pt x="2333398" y="2398210"/>
                </a:cubicBezTo>
                <a:lnTo>
                  <a:pt x="2342644" y="2403748"/>
                </a:lnTo>
                <a:lnTo>
                  <a:pt x="2321733" y="2422103"/>
                </a:lnTo>
                <a:lnTo>
                  <a:pt x="2238309" y="2482355"/>
                </a:lnTo>
                <a:lnTo>
                  <a:pt x="2170643" y="2432391"/>
                </a:lnTo>
                <a:cubicBezTo>
                  <a:pt x="1901373" y="2212965"/>
                  <a:pt x="1729740" y="1880892"/>
                  <a:pt x="1729740" y="1509237"/>
                </a:cubicBezTo>
                <a:cubicBezTo>
                  <a:pt x="1729740" y="1096287"/>
                  <a:pt x="1941632" y="732204"/>
                  <a:pt x="2263914" y="517213"/>
                </a:cubicBezTo>
                <a:close/>
                <a:moveTo>
                  <a:pt x="2941320" y="312897"/>
                </a:moveTo>
                <a:cubicBezTo>
                  <a:pt x="3359531" y="312897"/>
                  <a:pt x="3728252" y="522124"/>
                  <a:pt x="3945981" y="840352"/>
                </a:cubicBezTo>
                <a:lnTo>
                  <a:pt x="3962493" y="870389"/>
                </a:lnTo>
                <a:lnTo>
                  <a:pt x="3895243" y="887006"/>
                </a:lnTo>
                <a:lnTo>
                  <a:pt x="3840065" y="906412"/>
                </a:lnTo>
                <a:lnTo>
                  <a:pt x="3710160" y="751173"/>
                </a:lnTo>
                <a:cubicBezTo>
                  <a:pt x="3513397" y="557168"/>
                  <a:pt x="3241571" y="437173"/>
                  <a:pt x="2941320" y="437173"/>
                </a:cubicBezTo>
                <a:cubicBezTo>
                  <a:pt x="2828726" y="437173"/>
                  <a:pt x="2720130" y="454047"/>
                  <a:pt x="2617989" y="485371"/>
                </a:cubicBezTo>
                <a:lnTo>
                  <a:pt x="2585405" y="497130"/>
                </a:lnTo>
                <a:lnTo>
                  <a:pt x="2510574" y="417355"/>
                </a:lnTo>
                <a:lnTo>
                  <a:pt x="2490277" y="399482"/>
                </a:lnTo>
                <a:lnTo>
                  <a:pt x="2581033" y="366682"/>
                </a:lnTo>
                <a:cubicBezTo>
                  <a:pt x="2694848" y="331728"/>
                  <a:pt x="2815857" y="312897"/>
                  <a:pt x="2941320" y="312897"/>
                </a:cubicBezTo>
                <a:close/>
                <a:moveTo>
                  <a:pt x="1470660" y="0"/>
                </a:moveTo>
                <a:cubicBezTo>
                  <a:pt x="1826008" y="0"/>
                  <a:pt x="2151920" y="122111"/>
                  <a:pt x="2406136" y="325387"/>
                </a:cubicBezTo>
                <a:lnTo>
                  <a:pt x="2490277" y="399482"/>
                </a:lnTo>
                <a:lnTo>
                  <a:pt x="2469719" y="406912"/>
                </a:lnTo>
                <a:cubicBezTo>
                  <a:pt x="2433481" y="422046"/>
                  <a:pt x="2398144" y="438872"/>
                  <a:pt x="2363809" y="457289"/>
                </a:cubicBezTo>
                <a:lnTo>
                  <a:pt x="2358786" y="460302"/>
                </a:lnTo>
                <a:lnTo>
                  <a:pt x="2321733" y="427777"/>
                </a:lnTo>
                <a:cubicBezTo>
                  <a:pt x="2090453" y="243430"/>
                  <a:pt x="1793946" y="132690"/>
                  <a:pt x="1470660" y="132690"/>
                </a:cubicBezTo>
                <a:cubicBezTo>
                  <a:pt x="731720" y="132690"/>
                  <a:pt x="132690" y="711250"/>
                  <a:pt x="132690" y="1424940"/>
                </a:cubicBezTo>
                <a:cubicBezTo>
                  <a:pt x="132690" y="2138630"/>
                  <a:pt x="731720" y="2717190"/>
                  <a:pt x="1470660" y="2717190"/>
                </a:cubicBezTo>
                <a:cubicBezTo>
                  <a:pt x="1747763" y="2717190"/>
                  <a:pt x="2005190" y="2635830"/>
                  <a:pt x="2218732" y="2496494"/>
                </a:cubicBezTo>
                <a:lnTo>
                  <a:pt x="2238309" y="2482355"/>
                </a:lnTo>
                <a:lnTo>
                  <a:pt x="2263914" y="2501261"/>
                </a:lnTo>
                <a:lnTo>
                  <a:pt x="2359261" y="2558457"/>
                </a:lnTo>
                <a:lnTo>
                  <a:pt x="2292920" y="2606523"/>
                </a:lnTo>
                <a:cubicBezTo>
                  <a:pt x="2058201" y="2760166"/>
                  <a:pt x="1775244" y="2849880"/>
                  <a:pt x="1470660" y="2849880"/>
                </a:cubicBezTo>
                <a:cubicBezTo>
                  <a:pt x="658437" y="2849880"/>
                  <a:pt x="0" y="2211913"/>
                  <a:pt x="0" y="1424940"/>
                </a:cubicBezTo>
                <a:cubicBezTo>
                  <a:pt x="0" y="637967"/>
                  <a:pt x="658437" y="0"/>
                  <a:pt x="1470660" y="0"/>
                </a:cubicBezTo>
                <a:close/>
              </a:path>
            </a:pathLst>
          </a:custGeom>
          <a:gradFill>
            <a:gsLst>
              <a:gs pos="19000">
                <a:srgbClr val="FFF200">
                  <a:lumMod val="27000"/>
                  <a:lumOff val="73000"/>
                </a:srgbClr>
              </a:gs>
              <a:gs pos="45000">
                <a:srgbClr val="FF6600"/>
              </a:gs>
              <a:gs pos="100000">
                <a:srgbClr val="4D0808"/>
              </a:gs>
            </a:gsLst>
            <a:lin ang="5400000" scaled="0"/>
          </a:gradFill>
          <a:ln w="25400">
            <a:solidFill>
              <a:srgbClr val="FF6600"/>
            </a:solidFill>
            <a:prstDash val="sysDot"/>
          </a:ln>
          <a:effectLst/>
          <a:scene3d>
            <a:camera prst="orthographicFront"/>
            <a:lightRig rig="flat"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Forma libre 30"/>
          <p:cNvSpPr/>
          <p:nvPr/>
        </p:nvSpPr>
        <p:spPr>
          <a:xfrm flipV="1">
            <a:off x="1080120" y="2571756"/>
            <a:ext cx="1763512" cy="1171905"/>
          </a:xfrm>
          <a:custGeom>
            <a:avLst/>
            <a:gdLst>
              <a:gd name="connsiteX0" fmla="*/ 4516253 w 6336030"/>
              <a:gd name="connsiteY0" fmla="*/ 2662857 h 3783330"/>
              <a:gd name="connsiteX1" fmla="*/ 4535447 w 6336030"/>
              <a:gd name="connsiteY1" fmla="*/ 2726846 h 3783330"/>
              <a:gd name="connsiteX2" fmla="*/ 5139690 w 6336030"/>
              <a:gd name="connsiteY2" fmla="*/ 3141327 h 3783330"/>
              <a:gd name="connsiteX3" fmla="*/ 5143130 w 6336030"/>
              <a:gd name="connsiteY3" fmla="*/ 3140968 h 3783330"/>
              <a:gd name="connsiteX4" fmla="*/ 5139690 w 6336030"/>
              <a:gd name="connsiteY4" fmla="*/ 3175635 h 3783330"/>
              <a:gd name="connsiteX5" fmla="*/ 5147166 w 6336030"/>
              <a:gd name="connsiteY5" fmla="*/ 3250970 h 3783330"/>
              <a:gd name="connsiteX6" fmla="*/ 5139690 w 6336030"/>
              <a:gd name="connsiteY6" fmla="*/ 3251359 h 3783330"/>
              <a:gd name="connsiteX7" fmla="*/ 4434061 w 6336030"/>
              <a:gd name="connsiteY7" fmla="*/ 2769675 h 3783330"/>
              <a:gd name="connsiteX8" fmla="*/ 4410994 w 6336030"/>
              <a:gd name="connsiteY8" fmla="*/ 2693146 h 3783330"/>
              <a:gd name="connsiteX9" fmla="*/ 4475327 w 6336030"/>
              <a:gd name="connsiteY9" fmla="*/ 2677251 h 3783330"/>
              <a:gd name="connsiteX10" fmla="*/ 5764984 w 6336030"/>
              <a:gd name="connsiteY10" fmla="*/ 2656670 h 3783330"/>
              <a:gd name="connsiteX11" fmla="*/ 5841091 w 6336030"/>
              <a:gd name="connsiteY11" fmla="*/ 2664485 h 3783330"/>
              <a:gd name="connsiteX12" fmla="*/ 5873899 w 6336030"/>
              <a:gd name="connsiteY12" fmla="*/ 2674859 h 3783330"/>
              <a:gd name="connsiteX13" fmla="*/ 5845319 w 6336030"/>
              <a:gd name="connsiteY13" fmla="*/ 2769675 h 3783330"/>
              <a:gd name="connsiteX14" fmla="*/ 5294028 w 6336030"/>
              <a:gd name="connsiteY14" fmla="*/ 3235336 h 3783330"/>
              <a:gd name="connsiteX15" fmla="*/ 5232501 w 6336030"/>
              <a:gd name="connsiteY15" fmla="*/ 3245007 h 3783330"/>
              <a:gd name="connsiteX16" fmla="*/ 5225635 w 6336030"/>
              <a:gd name="connsiteY16" fmla="*/ 3175635 h 3783330"/>
              <a:gd name="connsiteX17" fmla="*/ 5229963 w 6336030"/>
              <a:gd name="connsiteY17" fmla="*/ 3131910 h 3783330"/>
              <a:gd name="connsiteX18" fmla="*/ 5271852 w 6336030"/>
              <a:gd name="connsiteY18" fmla="*/ 3127540 h 3783330"/>
              <a:gd name="connsiteX19" fmla="*/ 5743934 w 6336030"/>
              <a:gd name="connsiteY19" fmla="*/ 2726846 h 3783330"/>
              <a:gd name="connsiteX20" fmla="*/ 5892924 w 6336030"/>
              <a:gd name="connsiteY20" fmla="*/ 2591170 h 3783330"/>
              <a:gd name="connsiteX21" fmla="*/ 5970695 w 6336030"/>
              <a:gd name="connsiteY21" fmla="*/ 2615696 h 3783330"/>
              <a:gd name="connsiteX22" fmla="*/ 6336030 w 6336030"/>
              <a:gd name="connsiteY22" fmla="*/ 3175635 h 3783330"/>
              <a:gd name="connsiteX23" fmla="*/ 5737860 w 6336030"/>
              <a:gd name="connsiteY23" fmla="*/ 3783330 h 3783330"/>
              <a:gd name="connsiteX24" fmla="*/ 5151843 w 6336030"/>
              <a:gd name="connsiteY24" fmla="*/ 3298107 h 3783330"/>
              <a:gd name="connsiteX25" fmla="*/ 5147166 w 6336030"/>
              <a:gd name="connsiteY25" fmla="*/ 3250970 h 3783330"/>
              <a:gd name="connsiteX26" fmla="*/ 5217990 w 6336030"/>
              <a:gd name="connsiteY26" fmla="*/ 3247287 h 3783330"/>
              <a:gd name="connsiteX27" fmla="*/ 5232501 w 6336030"/>
              <a:gd name="connsiteY27" fmla="*/ 3245007 h 3783330"/>
              <a:gd name="connsiteX28" fmla="*/ 5236042 w 6336030"/>
              <a:gd name="connsiteY28" fmla="*/ 3280786 h 3783330"/>
              <a:gd name="connsiteX29" fmla="*/ 5737860 w 6336030"/>
              <a:gd name="connsiteY29" fmla="*/ 3697385 h 3783330"/>
              <a:gd name="connsiteX30" fmla="*/ 6250085 w 6336030"/>
              <a:gd name="connsiteY30" fmla="*/ 3175635 h 3783330"/>
              <a:gd name="connsiteX31" fmla="*/ 5937241 w 6336030"/>
              <a:gd name="connsiteY31" fmla="*/ 2694887 h 3783330"/>
              <a:gd name="connsiteX32" fmla="*/ 5873899 w 6336030"/>
              <a:gd name="connsiteY32" fmla="*/ 2674859 h 3783330"/>
              <a:gd name="connsiteX33" fmla="*/ 5889942 w 6336030"/>
              <a:gd name="connsiteY33" fmla="*/ 2621634 h 3783330"/>
              <a:gd name="connsiteX34" fmla="*/ 5737860 w 6336030"/>
              <a:gd name="connsiteY34" fmla="*/ 2567940 h 3783330"/>
              <a:gd name="connsiteX35" fmla="*/ 5784748 w 6336030"/>
              <a:gd name="connsiteY35" fmla="*/ 2572742 h 3783330"/>
              <a:gd name="connsiteX36" fmla="*/ 5782145 w 6336030"/>
              <a:gd name="connsiteY36" fmla="*/ 2599458 h 3783330"/>
              <a:gd name="connsiteX37" fmla="*/ 5764984 w 6336030"/>
              <a:gd name="connsiteY37" fmla="*/ 2656670 h 3783330"/>
              <a:gd name="connsiteX38" fmla="*/ 5737860 w 6336030"/>
              <a:gd name="connsiteY38" fmla="*/ 2653885 h 3783330"/>
              <a:gd name="connsiteX39" fmla="*/ 5236042 w 6336030"/>
              <a:gd name="connsiteY39" fmla="*/ 3070484 h 3783330"/>
              <a:gd name="connsiteX40" fmla="*/ 5229963 w 6336030"/>
              <a:gd name="connsiteY40" fmla="*/ 3131910 h 3783330"/>
              <a:gd name="connsiteX41" fmla="*/ 5143130 w 6336030"/>
              <a:gd name="connsiteY41" fmla="*/ 3140968 h 3783330"/>
              <a:gd name="connsiteX42" fmla="*/ 5151843 w 6336030"/>
              <a:gd name="connsiteY42" fmla="*/ 3053163 h 3783330"/>
              <a:gd name="connsiteX43" fmla="*/ 5737860 w 6336030"/>
              <a:gd name="connsiteY43" fmla="*/ 2567940 h 3783330"/>
              <a:gd name="connsiteX44" fmla="*/ 3672662 w 6336030"/>
              <a:gd name="connsiteY44" fmla="*/ 2461436 h 3783330"/>
              <a:gd name="connsiteX45" fmla="*/ 3694389 w 6336030"/>
              <a:gd name="connsiteY45" fmla="*/ 2478584 h 3783330"/>
              <a:gd name="connsiteX46" fmla="*/ 4185285 w 6336030"/>
              <a:gd name="connsiteY46" fmla="*/ 2622025 h 3783330"/>
              <a:gd name="connsiteX47" fmla="*/ 4362232 w 6336030"/>
              <a:gd name="connsiteY47" fmla="*/ 2604961 h 3783330"/>
              <a:gd name="connsiteX48" fmla="*/ 4387206 w 6336030"/>
              <a:gd name="connsiteY48" fmla="*/ 2598819 h 3783330"/>
              <a:gd name="connsiteX49" fmla="*/ 4389439 w 6336030"/>
              <a:gd name="connsiteY49" fmla="*/ 2621634 h 3783330"/>
              <a:gd name="connsiteX50" fmla="*/ 4410994 w 6336030"/>
              <a:gd name="connsiteY50" fmla="*/ 2693146 h 3783330"/>
              <a:gd name="connsiteX51" fmla="*/ 4381854 w 6336030"/>
              <a:gd name="connsiteY51" fmla="*/ 2700346 h 3783330"/>
              <a:gd name="connsiteX52" fmla="*/ 4185285 w 6336030"/>
              <a:gd name="connsiteY52" fmla="*/ 2719388 h 3783330"/>
              <a:gd name="connsiteX53" fmla="*/ 3639952 w 6336030"/>
              <a:gd name="connsiteY53" fmla="*/ 2559319 h 3783330"/>
              <a:gd name="connsiteX54" fmla="*/ 3589123 w 6336030"/>
              <a:gd name="connsiteY54" fmla="*/ 2519019 h 3783330"/>
              <a:gd name="connsiteX55" fmla="*/ 3618726 w 6336030"/>
              <a:gd name="connsiteY55" fmla="*/ 2501261 h 3783330"/>
              <a:gd name="connsiteX56" fmla="*/ 3487363 w 6336030"/>
              <a:gd name="connsiteY56" fmla="*/ 2435275 h 3783330"/>
              <a:gd name="connsiteX57" fmla="*/ 3495602 w 6336030"/>
              <a:gd name="connsiteY57" fmla="*/ 2444871 h 3783330"/>
              <a:gd name="connsiteX58" fmla="*/ 3589123 w 6336030"/>
              <a:gd name="connsiteY58" fmla="*/ 2519019 h 3783330"/>
              <a:gd name="connsiteX59" fmla="*/ 3518831 w 6336030"/>
              <a:gd name="connsiteY59" fmla="*/ 2561185 h 3783330"/>
              <a:gd name="connsiteX60" fmla="*/ 2941320 w 6336030"/>
              <a:gd name="connsiteY60" fmla="*/ 2705577 h 3783330"/>
              <a:gd name="connsiteX61" fmla="*/ 2363809 w 6336030"/>
              <a:gd name="connsiteY61" fmla="*/ 2561185 h 3783330"/>
              <a:gd name="connsiteX62" fmla="*/ 2359261 w 6336030"/>
              <a:gd name="connsiteY62" fmla="*/ 2558457 h 3783330"/>
              <a:gd name="connsiteX63" fmla="*/ 2406136 w 6336030"/>
              <a:gd name="connsiteY63" fmla="*/ 2524493 h 3783330"/>
              <a:gd name="connsiteX64" fmla="*/ 2465607 w 6336030"/>
              <a:gd name="connsiteY64" fmla="*/ 2472124 h 3783330"/>
              <a:gd name="connsiteX65" fmla="*/ 2518093 w 6336030"/>
              <a:gd name="connsiteY65" fmla="*/ 2497053 h 3783330"/>
              <a:gd name="connsiteX66" fmla="*/ 2941320 w 6336030"/>
              <a:gd name="connsiteY66" fmla="*/ 2581301 h 3783330"/>
              <a:gd name="connsiteX67" fmla="*/ 3459594 w 6336030"/>
              <a:gd name="connsiteY67" fmla="*/ 2451909 h 3783330"/>
              <a:gd name="connsiteX68" fmla="*/ 5139690 w 6336030"/>
              <a:gd name="connsiteY68" fmla="*/ 1784051 h 3783330"/>
              <a:gd name="connsiteX69" fmla="*/ 5160219 w 6336030"/>
              <a:gd name="connsiteY69" fmla="*/ 1786193 h 3783330"/>
              <a:gd name="connsiteX70" fmla="*/ 5140829 w 6336030"/>
              <a:gd name="connsiteY70" fmla="*/ 1971019 h 3783330"/>
              <a:gd name="connsiteX71" fmla="*/ 4564939 w 6336030"/>
              <a:gd name="connsiteY71" fmla="*/ 2645734 h 3783330"/>
              <a:gd name="connsiteX72" fmla="*/ 4516253 w 6336030"/>
              <a:gd name="connsiteY72" fmla="*/ 2662857 h 3783330"/>
              <a:gd name="connsiteX73" fmla="*/ 4497235 w 6336030"/>
              <a:gd name="connsiteY73" fmla="*/ 2599458 h 3783330"/>
              <a:gd name="connsiteX74" fmla="*/ 4494127 w 6336030"/>
              <a:gd name="connsiteY74" fmla="*/ 2567546 h 3783330"/>
              <a:gd name="connsiteX75" fmla="*/ 4527041 w 6336030"/>
              <a:gd name="connsiteY75" fmla="*/ 2556022 h 3783330"/>
              <a:gd name="connsiteX76" fmla="*/ 5045444 w 6336030"/>
              <a:gd name="connsiteY76" fmla="*/ 1951397 h 3783330"/>
              <a:gd name="connsiteX77" fmla="*/ 5062228 w 6336030"/>
              <a:gd name="connsiteY77" fmla="*/ 1792132 h 3783330"/>
              <a:gd name="connsiteX78" fmla="*/ 5052466 w 6336030"/>
              <a:gd name="connsiteY78" fmla="*/ 1679494 h 3783330"/>
              <a:gd name="connsiteX79" fmla="*/ 5063282 w 6336030"/>
              <a:gd name="connsiteY79" fmla="*/ 1782128 h 3783330"/>
              <a:gd name="connsiteX80" fmla="*/ 5062228 w 6336030"/>
              <a:gd name="connsiteY80" fmla="*/ 1792132 h 3783330"/>
              <a:gd name="connsiteX81" fmla="*/ 5007528 w 6336030"/>
              <a:gd name="connsiteY81" fmla="*/ 1797839 h 3783330"/>
              <a:gd name="connsiteX82" fmla="*/ 4483912 w 6336030"/>
              <a:gd name="connsiteY82" fmla="*/ 2462689 h 3783330"/>
              <a:gd name="connsiteX83" fmla="*/ 4494127 w 6336030"/>
              <a:gd name="connsiteY83" fmla="*/ 2567546 h 3783330"/>
              <a:gd name="connsiteX84" fmla="*/ 4446375 w 6336030"/>
              <a:gd name="connsiteY84" fmla="*/ 2584265 h 3783330"/>
              <a:gd name="connsiteX85" fmla="*/ 4387206 w 6336030"/>
              <a:gd name="connsiteY85" fmla="*/ 2598819 h 3783330"/>
              <a:gd name="connsiteX86" fmla="*/ 4373880 w 6336030"/>
              <a:gd name="connsiteY86" fmla="*/ 2462689 h 3783330"/>
              <a:gd name="connsiteX87" fmla="*/ 4985353 w 6336030"/>
              <a:gd name="connsiteY87" fmla="*/ 1690042 h 3783330"/>
              <a:gd name="connsiteX88" fmla="*/ 5149357 w 6336030"/>
              <a:gd name="connsiteY88" fmla="*/ 1674522 h 3783330"/>
              <a:gd name="connsiteX89" fmla="*/ 5217990 w 6336030"/>
              <a:gd name="connsiteY89" fmla="*/ 1678091 h 3783330"/>
              <a:gd name="connsiteX90" fmla="*/ 5905500 w 6336030"/>
              <a:gd name="connsiteY90" fmla="*/ 2462689 h 3783330"/>
              <a:gd name="connsiteX91" fmla="*/ 5892924 w 6336030"/>
              <a:gd name="connsiteY91" fmla="*/ 2591170 h 3783330"/>
              <a:gd name="connsiteX92" fmla="*/ 5858412 w 6336030"/>
              <a:gd name="connsiteY92" fmla="*/ 2580286 h 3783330"/>
              <a:gd name="connsiteX93" fmla="*/ 5784748 w 6336030"/>
              <a:gd name="connsiteY93" fmla="*/ 2572742 h 3783330"/>
              <a:gd name="connsiteX94" fmla="*/ 5795468 w 6336030"/>
              <a:gd name="connsiteY94" fmla="*/ 2462689 h 3783330"/>
              <a:gd name="connsiteX95" fmla="*/ 5271852 w 6336030"/>
              <a:gd name="connsiteY95" fmla="*/ 1797839 h 3783330"/>
              <a:gd name="connsiteX96" fmla="*/ 5160219 w 6336030"/>
              <a:gd name="connsiteY96" fmla="*/ 1786193 h 3783330"/>
              <a:gd name="connsiteX97" fmla="*/ 5160645 w 6336030"/>
              <a:gd name="connsiteY97" fmla="*/ 1782128 h 3783330"/>
              <a:gd name="connsiteX98" fmla="*/ 4011139 w 6336030"/>
              <a:gd name="connsiteY98" fmla="*/ 958886 h 3783330"/>
              <a:gd name="connsiteX99" fmla="*/ 4057688 w 6336030"/>
              <a:gd name="connsiteY99" fmla="*/ 1043568 h 3783330"/>
              <a:gd name="connsiteX100" fmla="*/ 4152900 w 6336030"/>
              <a:gd name="connsiteY100" fmla="*/ 1509237 h 3783330"/>
              <a:gd name="connsiteX101" fmla="*/ 3711998 w 6336030"/>
              <a:gd name="connsiteY101" fmla="*/ 2432391 h 3783330"/>
              <a:gd name="connsiteX102" fmla="*/ 3672662 w 6336030"/>
              <a:gd name="connsiteY102" fmla="*/ 2461436 h 3783330"/>
              <a:gd name="connsiteX103" fmla="*/ 3571636 w 6336030"/>
              <a:gd name="connsiteY103" fmla="*/ 2381698 h 3783330"/>
              <a:gd name="connsiteX104" fmla="*/ 3632946 w 6336030"/>
              <a:gd name="connsiteY104" fmla="*/ 2336494 h 3783330"/>
              <a:gd name="connsiteX105" fmla="*/ 4028624 w 6336030"/>
              <a:gd name="connsiteY105" fmla="*/ 1509237 h 3783330"/>
              <a:gd name="connsiteX106" fmla="*/ 3943178 w 6336030"/>
              <a:gd name="connsiteY106" fmla="*/ 1091941 h 3783330"/>
              <a:gd name="connsiteX107" fmla="*/ 3888442 w 6336030"/>
              <a:gd name="connsiteY107" fmla="*/ 992510 h 3783330"/>
              <a:gd name="connsiteX108" fmla="*/ 3924196 w 6336030"/>
              <a:gd name="connsiteY108" fmla="*/ 979991 h 3783330"/>
              <a:gd name="connsiteX109" fmla="*/ 4008338 w 6336030"/>
              <a:gd name="connsiteY109" fmla="*/ 959295 h 3783330"/>
              <a:gd name="connsiteX110" fmla="*/ 3840065 w 6336030"/>
              <a:gd name="connsiteY110" fmla="*/ 906412 h 3783330"/>
              <a:gd name="connsiteX111" fmla="*/ 3842930 w 6336030"/>
              <a:gd name="connsiteY111" fmla="*/ 909836 h 3783330"/>
              <a:gd name="connsiteX112" fmla="*/ 3888442 w 6336030"/>
              <a:gd name="connsiteY112" fmla="*/ 992510 h 3783330"/>
              <a:gd name="connsiteX113" fmla="*/ 3843529 w 6336030"/>
              <a:gd name="connsiteY113" fmla="*/ 1008234 h 3783330"/>
              <a:gd name="connsiteX114" fmla="*/ 3307288 w 6336030"/>
              <a:gd name="connsiteY114" fmla="*/ 1782128 h 3783330"/>
              <a:gd name="connsiteX115" fmla="*/ 3564448 w 6336030"/>
              <a:gd name="connsiteY115" fmla="*/ 2376025 h 3783330"/>
              <a:gd name="connsiteX116" fmla="*/ 3571636 w 6336030"/>
              <a:gd name="connsiteY116" fmla="*/ 2381698 h 3783330"/>
              <a:gd name="connsiteX117" fmla="*/ 3549242 w 6336030"/>
              <a:gd name="connsiteY117" fmla="*/ 2398210 h 3783330"/>
              <a:gd name="connsiteX118" fmla="*/ 3487363 w 6336030"/>
              <a:gd name="connsiteY118" fmla="*/ 2435275 h 3783330"/>
              <a:gd name="connsiteX119" fmla="*/ 3376502 w 6336030"/>
              <a:gd name="connsiteY119" fmla="*/ 2306159 h 3783330"/>
              <a:gd name="connsiteX120" fmla="*/ 3209925 w 6336030"/>
              <a:gd name="connsiteY120" fmla="*/ 1782128 h 3783330"/>
              <a:gd name="connsiteX121" fmla="*/ 3805631 w 6336030"/>
              <a:gd name="connsiteY121" fmla="*/ 918523 h 3783330"/>
              <a:gd name="connsiteX122" fmla="*/ 4185285 w 6336030"/>
              <a:gd name="connsiteY122" fmla="*/ 844868 h 3783330"/>
              <a:gd name="connsiteX123" fmla="*/ 5140829 w 6336030"/>
              <a:gd name="connsiteY123" fmla="*/ 1593238 h 3783330"/>
              <a:gd name="connsiteX124" fmla="*/ 5149357 w 6336030"/>
              <a:gd name="connsiteY124" fmla="*/ 1674522 h 3783330"/>
              <a:gd name="connsiteX125" fmla="*/ 5139690 w 6336030"/>
              <a:gd name="connsiteY125" fmla="*/ 1674019 h 3783330"/>
              <a:gd name="connsiteX126" fmla="*/ 5061391 w 6336030"/>
              <a:gd name="connsiteY126" fmla="*/ 1678091 h 3783330"/>
              <a:gd name="connsiteX127" fmla="*/ 5052466 w 6336030"/>
              <a:gd name="connsiteY127" fmla="*/ 1679494 h 3783330"/>
              <a:gd name="connsiteX128" fmla="*/ 5045444 w 6336030"/>
              <a:gd name="connsiteY128" fmla="*/ 1612860 h 3783330"/>
              <a:gd name="connsiteX129" fmla="*/ 4185285 w 6336030"/>
              <a:gd name="connsiteY129" fmla="*/ 942231 h 3783330"/>
              <a:gd name="connsiteX130" fmla="*/ 4095515 w 6336030"/>
              <a:gd name="connsiteY130" fmla="*/ 946567 h 3783330"/>
              <a:gd name="connsiteX131" fmla="*/ 4011139 w 6336030"/>
              <a:gd name="connsiteY131" fmla="*/ 958886 h 3783330"/>
              <a:gd name="connsiteX132" fmla="*/ 3962493 w 6336030"/>
              <a:gd name="connsiteY132" fmla="*/ 870389 h 3783330"/>
              <a:gd name="connsiteX133" fmla="*/ 3988716 w 6336030"/>
              <a:gd name="connsiteY133" fmla="*/ 863910 h 3783330"/>
              <a:gd name="connsiteX134" fmla="*/ 4185285 w 6336030"/>
              <a:gd name="connsiteY134" fmla="*/ 844868 h 3783330"/>
              <a:gd name="connsiteX135" fmla="*/ 2585405 w 6336030"/>
              <a:gd name="connsiteY135" fmla="*/ 497130 h 3783330"/>
              <a:gd name="connsiteX136" fmla="*/ 2605493 w 6336030"/>
              <a:gd name="connsiteY136" fmla="*/ 518546 h 3783330"/>
              <a:gd name="connsiteX137" fmla="*/ 2941320 w 6336030"/>
              <a:gd name="connsiteY137" fmla="*/ 1424940 h 3783330"/>
              <a:gd name="connsiteX138" fmla="*/ 2510574 w 6336030"/>
              <a:gd name="connsiteY138" fmla="*/ 2432525 h 3783330"/>
              <a:gd name="connsiteX139" fmla="*/ 2465607 w 6336030"/>
              <a:gd name="connsiteY139" fmla="*/ 2472124 h 3783330"/>
              <a:gd name="connsiteX140" fmla="*/ 2423047 w 6336030"/>
              <a:gd name="connsiteY140" fmla="*/ 2451909 h 3783330"/>
              <a:gd name="connsiteX141" fmla="*/ 2342644 w 6336030"/>
              <a:gd name="connsiteY141" fmla="*/ 2403748 h 3783330"/>
              <a:gd name="connsiteX142" fmla="*/ 2416748 w 6336030"/>
              <a:gd name="connsiteY142" fmla="*/ 2338699 h 3783330"/>
              <a:gd name="connsiteX143" fmla="*/ 2808630 w 6336030"/>
              <a:gd name="connsiteY143" fmla="*/ 1424940 h 3783330"/>
              <a:gd name="connsiteX144" fmla="*/ 2503103 w 6336030"/>
              <a:gd name="connsiteY144" fmla="*/ 602949 h 3783330"/>
              <a:gd name="connsiteX145" fmla="*/ 2454712 w 6336030"/>
              <a:gd name="connsiteY145" fmla="*/ 551525 h 3783330"/>
              <a:gd name="connsiteX146" fmla="*/ 2518093 w 6336030"/>
              <a:gd name="connsiteY146" fmla="*/ 521421 h 3783330"/>
              <a:gd name="connsiteX147" fmla="*/ 2358786 w 6336030"/>
              <a:gd name="connsiteY147" fmla="*/ 460302 h 3783330"/>
              <a:gd name="connsiteX148" fmla="*/ 2416748 w 6336030"/>
              <a:gd name="connsiteY148" fmla="*/ 511181 h 3783330"/>
              <a:gd name="connsiteX149" fmla="*/ 2454712 w 6336030"/>
              <a:gd name="connsiteY149" fmla="*/ 551525 h 3783330"/>
              <a:gd name="connsiteX150" fmla="*/ 2423047 w 6336030"/>
              <a:gd name="connsiteY150" fmla="*/ 566565 h 3783330"/>
              <a:gd name="connsiteX151" fmla="*/ 1854016 w 6336030"/>
              <a:gd name="connsiteY151" fmla="*/ 1509237 h 3783330"/>
              <a:gd name="connsiteX152" fmla="*/ 2333398 w 6336030"/>
              <a:gd name="connsiteY152" fmla="*/ 2398210 h 3783330"/>
              <a:gd name="connsiteX153" fmla="*/ 2342644 w 6336030"/>
              <a:gd name="connsiteY153" fmla="*/ 2403748 h 3783330"/>
              <a:gd name="connsiteX154" fmla="*/ 2321733 w 6336030"/>
              <a:gd name="connsiteY154" fmla="*/ 2422103 h 3783330"/>
              <a:gd name="connsiteX155" fmla="*/ 2238309 w 6336030"/>
              <a:gd name="connsiteY155" fmla="*/ 2482355 h 3783330"/>
              <a:gd name="connsiteX156" fmla="*/ 2170643 w 6336030"/>
              <a:gd name="connsiteY156" fmla="*/ 2432391 h 3783330"/>
              <a:gd name="connsiteX157" fmla="*/ 1729740 w 6336030"/>
              <a:gd name="connsiteY157" fmla="*/ 1509237 h 3783330"/>
              <a:gd name="connsiteX158" fmla="*/ 2263914 w 6336030"/>
              <a:gd name="connsiteY158" fmla="*/ 517213 h 3783330"/>
              <a:gd name="connsiteX159" fmla="*/ 2941320 w 6336030"/>
              <a:gd name="connsiteY159" fmla="*/ 312897 h 3783330"/>
              <a:gd name="connsiteX160" fmla="*/ 3945981 w 6336030"/>
              <a:gd name="connsiteY160" fmla="*/ 840352 h 3783330"/>
              <a:gd name="connsiteX161" fmla="*/ 3962493 w 6336030"/>
              <a:gd name="connsiteY161" fmla="*/ 870389 h 3783330"/>
              <a:gd name="connsiteX162" fmla="*/ 3895243 w 6336030"/>
              <a:gd name="connsiteY162" fmla="*/ 887006 h 3783330"/>
              <a:gd name="connsiteX163" fmla="*/ 3840065 w 6336030"/>
              <a:gd name="connsiteY163" fmla="*/ 906412 h 3783330"/>
              <a:gd name="connsiteX164" fmla="*/ 3710160 w 6336030"/>
              <a:gd name="connsiteY164" fmla="*/ 751173 h 3783330"/>
              <a:gd name="connsiteX165" fmla="*/ 2941320 w 6336030"/>
              <a:gd name="connsiteY165" fmla="*/ 437173 h 3783330"/>
              <a:gd name="connsiteX166" fmla="*/ 2617989 w 6336030"/>
              <a:gd name="connsiteY166" fmla="*/ 485371 h 3783330"/>
              <a:gd name="connsiteX167" fmla="*/ 2585405 w 6336030"/>
              <a:gd name="connsiteY167" fmla="*/ 497130 h 3783330"/>
              <a:gd name="connsiteX168" fmla="*/ 2510574 w 6336030"/>
              <a:gd name="connsiteY168" fmla="*/ 417355 h 3783330"/>
              <a:gd name="connsiteX169" fmla="*/ 2490277 w 6336030"/>
              <a:gd name="connsiteY169" fmla="*/ 399482 h 3783330"/>
              <a:gd name="connsiteX170" fmla="*/ 2581033 w 6336030"/>
              <a:gd name="connsiteY170" fmla="*/ 366682 h 3783330"/>
              <a:gd name="connsiteX171" fmla="*/ 2941320 w 6336030"/>
              <a:gd name="connsiteY171" fmla="*/ 312897 h 3783330"/>
              <a:gd name="connsiteX172" fmla="*/ 1470660 w 6336030"/>
              <a:gd name="connsiteY172" fmla="*/ 0 h 3783330"/>
              <a:gd name="connsiteX173" fmla="*/ 2406136 w 6336030"/>
              <a:gd name="connsiteY173" fmla="*/ 325387 h 3783330"/>
              <a:gd name="connsiteX174" fmla="*/ 2490277 w 6336030"/>
              <a:gd name="connsiteY174" fmla="*/ 399482 h 3783330"/>
              <a:gd name="connsiteX175" fmla="*/ 2469719 w 6336030"/>
              <a:gd name="connsiteY175" fmla="*/ 406912 h 3783330"/>
              <a:gd name="connsiteX176" fmla="*/ 2363809 w 6336030"/>
              <a:gd name="connsiteY176" fmla="*/ 457289 h 3783330"/>
              <a:gd name="connsiteX177" fmla="*/ 2358786 w 6336030"/>
              <a:gd name="connsiteY177" fmla="*/ 460302 h 3783330"/>
              <a:gd name="connsiteX178" fmla="*/ 2321733 w 6336030"/>
              <a:gd name="connsiteY178" fmla="*/ 427777 h 3783330"/>
              <a:gd name="connsiteX179" fmla="*/ 1470660 w 6336030"/>
              <a:gd name="connsiteY179" fmla="*/ 132690 h 3783330"/>
              <a:gd name="connsiteX180" fmla="*/ 132690 w 6336030"/>
              <a:gd name="connsiteY180" fmla="*/ 1424940 h 3783330"/>
              <a:gd name="connsiteX181" fmla="*/ 1470660 w 6336030"/>
              <a:gd name="connsiteY181" fmla="*/ 2717190 h 3783330"/>
              <a:gd name="connsiteX182" fmla="*/ 2218732 w 6336030"/>
              <a:gd name="connsiteY182" fmla="*/ 2496494 h 3783330"/>
              <a:gd name="connsiteX183" fmla="*/ 2238309 w 6336030"/>
              <a:gd name="connsiteY183" fmla="*/ 2482355 h 3783330"/>
              <a:gd name="connsiteX184" fmla="*/ 2263914 w 6336030"/>
              <a:gd name="connsiteY184" fmla="*/ 2501261 h 3783330"/>
              <a:gd name="connsiteX185" fmla="*/ 2359261 w 6336030"/>
              <a:gd name="connsiteY185" fmla="*/ 2558457 h 3783330"/>
              <a:gd name="connsiteX186" fmla="*/ 2292920 w 6336030"/>
              <a:gd name="connsiteY186" fmla="*/ 2606523 h 3783330"/>
              <a:gd name="connsiteX187" fmla="*/ 1470660 w 6336030"/>
              <a:gd name="connsiteY187" fmla="*/ 2849880 h 3783330"/>
              <a:gd name="connsiteX188" fmla="*/ 0 w 6336030"/>
              <a:gd name="connsiteY188" fmla="*/ 1424940 h 3783330"/>
              <a:gd name="connsiteX189" fmla="*/ 1470660 w 6336030"/>
              <a:gd name="connsiteY189" fmla="*/ 0 h 37833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Lst>
            <a:rect l="l" t="t" r="r" b="b"/>
            <a:pathLst>
              <a:path w="6336030" h="3783330">
                <a:moveTo>
                  <a:pt x="4516253" y="2662857"/>
                </a:moveTo>
                <a:lnTo>
                  <a:pt x="4535447" y="2726846"/>
                </a:lnTo>
                <a:cubicBezTo>
                  <a:pt x="4634999" y="2970419"/>
                  <a:pt x="4868058" y="3141327"/>
                  <a:pt x="5139690" y="3141327"/>
                </a:cubicBezTo>
                <a:lnTo>
                  <a:pt x="5143130" y="3140968"/>
                </a:lnTo>
                <a:lnTo>
                  <a:pt x="5139690" y="3175635"/>
                </a:lnTo>
                <a:lnTo>
                  <a:pt x="5147166" y="3250970"/>
                </a:lnTo>
                <a:lnTo>
                  <a:pt x="5139690" y="3251359"/>
                </a:lnTo>
                <a:cubicBezTo>
                  <a:pt x="4822482" y="3251359"/>
                  <a:pt x="4550318" y="3052740"/>
                  <a:pt x="4434061" y="2769675"/>
                </a:cubicBezTo>
                <a:lnTo>
                  <a:pt x="4410994" y="2693146"/>
                </a:lnTo>
                <a:lnTo>
                  <a:pt x="4475327" y="2677251"/>
                </a:lnTo>
                <a:close/>
                <a:moveTo>
                  <a:pt x="5764984" y="2656670"/>
                </a:moveTo>
                <a:lnTo>
                  <a:pt x="5841091" y="2664485"/>
                </a:lnTo>
                <a:lnTo>
                  <a:pt x="5873899" y="2674859"/>
                </a:lnTo>
                <a:lnTo>
                  <a:pt x="5845319" y="2769675"/>
                </a:lnTo>
                <a:cubicBezTo>
                  <a:pt x="5748439" y="3005563"/>
                  <a:pt x="5543290" y="3182807"/>
                  <a:pt x="5294028" y="3235336"/>
                </a:cubicBezTo>
                <a:lnTo>
                  <a:pt x="5232501" y="3245007"/>
                </a:lnTo>
                <a:lnTo>
                  <a:pt x="5225635" y="3175635"/>
                </a:lnTo>
                <a:lnTo>
                  <a:pt x="5229963" y="3131910"/>
                </a:lnTo>
                <a:lnTo>
                  <a:pt x="5271852" y="3127540"/>
                </a:lnTo>
                <a:cubicBezTo>
                  <a:pt x="5485300" y="3082339"/>
                  <a:pt x="5660973" y="2929823"/>
                  <a:pt x="5743934" y="2726846"/>
                </a:cubicBezTo>
                <a:close/>
                <a:moveTo>
                  <a:pt x="5892924" y="2591170"/>
                </a:moveTo>
                <a:lnTo>
                  <a:pt x="5970695" y="2615696"/>
                </a:lnTo>
                <a:cubicBezTo>
                  <a:pt x="6185387" y="2707949"/>
                  <a:pt x="6336030" y="2923920"/>
                  <a:pt x="6336030" y="3175635"/>
                </a:cubicBezTo>
                <a:cubicBezTo>
                  <a:pt x="6336030" y="3511256"/>
                  <a:pt x="6068220" y="3783330"/>
                  <a:pt x="5737860" y="3783330"/>
                </a:cubicBezTo>
                <a:cubicBezTo>
                  <a:pt x="5448795" y="3783330"/>
                  <a:pt x="5207620" y="3575024"/>
                  <a:pt x="5151843" y="3298107"/>
                </a:cubicBezTo>
                <a:lnTo>
                  <a:pt x="5147166" y="3250970"/>
                </a:lnTo>
                <a:lnTo>
                  <a:pt x="5217990" y="3247287"/>
                </a:lnTo>
                <a:lnTo>
                  <a:pt x="5232501" y="3245007"/>
                </a:lnTo>
                <a:lnTo>
                  <a:pt x="5236042" y="3280786"/>
                </a:lnTo>
                <a:cubicBezTo>
                  <a:pt x="5283805" y="3518539"/>
                  <a:pt x="5490328" y="3697385"/>
                  <a:pt x="5737860" y="3697385"/>
                </a:cubicBezTo>
                <a:cubicBezTo>
                  <a:pt x="6020754" y="3697385"/>
                  <a:pt x="6250085" y="3463790"/>
                  <a:pt x="6250085" y="3175635"/>
                </a:cubicBezTo>
                <a:cubicBezTo>
                  <a:pt x="6250085" y="2959519"/>
                  <a:pt x="6121087" y="2774093"/>
                  <a:pt x="5937241" y="2694887"/>
                </a:cubicBezTo>
                <a:lnTo>
                  <a:pt x="5873899" y="2674859"/>
                </a:lnTo>
                <a:lnTo>
                  <a:pt x="5889942" y="2621634"/>
                </a:lnTo>
                <a:close/>
                <a:moveTo>
                  <a:pt x="5737860" y="2567940"/>
                </a:moveTo>
                <a:lnTo>
                  <a:pt x="5784748" y="2572742"/>
                </a:lnTo>
                <a:lnTo>
                  <a:pt x="5782145" y="2599458"/>
                </a:lnTo>
                <a:lnTo>
                  <a:pt x="5764984" y="2656670"/>
                </a:lnTo>
                <a:lnTo>
                  <a:pt x="5737860" y="2653885"/>
                </a:lnTo>
                <a:cubicBezTo>
                  <a:pt x="5490328" y="2653885"/>
                  <a:pt x="5283805" y="2832731"/>
                  <a:pt x="5236042" y="3070484"/>
                </a:cubicBezTo>
                <a:lnTo>
                  <a:pt x="5229963" y="3131910"/>
                </a:lnTo>
                <a:lnTo>
                  <a:pt x="5143130" y="3140968"/>
                </a:lnTo>
                <a:lnTo>
                  <a:pt x="5151843" y="3053163"/>
                </a:lnTo>
                <a:cubicBezTo>
                  <a:pt x="5207620" y="2776247"/>
                  <a:pt x="5448795" y="2567940"/>
                  <a:pt x="5737860" y="2567940"/>
                </a:cubicBezTo>
                <a:close/>
                <a:moveTo>
                  <a:pt x="3672662" y="2461436"/>
                </a:moveTo>
                <a:lnTo>
                  <a:pt x="3694389" y="2478584"/>
                </a:lnTo>
                <a:cubicBezTo>
                  <a:pt x="3834518" y="2569145"/>
                  <a:pt x="4003446" y="2622025"/>
                  <a:pt x="4185285" y="2622025"/>
                </a:cubicBezTo>
                <a:cubicBezTo>
                  <a:pt x="4245898" y="2622025"/>
                  <a:pt x="4305077" y="2616150"/>
                  <a:pt x="4362232" y="2604961"/>
                </a:cubicBezTo>
                <a:lnTo>
                  <a:pt x="4387206" y="2598819"/>
                </a:lnTo>
                <a:lnTo>
                  <a:pt x="4389439" y="2621634"/>
                </a:lnTo>
                <a:lnTo>
                  <a:pt x="4410994" y="2693146"/>
                </a:lnTo>
                <a:lnTo>
                  <a:pt x="4381854" y="2700346"/>
                </a:lnTo>
                <a:cubicBezTo>
                  <a:pt x="4318361" y="2712831"/>
                  <a:pt x="4252620" y="2719388"/>
                  <a:pt x="4185285" y="2719388"/>
                </a:cubicBezTo>
                <a:cubicBezTo>
                  <a:pt x="3983282" y="2719388"/>
                  <a:pt x="3795621" y="2660378"/>
                  <a:pt x="3639952" y="2559319"/>
                </a:cubicBezTo>
                <a:lnTo>
                  <a:pt x="3589123" y="2519019"/>
                </a:lnTo>
                <a:lnTo>
                  <a:pt x="3618726" y="2501261"/>
                </a:lnTo>
                <a:close/>
                <a:moveTo>
                  <a:pt x="3487363" y="2435275"/>
                </a:moveTo>
                <a:lnTo>
                  <a:pt x="3495602" y="2444871"/>
                </a:lnTo>
                <a:lnTo>
                  <a:pt x="3589123" y="2519019"/>
                </a:lnTo>
                <a:lnTo>
                  <a:pt x="3518831" y="2561185"/>
                </a:lnTo>
                <a:cubicBezTo>
                  <a:pt x="3347158" y="2653271"/>
                  <a:pt x="3150426" y="2705577"/>
                  <a:pt x="2941320" y="2705577"/>
                </a:cubicBezTo>
                <a:cubicBezTo>
                  <a:pt x="2732215" y="2705577"/>
                  <a:pt x="2535482" y="2653271"/>
                  <a:pt x="2363809" y="2561185"/>
                </a:cubicBezTo>
                <a:lnTo>
                  <a:pt x="2359261" y="2558457"/>
                </a:lnTo>
                <a:lnTo>
                  <a:pt x="2406136" y="2524493"/>
                </a:lnTo>
                <a:lnTo>
                  <a:pt x="2465607" y="2472124"/>
                </a:lnTo>
                <a:lnTo>
                  <a:pt x="2518093" y="2497053"/>
                </a:lnTo>
                <a:cubicBezTo>
                  <a:pt x="2648176" y="2551302"/>
                  <a:pt x="2791195" y="2581301"/>
                  <a:pt x="2941320" y="2581301"/>
                </a:cubicBezTo>
                <a:cubicBezTo>
                  <a:pt x="3128977" y="2581301"/>
                  <a:pt x="3305530" y="2534428"/>
                  <a:pt x="3459594" y="2451909"/>
                </a:cubicBezTo>
                <a:close/>
                <a:moveTo>
                  <a:pt x="5139690" y="1784051"/>
                </a:moveTo>
                <a:lnTo>
                  <a:pt x="5160219" y="1786193"/>
                </a:lnTo>
                <a:lnTo>
                  <a:pt x="5140829" y="1971019"/>
                </a:lnTo>
                <a:cubicBezTo>
                  <a:pt x="5075866" y="2276085"/>
                  <a:pt x="4856665" y="2527164"/>
                  <a:pt x="4564939" y="2645734"/>
                </a:cubicBezTo>
                <a:lnTo>
                  <a:pt x="4516253" y="2662857"/>
                </a:lnTo>
                <a:lnTo>
                  <a:pt x="4497235" y="2599458"/>
                </a:lnTo>
                <a:lnTo>
                  <a:pt x="4494127" y="2567546"/>
                </a:lnTo>
                <a:lnTo>
                  <a:pt x="4527041" y="2556022"/>
                </a:lnTo>
                <a:cubicBezTo>
                  <a:pt x="4789646" y="2449769"/>
                  <a:pt x="4986966" y="2224773"/>
                  <a:pt x="5045444" y="1951397"/>
                </a:cubicBezTo>
                <a:lnTo>
                  <a:pt x="5062228" y="1792132"/>
                </a:lnTo>
                <a:close/>
                <a:moveTo>
                  <a:pt x="5052466" y="1679494"/>
                </a:moveTo>
                <a:lnTo>
                  <a:pt x="5063282" y="1782128"/>
                </a:lnTo>
                <a:lnTo>
                  <a:pt x="5062228" y="1792132"/>
                </a:lnTo>
                <a:lnTo>
                  <a:pt x="5007528" y="1797839"/>
                </a:lnTo>
                <a:cubicBezTo>
                  <a:pt x="4708701" y="1861119"/>
                  <a:pt x="4483912" y="2134738"/>
                  <a:pt x="4483912" y="2462689"/>
                </a:cubicBezTo>
                <a:lnTo>
                  <a:pt x="4494127" y="2567546"/>
                </a:lnTo>
                <a:lnTo>
                  <a:pt x="4446375" y="2584265"/>
                </a:lnTo>
                <a:lnTo>
                  <a:pt x="4387206" y="2598819"/>
                </a:lnTo>
                <a:lnTo>
                  <a:pt x="4373880" y="2462689"/>
                </a:lnTo>
                <a:cubicBezTo>
                  <a:pt x="4373880" y="2081565"/>
                  <a:pt x="4636386" y="1763583"/>
                  <a:pt x="4985353" y="1690042"/>
                </a:cubicBezTo>
                <a:close/>
                <a:moveTo>
                  <a:pt x="5149357" y="1674522"/>
                </a:moveTo>
                <a:lnTo>
                  <a:pt x="5217990" y="1678091"/>
                </a:lnTo>
                <a:cubicBezTo>
                  <a:pt x="5604154" y="1718479"/>
                  <a:pt x="5905500" y="2054342"/>
                  <a:pt x="5905500" y="2462689"/>
                </a:cubicBezTo>
                <a:lnTo>
                  <a:pt x="5892924" y="2591170"/>
                </a:lnTo>
                <a:lnTo>
                  <a:pt x="5858412" y="2580286"/>
                </a:lnTo>
                <a:lnTo>
                  <a:pt x="5784748" y="2572742"/>
                </a:lnTo>
                <a:lnTo>
                  <a:pt x="5795468" y="2462689"/>
                </a:lnTo>
                <a:cubicBezTo>
                  <a:pt x="5795468" y="2134738"/>
                  <a:pt x="5570679" y="1861119"/>
                  <a:pt x="5271852" y="1797839"/>
                </a:cubicBezTo>
                <a:lnTo>
                  <a:pt x="5160219" y="1786193"/>
                </a:lnTo>
                <a:lnTo>
                  <a:pt x="5160645" y="1782128"/>
                </a:lnTo>
                <a:close/>
                <a:moveTo>
                  <a:pt x="4011139" y="958886"/>
                </a:moveTo>
                <a:lnTo>
                  <a:pt x="4057688" y="1043568"/>
                </a:lnTo>
                <a:cubicBezTo>
                  <a:pt x="4118998" y="1186696"/>
                  <a:pt x="4152900" y="1344057"/>
                  <a:pt x="4152900" y="1509237"/>
                </a:cubicBezTo>
                <a:cubicBezTo>
                  <a:pt x="4152900" y="1880892"/>
                  <a:pt x="3981268" y="2212965"/>
                  <a:pt x="3711998" y="2432391"/>
                </a:cubicBezTo>
                <a:lnTo>
                  <a:pt x="3672662" y="2461436"/>
                </a:lnTo>
                <a:lnTo>
                  <a:pt x="3571636" y="2381698"/>
                </a:lnTo>
                <a:lnTo>
                  <a:pt x="3632946" y="2336494"/>
                </a:lnTo>
                <a:cubicBezTo>
                  <a:pt x="3874597" y="2139862"/>
                  <a:pt x="4028624" y="1842285"/>
                  <a:pt x="4028624" y="1509237"/>
                </a:cubicBezTo>
                <a:cubicBezTo>
                  <a:pt x="4028624" y="1361216"/>
                  <a:pt x="3998199" y="1220201"/>
                  <a:pt x="3943178" y="1091941"/>
                </a:cubicBezTo>
                <a:lnTo>
                  <a:pt x="3888442" y="992510"/>
                </a:lnTo>
                <a:lnTo>
                  <a:pt x="3924196" y="979991"/>
                </a:lnTo>
                <a:cubicBezTo>
                  <a:pt x="3951689" y="971811"/>
                  <a:pt x="3979761" y="964889"/>
                  <a:pt x="4008338" y="959295"/>
                </a:cubicBezTo>
                <a:close/>
                <a:moveTo>
                  <a:pt x="3840065" y="906412"/>
                </a:moveTo>
                <a:lnTo>
                  <a:pt x="3842930" y="909836"/>
                </a:lnTo>
                <a:lnTo>
                  <a:pt x="3888442" y="992510"/>
                </a:lnTo>
                <a:lnTo>
                  <a:pt x="3843529" y="1008234"/>
                </a:lnTo>
                <a:cubicBezTo>
                  <a:pt x="3528403" y="1135738"/>
                  <a:pt x="3307288" y="1434232"/>
                  <a:pt x="3307288" y="1782128"/>
                </a:cubicBezTo>
                <a:cubicBezTo>
                  <a:pt x="3307288" y="2014059"/>
                  <a:pt x="3405562" y="2224033"/>
                  <a:pt x="3564448" y="2376025"/>
                </a:cubicBezTo>
                <a:lnTo>
                  <a:pt x="3571636" y="2381698"/>
                </a:lnTo>
                <a:lnTo>
                  <a:pt x="3549242" y="2398210"/>
                </a:lnTo>
                <a:lnTo>
                  <a:pt x="3487363" y="2435275"/>
                </a:lnTo>
                <a:lnTo>
                  <a:pt x="3376502" y="2306159"/>
                </a:lnTo>
                <a:cubicBezTo>
                  <a:pt x="3271334" y="2156571"/>
                  <a:pt x="3209925" y="1976241"/>
                  <a:pt x="3209925" y="1782128"/>
                </a:cubicBezTo>
                <a:cubicBezTo>
                  <a:pt x="3209925" y="1393903"/>
                  <a:pt x="3455560" y="1060807"/>
                  <a:pt x="3805631" y="918523"/>
                </a:cubicBezTo>
                <a:close/>
                <a:moveTo>
                  <a:pt x="4185285" y="844868"/>
                </a:moveTo>
                <a:cubicBezTo>
                  <a:pt x="4656627" y="844868"/>
                  <a:pt x="5049881" y="1166144"/>
                  <a:pt x="5140829" y="1593238"/>
                </a:cubicBezTo>
                <a:lnTo>
                  <a:pt x="5149357" y="1674522"/>
                </a:lnTo>
                <a:lnTo>
                  <a:pt x="5139690" y="1674019"/>
                </a:lnTo>
                <a:cubicBezTo>
                  <a:pt x="5113256" y="1674019"/>
                  <a:pt x="5087135" y="1675398"/>
                  <a:pt x="5061391" y="1678091"/>
                </a:cubicBezTo>
                <a:lnTo>
                  <a:pt x="5052466" y="1679494"/>
                </a:lnTo>
                <a:lnTo>
                  <a:pt x="5045444" y="1612860"/>
                </a:lnTo>
                <a:cubicBezTo>
                  <a:pt x="4963574" y="1230133"/>
                  <a:pt x="4609576" y="942231"/>
                  <a:pt x="4185285" y="942231"/>
                </a:cubicBezTo>
                <a:cubicBezTo>
                  <a:pt x="4154979" y="942231"/>
                  <a:pt x="4125031" y="943700"/>
                  <a:pt x="4095515" y="946567"/>
                </a:cubicBezTo>
                <a:lnTo>
                  <a:pt x="4011139" y="958886"/>
                </a:lnTo>
                <a:lnTo>
                  <a:pt x="3962493" y="870389"/>
                </a:lnTo>
                <a:lnTo>
                  <a:pt x="3988716" y="863910"/>
                </a:lnTo>
                <a:cubicBezTo>
                  <a:pt x="4052210" y="851425"/>
                  <a:pt x="4117951" y="844868"/>
                  <a:pt x="4185285" y="844868"/>
                </a:cubicBezTo>
                <a:close/>
                <a:moveTo>
                  <a:pt x="2585405" y="497130"/>
                </a:moveTo>
                <a:lnTo>
                  <a:pt x="2605493" y="518546"/>
                </a:lnTo>
                <a:cubicBezTo>
                  <a:pt x="2815291" y="764859"/>
                  <a:pt x="2941320" y="1080639"/>
                  <a:pt x="2941320" y="1424940"/>
                </a:cubicBezTo>
                <a:cubicBezTo>
                  <a:pt x="2941320" y="1818427"/>
                  <a:pt x="2776711" y="2174662"/>
                  <a:pt x="2510574" y="2432525"/>
                </a:cubicBezTo>
                <a:lnTo>
                  <a:pt x="2465607" y="2472124"/>
                </a:lnTo>
                <a:lnTo>
                  <a:pt x="2423047" y="2451909"/>
                </a:lnTo>
                <a:lnTo>
                  <a:pt x="2342644" y="2403748"/>
                </a:lnTo>
                <a:lnTo>
                  <a:pt x="2416748" y="2338699"/>
                </a:lnTo>
                <a:cubicBezTo>
                  <a:pt x="2658873" y="2104848"/>
                  <a:pt x="2808630" y="1781785"/>
                  <a:pt x="2808630" y="1424940"/>
                </a:cubicBezTo>
                <a:cubicBezTo>
                  <a:pt x="2808630" y="1112701"/>
                  <a:pt x="2693972" y="826326"/>
                  <a:pt x="2503103" y="602949"/>
                </a:cubicBezTo>
                <a:lnTo>
                  <a:pt x="2454712" y="551525"/>
                </a:lnTo>
                <a:lnTo>
                  <a:pt x="2518093" y="521421"/>
                </a:lnTo>
                <a:close/>
                <a:moveTo>
                  <a:pt x="2358786" y="460302"/>
                </a:moveTo>
                <a:lnTo>
                  <a:pt x="2416748" y="511181"/>
                </a:lnTo>
                <a:lnTo>
                  <a:pt x="2454712" y="551525"/>
                </a:lnTo>
                <a:lnTo>
                  <a:pt x="2423047" y="566565"/>
                </a:lnTo>
                <a:cubicBezTo>
                  <a:pt x="2084107" y="748108"/>
                  <a:pt x="1854016" y="1102179"/>
                  <a:pt x="1854016" y="1509237"/>
                </a:cubicBezTo>
                <a:cubicBezTo>
                  <a:pt x="1854016" y="1879290"/>
                  <a:pt x="2044174" y="2205552"/>
                  <a:pt x="2333398" y="2398210"/>
                </a:cubicBezTo>
                <a:lnTo>
                  <a:pt x="2342644" y="2403748"/>
                </a:lnTo>
                <a:lnTo>
                  <a:pt x="2321733" y="2422103"/>
                </a:lnTo>
                <a:lnTo>
                  <a:pt x="2238309" y="2482355"/>
                </a:lnTo>
                <a:lnTo>
                  <a:pt x="2170643" y="2432391"/>
                </a:lnTo>
                <a:cubicBezTo>
                  <a:pt x="1901373" y="2212965"/>
                  <a:pt x="1729740" y="1880892"/>
                  <a:pt x="1729740" y="1509237"/>
                </a:cubicBezTo>
                <a:cubicBezTo>
                  <a:pt x="1729740" y="1096287"/>
                  <a:pt x="1941632" y="732204"/>
                  <a:pt x="2263914" y="517213"/>
                </a:cubicBezTo>
                <a:close/>
                <a:moveTo>
                  <a:pt x="2941320" y="312897"/>
                </a:moveTo>
                <a:cubicBezTo>
                  <a:pt x="3359531" y="312897"/>
                  <a:pt x="3728252" y="522124"/>
                  <a:pt x="3945981" y="840352"/>
                </a:cubicBezTo>
                <a:lnTo>
                  <a:pt x="3962493" y="870389"/>
                </a:lnTo>
                <a:lnTo>
                  <a:pt x="3895243" y="887006"/>
                </a:lnTo>
                <a:lnTo>
                  <a:pt x="3840065" y="906412"/>
                </a:lnTo>
                <a:lnTo>
                  <a:pt x="3710160" y="751173"/>
                </a:lnTo>
                <a:cubicBezTo>
                  <a:pt x="3513397" y="557168"/>
                  <a:pt x="3241571" y="437173"/>
                  <a:pt x="2941320" y="437173"/>
                </a:cubicBezTo>
                <a:cubicBezTo>
                  <a:pt x="2828726" y="437173"/>
                  <a:pt x="2720130" y="454047"/>
                  <a:pt x="2617989" y="485371"/>
                </a:cubicBezTo>
                <a:lnTo>
                  <a:pt x="2585405" y="497130"/>
                </a:lnTo>
                <a:lnTo>
                  <a:pt x="2510574" y="417355"/>
                </a:lnTo>
                <a:lnTo>
                  <a:pt x="2490277" y="399482"/>
                </a:lnTo>
                <a:lnTo>
                  <a:pt x="2581033" y="366682"/>
                </a:lnTo>
                <a:cubicBezTo>
                  <a:pt x="2694848" y="331728"/>
                  <a:pt x="2815857" y="312897"/>
                  <a:pt x="2941320" y="312897"/>
                </a:cubicBezTo>
                <a:close/>
                <a:moveTo>
                  <a:pt x="1470660" y="0"/>
                </a:moveTo>
                <a:cubicBezTo>
                  <a:pt x="1826008" y="0"/>
                  <a:pt x="2151920" y="122111"/>
                  <a:pt x="2406136" y="325387"/>
                </a:cubicBezTo>
                <a:lnTo>
                  <a:pt x="2490277" y="399482"/>
                </a:lnTo>
                <a:lnTo>
                  <a:pt x="2469719" y="406912"/>
                </a:lnTo>
                <a:cubicBezTo>
                  <a:pt x="2433481" y="422046"/>
                  <a:pt x="2398144" y="438872"/>
                  <a:pt x="2363809" y="457289"/>
                </a:cubicBezTo>
                <a:lnTo>
                  <a:pt x="2358786" y="460302"/>
                </a:lnTo>
                <a:lnTo>
                  <a:pt x="2321733" y="427777"/>
                </a:lnTo>
                <a:cubicBezTo>
                  <a:pt x="2090453" y="243430"/>
                  <a:pt x="1793946" y="132690"/>
                  <a:pt x="1470660" y="132690"/>
                </a:cubicBezTo>
                <a:cubicBezTo>
                  <a:pt x="731720" y="132690"/>
                  <a:pt x="132690" y="711250"/>
                  <a:pt x="132690" y="1424940"/>
                </a:cubicBezTo>
                <a:cubicBezTo>
                  <a:pt x="132690" y="2138630"/>
                  <a:pt x="731720" y="2717190"/>
                  <a:pt x="1470660" y="2717190"/>
                </a:cubicBezTo>
                <a:cubicBezTo>
                  <a:pt x="1747763" y="2717190"/>
                  <a:pt x="2005190" y="2635830"/>
                  <a:pt x="2218732" y="2496494"/>
                </a:cubicBezTo>
                <a:lnTo>
                  <a:pt x="2238309" y="2482355"/>
                </a:lnTo>
                <a:lnTo>
                  <a:pt x="2263914" y="2501261"/>
                </a:lnTo>
                <a:lnTo>
                  <a:pt x="2359261" y="2558457"/>
                </a:lnTo>
                <a:lnTo>
                  <a:pt x="2292920" y="2606523"/>
                </a:lnTo>
                <a:cubicBezTo>
                  <a:pt x="2058201" y="2760166"/>
                  <a:pt x="1775244" y="2849880"/>
                  <a:pt x="1470660" y="2849880"/>
                </a:cubicBezTo>
                <a:cubicBezTo>
                  <a:pt x="658437" y="2849880"/>
                  <a:pt x="0" y="2211913"/>
                  <a:pt x="0" y="1424940"/>
                </a:cubicBezTo>
                <a:cubicBezTo>
                  <a:pt x="0" y="637967"/>
                  <a:pt x="658437" y="0"/>
                  <a:pt x="1470660" y="0"/>
                </a:cubicBezTo>
                <a:close/>
              </a:path>
            </a:pathLst>
          </a:custGeom>
          <a:gradFill>
            <a:gsLst>
              <a:gs pos="19000">
                <a:srgbClr val="FFF200">
                  <a:lumMod val="27000"/>
                  <a:lumOff val="73000"/>
                </a:srgbClr>
              </a:gs>
              <a:gs pos="45000">
                <a:srgbClr val="FF6600"/>
              </a:gs>
              <a:gs pos="100000">
                <a:srgbClr val="4D0808"/>
              </a:gs>
            </a:gsLst>
            <a:lin ang="5400000" scaled="0"/>
          </a:gradFill>
          <a:ln w="25400">
            <a:solidFill>
              <a:srgbClr val="FF6600"/>
            </a:solidFill>
            <a:prstDash val="sysDot"/>
          </a:ln>
          <a:effectLst/>
          <a:scene3d>
            <a:camera prst="orthographicFront"/>
            <a:lightRig rig="flat"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Forma libre 30"/>
          <p:cNvSpPr/>
          <p:nvPr/>
        </p:nvSpPr>
        <p:spPr>
          <a:xfrm flipV="1">
            <a:off x="0" y="2607756"/>
            <a:ext cx="1763512" cy="1171905"/>
          </a:xfrm>
          <a:custGeom>
            <a:avLst/>
            <a:gdLst>
              <a:gd name="connsiteX0" fmla="*/ 4516253 w 6336030"/>
              <a:gd name="connsiteY0" fmla="*/ 2662857 h 3783330"/>
              <a:gd name="connsiteX1" fmla="*/ 4535447 w 6336030"/>
              <a:gd name="connsiteY1" fmla="*/ 2726846 h 3783330"/>
              <a:gd name="connsiteX2" fmla="*/ 5139690 w 6336030"/>
              <a:gd name="connsiteY2" fmla="*/ 3141327 h 3783330"/>
              <a:gd name="connsiteX3" fmla="*/ 5143130 w 6336030"/>
              <a:gd name="connsiteY3" fmla="*/ 3140968 h 3783330"/>
              <a:gd name="connsiteX4" fmla="*/ 5139690 w 6336030"/>
              <a:gd name="connsiteY4" fmla="*/ 3175635 h 3783330"/>
              <a:gd name="connsiteX5" fmla="*/ 5147166 w 6336030"/>
              <a:gd name="connsiteY5" fmla="*/ 3250970 h 3783330"/>
              <a:gd name="connsiteX6" fmla="*/ 5139690 w 6336030"/>
              <a:gd name="connsiteY6" fmla="*/ 3251359 h 3783330"/>
              <a:gd name="connsiteX7" fmla="*/ 4434061 w 6336030"/>
              <a:gd name="connsiteY7" fmla="*/ 2769675 h 3783330"/>
              <a:gd name="connsiteX8" fmla="*/ 4410994 w 6336030"/>
              <a:gd name="connsiteY8" fmla="*/ 2693146 h 3783330"/>
              <a:gd name="connsiteX9" fmla="*/ 4475327 w 6336030"/>
              <a:gd name="connsiteY9" fmla="*/ 2677251 h 3783330"/>
              <a:gd name="connsiteX10" fmla="*/ 5764984 w 6336030"/>
              <a:gd name="connsiteY10" fmla="*/ 2656670 h 3783330"/>
              <a:gd name="connsiteX11" fmla="*/ 5841091 w 6336030"/>
              <a:gd name="connsiteY11" fmla="*/ 2664485 h 3783330"/>
              <a:gd name="connsiteX12" fmla="*/ 5873899 w 6336030"/>
              <a:gd name="connsiteY12" fmla="*/ 2674859 h 3783330"/>
              <a:gd name="connsiteX13" fmla="*/ 5845319 w 6336030"/>
              <a:gd name="connsiteY13" fmla="*/ 2769675 h 3783330"/>
              <a:gd name="connsiteX14" fmla="*/ 5294028 w 6336030"/>
              <a:gd name="connsiteY14" fmla="*/ 3235336 h 3783330"/>
              <a:gd name="connsiteX15" fmla="*/ 5232501 w 6336030"/>
              <a:gd name="connsiteY15" fmla="*/ 3245007 h 3783330"/>
              <a:gd name="connsiteX16" fmla="*/ 5225635 w 6336030"/>
              <a:gd name="connsiteY16" fmla="*/ 3175635 h 3783330"/>
              <a:gd name="connsiteX17" fmla="*/ 5229963 w 6336030"/>
              <a:gd name="connsiteY17" fmla="*/ 3131910 h 3783330"/>
              <a:gd name="connsiteX18" fmla="*/ 5271852 w 6336030"/>
              <a:gd name="connsiteY18" fmla="*/ 3127540 h 3783330"/>
              <a:gd name="connsiteX19" fmla="*/ 5743934 w 6336030"/>
              <a:gd name="connsiteY19" fmla="*/ 2726846 h 3783330"/>
              <a:gd name="connsiteX20" fmla="*/ 5892924 w 6336030"/>
              <a:gd name="connsiteY20" fmla="*/ 2591170 h 3783330"/>
              <a:gd name="connsiteX21" fmla="*/ 5970695 w 6336030"/>
              <a:gd name="connsiteY21" fmla="*/ 2615696 h 3783330"/>
              <a:gd name="connsiteX22" fmla="*/ 6336030 w 6336030"/>
              <a:gd name="connsiteY22" fmla="*/ 3175635 h 3783330"/>
              <a:gd name="connsiteX23" fmla="*/ 5737860 w 6336030"/>
              <a:gd name="connsiteY23" fmla="*/ 3783330 h 3783330"/>
              <a:gd name="connsiteX24" fmla="*/ 5151843 w 6336030"/>
              <a:gd name="connsiteY24" fmla="*/ 3298107 h 3783330"/>
              <a:gd name="connsiteX25" fmla="*/ 5147166 w 6336030"/>
              <a:gd name="connsiteY25" fmla="*/ 3250970 h 3783330"/>
              <a:gd name="connsiteX26" fmla="*/ 5217990 w 6336030"/>
              <a:gd name="connsiteY26" fmla="*/ 3247287 h 3783330"/>
              <a:gd name="connsiteX27" fmla="*/ 5232501 w 6336030"/>
              <a:gd name="connsiteY27" fmla="*/ 3245007 h 3783330"/>
              <a:gd name="connsiteX28" fmla="*/ 5236042 w 6336030"/>
              <a:gd name="connsiteY28" fmla="*/ 3280786 h 3783330"/>
              <a:gd name="connsiteX29" fmla="*/ 5737860 w 6336030"/>
              <a:gd name="connsiteY29" fmla="*/ 3697385 h 3783330"/>
              <a:gd name="connsiteX30" fmla="*/ 6250085 w 6336030"/>
              <a:gd name="connsiteY30" fmla="*/ 3175635 h 3783330"/>
              <a:gd name="connsiteX31" fmla="*/ 5937241 w 6336030"/>
              <a:gd name="connsiteY31" fmla="*/ 2694887 h 3783330"/>
              <a:gd name="connsiteX32" fmla="*/ 5873899 w 6336030"/>
              <a:gd name="connsiteY32" fmla="*/ 2674859 h 3783330"/>
              <a:gd name="connsiteX33" fmla="*/ 5889942 w 6336030"/>
              <a:gd name="connsiteY33" fmla="*/ 2621634 h 3783330"/>
              <a:gd name="connsiteX34" fmla="*/ 5737860 w 6336030"/>
              <a:gd name="connsiteY34" fmla="*/ 2567940 h 3783330"/>
              <a:gd name="connsiteX35" fmla="*/ 5784748 w 6336030"/>
              <a:gd name="connsiteY35" fmla="*/ 2572742 h 3783330"/>
              <a:gd name="connsiteX36" fmla="*/ 5782145 w 6336030"/>
              <a:gd name="connsiteY36" fmla="*/ 2599458 h 3783330"/>
              <a:gd name="connsiteX37" fmla="*/ 5764984 w 6336030"/>
              <a:gd name="connsiteY37" fmla="*/ 2656670 h 3783330"/>
              <a:gd name="connsiteX38" fmla="*/ 5737860 w 6336030"/>
              <a:gd name="connsiteY38" fmla="*/ 2653885 h 3783330"/>
              <a:gd name="connsiteX39" fmla="*/ 5236042 w 6336030"/>
              <a:gd name="connsiteY39" fmla="*/ 3070484 h 3783330"/>
              <a:gd name="connsiteX40" fmla="*/ 5229963 w 6336030"/>
              <a:gd name="connsiteY40" fmla="*/ 3131910 h 3783330"/>
              <a:gd name="connsiteX41" fmla="*/ 5143130 w 6336030"/>
              <a:gd name="connsiteY41" fmla="*/ 3140968 h 3783330"/>
              <a:gd name="connsiteX42" fmla="*/ 5151843 w 6336030"/>
              <a:gd name="connsiteY42" fmla="*/ 3053163 h 3783330"/>
              <a:gd name="connsiteX43" fmla="*/ 5737860 w 6336030"/>
              <a:gd name="connsiteY43" fmla="*/ 2567940 h 3783330"/>
              <a:gd name="connsiteX44" fmla="*/ 3672662 w 6336030"/>
              <a:gd name="connsiteY44" fmla="*/ 2461436 h 3783330"/>
              <a:gd name="connsiteX45" fmla="*/ 3694389 w 6336030"/>
              <a:gd name="connsiteY45" fmla="*/ 2478584 h 3783330"/>
              <a:gd name="connsiteX46" fmla="*/ 4185285 w 6336030"/>
              <a:gd name="connsiteY46" fmla="*/ 2622025 h 3783330"/>
              <a:gd name="connsiteX47" fmla="*/ 4362232 w 6336030"/>
              <a:gd name="connsiteY47" fmla="*/ 2604961 h 3783330"/>
              <a:gd name="connsiteX48" fmla="*/ 4387206 w 6336030"/>
              <a:gd name="connsiteY48" fmla="*/ 2598819 h 3783330"/>
              <a:gd name="connsiteX49" fmla="*/ 4389439 w 6336030"/>
              <a:gd name="connsiteY49" fmla="*/ 2621634 h 3783330"/>
              <a:gd name="connsiteX50" fmla="*/ 4410994 w 6336030"/>
              <a:gd name="connsiteY50" fmla="*/ 2693146 h 3783330"/>
              <a:gd name="connsiteX51" fmla="*/ 4381854 w 6336030"/>
              <a:gd name="connsiteY51" fmla="*/ 2700346 h 3783330"/>
              <a:gd name="connsiteX52" fmla="*/ 4185285 w 6336030"/>
              <a:gd name="connsiteY52" fmla="*/ 2719388 h 3783330"/>
              <a:gd name="connsiteX53" fmla="*/ 3639952 w 6336030"/>
              <a:gd name="connsiteY53" fmla="*/ 2559319 h 3783330"/>
              <a:gd name="connsiteX54" fmla="*/ 3589123 w 6336030"/>
              <a:gd name="connsiteY54" fmla="*/ 2519019 h 3783330"/>
              <a:gd name="connsiteX55" fmla="*/ 3618726 w 6336030"/>
              <a:gd name="connsiteY55" fmla="*/ 2501261 h 3783330"/>
              <a:gd name="connsiteX56" fmla="*/ 3487363 w 6336030"/>
              <a:gd name="connsiteY56" fmla="*/ 2435275 h 3783330"/>
              <a:gd name="connsiteX57" fmla="*/ 3495602 w 6336030"/>
              <a:gd name="connsiteY57" fmla="*/ 2444871 h 3783330"/>
              <a:gd name="connsiteX58" fmla="*/ 3589123 w 6336030"/>
              <a:gd name="connsiteY58" fmla="*/ 2519019 h 3783330"/>
              <a:gd name="connsiteX59" fmla="*/ 3518831 w 6336030"/>
              <a:gd name="connsiteY59" fmla="*/ 2561185 h 3783330"/>
              <a:gd name="connsiteX60" fmla="*/ 2941320 w 6336030"/>
              <a:gd name="connsiteY60" fmla="*/ 2705577 h 3783330"/>
              <a:gd name="connsiteX61" fmla="*/ 2363809 w 6336030"/>
              <a:gd name="connsiteY61" fmla="*/ 2561185 h 3783330"/>
              <a:gd name="connsiteX62" fmla="*/ 2359261 w 6336030"/>
              <a:gd name="connsiteY62" fmla="*/ 2558457 h 3783330"/>
              <a:gd name="connsiteX63" fmla="*/ 2406136 w 6336030"/>
              <a:gd name="connsiteY63" fmla="*/ 2524493 h 3783330"/>
              <a:gd name="connsiteX64" fmla="*/ 2465607 w 6336030"/>
              <a:gd name="connsiteY64" fmla="*/ 2472124 h 3783330"/>
              <a:gd name="connsiteX65" fmla="*/ 2518093 w 6336030"/>
              <a:gd name="connsiteY65" fmla="*/ 2497053 h 3783330"/>
              <a:gd name="connsiteX66" fmla="*/ 2941320 w 6336030"/>
              <a:gd name="connsiteY66" fmla="*/ 2581301 h 3783330"/>
              <a:gd name="connsiteX67" fmla="*/ 3459594 w 6336030"/>
              <a:gd name="connsiteY67" fmla="*/ 2451909 h 3783330"/>
              <a:gd name="connsiteX68" fmla="*/ 5139690 w 6336030"/>
              <a:gd name="connsiteY68" fmla="*/ 1784051 h 3783330"/>
              <a:gd name="connsiteX69" fmla="*/ 5160219 w 6336030"/>
              <a:gd name="connsiteY69" fmla="*/ 1786193 h 3783330"/>
              <a:gd name="connsiteX70" fmla="*/ 5140829 w 6336030"/>
              <a:gd name="connsiteY70" fmla="*/ 1971019 h 3783330"/>
              <a:gd name="connsiteX71" fmla="*/ 4564939 w 6336030"/>
              <a:gd name="connsiteY71" fmla="*/ 2645734 h 3783330"/>
              <a:gd name="connsiteX72" fmla="*/ 4516253 w 6336030"/>
              <a:gd name="connsiteY72" fmla="*/ 2662857 h 3783330"/>
              <a:gd name="connsiteX73" fmla="*/ 4497235 w 6336030"/>
              <a:gd name="connsiteY73" fmla="*/ 2599458 h 3783330"/>
              <a:gd name="connsiteX74" fmla="*/ 4494127 w 6336030"/>
              <a:gd name="connsiteY74" fmla="*/ 2567546 h 3783330"/>
              <a:gd name="connsiteX75" fmla="*/ 4527041 w 6336030"/>
              <a:gd name="connsiteY75" fmla="*/ 2556022 h 3783330"/>
              <a:gd name="connsiteX76" fmla="*/ 5045444 w 6336030"/>
              <a:gd name="connsiteY76" fmla="*/ 1951397 h 3783330"/>
              <a:gd name="connsiteX77" fmla="*/ 5062228 w 6336030"/>
              <a:gd name="connsiteY77" fmla="*/ 1792132 h 3783330"/>
              <a:gd name="connsiteX78" fmla="*/ 5052466 w 6336030"/>
              <a:gd name="connsiteY78" fmla="*/ 1679494 h 3783330"/>
              <a:gd name="connsiteX79" fmla="*/ 5063282 w 6336030"/>
              <a:gd name="connsiteY79" fmla="*/ 1782128 h 3783330"/>
              <a:gd name="connsiteX80" fmla="*/ 5062228 w 6336030"/>
              <a:gd name="connsiteY80" fmla="*/ 1792132 h 3783330"/>
              <a:gd name="connsiteX81" fmla="*/ 5007528 w 6336030"/>
              <a:gd name="connsiteY81" fmla="*/ 1797839 h 3783330"/>
              <a:gd name="connsiteX82" fmla="*/ 4483912 w 6336030"/>
              <a:gd name="connsiteY82" fmla="*/ 2462689 h 3783330"/>
              <a:gd name="connsiteX83" fmla="*/ 4494127 w 6336030"/>
              <a:gd name="connsiteY83" fmla="*/ 2567546 h 3783330"/>
              <a:gd name="connsiteX84" fmla="*/ 4446375 w 6336030"/>
              <a:gd name="connsiteY84" fmla="*/ 2584265 h 3783330"/>
              <a:gd name="connsiteX85" fmla="*/ 4387206 w 6336030"/>
              <a:gd name="connsiteY85" fmla="*/ 2598819 h 3783330"/>
              <a:gd name="connsiteX86" fmla="*/ 4373880 w 6336030"/>
              <a:gd name="connsiteY86" fmla="*/ 2462689 h 3783330"/>
              <a:gd name="connsiteX87" fmla="*/ 4985353 w 6336030"/>
              <a:gd name="connsiteY87" fmla="*/ 1690042 h 3783330"/>
              <a:gd name="connsiteX88" fmla="*/ 5149357 w 6336030"/>
              <a:gd name="connsiteY88" fmla="*/ 1674522 h 3783330"/>
              <a:gd name="connsiteX89" fmla="*/ 5217990 w 6336030"/>
              <a:gd name="connsiteY89" fmla="*/ 1678091 h 3783330"/>
              <a:gd name="connsiteX90" fmla="*/ 5905500 w 6336030"/>
              <a:gd name="connsiteY90" fmla="*/ 2462689 h 3783330"/>
              <a:gd name="connsiteX91" fmla="*/ 5892924 w 6336030"/>
              <a:gd name="connsiteY91" fmla="*/ 2591170 h 3783330"/>
              <a:gd name="connsiteX92" fmla="*/ 5858412 w 6336030"/>
              <a:gd name="connsiteY92" fmla="*/ 2580286 h 3783330"/>
              <a:gd name="connsiteX93" fmla="*/ 5784748 w 6336030"/>
              <a:gd name="connsiteY93" fmla="*/ 2572742 h 3783330"/>
              <a:gd name="connsiteX94" fmla="*/ 5795468 w 6336030"/>
              <a:gd name="connsiteY94" fmla="*/ 2462689 h 3783330"/>
              <a:gd name="connsiteX95" fmla="*/ 5271852 w 6336030"/>
              <a:gd name="connsiteY95" fmla="*/ 1797839 h 3783330"/>
              <a:gd name="connsiteX96" fmla="*/ 5160219 w 6336030"/>
              <a:gd name="connsiteY96" fmla="*/ 1786193 h 3783330"/>
              <a:gd name="connsiteX97" fmla="*/ 5160645 w 6336030"/>
              <a:gd name="connsiteY97" fmla="*/ 1782128 h 3783330"/>
              <a:gd name="connsiteX98" fmla="*/ 4011139 w 6336030"/>
              <a:gd name="connsiteY98" fmla="*/ 958886 h 3783330"/>
              <a:gd name="connsiteX99" fmla="*/ 4057688 w 6336030"/>
              <a:gd name="connsiteY99" fmla="*/ 1043568 h 3783330"/>
              <a:gd name="connsiteX100" fmla="*/ 4152900 w 6336030"/>
              <a:gd name="connsiteY100" fmla="*/ 1509237 h 3783330"/>
              <a:gd name="connsiteX101" fmla="*/ 3711998 w 6336030"/>
              <a:gd name="connsiteY101" fmla="*/ 2432391 h 3783330"/>
              <a:gd name="connsiteX102" fmla="*/ 3672662 w 6336030"/>
              <a:gd name="connsiteY102" fmla="*/ 2461436 h 3783330"/>
              <a:gd name="connsiteX103" fmla="*/ 3571636 w 6336030"/>
              <a:gd name="connsiteY103" fmla="*/ 2381698 h 3783330"/>
              <a:gd name="connsiteX104" fmla="*/ 3632946 w 6336030"/>
              <a:gd name="connsiteY104" fmla="*/ 2336494 h 3783330"/>
              <a:gd name="connsiteX105" fmla="*/ 4028624 w 6336030"/>
              <a:gd name="connsiteY105" fmla="*/ 1509237 h 3783330"/>
              <a:gd name="connsiteX106" fmla="*/ 3943178 w 6336030"/>
              <a:gd name="connsiteY106" fmla="*/ 1091941 h 3783330"/>
              <a:gd name="connsiteX107" fmla="*/ 3888442 w 6336030"/>
              <a:gd name="connsiteY107" fmla="*/ 992510 h 3783330"/>
              <a:gd name="connsiteX108" fmla="*/ 3924196 w 6336030"/>
              <a:gd name="connsiteY108" fmla="*/ 979991 h 3783330"/>
              <a:gd name="connsiteX109" fmla="*/ 4008338 w 6336030"/>
              <a:gd name="connsiteY109" fmla="*/ 959295 h 3783330"/>
              <a:gd name="connsiteX110" fmla="*/ 3840065 w 6336030"/>
              <a:gd name="connsiteY110" fmla="*/ 906412 h 3783330"/>
              <a:gd name="connsiteX111" fmla="*/ 3842930 w 6336030"/>
              <a:gd name="connsiteY111" fmla="*/ 909836 h 3783330"/>
              <a:gd name="connsiteX112" fmla="*/ 3888442 w 6336030"/>
              <a:gd name="connsiteY112" fmla="*/ 992510 h 3783330"/>
              <a:gd name="connsiteX113" fmla="*/ 3843529 w 6336030"/>
              <a:gd name="connsiteY113" fmla="*/ 1008234 h 3783330"/>
              <a:gd name="connsiteX114" fmla="*/ 3307288 w 6336030"/>
              <a:gd name="connsiteY114" fmla="*/ 1782128 h 3783330"/>
              <a:gd name="connsiteX115" fmla="*/ 3564448 w 6336030"/>
              <a:gd name="connsiteY115" fmla="*/ 2376025 h 3783330"/>
              <a:gd name="connsiteX116" fmla="*/ 3571636 w 6336030"/>
              <a:gd name="connsiteY116" fmla="*/ 2381698 h 3783330"/>
              <a:gd name="connsiteX117" fmla="*/ 3549242 w 6336030"/>
              <a:gd name="connsiteY117" fmla="*/ 2398210 h 3783330"/>
              <a:gd name="connsiteX118" fmla="*/ 3487363 w 6336030"/>
              <a:gd name="connsiteY118" fmla="*/ 2435275 h 3783330"/>
              <a:gd name="connsiteX119" fmla="*/ 3376502 w 6336030"/>
              <a:gd name="connsiteY119" fmla="*/ 2306159 h 3783330"/>
              <a:gd name="connsiteX120" fmla="*/ 3209925 w 6336030"/>
              <a:gd name="connsiteY120" fmla="*/ 1782128 h 3783330"/>
              <a:gd name="connsiteX121" fmla="*/ 3805631 w 6336030"/>
              <a:gd name="connsiteY121" fmla="*/ 918523 h 3783330"/>
              <a:gd name="connsiteX122" fmla="*/ 4185285 w 6336030"/>
              <a:gd name="connsiteY122" fmla="*/ 844868 h 3783330"/>
              <a:gd name="connsiteX123" fmla="*/ 5140829 w 6336030"/>
              <a:gd name="connsiteY123" fmla="*/ 1593238 h 3783330"/>
              <a:gd name="connsiteX124" fmla="*/ 5149357 w 6336030"/>
              <a:gd name="connsiteY124" fmla="*/ 1674522 h 3783330"/>
              <a:gd name="connsiteX125" fmla="*/ 5139690 w 6336030"/>
              <a:gd name="connsiteY125" fmla="*/ 1674019 h 3783330"/>
              <a:gd name="connsiteX126" fmla="*/ 5061391 w 6336030"/>
              <a:gd name="connsiteY126" fmla="*/ 1678091 h 3783330"/>
              <a:gd name="connsiteX127" fmla="*/ 5052466 w 6336030"/>
              <a:gd name="connsiteY127" fmla="*/ 1679494 h 3783330"/>
              <a:gd name="connsiteX128" fmla="*/ 5045444 w 6336030"/>
              <a:gd name="connsiteY128" fmla="*/ 1612860 h 3783330"/>
              <a:gd name="connsiteX129" fmla="*/ 4185285 w 6336030"/>
              <a:gd name="connsiteY129" fmla="*/ 942231 h 3783330"/>
              <a:gd name="connsiteX130" fmla="*/ 4095515 w 6336030"/>
              <a:gd name="connsiteY130" fmla="*/ 946567 h 3783330"/>
              <a:gd name="connsiteX131" fmla="*/ 4011139 w 6336030"/>
              <a:gd name="connsiteY131" fmla="*/ 958886 h 3783330"/>
              <a:gd name="connsiteX132" fmla="*/ 3962493 w 6336030"/>
              <a:gd name="connsiteY132" fmla="*/ 870389 h 3783330"/>
              <a:gd name="connsiteX133" fmla="*/ 3988716 w 6336030"/>
              <a:gd name="connsiteY133" fmla="*/ 863910 h 3783330"/>
              <a:gd name="connsiteX134" fmla="*/ 4185285 w 6336030"/>
              <a:gd name="connsiteY134" fmla="*/ 844868 h 3783330"/>
              <a:gd name="connsiteX135" fmla="*/ 2585405 w 6336030"/>
              <a:gd name="connsiteY135" fmla="*/ 497130 h 3783330"/>
              <a:gd name="connsiteX136" fmla="*/ 2605493 w 6336030"/>
              <a:gd name="connsiteY136" fmla="*/ 518546 h 3783330"/>
              <a:gd name="connsiteX137" fmla="*/ 2941320 w 6336030"/>
              <a:gd name="connsiteY137" fmla="*/ 1424940 h 3783330"/>
              <a:gd name="connsiteX138" fmla="*/ 2510574 w 6336030"/>
              <a:gd name="connsiteY138" fmla="*/ 2432525 h 3783330"/>
              <a:gd name="connsiteX139" fmla="*/ 2465607 w 6336030"/>
              <a:gd name="connsiteY139" fmla="*/ 2472124 h 3783330"/>
              <a:gd name="connsiteX140" fmla="*/ 2423047 w 6336030"/>
              <a:gd name="connsiteY140" fmla="*/ 2451909 h 3783330"/>
              <a:gd name="connsiteX141" fmla="*/ 2342644 w 6336030"/>
              <a:gd name="connsiteY141" fmla="*/ 2403748 h 3783330"/>
              <a:gd name="connsiteX142" fmla="*/ 2416748 w 6336030"/>
              <a:gd name="connsiteY142" fmla="*/ 2338699 h 3783330"/>
              <a:gd name="connsiteX143" fmla="*/ 2808630 w 6336030"/>
              <a:gd name="connsiteY143" fmla="*/ 1424940 h 3783330"/>
              <a:gd name="connsiteX144" fmla="*/ 2503103 w 6336030"/>
              <a:gd name="connsiteY144" fmla="*/ 602949 h 3783330"/>
              <a:gd name="connsiteX145" fmla="*/ 2454712 w 6336030"/>
              <a:gd name="connsiteY145" fmla="*/ 551525 h 3783330"/>
              <a:gd name="connsiteX146" fmla="*/ 2518093 w 6336030"/>
              <a:gd name="connsiteY146" fmla="*/ 521421 h 3783330"/>
              <a:gd name="connsiteX147" fmla="*/ 2358786 w 6336030"/>
              <a:gd name="connsiteY147" fmla="*/ 460302 h 3783330"/>
              <a:gd name="connsiteX148" fmla="*/ 2416748 w 6336030"/>
              <a:gd name="connsiteY148" fmla="*/ 511181 h 3783330"/>
              <a:gd name="connsiteX149" fmla="*/ 2454712 w 6336030"/>
              <a:gd name="connsiteY149" fmla="*/ 551525 h 3783330"/>
              <a:gd name="connsiteX150" fmla="*/ 2423047 w 6336030"/>
              <a:gd name="connsiteY150" fmla="*/ 566565 h 3783330"/>
              <a:gd name="connsiteX151" fmla="*/ 1854016 w 6336030"/>
              <a:gd name="connsiteY151" fmla="*/ 1509237 h 3783330"/>
              <a:gd name="connsiteX152" fmla="*/ 2333398 w 6336030"/>
              <a:gd name="connsiteY152" fmla="*/ 2398210 h 3783330"/>
              <a:gd name="connsiteX153" fmla="*/ 2342644 w 6336030"/>
              <a:gd name="connsiteY153" fmla="*/ 2403748 h 3783330"/>
              <a:gd name="connsiteX154" fmla="*/ 2321733 w 6336030"/>
              <a:gd name="connsiteY154" fmla="*/ 2422103 h 3783330"/>
              <a:gd name="connsiteX155" fmla="*/ 2238309 w 6336030"/>
              <a:gd name="connsiteY155" fmla="*/ 2482355 h 3783330"/>
              <a:gd name="connsiteX156" fmla="*/ 2170643 w 6336030"/>
              <a:gd name="connsiteY156" fmla="*/ 2432391 h 3783330"/>
              <a:gd name="connsiteX157" fmla="*/ 1729740 w 6336030"/>
              <a:gd name="connsiteY157" fmla="*/ 1509237 h 3783330"/>
              <a:gd name="connsiteX158" fmla="*/ 2263914 w 6336030"/>
              <a:gd name="connsiteY158" fmla="*/ 517213 h 3783330"/>
              <a:gd name="connsiteX159" fmla="*/ 2941320 w 6336030"/>
              <a:gd name="connsiteY159" fmla="*/ 312897 h 3783330"/>
              <a:gd name="connsiteX160" fmla="*/ 3945981 w 6336030"/>
              <a:gd name="connsiteY160" fmla="*/ 840352 h 3783330"/>
              <a:gd name="connsiteX161" fmla="*/ 3962493 w 6336030"/>
              <a:gd name="connsiteY161" fmla="*/ 870389 h 3783330"/>
              <a:gd name="connsiteX162" fmla="*/ 3895243 w 6336030"/>
              <a:gd name="connsiteY162" fmla="*/ 887006 h 3783330"/>
              <a:gd name="connsiteX163" fmla="*/ 3840065 w 6336030"/>
              <a:gd name="connsiteY163" fmla="*/ 906412 h 3783330"/>
              <a:gd name="connsiteX164" fmla="*/ 3710160 w 6336030"/>
              <a:gd name="connsiteY164" fmla="*/ 751173 h 3783330"/>
              <a:gd name="connsiteX165" fmla="*/ 2941320 w 6336030"/>
              <a:gd name="connsiteY165" fmla="*/ 437173 h 3783330"/>
              <a:gd name="connsiteX166" fmla="*/ 2617989 w 6336030"/>
              <a:gd name="connsiteY166" fmla="*/ 485371 h 3783330"/>
              <a:gd name="connsiteX167" fmla="*/ 2585405 w 6336030"/>
              <a:gd name="connsiteY167" fmla="*/ 497130 h 3783330"/>
              <a:gd name="connsiteX168" fmla="*/ 2510574 w 6336030"/>
              <a:gd name="connsiteY168" fmla="*/ 417355 h 3783330"/>
              <a:gd name="connsiteX169" fmla="*/ 2490277 w 6336030"/>
              <a:gd name="connsiteY169" fmla="*/ 399482 h 3783330"/>
              <a:gd name="connsiteX170" fmla="*/ 2581033 w 6336030"/>
              <a:gd name="connsiteY170" fmla="*/ 366682 h 3783330"/>
              <a:gd name="connsiteX171" fmla="*/ 2941320 w 6336030"/>
              <a:gd name="connsiteY171" fmla="*/ 312897 h 3783330"/>
              <a:gd name="connsiteX172" fmla="*/ 1470660 w 6336030"/>
              <a:gd name="connsiteY172" fmla="*/ 0 h 3783330"/>
              <a:gd name="connsiteX173" fmla="*/ 2406136 w 6336030"/>
              <a:gd name="connsiteY173" fmla="*/ 325387 h 3783330"/>
              <a:gd name="connsiteX174" fmla="*/ 2490277 w 6336030"/>
              <a:gd name="connsiteY174" fmla="*/ 399482 h 3783330"/>
              <a:gd name="connsiteX175" fmla="*/ 2469719 w 6336030"/>
              <a:gd name="connsiteY175" fmla="*/ 406912 h 3783330"/>
              <a:gd name="connsiteX176" fmla="*/ 2363809 w 6336030"/>
              <a:gd name="connsiteY176" fmla="*/ 457289 h 3783330"/>
              <a:gd name="connsiteX177" fmla="*/ 2358786 w 6336030"/>
              <a:gd name="connsiteY177" fmla="*/ 460302 h 3783330"/>
              <a:gd name="connsiteX178" fmla="*/ 2321733 w 6336030"/>
              <a:gd name="connsiteY178" fmla="*/ 427777 h 3783330"/>
              <a:gd name="connsiteX179" fmla="*/ 1470660 w 6336030"/>
              <a:gd name="connsiteY179" fmla="*/ 132690 h 3783330"/>
              <a:gd name="connsiteX180" fmla="*/ 132690 w 6336030"/>
              <a:gd name="connsiteY180" fmla="*/ 1424940 h 3783330"/>
              <a:gd name="connsiteX181" fmla="*/ 1470660 w 6336030"/>
              <a:gd name="connsiteY181" fmla="*/ 2717190 h 3783330"/>
              <a:gd name="connsiteX182" fmla="*/ 2218732 w 6336030"/>
              <a:gd name="connsiteY182" fmla="*/ 2496494 h 3783330"/>
              <a:gd name="connsiteX183" fmla="*/ 2238309 w 6336030"/>
              <a:gd name="connsiteY183" fmla="*/ 2482355 h 3783330"/>
              <a:gd name="connsiteX184" fmla="*/ 2263914 w 6336030"/>
              <a:gd name="connsiteY184" fmla="*/ 2501261 h 3783330"/>
              <a:gd name="connsiteX185" fmla="*/ 2359261 w 6336030"/>
              <a:gd name="connsiteY185" fmla="*/ 2558457 h 3783330"/>
              <a:gd name="connsiteX186" fmla="*/ 2292920 w 6336030"/>
              <a:gd name="connsiteY186" fmla="*/ 2606523 h 3783330"/>
              <a:gd name="connsiteX187" fmla="*/ 1470660 w 6336030"/>
              <a:gd name="connsiteY187" fmla="*/ 2849880 h 3783330"/>
              <a:gd name="connsiteX188" fmla="*/ 0 w 6336030"/>
              <a:gd name="connsiteY188" fmla="*/ 1424940 h 3783330"/>
              <a:gd name="connsiteX189" fmla="*/ 1470660 w 6336030"/>
              <a:gd name="connsiteY189" fmla="*/ 0 h 37833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Lst>
            <a:rect l="l" t="t" r="r" b="b"/>
            <a:pathLst>
              <a:path w="6336030" h="3783330">
                <a:moveTo>
                  <a:pt x="4516253" y="2662857"/>
                </a:moveTo>
                <a:lnTo>
                  <a:pt x="4535447" y="2726846"/>
                </a:lnTo>
                <a:cubicBezTo>
                  <a:pt x="4634999" y="2970419"/>
                  <a:pt x="4868058" y="3141327"/>
                  <a:pt x="5139690" y="3141327"/>
                </a:cubicBezTo>
                <a:lnTo>
                  <a:pt x="5143130" y="3140968"/>
                </a:lnTo>
                <a:lnTo>
                  <a:pt x="5139690" y="3175635"/>
                </a:lnTo>
                <a:lnTo>
                  <a:pt x="5147166" y="3250970"/>
                </a:lnTo>
                <a:lnTo>
                  <a:pt x="5139690" y="3251359"/>
                </a:lnTo>
                <a:cubicBezTo>
                  <a:pt x="4822482" y="3251359"/>
                  <a:pt x="4550318" y="3052740"/>
                  <a:pt x="4434061" y="2769675"/>
                </a:cubicBezTo>
                <a:lnTo>
                  <a:pt x="4410994" y="2693146"/>
                </a:lnTo>
                <a:lnTo>
                  <a:pt x="4475327" y="2677251"/>
                </a:lnTo>
                <a:close/>
                <a:moveTo>
                  <a:pt x="5764984" y="2656670"/>
                </a:moveTo>
                <a:lnTo>
                  <a:pt x="5841091" y="2664485"/>
                </a:lnTo>
                <a:lnTo>
                  <a:pt x="5873899" y="2674859"/>
                </a:lnTo>
                <a:lnTo>
                  <a:pt x="5845319" y="2769675"/>
                </a:lnTo>
                <a:cubicBezTo>
                  <a:pt x="5748439" y="3005563"/>
                  <a:pt x="5543290" y="3182807"/>
                  <a:pt x="5294028" y="3235336"/>
                </a:cubicBezTo>
                <a:lnTo>
                  <a:pt x="5232501" y="3245007"/>
                </a:lnTo>
                <a:lnTo>
                  <a:pt x="5225635" y="3175635"/>
                </a:lnTo>
                <a:lnTo>
                  <a:pt x="5229963" y="3131910"/>
                </a:lnTo>
                <a:lnTo>
                  <a:pt x="5271852" y="3127540"/>
                </a:lnTo>
                <a:cubicBezTo>
                  <a:pt x="5485300" y="3082339"/>
                  <a:pt x="5660973" y="2929823"/>
                  <a:pt x="5743934" y="2726846"/>
                </a:cubicBezTo>
                <a:close/>
                <a:moveTo>
                  <a:pt x="5892924" y="2591170"/>
                </a:moveTo>
                <a:lnTo>
                  <a:pt x="5970695" y="2615696"/>
                </a:lnTo>
                <a:cubicBezTo>
                  <a:pt x="6185387" y="2707949"/>
                  <a:pt x="6336030" y="2923920"/>
                  <a:pt x="6336030" y="3175635"/>
                </a:cubicBezTo>
                <a:cubicBezTo>
                  <a:pt x="6336030" y="3511256"/>
                  <a:pt x="6068220" y="3783330"/>
                  <a:pt x="5737860" y="3783330"/>
                </a:cubicBezTo>
                <a:cubicBezTo>
                  <a:pt x="5448795" y="3783330"/>
                  <a:pt x="5207620" y="3575024"/>
                  <a:pt x="5151843" y="3298107"/>
                </a:cubicBezTo>
                <a:lnTo>
                  <a:pt x="5147166" y="3250970"/>
                </a:lnTo>
                <a:lnTo>
                  <a:pt x="5217990" y="3247287"/>
                </a:lnTo>
                <a:lnTo>
                  <a:pt x="5232501" y="3245007"/>
                </a:lnTo>
                <a:lnTo>
                  <a:pt x="5236042" y="3280786"/>
                </a:lnTo>
                <a:cubicBezTo>
                  <a:pt x="5283805" y="3518539"/>
                  <a:pt x="5490328" y="3697385"/>
                  <a:pt x="5737860" y="3697385"/>
                </a:cubicBezTo>
                <a:cubicBezTo>
                  <a:pt x="6020754" y="3697385"/>
                  <a:pt x="6250085" y="3463790"/>
                  <a:pt x="6250085" y="3175635"/>
                </a:cubicBezTo>
                <a:cubicBezTo>
                  <a:pt x="6250085" y="2959519"/>
                  <a:pt x="6121087" y="2774093"/>
                  <a:pt x="5937241" y="2694887"/>
                </a:cubicBezTo>
                <a:lnTo>
                  <a:pt x="5873899" y="2674859"/>
                </a:lnTo>
                <a:lnTo>
                  <a:pt x="5889942" y="2621634"/>
                </a:lnTo>
                <a:close/>
                <a:moveTo>
                  <a:pt x="5737860" y="2567940"/>
                </a:moveTo>
                <a:lnTo>
                  <a:pt x="5784748" y="2572742"/>
                </a:lnTo>
                <a:lnTo>
                  <a:pt x="5782145" y="2599458"/>
                </a:lnTo>
                <a:lnTo>
                  <a:pt x="5764984" y="2656670"/>
                </a:lnTo>
                <a:lnTo>
                  <a:pt x="5737860" y="2653885"/>
                </a:lnTo>
                <a:cubicBezTo>
                  <a:pt x="5490328" y="2653885"/>
                  <a:pt x="5283805" y="2832731"/>
                  <a:pt x="5236042" y="3070484"/>
                </a:cubicBezTo>
                <a:lnTo>
                  <a:pt x="5229963" y="3131910"/>
                </a:lnTo>
                <a:lnTo>
                  <a:pt x="5143130" y="3140968"/>
                </a:lnTo>
                <a:lnTo>
                  <a:pt x="5151843" y="3053163"/>
                </a:lnTo>
                <a:cubicBezTo>
                  <a:pt x="5207620" y="2776247"/>
                  <a:pt x="5448795" y="2567940"/>
                  <a:pt x="5737860" y="2567940"/>
                </a:cubicBezTo>
                <a:close/>
                <a:moveTo>
                  <a:pt x="3672662" y="2461436"/>
                </a:moveTo>
                <a:lnTo>
                  <a:pt x="3694389" y="2478584"/>
                </a:lnTo>
                <a:cubicBezTo>
                  <a:pt x="3834518" y="2569145"/>
                  <a:pt x="4003446" y="2622025"/>
                  <a:pt x="4185285" y="2622025"/>
                </a:cubicBezTo>
                <a:cubicBezTo>
                  <a:pt x="4245898" y="2622025"/>
                  <a:pt x="4305077" y="2616150"/>
                  <a:pt x="4362232" y="2604961"/>
                </a:cubicBezTo>
                <a:lnTo>
                  <a:pt x="4387206" y="2598819"/>
                </a:lnTo>
                <a:lnTo>
                  <a:pt x="4389439" y="2621634"/>
                </a:lnTo>
                <a:lnTo>
                  <a:pt x="4410994" y="2693146"/>
                </a:lnTo>
                <a:lnTo>
                  <a:pt x="4381854" y="2700346"/>
                </a:lnTo>
                <a:cubicBezTo>
                  <a:pt x="4318361" y="2712831"/>
                  <a:pt x="4252620" y="2719388"/>
                  <a:pt x="4185285" y="2719388"/>
                </a:cubicBezTo>
                <a:cubicBezTo>
                  <a:pt x="3983282" y="2719388"/>
                  <a:pt x="3795621" y="2660378"/>
                  <a:pt x="3639952" y="2559319"/>
                </a:cubicBezTo>
                <a:lnTo>
                  <a:pt x="3589123" y="2519019"/>
                </a:lnTo>
                <a:lnTo>
                  <a:pt x="3618726" y="2501261"/>
                </a:lnTo>
                <a:close/>
                <a:moveTo>
                  <a:pt x="3487363" y="2435275"/>
                </a:moveTo>
                <a:lnTo>
                  <a:pt x="3495602" y="2444871"/>
                </a:lnTo>
                <a:lnTo>
                  <a:pt x="3589123" y="2519019"/>
                </a:lnTo>
                <a:lnTo>
                  <a:pt x="3518831" y="2561185"/>
                </a:lnTo>
                <a:cubicBezTo>
                  <a:pt x="3347158" y="2653271"/>
                  <a:pt x="3150426" y="2705577"/>
                  <a:pt x="2941320" y="2705577"/>
                </a:cubicBezTo>
                <a:cubicBezTo>
                  <a:pt x="2732215" y="2705577"/>
                  <a:pt x="2535482" y="2653271"/>
                  <a:pt x="2363809" y="2561185"/>
                </a:cubicBezTo>
                <a:lnTo>
                  <a:pt x="2359261" y="2558457"/>
                </a:lnTo>
                <a:lnTo>
                  <a:pt x="2406136" y="2524493"/>
                </a:lnTo>
                <a:lnTo>
                  <a:pt x="2465607" y="2472124"/>
                </a:lnTo>
                <a:lnTo>
                  <a:pt x="2518093" y="2497053"/>
                </a:lnTo>
                <a:cubicBezTo>
                  <a:pt x="2648176" y="2551302"/>
                  <a:pt x="2791195" y="2581301"/>
                  <a:pt x="2941320" y="2581301"/>
                </a:cubicBezTo>
                <a:cubicBezTo>
                  <a:pt x="3128977" y="2581301"/>
                  <a:pt x="3305530" y="2534428"/>
                  <a:pt x="3459594" y="2451909"/>
                </a:cubicBezTo>
                <a:close/>
                <a:moveTo>
                  <a:pt x="5139690" y="1784051"/>
                </a:moveTo>
                <a:lnTo>
                  <a:pt x="5160219" y="1786193"/>
                </a:lnTo>
                <a:lnTo>
                  <a:pt x="5140829" y="1971019"/>
                </a:lnTo>
                <a:cubicBezTo>
                  <a:pt x="5075866" y="2276085"/>
                  <a:pt x="4856665" y="2527164"/>
                  <a:pt x="4564939" y="2645734"/>
                </a:cubicBezTo>
                <a:lnTo>
                  <a:pt x="4516253" y="2662857"/>
                </a:lnTo>
                <a:lnTo>
                  <a:pt x="4497235" y="2599458"/>
                </a:lnTo>
                <a:lnTo>
                  <a:pt x="4494127" y="2567546"/>
                </a:lnTo>
                <a:lnTo>
                  <a:pt x="4527041" y="2556022"/>
                </a:lnTo>
                <a:cubicBezTo>
                  <a:pt x="4789646" y="2449769"/>
                  <a:pt x="4986966" y="2224773"/>
                  <a:pt x="5045444" y="1951397"/>
                </a:cubicBezTo>
                <a:lnTo>
                  <a:pt x="5062228" y="1792132"/>
                </a:lnTo>
                <a:close/>
                <a:moveTo>
                  <a:pt x="5052466" y="1679494"/>
                </a:moveTo>
                <a:lnTo>
                  <a:pt x="5063282" y="1782128"/>
                </a:lnTo>
                <a:lnTo>
                  <a:pt x="5062228" y="1792132"/>
                </a:lnTo>
                <a:lnTo>
                  <a:pt x="5007528" y="1797839"/>
                </a:lnTo>
                <a:cubicBezTo>
                  <a:pt x="4708701" y="1861119"/>
                  <a:pt x="4483912" y="2134738"/>
                  <a:pt x="4483912" y="2462689"/>
                </a:cubicBezTo>
                <a:lnTo>
                  <a:pt x="4494127" y="2567546"/>
                </a:lnTo>
                <a:lnTo>
                  <a:pt x="4446375" y="2584265"/>
                </a:lnTo>
                <a:lnTo>
                  <a:pt x="4387206" y="2598819"/>
                </a:lnTo>
                <a:lnTo>
                  <a:pt x="4373880" y="2462689"/>
                </a:lnTo>
                <a:cubicBezTo>
                  <a:pt x="4373880" y="2081565"/>
                  <a:pt x="4636386" y="1763583"/>
                  <a:pt x="4985353" y="1690042"/>
                </a:cubicBezTo>
                <a:close/>
                <a:moveTo>
                  <a:pt x="5149357" y="1674522"/>
                </a:moveTo>
                <a:lnTo>
                  <a:pt x="5217990" y="1678091"/>
                </a:lnTo>
                <a:cubicBezTo>
                  <a:pt x="5604154" y="1718479"/>
                  <a:pt x="5905500" y="2054342"/>
                  <a:pt x="5905500" y="2462689"/>
                </a:cubicBezTo>
                <a:lnTo>
                  <a:pt x="5892924" y="2591170"/>
                </a:lnTo>
                <a:lnTo>
                  <a:pt x="5858412" y="2580286"/>
                </a:lnTo>
                <a:lnTo>
                  <a:pt x="5784748" y="2572742"/>
                </a:lnTo>
                <a:lnTo>
                  <a:pt x="5795468" y="2462689"/>
                </a:lnTo>
                <a:cubicBezTo>
                  <a:pt x="5795468" y="2134738"/>
                  <a:pt x="5570679" y="1861119"/>
                  <a:pt x="5271852" y="1797839"/>
                </a:cubicBezTo>
                <a:lnTo>
                  <a:pt x="5160219" y="1786193"/>
                </a:lnTo>
                <a:lnTo>
                  <a:pt x="5160645" y="1782128"/>
                </a:lnTo>
                <a:close/>
                <a:moveTo>
                  <a:pt x="4011139" y="958886"/>
                </a:moveTo>
                <a:lnTo>
                  <a:pt x="4057688" y="1043568"/>
                </a:lnTo>
                <a:cubicBezTo>
                  <a:pt x="4118998" y="1186696"/>
                  <a:pt x="4152900" y="1344057"/>
                  <a:pt x="4152900" y="1509237"/>
                </a:cubicBezTo>
                <a:cubicBezTo>
                  <a:pt x="4152900" y="1880892"/>
                  <a:pt x="3981268" y="2212965"/>
                  <a:pt x="3711998" y="2432391"/>
                </a:cubicBezTo>
                <a:lnTo>
                  <a:pt x="3672662" y="2461436"/>
                </a:lnTo>
                <a:lnTo>
                  <a:pt x="3571636" y="2381698"/>
                </a:lnTo>
                <a:lnTo>
                  <a:pt x="3632946" y="2336494"/>
                </a:lnTo>
                <a:cubicBezTo>
                  <a:pt x="3874597" y="2139862"/>
                  <a:pt x="4028624" y="1842285"/>
                  <a:pt x="4028624" y="1509237"/>
                </a:cubicBezTo>
                <a:cubicBezTo>
                  <a:pt x="4028624" y="1361216"/>
                  <a:pt x="3998199" y="1220201"/>
                  <a:pt x="3943178" y="1091941"/>
                </a:cubicBezTo>
                <a:lnTo>
                  <a:pt x="3888442" y="992510"/>
                </a:lnTo>
                <a:lnTo>
                  <a:pt x="3924196" y="979991"/>
                </a:lnTo>
                <a:cubicBezTo>
                  <a:pt x="3951689" y="971811"/>
                  <a:pt x="3979761" y="964889"/>
                  <a:pt x="4008338" y="959295"/>
                </a:cubicBezTo>
                <a:close/>
                <a:moveTo>
                  <a:pt x="3840065" y="906412"/>
                </a:moveTo>
                <a:lnTo>
                  <a:pt x="3842930" y="909836"/>
                </a:lnTo>
                <a:lnTo>
                  <a:pt x="3888442" y="992510"/>
                </a:lnTo>
                <a:lnTo>
                  <a:pt x="3843529" y="1008234"/>
                </a:lnTo>
                <a:cubicBezTo>
                  <a:pt x="3528403" y="1135738"/>
                  <a:pt x="3307288" y="1434232"/>
                  <a:pt x="3307288" y="1782128"/>
                </a:cubicBezTo>
                <a:cubicBezTo>
                  <a:pt x="3307288" y="2014059"/>
                  <a:pt x="3405562" y="2224033"/>
                  <a:pt x="3564448" y="2376025"/>
                </a:cubicBezTo>
                <a:lnTo>
                  <a:pt x="3571636" y="2381698"/>
                </a:lnTo>
                <a:lnTo>
                  <a:pt x="3549242" y="2398210"/>
                </a:lnTo>
                <a:lnTo>
                  <a:pt x="3487363" y="2435275"/>
                </a:lnTo>
                <a:lnTo>
                  <a:pt x="3376502" y="2306159"/>
                </a:lnTo>
                <a:cubicBezTo>
                  <a:pt x="3271334" y="2156571"/>
                  <a:pt x="3209925" y="1976241"/>
                  <a:pt x="3209925" y="1782128"/>
                </a:cubicBezTo>
                <a:cubicBezTo>
                  <a:pt x="3209925" y="1393903"/>
                  <a:pt x="3455560" y="1060807"/>
                  <a:pt x="3805631" y="918523"/>
                </a:cubicBezTo>
                <a:close/>
                <a:moveTo>
                  <a:pt x="4185285" y="844868"/>
                </a:moveTo>
                <a:cubicBezTo>
                  <a:pt x="4656627" y="844868"/>
                  <a:pt x="5049881" y="1166144"/>
                  <a:pt x="5140829" y="1593238"/>
                </a:cubicBezTo>
                <a:lnTo>
                  <a:pt x="5149357" y="1674522"/>
                </a:lnTo>
                <a:lnTo>
                  <a:pt x="5139690" y="1674019"/>
                </a:lnTo>
                <a:cubicBezTo>
                  <a:pt x="5113256" y="1674019"/>
                  <a:pt x="5087135" y="1675398"/>
                  <a:pt x="5061391" y="1678091"/>
                </a:cubicBezTo>
                <a:lnTo>
                  <a:pt x="5052466" y="1679494"/>
                </a:lnTo>
                <a:lnTo>
                  <a:pt x="5045444" y="1612860"/>
                </a:lnTo>
                <a:cubicBezTo>
                  <a:pt x="4963574" y="1230133"/>
                  <a:pt x="4609576" y="942231"/>
                  <a:pt x="4185285" y="942231"/>
                </a:cubicBezTo>
                <a:cubicBezTo>
                  <a:pt x="4154979" y="942231"/>
                  <a:pt x="4125031" y="943700"/>
                  <a:pt x="4095515" y="946567"/>
                </a:cubicBezTo>
                <a:lnTo>
                  <a:pt x="4011139" y="958886"/>
                </a:lnTo>
                <a:lnTo>
                  <a:pt x="3962493" y="870389"/>
                </a:lnTo>
                <a:lnTo>
                  <a:pt x="3988716" y="863910"/>
                </a:lnTo>
                <a:cubicBezTo>
                  <a:pt x="4052210" y="851425"/>
                  <a:pt x="4117951" y="844868"/>
                  <a:pt x="4185285" y="844868"/>
                </a:cubicBezTo>
                <a:close/>
                <a:moveTo>
                  <a:pt x="2585405" y="497130"/>
                </a:moveTo>
                <a:lnTo>
                  <a:pt x="2605493" y="518546"/>
                </a:lnTo>
                <a:cubicBezTo>
                  <a:pt x="2815291" y="764859"/>
                  <a:pt x="2941320" y="1080639"/>
                  <a:pt x="2941320" y="1424940"/>
                </a:cubicBezTo>
                <a:cubicBezTo>
                  <a:pt x="2941320" y="1818427"/>
                  <a:pt x="2776711" y="2174662"/>
                  <a:pt x="2510574" y="2432525"/>
                </a:cubicBezTo>
                <a:lnTo>
                  <a:pt x="2465607" y="2472124"/>
                </a:lnTo>
                <a:lnTo>
                  <a:pt x="2423047" y="2451909"/>
                </a:lnTo>
                <a:lnTo>
                  <a:pt x="2342644" y="2403748"/>
                </a:lnTo>
                <a:lnTo>
                  <a:pt x="2416748" y="2338699"/>
                </a:lnTo>
                <a:cubicBezTo>
                  <a:pt x="2658873" y="2104848"/>
                  <a:pt x="2808630" y="1781785"/>
                  <a:pt x="2808630" y="1424940"/>
                </a:cubicBezTo>
                <a:cubicBezTo>
                  <a:pt x="2808630" y="1112701"/>
                  <a:pt x="2693972" y="826326"/>
                  <a:pt x="2503103" y="602949"/>
                </a:cubicBezTo>
                <a:lnTo>
                  <a:pt x="2454712" y="551525"/>
                </a:lnTo>
                <a:lnTo>
                  <a:pt x="2518093" y="521421"/>
                </a:lnTo>
                <a:close/>
                <a:moveTo>
                  <a:pt x="2358786" y="460302"/>
                </a:moveTo>
                <a:lnTo>
                  <a:pt x="2416748" y="511181"/>
                </a:lnTo>
                <a:lnTo>
                  <a:pt x="2454712" y="551525"/>
                </a:lnTo>
                <a:lnTo>
                  <a:pt x="2423047" y="566565"/>
                </a:lnTo>
                <a:cubicBezTo>
                  <a:pt x="2084107" y="748108"/>
                  <a:pt x="1854016" y="1102179"/>
                  <a:pt x="1854016" y="1509237"/>
                </a:cubicBezTo>
                <a:cubicBezTo>
                  <a:pt x="1854016" y="1879290"/>
                  <a:pt x="2044174" y="2205552"/>
                  <a:pt x="2333398" y="2398210"/>
                </a:cubicBezTo>
                <a:lnTo>
                  <a:pt x="2342644" y="2403748"/>
                </a:lnTo>
                <a:lnTo>
                  <a:pt x="2321733" y="2422103"/>
                </a:lnTo>
                <a:lnTo>
                  <a:pt x="2238309" y="2482355"/>
                </a:lnTo>
                <a:lnTo>
                  <a:pt x="2170643" y="2432391"/>
                </a:lnTo>
                <a:cubicBezTo>
                  <a:pt x="1901373" y="2212965"/>
                  <a:pt x="1729740" y="1880892"/>
                  <a:pt x="1729740" y="1509237"/>
                </a:cubicBezTo>
                <a:cubicBezTo>
                  <a:pt x="1729740" y="1096287"/>
                  <a:pt x="1941632" y="732204"/>
                  <a:pt x="2263914" y="517213"/>
                </a:cubicBezTo>
                <a:close/>
                <a:moveTo>
                  <a:pt x="2941320" y="312897"/>
                </a:moveTo>
                <a:cubicBezTo>
                  <a:pt x="3359531" y="312897"/>
                  <a:pt x="3728252" y="522124"/>
                  <a:pt x="3945981" y="840352"/>
                </a:cubicBezTo>
                <a:lnTo>
                  <a:pt x="3962493" y="870389"/>
                </a:lnTo>
                <a:lnTo>
                  <a:pt x="3895243" y="887006"/>
                </a:lnTo>
                <a:lnTo>
                  <a:pt x="3840065" y="906412"/>
                </a:lnTo>
                <a:lnTo>
                  <a:pt x="3710160" y="751173"/>
                </a:lnTo>
                <a:cubicBezTo>
                  <a:pt x="3513397" y="557168"/>
                  <a:pt x="3241571" y="437173"/>
                  <a:pt x="2941320" y="437173"/>
                </a:cubicBezTo>
                <a:cubicBezTo>
                  <a:pt x="2828726" y="437173"/>
                  <a:pt x="2720130" y="454047"/>
                  <a:pt x="2617989" y="485371"/>
                </a:cubicBezTo>
                <a:lnTo>
                  <a:pt x="2585405" y="497130"/>
                </a:lnTo>
                <a:lnTo>
                  <a:pt x="2510574" y="417355"/>
                </a:lnTo>
                <a:lnTo>
                  <a:pt x="2490277" y="399482"/>
                </a:lnTo>
                <a:lnTo>
                  <a:pt x="2581033" y="366682"/>
                </a:lnTo>
                <a:cubicBezTo>
                  <a:pt x="2694848" y="331728"/>
                  <a:pt x="2815857" y="312897"/>
                  <a:pt x="2941320" y="312897"/>
                </a:cubicBezTo>
                <a:close/>
                <a:moveTo>
                  <a:pt x="1470660" y="0"/>
                </a:moveTo>
                <a:cubicBezTo>
                  <a:pt x="1826008" y="0"/>
                  <a:pt x="2151920" y="122111"/>
                  <a:pt x="2406136" y="325387"/>
                </a:cubicBezTo>
                <a:lnTo>
                  <a:pt x="2490277" y="399482"/>
                </a:lnTo>
                <a:lnTo>
                  <a:pt x="2469719" y="406912"/>
                </a:lnTo>
                <a:cubicBezTo>
                  <a:pt x="2433481" y="422046"/>
                  <a:pt x="2398144" y="438872"/>
                  <a:pt x="2363809" y="457289"/>
                </a:cubicBezTo>
                <a:lnTo>
                  <a:pt x="2358786" y="460302"/>
                </a:lnTo>
                <a:lnTo>
                  <a:pt x="2321733" y="427777"/>
                </a:lnTo>
                <a:cubicBezTo>
                  <a:pt x="2090453" y="243430"/>
                  <a:pt x="1793946" y="132690"/>
                  <a:pt x="1470660" y="132690"/>
                </a:cubicBezTo>
                <a:cubicBezTo>
                  <a:pt x="731720" y="132690"/>
                  <a:pt x="132690" y="711250"/>
                  <a:pt x="132690" y="1424940"/>
                </a:cubicBezTo>
                <a:cubicBezTo>
                  <a:pt x="132690" y="2138630"/>
                  <a:pt x="731720" y="2717190"/>
                  <a:pt x="1470660" y="2717190"/>
                </a:cubicBezTo>
                <a:cubicBezTo>
                  <a:pt x="1747763" y="2717190"/>
                  <a:pt x="2005190" y="2635830"/>
                  <a:pt x="2218732" y="2496494"/>
                </a:cubicBezTo>
                <a:lnTo>
                  <a:pt x="2238309" y="2482355"/>
                </a:lnTo>
                <a:lnTo>
                  <a:pt x="2263914" y="2501261"/>
                </a:lnTo>
                <a:lnTo>
                  <a:pt x="2359261" y="2558457"/>
                </a:lnTo>
                <a:lnTo>
                  <a:pt x="2292920" y="2606523"/>
                </a:lnTo>
                <a:cubicBezTo>
                  <a:pt x="2058201" y="2760166"/>
                  <a:pt x="1775244" y="2849880"/>
                  <a:pt x="1470660" y="2849880"/>
                </a:cubicBezTo>
                <a:cubicBezTo>
                  <a:pt x="658437" y="2849880"/>
                  <a:pt x="0" y="2211913"/>
                  <a:pt x="0" y="1424940"/>
                </a:cubicBezTo>
                <a:cubicBezTo>
                  <a:pt x="0" y="637967"/>
                  <a:pt x="658437" y="0"/>
                  <a:pt x="1470660" y="0"/>
                </a:cubicBezTo>
                <a:close/>
              </a:path>
            </a:pathLst>
          </a:custGeom>
          <a:gradFill>
            <a:gsLst>
              <a:gs pos="19000">
                <a:srgbClr val="FFF200">
                  <a:lumMod val="27000"/>
                  <a:lumOff val="73000"/>
                </a:srgbClr>
              </a:gs>
              <a:gs pos="45000">
                <a:srgbClr val="FF6600"/>
              </a:gs>
              <a:gs pos="100000">
                <a:srgbClr val="4D0808"/>
              </a:gs>
            </a:gsLst>
            <a:lin ang="5400000" scaled="0"/>
          </a:gradFill>
          <a:ln w="25400">
            <a:solidFill>
              <a:srgbClr val="FF6600"/>
            </a:solidFill>
            <a:prstDash val="sysDot"/>
          </a:ln>
          <a:effectLst/>
          <a:scene3d>
            <a:camera prst="orthographicFront"/>
            <a:lightRig rig="flat"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Forma libre 30"/>
          <p:cNvSpPr/>
          <p:nvPr/>
        </p:nvSpPr>
        <p:spPr>
          <a:xfrm flipH="1" flipV="1">
            <a:off x="4536000" y="2628016"/>
            <a:ext cx="1835520" cy="1135905"/>
          </a:xfrm>
          <a:custGeom>
            <a:avLst/>
            <a:gdLst>
              <a:gd name="connsiteX0" fmla="*/ 4516253 w 6336030"/>
              <a:gd name="connsiteY0" fmla="*/ 2662857 h 3783330"/>
              <a:gd name="connsiteX1" fmla="*/ 4535447 w 6336030"/>
              <a:gd name="connsiteY1" fmla="*/ 2726846 h 3783330"/>
              <a:gd name="connsiteX2" fmla="*/ 5139690 w 6336030"/>
              <a:gd name="connsiteY2" fmla="*/ 3141327 h 3783330"/>
              <a:gd name="connsiteX3" fmla="*/ 5143130 w 6336030"/>
              <a:gd name="connsiteY3" fmla="*/ 3140968 h 3783330"/>
              <a:gd name="connsiteX4" fmla="*/ 5139690 w 6336030"/>
              <a:gd name="connsiteY4" fmla="*/ 3175635 h 3783330"/>
              <a:gd name="connsiteX5" fmla="*/ 5147166 w 6336030"/>
              <a:gd name="connsiteY5" fmla="*/ 3250970 h 3783330"/>
              <a:gd name="connsiteX6" fmla="*/ 5139690 w 6336030"/>
              <a:gd name="connsiteY6" fmla="*/ 3251359 h 3783330"/>
              <a:gd name="connsiteX7" fmla="*/ 4434061 w 6336030"/>
              <a:gd name="connsiteY7" fmla="*/ 2769675 h 3783330"/>
              <a:gd name="connsiteX8" fmla="*/ 4410994 w 6336030"/>
              <a:gd name="connsiteY8" fmla="*/ 2693146 h 3783330"/>
              <a:gd name="connsiteX9" fmla="*/ 4475327 w 6336030"/>
              <a:gd name="connsiteY9" fmla="*/ 2677251 h 3783330"/>
              <a:gd name="connsiteX10" fmla="*/ 5764984 w 6336030"/>
              <a:gd name="connsiteY10" fmla="*/ 2656670 h 3783330"/>
              <a:gd name="connsiteX11" fmla="*/ 5841091 w 6336030"/>
              <a:gd name="connsiteY11" fmla="*/ 2664485 h 3783330"/>
              <a:gd name="connsiteX12" fmla="*/ 5873899 w 6336030"/>
              <a:gd name="connsiteY12" fmla="*/ 2674859 h 3783330"/>
              <a:gd name="connsiteX13" fmla="*/ 5845319 w 6336030"/>
              <a:gd name="connsiteY13" fmla="*/ 2769675 h 3783330"/>
              <a:gd name="connsiteX14" fmla="*/ 5294028 w 6336030"/>
              <a:gd name="connsiteY14" fmla="*/ 3235336 h 3783330"/>
              <a:gd name="connsiteX15" fmla="*/ 5232501 w 6336030"/>
              <a:gd name="connsiteY15" fmla="*/ 3245007 h 3783330"/>
              <a:gd name="connsiteX16" fmla="*/ 5225635 w 6336030"/>
              <a:gd name="connsiteY16" fmla="*/ 3175635 h 3783330"/>
              <a:gd name="connsiteX17" fmla="*/ 5229963 w 6336030"/>
              <a:gd name="connsiteY17" fmla="*/ 3131910 h 3783330"/>
              <a:gd name="connsiteX18" fmla="*/ 5271852 w 6336030"/>
              <a:gd name="connsiteY18" fmla="*/ 3127540 h 3783330"/>
              <a:gd name="connsiteX19" fmla="*/ 5743934 w 6336030"/>
              <a:gd name="connsiteY19" fmla="*/ 2726846 h 3783330"/>
              <a:gd name="connsiteX20" fmla="*/ 5892924 w 6336030"/>
              <a:gd name="connsiteY20" fmla="*/ 2591170 h 3783330"/>
              <a:gd name="connsiteX21" fmla="*/ 5970695 w 6336030"/>
              <a:gd name="connsiteY21" fmla="*/ 2615696 h 3783330"/>
              <a:gd name="connsiteX22" fmla="*/ 6336030 w 6336030"/>
              <a:gd name="connsiteY22" fmla="*/ 3175635 h 3783330"/>
              <a:gd name="connsiteX23" fmla="*/ 5737860 w 6336030"/>
              <a:gd name="connsiteY23" fmla="*/ 3783330 h 3783330"/>
              <a:gd name="connsiteX24" fmla="*/ 5151843 w 6336030"/>
              <a:gd name="connsiteY24" fmla="*/ 3298107 h 3783330"/>
              <a:gd name="connsiteX25" fmla="*/ 5147166 w 6336030"/>
              <a:gd name="connsiteY25" fmla="*/ 3250970 h 3783330"/>
              <a:gd name="connsiteX26" fmla="*/ 5217990 w 6336030"/>
              <a:gd name="connsiteY26" fmla="*/ 3247287 h 3783330"/>
              <a:gd name="connsiteX27" fmla="*/ 5232501 w 6336030"/>
              <a:gd name="connsiteY27" fmla="*/ 3245007 h 3783330"/>
              <a:gd name="connsiteX28" fmla="*/ 5236042 w 6336030"/>
              <a:gd name="connsiteY28" fmla="*/ 3280786 h 3783330"/>
              <a:gd name="connsiteX29" fmla="*/ 5737860 w 6336030"/>
              <a:gd name="connsiteY29" fmla="*/ 3697385 h 3783330"/>
              <a:gd name="connsiteX30" fmla="*/ 6250085 w 6336030"/>
              <a:gd name="connsiteY30" fmla="*/ 3175635 h 3783330"/>
              <a:gd name="connsiteX31" fmla="*/ 5937241 w 6336030"/>
              <a:gd name="connsiteY31" fmla="*/ 2694887 h 3783330"/>
              <a:gd name="connsiteX32" fmla="*/ 5873899 w 6336030"/>
              <a:gd name="connsiteY32" fmla="*/ 2674859 h 3783330"/>
              <a:gd name="connsiteX33" fmla="*/ 5889942 w 6336030"/>
              <a:gd name="connsiteY33" fmla="*/ 2621634 h 3783330"/>
              <a:gd name="connsiteX34" fmla="*/ 5737860 w 6336030"/>
              <a:gd name="connsiteY34" fmla="*/ 2567940 h 3783330"/>
              <a:gd name="connsiteX35" fmla="*/ 5784748 w 6336030"/>
              <a:gd name="connsiteY35" fmla="*/ 2572742 h 3783330"/>
              <a:gd name="connsiteX36" fmla="*/ 5782145 w 6336030"/>
              <a:gd name="connsiteY36" fmla="*/ 2599458 h 3783330"/>
              <a:gd name="connsiteX37" fmla="*/ 5764984 w 6336030"/>
              <a:gd name="connsiteY37" fmla="*/ 2656670 h 3783330"/>
              <a:gd name="connsiteX38" fmla="*/ 5737860 w 6336030"/>
              <a:gd name="connsiteY38" fmla="*/ 2653885 h 3783330"/>
              <a:gd name="connsiteX39" fmla="*/ 5236042 w 6336030"/>
              <a:gd name="connsiteY39" fmla="*/ 3070484 h 3783330"/>
              <a:gd name="connsiteX40" fmla="*/ 5229963 w 6336030"/>
              <a:gd name="connsiteY40" fmla="*/ 3131910 h 3783330"/>
              <a:gd name="connsiteX41" fmla="*/ 5143130 w 6336030"/>
              <a:gd name="connsiteY41" fmla="*/ 3140968 h 3783330"/>
              <a:gd name="connsiteX42" fmla="*/ 5151843 w 6336030"/>
              <a:gd name="connsiteY42" fmla="*/ 3053163 h 3783330"/>
              <a:gd name="connsiteX43" fmla="*/ 5737860 w 6336030"/>
              <a:gd name="connsiteY43" fmla="*/ 2567940 h 3783330"/>
              <a:gd name="connsiteX44" fmla="*/ 3672662 w 6336030"/>
              <a:gd name="connsiteY44" fmla="*/ 2461436 h 3783330"/>
              <a:gd name="connsiteX45" fmla="*/ 3694389 w 6336030"/>
              <a:gd name="connsiteY45" fmla="*/ 2478584 h 3783330"/>
              <a:gd name="connsiteX46" fmla="*/ 4185285 w 6336030"/>
              <a:gd name="connsiteY46" fmla="*/ 2622025 h 3783330"/>
              <a:gd name="connsiteX47" fmla="*/ 4362232 w 6336030"/>
              <a:gd name="connsiteY47" fmla="*/ 2604961 h 3783330"/>
              <a:gd name="connsiteX48" fmla="*/ 4387206 w 6336030"/>
              <a:gd name="connsiteY48" fmla="*/ 2598819 h 3783330"/>
              <a:gd name="connsiteX49" fmla="*/ 4389439 w 6336030"/>
              <a:gd name="connsiteY49" fmla="*/ 2621634 h 3783330"/>
              <a:gd name="connsiteX50" fmla="*/ 4410994 w 6336030"/>
              <a:gd name="connsiteY50" fmla="*/ 2693146 h 3783330"/>
              <a:gd name="connsiteX51" fmla="*/ 4381854 w 6336030"/>
              <a:gd name="connsiteY51" fmla="*/ 2700346 h 3783330"/>
              <a:gd name="connsiteX52" fmla="*/ 4185285 w 6336030"/>
              <a:gd name="connsiteY52" fmla="*/ 2719388 h 3783330"/>
              <a:gd name="connsiteX53" fmla="*/ 3639952 w 6336030"/>
              <a:gd name="connsiteY53" fmla="*/ 2559319 h 3783330"/>
              <a:gd name="connsiteX54" fmla="*/ 3589123 w 6336030"/>
              <a:gd name="connsiteY54" fmla="*/ 2519019 h 3783330"/>
              <a:gd name="connsiteX55" fmla="*/ 3618726 w 6336030"/>
              <a:gd name="connsiteY55" fmla="*/ 2501261 h 3783330"/>
              <a:gd name="connsiteX56" fmla="*/ 3487363 w 6336030"/>
              <a:gd name="connsiteY56" fmla="*/ 2435275 h 3783330"/>
              <a:gd name="connsiteX57" fmla="*/ 3495602 w 6336030"/>
              <a:gd name="connsiteY57" fmla="*/ 2444871 h 3783330"/>
              <a:gd name="connsiteX58" fmla="*/ 3589123 w 6336030"/>
              <a:gd name="connsiteY58" fmla="*/ 2519019 h 3783330"/>
              <a:gd name="connsiteX59" fmla="*/ 3518831 w 6336030"/>
              <a:gd name="connsiteY59" fmla="*/ 2561185 h 3783330"/>
              <a:gd name="connsiteX60" fmla="*/ 2941320 w 6336030"/>
              <a:gd name="connsiteY60" fmla="*/ 2705577 h 3783330"/>
              <a:gd name="connsiteX61" fmla="*/ 2363809 w 6336030"/>
              <a:gd name="connsiteY61" fmla="*/ 2561185 h 3783330"/>
              <a:gd name="connsiteX62" fmla="*/ 2359261 w 6336030"/>
              <a:gd name="connsiteY62" fmla="*/ 2558457 h 3783330"/>
              <a:gd name="connsiteX63" fmla="*/ 2406136 w 6336030"/>
              <a:gd name="connsiteY63" fmla="*/ 2524493 h 3783330"/>
              <a:gd name="connsiteX64" fmla="*/ 2465607 w 6336030"/>
              <a:gd name="connsiteY64" fmla="*/ 2472124 h 3783330"/>
              <a:gd name="connsiteX65" fmla="*/ 2518093 w 6336030"/>
              <a:gd name="connsiteY65" fmla="*/ 2497053 h 3783330"/>
              <a:gd name="connsiteX66" fmla="*/ 2941320 w 6336030"/>
              <a:gd name="connsiteY66" fmla="*/ 2581301 h 3783330"/>
              <a:gd name="connsiteX67" fmla="*/ 3459594 w 6336030"/>
              <a:gd name="connsiteY67" fmla="*/ 2451909 h 3783330"/>
              <a:gd name="connsiteX68" fmla="*/ 5139690 w 6336030"/>
              <a:gd name="connsiteY68" fmla="*/ 1784051 h 3783330"/>
              <a:gd name="connsiteX69" fmla="*/ 5160219 w 6336030"/>
              <a:gd name="connsiteY69" fmla="*/ 1786193 h 3783330"/>
              <a:gd name="connsiteX70" fmla="*/ 5140829 w 6336030"/>
              <a:gd name="connsiteY70" fmla="*/ 1971019 h 3783330"/>
              <a:gd name="connsiteX71" fmla="*/ 4564939 w 6336030"/>
              <a:gd name="connsiteY71" fmla="*/ 2645734 h 3783330"/>
              <a:gd name="connsiteX72" fmla="*/ 4516253 w 6336030"/>
              <a:gd name="connsiteY72" fmla="*/ 2662857 h 3783330"/>
              <a:gd name="connsiteX73" fmla="*/ 4497235 w 6336030"/>
              <a:gd name="connsiteY73" fmla="*/ 2599458 h 3783330"/>
              <a:gd name="connsiteX74" fmla="*/ 4494127 w 6336030"/>
              <a:gd name="connsiteY74" fmla="*/ 2567546 h 3783330"/>
              <a:gd name="connsiteX75" fmla="*/ 4527041 w 6336030"/>
              <a:gd name="connsiteY75" fmla="*/ 2556022 h 3783330"/>
              <a:gd name="connsiteX76" fmla="*/ 5045444 w 6336030"/>
              <a:gd name="connsiteY76" fmla="*/ 1951397 h 3783330"/>
              <a:gd name="connsiteX77" fmla="*/ 5062228 w 6336030"/>
              <a:gd name="connsiteY77" fmla="*/ 1792132 h 3783330"/>
              <a:gd name="connsiteX78" fmla="*/ 5052466 w 6336030"/>
              <a:gd name="connsiteY78" fmla="*/ 1679494 h 3783330"/>
              <a:gd name="connsiteX79" fmla="*/ 5063282 w 6336030"/>
              <a:gd name="connsiteY79" fmla="*/ 1782128 h 3783330"/>
              <a:gd name="connsiteX80" fmla="*/ 5062228 w 6336030"/>
              <a:gd name="connsiteY80" fmla="*/ 1792132 h 3783330"/>
              <a:gd name="connsiteX81" fmla="*/ 5007528 w 6336030"/>
              <a:gd name="connsiteY81" fmla="*/ 1797839 h 3783330"/>
              <a:gd name="connsiteX82" fmla="*/ 4483912 w 6336030"/>
              <a:gd name="connsiteY82" fmla="*/ 2462689 h 3783330"/>
              <a:gd name="connsiteX83" fmla="*/ 4494127 w 6336030"/>
              <a:gd name="connsiteY83" fmla="*/ 2567546 h 3783330"/>
              <a:gd name="connsiteX84" fmla="*/ 4446375 w 6336030"/>
              <a:gd name="connsiteY84" fmla="*/ 2584265 h 3783330"/>
              <a:gd name="connsiteX85" fmla="*/ 4387206 w 6336030"/>
              <a:gd name="connsiteY85" fmla="*/ 2598819 h 3783330"/>
              <a:gd name="connsiteX86" fmla="*/ 4373880 w 6336030"/>
              <a:gd name="connsiteY86" fmla="*/ 2462689 h 3783330"/>
              <a:gd name="connsiteX87" fmla="*/ 4985353 w 6336030"/>
              <a:gd name="connsiteY87" fmla="*/ 1690042 h 3783330"/>
              <a:gd name="connsiteX88" fmla="*/ 5149357 w 6336030"/>
              <a:gd name="connsiteY88" fmla="*/ 1674522 h 3783330"/>
              <a:gd name="connsiteX89" fmla="*/ 5217990 w 6336030"/>
              <a:gd name="connsiteY89" fmla="*/ 1678091 h 3783330"/>
              <a:gd name="connsiteX90" fmla="*/ 5905500 w 6336030"/>
              <a:gd name="connsiteY90" fmla="*/ 2462689 h 3783330"/>
              <a:gd name="connsiteX91" fmla="*/ 5892924 w 6336030"/>
              <a:gd name="connsiteY91" fmla="*/ 2591170 h 3783330"/>
              <a:gd name="connsiteX92" fmla="*/ 5858412 w 6336030"/>
              <a:gd name="connsiteY92" fmla="*/ 2580286 h 3783330"/>
              <a:gd name="connsiteX93" fmla="*/ 5784748 w 6336030"/>
              <a:gd name="connsiteY93" fmla="*/ 2572742 h 3783330"/>
              <a:gd name="connsiteX94" fmla="*/ 5795468 w 6336030"/>
              <a:gd name="connsiteY94" fmla="*/ 2462689 h 3783330"/>
              <a:gd name="connsiteX95" fmla="*/ 5271852 w 6336030"/>
              <a:gd name="connsiteY95" fmla="*/ 1797839 h 3783330"/>
              <a:gd name="connsiteX96" fmla="*/ 5160219 w 6336030"/>
              <a:gd name="connsiteY96" fmla="*/ 1786193 h 3783330"/>
              <a:gd name="connsiteX97" fmla="*/ 5160645 w 6336030"/>
              <a:gd name="connsiteY97" fmla="*/ 1782128 h 3783330"/>
              <a:gd name="connsiteX98" fmla="*/ 4011139 w 6336030"/>
              <a:gd name="connsiteY98" fmla="*/ 958886 h 3783330"/>
              <a:gd name="connsiteX99" fmla="*/ 4057688 w 6336030"/>
              <a:gd name="connsiteY99" fmla="*/ 1043568 h 3783330"/>
              <a:gd name="connsiteX100" fmla="*/ 4152900 w 6336030"/>
              <a:gd name="connsiteY100" fmla="*/ 1509237 h 3783330"/>
              <a:gd name="connsiteX101" fmla="*/ 3711998 w 6336030"/>
              <a:gd name="connsiteY101" fmla="*/ 2432391 h 3783330"/>
              <a:gd name="connsiteX102" fmla="*/ 3672662 w 6336030"/>
              <a:gd name="connsiteY102" fmla="*/ 2461436 h 3783330"/>
              <a:gd name="connsiteX103" fmla="*/ 3571636 w 6336030"/>
              <a:gd name="connsiteY103" fmla="*/ 2381698 h 3783330"/>
              <a:gd name="connsiteX104" fmla="*/ 3632946 w 6336030"/>
              <a:gd name="connsiteY104" fmla="*/ 2336494 h 3783330"/>
              <a:gd name="connsiteX105" fmla="*/ 4028624 w 6336030"/>
              <a:gd name="connsiteY105" fmla="*/ 1509237 h 3783330"/>
              <a:gd name="connsiteX106" fmla="*/ 3943178 w 6336030"/>
              <a:gd name="connsiteY106" fmla="*/ 1091941 h 3783330"/>
              <a:gd name="connsiteX107" fmla="*/ 3888442 w 6336030"/>
              <a:gd name="connsiteY107" fmla="*/ 992510 h 3783330"/>
              <a:gd name="connsiteX108" fmla="*/ 3924196 w 6336030"/>
              <a:gd name="connsiteY108" fmla="*/ 979991 h 3783330"/>
              <a:gd name="connsiteX109" fmla="*/ 4008338 w 6336030"/>
              <a:gd name="connsiteY109" fmla="*/ 959295 h 3783330"/>
              <a:gd name="connsiteX110" fmla="*/ 3840065 w 6336030"/>
              <a:gd name="connsiteY110" fmla="*/ 906412 h 3783330"/>
              <a:gd name="connsiteX111" fmla="*/ 3842930 w 6336030"/>
              <a:gd name="connsiteY111" fmla="*/ 909836 h 3783330"/>
              <a:gd name="connsiteX112" fmla="*/ 3888442 w 6336030"/>
              <a:gd name="connsiteY112" fmla="*/ 992510 h 3783330"/>
              <a:gd name="connsiteX113" fmla="*/ 3843529 w 6336030"/>
              <a:gd name="connsiteY113" fmla="*/ 1008234 h 3783330"/>
              <a:gd name="connsiteX114" fmla="*/ 3307288 w 6336030"/>
              <a:gd name="connsiteY114" fmla="*/ 1782128 h 3783330"/>
              <a:gd name="connsiteX115" fmla="*/ 3564448 w 6336030"/>
              <a:gd name="connsiteY115" fmla="*/ 2376025 h 3783330"/>
              <a:gd name="connsiteX116" fmla="*/ 3571636 w 6336030"/>
              <a:gd name="connsiteY116" fmla="*/ 2381698 h 3783330"/>
              <a:gd name="connsiteX117" fmla="*/ 3549242 w 6336030"/>
              <a:gd name="connsiteY117" fmla="*/ 2398210 h 3783330"/>
              <a:gd name="connsiteX118" fmla="*/ 3487363 w 6336030"/>
              <a:gd name="connsiteY118" fmla="*/ 2435275 h 3783330"/>
              <a:gd name="connsiteX119" fmla="*/ 3376502 w 6336030"/>
              <a:gd name="connsiteY119" fmla="*/ 2306159 h 3783330"/>
              <a:gd name="connsiteX120" fmla="*/ 3209925 w 6336030"/>
              <a:gd name="connsiteY120" fmla="*/ 1782128 h 3783330"/>
              <a:gd name="connsiteX121" fmla="*/ 3805631 w 6336030"/>
              <a:gd name="connsiteY121" fmla="*/ 918523 h 3783330"/>
              <a:gd name="connsiteX122" fmla="*/ 4185285 w 6336030"/>
              <a:gd name="connsiteY122" fmla="*/ 844868 h 3783330"/>
              <a:gd name="connsiteX123" fmla="*/ 5140829 w 6336030"/>
              <a:gd name="connsiteY123" fmla="*/ 1593238 h 3783330"/>
              <a:gd name="connsiteX124" fmla="*/ 5149357 w 6336030"/>
              <a:gd name="connsiteY124" fmla="*/ 1674522 h 3783330"/>
              <a:gd name="connsiteX125" fmla="*/ 5139690 w 6336030"/>
              <a:gd name="connsiteY125" fmla="*/ 1674019 h 3783330"/>
              <a:gd name="connsiteX126" fmla="*/ 5061391 w 6336030"/>
              <a:gd name="connsiteY126" fmla="*/ 1678091 h 3783330"/>
              <a:gd name="connsiteX127" fmla="*/ 5052466 w 6336030"/>
              <a:gd name="connsiteY127" fmla="*/ 1679494 h 3783330"/>
              <a:gd name="connsiteX128" fmla="*/ 5045444 w 6336030"/>
              <a:gd name="connsiteY128" fmla="*/ 1612860 h 3783330"/>
              <a:gd name="connsiteX129" fmla="*/ 4185285 w 6336030"/>
              <a:gd name="connsiteY129" fmla="*/ 942231 h 3783330"/>
              <a:gd name="connsiteX130" fmla="*/ 4095515 w 6336030"/>
              <a:gd name="connsiteY130" fmla="*/ 946567 h 3783330"/>
              <a:gd name="connsiteX131" fmla="*/ 4011139 w 6336030"/>
              <a:gd name="connsiteY131" fmla="*/ 958886 h 3783330"/>
              <a:gd name="connsiteX132" fmla="*/ 3962493 w 6336030"/>
              <a:gd name="connsiteY132" fmla="*/ 870389 h 3783330"/>
              <a:gd name="connsiteX133" fmla="*/ 3988716 w 6336030"/>
              <a:gd name="connsiteY133" fmla="*/ 863910 h 3783330"/>
              <a:gd name="connsiteX134" fmla="*/ 4185285 w 6336030"/>
              <a:gd name="connsiteY134" fmla="*/ 844868 h 3783330"/>
              <a:gd name="connsiteX135" fmla="*/ 2585405 w 6336030"/>
              <a:gd name="connsiteY135" fmla="*/ 497130 h 3783330"/>
              <a:gd name="connsiteX136" fmla="*/ 2605493 w 6336030"/>
              <a:gd name="connsiteY136" fmla="*/ 518546 h 3783330"/>
              <a:gd name="connsiteX137" fmla="*/ 2941320 w 6336030"/>
              <a:gd name="connsiteY137" fmla="*/ 1424940 h 3783330"/>
              <a:gd name="connsiteX138" fmla="*/ 2510574 w 6336030"/>
              <a:gd name="connsiteY138" fmla="*/ 2432525 h 3783330"/>
              <a:gd name="connsiteX139" fmla="*/ 2465607 w 6336030"/>
              <a:gd name="connsiteY139" fmla="*/ 2472124 h 3783330"/>
              <a:gd name="connsiteX140" fmla="*/ 2423047 w 6336030"/>
              <a:gd name="connsiteY140" fmla="*/ 2451909 h 3783330"/>
              <a:gd name="connsiteX141" fmla="*/ 2342644 w 6336030"/>
              <a:gd name="connsiteY141" fmla="*/ 2403748 h 3783330"/>
              <a:gd name="connsiteX142" fmla="*/ 2416748 w 6336030"/>
              <a:gd name="connsiteY142" fmla="*/ 2338699 h 3783330"/>
              <a:gd name="connsiteX143" fmla="*/ 2808630 w 6336030"/>
              <a:gd name="connsiteY143" fmla="*/ 1424940 h 3783330"/>
              <a:gd name="connsiteX144" fmla="*/ 2503103 w 6336030"/>
              <a:gd name="connsiteY144" fmla="*/ 602949 h 3783330"/>
              <a:gd name="connsiteX145" fmla="*/ 2454712 w 6336030"/>
              <a:gd name="connsiteY145" fmla="*/ 551525 h 3783330"/>
              <a:gd name="connsiteX146" fmla="*/ 2518093 w 6336030"/>
              <a:gd name="connsiteY146" fmla="*/ 521421 h 3783330"/>
              <a:gd name="connsiteX147" fmla="*/ 2358786 w 6336030"/>
              <a:gd name="connsiteY147" fmla="*/ 460302 h 3783330"/>
              <a:gd name="connsiteX148" fmla="*/ 2416748 w 6336030"/>
              <a:gd name="connsiteY148" fmla="*/ 511181 h 3783330"/>
              <a:gd name="connsiteX149" fmla="*/ 2454712 w 6336030"/>
              <a:gd name="connsiteY149" fmla="*/ 551525 h 3783330"/>
              <a:gd name="connsiteX150" fmla="*/ 2423047 w 6336030"/>
              <a:gd name="connsiteY150" fmla="*/ 566565 h 3783330"/>
              <a:gd name="connsiteX151" fmla="*/ 1854016 w 6336030"/>
              <a:gd name="connsiteY151" fmla="*/ 1509237 h 3783330"/>
              <a:gd name="connsiteX152" fmla="*/ 2333398 w 6336030"/>
              <a:gd name="connsiteY152" fmla="*/ 2398210 h 3783330"/>
              <a:gd name="connsiteX153" fmla="*/ 2342644 w 6336030"/>
              <a:gd name="connsiteY153" fmla="*/ 2403748 h 3783330"/>
              <a:gd name="connsiteX154" fmla="*/ 2321733 w 6336030"/>
              <a:gd name="connsiteY154" fmla="*/ 2422103 h 3783330"/>
              <a:gd name="connsiteX155" fmla="*/ 2238309 w 6336030"/>
              <a:gd name="connsiteY155" fmla="*/ 2482355 h 3783330"/>
              <a:gd name="connsiteX156" fmla="*/ 2170643 w 6336030"/>
              <a:gd name="connsiteY156" fmla="*/ 2432391 h 3783330"/>
              <a:gd name="connsiteX157" fmla="*/ 1729740 w 6336030"/>
              <a:gd name="connsiteY157" fmla="*/ 1509237 h 3783330"/>
              <a:gd name="connsiteX158" fmla="*/ 2263914 w 6336030"/>
              <a:gd name="connsiteY158" fmla="*/ 517213 h 3783330"/>
              <a:gd name="connsiteX159" fmla="*/ 2941320 w 6336030"/>
              <a:gd name="connsiteY159" fmla="*/ 312897 h 3783330"/>
              <a:gd name="connsiteX160" fmla="*/ 3945981 w 6336030"/>
              <a:gd name="connsiteY160" fmla="*/ 840352 h 3783330"/>
              <a:gd name="connsiteX161" fmla="*/ 3962493 w 6336030"/>
              <a:gd name="connsiteY161" fmla="*/ 870389 h 3783330"/>
              <a:gd name="connsiteX162" fmla="*/ 3895243 w 6336030"/>
              <a:gd name="connsiteY162" fmla="*/ 887006 h 3783330"/>
              <a:gd name="connsiteX163" fmla="*/ 3840065 w 6336030"/>
              <a:gd name="connsiteY163" fmla="*/ 906412 h 3783330"/>
              <a:gd name="connsiteX164" fmla="*/ 3710160 w 6336030"/>
              <a:gd name="connsiteY164" fmla="*/ 751173 h 3783330"/>
              <a:gd name="connsiteX165" fmla="*/ 2941320 w 6336030"/>
              <a:gd name="connsiteY165" fmla="*/ 437173 h 3783330"/>
              <a:gd name="connsiteX166" fmla="*/ 2617989 w 6336030"/>
              <a:gd name="connsiteY166" fmla="*/ 485371 h 3783330"/>
              <a:gd name="connsiteX167" fmla="*/ 2585405 w 6336030"/>
              <a:gd name="connsiteY167" fmla="*/ 497130 h 3783330"/>
              <a:gd name="connsiteX168" fmla="*/ 2510574 w 6336030"/>
              <a:gd name="connsiteY168" fmla="*/ 417355 h 3783330"/>
              <a:gd name="connsiteX169" fmla="*/ 2490277 w 6336030"/>
              <a:gd name="connsiteY169" fmla="*/ 399482 h 3783330"/>
              <a:gd name="connsiteX170" fmla="*/ 2581033 w 6336030"/>
              <a:gd name="connsiteY170" fmla="*/ 366682 h 3783330"/>
              <a:gd name="connsiteX171" fmla="*/ 2941320 w 6336030"/>
              <a:gd name="connsiteY171" fmla="*/ 312897 h 3783330"/>
              <a:gd name="connsiteX172" fmla="*/ 1470660 w 6336030"/>
              <a:gd name="connsiteY172" fmla="*/ 0 h 3783330"/>
              <a:gd name="connsiteX173" fmla="*/ 2406136 w 6336030"/>
              <a:gd name="connsiteY173" fmla="*/ 325387 h 3783330"/>
              <a:gd name="connsiteX174" fmla="*/ 2490277 w 6336030"/>
              <a:gd name="connsiteY174" fmla="*/ 399482 h 3783330"/>
              <a:gd name="connsiteX175" fmla="*/ 2469719 w 6336030"/>
              <a:gd name="connsiteY175" fmla="*/ 406912 h 3783330"/>
              <a:gd name="connsiteX176" fmla="*/ 2363809 w 6336030"/>
              <a:gd name="connsiteY176" fmla="*/ 457289 h 3783330"/>
              <a:gd name="connsiteX177" fmla="*/ 2358786 w 6336030"/>
              <a:gd name="connsiteY177" fmla="*/ 460302 h 3783330"/>
              <a:gd name="connsiteX178" fmla="*/ 2321733 w 6336030"/>
              <a:gd name="connsiteY178" fmla="*/ 427777 h 3783330"/>
              <a:gd name="connsiteX179" fmla="*/ 1470660 w 6336030"/>
              <a:gd name="connsiteY179" fmla="*/ 132690 h 3783330"/>
              <a:gd name="connsiteX180" fmla="*/ 132690 w 6336030"/>
              <a:gd name="connsiteY180" fmla="*/ 1424940 h 3783330"/>
              <a:gd name="connsiteX181" fmla="*/ 1470660 w 6336030"/>
              <a:gd name="connsiteY181" fmla="*/ 2717190 h 3783330"/>
              <a:gd name="connsiteX182" fmla="*/ 2218732 w 6336030"/>
              <a:gd name="connsiteY182" fmla="*/ 2496494 h 3783330"/>
              <a:gd name="connsiteX183" fmla="*/ 2238309 w 6336030"/>
              <a:gd name="connsiteY183" fmla="*/ 2482355 h 3783330"/>
              <a:gd name="connsiteX184" fmla="*/ 2263914 w 6336030"/>
              <a:gd name="connsiteY184" fmla="*/ 2501261 h 3783330"/>
              <a:gd name="connsiteX185" fmla="*/ 2359261 w 6336030"/>
              <a:gd name="connsiteY185" fmla="*/ 2558457 h 3783330"/>
              <a:gd name="connsiteX186" fmla="*/ 2292920 w 6336030"/>
              <a:gd name="connsiteY186" fmla="*/ 2606523 h 3783330"/>
              <a:gd name="connsiteX187" fmla="*/ 1470660 w 6336030"/>
              <a:gd name="connsiteY187" fmla="*/ 2849880 h 3783330"/>
              <a:gd name="connsiteX188" fmla="*/ 0 w 6336030"/>
              <a:gd name="connsiteY188" fmla="*/ 1424940 h 3783330"/>
              <a:gd name="connsiteX189" fmla="*/ 1470660 w 6336030"/>
              <a:gd name="connsiteY189" fmla="*/ 0 h 37833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Lst>
            <a:rect l="l" t="t" r="r" b="b"/>
            <a:pathLst>
              <a:path w="6336030" h="3783330">
                <a:moveTo>
                  <a:pt x="4516253" y="2662857"/>
                </a:moveTo>
                <a:lnTo>
                  <a:pt x="4535447" y="2726846"/>
                </a:lnTo>
                <a:cubicBezTo>
                  <a:pt x="4634999" y="2970419"/>
                  <a:pt x="4868058" y="3141327"/>
                  <a:pt x="5139690" y="3141327"/>
                </a:cubicBezTo>
                <a:lnTo>
                  <a:pt x="5143130" y="3140968"/>
                </a:lnTo>
                <a:lnTo>
                  <a:pt x="5139690" y="3175635"/>
                </a:lnTo>
                <a:lnTo>
                  <a:pt x="5147166" y="3250970"/>
                </a:lnTo>
                <a:lnTo>
                  <a:pt x="5139690" y="3251359"/>
                </a:lnTo>
                <a:cubicBezTo>
                  <a:pt x="4822482" y="3251359"/>
                  <a:pt x="4550318" y="3052740"/>
                  <a:pt x="4434061" y="2769675"/>
                </a:cubicBezTo>
                <a:lnTo>
                  <a:pt x="4410994" y="2693146"/>
                </a:lnTo>
                <a:lnTo>
                  <a:pt x="4475327" y="2677251"/>
                </a:lnTo>
                <a:close/>
                <a:moveTo>
                  <a:pt x="5764984" y="2656670"/>
                </a:moveTo>
                <a:lnTo>
                  <a:pt x="5841091" y="2664485"/>
                </a:lnTo>
                <a:lnTo>
                  <a:pt x="5873899" y="2674859"/>
                </a:lnTo>
                <a:lnTo>
                  <a:pt x="5845319" y="2769675"/>
                </a:lnTo>
                <a:cubicBezTo>
                  <a:pt x="5748439" y="3005563"/>
                  <a:pt x="5543290" y="3182807"/>
                  <a:pt x="5294028" y="3235336"/>
                </a:cubicBezTo>
                <a:lnTo>
                  <a:pt x="5232501" y="3245007"/>
                </a:lnTo>
                <a:lnTo>
                  <a:pt x="5225635" y="3175635"/>
                </a:lnTo>
                <a:lnTo>
                  <a:pt x="5229963" y="3131910"/>
                </a:lnTo>
                <a:lnTo>
                  <a:pt x="5271852" y="3127540"/>
                </a:lnTo>
                <a:cubicBezTo>
                  <a:pt x="5485300" y="3082339"/>
                  <a:pt x="5660973" y="2929823"/>
                  <a:pt x="5743934" y="2726846"/>
                </a:cubicBezTo>
                <a:close/>
                <a:moveTo>
                  <a:pt x="5892924" y="2591170"/>
                </a:moveTo>
                <a:lnTo>
                  <a:pt x="5970695" y="2615696"/>
                </a:lnTo>
                <a:cubicBezTo>
                  <a:pt x="6185387" y="2707949"/>
                  <a:pt x="6336030" y="2923920"/>
                  <a:pt x="6336030" y="3175635"/>
                </a:cubicBezTo>
                <a:cubicBezTo>
                  <a:pt x="6336030" y="3511256"/>
                  <a:pt x="6068220" y="3783330"/>
                  <a:pt x="5737860" y="3783330"/>
                </a:cubicBezTo>
                <a:cubicBezTo>
                  <a:pt x="5448795" y="3783330"/>
                  <a:pt x="5207620" y="3575024"/>
                  <a:pt x="5151843" y="3298107"/>
                </a:cubicBezTo>
                <a:lnTo>
                  <a:pt x="5147166" y="3250970"/>
                </a:lnTo>
                <a:lnTo>
                  <a:pt x="5217990" y="3247287"/>
                </a:lnTo>
                <a:lnTo>
                  <a:pt x="5232501" y="3245007"/>
                </a:lnTo>
                <a:lnTo>
                  <a:pt x="5236042" y="3280786"/>
                </a:lnTo>
                <a:cubicBezTo>
                  <a:pt x="5283805" y="3518539"/>
                  <a:pt x="5490328" y="3697385"/>
                  <a:pt x="5737860" y="3697385"/>
                </a:cubicBezTo>
                <a:cubicBezTo>
                  <a:pt x="6020754" y="3697385"/>
                  <a:pt x="6250085" y="3463790"/>
                  <a:pt x="6250085" y="3175635"/>
                </a:cubicBezTo>
                <a:cubicBezTo>
                  <a:pt x="6250085" y="2959519"/>
                  <a:pt x="6121087" y="2774093"/>
                  <a:pt x="5937241" y="2694887"/>
                </a:cubicBezTo>
                <a:lnTo>
                  <a:pt x="5873899" y="2674859"/>
                </a:lnTo>
                <a:lnTo>
                  <a:pt x="5889942" y="2621634"/>
                </a:lnTo>
                <a:close/>
                <a:moveTo>
                  <a:pt x="5737860" y="2567940"/>
                </a:moveTo>
                <a:lnTo>
                  <a:pt x="5784748" y="2572742"/>
                </a:lnTo>
                <a:lnTo>
                  <a:pt x="5782145" y="2599458"/>
                </a:lnTo>
                <a:lnTo>
                  <a:pt x="5764984" y="2656670"/>
                </a:lnTo>
                <a:lnTo>
                  <a:pt x="5737860" y="2653885"/>
                </a:lnTo>
                <a:cubicBezTo>
                  <a:pt x="5490328" y="2653885"/>
                  <a:pt x="5283805" y="2832731"/>
                  <a:pt x="5236042" y="3070484"/>
                </a:cubicBezTo>
                <a:lnTo>
                  <a:pt x="5229963" y="3131910"/>
                </a:lnTo>
                <a:lnTo>
                  <a:pt x="5143130" y="3140968"/>
                </a:lnTo>
                <a:lnTo>
                  <a:pt x="5151843" y="3053163"/>
                </a:lnTo>
                <a:cubicBezTo>
                  <a:pt x="5207620" y="2776247"/>
                  <a:pt x="5448795" y="2567940"/>
                  <a:pt x="5737860" y="2567940"/>
                </a:cubicBezTo>
                <a:close/>
                <a:moveTo>
                  <a:pt x="3672662" y="2461436"/>
                </a:moveTo>
                <a:lnTo>
                  <a:pt x="3694389" y="2478584"/>
                </a:lnTo>
                <a:cubicBezTo>
                  <a:pt x="3834518" y="2569145"/>
                  <a:pt x="4003446" y="2622025"/>
                  <a:pt x="4185285" y="2622025"/>
                </a:cubicBezTo>
                <a:cubicBezTo>
                  <a:pt x="4245898" y="2622025"/>
                  <a:pt x="4305077" y="2616150"/>
                  <a:pt x="4362232" y="2604961"/>
                </a:cubicBezTo>
                <a:lnTo>
                  <a:pt x="4387206" y="2598819"/>
                </a:lnTo>
                <a:lnTo>
                  <a:pt x="4389439" y="2621634"/>
                </a:lnTo>
                <a:lnTo>
                  <a:pt x="4410994" y="2693146"/>
                </a:lnTo>
                <a:lnTo>
                  <a:pt x="4381854" y="2700346"/>
                </a:lnTo>
                <a:cubicBezTo>
                  <a:pt x="4318361" y="2712831"/>
                  <a:pt x="4252620" y="2719388"/>
                  <a:pt x="4185285" y="2719388"/>
                </a:cubicBezTo>
                <a:cubicBezTo>
                  <a:pt x="3983282" y="2719388"/>
                  <a:pt x="3795621" y="2660378"/>
                  <a:pt x="3639952" y="2559319"/>
                </a:cubicBezTo>
                <a:lnTo>
                  <a:pt x="3589123" y="2519019"/>
                </a:lnTo>
                <a:lnTo>
                  <a:pt x="3618726" y="2501261"/>
                </a:lnTo>
                <a:close/>
                <a:moveTo>
                  <a:pt x="3487363" y="2435275"/>
                </a:moveTo>
                <a:lnTo>
                  <a:pt x="3495602" y="2444871"/>
                </a:lnTo>
                <a:lnTo>
                  <a:pt x="3589123" y="2519019"/>
                </a:lnTo>
                <a:lnTo>
                  <a:pt x="3518831" y="2561185"/>
                </a:lnTo>
                <a:cubicBezTo>
                  <a:pt x="3347158" y="2653271"/>
                  <a:pt x="3150426" y="2705577"/>
                  <a:pt x="2941320" y="2705577"/>
                </a:cubicBezTo>
                <a:cubicBezTo>
                  <a:pt x="2732215" y="2705577"/>
                  <a:pt x="2535482" y="2653271"/>
                  <a:pt x="2363809" y="2561185"/>
                </a:cubicBezTo>
                <a:lnTo>
                  <a:pt x="2359261" y="2558457"/>
                </a:lnTo>
                <a:lnTo>
                  <a:pt x="2406136" y="2524493"/>
                </a:lnTo>
                <a:lnTo>
                  <a:pt x="2465607" y="2472124"/>
                </a:lnTo>
                <a:lnTo>
                  <a:pt x="2518093" y="2497053"/>
                </a:lnTo>
                <a:cubicBezTo>
                  <a:pt x="2648176" y="2551302"/>
                  <a:pt x="2791195" y="2581301"/>
                  <a:pt x="2941320" y="2581301"/>
                </a:cubicBezTo>
                <a:cubicBezTo>
                  <a:pt x="3128977" y="2581301"/>
                  <a:pt x="3305530" y="2534428"/>
                  <a:pt x="3459594" y="2451909"/>
                </a:cubicBezTo>
                <a:close/>
                <a:moveTo>
                  <a:pt x="5139690" y="1784051"/>
                </a:moveTo>
                <a:lnTo>
                  <a:pt x="5160219" y="1786193"/>
                </a:lnTo>
                <a:lnTo>
                  <a:pt x="5140829" y="1971019"/>
                </a:lnTo>
                <a:cubicBezTo>
                  <a:pt x="5075866" y="2276085"/>
                  <a:pt x="4856665" y="2527164"/>
                  <a:pt x="4564939" y="2645734"/>
                </a:cubicBezTo>
                <a:lnTo>
                  <a:pt x="4516253" y="2662857"/>
                </a:lnTo>
                <a:lnTo>
                  <a:pt x="4497235" y="2599458"/>
                </a:lnTo>
                <a:lnTo>
                  <a:pt x="4494127" y="2567546"/>
                </a:lnTo>
                <a:lnTo>
                  <a:pt x="4527041" y="2556022"/>
                </a:lnTo>
                <a:cubicBezTo>
                  <a:pt x="4789646" y="2449769"/>
                  <a:pt x="4986966" y="2224773"/>
                  <a:pt x="5045444" y="1951397"/>
                </a:cubicBezTo>
                <a:lnTo>
                  <a:pt x="5062228" y="1792132"/>
                </a:lnTo>
                <a:close/>
                <a:moveTo>
                  <a:pt x="5052466" y="1679494"/>
                </a:moveTo>
                <a:lnTo>
                  <a:pt x="5063282" y="1782128"/>
                </a:lnTo>
                <a:lnTo>
                  <a:pt x="5062228" y="1792132"/>
                </a:lnTo>
                <a:lnTo>
                  <a:pt x="5007528" y="1797839"/>
                </a:lnTo>
                <a:cubicBezTo>
                  <a:pt x="4708701" y="1861119"/>
                  <a:pt x="4483912" y="2134738"/>
                  <a:pt x="4483912" y="2462689"/>
                </a:cubicBezTo>
                <a:lnTo>
                  <a:pt x="4494127" y="2567546"/>
                </a:lnTo>
                <a:lnTo>
                  <a:pt x="4446375" y="2584265"/>
                </a:lnTo>
                <a:lnTo>
                  <a:pt x="4387206" y="2598819"/>
                </a:lnTo>
                <a:lnTo>
                  <a:pt x="4373880" y="2462689"/>
                </a:lnTo>
                <a:cubicBezTo>
                  <a:pt x="4373880" y="2081565"/>
                  <a:pt x="4636386" y="1763583"/>
                  <a:pt x="4985353" y="1690042"/>
                </a:cubicBezTo>
                <a:close/>
                <a:moveTo>
                  <a:pt x="5149357" y="1674522"/>
                </a:moveTo>
                <a:lnTo>
                  <a:pt x="5217990" y="1678091"/>
                </a:lnTo>
                <a:cubicBezTo>
                  <a:pt x="5604154" y="1718479"/>
                  <a:pt x="5905500" y="2054342"/>
                  <a:pt x="5905500" y="2462689"/>
                </a:cubicBezTo>
                <a:lnTo>
                  <a:pt x="5892924" y="2591170"/>
                </a:lnTo>
                <a:lnTo>
                  <a:pt x="5858412" y="2580286"/>
                </a:lnTo>
                <a:lnTo>
                  <a:pt x="5784748" y="2572742"/>
                </a:lnTo>
                <a:lnTo>
                  <a:pt x="5795468" y="2462689"/>
                </a:lnTo>
                <a:cubicBezTo>
                  <a:pt x="5795468" y="2134738"/>
                  <a:pt x="5570679" y="1861119"/>
                  <a:pt x="5271852" y="1797839"/>
                </a:cubicBezTo>
                <a:lnTo>
                  <a:pt x="5160219" y="1786193"/>
                </a:lnTo>
                <a:lnTo>
                  <a:pt x="5160645" y="1782128"/>
                </a:lnTo>
                <a:close/>
                <a:moveTo>
                  <a:pt x="4011139" y="958886"/>
                </a:moveTo>
                <a:lnTo>
                  <a:pt x="4057688" y="1043568"/>
                </a:lnTo>
                <a:cubicBezTo>
                  <a:pt x="4118998" y="1186696"/>
                  <a:pt x="4152900" y="1344057"/>
                  <a:pt x="4152900" y="1509237"/>
                </a:cubicBezTo>
                <a:cubicBezTo>
                  <a:pt x="4152900" y="1880892"/>
                  <a:pt x="3981268" y="2212965"/>
                  <a:pt x="3711998" y="2432391"/>
                </a:cubicBezTo>
                <a:lnTo>
                  <a:pt x="3672662" y="2461436"/>
                </a:lnTo>
                <a:lnTo>
                  <a:pt x="3571636" y="2381698"/>
                </a:lnTo>
                <a:lnTo>
                  <a:pt x="3632946" y="2336494"/>
                </a:lnTo>
                <a:cubicBezTo>
                  <a:pt x="3874597" y="2139862"/>
                  <a:pt x="4028624" y="1842285"/>
                  <a:pt x="4028624" y="1509237"/>
                </a:cubicBezTo>
                <a:cubicBezTo>
                  <a:pt x="4028624" y="1361216"/>
                  <a:pt x="3998199" y="1220201"/>
                  <a:pt x="3943178" y="1091941"/>
                </a:cubicBezTo>
                <a:lnTo>
                  <a:pt x="3888442" y="992510"/>
                </a:lnTo>
                <a:lnTo>
                  <a:pt x="3924196" y="979991"/>
                </a:lnTo>
                <a:cubicBezTo>
                  <a:pt x="3951689" y="971811"/>
                  <a:pt x="3979761" y="964889"/>
                  <a:pt x="4008338" y="959295"/>
                </a:cubicBezTo>
                <a:close/>
                <a:moveTo>
                  <a:pt x="3840065" y="906412"/>
                </a:moveTo>
                <a:lnTo>
                  <a:pt x="3842930" y="909836"/>
                </a:lnTo>
                <a:lnTo>
                  <a:pt x="3888442" y="992510"/>
                </a:lnTo>
                <a:lnTo>
                  <a:pt x="3843529" y="1008234"/>
                </a:lnTo>
                <a:cubicBezTo>
                  <a:pt x="3528403" y="1135738"/>
                  <a:pt x="3307288" y="1434232"/>
                  <a:pt x="3307288" y="1782128"/>
                </a:cubicBezTo>
                <a:cubicBezTo>
                  <a:pt x="3307288" y="2014059"/>
                  <a:pt x="3405562" y="2224033"/>
                  <a:pt x="3564448" y="2376025"/>
                </a:cubicBezTo>
                <a:lnTo>
                  <a:pt x="3571636" y="2381698"/>
                </a:lnTo>
                <a:lnTo>
                  <a:pt x="3549242" y="2398210"/>
                </a:lnTo>
                <a:lnTo>
                  <a:pt x="3487363" y="2435275"/>
                </a:lnTo>
                <a:lnTo>
                  <a:pt x="3376502" y="2306159"/>
                </a:lnTo>
                <a:cubicBezTo>
                  <a:pt x="3271334" y="2156571"/>
                  <a:pt x="3209925" y="1976241"/>
                  <a:pt x="3209925" y="1782128"/>
                </a:cubicBezTo>
                <a:cubicBezTo>
                  <a:pt x="3209925" y="1393903"/>
                  <a:pt x="3455560" y="1060807"/>
                  <a:pt x="3805631" y="918523"/>
                </a:cubicBezTo>
                <a:close/>
                <a:moveTo>
                  <a:pt x="4185285" y="844868"/>
                </a:moveTo>
                <a:cubicBezTo>
                  <a:pt x="4656627" y="844868"/>
                  <a:pt x="5049881" y="1166144"/>
                  <a:pt x="5140829" y="1593238"/>
                </a:cubicBezTo>
                <a:lnTo>
                  <a:pt x="5149357" y="1674522"/>
                </a:lnTo>
                <a:lnTo>
                  <a:pt x="5139690" y="1674019"/>
                </a:lnTo>
                <a:cubicBezTo>
                  <a:pt x="5113256" y="1674019"/>
                  <a:pt x="5087135" y="1675398"/>
                  <a:pt x="5061391" y="1678091"/>
                </a:cubicBezTo>
                <a:lnTo>
                  <a:pt x="5052466" y="1679494"/>
                </a:lnTo>
                <a:lnTo>
                  <a:pt x="5045444" y="1612860"/>
                </a:lnTo>
                <a:cubicBezTo>
                  <a:pt x="4963574" y="1230133"/>
                  <a:pt x="4609576" y="942231"/>
                  <a:pt x="4185285" y="942231"/>
                </a:cubicBezTo>
                <a:cubicBezTo>
                  <a:pt x="4154979" y="942231"/>
                  <a:pt x="4125031" y="943700"/>
                  <a:pt x="4095515" y="946567"/>
                </a:cubicBezTo>
                <a:lnTo>
                  <a:pt x="4011139" y="958886"/>
                </a:lnTo>
                <a:lnTo>
                  <a:pt x="3962493" y="870389"/>
                </a:lnTo>
                <a:lnTo>
                  <a:pt x="3988716" y="863910"/>
                </a:lnTo>
                <a:cubicBezTo>
                  <a:pt x="4052210" y="851425"/>
                  <a:pt x="4117951" y="844868"/>
                  <a:pt x="4185285" y="844868"/>
                </a:cubicBezTo>
                <a:close/>
                <a:moveTo>
                  <a:pt x="2585405" y="497130"/>
                </a:moveTo>
                <a:lnTo>
                  <a:pt x="2605493" y="518546"/>
                </a:lnTo>
                <a:cubicBezTo>
                  <a:pt x="2815291" y="764859"/>
                  <a:pt x="2941320" y="1080639"/>
                  <a:pt x="2941320" y="1424940"/>
                </a:cubicBezTo>
                <a:cubicBezTo>
                  <a:pt x="2941320" y="1818427"/>
                  <a:pt x="2776711" y="2174662"/>
                  <a:pt x="2510574" y="2432525"/>
                </a:cubicBezTo>
                <a:lnTo>
                  <a:pt x="2465607" y="2472124"/>
                </a:lnTo>
                <a:lnTo>
                  <a:pt x="2423047" y="2451909"/>
                </a:lnTo>
                <a:lnTo>
                  <a:pt x="2342644" y="2403748"/>
                </a:lnTo>
                <a:lnTo>
                  <a:pt x="2416748" y="2338699"/>
                </a:lnTo>
                <a:cubicBezTo>
                  <a:pt x="2658873" y="2104848"/>
                  <a:pt x="2808630" y="1781785"/>
                  <a:pt x="2808630" y="1424940"/>
                </a:cubicBezTo>
                <a:cubicBezTo>
                  <a:pt x="2808630" y="1112701"/>
                  <a:pt x="2693972" y="826326"/>
                  <a:pt x="2503103" y="602949"/>
                </a:cubicBezTo>
                <a:lnTo>
                  <a:pt x="2454712" y="551525"/>
                </a:lnTo>
                <a:lnTo>
                  <a:pt x="2518093" y="521421"/>
                </a:lnTo>
                <a:close/>
                <a:moveTo>
                  <a:pt x="2358786" y="460302"/>
                </a:moveTo>
                <a:lnTo>
                  <a:pt x="2416748" y="511181"/>
                </a:lnTo>
                <a:lnTo>
                  <a:pt x="2454712" y="551525"/>
                </a:lnTo>
                <a:lnTo>
                  <a:pt x="2423047" y="566565"/>
                </a:lnTo>
                <a:cubicBezTo>
                  <a:pt x="2084107" y="748108"/>
                  <a:pt x="1854016" y="1102179"/>
                  <a:pt x="1854016" y="1509237"/>
                </a:cubicBezTo>
                <a:cubicBezTo>
                  <a:pt x="1854016" y="1879290"/>
                  <a:pt x="2044174" y="2205552"/>
                  <a:pt x="2333398" y="2398210"/>
                </a:cubicBezTo>
                <a:lnTo>
                  <a:pt x="2342644" y="2403748"/>
                </a:lnTo>
                <a:lnTo>
                  <a:pt x="2321733" y="2422103"/>
                </a:lnTo>
                <a:lnTo>
                  <a:pt x="2238309" y="2482355"/>
                </a:lnTo>
                <a:lnTo>
                  <a:pt x="2170643" y="2432391"/>
                </a:lnTo>
                <a:cubicBezTo>
                  <a:pt x="1901373" y="2212965"/>
                  <a:pt x="1729740" y="1880892"/>
                  <a:pt x="1729740" y="1509237"/>
                </a:cubicBezTo>
                <a:cubicBezTo>
                  <a:pt x="1729740" y="1096287"/>
                  <a:pt x="1941632" y="732204"/>
                  <a:pt x="2263914" y="517213"/>
                </a:cubicBezTo>
                <a:close/>
                <a:moveTo>
                  <a:pt x="2941320" y="312897"/>
                </a:moveTo>
                <a:cubicBezTo>
                  <a:pt x="3359531" y="312897"/>
                  <a:pt x="3728252" y="522124"/>
                  <a:pt x="3945981" y="840352"/>
                </a:cubicBezTo>
                <a:lnTo>
                  <a:pt x="3962493" y="870389"/>
                </a:lnTo>
                <a:lnTo>
                  <a:pt x="3895243" y="887006"/>
                </a:lnTo>
                <a:lnTo>
                  <a:pt x="3840065" y="906412"/>
                </a:lnTo>
                <a:lnTo>
                  <a:pt x="3710160" y="751173"/>
                </a:lnTo>
                <a:cubicBezTo>
                  <a:pt x="3513397" y="557168"/>
                  <a:pt x="3241571" y="437173"/>
                  <a:pt x="2941320" y="437173"/>
                </a:cubicBezTo>
                <a:cubicBezTo>
                  <a:pt x="2828726" y="437173"/>
                  <a:pt x="2720130" y="454047"/>
                  <a:pt x="2617989" y="485371"/>
                </a:cubicBezTo>
                <a:lnTo>
                  <a:pt x="2585405" y="497130"/>
                </a:lnTo>
                <a:lnTo>
                  <a:pt x="2510574" y="417355"/>
                </a:lnTo>
                <a:lnTo>
                  <a:pt x="2490277" y="399482"/>
                </a:lnTo>
                <a:lnTo>
                  <a:pt x="2581033" y="366682"/>
                </a:lnTo>
                <a:cubicBezTo>
                  <a:pt x="2694848" y="331728"/>
                  <a:pt x="2815857" y="312897"/>
                  <a:pt x="2941320" y="312897"/>
                </a:cubicBezTo>
                <a:close/>
                <a:moveTo>
                  <a:pt x="1470660" y="0"/>
                </a:moveTo>
                <a:cubicBezTo>
                  <a:pt x="1826008" y="0"/>
                  <a:pt x="2151920" y="122111"/>
                  <a:pt x="2406136" y="325387"/>
                </a:cubicBezTo>
                <a:lnTo>
                  <a:pt x="2490277" y="399482"/>
                </a:lnTo>
                <a:lnTo>
                  <a:pt x="2469719" y="406912"/>
                </a:lnTo>
                <a:cubicBezTo>
                  <a:pt x="2433481" y="422046"/>
                  <a:pt x="2398144" y="438872"/>
                  <a:pt x="2363809" y="457289"/>
                </a:cubicBezTo>
                <a:lnTo>
                  <a:pt x="2358786" y="460302"/>
                </a:lnTo>
                <a:lnTo>
                  <a:pt x="2321733" y="427777"/>
                </a:lnTo>
                <a:cubicBezTo>
                  <a:pt x="2090453" y="243430"/>
                  <a:pt x="1793946" y="132690"/>
                  <a:pt x="1470660" y="132690"/>
                </a:cubicBezTo>
                <a:cubicBezTo>
                  <a:pt x="731720" y="132690"/>
                  <a:pt x="132690" y="711250"/>
                  <a:pt x="132690" y="1424940"/>
                </a:cubicBezTo>
                <a:cubicBezTo>
                  <a:pt x="132690" y="2138630"/>
                  <a:pt x="731720" y="2717190"/>
                  <a:pt x="1470660" y="2717190"/>
                </a:cubicBezTo>
                <a:cubicBezTo>
                  <a:pt x="1747763" y="2717190"/>
                  <a:pt x="2005190" y="2635830"/>
                  <a:pt x="2218732" y="2496494"/>
                </a:cubicBezTo>
                <a:lnTo>
                  <a:pt x="2238309" y="2482355"/>
                </a:lnTo>
                <a:lnTo>
                  <a:pt x="2263914" y="2501261"/>
                </a:lnTo>
                <a:lnTo>
                  <a:pt x="2359261" y="2558457"/>
                </a:lnTo>
                <a:lnTo>
                  <a:pt x="2292920" y="2606523"/>
                </a:lnTo>
                <a:cubicBezTo>
                  <a:pt x="2058201" y="2760166"/>
                  <a:pt x="1775244" y="2849880"/>
                  <a:pt x="1470660" y="2849880"/>
                </a:cubicBezTo>
                <a:cubicBezTo>
                  <a:pt x="658437" y="2849880"/>
                  <a:pt x="0" y="2211913"/>
                  <a:pt x="0" y="1424940"/>
                </a:cubicBezTo>
                <a:cubicBezTo>
                  <a:pt x="0" y="637967"/>
                  <a:pt x="658437" y="0"/>
                  <a:pt x="1470660" y="0"/>
                </a:cubicBezTo>
                <a:close/>
              </a:path>
            </a:pathLst>
          </a:custGeom>
          <a:gradFill>
            <a:gsLst>
              <a:gs pos="19000">
                <a:srgbClr val="FFF200">
                  <a:lumMod val="27000"/>
                  <a:lumOff val="73000"/>
                </a:srgbClr>
              </a:gs>
              <a:gs pos="45000">
                <a:srgbClr val="FF6600"/>
              </a:gs>
              <a:gs pos="100000">
                <a:srgbClr val="4D0808"/>
              </a:gs>
            </a:gsLst>
            <a:lin ang="5400000" scaled="0"/>
          </a:gradFill>
          <a:ln w="25400">
            <a:solidFill>
              <a:srgbClr val="FF6600"/>
            </a:solidFill>
            <a:prstDash val="sysDot"/>
          </a:ln>
          <a:effectLst/>
          <a:scene3d>
            <a:camera prst="orthographicFront"/>
            <a:lightRig rig="flat"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Forma libre 30"/>
          <p:cNvSpPr/>
          <p:nvPr/>
        </p:nvSpPr>
        <p:spPr>
          <a:xfrm flipH="1" flipV="1">
            <a:off x="5364264" y="2628112"/>
            <a:ext cx="1835520" cy="1135905"/>
          </a:xfrm>
          <a:custGeom>
            <a:avLst/>
            <a:gdLst>
              <a:gd name="connsiteX0" fmla="*/ 4516253 w 6336030"/>
              <a:gd name="connsiteY0" fmla="*/ 2662857 h 3783330"/>
              <a:gd name="connsiteX1" fmla="*/ 4535447 w 6336030"/>
              <a:gd name="connsiteY1" fmla="*/ 2726846 h 3783330"/>
              <a:gd name="connsiteX2" fmla="*/ 5139690 w 6336030"/>
              <a:gd name="connsiteY2" fmla="*/ 3141327 h 3783330"/>
              <a:gd name="connsiteX3" fmla="*/ 5143130 w 6336030"/>
              <a:gd name="connsiteY3" fmla="*/ 3140968 h 3783330"/>
              <a:gd name="connsiteX4" fmla="*/ 5139690 w 6336030"/>
              <a:gd name="connsiteY4" fmla="*/ 3175635 h 3783330"/>
              <a:gd name="connsiteX5" fmla="*/ 5147166 w 6336030"/>
              <a:gd name="connsiteY5" fmla="*/ 3250970 h 3783330"/>
              <a:gd name="connsiteX6" fmla="*/ 5139690 w 6336030"/>
              <a:gd name="connsiteY6" fmla="*/ 3251359 h 3783330"/>
              <a:gd name="connsiteX7" fmla="*/ 4434061 w 6336030"/>
              <a:gd name="connsiteY7" fmla="*/ 2769675 h 3783330"/>
              <a:gd name="connsiteX8" fmla="*/ 4410994 w 6336030"/>
              <a:gd name="connsiteY8" fmla="*/ 2693146 h 3783330"/>
              <a:gd name="connsiteX9" fmla="*/ 4475327 w 6336030"/>
              <a:gd name="connsiteY9" fmla="*/ 2677251 h 3783330"/>
              <a:gd name="connsiteX10" fmla="*/ 5764984 w 6336030"/>
              <a:gd name="connsiteY10" fmla="*/ 2656670 h 3783330"/>
              <a:gd name="connsiteX11" fmla="*/ 5841091 w 6336030"/>
              <a:gd name="connsiteY11" fmla="*/ 2664485 h 3783330"/>
              <a:gd name="connsiteX12" fmla="*/ 5873899 w 6336030"/>
              <a:gd name="connsiteY12" fmla="*/ 2674859 h 3783330"/>
              <a:gd name="connsiteX13" fmla="*/ 5845319 w 6336030"/>
              <a:gd name="connsiteY13" fmla="*/ 2769675 h 3783330"/>
              <a:gd name="connsiteX14" fmla="*/ 5294028 w 6336030"/>
              <a:gd name="connsiteY14" fmla="*/ 3235336 h 3783330"/>
              <a:gd name="connsiteX15" fmla="*/ 5232501 w 6336030"/>
              <a:gd name="connsiteY15" fmla="*/ 3245007 h 3783330"/>
              <a:gd name="connsiteX16" fmla="*/ 5225635 w 6336030"/>
              <a:gd name="connsiteY16" fmla="*/ 3175635 h 3783330"/>
              <a:gd name="connsiteX17" fmla="*/ 5229963 w 6336030"/>
              <a:gd name="connsiteY17" fmla="*/ 3131910 h 3783330"/>
              <a:gd name="connsiteX18" fmla="*/ 5271852 w 6336030"/>
              <a:gd name="connsiteY18" fmla="*/ 3127540 h 3783330"/>
              <a:gd name="connsiteX19" fmla="*/ 5743934 w 6336030"/>
              <a:gd name="connsiteY19" fmla="*/ 2726846 h 3783330"/>
              <a:gd name="connsiteX20" fmla="*/ 5892924 w 6336030"/>
              <a:gd name="connsiteY20" fmla="*/ 2591170 h 3783330"/>
              <a:gd name="connsiteX21" fmla="*/ 5970695 w 6336030"/>
              <a:gd name="connsiteY21" fmla="*/ 2615696 h 3783330"/>
              <a:gd name="connsiteX22" fmla="*/ 6336030 w 6336030"/>
              <a:gd name="connsiteY22" fmla="*/ 3175635 h 3783330"/>
              <a:gd name="connsiteX23" fmla="*/ 5737860 w 6336030"/>
              <a:gd name="connsiteY23" fmla="*/ 3783330 h 3783330"/>
              <a:gd name="connsiteX24" fmla="*/ 5151843 w 6336030"/>
              <a:gd name="connsiteY24" fmla="*/ 3298107 h 3783330"/>
              <a:gd name="connsiteX25" fmla="*/ 5147166 w 6336030"/>
              <a:gd name="connsiteY25" fmla="*/ 3250970 h 3783330"/>
              <a:gd name="connsiteX26" fmla="*/ 5217990 w 6336030"/>
              <a:gd name="connsiteY26" fmla="*/ 3247287 h 3783330"/>
              <a:gd name="connsiteX27" fmla="*/ 5232501 w 6336030"/>
              <a:gd name="connsiteY27" fmla="*/ 3245007 h 3783330"/>
              <a:gd name="connsiteX28" fmla="*/ 5236042 w 6336030"/>
              <a:gd name="connsiteY28" fmla="*/ 3280786 h 3783330"/>
              <a:gd name="connsiteX29" fmla="*/ 5737860 w 6336030"/>
              <a:gd name="connsiteY29" fmla="*/ 3697385 h 3783330"/>
              <a:gd name="connsiteX30" fmla="*/ 6250085 w 6336030"/>
              <a:gd name="connsiteY30" fmla="*/ 3175635 h 3783330"/>
              <a:gd name="connsiteX31" fmla="*/ 5937241 w 6336030"/>
              <a:gd name="connsiteY31" fmla="*/ 2694887 h 3783330"/>
              <a:gd name="connsiteX32" fmla="*/ 5873899 w 6336030"/>
              <a:gd name="connsiteY32" fmla="*/ 2674859 h 3783330"/>
              <a:gd name="connsiteX33" fmla="*/ 5889942 w 6336030"/>
              <a:gd name="connsiteY33" fmla="*/ 2621634 h 3783330"/>
              <a:gd name="connsiteX34" fmla="*/ 5737860 w 6336030"/>
              <a:gd name="connsiteY34" fmla="*/ 2567940 h 3783330"/>
              <a:gd name="connsiteX35" fmla="*/ 5784748 w 6336030"/>
              <a:gd name="connsiteY35" fmla="*/ 2572742 h 3783330"/>
              <a:gd name="connsiteX36" fmla="*/ 5782145 w 6336030"/>
              <a:gd name="connsiteY36" fmla="*/ 2599458 h 3783330"/>
              <a:gd name="connsiteX37" fmla="*/ 5764984 w 6336030"/>
              <a:gd name="connsiteY37" fmla="*/ 2656670 h 3783330"/>
              <a:gd name="connsiteX38" fmla="*/ 5737860 w 6336030"/>
              <a:gd name="connsiteY38" fmla="*/ 2653885 h 3783330"/>
              <a:gd name="connsiteX39" fmla="*/ 5236042 w 6336030"/>
              <a:gd name="connsiteY39" fmla="*/ 3070484 h 3783330"/>
              <a:gd name="connsiteX40" fmla="*/ 5229963 w 6336030"/>
              <a:gd name="connsiteY40" fmla="*/ 3131910 h 3783330"/>
              <a:gd name="connsiteX41" fmla="*/ 5143130 w 6336030"/>
              <a:gd name="connsiteY41" fmla="*/ 3140968 h 3783330"/>
              <a:gd name="connsiteX42" fmla="*/ 5151843 w 6336030"/>
              <a:gd name="connsiteY42" fmla="*/ 3053163 h 3783330"/>
              <a:gd name="connsiteX43" fmla="*/ 5737860 w 6336030"/>
              <a:gd name="connsiteY43" fmla="*/ 2567940 h 3783330"/>
              <a:gd name="connsiteX44" fmla="*/ 3672662 w 6336030"/>
              <a:gd name="connsiteY44" fmla="*/ 2461436 h 3783330"/>
              <a:gd name="connsiteX45" fmla="*/ 3694389 w 6336030"/>
              <a:gd name="connsiteY45" fmla="*/ 2478584 h 3783330"/>
              <a:gd name="connsiteX46" fmla="*/ 4185285 w 6336030"/>
              <a:gd name="connsiteY46" fmla="*/ 2622025 h 3783330"/>
              <a:gd name="connsiteX47" fmla="*/ 4362232 w 6336030"/>
              <a:gd name="connsiteY47" fmla="*/ 2604961 h 3783330"/>
              <a:gd name="connsiteX48" fmla="*/ 4387206 w 6336030"/>
              <a:gd name="connsiteY48" fmla="*/ 2598819 h 3783330"/>
              <a:gd name="connsiteX49" fmla="*/ 4389439 w 6336030"/>
              <a:gd name="connsiteY49" fmla="*/ 2621634 h 3783330"/>
              <a:gd name="connsiteX50" fmla="*/ 4410994 w 6336030"/>
              <a:gd name="connsiteY50" fmla="*/ 2693146 h 3783330"/>
              <a:gd name="connsiteX51" fmla="*/ 4381854 w 6336030"/>
              <a:gd name="connsiteY51" fmla="*/ 2700346 h 3783330"/>
              <a:gd name="connsiteX52" fmla="*/ 4185285 w 6336030"/>
              <a:gd name="connsiteY52" fmla="*/ 2719388 h 3783330"/>
              <a:gd name="connsiteX53" fmla="*/ 3639952 w 6336030"/>
              <a:gd name="connsiteY53" fmla="*/ 2559319 h 3783330"/>
              <a:gd name="connsiteX54" fmla="*/ 3589123 w 6336030"/>
              <a:gd name="connsiteY54" fmla="*/ 2519019 h 3783330"/>
              <a:gd name="connsiteX55" fmla="*/ 3618726 w 6336030"/>
              <a:gd name="connsiteY55" fmla="*/ 2501261 h 3783330"/>
              <a:gd name="connsiteX56" fmla="*/ 3487363 w 6336030"/>
              <a:gd name="connsiteY56" fmla="*/ 2435275 h 3783330"/>
              <a:gd name="connsiteX57" fmla="*/ 3495602 w 6336030"/>
              <a:gd name="connsiteY57" fmla="*/ 2444871 h 3783330"/>
              <a:gd name="connsiteX58" fmla="*/ 3589123 w 6336030"/>
              <a:gd name="connsiteY58" fmla="*/ 2519019 h 3783330"/>
              <a:gd name="connsiteX59" fmla="*/ 3518831 w 6336030"/>
              <a:gd name="connsiteY59" fmla="*/ 2561185 h 3783330"/>
              <a:gd name="connsiteX60" fmla="*/ 2941320 w 6336030"/>
              <a:gd name="connsiteY60" fmla="*/ 2705577 h 3783330"/>
              <a:gd name="connsiteX61" fmla="*/ 2363809 w 6336030"/>
              <a:gd name="connsiteY61" fmla="*/ 2561185 h 3783330"/>
              <a:gd name="connsiteX62" fmla="*/ 2359261 w 6336030"/>
              <a:gd name="connsiteY62" fmla="*/ 2558457 h 3783330"/>
              <a:gd name="connsiteX63" fmla="*/ 2406136 w 6336030"/>
              <a:gd name="connsiteY63" fmla="*/ 2524493 h 3783330"/>
              <a:gd name="connsiteX64" fmla="*/ 2465607 w 6336030"/>
              <a:gd name="connsiteY64" fmla="*/ 2472124 h 3783330"/>
              <a:gd name="connsiteX65" fmla="*/ 2518093 w 6336030"/>
              <a:gd name="connsiteY65" fmla="*/ 2497053 h 3783330"/>
              <a:gd name="connsiteX66" fmla="*/ 2941320 w 6336030"/>
              <a:gd name="connsiteY66" fmla="*/ 2581301 h 3783330"/>
              <a:gd name="connsiteX67" fmla="*/ 3459594 w 6336030"/>
              <a:gd name="connsiteY67" fmla="*/ 2451909 h 3783330"/>
              <a:gd name="connsiteX68" fmla="*/ 5139690 w 6336030"/>
              <a:gd name="connsiteY68" fmla="*/ 1784051 h 3783330"/>
              <a:gd name="connsiteX69" fmla="*/ 5160219 w 6336030"/>
              <a:gd name="connsiteY69" fmla="*/ 1786193 h 3783330"/>
              <a:gd name="connsiteX70" fmla="*/ 5140829 w 6336030"/>
              <a:gd name="connsiteY70" fmla="*/ 1971019 h 3783330"/>
              <a:gd name="connsiteX71" fmla="*/ 4564939 w 6336030"/>
              <a:gd name="connsiteY71" fmla="*/ 2645734 h 3783330"/>
              <a:gd name="connsiteX72" fmla="*/ 4516253 w 6336030"/>
              <a:gd name="connsiteY72" fmla="*/ 2662857 h 3783330"/>
              <a:gd name="connsiteX73" fmla="*/ 4497235 w 6336030"/>
              <a:gd name="connsiteY73" fmla="*/ 2599458 h 3783330"/>
              <a:gd name="connsiteX74" fmla="*/ 4494127 w 6336030"/>
              <a:gd name="connsiteY74" fmla="*/ 2567546 h 3783330"/>
              <a:gd name="connsiteX75" fmla="*/ 4527041 w 6336030"/>
              <a:gd name="connsiteY75" fmla="*/ 2556022 h 3783330"/>
              <a:gd name="connsiteX76" fmla="*/ 5045444 w 6336030"/>
              <a:gd name="connsiteY76" fmla="*/ 1951397 h 3783330"/>
              <a:gd name="connsiteX77" fmla="*/ 5062228 w 6336030"/>
              <a:gd name="connsiteY77" fmla="*/ 1792132 h 3783330"/>
              <a:gd name="connsiteX78" fmla="*/ 5052466 w 6336030"/>
              <a:gd name="connsiteY78" fmla="*/ 1679494 h 3783330"/>
              <a:gd name="connsiteX79" fmla="*/ 5063282 w 6336030"/>
              <a:gd name="connsiteY79" fmla="*/ 1782128 h 3783330"/>
              <a:gd name="connsiteX80" fmla="*/ 5062228 w 6336030"/>
              <a:gd name="connsiteY80" fmla="*/ 1792132 h 3783330"/>
              <a:gd name="connsiteX81" fmla="*/ 5007528 w 6336030"/>
              <a:gd name="connsiteY81" fmla="*/ 1797839 h 3783330"/>
              <a:gd name="connsiteX82" fmla="*/ 4483912 w 6336030"/>
              <a:gd name="connsiteY82" fmla="*/ 2462689 h 3783330"/>
              <a:gd name="connsiteX83" fmla="*/ 4494127 w 6336030"/>
              <a:gd name="connsiteY83" fmla="*/ 2567546 h 3783330"/>
              <a:gd name="connsiteX84" fmla="*/ 4446375 w 6336030"/>
              <a:gd name="connsiteY84" fmla="*/ 2584265 h 3783330"/>
              <a:gd name="connsiteX85" fmla="*/ 4387206 w 6336030"/>
              <a:gd name="connsiteY85" fmla="*/ 2598819 h 3783330"/>
              <a:gd name="connsiteX86" fmla="*/ 4373880 w 6336030"/>
              <a:gd name="connsiteY86" fmla="*/ 2462689 h 3783330"/>
              <a:gd name="connsiteX87" fmla="*/ 4985353 w 6336030"/>
              <a:gd name="connsiteY87" fmla="*/ 1690042 h 3783330"/>
              <a:gd name="connsiteX88" fmla="*/ 5149357 w 6336030"/>
              <a:gd name="connsiteY88" fmla="*/ 1674522 h 3783330"/>
              <a:gd name="connsiteX89" fmla="*/ 5217990 w 6336030"/>
              <a:gd name="connsiteY89" fmla="*/ 1678091 h 3783330"/>
              <a:gd name="connsiteX90" fmla="*/ 5905500 w 6336030"/>
              <a:gd name="connsiteY90" fmla="*/ 2462689 h 3783330"/>
              <a:gd name="connsiteX91" fmla="*/ 5892924 w 6336030"/>
              <a:gd name="connsiteY91" fmla="*/ 2591170 h 3783330"/>
              <a:gd name="connsiteX92" fmla="*/ 5858412 w 6336030"/>
              <a:gd name="connsiteY92" fmla="*/ 2580286 h 3783330"/>
              <a:gd name="connsiteX93" fmla="*/ 5784748 w 6336030"/>
              <a:gd name="connsiteY93" fmla="*/ 2572742 h 3783330"/>
              <a:gd name="connsiteX94" fmla="*/ 5795468 w 6336030"/>
              <a:gd name="connsiteY94" fmla="*/ 2462689 h 3783330"/>
              <a:gd name="connsiteX95" fmla="*/ 5271852 w 6336030"/>
              <a:gd name="connsiteY95" fmla="*/ 1797839 h 3783330"/>
              <a:gd name="connsiteX96" fmla="*/ 5160219 w 6336030"/>
              <a:gd name="connsiteY96" fmla="*/ 1786193 h 3783330"/>
              <a:gd name="connsiteX97" fmla="*/ 5160645 w 6336030"/>
              <a:gd name="connsiteY97" fmla="*/ 1782128 h 3783330"/>
              <a:gd name="connsiteX98" fmla="*/ 4011139 w 6336030"/>
              <a:gd name="connsiteY98" fmla="*/ 958886 h 3783330"/>
              <a:gd name="connsiteX99" fmla="*/ 4057688 w 6336030"/>
              <a:gd name="connsiteY99" fmla="*/ 1043568 h 3783330"/>
              <a:gd name="connsiteX100" fmla="*/ 4152900 w 6336030"/>
              <a:gd name="connsiteY100" fmla="*/ 1509237 h 3783330"/>
              <a:gd name="connsiteX101" fmla="*/ 3711998 w 6336030"/>
              <a:gd name="connsiteY101" fmla="*/ 2432391 h 3783330"/>
              <a:gd name="connsiteX102" fmla="*/ 3672662 w 6336030"/>
              <a:gd name="connsiteY102" fmla="*/ 2461436 h 3783330"/>
              <a:gd name="connsiteX103" fmla="*/ 3571636 w 6336030"/>
              <a:gd name="connsiteY103" fmla="*/ 2381698 h 3783330"/>
              <a:gd name="connsiteX104" fmla="*/ 3632946 w 6336030"/>
              <a:gd name="connsiteY104" fmla="*/ 2336494 h 3783330"/>
              <a:gd name="connsiteX105" fmla="*/ 4028624 w 6336030"/>
              <a:gd name="connsiteY105" fmla="*/ 1509237 h 3783330"/>
              <a:gd name="connsiteX106" fmla="*/ 3943178 w 6336030"/>
              <a:gd name="connsiteY106" fmla="*/ 1091941 h 3783330"/>
              <a:gd name="connsiteX107" fmla="*/ 3888442 w 6336030"/>
              <a:gd name="connsiteY107" fmla="*/ 992510 h 3783330"/>
              <a:gd name="connsiteX108" fmla="*/ 3924196 w 6336030"/>
              <a:gd name="connsiteY108" fmla="*/ 979991 h 3783330"/>
              <a:gd name="connsiteX109" fmla="*/ 4008338 w 6336030"/>
              <a:gd name="connsiteY109" fmla="*/ 959295 h 3783330"/>
              <a:gd name="connsiteX110" fmla="*/ 3840065 w 6336030"/>
              <a:gd name="connsiteY110" fmla="*/ 906412 h 3783330"/>
              <a:gd name="connsiteX111" fmla="*/ 3842930 w 6336030"/>
              <a:gd name="connsiteY111" fmla="*/ 909836 h 3783330"/>
              <a:gd name="connsiteX112" fmla="*/ 3888442 w 6336030"/>
              <a:gd name="connsiteY112" fmla="*/ 992510 h 3783330"/>
              <a:gd name="connsiteX113" fmla="*/ 3843529 w 6336030"/>
              <a:gd name="connsiteY113" fmla="*/ 1008234 h 3783330"/>
              <a:gd name="connsiteX114" fmla="*/ 3307288 w 6336030"/>
              <a:gd name="connsiteY114" fmla="*/ 1782128 h 3783330"/>
              <a:gd name="connsiteX115" fmla="*/ 3564448 w 6336030"/>
              <a:gd name="connsiteY115" fmla="*/ 2376025 h 3783330"/>
              <a:gd name="connsiteX116" fmla="*/ 3571636 w 6336030"/>
              <a:gd name="connsiteY116" fmla="*/ 2381698 h 3783330"/>
              <a:gd name="connsiteX117" fmla="*/ 3549242 w 6336030"/>
              <a:gd name="connsiteY117" fmla="*/ 2398210 h 3783330"/>
              <a:gd name="connsiteX118" fmla="*/ 3487363 w 6336030"/>
              <a:gd name="connsiteY118" fmla="*/ 2435275 h 3783330"/>
              <a:gd name="connsiteX119" fmla="*/ 3376502 w 6336030"/>
              <a:gd name="connsiteY119" fmla="*/ 2306159 h 3783330"/>
              <a:gd name="connsiteX120" fmla="*/ 3209925 w 6336030"/>
              <a:gd name="connsiteY120" fmla="*/ 1782128 h 3783330"/>
              <a:gd name="connsiteX121" fmla="*/ 3805631 w 6336030"/>
              <a:gd name="connsiteY121" fmla="*/ 918523 h 3783330"/>
              <a:gd name="connsiteX122" fmla="*/ 4185285 w 6336030"/>
              <a:gd name="connsiteY122" fmla="*/ 844868 h 3783330"/>
              <a:gd name="connsiteX123" fmla="*/ 5140829 w 6336030"/>
              <a:gd name="connsiteY123" fmla="*/ 1593238 h 3783330"/>
              <a:gd name="connsiteX124" fmla="*/ 5149357 w 6336030"/>
              <a:gd name="connsiteY124" fmla="*/ 1674522 h 3783330"/>
              <a:gd name="connsiteX125" fmla="*/ 5139690 w 6336030"/>
              <a:gd name="connsiteY125" fmla="*/ 1674019 h 3783330"/>
              <a:gd name="connsiteX126" fmla="*/ 5061391 w 6336030"/>
              <a:gd name="connsiteY126" fmla="*/ 1678091 h 3783330"/>
              <a:gd name="connsiteX127" fmla="*/ 5052466 w 6336030"/>
              <a:gd name="connsiteY127" fmla="*/ 1679494 h 3783330"/>
              <a:gd name="connsiteX128" fmla="*/ 5045444 w 6336030"/>
              <a:gd name="connsiteY128" fmla="*/ 1612860 h 3783330"/>
              <a:gd name="connsiteX129" fmla="*/ 4185285 w 6336030"/>
              <a:gd name="connsiteY129" fmla="*/ 942231 h 3783330"/>
              <a:gd name="connsiteX130" fmla="*/ 4095515 w 6336030"/>
              <a:gd name="connsiteY130" fmla="*/ 946567 h 3783330"/>
              <a:gd name="connsiteX131" fmla="*/ 4011139 w 6336030"/>
              <a:gd name="connsiteY131" fmla="*/ 958886 h 3783330"/>
              <a:gd name="connsiteX132" fmla="*/ 3962493 w 6336030"/>
              <a:gd name="connsiteY132" fmla="*/ 870389 h 3783330"/>
              <a:gd name="connsiteX133" fmla="*/ 3988716 w 6336030"/>
              <a:gd name="connsiteY133" fmla="*/ 863910 h 3783330"/>
              <a:gd name="connsiteX134" fmla="*/ 4185285 w 6336030"/>
              <a:gd name="connsiteY134" fmla="*/ 844868 h 3783330"/>
              <a:gd name="connsiteX135" fmla="*/ 2585405 w 6336030"/>
              <a:gd name="connsiteY135" fmla="*/ 497130 h 3783330"/>
              <a:gd name="connsiteX136" fmla="*/ 2605493 w 6336030"/>
              <a:gd name="connsiteY136" fmla="*/ 518546 h 3783330"/>
              <a:gd name="connsiteX137" fmla="*/ 2941320 w 6336030"/>
              <a:gd name="connsiteY137" fmla="*/ 1424940 h 3783330"/>
              <a:gd name="connsiteX138" fmla="*/ 2510574 w 6336030"/>
              <a:gd name="connsiteY138" fmla="*/ 2432525 h 3783330"/>
              <a:gd name="connsiteX139" fmla="*/ 2465607 w 6336030"/>
              <a:gd name="connsiteY139" fmla="*/ 2472124 h 3783330"/>
              <a:gd name="connsiteX140" fmla="*/ 2423047 w 6336030"/>
              <a:gd name="connsiteY140" fmla="*/ 2451909 h 3783330"/>
              <a:gd name="connsiteX141" fmla="*/ 2342644 w 6336030"/>
              <a:gd name="connsiteY141" fmla="*/ 2403748 h 3783330"/>
              <a:gd name="connsiteX142" fmla="*/ 2416748 w 6336030"/>
              <a:gd name="connsiteY142" fmla="*/ 2338699 h 3783330"/>
              <a:gd name="connsiteX143" fmla="*/ 2808630 w 6336030"/>
              <a:gd name="connsiteY143" fmla="*/ 1424940 h 3783330"/>
              <a:gd name="connsiteX144" fmla="*/ 2503103 w 6336030"/>
              <a:gd name="connsiteY144" fmla="*/ 602949 h 3783330"/>
              <a:gd name="connsiteX145" fmla="*/ 2454712 w 6336030"/>
              <a:gd name="connsiteY145" fmla="*/ 551525 h 3783330"/>
              <a:gd name="connsiteX146" fmla="*/ 2518093 w 6336030"/>
              <a:gd name="connsiteY146" fmla="*/ 521421 h 3783330"/>
              <a:gd name="connsiteX147" fmla="*/ 2358786 w 6336030"/>
              <a:gd name="connsiteY147" fmla="*/ 460302 h 3783330"/>
              <a:gd name="connsiteX148" fmla="*/ 2416748 w 6336030"/>
              <a:gd name="connsiteY148" fmla="*/ 511181 h 3783330"/>
              <a:gd name="connsiteX149" fmla="*/ 2454712 w 6336030"/>
              <a:gd name="connsiteY149" fmla="*/ 551525 h 3783330"/>
              <a:gd name="connsiteX150" fmla="*/ 2423047 w 6336030"/>
              <a:gd name="connsiteY150" fmla="*/ 566565 h 3783330"/>
              <a:gd name="connsiteX151" fmla="*/ 1854016 w 6336030"/>
              <a:gd name="connsiteY151" fmla="*/ 1509237 h 3783330"/>
              <a:gd name="connsiteX152" fmla="*/ 2333398 w 6336030"/>
              <a:gd name="connsiteY152" fmla="*/ 2398210 h 3783330"/>
              <a:gd name="connsiteX153" fmla="*/ 2342644 w 6336030"/>
              <a:gd name="connsiteY153" fmla="*/ 2403748 h 3783330"/>
              <a:gd name="connsiteX154" fmla="*/ 2321733 w 6336030"/>
              <a:gd name="connsiteY154" fmla="*/ 2422103 h 3783330"/>
              <a:gd name="connsiteX155" fmla="*/ 2238309 w 6336030"/>
              <a:gd name="connsiteY155" fmla="*/ 2482355 h 3783330"/>
              <a:gd name="connsiteX156" fmla="*/ 2170643 w 6336030"/>
              <a:gd name="connsiteY156" fmla="*/ 2432391 h 3783330"/>
              <a:gd name="connsiteX157" fmla="*/ 1729740 w 6336030"/>
              <a:gd name="connsiteY157" fmla="*/ 1509237 h 3783330"/>
              <a:gd name="connsiteX158" fmla="*/ 2263914 w 6336030"/>
              <a:gd name="connsiteY158" fmla="*/ 517213 h 3783330"/>
              <a:gd name="connsiteX159" fmla="*/ 2941320 w 6336030"/>
              <a:gd name="connsiteY159" fmla="*/ 312897 h 3783330"/>
              <a:gd name="connsiteX160" fmla="*/ 3945981 w 6336030"/>
              <a:gd name="connsiteY160" fmla="*/ 840352 h 3783330"/>
              <a:gd name="connsiteX161" fmla="*/ 3962493 w 6336030"/>
              <a:gd name="connsiteY161" fmla="*/ 870389 h 3783330"/>
              <a:gd name="connsiteX162" fmla="*/ 3895243 w 6336030"/>
              <a:gd name="connsiteY162" fmla="*/ 887006 h 3783330"/>
              <a:gd name="connsiteX163" fmla="*/ 3840065 w 6336030"/>
              <a:gd name="connsiteY163" fmla="*/ 906412 h 3783330"/>
              <a:gd name="connsiteX164" fmla="*/ 3710160 w 6336030"/>
              <a:gd name="connsiteY164" fmla="*/ 751173 h 3783330"/>
              <a:gd name="connsiteX165" fmla="*/ 2941320 w 6336030"/>
              <a:gd name="connsiteY165" fmla="*/ 437173 h 3783330"/>
              <a:gd name="connsiteX166" fmla="*/ 2617989 w 6336030"/>
              <a:gd name="connsiteY166" fmla="*/ 485371 h 3783330"/>
              <a:gd name="connsiteX167" fmla="*/ 2585405 w 6336030"/>
              <a:gd name="connsiteY167" fmla="*/ 497130 h 3783330"/>
              <a:gd name="connsiteX168" fmla="*/ 2510574 w 6336030"/>
              <a:gd name="connsiteY168" fmla="*/ 417355 h 3783330"/>
              <a:gd name="connsiteX169" fmla="*/ 2490277 w 6336030"/>
              <a:gd name="connsiteY169" fmla="*/ 399482 h 3783330"/>
              <a:gd name="connsiteX170" fmla="*/ 2581033 w 6336030"/>
              <a:gd name="connsiteY170" fmla="*/ 366682 h 3783330"/>
              <a:gd name="connsiteX171" fmla="*/ 2941320 w 6336030"/>
              <a:gd name="connsiteY171" fmla="*/ 312897 h 3783330"/>
              <a:gd name="connsiteX172" fmla="*/ 1470660 w 6336030"/>
              <a:gd name="connsiteY172" fmla="*/ 0 h 3783330"/>
              <a:gd name="connsiteX173" fmla="*/ 2406136 w 6336030"/>
              <a:gd name="connsiteY173" fmla="*/ 325387 h 3783330"/>
              <a:gd name="connsiteX174" fmla="*/ 2490277 w 6336030"/>
              <a:gd name="connsiteY174" fmla="*/ 399482 h 3783330"/>
              <a:gd name="connsiteX175" fmla="*/ 2469719 w 6336030"/>
              <a:gd name="connsiteY175" fmla="*/ 406912 h 3783330"/>
              <a:gd name="connsiteX176" fmla="*/ 2363809 w 6336030"/>
              <a:gd name="connsiteY176" fmla="*/ 457289 h 3783330"/>
              <a:gd name="connsiteX177" fmla="*/ 2358786 w 6336030"/>
              <a:gd name="connsiteY177" fmla="*/ 460302 h 3783330"/>
              <a:gd name="connsiteX178" fmla="*/ 2321733 w 6336030"/>
              <a:gd name="connsiteY178" fmla="*/ 427777 h 3783330"/>
              <a:gd name="connsiteX179" fmla="*/ 1470660 w 6336030"/>
              <a:gd name="connsiteY179" fmla="*/ 132690 h 3783330"/>
              <a:gd name="connsiteX180" fmla="*/ 132690 w 6336030"/>
              <a:gd name="connsiteY180" fmla="*/ 1424940 h 3783330"/>
              <a:gd name="connsiteX181" fmla="*/ 1470660 w 6336030"/>
              <a:gd name="connsiteY181" fmla="*/ 2717190 h 3783330"/>
              <a:gd name="connsiteX182" fmla="*/ 2218732 w 6336030"/>
              <a:gd name="connsiteY182" fmla="*/ 2496494 h 3783330"/>
              <a:gd name="connsiteX183" fmla="*/ 2238309 w 6336030"/>
              <a:gd name="connsiteY183" fmla="*/ 2482355 h 3783330"/>
              <a:gd name="connsiteX184" fmla="*/ 2263914 w 6336030"/>
              <a:gd name="connsiteY184" fmla="*/ 2501261 h 3783330"/>
              <a:gd name="connsiteX185" fmla="*/ 2359261 w 6336030"/>
              <a:gd name="connsiteY185" fmla="*/ 2558457 h 3783330"/>
              <a:gd name="connsiteX186" fmla="*/ 2292920 w 6336030"/>
              <a:gd name="connsiteY186" fmla="*/ 2606523 h 3783330"/>
              <a:gd name="connsiteX187" fmla="*/ 1470660 w 6336030"/>
              <a:gd name="connsiteY187" fmla="*/ 2849880 h 3783330"/>
              <a:gd name="connsiteX188" fmla="*/ 0 w 6336030"/>
              <a:gd name="connsiteY188" fmla="*/ 1424940 h 3783330"/>
              <a:gd name="connsiteX189" fmla="*/ 1470660 w 6336030"/>
              <a:gd name="connsiteY189" fmla="*/ 0 h 37833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Lst>
            <a:rect l="l" t="t" r="r" b="b"/>
            <a:pathLst>
              <a:path w="6336030" h="3783330">
                <a:moveTo>
                  <a:pt x="4516253" y="2662857"/>
                </a:moveTo>
                <a:lnTo>
                  <a:pt x="4535447" y="2726846"/>
                </a:lnTo>
                <a:cubicBezTo>
                  <a:pt x="4634999" y="2970419"/>
                  <a:pt x="4868058" y="3141327"/>
                  <a:pt x="5139690" y="3141327"/>
                </a:cubicBezTo>
                <a:lnTo>
                  <a:pt x="5143130" y="3140968"/>
                </a:lnTo>
                <a:lnTo>
                  <a:pt x="5139690" y="3175635"/>
                </a:lnTo>
                <a:lnTo>
                  <a:pt x="5147166" y="3250970"/>
                </a:lnTo>
                <a:lnTo>
                  <a:pt x="5139690" y="3251359"/>
                </a:lnTo>
                <a:cubicBezTo>
                  <a:pt x="4822482" y="3251359"/>
                  <a:pt x="4550318" y="3052740"/>
                  <a:pt x="4434061" y="2769675"/>
                </a:cubicBezTo>
                <a:lnTo>
                  <a:pt x="4410994" y="2693146"/>
                </a:lnTo>
                <a:lnTo>
                  <a:pt x="4475327" y="2677251"/>
                </a:lnTo>
                <a:close/>
                <a:moveTo>
                  <a:pt x="5764984" y="2656670"/>
                </a:moveTo>
                <a:lnTo>
                  <a:pt x="5841091" y="2664485"/>
                </a:lnTo>
                <a:lnTo>
                  <a:pt x="5873899" y="2674859"/>
                </a:lnTo>
                <a:lnTo>
                  <a:pt x="5845319" y="2769675"/>
                </a:lnTo>
                <a:cubicBezTo>
                  <a:pt x="5748439" y="3005563"/>
                  <a:pt x="5543290" y="3182807"/>
                  <a:pt x="5294028" y="3235336"/>
                </a:cubicBezTo>
                <a:lnTo>
                  <a:pt x="5232501" y="3245007"/>
                </a:lnTo>
                <a:lnTo>
                  <a:pt x="5225635" y="3175635"/>
                </a:lnTo>
                <a:lnTo>
                  <a:pt x="5229963" y="3131910"/>
                </a:lnTo>
                <a:lnTo>
                  <a:pt x="5271852" y="3127540"/>
                </a:lnTo>
                <a:cubicBezTo>
                  <a:pt x="5485300" y="3082339"/>
                  <a:pt x="5660973" y="2929823"/>
                  <a:pt x="5743934" y="2726846"/>
                </a:cubicBezTo>
                <a:close/>
                <a:moveTo>
                  <a:pt x="5892924" y="2591170"/>
                </a:moveTo>
                <a:lnTo>
                  <a:pt x="5970695" y="2615696"/>
                </a:lnTo>
                <a:cubicBezTo>
                  <a:pt x="6185387" y="2707949"/>
                  <a:pt x="6336030" y="2923920"/>
                  <a:pt x="6336030" y="3175635"/>
                </a:cubicBezTo>
                <a:cubicBezTo>
                  <a:pt x="6336030" y="3511256"/>
                  <a:pt x="6068220" y="3783330"/>
                  <a:pt x="5737860" y="3783330"/>
                </a:cubicBezTo>
                <a:cubicBezTo>
                  <a:pt x="5448795" y="3783330"/>
                  <a:pt x="5207620" y="3575024"/>
                  <a:pt x="5151843" y="3298107"/>
                </a:cubicBezTo>
                <a:lnTo>
                  <a:pt x="5147166" y="3250970"/>
                </a:lnTo>
                <a:lnTo>
                  <a:pt x="5217990" y="3247287"/>
                </a:lnTo>
                <a:lnTo>
                  <a:pt x="5232501" y="3245007"/>
                </a:lnTo>
                <a:lnTo>
                  <a:pt x="5236042" y="3280786"/>
                </a:lnTo>
                <a:cubicBezTo>
                  <a:pt x="5283805" y="3518539"/>
                  <a:pt x="5490328" y="3697385"/>
                  <a:pt x="5737860" y="3697385"/>
                </a:cubicBezTo>
                <a:cubicBezTo>
                  <a:pt x="6020754" y="3697385"/>
                  <a:pt x="6250085" y="3463790"/>
                  <a:pt x="6250085" y="3175635"/>
                </a:cubicBezTo>
                <a:cubicBezTo>
                  <a:pt x="6250085" y="2959519"/>
                  <a:pt x="6121087" y="2774093"/>
                  <a:pt x="5937241" y="2694887"/>
                </a:cubicBezTo>
                <a:lnTo>
                  <a:pt x="5873899" y="2674859"/>
                </a:lnTo>
                <a:lnTo>
                  <a:pt x="5889942" y="2621634"/>
                </a:lnTo>
                <a:close/>
                <a:moveTo>
                  <a:pt x="5737860" y="2567940"/>
                </a:moveTo>
                <a:lnTo>
                  <a:pt x="5784748" y="2572742"/>
                </a:lnTo>
                <a:lnTo>
                  <a:pt x="5782145" y="2599458"/>
                </a:lnTo>
                <a:lnTo>
                  <a:pt x="5764984" y="2656670"/>
                </a:lnTo>
                <a:lnTo>
                  <a:pt x="5737860" y="2653885"/>
                </a:lnTo>
                <a:cubicBezTo>
                  <a:pt x="5490328" y="2653885"/>
                  <a:pt x="5283805" y="2832731"/>
                  <a:pt x="5236042" y="3070484"/>
                </a:cubicBezTo>
                <a:lnTo>
                  <a:pt x="5229963" y="3131910"/>
                </a:lnTo>
                <a:lnTo>
                  <a:pt x="5143130" y="3140968"/>
                </a:lnTo>
                <a:lnTo>
                  <a:pt x="5151843" y="3053163"/>
                </a:lnTo>
                <a:cubicBezTo>
                  <a:pt x="5207620" y="2776247"/>
                  <a:pt x="5448795" y="2567940"/>
                  <a:pt x="5737860" y="2567940"/>
                </a:cubicBezTo>
                <a:close/>
                <a:moveTo>
                  <a:pt x="3672662" y="2461436"/>
                </a:moveTo>
                <a:lnTo>
                  <a:pt x="3694389" y="2478584"/>
                </a:lnTo>
                <a:cubicBezTo>
                  <a:pt x="3834518" y="2569145"/>
                  <a:pt x="4003446" y="2622025"/>
                  <a:pt x="4185285" y="2622025"/>
                </a:cubicBezTo>
                <a:cubicBezTo>
                  <a:pt x="4245898" y="2622025"/>
                  <a:pt x="4305077" y="2616150"/>
                  <a:pt x="4362232" y="2604961"/>
                </a:cubicBezTo>
                <a:lnTo>
                  <a:pt x="4387206" y="2598819"/>
                </a:lnTo>
                <a:lnTo>
                  <a:pt x="4389439" y="2621634"/>
                </a:lnTo>
                <a:lnTo>
                  <a:pt x="4410994" y="2693146"/>
                </a:lnTo>
                <a:lnTo>
                  <a:pt x="4381854" y="2700346"/>
                </a:lnTo>
                <a:cubicBezTo>
                  <a:pt x="4318361" y="2712831"/>
                  <a:pt x="4252620" y="2719388"/>
                  <a:pt x="4185285" y="2719388"/>
                </a:cubicBezTo>
                <a:cubicBezTo>
                  <a:pt x="3983282" y="2719388"/>
                  <a:pt x="3795621" y="2660378"/>
                  <a:pt x="3639952" y="2559319"/>
                </a:cubicBezTo>
                <a:lnTo>
                  <a:pt x="3589123" y="2519019"/>
                </a:lnTo>
                <a:lnTo>
                  <a:pt x="3618726" y="2501261"/>
                </a:lnTo>
                <a:close/>
                <a:moveTo>
                  <a:pt x="3487363" y="2435275"/>
                </a:moveTo>
                <a:lnTo>
                  <a:pt x="3495602" y="2444871"/>
                </a:lnTo>
                <a:lnTo>
                  <a:pt x="3589123" y="2519019"/>
                </a:lnTo>
                <a:lnTo>
                  <a:pt x="3518831" y="2561185"/>
                </a:lnTo>
                <a:cubicBezTo>
                  <a:pt x="3347158" y="2653271"/>
                  <a:pt x="3150426" y="2705577"/>
                  <a:pt x="2941320" y="2705577"/>
                </a:cubicBezTo>
                <a:cubicBezTo>
                  <a:pt x="2732215" y="2705577"/>
                  <a:pt x="2535482" y="2653271"/>
                  <a:pt x="2363809" y="2561185"/>
                </a:cubicBezTo>
                <a:lnTo>
                  <a:pt x="2359261" y="2558457"/>
                </a:lnTo>
                <a:lnTo>
                  <a:pt x="2406136" y="2524493"/>
                </a:lnTo>
                <a:lnTo>
                  <a:pt x="2465607" y="2472124"/>
                </a:lnTo>
                <a:lnTo>
                  <a:pt x="2518093" y="2497053"/>
                </a:lnTo>
                <a:cubicBezTo>
                  <a:pt x="2648176" y="2551302"/>
                  <a:pt x="2791195" y="2581301"/>
                  <a:pt x="2941320" y="2581301"/>
                </a:cubicBezTo>
                <a:cubicBezTo>
                  <a:pt x="3128977" y="2581301"/>
                  <a:pt x="3305530" y="2534428"/>
                  <a:pt x="3459594" y="2451909"/>
                </a:cubicBezTo>
                <a:close/>
                <a:moveTo>
                  <a:pt x="5139690" y="1784051"/>
                </a:moveTo>
                <a:lnTo>
                  <a:pt x="5160219" y="1786193"/>
                </a:lnTo>
                <a:lnTo>
                  <a:pt x="5140829" y="1971019"/>
                </a:lnTo>
                <a:cubicBezTo>
                  <a:pt x="5075866" y="2276085"/>
                  <a:pt x="4856665" y="2527164"/>
                  <a:pt x="4564939" y="2645734"/>
                </a:cubicBezTo>
                <a:lnTo>
                  <a:pt x="4516253" y="2662857"/>
                </a:lnTo>
                <a:lnTo>
                  <a:pt x="4497235" y="2599458"/>
                </a:lnTo>
                <a:lnTo>
                  <a:pt x="4494127" y="2567546"/>
                </a:lnTo>
                <a:lnTo>
                  <a:pt x="4527041" y="2556022"/>
                </a:lnTo>
                <a:cubicBezTo>
                  <a:pt x="4789646" y="2449769"/>
                  <a:pt x="4986966" y="2224773"/>
                  <a:pt x="5045444" y="1951397"/>
                </a:cubicBezTo>
                <a:lnTo>
                  <a:pt x="5062228" y="1792132"/>
                </a:lnTo>
                <a:close/>
                <a:moveTo>
                  <a:pt x="5052466" y="1679494"/>
                </a:moveTo>
                <a:lnTo>
                  <a:pt x="5063282" y="1782128"/>
                </a:lnTo>
                <a:lnTo>
                  <a:pt x="5062228" y="1792132"/>
                </a:lnTo>
                <a:lnTo>
                  <a:pt x="5007528" y="1797839"/>
                </a:lnTo>
                <a:cubicBezTo>
                  <a:pt x="4708701" y="1861119"/>
                  <a:pt x="4483912" y="2134738"/>
                  <a:pt x="4483912" y="2462689"/>
                </a:cubicBezTo>
                <a:lnTo>
                  <a:pt x="4494127" y="2567546"/>
                </a:lnTo>
                <a:lnTo>
                  <a:pt x="4446375" y="2584265"/>
                </a:lnTo>
                <a:lnTo>
                  <a:pt x="4387206" y="2598819"/>
                </a:lnTo>
                <a:lnTo>
                  <a:pt x="4373880" y="2462689"/>
                </a:lnTo>
                <a:cubicBezTo>
                  <a:pt x="4373880" y="2081565"/>
                  <a:pt x="4636386" y="1763583"/>
                  <a:pt x="4985353" y="1690042"/>
                </a:cubicBezTo>
                <a:close/>
                <a:moveTo>
                  <a:pt x="5149357" y="1674522"/>
                </a:moveTo>
                <a:lnTo>
                  <a:pt x="5217990" y="1678091"/>
                </a:lnTo>
                <a:cubicBezTo>
                  <a:pt x="5604154" y="1718479"/>
                  <a:pt x="5905500" y="2054342"/>
                  <a:pt x="5905500" y="2462689"/>
                </a:cubicBezTo>
                <a:lnTo>
                  <a:pt x="5892924" y="2591170"/>
                </a:lnTo>
                <a:lnTo>
                  <a:pt x="5858412" y="2580286"/>
                </a:lnTo>
                <a:lnTo>
                  <a:pt x="5784748" y="2572742"/>
                </a:lnTo>
                <a:lnTo>
                  <a:pt x="5795468" y="2462689"/>
                </a:lnTo>
                <a:cubicBezTo>
                  <a:pt x="5795468" y="2134738"/>
                  <a:pt x="5570679" y="1861119"/>
                  <a:pt x="5271852" y="1797839"/>
                </a:cubicBezTo>
                <a:lnTo>
                  <a:pt x="5160219" y="1786193"/>
                </a:lnTo>
                <a:lnTo>
                  <a:pt x="5160645" y="1782128"/>
                </a:lnTo>
                <a:close/>
                <a:moveTo>
                  <a:pt x="4011139" y="958886"/>
                </a:moveTo>
                <a:lnTo>
                  <a:pt x="4057688" y="1043568"/>
                </a:lnTo>
                <a:cubicBezTo>
                  <a:pt x="4118998" y="1186696"/>
                  <a:pt x="4152900" y="1344057"/>
                  <a:pt x="4152900" y="1509237"/>
                </a:cubicBezTo>
                <a:cubicBezTo>
                  <a:pt x="4152900" y="1880892"/>
                  <a:pt x="3981268" y="2212965"/>
                  <a:pt x="3711998" y="2432391"/>
                </a:cubicBezTo>
                <a:lnTo>
                  <a:pt x="3672662" y="2461436"/>
                </a:lnTo>
                <a:lnTo>
                  <a:pt x="3571636" y="2381698"/>
                </a:lnTo>
                <a:lnTo>
                  <a:pt x="3632946" y="2336494"/>
                </a:lnTo>
                <a:cubicBezTo>
                  <a:pt x="3874597" y="2139862"/>
                  <a:pt x="4028624" y="1842285"/>
                  <a:pt x="4028624" y="1509237"/>
                </a:cubicBezTo>
                <a:cubicBezTo>
                  <a:pt x="4028624" y="1361216"/>
                  <a:pt x="3998199" y="1220201"/>
                  <a:pt x="3943178" y="1091941"/>
                </a:cubicBezTo>
                <a:lnTo>
                  <a:pt x="3888442" y="992510"/>
                </a:lnTo>
                <a:lnTo>
                  <a:pt x="3924196" y="979991"/>
                </a:lnTo>
                <a:cubicBezTo>
                  <a:pt x="3951689" y="971811"/>
                  <a:pt x="3979761" y="964889"/>
                  <a:pt x="4008338" y="959295"/>
                </a:cubicBezTo>
                <a:close/>
                <a:moveTo>
                  <a:pt x="3840065" y="906412"/>
                </a:moveTo>
                <a:lnTo>
                  <a:pt x="3842930" y="909836"/>
                </a:lnTo>
                <a:lnTo>
                  <a:pt x="3888442" y="992510"/>
                </a:lnTo>
                <a:lnTo>
                  <a:pt x="3843529" y="1008234"/>
                </a:lnTo>
                <a:cubicBezTo>
                  <a:pt x="3528403" y="1135738"/>
                  <a:pt x="3307288" y="1434232"/>
                  <a:pt x="3307288" y="1782128"/>
                </a:cubicBezTo>
                <a:cubicBezTo>
                  <a:pt x="3307288" y="2014059"/>
                  <a:pt x="3405562" y="2224033"/>
                  <a:pt x="3564448" y="2376025"/>
                </a:cubicBezTo>
                <a:lnTo>
                  <a:pt x="3571636" y="2381698"/>
                </a:lnTo>
                <a:lnTo>
                  <a:pt x="3549242" y="2398210"/>
                </a:lnTo>
                <a:lnTo>
                  <a:pt x="3487363" y="2435275"/>
                </a:lnTo>
                <a:lnTo>
                  <a:pt x="3376502" y="2306159"/>
                </a:lnTo>
                <a:cubicBezTo>
                  <a:pt x="3271334" y="2156571"/>
                  <a:pt x="3209925" y="1976241"/>
                  <a:pt x="3209925" y="1782128"/>
                </a:cubicBezTo>
                <a:cubicBezTo>
                  <a:pt x="3209925" y="1393903"/>
                  <a:pt x="3455560" y="1060807"/>
                  <a:pt x="3805631" y="918523"/>
                </a:cubicBezTo>
                <a:close/>
                <a:moveTo>
                  <a:pt x="4185285" y="844868"/>
                </a:moveTo>
                <a:cubicBezTo>
                  <a:pt x="4656627" y="844868"/>
                  <a:pt x="5049881" y="1166144"/>
                  <a:pt x="5140829" y="1593238"/>
                </a:cubicBezTo>
                <a:lnTo>
                  <a:pt x="5149357" y="1674522"/>
                </a:lnTo>
                <a:lnTo>
                  <a:pt x="5139690" y="1674019"/>
                </a:lnTo>
                <a:cubicBezTo>
                  <a:pt x="5113256" y="1674019"/>
                  <a:pt x="5087135" y="1675398"/>
                  <a:pt x="5061391" y="1678091"/>
                </a:cubicBezTo>
                <a:lnTo>
                  <a:pt x="5052466" y="1679494"/>
                </a:lnTo>
                <a:lnTo>
                  <a:pt x="5045444" y="1612860"/>
                </a:lnTo>
                <a:cubicBezTo>
                  <a:pt x="4963574" y="1230133"/>
                  <a:pt x="4609576" y="942231"/>
                  <a:pt x="4185285" y="942231"/>
                </a:cubicBezTo>
                <a:cubicBezTo>
                  <a:pt x="4154979" y="942231"/>
                  <a:pt x="4125031" y="943700"/>
                  <a:pt x="4095515" y="946567"/>
                </a:cubicBezTo>
                <a:lnTo>
                  <a:pt x="4011139" y="958886"/>
                </a:lnTo>
                <a:lnTo>
                  <a:pt x="3962493" y="870389"/>
                </a:lnTo>
                <a:lnTo>
                  <a:pt x="3988716" y="863910"/>
                </a:lnTo>
                <a:cubicBezTo>
                  <a:pt x="4052210" y="851425"/>
                  <a:pt x="4117951" y="844868"/>
                  <a:pt x="4185285" y="844868"/>
                </a:cubicBezTo>
                <a:close/>
                <a:moveTo>
                  <a:pt x="2585405" y="497130"/>
                </a:moveTo>
                <a:lnTo>
                  <a:pt x="2605493" y="518546"/>
                </a:lnTo>
                <a:cubicBezTo>
                  <a:pt x="2815291" y="764859"/>
                  <a:pt x="2941320" y="1080639"/>
                  <a:pt x="2941320" y="1424940"/>
                </a:cubicBezTo>
                <a:cubicBezTo>
                  <a:pt x="2941320" y="1818427"/>
                  <a:pt x="2776711" y="2174662"/>
                  <a:pt x="2510574" y="2432525"/>
                </a:cubicBezTo>
                <a:lnTo>
                  <a:pt x="2465607" y="2472124"/>
                </a:lnTo>
                <a:lnTo>
                  <a:pt x="2423047" y="2451909"/>
                </a:lnTo>
                <a:lnTo>
                  <a:pt x="2342644" y="2403748"/>
                </a:lnTo>
                <a:lnTo>
                  <a:pt x="2416748" y="2338699"/>
                </a:lnTo>
                <a:cubicBezTo>
                  <a:pt x="2658873" y="2104848"/>
                  <a:pt x="2808630" y="1781785"/>
                  <a:pt x="2808630" y="1424940"/>
                </a:cubicBezTo>
                <a:cubicBezTo>
                  <a:pt x="2808630" y="1112701"/>
                  <a:pt x="2693972" y="826326"/>
                  <a:pt x="2503103" y="602949"/>
                </a:cubicBezTo>
                <a:lnTo>
                  <a:pt x="2454712" y="551525"/>
                </a:lnTo>
                <a:lnTo>
                  <a:pt x="2518093" y="521421"/>
                </a:lnTo>
                <a:close/>
                <a:moveTo>
                  <a:pt x="2358786" y="460302"/>
                </a:moveTo>
                <a:lnTo>
                  <a:pt x="2416748" y="511181"/>
                </a:lnTo>
                <a:lnTo>
                  <a:pt x="2454712" y="551525"/>
                </a:lnTo>
                <a:lnTo>
                  <a:pt x="2423047" y="566565"/>
                </a:lnTo>
                <a:cubicBezTo>
                  <a:pt x="2084107" y="748108"/>
                  <a:pt x="1854016" y="1102179"/>
                  <a:pt x="1854016" y="1509237"/>
                </a:cubicBezTo>
                <a:cubicBezTo>
                  <a:pt x="1854016" y="1879290"/>
                  <a:pt x="2044174" y="2205552"/>
                  <a:pt x="2333398" y="2398210"/>
                </a:cubicBezTo>
                <a:lnTo>
                  <a:pt x="2342644" y="2403748"/>
                </a:lnTo>
                <a:lnTo>
                  <a:pt x="2321733" y="2422103"/>
                </a:lnTo>
                <a:lnTo>
                  <a:pt x="2238309" y="2482355"/>
                </a:lnTo>
                <a:lnTo>
                  <a:pt x="2170643" y="2432391"/>
                </a:lnTo>
                <a:cubicBezTo>
                  <a:pt x="1901373" y="2212965"/>
                  <a:pt x="1729740" y="1880892"/>
                  <a:pt x="1729740" y="1509237"/>
                </a:cubicBezTo>
                <a:cubicBezTo>
                  <a:pt x="1729740" y="1096287"/>
                  <a:pt x="1941632" y="732204"/>
                  <a:pt x="2263914" y="517213"/>
                </a:cubicBezTo>
                <a:close/>
                <a:moveTo>
                  <a:pt x="2941320" y="312897"/>
                </a:moveTo>
                <a:cubicBezTo>
                  <a:pt x="3359531" y="312897"/>
                  <a:pt x="3728252" y="522124"/>
                  <a:pt x="3945981" y="840352"/>
                </a:cubicBezTo>
                <a:lnTo>
                  <a:pt x="3962493" y="870389"/>
                </a:lnTo>
                <a:lnTo>
                  <a:pt x="3895243" y="887006"/>
                </a:lnTo>
                <a:lnTo>
                  <a:pt x="3840065" y="906412"/>
                </a:lnTo>
                <a:lnTo>
                  <a:pt x="3710160" y="751173"/>
                </a:lnTo>
                <a:cubicBezTo>
                  <a:pt x="3513397" y="557168"/>
                  <a:pt x="3241571" y="437173"/>
                  <a:pt x="2941320" y="437173"/>
                </a:cubicBezTo>
                <a:cubicBezTo>
                  <a:pt x="2828726" y="437173"/>
                  <a:pt x="2720130" y="454047"/>
                  <a:pt x="2617989" y="485371"/>
                </a:cubicBezTo>
                <a:lnTo>
                  <a:pt x="2585405" y="497130"/>
                </a:lnTo>
                <a:lnTo>
                  <a:pt x="2510574" y="417355"/>
                </a:lnTo>
                <a:lnTo>
                  <a:pt x="2490277" y="399482"/>
                </a:lnTo>
                <a:lnTo>
                  <a:pt x="2581033" y="366682"/>
                </a:lnTo>
                <a:cubicBezTo>
                  <a:pt x="2694848" y="331728"/>
                  <a:pt x="2815857" y="312897"/>
                  <a:pt x="2941320" y="312897"/>
                </a:cubicBezTo>
                <a:close/>
                <a:moveTo>
                  <a:pt x="1470660" y="0"/>
                </a:moveTo>
                <a:cubicBezTo>
                  <a:pt x="1826008" y="0"/>
                  <a:pt x="2151920" y="122111"/>
                  <a:pt x="2406136" y="325387"/>
                </a:cubicBezTo>
                <a:lnTo>
                  <a:pt x="2490277" y="399482"/>
                </a:lnTo>
                <a:lnTo>
                  <a:pt x="2469719" y="406912"/>
                </a:lnTo>
                <a:cubicBezTo>
                  <a:pt x="2433481" y="422046"/>
                  <a:pt x="2398144" y="438872"/>
                  <a:pt x="2363809" y="457289"/>
                </a:cubicBezTo>
                <a:lnTo>
                  <a:pt x="2358786" y="460302"/>
                </a:lnTo>
                <a:lnTo>
                  <a:pt x="2321733" y="427777"/>
                </a:lnTo>
                <a:cubicBezTo>
                  <a:pt x="2090453" y="243430"/>
                  <a:pt x="1793946" y="132690"/>
                  <a:pt x="1470660" y="132690"/>
                </a:cubicBezTo>
                <a:cubicBezTo>
                  <a:pt x="731720" y="132690"/>
                  <a:pt x="132690" y="711250"/>
                  <a:pt x="132690" y="1424940"/>
                </a:cubicBezTo>
                <a:cubicBezTo>
                  <a:pt x="132690" y="2138630"/>
                  <a:pt x="731720" y="2717190"/>
                  <a:pt x="1470660" y="2717190"/>
                </a:cubicBezTo>
                <a:cubicBezTo>
                  <a:pt x="1747763" y="2717190"/>
                  <a:pt x="2005190" y="2635830"/>
                  <a:pt x="2218732" y="2496494"/>
                </a:cubicBezTo>
                <a:lnTo>
                  <a:pt x="2238309" y="2482355"/>
                </a:lnTo>
                <a:lnTo>
                  <a:pt x="2263914" y="2501261"/>
                </a:lnTo>
                <a:lnTo>
                  <a:pt x="2359261" y="2558457"/>
                </a:lnTo>
                <a:lnTo>
                  <a:pt x="2292920" y="2606523"/>
                </a:lnTo>
                <a:cubicBezTo>
                  <a:pt x="2058201" y="2760166"/>
                  <a:pt x="1775244" y="2849880"/>
                  <a:pt x="1470660" y="2849880"/>
                </a:cubicBezTo>
                <a:cubicBezTo>
                  <a:pt x="658437" y="2849880"/>
                  <a:pt x="0" y="2211913"/>
                  <a:pt x="0" y="1424940"/>
                </a:cubicBezTo>
                <a:cubicBezTo>
                  <a:pt x="0" y="637967"/>
                  <a:pt x="658437" y="0"/>
                  <a:pt x="1470660" y="0"/>
                </a:cubicBezTo>
                <a:close/>
              </a:path>
            </a:pathLst>
          </a:custGeom>
          <a:gradFill>
            <a:gsLst>
              <a:gs pos="19000">
                <a:srgbClr val="FFF200">
                  <a:lumMod val="27000"/>
                  <a:lumOff val="73000"/>
                </a:srgbClr>
              </a:gs>
              <a:gs pos="45000">
                <a:srgbClr val="FF6600"/>
              </a:gs>
              <a:gs pos="100000">
                <a:srgbClr val="4D0808"/>
              </a:gs>
            </a:gsLst>
            <a:lin ang="5400000" scaled="0"/>
          </a:gradFill>
          <a:ln w="25400">
            <a:solidFill>
              <a:srgbClr val="FF6600"/>
            </a:solidFill>
            <a:prstDash val="sysDot"/>
          </a:ln>
          <a:effectLst/>
          <a:scene3d>
            <a:camera prst="orthographicFront"/>
            <a:lightRig rig="flat"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Forma libre 30"/>
          <p:cNvSpPr/>
          <p:nvPr/>
        </p:nvSpPr>
        <p:spPr>
          <a:xfrm flipH="1" flipV="1">
            <a:off x="6228360" y="2607758"/>
            <a:ext cx="1835520" cy="1135905"/>
          </a:xfrm>
          <a:custGeom>
            <a:avLst/>
            <a:gdLst>
              <a:gd name="connsiteX0" fmla="*/ 4516253 w 6336030"/>
              <a:gd name="connsiteY0" fmla="*/ 2662857 h 3783330"/>
              <a:gd name="connsiteX1" fmla="*/ 4535447 w 6336030"/>
              <a:gd name="connsiteY1" fmla="*/ 2726846 h 3783330"/>
              <a:gd name="connsiteX2" fmla="*/ 5139690 w 6336030"/>
              <a:gd name="connsiteY2" fmla="*/ 3141327 h 3783330"/>
              <a:gd name="connsiteX3" fmla="*/ 5143130 w 6336030"/>
              <a:gd name="connsiteY3" fmla="*/ 3140968 h 3783330"/>
              <a:gd name="connsiteX4" fmla="*/ 5139690 w 6336030"/>
              <a:gd name="connsiteY4" fmla="*/ 3175635 h 3783330"/>
              <a:gd name="connsiteX5" fmla="*/ 5147166 w 6336030"/>
              <a:gd name="connsiteY5" fmla="*/ 3250970 h 3783330"/>
              <a:gd name="connsiteX6" fmla="*/ 5139690 w 6336030"/>
              <a:gd name="connsiteY6" fmla="*/ 3251359 h 3783330"/>
              <a:gd name="connsiteX7" fmla="*/ 4434061 w 6336030"/>
              <a:gd name="connsiteY7" fmla="*/ 2769675 h 3783330"/>
              <a:gd name="connsiteX8" fmla="*/ 4410994 w 6336030"/>
              <a:gd name="connsiteY8" fmla="*/ 2693146 h 3783330"/>
              <a:gd name="connsiteX9" fmla="*/ 4475327 w 6336030"/>
              <a:gd name="connsiteY9" fmla="*/ 2677251 h 3783330"/>
              <a:gd name="connsiteX10" fmla="*/ 5764984 w 6336030"/>
              <a:gd name="connsiteY10" fmla="*/ 2656670 h 3783330"/>
              <a:gd name="connsiteX11" fmla="*/ 5841091 w 6336030"/>
              <a:gd name="connsiteY11" fmla="*/ 2664485 h 3783330"/>
              <a:gd name="connsiteX12" fmla="*/ 5873899 w 6336030"/>
              <a:gd name="connsiteY12" fmla="*/ 2674859 h 3783330"/>
              <a:gd name="connsiteX13" fmla="*/ 5845319 w 6336030"/>
              <a:gd name="connsiteY13" fmla="*/ 2769675 h 3783330"/>
              <a:gd name="connsiteX14" fmla="*/ 5294028 w 6336030"/>
              <a:gd name="connsiteY14" fmla="*/ 3235336 h 3783330"/>
              <a:gd name="connsiteX15" fmla="*/ 5232501 w 6336030"/>
              <a:gd name="connsiteY15" fmla="*/ 3245007 h 3783330"/>
              <a:gd name="connsiteX16" fmla="*/ 5225635 w 6336030"/>
              <a:gd name="connsiteY16" fmla="*/ 3175635 h 3783330"/>
              <a:gd name="connsiteX17" fmla="*/ 5229963 w 6336030"/>
              <a:gd name="connsiteY17" fmla="*/ 3131910 h 3783330"/>
              <a:gd name="connsiteX18" fmla="*/ 5271852 w 6336030"/>
              <a:gd name="connsiteY18" fmla="*/ 3127540 h 3783330"/>
              <a:gd name="connsiteX19" fmla="*/ 5743934 w 6336030"/>
              <a:gd name="connsiteY19" fmla="*/ 2726846 h 3783330"/>
              <a:gd name="connsiteX20" fmla="*/ 5892924 w 6336030"/>
              <a:gd name="connsiteY20" fmla="*/ 2591170 h 3783330"/>
              <a:gd name="connsiteX21" fmla="*/ 5970695 w 6336030"/>
              <a:gd name="connsiteY21" fmla="*/ 2615696 h 3783330"/>
              <a:gd name="connsiteX22" fmla="*/ 6336030 w 6336030"/>
              <a:gd name="connsiteY22" fmla="*/ 3175635 h 3783330"/>
              <a:gd name="connsiteX23" fmla="*/ 5737860 w 6336030"/>
              <a:gd name="connsiteY23" fmla="*/ 3783330 h 3783330"/>
              <a:gd name="connsiteX24" fmla="*/ 5151843 w 6336030"/>
              <a:gd name="connsiteY24" fmla="*/ 3298107 h 3783330"/>
              <a:gd name="connsiteX25" fmla="*/ 5147166 w 6336030"/>
              <a:gd name="connsiteY25" fmla="*/ 3250970 h 3783330"/>
              <a:gd name="connsiteX26" fmla="*/ 5217990 w 6336030"/>
              <a:gd name="connsiteY26" fmla="*/ 3247287 h 3783330"/>
              <a:gd name="connsiteX27" fmla="*/ 5232501 w 6336030"/>
              <a:gd name="connsiteY27" fmla="*/ 3245007 h 3783330"/>
              <a:gd name="connsiteX28" fmla="*/ 5236042 w 6336030"/>
              <a:gd name="connsiteY28" fmla="*/ 3280786 h 3783330"/>
              <a:gd name="connsiteX29" fmla="*/ 5737860 w 6336030"/>
              <a:gd name="connsiteY29" fmla="*/ 3697385 h 3783330"/>
              <a:gd name="connsiteX30" fmla="*/ 6250085 w 6336030"/>
              <a:gd name="connsiteY30" fmla="*/ 3175635 h 3783330"/>
              <a:gd name="connsiteX31" fmla="*/ 5937241 w 6336030"/>
              <a:gd name="connsiteY31" fmla="*/ 2694887 h 3783330"/>
              <a:gd name="connsiteX32" fmla="*/ 5873899 w 6336030"/>
              <a:gd name="connsiteY32" fmla="*/ 2674859 h 3783330"/>
              <a:gd name="connsiteX33" fmla="*/ 5889942 w 6336030"/>
              <a:gd name="connsiteY33" fmla="*/ 2621634 h 3783330"/>
              <a:gd name="connsiteX34" fmla="*/ 5737860 w 6336030"/>
              <a:gd name="connsiteY34" fmla="*/ 2567940 h 3783330"/>
              <a:gd name="connsiteX35" fmla="*/ 5784748 w 6336030"/>
              <a:gd name="connsiteY35" fmla="*/ 2572742 h 3783330"/>
              <a:gd name="connsiteX36" fmla="*/ 5782145 w 6336030"/>
              <a:gd name="connsiteY36" fmla="*/ 2599458 h 3783330"/>
              <a:gd name="connsiteX37" fmla="*/ 5764984 w 6336030"/>
              <a:gd name="connsiteY37" fmla="*/ 2656670 h 3783330"/>
              <a:gd name="connsiteX38" fmla="*/ 5737860 w 6336030"/>
              <a:gd name="connsiteY38" fmla="*/ 2653885 h 3783330"/>
              <a:gd name="connsiteX39" fmla="*/ 5236042 w 6336030"/>
              <a:gd name="connsiteY39" fmla="*/ 3070484 h 3783330"/>
              <a:gd name="connsiteX40" fmla="*/ 5229963 w 6336030"/>
              <a:gd name="connsiteY40" fmla="*/ 3131910 h 3783330"/>
              <a:gd name="connsiteX41" fmla="*/ 5143130 w 6336030"/>
              <a:gd name="connsiteY41" fmla="*/ 3140968 h 3783330"/>
              <a:gd name="connsiteX42" fmla="*/ 5151843 w 6336030"/>
              <a:gd name="connsiteY42" fmla="*/ 3053163 h 3783330"/>
              <a:gd name="connsiteX43" fmla="*/ 5737860 w 6336030"/>
              <a:gd name="connsiteY43" fmla="*/ 2567940 h 3783330"/>
              <a:gd name="connsiteX44" fmla="*/ 3672662 w 6336030"/>
              <a:gd name="connsiteY44" fmla="*/ 2461436 h 3783330"/>
              <a:gd name="connsiteX45" fmla="*/ 3694389 w 6336030"/>
              <a:gd name="connsiteY45" fmla="*/ 2478584 h 3783330"/>
              <a:gd name="connsiteX46" fmla="*/ 4185285 w 6336030"/>
              <a:gd name="connsiteY46" fmla="*/ 2622025 h 3783330"/>
              <a:gd name="connsiteX47" fmla="*/ 4362232 w 6336030"/>
              <a:gd name="connsiteY47" fmla="*/ 2604961 h 3783330"/>
              <a:gd name="connsiteX48" fmla="*/ 4387206 w 6336030"/>
              <a:gd name="connsiteY48" fmla="*/ 2598819 h 3783330"/>
              <a:gd name="connsiteX49" fmla="*/ 4389439 w 6336030"/>
              <a:gd name="connsiteY49" fmla="*/ 2621634 h 3783330"/>
              <a:gd name="connsiteX50" fmla="*/ 4410994 w 6336030"/>
              <a:gd name="connsiteY50" fmla="*/ 2693146 h 3783330"/>
              <a:gd name="connsiteX51" fmla="*/ 4381854 w 6336030"/>
              <a:gd name="connsiteY51" fmla="*/ 2700346 h 3783330"/>
              <a:gd name="connsiteX52" fmla="*/ 4185285 w 6336030"/>
              <a:gd name="connsiteY52" fmla="*/ 2719388 h 3783330"/>
              <a:gd name="connsiteX53" fmla="*/ 3639952 w 6336030"/>
              <a:gd name="connsiteY53" fmla="*/ 2559319 h 3783330"/>
              <a:gd name="connsiteX54" fmla="*/ 3589123 w 6336030"/>
              <a:gd name="connsiteY54" fmla="*/ 2519019 h 3783330"/>
              <a:gd name="connsiteX55" fmla="*/ 3618726 w 6336030"/>
              <a:gd name="connsiteY55" fmla="*/ 2501261 h 3783330"/>
              <a:gd name="connsiteX56" fmla="*/ 3487363 w 6336030"/>
              <a:gd name="connsiteY56" fmla="*/ 2435275 h 3783330"/>
              <a:gd name="connsiteX57" fmla="*/ 3495602 w 6336030"/>
              <a:gd name="connsiteY57" fmla="*/ 2444871 h 3783330"/>
              <a:gd name="connsiteX58" fmla="*/ 3589123 w 6336030"/>
              <a:gd name="connsiteY58" fmla="*/ 2519019 h 3783330"/>
              <a:gd name="connsiteX59" fmla="*/ 3518831 w 6336030"/>
              <a:gd name="connsiteY59" fmla="*/ 2561185 h 3783330"/>
              <a:gd name="connsiteX60" fmla="*/ 2941320 w 6336030"/>
              <a:gd name="connsiteY60" fmla="*/ 2705577 h 3783330"/>
              <a:gd name="connsiteX61" fmla="*/ 2363809 w 6336030"/>
              <a:gd name="connsiteY61" fmla="*/ 2561185 h 3783330"/>
              <a:gd name="connsiteX62" fmla="*/ 2359261 w 6336030"/>
              <a:gd name="connsiteY62" fmla="*/ 2558457 h 3783330"/>
              <a:gd name="connsiteX63" fmla="*/ 2406136 w 6336030"/>
              <a:gd name="connsiteY63" fmla="*/ 2524493 h 3783330"/>
              <a:gd name="connsiteX64" fmla="*/ 2465607 w 6336030"/>
              <a:gd name="connsiteY64" fmla="*/ 2472124 h 3783330"/>
              <a:gd name="connsiteX65" fmla="*/ 2518093 w 6336030"/>
              <a:gd name="connsiteY65" fmla="*/ 2497053 h 3783330"/>
              <a:gd name="connsiteX66" fmla="*/ 2941320 w 6336030"/>
              <a:gd name="connsiteY66" fmla="*/ 2581301 h 3783330"/>
              <a:gd name="connsiteX67" fmla="*/ 3459594 w 6336030"/>
              <a:gd name="connsiteY67" fmla="*/ 2451909 h 3783330"/>
              <a:gd name="connsiteX68" fmla="*/ 5139690 w 6336030"/>
              <a:gd name="connsiteY68" fmla="*/ 1784051 h 3783330"/>
              <a:gd name="connsiteX69" fmla="*/ 5160219 w 6336030"/>
              <a:gd name="connsiteY69" fmla="*/ 1786193 h 3783330"/>
              <a:gd name="connsiteX70" fmla="*/ 5140829 w 6336030"/>
              <a:gd name="connsiteY70" fmla="*/ 1971019 h 3783330"/>
              <a:gd name="connsiteX71" fmla="*/ 4564939 w 6336030"/>
              <a:gd name="connsiteY71" fmla="*/ 2645734 h 3783330"/>
              <a:gd name="connsiteX72" fmla="*/ 4516253 w 6336030"/>
              <a:gd name="connsiteY72" fmla="*/ 2662857 h 3783330"/>
              <a:gd name="connsiteX73" fmla="*/ 4497235 w 6336030"/>
              <a:gd name="connsiteY73" fmla="*/ 2599458 h 3783330"/>
              <a:gd name="connsiteX74" fmla="*/ 4494127 w 6336030"/>
              <a:gd name="connsiteY74" fmla="*/ 2567546 h 3783330"/>
              <a:gd name="connsiteX75" fmla="*/ 4527041 w 6336030"/>
              <a:gd name="connsiteY75" fmla="*/ 2556022 h 3783330"/>
              <a:gd name="connsiteX76" fmla="*/ 5045444 w 6336030"/>
              <a:gd name="connsiteY76" fmla="*/ 1951397 h 3783330"/>
              <a:gd name="connsiteX77" fmla="*/ 5062228 w 6336030"/>
              <a:gd name="connsiteY77" fmla="*/ 1792132 h 3783330"/>
              <a:gd name="connsiteX78" fmla="*/ 5052466 w 6336030"/>
              <a:gd name="connsiteY78" fmla="*/ 1679494 h 3783330"/>
              <a:gd name="connsiteX79" fmla="*/ 5063282 w 6336030"/>
              <a:gd name="connsiteY79" fmla="*/ 1782128 h 3783330"/>
              <a:gd name="connsiteX80" fmla="*/ 5062228 w 6336030"/>
              <a:gd name="connsiteY80" fmla="*/ 1792132 h 3783330"/>
              <a:gd name="connsiteX81" fmla="*/ 5007528 w 6336030"/>
              <a:gd name="connsiteY81" fmla="*/ 1797839 h 3783330"/>
              <a:gd name="connsiteX82" fmla="*/ 4483912 w 6336030"/>
              <a:gd name="connsiteY82" fmla="*/ 2462689 h 3783330"/>
              <a:gd name="connsiteX83" fmla="*/ 4494127 w 6336030"/>
              <a:gd name="connsiteY83" fmla="*/ 2567546 h 3783330"/>
              <a:gd name="connsiteX84" fmla="*/ 4446375 w 6336030"/>
              <a:gd name="connsiteY84" fmla="*/ 2584265 h 3783330"/>
              <a:gd name="connsiteX85" fmla="*/ 4387206 w 6336030"/>
              <a:gd name="connsiteY85" fmla="*/ 2598819 h 3783330"/>
              <a:gd name="connsiteX86" fmla="*/ 4373880 w 6336030"/>
              <a:gd name="connsiteY86" fmla="*/ 2462689 h 3783330"/>
              <a:gd name="connsiteX87" fmla="*/ 4985353 w 6336030"/>
              <a:gd name="connsiteY87" fmla="*/ 1690042 h 3783330"/>
              <a:gd name="connsiteX88" fmla="*/ 5149357 w 6336030"/>
              <a:gd name="connsiteY88" fmla="*/ 1674522 h 3783330"/>
              <a:gd name="connsiteX89" fmla="*/ 5217990 w 6336030"/>
              <a:gd name="connsiteY89" fmla="*/ 1678091 h 3783330"/>
              <a:gd name="connsiteX90" fmla="*/ 5905500 w 6336030"/>
              <a:gd name="connsiteY90" fmla="*/ 2462689 h 3783330"/>
              <a:gd name="connsiteX91" fmla="*/ 5892924 w 6336030"/>
              <a:gd name="connsiteY91" fmla="*/ 2591170 h 3783330"/>
              <a:gd name="connsiteX92" fmla="*/ 5858412 w 6336030"/>
              <a:gd name="connsiteY92" fmla="*/ 2580286 h 3783330"/>
              <a:gd name="connsiteX93" fmla="*/ 5784748 w 6336030"/>
              <a:gd name="connsiteY93" fmla="*/ 2572742 h 3783330"/>
              <a:gd name="connsiteX94" fmla="*/ 5795468 w 6336030"/>
              <a:gd name="connsiteY94" fmla="*/ 2462689 h 3783330"/>
              <a:gd name="connsiteX95" fmla="*/ 5271852 w 6336030"/>
              <a:gd name="connsiteY95" fmla="*/ 1797839 h 3783330"/>
              <a:gd name="connsiteX96" fmla="*/ 5160219 w 6336030"/>
              <a:gd name="connsiteY96" fmla="*/ 1786193 h 3783330"/>
              <a:gd name="connsiteX97" fmla="*/ 5160645 w 6336030"/>
              <a:gd name="connsiteY97" fmla="*/ 1782128 h 3783330"/>
              <a:gd name="connsiteX98" fmla="*/ 4011139 w 6336030"/>
              <a:gd name="connsiteY98" fmla="*/ 958886 h 3783330"/>
              <a:gd name="connsiteX99" fmla="*/ 4057688 w 6336030"/>
              <a:gd name="connsiteY99" fmla="*/ 1043568 h 3783330"/>
              <a:gd name="connsiteX100" fmla="*/ 4152900 w 6336030"/>
              <a:gd name="connsiteY100" fmla="*/ 1509237 h 3783330"/>
              <a:gd name="connsiteX101" fmla="*/ 3711998 w 6336030"/>
              <a:gd name="connsiteY101" fmla="*/ 2432391 h 3783330"/>
              <a:gd name="connsiteX102" fmla="*/ 3672662 w 6336030"/>
              <a:gd name="connsiteY102" fmla="*/ 2461436 h 3783330"/>
              <a:gd name="connsiteX103" fmla="*/ 3571636 w 6336030"/>
              <a:gd name="connsiteY103" fmla="*/ 2381698 h 3783330"/>
              <a:gd name="connsiteX104" fmla="*/ 3632946 w 6336030"/>
              <a:gd name="connsiteY104" fmla="*/ 2336494 h 3783330"/>
              <a:gd name="connsiteX105" fmla="*/ 4028624 w 6336030"/>
              <a:gd name="connsiteY105" fmla="*/ 1509237 h 3783330"/>
              <a:gd name="connsiteX106" fmla="*/ 3943178 w 6336030"/>
              <a:gd name="connsiteY106" fmla="*/ 1091941 h 3783330"/>
              <a:gd name="connsiteX107" fmla="*/ 3888442 w 6336030"/>
              <a:gd name="connsiteY107" fmla="*/ 992510 h 3783330"/>
              <a:gd name="connsiteX108" fmla="*/ 3924196 w 6336030"/>
              <a:gd name="connsiteY108" fmla="*/ 979991 h 3783330"/>
              <a:gd name="connsiteX109" fmla="*/ 4008338 w 6336030"/>
              <a:gd name="connsiteY109" fmla="*/ 959295 h 3783330"/>
              <a:gd name="connsiteX110" fmla="*/ 3840065 w 6336030"/>
              <a:gd name="connsiteY110" fmla="*/ 906412 h 3783330"/>
              <a:gd name="connsiteX111" fmla="*/ 3842930 w 6336030"/>
              <a:gd name="connsiteY111" fmla="*/ 909836 h 3783330"/>
              <a:gd name="connsiteX112" fmla="*/ 3888442 w 6336030"/>
              <a:gd name="connsiteY112" fmla="*/ 992510 h 3783330"/>
              <a:gd name="connsiteX113" fmla="*/ 3843529 w 6336030"/>
              <a:gd name="connsiteY113" fmla="*/ 1008234 h 3783330"/>
              <a:gd name="connsiteX114" fmla="*/ 3307288 w 6336030"/>
              <a:gd name="connsiteY114" fmla="*/ 1782128 h 3783330"/>
              <a:gd name="connsiteX115" fmla="*/ 3564448 w 6336030"/>
              <a:gd name="connsiteY115" fmla="*/ 2376025 h 3783330"/>
              <a:gd name="connsiteX116" fmla="*/ 3571636 w 6336030"/>
              <a:gd name="connsiteY116" fmla="*/ 2381698 h 3783330"/>
              <a:gd name="connsiteX117" fmla="*/ 3549242 w 6336030"/>
              <a:gd name="connsiteY117" fmla="*/ 2398210 h 3783330"/>
              <a:gd name="connsiteX118" fmla="*/ 3487363 w 6336030"/>
              <a:gd name="connsiteY118" fmla="*/ 2435275 h 3783330"/>
              <a:gd name="connsiteX119" fmla="*/ 3376502 w 6336030"/>
              <a:gd name="connsiteY119" fmla="*/ 2306159 h 3783330"/>
              <a:gd name="connsiteX120" fmla="*/ 3209925 w 6336030"/>
              <a:gd name="connsiteY120" fmla="*/ 1782128 h 3783330"/>
              <a:gd name="connsiteX121" fmla="*/ 3805631 w 6336030"/>
              <a:gd name="connsiteY121" fmla="*/ 918523 h 3783330"/>
              <a:gd name="connsiteX122" fmla="*/ 4185285 w 6336030"/>
              <a:gd name="connsiteY122" fmla="*/ 844868 h 3783330"/>
              <a:gd name="connsiteX123" fmla="*/ 5140829 w 6336030"/>
              <a:gd name="connsiteY123" fmla="*/ 1593238 h 3783330"/>
              <a:gd name="connsiteX124" fmla="*/ 5149357 w 6336030"/>
              <a:gd name="connsiteY124" fmla="*/ 1674522 h 3783330"/>
              <a:gd name="connsiteX125" fmla="*/ 5139690 w 6336030"/>
              <a:gd name="connsiteY125" fmla="*/ 1674019 h 3783330"/>
              <a:gd name="connsiteX126" fmla="*/ 5061391 w 6336030"/>
              <a:gd name="connsiteY126" fmla="*/ 1678091 h 3783330"/>
              <a:gd name="connsiteX127" fmla="*/ 5052466 w 6336030"/>
              <a:gd name="connsiteY127" fmla="*/ 1679494 h 3783330"/>
              <a:gd name="connsiteX128" fmla="*/ 5045444 w 6336030"/>
              <a:gd name="connsiteY128" fmla="*/ 1612860 h 3783330"/>
              <a:gd name="connsiteX129" fmla="*/ 4185285 w 6336030"/>
              <a:gd name="connsiteY129" fmla="*/ 942231 h 3783330"/>
              <a:gd name="connsiteX130" fmla="*/ 4095515 w 6336030"/>
              <a:gd name="connsiteY130" fmla="*/ 946567 h 3783330"/>
              <a:gd name="connsiteX131" fmla="*/ 4011139 w 6336030"/>
              <a:gd name="connsiteY131" fmla="*/ 958886 h 3783330"/>
              <a:gd name="connsiteX132" fmla="*/ 3962493 w 6336030"/>
              <a:gd name="connsiteY132" fmla="*/ 870389 h 3783330"/>
              <a:gd name="connsiteX133" fmla="*/ 3988716 w 6336030"/>
              <a:gd name="connsiteY133" fmla="*/ 863910 h 3783330"/>
              <a:gd name="connsiteX134" fmla="*/ 4185285 w 6336030"/>
              <a:gd name="connsiteY134" fmla="*/ 844868 h 3783330"/>
              <a:gd name="connsiteX135" fmla="*/ 2585405 w 6336030"/>
              <a:gd name="connsiteY135" fmla="*/ 497130 h 3783330"/>
              <a:gd name="connsiteX136" fmla="*/ 2605493 w 6336030"/>
              <a:gd name="connsiteY136" fmla="*/ 518546 h 3783330"/>
              <a:gd name="connsiteX137" fmla="*/ 2941320 w 6336030"/>
              <a:gd name="connsiteY137" fmla="*/ 1424940 h 3783330"/>
              <a:gd name="connsiteX138" fmla="*/ 2510574 w 6336030"/>
              <a:gd name="connsiteY138" fmla="*/ 2432525 h 3783330"/>
              <a:gd name="connsiteX139" fmla="*/ 2465607 w 6336030"/>
              <a:gd name="connsiteY139" fmla="*/ 2472124 h 3783330"/>
              <a:gd name="connsiteX140" fmla="*/ 2423047 w 6336030"/>
              <a:gd name="connsiteY140" fmla="*/ 2451909 h 3783330"/>
              <a:gd name="connsiteX141" fmla="*/ 2342644 w 6336030"/>
              <a:gd name="connsiteY141" fmla="*/ 2403748 h 3783330"/>
              <a:gd name="connsiteX142" fmla="*/ 2416748 w 6336030"/>
              <a:gd name="connsiteY142" fmla="*/ 2338699 h 3783330"/>
              <a:gd name="connsiteX143" fmla="*/ 2808630 w 6336030"/>
              <a:gd name="connsiteY143" fmla="*/ 1424940 h 3783330"/>
              <a:gd name="connsiteX144" fmla="*/ 2503103 w 6336030"/>
              <a:gd name="connsiteY144" fmla="*/ 602949 h 3783330"/>
              <a:gd name="connsiteX145" fmla="*/ 2454712 w 6336030"/>
              <a:gd name="connsiteY145" fmla="*/ 551525 h 3783330"/>
              <a:gd name="connsiteX146" fmla="*/ 2518093 w 6336030"/>
              <a:gd name="connsiteY146" fmla="*/ 521421 h 3783330"/>
              <a:gd name="connsiteX147" fmla="*/ 2358786 w 6336030"/>
              <a:gd name="connsiteY147" fmla="*/ 460302 h 3783330"/>
              <a:gd name="connsiteX148" fmla="*/ 2416748 w 6336030"/>
              <a:gd name="connsiteY148" fmla="*/ 511181 h 3783330"/>
              <a:gd name="connsiteX149" fmla="*/ 2454712 w 6336030"/>
              <a:gd name="connsiteY149" fmla="*/ 551525 h 3783330"/>
              <a:gd name="connsiteX150" fmla="*/ 2423047 w 6336030"/>
              <a:gd name="connsiteY150" fmla="*/ 566565 h 3783330"/>
              <a:gd name="connsiteX151" fmla="*/ 1854016 w 6336030"/>
              <a:gd name="connsiteY151" fmla="*/ 1509237 h 3783330"/>
              <a:gd name="connsiteX152" fmla="*/ 2333398 w 6336030"/>
              <a:gd name="connsiteY152" fmla="*/ 2398210 h 3783330"/>
              <a:gd name="connsiteX153" fmla="*/ 2342644 w 6336030"/>
              <a:gd name="connsiteY153" fmla="*/ 2403748 h 3783330"/>
              <a:gd name="connsiteX154" fmla="*/ 2321733 w 6336030"/>
              <a:gd name="connsiteY154" fmla="*/ 2422103 h 3783330"/>
              <a:gd name="connsiteX155" fmla="*/ 2238309 w 6336030"/>
              <a:gd name="connsiteY155" fmla="*/ 2482355 h 3783330"/>
              <a:gd name="connsiteX156" fmla="*/ 2170643 w 6336030"/>
              <a:gd name="connsiteY156" fmla="*/ 2432391 h 3783330"/>
              <a:gd name="connsiteX157" fmla="*/ 1729740 w 6336030"/>
              <a:gd name="connsiteY157" fmla="*/ 1509237 h 3783330"/>
              <a:gd name="connsiteX158" fmla="*/ 2263914 w 6336030"/>
              <a:gd name="connsiteY158" fmla="*/ 517213 h 3783330"/>
              <a:gd name="connsiteX159" fmla="*/ 2941320 w 6336030"/>
              <a:gd name="connsiteY159" fmla="*/ 312897 h 3783330"/>
              <a:gd name="connsiteX160" fmla="*/ 3945981 w 6336030"/>
              <a:gd name="connsiteY160" fmla="*/ 840352 h 3783330"/>
              <a:gd name="connsiteX161" fmla="*/ 3962493 w 6336030"/>
              <a:gd name="connsiteY161" fmla="*/ 870389 h 3783330"/>
              <a:gd name="connsiteX162" fmla="*/ 3895243 w 6336030"/>
              <a:gd name="connsiteY162" fmla="*/ 887006 h 3783330"/>
              <a:gd name="connsiteX163" fmla="*/ 3840065 w 6336030"/>
              <a:gd name="connsiteY163" fmla="*/ 906412 h 3783330"/>
              <a:gd name="connsiteX164" fmla="*/ 3710160 w 6336030"/>
              <a:gd name="connsiteY164" fmla="*/ 751173 h 3783330"/>
              <a:gd name="connsiteX165" fmla="*/ 2941320 w 6336030"/>
              <a:gd name="connsiteY165" fmla="*/ 437173 h 3783330"/>
              <a:gd name="connsiteX166" fmla="*/ 2617989 w 6336030"/>
              <a:gd name="connsiteY166" fmla="*/ 485371 h 3783330"/>
              <a:gd name="connsiteX167" fmla="*/ 2585405 w 6336030"/>
              <a:gd name="connsiteY167" fmla="*/ 497130 h 3783330"/>
              <a:gd name="connsiteX168" fmla="*/ 2510574 w 6336030"/>
              <a:gd name="connsiteY168" fmla="*/ 417355 h 3783330"/>
              <a:gd name="connsiteX169" fmla="*/ 2490277 w 6336030"/>
              <a:gd name="connsiteY169" fmla="*/ 399482 h 3783330"/>
              <a:gd name="connsiteX170" fmla="*/ 2581033 w 6336030"/>
              <a:gd name="connsiteY170" fmla="*/ 366682 h 3783330"/>
              <a:gd name="connsiteX171" fmla="*/ 2941320 w 6336030"/>
              <a:gd name="connsiteY171" fmla="*/ 312897 h 3783330"/>
              <a:gd name="connsiteX172" fmla="*/ 1470660 w 6336030"/>
              <a:gd name="connsiteY172" fmla="*/ 0 h 3783330"/>
              <a:gd name="connsiteX173" fmla="*/ 2406136 w 6336030"/>
              <a:gd name="connsiteY173" fmla="*/ 325387 h 3783330"/>
              <a:gd name="connsiteX174" fmla="*/ 2490277 w 6336030"/>
              <a:gd name="connsiteY174" fmla="*/ 399482 h 3783330"/>
              <a:gd name="connsiteX175" fmla="*/ 2469719 w 6336030"/>
              <a:gd name="connsiteY175" fmla="*/ 406912 h 3783330"/>
              <a:gd name="connsiteX176" fmla="*/ 2363809 w 6336030"/>
              <a:gd name="connsiteY176" fmla="*/ 457289 h 3783330"/>
              <a:gd name="connsiteX177" fmla="*/ 2358786 w 6336030"/>
              <a:gd name="connsiteY177" fmla="*/ 460302 h 3783330"/>
              <a:gd name="connsiteX178" fmla="*/ 2321733 w 6336030"/>
              <a:gd name="connsiteY178" fmla="*/ 427777 h 3783330"/>
              <a:gd name="connsiteX179" fmla="*/ 1470660 w 6336030"/>
              <a:gd name="connsiteY179" fmla="*/ 132690 h 3783330"/>
              <a:gd name="connsiteX180" fmla="*/ 132690 w 6336030"/>
              <a:gd name="connsiteY180" fmla="*/ 1424940 h 3783330"/>
              <a:gd name="connsiteX181" fmla="*/ 1470660 w 6336030"/>
              <a:gd name="connsiteY181" fmla="*/ 2717190 h 3783330"/>
              <a:gd name="connsiteX182" fmla="*/ 2218732 w 6336030"/>
              <a:gd name="connsiteY182" fmla="*/ 2496494 h 3783330"/>
              <a:gd name="connsiteX183" fmla="*/ 2238309 w 6336030"/>
              <a:gd name="connsiteY183" fmla="*/ 2482355 h 3783330"/>
              <a:gd name="connsiteX184" fmla="*/ 2263914 w 6336030"/>
              <a:gd name="connsiteY184" fmla="*/ 2501261 h 3783330"/>
              <a:gd name="connsiteX185" fmla="*/ 2359261 w 6336030"/>
              <a:gd name="connsiteY185" fmla="*/ 2558457 h 3783330"/>
              <a:gd name="connsiteX186" fmla="*/ 2292920 w 6336030"/>
              <a:gd name="connsiteY186" fmla="*/ 2606523 h 3783330"/>
              <a:gd name="connsiteX187" fmla="*/ 1470660 w 6336030"/>
              <a:gd name="connsiteY187" fmla="*/ 2849880 h 3783330"/>
              <a:gd name="connsiteX188" fmla="*/ 0 w 6336030"/>
              <a:gd name="connsiteY188" fmla="*/ 1424940 h 3783330"/>
              <a:gd name="connsiteX189" fmla="*/ 1470660 w 6336030"/>
              <a:gd name="connsiteY189" fmla="*/ 0 h 37833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Lst>
            <a:rect l="l" t="t" r="r" b="b"/>
            <a:pathLst>
              <a:path w="6336030" h="3783330">
                <a:moveTo>
                  <a:pt x="4516253" y="2662857"/>
                </a:moveTo>
                <a:lnTo>
                  <a:pt x="4535447" y="2726846"/>
                </a:lnTo>
                <a:cubicBezTo>
                  <a:pt x="4634999" y="2970419"/>
                  <a:pt x="4868058" y="3141327"/>
                  <a:pt x="5139690" y="3141327"/>
                </a:cubicBezTo>
                <a:lnTo>
                  <a:pt x="5143130" y="3140968"/>
                </a:lnTo>
                <a:lnTo>
                  <a:pt x="5139690" y="3175635"/>
                </a:lnTo>
                <a:lnTo>
                  <a:pt x="5147166" y="3250970"/>
                </a:lnTo>
                <a:lnTo>
                  <a:pt x="5139690" y="3251359"/>
                </a:lnTo>
                <a:cubicBezTo>
                  <a:pt x="4822482" y="3251359"/>
                  <a:pt x="4550318" y="3052740"/>
                  <a:pt x="4434061" y="2769675"/>
                </a:cubicBezTo>
                <a:lnTo>
                  <a:pt x="4410994" y="2693146"/>
                </a:lnTo>
                <a:lnTo>
                  <a:pt x="4475327" y="2677251"/>
                </a:lnTo>
                <a:close/>
                <a:moveTo>
                  <a:pt x="5764984" y="2656670"/>
                </a:moveTo>
                <a:lnTo>
                  <a:pt x="5841091" y="2664485"/>
                </a:lnTo>
                <a:lnTo>
                  <a:pt x="5873899" y="2674859"/>
                </a:lnTo>
                <a:lnTo>
                  <a:pt x="5845319" y="2769675"/>
                </a:lnTo>
                <a:cubicBezTo>
                  <a:pt x="5748439" y="3005563"/>
                  <a:pt x="5543290" y="3182807"/>
                  <a:pt x="5294028" y="3235336"/>
                </a:cubicBezTo>
                <a:lnTo>
                  <a:pt x="5232501" y="3245007"/>
                </a:lnTo>
                <a:lnTo>
                  <a:pt x="5225635" y="3175635"/>
                </a:lnTo>
                <a:lnTo>
                  <a:pt x="5229963" y="3131910"/>
                </a:lnTo>
                <a:lnTo>
                  <a:pt x="5271852" y="3127540"/>
                </a:lnTo>
                <a:cubicBezTo>
                  <a:pt x="5485300" y="3082339"/>
                  <a:pt x="5660973" y="2929823"/>
                  <a:pt x="5743934" y="2726846"/>
                </a:cubicBezTo>
                <a:close/>
                <a:moveTo>
                  <a:pt x="5892924" y="2591170"/>
                </a:moveTo>
                <a:lnTo>
                  <a:pt x="5970695" y="2615696"/>
                </a:lnTo>
                <a:cubicBezTo>
                  <a:pt x="6185387" y="2707949"/>
                  <a:pt x="6336030" y="2923920"/>
                  <a:pt x="6336030" y="3175635"/>
                </a:cubicBezTo>
                <a:cubicBezTo>
                  <a:pt x="6336030" y="3511256"/>
                  <a:pt x="6068220" y="3783330"/>
                  <a:pt x="5737860" y="3783330"/>
                </a:cubicBezTo>
                <a:cubicBezTo>
                  <a:pt x="5448795" y="3783330"/>
                  <a:pt x="5207620" y="3575024"/>
                  <a:pt x="5151843" y="3298107"/>
                </a:cubicBezTo>
                <a:lnTo>
                  <a:pt x="5147166" y="3250970"/>
                </a:lnTo>
                <a:lnTo>
                  <a:pt x="5217990" y="3247287"/>
                </a:lnTo>
                <a:lnTo>
                  <a:pt x="5232501" y="3245007"/>
                </a:lnTo>
                <a:lnTo>
                  <a:pt x="5236042" y="3280786"/>
                </a:lnTo>
                <a:cubicBezTo>
                  <a:pt x="5283805" y="3518539"/>
                  <a:pt x="5490328" y="3697385"/>
                  <a:pt x="5737860" y="3697385"/>
                </a:cubicBezTo>
                <a:cubicBezTo>
                  <a:pt x="6020754" y="3697385"/>
                  <a:pt x="6250085" y="3463790"/>
                  <a:pt x="6250085" y="3175635"/>
                </a:cubicBezTo>
                <a:cubicBezTo>
                  <a:pt x="6250085" y="2959519"/>
                  <a:pt x="6121087" y="2774093"/>
                  <a:pt x="5937241" y="2694887"/>
                </a:cubicBezTo>
                <a:lnTo>
                  <a:pt x="5873899" y="2674859"/>
                </a:lnTo>
                <a:lnTo>
                  <a:pt x="5889942" y="2621634"/>
                </a:lnTo>
                <a:close/>
                <a:moveTo>
                  <a:pt x="5737860" y="2567940"/>
                </a:moveTo>
                <a:lnTo>
                  <a:pt x="5784748" y="2572742"/>
                </a:lnTo>
                <a:lnTo>
                  <a:pt x="5782145" y="2599458"/>
                </a:lnTo>
                <a:lnTo>
                  <a:pt x="5764984" y="2656670"/>
                </a:lnTo>
                <a:lnTo>
                  <a:pt x="5737860" y="2653885"/>
                </a:lnTo>
                <a:cubicBezTo>
                  <a:pt x="5490328" y="2653885"/>
                  <a:pt x="5283805" y="2832731"/>
                  <a:pt x="5236042" y="3070484"/>
                </a:cubicBezTo>
                <a:lnTo>
                  <a:pt x="5229963" y="3131910"/>
                </a:lnTo>
                <a:lnTo>
                  <a:pt x="5143130" y="3140968"/>
                </a:lnTo>
                <a:lnTo>
                  <a:pt x="5151843" y="3053163"/>
                </a:lnTo>
                <a:cubicBezTo>
                  <a:pt x="5207620" y="2776247"/>
                  <a:pt x="5448795" y="2567940"/>
                  <a:pt x="5737860" y="2567940"/>
                </a:cubicBezTo>
                <a:close/>
                <a:moveTo>
                  <a:pt x="3672662" y="2461436"/>
                </a:moveTo>
                <a:lnTo>
                  <a:pt x="3694389" y="2478584"/>
                </a:lnTo>
                <a:cubicBezTo>
                  <a:pt x="3834518" y="2569145"/>
                  <a:pt x="4003446" y="2622025"/>
                  <a:pt x="4185285" y="2622025"/>
                </a:cubicBezTo>
                <a:cubicBezTo>
                  <a:pt x="4245898" y="2622025"/>
                  <a:pt x="4305077" y="2616150"/>
                  <a:pt x="4362232" y="2604961"/>
                </a:cubicBezTo>
                <a:lnTo>
                  <a:pt x="4387206" y="2598819"/>
                </a:lnTo>
                <a:lnTo>
                  <a:pt x="4389439" y="2621634"/>
                </a:lnTo>
                <a:lnTo>
                  <a:pt x="4410994" y="2693146"/>
                </a:lnTo>
                <a:lnTo>
                  <a:pt x="4381854" y="2700346"/>
                </a:lnTo>
                <a:cubicBezTo>
                  <a:pt x="4318361" y="2712831"/>
                  <a:pt x="4252620" y="2719388"/>
                  <a:pt x="4185285" y="2719388"/>
                </a:cubicBezTo>
                <a:cubicBezTo>
                  <a:pt x="3983282" y="2719388"/>
                  <a:pt x="3795621" y="2660378"/>
                  <a:pt x="3639952" y="2559319"/>
                </a:cubicBezTo>
                <a:lnTo>
                  <a:pt x="3589123" y="2519019"/>
                </a:lnTo>
                <a:lnTo>
                  <a:pt x="3618726" y="2501261"/>
                </a:lnTo>
                <a:close/>
                <a:moveTo>
                  <a:pt x="3487363" y="2435275"/>
                </a:moveTo>
                <a:lnTo>
                  <a:pt x="3495602" y="2444871"/>
                </a:lnTo>
                <a:lnTo>
                  <a:pt x="3589123" y="2519019"/>
                </a:lnTo>
                <a:lnTo>
                  <a:pt x="3518831" y="2561185"/>
                </a:lnTo>
                <a:cubicBezTo>
                  <a:pt x="3347158" y="2653271"/>
                  <a:pt x="3150426" y="2705577"/>
                  <a:pt x="2941320" y="2705577"/>
                </a:cubicBezTo>
                <a:cubicBezTo>
                  <a:pt x="2732215" y="2705577"/>
                  <a:pt x="2535482" y="2653271"/>
                  <a:pt x="2363809" y="2561185"/>
                </a:cubicBezTo>
                <a:lnTo>
                  <a:pt x="2359261" y="2558457"/>
                </a:lnTo>
                <a:lnTo>
                  <a:pt x="2406136" y="2524493"/>
                </a:lnTo>
                <a:lnTo>
                  <a:pt x="2465607" y="2472124"/>
                </a:lnTo>
                <a:lnTo>
                  <a:pt x="2518093" y="2497053"/>
                </a:lnTo>
                <a:cubicBezTo>
                  <a:pt x="2648176" y="2551302"/>
                  <a:pt x="2791195" y="2581301"/>
                  <a:pt x="2941320" y="2581301"/>
                </a:cubicBezTo>
                <a:cubicBezTo>
                  <a:pt x="3128977" y="2581301"/>
                  <a:pt x="3305530" y="2534428"/>
                  <a:pt x="3459594" y="2451909"/>
                </a:cubicBezTo>
                <a:close/>
                <a:moveTo>
                  <a:pt x="5139690" y="1784051"/>
                </a:moveTo>
                <a:lnTo>
                  <a:pt x="5160219" y="1786193"/>
                </a:lnTo>
                <a:lnTo>
                  <a:pt x="5140829" y="1971019"/>
                </a:lnTo>
                <a:cubicBezTo>
                  <a:pt x="5075866" y="2276085"/>
                  <a:pt x="4856665" y="2527164"/>
                  <a:pt x="4564939" y="2645734"/>
                </a:cubicBezTo>
                <a:lnTo>
                  <a:pt x="4516253" y="2662857"/>
                </a:lnTo>
                <a:lnTo>
                  <a:pt x="4497235" y="2599458"/>
                </a:lnTo>
                <a:lnTo>
                  <a:pt x="4494127" y="2567546"/>
                </a:lnTo>
                <a:lnTo>
                  <a:pt x="4527041" y="2556022"/>
                </a:lnTo>
                <a:cubicBezTo>
                  <a:pt x="4789646" y="2449769"/>
                  <a:pt x="4986966" y="2224773"/>
                  <a:pt x="5045444" y="1951397"/>
                </a:cubicBezTo>
                <a:lnTo>
                  <a:pt x="5062228" y="1792132"/>
                </a:lnTo>
                <a:close/>
                <a:moveTo>
                  <a:pt x="5052466" y="1679494"/>
                </a:moveTo>
                <a:lnTo>
                  <a:pt x="5063282" y="1782128"/>
                </a:lnTo>
                <a:lnTo>
                  <a:pt x="5062228" y="1792132"/>
                </a:lnTo>
                <a:lnTo>
                  <a:pt x="5007528" y="1797839"/>
                </a:lnTo>
                <a:cubicBezTo>
                  <a:pt x="4708701" y="1861119"/>
                  <a:pt x="4483912" y="2134738"/>
                  <a:pt x="4483912" y="2462689"/>
                </a:cubicBezTo>
                <a:lnTo>
                  <a:pt x="4494127" y="2567546"/>
                </a:lnTo>
                <a:lnTo>
                  <a:pt x="4446375" y="2584265"/>
                </a:lnTo>
                <a:lnTo>
                  <a:pt x="4387206" y="2598819"/>
                </a:lnTo>
                <a:lnTo>
                  <a:pt x="4373880" y="2462689"/>
                </a:lnTo>
                <a:cubicBezTo>
                  <a:pt x="4373880" y="2081565"/>
                  <a:pt x="4636386" y="1763583"/>
                  <a:pt x="4985353" y="1690042"/>
                </a:cubicBezTo>
                <a:close/>
                <a:moveTo>
                  <a:pt x="5149357" y="1674522"/>
                </a:moveTo>
                <a:lnTo>
                  <a:pt x="5217990" y="1678091"/>
                </a:lnTo>
                <a:cubicBezTo>
                  <a:pt x="5604154" y="1718479"/>
                  <a:pt x="5905500" y="2054342"/>
                  <a:pt x="5905500" y="2462689"/>
                </a:cubicBezTo>
                <a:lnTo>
                  <a:pt x="5892924" y="2591170"/>
                </a:lnTo>
                <a:lnTo>
                  <a:pt x="5858412" y="2580286"/>
                </a:lnTo>
                <a:lnTo>
                  <a:pt x="5784748" y="2572742"/>
                </a:lnTo>
                <a:lnTo>
                  <a:pt x="5795468" y="2462689"/>
                </a:lnTo>
                <a:cubicBezTo>
                  <a:pt x="5795468" y="2134738"/>
                  <a:pt x="5570679" y="1861119"/>
                  <a:pt x="5271852" y="1797839"/>
                </a:cubicBezTo>
                <a:lnTo>
                  <a:pt x="5160219" y="1786193"/>
                </a:lnTo>
                <a:lnTo>
                  <a:pt x="5160645" y="1782128"/>
                </a:lnTo>
                <a:close/>
                <a:moveTo>
                  <a:pt x="4011139" y="958886"/>
                </a:moveTo>
                <a:lnTo>
                  <a:pt x="4057688" y="1043568"/>
                </a:lnTo>
                <a:cubicBezTo>
                  <a:pt x="4118998" y="1186696"/>
                  <a:pt x="4152900" y="1344057"/>
                  <a:pt x="4152900" y="1509237"/>
                </a:cubicBezTo>
                <a:cubicBezTo>
                  <a:pt x="4152900" y="1880892"/>
                  <a:pt x="3981268" y="2212965"/>
                  <a:pt x="3711998" y="2432391"/>
                </a:cubicBezTo>
                <a:lnTo>
                  <a:pt x="3672662" y="2461436"/>
                </a:lnTo>
                <a:lnTo>
                  <a:pt x="3571636" y="2381698"/>
                </a:lnTo>
                <a:lnTo>
                  <a:pt x="3632946" y="2336494"/>
                </a:lnTo>
                <a:cubicBezTo>
                  <a:pt x="3874597" y="2139862"/>
                  <a:pt x="4028624" y="1842285"/>
                  <a:pt x="4028624" y="1509237"/>
                </a:cubicBezTo>
                <a:cubicBezTo>
                  <a:pt x="4028624" y="1361216"/>
                  <a:pt x="3998199" y="1220201"/>
                  <a:pt x="3943178" y="1091941"/>
                </a:cubicBezTo>
                <a:lnTo>
                  <a:pt x="3888442" y="992510"/>
                </a:lnTo>
                <a:lnTo>
                  <a:pt x="3924196" y="979991"/>
                </a:lnTo>
                <a:cubicBezTo>
                  <a:pt x="3951689" y="971811"/>
                  <a:pt x="3979761" y="964889"/>
                  <a:pt x="4008338" y="959295"/>
                </a:cubicBezTo>
                <a:close/>
                <a:moveTo>
                  <a:pt x="3840065" y="906412"/>
                </a:moveTo>
                <a:lnTo>
                  <a:pt x="3842930" y="909836"/>
                </a:lnTo>
                <a:lnTo>
                  <a:pt x="3888442" y="992510"/>
                </a:lnTo>
                <a:lnTo>
                  <a:pt x="3843529" y="1008234"/>
                </a:lnTo>
                <a:cubicBezTo>
                  <a:pt x="3528403" y="1135738"/>
                  <a:pt x="3307288" y="1434232"/>
                  <a:pt x="3307288" y="1782128"/>
                </a:cubicBezTo>
                <a:cubicBezTo>
                  <a:pt x="3307288" y="2014059"/>
                  <a:pt x="3405562" y="2224033"/>
                  <a:pt x="3564448" y="2376025"/>
                </a:cubicBezTo>
                <a:lnTo>
                  <a:pt x="3571636" y="2381698"/>
                </a:lnTo>
                <a:lnTo>
                  <a:pt x="3549242" y="2398210"/>
                </a:lnTo>
                <a:lnTo>
                  <a:pt x="3487363" y="2435275"/>
                </a:lnTo>
                <a:lnTo>
                  <a:pt x="3376502" y="2306159"/>
                </a:lnTo>
                <a:cubicBezTo>
                  <a:pt x="3271334" y="2156571"/>
                  <a:pt x="3209925" y="1976241"/>
                  <a:pt x="3209925" y="1782128"/>
                </a:cubicBezTo>
                <a:cubicBezTo>
                  <a:pt x="3209925" y="1393903"/>
                  <a:pt x="3455560" y="1060807"/>
                  <a:pt x="3805631" y="918523"/>
                </a:cubicBezTo>
                <a:close/>
                <a:moveTo>
                  <a:pt x="4185285" y="844868"/>
                </a:moveTo>
                <a:cubicBezTo>
                  <a:pt x="4656627" y="844868"/>
                  <a:pt x="5049881" y="1166144"/>
                  <a:pt x="5140829" y="1593238"/>
                </a:cubicBezTo>
                <a:lnTo>
                  <a:pt x="5149357" y="1674522"/>
                </a:lnTo>
                <a:lnTo>
                  <a:pt x="5139690" y="1674019"/>
                </a:lnTo>
                <a:cubicBezTo>
                  <a:pt x="5113256" y="1674019"/>
                  <a:pt x="5087135" y="1675398"/>
                  <a:pt x="5061391" y="1678091"/>
                </a:cubicBezTo>
                <a:lnTo>
                  <a:pt x="5052466" y="1679494"/>
                </a:lnTo>
                <a:lnTo>
                  <a:pt x="5045444" y="1612860"/>
                </a:lnTo>
                <a:cubicBezTo>
                  <a:pt x="4963574" y="1230133"/>
                  <a:pt x="4609576" y="942231"/>
                  <a:pt x="4185285" y="942231"/>
                </a:cubicBezTo>
                <a:cubicBezTo>
                  <a:pt x="4154979" y="942231"/>
                  <a:pt x="4125031" y="943700"/>
                  <a:pt x="4095515" y="946567"/>
                </a:cubicBezTo>
                <a:lnTo>
                  <a:pt x="4011139" y="958886"/>
                </a:lnTo>
                <a:lnTo>
                  <a:pt x="3962493" y="870389"/>
                </a:lnTo>
                <a:lnTo>
                  <a:pt x="3988716" y="863910"/>
                </a:lnTo>
                <a:cubicBezTo>
                  <a:pt x="4052210" y="851425"/>
                  <a:pt x="4117951" y="844868"/>
                  <a:pt x="4185285" y="844868"/>
                </a:cubicBezTo>
                <a:close/>
                <a:moveTo>
                  <a:pt x="2585405" y="497130"/>
                </a:moveTo>
                <a:lnTo>
                  <a:pt x="2605493" y="518546"/>
                </a:lnTo>
                <a:cubicBezTo>
                  <a:pt x="2815291" y="764859"/>
                  <a:pt x="2941320" y="1080639"/>
                  <a:pt x="2941320" y="1424940"/>
                </a:cubicBezTo>
                <a:cubicBezTo>
                  <a:pt x="2941320" y="1818427"/>
                  <a:pt x="2776711" y="2174662"/>
                  <a:pt x="2510574" y="2432525"/>
                </a:cubicBezTo>
                <a:lnTo>
                  <a:pt x="2465607" y="2472124"/>
                </a:lnTo>
                <a:lnTo>
                  <a:pt x="2423047" y="2451909"/>
                </a:lnTo>
                <a:lnTo>
                  <a:pt x="2342644" y="2403748"/>
                </a:lnTo>
                <a:lnTo>
                  <a:pt x="2416748" y="2338699"/>
                </a:lnTo>
                <a:cubicBezTo>
                  <a:pt x="2658873" y="2104848"/>
                  <a:pt x="2808630" y="1781785"/>
                  <a:pt x="2808630" y="1424940"/>
                </a:cubicBezTo>
                <a:cubicBezTo>
                  <a:pt x="2808630" y="1112701"/>
                  <a:pt x="2693972" y="826326"/>
                  <a:pt x="2503103" y="602949"/>
                </a:cubicBezTo>
                <a:lnTo>
                  <a:pt x="2454712" y="551525"/>
                </a:lnTo>
                <a:lnTo>
                  <a:pt x="2518093" y="521421"/>
                </a:lnTo>
                <a:close/>
                <a:moveTo>
                  <a:pt x="2358786" y="460302"/>
                </a:moveTo>
                <a:lnTo>
                  <a:pt x="2416748" y="511181"/>
                </a:lnTo>
                <a:lnTo>
                  <a:pt x="2454712" y="551525"/>
                </a:lnTo>
                <a:lnTo>
                  <a:pt x="2423047" y="566565"/>
                </a:lnTo>
                <a:cubicBezTo>
                  <a:pt x="2084107" y="748108"/>
                  <a:pt x="1854016" y="1102179"/>
                  <a:pt x="1854016" y="1509237"/>
                </a:cubicBezTo>
                <a:cubicBezTo>
                  <a:pt x="1854016" y="1879290"/>
                  <a:pt x="2044174" y="2205552"/>
                  <a:pt x="2333398" y="2398210"/>
                </a:cubicBezTo>
                <a:lnTo>
                  <a:pt x="2342644" y="2403748"/>
                </a:lnTo>
                <a:lnTo>
                  <a:pt x="2321733" y="2422103"/>
                </a:lnTo>
                <a:lnTo>
                  <a:pt x="2238309" y="2482355"/>
                </a:lnTo>
                <a:lnTo>
                  <a:pt x="2170643" y="2432391"/>
                </a:lnTo>
                <a:cubicBezTo>
                  <a:pt x="1901373" y="2212965"/>
                  <a:pt x="1729740" y="1880892"/>
                  <a:pt x="1729740" y="1509237"/>
                </a:cubicBezTo>
                <a:cubicBezTo>
                  <a:pt x="1729740" y="1096287"/>
                  <a:pt x="1941632" y="732204"/>
                  <a:pt x="2263914" y="517213"/>
                </a:cubicBezTo>
                <a:close/>
                <a:moveTo>
                  <a:pt x="2941320" y="312897"/>
                </a:moveTo>
                <a:cubicBezTo>
                  <a:pt x="3359531" y="312897"/>
                  <a:pt x="3728252" y="522124"/>
                  <a:pt x="3945981" y="840352"/>
                </a:cubicBezTo>
                <a:lnTo>
                  <a:pt x="3962493" y="870389"/>
                </a:lnTo>
                <a:lnTo>
                  <a:pt x="3895243" y="887006"/>
                </a:lnTo>
                <a:lnTo>
                  <a:pt x="3840065" y="906412"/>
                </a:lnTo>
                <a:lnTo>
                  <a:pt x="3710160" y="751173"/>
                </a:lnTo>
                <a:cubicBezTo>
                  <a:pt x="3513397" y="557168"/>
                  <a:pt x="3241571" y="437173"/>
                  <a:pt x="2941320" y="437173"/>
                </a:cubicBezTo>
                <a:cubicBezTo>
                  <a:pt x="2828726" y="437173"/>
                  <a:pt x="2720130" y="454047"/>
                  <a:pt x="2617989" y="485371"/>
                </a:cubicBezTo>
                <a:lnTo>
                  <a:pt x="2585405" y="497130"/>
                </a:lnTo>
                <a:lnTo>
                  <a:pt x="2510574" y="417355"/>
                </a:lnTo>
                <a:lnTo>
                  <a:pt x="2490277" y="399482"/>
                </a:lnTo>
                <a:lnTo>
                  <a:pt x="2581033" y="366682"/>
                </a:lnTo>
                <a:cubicBezTo>
                  <a:pt x="2694848" y="331728"/>
                  <a:pt x="2815857" y="312897"/>
                  <a:pt x="2941320" y="312897"/>
                </a:cubicBezTo>
                <a:close/>
                <a:moveTo>
                  <a:pt x="1470660" y="0"/>
                </a:moveTo>
                <a:cubicBezTo>
                  <a:pt x="1826008" y="0"/>
                  <a:pt x="2151920" y="122111"/>
                  <a:pt x="2406136" y="325387"/>
                </a:cubicBezTo>
                <a:lnTo>
                  <a:pt x="2490277" y="399482"/>
                </a:lnTo>
                <a:lnTo>
                  <a:pt x="2469719" y="406912"/>
                </a:lnTo>
                <a:cubicBezTo>
                  <a:pt x="2433481" y="422046"/>
                  <a:pt x="2398144" y="438872"/>
                  <a:pt x="2363809" y="457289"/>
                </a:cubicBezTo>
                <a:lnTo>
                  <a:pt x="2358786" y="460302"/>
                </a:lnTo>
                <a:lnTo>
                  <a:pt x="2321733" y="427777"/>
                </a:lnTo>
                <a:cubicBezTo>
                  <a:pt x="2090453" y="243430"/>
                  <a:pt x="1793946" y="132690"/>
                  <a:pt x="1470660" y="132690"/>
                </a:cubicBezTo>
                <a:cubicBezTo>
                  <a:pt x="731720" y="132690"/>
                  <a:pt x="132690" y="711250"/>
                  <a:pt x="132690" y="1424940"/>
                </a:cubicBezTo>
                <a:cubicBezTo>
                  <a:pt x="132690" y="2138630"/>
                  <a:pt x="731720" y="2717190"/>
                  <a:pt x="1470660" y="2717190"/>
                </a:cubicBezTo>
                <a:cubicBezTo>
                  <a:pt x="1747763" y="2717190"/>
                  <a:pt x="2005190" y="2635830"/>
                  <a:pt x="2218732" y="2496494"/>
                </a:cubicBezTo>
                <a:lnTo>
                  <a:pt x="2238309" y="2482355"/>
                </a:lnTo>
                <a:lnTo>
                  <a:pt x="2263914" y="2501261"/>
                </a:lnTo>
                <a:lnTo>
                  <a:pt x="2359261" y="2558457"/>
                </a:lnTo>
                <a:lnTo>
                  <a:pt x="2292920" y="2606523"/>
                </a:lnTo>
                <a:cubicBezTo>
                  <a:pt x="2058201" y="2760166"/>
                  <a:pt x="1775244" y="2849880"/>
                  <a:pt x="1470660" y="2849880"/>
                </a:cubicBezTo>
                <a:cubicBezTo>
                  <a:pt x="658437" y="2849880"/>
                  <a:pt x="0" y="2211913"/>
                  <a:pt x="0" y="1424940"/>
                </a:cubicBezTo>
                <a:cubicBezTo>
                  <a:pt x="0" y="637967"/>
                  <a:pt x="658437" y="0"/>
                  <a:pt x="1470660" y="0"/>
                </a:cubicBezTo>
                <a:close/>
              </a:path>
            </a:pathLst>
          </a:custGeom>
          <a:gradFill>
            <a:gsLst>
              <a:gs pos="19000">
                <a:srgbClr val="FFF200">
                  <a:lumMod val="27000"/>
                  <a:lumOff val="73000"/>
                </a:srgbClr>
              </a:gs>
              <a:gs pos="45000">
                <a:srgbClr val="FF6600"/>
              </a:gs>
              <a:gs pos="100000">
                <a:srgbClr val="4D0808"/>
              </a:gs>
            </a:gsLst>
            <a:lin ang="5400000" scaled="0"/>
          </a:gradFill>
          <a:ln w="25400">
            <a:solidFill>
              <a:srgbClr val="FF6600"/>
            </a:solidFill>
            <a:prstDash val="sysDot"/>
          </a:ln>
          <a:effectLst/>
          <a:scene3d>
            <a:camera prst="orthographicFront"/>
            <a:lightRig rig="flat"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Forma libre 30"/>
          <p:cNvSpPr/>
          <p:nvPr/>
        </p:nvSpPr>
        <p:spPr>
          <a:xfrm flipH="1" flipV="1">
            <a:off x="7308480" y="2643758"/>
            <a:ext cx="1835520" cy="1135905"/>
          </a:xfrm>
          <a:custGeom>
            <a:avLst/>
            <a:gdLst>
              <a:gd name="connsiteX0" fmla="*/ 4516253 w 6336030"/>
              <a:gd name="connsiteY0" fmla="*/ 2662857 h 3783330"/>
              <a:gd name="connsiteX1" fmla="*/ 4535447 w 6336030"/>
              <a:gd name="connsiteY1" fmla="*/ 2726846 h 3783330"/>
              <a:gd name="connsiteX2" fmla="*/ 5139690 w 6336030"/>
              <a:gd name="connsiteY2" fmla="*/ 3141327 h 3783330"/>
              <a:gd name="connsiteX3" fmla="*/ 5143130 w 6336030"/>
              <a:gd name="connsiteY3" fmla="*/ 3140968 h 3783330"/>
              <a:gd name="connsiteX4" fmla="*/ 5139690 w 6336030"/>
              <a:gd name="connsiteY4" fmla="*/ 3175635 h 3783330"/>
              <a:gd name="connsiteX5" fmla="*/ 5147166 w 6336030"/>
              <a:gd name="connsiteY5" fmla="*/ 3250970 h 3783330"/>
              <a:gd name="connsiteX6" fmla="*/ 5139690 w 6336030"/>
              <a:gd name="connsiteY6" fmla="*/ 3251359 h 3783330"/>
              <a:gd name="connsiteX7" fmla="*/ 4434061 w 6336030"/>
              <a:gd name="connsiteY7" fmla="*/ 2769675 h 3783330"/>
              <a:gd name="connsiteX8" fmla="*/ 4410994 w 6336030"/>
              <a:gd name="connsiteY8" fmla="*/ 2693146 h 3783330"/>
              <a:gd name="connsiteX9" fmla="*/ 4475327 w 6336030"/>
              <a:gd name="connsiteY9" fmla="*/ 2677251 h 3783330"/>
              <a:gd name="connsiteX10" fmla="*/ 5764984 w 6336030"/>
              <a:gd name="connsiteY10" fmla="*/ 2656670 h 3783330"/>
              <a:gd name="connsiteX11" fmla="*/ 5841091 w 6336030"/>
              <a:gd name="connsiteY11" fmla="*/ 2664485 h 3783330"/>
              <a:gd name="connsiteX12" fmla="*/ 5873899 w 6336030"/>
              <a:gd name="connsiteY12" fmla="*/ 2674859 h 3783330"/>
              <a:gd name="connsiteX13" fmla="*/ 5845319 w 6336030"/>
              <a:gd name="connsiteY13" fmla="*/ 2769675 h 3783330"/>
              <a:gd name="connsiteX14" fmla="*/ 5294028 w 6336030"/>
              <a:gd name="connsiteY14" fmla="*/ 3235336 h 3783330"/>
              <a:gd name="connsiteX15" fmla="*/ 5232501 w 6336030"/>
              <a:gd name="connsiteY15" fmla="*/ 3245007 h 3783330"/>
              <a:gd name="connsiteX16" fmla="*/ 5225635 w 6336030"/>
              <a:gd name="connsiteY16" fmla="*/ 3175635 h 3783330"/>
              <a:gd name="connsiteX17" fmla="*/ 5229963 w 6336030"/>
              <a:gd name="connsiteY17" fmla="*/ 3131910 h 3783330"/>
              <a:gd name="connsiteX18" fmla="*/ 5271852 w 6336030"/>
              <a:gd name="connsiteY18" fmla="*/ 3127540 h 3783330"/>
              <a:gd name="connsiteX19" fmla="*/ 5743934 w 6336030"/>
              <a:gd name="connsiteY19" fmla="*/ 2726846 h 3783330"/>
              <a:gd name="connsiteX20" fmla="*/ 5892924 w 6336030"/>
              <a:gd name="connsiteY20" fmla="*/ 2591170 h 3783330"/>
              <a:gd name="connsiteX21" fmla="*/ 5970695 w 6336030"/>
              <a:gd name="connsiteY21" fmla="*/ 2615696 h 3783330"/>
              <a:gd name="connsiteX22" fmla="*/ 6336030 w 6336030"/>
              <a:gd name="connsiteY22" fmla="*/ 3175635 h 3783330"/>
              <a:gd name="connsiteX23" fmla="*/ 5737860 w 6336030"/>
              <a:gd name="connsiteY23" fmla="*/ 3783330 h 3783330"/>
              <a:gd name="connsiteX24" fmla="*/ 5151843 w 6336030"/>
              <a:gd name="connsiteY24" fmla="*/ 3298107 h 3783330"/>
              <a:gd name="connsiteX25" fmla="*/ 5147166 w 6336030"/>
              <a:gd name="connsiteY25" fmla="*/ 3250970 h 3783330"/>
              <a:gd name="connsiteX26" fmla="*/ 5217990 w 6336030"/>
              <a:gd name="connsiteY26" fmla="*/ 3247287 h 3783330"/>
              <a:gd name="connsiteX27" fmla="*/ 5232501 w 6336030"/>
              <a:gd name="connsiteY27" fmla="*/ 3245007 h 3783330"/>
              <a:gd name="connsiteX28" fmla="*/ 5236042 w 6336030"/>
              <a:gd name="connsiteY28" fmla="*/ 3280786 h 3783330"/>
              <a:gd name="connsiteX29" fmla="*/ 5737860 w 6336030"/>
              <a:gd name="connsiteY29" fmla="*/ 3697385 h 3783330"/>
              <a:gd name="connsiteX30" fmla="*/ 6250085 w 6336030"/>
              <a:gd name="connsiteY30" fmla="*/ 3175635 h 3783330"/>
              <a:gd name="connsiteX31" fmla="*/ 5937241 w 6336030"/>
              <a:gd name="connsiteY31" fmla="*/ 2694887 h 3783330"/>
              <a:gd name="connsiteX32" fmla="*/ 5873899 w 6336030"/>
              <a:gd name="connsiteY32" fmla="*/ 2674859 h 3783330"/>
              <a:gd name="connsiteX33" fmla="*/ 5889942 w 6336030"/>
              <a:gd name="connsiteY33" fmla="*/ 2621634 h 3783330"/>
              <a:gd name="connsiteX34" fmla="*/ 5737860 w 6336030"/>
              <a:gd name="connsiteY34" fmla="*/ 2567940 h 3783330"/>
              <a:gd name="connsiteX35" fmla="*/ 5784748 w 6336030"/>
              <a:gd name="connsiteY35" fmla="*/ 2572742 h 3783330"/>
              <a:gd name="connsiteX36" fmla="*/ 5782145 w 6336030"/>
              <a:gd name="connsiteY36" fmla="*/ 2599458 h 3783330"/>
              <a:gd name="connsiteX37" fmla="*/ 5764984 w 6336030"/>
              <a:gd name="connsiteY37" fmla="*/ 2656670 h 3783330"/>
              <a:gd name="connsiteX38" fmla="*/ 5737860 w 6336030"/>
              <a:gd name="connsiteY38" fmla="*/ 2653885 h 3783330"/>
              <a:gd name="connsiteX39" fmla="*/ 5236042 w 6336030"/>
              <a:gd name="connsiteY39" fmla="*/ 3070484 h 3783330"/>
              <a:gd name="connsiteX40" fmla="*/ 5229963 w 6336030"/>
              <a:gd name="connsiteY40" fmla="*/ 3131910 h 3783330"/>
              <a:gd name="connsiteX41" fmla="*/ 5143130 w 6336030"/>
              <a:gd name="connsiteY41" fmla="*/ 3140968 h 3783330"/>
              <a:gd name="connsiteX42" fmla="*/ 5151843 w 6336030"/>
              <a:gd name="connsiteY42" fmla="*/ 3053163 h 3783330"/>
              <a:gd name="connsiteX43" fmla="*/ 5737860 w 6336030"/>
              <a:gd name="connsiteY43" fmla="*/ 2567940 h 3783330"/>
              <a:gd name="connsiteX44" fmla="*/ 3672662 w 6336030"/>
              <a:gd name="connsiteY44" fmla="*/ 2461436 h 3783330"/>
              <a:gd name="connsiteX45" fmla="*/ 3694389 w 6336030"/>
              <a:gd name="connsiteY45" fmla="*/ 2478584 h 3783330"/>
              <a:gd name="connsiteX46" fmla="*/ 4185285 w 6336030"/>
              <a:gd name="connsiteY46" fmla="*/ 2622025 h 3783330"/>
              <a:gd name="connsiteX47" fmla="*/ 4362232 w 6336030"/>
              <a:gd name="connsiteY47" fmla="*/ 2604961 h 3783330"/>
              <a:gd name="connsiteX48" fmla="*/ 4387206 w 6336030"/>
              <a:gd name="connsiteY48" fmla="*/ 2598819 h 3783330"/>
              <a:gd name="connsiteX49" fmla="*/ 4389439 w 6336030"/>
              <a:gd name="connsiteY49" fmla="*/ 2621634 h 3783330"/>
              <a:gd name="connsiteX50" fmla="*/ 4410994 w 6336030"/>
              <a:gd name="connsiteY50" fmla="*/ 2693146 h 3783330"/>
              <a:gd name="connsiteX51" fmla="*/ 4381854 w 6336030"/>
              <a:gd name="connsiteY51" fmla="*/ 2700346 h 3783330"/>
              <a:gd name="connsiteX52" fmla="*/ 4185285 w 6336030"/>
              <a:gd name="connsiteY52" fmla="*/ 2719388 h 3783330"/>
              <a:gd name="connsiteX53" fmla="*/ 3639952 w 6336030"/>
              <a:gd name="connsiteY53" fmla="*/ 2559319 h 3783330"/>
              <a:gd name="connsiteX54" fmla="*/ 3589123 w 6336030"/>
              <a:gd name="connsiteY54" fmla="*/ 2519019 h 3783330"/>
              <a:gd name="connsiteX55" fmla="*/ 3618726 w 6336030"/>
              <a:gd name="connsiteY55" fmla="*/ 2501261 h 3783330"/>
              <a:gd name="connsiteX56" fmla="*/ 3487363 w 6336030"/>
              <a:gd name="connsiteY56" fmla="*/ 2435275 h 3783330"/>
              <a:gd name="connsiteX57" fmla="*/ 3495602 w 6336030"/>
              <a:gd name="connsiteY57" fmla="*/ 2444871 h 3783330"/>
              <a:gd name="connsiteX58" fmla="*/ 3589123 w 6336030"/>
              <a:gd name="connsiteY58" fmla="*/ 2519019 h 3783330"/>
              <a:gd name="connsiteX59" fmla="*/ 3518831 w 6336030"/>
              <a:gd name="connsiteY59" fmla="*/ 2561185 h 3783330"/>
              <a:gd name="connsiteX60" fmla="*/ 2941320 w 6336030"/>
              <a:gd name="connsiteY60" fmla="*/ 2705577 h 3783330"/>
              <a:gd name="connsiteX61" fmla="*/ 2363809 w 6336030"/>
              <a:gd name="connsiteY61" fmla="*/ 2561185 h 3783330"/>
              <a:gd name="connsiteX62" fmla="*/ 2359261 w 6336030"/>
              <a:gd name="connsiteY62" fmla="*/ 2558457 h 3783330"/>
              <a:gd name="connsiteX63" fmla="*/ 2406136 w 6336030"/>
              <a:gd name="connsiteY63" fmla="*/ 2524493 h 3783330"/>
              <a:gd name="connsiteX64" fmla="*/ 2465607 w 6336030"/>
              <a:gd name="connsiteY64" fmla="*/ 2472124 h 3783330"/>
              <a:gd name="connsiteX65" fmla="*/ 2518093 w 6336030"/>
              <a:gd name="connsiteY65" fmla="*/ 2497053 h 3783330"/>
              <a:gd name="connsiteX66" fmla="*/ 2941320 w 6336030"/>
              <a:gd name="connsiteY66" fmla="*/ 2581301 h 3783330"/>
              <a:gd name="connsiteX67" fmla="*/ 3459594 w 6336030"/>
              <a:gd name="connsiteY67" fmla="*/ 2451909 h 3783330"/>
              <a:gd name="connsiteX68" fmla="*/ 5139690 w 6336030"/>
              <a:gd name="connsiteY68" fmla="*/ 1784051 h 3783330"/>
              <a:gd name="connsiteX69" fmla="*/ 5160219 w 6336030"/>
              <a:gd name="connsiteY69" fmla="*/ 1786193 h 3783330"/>
              <a:gd name="connsiteX70" fmla="*/ 5140829 w 6336030"/>
              <a:gd name="connsiteY70" fmla="*/ 1971019 h 3783330"/>
              <a:gd name="connsiteX71" fmla="*/ 4564939 w 6336030"/>
              <a:gd name="connsiteY71" fmla="*/ 2645734 h 3783330"/>
              <a:gd name="connsiteX72" fmla="*/ 4516253 w 6336030"/>
              <a:gd name="connsiteY72" fmla="*/ 2662857 h 3783330"/>
              <a:gd name="connsiteX73" fmla="*/ 4497235 w 6336030"/>
              <a:gd name="connsiteY73" fmla="*/ 2599458 h 3783330"/>
              <a:gd name="connsiteX74" fmla="*/ 4494127 w 6336030"/>
              <a:gd name="connsiteY74" fmla="*/ 2567546 h 3783330"/>
              <a:gd name="connsiteX75" fmla="*/ 4527041 w 6336030"/>
              <a:gd name="connsiteY75" fmla="*/ 2556022 h 3783330"/>
              <a:gd name="connsiteX76" fmla="*/ 5045444 w 6336030"/>
              <a:gd name="connsiteY76" fmla="*/ 1951397 h 3783330"/>
              <a:gd name="connsiteX77" fmla="*/ 5062228 w 6336030"/>
              <a:gd name="connsiteY77" fmla="*/ 1792132 h 3783330"/>
              <a:gd name="connsiteX78" fmla="*/ 5052466 w 6336030"/>
              <a:gd name="connsiteY78" fmla="*/ 1679494 h 3783330"/>
              <a:gd name="connsiteX79" fmla="*/ 5063282 w 6336030"/>
              <a:gd name="connsiteY79" fmla="*/ 1782128 h 3783330"/>
              <a:gd name="connsiteX80" fmla="*/ 5062228 w 6336030"/>
              <a:gd name="connsiteY80" fmla="*/ 1792132 h 3783330"/>
              <a:gd name="connsiteX81" fmla="*/ 5007528 w 6336030"/>
              <a:gd name="connsiteY81" fmla="*/ 1797839 h 3783330"/>
              <a:gd name="connsiteX82" fmla="*/ 4483912 w 6336030"/>
              <a:gd name="connsiteY82" fmla="*/ 2462689 h 3783330"/>
              <a:gd name="connsiteX83" fmla="*/ 4494127 w 6336030"/>
              <a:gd name="connsiteY83" fmla="*/ 2567546 h 3783330"/>
              <a:gd name="connsiteX84" fmla="*/ 4446375 w 6336030"/>
              <a:gd name="connsiteY84" fmla="*/ 2584265 h 3783330"/>
              <a:gd name="connsiteX85" fmla="*/ 4387206 w 6336030"/>
              <a:gd name="connsiteY85" fmla="*/ 2598819 h 3783330"/>
              <a:gd name="connsiteX86" fmla="*/ 4373880 w 6336030"/>
              <a:gd name="connsiteY86" fmla="*/ 2462689 h 3783330"/>
              <a:gd name="connsiteX87" fmla="*/ 4985353 w 6336030"/>
              <a:gd name="connsiteY87" fmla="*/ 1690042 h 3783330"/>
              <a:gd name="connsiteX88" fmla="*/ 5149357 w 6336030"/>
              <a:gd name="connsiteY88" fmla="*/ 1674522 h 3783330"/>
              <a:gd name="connsiteX89" fmla="*/ 5217990 w 6336030"/>
              <a:gd name="connsiteY89" fmla="*/ 1678091 h 3783330"/>
              <a:gd name="connsiteX90" fmla="*/ 5905500 w 6336030"/>
              <a:gd name="connsiteY90" fmla="*/ 2462689 h 3783330"/>
              <a:gd name="connsiteX91" fmla="*/ 5892924 w 6336030"/>
              <a:gd name="connsiteY91" fmla="*/ 2591170 h 3783330"/>
              <a:gd name="connsiteX92" fmla="*/ 5858412 w 6336030"/>
              <a:gd name="connsiteY92" fmla="*/ 2580286 h 3783330"/>
              <a:gd name="connsiteX93" fmla="*/ 5784748 w 6336030"/>
              <a:gd name="connsiteY93" fmla="*/ 2572742 h 3783330"/>
              <a:gd name="connsiteX94" fmla="*/ 5795468 w 6336030"/>
              <a:gd name="connsiteY94" fmla="*/ 2462689 h 3783330"/>
              <a:gd name="connsiteX95" fmla="*/ 5271852 w 6336030"/>
              <a:gd name="connsiteY95" fmla="*/ 1797839 h 3783330"/>
              <a:gd name="connsiteX96" fmla="*/ 5160219 w 6336030"/>
              <a:gd name="connsiteY96" fmla="*/ 1786193 h 3783330"/>
              <a:gd name="connsiteX97" fmla="*/ 5160645 w 6336030"/>
              <a:gd name="connsiteY97" fmla="*/ 1782128 h 3783330"/>
              <a:gd name="connsiteX98" fmla="*/ 4011139 w 6336030"/>
              <a:gd name="connsiteY98" fmla="*/ 958886 h 3783330"/>
              <a:gd name="connsiteX99" fmla="*/ 4057688 w 6336030"/>
              <a:gd name="connsiteY99" fmla="*/ 1043568 h 3783330"/>
              <a:gd name="connsiteX100" fmla="*/ 4152900 w 6336030"/>
              <a:gd name="connsiteY100" fmla="*/ 1509237 h 3783330"/>
              <a:gd name="connsiteX101" fmla="*/ 3711998 w 6336030"/>
              <a:gd name="connsiteY101" fmla="*/ 2432391 h 3783330"/>
              <a:gd name="connsiteX102" fmla="*/ 3672662 w 6336030"/>
              <a:gd name="connsiteY102" fmla="*/ 2461436 h 3783330"/>
              <a:gd name="connsiteX103" fmla="*/ 3571636 w 6336030"/>
              <a:gd name="connsiteY103" fmla="*/ 2381698 h 3783330"/>
              <a:gd name="connsiteX104" fmla="*/ 3632946 w 6336030"/>
              <a:gd name="connsiteY104" fmla="*/ 2336494 h 3783330"/>
              <a:gd name="connsiteX105" fmla="*/ 4028624 w 6336030"/>
              <a:gd name="connsiteY105" fmla="*/ 1509237 h 3783330"/>
              <a:gd name="connsiteX106" fmla="*/ 3943178 w 6336030"/>
              <a:gd name="connsiteY106" fmla="*/ 1091941 h 3783330"/>
              <a:gd name="connsiteX107" fmla="*/ 3888442 w 6336030"/>
              <a:gd name="connsiteY107" fmla="*/ 992510 h 3783330"/>
              <a:gd name="connsiteX108" fmla="*/ 3924196 w 6336030"/>
              <a:gd name="connsiteY108" fmla="*/ 979991 h 3783330"/>
              <a:gd name="connsiteX109" fmla="*/ 4008338 w 6336030"/>
              <a:gd name="connsiteY109" fmla="*/ 959295 h 3783330"/>
              <a:gd name="connsiteX110" fmla="*/ 3840065 w 6336030"/>
              <a:gd name="connsiteY110" fmla="*/ 906412 h 3783330"/>
              <a:gd name="connsiteX111" fmla="*/ 3842930 w 6336030"/>
              <a:gd name="connsiteY111" fmla="*/ 909836 h 3783330"/>
              <a:gd name="connsiteX112" fmla="*/ 3888442 w 6336030"/>
              <a:gd name="connsiteY112" fmla="*/ 992510 h 3783330"/>
              <a:gd name="connsiteX113" fmla="*/ 3843529 w 6336030"/>
              <a:gd name="connsiteY113" fmla="*/ 1008234 h 3783330"/>
              <a:gd name="connsiteX114" fmla="*/ 3307288 w 6336030"/>
              <a:gd name="connsiteY114" fmla="*/ 1782128 h 3783330"/>
              <a:gd name="connsiteX115" fmla="*/ 3564448 w 6336030"/>
              <a:gd name="connsiteY115" fmla="*/ 2376025 h 3783330"/>
              <a:gd name="connsiteX116" fmla="*/ 3571636 w 6336030"/>
              <a:gd name="connsiteY116" fmla="*/ 2381698 h 3783330"/>
              <a:gd name="connsiteX117" fmla="*/ 3549242 w 6336030"/>
              <a:gd name="connsiteY117" fmla="*/ 2398210 h 3783330"/>
              <a:gd name="connsiteX118" fmla="*/ 3487363 w 6336030"/>
              <a:gd name="connsiteY118" fmla="*/ 2435275 h 3783330"/>
              <a:gd name="connsiteX119" fmla="*/ 3376502 w 6336030"/>
              <a:gd name="connsiteY119" fmla="*/ 2306159 h 3783330"/>
              <a:gd name="connsiteX120" fmla="*/ 3209925 w 6336030"/>
              <a:gd name="connsiteY120" fmla="*/ 1782128 h 3783330"/>
              <a:gd name="connsiteX121" fmla="*/ 3805631 w 6336030"/>
              <a:gd name="connsiteY121" fmla="*/ 918523 h 3783330"/>
              <a:gd name="connsiteX122" fmla="*/ 4185285 w 6336030"/>
              <a:gd name="connsiteY122" fmla="*/ 844868 h 3783330"/>
              <a:gd name="connsiteX123" fmla="*/ 5140829 w 6336030"/>
              <a:gd name="connsiteY123" fmla="*/ 1593238 h 3783330"/>
              <a:gd name="connsiteX124" fmla="*/ 5149357 w 6336030"/>
              <a:gd name="connsiteY124" fmla="*/ 1674522 h 3783330"/>
              <a:gd name="connsiteX125" fmla="*/ 5139690 w 6336030"/>
              <a:gd name="connsiteY125" fmla="*/ 1674019 h 3783330"/>
              <a:gd name="connsiteX126" fmla="*/ 5061391 w 6336030"/>
              <a:gd name="connsiteY126" fmla="*/ 1678091 h 3783330"/>
              <a:gd name="connsiteX127" fmla="*/ 5052466 w 6336030"/>
              <a:gd name="connsiteY127" fmla="*/ 1679494 h 3783330"/>
              <a:gd name="connsiteX128" fmla="*/ 5045444 w 6336030"/>
              <a:gd name="connsiteY128" fmla="*/ 1612860 h 3783330"/>
              <a:gd name="connsiteX129" fmla="*/ 4185285 w 6336030"/>
              <a:gd name="connsiteY129" fmla="*/ 942231 h 3783330"/>
              <a:gd name="connsiteX130" fmla="*/ 4095515 w 6336030"/>
              <a:gd name="connsiteY130" fmla="*/ 946567 h 3783330"/>
              <a:gd name="connsiteX131" fmla="*/ 4011139 w 6336030"/>
              <a:gd name="connsiteY131" fmla="*/ 958886 h 3783330"/>
              <a:gd name="connsiteX132" fmla="*/ 3962493 w 6336030"/>
              <a:gd name="connsiteY132" fmla="*/ 870389 h 3783330"/>
              <a:gd name="connsiteX133" fmla="*/ 3988716 w 6336030"/>
              <a:gd name="connsiteY133" fmla="*/ 863910 h 3783330"/>
              <a:gd name="connsiteX134" fmla="*/ 4185285 w 6336030"/>
              <a:gd name="connsiteY134" fmla="*/ 844868 h 3783330"/>
              <a:gd name="connsiteX135" fmla="*/ 2585405 w 6336030"/>
              <a:gd name="connsiteY135" fmla="*/ 497130 h 3783330"/>
              <a:gd name="connsiteX136" fmla="*/ 2605493 w 6336030"/>
              <a:gd name="connsiteY136" fmla="*/ 518546 h 3783330"/>
              <a:gd name="connsiteX137" fmla="*/ 2941320 w 6336030"/>
              <a:gd name="connsiteY137" fmla="*/ 1424940 h 3783330"/>
              <a:gd name="connsiteX138" fmla="*/ 2510574 w 6336030"/>
              <a:gd name="connsiteY138" fmla="*/ 2432525 h 3783330"/>
              <a:gd name="connsiteX139" fmla="*/ 2465607 w 6336030"/>
              <a:gd name="connsiteY139" fmla="*/ 2472124 h 3783330"/>
              <a:gd name="connsiteX140" fmla="*/ 2423047 w 6336030"/>
              <a:gd name="connsiteY140" fmla="*/ 2451909 h 3783330"/>
              <a:gd name="connsiteX141" fmla="*/ 2342644 w 6336030"/>
              <a:gd name="connsiteY141" fmla="*/ 2403748 h 3783330"/>
              <a:gd name="connsiteX142" fmla="*/ 2416748 w 6336030"/>
              <a:gd name="connsiteY142" fmla="*/ 2338699 h 3783330"/>
              <a:gd name="connsiteX143" fmla="*/ 2808630 w 6336030"/>
              <a:gd name="connsiteY143" fmla="*/ 1424940 h 3783330"/>
              <a:gd name="connsiteX144" fmla="*/ 2503103 w 6336030"/>
              <a:gd name="connsiteY144" fmla="*/ 602949 h 3783330"/>
              <a:gd name="connsiteX145" fmla="*/ 2454712 w 6336030"/>
              <a:gd name="connsiteY145" fmla="*/ 551525 h 3783330"/>
              <a:gd name="connsiteX146" fmla="*/ 2518093 w 6336030"/>
              <a:gd name="connsiteY146" fmla="*/ 521421 h 3783330"/>
              <a:gd name="connsiteX147" fmla="*/ 2358786 w 6336030"/>
              <a:gd name="connsiteY147" fmla="*/ 460302 h 3783330"/>
              <a:gd name="connsiteX148" fmla="*/ 2416748 w 6336030"/>
              <a:gd name="connsiteY148" fmla="*/ 511181 h 3783330"/>
              <a:gd name="connsiteX149" fmla="*/ 2454712 w 6336030"/>
              <a:gd name="connsiteY149" fmla="*/ 551525 h 3783330"/>
              <a:gd name="connsiteX150" fmla="*/ 2423047 w 6336030"/>
              <a:gd name="connsiteY150" fmla="*/ 566565 h 3783330"/>
              <a:gd name="connsiteX151" fmla="*/ 1854016 w 6336030"/>
              <a:gd name="connsiteY151" fmla="*/ 1509237 h 3783330"/>
              <a:gd name="connsiteX152" fmla="*/ 2333398 w 6336030"/>
              <a:gd name="connsiteY152" fmla="*/ 2398210 h 3783330"/>
              <a:gd name="connsiteX153" fmla="*/ 2342644 w 6336030"/>
              <a:gd name="connsiteY153" fmla="*/ 2403748 h 3783330"/>
              <a:gd name="connsiteX154" fmla="*/ 2321733 w 6336030"/>
              <a:gd name="connsiteY154" fmla="*/ 2422103 h 3783330"/>
              <a:gd name="connsiteX155" fmla="*/ 2238309 w 6336030"/>
              <a:gd name="connsiteY155" fmla="*/ 2482355 h 3783330"/>
              <a:gd name="connsiteX156" fmla="*/ 2170643 w 6336030"/>
              <a:gd name="connsiteY156" fmla="*/ 2432391 h 3783330"/>
              <a:gd name="connsiteX157" fmla="*/ 1729740 w 6336030"/>
              <a:gd name="connsiteY157" fmla="*/ 1509237 h 3783330"/>
              <a:gd name="connsiteX158" fmla="*/ 2263914 w 6336030"/>
              <a:gd name="connsiteY158" fmla="*/ 517213 h 3783330"/>
              <a:gd name="connsiteX159" fmla="*/ 2941320 w 6336030"/>
              <a:gd name="connsiteY159" fmla="*/ 312897 h 3783330"/>
              <a:gd name="connsiteX160" fmla="*/ 3945981 w 6336030"/>
              <a:gd name="connsiteY160" fmla="*/ 840352 h 3783330"/>
              <a:gd name="connsiteX161" fmla="*/ 3962493 w 6336030"/>
              <a:gd name="connsiteY161" fmla="*/ 870389 h 3783330"/>
              <a:gd name="connsiteX162" fmla="*/ 3895243 w 6336030"/>
              <a:gd name="connsiteY162" fmla="*/ 887006 h 3783330"/>
              <a:gd name="connsiteX163" fmla="*/ 3840065 w 6336030"/>
              <a:gd name="connsiteY163" fmla="*/ 906412 h 3783330"/>
              <a:gd name="connsiteX164" fmla="*/ 3710160 w 6336030"/>
              <a:gd name="connsiteY164" fmla="*/ 751173 h 3783330"/>
              <a:gd name="connsiteX165" fmla="*/ 2941320 w 6336030"/>
              <a:gd name="connsiteY165" fmla="*/ 437173 h 3783330"/>
              <a:gd name="connsiteX166" fmla="*/ 2617989 w 6336030"/>
              <a:gd name="connsiteY166" fmla="*/ 485371 h 3783330"/>
              <a:gd name="connsiteX167" fmla="*/ 2585405 w 6336030"/>
              <a:gd name="connsiteY167" fmla="*/ 497130 h 3783330"/>
              <a:gd name="connsiteX168" fmla="*/ 2510574 w 6336030"/>
              <a:gd name="connsiteY168" fmla="*/ 417355 h 3783330"/>
              <a:gd name="connsiteX169" fmla="*/ 2490277 w 6336030"/>
              <a:gd name="connsiteY169" fmla="*/ 399482 h 3783330"/>
              <a:gd name="connsiteX170" fmla="*/ 2581033 w 6336030"/>
              <a:gd name="connsiteY170" fmla="*/ 366682 h 3783330"/>
              <a:gd name="connsiteX171" fmla="*/ 2941320 w 6336030"/>
              <a:gd name="connsiteY171" fmla="*/ 312897 h 3783330"/>
              <a:gd name="connsiteX172" fmla="*/ 1470660 w 6336030"/>
              <a:gd name="connsiteY172" fmla="*/ 0 h 3783330"/>
              <a:gd name="connsiteX173" fmla="*/ 2406136 w 6336030"/>
              <a:gd name="connsiteY173" fmla="*/ 325387 h 3783330"/>
              <a:gd name="connsiteX174" fmla="*/ 2490277 w 6336030"/>
              <a:gd name="connsiteY174" fmla="*/ 399482 h 3783330"/>
              <a:gd name="connsiteX175" fmla="*/ 2469719 w 6336030"/>
              <a:gd name="connsiteY175" fmla="*/ 406912 h 3783330"/>
              <a:gd name="connsiteX176" fmla="*/ 2363809 w 6336030"/>
              <a:gd name="connsiteY176" fmla="*/ 457289 h 3783330"/>
              <a:gd name="connsiteX177" fmla="*/ 2358786 w 6336030"/>
              <a:gd name="connsiteY177" fmla="*/ 460302 h 3783330"/>
              <a:gd name="connsiteX178" fmla="*/ 2321733 w 6336030"/>
              <a:gd name="connsiteY178" fmla="*/ 427777 h 3783330"/>
              <a:gd name="connsiteX179" fmla="*/ 1470660 w 6336030"/>
              <a:gd name="connsiteY179" fmla="*/ 132690 h 3783330"/>
              <a:gd name="connsiteX180" fmla="*/ 132690 w 6336030"/>
              <a:gd name="connsiteY180" fmla="*/ 1424940 h 3783330"/>
              <a:gd name="connsiteX181" fmla="*/ 1470660 w 6336030"/>
              <a:gd name="connsiteY181" fmla="*/ 2717190 h 3783330"/>
              <a:gd name="connsiteX182" fmla="*/ 2218732 w 6336030"/>
              <a:gd name="connsiteY182" fmla="*/ 2496494 h 3783330"/>
              <a:gd name="connsiteX183" fmla="*/ 2238309 w 6336030"/>
              <a:gd name="connsiteY183" fmla="*/ 2482355 h 3783330"/>
              <a:gd name="connsiteX184" fmla="*/ 2263914 w 6336030"/>
              <a:gd name="connsiteY184" fmla="*/ 2501261 h 3783330"/>
              <a:gd name="connsiteX185" fmla="*/ 2359261 w 6336030"/>
              <a:gd name="connsiteY185" fmla="*/ 2558457 h 3783330"/>
              <a:gd name="connsiteX186" fmla="*/ 2292920 w 6336030"/>
              <a:gd name="connsiteY186" fmla="*/ 2606523 h 3783330"/>
              <a:gd name="connsiteX187" fmla="*/ 1470660 w 6336030"/>
              <a:gd name="connsiteY187" fmla="*/ 2849880 h 3783330"/>
              <a:gd name="connsiteX188" fmla="*/ 0 w 6336030"/>
              <a:gd name="connsiteY188" fmla="*/ 1424940 h 3783330"/>
              <a:gd name="connsiteX189" fmla="*/ 1470660 w 6336030"/>
              <a:gd name="connsiteY189" fmla="*/ 0 h 37833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Lst>
            <a:rect l="l" t="t" r="r" b="b"/>
            <a:pathLst>
              <a:path w="6336030" h="3783330">
                <a:moveTo>
                  <a:pt x="4516253" y="2662857"/>
                </a:moveTo>
                <a:lnTo>
                  <a:pt x="4535447" y="2726846"/>
                </a:lnTo>
                <a:cubicBezTo>
                  <a:pt x="4634999" y="2970419"/>
                  <a:pt x="4868058" y="3141327"/>
                  <a:pt x="5139690" y="3141327"/>
                </a:cubicBezTo>
                <a:lnTo>
                  <a:pt x="5143130" y="3140968"/>
                </a:lnTo>
                <a:lnTo>
                  <a:pt x="5139690" y="3175635"/>
                </a:lnTo>
                <a:lnTo>
                  <a:pt x="5147166" y="3250970"/>
                </a:lnTo>
                <a:lnTo>
                  <a:pt x="5139690" y="3251359"/>
                </a:lnTo>
                <a:cubicBezTo>
                  <a:pt x="4822482" y="3251359"/>
                  <a:pt x="4550318" y="3052740"/>
                  <a:pt x="4434061" y="2769675"/>
                </a:cubicBezTo>
                <a:lnTo>
                  <a:pt x="4410994" y="2693146"/>
                </a:lnTo>
                <a:lnTo>
                  <a:pt x="4475327" y="2677251"/>
                </a:lnTo>
                <a:close/>
                <a:moveTo>
                  <a:pt x="5764984" y="2656670"/>
                </a:moveTo>
                <a:lnTo>
                  <a:pt x="5841091" y="2664485"/>
                </a:lnTo>
                <a:lnTo>
                  <a:pt x="5873899" y="2674859"/>
                </a:lnTo>
                <a:lnTo>
                  <a:pt x="5845319" y="2769675"/>
                </a:lnTo>
                <a:cubicBezTo>
                  <a:pt x="5748439" y="3005563"/>
                  <a:pt x="5543290" y="3182807"/>
                  <a:pt x="5294028" y="3235336"/>
                </a:cubicBezTo>
                <a:lnTo>
                  <a:pt x="5232501" y="3245007"/>
                </a:lnTo>
                <a:lnTo>
                  <a:pt x="5225635" y="3175635"/>
                </a:lnTo>
                <a:lnTo>
                  <a:pt x="5229963" y="3131910"/>
                </a:lnTo>
                <a:lnTo>
                  <a:pt x="5271852" y="3127540"/>
                </a:lnTo>
                <a:cubicBezTo>
                  <a:pt x="5485300" y="3082339"/>
                  <a:pt x="5660973" y="2929823"/>
                  <a:pt x="5743934" y="2726846"/>
                </a:cubicBezTo>
                <a:close/>
                <a:moveTo>
                  <a:pt x="5892924" y="2591170"/>
                </a:moveTo>
                <a:lnTo>
                  <a:pt x="5970695" y="2615696"/>
                </a:lnTo>
                <a:cubicBezTo>
                  <a:pt x="6185387" y="2707949"/>
                  <a:pt x="6336030" y="2923920"/>
                  <a:pt x="6336030" y="3175635"/>
                </a:cubicBezTo>
                <a:cubicBezTo>
                  <a:pt x="6336030" y="3511256"/>
                  <a:pt x="6068220" y="3783330"/>
                  <a:pt x="5737860" y="3783330"/>
                </a:cubicBezTo>
                <a:cubicBezTo>
                  <a:pt x="5448795" y="3783330"/>
                  <a:pt x="5207620" y="3575024"/>
                  <a:pt x="5151843" y="3298107"/>
                </a:cubicBezTo>
                <a:lnTo>
                  <a:pt x="5147166" y="3250970"/>
                </a:lnTo>
                <a:lnTo>
                  <a:pt x="5217990" y="3247287"/>
                </a:lnTo>
                <a:lnTo>
                  <a:pt x="5232501" y="3245007"/>
                </a:lnTo>
                <a:lnTo>
                  <a:pt x="5236042" y="3280786"/>
                </a:lnTo>
                <a:cubicBezTo>
                  <a:pt x="5283805" y="3518539"/>
                  <a:pt x="5490328" y="3697385"/>
                  <a:pt x="5737860" y="3697385"/>
                </a:cubicBezTo>
                <a:cubicBezTo>
                  <a:pt x="6020754" y="3697385"/>
                  <a:pt x="6250085" y="3463790"/>
                  <a:pt x="6250085" y="3175635"/>
                </a:cubicBezTo>
                <a:cubicBezTo>
                  <a:pt x="6250085" y="2959519"/>
                  <a:pt x="6121087" y="2774093"/>
                  <a:pt x="5937241" y="2694887"/>
                </a:cubicBezTo>
                <a:lnTo>
                  <a:pt x="5873899" y="2674859"/>
                </a:lnTo>
                <a:lnTo>
                  <a:pt x="5889942" y="2621634"/>
                </a:lnTo>
                <a:close/>
                <a:moveTo>
                  <a:pt x="5737860" y="2567940"/>
                </a:moveTo>
                <a:lnTo>
                  <a:pt x="5784748" y="2572742"/>
                </a:lnTo>
                <a:lnTo>
                  <a:pt x="5782145" y="2599458"/>
                </a:lnTo>
                <a:lnTo>
                  <a:pt x="5764984" y="2656670"/>
                </a:lnTo>
                <a:lnTo>
                  <a:pt x="5737860" y="2653885"/>
                </a:lnTo>
                <a:cubicBezTo>
                  <a:pt x="5490328" y="2653885"/>
                  <a:pt x="5283805" y="2832731"/>
                  <a:pt x="5236042" y="3070484"/>
                </a:cubicBezTo>
                <a:lnTo>
                  <a:pt x="5229963" y="3131910"/>
                </a:lnTo>
                <a:lnTo>
                  <a:pt x="5143130" y="3140968"/>
                </a:lnTo>
                <a:lnTo>
                  <a:pt x="5151843" y="3053163"/>
                </a:lnTo>
                <a:cubicBezTo>
                  <a:pt x="5207620" y="2776247"/>
                  <a:pt x="5448795" y="2567940"/>
                  <a:pt x="5737860" y="2567940"/>
                </a:cubicBezTo>
                <a:close/>
                <a:moveTo>
                  <a:pt x="3672662" y="2461436"/>
                </a:moveTo>
                <a:lnTo>
                  <a:pt x="3694389" y="2478584"/>
                </a:lnTo>
                <a:cubicBezTo>
                  <a:pt x="3834518" y="2569145"/>
                  <a:pt x="4003446" y="2622025"/>
                  <a:pt x="4185285" y="2622025"/>
                </a:cubicBezTo>
                <a:cubicBezTo>
                  <a:pt x="4245898" y="2622025"/>
                  <a:pt x="4305077" y="2616150"/>
                  <a:pt x="4362232" y="2604961"/>
                </a:cubicBezTo>
                <a:lnTo>
                  <a:pt x="4387206" y="2598819"/>
                </a:lnTo>
                <a:lnTo>
                  <a:pt x="4389439" y="2621634"/>
                </a:lnTo>
                <a:lnTo>
                  <a:pt x="4410994" y="2693146"/>
                </a:lnTo>
                <a:lnTo>
                  <a:pt x="4381854" y="2700346"/>
                </a:lnTo>
                <a:cubicBezTo>
                  <a:pt x="4318361" y="2712831"/>
                  <a:pt x="4252620" y="2719388"/>
                  <a:pt x="4185285" y="2719388"/>
                </a:cubicBezTo>
                <a:cubicBezTo>
                  <a:pt x="3983282" y="2719388"/>
                  <a:pt x="3795621" y="2660378"/>
                  <a:pt x="3639952" y="2559319"/>
                </a:cubicBezTo>
                <a:lnTo>
                  <a:pt x="3589123" y="2519019"/>
                </a:lnTo>
                <a:lnTo>
                  <a:pt x="3618726" y="2501261"/>
                </a:lnTo>
                <a:close/>
                <a:moveTo>
                  <a:pt x="3487363" y="2435275"/>
                </a:moveTo>
                <a:lnTo>
                  <a:pt x="3495602" y="2444871"/>
                </a:lnTo>
                <a:lnTo>
                  <a:pt x="3589123" y="2519019"/>
                </a:lnTo>
                <a:lnTo>
                  <a:pt x="3518831" y="2561185"/>
                </a:lnTo>
                <a:cubicBezTo>
                  <a:pt x="3347158" y="2653271"/>
                  <a:pt x="3150426" y="2705577"/>
                  <a:pt x="2941320" y="2705577"/>
                </a:cubicBezTo>
                <a:cubicBezTo>
                  <a:pt x="2732215" y="2705577"/>
                  <a:pt x="2535482" y="2653271"/>
                  <a:pt x="2363809" y="2561185"/>
                </a:cubicBezTo>
                <a:lnTo>
                  <a:pt x="2359261" y="2558457"/>
                </a:lnTo>
                <a:lnTo>
                  <a:pt x="2406136" y="2524493"/>
                </a:lnTo>
                <a:lnTo>
                  <a:pt x="2465607" y="2472124"/>
                </a:lnTo>
                <a:lnTo>
                  <a:pt x="2518093" y="2497053"/>
                </a:lnTo>
                <a:cubicBezTo>
                  <a:pt x="2648176" y="2551302"/>
                  <a:pt x="2791195" y="2581301"/>
                  <a:pt x="2941320" y="2581301"/>
                </a:cubicBezTo>
                <a:cubicBezTo>
                  <a:pt x="3128977" y="2581301"/>
                  <a:pt x="3305530" y="2534428"/>
                  <a:pt x="3459594" y="2451909"/>
                </a:cubicBezTo>
                <a:close/>
                <a:moveTo>
                  <a:pt x="5139690" y="1784051"/>
                </a:moveTo>
                <a:lnTo>
                  <a:pt x="5160219" y="1786193"/>
                </a:lnTo>
                <a:lnTo>
                  <a:pt x="5140829" y="1971019"/>
                </a:lnTo>
                <a:cubicBezTo>
                  <a:pt x="5075866" y="2276085"/>
                  <a:pt x="4856665" y="2527164"/>
                  <a:pt x="4564939" y="2645734"/>
                </a:cubicBezTo>
                <a:lnTo>
                  <a:pt x="4516253" y="2662857"/>
                </a:lnTo>
                <a:lnTo>
                  <a:pt x="4497235" y="2599458"/>
                </a:lnTo>
                <a:lnTo>
                  <a:pt x="4494127" y="2567546"/>
                </a:lnTo>
                <a:lnTo>
                  <a:pt x="4527041" y="2556022"/>
                </a:lnTo>
                <a:cubicBezTo>
                  <a:pt x="4789646" y="2449769"/>
                  <a:pt x="4986966" y="2224773"/>
                  <a:pt x="5045444" y="1951397"/>
                </a:cubicBezTo>
                <a:lnTo>
                  <a:pt x="5062228" y="1792132"/>
                </a:lnTo>
                <a:close/>
                <a:moveTo>
                  <a:pt x="5052466" y="1679494"/>
                </a:moveTo>
                <a:lnTo>
                  <a:pt x="5063282" y="1782128"/>
                </a:lnTo>
                <a:lnTo>
                  <a:pt x="5062228" y="1792132"/>
                </a:lnTo>
                <a:lnTo>
                  <a:pt x="5007528" y="1797839"/>
                </a:lnTo>
                <a:cubicBezTo>
                  <a:pt x="4708701" y="1861119"/>
                  <a:pt x="4483912" y="2134738"/>
                  <a:pt x="4483912" y="2462689"/>
                </a:cubicBezTo>
                <a:lnTo>
                  <a:pt x="4494127" y="2567546"/>
                </a:lnTo>
                <a:lnTo>
                  <a:pt x="4446375" y="2584265"/>
                </a:lnTo>
                <a:lnTo>
                  <a:pt x="4387206" y="2598819"/>
                </a:lnTo>
                <a:lnTo>
                  <a:pt x="4373880" y="2462689"/>
                </a:lnTo>
                <a:cubicBezTo>
                  <a:pt x="4373880" y="2081565"/>
                  <a:pt x="4636386" y="1763583"/>
                  <a:pt x="4985353" y="1690042"/>
                </a:cubicBezTo>
                <a:close/>
                <a:moveTo>
                  <a:pt x="5149357" y="1674522"/>
                </a:moveTo>
                <a:lnTo>
                  <a:pt x="5217990" y="1678091"/>
                </a:lnTo>
                <a:cubicBezTo>
                  <a:pt x="5604154" y="1718479"/>
                  <a:pt x="5905500" y="2054342"/>
                  <a:pt x="5905500" y="2462689"/>
                </a:cubicBezTo>
                <a:lnTo>
                  <a:pt x="5892924" y="2591170"/>
                </a:lnTo>
                <a:lnTo>
                  <a:pt x="5858412" y="2580286"/>
                </a:lnTo>
                <a:lnTo>
                  <a:pt x="5784748" y="2572742"/>
                </a:lnTo>
                <a:lnTo>
                  <a:pt x="5795468" y="2462689"/>
                </a:lnTo>
                <a:cubicBezTo>
                  <a:pt x="5795468" y="2134738"/>
                  <a:pt x="5570679" y="1861119"/>
                  <a:pt x="5271852" y="1797839"/>
                </a:cubicBezTo>
                <a:lnTo>
                  <a:pt x="5160219" y="1786193"/>
                </a:lnTo>
                <a:lnTo>
                  <a:pt x="5160645" y="1782128"/>
                </a:lnTo>
                <a:close/>
                <a:moveTo>
                  <a:pt x="4011139" y="958886"/>
                </a:moveTo>
                <a:lnTo>
                  <a:pt x="4057688" y="1043568"/>
                </a:lnTo>
                <a:cubicBezTo>
                  <a:pt x="4118998" y="1186696"/>
                  <a:pt x="4152900" y="1344057"/>
                  <a:pt x="4152900" y="1509237"/>
                </a:cubicBezTo>
                <a:cubicBezTo>
                  <a:pt x="4152900" y="1880892"/>
                  <a:pt x="3981268" y="2212965"/>
                  <a:pt x="3711998" y="2432391"/>
                </a:cubicBezTo>
                <a:lnTo>
                  <a:pt x="3672662" y="2461436"/>
                </a:lnTo>
                <a:lnTo>
                  <a:pt x="3571636" y="2381698"/>
                </a:lnTo>
                <a:lnTo>
                  <a:pt x="3632946" y="2336494"/>
                </a:lnTo>
                <a:cubicBezTo>
                  <a:pt x="3874597" y="2139862"/>
                  <a:pt x="4028624" y="1842285"/>
                  <a:pt x="4028624" y="1509237"/>
                </a:cubicBezTo>
                <a:cubicBezTo>
                  <a:pt x="4028624" y="1361216"/>
                  <a:pt x="3998199" y="1220201"/>
                  <a:pt x="3943178" y="1091941"/>
                </a:cubicBezTo>
                <a:lnTo>
                  <a:pt x="3888442" y="992510"/>
                </a:lnTo>
                <a:lnTo>
                  <a:pt x="3924196" y="979991"/>
                </a:lnTo>
                <a:cubicBezTo>
                  <a:pt x="3951689" y="971811"/>
                  <a:pt x="3979761" y="964889"/>
                  <a:pt x="4008338" y="959295"/>
                </a:cubicBezTo>
                <a:close/>
                <a:moveTo>
                  <a:pt x="3840065" y="906412"/>
                </a:moveTo>
                <a:lnTo>
                  <a:pt x="3842930" y="909836"/>
                </a:lnTo>
                <a:lnTo>
                  <a:pt x="3888442" y="992510"/>
                </a:lnTo>
                <a:lnTo>
                  <a:pt x="3843529" y="1008234"/>
                </a:lnTo>
                <a:cubicBezTo>
                  <a:pt x="3528403" y="1135738"/>
                  <a:pt x="3307288" y="1434232"/>
                  <a:pt x="3307288" y="1782128"/>
                </a:cubicBezTo>
                <a:cubicBezTo>
                  <a:pt x="3307288" y="2014059"/>
                  <a:pt x="3405562" y="2224033"/>
                  <a:pt x="3564448" y="2376025"/>
                </a:cubicBezTo>
                <a:lnTo>
                  <a:pt x="3571636" y="2381698"/>
                </a:lnTo>
                <a:lnTo>
                  <a:pt x="3549242" y="2398210"/>
                </a:lnTo>
                <a:lnTo>
                  <a:pt x="3487363" y="2435275"/>
                </a:lnTo>
                <a:lnTo>
                  <a:pt x="3376502" y="2306159"/>
                </a:lnTo>
                <a:cubicBezTo>
                  <a:pt x="3271334" y="2156571"/>
                  <a:pt x="3209925" y="1976241"/>
                  <a:pt x="3209925" y="1782128"/>
                </a:cubicBezTo>
                <a:cubicBezTo>
                  <a:pt x="3209925" y="1393903"/>
                  <a:pt x="3455560" y="1060807"/>
                  <a:pt x="3805631" y="918523"/>
                </a:cubicBezTo>
                <a:close/>
                <a:moveTo>
                  <a:pt x="4185285" y="844868"/>
                </a:moveTo>
                <a:cubicBezTo>
                  <a:pt x="4656627" y="844868"/>
                  <a:pt x="5049881" y="1166144"/>
                  <a:pt x="5140829" y="1593238"/>
                </a:cubicBezTo>
                <a:lnTo>
                  <a:pt x="5149357" y="1674522"/>
                </a:lnTo>
                <a:lnTo>
                  <a:pt x="5139690" y="1674019"/>
                </a:lnTo>
                <a:cubicBezTo>
                  <a:pt x="5113256" y="1674019"/>
                  <a:pt x="5087135" y="1675398"/>
                  <a:pt x="5061391" y="1678091"/>
                </a:cubicBezTo>
                <a:lnTo>
                  <a:pt x="5052466" y="1679494"/>
                </a:lnTo>
                <a:lnTo>
                  <a:pt x="5045444" y="1612860"/>
                </a:lnTo>
                <a:cubicBezTo>
                  <a:pt x="4963574" y="1230133"/>
                  <a:pt x="4609576" y="942231"/>
                  <a:pt x="4185285" y="942231"/>
                </a:cubicBezTo>
                <a:cubicBezTo>
                  <a:pt x="4154979" y="942231"/>
                  <a:pt x="4125031" y="943700"/>
                  <a:pt x="4095515" y="946567"/>
                </a:cubicBezTo>
                <a:lnTo>
                  <a:pt x="4011139" y="958886"/>
                </a:lnTo>
                <a:lnTo>
                  <a:pt x="3962493" y="870389"/>
                </a:lnTo>
                <a:lnTo>
                  <a:pt x="3988716" y="863910"/>
                </a:lnTo>
                <a:cubicBezTo>
                  <a:pt x="4052210" y="851425"/>
                  <a:pt x="4117951" y="844868"/>
                  <a:pt x="4185285" y="844868"/>
                </a:cubicBezTo>
                <a:close/>
                <a:moveTo>
                  <a:pt x="2585405" y="497130"/>
                </a:moveTo>
                <a:lnTo>
                  <a:pt x="2605493" y="518546"/>
                </a:lnTo>
                <a:cubicBezTo>
                  <a:pt x="2815291" y="764859"/>
                  <a:pt x="2941320" y="1080639"/>
                  <a:pt x="2941320" y="1424940"/>
                </a:cubicBezTo>
                <a:cubicBezTo>
                  <a:pt x="2941320" y="1818427"/>
                  <a:pt x="2776711" y="2174662"/>
                  <a:pt x="2510574" y="2432525"/>
                </a:cubicBezTo>
                <a:lnTo>
                  <a:pt x="2465607" y="2472124"/>
                </a:lnTo>
                <a:lnTo>
                  <a:pt x="2423047" y="2451909"/>
                </a:lnTo>
                <a:lnTo>
                  <a:pt x="2342644" y="2403748"/>
                </a:lnTo>
                <a:lnTo>
                  <a:pt x="2416748" y="2338699"/>
                </a:lnTo>
                <a:cubicBezTo>
                  <a:pt x="2658873" y="2104848"/>
                  <a:pt x="2808630" y="1781785"/>
                  <a:pt x="2808630" y="1424940"/>
                </a:cubicBezTo>
                <a:cubicBezTo>
                  <a:pt x="2808630" y="1112701"/>
                  <a:pt x="2693972" y="826326"/>
                  <a:pt x="2503103" y="602949"/>
                </a:cubicBezTo>
                <a:lnTo>
                  <a:pt x="2454712" y="551525"/>
                </a:lnTo>
                <a:lnTo>
                  <a:pt x="2518093" y="521421"/>
                </a:lnTo>
                <a:close/>
                <a:moveTo>
                  <a:pt x="2358786" y="460302"/>
                </a:moveTo>
                <a:lnTo>
                  <a:pt x="2416748" y="511181"/>
                </a:lnTo>
                <a:lnTo>
                  <a:pt x="2454712" y="551525"/>
                </a:lnTo>
                <a:lnTo>
                  <a:pt x="2423047" y="566565"/>
                </a:lnTo>
                <a:cubicBezTo>
                  <a:pt x="2084107" y="748108"/>
                  <a:pt x="1854016" y="1102179"/>
                  <a:pt x="1854016" y="1509237"/>
                </a:cubicBezTo>
                <a:cubicBezTo>
                  <a:pt x="1854016" y="1879290"/>
                  <a:pt x="2044174" y="2205552"/>
                  <a:pt x="2333398" y="2398210"/>
                </a:cubicBezTo>
                <a:lnTo>
                  <a:pt x="2342644" y="2403748"/>
                </a:lnTo>
                <a:lnTo>
                  <a:pt x="2321733" y="2422103"/>
                </a:lnTo>
                <a:lnTo>
                  <a:pt x="2238309" y="2482355"/>
                </a:lnTo>
                <a:lnTo>
                  <a:pt x="2170643" y="2432391"/>
                </a:lnTo>
                <a:cubicBezTo>
                  <a:pt x="1901373" y="2212965"/>
                  <a:pt x="1729740" y="1880892"/>
                  <a:pt x="1729740" y="1509237"/>
                </a:cubicBezTo>
                <a:cubicBezTo>
                  <a:pt x="1729740" y="1096287"/>
                  <a:pt x="1941632" y="732204"/>
                  <a:pt x="2263914" y="517213"/>
                </a:cubicBezTo>
                <a:close/>
                <a:moveTo>
                  <a:pt x="2941320" y="312897"/>
                </a:moveTo>
                <a:cubicBezTo>
                  <a:pt x="3359531" y="312897"/>
                  <a:pt x="3728252" y="522124"/>
                  <a:pt x="3945981" y="840352"/>
                </a:cubicBezTo>
                <a:lnTo>
                  <a:pt x="3962493" y="870389"/>
                </a:lnTo>
                <a:lnTo>
                  <a:pt x="3895243" y="887006"/>
                </a:lnTo>
                <a:lnTo>
                  <a:pt x="3840065" y="906412"/>
                </a:lnTo>
                <a:lnTo>
                  <a:pt x="3710160" y="751173"/>
                </a:lnTo>
                <a:cubicBezTo>
                  <a:pt x="3513397" y="557168"/>
                  <a:pt x="3241571" y="437173"/>
                  <a:pt x="2941320" y="437173"/>
                </a:cubicBezTo>
                <a:cubicBezTo>
                  <a:pt x="2828726" y="437173"/>
                  <a:pt x="2720130" y="454047"/>
                  <a:pt x="2617989" y="485371"/>
                </a:cubicBezTo>
                <a:lnTo>
                  <a:pt x="2585405" y="497130"/>
                </a:lnTo>
                <a:lnTo>
                  <a:pt x="2510574" y="417355"/>
                </a:lnTo>
                <a:lnTo>
                  <a:pt x="2490277" y="399482"/>
                </a:lnTo>
                <a:lnTo>
                  <a:pt x="2581033" y="366682"/>
                </a:lnTo>
                <a:cubicBezTo>
                  <a:pt x="2694848" y="331728"/>
                  <a:pt x="2815857" y="312897"/>
                  <a:pt x="2941320" y="312897"/>
                </a:cubicBezTo>
                <a:close/>
                <a:moveTo>
                  <a:pt x="1470660" y="0"/>
                </a:moveTo>
                <a:cubicBezTo>
                  <a:pt x="1826008" y="0"/>
                  <a:pt x="2151920" y="122111"/>
                  <a:pt x="2406136" y="325387"/>
                </a:cubicBezTo>
                <a:lnTo>
                  <a:pt x="2490277" y="399482"/>
                </a:lnTo>
                <a:lnTo>
                  <a:pt x="2469719" y="406912"/>
                </a:lnTo>
                <a:cubicBezTo>
                  <a:pt x="2433481" y="422046"/>
                  <a:pt x="2398144" y="438872"/>
                  <a:pt x="2363809" y="457289"/>
                </a:cubicBezTo>
                <a:lnTo>
                  <a:pt x="2358786" y="460302"/>
                </a:lnTo>
                <a:lnTo>
                  <a:pt x="2321733" y="427777"/>
                </a:lnTo>
                <a:cubicBezTo>
                  <a:pt x="2090453" y="243430"/>
                  <a:pt x="1793946" y="132690"/>
                  <a:pt x="1470660" y="132690"/>
                </a:cubicBezTo>
                <a:cubicBezTo>
                  <a:pt x="731720" y="132690"/>
                  <a:pt x="132690" y="711250"/>
                  <a:pt x="132690" y="1424940"/>
                </a:cubicBezTo>
                <a:cubicBezTo>
                  <a:pt x="132690" y="2138630"/>
                  <a:pt x="731720" y="2717190"/>
                  <a:pt x="1470660" y="2717190"/>
                </a:cubicBezTo>
                <a:cubicBezTo>
                  <a:pt x="1747763" y="2717190"/>
                  <a:pt x="2005190" y="2635830"/>
                  <a:pt x="2218732" y="2496494"/>
                </a:cubicBezTo>
                <a:lnTo>
                  <a:pt x="2238309" y="2482355"/>
                </a:lnTo>
                <a:lnTo>
                  <a:pt x="2263914" y="2501261"/>
                </a:lnTo>
                <a:lnTo>
                  <a:pt x="2359261" y="2558457"/>
                </a:lnTo>
                <a:lnTo>
                  <a:pt x="2292920" y="2606523"/>
                </a:lnTo>
                <a:cubicBezTo>
                  <a:pt x="2058201" y="2760166"/>
                  <a:pt x="1775244" y="2849880"/>
                  <a:pt x="1470660" y="2849880"/>
                </a:cubicBezTo>
                <a:cubicBezTo>
                  <a:pt x="658437" y="2849880"/>
                  <a:pt x="0" y="2211913"/>
                  <a:pt x="0" y="1424940"/>
                </a:cubicBezTo>
                <a:cubicBezTo>
                  <a:pt x="0" y="637967"/>
                  <a:pt x="658437" y="0"/>
                  <a:pt x="1470660" y="0"/>
                </a:cubicBezTo>
                <a:close/>
              </a:path>
            </a:pathLst>
          </a:custGeom>
          <a:gradFill>
            <a:gsLst>
              <a:gs pos="19000">
                <a:srgbClr val="FFF200">
                  <a:lumMod val="27000"/>
                  <a:lumOff val="73000"/>
                </a:srgbClr>
              </a:gs>
              <a:gs pos="45000">
                <a:srgbClr val="FF6600"/>
              </a:gs>
              <a:gs pos="100000">
                <a:srgbClr val="4D0808"/>
              </a:gs>
            </a:gsLst>
            <a:lin ang="5400000" scaled="0"/>
          </a:gradFill>
          <a:ln w="25400">
            <a:solidFill>
              <a:srgbClr val="FF6600"/>
            </a:solidFill>
            <a:prstDash val="sysDot"/>
          </a:ln>
          <a:effectLst/>
          <a:scene3d>
            <a:camera prst="orthographicFront"/>
            <a:lightRig rig="flat"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Rectángulo"/>
          <p:cNvSpPr/>
          <p:nvPr/>
        </p:nvSpPr>
        <p:spPr>
          <a:xfrm rot="10800000">
            <a:off x="0" y="0"/>
            <a:ext cx="9144000" cy="5143500"/>
          </a:xfrm>
          <a:prstGeom prst="rect">
            <a:avLst/>
          </a:prstGeom>
          <a:gradFill>
            <a:gsLst>
              <a:gs pos="78000">
                <a:srgbClr val="FC4B04"/>
              </a:gs>
              <a:gs pos="0">
                <a:schemeClr val="tx1"/>
              </a:gs>
              <a:gs pos="100000">
                <a:srgbClr val="FF3300"/>
              </a:gs>
              <a:gs pos="66000">
                <a:schemeClr val="tx1"/>
              </a:gs>
              <a:gs pos="90000">
                <a:schemeClr val="tx1"/>
              </a:gs>
              <a:gs pos="44000">
                <a:schemeClr val="tx1"/>
              </a:gs>
              <a:gs pos="54000">
                <a:srgbClr val="FA4C06"/>
              </a:gs>
              <a:gs pos="33000">
                <a:srgbClr val="FD5003"/>
              </a:gs>
              <a:gs pos="23000">
                <a:schemeClr val="tx1"/>
              </a:gs>
              <a:gs pos="12000">
                <a:srgbClr val="FF4A01"/>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4345463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ntr" presetSubtype="5"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4000" fill="hold"/>
                                        <p:tgtEl>
                                          <p:spTgt spid="3"/>
                                        </p:tgtEl>
                                        <p:attrNameLst>
                                          <p:attrName>ppt_w</p:attrName>
                                        </p:attrNameLst>
                                      </p:cBhvr>
                                      <p:tavLst>
                                        <p:tav tm="0">
                                          <p:val>
                                            <p:strVal val="#ppt_w"/>
                                          </p:val>
                                        </p:tav>
                                        <p:tav tm="100000">
                                          <p:val>
                                            <p:strVal val="#ppt_w"/>
                                          </p:val>
                                        </p:tav>
                                      </p:tavLst>
                                    </p:anim>
                                    <p:anim calcmode="lin" valueType="num">
                                      <p:cBhvr>
                                        <p:cTn id="8" dur="4000" fill="hold"/>
                                        <p:tgtEl>
                                          <p:spTgt spid="3"/>
                                        </p:tgtEl>
                                        <p:attrNameLst>
                                          <p:attrName>ppt_h</p:attrName>
                                        </p:attrNameLst>
                                      </p:cBhvr>
                                      <p:tavLst>
                                        <p:tav tm="0" fmla="#ppt_h*sin(2.5*pi*$)">
                                          <p:val>
                                            <p:fltVal val="0"/>
                                          </p:val>
                                        </p:tav>
                                        <p:tav tm="100000">
                                          <p:val>
                                            <p:fltVal val="1"/>
                                          </p:val>
                                        </p:tav>
                                      </p:tavLst>
                                    </p:anim>
                                  </p:childTnLst>
                                </p:cTn>
                              </p:par>
                              <p:par>
                                <p:cTn id="9" presetID="8" presetClass="emph" presetSubtype="0" repeatCount="indefinite" fill="hold" grpId="1" nodeType="withEffect">
                                  <p:stCondLst>
                                    <p:cond delay="0"/>
                                  </p:stCondLst>
                                  <p:childTnLst>
                                    <p:animRot by="21600000">
                                      <p:cBhvr>
                                        <p:cTn id="10" dur="4250" fill="hold"/>
                                        <p:tgtEl>
                                          <p:spTgt spid="3"/>
                                        </p:tgtEl>
                                        <p:attrNameLst>
                                          <p:attrName>r</p:attrName>
                                        </p:attrNameLst>
                                      </p:cBhvr>
                                    </p:animRot>
                                  </p:childTnLst>
                                </p:cTn>
                              </p:par>
                              <p:par>
                                <p:cTn id="11" presetID="2" presetClass="exit" presetSubtype="6" fill="hold" grpId="2" nodeType="withEffect">
                                  <p:stCondLst>
                                    <p:cond delay="0"/>
                                  </p:stCondLst>
                                  <p:childTnLst>
                                    <p:anim calcmode="lin" valueType="num">
                                      <p:cBhvr additive="base">
                                        <p:cTn id="12" dur="5500"/>
                                        <p:tgtEl>
                                          <p:spTgt spid="3"/>
                                        </p:tgtEl>
                                        <p:attrNameLst>
                                          <p:attrName>ppt_x</p:attrName>
                                        </p:attrNameLst>
                                      </p:cBhvr>
                                      <p:tavLst>
                                        <p:tav tm="0">
                                          <p:val>
                                            <p:strVal val="ppt_x"/>
                                          </p:val>
                                        </p:tav>
                                        <p:tav tm="100000">
                                          <p:val>
                                            <p:strVal val="1+ppt_w/2"/>
                                          </p:val>
                                        </p:tav>
                                      </p:tavLst>
                                    </p:anim>
                                    <p:anim calcmode="lin" valueType="num">
                                      <p:cBhvr additive="base">
                                        <p:cTn id="13" dur="5500"/>
                                        <p:tgtEl>
                                          <p:spTgt spid="3"/>
                                        </p:tgtEl>
                                        <p:attrNameLst>
                                          <p:attrName>ppt_y</p:attrName>
                                        </p:attrNameLst>
                                      </p:cBhvr>
                                      <p:tavLst>
                                        <p:tav tm="0">
                                          <p:val>
                                            <p:strVal val="ppt_y"/>
                                          </p:val>
                                        </p:tav>
                                        <p:tav tm="100000">
                                          <p:val>
                                            <p:strVal val="1+ppt_h/2"/>
                                          </p:val>
                                        </p:tav>
                                      </p:tavLst>
                                    </p:anim>
                                    <p:set>
                                      <p:cBhvr>
                                        <p:cTn id="14" dur="1" fill="hold">
                                          <p:stCondLst>
                                            <p:cond delay="5499"/>
                                          </p:stCondLst>
                                        </p:cTn>
                                        <p:tgtEl>
                                          <p:spTgt spid="3"/>
                                        </p:tgtEl>
                                        <p:attrNameLst>
                                          <p:attrName>style.visibility</p:attrName>
                                        </p:attrNameLst>
                                      </p:cBhvr>
                                      <p:to>
                                        <p:strVal val="hidden"/>
                                      </p:to>
                                    </p:set>
                                  </p:childTnLst>
                                </p:cTn>
                              </p:par>
                              <p:par>
                                <p:cTn id="15" presetID="19" presetClass="entr" presetSubtype="5" fill="hold" grpId="0"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4000" fill="hold"/>
                                        <p:tgtEl>
                                          <p:spTgt spid="4"/>
                                        </p:tgtEl>
                                        <p:attrNameLst>
                                          <p:attrName>ppt_w</p:attrName>
                                        </p:attrNameLst>
                                      </p:cBhvr>
                                      <p:tavLst>
                                        <p:tav tm="0">
                                          <p:val>
                                            <p:strVal val="#ppt_w"/>
                                          </p:val>
                                        </p:tav>
                                        <p:tav tm="100000">
                                          <p:val>
                                            <p:strVal val="#ppt_w"/>
                                          </p:val>
                                        </p:tav>
                                      </p:tavLst>
                                    </p:anim>
                                    <p:anim calcmode="lin" valueType="num">
                                      <p:cBhvr>
                                        <p:cTn id="18" dur="4000" fill="hold"/>
                                        <p:tgtEl>
                                          <p:spTgt spid="4"/>
                                        </p:tgtEl>
                                        <p:attrNameLst>
                                          <p:attrName>ppt_h</p:attrName>
                                        </p:attrNameLst>
                                      </p:cBhvr>
                                      <p:tavLst>
                                        <p:tav tm="0" fmla="#ppt_h*sin(2.5*pi*$)">
                                          <p:val>
                                            <p:fltVal val="0"/>
                                          </p:val>
                                        </p:tav>
                                        <p:tav tm="100000">
                                          <p:val>
                                            <p:fltVal val="1"/>
                                          </p:val>
                                        </p:tav>
                                      </p:tavLst>
                                    </p:anim>
                                  </p:childTnLst>
                                </p:cTn>
                              </p:par>
                              <p:par>
                                <p:cTn id="19" presetID="8" presetClass="emph" presetSubtype="0" repeatCount="indefinite" fill="hold" grpId="1" nodeType="withEffect">
                                  <p:stCondLst>
                                    <p:cond delay="0"/>
                                  </p:stCondLst>
                                  <p:childTnLst>
                                    <p:animRot by="21600000">
                                      <p:cBhvr>
                                        <p:cTn id="20" dur="4250" fill="hold"/>
                                        <p:tgtEl>
                                          <p:spTgt spid="4"/>
                                        </p:tgtEl>
                                        <p:attrNameLst>
                                          <p:attrName>r</p:attrName>
                                        </p:attrNameLst>
                                      </p:cBhvr>
                                    </p:animRot>
                                  </p:childTnLst>
                                </p:cTn>
                              </p:par>
                              <p:par>
                                <p:cTn id="21" presetID="2" presetClass="exit" presetSubtype="6" fill="hold" grpId="2" nodeType="withEffect">
                                  <p:stCondLst>
                                    <p:cond delay="0"/>
                                  </p:stCondLst>
                                  <p:childTnLst>
                                    <p:anim calcmode="lin" valueType="num">
                                      <p:cBhvr additive="base">
                                        <p:cTn id="22" dur="5500"/>
                                        <p:tgtEl>
                                          <p:spTgt spid="4"/>
                                        </p:tgtEl>
                                        <p:attrNameLst>
                                          <p:attrName>ppt_x</p:attrName>
                                        </p:attrNameLst>
                                      </p:cBhvr>
                                      <p:tavLst>
                                        <p:tav tm="0">
                                          <p:val>
                                            <p:strVal val="ppt_x"/>
                                          </p:val>
                                        </p:tav>
                                        <p:tav tm="100000">
                                          <p:val>
                                            <p:strVal val="1+ppt_w/2"/>
                                          </p:val>
                                        </p:tav>
                                      </p:tavLst>
                                    </p:anim>
                                    <p:anim calcmode="lin" valueType="num">
                                      <p:cBhvr additive="base">
                                        <p:cTn id="23" dur="5500"/>
                                        <p:tgtEl>
                                          <p:spTgt spid="4"/>
                                        </p:tgtEl>
                                        <p:attrNameLst>
                                          <p:attrName>ppt_y</p:attrName>
                                        </p:attrNameLst>
                                      </p:cBhvr>
                                      <p:tavLst>
                                        <p:tav tm="0">
                                          <p:val>
                                            <p:strVal val="ppt_y"/>
                                          </p:val>
                                        </p:tav>
                                        <p:tav tm="100000">
                                          <p:val>
                                            <p:strVal val="1+ppt_h/2"/>
                                          </p:val>
                                        </p:tav>
                                      </p:tavLst>
                                    </p:anim>
                                    <p:set>
                                      <p:cBhvr>
                                        <p:cTn id="24" dur="1" fill="hold">
                                          <p:stCondLst>
                                            <p:cond delay="5499"/>
                                          </p:stCondLst>
                                        </p:cTn>
                                        <p:tgtEl>
                                          <p:spTgt spid="4"/>
                                        </p:tgtEl>
                                        <p:attrNameLst>
                                          <p:attrName>style.visibility</p:attrName>
                                        </p:attrNameLst>
                                      </p:cBhvr>
                                      <p:to>
                                        <p:strVal val="hidden"/>
                                      </p:to>
                                    </p:set>
                                  </p:childTnLst>
                                </p:cTn>
                              </p:par>
                              <p:par>
                                <p:cTn id="25" presetID="19" presetClass="entr" presetSubtype="5" fill="hold" grpId="0" nodeType="withEffect">
                                  <p:stCondLst>
                                    <p:cond delay="0"/>
                                  </p:stCondLst>
                                  <p:childTnLst>
                                    <p:set>
                                      <p:cBhvr>
                                        <p:cTn id="26" dur="1" fill="hold">
                                          <p:stCondLst>
                                            <p:cond delay="0"/>
                                          </p:stCondLst>
                                        </p:cTn>
                                        <p:tgtEl>
                                          <p:spTgt spid="5"/>
                                        </p:tgtEl>
                                        <p:attrNameLst>
                                          <p:attrName>style.visibility</p:attrName>
                                        </p:attrNameLst>
                                      </p:cBhvr>
                                      <p:to>
                                        <p:strVal val="visible"/>
                                      </p:to>
                                    </p:set>
                                    <p:anim calcmode="lin" valueType="num">
                                      <p:cBhvr>
                                        <p:cTn id="27" dur="4000" fill="hold"/>
                                        <p:tgtEl>
                                          <p:spTgt spid="5"/>
                                        </p:tgtEl>
                                        <p:attrNameLst>
                                          <p:attrName>ppt_w</p:attrName>
                                        </p:attrNameLst>
                                      </p:cBhvr>
                                      <p:tavLst>
                                        <p:tav tm="0">
                                          <p:val>
                                            <p:strVal val="#ppt_w"/>
                                          </p:val>
                                        </p:tav>
                                        <p:tav tm="100000">
                                          <p:val>
                                            <p:strVal val="#ppt_w"/>
                                          </p:val>
                                        </p:tav>
                                      </p:tavLst>
                                    </p:anim>
                                    <p:anim calcmode="lin" valueType="num">
                                      <p:cBhvr>
                                        <p:cTn id="28" dur="4000" fill="hold"/>
                                        <p:tgtEl>
                                          <p:spTgt spid="5"/>
                                        </p:tgtEl>
                                        <p:attrNameLst>
                                          <p:attrName>ppt_h</p:attrName>
                                        </p:attrNameLst>
                                      </p:cBhvr>
                                      <p:tavLst>
                                        <p:tav tm="0" fmla="#ppt_h*sin(2.5*pi*$)">
                                          <p:val>
                                            <p:fltVal val="0"/>
                                          </p:val>
                                        </p:tav>
                                        <p:tav tm="100000">
                                          <p:val>
                                            <p:fltVal val="1"/>
                                          </p:val>
                                        </p:tav>
                                      </p:tavLst>
                                    </p:anim>
                                  </p:childTnLst>
                                </p:cTn>
                              </p:par>
                              <p:par>
                                <p:cTn id="29" presetID="8" presetClass="emph" presetSubtype="0" repeatCount="indefinite" fill="hold" grpId="1" nodeType="withEffect">
                                  <p:stCondLst>
                                    <p:cond delay="0"/>
                                  </p:stCondLst>
                                  <p:childTnLst>
                                    <p:animRot by="21600000">
                                      <p:cBhvr>
                                        <p:cTn id="30" dur="4250" fill="hold"/>
                                        <p:tgtEl>
                                          <p:spTgt spid="5"/>
                                        </p:tgtEl>
                                        <p:attrNameLst>
                                          <p:attrName>r</p:attrName>
                                        </p:attrNameLst>
                                      </p:cBhvr>
                                    </p:animRot>
                                  </p:childTnLst>
                                </p:cTn>
                              </p:par>
                              <p:par>
                                <p:cTn id="31" presetID="2" presetClass="exit" presetSubtype="6" fill="hold" grpId="2" nodeType="withEffect">
                                  <p:stCondLst>
                                    <p:cond delay="0"/>
                                  </p:stCondLst>
                                  <p:childTnLst>
                                    <p:anim calcmode="lin" valueType="num">
                                      <p:cBhvr additive="base">
                                        <p:cTn id="32" dur="5500"/>
                                        <p:tgtEl>
                                          <p:spTgt spid="5"/>
                                        </p:tgtEl>
                                        <p:attrNameLst>
                                          <p:attrName>ppt_x</p:attrName>
                                        </p:attrNameLst>
                                      </p:cBhvr>
                                      <p:tavLst>
                                        <p:tav tm="0">
                                          <p:val>
                                            <p:strVal val="ppt_x"/>
                                          </p:val>
                                        </p:tav>
                                        <p:tav tm="100000">
                                          <p:val>
                                            <p:strVal val="1+ppt_w/2"/>
                                          </p:val>
                                        </p:tav>
                                      </p:tavLst>
                                    </p:anim>
                                    <p:anim calcmode="lin" valueType="num">
                                      <p:cBhvr additive="base">
                                        <p:cTn id="33" dur="5500"/>
                                        <p:tgtEl>
                                          <p:spTgt spid="5"/>
                                        </p:tgtEl>
                                        <p:attrNameLst>
                                          <p:attrName>ppt_y</p:attrName>
                                        </p:attrNameLst>
                                      </p:cBhvr>
                                      <p:tavLst>
                                        <p:tav tm="0">
                                          <p:val>
                                            <p:strVal val="ppt_y"/>
                                          </p:val>
                                        </p:tav>
                                        <p:tav tm="100000">
                                          <p:val>
                                            <p:strVal val="1+ppt_h/2"/>
                                          </p:val>
                                        </p:tav>
                                      </p:tavLst>
                                    </p:anim>
                                    <p:set>
                                      <p:cBhvr>
                                        <p:cTn id="34" dur="1" fill="hold">
                                          <p:stCondLst>
                                            <p:cond delay="5499"/>
                                          </p:stCondLst>
                                        </p:cTn>
                                        <p:tgtEl>
                                          <p:spTgt spid="5"/>
                                        </p:tgtEl>
                                        <p:attrNameLst>
                                          <p:attrName>style.visibility</p:attrName>
                                        </p:attrNameLst>
                                      </p:cBhvr>
                                      <p:to>
                                        <p:strVal val="hidden"/>
                                      </p:to>
                                    </p:set>
                                  </p:childTnLst>
                                </p:cTn>
                              </p:par>
                              <p:par>
                                <p:cTn id="35" presetID="19" presetClass="entr" presetSubtype="5" fill="hold" grpId="0" nodeType="withEffect">
                                  <p:stCondLst>
                                    <p:cond delay="0"/>
                                  </p:stCondLst>
                                  <p:childTnLst>
                                    <p:set>
                                      <p:cBhvr>
                                        <p:cTn id="36" dur="1" fill="hold">
                                          <p:stCondLst>
                                            <p:cond delay="0"/>
                                          </p:stCondLst>
                                        </p:cTn>
                                        <p:tgtEl>
                                          <p:spTgt spid="2"/>
                                        </p:tgtEl>
                                        <p:attrNameLst>
                                          <p:attrName>style.visibility</p:attrName>
                                        </p:attrNameLst>
                                      </p:cBhvr>
                                      <p:to>
                                        <p:strVal val="visible"/>
                                      </p:to>
                                    </p:set>
                                    <p:anim calcmode="lin" valueType="num">
                                      <p:cBhvr>
                                        <p:cTn id="37" dur="4000" fill="hold"/>
                                        <p:tgtEl>
                                          <p:spTgt spid="2"/>
                                        </p:tgtEl>
                                        <p:attrNameLst>
                                          <p:attrName>ppt_w</p:attrName>
                                        </p:attrNameLst>
                                      </p:cBhvr>
                                      <p:tavLst>
                                        <p:tav tm="0">
                                          <p:val>
                                            <p:strVal val="#ppt_w"/>
                                          </p:val>
                                        </p:tav>
                                        <p:tav tm="100000">
                                          <p:val>
                                            <p:strVal val="#ppt_w"/>
                                          </p:val>
                                        </p:tav>
                                      </p:tavLst>
                                    </p:anim>
                                    <p:anim calcmode="lin" valueType="num">
                                      <p:cBhvr>
                                        <p:cTn id="38" dur="4000" fill="hold"/>
                                        <p:tgtEl>
                                          <p:spTgt spid="2"/>
                                        </p:tgtEl>
                                        <p:attrNameLst>
                                          <p:attrName>ppt_h</p:attrName>
                                        </p:attrNameLst>
                                      </p:cBhvr>
                                      <p:tavLst>
                                        <p:tav tm="0" fmla="#ppt_h*sin(2.5*pi*$)">
                                          <p:val>
                                            <p:fltVal val="0"/>
                                          </p:val>
                                        </p:tav>
                                        <p:tav tm="100000">
                                          <p:val>
                                            <p:fltVal val="1"/>
                                          </p:val>
                                        </p:tav>
                                      </p:tavLst>
                                    </p:anim>
                                  </p:childTnLst>
                                </p:cTn>
                              </p:par>
                              <p:par>
                                <p:cTn id="39" presetID="8" presetClass="emph" presetSubtype="0" repeatCount="indefinite" fill="hold" grpId="1" nodeType="withEffect">
                                  <p:stCondLst>
                                    <p:cond delay="0"/>
                                  </p:stCondLst>
                                  <p:childTnLst>
                                    <p:animRot by="21600000">
                                      <p:cBhvr>
                                        <p:cTn id="40" dur="4250" fill="hold"/>
                                        <p:tgtEl>
                                          <p:spTgt spid="2"/>
                                        </p:tgtEl>
                                        <p:attrNameLst>
                                          <p:attrName>r</p:attrName>
                                        </p:attrNameLst>
                                      </p:cBhvr>
                                    </p:animRot>
                                  </p:childTnLst>
                                </p:cTn>
                              </p:par>
                              <p:par>
                                <p:cTn id="41" presetID="2" presetClass="exit" presetSubtype="6" fill="hold" grpId="2" nodeType="withEffect">
                                  <p:stCondLst>
                                    <p:cond delay="0"/>
                                  </p:stCondLst>
                                  <p:childTnLst>
                                    <p:anim calcmode="lin" valueType="num">
                                      <p:cBhvr additive="base">
                                        <p:cTn id="42" dur="5500"/>
                                        <p:tgtEl>
                                          <p:spTgt spid="2"/>
                                        </p:tgtEl>
                                        <p:attrNameLst>
                                          <p:attrName>ppt_x</p:attrName>
                                        </p:attrNameLst>
                                      </p:cBhvr>
                                      <p:tavLst>
                                        <p:tav tm="0">
                                          <p:val>
                                            <p:strVal val="ppt_x"/>
                                          </p:val>
                                        </p:tav>
                                        <p:tav tm="100000">
                                          <p:val>
                                            <p:strVal val="1+ppt_w/2"/>
                                          </p:val>
                                        </p:tav>
                                      </p:tavLst>
                                    </p:anim>
                                    <p:anim calcmode="lin" valueType="num">
                                      <p:cBhvr additive="base">
                                        <p:cTn id="43" dur="5500"/>
                                        <p:tgtEl>
                                          <p:spTgt spid="2"/>
                                        </p:tgtEl>
                                        <p:attrNameLst>
                                          <p:attrName>ppt_y</p:attrName>
                                        </p:attrNameLst>
                                      </p:cBhvr>
                                      <p:tavLst>
                                        <p:tav tm="0">
                                          <p:val>
                                            <p:strVal val="ppt_y"/>
                                          </p:val>
                                        </p:tav>
                                        <p:tav tm="100000">
                                          <p:val>
                                            <p:strVal val="1+ppt_h/2"/>
                                          </p:val>
                                        </p:tav>
                                      </p:tavLst>
                                    </p:anim>
                                    <p:set>
                                      <p:cBhvr>
                                        <p:cTn id="44" dur="1" fill="hold">
                                          <p:stCondLst>
                                            <p:cond delay="5499"/>
                                          </p:stCondLst>
                                        </p:cTn>
                                        <p:tgtEl>
                                          <p:spTgt spid="2"/>
                                        </p:tgtEl>
                                        <p:attrNameLst>
                                          <p:attrName>style.visibility</p:attrName>
                                        </p:attrNameLst>
                                      </p:cBhvr>
                                      <p:to>
                                        <p:strVal val="hidden"/>
                                      </p:to>
                                    </p:set>
                                  </p:childTnLst>
                                </p:cTn>
                              </p:par>
                              <p:par>
                                <p:cTn id="45" presetID="19" presetClass="entr" presetSubtype="5" fill="hold" grpId="0" nodeType="withEffect">
                                  <p:stCondLst>
                                    <p:cond delay="0"/>
                                  </p:stCondLst>
                                  <p:childTnLst>
                                    <p:set>
                                      <p:cBhvr>
                                        <p:cTn id="46" dur="1" fill="hold">
                                          <p:stCondLst>
                                            <p:cond delay="0"/>
                                          </p:stCondLst>
                                        </p:cTn>
                                        <p:tgtEl>
                                          <p:spTgt spid="11"/>
                                        </p:tgtEl>
                                        <p:attrNameLst>
                                          <p:attrName>style.visibility</p:attrName>
                                        </p:attrNameLst>
                                      </p:cBhvr>
                                      <p:to>
                                        <p:strVal val="visible"/>
                                      </p:to>
                                    </p:set>
                                    <p:anim calcmode="lin" valueType="num">
                                      <p:cBhvr>
                                        <p:cTn id="47" dur="4000" fill="hold"/>
                                        <p:tgtEl>
                                          <p:spTgt spid="11"/>
                                        </p:tgtEl>
                                        <p:attrNameLst>
                                          <p:attrName>ppt_w</p:attrName>
                                        </p:attrNameLst>
                                      </p:cBhvr>
                                      <p:tavLst>
                                        <p:tav tm="0">
                                          <p:val>
                                            <p:strVal val="#ppt_w"/>
                                          </p:val>
                                        </p:tav>
                                        <p:tav tm="100000">
                                          <p:val>
                                            <p:strVal val="#ppt_w"/>
                                          </p:val>
                                        </p:tav>
                                      </p:tavLst>
                                    </p:anim>
                                    <p:anim calcmode="lin" valueType="num">
                                      <p:cBhvr>
                                        <p:cTn id="48" dur="4000" fill="hold"/>
                                        <p:tgtEl>
                                          <p:spTgt spid="11"/>
                                        </p:tgtEl>
                                        <p:attrNameLst>
                                          <p:attrName>ppt_h</p:attrName>
                                        </p:attrNameLst>
                                      </p:cBhvr>
                                      <p:tavLst>
                                        <p:tav tm="0" fmla="#ppt_h*sin(2.5*pi*$)">
                                          <p:val>
                                            <p:fltVal val="0"/>
                                          </p:val>
                                        </p:tav>
                                        <p:tav tm="100000">
                                          <p:val>
                                            <p:fltVal val="1"/>
                                          </p:val>
                                        </p:tav>
                                      </p:tavLst>
                                    </p:anim>
                                  </p:childTnLst>
                                </p:cTn>
                              </p:par>
                              <p:par>
                                <p:cTn id="49" presetID="8" presetClass="emph" presetSubtype="0" repeatCount="indefinite" fill="hold" grpId="1" nodeType="withEffect">
                                  <p:stCondLst>
                                    <p:cond delay="0"/>
                                  </p:stCondLst>
                                  <p:childTnLst>
                                    <p:animRot by="-21600000">
                                      <p:cBhvr>
                                        <p:cTn id="50" dur="4250" fill="hold"/>
                                        <p:tgtEl>
                                          <p:spTgt spid="11"/>
                                        </p:tgtEl>
                                        <p:attrNameLst>
                                          <p:attrName>r</p:attrName>
                                        </p:attrNameLst>
                                      </p:cBhvr>
                                    </p:animRot>
                                  </p:childTnLst>
                                </p:cTn>
                              </p:par>
                              <p:par>
                                <p:cTn id="51" presetID="2" presetClass="exit" presetSubtype="12" fill="hold" grpId="2" nodeType="withEffect">
                                  <p:stCondLst>
                                    <p:cond delay="0"/>
                                  </p:stCondLst>
                                  <p:childTnLst>
                                    <p:anim calcmode="lin" valueType="num">
                                      <p:cBhvr additive="base">
                                        <p:cTn id="52" dur="5500"/>
                                        <p:tgtEl>
                                          <p:spTgt spid="11"/>
                                        </p:tgtEl>
                                        <p:attrNameLst>
                                          <p:attrName>ppt_x</p:attrName>
                                        </p:attrNameLst>
                                      </p:cBhvr>
                                      <p:tavLst>
                                        <p:tav tm="0">
                                          <p:val>
                                            <p:strVal val="ppt_x"/>
                                          </p:val>
                                        </p:tav>
                                        <p:tav tm="100000">
                                          <p:val>
                                            <p:strVal val="0-ppt_w/2"/>
                                          </p:val>
                                        </p:tav>
                                      </p:tavLst>
                                    </p:anim>
                                    <p:anim calcmode="lin" valueType="num">
                                      <p:cBhvr additive="base">
                                        <p:cTn id="53" dur="5500"/>
                                        <p:tgtEl>
                                          <p:spTgt spid="11"/>
                                        </p:tgtEl>
                                        <p:attrNameLst>
                                          <p:attrName>ppt_y</p:attrName>
                                        </p:attrNameLst>
                                      </p:cBhvr>
                                      <p:tavLst>
                                        <p:tav tm="0">
                                          <p:val>
                                            <p:strVal val="ppt_y"/>
                                          </p:val>
                                        </p:tav>
                                        <p:tav tm="100000">
                                          <p:val>
                                            <p:strVal val="1+ppt_h/2"/>
                                          </p:val>
                                        </p:tav>
                                      </p:tavLst>
                                    </p:anim>
                                    <p:set>
                                      <p:cBhvr>
                                        <p:cTn id="54" dur="1" fill="hold">
                                          <p:stCondLst>
                                            <p:cond delay="5499"/>
                                          </p:stCondLst>
                                        </p:cTn>
                                        <p:tgtEl>
                                          <p:spTgt spid="11"/>
                                        </p:tgtEl>
                                        <p:attrNameLst>
                                          <p:attrName>style.visibility</p:attrName>
                                        </p:attrNameLst>
                                      </p:cBhvr>
                                      <p:to>
                                        <p:strVal val="hidden"/>
                                      </p:to>
                                    </p:set>
                                  </p:childTnLst>
                                </p:cTn>
                              </p:par>
                              <p:par>
                                <p:cTn id="55" presetID="19" presetClass="entr" presetSubtype="5" fill="hold" grpId="0" nodeType="withEffect">
                                  <p:stCondLst>
                                    <p:cond delay="0"/>
                                  </p:stCondLst>
                                  <p:childTnLst>
                                    <p:set>
                                      <p:cBhvr>
                                        <p:cTn id="56" dur="1" fill="hold">
                                          <p:stCondLst>
                                            <p:cond delay="0"/>
                                          </p:stCondLst>
                                        </p:cTn>
                                        <p:tgtEl>
                                          <p:spTgt spid="10"/>
                                        </p:tgtEl>
                                        <p:attrNameLst>
                                          <p:attrName>style.visibility</p:attrName>
                                        </p:attrNameLst>
                                      </p:cBhvr>
                                      <p:to>
                                        <p:strVal val="visible"/>
                                      </p:to>
                                    </p:set>
                                    <p:anim calcmode="lin" valueType="num">
                                      <p:cBhvr>
                                        <p:cTn id="57" dur="4000" fill="hold"/>
                                        <p:tgtEl>
                                          <p:spTgt spid="10"/>
                                        </p:tgtEl>
                                        <p:attrNameLst>
                                          <p:attrName>ppt_w</p:attrName>
                                        </p:attrNameLst>
                                      </p:cBhvr>
                                      <p:tavLst>
                                        <p:tav tm="0">
                                          <p:val>
                                            <p:strVal val="#ppt_w"/>
                                          </p:val>
                                        </p:tav>
                                        <p:tav tm="100000">
                                          <p:val>
                                            <p:strVal val="#ppt_w"/>
                                          </p:val>
                                        </p:tav>
                                      </p:tavLst>
                                    </p:anim>
                                    <p:anim calcmode="lin" valueType="num">
                                      <p:cBhvr>
                                        <p:cTn id="58" dur="4000" fill="hold"/>
                                        <p:tgtEl>
                                          <p:spTgt spid="10"/>
                                        </p:tgtEl>
                                        <p:attrNameLst>
                                          <p:attrName>ppt_h</p:attrName>
                                        </p:attrNameLst>
                                      </p:cBhvr>
                                      <p:tavLst>
                                        <p:tav tm="0" fmla="#ppt_h*sin(2.5*pi*$)">
                                          <p:val>
                                            <p:fltVal val="0"/>
                                          </p:val>
                                        </p:tav>
                                        <p:tav tm="100000">
                                          <p:val>
                                            <p:fltVal val="1"/>
                                          </p:val>
                                        </p:tav>
                                      </p:tavLst>
                                    </p:anim>
                                  </p:childTnLst>
                                </p:cTn>
                              </p:par>
                              <p:par>
                                <p:cTn id="59" presetID="8" presetClass="emph" presetSubtype="0" repeatCount="indefinite" fill="hold" grpId="1" nodeType="withEffect">
                                  <p:stCondLst>
                                    <p:cond delay="0"/>
                                  </p:stCondLst>
                                  <p:childTnLst>
                                    <p:animRot by="-21600000">
                                      <p:cBhvr>
                                        <p:cTn id="60" dur="4250" fill="hold"/>
                                        <p:tgtEl>
                                          <p:spTgt spid="10"/>
                                        </p:tgtEl>
                                        <p:attrNameLst>
                                          <p:attrName>r</p:attrName>
                                        </p:attrNameLst>
                                      </p:cBhvr>
                                    </p:animRot>
                                  </p:childTnLst>
                                </p:cTn>
                              </p:par>
                              <p:par>
                                <p:cTn id="61" presetID="2" presetClass="exit" presetSubtype="12" fill="hold" grpId="2" nodeType="withEffect">
                                  <p:stCondLst>
                                    <p:cond delay="0"/>
                                  </p:stCondLst>
                                  <p:childTnLst>
                                    <p:anim calcmode="lin" valueType="num">
                                      <p:cBhvr additive="base">
                                        <p:cTn id="62" dur="5500"/>
                                        <p:tgtEl>
                                          <p:spTgt spid="10"/>
                                        </p:tgtEl>
                                        <p:attrNameLst>
                                          <p:attrName>ppt_x</p:attrName>
                                        </p:attrNameLst>
                                      </p:cBhvr>
                                      <p:tavLst>
                                        <p:tav tm="0">
                                          <p:val>
                                            <p:strVal val="ppt_x"/>
                                          </p:val>
                                        </p:tav>
                                        <p:tav tm="100000">
                                          <p:val>
                                            <p:strVal val="0-ppt_w/2"/>
                                          </p:val>
                                        </p:tav>
                                      </p:tavLst>
                                    </p:anim>
                                    <p:anim calcmode="lin" valueType="num">
                                      <p:cBhvr additive="base">
                                        <p:cTn id="63" dur="5500"/>
                                        <p:tgtEl>
                                          <p:spTgt spid="10"/>
                                        </p:tgtEl>
                                        <p:attrNameLst>
                                          <p:attrName>ppt_y</p:attrName>
                                        </p:attrNameLst>
                                      </p:cBhvr>
                                      <p:tavLst>
                                        <p:tav tm="0">
                                          <p:val>
                                            <p:strVal val="ppt_y"/>
                                          </p:val>
                                        </p:tav>
                                        <p:tav tm="100000">
                                          <p:val>
                                            <p:strVal val="1+ppt_h/2"/>
                                          </p:val>
                                        </p:tav>
                                      </p:tavLst>
                                    </p:anim>
                                    <p:set>
                                      <p:cBhvr>
                                        <p:cTn id="64" dur="1" fill="hold">
                                          <p:stCondLst>
                                            <p:cond delay="5499"/>
                                          </p:stCondLst>
                                        </p:cTn>
                                        <p:tgtEl>
                                          <p:spTgt spid="10"/>
                                        </p:tgtEl>
                                        <p:attrNameLst>
                                          <p:attrName>style.visibility</p:attrName>
                                        </p:attrNameLst>
                                      </p:cBhvr>
                                      <p:to>
                                        <p:strVal val="hidden"/>
                                      </p:to>
                                    </p:set>
                                  </p:childTnLst>
                                </p:cTn>
                              </p:par>
                              <p:par>
                                <p:cTn id="65" presetID="19" presetClass="entr" presetSubtype="5" fill="hold" grpId="0" nodeType="withEffect">
                                  <p:stCondLst>
                                    <p:cond delay="0"/>
                                  </p:stCondLst>
                                  <p:childTnLst>
                                    <p:set>
                                      <p:cBhvr>
                                        <p:cTn id="66" dur="1" fill="hold">
                                          <p:stCondLst>
                                            <p:cond delay="0"/>
                                          </p:stCondLst>
                                        </p:cTn>
                                        <p:tgtEl>
                                          <p:spTgt spid="9"/>
                                        </p:tgtEl>
                                        <p:attrNameLst>
                                          <p:attrName>style.visibility</p:attrName>
                                        </p:attrNameLst>
                                      </p:cBhvr>
                                      <p:to>
                                        <p:strVal val="visible"/>
                                      </p:to>
                                    </p:set>
                                    <p:anim calcmode="lin" valueType="num">
                                      <p:cBhvr>
                                        <p:cTn id="67" dur="4000" fill="hold"/>
                                        <p:tgtEl>
                                          <p:spTgt spid="9"/>
                                        </p:tgtEl>
                                        <p:attrNameLst>
                                          <p:attrName>ppt_w</p:attrName>
                                        </p:attrNameLst>
                                      </p:cBhvr>
                                      <p:tavLst>
                                        <p:tav tm="0">
                                          <p:val>
                                            <p:strVal val="#ppt_w"/>
                                          </p:val>
                                        </p:tav>
                                        <p:tav tm="100000">
                                          <p:val>
                                            <p:strVal val="#ppt_w"/>
                                          </p:val>
                                        </p:tav>
                                      </p:tavLst>
                                    </p:anim>
                                    <p:anim calcmode="lin" valueType="num">
                                      <p:cBhvr>
                                        <p:cTn id="68" dur="4000" fill="hold"/>
                                        <p:tgtEl>
                                          <p:spTgt spid="9"/>
                                        </p:tgtEl>
                                        <p:attrNameLst>
                                          <p:attrName>ppt_h</p:attrName>
                                        </p:attrNameLst>
                                      </p:cBhvr>
                                      <p:tavLst>
                                        <p:tav tm="0" fmla="#ppt_h*sin(2.5*pi*$)">
                                          <p:val>
                                            <p:fltVal val="0"/>
                                          </p:val>
                                        </p:tav>
                                        <p:tav tm="100000">
                                          <p:val>
                                            <p:fltVal val="1"/>
                                          </p:val>
                                        </p:tav>
                                      </p:tavLst>
                                    </p:anim>
                                  </p:childTnLst>
                                </p:cTn>
                              </p:par>
                              <p:par>
                                <p:cTn id="69" presetID="8" presetClass="emph" presetSubtype="0" repeatCount="indefinite" fill="hold" grpId="1" nodeType="withEffect">
                                  <p:stCondLst>
                                    <p:cond delay="0"/>
                                  </p:stCondLst>
                                  <p:childTnLst>
                                    <p:animRot by="-21600000">
                                      <p:cBhvr>
                                        <p:cTn id="70" dur="4250" fill="hold"/>
                                        <p:tgtEl>
                                          <p:spTgt spid="9"/>
                                        </p:tgtEl>
                                        <p:attrNameLst>
                                          <p:attrName>r</p:attrName>
                                        </p:attrNameLst>
                                      </p:cBhvr>
                                    </p:animRot>
                                  </p:childTnLst>
                                </p:cTn>
                              </p:par>
                              <p:par>
                                <p:cTn id="71" presetID="2" presetClass="exit" presetSubtype="12" fill="hold" grpId="2" nodeType="withEffect">
                                  <p:stCondLst>
                                    <p:cond delay="0"/>
                                  </p:stCondLst>
                                  <p:childTnLst>
                                    <p:anim calcmode="lin" valueType="num">
                                      <p:cBhvr additive="base">
                                        <p:cTn id="72" dur="5500"/>
                                        <p:tgtEl>
                                          <p:spTgt spid="9"/>
                                        </p:tgtEl>
                                        <p:attrNameLst>
                                          <p:attrName>ppt_x</p:attrName>
                                        </p:attrNameLst>
                                      </p:cBhvr>
                                      <p:tavLst>
                                        <p:tav tm="0">
                                          <p:val>
                                            <p:strVal val="ppt_x"/>
                                          </p:val>
                                        </p:tav>
                                        <p:tav tm="100000">
                                          <p:val>
                                            <p:strVal val="0-ppt_w/2"/>
                                          </p:val>
                                        </p:tav>
                                      </p:tavLst>
                                    </p:anim>
                                    <p:anim calcmode="lin" valueType="num">
                                      <p:cBhvr additive="base">
                                        <p:cTn id="73" dur="5500"/>
                                        <p:tgtEl>
                                          <p:spTgt spid="9"/>
                                        </p:tgtEl>
                                        <p:attrNameLst>
                                          <p:attrName>ppt_y</p:attrName>
                                        </p:attrNameLst>
                                      </p:cBhvr>
                                      <p:tavLst>
                                        <p:tav tm="0">
                                          <p:val>
                                            <p:strVal val="ppt_y"/>
                                          </p:val>
                                        </p:tav>
                                        <p:tav tm="100000">
                                          <p:val>
                                            <p:strVal val="1+ppt_h/2"/>
                                          </p:val>
                                        </p:tav>
                                      </p:tavLst>
                                    </p:anim>
                                    <p:set>
                                      <p:cBhvr>
                                        <p:cTn id="74" dur="1" fill="hold">
                                          <p:stCondLst>
                                            <p:cond delay="5499"/>
                                          </p:stCondLst>
                                        </p:cTn>
                                        <p:tgtEl>
                                          <p:spTgt spid="9"/>
                                        </p:tgtEl>
                                        <p:attrNameLst>
                                          <p:attrName>style.visibility</p:attrName>
                                        </p:attrNameLst>
                                      </p:cBhvr>
                                      <p:to>
                                        <p:strVal val="hidden"/>
                                      </p:to>
                                    </p:set>
                                  </p:childTnLst>
                                </p:cTn>
                              </p:par>
                              <p:par>
                                <p:cTn id="75" presetID="19" presetClass="entr" presetSubtype="5" fill="hold" grpId="0" nodeType="withEffect">
                                  <p:stCondLst>
                                    <p:cond delay="0"/>
                                  </p:stCondLst>
                                  <p:childTnLst>
                                    <p:set>
                                      <p:cBhvr>
                                        <p:cTn id="76" dur="1" fill="hold">
                                          <p:stCondLst>
                                            <p:cond delay="0"/>
                                          </p:stCondLst>
                                        </p:cTn>
                                        <p:tgtEl>
                                          <p:spTgt spid="8"/>
                                        </p:tgtEl>
                                        <p:attrNameLst>
                                          <p:attrName>style.visibility</p:attrName>
                                        </p:attrNameLst>
                                      </p:cBhvr>
                                      <p:to>
                                        <p:strVal val="visible"/>
                                      </p:to>
                                    </p:set>
                                    <p:anim calcmode="lin" valueType="num">
                                      <p:cBhvr>
                                        <p:cTn id="77" dur="4000" fill="hold"/>
                                        <p:tgtEl>
                                          <p:spTgt spid="8"/>
                                        </p:tgtEl>
                                        <p:attrNameLst>
                                          <p:attrName>ppt_w</p:attrName>
                                        </p:attrNameLst>
                                      </p:cBhvr>
                                      <p:tavLst>
                                        <p:tav tm="0">
                                          <p:val>
                                            <p:strVal val="#ppt_w"/>
                                          </p:val>
                                        </p:tav>
                                        <p:tav tm="100000">
                                          <p:val>
                                            <p:strVal val="#ppt_w"/>
                                          </p:val>
                                        </p:tav>
                                      </p:tavLst>
                                    </p:anim>
                                    <p:anim calcmode="lin" valueType="num">
                                      <p:cBhvr>
                                        <p:cTn id="78" dur="4000" fill="hold"/>
                                        <p:tgtEl>
                                          <p:spTgt spid="8"/>
                                        </p:tgtEl>
                                        <p:attrNameLst>
                                          <p:attrName>ppt_h</p:attrName>
                                        </p:attrNameLst>
                                      </p:cBhvr>
                                      <p:tavLst>
                                        <p:tav tm="0" fmla="#ppt_h*sin(2.5*pi*$)">
                                          <p:val>
                                            <p:fltVal val="0"/>
                                          </p:val>
                                        </p:tav>
                                        <p:tav tm="100000">
                                          <p:val>
                                            <p:fltVal val="1"/>
                                          </p:val>
                                        </p:tav>
                                      </p:tavLst>
                                    </p:anim>
                                  </p:childTnLst>
                                </p:cTn>
                              </p:par>
                              <p:par>
                                <p:cTn id="79" presetID="8" presetClass="emph" presetSubtype="0" repeatCount="indefinite" fill="hold" grpId="1" nodeType="withEffect">
                                  <p:stCondLst>
                                    <p:cond delay="0"/>
                                  </p:stCondLst>
                                  <p:childTnLst>
                                    <p:animRot by="-21600000">
                                      <p:cBhvr>
                                        <p:cTn id="80" dur="4250" fill="hold"/>
                                        <p:tgtEl>
                                          <p:spTgt spid="8"/>
                                        </p:tgtEl>
                                        <p:attrNameLst>
                                          <p:attrName>r</p:attrName>
                                        </p:attrNameLst>
                                      </p:cBhvr>
                                    </p:animRot>
                                  </p:childTnLst>
                                </p:cTn>
                              </p:par>
                              <p:par>
                                <p:cTn id="81" presetID="2" presetClass="exit" presetSubtype="12" fill="hold" grpId="2" nodeType="withEffect">
                                  <p:stCondLst>
                                    <p:cond delay="0"/>
                                  </p:stCondLst>
                                  <p:childTnLst>
                                    <p:anim calcmode="lin" valueType="num">
                                      <p:cBhvr additive="base">
                                        <p:cTn id="82" dur="5500"/>
                                        <p:tgtEl>
                                          <p:spTgt spid="8"/>
                                        </p:tgtEl>
                                        <p:attrNameLst>
                                          <p:attrName>ppt_x</p:attrName>
                                        </p:attrNameLst>
                                      </p:cBhvr>
                                      <p:tavLst>
                                        <p:tav tm="0">
                                          <p:val>
                                            <p:strVal val="ppt_x"/>
                                          </p:val>
                                        </p:tav>
                                        <p:tav tm="100000">
                                          <p:val>
                                            <p:strVal val="0-ppt_w/2"/>
                                          </p:val>
                                        </p:tav>
                                      </p:tavLst>
                                    </p:anim>
                                    <p:anim calcmode="lin" valueType="num">
                                      <p:cBhvr additive="base">
                                        <p:cTn id="83" dur="5500"/>
                                        <p:tgtEl>
                                          <p:spTgt spid="8"/>
                                        </p:tgtEl>
                                        <p:attrNameLst>
                                          <p:attrName>ppt_y</p:attrName>
                                        </p:attrNameLst>
                                      </p:cBhvr>
                                      <p:tavLst>
                                        <p:tav tm="0">
                                          <p:val>
                                            <p:strVal val="ppt_y"/>
                                          </p:val>
                                        </p:tav>
                                        <p:tav tm="100000">
                                          <p:val>
                                            <p:strVal val="1+ppt_h/2"/>
                                          </p:val>
                                        </p:tav>
                                      </p:tavLst>
                                    </p:anim>
                                    <p:set>
                                      <p:cBhvr>
                                        <p:cTn id="84" dur="1" fill="hold">
                                          <p:stCondLst>
                                            <p:cond delay="5499"/>
                                          </p:stCondLst>
                                        </p:cTn>
                                        <p:tgtEl>
                                          <p:spTgt spid="8"/>
                                        </p:tgtEl>
                                        <p:attrNameLst>
                                          <p:attrName>style.visibility</p:attrName>
                                        </p:attrNameLst>
                                      </p:cBhvr>
                                      <p:to>
                                        <p:strVal val="hidden"/>
                                      </p:to>
                                    </p:set>
                                  </p:childTnLst>
                                </p:cTn>
                              </p:par>
                              <p:par>
                                <p:cTn id="85" presetID="19" presetClass="entr" presetSubtype="5" fill="hold" grpId="0" nodeType="withEffect">
                                  <p:stCondLst>
                                    <p:cond delay="0"/>
                                  </p:stCondLst>
                                  <p:childTnLst>
                                    <p:set>
                                      <p:cBhvr>
                                        <p:cTn id="86" dur="1" fill="hold">
                                          <p:stCondLst>
                                            <p:cond delay="0"/>
                                          </p:stCondLst>
                                        </p:cTn>
                                        <p:tgtEl>
                                          <p:spTgt spid="20"/>
                                        </p:tgtEl>
                                        <p:attrNameLst>
                                          <p:attrName>style.visibility</p:attrName>
                                        </p:attrNameLst>
                                      </p:cBhvr>
                                      <p:to>
                                        <p:strVal val="visible"/>
                                      </p:to>
                                    </p:set>
                                    <p:anim calcmode="lin" valueType="num">
                                      <p:cBhvr>
                                        <p:cTn id="87" dur="4000" fill="hold"/>
                                        <p:tgtEl>
                                          <p:spTgt spid="20"/>
                                        </p:tgtEl>
                                        <p:attrNameLst>
                                          <p:attrName>ppt_w</p:attrName>
                                        </p:attrNameLst>
                                      </p:cBhvr>
                                      <p:tavLst>
                                        <p:tav tm="0">
                                          <p:val>
                                            <p:strVal val="#ppt_w"/>
                                          </p:val>
                                        </p:tav>
                                        <p:tav tm="100000">
                                          <p:val>
                                            <p:strVal val="#ppt_w"/>
                                          </p:val>
                                        </p:tav>
                                      </p:tavLst>
                                    </p:anim>
                                    <p:anim calcmode="lin" valueType="num">
                                      <p:cBhvr>
                                        <p:cTn id="88" dur="4000" fill="hold"/>
                                        <p:tgtEl>
                                          <p:spTgt spid="20"/>
                                        </p:tgtEl>
                                        <p:attrNameLst>
                                          <p:attrName>ppt_h</p:attrName>
                                        </p:attrNameLst>
                                      </p:cBhvr>
                                      <p:tavLst>
                                        <p:tav tm="0" fmla="#ppt_h*sin(2.5*pi*$)">
                                          <p:val>
                                            <p:fltVal val="0"/>
                                          </p:val>
                                        </p:tav>
                                        <p:tav tm="100000">
                                          <p:val>
                                            <p:fltVal val="1"/>
                                          </p:val>
                                        </p:tav>
                                      </p:tavLst>
                                    </p:anim>
                                  </p:childTnLst>
                                </p:cTn>
                              </p:par>
                              <p:par>
                                <p:cTn id="89" presetID="8" presetClass="emph" presetSubtype="0" repeatCount="indefinite" fill="hold" grpId="1" nodeType="withEffect">
                                  <p:stCondLst>
                                    <p:cond delay="0"/>
                                  </p:stCondLst>
                                  <p:childTnLst>
                                    <p:animRot by="-21600000">
                                      <p:cBhvr>
                                        <p:cTn id="90" dur="4250" fill="hold"/>
                                        <p:tgtEl>
                                          <p:spTgt spid="20"/>
                                        </p:tgtEl>
                                        <p:attrNameLst>
                                          <p:attrName>r</p:attrName>
                                        </p:attrNameLst>
                                      </p:cBhvr>
                                    </p:animRot>
                                  </p:childTnLst>
                                </p:cTn>
                              </p:par>
                              <p:par>
                                <p:cTn id="91" presetID="2" presetClass="exit" presetSubtype="3" fill="hold" grpId="2" nodeType="withEffect">
                                  <p:stCondLst>
                                    <p:cond delay="0"/>
                                  </p:stCondLst>
                                  <p:childTnLst>
                                    <p:anim calcmode="lin" valueType="num">
                                      <p:cBhvr additive="base">
                                        <p:cTn id="92" dur="5500"/>
                                        <p:tgtEl>
                                          <p:spTgt spid="20"/>
                                        </p:tgtEl>
                                        <p:attrNameLst>
                                          <p:attrName>ppt_x</p:attrName>
                                        </p:attrNameLst>
                                      </p:cBhvr>
                                      <p:tavLst>
                                        <p:tav tm="0">
                                          <p:val>
                                            <p:strVal val="ppt_x"/>
                                          </p:val>
                                        </p:tav>
                                        <p:tav tm="100000">
                                          <p:val>
                                            <p:strVal val="1+ppt_w/2"/>
                                          </p:val>
                                        </p:tav>
                                      </p:tavLst>
                                    </p:anim>
                                    <p:anim calcmode="lin" valueType="num">
                                      <p:cBhvr additive="base">
                                        <p:cTn id="93" dur="5500"/>
                                        <p:tgtEl>
                                          <p:spTgt spid="20"/>
                                        </p:tgtEl>
                                        <p:attrNameLst>
                                          <p:attrName>ppt_y</p:attrName>
                                        </p:attrNameLst>
                                      </p:cBhvr>
                                      <p:tavLst>
                                        <p:tav tm="0">
                                          <p:val>
                                            <p:strVal val="ppt_y"/>
                                          </p:val>
                                        </p:tav>
                                        <p:tav tm="100000">
                                          <p:val>
                                            <p:strVal val="0-ppt_h/2"/>
                                          </p:val>
                                        </p:tav>
                                      </p:tavLst>
                                    </p:anim>
                                    <p:set>
                                      <p:cBhvr>
                                        <p:cTn id="94" dur="1" fill="hold">
                                          <p:stCondLst>
                                            <p:cond delay="5499"/>
                                          </p:stCondLst>
                                        </p:cTn>
                                        <p:tgtEl>
                                          <p:spTgt spid="20"/>
                                        </p:tgtEl>
                                        <p:attrNameLst>
                                          <p:attrName>style.visibility</p:attrName>
                                        </p:attrNameLst>
                                      </p:cBhvr>
                                      <p:to>
                                        <p:strVal val="hidden"/>
                                      </p:to>
                                    </p:set>
                                  </p:childTnLst>
                                </p:cTn>
                              </p:par>
                              <p:par>
                                <p:cTn id="95" presetID="19" presetClass="entr" presetSubtype="5" fill="hold" grpId="0" nodeType="withEffect">
                                  <p:stCondLst>
                                    <p:cond delay="0"/>
                                  </p:stCondLst>
                                  <p:childTnLst>
                                    <p:set>
                                      <p:cBhvr>
                                        <p:cTn id="96" dur="1" fill="hold">
                                          <p:stCondLst>
                                            <p:cond delay="0"/>
                                          </p:stCondLst>
                                        </p:cTn>
                                        <p:tgtEl>
                                          <p:spTgt spid="23"/>
                                        </p:tgtEl>
                                        <p:attrNameLst>
                                          <p:attrName>style.visibility</p:attrName>
                                        </p:attrNameLst>
                                      </p:cBhvr>
                                      <p:to>
                                        <p:strVal val="visible"/>
                                      </p:to>
                                    </p:set>
                                    <p:anim calcmode="lin" valueType="num">
                                      <p:cBhvr>
                                        <p:cTn id="97" dur="4000" fill="hold"/>
                                        <p:tgtEl>
                                          <p:spTgt spid="23"/>
                                        </p:tgtEl>
                                        <p:attrNameLst>
                                          <p:attrName>ppt_w</p:attrName>
                                        </p:attrNameLst>
                                      </p:cBhvr>
                                      <p:tavLst>
                                        <p:tav tm="0">
                                          <p:val>
                                            <p:strVal val="#ppt_w"/>
                                          </p:val>
                                        </p:tav>
                                        <p:tav tm="100000">
                                          <p:val>
                                            <p:strVal val="#ppt_w"/>
                                          </p:val>
                                        </p:tav>
                                      </p:tavLst>
                                    </p:anim>
                                    <p:anim calcmode="lin" valueType="num">
                                      <p:cBhvr>
                                        <p:cTn id="98" dur="4000" fill="hold"/>
                                        <p:tgtEl>
                                          <p:spTgt spid="23"/>
                                        </p:tgtEl>
                                        <p:attrNameLst>
                                          <p:attrName>ppt_h</p:attrName>
                                        </p:attrNameLst>
                                      </p:cBhvr>
                                      <p:tavLst>
                                        <p:tav tm="0" fmla="#ppt_h*sin(2.5*pi*$)">
                                          <p:val>
                                            <p:fltVal val="0"/>
                                          </p:val>
                                        </p:tav>
                                        <p:tav tm="100000">
                                          <p:val>
                                            <p:fltVal val="1"/>
                                          </p:val>
                                        </p:tav>
                                      </p:tavLst>
                                    </p:anim>
                                  </p:childTnLst>
                                </p:cTn>
                              </p:par>
                              <p:par>
                                <p:cTn id="99" presetID="8" presetClass="emph" presetSubtype="0" repeatCount="indefinite" fill="hold" grpId="1" nodeType="withEffect">
                                  <p:stCondLst>
                                    <p:cond delay="0"/>
                                  </p:stCondLst>
                                  <p:childTnLst>
                                    <p:animRot by="-21600000">
                                      <p:cBhvr>
                                        <p:cTn id="100" dur="4250" fill="hold"/>
                                        <p:tgtEl>
                                          <p:spTgt spid="23"/>
                                        </p:tgtEl>
                                        <p:attrNameLst>
                                          <p:attrName>r</p:attrName>
                                        </p:attrNameLst>
                                      </p:cBhvr>
                                    </p:animRot>
                                  </p:childTnLst>
                                </p:cTn>
                              </p:par>
                              <p:par>
                                <p:cTn id="101" presetID="2" presetClass="exit" presetSubtype="3" fill="hold" grpId="2" nodeType="withEffect">
                                  <p:stCondLst>
                                    <p:cond delay="0"/>
                                  </p:stCondLst>
                                  <p:childTnLst>
                                    <p:anim calcmode="lin" valueType="num">
                                      <p:cBhvr additive="base">
                                        <p:cTn id="102" dur="5500"/>
                                        <p:tgtEl>
                                          <p:spTgt spid="23"/>
                                        </p:tgtEl>
                                        <p:attrNameLst>
                                          <p:attrName>ppt_x</p:attrName>
                                        </p:attrNameLst>
                                      </p:cBhvr>
                                      <p:tavLst>
                                        <p:tav tm="0">
                                          <p:val>
                                            <p:strVal val="ppt_x"/>
                                          </p:val>
                                        </p:tav>
                                        <p:tav tm="100000">
                                          <p:val>
                                            <p:strVal val="1+ppt_w/2"/>
                                          </p:val>
                                        </p:tav>
                                      </p:tavLst>
                                    </p:anim>
                                    <p:anim calcmode="lin" valueType="num">
                                      <p:cBhvr additive="base">
                                        <p:cTn id="103" dur="5500"/>
                                        <p:tgtEl>
                                          <p:spTgt spid="23"/>
                                        </p:tgtEl>
                                        <p:attrNameLst>
                                          <p:attrName>ppt_y</p:attrName>
                                        </p:attrNameLst>
                                      </p:cBhvr>
                                      <p:tavLst>
                                        <p:tav tm="0">
                                          <p:val>
                                            <p:strVal val="ppt_y"/>
                                          </p:val>
                                        </p:tav>
                                        <p:tav tm="100000">
                                          <p:val>
                                            <p:strVal val="0-ppt_h/2"/>
                                          </p:val>
                                        </p:tav>
                                      </p:tavLst>
                                    </p:anim>
                                    <p:set>
                                      <p:cBhvr>
                                        <p:cTn id="104" dur="1" fill="hold">
                                          <p:stCondLst>
                                            <p:cond delay="5499"/>
                                          </p:stCondLst>
                                        </p:cTn>
                                        <p:tgtEl>
                                          <p:spTgt spid="23"/>
                                        </p:tgtEl>
                                        <p:attrNameLst>
                                          <p:attrName>style.visibility</p:attrName>
                                        </p:attrNameLst>
                                      </p:cBhvr>
                                      <p:to>
                                        <p:strVal val="hidden"/>
                                      </p:to>
                                    </p:set>
                                  </p:childTnLst>
                                </p:cTn>
                              </p:par>
                              <p:par>
                                <p:cTn id="105" presetID="19" presetClass="entr" presetSubtype="5" fill="hold" grpId="0" nodeType="withEffect">
                                  <p:stCondLst>
                                    <p:cond delay="0"/>
                                  </p:stCondLst>
                                  <p:childTnLst>
                                    <p:set>
                                      <p:cBhvr>
                                        <p:cTn id="106" dur="1" fill="hold">
                                          <p:stCondLst>
                                            <p:cond delay="0"/>
                                          </p:stCondLst>
                                        </p:cTn>
                                        <p:tgtEl>
                                          <p:spTgt spid="21"/>
                                        </p:tgtEl>
                                        <p:attrNameLst>
                                          <p:attrName>style.visibility</p:attrName>
                                        </p:attrNameLst>
                                      </p:cBhvr>
                                      <p:to>
                                        <p:strVal val="visible"/>
                                      </p:to>
                                    </p:set>
                                    <p:anim calcmode="lin" valueType="num">
                                      <p:cBhvr>
                                        <p:cTn id="107" dur="4000" fill="hold"/>
                                        <p:tgtEl>
                                          <p:spTgt spid="21"/>
                                        </p:tgtEl>
                                        <p:attrNameLst>
                                          <p:attrName>ppt_w</p:attrName>
                                        </p:attrNameLst>
                                      </p:cBhvr>
                                      <p:tavLst>
                                        <p:tav tm="0">
                                          <p:val>
                                            <p:strVal val="#ppt_w"/>
                                          </p:val>
                                        </p:tav>
                                        <p:tav tm="100000">
                                          <p:val>
                                            <p:strVal val="#ppt_w"/>
                                          </p:val>
                                        </p:tav>
                                      </p:tavLst>
                                    </p:anim>
                                    <p:anim calcmode="lin" valueType="num">
                                      <p:cBhvr>
                                        <p:cTn id="108" dur="4000" fill="hold"/>
                                        <p:tgtEl>
                                          <p:spTgt spid="21"/>
                                        </p:tgtEl>
                                        <p:attrNameLst>
                                          <p:attrName>ppt_h</p:attrName>
                                        </p:attrNameLst>
                                      </p:cBhvr>
                                      <p:tavLst>
                                        <p:tav tm="0" fmla="#ppt_h*sin(2.5*pi*$)">
                                          <p:val>
                                            <p:fltVal val="0"/>
                                          </p:val>
                                        </p:tav>
                                        <p:tav tm="100000">
                                          <p:val>
                                            <p:fltVal val="1"/>
                                          </p:val>
                                        </p:tav>
                                      </p:tavLst>
                                    </p:anim>
                                  </p:childTnLst>
                                </p:cTn>
                              </p:par>
                              <p:par>
                                <p:cTn id="109" presetID="8" presetClass="emph" presetSubtype="0" repeatCount="indefinite" fill="hold" grpId="1" nodeType="withEffect">
                                  <p:stCondLst>
                                    <p:cond delay="0"/>
                                  </p:stCondLst>
                                  <p:childTnLst>
                                    <p:animRot by="-21600000">
                                      <p:cBhvr>
                                        <p:cTn id="110" dur="4250" fill="hold"/>
                                        <p:tgtEl>
                                          <p:spTgt spid="21"/>
                                        </p:tgtEl>
                                        <p:attrNameLst>
                                          <p:attrName>r</p:attrName>
                                        </p:attrNameLst>
                                      </p:cBhvr>
                                    </p:animRot>
                                  </p:childTnLst>
                                </p:cTn>
                              </p:par>
                              <p:par>
                                <p:cTn id="111" presetID="2" presetClass="exit" presetSubtype="3" fill="hold" grpId="2" nodeType="withEffect">
                                  <p:stCondLst>
                                    <p:cond delay="0"/>
                                  </p:stCondLst>
                                  <p:childTnLst>
                                    <p:anim calcmode="lin" valueType="num">
                                      <p:cBhvr additive="base">
                                        <p:cTn id="112" dur="5500"/>
                                        <p:tgtEl>
                                          <p:spTgt spid="21"/>
                                        </p:tgtEl>
                                        <p:attrNameLst>
                                          <p:attrName>ppt_x</p:attrName>
                                        </p:attrNameLst>
                                      </p:cBhvr>
                                      <p:tavLst>
                                        <p:tav tm="0">
                                          <p:val>
                                            <p:strVal val="ppt_x"/>
                                          </p:val>
                                        </p:tav>
                                        <p:tav tm="100000">
                                          <p:val>
                                            <p:strVal val="1+ppt_w/2"/>
                                          </p:val>
                                        </p:tav>
                                      </p:tavLst>
                                    </p:anim>
                                    <p:anim calcmode="lin" valueType="num">
                                      <p:cBhvr additive="base">
                                        <p:cTn id="113" dur="5500"/>
                                        <p:tgtEl>
                                          <p:spTgt spid="21"/>
                                        </p:tgtEl>
                                        <p:attrNameLst>
                                          <p:attrName>ppt_y</p:attrName>
                                        </p:attrNameLst>
                                      </p:cBhvr>
                                      <p:tavLst>
                                        <p:tav tm="0">
                                          <p:val>
                                            <p:strVal val="ppt_y"/>
                                          </p:val>
                                        </p:tav>
                                        <p:tav tm="100000">
                                          <p:val>
                                            <p:strVal val="0-ppt_h/2"/>
                                          </p:val>
                                        </p:tav>
                                      </p:tavLst>
                                    </p:anim>
                                    <p:set>
                                      <p:cBhvr>
                                        <p:cTn id="114" dur="1" fill="hold">
                                          <p:stCondLst>
                                            <p:cond delay="5499"/>
                                          </p:stCondLst>
                                        </p:cTn>
                                        <p:tgtEl>
                                          <p:spTgt spid="21"/>
                                        </p:tgtEl>
                                        <p:attrNameLst>
                                          <p:attrName>style.visibility</p:attrName>
                                        </p:attrNameLst>
                                      </p:cBhvr>
                                      <p:to>
                                        <p:strVal val="hidden"/>
                                      </p:to>
                                    </p:set>
                                  </p:childTnLst>
                                </p:cTn>
                              </p:par>
                              <p:par>
                                <p:cTn id="115" presetID="19" presetClass="entr" presetSubtype="5" fill="hold" grpId="0" nodeType="withEffect">
                                  <p:stCondLst>
                                    <p:cond delay="0"/>
                                  </p:stCondLst>
                                  <p:childTnLst>
                                    <p:set>
                                      <p:cBhvr>
                                        <p:cTn id="116" dur="1" fill="hold">
                                          <p:stCondLst>
                                            <p:cond delay="0"/>
                                          </p:stCondLst>
                                        </p:cTn>
                                        <p:tgtEl>
                                          <p:spTgt spid="22"/>
                                        </p:tgtEl>
                                        <p:attrNameLst>
                                          <p:attrName>style.visibility</p:attrName>
                                        </p:attrNameLst>
                                      </p:cBhvr>
                                      <p:to>
                                        <p:strVal val="visible"/>
                                      </p:to>
                                    </p:set>
                                    <p:anim calcmode="lin" valueType="num">
                                      <p:cBhvr>
                                        <p:cTn id="117" dur="4000" fill="hold"/>
                                        <p:tgtEl>
                                          <p:spTgt spid="22"/>
                                        </p:tgtEl>
                                        <p:attrNameLst>
                                          <p:attrName>ppt_w</p:attrName>
                                        </p:attrNameLst>
                                      </p:cBhvr>
                                      <p:tavLst>
                                        <p:tav tm="0">
                                          <p:val>
                                            <p:strVal val="#ppt_w"/>
                                          </p:val>
                                        </p:tav>
                                        <p:tav tm="100000">
                                          <p:val>
                                            <p:strVal val="#ppt_w"/>
                                          </p:val>
                                        </p:tav>
                                      </p:tavLst>
                                    </p:anim>
                                    <p:anim calcmode="lin" valueType="num">
                                      <p:cBhvr>
                                        <p:cTn id="118" dur="4000" fill="hold"/>
                                        <p:tgtEl>
                                          <p:spTgt spid="22"/>
                                        </p:tgtEl>
                                        <p:attrNameLst>
                                          <p:attrName>ppt_h</p:attrName>
                                        </p:attrNameLst>
                                      </p:cBhvr>
                                      <p:tavLst>
                                        <p:tav tm="0" fmla="#ppt_h*sin(2.5*pi*$)">
                                          <p:val>
                                            <p:fltVal val="0"/>
                                          </p:val>
                                        </p:tav>
                                        <p:tav tm="100000">
                                          <p:val>
                                            <p:fltVal val="1"/>
                                          </p:val>
                                        </p:tav>
                                      </p:tavLst>
                                    </p:anim>
                                  </p:childTnLst>
                                </p:cTn>
                              </p:par>
                              <p:par>
                                <p:cTn id="119" presetID="8" presetClass="emph" presetSubtype="0" repeatCount="indefinite" fill="hold" grpId="1" nodeType="withEffect">
                                  <p:stCondLst>
                                    <p:cond delay="0"/>
                                  </p:stCondLst>
                                  <p:childTnLst>
                                    <p:animRot by="-21600000">
                                      <p:cBhvr>
                                        <p:cTn id="120" dur="4250" fill="hold"/>
                                        <p:tgtEl>
                                          <p:spTgt spid="22"/>
                                        </p:tgtEl>
                                        <p:attrNameLst>
                                          <p:attrName>r</p:attrName>
                                        </p:attrNameLst>
                                      </p:cBhvr>
                                    </p:animRot>
                                  </p:childTnLst>
                                </p:cTn>
                              </p:par>
                              <p:par>
                                <p:cTn id="121" presetID="2" presetClass="exit" presetSubtype="3" fill="hold" grpId="2" nodeType="withEffect">
                                  <p:stCondLst>
                                    <p:cond delay="0"/>
                                  </p:stCondLst>
                                  <p:childTnLst>
                                    <p:anim calcmode="lin" valueType="num">
                                      <p:cBhvr additive="base">
                                        <p:cTn id="122" dur="5500"/>
                                        <p:tgtEl>
                                          <p:spTgt spid="22"/>
                                        </p:tgtEl>
                                        <p:attrNameLst>
                                          <p:attrName>ppt_x</p:attrName>
                                        </p:attrNameLst>
                                      </p:cBhvr>
                                      <p:tavLst>
                                        <p:tav tm="0">
                                          <p:val>
                                            <p:strVal val="ppt_x"/>
                                          </p:val>
                                        </p:tav>
                                        <p:tav tm="100000">
                                          <p:val>
                                            <p:strVal val="1+ppt_w/2"/>
                                          </p:val>
                                        </p:tav>
                                      </p:tavLst>
                                    </p:anim>
                                    <p:anim calcmode="lin" valueType="num">
                                      <p:cBhvr additive="base">
                                        <p:cTn id="123" dur="5500"/>
                                        <p:tgtEl>
                                          <p:spTgt spid="22"/>
                                        </p:tgtEl>
                                        <p:attrNameLst>
                                          <p:attrName>ppt_y</p:attrName>
                                        </p:attrNameLst>
                                      </p:cBhvr>
                                      <p:tavLst>
                                        <p:tav tm="0">
                                          <p:val>
                                            <p:strVal val="ppt_y"/>
                                          </p:val>
                                        </p:tav>
                                        <p:tav tm="100000">
                                          <p:val>
                                            <p:strVal val="0-ppt_h/2"/>
                                          </p:val>
                                        </p:tav>
                                      </p:tavLst>
                                    </p:anim>
                                    <p:set>
                                      <p:cBhvr>
                                        <p:cTn id="124" dur="1" fill="hold">
                                          <p:stCondLst>
                                            <p:cond delay="5499"/>
                                          </p:stCondLst>
                                        </p:cTn>
                                        <p:tgtEl>
                                          <p:spTgt spid="22"/>
                                        </p:tgtEl>
                                        <p:attrNameLst>
                                          <p:attrName>style.visibility</p:attrName>
                                        </p:attrNameLst>
                                      </p:cBhvr>
                                      <p:to>
                                        <p:strVal val="hidden"/>
                                      </p:to>
                                    </p:set>
                                  </p:childTnLst>
                                </p:cTn>
                              </p:par>
                              <p:par>
                                <p:cTn id="125" presetID="19" presetClass="entr" presetSubtype="5" fill="hold" grpId="0" nodeType="withEffect">
                                  <p:stCondLst>
                                    <p:cond delay="0"/>
                                  </p:stCondLst>
                                  <p:childTnLst>
                                    <p:set>
                                      <p:cBhvr>
                                        <p:cTn id="126" dur="1" fill="hold">
                                          <p:stCondLst>
                                            <p:cond delay="0"/>
                                          </p:stCondLst>
                                        </p:cTn>
                                        <p:tgtEl>
                                          <p:spTgt spid="17"/>
                                        </p:tgtEl>
                                        <p:attrNameLst>
                                          <p:attrName>style.visibility</p:attrName>
                                        </p:attrNameLst>
                                      </p:cBhvr>
                                      <p:to>
                                        <p:strVal val="visible"/>
                                      </p:to>
                                    </p:set>
                                    <p:anim calcmode="lin" valueType="num">
                                      <p:cBhvr>
                                        <p:cTn id="127" dur="4000" fill="hold"/>
                                        <p:tgtEl>
                                          <p:spTgt spid="17"/>
                                        </p:tgtEl>
                                        <p:attrNameLst>
                                          <p:attrName>ppt_w</p:attrName>
                                        </p:attrNameLst>
                                      </p:cBhvr>
                                      <p:tavLst>
                                        <p:tav tm="0">
                                          <p:val>
                                            <p:strVal val="#ppt_w"/>
                                          </p:val>
                                        </p:tav>
                                        <p:tav tm="100000">
                                          <p:val>
                                            <p:strVal val="#ppt_w"/>
                                          </p:val>
                                        </p:tav>
                                      </p:tavLst>
                                    </p:anim>
                                    <p:anim calcmode="lin" valueType="num">
                                      <p:cBhvr>
                                        <p:cTn id="128" dur="4000" fill="hold"/>
                                        <p:tgtEl>
                                          <p:spTgt spid="17"/>
                                        </p:tgtEl>
                                        <p:attrNameLst>
                                          <p:attrName>ppt_h</p:attrName>
                                        </p:attrNameLst>
                                      </p:cBhvr>
                                      <p:tavLst>
                                        <p:tav tm="0" fmla="#ppt_h*sin(2.5*pi*$)">
                                          <p:val>
                                            <p:fltVal val="0"/>
                                          </p:val>
                                        </p:tav>
                                        <p:tav tm="100000">
                                          <p:val>
                                            <p:fltVal val="1"/>
                                          </p:val>
                                        </p:tav>
                                      </p:tavLst>
                                    </p:anim>
                                  </p:childTnLst>
                                </p:cTn>
                              </p:par>
                              <p:par>
                                <p:cTn id="129" presetID="8" presetClass="emph" presetSubtype="0" repeatCount="indefinite" fill="hold" grpId="1" nodeType="withEffect">
                                  <p:stCondLst>
                                    <p:cond delay="0"/>
                                  </p:stCondLst>
                                  <p:childTnLst>
                                    <p:animRot by="21600000">
                                      <p:cBhvr>
                                        <p:cTn id="130" dur="4250" fill="hold"/>
                                        <p:tgtEl>
                                          <p:spTgt spid="17"/>
                                        </p:tgtEl>
                                        <p:attrNameLst>
                                          <p:attrName>r</p:attrName>
                                        </p:attrNameLst>
                                      </p:cBhvr>
                                    </p:animRot>
                                  </p:childTnLst>
                                </p:cTn>
                              </p:par>
                              <p:par>
                                <p:cTn id="131" presetID="2" presetClass="exit" presetSubtype="9" fill="hold" grpId="2" nodeType="withEffect">
                                  <p:stCondLst>
                                    <p:cond delay="0"/>
                                  </p:stCondLst>
                                  <p:childTnLst>
                                    <p:anim calcmode="lin" valueType="num">
                                      <p:cBhvr additive="base">
                                        <p:cTn id="132" dur="5500"/>
                                        <p:tgtEl>
                                          <p:spTgt spid="17"/>
                                        </p:tgtEl>
                                        <p:attrNameLst>
                                          <p:attrName>ppt_x</p:attrName>
                                        </p:attrNameLst>
                                      </p:cBhvr>
                                      <p:tavLst>
                                        <p:tav tm="0">
                                          <p:val>
                                            <p:strVal val="ppt_x"/>
                                          </p:val>
                                        </p:tav>
                                        <p:tav tm="100000">
                                          <p:val>
                                            <p:strVal val="0-ppt_w/2"/>
                                          </p:val>
                                        </p:tav>
                                      </p:tavLst>
                                    </p:anim>
                                    <p:anim calcmode="lin" valueType="num">
                                      <p:cBhvr additive="base">
                                        <p:cTn id="133" dur="5500"/>
                                        <p:tgtEl>
                                          <p:spTgt spid="17"/>
                                        </p:tgtEl>
                                        <p:attrNameLst>
                                          <p:attrName>ppt_y</p:attrName>
                                        </p:attrNameLst>
                                      </p:cBhvr>
                                      <p:tavLst>
                                        <p:tav tm="0">
                                          <p:val>
                                            <p:strVal val="ppt_y"/>
                                          </p:val>
                                        </p:tav>
                                        <p:tav tm="100000">
                                          <p:val>
                                            <p:strVal val="0-ppt_h/2"/>
                                          </p:val>
                                        </p:tav>
                                      </p:tavLst>
                                    </p:anim>
                                    <p:set>
                                      <p:cBhvr>
                                        <p:cTn id="134" dur="1" fill="hold">
                                          <p:stCondLst>
                                            <p:cond delay="5499"/>
                                          </p:stCondLst>
                                        </p:cTn>
                                        <p:tgtEl>
                                          <p:spTgt spid="17"/>
                                        </p:tgtEl>
                                        <p:attrNameLst>
                                          <p:attrName>style.visibility</p:attrName>
                                        </p:attrNameLst>
                                      </p:cBhvr>
                                      <p:to>
                                        <p:strVal val="hidden"/>
                                      </p:to>
                                    </p:set>
                                  </p:childTnLst>
                                </p:cTn>
                              </p:par>
                              <p:par>
                                <p:cTn id="135" presetID="19" presetClass="entr" presetSubtype="5" fill="hold" grpId="0" nodeType="withEffect">
                                  <p:stCondLst>
                                    <p:cond delay="0"/>
                                  </p:stCondLst>
                                  <p:childTnLst>
                                    <p:set>
                                      <p:cBhvr>
                                        <p:cTn id="136" dur="1" fill="hold">
                                          <p:stCondLst>
                                            <p:cond delay="0"/>
                                          </p:stCondLst>
                                        </p:cTn>
                                        <p:tgtEl>
                                          <p:spTgt spid="18"/>
                                        </p:tgtEl>
                                        <p:attrNameLst>
                                          <p:attrName>style.visibility</p:attrName>
                                        </p:attrNameLst>
                                      </p:cBhvr>
                                      <p:to>
                                        <p:strVal val="visible"/>
                                      </p:to>
                                    </p:set>
                                    <p:anim calcmode="lin" valueType="num">
                                      <p:cBhvr>
                                        <p:cTn id="137" dur="4000" fill="hold"/>
                                        <p:tgtEl>
                                          <p:spTgt spid="18"/>
                                        </p:tgtEl>
                                        <p:attrNameLst>
                                          <p:attrName>ppt_w</p:attrName>
                                        </p:attrNameLst>
                                      </p:cBhvr>
                                      <p:tavLst>
                                        <p:tav tm="0">
                                          <p:val>
                                            <p:strVal val="#ppt_w"/>
                                          </p:val>
                                        </p:tav>
                                        <p:tav tm="100000">
                                          <p:val>
                                            <p:strVal val="#ppt_w"/>
                                          </p:val>
                                        </p:tav>
                                      </p:tavLst>
                                    </p:anim>
                                    <p:anim calcmode="lin" valueType="num">
                                      <p:cBhvr>
                                        <p:cTn id="138" dur="4000" fill="hold"/>
                                        <p:tgtEl>
                                          <p:spTgt spid="18"/>
                                        </p:tgtEl>
                                        <p:attrNameLst>
                                          <p:attrName>ppt_h</p:attrName>
                                        </p:attrNameLst>
                                      </p:cBhvr>
                                      <p:tavLst>
                                        <p:tav tm="0" fmla="#ppt_h*sin(2.5*pi*$)">
                                          <p:val>
                                            <p:fltVal val="0"/>
                                          </p:val>
                                        </p:tav>
                                        <p:tav tm="100000">
                                          <p:val>
                                            <p:fltVal val="1"/>
                                          </p:val>
                                        </p:tav>
                                      </p:tavLst>
                                    </p:anim>
                                  </p:childTnLst>
                                </p:cTn>
                              </p:par>
                              <p:par>
                                <p:cTn id="139" presetID="8" presetClass="emph" presetSubtype="0" repeatCount="indefinite" fill="hold" grpId="1" nodeType="withEffect">
                                  <p:stCondLst>
                                    <p:cond delay="0"/>
                                  </p:stCondLst>
                                  <p:childTnLst>
                                    <p:animRot by="21600000">
                                      <p:cBhvr>
                                        <p:cTn id="140" dur="4250" fill="hold"/>
                                        <p:tgtEl>
                                          <p:spTgt spid="18"/>
                                        </p:tgtEl>
                                        <p:attrNameLst>
                                          <p:attrName>r</p:attrName>
                                        </p:attrNameLst>
                                      </p:cBhvr>
                                    </p:animRot>
                                  </p:childTnLst>
                                </p:cTn>
                              </p:par>
                              <p:par>
                                <p:cTn id="141" presetID="2" presetClass="exit" presetSubtype="9" fill="hold" grpId="2" nodeType="withEffect">
                                  <p:stCondLst>
                                    <p:cond delay="0"/>
                                  </p:stCondLst>
                                  <p:childTnLst>
                                    <p:anim calcmode="lin" valueType="num">
                                      <p:cBhvr additive="base">
                                        <p:cTn id="142" dur="5500"/>
                                        <p:tgtEl>
                                          <p:spTgt spid="18"/>
                                        </p:tgtEl>
                                        <p:attrNameLst>
                                          <p:attrName>ppt_x</p:attrName>
                                        </p:attrNameLst>
                                      </p:cBhvr>
                                      <p:tavLst>
                                        <p:tav tm="0">
                                          <p:val>
                                            <p:strVal val="ppt_x"/>
                                          </p:val>
                                        </p:tav>
                                        <p:tav tm="100000">
                                          <p:val>
                                            <p:strVal val="0-ppt_w/2"/>
                                          </p:val>
                                        </p:tav>
                                      </p:tavLst>
                                    </p:anim>
                                    <p:anim calcmode="lin" valueType="num">
                                      <p:cBhvr additive="base">
                                        <p:cTn id="143" dur="5500"/>
                                        <p:tgtEl>
                                          <p:spTgt spid="18"/>
                                        </p:tgtEl>
                                        <p:attrNameLst>
                                          <p:attrName>ppt_y</p:attrName>
                                        </p:attrNameLst>
                                      </p:cBhvr>
                                      <p:tavLst>
                                        <p:tav tm="0">
                                          <p:val>
                                            <p:strVal val="ppt_y"/>
                                          </p:val>
                                        </p:tav>
                                        <p:tav tm="100000">
                                          <p:val>
                                            <p:strVal val="0-ppt_h/2"/>
                                          </p:val>
                                        </p:tav>
                                      </p:tavLst>
                                    </p:anim>
                                    <p:set>
                                      <p:cBhvr>
                                        <p:cTn id="144" dur="1" fill="hold">
                                          <p:stCondLst>
                                            <p:cond delay="5499"/>
                                          </p:stCondLst>
                                        </p:cTn>
                                        <p:tgtEl>
                                          <p:spTgt spid="18"/>
                                        </p:tgtEl>
                                        <p:attrNameLst>
                                          <p:attrName>style.visibility</p:attrName>
                                        </p:attrNameLst>
                                      </p:cBhvr>
                                      <p:to>
                                        <p:strVal val="hidden"/>
                                      </p:to>
                                    </p:set>
                                  </p:childTnLst>
                                </p:cTn>
                              </p:par>
                              <p:par>
                                <p:cTn id="145" presetID="19" presetClass="entr" presetSubtype="5" fill="hold" grpId="0" nodeType="withEffect">
                                  <p:stCondLst>
                                    <p:cond delay="0"/>
                                  </p:stCondLst>
                                  <p:childTnLst>
                                    <p:set>
                                      <p:cBhvr>
                                        <p:cTn id="146" dur="1" fill="hold">
                                          <p:stCondLst>
                                            <p:cond delay="0"/>
                                          </p:stCondLst>
                                        </p:cTn>
                                        <p:tgtEl>
                                          <p:spTgt spid="19"/>
                                        </p:tgtEl>
                                        <p:attrNameLst>
                                          <p:attrName>style.visibility</p:attrName>
                                        </p:attrNameLst>
                                      </p:cBhvr>
                                      <p:to>
                                        <p:strVal val="visible"/>
                                      </p:to>
                                    </p:set>
                                    <p:anim calcmode="lin" valueType="num">
                                      <p:cBhvr>
                                        <p:cTn id="147" dur="4000" fill="hold"/>
                                        <p:tgtEl>
                                          <p:spTgt spid="19"/>
                                        </p:tgtEl>
                                        <p:attrNameLst>
                                          <p:attrName>ppt_w</p:attrName>
                                        </p:attrNameLst>
                                      </p:cBhvr>
                                      <p:tavLst>
                                        <p:tav tm="0">
                                          <p:val>
                                            <p:strVal val="#ppt_w"/>
                                          </p:val>
                                        </p:tav>
                                        <p:tav tm="100000">
                                          <p:val>
                                            <p:strVal val="#ppt_w"/>
                                          </p:val>
                                        </p:tav>
                                      </p:tavLst>
                                    </p:anim>
                                    <p:anim calcmode="lin" valueType="num">
                                      <p:cBhvr>
                                        <p:cTn id="148" dur="4000" fill="hold"/>
                                        <p:tgtEl>
                                          <p:spTgt spid="19"/>
                                        </p:tgtEl>
                                        <p:attrNameLst>
                                          <p:attrName>ppt_h</p:attrName>
                                        </p:attrNameLst>
                                      </p:cBhvr>
                                      <p:tavLst>
                                        <p:tav tm="0" fmla="#ppt_h*sin(2.5*pi*$)">
                                          <p:val>
                                            <p:fltVal val="0"/>
                                          </p:val>
                                        </p:tav>
                                        <p:tav tm="100000">
                                          <p:val>
                                            <p:fltVal val="1"/>
                                          </p:val>
                                        </p:tav>
                                      </p:tavLst>
                                    </p:anim>
                                  </p:childTnLst>
                                </p:cTn>
                              </p:par>
                              <p:par>
                                <p:cTn id="149" presetID="8" presetClass="emph" presetSubtype="0" repeatCount="indefinite" fill="hold" grpId="1" nodeType="withEffect">
                                  <p:stCondLst>
                                    <p:cond delay="0"/>
                                  </p:stCondLst>
                                  <p:childTnLst>
                                    <p:animRot by="21600000">
                                      <p:cBhvr>
                                        <p:cTn id="150" dur="4250" fill="hold"/>
                                        <p:tgtEl>
                                          <p:spTgt spid="19"/>
                                        </p:tgtEl>
                                        <p:attrNameLst>
                                          <p:attrName>r</p:attrName>
                                        </p:attrNameLst>
                                      </p:cBhvr>
                                    </p:animRot>
                                  </p:childTnLst>
                                </p:cTn>
                              </p:par>
                              <p:par>
                                <p:cTn id="151" presetID="2" presetClass="exit" presetSubtype="9" fill="hold" grpId="2" nodeType="withEffect">
                                  <p:stCondLst>
                                    <p:cond delay="0"/>
                                  </p:stCondLst>
                                  <p:childTnLst>
                                    <p:anim calcmode="lin" valueType="num">
                                      <p:cBhvr additive="base">
                                        <p:cTn id="152" dur="5500"/>
                                        <p:tgtEl>
                                          <p:spTgt spid="19"/>
                                        </p:tgtEl>
                                        <p:attrNameLst>
                                          <p:attrName>ppt_x</p:attrName>
                                        </p:attrNameLst>
                                      </p:cBhvr>
                                      <p:tavLst>
                                        <p:tav tm="0">
                                          <p:val>
                                            <p:strVal val="ppt_x"/>
                                          </p:val>
                                        </p:tav>
                                        <p:tav tm="100000">
                                          <p:val>
                                            <p:strVal val="0-ppt_w/2"/>
                                          </p:val>
                                        </p:tav>
                                      </p:tavLst>
                                    </p:anim>
                                    <p:anim calcmode="lin" valueType="num">
                                      <p:cBhvr additive="base">
                                        <p:cTn id="153" dur="5500"/>
                                        <p:tgtEl>
                                          <p:spTgt spid="19"/>
                                        </p:tgtEl>
                                        <p:attrNameLst>
                                          <p:attrName>ppt_y</p:attrName>
                                        </p:attrNameLst>
                                      </p:cBhvr>
                                      <p:tavLst>
                                        <p:tav tm="0">
                                          <p:val>
                                            <p:strVal val="ppt_y"/>
                                          </p:val>
                                        </p:tav>
                                        <p:tav tm="100000">
                                          <p:val>
                                            <p:strVal val="0-ppt_h/2"/>
                                          </p:val>
                                        </p:tav>
                                      </p:tavLst>
                                    </p:anim>
                                    <p:set>
                                      <p:cBhvr>
                                        <p:cTn id="154" dur="1" fill="hold">
                                          <p:stCondLst>
                                            <p:cond delay="5499"/>
                                          </p:stCondLst>
                                        </p:cTn>
                                        <p:tgtEl>
                                          <p:spTgt spid="19"/>
                                        </p:tgtEl>
                                        <p:attrNameLst>
                                          <p:attrName>style.visibility</p:attrName>
                                        </p:attrNameLst>
                                      </p:cBhvr>
                                      <p:to>
                                        <p:strVal val="hidden"/>
                                      </p:to>
                                    </p:set>
                                  </p:childTnLst>
                                </p:cTn>
                              </p:par>
                              <p:par>
                                <p:cTn id="155" presetID="19" presetClass="entr" presetSubtype="5" fill="hold" grpId="0" nodeType="withEffect">
                                  <p:stCondLst>
                                    <p:cond delay="0"/>
                                  </p:stCondLst>
                                  <p:childTnLst>
                                    <p:set>
                                      <p:cBhvr>
                                        <p:cTn id="156" dur="1" fill="hold">
                                          <p:stCondLst>
                                            <p:cond delay="0"/>
                                          </p:stCondLst>
                                        </p:cTn>
                                        <p:tgtEl>
                                          <p:spTgt spid="16"/>
                                        </p:tgtEl>
                                        <p:attrNameLst>
                                          <p:attrName>style.visibility</p:attrName>
                                        </p:attrNameLst>
                                      </p:cBhvr>
                                      <p:to>
                                        <p:strVal val="visible"/>
                                      </p:to>
                                    </p:set>
                                    <p:anim calcmode="lin" valueType="num">
                                      <p:cBhvr>
                                        <p:cTn id="157" dur="4000" fill="hold"/>
                                        <p:tgtEl>
                                          <p:spTgt spid="16"/>
                                        </p:tgtEl>
                                        <p:attrNameLst>
                                          <p:attrName>ppt_w</p:attrName>
                                        </p:attrNameLst>
                                      </p:cBhvr>
                                      <p:tavLst>
                                        <p:tav tm="0">
                                          <p:val>
                                            <p:strVal val="#ppt_w"/>
                                          </p:val>
                                        </p:tav>
                                        <p:tav tm="100000">
                                          <p:val>
                                            <p:strVal val="#ppt_w"/>
                                          </p:val>
                                        </p:tav>
                                      </p:tavLst>
                                    </p:anim>
                                    <p:anim calcmode="lin" valueType="num">
                                      <p:cBhvr>
                                        <p:cTn id="158" dur="4000" fill="hold"/>
                                        <p:tgtEl>
                                          <p:spTgt spid="16"/>
                                        </p:tgtEl>
                                        <p:attrNameLst>
                                          <p:attrName>ppt_h</p:attrName>
                                        </p:attrNameLst>
                                      </p:cBhvr>
                                      <p:tavLst>
                                        <p:tav tm="0" fmla="#ppt_h*sin(2.5*pi*$)">
                                          <p:val>
                                            <p:fltVal val="0"/>
                                          </p:val>
                                        </p:tav>
                                        <p:tav tm="100000">
                                          <p:val>
                                            <p:fltVal val="1"/>
                                          </p:val>
                                        </p:tav>
                                      </p:tavLst>
                                    </p:anim>
                                  </p:childTnLst>
                                </p:cTn>
                              </p:par>
                              <p:par>
                                <p:cTn id="159" presetID="8" presetClass="emph" presetSubtype="0" repeatCount="indefinite" fill="hold" grpId="1" nodeType="withEffect">
                                  <p:stCondLst>
                                    <p:cond delay="0"/>
                                  </p:stCondLst>
                                  <p:childTnLst>
                                    <p:animRot by="21600000">
                                      <p:cBhvr>
                                        <p:cTn id="160" dur="4250" fill="hold"/>
                                        <p:tgtEl>
                                          <p:spTgt spid="16"/>
                                        </p:tgtEl>
                                        <p:attrNameLst>
                                          <p:attrName>r</p:attrName>
                                        </p:attrNameLst>
                                      </p:cBhvr>
                                    </p:animRot>
                                  </p:childTnLst>
                                </p:cTn>
                              </p:par>
                              <p:par>
                                <p:cTn id="161" presetID="2" presetClass="exit" presetSubtype="9" fill="hold" grpId="2" nodeType="withEffect">
                                  <p:stCondLst>
                                    <p:cond delay="0"/>
                                  </p:stCondLst>
                                  <p:childTnLst>
                                    <p:anim calcmode="lin" valueType="num">
                                      <p:cBhvr additive="base">
                                        <p:cTn id="162" dur="5500"/>
                                        <p:tgtEl>
                                          <p:spTgt spid="16"/>
                                        </p:tgtEl>
                                        <p:attrNameLst>
                                          <p:attrName>ppt_x</p:attrName>
                                        </p:attrNameLst>
                                      </p:cBhvr>
                                      <p:tavLst>
                                        <p:tav tm="0">
                                          <p:val>
                                            <p:strVal val="ppt_x"/>
                                          </p:val>
                                        </p:tav>
                                        <p:tav tm="100000">
                                          <p:val>
                                            <p:strVal val="0-ppt_w/2"/>
                                          </p:val>
                                        </p:tav>
                                      </p:tavLst>
                                    </p:anim>
                                    <p:anim calcmode="lin" valueType="num">
                                      <p:cBhvr additive="base">
                                        <p:cTn id="163" dur="5500"/>
                                        <p:tgtEl>
                                          <p:spTgt spid="16"/>
                                        </p:tgtEl>
                                        <p:attrNameLst>
                                          <p:attrName>ppt_y</p:attrName>
                                        </p:attrNameLst>
                                      </p:cBhvr>
                                      <p:tavLst>
                                        <p:tav tm="0">
                                          <p:val>
                                            <p:strVal val="ppt_y"/>
                                          </p:val>
                                        </p:tav>
                                        <p:tav tm="100000">
                                          <p:val>
                                            <p:strVal val="0-ppt_h/2"/>
                                          </p:val>
                                        </p:tav>
                                      </p:tavLst>
                                    </p:anim>
                                    <p:set>
                                      <p:cBhvr>
                                        <p:cTn id="164" dur="1" fill="hold">
                                          <p:stCondLst>
                                            <p:cond delay="5499"/>
                                          </p:stCondLst>
                                        </p:cTn>
                                        <p:tgtEl>
                                          <p:spTgt spid="16"/>
                                        </p:tgtEl>
                                        <p:attrNameLst>
                                          <p:attrName>style.visibility</p:attrName>
                                        </p:attrNameLst>
                                      </p:cBhvr>
                                      <p:to>
                                        <p:strVal val="hidden"/>
                                      </p:to>
                                    </p:set>
                                  </p:childTnLst>
                                </p:cTn>
                              </p:par>
                              <p:par>
                                <p:cTn id="165" presetID="23" presetClass="entr" presetSubtype="528" fill="hold" nodeType="withEffect">
                                  <p:stCondLst>
                                    <p:cond delay="0"/>
                                  </p:stCondLst>
                                  <p:childTnLst>
                                    <p:set>
                                      <p:cBhvr>
                                        <p:cTn id="166" dur="1" fill="hold">
                                          <p:stCondLst>
                                            <p:cond delay="0"/>
                                          </p:stCondLst>
                                        </p:cTn>
                                        <p:tgtEl>
                                          <p:spTgt spid="24"/>
                                        </p:tgtEl>
                                        <p:attrNameLst>
                                          <p:attrName>style.visibility</p:attrName>
                                        </p:attrNameLst>
                                      </p:cBhvr>
                                      <p:to>
                                        <p:strVal val="visible"/>
                                      </p:to>
                                    </p:set>
                                    <p:anim calcmode="lin" valueType="num">
                                      <p:cBhvr>
                                        <p:cTn id="167" dur="4650" fill="hold"/>
                                        <p:tgtEl>
                                          <p:spTgt spid="24"/>
                                        </p:tgtEl>
                                        <p:attrNameLst>
                                          <p:attrName>ppt_w</p:attrName>
                                        </p:attrNameLst>
                                      </p:cBhvr>
                                      <p:tavLst>
                                        <p:tav tm="0">
                                          <p:val>
                                            <p:fltVal val="0"/>
                                          </p:val>
                                        </p:tav>
                                        <p:tav tm="100000">
                                          <p:val>
                                            <p:strVal val="#ppt_w"/>
                                          </p:val>
                                        </p:tav>
                                      </p:tavLst>
                                    </p:anim>
                                    <p:anim calcmode="lin" valueType="num">
                                      <p:cBhvr>
                                        <p:cTn id="168" dur="4650" fill="hold"/>
                                        <p:tgtEl>
                                          <p:spTgt spid="24"/>
                                        </p:tgtEl>
                                        <p:attrNameLst>
                                          <p:attrName>ppt_h</p:attrName>
                                        </p:attrNameLst>
                                      </p:cBhvr>
                                      <p:tavLst>
                                        <p:tav tm="0">
                                          <p:val>
                                            <p:fltVal val="0"/>
                                          </p:val>
                                        </p:tav>
                                        <p:tav tm="100000">
                                          <p:val>
                                            <p:strVal val="#ppt_h"/>
                                          </p:val>
                                        </p:tav>
                                      </p:tavLst>
                                    </p:anim>
                                    <p:anim calcmode="lin" valueType="num">
                                      <p:cBhvr>
                                        <p:cTn id="169" dur="4650" fill="hold"/>
                                        <p:tgtEl>
                                          <p:spTgt spid="24"/>
                                        </p:tgtEl>
                                        <p:attrNameLst>
                                          <p:attrName>ppt_x</p:attrName>
                                        </p:attrNameLst>
                                      </p:cBhvr>
                                      <p:tavLst>
                                        <p:tav tm="0">
                                          <p:val>
                                            <p:fltVal val="0.5"/>
                                          </p:val>
                                        </p:tav>
                                        <p:tav tm="100000">
                                          <p:val>
                                            <p:strVal val="#ppt_x"/>
                                          </p:val>
                                        </p:tav>
                                      </p:tavLst>
                                    </p:anim>
                                    <p:anim calcmode="lin" valueType="num">
                                      <p:cBhvr>
                                        <p:cTn id="170" dur="4650" fill="hold"/>
                                        <p:tgtEl>
                                          <p:spTgt spid="24"/>
                                        </p:tgtEl>
                                        <p:attrNameLst>
                                          <p:attrName>ppt_y</p:attrName>
                                        </p:attrNameLst>
                                      </p:cBhvr>
                                      <p:tavLst>
                                        <p:tav tm="0">
                                          <p:val>
                                            <p:fltVal val="0.5"/>
                                          </p:val>
                                        </p:tav>
                                        <p:tav tm="100000">
                                          <p:val>
                                            <p:strVal val="#ppt_y"/>
                                          </p:val>
                                        </p:tav>
                                      </p:tavLst>
                                    </p:anim>
                                  </p:childTnLst>
                                </p:cTn>
                              </p:par>
                              <p:par>
                                <p:cTn id="171" presetID="16" presetClass="entr" presetSubtype="42" fill="hold" nodeType="withEffect">
                                  <p:stCondLst>
                                    <p:cond delay="0"/>
                                  </p:stCondLst>
                                  <p:childTnLst>
                                    <p:set>
                                      <p:cBhvr>
                                        <p:cTn id="172" dur="1" fill="hold">
                                          <p:stCondLst>
                                            <p:cond delay="0"/>
                                          </p:stCondLst>
                                        </p:cTn>
                                        <p:tgtEl>
                                          <p:spTgt spid="24"/>
                                        </p:tgtEl>
                                        <p:attrNameLst>
                                          <p:attrName>style.visibility</p:attrName>
                                        </p:attrNameLst>
                                      </p:cBhvr>
                                      <p:to>
                                        <p:strVal val="visible"/>
                                      </p:to>
                                    </p:set>
                                    <p:animEffect transition="in" filter="barn(outHorizontal)">
                                      <p:cBhvr>
                                        <p:cTn id="173" dur="4650"/>
                                        <p:tgtEl>
                                          <p:spTgt spid="24"/>
                                        </p:tgtEl>
                                      </p:cBhvr>
                                    </p:animEffect>
                                  </p:childTnLst>
                                </p:cTn>
                              </p:par>
                              <p:par>
                                <p:cTn id="174" presetID="9" presetClass="emph" presetSubtype="0" grpId="0" nodeType="withEffect">
                                  <p:stCondLst>
                                    <p:cond delay="0"/>
                                  </p:stCondLst>
                                  <p:childTnLst>
                                    <p:set>
                                      <p:cBhvr rctx="PPT">
                                        <p:cTn id="175" dur="indefinite"/>
                                        <p:tgtEl>
                                          <p:spTgt spid="25"/>
                                        </p:tgtEl>
                                        <p:attrNameLst>
                                          <p:attrName>style.opacity</p:attrName>
                                        </p:attrNameLst>
                                      </p:cBhvr>
                                      <p:to>
                                        <p:strVal val="0"/>
                                      </p:to>
                                    </p:set>
                                    <p:animEffect filter="image" prLst="opacity: 0">
                                      <p:cBhvr rctx="IE">
                                        <p:cTn id="176" dur="indefinite"/>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 grpId="2" animBg="1"/>
      <p:bldP spid="3" grpId="0" animBg="1"/>
      <p:bldP spid="3" grpId="1" animBg="1"/>
      <p:bldP spid="3" grpId="2" animBg="1"/>
      <p:bldP spid="4" grpId="0" animBg="1"/>
      <p:bldP spid="4" grpId="1" animBg="1"/>
      <p:bldP spid="4" grpId="2" animBg="1"/>
      <p:bldP spid="5" grpId="0" animBg="1"/>
      <p:bldP spid="5" grpId="1" animBg="1"/>
      <p:bldP spid="5"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5"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22 Imagen" descr="Diapositiva49"/>
          <p:cNvPicPr>
            <a:picLocks noGrp="1" noChangeAspect="1"/>
          </p:cNvPicPr>
          <p:nvPr isPhoto="1"/>
        </p:nvPicPr>
        <p:blipFill rotWithShape="1">
          <a:blip r:embed="rId3">
            <a:lum/>
            <a:extLst>
              <a:ext uri="{28A0092B-C50C-407E-A947-70E740481C1C}">
                <a14:useLocalDpi xmlns:a14="http://schemas.microsoft.com/office/drawing/2010/main" val="0"/>
              </a:ext>
            </a:extLst>
          </a:blip>
          <a:srcRect t="390" b="390"/>
          <a:stretch/>
        </p:blipFill>
        <p:spPr>
          <a:xfrm>
            <a:off x="-2115" y="28021"/>
            <a:ext cx="9144000" cy="5143500"/>
          </a:xfrm>
          <a:prstGeom prst="rect">
            <a:avLst/>
          </a:prstGeom>
          <a:noFill/>
          <a:ln>
            <a:noFill/>
          </a:ln>
        </p:spPr>
      </p:pic>
      <p:sp>
        <p:nvSpPr>
          <p:cNvPr id="2" name="1 Forma libre"/>
          <p:cNvSpPr/>
          <p:nvPr/>
        </p:nvSpPr>
        <p:spPr>
          <a:xfrm rot="13007275" flipV="1">
            <a:off x="4032878" y="981942"/>
            <a:ext cx="286163" cy="196753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solidFill>
            <a:srgbClr val="FFFF00"/>
          </a:solidFill>
          <a:ln w="25400" cap="flat" cmpd="sng" algn="ctr">
            <a:solidFill>
              <a:srgbClr val="FF6600"/>
            </a:solidFill>
            <a:prstDash val="solid"/>
          </a:ln>
          <a:effectLst/>
          <a:scene3d>
            <a:camera prst="orthographicFront"/>
            <a:lightRig rig="flat" dir="t"/>
          </a:scene3d>
          <a:sp3d prstMaterial="matte">
            <a:bevelT/>
          </a:sp3d>
        </p:spPr>
        <p:txBody>
          <a:bodyPr rtlCol="0" anchor="ctr"/>
          <a:lstStyle/>
          <a:p>
            <a:pPr algn="ctr">
              <a:defRPr/>
            </a:pPr>
            <a:endParaRPr lang="es-ES_tradnl" kern="0">
              <a:solidFill>
                <a:prstClr val="white"/>
              </a:solidFill>
              <a:latin typeface="Calibri"/>
            </a:endParaRPr>
          </a:p>
        </p:txBody>
      </p:sp>
      <p:sp>
        <p:nvSpPr>
          <p:cNvPr id="3" name="2 Forma libre"/>
          <p:cNvSpPr/>
          <p:nvPr/>
        </p:nvSpPr>
        <p:spPr>
          <a:xfrm rot="8592725" flipH="1" flipV="1">
            <a:off x="4824965" y="981942"/>
            <a:ext cx="286163" cy="196753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solidFill>
            <a:srgbClr val="FFFF00"/>
          </a:solidFill>
          <a:ln w="25400" cap="flat" cmpd="sng" algn="ctr">
            <a:solidFill>
              <a:srgbClr val="FF6600"/>
            </a:solidFill>
            <a:prstDash val="solid"/>
          </a:ln>
          <a:effectLst/>
          <a:scene3d>
            <a:camera prst="orthographicFront"/>
            <a:lightRig rig="flat" dir="t"/>
          </a:scene3d>
          <a:sp3d prstMaterial="matte">
            <a:bevelT/>
          </a:sp3d>
        </p:spPr>
        <p:txBody>
          <a:bodyPr rtlCol="0" anchor="ctr"/>
          <a:lstStyle/>
          <a:p>
            <a:pPr algn="ctr">
              <a:defRPr/>
            </a:pPr>
            <a:endParaRPr lang="es-ES_tradnl" kern="0">
              <a:solidFill>
                <a:prstClr val="white"/>
              </a:solidFill>
              <a:latin typeface="Calibri"/>
            </a:endParaRPr>
          </a:p>
        </p:txBody>
      </p:sp>
      <p:sp>
        <p:nvSpPr>
          <p:cNvPr id="4" name="3 Forma libre"/>
          <p:cNvSpPr/>
          <p:nvPr/>
        </p:nvSpPr>
        <p:spPr>
          <a:xfrm rot="8592725">
            <a:off x="4032878" y="2116067"/>
            <a:ext cx="286163" cy="196753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solidFill>
            <a:srgbClr val="FFFF00"/>
          </a:solidFill>
          <a:ln w="25400" cap="flat" cmpd="sng" algn="ctr">
            <a:solidFill>
              <a:srgbClr val="FF6600"/>
            </a:solidFill>
            <a:prstDash val="solid"/>
          </a:ln>
          <a:effectLst/>
          <a:scene3d>
            <a:camera prst="orthographicFront"/>
            <a:lightRig rig="flat" dir="t"/>
          </a:scene3d>
          <a:sp3d prstMaterial="matte">
            <a:bevelT/>
          </a:sp3d>
        </p:spPr>
        <p:txBody>
          <a:bodyPr rtlCol="0" anchor="ctr"/>
          <a:lstStyle/>
          <a:p>
            <a:pPr algn="ctr">
              <a:defRPr/>
            </a:pPr>
            <a:endParaRPr lang="es-ES_tradnl" kern="0">
              <a:solidFill>
                <a:prstClr val="white"/>
              </a:solidFill>
              <a:latin typeface="Calibri"/>
            </a:endParaRPr>
          </a:p>
        </p:txBody>
      </p:sp>
      <p:sp>
        <p:nvSpPr>
          <p:cNvPr id="5" name="4 Forma libre"/>
          <p:cNvSpPr/>
          <p:nvPr/>
        </p:nvSpPr>
        <p:spPr>
          <a:xfrm rot="13007275" flipH="1">
            <a:off x="4824966" y="2116067"/>
            <a:ext cx="286163" cy="196753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solidFill>
            <a:srgbClr val="FFFF00"/>
          </a:solidFill>
          <a:ln w="25400" cap="flat" cmpd="sng" algn="ctr">
            <a:solidFill>
              <a:srgbClr val="FF6600"/>
            </a:solidFill>
            <a:prstDash val="solid"/>
          </a:ln>
          <a:effectLst/>
          <a:scene3d>
            <a:camera prst="orthographicFront"/>
            <a:lightRig rig="flat" dir="t"/>
          </a:scene3d>
          <a:sp3d prstMaterial="matte">
            <a:bevelT/>
          </a:sp3d>
        </p:spPr>
        <p:txBody>
          <a:bodyPr rtlCol="0" anchor="ctr"/>
          <a:lstStyle/>
          <a:p>
            <a:pPr algn="ctr">
              <a:defRPr/>
            </a:pPr>
            <a:endParaRPr lang="es-ES_tradnl" kern="0">
              <a:solidFill>
                <a:prstClr val="white"/>
              </a:solidFill>
              <a:latin typeface="Calibri"/>
            </a:endParaRPr>
          </a:p>
        </p:txBody>
      </p:sp>
      <p:sp>
        <p:nvSpPr>
          <p:cNvPr id="6" name="5 Forma libre"/>
          <p:cNvSpPr/>
          <p:nvPr/>
        </p:nvSpPr>
        <p:spPr>
          <a:xfrm rot="8592725" flipH="1" flipV="1">
            <a:off x="5977094" y="549894"/>
            <a:ext cx="286163" cy="196753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25400" cap="flat" cmpd="sng" algn="ctr">
            <a:gradFill flip="none" rotWithShape="1">
              <a:gsLst>
                <a:gs pos="100000">
                  <a:srgbClr val="FFFF00"/>
                </a:gs>
                <a:gs pos="85000">
                  <a:srgbClr val="CCFF33"/>
                </a:gs>
                <a:gs pos="0">
                  <a:srgbClr val="00FF00"/>
                </a:gs>
              </a:gsLst>
              <a:lin ang="16200000" scaled="1"/>
              <a:tileRect/>
            </a:gradFill>
            <a:prstDash val="solid"/>
          </a:ln>
          <a:effectLst/>
          <a:scene3d>
            <a:camera prst="orthographicFront"/>
            <a:lightRig rig="flat" dir="t"/>
          </a:scene3d>
          <a:sp3d prstMaterial="powder">
            <a:bevelT/>
          </a:sp3d>
        </p:spPr>
        <p:txBody>
          <a:bodyPr rtlCol="0" anchor="ctr"/>
          <a:lstStyle/>
          <a:p>
            <a:pPr algn="ctr">
              <a:defRPr/>
            </a:pPr>
            <a:endParaRPr lang="es-ES_tradnl" kern="0">
              <a:solidFill>
                <a:prstClr val="white"/>
              </a:solidFill>
              <a:latin typeface="Calibri"/>
            </a:endParaRPr>
          </a:p>
        </p:txBody>
      </p:sp>
      <p:sp>
        <p:nvSpPr>
          <p:cNvPr id="7" name="6 Forma libre"/>
          <p:cNvSpPr/>
          <p:nvPr/>
        </p:nvSpPr>
        <p:spPr>
          <a:xfrm rot="8592725" flipH="1" flipV="1">
            <a:off x="6697173" y="171852"/>
            <a:ext cx="286163" cy="196753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25400" cap="flat" cmpd="sng" algn="ctr">
            <a:solidFill>
              <a:srgbClr val="FF6600"/>
            </a:solidFill>
            <a:prstDash val="solid"/>
          </a:ln>
          <a:effectLst/>
          <a:scene3d>
            <a:camera prst="orthographicFront"/>
            <a:lightRig rig="flat" dir="t"/>
          </a:scene3d>
          <a:sp3d prstMaterial="matte">
            <a:bevelT/>
          </a:sp3d>
        </p:spPr>
        <p:txBody>
          <a:bodyPr rtlCol="0" anchor="ctr"/>
          <a:lstStyle/>
          <a:p>
            <a:pPr algn="ctr">
              <a:defRPr/>
            </a:pPr>
            <a:endParaRPr lang="es-ES_tradnl" kern="0">
              <a:solidFill>
                <a:prstClr val="white"/>
              </a:solidFill>
              <a:latin typeface="Calibri"/>
            </a:endParaRPr>
          </a:p>
        </p:txBody>
      </p:sp>
      <p:sp>
        <p:nvSpPr>
          <p:cNvPr id="8" name="7 Forma libre"/>
          <p:cNvSpPr/>
          <p:nvPr/>
        </p:nvSpPr>
        <p:spPr>
          <a:xfrm rot="8592725" flipH="1" flipV="1">
            <a:off x="7417254" y="-422214"/>
            <a:ext cx="286163" cy="196753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25400" cap="flat" cmpd="sng" algn="ctr">
            <a:gradFill flip="none" rotWithShape="1">
              <a:gsLst>
                <a:gs pos="100000">
                  <a:srgbClr val="FFFF00"/>
                </a:gs>
                <a:gs pos="77000">
                  <a:srgbClr val="CCFF33"/>
                </a:gs>
                <a:gs pos="19000">
                  <a:srgbClr val="00FF00"/>
                </a:gs>
              </a:gsLst>
              <a:lin ang="16200000" scaled="1"/>
              <a:tileRect/>
            </a:gradFill>
            <a:prstDash val="solid"/>
          </a:ln>
          <a:effectLst/>
          <a:scene3d>
            <a:camera prst="orthographicFront"/>
            <a:lightRig rig="flat" dir="t"/>
          </a:scene3d>
          <a:sp3d prstMaterial="powder">
            <a:bevelT/>
          </a:sp3d>
        </p:spPr>
        <p:txBody>
          <a:bodyPr rtlCol="0" anchor="ctr"/>
          <a:lstStyle/>
          <a:p>
            <a:pPr algn="ctr">
              <a:defRPr/>
            </a:pPr>
            <a:endParaRPr lang="es-ES_tradnl" kern="0">
              <a:solidFill>
                <a:prstClr val="white"/>
              </a:solidFill>
              <a:latin typeface="Calibri"/>
            </a:endParaRPr>
          </a:p>
        </p:txBody>
      </p:sp>
      <p:sp>
        <p:nvSpPr>
          <p:cNvPr id="9" name="8 Forma libre"/>
          <p:cNvSpPr/>
          <p:nvPr/>
        </p:nvSpPr>
        <p:spPr>
          <a:xfrm rot="13007275" flipH="1">
            <a:off x="5977093" y="2602122"/>
            <a:ext cx="286163" cy="196753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25400" cap="flat" cmpd="sng" algn="ctr">
            <a:gradFill flip="none" rotWithShape="1">
              <a:gsLst>
                <a:gs pos="28333">
                  <a:srgbClr val="00FF00"/>
                </a:gs>
                <a:gs pos="100000">
                  <a:srgbClr val="FFFF00"/>
                </a:gs>
                <a:gs pos="0">
                  <a:srgbClr val="CCFF33"/>
                </a:gs>
                <a:gs pos="69000">
                  <a:srgbClr val="00FF00"/>
                </a:gs>
              </a:gsLst>
              <a:lin ang="16200000" scaled="1"/>
              <a:tileRect/>
            </a:gradFill>
            <a:prstDash val="solid"/>
          </a:ln>
          <a:effectLst/>
          <a:scene3d>
            <a:camera prst="orthographicFront"/>
            <a:lightRig rig="flat" dir="t"/>
          </a:scene3d>
          <a:sp3d prstMaterial="powder">
            <a:bevelT/>
          </a:sp3d>
        </p:spPr>
        <p:txBody>
          <a:bodyPr rtlCol="0" anchor="ctr"/>
          <a:lstStyle/>
          <a:p>
            <a:pPr algn="ctr">
              <a:defRPr/>
            </a:pPr>
            <a:endParaRPr lang="es-ES_tradnl" kern="0">
              <a:solidFill>
                <a:prstClr val="white"/>
              </a:solidFill>
              <a:latin typeface="Calibri"/>
            </a:endParaRPr>
          </a:p>
        </p:txBody>
      </p:sp>
      <p:sp>
        <p:nvSpPr>
          <p:cNvPr id="10" name="9 Forma libre"/>
          <p:cNvSpPr/>
          <p:nvPr/>
        </p:nvSpPr>
        <p:spPr>
          <a:xfrm rot="13007275" flipH="1">
            <a:off x="6769179" y="3034170"/>
            <a:ext cx="286163" cy="196753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25400" cap="flat" cmpd="sng" algn="ctr">
            <a:solidFill>
              <a:srgbClr val="FF6600"/>
            </a:solidFill>
            <a:prstDash val="solid"/>
          </a:ln>
          <a:effectLst/>
          <a:scene3d>
            <a:camera prst="orthographicFront"/>
            <a:lightRig rig="flat" dir="t"/>
          </a:scene3d>
          <a:sp3d prstMaterial="matte">
            <a:bevelT/>
          </a:sp3d>
        </p:spPr>
        <p:txBody>
          <a:bodyPr rtlCol="0" anchor="ctr"/>
          <a:lstStyle/>
          <a:p>
            <a:pPr algn="ctr">
              <a:defRPr/>
            </a:pPr>
            <a:endParaRPr lang="es-ES_tradnl" kern="0">
              <a:solidFill>
                <a:prstClr val="white"/>
              </a:solidFill>
              <a:latin typeface="Calibri"/>
            </a:endParaRPr>
          </a:p>
        </p:txBody>
      </p:sp>
      <p:sp>
        <p:nvSpPr>
          <p:cNvPr id="11" name="10 Forma libre"/>
          <p:cNvSpPr/>
          <p:nvPr/>
        </p:nvSpPr>
        <p:spPr>
          <a:xfrm rot="13007275" flipH="1">
            <a:off x="7417252" y="3574230"/>
            <a:ext cx="286163" cy="196753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25400" cap="flat" cmpd="sng" algn="ctr">
            <a:gradFill flip="none" rotWithShape="1">
              <a:gsLst>
                <a:gs pos="46000">
                  <a:srgbClr val="00FF00"/>
                </a:gs>
                <a:gs pos="100000">
                  <a:srgbClr val="FFFF00"/>
                </a:gs>
                <a:gs pos="7000">
                  <a:srgbClr val="99FF33"/>
                </a:gs>
                <a:gs pos="69000">
                  <a:srgbClr val="00FF00"/>
                </a:gs>
              </a:gsLst>
              <a:lin ang="16200000" scaled="1"/>
              <a:tileRect/>
            </a:gradFill>
            <a:prstDash val="solid"/>
          </a:ln>
          <a:effectLst/>
          <a:scene3d>
            <a:camera prst="orthographicFront"/>
            <a:lightRig rig="flat" dir="t"/>
          </a:scene3d>
          <a:sp3d prstMaterial="powder">
            <a:bevelT/>
          </a:sp3d>
        </p:spPr>
        <p:txBody>
          <a:bodyPr rtlCol="0" anchor="ctr"/>
          <a:lstStyle/>
          <a:p>
            <a:pPr algn="ctr">
              <a:defRPr/>
            </a:pPr>
            <a:endParaRPr lang="es-ES_tradnl" kern="0">
              <a:solidFill>
                <a:prstClr val="white"/>
              </a:solidFill>
              <a:latin typeface="Calibri"/>
            </a:endParaRPr>
          </a:p>
        </p:txBody>
      </p:sp>
      <p:sp>
        <p:nvSpPr>
          <p:cNvPr id="12" name="11 Forma libre"/>
          <p:cNvSpPr/>
          <p:nvPr/>
        </p:nvSpPr>
        <p:spPr>
          <a:xfrm rot="8592725">
            <a:off x="3024765" y="2602122"/>
            <a:ext cx="286163" cy="196753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25400" cap="flat" cmpd="sng" algn="ctr">
            <a:gradFill flip="none" rotWithShape="1">
              <a:gsLst>
                <a:gs pos="41250">
                  <a:srgbClr val="00FF00"/>
                </a:gs>
                <a:gs pos="4000">
                  <a:srgbClr val="CCFF33"/>
                </a:gs>
                <a:gs pos="100000">
                  <a:srgbClr val="FFFF00"/>
                </a:gs>
                <a:gs pos="69000">
                  <a:srgbClr val="00FF00"/>
                </a:gs>
              </a:gsLst>
              <a:lin ang="16200000" scaled="1"/>
              <a:tileRect/>
            </a:gradFill>
            <a:prstDash val="solid"/>
          </a:ln>
          <a:effectLst/>
          <a:scene3d>
            <a:camera prst="orthographicFront"/>
            <a:lightRig rig="flat" dir="t"/>
          </a:scene3d>
          <a:sp3d prstMaterial="powder">
            <a:bevelT/>
          </a:sp3d>
        </p:spPr>
        <p:txBody>
          <a:bodyPr rtlCol="0" anchor="ctr"/>
          <a:lstStyle/>
          <a:p>
            <a:pPr algn="ctr">
              <a:defRPr/>
            </a:pPr>
            <a:endParaRPr lang="es-ES_tradnl" kern="0">
              <a:solidFill>
                <a:prstClr val="white"/>
              </a:solidFill>
              <a:latin typeface="Calibri"/>
            </a:endParaRPr>
          </a:p>
        </p:txBody>
      </p:sp>
      <p:sp>
        <p:nvSpPr>
          <p:cNvPr id="13" name="12 Forma libre"/>
          <p:cNvSpPr/>
          <p:nvPr/>
        </p:nvSpPr>
        <p:spPr>
          <a:xfrm rot="8592725">
            <a:off x="2088663" y="3034170"/>
            <a:ext cx="286163" cy="196753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25400" cap="flat" cmpd="sng" algn="ctr">
            <a:solidFill>
              <a:srgbClr val="FF6600"/>
            </a:solidFill>
            <a:prstDash val="solid"/>
          </a:ln>
          <a:effectLst/>
          <a:scene3d>
            <a:camera prst="orthographicFront"/>
            <a:lightRig rig="flat" dir="t"/>
          </a:scene3d>
          <a:sp3d prstMaterial="matte">
            <a:bevelT/>
          </a:sp3d>
        </p:spPr>
        <p:txBody>
          <a:bodyPr rtlCol="0" anchor="ctr"/>
          <a:lstStyle/>
          <a:p>
            <a:pPr algn="ctr">
              <a:defRPr/>
            </a:pPr>
            <a:endParaRPr lang="es-ES_tradnl" kern="0">
              <a:solidFill>
                <a:prstClr val="white"/>
              </a:solidFill>
              <a:latin typeface="Calibri"/>
            </a:endParaRPr>
          </a:p>
        </p:txBody>
      </p:sp>
      <p:sp>
        <p:nvSpPr>
          <p:cNvPr id="14" name="13 Forma libre"/>
          <p:cNvSpPr/>
          <p:nvPr/>
        </p:nvSpPr>
        <p:spPr>
          <a:xfrm rot="8592725">
            <a:off x="1440588" y="3574230"/>
            <a:ext cx="286163" cy="196753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25400" cap="flat" cmpd="sng" algn="ctr">
            <a:gradFill flip="none" rotWithShape="1">
              <a:gsLst>
                <a:gs pos="43000">
                  <a:srgbClr val="00FF00"/>
                </a:gs>
                <a:gs pos="100000">
                  <a:srgbClr val="FFFF00"/>
                </a:gs>
                <a:gs pos="2000">
                  <a:srgbClr val="CCFF33"/>
                </a:gs>
                <a:gs pos="69000">
                  <a:srgbClr val="00FF00"/>
                </a:gs>
              </a:gsLst>
              <a:lin ang="16200000" scaled="1"/>
              <a:tileRect/>
            </a:gradFill>
            <a:prstDash val="solid"/>
          </a:ln>
          <a:effectLst/>
          <a:scene3d>
            <a:camera prst="orthographicFront"/>
            <a:lightRig rig="flat" dir="t"/>
          </a:scene3d>
          <a:sp3d prstMaterial="powder">
            <a:bevelT/>
          </a:sp3d>
        </p:spPr>
        <p:txBody>
          <a:bodyPr rtlCol="0" anchor="ctr"/>
          <a:lstStyle/>
          <a:p>
            <a:pPr algn="ctr">
              <a:defRPr/>
            </a:pPr>
            <a:endParaRPr lang="es-ES_tradnl" kern="0">
              <a:solidFill>
                <a:prstClr val="white"/>
              </a:solidFill>
              <a:latin typeface="Calibri"/>
            </a:endParaRPr>
          </a:p>
        </p:txBody>
      </p:sp>
      <p:sp>
        <p:nvSpPr>
          <p:cNvPr id="15" name="14 Forma libre"/>
          <p:cNvSpPr/>
          <p:nvPr/>
        </p:nvSpPr>
        <p:spPr>
          <a:xfrm rot="13007275" flipV="1">
            <a:off x="3024766" y="495890"/>
            <a:ext cx="286163" cy="196753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25400" cap="flat" cmpd="sng" algn="ctr">
            <a:gradFill flip="none" rotWithShape="1">
              <a:gsLst>
                <a:gs pos="100000">
                  <a:srgbClr val="FFFF00"/>
                </a:gs>
                <a:gs pos="5000">
                  <a:srgbClr val="99FF33"/>
                </a:gs>
                <a:gs pos="59000">
                  <a:srgbClr val="00FF00"/>
                </a:gs>
                <a:gs pos="46000">
                  <a:srgbClr val="00FF00"/>
                </a:gs>
              </a:gsLst>
              <a:lin ang="16200000" scaled="1"/>
              <a:tileRect/>
            </a:gradFill>
            <a:prstDash val="solid"/>
          </a:ln>
          <a:effectLst/>
          <a:scene3d>
            <a:camera prst="orthographicFront"/>
            <a:lightRig rig="flat" dir="t"/>
          </a:scene3d>
          <a:sp3d prstMaterial="powder">
            <a:bevelT/>
          </a:sp3d>
        </p:spPr>
        <p:txBody>
          <a:bodyPr rtlCol="0" anchor="ctr"/>
          <a:lstStyle/>
          <a:p>
            <a:pPr algn="ctr">
              <a:defRPr/>
            </a:pPr>
            <a:endParaRPr lang="es-ES_tradnl" kern="0">
              <a:solidFill>
                <a:prstClr val="white"/>
              </a:solidFill>
              <a:latin typeface="Calibri"/>
            </a:endParaRPr>
          </a:p>
        </p:txBody>
      </p:sp>
      <p:sp>
        <p:nvSpPr>
          <p:cNvPr id="16" name="15 Forma libre"/>
          <p:cNvSpPr/>
          <p:nvPr/>
        </p:nvSpPr>
        <p:spPr>
          <a:xfrm rot="13007275" flipV="1">
            <a:off x="2160669" y="117846"/>
            <a:ext cx="286163" cy="196753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25400" cap="flat" cmpd="sng" algn="ctr">
            <a:solidFill>
              <a:srgbClr val="FF6600"/>
            </a:solidFill>
            <a:prstDash val="solid"/>
          </a:ln>
          <a:effectLst/>
          <a:scene3d>
            <a:camera prst="orthographicFront"/>
            <a:lightRig rig="flat" dir="t"/>
          </a:scene3d>
          <a:sp3d prstMaterial="matte">
            <a:bevelT/>
          </a:sp3d>
        </p:spPr>
        <p:txBody>
          <a:bodyPr rtlCol="0" anchor="ctr"/>
          <a:lstStyle/>
          <a:p>
            <a:pPr algn="ctr">
              <a:defRPr/>
            </a:pPr>
            <a:endParaRPr lang="es-ES_tradnl" kern="0">
              <a:solidFill>
                <a:prstClr val="white"/>
              </a:solidFill>
              <a:latin typeface="Calibri"/>
            </a:endParaRPr>
          </a:p>
        </p:txBody>
      </p:sp>
      <p:sp>
        <p:nvSpPr>
          <p:cNvPr id="17" name="16 Forma libre"/>
          <p:cNvSpPr/>
          <p:nvPr/>
        </p:nvSpPr>
        <p:spPr>
          <a:xfrm rot="13007275" flipV="1">
            <a:off x="1440588" y="-368208"/>
            <a:ext cx="286163" cy="196753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25400" cap="flat" cmpd="sng" algn="ctr">
            <a:gradFill flip="none" rotWithShape="1">
              <a:gsLst>
                <a:gs pos="42083">
                  <a:srgbClr val="00FF00"/>
                </a:gs>
                <a:gs pos="100000">
                  <a:srgbClr val="FFFF00"/>
                </a:gs>
                <a:gs pos="0">
                  <a:srgbClr val="66FF33"/>
                </a:gs>
                <a:gs pos="69000">
                  <a:srgbClr val="00FF00"/>
                </a:gs>
              </a:gsLst>
              <a:lin ang="16200000" scaled="1"/>
              <a:tileRect/>
            </a:gradFill>
            <a:prstDash val="solid"/>
          </a:ln>
          <a:effectLst/>
          <a:scene3d>
            <a:camera prst="orthographicFront"/>
            <a:lightRig rig="flat" dir="t"/>
          </a:scene3d>
          <a:sp3d prstMaterial="powder">
            <a:bevelT/>
          </a:sp3d>
        </p:spPr>
        <p:txBody>
          <a:bodyPr rtlCol="0" anchor="ctr"/>
          <a:lstStyle/>
          <a:p>
            <a:pPr algn="ctr">
              <a:defRPr/>
            </a:pPr>
            <a:endParaRPr lang="es-ES_tradnl" kern="0">
              <a:solidFill>
                <a:prstClr val="white"/>
              </a:solidFill>
              <a:latin typeface="Calibri"/>
            </a:endParaRPr>
          </a:p>
        </p:txBody>
      </p:sp>
      <p:sp>
        <p:nvSpPr>
          <p:cNvPr id="19" name="18 Forma libre"/>
          <p:cNvSpPr/>
          <p:nvPr/>
        </p:nvSpPr>
        <p:spPr>
          <a:xfrm rot="13007275" flipV="1">
            <a:off x="560640" y="-850842"/>
            <a:ext cx="286163" cy="196753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25400" cap="flat" cmpd="sng" algn="ctr">
            <a:solidFill>
              <a:srgbClr val="FF6600"/>
            </a:solidFill>
            <a:prstDash val="solid"/>
          </a:ln>
          <a:effectLst/>
          <a:scene3d>
            <a:camera prst="orthographicFront"/>
            <a:lightRig rig="flat" dir="t"/>
          </a:scene3d>
          <a:sp3d prstMaterial="matte">
            <a:bevelT/>
          </a:sp3d>
        </p:spPr>
        <p:txBody>
          <a:bodyPr rtlCol="0" anchor="ctr"/>
          <a:lstStyle/>
          <a:p>
            <a:pPr algn="ctr">
              <a:defRPr/>
            </a:pPr>
            <a:endParaRPr lang="es-ES_tradnl" kern="0">
              <a:solidFill>
                <a:prstClr val="white"/>
              </a:solidFill>
              <a:latin typeface="Calibri"/>
            </a:endParaRPr>
          </a:p>
        </p:txBody>
      </p:sp>
      <p:sp>
        <p:nvSpPr>
          <p:cNvPr id="20" name="19 Forma libre"/>
          <p:cNvSpPr/>
          <p:nvPr/>
        </p:nvSpPr>
        <p:spPr>
          <a:xfrm rot="8592725" flipH="1" flipV="1">
            <a:off x="8373001" y="-850843"/>
            <a:ext cx="286163" cy="196753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25400" cap="flat" cmpd="sng" algn="ctr">
            <a:solidFill>
              <a:srgbClr val="FF6600"/>
            </a:solidFill>
            <a:prstDash val="solid"/>
          </a:ln>
          <a:effectLst/>
          <a:scene3d>
            <a:camera prst="orthographicFront"/>
            <a:lightRig rig="flat" dir="t"/>
          </a:scene3d>
          <a:sp3d prstMaterial="matte">
            <a:bevelT/>
          </a:sp3d>
        </p:spPr>
        <p:txBody>
          <a:bodyPr rtlCol="0" anchor="ctr"/>
          <a:lstStyle/>
          <a:p>
            <a:pPr algn="ctr">
              <a:defRPr/>
            </a:pPr>
            <a:endParaRPr lang="es-ES_tradnl" kern="0">
              <a:solidFill>
                <a:prstClr val="white"/>
              </a:solidFill>
              <a:latin typeface="Calibri"/>
            </a:endParaRPr>
          </a:p>
        </p:txBody>
      </p:sp>
      <p:sp>
        <p:nvSpPr>
          <p:cNvPr id="21" name="20 Forma libre"/>
          <p:cNvSpPr/>
          <p:nvPr/>
        </p:nvSpPr>
        <p:spPr>
          <a:xfrm rot="8592725">
            <a:off x="560641" y="3901686"/>
            <a:ext cx="286163" cy="196753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25400" cap="flat" cmpd="sng" algn="ctr">
            <a:solidFill>
              <a:srgbClr val="FF6600"/>
            </a:solidFill>
            <a:prstDash val="solid"/>
          </a:ln>
          <a:effectLst/>
          <a:scene3d>
            <a:camera prst="orthographicFront"/>
            <a:lightRig rig="flat" dir="t"/>
          </a:scene3d>
          <a:sp3d prstMaterial="matte">
            <a:bevelT/>
          </a:sp3d>
        </p:spPr>
        <p:txBody>
          <a:bodyPr rtlCol="0" anchor="ctr"/>
          <a:lstStyle/>
          <a:p>
            <a:pPr algn="ctr">
              <a:defRPr/>
            </a:pPr>
            <a:endParaRPr lang="es-ES_tradnl" kern="0">
              <a:solidFill>
                <a:prstClr val="white"/>
              </a:solidFill>
              <a:latin typeface="Calibri"/>
            </a:endParaRPr>
          </a:p>
        </p:txBody>
      </p:sp>
      <p:sp>
        <p:nvSpPr>
          <p:cNvPr id="22" name="21 Forma libre"/>
          <p:cNvSpPr/>
          <p:nvPr/>
        </p:nvSpPr>
        <p:spPr>
          <a:xfrm rot="13007275" flipH="1">
            <a:off x="8445009" y="3901685"/>
            <a:ext cx="286163" cy="196753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25400" cap="flat" cmpd="sng" algn="ctr">
            <a:solidFill>
              <a:srgbClr val="FF6600"/>
            </a:solidFill>
            <a:prstDash val="solid"/>
          </a:ln>
          <a:effectLst/>
          <a:scene3d>
            <a:camera prst="orthographicFront"/>
            <a:lightRig rig="flat" dir="t"/>
          </a:scene3d>
          <a:sp3d prstMaterial="matte">
            <a:bevelT/>
          </a:sp3d>
        </p:spPr>
        <p:txBody>
          <a:bodyPr rtlCol="0" anchor="ctr"/>
          <a:lstStyle/>
          <a:p>
            <a:pPr algn="ctr">
              <a:defRPr/>
            </a:pPr>
            <a:endParaRPr lang="es-ES_tradnl" kern="0">
              <a:solidFill>
                <a:prstClr val="white"/>
              </a:solidFill>
              <a:latin typeface="Calibri"/>
            </a:endParaRPr>
          </a:p>
        </p:txBody>
      </p:sp>
      <p:sp>
        <p:nvSpPr>
          <p:cNvPr id="24" name="23 Rectángulo"/>
          <p:cNvSpPr/>
          <p:nvPr/>
        </p:nvSpPr>
        <p:spPr>
          <a:xfrm rot="10800000">
            <a:off x="0" y="-668610"/>
            <a:ext cx="9144000" cy="6336704"/>
          </a:xfrm>
          <a:prstGeom prst="rect">
            <a:avLst/>
          </a:prstGeom>
          <a:gradFill>
            <a:gsLst>
              <a:gs pos="78000">
                <a:srgbClr val="FC4B04"/>
              </a:gs>
              <a:gs pos="0">
                <a:schemeClr val="tx1"/>
              </a:gs>
              <a:gs pos="100000">
                <a:srgbClr val="FF3300"/>
              </a:gs>
              <a:gs pos="66000">
                <a:schemeClr val="tx1"/>
              </a:gs>
              <a:gs pos="90000">
                <a:schemeClr val="tx1"/>
              </a:gs>
              <a:gs pos="44000">
                <a:schemeClr val="tx1"/>
              </a:gs>
              <a:gs pos="54000">
                <a:srgbClr val="FA4C06"/>
              </a:gs>
              <a:gs pos="33000">
                <a:srgbClr val="FD5003"/>
              </a:gs>
              <a:gs pos="23000">
                <a:schemeClr val="tx1"/>
              </a:gs>
              <a:gs pos="12000">
                <a:srgbClr val="FF4A01"/>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6288826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ppt_x</p:attrName>
                                        </p:attrNameLst>
                                      </p:cBhvr>
                                      <p:tavLst>
                                        <p:tav tm="0">
                                          <p:val>
                                            <p:strVal val="#ppt_x"/>
                                          </p:val>
                                        </p:tav>
                                        <p:tav tm="100000">
                                          <p:val>
                                            <p:strVal val="#ppt_x"/>
                                          </p:val>
                                        </p:tav>
                                      </p:tavLst>
                                    </p:anim>
                                    <p:anim calcmode="lin" valueType="num">
                                      <p:cBhvr>
                                        <p:cTn id="8" dur="3000" fill="hold"/>
                                        <p:tgtEl>
                                          <p:spTgt spid="2"/>
                                        </p:tgtEl>
                                        <p:attrNameLst>
                                          <p:attrName>ppt_y</p:attrName>
                                        </p:attrNameLst>
                                      </p:cBhvr>
                                      <p:tavLst>
                                        <p:tav tm="0">
                                          <p:val>
                                            <p:strVal val="#ppt_y+#ppt_h/2"/>
                                          </p:val>
                                        </p:tav>
                                        <p:tav tm="100000">
                                          <p:val>
                                            <p:strVal val="#ppt_y"/>
                                          </p:val>
                                        </p:tav>
                                      </p:tavLst>
                                    </p:anim>
                                    <p:anim calcmode="lin" valueType="num">
                                      <p:cBhvr>
                                        <p:cTn id="9" dur="3000" fill="hold"/>
                                        <p:tgtEl>
                                          <p:spTgt spid="2"/>
                                        </p:tgtEl>
                                        <p:attrNameLst>
                                          <p:attrName>ppt_w</p:attrName>
                                        </p:attrNameLst>
                                      </p:cBhvr>
                                      <p:tavLst>
                                        <p:tav tm="0">
                                          <p:val>
                                            <p:strVal val="#ppt_w"/>
                                          </p:val>
                                        </p:tav>
                                        <p:tav tm="100000">
                                          <p:val>
                                            <p:strVal val="#ppt_w"/>
                                          </p:val>
                                        </p:tav>
                                      </p:tavLst>
                                    </p:anim>
                                    <p:anim calcmode="lin" valueType="num">
                                      <p:cBhvr>
                                        <p:cTn id="10" dur="3000" fill="hold"/>
                                        <p:tgtEl>
                                          <p:spTgt spid="2"/>
                                        </p:tgtEl>
                                        <p:attrNameLst>
                                          <p:attrName>ppt_h</p:attrName>
                                        </p:attrNameLst>
                                      </p:cBhvr>
                                      <p:tavLst>
                                        <p:tav tm="0">
                                          <p:val>
                                            <p:fltVal val="0"/>
                                          </p:val>
                                        </p:tav>
                                        <p:tav tm="100000">
                                          <p:val>
                                            <p:strVal val="#ppt_h"/>
                                          </p:val>
                                        </p:tav>
                                      </p:tavLst>
                                    </p:anim>
                                  </p:childTnLst>
                                </p:cTn>
                              </p:par>
                              <p:par>
                                <p:cTn id="11" presetID="17" presetClass="entr" presetSubtype="4" fill="hold" grpId="0" nodeType="with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3000" fill="hold"/>
                                        <p:tgtEl>
                                          <p:spTgt spid="3"/>
                                        </p:tgtEl>
                                        <p:attrNameLst>
                                          <p:attrName>ppt_x</p:attrName>
                                        </p:attrNameLst>
                                      </p:cBhvr>
                                      <p:tavLst>
                                        <p:tav tm="0">
                                          <p:val>
                                            <p:strVal val="#ppt_x"/>
                                          </p:val>
                                        </p:tav>
                                        <p:tav tm="100000">
                                          <p:val>
                                            <p:strVal val="#ppt_x"/>
                                          </p:val>
                                        </p:tav>
                                      </p:tavLst>
                                    </p:anim>
                                    <p:anim calcmode="lin" valueType="num">
                                      <p:cBhvr>
                                        <p:cTn id="14" dur="3000" fill="hold"/>
                                        <p:tgtEl>
                                          <p:spTgt spid="3"/>
                                        </p:tgtEl>
                                        <p:attrNameLst>
                                          <p:attrName>ppt_y</p:attrName>
                                        </p:attrNameLst>
                                      </p:cBhvr>
                                      <p:tavLst>
                                        <p:tav tm="0">
                                          <p:val>
                                            <p:strVal val="#ppt_y+#ppt_h/2"/>
                                          </p:val>
                                        </p:tav>
                                        <p:tav tm="100000">
                                          <p:val>
                                            <p:strVal val="#ppt_y"/>
                                          </p:val>
                                        </p:tav>
                                      </p:tavLst>
                                    </p:anim>
                                    <p:anim calcmode="lin" valueType="num">
                                      <p:cBhvr>
                                        <p:cTn id="15" dur="3000" fill="hold"/>
                                        <p:tgtEl>
                                          <p:spTgt spid="3"/>
                                        </p:tgtEl>
                                        <p:attrNameLst>
                                          <p:attrName>ppt_w</p:attrName>
                                        </p:attrNameLst>
                                      </p:cBhvr>
                                      <p:tavLst>
                                        <p:tav tm="0">
                                          <p:val>
                                            <p:strVal val="#ppt_w"/>
                                          </p:val>
                                        </p:tav>
                                        <p:tav tm="100000">
                                          <p:val>
                                            <p:strVal val="#ppt_w"/>
                                          </p:val>
                                        </p:tav>
                                      </p:tavLst>
                                    </p:anim>
                                    <p:anim calcmode="lin" valueType="num">
                                      <p:cBhvr>
                                        <p:cTn id="16" dur="3000" fill="hold"/>
                                        <p:tgtEl>
                                          <p:spTgt spid="3"/>
                                        </p:tgtEl>
                                        <p:attrNameLst>
                                          <p:attrName>ppt_h</p:attrName>
                                        </p:attrNameLst>
                                      </p:cBhvr>
                                      <p:tavLst>
                                        <p:tav tm="0">
                                          <p:val>
                                            <p:fltVal val="0"/>
                                          </p:val>
                                        </p:tav>
                                        <p:tav tm="100000">
                                          <p:val>
                                            <p:strVal val="#ppt_h"/>
                                          </p:val>
                                        </p:tav>
                                      </p:tavLst>
                                    </p:anim>
                                  </p:childTnLst>
                                </p:cTn>
                              </p:par>
                              <p:par>
                                <p:cTn id="17" presetID="17" presetClass="entr" presetSubtype="1" fill="hold" grpId="0"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ppt_x</p:attrName>
                                        </p:attrNameLst>
                                      </p:cBhvr>
                                      <p:tavLst>
                                        <p:tav tm="0">
                                          <p:val>
                                            <p:strVal val="#ppt_x"/>
                                          </p:val>
                                        </p:tav>
                                        <p:tav tm="100000">
                                          <p:val>
                                            <p:strVal val="#ppt_x"/>
                                          </p:val>
                                        </p:tav>
                                      </p:tavLst>
                                    </p:anim>
                                    <p:anim calcmode="lin" valueType="num">
                                      <p:cBhvr>
                                        <p:cTn id="20" dur="3000" fill="hold"/>
                                        <p:tgtEl>
                                          <p:spTgt spid="4"/>
                                        </p:tgtEl>
                                        <p:attrNameLst>
                                          <p:attrName>ppt_y</p:attrName>
                                        </p:attrNameLst>
                                      </p:cBhvr>
                                      <p:tavLst>
                                        <p:tav tm="0">
                                          <p:val>
                                            <p:strVal val="#ppt_y-#ppt_h/2"/>
                                          </p:val>
                                        </p:tav>
                                        <p:tav tm="100000">
                                          <p:val>
                                            <p:strVal val="#ppt_y"/>
                                          </p:val>
                                        </p:tav>
                                      </p:tavLst>
                                    </p:anim>
                                    <p:anim calcmode="lin" valueType="num">
                                      <p:cBhvr>
                                        <p:cTn id="21" dur="3000" fill="hold"/>
                                        <p:tgtEl>
                                          <p:spTgt spid="4"/>
                                        </p:tgtEl>
                                        <p:attrNameLst>
                                          <p:attrName>ppt_w</p:attrName>
                                        </p:attrNameLst>
                                      </p:cBhvr>
                                      <p:tavLst>
                                        <p:tav tm="0">
                                          <p:val>
                                            <p:strVal val="#ppt_w"/>
                                          </p:val>
                                        </p:tav>
                                        <p:tav tm="100000">
                                          <p:val>
                                            <p:strVal val="#ppt_w"/>
                                          </p:val>
                                        </p:tav>
                                      </p:tavLst>
                                    </p:anim>
                                    <p:anim calcmode="lin" valueType="num">
                                      <p:cBhvr>
                                        <p:cTn id="22" dur="3000" fill="hold"/>
                                        <p:tgtEl>
                                          <p:spTgt spid="4"/>
                                        </p:tgtEl>
                                        <p:attrNameLst>
                                          <p:attrName>ppt_h</p:attrName>
                                        </p:attrNameLst>
                                      </p:cBhvr>
                                      <p:tavLst>
                                        <p:tav tm="0">
                                          <p:val>
                                            <p:fltVal val="0"/>
                                          </p:val>
                                        </p:tav>
                                        <p:tav tm="100000">
                                          <p:val>
                                            <p:strVal val="#ppt_h"/>
                                          </p:val>
                                        </p:tav>
                                      </p:tavLst>
                                    </p:anim>
                                  </p:childTnLst>
                                </p:cTn>
                              </p:par>
                              <p:par>
                                <p:cTn id="23" presetID="17" presetClass="entr" presetSubtype="1" fill="hold" grpId="0" nodeType="with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3000" fill="hold"/>
                                        <p:tgtEl>
                                          <p:spTgt spid="5"/>
                                        </p:tgtEl>
                                        <p:attrNameLst>
                                          <p:attrName>ppt_x</p:attrName>
                                        </p:attrNameLst>
                                      </p:cBhvr>
                                      <p:tavLst>
                                        <p:tav tm="0">
                                          <p:val>
                                            <p:strVal val="#ppt_x"/>
                                          </p:val>
                                        </p:tav>
                                        <p:tav tm="100000">
                                          <p:val>
                                            <p:strVal val="#ppt_x"/>
                                          </p:val>
                                        </p:tav>
                                      </p:tavLst>
                                    </p:anim>
                                    <p:anim calcmode="lin" valueType="num">
                                      <p:cBhvr>
                                        <p:cTn id="26" dur="3000" fill="hold"/>
                                        <p:tgtEl>
                                          <p:spTgt spid="5"/>
                                        </p:tgtEl>
                                        <p:attrNameLst>
                                          <p:attrName>ppt_y</p:attrName>
                                        </p:attrNameLst>
                                      </p:cBhvr>
                                      <p:tavLst>
                                        <p:tav tm="0">
                                          <p:val>
                                            <p:strVal val="#ppt_y-#ppt_h/2"/>
                                          </p:val>
                                        </p:tav>
                                        <p:tav tm="100000">
                                          <p:val>
                                            <p:strVal val="#ppt_y"/>
                                          </p:val>
                                        </p:tav>
                                      </p:tavLst>
                                    </p:anim>
                                    <p:anim calcmode="lin" valueType="num">
                                      <p:cBhvr>
                                        <p:cTn id="27" dur="3000" fill="hold"/>
                                        <p:tgtEl>
                                          <p:spTgt spid="5"/>
                                        </p:tgtEl>
                                        <p:attrNameLst>
                                          <p:attrName>ppt_w</p:attrName>
                                        </p:attrNameLst>
                                      </p:cBhvr>
                                      <p:tavLst>
                                        <p:tav tm="0">
                                          <p:val>
                                            <p:strVal val="#ppt_w"/>
                                          </p:val>
                                        </p:tav>
                                        <p:tav tm="100000">
                                          <p:val>
                                            <p:strVal val="#ppt_w"/>
                                          </p:val>
                                        </p:tav>
                                      </p:tavLst>
                                    </p:anim>
                                    <p:anim calcmode="lin" valueType="num">
                                      <p:cBhvr>
                                        <p:cTn id="28" dur="3000" fill="hold"/>
                                        <p:tgtEl>
                                          <p:spTgt spid="5"/>
                                        </p:tgtEl>
                                        <p:attrNameLst>
                                          <p:attrName>ppt_h</p:attrName>
                                        </p:attrNameLst>
                                      </p:cBhvr>
                                      <p:tavLst>
                                        <p:tav tm="0">
                                          <p:val>
                                            <p:fltVal val="0"/>
                                          </p:val>
                                        </p:tav>
                                        <p:tav tm="100000">
                                          <p:val>
                                            <p:strVal val="#ppt_h"/>
                                          </p:val>
                                        </p:tav>
                                      </p:tavLst>
                                    </p:anim>
                                  </p:childTnLst>
                                </p:cTn>
                              </p:par>
                              <p:par>
                                <p:cTn id="29" presetID="17" presetClass="entr" presetSubtype="4" fill="hold" grpId="0" nodeType="with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p:cTn id="31" dur="3000" fill="hold"/>
                                        <p:tgtEl>
                                          <p:spTgt spid="6"/>
                                        </p:tgtEl>
                                        <p:attrNameLst>
                                          <p:attrName>ppt_x</p:attrName>
                                        </p:attrNameLst>
                                      </p:cBhvr>
                                      <p:tavLst>
                                        <p:tav tm="0">
                                          <p:val>
                                            <p:strVal val="#ppt_x"/>
                                          </p:val>
                                        </p:tav>
                                        <p:tav tm="100000">
                                          <p:val>
                                            <p:strVal val="#ppt_x"/>
                                          </p:val>
                                        </p:tav>
                                      </p:tavLst>
                                    </p:anim>
                                    <p:anim calcmode="lin" valueType="num">
                                      <p:cBhvr>
                                        <p:cTn id="32" dur="3000" fill="hold"/>
                                        <p:tgtEl>
                                          <p:spTgt spid="6"/>
                                        </p:tgtEl>
                                        <p:attrNameLst>
                                          <p:attrName>ppt_y</p:attrName>
                                        </p:attrNameLst>
                                      </p:cBhvr>
                                      <p:tavLst>
                                        <p:tav tm="0">
                                          <p:val>
                                            <p:strVal val="#ppt_y+#ppt_h/2"/>
                                          </p:val>
                                        </p:tav>
                                        <p:tav tm="100000">
                                          <p:val>
                                            <p:strVal val="#ppt_y"/>
                                          </p:val>
                                        </p:tav>
                                      </p:tavLst>
                                    </p:anim>
                                    <p:anim calcmode="lin" valueType="num">
                                      <p:cBhvr>
                                        <p:cTn id="33" dur="3000" fill="hold"/>
                                        <p:tgtEl>
                                          <p:spTgt spid="6"/>
                                        </p:tgtEl>
                                        <p:attrNameLst>
                                          <p:attrName>ppt_w</p:attrName>
                                        </p:attrNameLst>
                                      </p:cBhvr>
                                      <p:tavLst>
                                        <p:tav tm="0">
                                          <p:val>
                                            <p:strVal val="#ppt_w"/>
                                          </p:val>
                                        </p:tav>
                                        <p:tav tm="100000">
                                          <p:val>
                                            <p:strVal val="#ppt_w"/>
                                          </p:val>
                                        </p:tav>
                                      </p:tavLst>
                                    </p:anim>
                                    <p:anim calcmode="lin" valueType="num">
                                      <p:cBhvr>
                                        <p:cTn id="34" dur="3000" fill="hold"/>
                                        <p:tgtEl>
                                          <p:spTgt spid="6"/>
                                        </p:tgtEl>
                                        <p:attrNameLst>
                                          <p:attrName>ppt_h</p:attrName>
                                        </p:attrNameLst>
                                      </p:cBhvr>
                                      <p:tavLst>
                                        <p:tav tm="0">
                                          <p:val>
                                            <p:fltVal val="0"/>
                                          </p:val>
                                        </p:tav>
                                        <p:tav tm="100000">
                                          <p:val>
                                            <p:strVal val="#ppt_h"/>
                                          </p:val>
                                        </p:tav>
                                      </p:tavLst>
                                    </p:anim>
                                  </p:childTnLst>
                                </p:cTn>
                              </p:par>
                              <p:par>
                                <p:cTn id="35" presetID="17" presetClass="entr" presetSubtype="4" fill="hold" grpId="0" nodeType="withEffect">
                                  <p:stCondLst>
                                    <p:cond delay="0"/>
                                  </p:stCondLst>
                                  <p:childTnLst>
                                    <p:set>
                                      <p:cBhvr>
                                        <p:cTn id="36" dur="1" fill="hold">
                                          <p:stCondLst>
                                            <p:cond delay="0"/>
                                          </p:stCondLst>
                                        </p:cTn>
                                        <p:tgtEl>
                                          <p:spTgt spid="7"/>
                                        </p:tgtEl>
                                        <p:attrNameLst>
                                          <p:attrName>style.visibility</p:attrName>
                                        </p:attrNameLst>
                                      </p:cBhvr>
                                      <p:to>
                                        <p:strVal val="visible"/>
                                      </p:to>
                                    </p:set>
                                    <p:anim calcmode="lin" valueType="num">
                                      <p:cBhvr>
                                        <p:cTn id="37" dur="3000" fill="hold"/>
                                        <p:tgtEl>
                                          <p:spTgt spid="7"/>
                                        </p:tgtEl>
                                        <p:attrNameLst>
                                          <p:attrName>ppt_x</p:attrName>
                                        </p:attrNameLst>
                                      </p:cBhvr>
                                      <p:tavLst>
                                        <p:tav tm="0">
                                          <p:val>
                                            <p:strVal val="#ppt_x"/>
                                          </p:val>
                                        </p:tav>
                                        <p:tav tm="100000">
                                          <p:val>
                                            <p:strVal val="#ppt_x"/>
                                          </p:val>
                                        </p:tav>
                                      </p:tavLst>
                                    </p:anim>
                                    <p:anim calcmode="lin" valueType="num">
                                      <p:cBhvr>
                                        <p:cTn id="38" dur="3000" fill="hold"/>
                                        <p:tgtEl>
                                          <p:spTgt spid="7"/>
                                        </p:tgtEl>
                                        <p:attrNameLst>
                                          <p:attrName>ppt_y</p:attrName>
                                        </p:attrNameLst>
                                      </p:cBhvr>
                                      <p:tavLst>
                                        <p:tav tm="0">
                                          <p:val>
                                            <p:strVal val="#ppt_y+#ppt_h/2"/>
                                          </p:val>
                                        </p:tav>
                                        <p:tav tm="100000">
                                          <p:val>
                                            <p:strVal val="#ppt_y"/>
                                          </p:val>
                                        </p:tav>
                                      </p:tavLst>
                                    </p:anim>
                                    <p:anim calcmode="lin" valueType="num">
                                      <p:cBhvr>
                                        <p:cTn id="39" dur="3000" fill="hold"/>
                                        <p:tgtEl>
                                          <p:spTgt spid="7"/>
                                        </p:tgtEl>
                                        <p:attrNameLst>
                                          <p:attrName>ppt_w</p:attrName>
                                        </p:attrNameLst>
                                      </p:cBhvr>
                                      <p:tavLst>
                                        <p:tav tm="0">
                                          <p:val>
                                            <p:strVal val="#ppt_w"/>
                                          </p:val>
                                        </p:tav>
                                        <p:tav tm="100000">
                                          <p:val>
                                            <p:strVal val="#ppt_w"/>
                                          </p:val>
                                        </p:tav>
                                      </p:tavLst>
                                    </p:anim>
                                    <p:anim calcmode="lin" valueType="num">
                                      <p:cBhvr>
                                        <p:cTn id="40" dur="3000" fill="hold"/>
                                        <p:tgtEl>
                                          <p:spTgt spid="7"/>
                                        </p:tgtEl>
                                        <p:attrNameLst>
                                          <p:attrName>ppt_h</p:attrName>
                                        </p:attrNameLst>
                                      </p:cBhvr>
                                      <p:tavLst>
                                        <p:tav tm="0">
                                          <p:val>
                                            <p:fltVal val="0"/>
                                          </p:val>
                                        </p:tav>
                                        <p:tav tm="100000">
                                          <p:val>
                                            <p:strVal val="#ppt_h"/>
                                          </p:val>
                                        </p:tav>
                                      </p:tavLst>
                                    </p:anim>
                                  </p:childTnLst>
                                </p:cTn>
                              </p:par>
                              <p:par>
                                <p:cTn id="41" presetID="17" presetClass="entr" presetSubtype="4" fill="hold" grpId="0" nodeType="withEffect">
                                  <p:stCondLst>
                                    <p:cond delay="0"/>
                                  </p:stCondLst>
                                  <p:childTnLst>
                                    <p:set>
                                      <p:cBhvr>
                                        <p:cTn id="42" dur="1" fill="hold">
                                          <p:stCondLst>
                                            <p:cond delay="0"/>
                                          </p:stCondLst>
                                        </p:cTn>
                                        <p:tgtEl>
                                          <p:spTgt spid="8"/>
                                        </p:tgtEl>
                                        <p:attrNameLst>
                                          <p:attrName>style.visibility</p:attrName>
                                        </p:attrNameLst>
                                      </p:cBhvr>
                                      <p:to>
                                        <p:strVal val="visible"/>
                                      </p:to>
                                    </p:set>
                                    <p:anim calcmode="lin" valueType="num">
                                      <p:cBhvr>
                                        <p:cTn id="43" dur="3000" fill="hold"/>
                                        <p:tgtEl>
                                          <p:spTgt spid="8"/>
                                        </p:tgtEl>
                                        <p:attrNameLst>
                                          <p:attrName>ppt_x</p:attrName>
                                        </p:attrNameLst>
                                      </p:cBhvr>
                                      <p:tavLst>
                                        <p:tav tm="0">
                                          <p:val>
                                            <p:strVal val="#ppt_x"/>
                                          </p:val>
                                        </p:tav>
                                        <p:tav tm="100000">
                                          <p:val>
                                            <p:strVal val="#ppt_x"/>
                                          </p:val>
                                        </p:tav>
                                      </p:tavLst>
                                    </p:anim>
                                    <p:anim calcmode="lin" valueType="num">
                                      <p:cBhvr>
                                        <p:cTn id="44" dur="3000" fill="hold"/>
                                        <p:tgtEl>
                                          <p:spTgt spid="8"/>
                                        </p:tgtEl>
                                        <p:attrNameLst>
                                          <p:attrName>ppt_y</p:attrName>
                                        </p:attrNameLst>
                                      </p:cBhvr>
                                      <p:tavLst>
                                        <p:tav tm="0">
                                          <p:val>
                                            <p:strVal val="#ppt_y+#ppt_h/2"/>
                                          </p:val>
                                        </p:tav>
                                        <p:tav tm="100000">
                                          <p:val>
                                            <p:strVal val="#ppt_y"/>
                                          </p:val>
                                        </p:tav>
                                      </p:tavLst>
                                    </p:anim>
                                    <p:anim calcmode="lin" valueType="num">
                                      <p:cBhvr>
                                        <p:cTn id="45" dur="3000" fill="hold"/>
                                        <p:tgtEl>
                                          <p:spTgt spid="8"/>
                                        </p:tgtEl>
                                        <p:attrNameLst>
                                          <p:attrName>ppt_w</p:attrName>
                                        </p:attrNameLst>
                                      </p:cBhvr>
                                      <p:tavLst>
                                        <p:tav tm="0">
                                          <p:val>
                                            <p:strVal val="#ppt_w"/>
                                          </p:val>
                                        </p:tav>
                                        <p:tav tm="100000">
                                          <p:val>
                                            <p:strVal val="#ppt_w"/>
                                          </p:val>
                                        </p:tav>
                                      </p:tavLst>
                                    </p:anim>
                                    <p:anim calcmode="lin" valueType="num">
                                      <p:cBhvr>
                                        <p:cTn id="46" dur="3000" fill="hold"/>
                                        <p:tgtEl>
                                          <p:spTgt spid="8"/>
                                        </p:tgtEl>
                                        <p:attrNameLst>
                                          <p:attrName>ppt_h</p:attrName>
                                        </p:attrNameLst>
                                      </p:cBhvr>
                                      <p:tavLst>
                                        <p:tav tm="0">
                                          <p:val>
                                            <p:fltVal val="0"/>
                                          </p:val>
                                        </p:tav>
                                        <p:tav tm="100000">
                                          <p:val>
                                            <p:strVal val="#ppt_h"/>
                                          </p:val>
                                        </p:tav>
                                      </p:tavLst>
                                    </p:anim>
                                  </p:childTnLst>
                                </p:cTn>
                              </p:par>
                              <p:par>
                                <p:cTn id="47" presetID="17" presetClass="entr" presetSubtype="1" fill="hold" grpId="0" nodeType="withEffect">
                                  <p:stCondLst>
                                    <p:cond delay="0"/>
                                  </p:stCondLst>
                                  <p:childTnLst>
                                    <p:set>
                                      <p:cBhvr>
                                        <p:cTn id="48" dur="1" fill="hold">
                                          <p:stCondLst>
                                            <p:cond delay="0"/>
                                          </p:stCondLst>
                                        </p:cTn>
                                        <p:tgtEl>
                                          <p:spTgt spid="9"/>
                                        </p:tgtEl>
                                        <p:attrNameLst>
                                          <p:attrName>style.visibility</p:attrName>
                                        </p:attrNameLst>
                                      </p:cBhvr>
                                      <p:to>
                                        <p:strVal val="visible"/>
                                      </p:to>
                                    </p:set>
                                    <p:anim calcmode="lin" valueType="num">
                                      <p:cBhvr>
                                        <p:cTn id="49" dur="3000" fill="hold"/>
                                        <p:tgtEl>
                                          <p:spTgt spid="9"/>
                                        </p:tgtEl>
                                        <p:attrNameLst>
                                          <p:attrName>ppt_x</p:attrName>
                                        </p:attrNameLst>
                                      </p:cBhvr>
                                      <p:tavLst>
                                        <p:tav tm="0">
                                          <p:val>
                                            <p:strVal val="#ppt_x"/>
                                          </p:val>
                                        </p:tav>
                                        <p:tav tm="100000">
                                          <p:val>
                                            <p:strVal val="#ppt_x"/>
                                          </p:val>
                                        </p:tav>
                                      </p:tavLst>
                                    </p:anim>
                                    <p:anim calcmode="lin" valueType="num">
                                      <p:cBhvr>
                                        <p:cTn id="50" dur="3000" fill="hold"/>
                                        <p:tgtEl>
                                          <p:spTgt spid="9"/>
                                        </p:tgtEl>
                                        <p:attrNameLst>
                                          <p:attrName>ppt_y</p:attrName>
                                        </p:attrNameLst>
                                      </p:cBhvr>
                                      <p:tavLst>
                                        <p:tav tm="0">
                                          <p:val>
                                            <p:strVal val="#ppt_y-#ppt_h/2"/>
                                          </p:val>
                                        </p:tav>
                                        <p:tav tm="100000">
                                          <p:val>
                                            <p:strVal val="#ppt_y"/>
                                          </p:val>
                                        </p:tav>
                                      </p:tavLst>
                                    </p:anim>
                                    <p:anim calcmode="lin" valueType="num">
                                      <p:cBhvr>
                                        <p:cTn id="51" dur="3000" fill="hold"/>
                                        <p:tgtEl>
                                          <p:spTgt spid="9"/>
                                        </p:tgtEl>
                                        <p:attrNameLst>
                                          <p:attrName>ppt_w</p:attrName>
                                        </p:attrNameLst>
                                      </p:cBhvr>
                                      <p:tavLst>
                                        <p:tav tm="0">
                                          <p:val>
                                            <p:strVal val="#ppt_w"/>
                                          </p:val>
                                        </p:tav>
                                        <p:tav tm="100000">
                                          <p:val>
                                            <p:strVal val="#ppt_w"/>
                                          </p:val>
                                        </p:tav>
                                      </p:tavLst>
                                    </p:anim>
                                    <p:anim calcmode="lin" valueType="num">
                                      <p:cBhvr>
                                        <p:cTn id="52" dur="3000" fill="hold"/>
                                        <p:tgtEl>
                                          <p:spTgt spid="9"/>
                                        </p:tgtEl>
                                        <p:attrNameLst>
                                          <p:attrName>ppt_h</p:attrName>
                                        </p:attrNameLst>
                                      </p:cBhvr>
                                      <p:tavLst>
                                        <p:tav tm="0">
                                          <p:val>
                                            <p:fltVal val="0"/>
                                          </p:val>
                                        </p:tav>
                                        <p:tav tm="100000">
                                          <p:val>
                                            <p:strVal val="#ppt_h"/>
                                          </p:val>
                                        </p:tav>
                                      </p:tavLst>
                                    </p:anim>
                                  </p:childTnLst>
                                </p:cTn>
                              </p:par>
                              <p:par>
                                <p:cTn id="53" presetID="17" presetClass="entr" presetSubtype="1" fill="hold" grpId="0" nodeType="withEffect">
                                  <p:stCondLst>
                                    <p:cond delay="0"/>
                                  </p:stCondLst>
                                  <p:childTnLst>
                                    <p:set>
                                      <p:cBhvr>
                                        <p:cTn id="54" dur="1" fill="hold">
                                          <p:stCondLst>
                                            <p:cond delay="0"/>
                                          </p:stCondLst>
                                        </p:cTn>
                                        <p:tgtEl>
                                          <p:spTgt spid="10"/>
                                        </p:tgtEl>
                                        <p:attrNameLst>
                                          <p:attrName>style.visibility</p:attrName>
                                        </p:attrNameLst>
                                      </p:cBhvr>
                                      <p:to>
                                        <p:strVal val="visible"/>
                                      </p:to>
                                    </p:set>
                                    <p:anim calcmode="lin" valueType="num">
                                      <p:cBhvr>
                                        <p:cTn id="55" dur="3000" fill="hold"/>
                                        <p:tgtEl>
                                          <p:spTgt spid="10"/>
                                        </p:tgtEl>
                                        <p:attrNameLst>
                                          <p:attrName>ppt_x</p:attrName>
                                        </p:attrNameLst>
                                      </p:cBhvr>
                                      <p:tavLst>
                                        <p:tav tm="0">
                                          <p:val>
                                            <p:strVal val="#ppt_x"/>
                                          </p:val>
                                        </p:tav>
                                        <p:tav tm="100000">
                                          <p:val>
                                            <p:strVal val="#ppt_x"/>
                                          </p:val>
                                        </p:tav>
                                      </p:tavLst>
                                    </p:anim>
                                    <p:anim calcmode="lin" valueType="num">
                                      <p:cBhvr>
                                        <p:cTn id="56" dur="3000" fill="hold"/>
                                        <p:tgtEl>
                                          <p:spTgt spid="10"/>
                                        </p:tgtEl>
                                        <p:attrNameLst>
                                          <p:attrName>ppt_y</p:attrName>
                                        </p:attrNameLst>
                                      </p:cBhvr>
                                      <p:tavLst>
                                        <p:tav tm="0">
                                          <p:val>
                                            <p:strVal val="#ppt_y-#ppt_h/2"/>
                                          </p:val>
                                        </p:tav>
                                        <p:tav tm="100000">
                                          <p:val>
                                            <p:strVal val="#ppt_y"/>
                                          </p:val>
                                        </p:tav>
                                      </p:tavLst>
                                    </p:anim>
                                    <p:anim calcmode="lin" valueType="num">
                                      <p:cBhvr>
                                        <p:cTn id="57" dur="3000" fill="hold"/>
                                        <p:tgtEl>
                                          <p:spTgt spid="10"/>
                                        </p:tgtEl>
                                        <p:attrNameLst>
                                          <p:attrName>ppt_w</p:attrName>
                                        </p:attrNameLst>
                                      </p:cBhvr>
                                      <p:tavLst>
                                        <p:tav tm="0">
                                          <p:val>
                                            <p:strVal val="#ppt_w"/>
                                          </p:val>
                                        </p:tav>
                                        <p:tav tm="100000">
                                          <p:val>
                                            <p:strVal val="#ppt_w"/>
                                          </p:val>
                                        </p:tav>
                                      </p:tavLst>
                                    </p:anim>
                                    <p:anim calcmode="lin" valueType="num">
                                      <p:cBhvr>
                                        <p:cTn id="58" dur="3000" fill="hold"/>
                                        <p:tgtEl>
                                          <p:spTgt spid="10"/>
                                        </p:tgtEl>
                                        <p:attrNameLst>
                                          <p:attrName>ppt_h</p:attrName>
                                        </p:attrNameLst>
                                      </p:cBhvr>
                                      <p:tavLst>
                                        <p:tav tm="0">
                                          <p:val>
                                            <p:fltVal val="0"/>
                                          </p:val>
                                        </p:tav>
                                        <p:tav tm="100000">
                                          <p:val>
                                            <p:strVal val="#ppt_h"/>
                                          </p:val>
                                        </p:tav>
                                      </p:tavLst>
                                    </p:anim>
                                  </p:childTnLst>
                                </p:cTn>
                              </p:par>
                              <p:par>
                                <p:cTn id="59" presetID="17" presetClass="entr" presetSubtype="1" fill="hold" grpId="0" nodeType="withEffect">
                                  <p:stCondLst>
                                    <p:cond delay="0"/>
                                  </p:stCondLst>
                                  <p:childTnLst>
                                    <p:set>
                                      <p:cBhvr>
                                        <p:cTn id="60" dur="1" fill="hold">
                                          <p:stCondLst>
                                            <p:cond delay="0"/>
                                          </p:stCondLst>
                                        </p:cTn>
                                        <p:tgtEl>
                                          <p:spTgt spid="11"/>
                                        </p:tgtEl>
                                        <p:attrNameLst>
                                          <p:attrName>style.visibility</p:attrName>
                                        </p:attrNameLst>
                                      </p:cBhvr>
                                      <p:to>
                                        <p:strVal val="visible"/>
                                      </p:to>
                                    </p:set>
                                    <p:anim calcmode="lin" valueType="num">
                                      <p:cBhvr>
                                        <p:cTn id="61" dur="3000" fill="hold"/>
                                        <p:tgtEl>
                                          <p:spTgt spid="11"/>
                                        </p:tgtEl>
                                        <p:attrNameLst>
                                          <p:attrName>ppt_x</p:attrName>
                                        </p:attrNameLst>
                                      </p:cBhvr>
                                      <p:tavLst>
                                        <p:tav tm="0">
                                          <p:val>
                                            <p:strVal val="#ppt_x"/>
                                          </p:val>
                                        </p:tav>
                                        <p:tav tm="100000">
                                          <p:val>
                                            <p:strVal val="#ppt_x"/>
                                          </p:val>
                                        </p:tav>
                                      </p:tavLst>
                                    </p:anim>
                                    <p:anim calcmode="lin" valueType="num">
                                      <p:cBhvr>
                                        <p:cTn id="62" dur="3000" fill="hold"/>
                                        <p:tgtEl>
                                          <p:spTgt spid="11"/>
                                        </p:tgtEl>
                                        <p:attrNameLst>
                                          <p:attrName>ppt_y</p:attrName>
                                        </p:attrNameLst>
                                      </p:cBhvr>
                                      <p:tavLst>
                                        <p:tav tm="0">
                                          <p:val>
                                            <p:strVal val="#ppt_y-#ppt_h/2"/>
                                          </p:val>
                                        </p:tav>
                                        <p:tav tm="100000">
                                          <p:val>
                                            <p:strVal val="#ppt_y"/>
                                          </p:val>
                                        </p:tav>
                                      </p:tavLst>
                                    </p:anim>
                                    <p:anim calcmode="lin" valueType="num">
                                      <p:cBhvr>
                                        <p:cTn id="63" dur="3000" fill="hold"/>
                                        <p:tgtEl>
                                          <p:spTgt spid="11"/>
                                        </p:tgtEl>
                                        <p:attrNameLst>
                                          <p:attrName>ppt_w</p:attrName>
                                        </p:attrNameLst>
                                      </p:cBhvr>
                                      <p:tavLst>
                                        <p:tav tm="0">
                                          <p:val>
                                            <p:strVal val="#ppt_w"/>
                                          </p:val>
                                        </p:tav>
                                        <p:tav tm="100000">
                                          <p:val>
                                            <p:strVal val="#ppt_w"/>
                                          </p:val>
                                        </p:tav>
                                      </p:tavLst>
                                    </p:anim>
                                    <p:anim calcmode="lin" valueType="num">
                                      <p:cBhvr>
                                        <p:cTn id="64" dur="3000" fill="hold"/>
                                        <p:tgtEl>
                                          <p:spTgt spid="11"/>
                                        </p:tgtEl>
                                        <p:attrNameLst>
                                          <p:attrName>ppt_h</p:attrName>
                                        </p:attrNameLst>
                                      </p:cBhvr>
                                      <p:tavLst>
                                        <p:tav tm="0">
                                          <p:val>
                                            <p:fltVal val="0"/>
                                          </p:val>
                                        </p:tav>
                                        <p:tav tm="100000">
                                          <p:val>
                                            <p:strVal val="#ppt_h"/>
                                          </p:val>
                                        </p:tav>
                                      </p:tavLst>
                                    </p:anim>
                                  </p:childTnLst>
                                </p:cTn>
                              </p:par>
                              <p:par>
                                <p:cTn id="65" presetID="17" presetClass="entr" presetSubtype="1" fill="hold" grpId="0" nodeType="withEffect">
                                  <p:stCondLst>
                                    <p:cond delay="0"/>
                                  </p:stCondLst>
                                  <p:childTnLst>
                                    <p:set>
                                      <p:cBhvr>
                                        <p:cTn id="66" dur="1" fill="hold">
                                          <p:stCondLst>
                                            <p:cond delay="0"/>
                                          </p:stCondLst>
                                        </p:cTn>
                                        <p:tgtEl>
                                          <p:spTgt spid="12"/>
                                        </p:tgtEl>
                                        <p:attrNameLst>
                                          <p:attrName>style.visibility</p:attrName>
                                        </p:attrNameLst>
                                      </p:cBhvr>
                                      <p:to>
                                        <p:strVal val="visible"/>
                                      </p:to>
                                    </p:set>
                                    <p:anim calcmode="lin" valueType="num">
                                      <p:cBhvr>
                                        <p:cTn id="67" dur="3000" fill="hold"/>
                                        <p:tgtEl>
                                          <p:spTgt spid="12"/>
                                        </p:tgtEl>
                                        <p:attrNameLst>
                                          <p:attrName>ppt_x</p:attrName>
                                        </p:attrNameLst>
                                      </p:cBhvr>
                                      <p:tavLst>
                                        <p:tav tm="0">
                                          <p:val>
                                            <p:strVal val="#ppt_x"/>
                                          </p:val>
                                        </p:tav>
                                        <p:tav tm="100000">
                                          <p:val>
                                            <p:strVal val="#ppt_x"/>
                                          </p:val>
                                        </p:tav>
                                      </p:tavLst>
                                    </p:anim>
                                    <p:anim calcmode="lin" valueType="num">
                                      <p:cBhvr>
                                        <p:cTn id="68" dur="3000" fill="hold"/>
                                        <p:tgtEl>
                                          <p:spTgt spid="12"/>
                                        </p:tgtEl>
                                        <p:attrNameLst>
                                          <p:attrName>ppt_y</p:attrName>
                                        </p:attrNameLst>
                                      </p:cBhvr>
                                      <p:tavLst>
                                        <p:tav tm="0">
                                          <p:val>
                                            <p:strVal val="#ppt_y-#ppt_h/2"/>
                                          </p:val>
                                        </p:tav>
                                        <p:tav tm="100000">
                                          <p:val>
                                            <p:strVal val="#ppt_y"/>
                                          </p:val>
                                        </p:tav>
                                      </p:tavLst>
                                    </p:anim>
                                    <p:anim calcmode="lin" valueType="num">
                                      <p:cBhvr>
                                        <p:cTn id="69" dur="3000" fill="hold"/>
                                        <p:tgtEl>
                                          <p:spTgt spid="12"/>
                                        </p:tgtEl>
                                        <p:attrNameLst>
                                          <p:attrName>ppt_w</p:attrName>
                                        </p:attrNameLst>
                                      </p:cBhvr>
                                      <p:tavLst>
                                        <p:tav tm="0">
                                          <p:val>
                                            <p:strVal val="#ppt_w"/>
                                          </p:val>
                                        </p:tav>
                                        <p:tav tm="100000">
                                          <p:val>
                                            <p:strVal val="#ppt_w"/>
                                          </p:val>
                                        </p:tav>
                                      </p:tavLst>
                                    </p:anim>
                                    <p:anim calcmode="lin" valueType="num">
                                      <p:cBhvr>
                                        <p:cTn id="70" dur="3000" fill="hold"/>
                                        <p:tgtEl>
                                          <p:spTgt spid="12"/>
                                        </p:tgtEl>
                                        <p:attrNameLst>
                                          <p:attrName>ppt_h</p:attrName>
                                        </p:attrNameLst>
                                      </p:cBhvr>
                                      <p:tavLst>
                                        <p:tav tm="0">
                                          <p:val>
                                            <p:fltVal val="0"/>
                                          </p:val>
                                        </p:tav>
                                        <p:tav tm="100000">
                                          <p:val>
                                            <p:strVal val="#ppt_h"/>
                                          </p:val>
                                        </p:tav>
                                      </p:tavLst>
                                    </p:anim>
                                  </p:childTnLst>
                                </p:cTn>
                              </p:par>
                              <p:par>
                                <p:cTn id="71" presetID="17" presetClass="entr" presetSubtype="1" fill="hold" grpId="0" nodeType="withEffect">
                                  <p:stCondLst>
                                    <p:cond delay="0"/>
                                  </p:stCondLst>
                                  <p:childTnLst>
                                    <p:set>
                                      <p:cBhvr>
                                        <p:cTn id="72" dur="1" fill="hold">
                                          <p:stCondLst>
                                            <p:cond delay="0"/>
                                          </p:stCondLst>
                                        </p:cTn>
                                        <p:tgtEl>
                                          <p:spTgt spid="13"/>
                                        </p:tgtEl>
                                        <p:attrNameLst>
                                          <p:attrName>style.visibility</p:attrName>
                                        </p:attrNameLst>
                                      </p:cBhvr>
                                      <p:to>
                                        <p:strVal val="visible"/>
                                      </p:to>
                                    </p:set>
                                    <p:anim calcmode="lin" valueType="num">
                                      <p:cBhvr>
                                        <p:cTn id="73" dur="3000" fill="hold"/>
                                        <p:tgtEl>
                                          <p:spTgt spid="13"/>
                                        </p:tgtEl>
                                        <p:attrNameLst>
                                          <p:attrName>ppt_x</p:attrName>
                                        </p:attrNameLst>
                                      </p:cBhvr>
                                      <p:tavLst>
                                        <p:tav tm="0">
                                          <p:val>
                                            <p:strVal val="#ppt_x"/>
                                          </p:val>
                                        </p:tav>
                                        <p:tav tm="100000">
                                          <p:val>
                                            <p:strVal val="#ppt_x"/>
                                          </p:val>
                                        </p:tav>
                                      </p:tavLst>
                                    </p:anim>
                                    <p:anim calcmode="lin" valueType="num">
                                      <p:cBhvr>
                                        <p:cTn id="74" dur="3000" fill="hold"/>
                                        <p:tgtEl>
                                          <p:spTgt spid="13"/>
                                        </p:tgtEl>
                                        <p:attrNameLst>
                                          <p:attrName>ppt_y</p:attrName>
                                        </p:attrNameLst>
                                      </p:cBhvr>
                                      <p:tavLst>
                                        <p:tav tm="0">
                                          <p:val>
                                            <p:strVal val="#ppt_y-#ppt_h/2"/>
                                          </p:val>
                                        </p:tav>
                                        <p:tav tm="100000">
                                          <p:val>
                                            <p:strVal val="#ppt_y"/>
                                          </p:val>
                                        </p:tav>
                                      </p:tavLst>
                                    </p:anim>
                                    <p:anim calcmode="lin" valueType="num">
                                      <p:cBhvr>
                                        <p:cTn id="75" dur="3000" fill="hold"/>
                                        <p:tgtEl>
                                          <p:spTgt spid="13"/>
                                        </p:tgtEl>
                                        <p:attrNameLst>
                                          <p:attrName>ppt_w</p:attrName>
                                        </p:attrNameLst>
                                      </p:cBhvr>
                                      <p:tavLst>
                                        <p:tav tm="0">
                                          <p:val>
                                            <p:strVal val="#ppt_w"/>
                                          </p:val>
                                        </p:tav>
                                        <p:tav tm="100000">
                                          <p:val>
                                            <p:strVal val="#ppt_w"/>
                                          </p:val>
                                        </p:tav>
                                      </p:tavLst>
                                    </p:anim>
                                    <p:anim calcmode="lin" valueType="num">
                                      <p:cBhvr>
                                        <p:cTn id="76" dur="3000" fill="hold"/>
                                        <p:tgtEl>
                                          <p:spTgt spid="13"/>
                                        </p:tgtEl>
                                        <p:attrNameLst>
                                          <p:attrName>ppt_h</p:attrName>
                                        </p:attrNameLst>
                                      </p:cBhvr>
                                      <p:tavLst>
                                        <p:tav tm="0">
                                          <p:val>
                                            <p:fltVal val="0"/>
                                          </p:val>
                                        </p:tav>
                                        <p:tav tm="100000">
                                          <p:val>
                                            <p:strVal val="#ppt_h"/>
                                          </p:val>
                                        </p:tav>
                                      </p:tavLst>
                                    </p:anim>
                                  </p:childTnLst>
                                </p:cTn>
                              </p:par>
                              <p:par>
                                <p:cTn id="77" presetID="17" presetClass="entr" presetSubtype="1" fill="hold" grpId="0" nodeType="withEffect">
                                  <p:stCondLst>
                                    <p:cond delay="0"/>
                                  </p:stCondLst>
                                  <p:childTnLst>
                                    <p:set>
                                      <p:cBhvr>
                                        <p:cTn id="78" dur="1" fill="hold">
                                          <p:stCondLst>
                                            <p:cond delay="0"/>
                                          </p:stCondLst>
                                        </p:cTn>
                                        <p:tgtEl>
                                          <p:spTgt spid="14"/>
                                        </p:tgtEl>
                                        <p:attrNameLst>
                                          <p:attrName>style.visibility</p:attrName>
                                        </p:attrNameLst>
                                      </p:cBhvr>
                                      <p:to>
                                        <p:strVal val="visible"/>
                                      </p:to>
                                    </p:set>
                                    <p:anim calcmode="lin" valueType="num">
                                      <p:cBhvr>
                                        <p:cTn id="79" dur="3000" fill="hold"/>
                                        <p:tgtEl>
                                          <p:spTgt spid="14"/>
                                        </p:tgtEl>
                                        <p:attrNameLst>
                                          <p:attrName>ppt_x</p:attrName>
                                        </p:attrNameLst>
                                      </p:cBhvr>
                                      <p:tavLst>
                                        <p:tav tm="0">
                                          <p:val>
                                            <p:strVal val="#ppt_x"/>
                                          </p:val>
                                        </p:tav>
                                        <p:tav tm="100000">
                                          <p:val>
                                            <p:strVal val="#ppt_x"/>
                                          </p:val>
                                        </p:tav>
                                      </p:tavLst>
                                    </p:anim>
                                    <p:anim calcmode="lin" valueType="num">
                                      <p:cBhvr>
                                        <p:cTn id="80" dur="3000" fill="hold"/>
                                        <p:tgtEl>
                                          <p:spTgt spid="14"/>
                                        </p:tgtEl>
                                        <p:attrNameLst>
                                          <p:attrName>ppt_y</p:attrName>
                                        </p:attrNameLst>
                                      </p:cBhvr>
                                      <p:tavLst>
                                        <p:tav tm="0">
                                          <p:val>
                                            <p:strVal val="#ppt_y-#ppt_h/2"/>
                                          </p:val>
                                        </p:tav>
                                        <p:tav tm="100000">
                                          <p:val>
                                            <p:strVal val="#ppt_y"/>
                                          </p:val>
                                        </p:tav>
                                      </p:tavLst>
                                    </p:anim>
                                    <p:anim calcmode="lin" valueType="num">
                                      <p:cBhvr>
                                        <p:cTn id="81" dur="3000" fill="hold"/>
                                        <p:tgtEl>
                                          <p:spTgt spid="14"/>
                                        </p:tgtEl>
                                        <p:attrNameLst>
                                          <p:attrName>ppt_w</p:attrName>
                                        </p:attrNameLst>
                                      </p:cBhvr>
                                      <p:tavLst>
                                        <p:tav tm="0">
                                          <p:val>
                                            <p:strVal val="#ppt_w"/>
                                          </p:val>
                                        </p:tav>
                                        <p:tav tm="100000">
                                          <p:val>
                                            <p:strVal val="#ppt_w"/>
                                          </p:val>
                                        </p:tav>
                                      </p:tavLst>
                                    </p:anim>
                                    <p:anim calcmode="lin" valueType="num">
                                      <p:cBhvr>
                                        <p:cTn id="82" dur="3000" fill="hold"/>
                                        <p:tgtEl>
                                          <p:spTgt spid="14"/>
                                        </p:tgtEl>
                                        <p:attrNameLst>
                                          <p:attrName>ppt_h</p:attrName>
                                        </p:attrNameLst>
                                      </p:cBhvr>
                                      <p:tavLst>
                                        <p:tav tm="0">
                                          <p:val>
                                            <p:fltVal val="0"/>
                                          </p:val>
                                        </p:tav>
                                        <p:tav tm="100000">
                                          <p:val>
                                            <p:strVal val="#ppt_h"/>
                                          </p:val>
                                        </p:tav>
                                      </p:tavLst>
                                    </p:anim>
                                  </p:childTnLst>
                                </p:cTn>
                              </p:par>
                              <p:par>
                                <p:cTn id="83" presetID="17" presetClass="entr" presetSubtype="4" fill="hold" grpId="0" nodeType="withEffect">
                                  <p:stCondLst>
                                    <p:cond delay="0"/>
                                  </p:stCondLst>
                                  <p:childTnLst>
                                    <p:set>
                                      <p:cBhvr>
                                        <p:cTn id="84" dur="1" fill="hold">
                                          <p:stCondLst>
                                            <p:cond delay="0"/>
                                          </p:stCondLst>
                                        </p:cTn>
                                        <p:tgtEl>
                                          <p:spTgt spid="15"/>
                                        </p:tgtEl>
                                        <p:attrNameLst>
                                          <p:attrName>style.visibility</p:attrName>
                                        </p:attrNameLst>
                                      </p:cBhvr>
                                      <p:to>
                                        <p:strVal val="visible"/>
                                      </p:to>
                                    </p:set>
                                    <p:anim calcmode="lin" valueType="num">
                                      <p:cBhvr>
                                        <p:cTn id="85" dur="3000" fill="hold"/>
                                        <p:tgtEl>
                                          <p:spTgt spid="15"/>
                                        </p:tgtEl>
                                        <p:attrNameLst>
                                          <p:attrName>ppt_x</p:attrName>
                                        </p:attrNameLst>
                                      </p:cBhvr>
                                      <p:tavLst>
                                        <p:tav tm="0">
                                          <p:val>
                                            <p:strVal val="#ppt_x"/>
                                          </p:val>
                                        </p:tav>
                                        <p:tav tm="100000">
                                          <p:val>
                                            <p:strVal val="#ppt_x"/>
                                          </p:val>
                                        </p:tav>
                                      </p:tavLst>
                                    </p:anim>
                                    <p:anim calcmode="lin" valueType="num">
                                      <p:cBhvr>
                                        <p:cTn id="86" dur="3000" fill="hold"/>
                                        <p:tgtEl>
                                          <p:spTgt spid="15"/>
                                        </p:tgtEl>
                                        <p:attrNameLst>
                                          <p:attrName>ppt_y</p:attrName>
                                        </p:attrNameLst>
                                      </p:cBhvr>
                                      <p:tavLst>
                                        <p:tav tm="0">
                                          <p:val>
                                            <p:strVal val="#ppt_y+#ppt_h/2"/>
                                          </p:val>
                                        </p:tav>
                                        <p:tav tm="100000">
                                          <p:val>
                                            <p:strVal val="#ppt_y"/>
                                          </p:val>
                                        </p:tav>
                                      </p:tavLst>
                                    </p:anim>
                                    <p:anim calcmode="lin" valueType="num">
                                      <p:cBhvr>
                                        <p:cTn id="87" dur="3000" fill="hold"/>
                                        <p:tgtEl>
                                          <p:spTgt spid="15"/>
                                        </p:tgtEl>
                                        <p:attrNameLst>
                                          <p:attrName>ppt_w</p:attrName>
                                        </p:attrNameLst>
                                      </p:cBhvr>
                                      <p:tavLst>
                                        <p:tav tm="0">
                                          <p:val>
                                            <p:strVal val="#ppt_w"/>
                                          </p:val>
                                        </p:tav>
                                        <p:tav tm="100000">
                                          <p:val>
                                            <p:strVal val="#ppt_w"/>
                                          </p:val>
                                        </p:tav>
                                      </p:tavLst>
                                    </p:anim>
                                    <p:anim calcmode="lin" valueType="num">
                                      <p:cBhvr>
                                        <p:cTn id="88" dur="3000" fill="hold"/>
                                        <p:tgtEl>
                                          <p:spTgt spid="15"/>
                                        </p:tgtEl>
                                        <p:attrNameLst>
                                          <p:attrName>ppt_h</p:attrName>
                                        </p:attrNameLst>
                                      </p:cBhvr>
                                      <p:tavLst>
                                        <p:tav tm="0">
                                          <p:val>
                                            <p:fltVal val="0"/>
                                          </p:val>
                                        </p:tav>
                                        <p:tav tm="100000">
                                          <p:val>
                                            <p:strVal val="#ppt_h"/>
                                          </p:val>
                                        </p:tav>
                                      </p:tavLst>
                                    </p:anim>
                                  </p:childTnLst>
                                </p:cTn>
                              </p:par>
                              <p:par>
                                <p:cTn id="89" presetID="17" presetClass="entr" presetSubtype="4" fill="hold" grpId="0" nodeType="withEffect">
                                  <p:stCondLst>
                                    <p:cond delay="0"/>
                                  </p:stCondLst>
                                  <p:childTnLst>
                                    <p:set>
                                      <p:cBhvr>
                                        <p:cTn id="90" dur="1" fill="hold">
                                          <p:stCondLst>
                                            <p:cond delay="0"/>
                                          </p:stCondLst>
                                        </p:cTn>
                                        <p:tgtEl>
                                          <p:spTgt spid="16"/>
                                        </p:tgtEl>
                                        <p:attrNameLst>
                                          <p:attrName>style.visibility</p:attrName>
                                        </p:attrNameLst>
                                      </p:cBhvr>
                                      <p:to>
                                        <p:strVal val="visible"/>
                                      </p:to>
                                    </p:set>
                                    <p:anim calcmode="lin" valueType="num">
                                      <p:cBhvr>
                                        <p:cTn id="91" dur="3000" fill="hold"/>
                                        <p:tgtEl>
                                          <p:spTgt spid="16"/>
                                        </p:tgtEl>
                                        <p:attrNameLst>
                                          <p:attrName>ppt_x</p:attrName>
                                        </p:attrNameLst>
                                      </p:cBhvr>
                                      <p:tavLst>
                                        <p:tav tm="0">
                                          <p:val>
                                            <p:strVal val="#ppt_x"/>
                                          </p:val>
                                        </p:tav>
                                        <p:tav tm="100000">
                                          <p:val>
                                            <p:strVal val="#ppt_x"/>
                                          </p:val>
                                        </p:tav>
                                      </p:tavLst>
                                    </p:anim>
                                    <p:anim calcmode="lin" valueType="num">
                                      <p:cBhvr>
                                        <p:cTn id="92" dur="3000" fill="hold"/>
                                        <p:tgtEl>
                                          <p:spTgt spid="16"/>
                                        </p:tgtEl>
                                        <p:attrNameLst>
                                          <p:attrName>ppt_y</p:attrName>
                                        </p:attrNameLst>
                                      </p:cBhvr>
                                      <p:tavLst>
                                        <p:tav tm="0">
                                          <p:val>
                                            <p:strVal val="#ppt_y+#ppt_h/2"/>
                                          </p:val>
                                        </p:tav>
                                        <p:tav tm="100000">
                                          <p:val>
                                            <p:strVal val="#ppt_y"/>
                                          </p:val>
                                        </p:tav>
                                      </p:tavLst>
                                    </p:anim>
                                    <p:anim calcmode="lin" valueType="num">
                                      <p:cBhvr>
                                        <p:cTn id="93" dur="3000" fill="hold"/>
                                        <p:tgtEl>
                                          <p:spTgt spid="16"/>
                                        </p:tgtEl>
                                        <p:attrNameLst>
                                          <p:attrName>ppt_w</p:attrName>
                                        </p:attrNameLst>
                                      </p:cBhvr>
                                      <p:tavLst>
                                        <p:tav tm="0">
                                          <p:val>
                                            <p:strVal val="#ppt_w"/>
                                          </p:val>
                                        </p:tav>
                                        <p:tav tm="100000">
                                          <p:val>
                                            <p:strVal val="#ppt_w"/>
                                          </p:val>
                                        </p:tav>
                                      </p:tavLst>
                                    </p:anim>
                                    <p:anim calcmode="lin" valueType="num">
                                      <p:cBhvr>
                                        <p:cTn id="94" dur="3000" fill="hold"/>
                                        <p:tgtEl>
                                          <p:spTgt spid="16"/>
                                        </p:tgtEl>
                                        <p:attrNameLst>
                                          <p:attrName>ppt_h</p:attrName>
                                        </p:attrNameLst>
                                      </p:cBhvr>
                                      <p:tavLst>
                                        <p:tav tm="0">
                                          <p:val>
                                            <p:fltVal val="0"/>
                                          </p:val>
                                        </p:tav>
                                        <p:tav tm="100000">
                                          <p:val>
                                            <p:strVal val="#ppt_h"/>
                                          </p:val>
                                        </p:tav>
                                      </p:tavLst>
                                    </p:anim>
                                  </p:childTnLst>
                                </p:cTn>
                              </p:par>
                              <p:par>
                                <p:cTn id="95" presetID="17" presetClass="entr" presetSubtype="4" fill="hold" grpId="0" nodeType="withEffect">
                                  <p:stCondLst>
                                    <p:cond delay="0"/>
                                  </p:stCondLst>
                                  <p:childTnLst>
                                    <p:set>
                                      <p:cBhvr>
                                        <p:cTn id="96" dur="1" fill="hold">
                                          <p:stCondLst>
                                            <p:cond delay="0"/>
                                          </p:stCondLst>
                                        </p:cTn>
                                        <p:tgtEl>
                                          <p:spTgt spid="17"/>
                                        </p:tgtEl>
                                        <p:attrNameLst>
                                          <p:attrName>style.visibility</p:attrName>
                                        </p:attrNameLst>
                                      </p:cBhvr>
                                      <p:to>
                                        <p:strVal val="visible"/>
                                      </p:to>
                                    </p:set>
                                    <p:anim calcmode="lin" valueType="num">
                                      <p:cBhvr>
                                        <p:cTn id="97" dur="3000" fill="hold"/>
                                        <p:tgtEl>
                                          <p:spTgt spid="17"/>
                                        </p:tgtEl>
                                        <p:attrNameLst>
                                          <p:attrName>ppt_x</p:attrName>
                                        </p:attrNameLst>
                                      </p:cBhvr>
                                      <p:tavLst>
                                        <p:tav tm="0">
                                          <p:val>
                                            <p:strVal val="#ppt_x"/>
                                          </p:val>
                                        </p:tav>
                                        <p:tav tm="100000">
                                          <p:val>
                                            <p:strVal val="#ppt_x"/>
                                          </p:val>
                                        </p:tav>
                                      </p:tavLst>
                                    </p:anim>
                                    <p:anim calcmode="lin" valueType="num">
                                      <p:cBhvr>
                                        <p:cTn id="98" dur="3000" fill="hold"/>
                                        <p:tgtEl>
                                          <p:spTgt spid="17"/>
                                        </p:tgtEl>
                                        <p:attrNameLst>
                                          <p:attrName>ppt_y</p:attrName>
                                        </p:attrNameLst>
                                      </p:cBhvr>
                                      <p:tavLst>
                                        <p:tav tm="0">
                                          <p:val>
                                            <p:strVal val="#ppt_y+#ppt_h/2"/>
                                          </p:val>
                                        </p:tav>
                                        <p:tav tm="100000">
                                          <p:val>
                                            <p:strVal val="#ppt_y"/>
                                          </p:val>
                                        </p:tav>
                                      </p:tavLst>
                                    </p:anim>
                                    <p:anim calcmode="lin" valueType="num">
                                      <p:cBhvr>
                                        <p:cTn id="99" dur="3000" fill="hold"/>
                                        <p:tgtEl>
                                          <p:spTgt spid="17"/>
                                        </p:tgtEl>
                                        <p:attrNameLst>
                                          <p:attrName>ppt_w</p:attrName>
                                        </p:attrNameLst>
                                      </p:cBhvr>
                                      <p:tavLst>
                                        <p:tav tm="0">
                                          <p:val>
                                            <p:strVal val="#ppt_w"/>
                                          </p:val>
                                        </p:tav>
                                        <p:tav tm="100000">
                                          <p:val>
                                            <p:strVal val="#ppt_w"/>
                                          </p:val>
                                        </p:tav>
                                      </p:tavLst>
                                    </p:anim>
                                    <p:anim calcmode="lin" valueType="num">
                                      <p:cBhvr>
                                        <p:cTn id="100" dur="3000" fill="hold"/>
                                        <p:tgtEl>
                                          <p:spTgt spid="17"/>
                                        </p:tgtEl>
                                        <p:attrNameLst>
                                          <p:attrName>ppt_h</p:attrName>
                                        </p:attrNameLst>
                                      </p:cBhvr>
                                      <p:tavLst>
                                        <p:tav tm="0">
                                          <p:val>
                                            <p:fltVal val="0"/>
                                          </p:val>
                                        </p:tav>
                                        <p:tav tm="100000">
                                          <p:val>
                                            <p:strVal val="#ppt_h"/>
                                          </p:val>
                                        </p:tav>
                                      </p:tavLst>
                                    </p:anim>
                                  </p:childTnLst>
                                </p:cTn>
                              </p:par>
                              <p:par>
                                <p:cTn id="101" presetID="17" presetClass="entr" presetSubtype="4" fill="hold" grpId="0" nodeType="withEffect">
                                  <p:stCondLst>
                                    <p:cond delay="0"/>
                                  </p:stCondLst>
                                  <p:childTnLst>
                                    <p:set>
                                      <p:cBhvr>
                                        <p:cTn id="102" dur="1" fill="hold">
                                          <p:stCondLst>
                                            <p:cond delay="0"/>
                                          </p:stCondLst>
                                        </p:cTn>
                                        <p:tgtEl>
                                          <p:spTgt spid="19"/>
                                        </p:tgtEl>
                                        <p:attrNameLst>
                                          <p:attrName>style.visibility</p:attrName>
                                        </p:attrNameLst>
                                      </p:cBhvr>
                                      <p:to>
                                        <p:strVal val="visible"/>
                                      </p:to>
                                    </p:set>
                                    <p:anim calcmode="lin" valueType="num">
                                      <p:cBhvr>
                                        <p:cTn id="103" dur="3000" fill="hold"/>
                                        <p:tgtEl>
                                          <p:spTgt spid="19"/>
                                        </p:tgtEl>
                                        <p:attrNameLst>
                                          <p:attrName>ppt_x</p:attrName>
                                        </p:attrNameLst>
                                      </p:cBhvr>
                                      <p:tavLst>
                                        <p:tav tm="0">
                                          <p:val>
                                            <p:strVal val="#ppt_x"/>
                                          </p:val>
                                        </p:tav>
                                        <p:tav tm="100000">
                                          <p:val>
                                            <p:strVal val="#ppt_x"/>
                                          </p:val>
                                        </p:tav>
                                      </p:tavLst>
                                    </p:anim>
                                    <p:anim calcmode="lin" valueType="num">
                                      <p:cBhvr>
                                        <p:cTn id="104" dur="3000" fill="hold"/>
                                        <p:tgtEl>
                                          <p:spTgt spid="19"/>
                                        </p:tgtEl>
                                        <p:attrNameLst>
                                          <p:attrName>ppt_y</p:attrName>
                                        </p:attrNameLst>
                                      </p:cBhvr>
                                      <p:tavLst>
                                        <p:tav tm="0">
                                          <p:val>
                                            <p:strVal val="#ppt_y+#ppt_h/2"/>
                                          </p:val>
                                        </p:tav>
                                        <p:tav tm="100000">
                                          <p:val>
                                            <p:strVal val="#ppt_y"/>
                                          </p:val>
                                        </p:tav>
                                      </p:tavLst>
                                    </p:anim>
                                    <p:anim calcmode="lin" valueType="num">
                                      <p:cBhvr>
                                        <p:cTn id="105" dur="3000" fill="hold"/>
                                        <p:tgtEl>
                                          <p:spTgt spid="19"/>
                                        </p:tgtEl>
                                        <p:attrNameLst>
                                          <p:attrName>ppt_w</p:attrName>
                                        </p:attrNameLst>
                                      </p:cBhvr>
                                      <p:tavLst>
                                        <p:tav tm="0">
                                          <p:val>
                                            <p:strVal val="#ppt_w"/>
                                          </p:val>
                                        </p:tav>
                                        <p:tav tm="100000">
                                          <p:val>
                                            <p:strVal val="#ppt_w"/>
                                          </p:val>
                                        </p:tav>
                                      </p:tavLst>
                                    </p:anim>
                                    <p:anim calcmode="lin" valueType="num">
                                      <p:cBhvr>
                                        <p:cTn id="106" dur="3000" fill="hold"/>
                                        <p:tgtEl>
                                          <p:spTgt spid="19"/>
                                        </p:tgtEl>
                                        <p:attrNameLst>
                                          <p:attrName>ppt_h</p:attrName>
                                        </p:attrNameLst>
                                      </p:cBhvr>
                                      <p:tavLst>
                                        <p:tav tm="0">
                                          <p:val>
                                            <p:fltVal val="0"/>
                                          </p:val>
                                        </p:tav>
                                        <p:tav tm="100000">
                                          <p:val>
                                            <p:strVal val="#ppt_h"/>
                                          </p:val>
                                        </p:tav>
                                      </p:tavLst>
                                    </p:anim>
                                  </p:childTnLst>
                                </p:cTn>
                              </p:par>
                              <p:par>
                                <p:cTn id="107" presetID="17" presetClass="entr" presetSubtype="4" fill="hold" grpId="0" nodeType="withEffect">
                                  <p:stCondLst>
                                    <p:cond delay="0"/>
                                  </p:stCondLst>
                                  <p:childTnLst>
                                    <p:set>
                                      <p:cBhvr>
                                        <p:cTn id="108" dur="1" fill="hold">
                                          <p:stCondLst>
                                            <p:cond delay="0"/>
                                          </p:stCondLst>
                                        </p:cTn>
                                        <p:tgtEl>
                                          <p:spTgt spid="20"/>
                                        </p:tgtEl>
                                        <p:attrNameLst>
                                          <p:attrName>style.visibility</p:attrName>
                                        </p:attrNameLst>
                                      </p:cBhvr>
                                      <p:to>
                                        <p:strVal val="visible"/>
                                      </p:to>
                                    </p:set>
                                    <p:anim calcmode="lin" valueType="num">
                                      <p:cBhvr>
                                        <p:cTn id="109" dur="3000" fill="hold"/>
                                        <p:tgtEl>
                                          <p:spTgt spid="20"/>
                                        </p:tgtEl>
                                        <p:attrNameLst>
                                          <p:attrName>ppt_x</p:attrName>
                                        </p:attrNameLst>
                                      </p:cBhvr>
                                      <p:tavLst>
                                        <p:tav tm="0">
                                          <p:val>
                                            <p:strVal val="#ppt_x"/>
                                          </p:val>
                                        </p:tav>
                                        <p:tav tm="100000">
                                          <p:val>
                                            <p:strVal val="#ppt_x"/>
                                          </p:val>
                                        </p:tav>
                                      </p:tavLst>
                                    </p:anim>
                                    <p:anim calcmode="lin" valueType="num">
                                      <p:cBhvr>
                                        <p:cTn id="110" dur="3000" fill="hold"/>
                                        <p:tgtEl>
                                          <p:spTgt spid="20"/>
                                        </p:tgtEl>
                                        <p:attrNameLst>
                                          <p:attrName>ppt_y</p:attrName>
                                        </p:attrNameLst>
                                      </p:cBhvr>
                                      <p:tavLst>
                                        <p:tav tm="0">
                                          <p:val>
                                            <p:strVal val="#ppt_y+#ppt_h/2"/>
                                          </p:val>
                                        </p:tav>
                                        <p:tav tm="100000">
                                          <p:val>
                                            <p:strVal val="#ppt_y"/>
                                          </p:val>
                                        </p:tav>
                                      </p:tavLst>
                                    </p:anim>
                                    <p:anim calcmode="lin" valueType="num">
                                      <p:cBhvr>
                                        <p:cTn id="111" dur="3000" fill="hold"/>
                                        <p:tgtEl>
                                          <p:spTgt spid="20"/>
                                        </p:tgtEl>
                                        <p:attrNameLst>
                                          <p:attrName>ppt_w</p:attrName>
                                        </p:attrNameLst>
                                      </p:cBhvr>
                                      <p:tavLst>
                                        <p:tav tm="0">
                                          <p:val>
                                            <p:strVal val="#ppt_w"/>
                                          </p:val>
                                        </p:tav>
                                        <p:tav tm="100000">
                                          <p:val>
                                            <p:strVal val="#ppt_w"/>
                                          </p:val>
                                        </p:tav>
                                      </p:tavLst>
                                    </p:anim>
                                    <p:anim calcmode="lin" valueType="num">
                                      <p:cBhvr>
                                        <p:cTn id="112" dur="3000" fill="hold"/>
                                        <p:tgtEl>
                                          <p:spTgt spid="20"/>
                                        </p:tgtEl>
                                        <p:attrNameLst>
                                          <p:attrName>ppt_h</p:attrName>
                                        </p:attrNameLst>
                                      </p:cBhvr>
                                      <p:tavLst>
                                        <p:tav tm="0">
                                          <p:val>
                                            <p:fltVal val="0"/>
                                          </p:val>
                                        </p:tav>
                                        <p:tav tm="100000">
                                          <p:val>
                                            <p:strVal val="#ppt_h"/>
                                          </p:val>
                                        </p:tav>
                                      </p:tavLst>
                                    </p:anim>
                                  </p:childTnLst>
                                </p:cTn>
                              </p:par>
                              <p:par>
                                <p:cTn id="113" presetID="17" presetClass="entr" presetSubtype="1" fill="hold" grpId="0" nodeType="withEffect">
                                  <p:stCondLst>
                                    <p:cond delay="0"/>
                                  </p:stCondLst>
                                  <p:childTnLst>
                                    <p:set>
                                      <p:cBhvr>
                                        <p:cTn id="114" dur="1" fill="hold">
                                          <p:stCondLst>
                                            <p:cond delay="0"/>
                                          </p:stCondLst>
                                        </p:cTn>
                                        <p:tgtEl>
                                          <p:spTgt spid="21"/>
                                        </p:tgtEl>
                                        <p:attrNameLst>
                                          <p:attrName>style.visibility</p:attrName>
                                        </p:attrNameLst>
                                      </p:cBhvr>
                                      <p:to>
                                        <p:strVal val="visible"/>
                                      </p:to>
                                    </p:set>
                                    <p:anim calcmode="lin" valueType="num">
                                      <p:cBhvr>
                                        <p:cTn id="115" dur="3000" fill="hold"/>
                                        <p:tgtEl>
                                          <p:spTgt spid="21"/>
                                        </p:tgtEl>
                                        <p:attrNameLst>
                                          <p:attrName>ppt_x</p:attrName>
                                        </p:attrNameLst>
                                      </p:cBhvr>
                                      <p:tavLst>
                                        <p:tav tm="0">
                                          <p:val>
                                            <p:strVal val="#ppt_x"/>
                                          </p:val>
                                        </p:tav>
                                        <p:tav tm="100000">
                                          <p:val>
                                            <p:strVal val="#ppt_x"/>
                                          </p:val>
                                        </p:tav>
                                      </p:tavLst>
                                    </p:anim>
                                    <p:anim calcmode="lin" valueType="num">
                                      <p:cBhvr>
                                        <p:cTn id="116" dur="3000" fill="hold"/>
                                        <p:tgtEl>
                                          <p:spTgt spid="21"/>
                                        </p:tgtEl>
                                        <p:attrNameLst>
                                          <p:attrName>ppt_y</p:attrName>
                                        </p:attrNameLst>
                                      </p:cBhvr>
                                      <p:tavLst>
                                        <p:tav tm="0">
                                          <p:val>
                                            <p:strVal val="#ppt_y-#ppt_h/2"/>
                                          </p:val>
                                        </p:tav>
                                        <p:tav tm="100000">
                                          <p:val>
                                            <p:strVal val="#ppt_y"/>
                                          </p:val>
                                        </p:tav>
                                      </p:tavLst>
                                    </p:anim>
                                    <p:anim calcmode="lin" valueType="num">
                                      <p:cBhvr>
                                        <p:cTn id="117" dur="3000" fill="hold"/>
                                        <p:tgtEl>
                                          <p:spTgt spid="21"/>
                                        </p:tgtEl>
                                        <p:attrNameLst>
                                          <p:attrName>ppt_w</p:attrName>
                                        </p:attrNameLst>
                                      </p:cBhvr>
                                      <p:tavLst>
                                        <p:tav tm="0">
                                          <p:val>
                                            <p:strVal val="#ppt_w"/>
                                          </p:val>
                                        </p:tav>
                                        <p:tav tm="100000">
                                          <p:val>
                                            <p:strVal val="#ppt_w"/>
                                          </p:val>
                                        </p:tav>
                                      </p:tavLst>
                                    </p:anim>
                                    <p:anim calcmode="lin" valueType="num">
                                      <p:cBhvr>
                                        <p:cTn id="118" dur="3000" fill="hold"/>
                                        <p:tgtEl>
                                          <p:spTgt spid="21"/>
                                        </p:tgtEl>
                                        <p:attrNameLst>
                                          <p:attrName>ppt_h</p:attrName>
                                        </p:attrNameLst>
                                      </p:cBhvr>
                                      <p:tavLst>
                                        <p:tav tm="0">
                                          <p:val>
                                            <p:fltVal val="0"/>
                                          </p:val>
                                        </p:tav>
                                        <p:tav tm="100000">
                                          <p:val>
                                            <p:strVal val="#ppt_h"/>
                                          </p:val>
                                        </p:tav>
                                      </p:tavLst>
                                    </p:anim>
                                  </p:childTnLst>
                                </p:cTn>
                              </p:par>
                              <p:par>
                                <p:cTn id="119" presetID="17" presetClass="entr" presetSubtype="1" fill="hold" grpId="0" nodeType="withEffect">
                                  <p:stCondLst>
                                    <p:cond delay="0"/>
                                  </p:stCondLst>
                                  <p:childTnLst>
                                    <p:set>
                                      <p:cBhvr>
                                        <p:cTn id="120" dur="1" fill="hold">
                                          <p:stCondLst>
                                            <p:cond delay="0"/>
                                          </p:stCondLst>
                                        </p:cTn>
                                        <p:tgtEl>
                                          <p:spTgt spid="22"/>
                                        </p:tgtEl>
                                        <p:attrNameLst>
                                          <p:attrName>style.visibility</p:attrName>
                                        </p:attrNameLst>
                                      </p:cBhvr>
                                      <p:to>
                                        <p:strVal val="visible"/>
                                      </p:to>
                                    </p:set>
                                    <p:anim calcmode="lin" valueType="num">
                                      <p:cBhvr>
                                        <p:cTn id="121" dur="3000" fill="hold"/>
                                        <p:tgtEl>
                                          <p:spTgt spid="22"/>
                                        </p:tgtEl>
                                        <p:attrNameLst>
                                          <p:attrName>ppt_x</p:attrName>
                                        </p:attrNameLst>
                                      </p:cBhvr>
                                      <p:tavLst>
                                        <p:tav tm="0">
                                          <p:val>
                                            <p:strVal val="#ppt_x"/>
                                          </p:val>
                                        </p:tav>
                                        <p:tav tm="100000">
                                          <p:val>
                                            <p:strVal val="#ppt_x"/>
                                          </p:val>
                                        </p:tav>
                                      </p:tavLst>
                                    </p:anim>
                                    <p:anim calcmode="lin" valueType="num">
                                      <p:cBhvr>
                                        <p:cTn id="122" dur="3000" fill="hold"/>
                                        <p:tgtEl>
                                          <p:spTgt spid="22"/>
                                        </p:tgtEl>
                                        <p:attrNameLst>
                                          <p:attrName>ppt_y</p:attrName>
                                        </p:attrNameLst>
                                      </p:cBhvr>
                                      <p:tavLst>
                                        <p:tav tm="0">
                                          <p:val>
                                            <p:strVal val="#ppt_y-#ppt_h/2"/>
                                          </p:val>
                                        </p:tav>
                                        <p:tav tm="100000">
                                          <p:val>
                                            <p:strVal val="#ppt_y"/>
                                          </p:val>
                                        </p:tav>
                                      </p:tavLst>
                                    </p:anim>
                                    <p:anim calcmode="lin" valueType="num">
                                      <p:cBhvr>
                                        <p:cTn id="123" dur="3000" fill="hold"/>
                                        <p:tgtEl>
                                          <p:spTgt spid="22"/>
                                        </p:tgtEl>
                                        <p:attrNameLst>
                                          <p:attrName>ppt_w</p:attrName>
                                        </p:attrNameLst>
                                      </p:cBhvr>
                                      <p:tavLst>
                                        <p:tav tm="0">
                                          <p:val>
                                            <p:strVal val="#ppt_w"/>
                                          </p:val>
                                        </p:tav>
                                        <p:tav tm="100000">
                                          <p:val>
                                            <p:strVal val="#ppt_w"/>
                                          </p:val>
                                        </p:tav>
                                      </p:tavLst>
                                    </p:anim>
                                    <p:anim calcmode="lin" valueType="num">
                                      <p:cBhvr>
                                        <p:cTn id="124" dur="3000" fill="hold"/>
                                        <p:tgtEl>
                                          <p:spTgt spid="22"/>
                                        </p:tgtEl>
                                        <p:attrNameLst>
                                          <p:attrName>ppt_h</p:attrName>
                                        </p:attrNameLst>
                                      </p:cBhvr>
                                      <p:tavLst>
                                        <p:tav tm="0">
                                          <p:val>
                                            <p:fltVal val="0"/>
                                          </p:val>
                                        </p:tav>
                                        <p:tav tm="100000">
                                          <p:val>
                                            <p:strVal val="#ppt_h"/>
                                          </p:val>
                                        </p:tav>
                                      </p:tavLst>
                                    </p:anim>
                                  </p:childTnLst>
                                </p:cTn>
                              </p:par>
                              <p:par>
                                <p:cTn id="125" presetID="6" presetClass="emph" presetSubtype="0" fill="hold" grpId="1" nodeType="withEffect">
                                  <p:stCondLst>
                                    <p:cond delay="0"/>
                                  </p:stCondLst>
                                  <p:childTnLst>
                                    <p:animScale>
                                      <p:cBhvr>
                                        <p:cTn id="126" dur="3000" fill="hold"/>
                                        <p:tgtEl>
                                          <p:spTgt spid="2"/>
                                        </p:tgtEl>
                                      </p:cBhvr>
                                      <p:by x="400000" y="100000"/>
                                    </p:animScale>
                                  </p:childTnLst>
                                </p:cTn>
                              </p:par>
                              <p:par>
                                <p:cTn id="127" presetID="2" presetClass="exit" presetSubtype="6" fill="hold" grpId="2" nodeType="withEffect">
                                  <p:stCondLst>
                                    <p:cond delay="0"/>
                                  </p:stCondLst>
                                  <p:childTnLst>
                                    <p:anim calcmode="lin" valueType="num">
                                      <p:cBhvr additive="base">
                                        <p:cTn id="128" dur="4000"/>
                                        <p:tgtEl>
                                          <p:spTgt spid="2"/>
                                        </p:tgtEl>
                                        <p:attrNameLst>
                                          <p:attrName>ppt_x</p:attrName>
                                        </p:attrNameLst>
                                      </p:cBhvr>
                                      <p:tavLst>
                                        <p:tav tm="0">
                                          <p:val>
                                            <p:strVal val="ppt_x"/>
                                          </p:val>
                                        </p:tav>
                                        <p:tav tm="100000">
                                          <p:val>
                                            <p:strVal val="1+ppt_w/2"/>
                                          </p:val>
                                        </p:tav>
                                      </p:tavLst>
                                    </p:anim>
                                    <p:anim calcmode="lin" valueType="num">
                                      <p:cBhvr additive="base">
                                        <p:cTn id="129" dur="4000"/>
                                        <p:tgtEl>
                                          <p:spTgt spid="2"/>
                                        </p:tgtEl>
                                        <p:attrNameLst>
                                          <p:attrName>ppt_y</p:attrName>
                                        </p:attrNameLst>
                                      </p:cBhvr>
                                      <p:tavLst>
                                        <p:tav tm="0">
                                          <p:val>
                                            <p:strVal val="ppt_y"/>
                                          </p:val>
                                        </p:tav>
                                        <p:tav tm="100000">
                                          <p:val>
                                            <p:strVal val="1+ppt_h/2"/>
                                          </p:val>
                                        </p:tav>
                                      </p:tavLst>
                                    </p:anim>
                                    <p:set>
                                      <p:cBhvr>
                                        <p:cTn id="130" dur="1" fill="hold">
                                          <p:stCondLst>
                                            <p:cond delay="3999"/>
                                          </p:stCondLst>
                                        </p:cTn>
                                        <p:tgtEl>
                                          <p:spTgt spid="2"/>
                                        </p:tgtEl>
                                        <p:attrNameLst>
                                          <p:attrName>style.visibility</p:attrName>
                                        </p:attrNameLst>
                                      </p:cBhvr>
                                      <p:to>
                                        <p:strVal val="hidden"/>
                                      </p:to>
                                    </p:set>
                                  </p:childTnLst>
                                </p:cTn>
                              </p:par>
                              <p:par>
                                <p:cTn id="131" presetID="6" presetClass="emph" presetSubtype="0" fill="hold" grpId="1" nodeType="withEffect">
                                  <p:stCondLst>
                                    <p:cond delay="0"/>
                                  </p:stCondLst>
                                  <p:childTnLst>
                                    <p:animScale>
                                      <p:cBhvr>
                                        <p:cTn id="132" dur="3000" fill="hold"/>
                                        <p:tgtEl>
                                          <p:spTgt spid="3"/>
                                        </p:tgtEl>
                                      </p:cBhvr>
                                      <p:by x="400000" y="100000"/>
                                    </p:animScale>
                                  </p:childTnLst>
                                </p:cTn>
                              </p:par>
                              <p:par>
                                <p:cTn id="133" presetID="2" presetClass="exit" presetSubtype="12" fill="hold" grpId="2" nodeType="withEffect">
                                  <p:stCondLst>
                                    <p:cond delay="0"/>
                                  </p:stCondLst>
                                  <p:childTnLst>
                                    <p:anim calcmode="lin" valueType="num">
                                      <p:cBhvr additive="base">
                                        <p:cTn id="134" dur="4000"/>
                                        <p:tgtEl>
                                          <p:spTgt spid="3"/>
                                        </p:tgtEl>
                                        <p:attrNameLst>
                                          <p:attrName>ppt_x</p:attrName>
                                        </p:attrNameLst>
                                      </p:cBhvr>
                                      <p:tavLst>
                                        <p:tav tm="0">
                                          <p:val>
                                            <p:strVal val="ppt_x"/>
                                          </p:val>
                                        </p:tav>
                                        <p:tav tm="100000">
                                          <p:val>
                                            <p:strVal val="0-ppt_w/2"/>
                                          </p:val>
                                        </p:tav>
                                      </p:tavLst>
                                    </p:anim>
                                    <p:anim calcmode="lin" valueType="num">
                                      <p:cBhvr additive="base">
                                        <p:cTn id="135" dur="4000"/>
                                        <p:tgtEl>
                                          <p:spTgt spid="3"/>
                                        </p:tgtEl>
                                        <p:attrNameLst>
                                          <p:attrName>ppt_y</p:attrName>
                                        </p:attrNameLst>
                                      </p:cBhvr>
                                      <p:tavLst>
                                        <p:tav tm="0">
                                          <p:val>
                                            <p:strVal val="ppt_y"/>
                                          </p:val>
                                        </p:tav>
                                        <p:tav tm="100000">
                                          <p:val>
                                            <p:strVal val="1+ppt_h/2"/>
                                          </p:val>
                                        </p:tav>
                                      </p:tavLst>
                                    </p:anim>
                                    <p:set>
                                      <p:cBhvr>
                                        <p:cTn id="136" dur="1" fill="hold">
                                          <p:stCondLst>
                                            <p:cond delay="3999"/>
                                          </p:stCondLst>
                                        </p:cTn>
                                        <p:tgtEl>
                                          <p:spTgt spid="3"/>
                                        </p:tgtEl>
                                        <p:attrNameLst>
                                          <p:attrName>style.visibility</p:attrName>
                                        </p:attrNameLst>
                                      </p:cBhvr>
                                      <p:to>
                                        <p:strVal val="hidden"/>
                                      </p:to>
                                    </p:set>
                                  </p:childTnLst>
                                </p:cTn>
                              </p:par>
                              <p:par>
                                <p:cTn id="137" presetID="6" presetClass="emph" presetSubtype="0" fill="hold" grpId="1" nodeType="withEffect">
                                  <p:stCondLst>
                                    <p:cond delay="0"/>
                                  </p:stCondLst>
                                  <p:childTnLst>
                                    <p:animScale>
                                      <p:cBhvr>
                                        <p:cTn id="138" dur="3000" fill="hold"/>
                                        <p:tgtEl>
                                          <p:spTgt spid="4"/>
                                        </p:tgtEl>
                                      </p:cBhvr>
                                      <p:by x="400000" y="100000"/>
                                    </p:animScale>
                                  </p:childTnLst>
                                </p:cTn>
                              </p:par>
                              <p:par>
                                <p:cTn id="139" presetID="2" presetClass="exit" presetSubtype="3" fill="hold" grpId="2" nodeType="withEffect">
                                  <p:stCondLst>
                                    <p:cond delay="0"/>
                                  </p:stCondLst>
                                  <p:childTnLst>
                                    <p:anim calcmode="lin" valueType="num">
                                      <p:cBhvr additive="base">
                                        <p:cTn id="140" dur="4000"/>
                                        <p:tgtEl>
                                          <p:spTgt spid="4"/>
                                        </p:tgtEl>
                                        <p:attrNameLst>
                                          <p:attrName>ppt_x</p:attrName>
                                        </p:attrNameLst>
                                      </p:cBhvr>
                                      <p:tavLst>
                                        <p:tav tm="0">
                                          <p:val>
                                            <p:strVal val="ppt_x"/>
                                          </p:val>
                                        </p:tav>
                                        <p:tav tm="100000">
                                          <p:val>
                                            <p:strVal val="1+ppt_w/2"/>
                                          </p:val>
                                        </p:tav>
                                      </p:tavLst>
                                    </p:anim>
                                    <p:anim calcmode="lin" valueType="num">
                                      <p:cBhvr additive="base">
                                        <p:cTn id="141" dur="4000"/>
                                        <p:tgtEl>
                                          <p:spTgt spid="4"/>
                                        </p:tgtEl>
                                        <p:attrNameLst>
                                          <p:attrName>ppt_y</p:attrName>
                                        </p:attrNameLst>
                                      </p:cBhvr>
                                      <p:tavLst>
                                        <p:tav tm="0">
                                          <p:val>
                                            <p:strVal val="ppt_y"/>
                                          </p:val>
                                        </p:tav>
                                        <p:tav tm="100000">
                                          <p:val>
                                            <p:strVal val="0-ppt_h/2"/>
                                          </p:val>
                                        </p:tav>
                                      </p:tavLst>
                                    </p:anim>
                                    <p:set>
                                      <p:cBhvr>
                                        <p:cTn id="142" dur="1" fill="hold">
                                          <p:stCondLst>
                                            <p:cond delay="3999"/>
                                          </p:stCondLst>
                                        </p:cTn>
                                        <p:tgtEl>
                                          <p:spTgt spid="4"/>
                                        </p:tgtEl>
                                        <p:attrNameLst>
                                          <p:attrName>style.visibility</p:attrName>
                                        </p:attrNameLst>
                                      </p:cBhvr>
                                      <p:to>
                                        <p:strVal val="hidden"/>
                                      </p:to>
                                    </p:set>
                                  </p:childTnLst>
                                </p:cTn>
                              </p:par>
                              <p:par>
                                <p:cTn id="143" presetID="6" presetClass="emph" presetSubtype="0" fill="hold" grpId="1" nodeType="withEffect">
                                  <p:stCondLst>
                                    <p:cond delay="0"/>
                                  </p:stCondLst>
                                  <p:childTnLst>
                                    <p:animScale>
                                      <p:cBhvr>
                                        <p:cTn id="144" dur="3000" fill="hold"/>
                                        <p:tgtEl>
                                          <p:spTgt spid="5"/>
                                        </p:tgtEl>
                                      </p:cBhvr>
                                      <p:by x="400000" y="100000"/>
                                    </p:animScale>
                                  </p:childTnLst>
                                </p:cTn>
                              </p:par>
                              <p:par>
                                <p:cTn id="145" presetID="2" presetClass="exit" presetSubtype="9" fill="hold" grpId="2" nodeType="withEffect">
                                  <p:stCondLst>
                                    <p:cond delay="0"/>
                                  </p:stCondLst>
                                  <p:childTnLst>
                                    <p:anim calcmode="lin" valueType="num">
                                      <p:cBhvr additive="base">
                                        <p:cTn id="146" dur="4000"/>
                                        <p:tgtEl>
                                          <p:spTgt spid="5"/>
                                        </p:tgtEl>
                                        <p:attrNameLst>
                                          <p:attrName>ppt_x</p:attrName>
                                        </p:attrNameLst>
                                      </p:cBhvr>
                                      <p:tavLst>
                                        <p:tav tm="0">
                                          <p:val>
                                            <p:strVal val="ppt_x"/>
                                          </p:val>
                                        </p:tav>
                                        <p:tav tm="100000">
                                          <p:val>
                                            <p:strVal val="0-ppt_w/2"/>
                                          </p:val>
                                        </p:tav>
                                      </p:tavLst>
                                    </p:anim>
                                    <p:anim calcmode="lin" valueType="num">
                                      <p:cBhvr additive="base">
                                        <p:cTn id="147" dur="4000"/>
                                        <p:tgtEl>
                                          <p:spTgt spid="5"/>
                                        </p:tgtEl>
                                        <p:attrNameLst>
                                          <p:attrName>ppt_y</p:attrName>
                                        </p:attrNameLst>
                                      </p:cBhvr>
                                      <p:tavLst>
                                        <p:tav tm="0">
                                          <p:val>
                                            <p:strVal val="ppt_y"/>
                                          </p:val>
                                        </p:tav>
                                        <p:tav tm="100000">
                                          <p:val>
                                            <p:strVal val="0-ppt_h/2"/>
                                          </p:val>
                                        </p:tav>
                                      </p:tavLst>
                                    </p:anim>
                                    <p:set>
                                      <p:cBhvr>
                                        <p:cTn id="148" dur="1" fill="hold">
                                          <p:stCondLst>
                                            <p:cond delay="3999"/>
                                          </p:stCondLst>
                                        </p:cTn>
                                        <p:tgtEl>
                                          <p:spTgt spid="5"/>
                                        </p:tgtEl>
                                        <p:attrNameLst>
                                          <p:attrName>style.visibility</p:attrName>
                                        </p:attrNameLst>
                                      </p:cBhvr>
                                      <p:to>
                                        <p:strVal val="hidden"/>
                                      </p:to>
                                    </p:set>
                                  </p:childTnLst>
                                </p:cTn>
                              </p:par>
                              <p:par>
                                <p:cTn id="149" presetID="6" presetClass="emph" presetSubtype="0" fill="hold" grpId="1" nodeType="withEffect">
                                  <p:stCondLst>
                                    <p:cond delay="0"/>
                                  </p:stCondLst>
                                  <p:childTnLst>
                                    <p:animScale>
                                      <p:cBhvr>
                                        <p:cTn id="150" dur="3000" fill="hold"/>
                                        <p:tgtEl>
                                          <p:spTgt spid="6"/>
                                        </p:tgtEl>
                                      </p:cBhvr>
                                      <p:by x="400000" y="100000"/>
                                    </p:animScale>
                                  </p:childTnLst>
                                </p:cTn>
                              </p:par>
                              <p:par>
                                <p:cTn id="151" presetID="2" presetClass="exit" presetSubtype="12" fill="hold" grpId="2" nodeType="withEffect">
                                  <p:stCondLst>
                                    <p:cond delay="0"/>
                                  </p:stCondLst>
                                  <p:childTnLst>
                                    <p:anim calcmode="lin" valueType="num">
                                      <p:cBhvr additive="base">
                                        <p:cTn id="152" dur="4000"/>
                                        <p:tgtEl>
                                          <p:spTgt spid="6"/>
                                        </p:tgtEl>
                                        <p:attrNameLst>
                                          <p:attrName>ppt_x</p:attrName>
                                        </p:attrNameLst>
                                      </p:cBhvr>
                                      <p:tavLst>
                                        <p:tav tm="0">
                                          <p:val>
                                            <p:strVal val="ppt_x"/>
                                          </p:val>
                                        </p:tav>
                                        <p:tav tm="100000">
                                          <p:val>
                                            <p:strVal val="0-ppt_w/2"/>
                                          </p:val>
                                        </p:tav>
                                      </p:tavLst>
                                    </p:anim>
                                    <p:anim calcmode="lin" valueType="num">
                                      <p:cBhvr additive="base">
                                        <p:cTn id="153" dur="4000"/>
                                        <p:tgtEl>
                                          <p:spTgt spid="6"/>
                                        </p:tgtEl>
                                        <p:attrNameLst>
                                          <p:attrName>ppt_y</p:attrName>
                                        </p:attrNameLst>
                                      </p:cBhvr>
                                      <p:tavLst>
                                        <p:tav tm="0">
                                          <p:val>
                                            <p:strVal val="ppt_y"/>
                                          </p:val>
                                        </p:tav>
                                        <p:tav tm="100000">
                                          <p:val>
                                            <p:strVal val="1+ppt_h/2"/>
                                          </p:val>
                                        </p:tav>
                                      </p:tavLst>
                                    </p:anim>
                                    <p:set>
                                      <p:cBhvr>
                                        <p:cTn id="154" dur="1" fill="hold">
                                          <p:stCondLst>
                                            <p:cond delay="3999"/>
                                          </p:stCondLst>
                                        </p:cTn>
                                        <p:tgtEl>
                                          <p:spTgt spid="6"/>
                                        </p:tgtEl>
                                        <p:attrNameLst>
                                          <p:attrName>style.visibility</p:attrName>
                                        </p:attrNameLst>
                                      </p:cBhvr>
                                      <p:to>
                                        <p:strVal val="hidden"/>
                                      </p:to>
                                    </p:set>
                                  </p:childTnLst>
                                </p:cTn>
                              </p:par>
                              <p:par>
                                <p:cTn id="155" presetID="6" presetClass="emph" presetSubtype="0" fill="hold" grpId="1" nodeType="withEffect">
                                  <p:stCondLst>
                                    <p:cond delay="0"/>
                                  </p:stCondLst>
                                  <p:childTnLst>
                                    <p:animScale>
                                      <p:cBhvr>
                                        <p:cTn id="156" dur="3000" fill="hold"/>
                                        <p:tgtEl>
                                          <p:spTgt spid="7"/>
                                        </p:tgtEl>
                                      </p:cBhvr>
                                      <p:by x="400000" y="100000"/>
                                    </p:animScale>
                                  </p:childTnLst>
                                </p:cTn>
                              </p:par>
                              <p:par>
                                <p:cTn id="157" presetID="2" presetClass="exit" presetSubtype="12" fill="hold" grpId="2" nodeType="withEffect">
                                  <p:stCondLst>
                                    <p:cond delay="0"/>
                                  </p:stCondLst>
                                  <p:childTnLst>
                                    <p:anim calcmode="lin" valueType="num">
                                      <p:cBhvr additive="base">
                                        <p:cTn id="158" dur="4000"/>
                                        <p:tgtEl>
                                          <p:spTgt spid="7"/>
                                        </p:tgtEl>
                                        <p:attrNameLst>
                                          <p:attrName>ppt_x</p:attrName>
                                        </p:attrNameLst>
                                      </p:cBhvr>
                                      <p:tavLst>
                                        <p:tav tm="0">
                                          <p:val>
                                            <p:strVal val="ppt_x"/>
                                          </p:val>
                                        </p:tav>
                                        <p:tav tm="100000">
                                          <p:val>
                                            <p:strVal val="0-ppt_w/2"/>
                                          </p:val>
                                        </p:tav>
                                      </p:tavLst>
                                    </p:anim>
                                    <p:anim calcmode="lin" valueType="num">
                                      <p:cBhvr additive="base">
                                        <p:cTn id="159" dur="4000"/>
                                        <p:tgtEl>
                                          <p:spTgt spid="7"/>
                                        </p:tgtEl>
                                        <p:attrNameLst>
                                          <p:attrName>ppt_y</p:attrName>
                                        </p:attrNameLst>
                                      </p:cBhvr>
                                      <p:tavLst>
                                        <p:tav tm="0">
                                          <p:val>
                                            <p:strVal val="ppt_y"/>
                                          </p:val>
                                        </p:tav>
                                        <p:tav tm="100000">
                                          <p:val>
                                            <p:strVal val="1+ppt_h/2"/>
                                          </p:val>
                                        </p:tav>
                                      </p:tavLst>
                                    </p:anim>
                                    <p:set>
                                      <p:cBhvr>
                                        <p:cTn id="160" dur="1" fill="hold">
                                          <p:stCondLst>
                                            <p:cond delay="3999"/>
                                          </p:stCondLst>
                                        </p:cTn>
                                        <p:tgtEl>
                                          <p:spTgt spid="7"/>
                                        </p:tgtEl>
                                        <p:attrNameLst>
                                          <p:attrName>style.visibility</p:attrName>
                                        </p:attrNameLst>
                                      </p:cBhvr>
                                      <p:to>
                                        <p:strVal val="hidden"/>
                                      </p:to>
                                    </p:set>
                                  </p:childTnLst>
                                </p:cTn>
                              </p:par>
                              <p:par>
                                <p:cTn id="161" presetID="6" presetClass="emph" presetSubtype="0" fill="hold" grpId="1" nodeType="withEffect">
                                  <p:stCondLst>
                                    <p:cond delay="0"/>
                                  </p:stCondLst>
                                  <p:childTnLst>
                                    <p:animScale>
                                      <p:cBhvr>
                                        <p:cTn id="162" dur="3000" fill="hold"/>
                                        <p:tgtEl>
                                          <p:spTgt spid="8"/>
                                        </p:tgtEl>
                                      </p:cBhvr>
                                      <p:by x="400000" y="100000"/>
                                    </p:animScale>
                                  </p:childTnLst>
                                </p:cTn>
                              </p:par>
                              <p:par>
                                <p:cTn id="163" presetID="2" presetClass="exit" presetSubtype="12" fill="hold" grpId="2" nodeType="withEffect">
                                  <p:stCondLst>
                                    <p:cond delay="0"/>
                                  </p:stCondLst>
                                  <p:childTnLst>
                                    <p:anim calcmode="lin" valueType="num">
                                      <p:cBhvr additive="base">
                                        <p:cTn id="164" dur="4000"/>
                                        <p:tgtEl>
                                          <p:spTgt spid="8"/>
                                        </p:tgtEl>
                                        <p:attrNameLst>
                                          <p:attrName>ppt_x</p:attrName>
                                        </p:attrNameLst>
                                      </p:cBhvr>
                                      <p:tavLst>
                                        <p:tav tm="0">
                                          <p:val>
                                            <p:strVal val="ppt_x"/>
                                          </p:val>
                                        </p:tav>
                                        <p:tav tm="100000">
                                          <p:val>
                                            <p:strVal val="0-ppt_w/2"/>
                                          </p:val>
                                        </p:tav>
                                      </p:tavLst>
                                    </p:anim>
                                    <p:anim calcmode="lin" valueType="num">
                                      <p:cBhvr additive="base">
                                        <p:cTn id="165" dur="4000"/>
                                        <p:tgtEl>
                                          <p:spTgt spid="8"/>
                                        </p:tgtEl>
                                        <p:attrNameLst>
                                          <p:attrName>ppt_y</p:attrName>
                                        </p:attrNameLst>
                                      </p:cBhvr>
                                      <p:tavLst>
                                        <p:tav tm="0">
                                          <p:val>
                                            <p:strVal val="ppt_y"/>
                                          </p:val>
                                        </p:tav>
                                        <p:tav tm="100000">
                                          <p:val>
                                            <p:strVal val="1+ppt_h/2"/>
                                          </p:val>
                                        </p:tav>
                                      </p:tavLst>
                                    </p:anim>
                                    <p:set>
                                      <p:cBhvr>
                                        <p:cTn id="166" dur="1" fill="hold">
                                          <p:stCondLst>
                                            <p:cond delay="3999"/>
                                          </p:stCondLst>
                                        </p:cTn>
                                        <p:tgtEl>
                                          <p:spTgt spid="8"/>
                                        </p:tgtEl>
                                        <p:attrNameLst>
                                          <p:attrName>style.visibility</p:attrName>
                                        </p:attrNameLst>
                                      </p:cBhvr>
                                      <p:to>
                                        <p:strVal val="hidden"/>
                                      </p:to>
                                    </p:set>
                                  </p:childTnLst>
                                </p:cTn>
                              </p:par>
                              <p:par>
                                <p:cTn id="167" presetID="6" presetClass="emph" presetSubtype="0" fill="hold" grpId="1" nodeType="withEffect">
                                  <p:stCondLst>
                                    <p:cond delay="0"/>
                                  </p:stCondLst>
                                  <p:childTnLst>
                                    <p:animScale>
                                      <p:cBhvr>
                                        <p:cTn id="168" dur="3000" fill="hold"/>
                                        <p:tgtEl>
                                          <p:spTgt spid="9"/>
                                        </p:tgtEl>
                                      </p:cBhvr>
                                      <p:by x="400000" y="100000"/>
                                    </p:animScale>
                                  </p:childTnLst>
                                </p:cTn>
                              </p:par>
                              <p:par>
                                <p:cTn id="169" presetID="2" presetClass="exit" presetSubtype="9" fill="hold" grpId="2" nodeType="withEffect">
                                  <p:stCondLst>
                                    <p:cond delay="0"/>
                                  </p:stCondLst>
                                  <p:childTnLst>
                                    <p:anim calcmode="lin" valueType="num">
                                      <p:cBhvr additive="base">
                                        <p:cTn id="170" dur="4000"/>
                                        <p:tgtEl>
                                          <p:spTgt spid="9"/>
                                        </p:tgtEl>
                                        <p:attrNameLst>
                                          <p:attrName>ppt_x</p:attrName>
                                        </p:attrNameLst>
                                      </p:cBhvr>
                                      <p:tavLst>
                                        <p:tav tm="0">
                                          <p:val>
                                            <p:strVal val="ppt_x"/>
                                          </p:val>
                                        </p:tav>
                                        <p:tav tm="100000">
                                          <p:val>
                                            <p:strVal val="0-ppt_w/2"/>
                                          </p:val>
                                        </p:tav>
                                      </p:tavLst>
                                    </p:anim>
                                    <p:anim calcmode="lin" valueType="num">
                                      <p:cBhvr additive="base">
                                        <p:cTn id="171" dur="4000"/>
                                        <p:tgtEl>
                                          <p:spTgt spid="9"/>
                                        </p:tgtEl>
                                        <p:attrNameLst>
                                          <p:attrName>ppt_y</p:attrName>
                                        </p:attrNameLst>
                                      </p:cBhvr>
                                      <p:tavLst>
                                        <p:tav tm="0">
                                          <p:val>
                                            <p:strVal val="ppt_y"/>
                                          </p:val>
                                        </p:tav>
                                        <p:tav tm="100000">
                                          <p:val>
                                            <p:strVal val="0-ppt_h/2"/>
                                          </p:val>
                                        </p:tav>
                                      </p:tavLst>
                                    </p:anim>
                                    <p:set>
                                      <p:cBhvr>
                                        <p:cTn id="172" dur="1" fill="hold">
                                          <p:stCondLst>
                                            <p:cond delay="3999"/>
                                          </p:stCondLst>
                                        </p:cTn>
                                        <p:tgtEl>
                                          <p:spTgt spid="9"/>
                                        </p:tgtEl>
                                        <p:attrNameLst>
                                          <p:attrName>style.visibility</p:attrName>
                                        </p:attrNameLst>
                                      </p:cBhvr>
                                      <p:to>
                                        <p:strVal val="hidden"/>
                                      </p:to>
                                    </p:set>
                                  </p:childTnLst>
                                </p:cTn>
                              </p:par>
                              <p:par>
                                <p:cTn id="173" presetID="6" presetClass="emph" presetSubtype="0" fill="hold" grpId="1" nodeType="withEffect">
                                  <p:stCondLst>
                                    <p:cond delay="0"/>
                                  </p:stCondLst>
                                  <p:childTnLst>
                                    <p:animScale>
                                      <p:cBhvr>
                                        <p:cTn id="174" dur="3000" fill="hold"/>
                                        <p:tgtEl>
                                          <p:spTgt spid="10"/>
                                        </p:tgtEl>
                                      </p:cBhvr>
                                      <p:by x="400000" y="100000"/>
                                    </p:animScale>
                                  </p:childTnLst>
                                </p:cTn>
                              </p:par>
                              <p:par>
                                <p:cTn id="175" presetID="2" presetClass="exit" presetSubtype="9" fill="hold" grpId="2" nodeType="withEffect">
                                  <p:stCondLst>
                                    <p:cond delay="0"/>
                                  </p:stCondLst>
                                  <p:childTnLst>
                                    <p:anim calcmode="lin" valueType="num">
                                      <p:cBhvr additive="base">
                                        <p:cTn id="176" dur="4000"/>
                                        <p:tgtEl>
                                          <p:spTgt spid="10"/>
                                        </p:tgtEl>
                                        <p:attrNameLst>
                                          <p:attrName>ppt_x</p:attrName>
                                        </p:attrNameLst>
                                      </p:cBhvr>
                                      <p:tavLst>
                                        <p:tav tm="0">
                                          <p:val>
                                            <p:strVal val="ppt_x"/>
                                          </p:val>
                                        </p:tav>
                                        <p:tav tm="100000">
                                          <p:val>
                                            <p:strVal val="0-ppt_w/2"/>
                                          </p:val>
                                        </p:tav>
                                      </p:tavLst>
                                    </p:anim>
                                    <p:anim calcmode="lin" valueType="num">
                                      <p:cBhvr additive="base">
                                        <p:cTn id="177" dur="4000"/>
                                        <p:tgtEl>
                                          <p:spTgt spid="10"/>
                                        </p:tgtEl>
                                        <p:attrNameLst>
                                          <p:attrName>ppt_y</p:attrName>
                                        </p:attrNameLst>
                                      </p:cBhvr>
                                      <p:tavLst>
                                        <p:tav tm="0">
                                          <p:val>
                                            <p:strVal val="ppt_y"/>
                                          </p:val>
                                        </p:tav>
                                        <p:tav tm="100000">
                                          <p:val>
                                            <p:strVal val="0-ppt_h/2"/>
                                          </p:val>
                                        </p:tav>
                                      </p:tavLst>
                                    </p:anim>
                                    <p:set>
                                      <p:cBhvr>
                                        <p:cTn id="178" dur="1" fill="hold">
                                          <p:stCondLst>
                                            <p:cond delay="3999"/>
                                          </p:stCondLst>
                                        </p:cTn>
                                        <p:tgtEl>
                                          <p:spTgt spid="10"/>
                                        </p:tgtEl>
                                        <p:attrNameLst>
                                          <p:attrName>style.visibility</p:attrName>
                                        </p:attrNameLst>
                                      </p:cBhvr>
                                      <p:to>
                                        <p:strVal val="hidden"/>
                                      </p:to>
                                    </p:set>
                                  </p:childTnLst>
                                </p:cTn>
                              </p:par>
                              <p:par>
                                <p:cTn id="179" presetID="6" presetClass="emph" presetSubtype="0" fill="hold" grpId="1" nodeType="withEffect">
                                  <p:stCondLst>
                                    <p:cond delay="0"/>
                                  </p:stCondLst>
                                  <p:childTnLst>
                                    <p:animScale>
                                      <p:cBhvr>
                                        <p:cTn id="180" dur="3000" fill="hold"/>
                                        <p:tgtEl>
                                          <p:spTgt spid="11"/>
                                        </p:tgtEl>
                                      </p:cBhvr>
                                      <p:by x="400000" y="100000"/>
                                    </p:animScale>
                                  </p:childTnLst>
                                </p:cTn>
                              </p:par>
                              <p:par>
                                <p:cTn id="181" presetID="2" presetClass="exit" presetSubtype="9" fill="hold" grpId="2" nodeType="withEffect">
                                  <p:stCondLst>
                                    <p:cond delay="0"/>
                                  </p:stCondLst>
                                  <p:childTnLst>
                                    <p:anim calcmode="lin" valueType="num">
                                      <p:cBhvr additive="base">
                                        <p:cTn id="182" dur="4000"/>
                                        <p:tgtEl>
                                          <p:spTgt spid="11"/>
                                        </p:tgtEl>
                                        <p:attrNameLst>
                                          <p:attrName>ppt_x</p:attrName>
                                        </p:attrNameLst>
                                      </p:cBhvr>
                                      <p:tavLst>
                                        <p:tav tm="0">
                                          <p:val>
                                            <p:strVal val="ppt_x"/>
                                          </p:val>
                                        </p:tav>
                                        <p:tav tm="100000">
                                          <p:val>
                                            <p:strVal val="0-ppt_w/2"/>
                                          </p:val>
                                        </p:tav>
                                      </p:tavLst>
                                    </p:anim>
                                    <p:anim calcmode="lin" valueType="num">
                                      <p:cBhvr additive="base">
                                        <p:cTn id="183" dur="4000"/>
                                        <p:tgtEl>
                                          <p:spTgt spid="11"/>
                                        </p:tgtEl>
                                        <p:attrNameLst>
                                          <p:attrName>ppt_y</p:attrName>
                                        </p:attrNameLst>
                                      </p:cBhvr>
                                      <p:tavLst>
                                        <p:tav tm="0">
                                          <p:val>
                                            <p:strVal val="ppt_y"/>
                                          </p:val>
                                        </p:tav>
                                        <p:tav tm="100000">
                                          <p:val>
                                            <p:strVal val="0-ppt_h/2"/>
                                          </p:val>
                                        </p:tav>
                                      </p:tavLst>
                                    </p:anim>
                                    <p:set>
                                      <p:cBhvr>
                                        <p:cTn id="184" dur="1" fill="hold">
                                          <p:stCondLst>
                                            <p:cond delay="3999"/>
                                          </p:stCondLst>
                                        </p:cTn>
                                        <p:tgtEl>
                                          <p:spTgt spid="11"/>
                                        </p:tgtEl>
                                        <p:attrNameLst>
                                          <p:attrName>style.visibility</p:attrName>
                                        </p:attrNameLst>
                                      </p:cBhvr>
                                      <p:to>
                                        <p:strVal val="hidden"/>
                                      </p:to>
                                    </p:set>
                                  </p:childTnLst>
                                </p:cTn>
                              </p:par>
                              <p:par>
                                <p:cTn id="185" presetID="6" presetClass="emph" presetSubtype="0" fill="hold" grpId="1" nodeType="withEffect">
                                  <p:stCondLst>
                                    <p:cond delay="0"/>
                                  </p:stCondLst>
                                  <p:childTnLst>
                                    <p:animScale>
                                      <p:cBhvr>
                                        <p:cTn id="186" dur="3000" fill="hold"/>
                                        <p:tgtEl>
                                          <p:spTgt spid="12"/>
                                        </p:tgtEl>
                                      </p:cBhvr>
                                      <p:by x="400000" y="100000"/>
                                    </p:animScale>
                                  </p:childTnLst>
                                </p:cTn>
                              </p:par>
                              <p:par>
                                <p:cTn id="187" presetID="2" presetClass="exit" presetSubtype="3" fill="hold" grpId="2" nodeType="withEffect">
                                  <p:stCondLst>
                                    <p:cond delay="0"/>
                                  </p:stCondLst>
                                  <p:childTnLst>
                                    <p:anim calcmode="lin" valueType="num">
                                      <p:cBhvr additive="base">
                                        <p:cTn id="188" dur="4000"/>
                                        <p:tgtEl>
                                          <p:spTgt spid="12"/>
                                        </p:tgtEl>
                                        <p:attrNameLst>
                                          <p:attrName>ppt_x</p:attrName>
                                        </p:attrNameLst>
                                      </p:cBhvr>
                                      <p:tavLst>
                                        <p:tav tm="0">
                                          <p:val>
                                            <p:strVal val="ppt_x"/>
                                          </p:val>
                                        </p:tav>
                                        <p:tav tm="100000">
                                          <p:val>
                                            <p:strVal val="1+ppt_w/2"/>
                                          </p:val>
                                        </p:tav>
                                      </p:tavLst>
                                    </p:anim>
                                    <p:anim calcmode="lin" valueType="num">
                                      <p:cBhvr additive="base">
                                        <p:cTn id="189" dur="4000"/>
                                        <p:tgtEl>
                                          <p:spTgt spid="12"/>
                                        </p:tgtEl>
                                        <p:attrNameLst>
                                          <p:attrName>ppt_y</p:attrName>
                                        </p:attrNameLst>
                                      </p:cBhvr>
                                      <p:tavLst>
                                        <p:tav tm="0">
                                          <p:val>
                                            <p:strVal val="ppt_y"/>
                                          </p:val>
                                        </p:tav>
                                        <p:tav tm="100000">
                                          <p:val>
                                            <p:strVal val="0-ppt_h/2"/>
                                          </p:val>
                                        </p:tav>
                                      </p:tavLst>
                                    </p:anim>
                                    <p:set>
                                      <p:cBhvr>
                                        <p:cTn id="190" dur="1" fill="hold">
                                          <p:stCondLst>
                                            <p:cond delay="3999"/>
                                          </p:stCondLst>
                                        </p:cTn>
                                        <p:tgtEl>
                                          <p:spTgt spid="12"/>
                                        </p:tgtEl>
                                        <p:attrNameLst>
                                          <p:attrName>style.visibility</p:attrName>
                                        </p:attrNameLst>
                                      </p:cBhvr>
                                      <p:to>
                                        <p:strVal val="hidden"/>
                                      </p:to>
                                    </p:set>
                                  </p:childTnLst>
                                </p:cTn>
                              </p:par>
                              <p:par>
                                <p:cTn id="191" presetID="6" presetClass="emph" presetSubtype="0" fill="hold" grpId="1" nodeType="withEffect">
                                  <p:stCondLst>
                                    <p:cond delay="0"/>
                                  </p:stCondLst>
                                  <p:childTnLst>
                                    <p:animScale>
                                      <p:cBhvr>
                                        <p:cTn id="192" dur="3000" fill="hold"/>
                                        <p:tgtEl>
                                          <p:spTgt spid="13"/>
                                        </p:tgtEl>
                                      </p:cBhvr>
                                      <p:by x="400000" y="100000"/>
                                    </p:animScale>
                                  </p:childTnLst>
                                </p:cTn>
                              </p:par>
                              <p:par>
                                <p:cTn id="193" presetID="2" presetClass="exit" presetSubtype="3" fill="hold" grpId="2" nodeType="withEffect">
                                  <p:stCondLst>
                                    <p:cond delay="0"/>
                                  </p:stCondLst>
                                  <p:childTnLst>
                                    <p:anim calcmode="lin" valueType="num">
                                      <p:cBhvr additive="base">
                                        <p:cTn id="194" dur="4000"/>
                                        <p:tgtEl>
                                          <p:spTgt spid="13"/>
                                        </p:tgtEl>
                                        <p:attrNameLst>
                                          <p:attrName>ppt_x</p:attrName>
                                        </p:attrNameLst>
                                      </p:cBhvr>
                                      <p:tavLst>
                                        <p:tav tm="0">
                                          <p:val>
                                            <p:strVal val="ppt_x"/>
                                          </p:val>
                                        </p:tav>
                                        <p:tav tm="100000">
                                          <p:val>
                                            <p:strVal val="1+ppt_w/2"/>
                                          </p:val>
                                        </p:tav>
                                      </p:tavLst>
                                    </p:anim>
                                    <p:anim calcmode="lin" valueType="num">
                                      <p:cBhvr additive="base">
                                        <p:cTn id="195" dur="4000"/>
                                        <p:tgtEl>
                                          <p:spTgt spid="13"/>
                                        </p:tgtEl>
                                        <p:attrNameLst>
                                          <p:attrName>ppt_y</p:attrName>
                                        </p:attrNameLst>
                                      </p:cBhvr>
                                      <p:tavLst>
                                        <p:tav tm="0">
                                          <p:val>
                                            <p:strVal val="ppt_y"/>
                                          </p:val>
                                        </p:tav>
                                        <p:tav tm="100000">
                                          <p:val>
                                            <p:strVal val="0-ppt_h/2"/>
                                          </p:val>
                                        </p:tav>
                                      </p:tavLst>
                                    </p:anim>
                                    <p:set>
                                      <p:cBhvr>
                                        <p:cTn id="196" dur="1" fill="hold">
                                          <p:stCondLst>
                                            <p:cond delay="3999"/>
                                          </p:stCondLst>
                                        </p:cTn>
                                        <p:tgtEl>
                                          <p:spTgt spid="13"/>
                                        </p:tgtEl>
                                        <p:attrNameLst>
                                          <p:attrName>style.visibility</p:attrName>
                                        </p:attrNameLst>
                                      </p:cBhvr>
                                      <p:to>
                                        <p:strVal val="hidden"/>
                                      </p:to>
                                    </p:set>
                                  </p:childTnLst>
                                </p:cTn>
                              </p:par>
                              <p:par>
                                <p:cTn id="197" presetID="6" presetClass="emph" presetSubtype="0" fill="hold" grpId="1" nodeType="withEffect">
                                  <p:stCondLst>
                                    <p:cond delay="0"/>
                                  </p:stCondLst>
                                  <p:childTnLst>
                                    <p:animScale>
                                      <p:cBhvr>
                                        <p:cTn id="198" dur="3000" fill="hold"/>
                                        <p:tgtEl>
                                          <p:spTgt spid="14"/>
                                        </p:tgtEl>
                                      </p:cBhvr>
                                      <p:by x="400000" y="100000"/>
                                    </p:animScale>
                                  </p:childTnLst>
                                </p:cTn>
                              </p:par>
                              <p:par>
                                <p:cTn id="199" presetID="2" presetClass="exit" presetSubtype="3" fill="hold" grpId="2" nodeType="withEffect">
                                  <p:stCondLst>
                                    <p:cond delay="0"/>
                                  </p:stCondLst>
                                  <p:childTnLst>
                                    <p:anim calcmode="lin" valueType="num">
                                      <p:cBhvr additive="base">
                                        <p:cTn id="200" dur="4000"/>
                                        <p:tgtEl>
                                          <p:spTgt spid="14"/>
                                        </p:tgtEl>
                                        <p:attrNameLst>
                                          <p:attrName>ppt_x</p:attrName>
                                        </p:attrNameLst>
                                      </p:cBhvr>
                                      <p:tavLst>
                                        <p:tav tm="0">
                                          <p:val>
                                            <p:strVal val="ppt_x"/>
                                          </p:val>
                                        </p:tav>
                                        <p:tav tm="100000">
                                          <p:val>
                                            <p:strVal val="1+ppt_w/2"/>
                                          </p:val>
                                        </p:tav>
                                      </p:tavLst>
                                    </p:anim>
                                    <p:anim calcmode="lin" valueType="num">
                                      <p:cBhvr additive="base">
                                        <p:cTn id="201" dur="4000"/>
                                        <p:tgtEl>
                                          <p:spTgt spid="14"/>
                                        </p:tgtEl>
                                        <p:attrNameLst>
                                          <p:attrName>ppt_y</p:attrName>
                                        </p:attrNameLst>
                                      </p:cBhvr>
                                      <p:tavLst>
                                        <p:tav tm="0">
                                          <p:val>
                                            <p:strVal val="ppt_y"/>
                                          </p:val>
                                        </p:tav>
                                        <p:tav tm="100000">
                                          <p:val>
                                            <p:strVal val="0-ppt_h/2"/>
                                          </p:val>
                                        </p:tav>
                                      </p:tavLst>
                                    </p:anim>
                                    <p:set>
                                      <p:cBhvr>
                                        <p:cTn id="202" dur="1" fill="hold">
                                          <p:stCondLst>
                                            <p:cond delay="3999"/>
                                          </p:stCondLst>
                                        </p:cTn>
                                        <p:tgtEl>
                                          <p:spTgt spid="14"/>
                                        </p:tgtEl>
                                        <p:attrNameLst>
                                          <p:attrName>style.visibility</p:attrName>
                                        </p:attrNameLst>
                                      </p:cBhvr>
                                      <p:to>
                                        <p:strVal val="hidden"/>
                                      </p:to>
                                    </p:set>
                                  </p:childTnLst>
                                </p:cTn>
                              </p:par>
                              <p:par>
                                <p:cTn id="203" presetID="6" presetClass="emph" presetSubtype="0" fill="hold" grpId="1" nodeType="withEffect">
                                  <p:stCondLst>
                                    <p:cond delay="0"/>
                                  </p:stCondLst>
                                  <p:childTnLst>
                                    <p:animScale>
                                      <p:cBhvr>
                                        <p:cTn id="204" dur="3000" fill="hold"/>
                                        <p:tgtEl>
                                          <p:spTgt spid="15"/>
                                        </p:tgtEl>
                                      </p:cBhvr>
                                      <p:by x="400000" y="100000"/>
                                    </p:animScale>
                                  </p:childTnLst>
                                </p:cTn>
                              </p:par>
                              <p:par>
                                <p:cTn id="205" presetID="2" presetClass="exit" presetSubtype="6" fill="hold" grpId="2" nodeType="withEffect">
                                  <p:stCondLst>
                                    <p:cond delay="0"/>
                                  </p:stCondLst>
                                  <p:childTnLst>
                                    <p:anim calcmode="lin" valueType="num">
                                      <p:cBhvr additive="base">
                                        <p:cTn id="206" dur="4000"/>
                                        <p:tgtEl>
                                          <p:spTgt spid="15"/>
                                        </p:tgtEl>
                                        <p:attrNameLst>
                                          <p:attrName>ppt_x</p:attrName>
                                        </p:attrNameLst>
                                      </p:cBhvr>
                                      <p:tavLst>
                                        <p:tav tm="0">
                                          <p:val>
                                            <p:strVal val="ppt_x"/>
                                          </p:val>
                                        </p:tav>
                                        <p:tav tm="100000">
                                          <p:val>
                                            <p:strVal val="1+ppt_w/2"/>
                                          </p:val>
                                        </p:tav>
                                      </p:tavLst>
                                    </p:anim>
                                    <p:anim calcmode="lin" valueType="num">
                                      <p:cBhvr additive="base">
                                        <p:cTn id="207" dur="4000"/>
                                        <p:tgtEl>
                                          <p:spTgt spid="15"/>
                                        </p:tgtEl>
                                        <p:attrNameLst>
                                          <p:attrName>ppt_y</p:attrName>
                                        </p:attrNameLst>
                                      </p:cBhvr>
                                      <p:tavLst>
                                        <p:tav tm="0">
                                          <p:val>
                                            <p:strVal val="ppt_y"/>
                                          </p:val>
                                        </p:tav>
                                        <p:tav tm="100000">
                                          <p:val>
                                            <p:strVal val="1+ppt_h/2"/>
                                          </p:val>
                                        </p:tav>
                                      </p:tavLst>
                                    </p:anim>
                                    <p:set>
                                      <p:cBhvr>
                                        <p:cTn id="208" dur="1" fill="hold">
                                          <p:stCondLst>
                                            <p:cond delay="3999"/>
                                          </p:stCondLst>
                                        </p:cTn>
                                        <p:tgtEl>
                                          <p:spTgt spid="15"/>
                                        </p:tgtEl>
                                        <p:attrNameLst>
                                          <p:attrName>style.visibility</p:attrName>
                                        </p:attrNameLst>
                                      </p:cBhvr>
                                      <p:to>
                                        <p:strVal val="hidden"/>
                                      </p:to>
                                    </p:set>
                                  </p:childTnLst>
                                </p:cTn>
                              </p:par>
                              <p:par>
                                <p:cTn id="209" presetID="6" presetClass="emph" presetSubtype="0" fill="hold" grpId="1" nodeType="withEffect">
                                  <p:stCondLst>
                                    <p:cond delay="0"/>
                                  </p:stCondLst>
                                  <p:childTnLst>
                                    <p:animScale>
                                      <p:cBhvr>
                                        <p:cTn id="210" dur="3000" fill="hold"/>
                                        <p:tgtEl>
                                          <p:spTgt spid="16"/>
                                        </p:tgtEl>
                                      </p:cBhvr>
                                      <p:by x="400000" y="100000"/>
                                    </p:animScale>
                                  </p:childTnLst>
                                </p:cTn>
                              </p:par>
                              <p:par>
                                <p:cTn id="211" presetID="2" presetClass="exit" presetSubtype="6" fill="hold" grpId="2" nodeType="withEffect">
                                  <p:stCondLst>
                                    <p:cond delay="0"/>
                                  </p:stCondLst>
                                  <p:childTnLst>
                                    <p:anim calcmode="lin" valueType="num">
                                      <p:cBhvr additive="base">
                                        <p:cTn id="212" dur="4000"/>
                                        <p:tgtEl>
                                          <p:spTgt spid="16"/>
                                        </p:tgtEl>
                                        <p:attrNameLst>
                                          <p:attrName>ppt_x</p:attrName>
                                        </p:attrNameLst>
                                      </p:cBhvr>
                                      <p:tavLst>
                                        <p:tav tm="0">
                                          <p:val>
                                            <p:strVal val="ppt_x"/>
                                          </p:val>
                                        </p:tav>
                                        <p:tav tm="100000">
                                          <p:val>
                                            <p:strVal val="1+ppt_w/2"/>
                                          </p:val>
                                        </p:tav>
                                      </p:tavLst>
                                    </p:anim>
                                    <p:anim calcmode="lin" valueType="num">
                                      <p:cBhvr additive="base">
                                        <p:cTn id="213" dur="4000"/>
                                        <p:tgtEl>
                                          <p:spTgt spid="16"/>
                                        </p:tgtEl>
                                        <p:attrNameLst>
                                          <p:attrName>ppt_y</p:attrName>
                                        </p:attrNameLst>
                                      </p:cBhvr>
                                      <p:tavLst>
                                        <p:tav tm="0">
                                          <p:val>
                                            <p:strVal val="ppt_y"/>
                                          </p:val>
                                        </p:tav>
                                        <p:tav tm="100000">
                                          <p:val>
                                            <p:strVal val="1+ppt_h/2"/>
                                          </p:val>
                                        </p:tav>
                                      </p:tavLst>
                                    </p:anim>
                                    <p:set>
                                      <p:cBhvr>
                                        <p:cTn id="214" dur="1" fill="hold">
                                          <p:stCondLst>
                                            <p:cond delay="3999"/>
                                          </p:stCondLst>
                                        </p:cTn>
                                        <p:tgtEl>
                                          <p:spTgt spid="16"/>
                                        </p:tgtEl>
                                        <p:attrNameLst>
                                          <p:attrName>style.visibility</p:attrName>
                                        </p:attrNameLst>
                                      </p:cBhvr>
                                      <p:to>
                                        <p:strVal val="hidden"/>
                                      </p:to>
                                    </p:set>
                                  </p:childTnLst>
                                </p:cTn>
                              </p:par>
                              <p:par>
                                <p:cTn id="215" presetID="6" presetClass="emph" presetSubtype="0" fill="hold" grpId="1" nodeType="withEffect">
                                  <p:stCondLst>
                                    <p:cond delay="0"/>
                                  </p:stCondLst>
                                  <p:childTnLst>
                                    <p:animScale>
                                      <p:cBhvr>
                                        <p:cTn id="216" dur="3000" fill="hold"/>
                                        <p:tgtEl>
                                          <p:spTgt spid="17"/>
                                        </p:tgtEl>
                                      </p:cBhvr>
                                      <p:by x="400000" y="100000"/>
                                    </p:animScale>
                                  </p:childTnLst>
                                </p:cTn>
                              </p:par>
                              <p:par>
                                <p:cTn id="217" presetID="2" presetClass="exit" presetSubtype="6" fill="hold" grpId="2" nodeType="withEffect">
                                  <p:stCondLst>
                                    <p:cond delay="0"/>
                                  </p:stCondLst>
                                  <p:childTnLst>
                                    <p:anim calcmode="lin" valueType="num">
                                      <p:cBhvr additive="base">
                                        <p:cTn id="218" dur="4000"/>
                                        <p:tgtEl>
                                          <p:spTgt spid="17"/>
                                        </p:tgtEl>
                                        <p:attrNameLst>
                                          <p:attrName>ppt_x</p:attrName>
                                        </p:attrNameLst>
                                      </p:cBhvr>
                                      <p:tavLst>
                                        <p:tav tm="0">
                                          <p:val>
                                            <p:strVal val="ppt_x"/>
                                          </p:val>
                                        </p:tav>
                                        <p:tav tm="100000">
                                          <p:val>
                                            <p:strVal val="1+ppt_w/2"/>
                                          </p:val>
                                        </p:tav>
                                      </p:tavLst>
                                    </p:anim>
                                    <p:anim calcmode="lin" valueType="num">
                                      <p:cBhvr additive="base">
                                        <p:cTn id="219" dur="4000"/>
                                        <p:tgtEl>
                                          <p:spTgt spid="17"/>
                                        </p:tgtEl>
                                        <p:attrNameLst>
                                          <p:attrName>ppt_y</p:attrName>
                                        </p:attrNameLst>
                                      </p:cBhvr>
                                      <p:tavLst>
                                        <p:tav tm="0">
                                          <p:val>
                                            <p:strVal val="ppt_y"/>
                                          </p:val>
                                        </p:tav>
                                        <p:tav tm="100000">
                                          <p:val>
                                            <p:strVal val="1+ppt_h/2"/>
                                          </p:val>
                                        </p:tav>
                                      </p:tavLst>
                                    </p:anim>
                                    <p:set>
                                      <p:cBhvr>
                                        <p:cTn id="220" dur="1" fill="hold">
                                          <p:stCondLst>
                                            <p:cond delay="3999"/>
                                          </p:stCondLst>
                                        </p:cTn>
                                        <p:tgtEl>
                                          <p:spTgt spid="17"/>
                                        </p:tgtEl>
                                        <p:attrNameLst>
                                          <p:attrName>style.visibility</p:attrName>
                                        </p:attrNameLst>
                                      </p:cBhvr>
                                      <p:to>
                                        <p:strVal val="hidden"/>
                                      </p:to>
                                    </p:set>
                                  </p:childTnLst>
                                </p:cTn>
                              </p:par>
                              <p:par>
                                <p:cTn id="221" presetID="6" presetClass="emph" presetSubtype="0" fill="hold" grpId="1" nodeType="withEffect">
                                  <p:stCondLst>
                                    <p:cond delay="0"/>
                                  </p:stCondLst>
                                  <p:childTnLst>
                                    <p:animScale>
                                      <p:cBhvr>
                                        <p:cTn id="222" dur="3000" fill="hold"/>
                                        <p:tgtEl>
                                          <p:spTgt spid="19"/>
                                        </p:tgtEl>
                                      </p:cBhvr>
                                      <p:by x="400000" y="100000"/>
                                    </p:animScale>
                                  </p:childTnLst>
                                </p:cTn>
                              </p:par>
                              <p:par>
                                <p:cTn id="223" presetID="2" presetClass="exit" presetSubtype="6" fill="hold" grpId="2" nodeType="withEffect">
                                  <p:stCondLst>
                                    <p:cond delay="0"/>
                                  </p:stCondLst>
                                  <p:childTnLst>
                                    <p:anim calcmode="lin" valueType="num">
                                      <p:cBhvr additive="base">
                                        <p:cTn id="224" dur="4000"/>
                                        <p:tgtEl>
                                          <p:spTgt spid="19"/>
                                        </p:tgtEl>
                                        <p:attrNameLst>
                                          <p:attrName>ppt_x</p:attrName>
                                        </p:attrNameLst>
                                      </p:cBhvr>
                                      <p:tavLst>
                                        <p:tav tm="0">
                                          <p:val>
                                            <p:strVal val="ppt_x"/>
                                          </p:val>
                                        </p:tav>
                                        <p:tav tm="100000">
                                          <p:val>
                                            <p:strVal val="1+ppt_w/2"/>
                                          </p:val>
                                        </p:tav>
                                      </p:tavLst>
                                    </p:anim>
                                    <p:anim calcmode="lin" valueType="num">
                                      <p:cBhvr additive="base">
                                        <p:cTn id="225" dur="4000"/>
                                        <p:tgtEl>
                                          <p:spTgt spid="19"/>
                                        </p:tgtEl>
                                        <p:attrNameLst>
                                          <p:attrName>ppt_y</p:attrName>
                                        </p:attrNameLst>
                                      </p:cBhvr>
                                      <p:tavLst>
                                        <p:tav tm="0">
                                          <p:val>
                                            <p:strVal val="ppt_y"/>
                                          </p:val>
                                        </p:tav>
                                        <p:tav tm="100000">
                                          <p:val>
                                            <p:strVal val="1+ppt_h/2"/>
                                          </p:val>
                                        </p:tav>
                                      </p:tavLst>
                                    </p:anim>
                                    <p:set>
                                      <p:cBhvr>
                                        <p:cTn id="226" dur="1" fill="hold">
                                          <p:stCondLst>
                                            <p:cond delay="3999"/>
                                          </p:stCondLst>
                                        </p:cTn>
                                        <p:tgtEl>
                                          <p:spTgt spid="19"/>
                                        </p:tgtEl>
                                        <p:attrNameLst>
                                          <p:attrName>style.visibility</p:attrName>
                                        </p:attrNameLst>
                                      </p:cBhvr>
                                      <p:to>
                                        <p:strVal val="hidden"/>
                                      </p:to>
                                    </p:set>
                                  </p:childTnLst>
                                </p:cTn>
                              </p:par>
                              <p:par>
                                <p:cTn id="227" presetID="6" presetClass="emph" presetSubtype="0" fill="hold" grpId="1" nodeType="withEffect">
                                  <p:stCondLst>
                                    <p:cond delay="0"/>
                                  </p:stCondLst>
                                  <p:childTnLst>
                                    <p:animScale>
                                      <p:cBhvr>
                                        <p:cTn id="228" dur="3000" fill="hold"/>
                                        <p:tgtEl>
                                          <p:spTgt spid="20"/>
                                        </p:tgtEl>
                                      </p:cBhvr>
                                      <p:by x="400000" y="100000"/>
                                    </p:animScale>
                                  </p:childTnLst>
                                </p:cTn>
                              </p:par>
                              <p:par>
                                <p:cTn id="229" presetID="2" presetClass="exit" presetSubtype="12" fill="hold" grpId="2" nodeType="withEffect">
                                  <p:stCondLst>
                                    <p:cond delay="0"/>
                                  </p:stCondLst>
                                  <p:childTnLst>
                                    <p:anim calcmode="lin" valueType="num">
                                      <p:cBhvr additive="base">
                                        <p:cTn id="230" dur="4000"/>
                                        <p:tgtEl>
                                          <p:spTgt spid="20"/>
                                        </p:tgtEl>
                                        <p:attrNameLst>
                                          <p:attrName>ppt_x</p:attrName>
                                        </p:attrNameLst>
                                      </p:cBhvr>
                                      <p:tavLst>
                                        <p:tav tm="0">
                                          <p:val>
                                            <p:strVal val="ppt_x"/>
                                          </p:val>
                                        </p:tav>
                                        <p:tav tm="100000">
                                          <p:val>
                                            <p:strVal val="0-ppt_w/2"/>
                                          </p:val>
                                        </p:tav>
                                      </p:tavLst>
                                    </p:anim>
                                    <p:anim calcmode="lin" valueType="num">
                                      <p:cBhvr additive="base">
                                        <p:cTn id="231" dur="4000"/>
                                        <p:tgtEl>
                                          <p:spTgt spid="20"/>
                                        </p:tgtEl>
                                        <p:attrNameLst>
                                          <p:attrName>ppt_y</p:attrName>
                                        </p:attrNameLst>
                                      </p:cBhvr>
                                      <p:tavLst>
                                        <p:tav tm="0">
                                          <p:val>
                                            <p:strVal val="ppt_y"/>
                                          </p:val>
                                        </p:tav>
                                        <p:tav tm="100000">
                                          <p:val>
                                            <p:strVal val="1+ppt_h/2"/>
                                          </p:val>
                                        </p:tav>
                                      </p:tavLst>
                                    </p:anim>
                                    <p:set>
                                      <p:cBhvr>
                                        <p:cTn id="232" dur="1" fill="hold">
                                          <p:stCondLst>
                                            <p:cond delay="3999"/>
                                          </p:stCondLst>
                                        </p:cTn>
                                        <p:tgtEl>
                                          <p:spTgt spid="20"/>
                                        </p:tgtEl>
                                        <p:attrNameLst>
                                          <p:attrName>style.visibility</p:attrName>
                                        </p:attrNameLst>
                                      </p:cBhvr>
                                      <p:to>
                                        <p:strVal val="hidden"/>
                                      </p:to>
                                    </p:set>
                                  </p:childTnLst>
                                </p:cTn>
                              </p:par>
                              <p:par>
                                <p:cTn id="233" presetID="6" presetClass="emph" presetSubtype="0" fill="hold" grpId="1" nodeType="withEffect">
                                  <p:stCondLst>
                                    <p:cond delay="0"/>
                                  </p:stCondLst>
                                  <p:childTnLst>
                                    <p:animScale>
                                      <p:cBhvr>
                                        <p:cTn id="234" dur="3000" fill="hold"/>
                                        <p:tgtEl>
                                          <p:spTgt spid="21"/>
                                        </p:tgtEl>
                                      </p:cBhvr>
                                      <p:by x="400000" y="100000"/>
                                    </p:animScale>
                                  </p:childTnLst>
                                </p:cTn>
                              </p:par>
                              <p:par>
                                <p:cTn id="235" presetID="2" presetClass="exit" presetSubtype="3" fill="hold" grpId="2" nodeType="withEffect">
                                  <p:stCondLst>
                                    <p:cond delay="0"/>
                                  </p:stCondLst>
                                  <p:childTnLst>
                                    <p:anim calcmode="lin" valueType="num">
                                      <p:cBhvr additive="base">
                                        <p:cTn id="236" dur="4000"/>
                                        <p:tgtEl>
                                          <p:spTgt spid="21"/>
                                        </p:tgtEl>
                                        <p:attrNameLst>
                                          <p:attrName>ppt_x</p:attrName>
                                        </p:attrNameLst>
                                      </p:cBhvr>
                                      <p:tavLst>
                                        <p:tav tm="0">
                                          <p:val>
                                            <p:strVal val="ppt_x"/>
                                          </p:val>
                                        </p:tav>
                                        <p:tav tm="100000">
                                          <p:val>
                                            <p:strVal val="1+ppt_w/2"/>
                                          </p:val>
                                        </p:tav>
                                      </p:tavLst>
                                    </p:anim>
                                    <p:anim calcmode="lin" valueType="num">
                                      <p:cBhvr additive="base">
                                        <p:cTn id="237" dur="4000"/>
                                        <p:tgtEl>
                                          <p:spTgt spid="21"/>
                                        </p:tgtEl>
                                        <p:attrNameLst>
                                          <p:attrName>ppt_y</p:attrName>
                                        </p:attrNameLst>
                                      </p:cBhvr>
                                      <p:tavLst>
                                        <p:tav tm="0">
                                          <p:val>
                                            <p:strVal val="ppt_y"/>
                                          </p:val>
                                        </p:tav>
                                        <p:tav tm="100000">
                                          <p:val>
                                            <p:strVal val="0-ppt_h/2"/>
                                          </p:val>
                                        </p:tav>
                                      </p:tavLst>
                                    </p:anim>
                                    <p:set>
                                      <p:cBhvr>
                                        <p:cTn id="238" dur="1" fill="hold">
                                          <p:stCondLst>
                                            <p:cond delay="3999"/>
                                          </p:stCondLst>
                                        </p:cTn>
                                        <p:tgtEl>
                                          <p:spTgt spid="21"/>
                                        </p:tgtEl>
                                        <p:attrNameLst>
                                          <p:attrName>style.visibility</p:attrName>
                                        </p:attrNameLst>
                                      </p:cBhvr>
                                      <p:to>
                                        <p:strVal val="hidden"/>
                                      </p:to>
                                    </p:set>
                                  </p:childTnLst>
                                </p:cTn>
                              </p:par>
                              <p:par>
                                <p:cTn id="239" presetID="6" presetClass="emph" presetSubtype="0" fill="hold" grpId="1" nodeType="withEffect">
                                  <p:stCondLst>
                                    <p:cond delay="0"/>
                                  </p:stCondLst>
                                  <p:childTnLst>
                                    <p:animScale>
                                      <p:cBhvr>
                                        <p:cTn id="240" dur="3000" fill="hold"/>
                                        <p:tgtEl>
                                          <p:spTgt spid="22"/>
                                        </p:tgtEl>
                                      </p:cBhvr>
                                      <p:by x="400000" y="100000"/>
                                    </p:animScale>
                                  </p:childTnLst>
                                </p:cTn>
                              </p:par>
                              <p:par>
                                <p:cTn id="241" presetID="2" presetClass="exit" presetSubtype="9" fill="hold" grpId="2" nodeType="withEffect">
                                  <p:stCondLst>
                                    <p:cond delay="0"/>
                                  </p:stCondLst>
                                  <p:childTnLst>
                                    <p:anim calcmode="lin" valueType="num">
                                      <p:cBhvr additive="base">
                                        <p:cTn id="242" dur="4000"/>
                                        <p:tgtEl>
                                          <p:spTgt spid="22"/>
                                        </p:tgtEl>
                                        <p:attrNameLst>
                                          <p:attrName>ppt_x</p:attrName>
                                        </p:attrNameLst>
                                      </p:cBhvr>
                                      <p:tavLst>
                                        <p:tav tm="0">
                                          <p:val>
                                            <p:strVal val="ppt_x"/>
                                          </p:val>
                                        </p:tav>
                                        <p:tav tm="100000">
                                          <p:val>
                                            <p:strVal val="0-ppt_w/2"/>
                                          </p:val>
                                        </p:tav>
                                      </p:tavLst>
                                    </p:anim>
                                    <p:anim calcmode="lin" valueType="num">
                                      <p:cBhvr additive="base">
                                        <p:cTn id="243" dur="4000"/>
                                        <p:tgtEl>
                                          <p:spTgt spid="22"/>
                                        </p:tgtEl>
                                        <p:attrNameLst>
                                          <p:attrName>ppt_y</p:attrName>
                                        </p:attrNameLst>
                                      </p:cBhvr>
                                      <p:tavLst>
                                        <p:tav tm="0">
                                          <p:val>
                                            <p:strVal val="ppt_y"/>
                                          </p:val>
                                        </p:tav>
                                        <p:tav tm="100000">
                                          <p:val>
                                            <p:strVal val="0-ppt_h/2"/>
                                          </p:val>
                                        </p:tav>
                                      </p:tavLst>
                                    </p:anim>
                                    <p:set>
                                      <p:cBhvr>
                                        <p:cTn id="244" dur="1" fill="hold">
                                          <p:stCondLst>
                                            <p:cond delay="3999"/>
                                          </p:stCondLst>
                                        </p:cTn>
                                        <p:tgtEl>
                                          <p:spTgt spid="22"/>
                                        </p:tgtEl>
                                        <p:attrNameLst>
                                          <p:attrName>style.visibility</p:attrName>
                                        </p:attrNameLst>
                                      </p:cBhvr>
                                      <p:to>
                                        <p:strVal val="hidden"/>
                                      </p:to>
                                    </p:set>
                                  </p:childTnLst>
                                </p:cTn>
                              </p:par>
                              <p:par>
                                <p:cTn id="245" presetID="23" presetClass="entr" presetSubtype="528" fill="hold" nodeType="withEffect">
                                  <p:stCondLst>
                                    <p:cond delay="0"/>
                                  </p:stCondLst>
                                  <p:childTnLst>
                                    <p:set>
                                      <p:cBhvr>
                                        <p:cTn id="246" dur="1" fill="hold">
                                          <p:stCondLst>
                                            <p:cond delay="0"/>
                                          </p:stCondLst>
                                        </p:cTn>
                                        <p:tgtEl>
                                          <p:spTgt spid="23"/>
                                        </p:tgtEl>
                                        <p:attrNameLst>
                                          <p:attrName>style.visibility</p:attrName>
                                        </p:attrNameLst>
                                      </p:cBhvr>
                                      <p:to>
                                        <p:strVal val="visible"/>
                                      </p:to>
                                    </p:set>
                                    <p:anim calcmode="lin" valueType="num">
                                      <p:cBhvr>
                                        <p:cTn id="247" dur="3250" fill="hold"/>
                                        <p:tgtEl>
                                          <p:spTgt spid="23"/>
                                        </p:tgtEl>
                                        <p:attrNameLst>
                                          <p:attrName>ppt_w</p:attrName>
                                        </p:attrNameLst>
                                      </p:cBhvr>
                                      <p:tavLst>
                                        <p:tav tm="0">
                                          <p:val>
                                            <p:fltVal val="0"/>
                                          </p:val>
                                        </p:tav>
                                        <p:tav tm="100000">
                                          <p:val>
                                            <p:strVal val="#ppt_w"/>
                                          </p:val>
                                        </p:tav>
                                      </p:tavLst>
                                    </p:anim>
                                    <p:anim calcmode="lin" valueType="num">
                                      <p:cBhvr>
                                        <p:cTn id="248" dur="3250" fill="hold"/>
                                        <p:tgtEl>
                                          <p:spTgt spid="23"/>
                                        </p:tgtEl>
                                        <p:attrNameLst>
                                          <p:attrName>ppt_h</p:attrName>
                                        </p:attrNameLst>
                                      </p:cBhvr>
                                      <p:tavLst>
                                        <p:tav tm="0">
                                          <p:val>
                                            <p:fltVal val="0"/>
                                          </p:val>
                                        </p:tav>
                                        <p:tav tm="100000">
                                          <p:val>
                                            <p:strVal val="#ppt_h"/>
                                          </p:val>
                                        </p:tav>
                                      </p:tavLst>
                                    </p:anim>
                                    <p:anim calcmode="lin" valueType="num">
                                      <p:cBhvr>
                                        <p:cTn id="249" dur="3250" fill="hold"/>
                                        <p:tgtEl>
                                          <p:spTgt spid="23"/>
                                        </p:tgtEl>
                                        <p:attrNameLst>
                                          <p:attrName>ppt_x</p:attrName>
                                        </p:attrNameLst>
                                      </p:cBhvr>
                                      <p:tavLst>
                                        <p:tav tm="0">
                                          <p:val>
                                            <p:fltVal val="0.5"/>
                                          </p:val>
                                        </p:tav>
                                        <p:tav tm="100000">
                                          <p:val>
                                            <p:strVal val="#ppt_x"/>
                                          </p:val>
                                        </p:tav>
                                      </p:tavLst>
                                    </p:anim>
                                    <p:anim calcmode="lin" valueType="num">
                                      <p:cBhvr>
                                        <p:cTn id="250" dur="3250" fill="hold"/>
                                        <p:tgtEl>
                                          <p:spTgt spid="23"/>
                                        </p:tgtEl>
                                        <p:attrNameLst>
                                          <p:attrName>ppt_y</p:attrName>
                                        </p:attrNameLst>
                                      </p:cBhvr>
                                      <p:tavLst>
                                        <p:tav tm="0">
                                          <p:val>
                                            <p:fltVal val="0.5"/>
                                          </p:val>
                                        </p:tav>
                                        <p:tav tm="100000">
                                          <p:val>
                                            <p:strVal val="#ppt_y"/>
                                          </p:val>
                                        </p:tav>
                                      </p:tavLst>
                                    </p:anim>
                                  </p:childTnLst>
                                </p:cTn>
                              </p:par>
                              <p:par>
                                <p:cTn id="251" presetID="8" presetClass="entr" presetSubtype="32" fill="hold" nodeType="withEffect">
                                  <p:stCondLst>
                                    <p:cond delay="0"/>
                                  </p:stCondLst>
                                  <p:childTnLst>
                                    <p:set>
                                      <p:cBhvr>
                                        <p:cTn id="252" dur="1" fill="hold">
                                          <p:stCondLst>
                                            <p:cond delay="0"/>
                                          </p:stCondLst>
                                        </p:cTn>
                                        <p:tgtEl>
                                          <p:spTgt spid="23"/>
                                        </p:tgtEl>
                                        <p:attrNameLst>
                                          <p:attrName>style.visibility</p:attrName>
                                        </p:attrNameLst>
                                      </p:cBhvr>
                                      <p:to>
                                        <p:strVal val="visible"/>
                                      </p:to>
                                    </p:set>
                                    <p:animEffect transition="in" filter="diamond(out)">
                                      <p:cBhvr>
                                        <p:cTn id="253" dur="3250"/>
                                        <p:tgtEl>
                                          <p:spTgt spid="23"/>
                                        </p:tgtEl>
                                      </p:cBhvr>
                                    </p:animEffect>
                                  </p:childTnLst>
                                </p:cTn>
                              </p:par>
                              <p:par>
                                <p:cTn id="254" presetID="9" presetClass="emph" presetSubtype="0" grpId="0" nodeType="withEffect">
                                  <p:stCondLst>
                                    <p:cond delay="0"/>
                                  </p:stCondLst>
                                  <p:childTnLst>
                                    <p:set>
                                      <p:cBhvr rctx="PPT">
                                        <p:cTn id="255" dur="indefinite"/>
                                        <p:tgtEl>
                                          <p:spTgt spid="24"/>
                                        </p:tgtEl>
                                        <p:attrNameLst>
                                          <p:attrName>style.opacity</p:attrName>
                                        </p:attrNameLst>
                                      </p:cBhvr>
                                      <p:to>
                                        <p:strVal val="0"/>
                                      </p:to>
                                    </p:set>
                                    <p:animEffect filter="image" prLst="opacity: 0">
                                      <p:cBhvr rctx="IE">
                                        <p:cTn id="256" dur="indefinite"/>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 grpId="2" animBg="1"/>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4"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6" name="105 Imagen" descr="Diapositiva50"/>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4758" y="0"/>
            <a:ext cx="9144000" cy="5143500"/>
          </a:xfrm>
          <a:prstGeom prst="rect">
            <a:avLst/>
          </a:prstGeom>
          <a:noFill/>
          <a:ln>
            <a:noFill/>
          </a:ln>
        </p:spPr>
      </p:pic>
      <p:grpSp>
        <p:nvGrpSpPr>
          <p:cNvPr id="27" name="26 Grupo"/>
          <p:cNvGrpSpPr/>
          <p:nvPr/>
        </p:nvGrpSpPr>
        <p:grpSpPr>
          <a:xfrm rot="17238003">
            <a:off x="987678" y="329033"/>
            <a:ext cx="3024336" cy="2024608"/>
            <a:chOff x="2555776" y="411510"/>
            <a:chExt cx="3024336" cy="2024608"/>
          </a:xfrm>
          <a:gradFill>
            <a:gsLst>
              <a:gs pos="2500">
                <a:schemeClr val="bg1">
                  <a:lumMod val="37000"/>
                  <a:lumOff val="63000"/>
                </a:schemeClr>
              </a:gs>
              <a:gs pos="45000">
                <a:schemeClr val="accent6">
                  <a:lumMod val="75000"/>
                </a:schemeClr>
              </a:gs>
              <a:gs pos="69000">
                <a:srgbClr val="FF6600"/>
              </a:gs>
              <a:gs pos="100000">
                <a:srgbClr val="4D0808"/>
              </a:gs>
            </a:gsLst>
            <a:lin ang="5400000" scaled="0"/>
          </a:gradFill>
          <a:scene3d>
            <a:camera prst="orthographicFront"/>
            <a:lightRig rig="flat" dir="t">
              <a:rot lat="0" lon="0" rev="12600000"/>
            </a:lightRig>
          </a:scene3d>
        </p:grpSpPr>
        <p:grpSp>
          <p:nvGrpSpPr>
            <p:cNvPr id="10" name="9 Grupo"/>
            <p:cNvGrpSpPr/>
            <p:nvPr/>
          </p:nvGrpSpPr>
          <p:grpSpPr>
            <a:xfrm>
              <a:off x="2555776" y="411510"/>
              <a:ext cx="3024336" cy="864096"/>
              <a:chOff x="2555776" y="411510"/>
              <a:chExt cx="4060016" cy="1232520"/>
            </a:xfrm>
            <a:grpFill/>
          </p:grpSpPr>
          <p:sp>
            <p:nvSpPr>
              <p:cNvPr id="2" name="1 Elipse"/>
              <p:cNvSpPr/>
              <p:nvPr/>
            </p:nvSpPr>
            <p:spPr>
              <a:xfrm>
                <a:off x="4283968" y="411510"/>
                <a:ext cx="576064" cy="576064"/>
              </a:xfrm>
              <a:prstGeom prst="ellipse">
                <a:avLst/>
              </a:prstGeom>
              <a:grpFill/>
              <a:ln>
                <a:solidFill>
                  <a:schemeClr val="bg1"/>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 name="2 Elipse"/>
              <p:cNvSpPr/>
              <p:nvPr/>
            </p:nvSpPr>
            <p:spPr>
              <a:xfrm>
                <a:off x="3635896" y="627534"/>
                <a:ext cx="495672" cy="495672"/>
              </a:xfrm>
              <a:prstGeom prst="ellipse">
                <a:avLst/>
              </a:prstGeom>
              <a:grpFill/>
              <a:ln>
                <a:solidFill>
                  <a:schemeClr val="bg1"/>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Elipse"/>
              <p:cNvSpPr/>
              <p:nvPr/>
            </p:nvSpPr>
            <p:spPr>
              <a:xfrm>
                <a:off x="3059832" y="915566"/>
                <a:ext cx="423664" cy="432048"/>
              </a:xfrm>
              <a:prstGeom prst="ellipse">
                <a:avLst/>
              </a:prstGeom>
              <a:grpFill/>
              <a:ln>
                <a:solidFill>
                  <a:schemeClr val="bg1"/>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Elipse"/>
              <p:cNvSpPr/>
              <p:nvPr/>
            </p:nvSpPr>
            <p:spPr>
              <a:xfrm>
                <a:off x="2555776" y="1275606"/>
                <a:ext cx="351656" cy="368424"/>
              </a:xfrm>
              <a:prstGeom prst="ellipse">
                <a:avLst/>
              </a:prstGeom>
              <a:grpFill/>
              <a:ln>
                <a:solidFill>
                  <a:schemeClr val="bg1"/>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Elipse"/>
              <p:cNvSpPr/>
              <p:nvPr/>
            </p:nvSpPr>
            <p:spPr>
              <a:xfrm flipH="1">
                <a:off x="5040000" y="627534"/>
                <a:ext cx="495672" cy="495672"/>
              </a:xfrm>
              <a:prstGeom prst="ellipse">
                <a:avLst/>
              </a:prstGeom>
              <a:grpFill/>
              <a:ln>
                <a:solidFill>
                  <a:schemeClr val="bg1"/>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lipse"/>
              <p:cNvSpPr/>
              <p:nvPr/>
            </p:nvSpPr>
            <p:spPr>
              <a:xfrm flipH="1">
                <a:off x="5688072" y="915566"/>
                <a:ext cx="423664" cy="432048"/>
              </a:xfrm>
              <a:prstGeom prst="ellipse">
                <a:avLst/>
              </a:prstGeom>
              <a:grpFill/>
              <a:ln>
                <a:solidFill>
                  <a:schemeClr val="bg1"/>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lipse"/>
              <p:cNvSpPr/>
              <p:nvPr/>
            </p:nvSpPr>
            <p:spPr>
              <a:xfrm flipH="1">
                <a:off x="6264136" y="1275606"/>
                <a:ext cx="351656" cy="368424"/>
              </a:xfrm>
              <a:prstGeom prst="ellipse">
                <a:avLst/>
              </a:prstGeom>
              <a:grpFill/>
              <a:ln>
                <a:solidFill>
                  <a:schemeClr val="bg1"/>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1" name="10 Grupo"/>
            <p:cNvGrpSpPr/>
            <p:nvPr/>
          </p:nvGrpSpPr>
          <p:grpSpPr>
            <a:xfrm>
              <a:off x="2771800" y="1116000"/>
              <a:ext cx="2520280" cy="792088"/>
              <a:chOff x="2555776" y="411510"/>
              <a:chExt cx="4060016" cy="1232520"/>
            </a:xfrm>
            <a:grpFill/>
          </p:grpSpPr>
          <p:sp>
            <p:nvSpPr>
              <p:cNvPr id="12" name="11 Elipse"/>
              <p:cNvSpPr/>
              <p:nvPr/>
            </p:nvSpPr>
            <p:spPr>
              <a:xfrm>
                <a:off x="4283968" y="411510"/>
                <a:ext cx="576064" cy="576064"/>
              </a:xfrm>
              <a:prstGeom prst="ellipse">
                <a:avLst/>
              </a:prstGeom>
              <a:grpFill/>
              <a:ln>
                <a:solidFill>
                  <a:schemeClr val="bg1"/>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Elipse"/>
              <p:cNvSpPr/>
              <p:nvPr/>
            </p:nvSpPr>
            <p:spPr>
              <a:xfrm>
                <a:off x="3635896" y="627534"/>
                <a:ext cx="495672" cy="495672"/>
              </a:xfrm>
              <a:prstGeom prst="ellipse">
                <a:avLst/>
              </a:prstGeom>
              <a:grpFill/>
              <a:ln>
                <a:solidFill>
                  <a:schemeClr val="bg1"/>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Elipse"/>
              <p:cNvSpPr/>
              <p:nvPr/>
            </p:nvSpPr>
            <p:spPr>
              <a:xfrm>
                <a:off x="3059832" y="915566"/>
                <a:ext cx="423664" cy="432048"/>
              </a:xfrm>
              <a:prstGeom prst="ellipse">
                <a:avLst/>
              </a:prstGeom>
              <a:grpFill/>
              <a:ln>
                <a:solidFill>
                  <a:schemeClr val="bg1"/>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Elipse"/>
              <p:cNvSpPr/>
              <p:nvPr/>
            </p:nvSpPr>
            <p:spPr>
              <a:xfrm>
                <a:off x="2555776" y="1275606"/>
                <a:ext cx="351656" cy="368424"/>
              </a:xfrm>
              <a:prstGeom prst="ellipse">
                <a:avLst/>
              </a:prstGeom>
              <a:grpFill/>
              <a:ln>
                <a:solidFill>
                  <a:schemeClr val="bg1"/>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Elipse"/>
              <p:cNvSpPr/>
              <p:nvPr/>
            </p:nvSpPr>
            <p:spPr>
              <a:xfrm flipH="1">
                <a:off x="5040000" y="627534"/>
                <a:ext cx="495672" cy="495672"/>
              </a:xfrm>
              <a:prstGeom prst="ellipse">
                <a:avLst/>
              </a:prstGeom>
              <a:grpFill/>
              <a:ln>
                <a:solidFill>
                  <a:schemeClr val="bg1"/>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Elipse"/>
              <p:cNvSpPr/>
              <p:nvPr/>
            </p:nvSpPr>
            <p:spPr>
              <a:xfrm flipH="1">
                <a:off x="5688072" y="915566"/>
                <a:ext cx="423664" cy="432048"/>
              </a:xfrm>
              <a:prstGeom prst="ellipse">
                <a:avLst/>
              </a:prstGeom>
              <a:grpFill/>
              <a:ln>
                <a:solidFill>
                  <a:schemeClr val="bg1"/>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Elipse"/>
              <p:cNvSpPr/>
              <p:nvPr/>
            </p:nvSpPr>
            <p:spPr>
              <a:xfrm flipH="1">
                <a:off x="6264136" y="1275606"/>
                <a:ext cx="351656" cy="368424"/>
              </a:xfrm>
              <a:prstGeom prst="ellipse">
                <a:avLst/>
              </a:prstGeom>
              <a:grpFill/>
              <a:ln>
                <a:solidFill>
                  <a:schemeClr val="bg1"/>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9" name="18 Grupo"/>
            <p:cNvGrpSpPr/>
            <p:nvPr/>
          </p:nvGrpSpPr>
          <p:grpSpPr>
            <a:xfrm>
              <a:off x="2916000" y="1779662"/>
              <a:ext cx="2232248" cy="656456"/>
              <a:chOff x="2555776" y="411510"/>
              <a:chExt cx="4060016" cy="1232520"/>
            </a:xfrm>
            <a:grpFill/>
          </p:grpSpPr>
          <p:sp>
            <p:nvSpPr>
              <p:cNvPr id="20" name="19 Elipse"/>
              <p:cNvSpPr/>
              <p:nvPr/>
            </p:nvSpPr>
            <p:spPr>
              <a:xfrm>
                <a:off x="4283968" y="411510"/>
                <a:ext cx="576064" cy="576064"/>
              </a:xfrm>
              <a:prstGeom prst="ellipse">
                <a:avLst/>
              </a:prstGeom>
              <a:grpFill/>
              <a:ln>
                <a:solidFill>
                  <a:schemeClr val="bg1"/>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Elipse"/>
              <p:cNvSpPr/>
              <p:nvPr/>
            </p:nvSpPr>
            <p:spPr>
              <a:xfrm>
                <a:off x="3635896" y="627534"/>
                <a:ext cx="495672" cy="495672"/>
              </a:xfrm>
              <a:prstGeom prst="ellipse">
                <a:avLst/>
              </a:prstGeom>
              <a:grpFill/>
              <a:ln>
                <a:solidFill>
                  <a:schemeClr val="bg1"/>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Elipse"/>
              <p:cNvSpPr/>
              <p:nvPr/>
            </p:nvSpPr>
            <p:spPr>
              <a:xfrm>
                <a:off x="3059832" y="915566"/>
                <a:ext cx="423664" cy="432048"/>
              </a:xfrm>
              <a:prstGeom prst="ellipse">
                <a:avLst/>
              </a:prstGeom>
              <a:grpFill/>
              <a:ln>
                <a:solidFill>
                  <a:schemeClr val="bg1"/>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Elipse"/>
              <p:cNvSpPr/>
              <p:nvPr/>
            </p:nvSpPr>
            <p:spPr>
              <a:xfrm>
                <a:off x="2555776" y="1275606"/>
                <a:ext cx="351656" cy="368424"/>
              </a:xfrm>
              <a:prstGeom prst="ellipse">
                <a:avLst/>
              </a:prstGeom>
              <a:grpFill/>
              <a:ln>
                <a:solidFill>
                  <a:schemeClr val="bg1"/>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Elipse"/>
              <p:cNvSpPr/>
              <p:nvPr/>
            </p:nvSpPr>
            <p:spPr>
              <a:xfrm flipH="1">
                <a:off x="5040000" y="627534"/>
                <a:ext cx="495672" cy="495672"/>
              </a:xfrm>
              <a:prstGeom prst="ellipse">
                <a:avLst/>
              </a:prstGeom>
              <a:grpFill/>
              <a:ln>
                <a:solidFill>
                  <a:schemeClr val="bg1"/>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Elipse"/>
              <p:cNvSpPr/>
              <p:nvPr/>
            </p:nvSpPr>
            <p:spPr>
              <a:xfrm flipH="1">
                <a:off x="5688072" y="915566"/>
                <a:ext cx="423664" cy="432048"/>
              </a:xfrm>
              <a:prstGeom prst="ellipse">
                <a:avLst/>
              </a:prstGeom>
              <a:grpFill/>
              <a:ln>
                <a:solidFill>
                  <a:schemeClr val="bg1"/>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Elipse"/>
              <p:cNvSpPr/>
              <p:nvPr/>
            </p:nvSpPr>
            <p:spPr>
              <a:xfrm flipH="1">
                <a:off x="6264136" y="1275606"/>
                <a:ext cx="351656" cy="368424"/>
              </a:xfrm>
              <a:prstGeom prst="ellipse">
                <a:avLst/>
              </a:prstGeom>
              <a:grpFill/>
              <a:ln>
                <a:solidFill>
                  <a:schemeClr val="bg1"/>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28" name="27 Grupo"/>
          <p:cNvGrpSpPr/>
          <p:nvPr/>
        </p:nvGrpSpPr>
        <p:grpSpPr>
          <a:xfrm rot="4407251" flipH="1">
            <a:off x="5184000" y="324000"/>
            <a:ext cx="3024336" cy="2024608"/>
            <a:chOff x="2555776" y="411510"/>
            <a:chExt cx="3024336" cy="2024608"/>
          </a:xfrm>
          <a:gradFill>
            <a:gsLst>
              <a:gs pos="2500">
                <a:schemeClr val="bg1">
                  <a:lumMod val="37000"/>
                  <a:lumOff val="63000"/>
                </a:schemeClr>
              </a:gs>
              <a:gs pos="45000">
                <a:schemeClr val="accent6">
                  <a:lumMod val="75000"/>
                </a:schemeClr>
              </a:gs>
              <a:gs pos="69000">
                <a:srgbClr val="FF6600"/>
              </a:gs>
              <a:gs pos="100000">
                <a:srgbClr val="4D0808"/>
              </a:gs>
            </a:gsLst>
            <a:lin ang="5400000" scaled="0"/>
          </a:gradFill>
          <a:scene3d>
            <a:camera prst="orthographicFront"/>
            <a:lightRig rig="flat" dir="t"/>
          </a:scene3d>
        </p:grpSpPr>
        <p:grpSp>
          <p:nvGrpSpPr>
            <p:cNvPr id="29" name="28 Grupo"/>
            <p:cNvGrpSpPr/>
            <p:nvPr/>
          </p:nvGrpSpPr>
          <p:grpSpPr>
            <a:xfrm>
              <a:off x="2555776" y="411510"/>
              <a:ext cx="3024336" cy="864096"/>
              <a:chOff x="2555776" y="411510"/>
              <a:chExt cx="4060016" cy="1232520"/>
            </a:xfrm>
            <a:grpFill/>
          </p:grpSpPr>
          <p:sp>
            <p:nvSpPr>
              <p:cNvPr id="46" name="45 Elipse"/>
              <p:cNvSpPr/>
              <p:nvPr/>
            </p:nvSpPr>
            <p:spPr>
              <a:xfrm>
                <a:off x="4283968" y="411510"/>
                <a:ext cx="576064" cy="576064"/>
              </a:xfrm>
              <a:prstGeom prst="ellipse">
                <a:avLst/>
              </a:prstGeom>
              <a:grpFill/>
              <a:ln>
                <a:solidFill>
                  <a:schemeClr val="bg1"/>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Elipse"/>
              <p:cNvSpPr/>
              <p:nvPr/>
            </p:nvSpPr>
            <p:spPr>
              <a:xfrm>
                <a:off x="3635896" y="627534"/>
                <a:ext cx="495672" cy="495672"/>
              </a:xfrm>
              <a:prstGeom prst="ellipse">
                <a:avLst/>
              </a:prstGeom>
              <a:grpFill/>
              <a:ln>
                <a:solidFill>
                  <a:schemeClr val="bg1"/>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Elipse"/>
              <p:cNvSpPr/>
              <p:nvPr/>
            </p:nvSpPr>
            <p:spPr>
              <a:xfrm>
                <a:off x="3059832" y="915566"/>
                <a:ext cx="423664" cy="432048"/>
              </a:xfrm>
              <a:prstGeom prst="ellipse">
                <a:avLst/>
              </a:prstGeom>
              <a:grpFill/>
              <a:ln>
                <a:solidFill>
                  <a:schemeClr val="bg1"/>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Elipse"/>
              <p:cNvSpPr/>
              <p:nvPr/>
            </p:nvSpPr>
            <p:spPr>
              <a:xfrm>
                <a:off x="2555776" y="1275606"/>
                <a:ext cx="351656" cy="368424"/>
              </a:xfrm>
              <a:prstGeom prst="ellipse">
                <a:avLst/>
              </a:prstGeom>
              <a:grpFill/>
              <a:ln>
                <a:solidFill>
                  <a:schemeClr val="bg1"/>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Elipse"/>
              <p:cNvSpPr/>
              <p:nvPr/>
            </p:nvSpPr>
            <p:spPr>
              <a:xfrm flipH="1">
                <a:off x="5040000" y="627534"/>
                <a:ext cx="495672" cy="495672"/>
              </a:xfrm>
              <a:prstGeom prst="ellipse">
                <a:avLst/>
              </a:prstGeom>
              <a:grpFill/>
              <a:ln>
                <a:solidFill>
                  <a:schemeClr val="bg1"/>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Elipse"/>
              <p:cNvSpPr/>
              <p:nvPr/>
            </p:nvSpPr>
            <p:spPr>
              <a:xfrm flipH="1">
                <a:off x="5688072" y="915566"/>
                <a:ext cx="423664" cy="432048"/>
              </a:xfrm>
              <a:prstGeom prst="ellipse">
                <a:avLst/>
              </a:prstGeom>
              <a:grpFill/>
              <a:ln>
                <a:solidFill>
                  <a:schemeClr val="bg1"/>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Elipse"/>
              <p:cNvSpPr/>
              <p:nvPr/>
            </p:nvSpPr>
            <p:spPr>
              <a:xfrm flipH="1">
                <a:off x="6264136" y="1275606"/>
                <a:ext cx="351656" cy="368424"/>
              </a:xfrm>
              <a:prstGeom prst="ellipse">
                <a:avLst/>
              </a:prstGeom>
              <a:grpFill/>
              <a:ln>
                <a:solidFill>
                  <a:schemeClr val="bg1"/>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30" name="29 Grupo"/>
            <p:cNvGrpSpPr/>
            <p:nvPr/>
          </p:nvGrpSpPr>
          <p:grpSpPr>
            <a:xfrm>
              <a:off x="2771800" y="1116000"/>
              <a:ext cx="2520280" cy="792088"/>
              <a:chOff x="2555776" y="411510"/>
              <a:chExt cx="4060016" cy="1232520"/>
            </a:xfrm>
            <a:grpFill/>
          </p:grpSpPr>
          <p:sp>
            <p:nvSpPr>
              <p:cNvPr id="39" name="38 Elipse"/>
              <p:cNvSpPr/>
              <p:nvPr/>
            </p:nvSpPr>
            <p:spPr>
              <a:xfrm>
                <a:off x="4283968" y="411510"/>
                <a:ext cx="576064" cy="576064"/>
              </a:xfrm>
              <a:prstGeom prst="ellipse">
                <a:avLst/>
              </a:prstGeom>
              <a:grpFill/>
              <a:ln>
                <a:solidFill>
                  <a:schemeClr val="bg1"/>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Elipse"/>
              <p:cNvSpPr/>
              <p:nvPr/>
            </p:nvSpPr>
            <p:spPr>
              <a:xfrm>
                <a:off x="3635896" y="627534"/>
                <a:ext cx="495672" cy="495672"/>
              </a:xfrm>
              <a:prstGeom prst="ellipse">
                <a:avLst/>
              </a:prstGeom>
              <a:grpFill/>
              <a:ln>
                <a:solidFill>
                  <a:schemeClr val="bg1"/>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Elipse"/>
              <p:cNvSpPr/>
              <p:nvPr/>
            </p:nvSpPr>
            <p:spPr>
              <a:xfrm>
                <a:off x="3059832" y="915566"/>
                <a:ext cx="423664" cy="432048"/>
              </a:xfrm>
              <a:prstGeom prst="ellipse">
                <a:avLst/>
              </a:prstGeom>
              <a:grpFill/>
              <a:ln>
                <a:solidFill>
                  <a:schemeClr val="bg1"/>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Elipse"/>
              <p:cNvSpPr/>
              <p:nvPr/>
            </p:nvSpPr>
            <p:spPr>
              <a:xfrm>
                <a:off x="2555776" y="1275606"/>
                <a:ext cx="351656" cy="368424"/>
              </a:xfrm>
              <a:prstGeom prst="ellipse">
                <a:avLst/>
              </a:prstGeom>
              <a:grpFill/>
              <a:ln>
                <a:solidFill>
                  <a:schemeClr val="bg1"/>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Elipse"/>
              <p:cNvSpPr/>
              <p:nvPr/>
            </p:nvSpPr>
            <p:spPr>
              <a:xfrm flipH="1">
                <a:off x="5040000" y="627534"/>
                <a:ext cx="495672" cy="495672"/>
              </a:xfrm>
              <a:prstGeom prst="ellipse">
                <a:avLst/>
              </a:prstGeom>
              <a:grpFill/>
              <a:ln>
                <a:solidFill>
                  <a:schemeClr val="bg1"/>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Elipse"/>
              <p:cNvSpPr/>
              <p:nvPr/>
            </p:nvSpPr>
            <p:spPr>
              <a:xfrm flipH="1">
                <a:off x="5688072" y="915566"/>
                <a:ext cx="423664" cy="432048"/>
              </a:xfrm>
              <a:prstGeom prst="ellipse">
                <a:avLst/>
              </a:prstGeom>
              <a:grpFill/>
              <a:ln>
                <a:solidFill>
                  <a:schemeClr val="bg1"/>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Elipse"/>
              <p:cNvSpPr/>
              <p:nvPr/>
            </p:nvSpPr>
            <p:spPr>
              <a:xfrm flipH="1">
                <a:off x="6264136" y="1275606"/>
                <a:ext cx="351656" cy="368424"/>
              </a:xfrm>
              <a:prstGeom prst="ellipse">
                <a:avLst/>
              </a:prstGeom>
              <a:grpFill/>
              <a:ln>
                <a:solidFill>
                  <a:schemeClr val="bg1"/>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31" name="30 Grupo"/>
            <p:cNvGrpSpPr/>
            <p:nvPr/>
          </p:nvGrpSpPr>
          <p:grpSpPr>
            <a:xfrm>
              <a:off x="2916000" y="1779662"/>
              <a:ext cx="2232248" cy="656456"/>
              <a:chOff x="2555776" y="411510"/>
              <a:chExt cx="4060016" cy="1232520"/>
            </a:xfrm>
            <a:grpFill/>
          </p:grpSpPr>
          <p:sp>
            <p:nvSpPr>
              <p:cNvPr id="32" name="31 Elipse"/>
              <p:cNvSpPr/>
              <p:nvPr/>
            </p:nvSpPr>
            <p:spPr>
              <a:xfrm>
                <a:off x="4283968" y="411510"/>
                <a:ext cx="576064" cy="576064"/>
              </a:xfrm>
              <a:prstGeom prst="ellipse">
                <a:avLst/>
              </a:prstGeom>
              <a:grpFill/>
              <a:ln>
                <a:solidFill>
                  <a:schemeClr val="bg1"/>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Elipse"/>
              <p:cNvSpPr/>
              <p:nvPr/>
            </p:nvSpPr>
            <p:spPr>
              <a:xfrm>
                <a:off x="3635896" y="627534"/>
                <a:ext cx="495672" cy="495672"/>
              </a:xfrm>
              <a:prstGeom prst="ellipse">
                <a:avLst/>
              </a:prstGeom>
              <a:grpFill/>
              <a:ln>
                <a:solidFill>
                  <a:schemeClr val="bg1"/>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Elipse"/>
              <p:cNvSpPr/>
              <p:nvPr/>
            </p:nvSpPr>
            <p:spPr>
              <a:xfrm>
                <a:off x="3059832" y="915566"/>
                <a:ext cx="423664" cy="432048"/>
              </a:xfrm>
              <a:prstGeom prst="ellipse">
                <a:avLst/>
              </a:prstGeom>
              <a:grpFill/>
              <a:ln>
                <a:solidFill>
                  <a:schemeClr val="bg1"/>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Elipse"/>
              <p:cNvSpPr/>
              <p:nvPr/>
            </p:nvSpPr>
            <p:spPr>
              <a:xfrm>
                <a:off x="2555776" y="1275606"/>
                <a:ext cx="351656" cy="368424"/>
              </a:xfrm>
              <a:prstGeom prst="ellipse">
                <a:avLst/>
              </a:prstGeom>
              <a:grpFill/>
              <a:ln>
                <a:solidFill>
                  <a:schemeClr val="bg1"/>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Elipse"/>
              <p:cNvSpPr/>
              <p:nvPr/>
            </p:nvSpPr>
            <p:spPr>
              <a:xfrm flipH="1">
                <a:off x="5040000" y="627534"/>
                <a:ext cx="495672" cy="495672"/>
              </a:xfrm>
              <a:prstGeom prst="ellipse">
                <a:avLst/>
              </a:prstGeom>
              <a:grpFill/>
              <a:ln>
                <a:solidFill>
                  <a:schemeClr val="bg1"/>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Elipse"/>
              <p:cNvSpPr/>
              <p:nvPr/>
            </p:nvSpPr>
            <p:spPr>
              <a:xfrm flipH="1">
                <a:off x="5688072" y="915566"/>
                <a:ext cx="423664" cy="432048"/>
              </a:xfrm>
              <a:prstGeom prst="ellipse">
                <a:avLst/>
              </a:prstGeom>
              <a:grpFill/>
              <a:ln>
                <a:solidFill>
                  <a:schemeClr val="bg1"/>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Elipse"/>
              <p:cNvSpPr/>
              <p:nvPr/>
            </p:nvSpPr>
            <p:spPr>
              <a:xfrm flipH="1">
                <a:off x="6264136" y="1275606"/>
                <a:ext cx="351656" cy="368424"/>
              </a:xfrm>
              <a:prstGeom prst="ellipse">
                <a:avLst/>
              </a:prstGeom>
              <a:grpFill/>
              <a:ln>
                <a:solidFill>
                  <a:schemeClr val="bg1"/>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54" name="53 Grupo"/>
          <p:cNvGrpSpPr/>
          <p:nvPr/>
        </p:nvGrpSpPr>
        <p:grpSpPr>
          <a:xfrm rot="4240868" flipV="1">
            <a:off x="971600" y="2854741"/>
            <a:ext cx="3024336" cy="2024608"/>
            <a:chOff x="2555776" y="411510"/>
            <a:chExt cx="3024336" cy="2024608"/>
          </a:xfrm>
          <a:gradFill>
            <a:gsLst>
              <a:gs pos="2500">
                <a:schemeClr val="bg1">
                  <a:lumMod val="26000"/>
                  <a:lumOff val="74000"/>
                </a:schemeClr>
              </a:gs>
              <a:gs pos="45000">
                <a:schemeClr val="accent6">
                  <a:lumMod val="75000"/>
                </a:schemeClr>
              </a:gs>
              <a:gs pos="69000">
                <a:srgbClr val="FF6600"/>
              </a:gs>
              <a:gs pos="100000">
                <a:srgbClr val="4D0808"/>
              </a:gs>
            </a:gsLst>
            <a:lin ang="5400000" scaled="0"/>
          </a:gradFill>
          <a:scene3d>
            <a:camera prst="orthographicFront"/>
            <a:lightRig rig="flat" dir="t">
              <a:rot lat="0" lon="0" rev="12600000"/>
            </a:lightRig>
          </a:scene3d>
        </p:grpSpPr>
        <p:grpSp>
          <p:nvGrpSpPr>
            <p:cNvPr id="80" name="79 Grupo"/>
            <p:cNvGrpSpPr/>
            <p:nvPr/>
          </p:nvGrpSpPr>
          <p:grpSpPr>
            <a:xfrm>
              <a:off x="2555776" y="411510"/>
              <a:ext cx="3024336" cy="864096"/>
              <a:chOff x="2555776" y="411510"/>
              <a:chExt cx="4060016" cy="1232520"/>
            </a:xfrm>
            <a:grpFill/>
          </p:grpSpPr>
          <p:sp>
            <p:nvSpPr>
              <p:cNvPr id="97" name="96 Elipse"/>
              <p:cNvSpPr/>
              <p:nvPr/>
            </p:nvSpPr>
            <p:spPr>
              <a:xfrm>
                <a:off x="4283968" y="411510"/>
                <a:ext cx="576064" cy="576064"/>
              </a:xfrm>
              <a:prstGeom prst="ellipse">
                <a:avLst/>
              </a:prstGeom>
              <a:grpFill/>
              <a:ln>
                <a:solidFill>
                  <a:schemeClr val="bg1"/>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8" name="97 Elipse"/>
              <p:cNvSpPr/>
              <p:nvPr/>
            </p:nvSpPr>
            <p:spPr>
              <a:xfrm>
                <a:off x="3635896" y="627534"/>
                <a:ext cx="495672" cy="495672"/>
              </a:xfrm>
              <a:prstGeom prst="ellipse">
                <a:avLst/>
              </a:prstGeom>
              <a:grpFill/>
              <a:ln>
                <a:solidFill>
                  <a:schemeClr val="bg1"/>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9" name="98 Elipse"/>
              <p:cNvSpPr/>
              <p:nvPr/>
            </p:nvSpPr>
            <p:spPr>
              <a:xfrm>
                <a:off x="3059832" y="915566"/>
                <a:ext cx="423664" cy="432048"/>
              </a:xfrm>
              <a:prstGeom prst="ellipse">
                <a:avLst/>
              </a:prstGeom>
              <a:grpFill/>
              <a:ln>
                <a:solidFill>
                  <a:schemeClr val="bg1"/>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0" name="99 Elipse"/>
              <p:cNvSpPr/>
              <p:nvPr/>
            </p:nvSpPr>
            <p:spPr>
              <a:xfrm>
                <a:off x="2555776" y="1275606"/>
                <a:ext cx="351656" cy="368424"/>
              </a:xfrm>
              <a:prstGeom prst="ellipse">
                <a:avLst/>
              </a:prstGeom>
              <a:grpFill/>
              <a:ln>
                <a:solidFill>
                  <a:schemeClr val="bg1"/>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1" name="100 Elipse"/>
              <p:cNvSpPr/>
              <p:nvPr/>
            </p:nvSpPr>
            <p:spPr>
              <a:xfrm flipH="1">
                <a:off x="5040000" y="627534"/>
                <a:ext cx="495672" cy="495672"/>
              </a:xfrm>
              <a:prstGeom prst="ellipse">
                <a:avLst/>
              </a:prstGeom>
              <a:grpFill/>
              <a:ln>
                <a:solidFill>
                  <a:schemeClr val="bg1"/>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2" name="101 Elipse"/>
              <p:cNvSpPr/>
              <p:nvPr/>
            </p:nvSpPr>
            <p:spPr>
              <a:xfrm flipH="1">
                <a:off x="5688072" y="915566"/>
                <a:ext cx="423664" cy="432048"/>
              </a:xfrm>
              <a:prstGeom prst="ellipse">
                <a:avLst/>
              </a:prstGeom>
              <a:grpFill/>
              <a:ln>
                <a:solidFill>
                  <a:schemeClr val="bg1"/>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3" name="102 Elipse"/>
              <p:cNvSpPr/>
              <p:nvPr/>
            </p:nvSpPr>
            <p:spPr>
              <a:xfrm flipH="1">
                <a:off x="6264136" y="1275606"/>
                <a:ext cx="351656" cy="368424"/>
              </a:xfrm>
              <a:prstGeom prst="ellipse">
                <a:avLst/>
              </a:prstGeom>
              <a:grpFill/>
              <a:ln>
                <a:solidFill>
                  <a:schemeClr val="bg1"/>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81" name="80 Grupo"/>
            <p:cNvGrpSpPr/>
            <p:nvPr/>
          </p:nvGrpSpPr>
          <p:grpSpPr>
            <a:xfrm>
              <a:off x="2771800" y="1116000"/>
              <a:ext cx="2520280" cy="792088"/>
              <a:chOff x="2555776" y="411510"/>
              <a:chExt cx="4060016" cy="1232520"/>
            </a:xfrm>
            <a:grpFill/>
          </p:grpSpPr>
          <p:sp>
            <p:nvSpPr>
              <p:cNvPr id="90" name="89 Elipse"/>
              <p:cNvSpPr/>
              <p:nvPr/>
            </p:nvSpPr>
            <p:spPr>
              <a:xfrm>
                <a:off x="4283968" y="411510"/>
                <a:ext cx="576064" cy="576064"/>
              </a:xfrm>
              <a:prstGeom prst="ellipse">
                <a:avLst/>
              </a:prstGeom>
              <a:grpFill/>
              <a:ln>
                <a:solidFill>
                  <a:schemeClr val="bg1"/>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1" name="90 Elipse"/>
              <p:cNvSpPr/>
              <p:nvPr/>
            </p:nvSpPr>
            <p:spPr>
              <a:xfrm>
                <a:off x="3635896" y="627534"/>
                <a:ext cx="495672" cy="495672"/>
              </a:xfrm>
              <a:prstGeom prst="ellipse">
                <a:avLst/>
              </a:prstGeom>
              <a:grpFill/>
              <a:ln>
                <a:solidFill>
                  <a:schemeClr val="bg1"/>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2" name="91 Elipse"/>
              <p:cNvSpPr/>
              <p:nvPr/>
            </p:nvSpPr>
            <p:spPr>
              <a:xfrm>
                <a:off x="3059832" y="915566"/>
                <a:ext cx="423664" cy="432048"/>
              </a:xfrm>
              <a:prstGeom prst="ellipse">
                <a:avLst/>
              </a:prstGeom>
              <a:grpFill/>
              <a:ln>
                <a:solidFill>
                  <a:schemeClr val="bg1"/>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3" name="92 Elipse"/>
              <p:cNvSpPr/>
              <p:nvPr/>
            </p:nvSpPr>
            <p:spPr>
              <a:xfrm>
                <a:off x="2555776" y="1275606"/>
                <a:ext cx="351656" cy="368424"/>
              </a:xfrm>
              <a:prstGeom prst="ellipse">
                <a:avLst/>
              </a:prstGeom>
              <a:grpFill/>
              <a:ln>
                <a:solidFill>
                  <a:schemeClr val="bg1"/>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4" name="93 Elipse"/>
              <p:cNvSpPr/>
              <p:nvPr/>
            </p:nvSpPr>
            <p:spPr>
              <a:xfrm flipH="1">
                <a:off x="5040000" y="627534"/>
                <a:ext cx="495672" cy="495672"/>
              </a:xfrm>
              <a:prstGeom prst="ellipse">
                <a:avLst/>
              </a:prstGeom>
              <a:grpFill/>
              <a:ln>
                <a:solidFill>
                  <a:schemeClr val="bg1"/>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5" name="94 Elipse"/>
              <p:cNvSpPr/>
              <p:nvPr/>
            </p:nvSpPr>
            <p:spPr>
              <a:xfrm flipH="1">
                <a:off x="5688072" y="915566"/>
                <a:ext cx="423664" cy="432048"/>
              </a:xfrm>
              <a:prstGeom prst="ellipse">
                <a:avLst/>
              </a:prstGeom>
              <a:grpFill/>
              <a:ln>
                <a:solidFill>
                  <a:schemeClr val="bg1"/>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6" name="95 Elipse"/>
              <p:cNvSpPr/>
              <p:nvPr/>
            </p:nvSpPr>
            <p:spPr>
              <a:xfrm flipH="1">
                <a:off x="6264136" y="1275606"/>
                <a:ext cx="351656" cy="368424"/>
              </a:xfrm>
              <a:prstGeom prst="ellipse">
                <a:avLst/>
              </a:prstGeom>
              <a:grpFill/>
              <a:ln>
                <a:solidFill>
                  <a:schemeClr val="bg1"/>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82" name="81 Grupo"/>
            <p:cNvGrpSpPr/>
            <p:nvPr/>
          </p:nvGrpSpPr>
          <p:grpSpPr>
            <a:xfrm>
              <a:off x="2916000" y="1779662"/>
              <a:ext cx="2232248" cy="656456"/>
              <a:chOff x="2555776" y="411510"/>
              <a:chExt cx="4060016" cy="1232520"/>
            </a:xfrm>
            <a:grpFill/>
          </p:grpSpPr>
          <p:sp>
            <p:nvSpPr>
              <p:cNvPr id="83" name="82 Elipse"/>
              <p:cNvSpPr/>
              <p:nvPr/>
            </p:nvSpPr>
            <p:spPr>
              <a:xfrm>
                <a:off x="4283968" y="411510"/>
                <a:ext cx="576064" cy="576064"/>
              </a:xfrm>
              <a:prstGeom prst="ellipse">
                <a:avLst/>
              </a:prstGeom>
              <a:grpFill/>
              <a:ln>
                <a:solidFill>
                  <a:schemeClr val="bg1"/>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4" name="83 Elipse"/>
              <p:cNvSpPr/>
              <p:nvPr/>
            </p:nvSpPr>
            <p:spPr>
              <a:xfrm>
                <a:off x="3635896" y="627534"/>
                <a:ext cx="495672" cy="495672"/>
              </a:xfrm>
              <a:prstGeom prst="ellipse">
                <a:avLst/>
              </a:prstGeom>
              <a:grpFill/>
              <a:ln>
                <a:solidFill>
                  <a:schemeClr val="bg1"/>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5" name="84 Elipse"/>
              <p:cNvSpPr/>
              <p:nvPr/>
            </p:nvSpPr>
            <p:spPr>
              <a:xfrm>
                <a:off x="3059832" y="915566"/>
                <a:ext cx="423664" cy="432048"/>
              </a:xfrm>
              <a:prstGeom prst="ellipse">
                <a:avLst/>
              </a:prstGeom>
              <a:grpFill/>
              <a:ln>
                <a:solidFill>
                  <a:schemeClr val="bg1"/>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6" name="85 Elipse"/>
              <p:cNvSpPr/>
              <p:nvPr/>
            </p:nvSpPr>
            <p:spPr>
              <a:xfrm>
                <a:off x="2555776" y="1275606"/>
                <a:ext cx="351656" cy="368424"/>
              </a:xfrm>
              <a:prstGeom prst="ellipse">
                <a:avLst/>
              </a:prstGeom>
              <a:grpFill/>
              <a:ln>
                <a:solidFill>
                  <a:schemeClr val="bg1"/>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7" name="86 Elipse"/>
              <p:cNvSpPr/>
              <p:nvPr/>
            </p:nvSpPr>
            <p:spPr>
              <a:xfrm flipH="1">
                <a:off x="5040000" y="627534"/>
                <a:ext cx="495672" cy="495672"/>
              </a:xfrm>
              <a:prstGeom prst="ellipse">
                <a:avLst/>
              </a:prstGeom>
              <a:grpFill/>
              <a:ln>
                <a:solidFill>
                  <a:schemeClr val="bg1"/>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8" name="87 Elipse"/>
              <p:cNvSpPr/>
              <p:nvPr/>
            </p:nvSpPr>
            <p:spPr>
              <a:xfrm flipH="1">
                <a:off x="5688072" y="915566"/>
                <a:ext cx="423664" cy="432048"/>
              </a:xfrm>
              <a:prstGeom prst="ellipse">
                <a:avLst/>
              </a:prstGeom>
              <a:grpFill/>
              <a:ln>
                <a:solidFill>
                  <a:schemeClr val="bg1"/>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9" name="88 Elipse"/>
              <p:cNvSpPr/>
              <p:nvPr/>
            </p:nvSpPr>
            <p:spPr>
              <a:xfrm flipH="1">
                <a:off x="6264136" y="1275606"/>
                <a:ext cx="351656" cy="368424"/>
              </a:xfrm>
              <a:prstGeom prst="ellipse">
                <a:avLst/>
              </a:prstGeom>
              <a:grpFill/>
              <a:ln>
                <a:solidFill>
                  <a:schemeClr val="bg1"/>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55" name="54 Grupo"/>
          <p:cNvGrpSpPr/>
          <p:nvPr/>
        </p:nvGrpSpPr>
        <p:grpSpPr>
          <a:xfrm rot="17560045" flipV="1">
            <a:off x="5152256" y="2783582"/>
            <a:ext cx="3024336" cy="2024608"/>
            <a:chOff x="2555776" y="411510"/>
            <a:chExt cx="3024336" cy="2024608"/>
          </a:xfrm>
          <a:gradFill>
            <a:gsLst>
              <a:gs pos="2500">
                <a:schemeClr val="bg1">
                  <a:lumMod val="26000"/>
                  <a:lumOff val="74000"/>
                </a:schemeClr>
              </a:gs>
              <a:gs pos="45000">
                <a:schemeClr val="accent6">
                  <a:lumMod val="75000"/>
                </a:schemeClr>
              </a:gs>
              <a:gs pos="69000">
                <a:srgbClr val="FF6600"/>
              </a:gs>
              <a:gs pos="100000">
                <a:srgbClr val="4D0808"/>
              </a:gs>
            </a:gsLst>
            <a:lin ang="5400000" scaled="0"/>
          </a:gradFill>
          <a:scene3d>
            <a:camera prst="orthographicFront"/>
            <a:lightRig rig="flat" dir="t"/>
          </a:scene3d>
        </p:grpSpPr>
        <p:grpSp>
          <p:nvGrpSpPr>
            <p:cNvPr id="56" name="55 Grupo"/>
            <p:cNvGrpSpPr/>
            <p:nvPr/>
          </p:nvGrpSpPr>
          <p:grpSpPr>
            <a:xfrm>
              <a:off x="2555776" y="411510"/>
              <a:ext cx="3024336" cy="864096"/>
              <a:chOff x="2555776" y="411510"/>
              <a:chExt cx="4060016" cy="1232520"/>
            </a:xfrm>
            <a:grpFill/>
          </p:grpSpPr>
          <p:sp>
            <p:nvSpPr>
              <p:cNvPr id="73" name="72 Elipse"/>
              <p:cNvSpPr/>
              <p:nvPr/>
            </p:nvSpPr>
            <p:spPr>
              <a:xfrm>
                <a:off x="4283968" y="411510"/>
                <a:ext cx="576064" cy="576064"/>
              </a:xfrm>
              <a:prstGeom prst="ellipse">
                <a:avLst/>
              </a:prstGeom>
              <a:grpFill/>
              <a:ln>
                <a:solidFill>
                  <a:schemeClr val="bg1"/>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4" name="73 Elipse"/>
              <p:cNvSpPr/>
              <p:nvPr/>
            </p:nvSpPr>
            <p:spPr>
              <a:xfrm>
                <a:off x="3635896" y="627534"/>
                <a:ext cx="495672" cy="495672"/>
              </a:xfrm>
              <a:prstGeom prst="ellipse">
                <a:avLst/>
              </a:prstGeom>
              <a:grpFill/>
              <a:ln>
                <a:solidFill>
                  <a:schemeClr val="bg1"/>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5" name="74 Elipse"/>
              <p:cNvSpPr/>
              <p:nvPr/>
            </p:nvSpPr>
            <p:spPr>
              <a:xfrm>
                <a:off x="3059832" y="915566"/>
                <a:ext cx="423664" cy="432048"/>
              </a:xfrm>
              <a:prstGeom prst="ellipse">
                <a:avLst/>
              </a:prstGeom>
              <a:grpFill/>
              <a:ln>
                <a:solidFill>
                  <a:schemeClr val="bg1"/>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6" name="75 Elipse"/>
              <p:cNvSpPr/>
              <p:nvPr/>
            </p:nvSpPr>
            <p:spPr>
              <a:xfrm>
                <a:off x="2555776" y="1275606"/>
                <a:ext cx="351656" cy="368424"/>
              </a:xfrm>
              <a:prstGeom prst="ellipse">
                <a:avLst/>
              </a:prstGeom>
              <a:grpFill/>
              <a:ln>
                <a:solidFill>
                  <a:schemeClr val="bg1"/>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7" name="76 Elipse"/>
              <p:cNvSpPr/>
              <p:nvPr/>
            </p:nvSpPr>
            <p:spPr>
              <a:xfrm flipH="1">
                <a:off x="5040000" y="627534"/>
                <a:ext cx="495672" cy="495672"/>
              </a:xfrm>
              <a:prstGeom prst="ellipse">
                <a:avLst/>
              </a:prstGeom>
              <a:grpFill/>
              <a:ln>
                <a:solidFill>
                  <a:schemeClr val="bg1"/>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77 Elipse"/>
              <p:cNvSpPr/>
              <p:nvPr/>
            </p:nvSpPr>
            <p:spPr>
              <a:xfrm flipH="1">
                <a:off x="5688072" y="915566"/>
                <a:ext cx="423664" cy="432048"/>
              </a:xfrm>
              <a:prstGeom prst="ellipse">
                <a:avLst/>
              </a:prstGeom>
              <a:grpFill/>
              <a:ln>
                <a:solidFill>
                  <a:schemeClr val="bg1"/>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78 Elipse"/>
              <p:cNvSpPr/>
              <p:nvPr/>
            </p:nvSpPr>
            <p:spPr>
              <a:xfrm flipH="1">
                <a:off x="6264136" y="1275606"/>
                <a:ext cx="351656" cy="368424"/>
              </a:xfrm>
              <a:prstGeom prst="ellipse">
                <a:avLst/>
              </a:prstGeom>
              <a:grpFill/>
              <a:ln>
                <a:solidFill>
                  <a:schemeClr val="bg1"/>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57" name="56 Grupo"/>
            <p:cNvGrpSpPr/>
            <p:nvPr/>
          </p:nvGrpSpPr>
          <p:grpSpPr>
            <a:xfrm>
              <a:off x="2771800" y="1116000"/>
              <a:ext cx="2520280" cy="792088"/>
              <a:chOff x="2555776" y="411510"/>
              <a:chExt cx="4060016" cy="1232520"/>
            </a:xfrm>
            <a:grpFill/>
          </p:grpSpPr>
          <p:sp>
            <p:nvSpPr>
              <p:cNvPr id="66" name="65 Elipse"/>
              <p:cNvSpPr/>
              <p:nvPr/>
            </p:nvSpPr>
            <p:spPr>
              <a:xfrm>
                <a:off x="4283968" y="411510"/>
                <a:ext cx="576064" cy="576064"/>
              </a:xfrm>
              <a:prstGeom prst="ellipse">
                <a:avLst/>
              </a:prstGeom>
              <a:grpFill/>
              <a:ln>
                <a:solidFill>
                  <a:schemeClr val="bg1"/>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66 Elipse"/>
              <p:cNvSpPr/>
              <p:nvPr/>
            </p:nvSpPr>
            <p:spPr>
              <a:xfrm>
                <a:off x="3635896" y="627534"/>
                <a:ext cx="495672" cy="495672"/>
              </a:xfrm>
              <a:prstGeom prst="ellipse">
                <a:avLst/>
              </a:prstGeom>
              <a:grpFill/>
              <a:ln>
                <a:solidFill>
                  <a:schemeClr val="bg1"/>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8" name="67 Elipse"/>
              <p:cNvSpPr/>
              <p:nvPr/>
            </p:nvSpPr>
            <p:spPr>
              <a:xfrm>
                <a:off x="3059832" y="915566"/>
                <a:ext cx="423664" cy="432048"/>
              </a:xfrm>
              <a:prstGeom prst="ellipse">
                <a:avLst/>
              </a:prstGeom>
              <a:grpFill/>
              <a:ln>
                <a:solidFill>
                  <a:schemeClr val="bg1"/>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9" name="68 Elipse"/>
              <p:cNvSpPr/>
              <p:nvPr/>
            </p:nvSpPr>
            <p:spPr>
              <a:xfrm>
                <a:off x="2555776" y="1275606"/>
                <a:ext cx="351656" cy="368424"/>
              </a:xfrm>
              <a:prstGeom prst="ellipse">
                <a:avLst/>
              </a:prstGeom>
              <a:grpFill/>
              <a:ln>
                <a:solidFill>
                  <a:schemeClr val="bg1"/>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0" name="69 Elipse"/>
              <p:cNvSpPr/>
              <p:nvPr/>
            </p:nvSpPr>
            <p:spPr>
              <a:xfrm flipH="1">
                <a:off x="5040000" y="627534"/>
                <a:ext cx="495672" cy="495672"/>
              </a:xfrm>
              <a:prstGeom prst="ellipse">
                <a:avLst/>
              </a:prstGeom>
              <a:grpFill/>
              <a:ln>
                <a:solidFill>
                  <a:schemeClr val="bg1"/>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1" name="70 Elipse"/>
              <p:cNvSpPr/>
              <p:nvPr/>
            </p:nvSpPr>
            <p:spPr>
              <a:xfrm flipH="1">
                <a:off x="5688072" y="915566"/>
                <a:ext cx="423664" cy="432048"/>
              </a:xfrm>
              <a:prstGeom prst="ellipse">
                <a:avLst/>
              </a:prstGeom>
              <a:grpFill/>
              <a:ln>
                <a:solidFill>
                  <a:schemeClr val="bg1"/>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2" name="71 Elipse"/>
              <p:cNvSpPr/>
              <p:nvPr/>
            </p:nvSpPr>
            <p:spPr>
              <a:xfrm flipH="1">
                <a:off x="6264136" y="1275606"/>
                <a:ext cx="351656" cy="368424"/>
              </a:xfrm>
              <a:prstGeom prst="ellipse">
                <a:avLst/>
              </a:prstGeom>
              <a:grpFill/>
              <a:ln>
                <a:solidFill>
                  <a:schemeClr val="bg1"/>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58" name="57 Grupo"/>
            <p:cNvGrpSpPr/>
            <p:nvPr/>
          </p:nvGrpSpPr>
          <p:grpSpPr>
            <a:xfrm>
              <a:off x="2916000" y="1779662"/>
              <a:ext cx="2232248" cy="656456"/>
              <a:chOff x="2555776" y="411510"/>
              <a:chExt cx="4060016" cy="1232520"/>
            </a:xfrm>
            <a:grpFill/>
          </p:grpSpPr>
          <p:sp>
            <p:nvSpPr>
              <p:cNvPr id="59" name="58 Elipse"/>
              <p:cNvSpPr/>
              <p:nvPr/>
            </p:nvSpPr>
            <p:spPr>
              <a:xfrm>
                <a:off x="4283968" y="411510"/>
                <a:ext cx="576064" cy="576064"/>
              </a:xfrm>
              <a:prstGeom prst="ellipse">
                <a:avLst/>
              </a:prstGeom>
              <a:grpFill/>
              <a:ln>
                <a:solidFill>
                  <a:schemeClr val="bg1"/>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Elipse"/>
              <p:cNvSpPr/>
              <p:nvPr/>
            </p:nvSpPr>
            <p:spPr>
              <a:xfrm>
                <a:off x="3635896" y="627534"/>
                <a:ext cx="495672" cy="495672"/>
              </a:xfrm>
              <a:prstGeom prst="ellipse">
                <a:avLst/>
              </a:prstGeom>
              <a:grpFill/>
              <a:ln>
                <a:solidFill>
                  <a:schemeClr val="bg1"/>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Elipse"/>
              <p:cNvSpPr/>
              <p:nvPr/>
            </p:nvSpPr>
            <p:spPr>
              <a:xfrm>
                <a:off x="3059832" y="915566"/>
                <a:ext cx="423664" cy="432048"/>
              </a:xfrm>
              <a:prstGeom prst="ellipse">
                <a:avLst/>
              </a:prstGeom>
              <a:grpFill/>
              <a:ln>
                <a:solidFill>
                  <a:schemeClr val="bg1"/>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Elipse"/>
              <p:cNvSpPr/>
              <p:nvPr/>
            </p:nvSpPr>
            <p:spPr>
              <a:xfrm>
                <a:off x="2555776" y="1275606"/>
                <a:ext cx="351656" cy="368424"/>
              </a:xfrm>
              <a:prstGeom prst="ellipse">
                <a:avLst/>
              </a:prstGeom>
              <a:grpFill/>
              <a:ln>
                <a:solidFill>
                  <a:schemeClr val="bg1"/>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Elipse"/>
              <p:cNvSpPr/>
              <p:nvPr/>
            </p:nvSpPr>
            <p:spPr>
              <a:xfrm flipH="1">
                <a:off x="5040000" y="627534"/>
                <a:ext cx="495672" cy="495672"/>
              </a:xfrm>
              <a:prstGeom prst="ellipse">
                <a:avLst/>
              </a:prstGeom>
              <a:grpFill/>
              <a:ln>
                <a:solidFill>
                  <a:schemeClr val="bg1"/>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Elipse"/>
              <p:cNvSpPr/>
              <p:nvPr/>
            </p:nvSpPr>
            <p:spPr>
              <a:xfrm flipH="1">
                <a:off x="5688072" y="915566"/>
                <a:ext cx="423664" cy="432048"/>
              </a:xfrm>
              <a:prstGeom prst="ellipse">
                <a:avLst/>
              </a:prstGeom>
              <a:grpFill/>
              <a:ln>
                <a:solidFill>
                  <a:schemeClr val="bg1"/>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64 Elipse"/>
              <p:cNvSpPr/>
              <p:nvPr/>
            </p:nvSpPr>
            <p:spPr>
              <a:xfrm flipH="1">
                <a:off x="6264136" y="1275606"/>
                <a:ext cx="351656" cy="368424"/>
              </a:xfrm>
              <a:prstGeom prst="ellipse">
                <a:avLst/>
              </a:prstGeom>
              <a:grpFill/>
              <a:ln>
                <a:solidFill>
                  <a:schemeClr val="bg1"/>
                </a:solidFill>
              </a:ln>
              <a:sp3d prstMaterial="metal">
                <a:bevelT w="977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sp>
        <p:nvSpPr>
          <p:cNvPr id="104" name="103 Rectángulo"/>
          <p:cNvSpPr/>
          <p:nvPr/>
        </p:nvSpPr>
        <p:spPr>
          <a:xfrm rot="10800000">
            <a:off x="0" y="-236562"/>
            <a:ext cx="9144000" cy="5688632"/>
          </a:xfrm>
          <a:prstGeom prst="rect">
            <a:avLst/>
          </a:prstGeom>
          <a:gradFill>
            <a:gsLst>
              <a:gs pos="78000">
                <a:srgbClr val="FC4B04"/>
              </a:gs>
              <a:gs pos="0">
                <a:schemeClr val="tx1"/>
              </a:gs>
              <a:gs pos="100000">
                <a:srgbClr val="FF3300"/>
              </a:gs>
              <a:gs pos="66000">
                <a:schemeClr val="tx1"/>
              </a:gs>
              <a:gs pos="90000">
                <a:schemeClr val="tx1"/>
              </a:gs>
              <a:gs pos="44000">
                <a:schemeClr val="tx1"/>
              </a:gs>
              <a:gs pos="54000">
                <a:srgbClr val="FA4C06"/>
              </a:gs>
              <a:gs pos="33000">
                <a:srgbClr val="FD5003"/>
              </a:gs>
              <a:gs pos="23000">
                <a:schemeClr val="tx1"/>
              </a:gs>
              <a:gs pos="12000">
                <a:srgbClr val="FF4A01"/>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4420951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nodeType="with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additive="base">
                                        <p:cTn id="7" dur="3500" fill="hold"/>
                                        <p:tgtEl>
                                          <p:spTgt spid="27"/>
                                        </p:tgtEl>
                                        <p:attrNameLst>
                                          <p:attrName>ppt_x</p:attrName>
                                        </p:attrNameLst>
                                      </p:cBhvr>
                                      <p:tavLst>
                                        <p:tav tm="0">
                                          <p:val>
                                            <p:strVal val="1+#ppt_w/2"/>
                                          </p:val>
                                        </p:tav>
                                        <p:tav tm="100000">
                                          <p:val>
                                            <p:strVal val="#ppt_x"/>
                                          </p:val>
                                        </p:tav>
                                      </p:tavLst>
                                    </p:anim>
                                    <p:anim calcmode="lin" valueType="num">
                                      <p:cBhvr additive="base">
                                        <p:cTn id="8" dur="3500" fill="hold"/>
                                        <p:tgtEl>
                                          <p:spTgt spid="27"/>
                                        </p:tgtEl>
                                        <p:attrNameLst>
                                          <p:attrName>ppt_y</p:attrName>
                                        </p:attrNameLst>
                                      </p:cBhvr>
                                      <p:tavLst>
                                        <p:tav tm="0">
                                          <p:val>
                                            <p:strVal val="1+#ppt_h/2"/>
                                          </p:val>
                                        </p:tav>
                                        <p:tav tm="100000">
                                          <p:val>
                                            <p:strVal val="#ppt_y"/>
                                          </p:val>
                                        </p:tav>
                                      </p:tavLst>
                                    </p:anim>
                                  </p:childTnLst>
                                </p:cTn>
                              </p:par>
                              <p:par>
                                <p:cTn id="9" presetID="8" presetClass="emph" presetSubtype="0" fill="hold" nodeType="withEffect">
                                  <p:stCondLst>
                                    <p:cond delay="0"/>
                                  </p:stCondLst>
                                  <p:childTnLst>
                                    <p:animRot by="5400000">
                                      <p:cBhvr>
                                        <p:cTn id="10" dur="4500" fill="hold"/>
                                        <p:tgtEl>
                                          <p:spTgt spid="27"/>
                                        </p:tgtEl>
                                        <p:attrNameLst>
                                          <p:attrName>r</p:attrName>
                                        </p:attrNameLst>
                                      </p:cBhvr>
                                    </p:animRot>
                                  </p:childTnLst>
                                </p:cTn>
                              </p:par>
                              <p:par>
                                <p:cTn id="11" presetID="2" presetClass="entr" presetSubtype="3" fill="hold" nodeType="withEffect">
                                  <p:stCondLst>
                                    <p:cond delay="0"/>
                                  </p:stCondLst>
                                  <p:childTnLst>
                                    <p:set>
                                      <p:cBhvr>
                                        <p:cTn id="12" dur="1" fill="hold">
                                          <p:stCondLst>
                                            <p:cond delay="0"/>
                                          </p:stCondLst>
                                        </p:cTn>
                                        <p:tgtEl>
                                          <p:spTgt spid="54"/>
                                        </p:tgtEl>
                                        <p:attrNameLst>
                                          <p:attrName>style.visibility</p:attrName>
                                        </p:attrNameLst>
                                      </p:cBhvr>
                                      <p:to>
                                        <p:strVal val="visible"/>
                                      </p:to>
                                    </p:set>
                                    <p:anim calcmode="lin" valueType="num">
                                      <p:cBhvr additive="base">
                                        <p:cTn id="13" dur="3500" fill="hold"/>
                                        <p:tgtEl>
                                          <p:spTgt spid="54"/>
                                        </p:tgtEl>
                                        <p:attrNameLst>
                                          <p:attrName>ppt_x</p:attrName>
                                        </p:attrNameLst>
                                      </p:cBhvr>
                                      <p:tavLst>
                                        <p:tav tm="0">
                                          <p:val>
                                            <p:strVal val="1+#ppt_w/2"/>
                                          </p:val>
                                        </p:tav>
                                        <p:tav tm="100000">
                                          <p:val>
                                            <p:strVal val="#ppt_x"/>
                                          </p:val>
                                        </p:tav>
                                      </p:tavLst>
                                    </p:anim>
                                    <p:anim calcmode="lin" valueType="num">
                                      <p:cBhvr additive="base">
                                        <p:cTn id="14" dur="3500" fill="hold"/>
                                        <p:tgtEl>
                                          <p:spTgt spid="54"/>
                                        </p:tgtEl>
                                        <p:attrNameLst>
                                          <p:attrName>ppt_y</p:attrName>
                                        </p:attrNameLst>
                                      </p:cBhvr>
                                      <p:tavLst>
                                        <p:tav tm="0">
                                          <p:val>
                                            <p:strVal val="0-#ppt_h/2"/>
                                          </p:val>
                                        </p:tav>
                                        <p:tav tm="100000">
                                          <p:val>
                                            <p:strVal val="#ppt_y"/>
                                          </p:val>
                                        </p:tav>
                                      </p:tavLst>
                                    </p:anim>
                                  </p:childTnLst>
                                </p:cTn>
                              </p:par>
                              <p:par>
                                <p:cTn id="15" presetID="8" presetClass="emph" presetSubtype="0" fill="hold" nodeType="withEffect">
                                  <p:stCondLst>
                                    <p:cond delay="0"/>
                                  </p:stCondLst>
                                  <p:childTnLst>
                                    <p:animRot by="-5400000">
                                      <p:cBhvr>
                                        <p:cTn id="16" dur="4500" fill="hold"/>
                                        <p:tgtEl>
                                          <p:spTgt spid="54"/>
                                        </p:tgtEl>
                                        <p:attrNameLst>
                                          <p:attrName>r</p:attrName>
                                        </p:attrNameLst>
                                      </p:cBhvr>
                                    </p:animRot>
                                  </p:childTnLst>
                                </p:cTn>
                              </p:par>
                              <p:par>
                                <p:cTn id="17" presetID="2" presetClass="entr" presetSubtype="12" fill="hold" nodeType="withEffect">
                                  <p:stCondLst>
                                    <p:cond delay="0"/>
                                  </p:stCondLst>
                                  <p:childTnLst>
                                    <p:set>
                                      <p:cBhvr>
                                        <p:cTn id="18" dur="1" fill="hold">
                                          <p:stCondLst>
                                            <p:cond delay="0"/>
                                          </p:stCondLst>
                                        </p:cTn>
                                        <p:tgtEl>
                                          <p:spTgt spid="28"/>
                                        </p:tgtEl>
                                        <p:attrNameLst>
                                          <p:attrName>style.visibility</p:attrName>
                                        </p:attrNameLst>
                                      </p:cBhvr>
                                      <p:to>
                                        <p:strVal val="visible"/>
                                      </p:to>
                                    </p:set>
                                    <p:anim calcmode="lin" valueType="num">
                                      <p:cBhvr additive="base">
                                        <p:cTn id="19" dur="3500" fill="hold"/>
                                        <p:tgtEl>
                                          <p:spTgt spid="28"/>
                                        </p:tgtEl>
                                        <p:attrNameLst>
                                          <p:attrName>ppt_x</p:attrName>
                                        </p:attrNameLst>
                                      </p:cBhvr>
                                      <p:tavLst>
                                        <p:tav tm="0">
                                          <p:val>
                                            <p:strVal val="0-#ppt_w/2"/>
                                          </p:val>
                                        </p:tav>
                                        <p:tav tm="100000">
                                          <p:val>
                                            <p:strVal val="#ppt_x"/>
                                          </p:val>
                                        </p:tav>
                                      </p:tavLst>
                                    </p:anim>
                                    <p:anim calcmode="lin" valueType="num">
                                      <p:cBhvr additive="base">
                                        <p:cTn id="20" dur="3500" fill="hold"/>
                                        <p:tgtEl>
                                          <p:spTgt spid="28"/>
                                        </p:tgtEl>
                                        <p:attrNameLst>
                                          <p:attrName>ppt_y</p:attrName>
                                        </p:attrNameLst>
                                      </p:cBhvr>
                                      <p:tavLst>
                                        <p:tav tm="0">
                                          <p:val>
                                            <p:strVal val="1+#ppt_h/2"/>
                                          </p:val>
                                        </p:tav>
                                        <p:tav tm="100000">
                                          <p:val>
                                            <p:strVal val="#ppt_y"/>
                                          </p:val>
                                        </p:tav>
                                      </p:tavLst>
                                    </p:anim>
                                  </p:childTnLst>
                                </p:cTn>
                              </p:par>
                              <p:par>
                                <p:cTn id="21" presetID="8" presetClass="emph" presetSubtype="0" fill="hold" nodeType="withEffect">
                                  <p:stCondLst>
                                    <p:cond delay="0"/>
                                  </p:stCondLst>
                                  <p:childTnLst>
                                    <p:animRot by="-5400000">
                                      <p:cBhvr>
                                        <p:cTn id="22" dur="4500" fill="hold"/>
                                        <p:tgtEl>
                                          <p:spTgt spid="28"/>
                                        </p:tgtEl>
                                        <p:attrNameLst>
                                          <p:attrName>r</p:attrName>
                                        </p:attrNameLst>
                                      </p:cBhvr>
                                    </p:animRot>
                                  </p:childTnLst>
                                </p:cTn>
                              </p:par>
                              <p:par>
                                <p:cTn id="23" presetID="2" presetClass="entr" presetSubtype="9" fill="hold" nodeType="withEffect">
                                  <p:stCondLst>
                                    <p:cond delay="0"/>
                                  </p:stCondLst>
                                  <p:childTnLst>
                                    <p:set>
                                      <p:cBhvr>
                                        <p:cTn id="24" dur="1" fill="hold">
                                          <p:stCondLst>
                                            <p:cond delay="0"/>
                                          </p:stCondLst>
                                        </p:cTn>
                                        <p:tgtEl>
                                          <p:spTgt spid="55"/>
                                        </p:tgtEl>
                                        <p:attrNameLst>
                                          <p:attrName>style.visibility</p:attrName>
                                        </p:attrNameLst>
                                      </p:cBhvr>
                                      <p:to>
                                        <p:strVal val="visible"/>
                                      </p:to>
                                    </p:set>
                                    <p:anim calcmode="lin" valueType="num">
                                      <p:cBhvr additive="base">
                                        <p:cTn id="25" dur="3500" fill="hold"/>
                                        <p:tgtEl>
                                          <p:spTgt spid="55"/>
                                        </p:tgtEl>
                                        <p:attrNameLst>
                                          <p:attrName>ppt_x</p:attrName>
                                        </p:attrNameLst>
                                      </p:cBhvr>
                                      <p:tavLst>
                                        <p:tav tm="0">
                                          <p:val>
                                            <p:strVal val="0-#ppt_w/2"/>
                                          </p:val>
                                        </p:tav>
                                        <p:tav tm="100000">
                                          <p:val>
                                            <p:strVal val="#ppt_x"/>
                                          </p:val>
                                        </p:tav>
                                      </p:tavLst>
                                    </p:anim>
                                    <p:anim calcmode="lin" valueType="num">
                                      <p:cBhvr additive="base">
                                        <p:cTn id="26" dur="3500" fill="hold"/>
                                        <p:tgtEl>
                                          <p:spTgt spid="55"/>
                                        </p:tgtEl>
                                        <p:attrNameLst>
                                          <p:attrName>ppt_y</p:attrName>
                                        </p:attrNameLst>
                                      </p:cBhvr>
                                      <p:tavLst>
                                        <p:tav tm="0">
                                          <p:val>
                                            <p:strVal val="0-#ppt_h/2"/>
                                          </p:val>
                                        </p:tav>
                                        <p:tav tm="100000">
                                          <p:val>
                                            <p:strVal val="#ppt_y"/>
                                          </p:val>
                                        </p:tav>
                                      </p:tavLst>
                                    </p:anim>
                                  </p:childTnLst>
                                </p:cTn>
                              </p:par>
                              <p:par>
                                <p:cTn id="27" presetID="8" presetClass="emph" presetSubtype="0" fill="hold" nodeType="withEffect">
                                  <p:stCondLst>
                                    <p:cond delay="0"/>
                                  </p:stCondLst>
                                  <p:childTnLst>
                                    <p:animRot by="5400000">
                                      <p:cBhvr>
                                        <p:cTn id="28" dur="4500" fill="hold"/>
                                        <p:tgtEl>
                                          <p:spTgt spid="55"/>
                                        </p:tgtEl>
                                        <p:attrNameLst>
                                          <p:attrName>r</p:attrName>
                                        </p:attrNameLst>
                                      </p:cBhvr>
                                    </p:animRot>
                                  </p:childTnLst>
                                </p:cTn>
                              </p:par>
                              <p:par>
                                <p:cTn id="29" presetID="2" presetClass="exit" presetSubtype="6" fill="hold" nodeType="withEffect">
                                  <p:stCondLst>
                                    <p:cond delay="0"/>
                                  </p:stCondLst>
                                  <p:childTnLst>
                                    <p:anim calcmode="lin" valueType="num">
                                      <p:cBhvr additive="base">
                                        <p:cTn id="30" dur="3750"/>
                                        <p:tgtEl>
                                          <p:spTgt spid="27"/>
                                        </p:tgtEl>
                                        <p:attrNameLst>
                                          <p:attrName>ppt_x</p:attrName>
                                        </p:attrNameLst>
                                      </p:cBhvr>
                                      <p:tavLst>
                                        <p:tav tm="0">
                                          <p:val>
                                            <p:strVal val="ppt_x"/>
                                          </p:val>
                                        </p:tav>
                                        <p:tav tm="100000">
                                          <p:val>
                                            <p:strVal val="1+ppt_w/2"/>
                                          </p:val>
                                        </p:tav>
                                      </p:tavLst>
                                    </p:anim>
                                    <p:anim calcmode="lin" valueType="num">
                                      <p:cBhvr additive="base">
                                        <p:cTn id="31" dur="3750"/>
                                        <p:tgtEl>
                                          <p:spTgt spid="27"/>
                                        </p:tgtEl>
                                        <p:attrNameLst>
                                          <p:attrName>ppt_y</p:attrName>
                                        </p:attrNameLst>
                                      </p:cBhvr>
                                      <p:tavLst>
                                        <p:tav tm="0">
                                          <p:val>
                                            <p:strVal val="ppt_y"/>
                                          </p:val>
                                        </p:tav>
                                        <p:tav tm="100000">
                                          <p:val>
                                            <p:strVal val="1+ppt_h/2"/>
                                          </p:val>
                                        </p:tav>
                                      </p:tavLst>
                                    </p:anim>
                                    <p:set>
                                      <p:cBhvr>
                                        <p:cTn id="32" dur="1" fill="hold">
                                          <p:stCondLst>
                                            <p:cond delay="3749"/>
                                          </p:stCondLst>
                                        </p:cTn>
                                        <p:tgtEl>
                                          <p:spTgt spid="27"/>
                                        </p:tgtEl>
                                        <p:attrNameLst>
                                          <p:attrName>style.visibility</p:attrName>
                                        </p:attrNameLst>
                                      </p:cBhvr>
                                      <p:to>
                                        <p:strVal val="hidden"/>
                                      </p:to>
                                    </p:set>
                                  </p:childTnLst>
                                </p:cTn>
                              </p:par>
                              <p:par>
                                <p:cTn id="33" presetID="2" presetClass="exit" presetSubtype="3" fill="hold" nodeType="withEffect">
                                  <p:stCondLst>
                                    <p:cond delay="0"/>
                                  </p:stCondLst>
                                  <p:childTnLst>
                                    <p:anim calcmode="lin" valueType="num">
                                      <p:cBhvr additive="base">
                                        <p:cTn id="34" dur="3750"/>
                                        <p:tgtEl>
                                          <p:spTgt spid="54"/>
                                        </p:tgtEl>
                                        <p:attrNameLst>
                                          <p:attrName>ppt_x</p:attrName>
                                        </p:attrNameLst>
                                      </p:cBhvr>
                                      <p:tavLst>
                                        <p:tav tm="0">
                                          <p:val>
                                            <p:strVal val="ppt_x"/>
                                          </p:val>
                                        </p:tav>
                                        <p:tav tm="100000">
                                          <p:val>
                                            <p:strVal val="1+ppt_w/2"/>
                                          </p:val>
                                        </p:tav>
                                      </p:tavLst>
                                    </p:anim>
                                    <p:anim calcmode="lin" valueType="num">
                                      <p:cBhvr additive="base">
                                        <p:cTn id="35" dur="3750"/>
                                        <p:tgtEl>
                                          <p:spTgt spid="54"/>
                                        </p:tgtEl>
                                        <p:attrNameLst>
                                          <p:attrName>ppt_y</p:attrName>
                                        </p:attrNameLst>
                                      </p:cBhvr>
                                      <p:tavLst>
                                        <p:tav tm="0">
                                          <p:val>
                                            <p:strVal val="ppt_y"/>
                                          </p:val>
                                        </p:tav>
                                        <p:tav tm="100000">
                                          <p:val>
                                            <p:strVal val="0-ppt_h/2"/>
                                          </p:val>
                                        </p:tav>
                                      </p:tavLst>
                                    </p:anim>
                                    <p:set>
                                      <p:cBhvr>
                                        <p:cTn id="36" dur="1" fill="hold">
                                          <p:stCondLst>
                                            <p:cond delay="3749"/>
                                          </p:stCondLst>
                                        </p:cTn>
                                        <p:tgtEl>
                                          <p:spTgt spid="54"/>
                                        </p:tgtEl>
                                        <p:attrNameLst>
                                          <p:attrName>style.visibility</p:attrName>
                                        </p:attrNameLst>
                                      </p:cBhvr>
                                      <p:to>
                                        <p:strVal val="hidden"/>
                                      </p:to>
                                    </p:set>
                                  </p:childTnLst>
                                </p:cTn>
                              </p:par>
                              <p:par>
                                <p:cTn id="37" presetID="2" presetClass="exit" presetSubtype="12" fill="hold" nodeType="withEffect">
                                  <p:stCondLst>
                                    <p:cond delay="0"/>
                                  </p:stCondLst>
                                  <p:childTnLst>
                                    <p:anim calcmode="lin" valueType="num">
                                      <p:cBhvr additive="base">
                                        <p:cTn id="38" dur="3750"/>
                                        <p:tgtEl>
                                          <p:spTgt spid="28"/>
                                        </p:tgtEl>
                                        <p:attrNameLst>
                                          <p:attrName>ppt_x</p:attrName>
                                        </p:attrNameLst>
                                      </p:cBhvr>
                                      <p:tavLst>
                                        <p:tav tm="0">
                                          <p:val>
                                            <p:strVal val="ppt_x"/>
                                          </p:val>
                                        </p:tav>
                                        <p:tav tm="100000">
                                          <p:val>
                                            <p:strVal val="0-ppt_w/2"/>
                                          </p:val>
                                        </p:tav>
                                      </p:tavLst>
                                    </p:anim>
                                    <p:anim calcmode="lin" valueType="num">
                                      <p:cBhvr additive="base">
                                        <p:cTn id="39" dur="3750"/>
                                        <p:tgtEl>
                                          <p:spTgt spid="28"/>
                                        </p:tgtEl>
                                        <p:attrNameLst>
                                          <p:attrName>ppt_y</p:attrName>
                                        </p:attrNameLst>
                                      </p:cBhvr>
                                      <p:tavLst>
                                        <p:tav tm="0">
                                          <p:val>
                                            <p:strVal val="ppt_y"/>
                                          </p:val>
                                        </p:tav>
                                        <p:tav tm="100000">
                                          <p:val>
                                            <p:strVal val="1+ppt_h/2"/>
                                          </p:val>
                                        </p:tav>
                                      </p:tavLst>
                                    </p:anim>
                                    <p:set>
                                      <p:cBhvr>
                                        <p:cTn id="40" dur="1" fill="hold">
                                          <p:stCondLst>
                                            <p:cond delay="3749"/>
                                          </p:stCondLst>
                                        </p:cTn>
                                        <p:tgtEl>
                                          <p:spTgt spid="28"/>
                                        </p:tgtEl>
                                        <p:attrNameLst>
                                          <p:attrName>style.visibility</p:attrName>
                                        </p:attrNameLst>
                                      </p:cBhvr>
                                      <p:to>
                                        <p:strVal val="hidden"/>
                                      </p:to>
                                    </p:set>
                                  </p:childTnLst>
                                </p:cTn>
                              </p:par>
                              <p:par>
                                <p:cTn id="41" presetID="2" presetClass="exit" presetSubtype="9" fill="hold" nodeType="withEffect">
                                  <p:stCondLst>
                                    <p:cond delay="0"/>
                                  </p:stCondLst>
                                  <p:childTnLst>
                                    <p:anim calcmode="lin" valueType="num">
                                      <p:cBhvr additive="base">
                                        <p:cTn id="42" dur="3750"/>
                                        <p:tgtEl>
                                          <p:spTgt spid="55"/>
                                        </p:tgtEl>
                                        <p:attrNameLst>
                                          <p:attrName>ppt_x</p:attrName>
                                        </p:attrNameLst>
                                      </p:cBhvr>
                                      <p:tavLst>
                                        <p:tav tm="0">
                                          <p:val>
                                            <p:strVal val="ppt_x"/>
                                          </p:val>
                                        </p:tav>
                                        <p:tav tm="100000">
                                          <p:val>
                                            <p:strVal val="0-ppt_w/2"/>
                                          </p:val>
                                        </p:tav>
                                      </p:tavLst>
                                    </p:anim>
                                    <p:anim calcmode="lin" valueType="num">
                                      <p:cBhvr additive="base">
                                        <p:cTn id="43" dur="3750"/>
                                        <p:tgtEl>
                                          <p:spTgt spid="55"/>
                                        </p:tgtEl>
                                        <p:attrNameLst>
                                          <p:attrName>ppt_y</p:attrName>
                                        </p:attrNameLst>
                                      </p:cBhvr>
                                      <p:tavLst>
                                        <p:tav tm="0">
                                          <p:val>
                                            <p:strVal val="ppt_y"/>
                                          </p:val>
                                        </p:tav>
                                        <p:tav tm="100000">
                                          <p:val>
                                            <p:strVal val="0-ppt_h/2"/>
                                          </p:val>
                                        </p:tav>
                                      </p:tavLst>
                                    </p:anim>
                                    <p:set>
                                      <p:cBhvr>
                                        <p:cTn id="44" dur="1" fill="hold">
                                          <p:stCondLst>
                                            <p:cond delay="3749"/>
                                          </p:stCondLst>
                                        </p:cTn>
                                        <p:tgtEl>
                                          <p:spTgt spid="55"/>
                                        </p:tgtEl>
                                        <p:attrNameLst>
                                          <p:attrName>style.visibility</p:attrName>
                                        </p:attrNameLst>
                                      </p:cBhvr>
                                      <p:to>
                                        <p:strVal val="hidden"/>
                                      </p:to>
                                    </p:set>
                                  </p:childTnLst>
                                </p:cTn>
                              </p:par>
                              <p:par>
                                <p:cTn id="45" presetID="23" presetClass="entr" presetSubtype="288" fill="hold" nodeType="withEffect">
                                  <p:stCondLst>
                                    <p:cond delay="1000"/>
                                  </p:stCondLst>
                                  <p:childTnLst>
                                    <p:set>
                                      <p:cBhvr>
                                        <p:cTn id="46" dur="1" fill="hold">
                                          <p:stCondLst>
                                            <p:cond delay="0"/>
                                          </p:stCondLst>
                                        </p:cTn>
                                        <p:tgtEl>
                                          <p:spTgt spid="106"/>
                                        </p:tgtEl>
                                        <p:attrNameLst>
                                          <p:attrName>style.visibility</p:attrName>
                                        </p:attrNameLst>
                                      </p:cBhvr>
                                      <p:to>
                                        <p:strVal val="visible"/>
                                      </p:to>
                                    </p:set>
                                    <p:anim calcmode="lin" valueType="num">
                                      <p:cBhvr>
                                        <p:cTn id="47" dur="2750" fill="hold"/>
                                        <p:tgtEl>
                                          <p:spTgt spid="106"/>
                                        </p:tgtEl>
                                        <p:attrNameLst>
                                          <p:attrName>ppt_w</p:attrName>
                                        </p:attrNameLst>
                                      </p:cBhvr>
                                      <p:tavLst>
                                        <p:tav tm="0">
                                          <p:val>
                                            <p:strVal val="4/3*#ppt_w"/>
                                          </p:val>
                                        </p:tav>
                                        <p:tav tm="100000">
                                          <p:val>
                                            <p:strVal val="#ppt_w"/>
                                          </p:val>
                                        </p:tav>
                                      </p:tavLst>
                                    </p:anim>
                                    <p:anim calcmode="lin" valueType="num">
                                      <p:cBhvr>
                                        <p:cTn id="48" dur="2750" fill="hold"/>
                                        <p:tgtEl>
                                          <p:spTgt spid="106"/>
                                        </p:tgtEl>
                                        <p:attrNameLst>
                                          <p:attrName>ppt_h</p:attrName>
                                        </p:attrNameLst>
                                      </p:cBhvr>
                                      <p:tavLst>
                                        <p:tav tm="0">
                                          <p:val>
                                            <p:strVal val="4/3*#ppt_h"/>
                                          </p:val>
                                        </p:tav>
                                        <p:tav tm="100000">
                                          <p:val>
                                            <p:strVal val="#ppt_h"/>
                                          </p:val>
                                        </p:tav>
                                      </p:tavLst>
                                    </p:anim>
                                  </p:childTnLst>
                                </p:cTn>
                              </p:par>
                              <p:par>
                                <p:cTn id="49" presetID="8" presetClass="entr" presetSubtype="32" fill="hold" nodeType="withEffect">
                                  <p:stCondLst>
                                    <p:cond delay="1000"/>
                                  </p:stCondLst>
                                  <p:childTnLst>
                                    <p:set>
                                      <p:cBhvr>
                                        <p:cTn id="50" dur="1" fill="hold">
                                          <p:stCondLst>
                                            <p:cond delay="0"/>
                                          </p:stCondLst>
                                        </p:cTn>
                                        <p:tgtEl>
                                          <p:spTgt spid="106"/>
                                        </p:tgtEl>
                                        <p:attrNameLst>
                                          <p:attrName>style.visibility</p:attrName>
                                        </p:attrNameLst>
                                      </p:cBhvr>
                                      <p:to>
                                        <p:strVal val="visible"/>
                                      </p:to>
                                    </p:set>
                                    <p:animEffect transition="in" filter="diamond(out)">
                                      <p:cBhvr>
                                        <p:cTn id="51" dur="2750"/>
                                        <p:tgtEl>
                                          <p:spTgt spid="106"/>
                                        </p:tgtEl>
                                      </p:cBhvr>
                                    </p:animEffect>
                                  </p:childTnLst>
                                </p:cTn>
                              </p:par>
                              <p:par>
                                <p:cTn id="52" presetID="9" presetClass="emph" presetSubtype="0" grpId="0" nodeType="withEffect">
                                  <p:stCondLst>
                                    <p:cond delay="0"/>
                                  </p:stCondLst>
                                  <p:childTnLst>
                                    <p:set>
                                      <p:cBhvr rctx="PPT">
                                        <p:cTn id="53" dur="indefinite"/>
                                        <p:tgtEl>
                                          <p:spTgt spid="104"/>
                                        </p:tgtEl>
                                        <p:attrNameLst>
                                          <p:attrName>style.opacity</p:attrName>
                                        </p:attrNameLst>
                                      </p:cBhvr>
                                      <p:to>
                                        <p:strVal val="0"/>
                                      </p:to>
                                    </p:set>
                                    <p:animEffect filter="image" prLst="opacity: 0">
                                      <p:cBhvr rctx="IE">
                                        <p:cTn id="54" dur="indefinite"/>
                                        <p:tgtEl>
                                          <p:spTgt spid="10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EL SALMONNNNN"/>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18515"/>
            <a:ext cx="9144000" cy="5143500"/>
          </a:xfrm>
          <a:prstGeom prst="rect">
            <a:avLst/>
          </a:prstGeom>
          <a:noFill/>
          <a:ln>
            <a:noFill/>
          </a:ln>
        </p:spPr>
      </p:pic>
      <p:sp>
        <p:nvSpPr>
          <p:cNvPr id="3" name="2 Rectángulo"/>
          <p:cNvSpPr/>
          <p:nvPr/>
        </p:nvSpPr>
        <p:spPr>
          <a:xfrm>
            <a:off x="1043608" y="1275606"/>
            <a:ext cx="4824536" cy="2616101"/>
          </a:xfrm>
          <a:prstGeom prst="rect">
            <a:avLst/>
          </a:prstGeom>
        </p:spPr>
        <p:txBody>
          <a:bodyPr wrap="square">
            <a:spAutoFit/>
            <a:scene3d>
              <a:camera prst="obliqueBottomLeft"/>
              <a:lightRig rig="threePt" dir="t"/>
            </a:scene3d>
            <a:sp3d extrusionH="31750">
              <a:extrusionClr>
                <a:schemeClr val="accent6">
                  <a:lumMod val="75000"/>
                </a:schemeClr>
              </a:extrusionClr>
              <a:contourClr>
                <a:srgbClr val="BD3915"/>
              </a:contourClr>
            </a:sp3d>
          </a:bodyPr>
          <a:lstStyle/>
          <a:p>
            <a:pPr algn="ctr"/>
            <a:r>
              <a:rPr lang="es-ES" sz="1600" dirty="0" smtClean="0">
                <a:solidFill>
                  <a:srgbClr val="460000"/>
                </a:solidFill>
                <a:latin typeface="Hobo Std" pitchFamily="34" charset="0"/>
              </a:rPr>
              <a:t>Como hemos visto, </a:t>
            </a:r>
            <a:r>
              <a:rPr lang="es-ES" sz="1600" dirty="0">
                <a:solidFill>
                  <a:srgbClr val="460000"/>
                </a:solidFill>
                <a:latin typeface="Hobo Std" pitchFamily="34" charset="0"/>
              </a:rPr>
              <a:t>los beneficios del </a:t>
            </a:r>
            <a:endParaRPr lang="es-ES" sz="1600" dirty="0" smtClean="0">
              <a:solidFill>
                <a:srgbClr val="460000"/>
              </a:solidFill>
              <a:latin typeface="Hobo Std" pitchFamily="34" charset="0"/>
            </a:endParaRPr>
          </a:p>
          <a:p>
            <a:pPr algn="ctr"/>
            <a:r>
              <a:rPr lang="es-ES" sz="1600" dirty="0" smtClean="0">
                <a:solidFill>
                  <a:srgbClr val="460000"/>
                </a:solidFill>
                <a:latin typeface="Hobo Std" pitchFamily="34" charset="0"/>
              </a:rPr>
              <a:t>salmón son </a:t>
            </a:r>
            <a:r>
              <a:rPr lang="es-ES" sz="1600" dirty="0">
                <a:solidFill>
                  <a:srgbClr val="460000"/>
                </a:solidFill>
                <a:latin typeface="Hobo Std" pitchFamily="34" charset="0"/>
              </a:rPr>
              <a:t>bien importantes. Deberás </a:t>
            </a:r>
            <a:r>
              <a:rPr lang="es-ES" sz="1600" dirty="0" smtClean="0">
                <a:solidFill>
                  <a:srgbClr val="460000"/>
                </a:solidFill>
                <a:latin typeface="Hobo Std" pitchFamily="34" charset="0"/>
              </a:rPr>
              <a:t>empezar</a:t>
            </a:r>
          </a:p>
          <a:p>
            <a:pPr algn="ctr"/>
            <a:r>
              <a:rPr lang="es-ES" sz="1600" dirty="0" smtClean="0">
                <a:solidFill>
                  <a:srgbClr val="460000"/>
                </a:solidFill>
                <a:latin typeface="Hobo Std" pitchFamily="34" charset="0"/>
              </a:rPr>
              <a:t> </a:t>
            </a:r>
            <a:r>
              <a:rPr lang="es-ES" sz="1600" dirty="0">
                <a:solidFill>
                  <a:srgbClr val="460000"/>
                </a:solidFill>
                <a:latin typeface="Hobo Std" pitchFamily="34" charset="0"/>
              </a:rPr>
              <a:t>a preparar salmón para incluirlo en tu dieta; recetas a base de este manjar hay muchas. ¿</a:t>
            </a:r>
            <a:r>
              <a:rPr lang="es-ES" sz="1600" dirty="0" smtClean="0">
                <a:solidFill>
                  <a:srgbClr val="460000"/>
                </a:solidFill>
                <a:latin typeface="Hobo Std" pitchFamily="34" charset="0"/>
              </a:rPr>
              <a:t>Qué </a:t>
            </a:r>
            <a:r>
              <a:rPr lang="es-ES" sz="1600" dirty="0">
                <a:solidFill>
                  <a:srgbClr val="460000"/>
                </a:solidFill>
                <a:latin typeface="Hobo Std" pitchFamily="34" charset="0"/>
              </a:rPr>
              <a:t>tal una ensalada o un salmón con salsa de maracuyá? </a:t>
            </a:r>
            <a:r>
              <a:rPr lang="es-ES" sz="1600" dirty="0" smtClean="0">
                <a:solidFill>
                  <a:srgbClr val="460000"/>
                </a:solidFill>
                <a:latin typeface="Hobo Std" pitchFamily="34" charset="0"/>
              </a:rPr>
              <a:t>Busca tu receta favorita </a:t>
            </a:r>
            <a:r>
              <a:rPr lang="es-ES" sz="1600" dirty="0">
                <a:solidFill>
                  <a:srgbClr val="460000"/>
                </a:solidFill>
                <a:latin typeface="Hobo Std" pitchFamily="34" charset="0"/>
              </a:rPr>
              <a:t>de salmón, para que </a:t>
            </a:r>
            <a:r>
              <a:rPr lang="es-ES" sz="1600" dirty="0" smtClean="0">
                <a:solidFill>
                  <a:srgbClr val="460000"/>
                </a:solidFill>
                <a:latin typeface="Hobo Std" pitchFamily="34" charset="0"/>
              </a:rPr>
              <a:t>puedas </a:t>
            </a:r>
            <a:r>
              <a:rPr lang="es-ES" sz="1600" dirty="0">
                <a:solidFill>
                  <a:srgbClr val="460000"/>
                </a:solidFill>
                <a:latin typeface="Hobo Std" pitchFamily="34" charset="0"/>
              </a:rPr>
              <a:t>adquirir los beneficios </a:t>
            </a:r>
            <a:r>
              <a:rPr lang="es-ES" sz="1600" dirty="0" smtClean="0">
                <a:solidFill>
                  <a:srgbClr val="460000"/>
                </a:solidFill>
                <a:latin typeface="Hobo Std" pitchFamily="34" charset="0"/>
              </a:rPr>
              <a:t>de</a:t>
            </a:r>
          </a:p>
          <a:p>
            <a:pPr algn="ctr"/>
            <a:r>
              <a:rPr lang="es-ES" sz="1600" dirty="0" smtClean="0">
                <a:solidFill>
                  <a:srgbClr val="460000"/>
                </a:solidFill>
                <a:latin typeface="Hobo Std" pitchFamily="34" charset="0"/>
              </a:rPr>
              <a:t> este sabroso pescado,</a:t>
            </a:r>
          </a:p>
          <a:p>
            <a:pPr algn="ctr"/>
            <a:r>
              <a:rPr lang="es-ES" sz="2000" dirty="0" smtClean="0">
                <a:solidFill>
                  <a:srgbClr val="460000"/>
                </a:solidFill>
                <a:latin typeface="Hobo Std" pitchFamily="34" charset="0"/>
              </a:rPr>
              <a:t>¡TU CUERPO LO AGRADECERÁ!</a:t>
            </a:r>
          </a:p>
          <a:p>
            <a:pPr algn="ctr"/>
            <a:endParaRPr lang="es-ES" sz="1600" dirty="0">
              <a:solidFill>
                <a:srgbClr val="460000"/>
              </a:solidFill>
              <a:latin typeface="Hobo Std" pitchFamily="34" charset="0"/>
            </a:endParaRPr>
          </a:p>
        </p:txBody>
      </p:sp>
    </p:spTree>
    <p:extLst>
      <p:ext uri="{BB962C8B-B14F-4D97-AF65-F5344CB8AC3E}">
        <p14:creationId xmlns:p14="http://schemas.microsoft.com/office/powerpoint/2010/main" val="11396330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anim calcmode="lin" valueType="num">
                                      <p:cBhvr>
                                        <p:cTn id="8" dur="1500" fill="hold"/>
                                        <p:tgtEl>
                                          <p:spTgt spid="3"/>
                                        </p:tgtEl>
                                        <p:attrNameLst>
                                          <p:attrName>ppt_x</p:attrName>
                                        </p:attrNameLst>
                                      </p:cBhvr>
                                      <p:tavLst>
                                        <p:tav tm="0">
                                          <p:val>
                                            <p:strVal val="#ppt_x"/>
                                          </p:val>
                                        </p:tav>
                                        <p:tav tm="100000">
                                          <p:val>
                                            <p:strVal val="#ppt_x"/>
                                          </p:val>
                                        </p:tav>
                                      </p:tavLst>
                                    </p:anim>
                                    <p:anim calcmode="lin" valueType="num">
                                      <p:cBhvr>
                                        <p:cTn id="9" dur="15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20 Imagen" descr="Diapositiva52"/>
          <p:cNvPicPr>
            <a:picLocks noGrp="1" noChangeAspect="1"/>
          </p:cNvPicPr>
          <p:nvPr isPhoto="1"/>
        </p:nvPicPr>
        <p:blipFill rotWithShape="1">
          <a:blip r:embed="rId2">
            <a:lum/>
            <a:extLst>
              <a:ext uri="{28A0092B-C50C-407E-A947-70E740481C1C}">
                <a14:useLocalDpi xmlns:a14="http://schemas.microsoft.com/office/drawing/2010/main" val="0"/>
              </a:ext>
            </a:extLst>
          </a:blip>
          <a:srcRect t="390" b="390"/>
          <a:stretch/>
        </p:blipFill>
        <p:spPr>
          <a:xfrm>
            <a:off x="0" y="0"/>
            <a:ext cx="9144000" cy="5143500"/>
          </a:xfrm>
          <a:prstGeom prst="rect">
            <a:avLst/>
          </a:prstGeom>
          <a:noFill/>
          <a:ln>
            <a:noFill/>
          </a:ln>
        </p:spPr>
      </p:pic>
      <p:sp>
        <p:nvSpPr>
          <p:cNvPr id="2" name="Forma libre 4"/>
          <p:cNvSpPr/>
          <p:nvPr/>
        </p:nvSpPr>
        <p:spPr>
          <a:xfrm rot="18762372">
            <a:off x="2643002" y="-70161"/>
            <a:ext cx="1841007" cy="1827439"/>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noFill/>
          <a:ln w="38100">
            <a:gradFill flip="none" rotWithShape="1">
              <a:gsLst>
                <a:gs pos="49000">
                  <a:srgbClr val="FF6600"/>
                </a:gs>
                <a:gs pos="62000">
                  <a:schemeClr val="tx1">
                    <a:lumMod val="95000"/>
                  </a:schemeClr>
                </a:gs>
                <a:gs pos="72000">
                  <a:srgbClr val="009900"/>
                </a:gs>
              </a:gsLst>
              <a:lin ang="5400000" scaled="1"/>
              <a:tileRect/>
            </a:gradFill>
          </a:ln>
          <a:effectLst/>
          <a:scene3d>
            <a:camera prst="obliqueBottomLeft"/>
            <a:lightRig rig="flat" dir="t"/>
          </a:scene3d>
          <a:sp3d extrusionH="25400" prstMaterial="metal">
            <a:bevelT w="165100" prst="coolSlant"/>
            <a:extrusionClr>
              <a:schemeClr val="tx1"/>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 name="Forma libre 4"/>
          <p:cNvSpPr/>
          <p:nvPr/>
        </p:nvSpPr>
        <p:spPr>
          <a:xfrm rot="2837628" flipH="1">
            <a:off x="4587217" y="-70160"/>
            <a:ext cx="1841007" cy="1827439"/>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noFill/>
          <a:ln w="38100">
            <a:gradFill flip="none" rotWithShape="1">
              <a:gsLst>
                <a:gs pos="49000">
                  <a:srgbClr val="FF6600"/>
                </a:gs>
                <a:gs pos="62000">
                  <a:schemeClr val="tx1">
                    <a:lumMod val="95000"/>
                  </a:schemeClr>
                </a:gs>
                <a:gs pos="72000">
                  <a:srgbClr val="009900"/>
                </a:gs>
              </a:gsLst>
              <a:lin ang="5400000" scaled="1"/>
              <a:tileRect/>
            </a:gradFill>
          </a:ln>
          <a:effectLst/>
          <a:scene3d>
            <a:camera prst="obliqueBottomLeft"/>
            <a:lightRig rig="flat" dir="t"/>
          </a:scene3d>
          <a:sp3d extrusionH="25400" prstMaterial="metal">
            <a:bevelT w="165100" prst="coolSlant"/>
            <a:extrusionClr>
              <a:schemeClr val="tx1"/>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Forma libre 4"/>
          <p:cNvSpPr/>
          <p:nvPr/>
        </p:nvSpPr>
        <p:spPr>
          <a:xfrm rot="7962372">
            <a:off x="4637224" y="3442632"/>
            <a:ext cx="1841007" cy="1827439"/>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noFill/>
          <a:ln w="38100">
            <a:gradFill flip="none" rotWithShape="1">
              <a:gsLst>
                <a:gs pos="49000">
                  <a:srgbClr val="FF6600"/>
                </a:gs>
                <a:gs pos="62000">
                  <a:schemeClr val="tx1">
                    <a:lumMod val="95000"/>
                  </a:schemeClr>
                </a:gs>
                <a:gs pos="72000">
                  <a:srgbClr val="009900"/>
                </a:gs>
              </a:gsLst>
              <a:lin ang="5400000" scaled="1"/>
              <a:tileRect/>
            </a:gradFill>
          </a:ln>
          <a:effectLst/>
          <a:scene3d>
            <a:camera prst="obliqueBottomLeft"/>
            <a:lightRig rig="flat" dir="t"/>
          </a:scene3d>
          <a:sp3d extrusionH="25400" prstMaterial="metal">
            <a:bevelT w="165100" prst="coolSlant"/>
            <a:extrusionClr>
              <a:schemeClr val="tx1"/>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Forma libre 4"/>
          <p:cNvSpPr/>
          <p:nvPr/>
        </p:nvSpPr>
        <p:spPr>
          <a:xfrm rot="13637628" flipH="1">
            <a:off x="2693008" y="3442631"/>
            <a:ext cx="1841007" cy="1827439"/>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noFill/>
          <a:ln w="38100">
            <a:gradFill flip="none" rotWithShape="1">
              <a:gsLst>
                <a:gs pos="49000">
                  <a:srgbClr val="FF6600"/>
                </a:gs>
                <a:gs pos="62000">
                  <a:schemeClr val="tx1">
                    <a:lumMod val="95000"/>
                  </a:schemeClr>
                </a:gs>
                <a:gs pos="72000">
                  <a:srgbClr val="009900"/>
                </a:gs>
              </a:gsLst>
              <a:lin ang="5400000" scaled="1"/>
              <a:tileRect/>
            </a:gradFill>
          </a:ln>
          <a:effectLst/>
          <a:scene3d>
            <a:camera prst="obliqueBottomLeft"/>
            <a:lightRig rig="flat" dir="t"/>
          </a:scene3d>
          <a:sp3d extrusionH="25400" prstMaterial="metal">
            <a:bevelT w="165100" prst="coolSlant"/>
            <a:extrusionClr>
              <a:schemeClr val="tx1"/>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Forma libre 4"/>
          <p:cNvSpPr/>
          <p:nvPr/>
        </p:nvSpPr>
        <p:spPr>
          <a:xfrm rot="2562372">
            <a:off x="6300195" y="699543"/>
            <a:ext cx="1841007" cy="1827439"/>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noFill/>
          <a:ln w="38100">
            <a:gradFill flip="none" rotWithShape="1">
              <a:gsLst>
                <a:gs pos="49000">
                  <a:srgbClr val="FF6600"/>
                </a:gs>
                <a:gs pos="62000">
                  <a:schemeClr val="tx1">
                    <a:lumMod val="95000"/>
                  </a:schemeClr>
                </a:gs>
                <a:gs pos="72000">
                  <a:srgbClr val="009900"/>
                </a:gs>
              </a:gsLst>
              <a:lin ang="5400000" scaled="1"/>
              <a:tileRect/>
            </a:gradFill>
          </a:ln>
          <a:effectLst/>
          <a:scene3d>
            <a:camera prst="obliqueBottomLeft"/>
            <a:lightRig rig="flat" dir="t"/>
          </a:scene3d>
          <a:sp3d extrusionH="25400" prstMaterial="metal">
            <a:bevelT w="165100" prst="coolSlant"/>
            <a:extrusionClr>
              <a:schemeClr val="tx1"/>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Forma libre 4"/>
          <p:cNvSpPr/>
          <p:nvPr/>
        </p:nvSpPr>
        <p:spPr>
          <a:xfrm rot="8237628" flipH="1">
            <a:off x="6300194" y="2643758"/>
            <a:ext cx="1841007" cy="1827439"/>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noFill/>
          <a:ln w="38100">
            <a:gradFill flip="none" rotWithShape="1">
              <a:gsLst>
                <a:gs pos="49000">
                  <a:srgbClr val="FF6600"/>
                </a:gs>
                <a:gs pos="62000">
                  <a:schemeClr val="tx1">
                    <a:lumMod val="95000"/>
                  </a:schemeClr>
                </a:gs>
                <a:gs pos="72000">
                  <a:srgbClr val="009900"/>
                </a:gs>
              </a:gsLst>
              <a:lin ang="5400000" scaled="1"/>
              <a:tileRect/>
            </a:gradFill>
          </a:ln>
          <a:effectLst/>
          <a:scene3d>
            <a:camera prst="obliqueBottomLeft"/>
            <a:lightRig rig="flat" dir="t"/>
          </a:scene3d>
          <a:sp3d extrusionH="25400" prstMaterial="metal">
            <a:bevelT w="165100" prst="coolSlant"/>
            <a:extrusionClr>
              <a:schemeClr val="tx1"/>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Forma libre 4"/>
          <p:cNvSpPr/>
          <p:nvPr/>
        </p:nvSpPr>
        <p:spPr>
          <a:xfrm rot="13362372">
            <a:off x="971602" y="2643758"/>
            <a:ext cx="1841007" cy="1827439"/>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noFill/>
          <a:ln w="38100">
            <a:gradFill flip="none" rotWithShape="1">
              <a:gsLst>
                <a:gs pos="49000">
                  <a:srgbClr val="FF6600"/>
                </a:gs>
                <a:gs pos="62000">
                  <a:schemeClr val="tx1">
                    <a:lumMod val="95000"/>
                  </a:schemeClr>
                </a:gs>
                <a:gs pos="72000">
                  <a:srgbClr val="009900"/>
                </a:gs>
              </a:gsLst>
              <a:lin ang="5400000" scaled="1"/>
              <a:tileRect/>
            </a:gradFill>
          </a:ln>
          <a:effectLst/>
          <a:scene3d>
            <a:camera prst="obliqueBottomLeft"/>
            <a:lightRig rig="flat" dir="t"/>
          </a:scene3d>
          <a:sp3d extrusionH="25400" prstMaterial="metal">
            <a:bevelT w="165100" prst="coolSlant"/>
            <a:extrusionClr>
              <a:schemeClr val="tx1"/>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Forma libre 4"/>
          <p:cNvSpPr/>
          <p:nvPr/>
        </p:nvSpPr>
        <p:spPr>
          <a:xfrm rot="19037628" flipH="1">
            <a:off x="971603" y="699543"/>
            <a:ext cx="1841007" cy="1827439"/>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noFill/>
          <a:ln w="38100">
            <a:gradFill flip="none" rotWithShape="1">
              <a:gsLst>
                <a:gs pos="49000">
                  <a:srgbClr val="FF6600"/>
                </a:gs>
                <a:gs pos="62000">
                  <a:schemeClr val="tx1">
                    <a:lumMod val="95000"/>
                  </a:schemeClr>
                </a:gs>
                <a:gs pos="72000">
                  <a:srgbClr val="009900"/>
                </a:gs>
              </a:gsLst>
              <a:lin ang="5400000" scaled="1"/>
              <a:tileRect/>
            </a:gradFill>
          </a:ln>
          <a:effectLst/>
          <a:scene3d>
            <a:camera prst="obliqueBottomLeft"/>
            <a:lightRig rig="flat" dir="t"/>
          </a:scene3d>
          <a:sp3d extrusionH="25400" prstMaterial="metal">
            <a:bevelT w="165100" prst="coolSlant"/>
            <a:extrusionClr>
              <a:schemeClr val="tx1"/>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0800000">
            <a:off x="0" y="0"/>
            <a:ext cx="9144000" cy="5143500"/>
          </a:xfrm>
          <a:prstGeom prst="rect">
            <a:avLst/>
          </a:prstGeom>
          <a:gradFill>
            <a:gsLst>
              <a:gs pos="78000">
                <a:srgbClr val="FC4B04"/>
              </a:gs>
              <a:gs pos="0">
                <a:schemeClr val="tx1"/>
              </a:gs>
              <a:gs pos="100000">
                <a:srgbClr val="FF3300"/>
              </a:gs>
              <a:gs pos="66000">
                <a:schemeClr val="tx1"/>
              </a:gs>
              <a:gs pos="90000">
                <a:schemeClr val="tx1"/>
              </a:gs>
              <a:gs pos="44000">
                <a:schemeClr val="tx1"/>
              </a:gs>
              <a:gs pos="54000">
                <a:srgbClr val="FA4C06"/>
              </a:gs>
              <a:gs pos="33000">
                <a:srgbClr val="FD5003"/>
              </a:gs>
              <a:gs pos="23000">
                <a:schemeClr val="tx1"/>
              </a:gs>
              <a:gs pos="12000">
                <a:srgbClr val="FF4A01"/>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2682025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ntr" presetSubtype="10" fill="hold" grpId="0"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4500" fill="hold"/>
                                        <p:tgtEl>
                                          <p:spTgt spid="13"/>
                                        </p:tgtEl>
                                        <p:attrNameLst>
                                          <p:attrName>ppt_w</p:attrName>
                                        </p:attrNameLst>
                                      </p:cBhvr>
                                      <p:tavLst>
                                        <p:tav tm="0" fmla="#ppt_w*sin(2.5*pi*$)">
                                          <p:val>
                                            <p:fltVal val="0"/>
                                          </p:val>
                                        </p:tav>
                                        <p:tav tm="100000">
                                          <p:val>
                                            <p:fltVal val="1"/>
                                          </p:val>
                                        </p:tav>
                                      </p:tavLst>
                                    </p:anim>
                                    <p:anim calcmode="lin" valueType="num">
                                      <p:cBhvr>
                                        <p:cTn id="8" dur="4500" fill="hold"/>
                                        <p:tgtEl>
                                          <p:spTgt spid="13"/>
                                        </p:tgtEl>
                                        <p:attrNameLst>
                                          <p:attrName>ppt_h</p:attrName>
                                        </p:attrNameLst>
                                      </p:cBhvr>
                                      <p:tavLst>
                                        <p:tav tm="0">
                                          <p:val>
                                            <p:strVal val="#ppt_h"/>
                                          </p:val>
                                        </p:tav>
                                        <p:tav tm="100000">
                                          <p:val>
                                            <p:strVal val="#ppt_h"/>
                                          </p:val>
                                        </p:tav>
                                      </p:tavLst>
                                    </p:anim>
                                  </p:childTnLst>
                                </p:cTn>
                              </p:par>
                              <p:par>
                                <p:cTn id="9" presetID="8" presetClass="emph" presetSubtype="0" repeatCount="indefinite" fill="hold" grpId="1" nodeType="withEffect">
                                  <p:stCondLst>
                                    <p:cond delay="0"/>
                                  </p:stCondLst>
                                  <p:childTnLst>
                                    <p:animRot by="21600000">
                                      <p:cBhvr>
                                        <p:cTn id="10" dur="4250" fill="hold"/>
                                        <p:tgtEl>
                                          <p:spTgt spid="13"/>
                                        </p:tgtEl>
                                        <p:attrNameLst>
                                          <p:attrName>r</p:attrName>
                                        </p:attrNameLst>
                                      </p:cBhvr>
                                    </p:animRot>
                                  </p:childTnLst>
                                </p:cTn>
                              </p:par>
                              <p:par>
                                <p:cTn id="11" presetID="2" presetClass="exit" presetSubtype="6" fill="hold" grpId="2" nodeType="withEffect">
                                  <p:stCondLst>
                                    <p:cond delay="0"/>
                                  </p:stCondLst>
                                  <p:childTnLst>
                                    <p:anim calcmode="lin" valueType="num">
                                      <p:cBhvr additive="base">
                                        <p:cTn id="12" dur="5500"/>
                                        <p:tgtEl>
                                          <p:spTgt spid="13"/>
                                        </p:tgtEl>
                                        <p:attrNameLst>
                                          <p:attrName>ppt_x</p:attrName>
                                        </p:attrNameLst>
                                      </p:cBhvr>
                                      <p:tavLst>
                                        <p:tav tm="0">
                                          <p:val>
                                            <p:strVal val="ppt_x"/>
                                          </p:val>
                                        </p:tav>
                                        <p:tav tm="100000">
                                          <p:val>
                                            <p:strVal val="1+ppt_w/2"/>
                                          </p:val>
                                        </p:tav>
                                      </p:tavLst>
                                    </p:anim>
                                    <p:anim calcmode="lin" valueType="num">
                                      <p:cBhvr additive="base">
                                        <p:cTn id="13" dur="5500"/>
                                        <p:tgtEl>
                                          <p:spTgt spid="13"/>
                                        </p:tgtEl>
                                        <p:attrNameLst>
                                          <p:attrName>ppt_y</p:attrName>
                                        </p:attrNameLst>
                                      </p:cBhvr>
                                      <p:tavLst>
                                        <p:tav tm="0">
                                          <p:val>
                                            <p:strVal val="ppt_y"/>
                                          </p:val>
                                        </p:tav>
                                        <p:tav tm="100000">
                                          <p:val>
                                            <p:strVal val="1+ppt_h/2"/>
                                          </p:val>
                                        </p:tav>
                                      </p:tavLst>
                                    </p:anim>
                                    <p:set>
                                      <p:cBhvr>
                                        <p:cTn id="14" dur="1" fill="hold">
                                          <p:stCondLst>
                                            <p:cond delay="5499"/>
                                          </p:stCondLst>
                                        </p:cTn>
                                        <p:tgtEl>
                                          <p:spTgt spid="13"/>
                                        </p:tgtEl>
                                        <p:attrNameLst>
                                          <p:attrName>style.visibility</p:attrName>
                                        </p:attrNameLst>
                                      </p:cBhvr>
                                      <p:to>
                                        <p:strVal val="hidden"/>
                                      </p:to>
                                    </p:set>
                                  </p:childTnLst>
                                </p:cTn>
                              </p:par>
                              <p:par>
                                <p:cTn id="15" presetID="19" presetClass="entr" presetSubtype="10" fill="hold" grpId="0" nodeType="with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p:cTn id="17" dur="4500" fill="hold"/>
                                        <p:tgtEl>
                                          <p:spTgt spid="2"/>
                                        </p:tgtEl>
                                        <p:attrNameLst>
                                          <p:attrName>ppt_w</p:attrName>
                                        </p:attrNameLst>
                                      </p:cBhvr>
                                      <p:tavLst>
                                        <p:tav tm="0" fmla="#ppt_w*sin(2.5*pi*$)">
                                          <p:val>
                                            <p:fltVal val="0"/>
                                          </p:val>
                                        </p:tav>
                                        <p:tav tm="100000">
                                          <p:val>
                                            <p:fltVal val="1"/>
                                          </p:val>
                                        </p:tav>
                                      </p:tavLst>
                                    </p:anim>
                                    <p:anim calcmode="lin" valueType="num">
                                      <p:cBhvr>
                                        <p:cTn id="18" dur="4500" fill="hold"/>
                                        <p:tgtEl>
                                          <p:spTgt spid="2"/>
                                        </p:tgtEl>
                                        <p:attrNameLst>
                                          <p:attrName>ppt_h</p:attrName>
                                        </p:attrNameLst>
                                      </p:cBhvr>
                                      <p:tavLst>
                                        <p:tav tm="0">
                                          <p:val>
                                            <p:strVal val="#ppt_h"/>
                                          </p:val>
                                        </p:tav>
                                        <p:tav tm="100000">
                                          <p:val>
                                            <p:strVal val="#ppt_h"/>
                                          </p:val>
                                        </p:tav>
                                      </p:tavLst>
                                    </p:anim>
                                  </p:childTnLst>
                                </p:cTn>
                              </p:par>
                              <p:par>
                                <p:cTn id="19" presetID="8" presetClass="emph" presetSubtype="0" repeatCount="indefinite" fill="hold" grpId="1" nodeType="withEffect">
                                  <p:stCondLst>
                                    <p:cond delay="0"/>
                                  </p:stCondLst>
                                  <p:childTnLst>
                                    <p:animRot by="21600000">
                                      <p:cBhvr>
                                        <p:cTn id="20" dur="4250" fill="hold"/>
                                        <p:tgtEl>
                                          <p:spTgt spid="2"/>
                                        </p:tgtEl>
                                        <p:attrNameLst>
                                          <p:attrName>r</p:attrName>
                                        </p:attrNameLst>
                                      </p:cBhvr>
                                    </p:animRot>
                                  </p:childTnLst>
                                </p:cTn>
                              </p:par>
                              <p:par>
                                <p:cTn id="21" presetID="2" presetClass="exit" presetSubtype="6" fill="hold" grpId="2" nodeType="withEffect">
                                  <p:stCondLst>
                                    <p:cond delay="0"/>
                                  </p:stCondLst>
                                  <p:childTnLst>
                                    <p:anim calcmode="lin" valueType="num">
                                      <p:cBhvr additive="base">
                                        <p:cTn id="22" dur="5500"/>
                                        <p:tgtEl>
                                          <p:spTgt spid="2"/>
                                        </p:tgtEl>
                                        <p:attrNameLst>
                                          <p:attrName>ppt_x</p:attrName>
                                        </p:attrNameLst>
                                      </p:cBhvr>
                                      <p:tavLst>
                                        <p:tav tm="0">
                                          <p:val>
                                            <p:strVal val="ppt_x"/>
                                          </p:val>
                                        </p:tav>
                                        <p:tav tm="100000">
                                          <p:val>
                                            <p:strVal val="1+ppt_w/2"/>
                                          </p:val>
                                        </p:tav>
                                      </p:tavLst>
                                    </p:anim>
                                    <p:anim calcmode="lin" valueType="num">
                                      <p:cBhvr additive="base">
                                        <p:cTn id="23" dur="5500"/>
                                        <p:tgtEl>
                                          <p:spTgt spid="2"/>
                                        </p:tgtEl>
                                        <p:attrNameLst>
                                          <p:attrName>ppt_y</p:attrName>
                                        </p:attrNameLst>
                                      </p:cBhvr>
                                      <p:tavLst>
                                        <p:tav tm="0">
                                          <p:val>
                                            <p:strVal val="ppt_y"/>
                                          </p:val>
                                        </p:tav>
                                        <p:tav tm="100000">
                                          <p:val>
                                            <p:strVal val="1+ppt_h/2"/>
                                          </p:val>
                                        </p:tav>
                                      </p:tavLst>
                                    </p:anim>
                                    <p:set>
                                      <p:cBhvr>
                                        <p:cTn id="24" dur="1" fill="hold">
                                          <p:stCondLst>
                                            <p:cond delay="5499"/>
                                          </p:stCondLst>
                                        </p:cTn>
                                        <p:tgtEl>
                                          <p:spTgt spid="2"/>
                                        </p:tgtEl>
                                        <p:attrNameLst>
                                          <p:attrName>style.visibility</p:attrName>
                                        </p:attrNameLst>
                                      </p:cBhvr>
                                      <p:to>
                                        <p:strVal val="hidden"/>
                                      </p:to>
                                    </p:set>
                                  </p:childTnLst>
                                </p:cTn>
                              </p:par>
                              <p:par>
                                <p:cTn id="25" presetID="19" presetClass="entr" presetSubtype="10" fill="hold" grpId="0" nodeType="withEffect">
                                  <p:stCondLst>
                                    <p:cond delay="0"/>
                                  </p:stCondLst>
                                  <p:childTnLst>
                                    <p:set>
                                      <p:cBhvr>
                                        <p:cTn id="26" dur="1" fill="hold">
                                          <p:stCondLst>
                                            <p:cond delay="0"/>
                                          </p:stCondLst>
                                        </p:cTn>
                                        <p:tgtEl>
                                          <p:spTgt spid="3"/>
                                        </p:tgtEl>
                                        <p:attrNameLst>
                                          <p:attrName>style.visibility</p:attrName>
                                        </p:attrNameLst>
                                      </p:cBhvr>
                                      <p:to>
                                        <p:strVal val="visible"/>
                                      </p:to>
                                    </p:set>
                                    <p:anim calcmode="lin" valueType="num">
                                      <p:cBhvr>
                                        <p:cTn id="27" dur="4500" fill="hold"/>
                                        <p:tgtEl>
                                          <p:spTgt spid="3"/>
                                        </p:tgtEl>
                                        <p:attrNameLst>
                                          <p:attrName>ppt_w</p:attrName>
                                        </p:attrNameLst>
                                      </p:cBhvr>
                                      <p:tavLst>
                                        <p:tav tm="0" fmla="#ppt_w*sin(2.5*pi*$)">
                                          <p:val>
                                            <p:fltVal val="0"/>
                                          </p:val>
                                        </p:tav>
                                        <p:tav tm="100000">
                                          <p:val>
                                            <p:fltVal val="1"/>
                                          </p:val>
                                        </p:tav>
                                      </p:tavLst>
                                    </p:anim>
                                    <p:anim calcmode="lin" valueType="num">
                                      <p:cBhvr>
                                        <p:cTn id="28" dur="4500" fill="hold"/>
                                        <p:tgtEl>
                                          <p:spTgt spid="3"/>
                                        </p:tgtEl>
                                        <p:attrNameLst>
                                          <p:attrName>ppt_h</p:attrName>
                                        </p:attrNameLst>
                                      </p:cBhvr>
                                      <p:tavLst>
                                        <p:tav tm="0">
                                          <p:val>
                                            <p:strVal val="#ppt_h"/>
                                          </p:val>
                                        </p:tav>
                                        <p:tav tm="100000">
                                          <p:val>
                                            <p:strVal val="#ppt_h"/>
                                          </p:val>
                                        </p:tav>
                                      </p:tavLst>
                                    </p:anim>
                                  </p:childTnLst>
                                </p:cTn>
                              </p:par>
                              <p:par>
                                <p:cTn id="29" presetID="8" presetClass="emph" presetSubtype="0" repeatCount="indefinite" fill="hold" grpId="1" nodeType="withEffect">
                                  <p:stCondLst>
                                    <p:cond delay="0"/>
                                  </p:stCondLst>
                                  <p:childTnLst>
                                    <p:animRot by="-21600000">
                                      <p:cBhvr>
                                        <p:cTn id="30" dur="4250" fill="hold"/>
                                        <p:tgtEl>
                                          <p:spTgt spid="3"/>
                                        </p:tgtEl>
                                        <p:attrNameLst>
                                          <p:attrName>r</p:attrName>
                                        </p:attrNameLst>
                                      </p:cBhvr>
                                    </p:animRot>
                                  </p:childTnLst>
                                </p:cTn>
                              </p:par>
                              <p:par>
                                <p:cTn id="31" presetID="2" presetClass="exit" presetSubtype="12" fill="hold" grpId="2" nodeType="withEffect">
                                  <p:stCondLst>
                                    <p:cond delay="0"/>
                                  </p:stCondLst>
                                  <p:childTnLst>
                                    <p:anim calcmode="lin" valueType="num">
                                      <p:cBhvr additive="base">
                                        <p:cTn id="32" dur="5500"/>
                                        <p:tgtEl>
                                          <p:spTgt spid="3"/>
                                        </p:tgtEl>
                                        <p:attrNameLst>
                                          <p:attrName>ppt_x</p:attrName>
                                        </p:attrNameLst>
                                      </p:cBhvr>
                                      <p:tavLst>
                                        <p:tav tm="0">
                                          <p:val>
                                            <p:strVal val="ppt_x"/>
                                          </p:val>
                                        </p:tav>
                                        <p:tav tm="100000">
                                          <p:val>
                                            <p:strVal val="0-ppt_w/2"/>
                                          </p:val>
                                        </p:tav>
                                      </p:tavLst>
                                    </p:anim>
                                    <p:anim calcmode="lin" valueType="num">
                                      <p:cBhvr additive="base">
                                        <p:cTn id="33" dur="5500"/>
                                        <p:tgtEl>
                                          <p:spTgt spid="3"/>
                                        </p:tgtEl>
                                        <p:attrNameLst>
                                          <p:attrName>ppt_y</p:attrName>
                                        </p:attrNameLst>
                                      </p:cBhvr>
                                      <p:tavLst>
                                        <p:tav tm="0">
                                          <p:val>
                                            <p:strVal val="ppt_y"/>
                                          </p:val>
                                        </p:tav>
                                        <p:tav tm="100000">
                                          <p:val>
                                            <p:strVal val="1+ppt_h/2"/>
                                          </p:val>
                                        </p:tav>
                                      </p:tavLst>
                                    </p:anim>
                                    <p:set>
                                      <p:cBhvr>
                                        <p:cTn id="34" dur="1" fill="hold">
                                          <p:stCondLst>
                                            <p:cond delay="5499"/>
                                          </p:stCondLst>
                                        </p:cTn>
                                        <p:tgtEl>
                                          <p:spTgt spid="3"/>
                                        </p:tgtEl>
                                        <p:attrNameLst>
                                          <p:attrName>style.visibility</p:attrName>
                                        </p:attrNameLst>
                                      </p:cBhvr>
                                      <p:to>
                                        <p:strVal val="hidden"/>
                                      </p:to>
                                    </p:set>
                                  </p:childTnLst>
                                </p:cTn>
                              </p:par>
                              <p:par>
                                <p:cTn id="35" presetID="19" presetClass="entr" presetSubtype="10" fill="hold" grpId="0" nodeType="with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p:cTn id="37" dur="4500" fill="hold"/>
                                        <p:tgtEl>
                                          <p:spTgt spid="9"/>
                                        </p:tgtEl>
                                        <p:attrNameLst>
                                          <p:attrName>ppt_w</p:attrName>
                                        </p:attrNameLst>
                                      </p:cBhvr>
                                      <p:tavLst>
                                        <p:tav tm="0" fmla="#ppt_w*sin(2.5*pi*$)">
                                          <p:val>
                                            <p:fltVal val="0"/>
                                          </p:val>
                                        </p:tav>
                                        <p:tav tm="100000">
                                          <p:val>
                                            <p:fltVal val="1"/>
                                          </p:val>
                                        </p:tav>
                                      </p:tavLst>
                                    </p:anim>
                                    <p:anim calcmode="lin" valueType="num">
                                      <p:cBhvr>
                                        <p:cTn id="38" dur="4500" fill="hold"/>
                                        <p:tgtEl>
                                          <p:spTgt spid="9"/>
                                        </p:tgtEl>
                                        <p:attrNameLst>
                                          <p:attrName>ppt_h</p:attrName>
                                        </p:attrNameLst>
                                      </p:cBhvr>
                                      <p:tavLst>
                                        <p:tav tm="0">
                                          <p:val>
                                            <p:strVal val="#ppt_h"/>
                                          </p:val>
                                        </p:tav>
                                        <p:tav tm="100000">
                                          <p:val>
                                            <p:strVal val="#ppt_h"/>
                                          </p:val>
                                        </p:tav>
                                      </p:tavLst>
                                    </p:anim>
                                  </p:childTnLst>
                                </p:cTn>
                              </p:par>
                              <p:par>
                                <p:cTn id="39" presetID="8" presetClass="emph" presetSubtype="0" repeatCount="indefinite" fill="hold" grpId="1" nodeType="withEffect">
                                  <p:stCondLst>
                                    <p:cond delay="0"/>
                                  </p:stCondLst>
                                  <p:childTnLst>
                                    <p:animRot by="-21600000">
                                      <p:cBhvr>
                                        <p:cTn id="40" dur="4250" fill="hold"/>
                                        <p:tgtEl>
                                          <p:spTgt spid="9"/>
                                        </p:tgtEl>
                                        <p:attrNameLst>
                                          <p:attrName>r</p:attrName>
                                        </p:attrNameLst>
                                      </p:cBhvr>
                                    </p:animRot>
                                  </p:childTnLst>
                                </p:cTn>
                              </p:par>
                              <p:par>
                                <p:cTn id="41" presetID="2" presetClass="exit" presetSubtype="12" fill="hold" grpId="2" nodeType="withEffect">
                                  <p:stCondLst>
                                    <p:cond delay="0"/>
                                  </p:stCondLst>
                                  <p:childTnLst>
                                    <p:anim calcmode="lin" valueType="num">
                                      <p:cBhvr additive="base">
                                        <p:cTn id="42" dur="5500"/>
                                        <p:tgtEl>
                                          <p:spTgt spid="9"/>
                                        </p:tgtEl>
                                        <p:attrNameLst>
                                          <p:attrName>ppt_x</p:attrName>
                                        </p:attrNameLst>
                                      </p:cBhvr>
                                      <p:tavLst>
                                        <p:tav tm="0">
                                          <p:val>
                                            <p:strVal val="ppt_x"/>
                                          </p:val>
                                        </p:tav>
                                        <p:tav tm="100000">
                                          <p:val>
                                            <p:strVal val="0-ppt_w/2"/>
                                          </p:val>
                                        </p:tav>
                                      </p:tavLst>
                                    </p:anim>
                                    <p:anim calcmode="lin" valueType="num">
                                      <p:cBhvr additive="base">
                                        <p:cTn id="43" dur="5500"/>
                                        <p:tgtEl>
                                          <p:spTgt spid="9"/>
                                        </p:tgtEl>
                                        <p:attrNameLst>
                                          <p:attrName>ppt_y</p:attrName>
                                        </p:attrNameLst>
                                      </p:cBhvr>
                                      <p:tavLst>
                                        <p:tav tm="0">
                                          <p:val>
                                            <p:strVal val="ppt_y"/>
                                          </p:val>
                                        </p:tav>
                                        <p:tav tm="100000">
                                          <p:val>
                                            <p:strVal val="1+ppt_h/2"/>
                                          </p:val>
                                        </p:tav>
                                      </p:tavLst>
                                    </p:anim>
                                    <p:set>
                                      <p:cBhvr>
                                        <p:cTn id="44" dur="1" fill="hold">
                                          <p:stCondLst>
                                            <p:cond delay="5499"/>
                                          </p:stCondLst>
                                        </p:cTn>
                                        <p:tgtEl>
                                          <p:spTgt spid="9"/>
                                        </p:tgtEl>
                                        <p:attrNameLst>
                                          <p:attrName>style.visibility</p:attrName>
                                        </p:attrNameLst>
                                      </p:cBhvr>
                                      <p:to>
                                        <p:strVal val="hidden"/>
                                      </p:to>
                                    </p:set>
                                  </p:childTnLst>
                                </p:cTn>
                              </p:par>
                              <p:par>
                                <p:cTn id="45" presetID="19" presetClass="entr" presetSubtype="10" fill="hold" grpId="0" nodeType="withEffect">
                                  <p:stCondLst>
                                    <p:cond delay="0"/>
                                  </p:stCondLst>
                                  <p:childTnLst>
                                    <p:set>
                                      <p:cBhvr>
                                        <p:cTn id="46" dur="1" fill="hold">
                                          <p:stCondLst>
                                            <p:cond delay="0"/>
                                          </p:stCondLst>
                                        </p:cTn>
                                        <p:tgtEl>
                                          <p:spTgt spid="12"/>
                                        </p:tgtEl>
                                        <p:attrNameLst>
                                          <p:attrName>style.visibility</p:attrName>
                                        </p:attrNameLst>
                                      </p:cBhvr>
                                      <p:to>
                                        <p:strVal val="visible"/>
                                      </p:to>
                                    </p:set>
                                    <p:anim calcmode="lin" valueType="num">
                                      <p:cBhvr>
                                        <p:cTn id="47" dur="4500" fill="hold"/>
                                        <p:tgtEl>
                                          <p:spTgt spid="12"/>
                                        </p:tgtEl>
                                        <p:attrNameLst>
                                          <p:attrName>ppt_w</p:attrName>
                                        </p:attrNameLst>
                                      </p:cBhvr>
                                      <p:tavLst>
                                        <p:tav tm="0" fmla="#ppt_w*sin(2.5*pi*$)">
                                          <p:val>
                                            <p:fltVal val="0"/>
                                          </p:val>
                                        </p:tav>
                                        <p:tav tm="100000">
                                          <p:val>
                                            <p:fltVal val="1"/>
                                          </p:val>
                                        </p:tav>
                                      </p:tavLst>
                                    </p:anim>
                                    <p:anim calcmode="lin" valueType="num">
                                      <p:cBhvr>
                                        <p:cTn id="48" dur="4500" fill="hold"/>
                                        <p:tgtEl>
                                          <p:spTgt spid="12"/>
                                        </p:tgtEl>
                                        <p:attrNameLst>
                                          <p:attrName>ppt_h</p:attrName>
                                        </p:attrNameLst>
                                      </p:cBhvr>
                                      <p:tavLst>
                                        <p:tav tm="0">
                                          <p:val>
                                            <p:strVal val="#ppt_h"/>
                                          </p:val>
                                        </p:tav>
                                        <p:tav tm="100000">
                                          <p:val>
                                            <p:strVal val="#ppt_h"/>
                                          </p:val>
                                        </p:tav>
                                      </p:tavLst>
                                    </p:anim>
                                  </p:childTnLst>
                                </p:cTn>
                              </p:par>
                              <p:par>
                                <p:cTn id="49" presetID="8" presetClass="emph" presetSubtype="0" repeatCount="indefinite" fill="hold" grpId="1" nodeType="withEffect">
                                  <p:stCondLst>
                                    <p:cond delay="0"/>
                                  </p:stCondLst>
                                  <p:childTnLst>
                                    <p:animRot by="-21600000">
                                      <p:cBhvr>
                                        <p:cTn id="50" dur="4250" fill="hold"/>
                                        <p:tgtEl>
                                          <p:spTgt spid="12"/>
                                        </p:tgtEl>
                                        <p:attrNameLst>
                                          <p:attrName>r</p:attrName>
                                        </p:attrNameLst>
                                      </p:cBhvr>
                                    </p:animRot>
                                  </p:childTnLst>
                                </p:cTn>
                              </p:par>
                              <p:par>
                                <p:cTn id="51" presetID="2" presetClass="exit" presetSubtype="3" fill="hold" grpId="2" nodeType="withEffect">
                                  <p:stCondLst>
                                    <p:cond delay="0"/>
                                  </p:stCondLst>
                                  <p:childTnLst>
                                    <p:anim calcmode="lin" valueType="num">
                                      <p:cBhvr additive="base">
                                        <p:cTn id="52" dur="5500"/>
                                        <p:tgtEl>
                                          <p:spTgt spid="12"/>
                                        </p:tgtEl>
                                        <p:attrNameLst>
                                          <p:attrName>ppt_x</p:attrName>
                                        </p:attrNameLst>
                                      </p:cBhvr>
                                      <p:tavLst>
                                        <p:tav tm="0">
                                          <p:val>
                                            <p:strVal val="ppt_x"/>
                                          </p:val>
                                        </p:tav>
                                        <p:tav tm="100000">
                                          <p:val>
                                            <p:strVal val="1+ppt_w/2"/>
                                          </p:val>
                                        </p:tav>
                                      </p:tavLst>
                                    </p:anim>
                                    <p:anim calcmode="lin" valueType="num">
                                      <p:cBhvr additive="base">
                                        <p:cTn id="53" dur="5500"/>
                                        <p:tgtEl>
                                          <p:spTgt spid="12"/>
                                        </p:tgtEl>
                                        <p:attrNameLst>
                                          <p:attrName>ppt_y</p:attrName>
                                        </p:attrNameLst>
                                      </p:cBhvr>
                                      <p:tavLst>
                                        <p:tav tm="0">
                                          <p:val>
                                            <p:strVal val="ppt_y"/>
                                          </p:val>
                                        </p:tav>
                                        <p:tav tm="100000">
                                          <p:val>
                                            <p:strVal val="0-ppt_h/2"/>
                                          </p:val>
                                        </p:tav>
                                      </p:tavLst>
                                    </p:anim>
                                    <p:set>
                                      <p:cBhvr>
                                        <p:cTn id="54" dur="1" fill="hold">
                                          <p:stCondLst>
                                            <p:cond delay="5499"/>
                                          </p:stCondLst>
                                        </p:cTn>
                                        <p:tgtEl>
                                          <p:spTgt spid="12"/>
                                        </p:tgtEl>
                                        <p:attrNameLst>
                                          <p:attrName>style.visibility</p:attrName>
                                        </p:attrNameLst>
                                      </p:cBhvr>
                                      <p:to>
                                        <p:strVal val="hidden"/>
                                      </p:to>
                                    </p:set>
                                  </p:childTnLst>
                                </p:cTn>
                              </p:par>
                              <p:par>
                                <p:cTn id="55" presetID="19" presetClass="entr" presetSubtype="10" fill="hold" grpId="0" nodeType="withEffect">
                                  <p:stCondLst>
                                    <p:cond delay="0"/>
                                  </p:stCondLst>
                                  <p:childTnLst>
                                    <p:set>
                                      <p:cBhvr>
                                        <p:cTn id="56" dur="1" fill="hold">
                                          <p:stCondLst>
                                            <p:cond delay="0"/>
                                          </p:stCondLst>
                                        </p:cTn>
                                        <p:tgtEl>
                                          <p:spTgt spid="7"/>
                                        </p:tgtEl>
                                        <p:attrNameLst>
                                          <p:attrName>style.visibility</p:attrName>
                                        </p:attrNameLst>
                                      </p:cBhvr>
                                      <p:to>
                                        <p:strVal val="visible"/>
                                      </p:to>
                                    </p:set>
                                    <p:anim calcmode="lin" valueType="num">
                                      <p:cBhvr>
                                        <p:cTn id="57" dur="4500" fill="hold"/>
                                        <p:tgtEl>
                                          <p:spTgt spid="7"/>
                                        </p:tgtEl>
                                        <p:attrNameLst>
                                          <p:attrName>ppt_w</p:attrName>
                                        </p:attrNameLst>
                                      </p:cBhvr>
                                      <p:tavLst>
                                        <p:tav tm="0" fmla="#ppt_w*sin(2.5*pi*$)">
                                          <p:val>
                                            <p:fltVal val="0"/>
                                          </p:val>
                                        </p:tav>
                                        <p:tav tm="100000">
                                          <p:val>
                                            <p:fltVal val="1"/>
                                          </p:val>
                                        </p:tav>
                                      </p:tavLst>
                                    </p:anim>
                                    <p:anim calcmode="lin" valueType="num">
                                      <p:cBhvr>
                                        <p:cTn id="58" dur="4500" fill="hold"/>
                                        <p:tgtEl>
                                          <p:spTgt spid="7"/>
                                        </p:tgtEl>
                                        <p:attrNameLst>
                                          <p:attrName>ppt_h</p:attrName>
                                        </p:attrNameLst>
                                      </p:cBhvr>
                                      <p:tavLst>
                                        <p:tav tm="0">
                                          <p:val>
                                            <p:strVal val="#ppt_h"/>
                                          </p:val>
                                        </p:tav>
                                        <p:tav tm="100000">
                                          <p:val>
                                            <p:strVal val="#ppt_h"/>
                                          </p:val>
                                        </p:tav>
                                      </p:tavLst>
                                    </p:anim>
                                  </p:childTnLst>
                                </p:cTn>
                              </p:par>
                              <p:par>
                                <p:cTn id="59" presetID="8" presetClass="emph" presetSubtype="0" repeatCount="indefinite" fill="hold" grpId="1" nodeType="withEffect">
                                  <p:stCondLst>
                                    <p:cond delay="0"/>
                                  </p:stCondLst>
                                  <p:childTnLst>
                                    <p:animRot by="-21600000">
                                      <p:cBhvr>
                                        <p:cTn id="60" dur="4250" fill="hold"/>
                                        <p:tgtEl>
                                          <p:spTgt spid="7"/>
                                        </p:tgtEl>
                                        <p:attrNameLst>
                                          <p:attrName>r</p:attrName>
                                        </p:attrNameLst>
                                      </p:cBhvr>
                                    </p:animRot>
                                  </p:childTnLst>
                                </p:cTn>
                              </p:par>
                              <p:par>
                                <p:cTn id="61" presetID="2" presetClass="exit" presetSubtype="3" fill="hold" grpId="2" nodeType="withEffect">
                                  <p:stCondLst>
                                    <p:cond delay="0"/>
                                  </p:stCondLst>
                                  <p:childTnLst>
                                    <p:anim calcmode="lin" valueType="num">
                                      <p:cBhvr additive="base">
                                        <p:cTn id="62" dur="5500"/>
                                        <p:tgtEl>
                                          <p:spTgt spid="7"/>
                                        </p:tgtEl>
                                        <p:attrNameLst>
                                          <p:attrName>ppt_x</p:attrName>
                                        </p:attrNameLst>
                                      </p:cBhvr>
                                      <p:tavLst>
                                        <p:tav tm="0">
                                          <p:val>
                                            <p:strVal val="ppt_x"/>
                                          </p:val>
                                        </p:tav>
                                        <p:tav tm="100000">
                                          <p:val>
                                            <p:strVal val="1+ppt_w/2"/>
                                          </p:val>
                                        </p:tav>
                                      </p:tavLst>
                                    </p:anim>
                                    <p:anim calcmode="lin" valueType="num">
                                      <p:cBhvr additive="base">
                                        <p:cTn id="63" dur="5500"/>
                                        <p:tgtEl>
                                          <p:spTgt spid="7"/>
                                        </p:tgtEl>
                                        <p:attrNameLst>
                                          <p:attrName>ppt_y</p:attrName>
                                        </p:attrNameLst>
                                      </p:cBhvr>
                                      <p:tavLst>
                                        <p:tav tm="0">
                                          <p:val>
                                            <p:strVal val="ppt_y"/>
                                          </p:val>
                                        </p:tav>
                                        <p:tav tm="100000">
                                          <p:val>
                                            <p:strVal val="0-ppt_h/2"/>
                                          </p:val>
                                        </p:tav>
                                      </p:tavLst>
                                    </p:anim>
                                    <p:set>
                                      <p:cBhvr>
                                        <p:cTn id="64" dur="1" fill="hold">
                                          <p:stCondLst>
                                            <p:cond delay="5499"/>
                                          </p:stCondLst>
                                        </p:cTn>
                                        <p:tgtEl>
                                          <p:spTgt spid="7"/>
                                        </p:tgtEl>
                                        <p:attrNameLst>
                                          <p:attrName>style.visibility</p:attrName>
                                        </p:attrNameLst>
                                      </p:cBhvr>
                                      <p:to>
                                        <p:strVal val="hidden"/>
                                      </p:to>
                                    </p:set>
                                  </p:childTnLst>
                                </p:cTn>
                              </p:par>
                              <p:par>
                                <p:cTn id="65" presetID="19" presetClass="entr" presetSubtype="10" fill="hold" grpId="0" nodeType="withEffect">
                                  <p:stCondLst>
                                    <p:cond delay="0"/>
                                  </p:stCondLst>
                                  <p:childTnLst>
                                    <p:set>
                                      <p:cBhvr>
                                        <p:cTn id="66" dur="1" fill="hold">
                                          <p:stCondLst>
                                            <p:cond delay="0"/>
                                          </p:stCondLst>
                                        </p:cTn>
                                        <p:tgtEl>
                                          <p:spTgt spid="6"/>
                                        </p:tgtEl>
                                        <p:attrNameLst>
                                          <p:attrName>style.visibility</p:attrName>
                                        </p:attrNameLst>
                                      </p:cBhvr>
                                      <p:to>
                                        <p:strVal val="visible"/>
                                      </p:to>
                                    </p:set>
                                    <p:anim calcmode="lin" valueType="num">
                                      <p:cBhvr>
                                        <p:cTn id="67" dur="4500" fill="hold"/>
                                        <p:tgtEl>
                                          <p:spTgt spid="6"/>
                                        </p:tgtEl>
                                        <p:attrNameLst>
                                          <p:attrName>ppt_w</p:attrName>
                                        </p:attrNameLst>
                                      </p:cBhvr>
                                      <p:tavLst>
                                        <p:tav tm="0" fmla="#ppt_w*sin(2.5*pi*$)">
                                          <p:val>
                                            <p:fltVal val="0"/>
                                          </p:val>
                                        </p:tav>
                                        <p:tav tm="100000">
                                          <p:val>
                                            <p:fltVal val="1"/>
                                          </p:val>
                                        </p:tav>
                                      </p:tavLst>
                                    </p:anim>
                                    <p:anim calcmode="lin" valueType="num">
                                      <p:cBhvr>
                                        <p:cTn id="68" dur="4500" fill="hold"/>
                                        <p:tgtEl>
                                          <p:spTgt spid="6"/>
                                        </p:tgtEl>
                                        <p:attrNameLst>
                                          <p:attrName>ppt_h</p:attrName>
                                        </p:attrNameLst>
                                      </p:cBhvr>
                                      <p:tavLst>
                                        <p:tav tm="0">
                                          <p:val>
                                            <p:strVal val="#ppt_h"/>
                                          </p:val>
                                        </p:tav>
                                        <p:tav tm="100000">
                                          <p:val>
                                            <p:strVal val="#ppt_h"/>
                                          </p:val>
                                        </p:tav>
                                      </p:tavLst>
                                    </p:anim>
                                  </p:childTnLst>
                                </p:cTn>
                              </p:par>
                              <p:par>
                                <p:cTn id="69" presetID="8" presetClass="emph" presetSubtype="0" repeatCount="indefinite" fill="hold" grpId="1" nodeType="withEffect">
                                  <p:stCondLst>
                                    <p:cond delay="0"/>
                                  </p:stCondLst>
                                  <p:childTnLst>
                                    <p:animRot by="21600000">
                                      <p:cBhvr>
                                        <p:cTn id="70" dur="4250" fill="hold"/>
                                        <p:tgtEl>
                                          <p:spTgt spid="6"/>
                                        </p:tgtEl>
                                        <p:attrNameLst>
                                          <p:attrName>r</p:attrName>
                                        </p:attrNameLst>
                                      </p:cBhvr>
                                    </p:animRot>
                                  </p:childTnLst>
                                </p:cTn>
                              </p:par>
                              <p:par>
                                <p:cTn id="71" presetID="2" presetClass="exit" presetSubtype="9" fill="hold" grpId="2" nodeType="withEffect">
                                  <p:stCondLst>
                                    <p:cond delay="0"/>
                                  </p:stCondLst>
                                  <p:childTnLst>
                                    <p:anim calcmode="lin" valueType="num">
                                      <p:cBhvr additive="base">
                                        <p:cTn id="72" dur="5500"/>
                                        <p:tgtEl>
                                          <p:spTgt spid="6"/>
                                        </p:tgtEl>
                                        <p:attrNameLst>
                                          <p:attrName>ppt_x</p:attrName>
                                        </p:attrNameLst>
                                      </p:cBhvr>
                                      <p:tavLst>
                                        <p:tav tm="0">
                                          <p:val>
                                            <p:strVal val="ppt_x"/>
                                          </p:val>
                                        </p:tav>
                                        <p:tav tm="100000">
                                          <p:val>
                                            <p:strVal val="0-ppt_w/2"/>
                                          </p:val>
                                        </p:tav>
                                      </p:tavLst>
                                    </p:anim>
                                    <p:anim calcmode="lin" valueType="num">
                                      <p:cBhvr additive="base">
                                        <p:cTn id="73" dur="5500"/>
                                        <p:tgtEl>
                                          <p:spTgt spid="6"/>
                                        </p:tgtEl>
                                        <p:attrNameLst>
                                          <p:attrName>ppt_y</p:attrName>
                                        </p:attrNameLst>
                                      </p:cBhvr>
                                      <p:tavLst>
                                        <p:tav tm="0">
                                          <p:val>
                                            <p:strVal val="ppt_y"/>
                                          </p:val>
                                        </p:tav>
                                        <p:tav tm="100000">
                                          <p:val>
                                            <p:strVal val="0-ppt_h/2"/>
                                          </p:val>
                                        </p:tav>
                                      </p:tavLst>
                                    </p:anim>
                                    <p:set>
                                      <p:cBhvr>
                                        <p:cTn id="74" dur="1" fill="hold">
                                          <p:stCondLst>
                                            <p:cond delay="5499"/>
                                          </p:stCondLst>
                                        </p:cTn>
                                        <p:tgtEl>
                                          <p:spTgt spid="6"/>
                                        </p:tgtEl>
                                        <p:attrNameLst>
                                          <p:attrName>style.visibility</p:attrName>
                                        </p:attrNameLst>
                                      </p:cBhvr>
                                      <p:to>
                                        <p:strVal val="hidden"/>
                                      </p:to>
                                    </p:set>
                                  </p:childTnLst>
                                </p:cTn>
                              </p:par>
                              <p:par>
                                <p:cTn id="75" presetID="19" presetClass="entr" presetSubtype="10" fill="hold" grpId="0" nodeType="withEffect">
                                  <p:stCondLst>
                                    <p:cond delay="0"/>
                                  </p:stCondLst>
                                  <p:childTnLst>
                                    <p:set>
                                      <p:cBhvr>
                                        <p:cTn id="76" dur="1" fill="hold">
                                          <p:stCondLst>
                                            <p:cond delay="0"/>
                                          </p:stCondLst>
                                        </p:cTn>
                                        <p:tgtEl>
                                          <p:spTgt spid="10"/>
                                        </p:tgtEl>
                                        <p:attrNameLst>
                                          <p:attrName>style.visibility</p:attrName>
                                        </p:attrNameLst>
                                      </p:cBhvr>
                                      <p:to>
                                        <p:strVal val="visible"/>
                                      </p:to>
                                    </p:set>
                                    <p:anim calcmode="lin" valueType="num">
                                      <p:cBhvr>
                                        <p:cTn id="77" dur="4500" fill="hold"/>
                                        <p:tgtEl>
                                          <p:spTgt spid="10"/>
                                        </p:tgtEl>
                                        <p:attrNameLst>
                                          <p:attrName>ppt_w</p:attrName>
                                        </p:attrNameLst>
                                      </p:cBhvr>
                                      <p:tavLst>
                                        <p:tav tm="0" fmla="#ppt_w*sin(2.5*pi*$)">
                                          <p:val>
                                            <p:fltVal val="0"/>
                                          </p:val>
                                        </p:tav>
                                        <p:tav tm="100000">
                                          <p:val>
                                            <p:fltVal val="1"/>
                                          </p:val>
                                        </p:tav>
                                      </p:tavLst>
                                    </p:anim>
                                    <p:anim calcmode="lin" valueType="num">
                                      <p:cBhvr>
                                        <p:cTn id="78" dur="4500" fill="hold"/>
                                        <p:tgtEl>
                                          <p:spTgt spid="10"/>
                                        </p:tgtEl>
                                        <p:attrNameLst>
                                          <p:attrName>ppt_h</p:attrName>
                                        </p:attrNameLst>
                                      </p:cBhvr>
                                      <p:tavLst>
                                        <p:tav tm="0">
                                          <p:val>
                                            <p:strVal val="#ppt_h"/>
                                          </p:val>
                                        </p:tav>
                                        <p:tav tm="100000">
                                          <p:val>
                                            <p:strVal val="#ppt_h"/>
                                          </p:val>
                                        </p:tav>
                                      </p:tavLst>
                                    </p:anim>
                                  </p:childTnLst>
                                </p:cTn>
                              </p:par>
                              <p:par>
                                <p:cTn id="79" presetID="8" presetClass="emph" presetSubtype="0" repeatCount="indefinite" fill="hold" grpId="1" nodeType="withEffect">
                                  <p:stCondLst>
                                    <p:cond delay="0"/>
                                  </p:stCondLst>
                                  <p:childTnLst>
                                    <p:animRot by="21600000">
                                      <p:cBhvr>
                                        <p:cTn id="80" dur="4250" fill="hold"/>
                                        <p:tgtEl>
                                          <p:spTgt spid="10"/>
                                        </p:tgtEl>
                                        <p:attrNameLst>
                                          <p:attrName>r</p:attrName>
                                        </p:attrNameLst>
                                      </p:cBhvr>
                                    </p:animRot>
                                  </p:childTnLst>
                                </p:cTn>
                              </p:par>
                              <p:par>
                                <p:cTn id="81" presetID="2" presetClass="exit" presetSubtype="9" fill="hold" grpId="2" nodeType="withEffect">
                                  <p:stCondLst>
                                    <p:cond delay="0"/>
                                  </p:stCondLst>
                                  <p:childTnLst>
                                    <p:anim calcmode="lin" valueType="num">
                                      <p:cBhvr additive="base">
                                        <p:cTn id="82" dur="5500"/>
                                        <p:tgtEl>
                                          <p:spTgt spid="10"/>
                                        </p:tgtEl>
                                        <p:attrNameLst>
                                          <p:attrName>ppt_x</p:attrName>
                                        </p:attrNameLst>
                                      </p:cBhvr>
                                      <p:tavLst>
                                        <p:tav tm="0">
                                          <p:val>
                                            <p:strVal val="ppt_x"/>
                                          </p:val>
                                        </p:tav>
                                        <p:tav tm="100000">
                                          <p:val>
                                            <p:strVal val="0-ppt_w/2"/>
                                          </p:val>
                                        </p:tav>
                                      </p:tavLst>
                                    </p:anim>
                                    <p:anim calcmode="lin" valueType="num">
                                      <p:cBhvr additive="base">
                                        <p:cTn id="83" dur="5500"/>
                                        <p:tgtEl>
                                          <p:spTgt spid="10"/>
                                        </p:tgtEl>
                                        <p:attrNameLst>
                                          <p:attrName>ppt_y</p:attrName>
                                        </p:attrNameLst>
                                      </p:cBhvr>
                                      <p:tavLst>
                                        <p:tav tm="0">
                                          <p:val>
                                            <p:strVal val="ppt_y"/>
                                          </p:val>
                                        </p:tav>
                                        <p:tav tm="100000">
                                          <p:val>
                                            <p:strVal val="0-ppt_h/2"/>
                                          </p:val>
                                        </p:tav>
                                      </p:tavLst>
                                    </p:anim>
                                    <p:set>
                                      <p:cBhvr>
                                        <p:cTn id="84" dur="1" fill="hold">
                                          <p:stCondLst>
                                            <p:cond delay="5499"/>
                                          </p:stCondLst>
                                        </p:cTn>
                                        <p:tgtEl>
                                          <p:spTgt spid="10"/>
                                        </p:tgtEl>
                                        <p:attrNameLst>
                                          <p:attrName>style.visibility</p:attrName>
                                        </p:attrNameLst>
                                      </p:cBhvr>
                                      <p:to>
                                        <p:strVal val="hidden"/>
                                      </p:to>
                                    </p:set>
                                  </p:childTnLst>
                                </p:cTn>
                              </p:par>
                              <p:par>
                                <p:cTn id="85" presetID="23" presetClass="entr" presetSubtype="272" fill="hold" nodeType="withEffect">
                                  <p:stCondLst>
                                    <p:cond delay="750"/>
                                  </p:stCondLst>
                                  <p:childTnLst>
                                    <p:set>
                                      <p:cBhvr>
                                        <p:cTn id="86" dur="1" fill="hold">
                                          <p:stCondLst>
                                            <p:cond delay="0"/>
                                          </p:stCondLst>
                                        </p:cTn>
                                        <p:tgtEl>
                                          <p:spTgt spid="21"/>
                                        </p:tgtEl>
                                        <p:attrNameLst>
                                          <p:attrName>style.visibility</p:attrName>
                                        </p:attrNameLst>
                                      </p:cBhvr>
                                      <p:to>
                                        <p:strVal val="visible"/>
                                      </p:to>
                                    </p:set>
                                    <p:anim calcmode="lin" valueType="num">
                                      <p:cBhvr>
                                        <p:cTn id="87" dur="4000" fill="hold"/>
                                        <p:tgtEl>
                                          <p:spTgt spid="21"/>
                                        </p:tgtEl>
                                        <p:attrNameLst>
                                          <p:attrName>ppt_w</p:attrName>
                                        </p:attrNameLst>
                                      </p:cBhvr>
                                      <p:tavLst>
                                        <p:tav tm="0">
                                          <p:val>
                                            <p:strVal val="2/3*#ppt_w"/>
                                          </p:val>
                                        </p:tav>
                                        <p:tav tm="100000">
                                          <p:val>
                                            <p:strVal val="#ppt_w"/>
                                          </p:val>
                                        </p:tav>
                                      </p:tavLst>
                                    </p:anim>
                                    <p:anim calcmode="lin" valueType="num">
                                      <p:cBhvr>
                                        <p:cTn id="88" dur="4000" fill="hold"/>
                                        <p:tgtEl>
                                          <p:spTgt spid="21"/>
                                        </p:tgtEl>
                                        <p:attrNameLst>
                                          <p:attrName>ppt_h</p:attrName>
                                        </p:attrNameLst>
                                      </p:cBhvr>
                                      <p:tavLst>
                                        <p:tav tm="0">
                                          <p:val>
                                            <p:strVal val="2/3*#ppt_h"/>
                                          </p:val>
                                        </p:tav>
                                        <p:tav tm="100000">
                                          <p:val>
                                            <p:strVal val="#ppt_h"/>
                                          </p:val>
                                        </p:tav>
                                      </p:tavLst>
                                    </p:anim>
                                  </p:childTnLst>
                                </p:cTn>
                              </p:par>
                              <p:par>
                                <p:cTn id="89" presetID="8" presetClass="entr" presetSubtype="32" fill="hold" nodeType="withEffect">
                                  <p:stCondLst>
                                    <p:cond delay="750"/>
                                  </p:stCondLst>
                                  <p:childTnLst>
                                    <p:set>
                                      <p:cBhvr>
                                        <p:cTn id="90" dur="1" fill="hold">
                                          <p:stCondLst>
                                            <p:cond delay="0"/>
                                          </p:stCondLst>
                                        </p:cTn>
                                        <p:tgtEl>
                                          <p:spTgt spid="21"/>
                                        </p:tgtEl>
                                        <p:attrNameLst>
                                          <p:attrName>style.visibility</p:attrName>
                                        </p:attrNameLst>
                                      </p:cBhvr>
                                      <p:to>
                                        <p:strVal val="visible"/>
                                      </p:to>
                                    </p:set>
                                    <p:animEffect transition="in" filter="diamond(out)">
                                      <p:cBhvr>
                                        <p:cTn id="91" dur="4500"/>
                                        <p:tgtEl>
                                          <p:spTgt spid="21"/>
                                        </p:tgtEl>
                                      </p:cBhvr>
                                    </p:animEffect>
                                  </p:childTnLst>
                                </p:cTn>
                              </p:par>
                              <p:par>
                                <p:cTn id="92" presetID="9" presetClass="emph" presetSubtype="0" grpId="0" nodeType="withEffect">
                                  <p:stCondLst>
                                    <p:cond delay="0"/>
                                  </p:stCondLst>
                                  <p:childTnLst>
                                    <p:set>
                                      <p:cBhvr rctx="PPT">
                                        <p:cTn id="93" dur="indefinite"/>
                                        <p:tgtEl>
                                          <p:spTgt spid="11"/>
                                        </p:tgtEl>
                                        <p:attrNameLst>
                                          <p:attrName>style.opacity</p:attrName>
                                        </p:attrNameLst>
                                      </p:cBhvr>
                                      <p:to>
                                        <p:strVal val="0"/>
                                      </p:to>
                                    </p:set>
                                    <p:animEffect filter="image" prLst="opacity: 0">
                                      <p:cBhvr rctx="IE">
                                        <p:cTn id="94" dur="indefinite"/>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 grpId="2" animBg="1"/>
      <p:bldP spid="3" grpId="0" animBg="1"/>
      <p:bldP spid="3" grpId="1" animBg="1"/>
      <p:bldP spid="3" grpId="2" animBg="1"/>
      <p:bldP spid="6" grpId="0" animBg="1"/>
      <p:bldP spid="6" grpId="1" animBg="1"/>
      <p:bldP spid="6" grpId="2" animBg="1"/>
      <p:bldP spid="7" grpId="0" animBg="1"/>
      <p:bldP spid="7" grpId="1" animBg="1"/>
      <p:bldP spid="7" grpId="2" animBg="1"/>
      <p:bldP spid="9" grpId="0" animBg="1"/>
      <p:bldP spid="9" grpId="1" animBg="1"/>
      <p:bldP spid="9" grpId="2" animBg="1"/>
      <p:bldP spid="10" grpId="0" animBg="1"/>
      <p:bldP spid="10" grpId="1" animBg="1"/>
      <p:bldP spid="10" grpId="2" animBg="1"/>
      <p:bldP spid="12" grpId="0" animBg="1"/>
      <p:bldP spid="12" grpId="1" animBg="1"/>
      <p:bldP spid="12" grpId="2" animBg="1"/>
      <p:bldP spid="13" grpId="0" animBg="1"/>
      <p:bldP spid="13" grpId="1" animBg="1"/>
      <p:bldP spid="13" grpId="2" animBg="1"/>
      <p:bldP spid="11"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 name="60 Imagen" descr="Diapositiva55"/>
          <p:cNvPicPr>
            <a:picLocks noGrp="1" noChangeAspect="1"/>
          </p:cNvPicPr>
          <p:nvPr isPhoto="1"/>
        </p:nvPicPr>
        <p:blipFill rotWithShape="1">
          <a:blip r:embed="rId2">
            <a:lum/>
            <a:extLst>
              <a:ext uri="{28A0092B-C50C-407E-A947-70E740481C1C}">
                <a14:useLocalDpi xmlns:a14="http://schemas.microsoft.com/office/drawing/2010/main" val="0"/>
              </a:ext>
            </a:extLst>
          </a:blip>
          <a:srcRect t="-94502" b="-1"/>
          <a:stretch/>
        </p:blipFill>
        <p:spPr>
          <a:xfrm>
            <a:off x="0" y="-4860758"/>
            <a:ext cx="9144000" cy="10004258"/>
          </a:xfrm>
          <a:prstGeom prst="rect">
            <a:avLst/>
          </a:prstGeom>
          <a:noFill/>
          <a:ln>
            <a:noFill/>
          </a:ln>
        </p:spPr>
      </p:pic>
      <p:sp>
        <p:nvSpPr>
          <p:cNvPr id="3" name="2 Forma libre"/>
          <p:cNvSpPr/>
          <p:nvPr/>
        </p:nvSpPr>
        <p:spPr>
          <a:xfrm rot="10800000" flipV="1">
            <a:off x="107504" y="9432"/>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flat" cmpd="sng" algn="ctr">
            <a:gradFill flip="none" rotWithShape="1">
              <a:gsLst>
                <a:gs pos="83000">
                  <a:srgbClr val="5DF85B"/>
                </a:gs>
                <a:gs pos="17000">
                  <a:srgbClr val="00FF00"/>
                </a:gs>
                <a:gs pos="35000">
                  <a:srgbClr val="FF6600"/>
                </a:gs>
                <a:gs pos="67000">
                  <a:srgbClr val="FF6600"/>
                </a:gs>
                <a:gs pos="52000">
                  <a:srgbClr val="FF3300"/>
                </a:gs>
              </a:gsLst>
              <a:lin ang="2700000" scaled="1"/>
              <a:tileRect/>
            </a:gradFill>
            <a:prstDash val="solid"/>
          </a:ln>
          <a:effectLst/>
          <a:scene3d>
            <a:camera prst="orthographicFront"/>
            <a:lightRig rig="threePt" dir="t"/>
          </a:scene3d>
          <a:sp3d prstMaterial="matte"/>
        </p:spPr>
        <p:txBody>
          <a:bodyPr rtlCol="0" anchor="ctr"/>
          <a:lstStyle/>
          <a:p>
            <a:pPr algn="ctr">
              <a:defRPr/>
            </a:pPr>
            <a:endParaRPr lang="es-ES_tradnl" kern="0">
              <a:solidFill>
                <a:prstClr val="white"/>
              </a:solidFill>
              <a:latin typeface="Calibri"/>
            </a:endParaRPr>
          </a:p>
        </p:txBody>
      </p:sp>
      <p:sp>
        <p:nvSpPr>
          <p:cNvPr id="4" name="3 Forma libre"/>
          <p:cNvSpPr/>
          <p:nvPr/>
        </p:nvSpPr>
        <p:spPr>
          <a:xfrm rot="10800000" flipV="1">
            <a:off x="259904" y="123732"/>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flat" cmpd="sng" algn="ctr">
            <a:gradFill flip="none" rotWithShape="1">
              <a:gsLst>
                <a:gs pos="83000">
                  <a:srgbClr val="5DF85B"/>
                </a:gs>
                <a:gs pos="17000">
                  <a:srgbClr val="00FF00"/>
                </a:gs>
                <a:gs pos="35000">
                  <a:srgbClr val="FF6600"/>
                </a:gs>
                <a:gs pos="67000">
                  <a:srgbClr val="FF6600"/>
                </a:gs>
                <a:gs pos="52000">
                  <a:srgbClr val="FF3300"/>
                </a:gs>
              </a:gsLst>
              <a:lin ang="2700000" scaled="1"/>
              <a:tileRect/>
            </a:gradFill>
            <a:prstDash val="solid"/>
          </a:ln>
          <a:effectLst/>
          <a:scene3d>
            <a:camera prst="orthographicFront"/>
            <a:lightRig rig="threePt" dir="t"/>
          </a:scene3d>
          <a:sp3d prstMaterial="matte"/>
        </p:spPr>
        <p:txBody>
          <a:bodyPr rtlCol="0" anchor="ctr"/>
          <a:lstStyle/>
          <a:p>
            <a:pPr algn="ctr">
              <a:defRPr/>
            </a:pPr>
            <a:endParaRPr lang="es-ES_tradnl" kern="0">
              <a:solidFill>
                <a:prstClr val="white"/>
              </a:solidFill>
              <a:latin typeface="Calibri"/>
            </a:endParaRPr>
          </a:p>
        </p:txBody>
      </p:sp>
      <p:sp>
        <p:nvSpPr>
          <p:cNvPr id="5" name="4 Forma libre"/>
          <p:cNvSpPr/>
          <p:nvPr/>
        </p:nvSpPr>
        <p:spPr>
          <a:xfrm rot="10800000" flipV="1">
            <a:off x="412304" y="238032"/>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flat" cmpd="sng" algn="ctr">
            <a:gradFill flip="none" rotWithShape="1">
              <a:gsLst>
                <a:gs pos="83000">
                  <a:srgbClr val="5DF85B"/>
                </a:gs>
                <a:gs pos="17000">
                  <a:srgbClr val="00FF00"/>
                </a:gs>
                <a:gs pos="35000">
                  <a:srgbClr val="FF6600"/>
                </a:gs>
                <a:gs pos="67000">
                  <a:srgbClr val="FF6600"/>
                </a:gs>
                <a:gs pos="52000">
                  <a:srgbClr val="FF3300"/>
                </a:gs>
              </a:gsLst>
              <a:lin ang="2700000" scaled="1"/>
              <a:tileRect/>
            </a:gradFill>
            <a:prstDash val="solid"/>
          </a:ln>
          <a:effectLst/>
          <a:scene3d>
            <a:camera prst="orthographicFront"/>
            <a:lightRig rig="threePt" dir="t"/>
          </a:scene3d>
          <a:sp3d prstMaterial="matte"/>
        </p:spPr>
        <p:txBody>
          <a:bodyPr rtlCol="0" anchor="ctr"/>
          <a:lstStyle/>
          <a:p>
            <a:pPr algn="ctr">
              <a:defRPr/>
            </a:pPr>
            <a:endParaRPr lang="es-ES_tradnl" kern="0">
              <a:solidFill>
                <a:prstClr val="white"/>
              </a:solidFill>
              <a:latin typeface="Calibri"/>
            </a:endParaRPr>
          </a:p>
        </p:txBody>
      </p:sp>
      <p:sp>
        <p:nvSpPr>
          <p:cNvPr id="6" name="5 Forma libre"/>
          <p:cNvSpPr/>
          <p:nvPr/>
        </p:nvSpPr>
        <p:spPr>
          <a:xfrm rot="10800000" flipV="1">
            <a:off x="564704" y="352332"/>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flat" cmpd="sng" algn="ctr">
            <a:gradFill flip="none" rotWithShape="1">
              <a:gsLst>
                <a:gs pos="83000">
                  <a:srgbClr val="5DF85B"/>
                </a:gs>
                <a:gs pos="17000">
                  <a:srgbClr val="00FF00"/>
                </a:gs>
                <a:gs pos="35000">
                  <a:srgbClr val="FF6600"/>
                </a:gs>
                <a:gs pos="67000">
                  <a:srgbClr val="FF6600"/>
                </a:gs>
                <a:gs pos="52000">
                  <a:srgbClr val="FF3300"/>
                </a:gs>
              </a:gsLst>
              <a:lin ang="2700000" scaled="1"/>
              <a:tileRect/>
            </a:gradFill>
            <a:prstDash val="solid"/>
          </a:ln>
          <a:effectLst/>
          <a:scene3d>
            <a:camera prst="orthographicFront"/>
            <a:lightRig rig="threePt" dir="t"/>
          </a:scene3d>
          <a:sp3d prstMaterial="matte"/>
        </p:spPr>
        <p:txBody>
          <a:bodyPr rtlCol="0" anchor="ctr"/>
          <a:lstStyle/>
          <a:p>
            <a:pPr algn="ctr">
              <a:defRPr/>
            </a:pPr>
            <a:endParaRPr lang="es-ES_tradnl" kern="0">
              <a:solidFill>
                <a:prstClr val="white"/>
              </a:solidFill>
              <a:latin typeface="Calibri"/>
            </a:endParaRPr>
          </a:p>
        </p:txBody>
      </p:sp>
      <p:sp>
        <p:nvSpPr>
          <p:cNvPr id="7" name="6 Forma libre"/>
          <p:cNvSpPr/>
          <p:nvPr/>
        </p:nvSpPr>
        <p:spPr>
          <a:xfrm rot="10800000" flipV="1">
            <a:off x="717104" y="466632"/>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flat" cmpd="sng" algn="ctr">
            <a:gradFill flip="none" rotWithShape="1">
              <a:gsLst>
                <a:gs pos="83000">
                  <a:srgbClr val="5DF85B"/>
                </a:gs>
                <a:gs pos="17000">
                  <a:srgbClr val="00FF00"/>
                </a:gs>
                <a:gs pos="35000">
                  <a:srgbClr val="FF6600"/>
                </a:gs>
                <a:gs pos="67000">
                  <a:srgbClr val="FF6600"/>
                </a:gs>
                <a:gs pos="52000">
                  <a:srgbClr val="FF3300"/>
                </a:gs>
              </a:gsLst>
              <a:lin ang="2700000" scaled="1"/>
              <a:tileRect/>
            </a:gradFill>
            <a:prstDash val="solid"/>
          </a:ln>
          <a:effectLst/>
          <a:scene3d>
            <a:camera prst="orthographicFront"/>
            <a:lightRig rig="threePt" dir="t"/>
          </a:scene3d>
          <a:sp3d prstMaterial="matte"/>
        </p:spPr>
        <p:txBody>
          <a:bodyPr rtlCol="0" anchor="ctr"/>
          <a:lstStyle/>
          <a:p>
            <a:pPr algn="ctr">
              <a:defRPr/>
            </a:pPr>
            <a:endParaRPr lang="es-ES_tradnl" kern="0">
              <a:solidFill>
                <a:prstClr val="white"/>
              </a:solidFill>
              <a:latin typeface="Calibri"/>
            </a:endParaRPr>
          </a:p>
        </p:txBody>
      </p:sp>
      <p:sp>
        <p:nvSpPr>
          <p:cNvPr id="8" name="7 Forma libre"/>
          <p:cNvSpPr/>
          <p:nvPr/>
        </p:nvSpPr>
        <p:spPr>
          <a:xfrm rot="10800000" flipV="1">
            <a:off x="869504" y="580932"/>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flat" cmpd="sng" algn="ctr">
            <a:gradFill flip="none" rotWithShape="1">
              <a:gsLst>
                <a:gs pos="83000">
                  <a:srgbClr val="5DF85B"/>
                </a:gs>
                <a:gs pos="17000">
                  <a:srgbClr val="00FF00"/>
                </a:gs>
                <a:gs pos="35000">
                  <a:srgbClr val="FF6600"/>
                </a:gs>
                <a:gs pos="67000">
                  <a:srgbClr val="FF6600"/>
                </a:gs>
                <a:gs pos="52000">
                  <a:srgbClr val="FF3300"/>
                </a:gs>
              </a:gsLst>
              <a:lin ang="2700000" scaled="1"/>
              <a:tileRect/>
            </a:gradFill>
            <a:prstDash val="solid"/>
          </a:ln>
          <a:effectLst/>
          <a:scene3d>
            <a:camera prst="orthographicFront"/>
            <a:lightRig rig="threePt" dir="t"/>
          </a:scene3d>
          <a:sp3d prstMaterial="matte"/>
        </p:spPr>
        <p:txBody>
          <a:bodyPr rtlCol="0" anchor="ctr"/>
          <a:lstStyle/>
          <a:p>
            <a:pPr algn="ctr">
              <a:defRPr/>
            </a:pPr>
            <a:endParaRPr lang="es-ES_tradnl" kern="0">
              <a:solidFill>
                <a:prstClr val="white"/>
              </a:solidFill>
              <a:latin typeface="Calibri"/>
            </a:endParaRPr>
          </a:p>
        </p:txBody>
      </p:sp>
      <p:sp>
        <p:nvSpPr>
          <p:cNvPr id="9" name="8 Forma libre"/>
          <p:cNvSpPr/>
          <p:nvPr/>
        </p:nvSpPr>
        <p:spPr>
          <a:xfrm rot="10800000" flipV="1">
            <a:off x="1021904" y="695232"/>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flat" cmpd="sng" algn="ctr">
            <a:gradFill flip="none" rotWithShape="1">
              <a:gsLst>
                <a:gs pos="83000">
                  <a:srgbClr val="5DF85B"/>
                </a:gs>
                <a:gs pos="17000">
                  <a:srgbClr val="00FF00"/>
                </a:gs>
                <a:gs pos="35000">
                  <a:srgbClr val="FF6600"/>
                </a:gs>
                <a:gs pos="67000">
                  <a:srgbClr val="FF6600"/>
                </a:gs>
                <a:gs pos="52000">
                  <a:srgbClr val="FF3300"/>
                </a:gs>
              </a:gsLst>
              <a:lin ang="2700000" scaled="1"/>
              <a:tileRect/>
            </a:gradFill>
            <a:prstDash val="solid"/>
          </a:ln>
          <a:effectLst/>
          <a:scene3d>
            <a:camera prst="orthographicFront"/>
            <a:lightRig rig="threePt" dir="t"/>
          </a:scene3d>
          <a:sp3d prstMaterial="matte"/>
        </p:spPr>
        <p:txBody>
          <a:bodyPr rtlCol="0" anchor="ctr"/>
          <a:lstStyle/>
          <a:p>
            <a:pPr algn="ctr">
              <a:defRPr/>
            </a:pPr>
            <a:endParaRPr lang="es-ES_tradnl" kern="0">
              <a:solidFill>
                <a:prstClr val="white"/>
              </a:solidFill>
              <a:latin typeface="Calibri"/>
            </a:endParaRPr>
          </a:p>
        </p:txBody>
      </p:sp>
      <p:sp>
        <p:nvSpPr>
          <p:cNvPr id="10" name="9 Forma libre"/>
          <p:cNvSpPr/>
          <p:nvPr/>
        </p:nvSpPr>
        <p:spPr>
          <a:xfrm rot="10800000" flipV="1">
            <a:off x="1174304" y="809532"/>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flat" cmpd="sng" algn="ctr">
            <a:gradFill flip="none" rotWithShape="1">
              <a:gsLst>
                <a:gs pos="83000">
                  <a:srgbClr val="5DF85B"/>
                </a:gs>
                <a:gs pos="17000">
                  <a:srgbClr val="00FF00"/>
                </a:gs>
                <a:gs pos="35000">
                  <a:srgbClr val="FF6600"/>
                </a:gs>
                <a:gs pos="67000">
                  <a:srgbClr val="FF6600"/>
                </a:gs>
                <a:gs pos="52000">
                  <a:srgbClr val="FF3300"/>
                </a:gs>
              </a:gsLst>
              <a:lin ang="2700000" scaled="1"/>
              <a:tileRect/>
            </a:gradFill>
            <a:prstDash val="solid"/>
          </a:ln>
          <a:effectLst/>
          <a:scene3d>
            <a:camera prst="orthographicFront"/>
            <a:lightRig rig="threePt" dir="t"/>
          </a:scene3d>
          <a:sp3d prstMaterial="matte"/>
        </p:spPr>
        <p:txBody>
          <a:bodyPr rtlCol="0" anchor="ctr"/>
          <a:lstStyle/>
          <a:p>
            <a:pPr algn="ctr">
              <a:defRPr/>
            </a:pPr>
            <a:endParaRPr lang="es-ES_tradnl" kern="0">
              <a:solidFill>
                <a:prstClr val="white"/>
              </a:solidFill>
              <a:latin typeface="Calibri"/>
            </a:endParaRPr>
          </a:p>
        </p:txBody>
      </p:sp>
      <p:sp>
        <p:nvSpPr>
          <p:cNvPr id="11" name="10 Forma libre"/>
          <p:cNvSpPr/>
          <p:nvPr/>
        </p:nvSpPr>
        <p:spPr>
          <a:xfrm rot="10800000" flipV="1">
            <a:off x="1326704" y="923832"/>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flat" cmpd="sng" algn="ctr">
            <a:gradFill flip="none" rotWithShape="1">
              <a:gsLst>
                <a:gs pos="83000">
                  <a:srgbClr val="5DF85B"/>
                </a:gs>
                <a:gs pos="17000">
                  <a:srgbClr val="00FF00"/>
                </a:gs>
                <a:gs pos="35000">
                  <a:srgbClr val="FF6600"/>
                </a:gs>
                <a:gs pos="67000">
                  <a:srgbClr val="FF6600"/>
                </a:gs>
                <a:gs pos="52000">
                  <a:srgbClr val="FF3300"/>
                </a:gs>
              </a:gsLst>
              <a:lin ang="2700000" scaled="1"/>
              <a:tileRect/>
            </a:gradFill>
            <a:prstDash val="solid"/>
          </a:ln>
          <a:effectLst/>
          <a:scene3d>
            <a:camera prst="orthographicFront"/>
            <a:lightRig rig="threePt" dir="t"/>
          </a:scene3d>
          <a:sp3d prstMaterial="matte"/>
        </p:spPr>
        <p:txBody>
          <a:bodyPr rtlCol="0" anchor="ctr"/>
          <a:lstStyle/>
          <a:p>
            <a:pPr algn="ctr">
              <a:defRPr/>
            </a:pPr>
            <a:endParaRPr lang="es-ES_tradnl" kern="0">
              <a:solidFill>
                <a:prstClr val="white"/>
              </a:solidFill>
              <a:latin typeface="Calibri"/>
            </a:endParaRPr>
          </a:p>
        </p:txBody>
      </p:sp>
      <p:sp>
        <p:nvSpPr>
          <p:cNvPr id="12" name="11 Forma libre"/>
          <p:cNvSpPr/>
          <p:nvPr/>
        </p:nvSpPr>
        <p:spPr>
          <a:xfrm rot="10800000" flipV="1">
            <a:off x="1479104" y="1038132"/>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flat" cmpd="sng" algn="ctr">
            <a:gradFill flip="none" rotWithShape="1">
              <a:gsLst>
                <a:gs pos="83000">
                  <a:srgbClr val="5DF85B"/>
                </a:gs>
                <a:gs pos="17000">
                  <a:srgbClr val="00FF00"/>
                </a:gs>
                <a:gs pos="35000">
                  <a:srgbClr val="FF6600"/>
                </a:gs>
                <a:gs pos="67000">
                  <a:srgbClr val="FF6600"/>
                </a:gs>
                <a:gs pos="52000">
                  <a:srgbClr val="FF3300"/>
                </a:gs>
              </a:gsLst>
              <a:lin ang="2700000" scaled="1"/>
              <a:tileRect/>
            </a:gradFill>
            <a:prstDash val="solid"/>
          </a:ln>
          <a:effectLst/>
          <a:scene3d>
            <a:camera prst="orthographicFront"/>
            <a:lightRig rig="threePt" dir="t"/>
          </a:scene3d>
          <a:sp3d prstMaterial="matte"/>
        </p:spPr>
        <p:txBody>
          <a:bodyPr rtlCol="0" anchor="ctr"/>
          <a:lstStyle/>
          <a:p>
            <a:pPr algn="ctr">
              <a:defRPr/>
            </a:pPr>
            <a:endParaRPr lang="es-ES_tradnl" kern="0">
              <a:solidFill>
                <a:prstClr val="white"/>
              </a:solidFill>
              <a:latin typeface="Calibri"/>
            </a:endParaRPr>
          </a:p>
        </p:txBody>
      </p:sp>
      <p:sp>
        <p:nvSpPr>
          <p:cNvPr id="13" name="12 Forma libre"/>
          <p:cNvSpPr/>
          <p:nvPr/>
        </p:nvSpPr>
        <p:spPr>
          <a:xfrm rot="10800000" flipV="1">
            <a:off x="1631504" y="1152432"/>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flat" cmpd="sng" algn="ctr">
            <a:gradFill flip="none" rotWithShape="1">
              <a:gsLst>
                <a:gs pos="83000">
                  <a:srgbClr val="5DF85B"/>
                </a:gs>
                <a:gs pos="17000">
                  <a:srgbClr val="00FF00"/>
                </a:gs>
                <a:gs pos="35000">
                  <a:srgbClr val="FF6600"/>
                </a:gs>
                <a:gs pos="67000">
                  <a:srgbClr val="FF6600"/>
                </a:gs>
                <a:gs pos="52000">
                  <a:srgbClr val="FF3300"/>
                </a:gs>
              </a:gsLst>
              <a:lin ang="2700000" scaled="1"/>
              <a:tileRect/>
            </a:gradFill>
            <a:prstDash val="solid"/>
          </a:ln>
          <a:effectLst/>
          <a:scene3d>
            <a:camera prst="orthographicFront"/>
            <a:lightRig rig="threePt" dir="t"/>
          </a:scene3d>
          <a:sp3d prstMaterial="matte"/>
        </p:spPr>
        <p:txBody>
          <a:bodyPr rtlCol="0" anchor="ctr"/>
          <a:lstStyle/>
          <a:p>
            <a:pPr algn="ctr">
              <a:defRPr/>
            </a:pPr>
            <a:endParaRPr lang="es-ES_tradnl" kern="0">
              <a:solidFill>
                <a:prstClr val="white"/>
              </a:solidFill>
              <a:latin typeface="Calibri"/>
            </a:endParaRPr>
          </a:p>
        </p:txBody>
      </p:sp>
      <p:sp>
        <p:nvSpPr>
          <p:cNvPr id="14" name="13 Forma libre"/>
          <p:cNvSpPr/>
          <p:nvPr/>
        </p:nvSpPr>
        <p:spPr>
          <a:xfrm rot="10800000" flipV="1">
            <a:off x="1783904" y="1266732"/>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flat" cmpd="sng" algn="ctr">
            <a:gradFill flip="none" rotWithShape="1">
              <a:gsLst>
                <a:gs pos="83000">
                  <a:srgbClr val="5DF85B"/>
                </a:gs>
                <a:gs pos="17000">
                  <a:srgbClr val="00FF00"/>
                </a:gs>
                <a:gs pos="35000">
                  <a:srgbClr val="FF6600"/>
                </a:gs>
                <a:gs pos="67000">
                  <a:srgbClr val="FF6600"/>
                </a:gs>
                <a:gs pos="52000">
                  <a:srgbClr val="FF3300"/>
                </a:gs>
              </a:gsLst>
              <a:lin ang="2700000" scaled="1"/>
              <a:tileRect/>
            </a:gradFill>
            <a:prstDash val="solid"/>
          </a:ln>
          <a:effectLst/>
          <a:scene3d>
            <a:camera prst="orthographicFront"/>
            <a:lightRig rig="threePt" dir="t"/>
          </a:scene3d>
          <a:sp3d prstMaterial="matte"/>
        </p:spPr>
        <p:txBody>
          <a:bodyPr rtlCol="0" anchor="ctr"/>
          <a:lstStyle/>
          <a:p>
            <a:pPr algn="ctr">
              <a:defRPr/>
            </a:pPr>
            <a:endParaRPr lang="es-ES_tradnl" kern="0">
              <a:solidFill>
                <a:prstClr val="white"/>
              </a:solidFill>
              <a:latin typeface="Calibri"/>
            </a:endParaRPr>
          </a:p>
        </p:txBody>
      </p:sp>
      <p:sp>
        <p:nvSpPr>
          <p:cNvPr id="15" name="14 Forma libre"/>
          <p:cNvSpPr/>
          <p:nvPr/>
        </p:nvSpPr>
        <p:spPr>
          <a:xfrm rot="10800000" flipV="1">
            <a:off x="1936304" y="1381032"/>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flat" cmpd="sng" algn="ctr">
            <a:gradFill flip="none" rotWithShape="1">
              <a:gsLst>
                <a:gs pos="83000">
                  <a:srgbClr val="5DF85B"/>
                </a:gs>
                <a:gs pos="17000">
                  <a:srgbClr val="00FF00"/>
                </a:gs>
                <a:gs pos="35000">
                  <a:srgbClr val="FF6600"/>
                </a:gs>
                <a:gs pos="67000">
                  <a:srgbClr val="FF6600"/>
                </a:gs>
                <a:gs pos="52000">
                  <a:srgbClr val="FF3300"/>
                </a:gs>
              </a:gsLst>
              <a:lin ang="2700000" scaled="1"/>
              <a:tileRect/>
            </a:gradFill>
            <a:prstDash val="solid"/>
          </a:ln>
          <a:effectLst/>
          <a:scene3d>
            <a:camera prst="orthographicFront"/>
            <a:lightRig rig="threePt" dir="t"/>
          </a:scene3d>
          <a:sp3d prstMaterial="matte"/>
        </p:spPr>
        <p:txBody>
          <a:bodyPr rtlCol="0" anchor="ctr"/>
          <a:lstStyle/>
          <a:p>
            <a:pPr algn="ctr">
              <a:defRPr/>
            </a:pPr>
            <a:endParaRPr lang="es-ES_tradnl" kern="0">
              <a:solidFill>
                <a:prstClr val="white"/>
              </a:solidFill>
              <a:latin typeface="Calibri"/>
            </a:endParaRPr>
          </a:p>
        </p:txBody>
      </p:sp>
      <p:sp>
        <p:nvSpPr>
          <p:cNvPr id="16" name="15 Forma libre"/>
          <p:cNvSpPr/>
          <p:nvPr/>
        </p:nvSpPr>
        <p:spPr>
          <a:xfrm rot="10800000" flipV="1">
            <a:off x="2088704" y="1495332"/>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flat" cmpd="sng" algn="ctr">
            <a:gradFill flip="none" rotWithShape="1">
              <a:gsLst>
                <a:gs pos="83000">
                  <a:srgbClr val="5DF85B"/>
                </a:gs>
                <a:gs pos="17000">
                  <a:srgbClr val="00FF00"/>
                </a:gs>
                <a:gs pos="35000">
                  <a:srgbClr val="FF6600"/>
                </a:gs>
                <a:gs pos="67000">
                  <a:srgbClr val="FF6600"/>
                </a:gs>
                <a:gs pos="52000">
                  <a:srgbClr val="FF3300"/>
                </a:gs>
              </a:gsLst>
              <a:lin ang="2700000" scaled="1"/>
              <a:tileRect/>
            </a:gradFill>
            <a:prstDash val="solid"/>
          </a:ln>
          <a:effectLst/>
          <a:scene3d>
            <a:camera prst="orthographicFront"/>
            <a:lightRig rig="threePt" dir="t"/>
          </a:scene3d>
          <a:sp3d prstMaterial="matte"/>
        </p:spPr>
        <p:txBody>
          <a:bodyPr rtlCol="0" anchor="ctr"/>
          <a:lstStyle/>
          <a:p>
            <a:pPr algn="ctr">
              <a:defRPr/>
            </a:pPr>
            <a:endParaRPr lang="es-ES_tradnl" kern="0">
              <a:solidFill>
                <a:prstClr val="white"/>
              </a:solidFill>
              <a:latin typeface="Calibri"/>
            </a:endParaRPr>
          </a:p>
        </p:txBody>
      </p:sp>
      <p:sp>
        <p:nvSpPr>
          <p:cNvPr id="17" name="16 Forma libre"/>
          <p:cNvSpPr/>
          <p:nvPr/>
        </p:nvSpPr>
        <p:spPr>
          <a:xfrm rot="10800000" flipV="1">
            <a:off x="2241104" y="1609632"/>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flat" cmpd="sng" algn="ctr">
            <a:gradFill flip="none" rotWithShape="1">
              <a:gsLst>
                <a:gs pos="83000">
                  <a:srgbClr val="5DF85B"/>
                </a:gs>
                <a:gs pos="17000">
                  <a:srgbClr val="00FF00"/>
                </a:gs>
                <a:gs pos="35000">
                  <a:srgbClr val="FF6600"/>
                </a:gs>
                <a:gs pos="67000">
                  <a:srgbClr val="FF6600"/>
                </a:gs>
                <a:gs pos="52000">
                  <a:srgbClr val="FF3300"/>
                </a:gs>
              </a:gsLst>
              <a:lin ang="2700000" scaled="1"/>
              <a:tileRect/>
            </a:gradFill>
            <a:prstDash val="solid"/>
          </a:ln>
          <a:effectLst/>
          <a:scene3d>
            <a:camera prst="orthographicFront"/>
            <a:lightRig rig="threePt" dir="t"/>
          </a:scene3d>
          <a:sp3d prstMaterial="matte"/>
        </p:spPr>
        <p:txBody>
          <a:bodyPr rtlCol="0" anchor="ctr"/>
          <a:lstStyle/>
          <a:p>
            <a:pPr algn="ctr">
              <a:defRPr/>
            </a:pPr>
            <a:endParaRPr lang="es-ES_tradnl" kern="0">
              <a:solidFill>
                <a:prstClr val="white"/>
              </a:solidFill>
              <a:latin typeface="Calibri"/>
            </a:endParaRPr>
          </a:p>
        </p:txBody>
      </p:sp>
      <p:sp>
        <p:nvSpPr>
          <p:cNvPr id="18" name="17 Forma libre"/>
          <p:cNvSpPr/>
          <p:nvPr/>
        </p:nvSpPr>
        <p:spPr>
          <a:xfrm rot="10800000" flipV="1">
            <a:off x="2393504" y="1723932"/>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flat" cmpd="sng" algn="ctr">
            <a:gradFill flip="none" rotWithShape="1">
              <a:gsLst>
                <a:gs pos="83000">
                  <a:srgbClr val="5DF85B"/>
                </a:gs>
                <a:gs pos="17000">
                  <a:srgbClr val="00FF00"/>
                </a:gs>
                <a:gs pos="35000">
                  <a:srgbClr val="FF6600"/>
                </a:gs>
                <a:gs pos="67000">
                  <a:srgbClr val="FF6600"/>
                </a:gs>
                <a:gs pos="52000">
                  <a:srgbClr val="FF3300"/>
                </a:gs>
              </a:gsLst>
              <a:lin ang="2700000" scaled="1"/>
              <a:tileRect/>
            </a:gradFill>
            <a:prstDash val="solid"/>
          </a:ln>
          <a:effectLst/>
          <a:scene3d>
            <a:camera prst="orthographicFront"/>
            <a:lightRig rig="threePt" dir="t"/>
          </a:scene3d>
          <a:sp3d prstMaterial="matte"/>
        </p:spPr>
        <p:txBody>
          <a:bodyPr rtlCol="0" anchor="ctr"/>
          <a:lstStyle/>
          <a:p>
            <a:pPr algn="ctr">
              <a:defRPr/>
            </a:pPr>
            <a:endParaRPr lang="es-ES_tradnl" kern="0">
              <a:solidFill>
                <a:prstClr val="white"/>
              </a:solidFill>
              <a:latin typeface="Calibri"/>
            </a:endParaRPr>
          </a:p>
        </p:txBody>
      </p:sp>
      <p:sp>
        <p:nvSpPr>
          <p:cNvPr id="19" name="18 Forma libre"/>
          <p:cNvSpPr/>
          <p:nvPr/>
        </p:nvSpPr>
        <p:spPr>
          <a:xfrm rot="10800000" flipV="1">
            <a:off x="2545904" y="1838232"/>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flat" cmpd="sng" algn="ctr">
            <a:gradFill flip="none" rotWithShape="1">
              <a:gsLst>
                <a:gs pos="83000">
                  <a:srgbClr val="5DF85B"/>
                </a:gs>
                <a:gs pos="17000">
                  <a:srgbClr val="00FF00"/>
                </a:gs>
                <a:gs pos="35000">
                  <a:srgbClr val="FF6600"/>
                </a:gs>
                <a:gs pos="67000">
                  <a:srgbClr val="FF6600"/>
                </a:gs>
                <a:gs pos="52000">
                  <a:srgbClr val="FF3300"/>
                </a:gs>
              </a:gsLst>
              <a:lin ang="2700000" scaled="1"/>
              <a:tileRect/>
            </a:gradFill>
            <a:prstDash val="solid"/>
          </a:ln>
          <a:effectLst/>
          <a:scene3d>
            <a:camera prst="orthographicFront"/>
            <a:lightRig rig="threePt" dir="t"/>
          </a:scene3d>
          <a:sp3d prstMaterial="matte"/>
        </p:spPr>
        <p:txBody>
          <a:bodyPr rtlCol="0" anchor="ctr"/>
          <a:lstStyle/>
          <a:p>
            <a:pPr algn="ctr">
              <a:defRPr/>
            </a:pPr>
            <a:endParaRPr lang="es-ES_tradnl" kern="0">
              <a:solidFill>
                <a:prstClr val="white"/>
              </a:solidFill>
              <a:latin typeface="Calibri"/>
            </a:endParaRPr>
          </a:p>
        </p:txBody>
      </p:sp>
      <p:sp>
        <p:nvSpPr>
          <p:cNvPr id="20" name="19 Forma libre"/>
          <p:cNvSpPr/>
          <p:nvPr/>
        </p:nvSpPr>
        <p:spPr>
          <a:xfrm rot="10800000" flipV="1">
            <a:off x="2698304" y="1952532"/>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flat" cmpd="sng" algn="ctr">
            <a:gradFill flip="none" rotWithShape="1">
              <a:gsLst>
                <a:gs pos="83000">
                  <a:srgbClr val="5DF85B"/>
                </a:gs>
                <a:gs pos="17000">
                  <a:srgbClr val="00FF00"/>
                </a:gs>
                <a:gs pos="35000">
                  <a:srgbClr val="FF6600"/>
                </a:gs>
                <a:gs pos="67000">
                  <a:srgbClr val="FF6600"/>
                </a:gs>
                <a:gs pos="52000">
                  <a:srgbClr val="FF3300"/>
                </a:gs>
              </a:gsLst>
              <a:lin ang="2700000" scaled="1"/>
              <a:tileRect/>
            </a:gradFill>
            <a:prstDash val="solid"/>
          </a:ln>
          <a:effectLst/>
          <a:scene3d>
            <a:camera prst="orthographicFront"/>
            <a:lightRig rig="threePt" dir="t"/>
          </a:scene3d>
          <a:sp3d prstMaterial="matte"/>
        </p:spPr>
        <p:txBody>
          <a:bodyPr rtlCol="0" anchor="ctr"/>
          <a:lstStyle/>
          <a:p>
            <a:pPr algn="ctr">
              <a:defRPr/>
            </a:pPr>
            <a:endParaRPr lang="es-ES_tradnl" kern="0">
              <a:solidFill>
                <a:prstClr val="white"/>
              </a:solidFill>
              <a:latin typeface="Calibri"/>
            </a:endParaRPr>
          </a:p>
        </p:txBody>
      </p:sp>
      <p:sp>
        <p:nvSpPr>
          <p:cNvPr id="21" name="20 Forma libre"/>
          <p:cNvSpPr/>
          <p:nvPr/>
        </p:nvSpPr>
        <p:spPr>
          <a:xfrm rot="10800000" flipV="1">
            <a:off x="2850704" y="2066832"/>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flat" cmpd="sng" algn="ctr">
            <a:gradFill flip="none" rotWithShape="1">
              <a:gsLst>
                <a:gs pos="83000">
                  <a:srgbClr val="5DF85B"/>
                </a:gs>
                <a:gs pos="17000">
                  <a:srgbClr val="00FF00"/>
                </a:gs>
                <a:gs pos="35000">
                  <a:srgbClr val="FF6600"/>
                </a:gs>
                <a:gs pos="67000">
                  <a:srgbClr val="FF6600"/>
                </a:gs>
                <a:gs pos="52000">
                  <a:srgbClr val="FF3300"/>
                </a:gs>
              </a:gsLst>
              <a:lin ang="2700000" scaled="1"/>
              <a:tileRect/>
            </a:gradFill>
            <a:prstDash val="solid"/>
          </a:ln>
          <a:effectLst/>
          <a:scene3d>
            <a:camera prst="orthographicFront"/>
            <a:lightRig rig="threePt" dir="t"/>
          </a:scene3d>
          <a:sp3d prstMaterial="matte"/>
        </p:spPr>
        <p:txBody>
          <a:bodyPr rtlCol="0" anchor="ctr"/>
          <a:lstStyle/>
          <a:p>
            <a:pPr algn="ctr">
              <a:defRPr/>
            </a:pPr>
            <a:endParaRPr lang="es-ES_tradnl" kern="0">
              <a:solidFill>
                <a:prstClr val="white"/>
              </a:solidFill>
              <a:latin typeface="Calibri"/>
            </a:endParaRPr>
          </a:p>
        </p:txBody>
      </p:sp>
      <p:sp>
        <p:nvSpPr>
          <p:cNvPr id="22" name="21 Forma libre"/>
          <p:cNvSpPr/>
          <p:nvPr/>
        </p:nvSpPr>
        <p:spPr>
          <a:xfrm rot="10800000" flipV="1">
            <a:off x="3003104" y="2181132"/>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flat" cmpd="sng" algn="ctr">
            <a:gradFill flip="none" rotWithShape="1">
              <a:gsLst>
                <a:gs pos="83000">
                  <a:srgbClr val="5DF85B"/>
                </a:gs>
                <a:gs pos="17000">
                  <a:srgbClr val="00FF00"/>
                </a:gs>
                <a:gs pos="35000">
                  <a:srgbClr val="FF6600"/>
                </a:gs>
                <a:gs pos="67000">
                  <a:srgbClr val="FF6600"/>
                </a:gs>
                <a:gs pos="52000">
                  <a:srgbClr val="FF3300"/>
                </a:gs>
              </a:gsLst>
              <a:lin ang="2700000" scaled="1"/>
              <a:tileRect/>
            </a:gradFill>
            <a:prstDash val="solid"/>
          </a:ln>
          <a:effectLst/>
          <a:scene3d>
            <a:camera prst="orthographicFront"/>
            <a:lightRig rig="threePt" dir="t"/>
          </a:scene3d>
          <a:sp3d prstMaterial="matte"/>
        </p:spPr>
        <p:txBody>
          <a:bodyPr rtlCol="0" anchor="ctr"/>
          <a:lstStyle/>
          <a:p>
            <a:pPr algn="ctr">
              <a:defRPr/>
            </a:pPr>
            <a:endParaRPr lang="es-ES_tradnl" kern="0">
              <a:solidFill>
                <a:prstClr val="white"/>
              </a:solidFill>
              <a:latin typeface="Calibri"/>
            </a:endParaRPr>
          </a:p>
        </p:txBody>
      </p:sp>
      <p:sp>
        <p:nvSpPr>
          <p:cNvPr id="23" name="22 Forma libre"/>
          <p:cNvSpPr/>
          <p:nvPr/>
        </p:nvSpPr>
        <p:spPr>
          <a:xfrm rot="10800000" flipV="1">
            <a:off x="3155504" y="2295432"/>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flat" cmpd="sng" algn="ctr">
            <a:gradFill flip="none" rotWithShape="1">
              <a:gsLst>
                <a:gs pos="83000">
                  <a:srgbClr val="5DF85B"/>
                </a:gs>
                <a:gs pos="17000">
                  <a:srgbClr val="00FF00"/>
                </a:gs>
                <a:gs pos="35000">
                  <a:srgbClr val="FF6600"/>
                </a:gs>
                <a:gs pos="67000">
                  <a:srgbClr val="FF6600"/>
                </a:gs>
                <a:gs pos="52000">
                  <a:srgbClr val="FF3300"/>
                </a:gs>
              </a:gsLst>
              <a:lin ang="2700000" scaled="1"/>
              <a:tileRect/>
            </a:gradFill>
            <a:prstDash val="solid"/>
          </a:ln>
          <a:effectLst/>
          <a:scene3d>
            <a:camera prst="orthographicFront"/>
            <a:lightRig rig="threePt" dir="t"/>
          </a:scene3d>
          <a:sp3d prstMaterial="matte"/>
        </p:spPr>
        <p:txBody>
          <a:bodyPr rtlCol="0" anchor="ctr"/>
          <a:lstStyle/>
          <a:p>
            <a:pPr algn="ctr">
              <a:defRPr/>
            </a:pPr>
            <a:endParaRPr lang="es-ES_tradnl" kern="0">
              <a:solidFill>
                <a:prstClr val="white"/>
              </a:solidFill>
              <a:latin typeface="Calibri"/>
            </a:endParaRPr>
          </a:p>
        </p:txBody>
      </p:sp>
      <p:sp>
        <p:nvSpPr>
          <p:cNvPr id="24" name="23 Forma libre"/>
          <p:cNvSpPr/>
          <p:nvPr/>
        </p:nvSpPr>
        <p:spPr>
          <a:xfrm rot="10800000" flipV="1">
            <a:off x="3307904" y="2409732"/>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flat" cmpd="sng" algn="ctr">
            <a:gradFill flip="none" rotWithShape="1">
              <a:gsLst>
                <a:gs pos="83000">
                  <a:srgbClr val="5DF85B"/>
                </a:gs>
                <a:gs pos="17000">
                  <a:srgbClr val="00FF00"/>
                </a:gs>
                <a:gs pos="35000">
                  <a:srgbClr val="FF6600"/>
                </a:gs>
                <a:gs pos="67000">
                  <a:srgbClr val="FF6600"/>
                </a:gs>
                <a:gs pos="52000">
                  <a:srgbClr val="FF3300"/>
                </a:gs>
              </a:gsLst>
              <a:lin ang="2700000" scaled="1"/>
              <a:tileRect/>
            </a:gradFill>
            <a:prstDash val="solid"/>
          </a:ln>
          <a:effectLst/>
          <a:scene3d>
            <a:camera prst="orthographicFront"/>
            <a:lightRig rig="threePt" dir="t"/>
          </a:scene3d>
          <a:sp3d prstMaterial="matte"/>
        </p:spPr>
        <p:txBody>
          <a:bodyPr rtlCol="0" anchor="ctr"/>
          <a:lstStyle/>
          <a:p>
            <a:pPr algn="ctr">
              <a:defRPr/>
            </a:pPr>
            <a:endParaRPr lang="es-ES_tradnl" kern="0">
              <a:solidFill>
                <a:prstClr val="white"/>
              </a:solidFill>
              <a:latin typeface="Calibri"/>
            </a:endParaRPr>
          </a:p>
        </p:txBody>
      </p:sp>
      <p:sp>
        <p:nvSpPr>
          <p:cNvPr id="25" name="24 Forma libre"/>
          <p:cNvSpPr/>
          <p:nvPr/>
        </p:nvSpPr>
        <p:spPr>
          <a:xfrm rot="10800000" flipV="1">
            <a:off x="3460304" y="2511000"/>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flat" cmpd="sng" algn="ctr">
            <a:gradFill flip="none" rotWithShape="1">
              <a:gsLst>
                <a:gs pos="83000">
                  <a:srgbClr val="5DF85B"/>
                </a:gs>
                <a:gs pos="17000">
                  <a:srgbClr val="00FF00"/>
                </a:gs>
                <a:gs pos="35000">
                  <a:srgbClr val="FF6600"/>
                </a:gs>
                <a:gs pos="67000">
                  <a:srgbClr val="FF6600"/>
                </a:gs>
                <a:gs pos="52000">
                  <a:srgbClr val="FF3300"/>
                </a:gs>
              </a:gsLst>
              <a:lin ang="2700000" scaled="1"/>
              <a:tileRect/>
            </a:gradFill>
            <a:prstDash val="solid"/>
          </a:ln>
          <a:effectLst/>
          <a:scene3d>
            <a:camera prst="orthographicFront"/>
            <a:lightRig rig="threePt" dir="t"/>
          </a:scene3d>
          <a:sp3d prstMaterial="matte"/>
        </p:spPr>
        <p:txBody>
          <a:bodyPr rtlCol="0" anchor="ctr"/>
          <a:lstStyle/>
          <a:p>
            <a:pPr algn="ctr">
              <a:defRPr/>
            </a:pPr>
            <a:endParaRPr lang="es-ES_tradnl" kern="0">
              <a:solidFill>
                <a:prstClr val="white"/>
              </a:solidFill>
              <a:latin typeface="Calibri"/>
            </a:endParaRPr>
          </a:p>
        </p:txBody>
      </p:sp>
      <p:sp>
        <p:nvSpPr>
          <p:cNvPr id="26" name="25 Forma libre"/>
          <p:cNvSpPr/>
          <p:nvPr/>
        </p:nvSpPr>
        <p:spPr>
          <a:xfrm rot="10800000" flipV="1">
            <a:off x="3612704" y="2638332"/>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flat" cmpd="sng" algn="ctr">
            <a:gradFill flip="none" rotWithShape="1">
              <a:gsLst>
                <a:gs pos="83000">
                  <a:srgbClr val="5DF85B"/>
                </a:gs>
                <a:gs pos="17000">
                  <a:srgbClr val="00FF00"/>
                </a:gs>
                <a:gs pos="35000">
                  <a:srgbClr val="FF6600"/>
                </a:gs>
                <a:gs pos="67000">
                  <a:srgbClr val="FF6600"/>
                </a:gs>
                <a:gs pos="52000">
                  <a:srgbClr val="FF3300"/>
                </a:gs>
              </a:gsLst>
              <a:lin ang="2700000" scaled="1"/>
              <a:tileRect/>
            </a:gradFill>
            <a:prstDash val="solid"/>
          </a:ln>
          <a:effectLst/>
          <a:scene3d>
            <a:camera prst="orthographicFront"/>
            <a:lightRig rig="threePt" dir="t"/>
          </a:scene3d>
          <a:sp3d prstMaterial="matte"/>
        </p:spPr>
        <p:txBody>
          <a:bodyPr rtlCol="0" anchor="ctr"/>
          <a:lstStyle/>
          <a:p>
            <a:pPr algn="ctr">
              <a:defRPr/>
            </a:pPr>
            <a:endParaRPr lang="es-ES_tradnl" kern="0">
              <a:solidFill>
                <a:prstClr val="white"/>
              </a:solidFill>
              <a:latin typeface="Calibri"/>
            </a:endParaRPr>
          </a:p>
        </p:txBody>
      </p:sp>
      <p:sp>
        <p:nvSpPr>
          <p:cNvPr id="27" name="26 Forma libre"/>
          <p:cNvSpPr/>
          <p:nvPr/>
        </p:nvSpPr>
        <p:spPr>
          <a:xfrm rot="10800000" flipV="1">
            <a:off x="3765104" y="2752632"/>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flat" cmpd="sng" algn="ctr">
            <a:gradFill flip="none" rotWithShape="1">
              <a:gsLst>
                <a:gs pos="83000">
                  <a:srgbClr val="5DF85B"/>
                </a:gs>
                <a:gs pos="17000">
                  <a:srgbClr val="00FF00"/>
                </a:gs>
                <a:gs pos="35000">
                  <a:srgbClr val="FF6600"/>
                </a:gs>
                <a:gs pos="67000">
                  <a:srgbClr val="FF6600"/>
                </a:gs>
                <a:gs pos="52000">
                  <a:srgbClr val="FF3300"/>
                </a:gs>
              </a:gsLst>
              <a:lin ang="2700000" scaled="1"/>
              <a:tileRect/>
            </a:gradFill>
            <a:prstDash val="solid"/>
          </a:ln>
          <a:effectLst/>
          <a:scene3d>
            <a:camera prst="orthographicFront"/>
            <a:lightRig rig="threePt" dir="t"/>
          </a:scene3d>
          <a:sp3d prstMaterial="matte"/>
        </p:spPr>
        <p:txBody>
          <a:bodyPr rtlCol="0" anchor="ctr"/>
          <a:lstStyle/>
          <a:p>
            <a:pPr algn="ctr">
              <a:defRPr/>
            </a:pPr>
            <a:endParaRPr lang="es-ES_tradnl" kern="0">
              <a:solidFill>
                <a:prstClr val="white"/>
              </a:solidFill>
              <a:latin typeface="Calibri"/>
            </a:endParaRPr>
          </a:p>
        </p:txBody>
      </p:sp>
      <p:sp>
        <p:nvSpPr>
          <p:cNvPr id="28" name="27 Forma libre"/>
          <p:cNvSpPr/>
          <p:nvPr/>
        </p:nvSpPr>
        <p:spPr>
          <a:xfrm rot="10800000" flipV="1">
            <a:off x="3917504" y="2866932"/>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flat" cmpd="sng" algn="ctr">
            <a:gradFill flip="none" rotWithShape="1">
              <a:gsLst>
                <a:gs pos="83000">
                  <a:srgbClr val="5DF85B"/>
                </a:gs>
                <a:gs pos="17000">
                  <a:srgbClr val="00FF00"/>
                </a:gs>
                <a:gs pos="35000">
                  <a:srgbClr val="FF6600"/>
                </a:gs>
                <a:gs pos="67000">
                  <a:srgbClr val="FF6600"/>
                </a:gs>
                <a:gs pos="52000">
                  <a:srgbClr val="FF3300"/>
                </a:gs>
              </a:gsLst>
              <a:lin ang="2700000" scaled="1"/>
              <a:tileRect/>
            </a:gradFill>
            <a:prstDash val="solid"/>
          </a:ln>
          <a:effectLst/>
          <a:scene3d>
            <a:camera prst="orthographicFront"/>
            <a:lightRig rig="threePt" dir="t"/>
          </a:scene3d>
          <a:sp3d prstMaterial="matte"/>
        </p:spPr>
        <p:txBody>
          <a:bodyPr rtlCol="0" anchor="ctr"/>
          <a:lstStyle/>
          <a:p>
            <a:pPr algn="ctr">
              <a:defRPr/>
            </a:pPr>
            <a:endParaRPr lang="es-ES_tradnl" kern="0">
              <a:solidFill>
                <a:prstClr val="white"/>
              </a:solidFill>
              <a:latin typeface="Calibri"/>
            </a:endParaRPr>
          </a:p>
        </p:txBody>
      </p:sp>
      <p:sp>
        <p:nvSpPr>
          <p:cNvPr id="29" name="28 Forma libre"/>
          <p:cNvSpPr/>
          <p:nvPr/>
        </p:nvSpPr>
        <p:spPr>
          <a:xfrm rot="10800000" flipV="1">
            <a:off x="4069904" y="2981232"/>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flat" cmpd="sng" algn="ctr">
            <a:gradFill flip="none" rotWithShape="1">
              <a:gsLst>
                <a:gs pos="83000">
                  <a:srgbClr val="5DF85B"/>
                </a:gs>
                <a:gs pos="17000">
                  <a:srgbClr val="00FF00"/>
                </a:gs>
                <a:gs pos="35000">
                  <a:srgbClr val="FF6600"/>
                </a:gs>
                <a:gs pos="67000">
                  <a:srgbClr val="FF6600"/>
                </a:gs>
                <a:gs pos="52000">
                  <a:srgbClr val="FF3300"/>
                </a:gs>
              </a:gsLst>
              <a:lin ang="2700000" scaled="1"/>
              <a:tileRect/>
            </a:gradFill>
            <a:prstDash val="solid"/>
          </a:ln>
          <a:effectLst/>
          <a:scene3d>
            <a:camera prst="orthographicFront"/>
            <a:lightRig rig="threePt" dir="t"/>
          </a:scene3d>
          <a:sp3d prstMaterial="matte"/>
        </p:spPr>
        <p:txBody>
          <a:bodyPr rtlCol="0" anchor="ctr"/>
          <a:lstStyle/>
          <a:p>
            <a:pPr algn="ctr">
              <a:defRPr/>
            </a:pPr>
            <a:endParaRPr lang="es-ES_tradnl" kern="0">
              <a:solidFill>
                <a:prstClr val="white"/>
              </a:solidFill>
              <a:latin typeface="Calibri"/>
            </a:endParaRPr>
          </a:p>
        </p:txBody>
      </p:sp>
      <p:sp>
        <p:nvSpPr>
          <p:cNvPr id="30" name="29 Forma libre"/>
          <p:cNvSpPr/>
          <p:nvPr/>
        </p:nvSpPr>
        <p:spPr>
          <a:xfrm rot="10800000" flipV="1">
            <a:off x="4222304" y="3095532"/>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flat" cmpd="sng" algn="ctr">
            <a:gradFill flip="none" rotWithShape="1">
              <a:gsLst>
                <a:gs pos="83000">
                  <a:srgbClr val="5DF85B"/>
                </a:gs>
                <a:gs pos="17000">
                  <a:srgbClr val="00FF00"/>
                </a:gs>
                <a:gs pos="35000">
                  <a:srgbClr val="FF6600"/>
                </a:gs>
                <a:gs pos="67000">
                  <a:srgbClr val="FF6600"/>
                </a:gs>
                <a:gs pos="52000">
                  <a:srgbClr val="FF3300"/>
                </a:gs>
              </a:gsLst>
              <a:lin ang="2700000" scaled="1"/>
              <a:tileRect/>
            </a:gradFill>
            <a:prstDash val="solid"/>
          </a:ln>
          <a:effectLst/>
          <a:scene3d>
            <a:camera prst="orthographicFront"/>
            <a:lightRig rig="threePt" dir="t"/>
          </a:scene3d>
          <a:sp3d prstMaterial="matte"/>
        </p:spPr>
        <p:txBody>
          <a:bodyPr rtlCol="0" anchor="ctr"/>
          <a:lstStyle/>
          <a:p>
            <a:pPr algn="ctr">
              <a:defRPr/>
            </a:pPr>
            <a:endParaRPr lang="es-ES_tradnl" kern="0">
              <a:solidFill>
                <a:prstClr val="white"/>
              </a:solidFill>
              <a:latin typeface="Calibri"/>
            </a:endParaRPr>
          </a:p>
        </p:txBody>
      </p:sp>
      <p:sp>
        <p:nvSpPr>
          <p:cNvPr id="31" name="30 Forma libre"/>
          <p:cNvSpPr/>
          <p:nvPr/>
        </p:nvSpPr>
        <p:spPr>
          <a:xfrm rot="10800000" flipH="1" flipV="1">
            <a:off x="8686800" y="20987"/>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flat" cmpd="sng" algn="ctr">
            <a:gradFill flip="none" rotWithShape="1">
              <a:gsLst>
                <a:gs pos="83000">
                  <a:srgbClr val="5DF85B"/>
                </a:gs>
                <a:gs pos="17000">
                  <a:srgbClr val="00FF00"/>
                </a:gs>
                <a:gs pos="35000">
                  <a:srgbClr val="FF6600"/>
                </a:gs>
                <a:gs pos="67000">
                  <a:srgbClr val="FF6600"/>
                </a:gs>
                <a:gs pos="52000">
                  <a:srgbClr val="FF3300"/>
                </a:gs>
              </a:gsLst>
              <a:lin ang="2700000" scaled="1"/>
              <a:tileRect/>
            </a:gradFill>
            <a:prstDash val="solid"/>
          </a:ln>
          <a:effectLst/>
          <a:scene3d>
            <a:camera prst="orthographicFront"/>
            <a:lightRig rig="threePt" dir="t"/>
          </a:scene3d>
          <a:sp3d prstMaterial="matte"/>
        </p:spPr>
        <p:txBody>
          <a:bodyPr rtlCol="0" anchor="ctr"/>
          <a:lstStyle/>
          <a:p>
            <a:pPr algn="ctr">
              <a:defRPr/>
            </a:pPr>
            <a:endParaRPr lang="es-ES_tradnl" kern="0">
              <a:solidFill>
                <a:prstClr val="white"/>
              </a:solidFill>
              <a:latin typeface="Calibri"/>
            </a:endParaRPr>
          </a:p>
        </p:txBody>
      </p:sp>
      <p:sp>
        <p:nvSpPr>
          <p:cNvPr id="32" name="31 Forma libre"/>
          <p:cNvSpPr/>
          <p:nvPr/>
        </p:nvSpPr>
        <p:spPr>
          <a:xfrm rot="10800000" flipH="1" flipV="1">
            <a:off x="8534400" y="135287"/>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flat" cmpd="sng" algn="ctr">
            <a:gradFill flip="none" rotWithShape="1">
              <a:gsLst>
                <a:gs pos="83000">
                  <a:srgbClr val="5DF85B"/>
                </a:gs>
                <a:gs pos="17000">
                  <a:srgbClr val="00FF00"/>
                </a:gs>
                <a:gs pos="35000">
                  <a:srgbClr val="FF6600"/>
                </a:gs>
                <a:gs pos="67000">
                  <a:srgbClr val="FF6600"/>
                </a:gs>
                <a:gs pos="52000">
                  <a:srgbClr val="FF3300"/>
                </a:gs>
              </a:gsLst>
              <a:lin ang="2700000" scaled="1"/>
              <a:tileRect/>
            </a:gradFill>
            <a:prstDash val="solid"/>
          </a:ln>
          <a:effectLst/>
          <a:scene3d>
            <a:camera prst="orthographicFront"/>
            <a:lightRig rig="threePt" dir="t"/>
          </a:scene3d>
          <a:sp3d prstMaterial="matte"/>
        </p:spPr>
        <p:txBody>
          <a:bodyPr rtlCol="0" anchor="ctr"/>
          <a:lstStyle/>
          <a:p>
            <a:pPr algn="ctr">
              <a:defRPr/>
            </a:pPr>
            <a:endParaRPr lang="es-ES_tradnl" kern="0">
              <a:solidFill>
                <a:prstClr val="white"/>
              </a:solidFill>
              <a:latin typeface="Calibri"/>
            </a:endParaRPr>
          </a:p>
        </p:txBody>
      </p:sp>
      <p:sp>
        <p:nvSpPr>
          <p:cNvPr id="33" name="32 Forma libre"/>
          <p:cNvSpPr/>
          <p:nvPr/>
        </p:nvSpPr>
        <p:spPr>
          <a:xfrm rot="10800000" flipH="1" flipV="1">
            <a:off x="8382000" y="249587"/>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flat" cmpd="sng" algn="ctr">
            <a:gradFill flip="none" rotWithShape="1">
              <a:gsLst>
                <a:gs pos="83000">
                  <a:srgbClr val="5DF85B"/>
                </a:gs>
                <a:gs pos="17000">
                  <a:srgbClr val="00FF00"/>
                </a:gs>
                <a:gs pos="35000">
                  <a:srgbClr val="FF6600"/>
                </a:gs>
                <a:gs pos="67000">
                  <a:srgbClr val="FF6600"/>
                </a:gs>
                <a:gs pos="52000">
                  <a:srgbClr val="FF3300"/>
                </a:gs>
              </a:gsLst>
              <a:lin ang="2700000" scaled="1"/>
              <a:tileRect/>
            </a:gradFill>
            <a:prstDash val="solid"/>
          </a:ln>
          <a:effectLst/>
          <a:scene3d>
            <a:camera prst="orthographicFront"/>
            <a:lightRig rig="threePt" dir="t"/>
          </a:scene3d>
          <a:sp3d prstMaterial="matte"/>
        </p:spPr>
        <p:txBody>
          <a:bodyPr rtlCol="0" anchor="ctr"/>
          <a:lstStyle/>
          <a:p>
            <a:pPr algn="ctr">
              <a:defRPr/>
            </a:pPr>
            <a:endParaRPr lang="es-ES_tradnl" kern="0">
              <a:solidFill>
                <a:prstClr val="white"/>
              </a:solidFill>
              <a:latin typeface="Calibri"/>
            </a:endParaRPr>
          </a:p>
        </p:txBody>
      </p:sp>
      <p:sp>
        <p:nvSpPr>
          <p:cNvPr id="34" name="33 Forma libre"/>
          <p:cNvSpPr/>
          <p:nvPr/>
        </p:nvSpPr>
        <p:spPr>
          <a:xfrm rot="10800000" flipH="1" flipV="1">
            <a:off x="8229600" y="363887"/>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flat" cmpd="sng" algn="ctr">
            <a:gradFill flip="none" rotWithShape="1">
              <a:gsLst>
                <a:gs pos="83000">
                  <a:srgbClr val="5DF85B"/>
                </a:gs>
                <a:gs pos="17000">
                  <a:srgbClr val="00FF00"/>
                </a:gs>
                <a:gs pos="35000">
                  <a:srgbClr val="FF6600"/>
                </a:gs>
                <a:gs pos="67000">
                  <a:srgbClr val="FF6600"/>
                </a:gs>
                <a:gs pos="52000">
                  <a:srgbClr val="FF3300"/>
                </a:gs>
              </a:gsLst>
              <a:lin ang="2700000" scaled="1"/>
              <a:tileRect/>
            </a:gradFill>
            <a:prstDash val="solid"/>
          </a:ln>
          <a:effectLst/>
          <a:scene3d>
            <a:camera prst="orthographicFront"/>
            <a:lightRig rig="threePt" dir="t"/>
          </a:scene3d>
          <a:sp3d prstMaterial="matte"/>
        </p:spPr>
        <p:txBody>
          <a:bodyPr rtlCol="0" anchor="ctr"/>
          <a:lstStyle/>
          <a:p>
            <a:pPr algn="ctr">
              <a:defRPr/>
            </a:pPr>
            <a:endParaRPr lang="es-ES_tradnl" kern="0">
              <a:solidFill>
                <a:prstClr val="white"/>
              </a:solidFill>
              <a:latin typeface="Calibri"/>
            </a:endParaRPr>
          </a:p>
        </p:txBody>
      </p:sp>
      <p:sp>
        <p:nvSpPr>
          <p:cNvPr id="35" name="34 Forma libre"/>
          <p:cNvSpPr/>
          <p:nvPr/>
        </p:nvSpPr>
        <p:spPr>
          <a:xfrm rot="10800000" flipH="1" flipV="1">
            <a:off x="8077200" y="478187"/>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flat" cmpd="sng" algn="ctr">
            <a:gradFill flip="none" rotWithShape="1">
              <a:gsLst>
                <a:gs pos="83000">
                  <a:srgbClr val="5DF85B"/>
                </a:gs>
                <a:gs pos="17000">
                  <a:srgbClr val="00FF00"/>
                </a:gs>
                <a:gs pos="35000">
                  <a:srgbClr val="FF6600"/>
                </a:gs>
                <a:gs pos="67000">
                  <a:srgbClr val="FF6600"/>
                </a:gs>
                <a:gs pos="52000">
                  <a:srgbClr val="FF3300"/>
                </a:gs>
              </a:gsLst>
              <a:lin ang="2700000" scaled="1"/>
              <a:tileRect/>
            </a:gradFill>
            <a:prstDash val="solid"/>
          </a:ln>
          <a:effectLst/>
          <a:scene3d>
            <a:camera prst="orthographicFront"/>
            <a:lightRig rig="threePt" dir="t"/>
          </a:scene3d>
          <a:sp3d prstMaterial="matte"/>
        </p:spPr>
        <p:txBody>
          <a:bodyPr rtlCol="0" anchor="ctr"/>
          <a:lstStyle/>
          <a:p>
            <a:pPr algn="ctr">
              <a:defRPr/>
            </a:pPr>
            <a:endParaRPr lang="es-ES_tradnl" kern="0">
              <a:solidFill>
                <a:prstClr val="white"/>
              </a:solidFill>
              <a:latin typeface="Calibri"/>
            </a:endParaRPr>
          </a:p>
        </p:txBody>
      </p:sp>
      <p:sp>
        <p:nvSpPr>
          <p:cNvPr id="36" name="35 Forma libre"/>
          <p:cNvSpPr/>
          <p:nvPr/>
        </p:nvSpPr>
        <p:spPr>
          <a:xfrm rot="10800000" flipH="1" flipV="1">
            <a:off x="7924800" y="592486"/>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flat" cmpd="sng" algn="ctr">
            <a:gradFill flip="none" rotWithShape="1">
              <a:gsLst>
                <a:gs pos="83000">
                  <a:srgbClr val="5DF85B"/>
                </a:gs>
                <a:gs pos="17000">
                  <a:srgbClr val="00FF00"/>
                </a:gs>
                <a:gs pos="35000">
                  <a:srgbClr val="FF6600"/>
                </a:gs>
                <a:gs pos="67000">
                  <a:srgbClr val="FF6600"/>
                </a:gs>
                <a:gs pos="52000">
                  <a:srgbClr val="FF3300"/>
                </a:gs>
              </a:gsLst>
              <a:lin ang="2700000" scaled="1"/>
              <a:tileRect/>
            </a:gradFill>
            <a:prstDash val="solid"/>
          </a:ln>
          <a:effectLst/>
          <a:scene3d>
            <a:camera prst="orthographicFront"/>
            <a:lightRig rig="threePt" dir="t"/>
          </a:scene3d>
          <a:sp3d prstMaterial="matte"/>
        </p:spPr>
        <p:txBody>
          <a:bodyPr rtlCol="0" anchor="ctr"/>
          <a:lstStyle/>
          <a:p>
            <a:pPr algn="ctr">
              <a:defRPr/>
            </a:pPr>
            <a:endParaRPr lang="es-ES_tradnl" kern="0">
              <a:solidFill>
                <a:prstClr val="white"/>
              </a:solidFill>
              <a:latin typeface="Calibri"/>
            </a:endParaRPr>
          </a:p>
        </p:txBody>
      </p:sp>
      <p:sp>
        <p:nvSpPr>
          <p:cNvPr id="37" name="36 Forma libre"/>
          <p:cNvSpPr/>
          <p:nvPr/>
        </p:nvSpPr>
        <p:spPr>
          <a:xfrm rot="10800000" flipH="1" flipV="1">
            <a:off x="7772400" y="706787"/>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flat" cmpd="sng" algn="ctr">
            <a:gradFill flip="none" rotWithShape="1">
              <a:gsLst>
                <a:gs pos="83000">
                  <a:srgbClr val="5DF85B"/>
                </a:gs>
                <a:gs pos="17000">
                  <a:srgbClr val="00FF00"/>
                </a:gs>
                <a:gs pos="35000">
                  <a:srgbClr val="FF6600"/>
                </a:gs>
                <a:gs pos="67000">
                  <a:srgbClr val="FF6600"/>
                </a:gs>
                <a:gs pos="52000">
                  <a:srgbClr val="FF3300"/>
                </a:gs>
              </a:gsLst>
              <a:lin ang="2700000" scaled="1"/>
              <a:tileRect/>
            </a:gradFill>
            <a:prstDash val="solid"/>
          </a:ln>
          <a:effectLst/>
          <a:scene3d>
            <a:camera prst="orthographicFront"/>
            <a:lightRig rig="threePt" dir="t"/>
          </a:scene3d>
          <a:sp3d prstMaterial="matte"/>
        </p:spPr>
        <p:txBody>
          <a:bodyPr rtlCol="0" anchor="ctr"/>
          <a:lstStyle/>
          <a:p>
            <a:pPr algn="ctr">
              <a:defRPr/>
            </a:pPr>
            <a:endParaRPr lang="es-ES_tradnl" kern="0">
              <a:solidFill>
                <a:prstClr val="white"/>
              </a:solidFill>
              <a:latin typeface="Calibri"/>
            </a:endParaRPr>
          </a:p>
        </p:txBody>
      </p:sp>
      <p:sp>
        <p:nvSpPr>
          <p:cNvPr id="38" name="37 Forma libre"/>
          <p:cNvSpPr/>
          <p:nvPr/>
        </p:nvSpPr>
        <p:spPr>
          <a:xfrm rot="10800000" flipH="1" flipV="1">
            <a:off x="7620000" y="821087"/>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flat" cmpd="sng" algn="ctr">
            <a:gradFill flip="none" rotWithShape="1">
              <a:gsLst>
                <a:gs pos="83000">
                  <a:srgbClr val="5DF85B"/>
                </a:gs>
                <a:gs pos="17000">
                  <a:srgbClr val="00FF00"/>
                </a:gs>
                <a:gs pos="35000">
                  <a:srgbClr val="FF6600"/>
                </a:gs>
                <a:gs pos="67000">
                  <a:srgbClr val="FF6600"/>
                </a:gs>
                <a:gs pos="52000">
                  <a:srgbClr val="FF3300"/>
                </a:gs>
              </a:gsLst>
              <a:lin ang="2700000" scaled="1"/>
              <a:tileRect/>
            </a:gradFill>
            <a:prstDash val="solid"/>
          </a:ln>
          <a:effectLst/>
          <a:scene3d>
            <a:camera prst="orthographicFront"/>
            <a:lightRig rig="threePt" dir="t"/>
          </a:scene3d>
          <a:sp3d prstMaterial="matte"/>
        </p:spPr>
        <p:txBody>
          <a:bodyPr rtlCol="0" anchor="ctr"/>
          <a:lstStyle/>
          <a:p>
            <a:pPr algn="ctr">
              <a:defRPr/>
            </a:pPr>
            <a:endParaRPr lang="es-ES_tradnl" kern="0">
              <a:solidFill>
                <a:prstClr val="white"/>
              </a:solidFill>
              <a:latin typeface="Calibri"/>
            </a:endParaRPr>
          </a:p>
        </p:txBody>
      </p:sp>
      <p:sp>
        <p:nvSpPr>
          <p:cNvPr id="39" name="38 Forma libre"/>
          <p:cNvSpPr/>
          <p:nvPr/>
        </p:nvSpPr>
        <p:spPr>
          <a:xfrm rot="10800000" flipH="1" flipV="1">
            <a:off x="7467600" y="935387"/>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flat" cmpd="sng" algn="ctr">
            <a:gradFill flip="none" rotWithShape="1">
              <a:gsLst>
                <a:gs pos="83000">
                  <a:srgbClr val="5DF85B"/>
                </a:gs>
                <a:gs pos="17000">
                  <a:srgbClr val="00FF00"/>
                </a:gs>
                <a:gs pos="35000">
                  <a:srgbClr val="FF6600"/>
                </a:gs>
                <a:gs pos="67000">
                  <a:srgbClr val="FF6600"/>
                </a:gs>
                <a:gs pos="52000">
                  <a:srgbClr val="FF3300"/>
                </a:gs>
              </a:gsLst>
              <a:lin ang="2700000" scaled="1"/>
              <a:tileRect/>
            </a:gradFill>
            <a:prstDash val="solid"/>
          </a:ln>
          <a:effectLst/>
          <a:scene3d>
            <a:camera prst="orthographicFront"/>
            <a:lightRig rig="threePt" dir="t"/>
          </a:scene3d>
          <a:sp3d prstMaterial="matte"/>
        </p:spPr>
        <p:txBody>
          <a:bodyPr rtlCol="0" anchor="ctr"/>
          <a:lstStyle/>
          <a:p>
            <a:pPr algn="ctr">
              <a:defRPr/>
            </a:pPr>
            <a:endParaRPr lang="es-ES_tradnl" kern="0">
              <a:solidFill>
                <a:prstClr val="white"/>
              </a:solidFill>
              <a:latin typeface="Calibri"/>
            </a:endParaRPr>
          </a:p>
        </p:txBody>
      </p:sp>
      <p:sp>
        <p:nvSpPr>
          <p:cNvPr id="40" name="39 Forma libre"/>
          <p:cNvSpPr/>
          <p:nvPr/>
        </p:nvSpPr>
        <p:spPr>
          <a:xfrm rot="10800000" flipH="1" flipV="1">
            <a:off x="7315200" y="1049687"/>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flat" cmpd="sng" algn="ctr">
            <a:gradFill flip="none" rotWithShape="1">
              <a:gsLst>
                <a:gs pos="83000">
                  <a:srgbClr val="5DF85B"/>
                </a:gs>
                <a:gs pos="17000">
                  <a:srgbClr val="00FF00"/>
                </a:gs>
                <a:gs pos="35000">
                  <a:srgbClr val="FF6600"/>
                </a:gs>
                <a:gs pos="67000">
                  <a:srgbClr val="FF6600"/>
                </a:gs>
                <a:gs pos="52000">
                  <a:srgbClr val="FF3300"/>
                </a:gs>
              </a:gsLst>
              <a:lin ang="2700000" scaled="1"/>
              <a:tileRect/>
            </a:gradFill>
            <a:prstDash val="solid"/>
          </a:ln>
          <a:effectLst/>
          <a:scene3d>
            <a:camera prst="orthographicFront"/>
            <a:lightRig rig="threePt" dir="t"/>
          </a:scene3d>
          <a:sp3d prstMaterial="matte"/>
        </p:spPr>
        <p:txBody>
          <a:bodyPr rtlCol="0" anchor="ctr"/>
          <a:lstStyle/>
          <a:p>
            <a:pPr algn="ctr">
              <a:defRPr/>
            </a:pPr>
            <a:endParaRPr lang="es-ES_tradnl" kern="0">
              <a:solidFill>
                <a:prstClr val="white"/>
              </a:solidFill>
              <a:latin typeface="Calibri"/>
            </a:endParaRPr>
          </a:p>
        </p:txBody>
      </p:sp>
      <p:sp>
        <p:nvSpPr>
          <p:cNvPr id="41" name="40 Forma libre"/>
          <p:cNvSpPr/>
          <p:nvPr/>
        </p:nvSpPr>
        <p:spPr>
          <a:xfrm rot="10800000" flipH="1" flipV="1">
            <a:off x="7162800" y="1163987"/>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flat" cmpd="sng" algn="ctr">
            <a:gradFill flip="none" rotWithShape="1">
              <a:gsLst>
                <a:gs pos="83000">
                  <a:srgbClr val="5DF85B"/>
                </a:gs>
                <a:gs pos="17000">
                  <a:srgbClr val="00FF00"/>
                </a:gs>
                <a:gs pos="35000">
                  <a:srgbClr val="FF6600"/>
                </a:gs>
                <a:gs pos="67000">
                  <a:srgbClr val="FF6600"/>
                </a:gs>
                <a:gs pos="52000">
                  <a:srgbClr val="FF3300"/>
                </a:gs>
              </a:gsLst>
              <a:lin ang="2700000" scaled="1"/>
              <a:tileRect/>
            </a:gradFill>
            <a:prstDash val="solid"/>
          </a:ln>
          <a:effectLst/>
          <a:scene3d>
            <a:camera prst="orthographicFront"/>
            <a:lightRig rig="threePt" dir="t"/>
          </a:scene3d>
          <a:sp3d prstMaterial="matte"/>
        </p:spPr>
        <p:txBody>
          <a:bodyPr rtlCol="0" anchor="ctr"/>
          <a:lstStyle/>
          <a:p>
            <a:pPr algn="ctr">
              <a:defRPr/>
            </a:pPr>
            <a:endParaRPr lang="es-ES_tradnl" kern="0">
              <a:solidFill>
                <a:prstClr val="white"/>
              </a:solidFill>
              <a:latin typeface="Calibri"/>
            </a:endParaRPr>
          </a:p>
        </p:txBody>
      </p:sp>
      <p:sp>
        <p:nvSpPr>
          <p:cNvPr id="42" name="41 Forma libre"/>
          <p:cNvSpPr/>
          <p:nvPr/>
        </p:nvSpPr>
        <p:spPr>
          <a:xfrm rot="10800000" flipH="1" flipV="1">
            <a:off x="7010400" y="1278287"/>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flat" cmpd="sng" algn="ctr">
            <a:gradFill flip="none" rotWithShape="1">
              <a:gsLst>
                <a:gs pos="83000">
                  <a:srgbClr val="5DF85B"/>
                </a:gs>
                <a:gs pos="17000">
                  <a:srgbClr val="00FF00"/>
                </a:gs>
                <a:gs pos="35000">
                  <a:srgbClr val="FF6600"/>
                </a:gs>
                <a:gs pos="67000">
                  <a:srgbClr val="FF6600"/>
                </a:gs>
                <a:gs pos="52000">
                  <a:srgbClr val="FF3300"/>
                </a:gs>
              </a:gsLst>
              <a:lin ang="2700000" scaled="1"/>
              <a:tileRect/>
            </a:gradFill>
            <a:prstDash val="solid"/>
          </a:ln>
          <a:effectLst/>
          <a:scene3d>
            <a:camera prst="orthographicFront"/>
            <a:lightRig rig="threePt" dir="t"/>
          </a:scene3d>
          <a:sp3d prstMaterial="matte"/>
        </p:spPr>
        <p:txBody>
          <a:bodyPr rtlCol="0" anchor="ctr"/>
          <a:lstStyle/>
          <a:p>
            <a:pPr algn="ctr">
              <a:defRPr/>
            </a:pPr>
            <a:endParaRPr lang="es-ES_tradnl" kern="0">
              <a:solidFill>
                <a:prstClr val="white"/>
              </a:solidFill>
              <a:latin typeface="Calibri"/>
            </a:endParaRPr>
          </a:p>
        </p:txBody>
      </p:sp>
      <p:sp>
        <p:nvSpPr>
          <p:cNvPr id="43" name="42 Forma libre"/>
          <p:cNvSpPr/>
          <p:nvPr/>
        </p:nvSpPr>
        <p:spPr>
          <a:xfrm rot="10800000" flipH="1" flipV="1">
            <a:off x="6858000" y="1392587"/>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flat" cmpd="sng" algn="ctr">
            <a:gradFill flip="none" rotWithShape="1">
              <a:gsLst>
                <a:gs pos="83000">
                  <a:srgbClr val="5DF85B"/>
                </a:gs>
                <a:gs pos="17000">
                  <a:srgbClr val="00FF00"/>
                </a:gs>
                <a:gs pos="35000">
                  <a:srgbClr val="FF6600"/>
                </a:gs>
                <a:gs pos="67000">
                  <a:srgbClr val="FF6600"/>
                </a:gs>
                <a:gs pos="52000">
                  <a:srgbClr val="FF3300"/>
                </a:gs>
              </a:gsLst>
              <a:lin ang="2700000" scaled="1"/>
              <a:tileRect/>
            </a:gradFill>
            <a:prstDash val="solid"/>
          </a:ln>
          <a:effectLst/>
          <a:scene3d>
            <a:camera prst="orthographicFront"/>
            <a:lightRig rig="threePt" dir="t"/>
          </a:scene3d>
          <a:sp3d prstMaterial="matte"/>
        </p:spPr>
        <p:txBody>
          <a:bodyPr rtlCol="0" anchor="ctr"/>
          <a:lstStyle/>
          <a:p>
            <a:pPr algn="ctr">
              <a:defRPr/>
            </a:pPr>
            <a:endParaRPr lang="es-ES_tradnl" kern="0">
              <a:solidFill>
                <a:prstClr val="white"/>
              </a:solidFill>
              <a:latin typeface="Calibri"/>
            </a:endParaRPr>
          </a:p>
        </p:txBody>
      </p:sp>
      <p:sp>
        <p:nvSpPr>
          <p:cNvPr id="44" name="43 Forma libre"/>
          <p:cNvSpPr/>
          <p:nvPr/>
        </p:nvSpPr>
        <p:spPr>
          <a:xfrm rot="10800000" flipH="1" flipV="1">
            <a:off x="6705600" y="1506887"/>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flat" cmpd="sng" algn="ctr">
            <a:gradFill flip="none" rotWithShape="1">
              <a:gsLst>
                <a:gs pos="83000">
                  <a:srgbClr val="5DF85B"/>
                </a:gs>
                <a:gs pos="17000">
                  <a:srgbClr val="00FF00"/>
                </a:gs>
                <a:gs pos="35000">
                  <a:srgbClr val="FF6600"/>
                </a:gs>
                <a:gs pos="67000">
                  <a:srgbClr val="FF6600"/>
                </a:gs>
                <a:gs pos="52000">
                  <a:srgbClr val="FF3300"/>
                </a:gs>
              </a:gsLst>
              <a:lin ang="2700000" scaled="1"/>
              <a:tileRect/>
            </a:gradFill>
            <a:prstDash val="solid"/>
          </a:ln>
          <a:effectLst/>
          <a:scene3d>
            <a:camera prst="orthographicFront"/>
            <a:lightRig rig="threePt" dir="t"/>
          </a:scene3d>
          <a:sp3d prstMaterial="matte"/>
        </p:spPr>
        <p:txBody>
          <a:bodyPr rtlCol="0" anchor="ctr"/>
          <a:lstStyle/>
          <a:p>
            <a:pPr algn="ctr">
              <a:defRPr/>
            </a:pPr>
            <a:endParaRPr lang="es-ES_tradnl" kern="0">
              <a:solidFill>
                <a:prstClr val="white"/>
              </a:solidFill>
              <a:latin typeface="Calibri"/>
            </a:endParaRPr>
          </a:p>
        </p:txBody>
      </p:sp>
      <p:sp>
        <p:nvSpPr>
          <p:cNvPr id="45" name="44 Forma libre"/>
          <p:cNvSpPr/>
          <p:nvPr/>
        </p:nvSpPr>
        <p:spPr>
          <a:xfrm rot="10800000" flipH="1" flipV="1">
            <a:off x="6553200" y="1621187"/>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flat" cmpd="sng" algn="ctr">
            <a:gradFill flip="none" rotWithShape="1">
              <a:gsLst>
                <a:gs pos="83000">
                  <a:srgbClr val="5DF85B"/>
                </a:gs>
                <a:gs pos="17000">
                  <a:srgbClr val="00FF00"/>
                </a:gs>
                <a:gs pos="35000">
                  <a:srgbClr val="FF6600"/>
                </a:gs>
                <a:gs pos="67000">
                  <a:srgbClr val="FF6600"/>
                </a:gs>
                <a:gs pos="52000">
                  <a:srgbClr val="FF3300"/>
                </a:gs>
              </a:gsLst>
              <a:lin ang="2700000" scaled="1"/>
              <a:tileRect/>
            </a:gradFill>
            <a:prstDash val="solid"/>
          </a:ln>
          <a:effectLst/>
          <a:scene3d>
            <a:camera prst="orthographicFront"/>
            <a:lightRig rig="threePt" dir="t"/>
          </a:scene3d>
          <a:sp3d prstMaterial="matte"/>
        </p:spPr>
        <p:txBody>
          <a:bodyPr rtlCol="0" anchor="ctr"/>
          <a:lstStyle/>
          <a:p>
            <a:pPr algn="ctr">
              <a:defRPr/>
            </a:pPr>
            <a:endParaRPr lang="es-ES_tradnl" kern="0">
              <a:solidFill>
                <a:prstClr val="white"/>
              </a:solidFill>
              <a:latin typeface="Calibri"/>
            </a:endParaRPr>
          </a:p>
        </p:txBody>
      </p:sp>
      <p:sp>
        <p:nvSpPr>
          <p:cNvPr id="46" name="45 Forma libre"/>
          <p:cNvSpPr/>
          <p:nvPr/>
        </p:nvSpPr>
        <p:spPr>
          <a:xfrm rot="10800000" flipH="1" flipV="1">
            <a:off x="6400800" y="1735487"/>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flat" cmpd="sng" algn="ctr">
            <a:gradFill flip="none" rotWithShape="1">
              <a:gsLst>
                <a:gs pos="83000">
                  <a:srgbClr val="5DF85B"/>
                </a:gs>
                <a:gs pos="17000">
                  <a:srgbClr val="00FF00"/>
                </a:gs>
                <a:gs pos="35000">
                  <a:srgbClr val="FF6600"/>
                </a:gs>
                <a:gs pos="67000">
                  <a:srgbClr val="FF6600"/>
                </a:gs>
                <a:gs pos="52000">
                  <a:srgbClr val="FF3300"/>
                </a:gs>
              </a:gsLst>
              <a:lin ang="2700000" scaled="1"/>
              <a:tileRect/>
            </a:gradFill>
            <a:prstDash val="solid"/>
          </a:ln>
          <a:effectLst/>
          <a:scene3d>
            <a:camera prst="orthographicFront"/>
            <a:lightRig rig="threePt" dir="t"/>
          </a:scene3d>
          <a:sp3d prstMaterial="matte"/>
        </p:spPr>
        <p:txBody>
          <a:bodyPr rtlCol="0" anchor="ctr"/>
          <a:lstStyle/>
          <a:p>
            <a:pPr algn="ctr">
              <a:defRPr/>
            </a:pPr>
            <a:endParaRPr lang="es-ES_tradnl" kern="0">
              <a:solidFill>
                <a:prstClr val="white"/>
              </a:solidFill>
              <a:latin typeface="Calibri"/>
            </a:endParaRPr>
          </a:p>
        </p:txBody>
      </p:sp>
      <p:sp>
        <p:nvSpPr>
          <p:cNvPr id="47" name="46 Forma libre"/>
          <p:cNvSpPr/>
          <p:nvPr/>
        </p:nvSpPr>
        <p:spPr>
          <a:xfrm rot="10800000" flipH="1" flipV="1">
            <a:off x="6248400" y="1849787"/>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flat" cmpd="sng" algn="ctr">
            <a:gradFill flip="none" rotWithShape="1">
              <a:gsLst>
                <a:gs pos="83000">
                  <a:srgbClr val="5DF85B"/>
                </a:gs>
                <a:gs pos="17000">
                  <a:srgbClr val="00FF00"/>
                </a:gs>
                <a:gs pos="35000">
                  <a:srgbClr val="FF6600"/>
                </a:gs>
                <a:gs pos="67000">
                  <a:srgbClr val="FF6600"/>
                </a:gs>
                <a:gs pos="52000">
                  <a:srgbClr val="FF3300"/>
                </a:gs>
              </a:gsLst>
              <a:lin ang="2700000" scaled="1"/>
              <a:tileRect/>
            </a:gradFill>
            <a:prstDash val="solid"/>
          </a:ln>
          <a:effectLst/>
          <a:scene3d>
            <a:camera prst="orthographicFront"/>
            <a:lightRig rig="threePt" dir="t"/>
          </a:scene3d>
          <a:sp3d prstMaterial="matte"/>
        </p:spPr>
        <p:txBody>
          <a:bodyPr rtlCol="0" anchor="ctr"/>
          <a:lstStyle/>
          <a:p>
            <a:pPr algn="ctr">
              <a:defRPr/>
            </a:pPr>
            <a:endParaRPr lang="es-ES_tradnl" kern="0">
              <a:solidFill>
                <a:prstClr val="white"/>
              </a:solidFill>
              <a:latin typeface="Calibri"/>
            </a:endParaRPr>
          </a:p>
        </p:txBody>
      </p:sp>
      <p:sp>
        <p:nvSpPr>
          <p:cNvPr id="48" name="47 Forma libre"/>
          <p:cNvSpPr/>
          <p:nvPr/>
        </p:nvSpPr>
        <p:spPr>
          <a:xfrm rot="10800000" flipH="1" flipV="1">
            <a:off x="6096000" y="1964087"/>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flat" cmpd="sng" algn="ctr">
            <a:gradFill flip="none" rotWithShape="1">
              <a:gsLst>
                <a:gs pos="83000">
                  <a:srgbClr val="5DF85B"/>
                </a:gs>
                <a:gs pos="17000">
                  <a:srgbClr val="00FF00"/>
                </a:gs>
                <a:gs pos="35000">
                  <a:srgbClr val="FF6600"/>
                </a:gs>
                <a:gs pos="67000">
                  <a:srgbClr val="FF6600"/>
                </a:gs>
                <a:gs pos="52000">
                  <a:srgbClr val="FF3300"/>
                </a:gs>
              </a:gsLst>
              <a:lin ang="2700000" scaled="1"/>
              <a:tileRect/>
            </a:gradFill>
            <a:prstDash val="solid"/>
          </a:ln>
          <a:effectLst/>
          <a:scene3d>
            <a:camera prst="orthographicFront"/>
            <a:lightRig rig="threePt" dir="t"/>
          </a:scene3d>
          <a:sp3d prstMaterial="matte"/>
        </p:spPr>
        <p:txBody>
          <a:bodyPr rtlCol="0" anchor="ctr"/>
          <a:lstStyle/>
          <a:p>
            <a:pPr algn="ctr">
              <a:defRPr/>
            </a:pPr>
            <a:endParaRPr lang="es-ES_tradnl" kern="0">
              <a:solidFill>
                <a:prstClr val="white"/>
              </a:solidFill>
              <a:latin typeface="Calibri"/>
            </a:endParaRPr>
          </a:p>
        </p:txBody>
      </p:sp>
      <p:sp>
        <p:nvSpPr>
          <p:cNvPr id="49" name="48 Forma libre"/>
          <p:cNvSpPr/>
          <p:nvPr/>
        </p:nvSpPr>
        <p:spPr>
          <a:xfrm rot="10800000" flipH="1" flipV="1">
            <a:off x="5943600" y="2078386"/>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flat" cmpd="sng" algn="ctr">
            <a:gradFill flip="none" rotWithShape="1">
              <a:gsLst>
                <a:gs pos="83000">
                  <a:srgbClr val="5DF85B"/>
                </a:gs>
                <a:gs pos="17000">
                  <a:srgbClr val="00FF00"/>
                </a:gs>
                <a:gs pos="35000">
                  <a:srgbClr val="FF6600"/>
                </a:gs>
                <a:gs pos="67000">
                  <a:srgbClr val="FF6600"/>
                </a:gs>
                <a:gs pos="52000">
                  <a:srgbClr val="FF3300"/>
                </a:gs>
              </a:gsLst>
              <a:lin ang="2700000" scaled="1"/>
              <a:tileRect/>
            </a:gradFill>
            <a:prstDash val="solid"/>
          </a:ln>
          <a:effectLst/>
          <a:scene3d>
            <a:camera prst="orthographicFront"/>
            <a:lightRig rig="threePt" dir="t"/>
          </a:scene3d>
          <a:sp3d prstMaterial="matte"/>
        </p:spPr>
        <p:txBody>
          <a:bodyPr rtlCol="0" anchor="ctr"/>
          <a:lstStyle/>
          <a:p>
            <a:pPr algn="ctr">
              <a:defRPr/>
            </a:pPr>
            <a:endParaRPr lang="es-ES_tradnl" kern="0">
              <a:solidFill>
                <a:prstClr val="white"/>
              </a:solidFill>
              <a:latin typeface="Calibri"/>
            </a:endParaRPr>
          </a:p>
        </p:txBody>
      </p:sp>
      <p:sp>
        <p:nvSpPr>
          <p:cNvPr id="50" name="49 Forma libre"/>
          <p:cNvSpPr/>
          <p:nvPr/>
        </p:nvSpPr>
        <p:spPr>
          <a:xfrm rot="10800000" flipH="1" flipV="1">
            <a:off x="5791200" y="2192687"/>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flat" cmpd="sng" algn="ctr">
            <a:gradFill flip="none" rotWithShape="1">
              <a:gsLst>
                <a:gs pos="83000">
                  <a:srgbClr val="5DF85B"/>
                </a:gs>
                <a:gs pos="17000">
                  <a:srgbClr val="00FF00"/>
                </a:gs>
                <a:gs pos="35000">
                  <a:srgbClr val="FF6600"/>
                </a:gs>
                <a:gs pos="67000">
                  <a:srgbClr val="FF6600"/>
                </a:gs>
                <a:gs pos="52000">
                  <a:srgbClr val="FF3300"/>
                </a:gs>
              </a:gsLst>
              <a:lin ang="2700000" scaled="1"/>
              <a:tileRect/>
            </a:gradFill>
            <a:prstDash val="solid"/>
          </a:ln>
          <a:effectLst/>
          <a:scene3d>
            <a:camera prst="orthographicFront"/>
            <a:lightRig rig="threePt" dir="t"/>
          </a:scene3d>
          <a:sp3d prstMaterial="matte"/>
        </p:spPr>
        <p:txBody>
          <a:bodyPr rtlCol="0" anchor="ctr"/>
          <a:lstStyle/>
          <a:p>
            <a:pPr algn="ctr">
              <a:defRPr/>
            </a:pPr>
            <a:endParaRPr lang="es-ES_tradnl" kern="0">
              <a:solidFill>
                <a:prstClr val="white"/>
              </a:solidFill>
              <a:latin typeface="Calibri"/>
            </a:endParaRPr>
          </a:p>
        </p:txBody>
      </p:sp>
      <p:sp>
        <p:nvSpPr>
          <p:cNvPr id="51" name="50 Forma libre"/>
          <p:cNvSpPr/>
          <p:nvPr/>
        </p:nvSpPr>
        <p:spPr>
          <a:xfrm rot="10800000" flipH="1" flipV="1">
            <a:off x="5638800" y="2306987"/>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flat" cmpd="sng" algn="ctr">
            <a:gradFill flip="none" rotWithShape="1">
              <a:gsLst>
                <a:gs pos="83000">
                  <a:srgbClr val="5DF85B"/>
                </a:gs>
                <a:gs pos="17000">
                  <a:srgbClr val="00FF00"/>
                </a:gs>
                <a:gs pos="35000">
                  <a:srgbClr val="FF6600"/>
                </a:gs>
                <a:gs pos="67000">
                  <a:srgbClr val="FF6600"/>
                </a:gs>
                <a:gs pos="52000">
                  <a:srgbClr val="FF3300"/>
                </a:gs>
              </a:gsLst>
              <a:lin ang="2700000" scaled="1"/>
              <a:tileRect/>
            </a:gradFill>
            <a:prstDash val="solid"/>
          </a:ln>
          <a:effectLst/>
          <a:scene3d>
            <a:camera prst="orthographicFront"/>
            <a:lightRig rig="threePt" dir="t"/>
          </a:scene3d>
          <a:sp3d prstMaterial="matte"/>
        </p:spPr>
        <p:txBody>
          <a:bodyPr rtlCol="0" anchor="ctr"/>
          <a:lstStyle/>
          <a:p>
            <a:pPr algn="ctr">
              <a:defRPr/>
            </a:pPr>
            <a:endParaRPr lang="es-ES_tradnl" kern="0">
              <a:solidFill>
                <a:prstClr val="white"/>
              </a:solidFill>
              <a:latin typeface="Calibri"/>
            </a:endParaRPr>
          </a:p>
        </p:txBody>
      </p:sp>
      <p:sp>
        <p:nvSpPr>
          <p:cNvPr id="52" name="51 Forma libre"/>
          <p:cNvSpPr/>
          <p:nvPr/>
        </p:nvSpPr>
        <p:spPr>
          <a:xfrm rot="10800000" flipH="1" flipV="1">
            <a:off x="5486400" y="2421287"/>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flat" cmpd="sng" algn="ctr">
            <a:gradFill flip="none" rotWithShape="1">
              <a:gsLst>
                <a:gs pos="83000">
                  <a:srgbClr val="5DF85B"/>
                </a:gs>
                <a:gs pos="17000">
                  <a:srgbClr val="00FF00"/>
                </a:gs>
                <a:gs pos="35000">
                  <a:srgbClr val="FF6600"/>
                </a:gs>
                <a:gs pos="67000">
                  <a:srgbClr val="FF6600"/>
                </a:gs>
                <a:gs pos="52000">
                  <a:srgbClr val="FF3300"/>
                </a:gs>
              </a:gsLst>
              <a:lin ang="2700000" scaled="1"/>
              <a:tileRect/>
            </a:gradFill>
            <a:prstDash val="solid"/>
          </a:ln>
          <a:effectLst/>
          <a:scene3d>
            <a:camera prst="orthographicFront"/>
            <a:lightRig rig="threePt" dir="t"/>
          </a:scene3d>
          <a:sp3d prstMaterial="matte"/>
        </p:spPr>
        <p:txBody>
          <a:bodyPr rtlCol="0" anchor="ctr"/>
          <a:lstStyle/>
          <a:p>
            <a:pPr algn="ctr">
              <a:defRPr/>
            </a:pPr>
            <a:endParaRPr lang="es-ES_tradnl" kern="0">
              <a:solidFill>
                <a:prstClr val="white"/>
              </a:solidFill>
              <a:latin typeface="Calibri"/>
            </a:endParaRPr>
          </a:p>
        </p:txBody>
      </p:sp>
      <p:sp>
        <p:nvSpPr>
          <p:cNvPr id="53" name="52 Forma libre"/>
          <p:cNvSpPr/>
          <p:nvPr/>
        </p:nvSpPr>
        <p:spPr>
          <a:xfrm rot="10800000" flipH="1" flipV="1">
            <a:off x="5334000" y="2535587"/>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flat" cmpd="sng" algn="ctr">
            <a:gradFill flip="none" rotWithShape="1">
              <a:gsLst>
                <a:gs pos="83000">
                  <a:srgbClr val="5DF85B"/>
                </a:gs>
                <a:gs pos="17000">
                  <a:srgbClr val="00FF00"/>
                </a:gs>
                <a:gs pos="35000">
                  <a:srgbClr val="FF6600"/>
                </a:gs>
                <a:gs pos="67000">
                  <a:srgbClr val="FF6600"/>
                </a:gs>
                <a:gs pos="52000">
                  <a:srgbClr val="FF3300"/>
                </a:gs>
              </a:gsLst>
              <a:lin ang="2700000" scaled="1"/>
              <a:tileRect/>
            </a:gradFill>
            <a:prstDash val="solid"/>
          </a:ln>
          <a:effectLst/>
          <a:scene3d>
            <a:camera prst="orthographicFront"/>
            <a:lightRig rig="threePt" dir="t"/>
          </a:scene3d>
          <a:sp3d prstMaterial="matte"/>
        </p:spPr>
        <p:txBody>
          <a:bodyPr rtlCol="0" anchor="ctr"/>
          <a:lstStyle/>
          <a:p>
            <a:pPr algn="ctr">
              <a:defRPr/>
            </a:pPr>
            <a:endParaRPr lang="es-ES_tradnl" kern="0">
              <a:solidFill>
                <a:prstClr val="white"/>
              </a:solidFill>
              <a:latin typeface="Calibri"/>
            </a:endParaRPr>
          </a:p>
        </p:txBody>
      </p:sp>
      <p:sp>
        <p:nvSpPr>
          <p:cNvPr id="54" name="53 Forma libre"/>
          <p:cNvSpPr/>
          <p:nvPr/>
        </p:nvSpPr>
        <p:spPr>
          <a:xfrm rot="10800000" flipH="1" flipV="1">
            <a:off x="5181600" y="2649887"/>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flat" cmpd="sng" algn="ctr">
            <a:gradFill flip="none" rotWithShape="1">
              <a:gsLst>
                <a:gs pos="83000">
                  <a:srgbClr val="5DF85B"/>
                </a:gs>
                <a:gs pos="17000">
                  <a:srgbClr val="00FF00"/>
                </a:gs>
                <a:gs pos="35000">
                  <a:srgbClr val="FF6600"/>
                </a:gs>
                <a:gs pos="67000">
                  <a:srgbClr val="FF6600"/>
                </a:gs>
                <a:gs pos="52000">
                  <a:srgbClr val="FF3300"/>
                </a:gs>
              </a:gsLst>
              <a:lin ang="2700000" scaled="1"/>
              <a:tileRect/>
            </a:gradFill>
            <a:prstDash val="solid"/>
          </a:ln>
          <a:effectLst/>
          <a:scene3d>
            <a:camera prst="orthographicFront"/>
            <a:lightRig rig="threePt" dir="t"/>
          </a:scene3d>
          <a:sp3d prstMaterial="matte"/>
        </p:spPr>
        <p:txBody>
          <a:bodyPr rtlCol="0" anchor="ctr"/>
          <a:lstStyle/>
          <a:p>
            <a:pPr algn="ctr">
              <a:defRPr/>
            </a:pPr>
            <a:endParaRPr lang="es-ES_tradnl" kern="0">
              <a:solidFill>
                <a:prstClr val="white"/>
              </a:solidFill>
              <a:latin typeface="Calibri"/>
            </a:endParaRPr>
          </a:p>
        </p:txBody>
      </p:sp>
      <p:sp>
        <p:nvSpPr>
          <p:cNvPr id="55" name="54 Forma libre"/>
          <p:cNvSpPr/>
          <p:nvPr/>
        </p:nvSpPr>
        <p:spPr>
          <a:xfrm rot="10800000" flipH="1" flipV="1">
            <a:off x="5029200" y="2764187"/>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flat" cmpd="sng" algn="ctr">
            <a:gradFill flip="none" rotWithShape="1">
              <a:gsLst>
                <a:gs pos="83000">
                  <a:srgbClr val="5DF85B"/>
                </a:gs>
                <a:gs pos="17000">
                  <a:srgbClr val="00FF00"/>
                </a:gs>
                <a:gs pos="35000">
                  <a:srgbClr val="FF6600"/>
                </a:gs>
                <a:gs pos="67000">
                  <a:srgbClr val="FF6600"/>
                </a:gs>
                <a:gs pos="52000">
                  <a:srgbClr val="FF3300"/>
                </a:gs>
              </a:gsLst>
              <a:lin ang="2700000" scaled="1"/>
              <a:tileRect/>
            </a:gradFill>
            <a:prstDash val="solid"/>
          </a:ln>
          <a:effectLst/>
          <a:scene3d>
            <a:camera prst="orthographicFront"/>
            <a:lightRig rig="threePt" dir="t"/>
          </a:scene3d>
          <a:sp3d prstMaterial="matte"/>
        </p:spPr>
        <p:txBody>
          <a:bodyPr rtlCol="0" anchor="ctr"/>
          <a:lstStyle/>
          <a:p>
            <a:pPr algn="ctr">
              <a:defRPr/>
            </a:pPr>
            <a:endParaRPr lang="es-ES_tradnl" kern="0">
              <a:solidFill>
                <a:prstClr val="white"/>
              </a:solidFill>
              <a:latin typeface="Calibri"/>
            </a:endParaRPr>
          </a:p>
        </p:txBody>
      </p:sp>
      <p:sp>
        <p:nvSpPr>
          <p:cNvPr id="56" name="55 Forma libre"/>
          <p:cNvSpPr/>
          <p:nvPr/>
        </p:nvSpPr>
        <p:spPr>
          <a:xfrm rot="10800000" flipH="1" flipV="1">
            <a:off x="4876800" y="2878486"/>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flat" cmpd="sng" algn="ctr">
            <a:gradFill flip="none" rotWithShape="1">
              <a:gsLst>
                <a:gs pos="83000">
                  <a:srgbClr val="5DF85B"/>
                </a:gs>
                <a:gs pos="17000">
                  <a:srgbClr val="00FF00"/>
                </a:gs>
                <a:gs pos="35000">
                  <a:srgbClr val="FF6600"/>
                </a:gs>
                <a:gs pos="67000">
                  <a:srgbClr val="FF6600"/>
                </a:gs>
                <a:gs pos="52000">
                  <a:srgbClr val="FF3300"/>
                </a:gs>
              </a:gsLst>
              <a:lin ang="2700000" scaled="1"/>
              <a:tileRect/>
            </a:gradFill>
            <a:prstDash val="solid"/>
          </a:ln>
          <a:effectLst/>
          <a:scene3d>
            <a:camera prst="orthographicFront"/>
            <a:lightRig rig="threePt" dir="t"/>
          </a:scene3d>
          <a:sp3d prstMaterial="matte"/>
        </p:spPr>
        <p:txBody>
          <a:bodyPr rtlCol="0" anchor="ctr"/>
          <a:lstStyle/>
          <a:p>
            <a:pPr algn="ctr">
              <a:defRPr/>
            </a:pPr>
            <a:endParaRPr lang="es-ES_tradnl" kern="0">
              <a:solidFill>
                <a:prstClr val="white"/>
              </a:solidFill>
              <a:latin typeface="Calibri"/>
            </a:endParaRPr>
          </a:p>
        </p:txBody>
      </p:sp>
      <p:sp>
        <p:nvSpPr>
          <p:cNvPr id="57" name="56 Forma libre"/>
          <p:cNvSpPr/>
          <p:nvPr/>
        </p:nvSpPr>
        <p:spPr>
          <a:xfrm rot="10800000" flipH="1" flipV="1">
            <a:off x="4724400" y="2992787"/>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flat" cmpd="sng" algn="ctr">
            <a:gradFill flip="none" rotWithShape="1">
              <a:gsLst>
                <a:gs pos="83000">
                  <a:srgbClr val="5DF85B"/>
                </a:gs>
                <a:gs pos="17000">
                  <a:srgbClr val="00FF00"/>
                </a:gs>
                <a:gs pos="35000">
                  <a:srgbClr val="FF6600"/>
                </a:gs>
                <a:gs pos="67000">
                  <a:srgbClr val="FF6600"/>
                </a:gs>
                <a:gs pos="52000">
                  <a:srgbClr val="FF3300"/>
                </a:gs>
              </a:gsLst>
              <a:lin ang="2700000" scaled="1"/>
              <a:tileRect/>
            </a:gradFill>
            <a:prstDash val="solid"/>
          </a:ln>
          <a:effectLst/>
          <a:scene3d>
            <a:camera prst="orthographicFront"/>
            <a:lightRig rig="threePt" dir="t"/>
          </a:scene3d>
          <a:sp3d prstMaterial="matte"/>
        </p:spPr>
        <p:txBody>
          <a:bodyPr rtlCol="0" anchor="ctr"/>
          <a:lstStyle/>
          <a:p>
            <a:pPr algn="ctr">
              <a:defRPr/>
            </a:pPr>
            <a:endParaRPr lang="es-ES_tradnl" kern="0">
              <a:solidFill>
                <a:prstClr val="white"/>
              </a:solidFill>
              <a:latin typeface="Calibri"/>
            </a:endParaRPr>
          </a:p>
        </p:txBody>
      </p:sp>
      <p:sp>
        <p:nvSpPr>
          <p:cNvPr id="58" name="57 Forma libre"/>
          <p:cNvSpPr/>
          <p:nvPr/>
        </p:nvSpPr>
        <p:spPr>
          <a:xfrm rot="10800000" flipH="1" flipV="1">
            <a:off x="4572000" y="3107087"/>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flat" cmpd="sng" algn="ctr">
            <a:gradFill flip="none" rotWithShape="1">
              <a:gsLst>
                <a:gs pos="83000">
                  <a:srgbClr val="5DF85B"/>
                </a:gs>
                <a:gs pos="17000">
                  <a:srgbClr val="00FF00"/>
                </a:gs>
                <a:gs pos="35000">
                  <a:srgbClr val="FF6600"/>
                </a:gs>
                <a:gs pos="67000">
                  <a:srgbClr val="FF6600"/>
                </a:gs>
                <a:gs pos="52000">
                  <a:srgbClr val="FF3300"/>
                </a:gs>
              </a:gsLst>
              <a:lin ang="2700000" scaled="1"/>
              <a:tileRect/>
            </a:gradFill>
            <a:prstDash val="solid"/>
          </a:ln>
          <a:effectLst/>
          <a:scene3d>
            <a:camera prst="orthographicFront"/>
            <a:lightRig rig="threePt" dir="t"/>
          </a:scene3d>
          <a:sp3d prstMaterial="matte"/>
        </p:spPr>
        <p:txBody>
          <a:bodyPr rtlCol="0" anchor="ctr"/>
          <a:lstStyle/>
          <a:p>
            <a:pPr algn="ctr">
              <a:defRPr/>
            </a:pPr>
            <a:endParaRPr lang="es-ES_tradnl" kern="0">
              <a:solidFill>
                <a:prstClr val="white"/>
              </a:solidFill>
              <a:latin typeface="Calibri"/>
            </a:endParaRPr>
          </a:p>
        </p:txBody>
      </p:sp>
      <p:sp>
        <p:nvSpPr>
          <p:cNvPr id="59" name="58 Rectángulo"/>
          <p:cNvSpPr/>
          <p:nvPr/>
        </p:nvSpPr>
        <p:spPr>
          <a:xfrm rot="10800000">
            <a:off x="0" y="0"/>
            <a:ext cx="9144000" cy="5143500"/>
          </a:xfrm>
          <a:prstGeom prst="rect">
            <a:avLst/>
          </a:prstGeom>
          <a:gradFill>
            <a:gsLst>
              <a:gs pos="78000">
                <a:srgbClr val="FC4B04"/>
              </a:gs>
              <a:gs pos="0">
                <a:schemeClr val="tx1"/>
              </a:gs>
              <a:gs pos="100000">
                <a:srgbClr val="FF3300"/>
              </a:gs>
              <a:gs pos="66000">
                <a:schemeClr val="tx1"/>
              </a:gs>
              <a:gs pos="90000">
                <a:schemeClr val="tx1"/>
              </a:gs>
              <a:gs pos="44000">
                <a:schemeClr val="tx1"/>
              </a:gs>
              <a:gs pos="54000">
                <a:srgbClr val="FA4C06"/>
              </a:gs>
              <a:gs pos="33000">
                <a:srgbClr val="FD5003"/>
              </a:gs>
              <a:gs pos="23000">
                <a:schemeClr val="tx1"/>
              </a:gs>
              <a:gs pos="12000">
                <a:srgbClr val="FF4A01"/>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2871668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4"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3000" fill="hold"/>
                                        <p:tgtEl>
                                          <p:spTgt spid="3"/>
                                        </p:tgtEl>
                                        <p:attrNameLst>
                                          <p:attrName>ppt_x</p:attrName>
                                        </p:attrNameLst>
                                      </p:cBhvr>
                                      <p:tavLst>
                                        <p:tav tm="0">
                                          <p:val>
                                            <p:strVal val="#ppt_x"/>
                                          </p:val>
                                        </p:tav>
                                        <p:tav tm="100000">
                                          <p:val>
                                            <p:strVal val="#ppt_x"/>
                                          </p:val>
                                        </p:tav>
                                      </p:tavLst>
                                    </p:anim>
                                    <p:anim calcmode="lin" valueType="num">
                                      <p:cBhvr>
                                        <p:cTn id="8" dur="3000" fill="hold"/>
                                        <p:tgtEl>
                                          <p:spTgt spid="3"/>
                                        </p:tgtEl>
                                        <p:attrNameLst>
                                          <p:attrName>ppt_y</p:attrName>
                                        </p:attrNameLst>
                                      </p:cBhvr>
                                      <p:tavLst>
                                        <p:tav tm="0">
                                          <p:val>
                                            <p:strVal val="#ppt_y+#ppt_h/2"/>
                                          </p:val>
                                        </p:tav>
                                        <p:tav tm="100000">
                                          <p:val>
                                            <p:strVal val="#ppt_y"/>
                                          </p:val>
                                        </p:tav>
                                      </p:tavLst>
                                    </p:anim>
                                    <p:anim calcmode="lin" valueType="num">
                                      <p:cBhvr>
                                        <p:cTn id="9" dur="3000" fill="hold"/>
                                        <p:tgtEl>
                                          <p:spTgt spid="3"/>
                                        </p:tgtEl>
                                        <p:attrNameLst>
                                          <p:attrName>ppt_w</p:attrName>
                                        </p:attrNameLst>
                                      </p:cBhvr>
                                      <p:tavLst>
                                        <p:tav tm="0">
                                          <p:val>
                                            <p:strVal val="#ppt_w"/>
                                          </p:val>
                                        </p:tav>
                                        <p:tav tm="100000">
                                          <p:val>
                                            <p:strVal val="#ppt_w"/>
                                          </p:val>
                                        </p:tav>
                                      </p:tavLst>
                                    </p:anim>
                                    <p:anim calcmode="lin" valueType="num">
                                      <p:cBhvr>
                                        <p:cTn id="10" dur="3000" fill="hold"/>
                                        <p:tgtEl>
                                          <p:spTgt spid="3"/>
                                        </p:tgtEl>
                                        <p:attrNameLst>
                                          <p:attrName>ppt_h</p:attrName>
                                        </p:attrNameLst>
                                      </p:cBhvr>
                                      <p:tavLst>
                                        <p:tav tm="0">
                                          <p:val>
                                            <p:fltVal val="0"/>
                                          </p:val>
                                        </p:tav>
                                        <p:tav tm="100000">
                                          <p:val>
                                            <p:strVal val="#ppt_h"/>
                                          </p:val>
                                        </p:tav>
                                      </p:tavLst>
                                    </p:anim>
                                  </p:childTnLst>
                                </p:cTn>
                              </p:par>
                              <p:par>
                                <p:cTn id="11" presetID="6" presetClass="emph" presetSubtype="0" fill="hold" grpId="1" nodeType="withEffect">
                                  <p:stCondLst>
                                    <p:cond delay="0"/>
                                  </p:stCondLst>
                                  <p:childTnLst>
                                    <p:animScale>
                                      <p:cBhvr>
                                        <p:cTn id="12" dur="3000" fill="hold"/>
                                        <p:tgtEl>
                                          <p:spTgt spid="3"/>
                                        </p:tgtEl>
                                      </p:cBhvr>
                                      <p:by x="400000" y="100000"/>
                                    </p:animScale>
                                  </p:childTnLst>
                                </p:cTn>
                              </p:par>
                              <p:par>
                                <p:cTn id="13" presetID="2" presetClass="exit" presetSubtype="6" fill="hold" grpId="2" nodeType="withEffect">
                                  <p:stCondLst>
                                    <p:cond delay="0"/>
                                  </p:stCondLst>
                                  <p:childTnLst>
                                    <p:anim calcmode="lin" valueType="num">
                                      <p:cBhvr additive="base">
                                        <p:cTn id="14" dur="4000"/>
                                        <p:tgtEl>
                                          <p:spTgt spid="3"/>
                                        </p:tgtEl>
                                        <p:attrNameLst>
                                          <p:attrName>ppt_x</p:attrName>
                                        </p:attrNameLst>
                                      </p:cBhvr>
                                      <p:tavLst>
                                        <p:tav tm="0">
                                          <p:val>
                                            <p:strVal val="ppt_x"/>
                                          </p:val>
                                        </p:tav>
                                        <p:tav tm="100000">
                                          <p:val>
                                            <p:strVal val="1+ppt_w/2"/>
                                          </p:val>
                                        </p:tav>
                                      </p:tavLst>
                                    </p:anim>
                                    <p:anim calcmode="lin" valueType="num">
                                      <p:cBhvr additive="base">
                                        <p:cTn id="15" dur="4000"/>
                                        <p:tgtEl>
                                          <p:spTgt spid="3"/>
                                        </p:tgtEl>
                                        <p:attrNameLst>
                                          <p:attrName>ppt_y</p:attrName>
                                        </p:attrNameLst>
                                      </p:cBhvr>
                                      <p:tavLst>
                                        <p:tav tm="0">
                                          <p:val>
                                            <p:strVal val="ppt_y"/>
                                          </p:val>
                                        </p:tav>
                                        <p:tav tm="100000">
                                          <p:val>
                                            <p:strVal val="1+ppt_h/2"/>
                                          </p:val>
                                        </p:tav>
                                      </p:tavLst>
                                    </p:anim>
                                    <p:set>
                                      <p:cBhvr>
                                        <p:cTn id="16" dur="1" fill="hold">
                                          <p:stCondLst>
                                            <p:cond delay="3999"/>
                                          </p:stCondLst>
                                        </p:cTn>
                                        <p:tgtEl>
                                          <p:spTgt spid="3"/>
                                        </p:tgtEl>
                                        <p:attrNameLst>
                                          <p:attrName>style.visibility</p:attrName>
                                        </p:attrNameLst>
                                      </p:cBhvr>
                                      <p:to>
                                        <p:strVal val="hidden"/>
                                      </p:to>
                                    </p:set>
                                  </p:childTnLst>
                                </p:cTn>
                              </p:par>
                              <p:par>
                                <p:cTn id="17" presetID="17" presetClass="entr" presetSubtype="4" fill="hold" grpId="0"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ppt_x</p:attrName>
                                        </p:attrNameLst>
                                      </p:cBhvr>
                                      <p:tavLst>
                                        <p:tav tm="0">
                                          <p:val>
                                            <p:strVal val="#ppt_x"/>
                                          </p:val>
                                        </p:tav>
                                        <p:tav tm="100000">
                                          <p:val>
                                            <p:strVal val="#ppt_x"/>
                                          </p:val>
                                        </p:tav>
                                      </p:tavLst>
                                    </p:anim>
                                    <p:anim calcmode="lin" valueType="num">
                                      <p:cBhvr>
                                        <p:cTn id="20" dur="3000" fill="hold"/>
                                        <p:tgtEl>
                                          <p:spTgt spid="4"/>
                                        </p:tgtEl>
                                        <p:attrNameLst>
                                          <p:attrName>ppt_y</p:attrName>
                                        </p:attrNameLst>
                                      </p:cBhvr>
                                      <p:tavLst>
                                        <p:tav tm="0">
                                          <p:val>
                                            <p:strVal val="#ppt_y+#ppt_h/2"/>
                                          </p:val>
                                        </p:tav>
                                        <p:tav tm="100000">
                                          <p:val>
                                            <p:strVal val="#ppt_y"/>
                                          </p:val>
                                        </p:tav>
                                      </p:tavLst>
                                    </p:anim>
                                    <p:anim calcmode="lin" valueType="num">
                                      <p:cBhvr>
                                        <p:cTn id="21" dur="3000" fill="hold"/>
                                        <p:tgtEl>
                                          <p:spTgt spid="4"/>
                                        </p:tgtEl>
                                        <p:attrNameLst>
                                          <p:attrName>ppt_w</p:attrName>
                                        </p:attrNameLst>
                                      </p:cBhvr>
                                      <p:tavLst>
                                        <p:tav tm="0">
                                          <p:val>
                                            <p:strVal val="#ppt_w"/>
                                          </p:val>
                                        </p:tav>
                                        <p:tav tm="100000">
                                          <p:val>
                                            <p:strVal val="#ppt_w"/>
                                          </p:val>
                                        </p:tav>
                                      </p:tavLst>
                                    </p:anim>
                                    <p:anim calcmode="lin" valueType="num">
                                      <p:cBhvr>
                                        <p:cTn id="22" dur="3000" fill="hold"/>
                                        <p:tgtEl>
                                          <p:spTgt spid="4"/>
                                        </p:tgtEl>
                                        <p:attrNameLst>
                                          <p:attrName>ppt_h</p:attrName>
                                        </p:attrNameLst>
                                      </p:cBhvr>
                                      <p:tavLst>
                                        <p:tav tm="0">
                                          <p:val>
                                            <p:fltVal val="0"/>
                                          </p:val>
                                        </p:tav>
                                        <p:tav tm="100000">
                                          <p:val>
                                            <p:strVal val="#ppt_h"/>
                                          </p:val>
                                        </p:tav>
                                      </p:tavLst>
                                    </p:anim>
                                  </p:childTnLst>
                                </p:cTn>
                              </p:par>
                              <p:par>
                                <p:cTn id="23" presetID="6" presetClass="emph" presetSubtype="0" fill="hold" grpId="1" nodeType="withEffect">
                                  <p:stCondLst>
                                    <p:cond delay="0"/>
                                  </p:stCondLst>
                                  <p:childTnLst>
                                    <p:animScale>
                                      <p:cBhvr>
                                        <p:cTn id="24" dur="3000" fill="hold"/>
                                        <p:tgtEl>
                                          <p:spTgt spid="4"/>
                                        </p:tgtEl>
                                      </p:cBhvr>
                                      <p:by x="400000" y="100000"/>
                                    </p:animScale>
                                  </p:childTnLst>
                                </p:cTn>
                              </p:par>
                              <p:par>
                                <p:cTn id="25" presetID="2" presetClass="exit" presetSubtype="6" fill="hold" grpId="2" nodeType="withEffect">
                                  <p:stCondLst>
                                    <p:cond delay="0"/>
                                  </p:stCondLst>
                                  <p:childTnLst>
                                    <p:anim calcmode="lin" valueType="num">
                                      <p:cBhvr additive="base">
                                        <p:cTn id="26" dur="4000"/>
                                        <p:tgtEl>
                                          <p:spTgt spid="4"/>
                                        </p:tgtEl>
                                        <p:attrNameLst>
                                          <p:attrName>ppt_x</p:attrName>
                                        </p:attrNameLst>
                                      </p:cBhvr>
                                      <p:tavLst>
                                        <p:tav tm="0">
                                          <p:val>
                                            <p:strVal val="ppt_x"/>
                                          </p:val>
                                        </p:tav>
                                        <p:tav tm="100000">
                                          <p:val>
                                            <p:strVal val="1+ppt_w/2"/>
                                          </p:val>
                                        </p:tav>
                                      </p:tavLst>
                                    </p:anim>
                                    <p:anim calcmode="lin" valueType="num">
                                      <p:cBhvr additive="base">
                                        <p:cTn id="27" dur="4000"/>
                                        <p:tgtEl>
                                          <p:spTgt spid="4"/>
                                        </p:tgtEl>
                                        <p:attrNameLst>
                                          <p:attrName>ppt_y</p:attrName>
                                        </p:attrNameLst>
                                      </p:cBhvr>
                                      <p:tavLst>
                                        <p:tav tm="0">
                                          <p:val>
                                            <p:strVal val="ppt_y"/>
                                          </p:val>
                                        </p:tav>
                                        <p:tav tm="100000">
                                          <p:val>
                                            <p:strVal val="1+ppt_h/2"/>
                                          </p:val>
                                        </p:tav>
                                      </p:tavLst>
                                    </p:anim>
                                    <p:set>
                                      <p:cBhvr>
                                        <p:cTn id="28" dur="1" fill="hold">
                                          <p:stCondLst>
                                            <p:cond delay="3999"/>
                                          </p:stCondLst>
                                        </p:cTn>
                                        <p:tgtEl>
                                          <p:spTgt spid="4"/>
                                        </p:tgtEl>
                                        <p:attrNameLst>
                                          <p:attrName>style.visibility</p:attrName>
                                        </p:attrNameLst>
                                      </p:cBhvr>
                                      <p:to>
                                        <p:strVal val="hidden"/>
                                      </p:to>
                                    </p:set>
                                  </p:childTnLst>
                                </p:cTn>
                              </p:par>
                              <p:par>
                                <p:cTn id="29" presetID="17" presetClass="entr" presetSubtype="4" fill="hold" grpId="0" nodeType="with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p:cTn id="31" dur="3000" fill="hold"/>
                                        <p:tgtEl>
                                          <p:spTgt spid="5"/>
                                        </p:tgtEl>
                                        <p:attrNameLst>
                                          <p:attrName>ppt_x</p:attrName>
                                        </p:attrNameLst>
                                      </p:cBhvr>
                                      <p:tavLst>
                                        <p:tav tm="0">
                                          <p:val>
                                            <p:strVal val="#ppt_x"/>
                                          </p:val>
                                        </p:tav>
                                        <p:tav tm="100000">
                                          <p:val>
                                            <p:strVal val="#ppt_x"/>
                                          </p:val>
                                        </p:tav>
                                      </p:tavLst>
                                    </p:anim>
                                    <p:anim calcmode="lin" valueType="num">
                                      <p:cBhvr>
                                        <p:cTn id="32" dur="3000" fill="hold"/>
                                        <p:tgtEl>
                                          <p:spTgt spid="5"/>
                                        </p:tgtEl>
                                        <p:attrNameLst>
                                          <p:attrName>ppt_y</p:attrName>
                                        </p:attrNameLst>
                                      </p:cBhvr>
                                      <p:tavLst>
                                        <p:tav tm="0">
                                          <p:val>
                                            <p:strVal val="#ppt_y+#ppt_h/2"/>
                                          </p:val>
                                        </p:tav>
                                        <p:tav tm="100000">
                                          <p:val>
                                            <p:strVal val="#ppt_y"/>
                                          </p:val>
                                        </p:tav>
                                      </p:tavLst>
                                    </p:anim>
                                    <p:anim calcmode="lin" valueType="num">
                                      <p:cBhvr>
                                        <p:cTn id="33" dur="3000" fill="hold"/>
                                        <p:tgtEl>
                                          <p:spTgt spid="5"/>
                                        </p:tgtEl>
                                        <p:attrNameLst>
                                          <p:attrName>ppt_w</p:attrName>
                                        </p:attrNameLst>
                                      </p:cBhvr>
                                      <p:tavLst>
                                        <p:tav tm="0">
                                          <p:val>
                                            <p:strVal val="#ppt_w"/>
                                          </p:val>
                                        </p:tav>
                                        <p:tav tm="100000">
                                          <p:val>
                                            <p:strVal val="#ppt_w"/>
                                          </p:val>
                                        </p:tav>
                                      </p:tavLst>
                                    </p:anim>
                                    <p:anim calcmode="lin" valueType="num">
                                      <p:cBhvr>
                                        <p:cTn id="34" dur="3000" fill="hold"/>
                                        <p:tgtEl>
                                          <p:spTgt spid="5"/>
                                        </p:tgtEl>
                                        <p:attrNameLst>
                                          <p:attrName>ppt_h</p:attrName>
                                        </p:attrNameLst>
                                      </p:cBhvr>
                                      <p:tavLst>
                                        <p:tav tm="0">
                                          <p:val>
                                            <p:fltVal val="0"/>
                                          </p:val>
                                        </p:tav>
                                        <p:tav tm="100000">
                                          <p:val>
                                            <p:strVal val="#ppt_h"/>
                                          </p:val>
                                        </p:tav>
                                      </p:tavLst>
                                    </p:anim>
                                  </p:childTnLst>
                                </p:cTn>
                              </p:par>
                              <p:par>
                                <p:cTn id="35" presetID="6" presetClass="emph" presetSubtype="0" fill="hold" grpId="1" nodeType="withEffect">
                                  <p:stCondLst>
                                    <p:cond delay="0"/>
                                  </p:stCondLst>
                                  <p:childTnLst>
                                    <p:animScale>
                                      <p:cBhvr>
                                        <p:cTn id="36" dur="3000" fill="hold"/>
                                        <p:tgtEl>
                                          <p:spTgt spid="5"/>
                                        </p:tgtEl>
                                      </p:cBhvr>
                                      <p:by x="400000" y="100000"/>
                                    </p:animScale>
                                  </p:childTnLst>
                                </p:cTn>
                              </p:par>
                              <p:par>
                                <p:cTn id="37" presetID="2" presetClass="exit" presetSubtype="6" fill="hold" grpId="2" nodeType="withEffect">
                                  <p:stCondLst>
                                    <p:cond delay="0"/>
                                  </p:stCondLst>
                                  <p:childTnLst>
                                    <p:anim calcmode="lin" valueType="num">
                                      <p:cBhvr additive="base">
                                        <p:cTn id="38" dur="4000"/>
                                        <p:tgtEl>
                                          <p:spTgt spid="5"/>
                                        </p:tgtEl>
                                        <p:attrNameLst>
                                          <p:attrName>ppt_x</p:attrName>
                                        </p:attrNameLst>
                                      </p:cBhvr>
                                      <p:tavLst>
                                        <p:tav tm="0">
                                          <p:val>
                                            <p:strVal val="ppt_x"/>
                                          </p:val>
                                        </p:tav>
                                        <p:tav tm="100000">
                                          <p:val>
                                            <p:strVal val="1+ppt_w/2"/>
                                          </p:val>
                                        </p:tav>
                                      </p:tavLst>
                                    </p:anim>
                                    <p:anim calcmode="lin" valueType="num">
                                      <p:cBhvr additive="base">
                                        <p:cTn id="39" dur="4000"/>
                                        <p:tgtEl>
                                          <p:spTgt spid="5"/>
                                        </p:tgtEl>
                                        <p:attrNameLst>
                                          <p:attrName>ppt_y</p:attrName>
                                        </p:attrNameLst>
                                      </p:cBhvr>
                                      <p:tavLst>
                                        <p:tav tm="0">
                                          <p:val>
                                            <p:strVal val="ppt_y"/>
                                          </p:val>
                                        </p:tav>
                                        <p:tav tm="100000">
                                          <p:val>
                                            <p:strVal val="1+ppt_h/2"/>
                                          </p:val>
                                        </p:tav>
                                      </p:tavLst>
                                    </p:anim>
                                    <p:set>
                                      <p:cBhvr>
                                        <p:cTn id="40" dur="1" fill="hold">
                                          <p:stCondLst>
                                            <p:cond delay="3999"/>
                                          </p:stCondLst>
                                        </p:cTn>
                                        <p:tgtEl>
                                          <p:spTgt spid="5"/>
                                        </p:tgtEl>
                                        <p:attrNameLst>
                                          <p:attrName>style.visibility</p:attrName>
                                        </p:attrNameLst>
                                      </p:cBhvr>
                                      <p:to>
                                        <p:strVal val="hidden"/>
                                      </p:to>
                                    </p:set>
                                  </p:childTnLst>
                                </p:cTn>
                              </p:par>
                              <p:par>
                                <p:cTn id="41" presetID="17" presetClass="entr" presetSubtype="4" fill="hold" grpId="0" nodeType="withEffect">
                                  <p:stCondLst>
                                    <p:cond delay="0"/>
                                  </p:stCondLst>
                                  <p:childTnLst>
                                    <p:set>
                                      <p:cBhvr>
                                        <p:cTn id="42" dur="1" fill="hold">
                                          <p:stCondLst>
                                            <p:cond delay="0"/>
                                          </p:stCondLst>
                                        </p:cTn>
                                        <p:tgtEl>
                                          <p:spTgt spid="6"/>
                                        </p:tgtEl>
                                        <p:attrNameLst>
                                          <p:attrName>style.visibility</p:attrName>
                                        </p:attrNameLst>
                                      </p:cBhvr>
                                      <p:to>
                                        <p:strVal val="visible"/>
                                      </p:to>
                                    </p:set>
                                    <p:anim calcmode="lin" valueType="num">
                                      <p:cBhvr>
                                        <p:cTn id="43" dur="3000" fill="hold"/>
                                        <p:tgtEl>
                                          <p:spTgt spid="6"/>
                                        </p:tgtEl>
                                        <p:attrNameLst>
                                          <p:attrName>ppt_x</p:attrName>
                                        </p:attrNameLst>
                                      </p:cBhvr>
                                      <p:tavLst>
                                        <p:tav tm="0">
                                          <p:val>
                                            <p:strVal val="#ppt_x"/>
                                          </p:val>
                                        </p:tav>
                                        <p:tav tm="100000">
                                          <p:val>
                                            <p:strVal val="#ppt_x"/>
                                          </p:val>
                                        </p:tav>
                                      </p:tavLst>
                                    </p:anim>
                                    <p:anim calcmode="lin" valueType="num">
                                      <p:cBhvr>
                                        <p:cTn id="44" dur="3000" fill="hold"/>
                                        <p:tgtEl>
                                          <p:spTgt spid="6"/>
                                        </p:tgtEl>
                                        <p:attrNameLst>
                                          <p:attrName>ppt_y</p:attrName>
                                        </p:attrNameLst>
                                      </p:cBhvr>
                                      <p:tavLst>
                                        <p:tav tm="0">
                                          <p:val>
                                            <p:strVal val="#ppt_y+#ppt_h/2"/>
                                          </p:val>
                                        </p:tav>
                                        <p:tav tm="100000">
                                          <p:val>
                                            <p:strVal val="#ppt_y"/>
                                          </p:val>
                                        </p:tav>
                                      </p:tavLst>
                                    </p:anim>
                                    <p:anim calcmode="lin" valueType="num">
                                      <p:cBhvr>
                                        <p:cTn id="45" dur="3000" fill="hold"/>
                                        <p:tgtEl>
                                          <p:spTgt spid="6"/>
                                        </p:tgtEl>
                                        <p:attrNameLst>
                                          <p:attrName>ppt_w</p:attrName>
                                        </p:attrNameLst>
                                      </p:cBhvr>
                                      <p:tavLst>
                                        <p:tav tm="0">
                                          <p:val>
                                            <p:strVal val="#ppt_w"/>
                                          </p:val>
                                        </p:tav>
                                        <p:tav tm="100000">
                                          <p:val>
                                            <p:strVal val="#ppt_w"/>
                                          </p:val>
                                        </p:tav>
                                      </p:tavLst>
                                    </p:anim>
                                    <p:anim calcmode="lin" valueType="num">
                                      <p:cBhvr>
                                        <p:cTn id="46" dur="3000" fill="hold"/>
                                        <p:tgtEl>
                                          <p:spTgt spid="6"/>
                                        </p:tgtEl>
                                        <p:attrNameLst>
                                          <p:attrName>ppt_h</p:attrName>
                                        </p:attrNameLst>
                                      </p:cBhvr>
                                      <p:tavLst>
                                        <p:tav tm="0">
                                          <p:val>
                                            <p:fltVal val="0"/>
                                          </p:val>
                                        </p:tav>
                                        <p:tav tm="100000">
                                          <p:val>
                                            <p:strVal val="#ppt_h"/>
                                          </p:val>
                                        </p:tav>
                                      </p:tavLst>
                                    </p:anim>
                                  </p:childTnLst>
                                </p:cTn>
                              </p:par>
                              <p:par>
                                <p:cTn id="47" presetID="6" presetClass="emph" presetSubtype="0" fill="hold" grpId="1" nodeType="withEffect">
                                  <p:stCondLst>
                                    <p:cond delay="0"/>
                                  </p:stCondLst>
                                  <p:childTnLst>
                                    <p:animScale>
                                      <p:cBhvr>
                                        <p:cTn id="48" dur="3000" fill="hold"/>
                                        <p:tgtEl>
                                          <p:spTgt spid="6"/>
                                        </p:tgtEl>
                                      </p:cBhvr>
                                      <p:by x="400000" y="100000"/>
                                    </p:animScale>
                                  </p:childTnLst>
                                </p:cTn>
                              </p:par>
                              <p:par>
                                <p:cTn id="49" presetID="2" presetClass="exit" presetSubtype="6" fill="hold" grpId="2" nodeType="withEffect">
                                  <p:stCondLst>
                                    <p:cond delay="0"/>
                                  </p:stCondLst>
                                  <p:childTnLst>
                                    <p:anim calcmode="lin" valueType="num">
                                      <p:cBhvr additive="base">
                                        <p:cTn id="50" dur="4000"/>
                                        <p:tgtEl>
                                          <p:spTgt spid="6"/>
                                        </p:tgtEl>
                                        <p:attrNameLst>
                                          <p:attrName>ppt_x</p:attrName>
                                        </p:attrNameLst>
                                      </p:cBhvr>
                                      <p:tavLst>
                                        <p:tav tm="0">
                                          <p:val>
                                            <p:strVal val="ppt_x"/>
                                          </p:val>
                                        </p:tav>
                                        <p:tav tm="100000">
                                          <p:val>
                                            <p:strVal val="1+ppt_w/2"/>
                                          </p:val>
                                        </p:tav>
                                      </p:tavLst>
                                    </p:anim>
                                    <p:anim calcmode="lin" valueType="num">
                                      <p:cBhvr additive="base">
                                        <p:cTn id="51" dur="4000"/>
                                        <p:tgtEl>
                                          <p:spTgt spid="6"/>
                                        </p:tgtEl>
                                        <p:attrNameLst>
                                          <p:attrName>ppt_y</p:attrName>
                                        </p:attrNameLst>
                                      </p:cBhvr>
                                      <p:tavLst>
                                        <p:tav tm="0">
                                          <p:val>
                                            <p:strVal val="ppt_y"/>
                                          </p:val>
                                        </p:tav>
                                        <p:tav tm="100000">
                                          <p:val>
                                            <p:strVal val="1+ppt_h/2"/>
                                          </p:val>
                                        </p:tav>
                                      </p:tavLst>
                                    </p:anim>
                                    <p:set>
                                      <p:cBhvr>
                                        <p:cTn id="52" dur="1" fill="hold">
                                          <p:stCondLst>
                                            <p:cond delay="3999"/>
                                          </p:stCondLst>
                                        </p:cTn>
                                        <p:tgtEl>
                                          <p:spTgt spid="6"/>
                                        </p:tgtEl>
                                        <p:attrNameLst>
                                          <p:attrName>style.visibility</p:attrName>
                                        </p:attrNameLst>
                                      </p:cBhvr>
                                      <p:to>
                                        <p:strVal val="hidden"/>
                                      </p:to>
                                    </p:set>
                                  </p:childTnLst>
                                </p:cTn>
                              </p:par>
                              <p:par>
                                <p:cTn id="53" presetID="17" presetClass="entr" presetSubtype="4" fill="hold" grpId="0" nodeType="withEffect">
                                  <p:stCondLst>
                                    <p:cond delay="0"/>
                                  </p:stCondLst>
                                  <p:childTnLst>
                                    <p:set>
                                      <p:cBhvr>
                                        <p:cTn id="54" dur="1" fill="hold">
                                          <p:stCondLst>
                                            <p:cond delay="0"/>
                                          </p:stCondLst>
                                        </p:cTn>
                                        <p:tgtEl>
                                          <p:spTgt spid="7"/>
                                        </p:tgtEl>
                                        <p:attrNameLst>
                                          <p:attrName>style.visibility</p:attrName>
                                        </p:attrNameLst>
                                      </p:cBhvr>
                                      <p:to>
                                        <p:strVal val="visible"/>
                                      </p:to>
                                    </p:set>
                                    <p:anim calcmode="lin" valueType="num">
                                      <p:cBhvr>
                                        <p:cTn id="55" dur="3000" fill="hold"/>
                                        <p:tgtEl>
                                          <p:spTgt spid="7"/>
                                        </p:tgtEl>
                                        <p:attrNameLst>
                                          <p:attrName>ppt_x</p:attrName>
                                        </p:attrNameLst>
                                      </p:cBhvr>
                                      <p:tavLst>
                                        <p:tav tm="0">
                                          <p:val>
                                            <p:strVal val="#ppt_x"/>
                                          </p:val>
                                        </p:tav>
                                        <p:tav tm="100000">
                                          <p:val>
                                            <p:strVal val="#ppt_x"/>
                                          </p:val>
                                        </p:tav>
                                      </p:tavLst>
                                    </p:anim>
                                    <p:anim calcmode="lin" valueType="num">
                                      <p:cBhvr>
                                        <p:cTn id="56" dur="3000" fill="hold"/>
                                        <p:tgtEl>
                                          <p:spTgt spid="7"/>
                                        </p:tgtEl>
                                        <p:attrNameLst>
                                          <p:attrName>ppt_y</p:attrName>
                                        </p:attrNameLst>
                                      </p:cBhvr>
                                      <p:tavLst>
                                        <p:tav tm="0">
                                          <p:val>
                                            <p:strVal val="#ppt_y+#ppt_h/2"/>
                                          </p:val>
                                        </p:tav>
                                        <p:tav tm="100000">
                                          <p:val>
                                            <p:strVal val="#ppt_y"/>
                                          </p:val>
                                        </p:tav>
                                      </p:tavLst>
                                    </p:anim>
                                    <p:anim calcmode="lin" valueType="num">
                                      <p:cBhvr>
                                        <p:cTn id="57" dur="3000" fill="hold"/>
                                        <p:tgtEl>
                                          <p:spTgt spid="7"/>
                                        </p:tgtEl>
                                        <p:attrNameLst>
                                          <p:attrName>ppt_w</p:attrName>
                                        </p:attrNameLst>
                                      </p:cBhvr>
                                      <p:tavLst>
                                        <p:tav tm="0">
                                          <p:val>
                                            <p:strVal val="#ppt_w"/>
                                          </p:val>
                                        </p:tav>
                                        <p:tav tm="100000">
                                          <p:val>
                                            <p:strVal val="#ppt_w"/>
                                          </p:val>
                                        </p:tav>
                                      </p:tavLst>
                                    </p:anim>
                                    <p:anim calcmode="lin" valueType="num">
                                      <p:cBhvr>
                                        <p:cTn id="58" dur="3000" fill="hold"/>
                                        <p:tgtEl>
                                          <p:spTgt spid="7"/>
                                        </p:tgtEl>
                                        <p:attrNameLst>
                                          <p:attrName>ppt_h</p:attrName>
                                        </p:attrNameLst>
                                      </p:cBhvr>
                                      <p:tavLst>
                                        <p:tav tm="0">
                                          <p:val>
                                            <p:fltVal val="0"/>
                                          </p:val>
                                        </p:tav>
                                        <p:tav tm="100000">
                                          <p:val>
                                            <p:strVal val="#ppt_h"/>
                                          </p:val>
                                        </p:tav>
                                      </p:tavLst>
                                    </p:anim>
                                  </p:childTnLst>
                                </p:cTn>
                              </p:par>
                              <p:par>
                                <p:cTn id="59" presetID="6" presetClass="emph" presetSubtype="0" fill="hold" grpId="1" nodeType="withEffect">
                                  <p:stCondLst>
                                    <p:cond delay="0"/>
                                  </p:stCondLst>
                                  <p:childTnLst>
                                    <p:animScale>
                                      <p:cBhvr>
                                        <p:cTn id="60" dur="3000" fill="hold"/>
                                        <p:tgtEl>
                                          <p:spTgt spid="7"/>
                                        </p:tgtEl>
                                      </p:cBhvr>
                                      <p:by x="400000" y="100000"/>
                                    </p:animScale>
                                  </p:childTnLst>
                                </p:cTn>
                              </p:par>
                              <p:par>
                                <p:cTn id="61" presetID="2" presetClass="exit" presetSubtype="6" fill="hold" grpId="2" nodeType="withEffect">
                                  <p:stCondLst>
                                    <p:cond delay="0"/>
                                  </p:stCondLst>
                                  <p:childTnLst>
                                    <p:anim calcmode="lin" valueType="num">
                                      <p:cBhvr additive="base">
                                        <p:cTn id="62" dur="4000"/>
                                        <p:tgtEl>
                                          <p:spTgt spid="7"/>
                                        </p:tgtEl>
                                        <p:attrNameLst>
                                          <p:attrName>ppt_x</p:attrName>
                                        </p:attrNameLst>
                                      </p:cBhvr>
                                      <p:tavLst>
                                        <p:tav tm="0">
                                          <p:val>
                                            <p:strVal val="ppt_x"/>
                                          </p:val>
                                        </p:tav>
                                        <p:tav tm="100000">
                                          <p:val>
                                            <p:strVal val="1+ppt_w/2"/>
                                          </p:val>
                                        </p:tav>
                                      </p:tavLst>
                                    </p:anim>
                                    <p:anim calcmode="lin" valueType="num">
                                      <p:cBhvr additive="base">
                                        <p:cTn id="63" dur="4000"/>
                                        <p:tgtEl>
                                          <p:spTgt spid="7"/>
                                        </p:tgtEl>
                                        <p:attrNameLst>
                                          <p:attrName>ppt_y</p:attrName>
                                        </p:attrNameLst>
                                      </p:cBhvr>
                                      <p:tavLst>
                                        <p:tav tm="0">
                                          <p:val>
                                            <p:strVal val="ppt_y"/>
                                          </p:val>
                                        </p:tav>
                                        <p:tav tm="100000">
                                          <p:val>
                                            <p:strVal val="1+ppt_h/2"/>
                                          </p:val>
                                        </p:tav>
                                      </p:tavLst>
                                    </p:anim>
                                    <p:set>
                                      <p:cBhvr>
                                        <p:cTn id="64" dur="1" fill="hold">
                                          <p:stCondLst>
                                            <p:cond delay="3999"/>
                                          </p:stCondLst>
                                        </p:cTn>
                                        <p:tgtEl>
                                          <p:spTgt spid="7"/>
                                        </p:tgtEl>
                                        <p:attrNameLst>
                                          <p:attrName>style.visibility</p:attrName>
                                        </p:attrNameLst>
                                      </p:cBhvr>
                                      <p:to>
                                        <p:strVal val="hidden"/>
                                      </p:to>
                                    </p:set>
                                  </p:childTnLst>
                                </p:cTn>
                              </p:par>
                              <p:par>
                                <p:cTn id="65" presetID="17" presetClass="entr" presetSubtype="4" fill="hold" grpId="0" nodeType="withEffect">
                                  <p:stCondLst>
                                    <p:cond delay="0"/>
                                  </p:stCondLst>
                                  <p:childTnLst>
                                    <p:set>
                                      <p:cBhvr>
                                        <p:cTn id="66" dur="1" fill="hold">
                                          <p:stCondLst>
                                            <p:cond delay="0"/>
                                          </p:stCondLst>
                                        </p:cTn>
                                        <p:tgtEl>
                                          <p:spTgt spid="8"/>
                                        </p:tgtEl>
                                        <p:attrNameLst>
                                          <p:attrName>style.visibility</p:attrName>
                                        </p:attrNameLst>
                                      </p:cBhvr>
                                      <p:to>
                                        <p:strVal val="visible"/>
                                      </p:to>
                                    </p:set>
                                    <p:anim calcmode="lin" valueType="num">
                                      <p:cBhvr>
                                        <p:cTn id="67" dur="3000" fill="hold"/>
                                        <p:tgtEl>
                                          <p:spTgt spid="8"/>
                                        </p:tgtEl>
                                        <p:attrNameLst>
                                          <p:attrName>ppt_x</p:attrName>
                                        </p:attrNameLst>
                                      </p:cBhvr>
                                      <p:tavLst>
                                        <p:tav tm="0">
                                          <p:val>
                                            <p:strVal val="#ppt_x"/>
                                          </p:val>
                                        </p:tav>
                                        <p:tav tm="100000">
                                          <p:val>
                                            <p:strVal val="#ppt_x"/>
                                          </p:val>
                                        </p:tav>
                                      </p:tavLst>
                                    </p:anim>
                                    <p:anim calcmode="lin" valueType="num">
                                      <p:cBhvr>
                                        <p:cTn id="68" dur="3000" fill="hold"/>
                                        <p:tgtEl>
                                          <p:spTgt spid="8"/>
                                        </p:tgtEl>
                                        <p:attrNameLst>
                                          <p:attrName>ppt_y</p:attrName>
                                        </p:attrNameLst>
                                      </p:cBhvr>
                                      <p:tavLst>
                                        <p:tav tm="0">
                                          <p:val>
                                            <p:strVal val="#ppt_y+#ppt_h/2"/>
                                          </p:val>
                                        </p:tav>
                                        <p:tav tm="100000">
                                          <p:val>
                                            <p:strVal val="#ppt_y"/>
                                          </p:val>
                                        </p:tav>
                                      </p:tavLst>
                                    </p:anim>
                                    <p:anim calcmode="lin" valueType="num">
                                      <p:cBhvr>
                                        <p:cTn id="69" dur="3000" fill="hold"/>
                                        <p:tgtEl>
                                          <p:spTgt spid="8"/>
                                        </p:tgtEl>
                                        <p:attrNameLst>
                                          <p:attrName>ppt_w</p:attrName>
                                        </p:attrNameLst>
                                      </p:cBhvr>
                                      <p:tavLst>
                                        <p:tav tm="0">
                                          <p:val>
                                            <p:strVal val="#ppt_w"/>
                                          </p:val>
                                        </p:tav>
                                        <p:tav tm="100000">
                                          <p:val>
                                            <p:strVal val="#ppt_w"/>
                                          </p:val>
                                        </p:tav>
                                      </p:tavLst>
                                    </p:anim>
                                    <p:anim calcmode="lin" valueType="num">
                                      <p:cBhvr>
                                        <p:cTn id="70" dur="3000" fill="hold"/>
                                        <p:tgtEl>
                                          <p:spTgt spid="8"/>
                                        </p:tgtEl>
                                        <p:attrNameLst>
                                          <p:attrName>ppt_h</p:attrName>
                                        </p:attrNameLst>
                                      </p:cBhvr>
                                      <p:tavLst>
                                        <p:tav tm="0">
                                          <p:val>
                                            <p:fltVal val="0"/>
                                          </p:val>
                                        </p:tav>
                                        <p:tav tm="100000">
                                          <p:val>
                                            <p:strVal val="#ppt_h"/>
                                          </p:val>
                                        </p:tav>
                                      </p:tavLst>
                                    </p:anim>
                                  </p:childTnLst>
                                </p:cTn>
                              </p:par>
                              <p:par>
                                <p:cTn id="71" presetID="6" presetClass="emph" presetSubtype="0" fill="hold" grpId="1" nodeType="withEffect">
                                  <p:stCondLst>
                                    <p:cond delay="0"/>
                                  </p:stCondLst>
                                  <p:childTnLst>
                                    <p:animScale>
                                      <p:cBhvr>
                                        <p:cTn id="72" dur="3000" fill="hold"/>
                                        <p:tgtEl>
                                          <p:spTgt spid="8"/>
                                        </p:tgtEl>
                                      </p:cBhvr>
                                      <p:by x="400000" y="100000"/>
                                    </p:animScale>
                                  </p:childTnLst>
                                </p:cTn>
                              </p:par>
                              <p:par>
                                <p:cTn id="73" presetID="2" presetClass="exit" presetSubtype="6" fill="hold" grpId="2" nodeType="withEffect">
                                  <p:stCondLst>
                                    <p:cond delay="0"/>
                                  </p:stCondLst>
                                  <p:childTnLst>
                                    <p:anim calcmode="lin" valueType="num">
                                      <p:cBhvr additive="base">
                                        <p:cTn id="74" dur="4000"/>
                                        <p:tgtEl>
                                          <p:spTgt spid="8"/>
                                        </p:tgtEl>
                                        <p:attrNameLst>
                                          <p:attrName>ppt_x</p:attrName>
                                        </p:attrNameLst>
                                      </p:cBhvr>
                                      <p:tavLst>
                                        <p:tav tm="0">
                                          <p:val>
                                            <p:strVal val="ppt_x"/>
                                          </p:val>
                                        </p:tav>
                                        <p:tav tm="100000">
                                          <p:val>
                                            <p:strVal val="1+ppt_w/2"/>
                                          </p:val>
                                        </p:tav>
                                      </p:tavLst>
                                    </p:anim>
                                    <p:anim calcmode="lin" valueType="num">
                                      <p:cBhvr additive="base">
                                        <p:cTn id="75" dur="4000"/>
                                        <p:tgtEl>
                                          <p:spTgt spid="8"/>
                                        </p:tgtEl>
                                        <p:attrNameLst>
                                          <p:attrName>ppt_y</p:attrName>
                                        </p:attrNameLst>
                                      </p:cBhvr>
                                      <p:tavLst>
                                        <p:tav tm="0">
                                          <p:val>
                                            <p:strVal val="ppt_y"/>
                                          </p:val>
                                        </p:tav>
                                        <p:tav tm="100000">
                                          <p:val>
                                            <p:strVal val="1+ppt_h/2"/>
                                          </p:val>
                                        </p:tav>
                                      </p:tavLst>
                                    </p:anim>
                                    <p:set>
                                      <p:cBhvr>
                                        <p:cTn id="76" dur="1" fill="hold">
                                          <p:stCondLst>
                                            <p:cond delay="3999"/>
                                          </p:stCondLst>
                                        </p:cTn>
                                        <p:tgtEl>
                                          <p:spTgt spid="8"/>
                                        </p:tgtEl>
                                        <p:attrNameLst>
                                          <p:attrName>style.visibility</p:attrName>
                                        </p:attrNameLst>
                                      </p:cBhvr>
                                      <p:to>
                                        <p:strVal val="hidden"/>
                                      </p:to>
                                    </p:set>
                                  </p:childTnLst>
                                </p:cTn>
                              </p:par>
                              <p:par>
                                <p:cTn id="77" presetID="17" presetClass="entr" presetSubtype="4" fill="hold" grpId="0" nodeType="withEffect">
                                  <p:stCondLst>
                                    <p:cond delay="0"/>
                                  </p:stCondLst>
                                  <p:childTnLst>
                                    <p:set>
                                      <p:cBhvr>
                                        <p:cTn id="78" dur="1" fill="hold">
                                          <p:stCondLst>
                                            <p:cond delay="0"/>
                                          </p:stCondLst>
                                        </p:cTn>
                                        <p:tgtEl>
                                          <p:spTgt spid="9"/>
                                        </p:tgtEl>
                                        <p:attrNameLst>
                                          <p:attrName>style.visibility</p:attrName>
                                        </p:attrNameLst>
                                      </p:cBhvr>
                                      <p:to>
                                        <p:strVal val="visible"/>
                                      </p:to>
                                    </p:set>
                                    <p:anim calcmode="lin" valueType="num">
                                      <p:cBhvr>
                                        <p:cTn id="79" dur="3000" fill="hold"/>
                                        <p:tgtEl>
                                          <p:spTgt spid="9"/>
                                        </p:tgtEl>
                                        <p:attrNameLst>
                                          <p:attrName>ppt_x</p:attrName>
                                        </p:attrNameLst>
                                      </p:cBhvr>
                                      <p:tavLst>
                                        <p:tav tm="0">
                                          <p:val>
                                            <p:strVal val="#ppt_x"/>
                                          </p:val>
                                        </p:tav>
                                        <p:tav tm="100000">
                                          <p:val>
                                            <p:strVal val="#ppt_x"/>
                                          </p:val>
                                        </p:tav>
                                      </p:tavLst>
                                    </p:anim>
                                    <p:anim calcmode="lin" valueType="num">
                                      <p:cBhvr>
                                        <p:cTn id="80" dur="3000" fill="hold"/>
                                        <p:tgtEl>
                                          <p:spTgt spid="9"/>
                                        </p:tgtEl>
                                        <p:attrNameLst>
                                          <p:attrName>ppt_y</p:attrName>
                                        </p:attrNameLst>
                                      </p:cBhvr>
                                      <p:tavLst>
                                        <p:tav tm="0">
                                          <p:val>
                                            <p:strVal val="#ppt_y+#ppt_h/2"/>
                                          </p:val>
                                        </p:tav>
                                        <p:tav tm="100000">
                                          <p:val>
                                            <p:strVal val="#ppt_y"/>
                                          </p:val>
                                        </p:tav>
                                      </p:tavLst>
                                    </p:anim>
                                    <p:anim calcmode="lin" valueType="num">
                                      <p:cBhvr>
                                        <p:cTn id="81" dur="3000" fill="hold"/>
                                        <p:tgtEl>
                                          <p:spTgt spid="9"/>
                                        </p:tgtEl>
                                        <p:attrNameLst>
                                          <p:attrName>ppt_w</p:attrName>
                                        </p:attrNameLst>
                                      </p:cBhvr>
                                      <p:tavLst>
                                        <p:tav tm="0">
                                          <p:val>
                                            <p:strVal val="#ppt_w"/>
                                          </p:val>
                                        </p:tav>
                                        <p:tav tm="100000">
                                          <p:val>
                                            <p:strVal val="#ppt_w"/>
                                          </p:val>
                                        </p:tav>
                                      </p:tavLst>
                                    </p:anim>
                                    <p:anim calcmode="lin" valueType="num">
                                      <p:cBhvr>
                                        <p:cTn id="82" dur="3000" fill="hold"/>
                                        <p:tgtEl>
                                          <p:spTgt spid="9"/>
                                        </p:tgtEl>
                                        <p:attrNameLst>
                                          <p:attrName>ppt_h</p:attrName>
                                        </p:attrNameLst>
                                      </p:cBhvr>
                                      <p:tavLst>
                                        <p:tav tm="0">
                                          <p:val>
                                            <p:fltVal val="0"/>
                                          </p:val>
                                        </p:tav>
                                        <p:tav tm="100000">
                                          <p:val>
                                            <p:strVal val="#ppt_h"/>
                                          </p:val>
                                        </p:tav>
                                      </p:tavLst>
                                    </p:anim>
                                  </p:childTnLst>
                                </p:cTn>
                              </p:par>
                              <p:par>
                                <p:cTn id="83" presetID="6" presetClass="emph" presetSubtype="0" fill="hold" grpId="1" nodeType="withEffect">
                                  <p:stCondLst>
                                    <p:cond delay="0"/>
                                  </p:stCondLst>
                                  <p:childTnLst>
                                    <p:animScale>
                                      <p:cBhvr>
                                        <p:cTn id="84" dur="3000" fill="hold"/>
                                        <p:tgtEl>
                                          <p:spTgt spid="9"/>
                                        </p:tgtEl>
                                      </p:cBhvr>
                                      <p:by x="400000" y="100000"/>
                                    </p:animScale>
                                  </p:childTnLst>
                                </p:cTn>
                              </p:par>
                              <p:par>
                                <p:cTn id="85" presetID="2" presetClass="exit" presetSubtype="6" fill="hold" grpId="2" nodeType="withEffect">
                                  <p:stCondLst>
                                    <p:cond delay="0"/>
                                  </p:stCondLst>
                                  <p:childTnLst>
                                    <p:anim calcmode="lin" valueType="num">
                                      <p:cBhvr additive="base">
                                        <p:cTn id="86" dur="4000"/>
                                        <p:tgtEl>
                                          <p:spTgt spid="9"/>
                                        </p:tgtEl>
                                        <p:attrNameLst>
                                          <p:attrName>ppt_x</p:attrName>
                                        </p:attrNameLst>
                                      </p:cBhvr>
                                      <p:tavLst>
                                        <p:tav tm="0">
                                          <p:val>
                                            <p:strVal val="ppt_x"/>
                                          </p:val>
                                        </p:tav>
                                        <p:tav tm="100000">
                                          <p:val>
                                            <p:strVal val="1+ppt_w/2"/>
                                          </p:val>
                                        </p:tav>
                                      </p:tavLst>
                                    </p:anim>
                                    <p:anim calcmode="lin" valueType="num">
                                      <p:cBhvr additive="base">
                                        <p:cTn id="87" dur="4000"/>
                                        <p:tgtEl>
                                          <p:spTgt spid="9"/>
                                        </p:tgtEl>
                                        <p:attrNameLst>
                                          <p:attrName>ppt_y</p:attrName>
                                        </p:attrNameLst>
                                      </p:cBhvr>
                                      <p:tavLst>
                                        <p:tav tm="0">
                                          <p:val>
                                            <p:strVal val="ppt_y"/>
                                          </p:val>
                                        </p:tav>
                                        <p:tav tm="100000">
                                          <p:val>
                                            <p:strVal val="1+ppt_h/2"/>
                                          </p:val>
                                        </p:tav>
                                      </p:tavLst>
                                    </p:anim>
                                    <p:set>
                                      <p:cBhvr>
                                        <p:cTn id="88" dur="1" fill="hold">
                                          <p:stCondLst>
                                            <p:cond delay="3999"/>
                                          </p:stCondLst>
                                        </p:cTn>
                                        <p:tgtEl>
                                          <p:spTgt spid="9"/>
                                        </p:tgtEl>
                                        <p:attrNameLst>
                                          <p:attrName>style.visibility</p:attrName>
                                        </p:attrNameLst>
                                      </p:cBhvr>
                                      <p:to>
                                        <p:strVal val="hidden"/>
                                      </p:to>
                                    </p:set>
                                  </p:childTnLst>
                                </p:cTn>
                              </p:par>
                              <p:par>
                                <p:cTn id="89" presetID="17" presetClass="entr" presetSubtype="4" fill="hold" grpId="0" nodeType="withEffect">
                                  <p:stCondLst>
                                    <p:cond delay="0"/>
                                  </p:stCondLst>
                                  <p:childTnLst>
                                    <p:set>
                                      <p:cBhvr>
                                        <p:cTn id="90" dur="1" fill="hold">
                                          <p:stCondLst>
                                            <p:cond delay="0"/>
                                          </p:stCondLst>
                                        </p:cTn>
                                        <p:tgtEl>
                                          <p:spTgt spid="31"/>
                                        </p:tgtEl>
                                        <p:attrNameLst>
                                          <p:attrName>style.visibility</p:attrName>
                                        </p:attrNameLst>
                                      </p:cBhvr>
                                      <p:to>
                                        <p:strVal val="visible"/>
                                      </p:to>
                                    </p:set>
                                    <p:anim calcmode="lin" valueType="num">
                                      <p:cBhvr>
                                        <p:cTn id="91" dur="3000" fill="hold"/>
                                        <p:tgtEl>
                                          <p:spTgt spid="31"/>
                                        </p:tgtEl>
                                        <p:attrNameLst>
                                          <p:attrName>ppt_x</p:attrName>
                                        </p:attrNameLst>
                                      </p:cBhvr>
                                      <p:tavLst>
                                        <p:tav tm="0">
                                          <p:val>
                                            <p:strVal val="#ppt_x"/>
                                          </p:val>
                                        </p:tav>
                                        <p:tav tm="100000">
                                          <p:val>
                                            <p:strVal val="#ppt_x"/>
                                          </p:val>
                                        </p:tav>
                                      </p:tavLst>
                                    </p:anim>
                                    <p:anim calcmode="lin" valueType="num">
                                      <p:cBhvr>
                                        <p:cTn id="92" dur="3000" fill="hold"/>
                                        <p:tgtEl>
                                          <p:spTgt spid="31"/>
                                        </p:tgtEl>
                                        <p:attrNameLst>
                                          <p:attrName>ppt_y</p:attrName>
                                        </p:attrNameLst>
                                      </p:cBhvr>
                                      <p:tavLst>
                                        <p:tav tm="0">
                                          <p:val>
                                            <p:strVal val="#ppt_y+#ppt_h/2"/>
                                          </p:val>
                                        </p:tav>
                                        <p:tav tm="100000">
                                          <p:val>
                                            <p:strVal val="#ppt_y"/>
                                          </p:val>
                                        </p:tav>
                                      </p:tavLst>
                                    </p:anim>
                                    <p:anim calcmode="lin" valueType="num">
                                      <p:cBhvr>
                                        <p:cTn id="93" dur="3000" fill="hold"/>
                                        <p:tgtEl>
                                          <p:spTgt spid="31"/>
                                        </p:tgtEl>
                                        <p:attrNameLst>
                                          <p:attrName>ppt_w</p:attrName>
                                        </p:attrNameLst>
                                      </p:cBhvr>
                                      <p:tavLst>
                                        <p:tav tm="0">
                                          <p:val>
                                            <p:strVal val="#ppt_w"/>
                                          </p:val>
                                        </p:tav>
                                        <p:tav tm="100000">
                                          <p:val>
                                            <p:strVal val="#ppt_w"/>
                                          </p:val>
                                        </p:tav>
                                      </p:tavLst>
                                    </p:anim>
                                    <p:anim calcmode="lin" valueType="num">
                                      <p:cBhvr>
                                        <p:cTn id="94" dur="3000" fill="hold"/>
                                        <p:tgtEl>
                                          <p:spTgt spid="31"/>
                                        </p:tgtEl>
                                        <p:attrNameLst>
                                          <p:attrName>ppt_h</p:attrName>
                                        </p:attrNameLst>
                                      </p:cBhvr>
                                      <p:tavLst>
                                        <p:tav tm="0">
                                          <p:val>
                                            <p:fltVal val="0"/>
                                          </p:val>
                                        </p:tav>
                                        <p:tav tm="100000">
                                          <p:val>
                                            <p:strVal val="#ppt_h"/>
                                          </p:val>
                                        </p:tav>
                                      </p:tavLst>
                                    </p:anim>
                                  </p:childTnLst>
                                </p:cTn>
                              </p:par>
                              <p:par>
                                <p:cTn id="95" presetID="6" presetClass="emph" presetSubtype="0" fill="hold" grpId="1" nodeType="withEffect">
                                  <p:stCondLst>
                                    <p:cond delay="0"/>
                                  </p:stCondLst>
                                  <p:childTnLst>
                                    <p:animScale>
                                      <p:cBhvr>
                                        <p:cTn id="96" dur="3000" fill="hold"/>
                                        <p:tgtEl>
                                          <p:spTgt spid="31"/>
                                        </p:tgtEl>
                                      </p:cBhvr>
                                      <p:by x="400000" y="100000"/>
                                    </p:animScale>
                                  </p:childTnLst>
                                </p:cTn>
                              </p:par>
                              <p:par>
                                <p:cTn id="97" presetID="2" presetClass="exit" presetSubtype="12" fill="hold" grpId="2" nodeType="withEffect">
                                  <p:stCondLst>
                                    <p:cond delay="0"/>
                                  </p:stCondLst>
                                  <p:childTnLst>
                                    <p:anim calcmode="lin" valueType="num">
                                      <p:cBhvr additive="base">
                                        <p:cTn id="98" dur="4000"/>
                                        <p:tgtEl>
                                          <p:spTgt spid="31"/>
                                        </p:tgtEl>
                                        <p:attrNameLst>
                                          <p:attrName>ppt_x</p:attrName>
                                        </p:attrNameLst>
                                      </p:cBhvr>
                                      <p:tavLst>
                                        <p:tav tm="0">
                                          <p:val>
                                            <p:strVal val="ppt_x"/>
                                          </p:val>
                                        </p:tav>
                                        <p:tav tm="100000">
                                          <p:val>
                                            <p:strVal val="0-ppt_w/2"/>
                                          </p:val>
                                        </p:tav>
                                      </p:tavLst>
                                    </p:anim>
                                    <p:anim calcmode="lin" valueType="num">
                                      <p:cBhvr additive="base">
                                        <p:cTn id="99" dur="4000"/>
                                        <p:tgtEl>
                                          <p:spTgt spid="31"/>
                                        </p:tgtEl>
                                        <p:attrNameLst>
                                          <p:attrName>ppt_y</p:attrName>
                                        </p:attrNameLst>
                                      </p:cBhvr>
                                      <p:tavLst>
                                        <p:tav tm="0">
                                          <p:val>
                                            <p:strVal val="ppt_y"/>
                                          </p:val>
                                        </p:tav>
                                        <p:tav tm="100000">
                                          <p:val>
                                            <p:strVal val="1+ppt_h/2"/>
                                          </p:val>
                                        </p:tav>
                                      </p:tavLst>
                                    </p:anim>
                                    <p:set>
                                      <p:cBhvr>
                                        <p:cTn id="100" dur="1" fill="hold">
                                          <p:stCondLst>
                                            <p:cond delay="3999"/>
                                          </p:stCondLst>
                                        </p:cTn>
                                        <p:tgtEl>
                                          <p:spTgt spid="31"/>
                                        </p:tgtEl>
                                        <p:attrNameLst>
                                          <p:attrName>style.visibility</p:attrName>
                                        </p:attrNameLst>
                                      </p:cBhvr>
                                      <p:to>
                                        <p:strVal val="hidden"/>
                                      </p:to>
                                    </p:set>
                                  </p:childTnLst>
                                </p:cTn>
                              </p:par>
                              <p:par>
                                <p:cTn id="101" presetID="17" presetClass="entr" presetSubtype="4" fill="hold" grpId="0" nodeType="withEffect">
                                  <p:stCondLst>
                                    <p:cond delay="0"/>
                                  </p:stCondLst>
                                  <p:childTnLst>
                                    <p:set>
                                      <p:cBhvr>
                                        <p:cTn id="102" dur="1" fill="hold">
                                          <p:stCondLst>
                                            <p:cond delay="0"/>
                                          </p:stCondLst>
                                        </p:cTn>
                                        <p:tgtEl>
                                          <p:spTgt spid="32"/>
                                        </p:tgtEl>
                                        <p:attrNameLst>
                                          <p:attrName>style.visibility</p:attrName>
                                        </p:attrNameLst>
                                      </p:cBhvr>
                                      <p:to>
                                        <p:strVal val="visible"/>
                                      </p:to>
                                    </p:set>
                                    <p:anim calcmode="lin" valueType="num">
                                      <p:cBhvr>
                                        <p:cTn id="103" dur="3000" fill="hold"/>
                                        <p:tgtEl>
                                          <p:spTgt spid="32"/>
                                        </p:tgtEl>
                                        <p:attrNameLst>
                                          <p:attrName>ppt_x</p:attrName>
                                        </p:attrNameLst>
                                      </p:cBhvr>
                                      <p:tavLst>
                                        <p:tav tm="0">
                                          <p:val>
                                            <p:strVal val="#ppt_x"/>
                                          </p:val>
                                        </p:tav>
                                        <p:tav tm="100000">
                                          <p:val>
                                            <p:strVal val="#ppt_x"/>
                                          </p:val>
                                        </p:tav>
                                      </p:tavLst>
                                    </p:anim>
                                    <p:anim calcmode="lin" valueType="num">
                                      <p:cBhvr>
                                        <p:cTn id="104" dur="3000" fill="hold"/>
                                        <p:tgtEl>
                                          <p:spTgt spid="32"/>
                                        </p:tgtEl>
                                        <p:attrNameLst>
                                          <p:attrName>ppt_y</p:attrName>
                                        </p:attrNameLst>
                                      </p:cBhvr>
                                      <p:tavLst>
                                        <p:tav tm="0">
                                          <p:val>
                                            <p:strVal val="#ppt_y+#ppt_h/2"/>
                                          </p:val>
                                        </p:tav>
                                        <p:tav tm="100000">
                                          <p:val>
                                            <p:strVal val="#ppt_y"/>
                                          </p:val>
                                        </p:tav>
                                      </p:tavLst>
                                    </p:anim>
                                    <p:anim calcmode="lin" valueType="num">
                                      <p:cBhvr>
                                        <p:cTn id="105" dur="3000" fill="hold"/>
                                        <p:tgtEl>
                                          <p:spTgt spid="32"/>
                                        </p:tgtEl>
                                        <p:attrNameLst>
                                          <p:attrName>ppt_w</p:attrName>
                                        </p:attrNameLst>
                                      </p:cBhvr>
                                      <p:tavLst>
                                        <p:tav tm="0">
                                          <p:val>
                                            <p:strVal val="#ppt_w"/>
                                          </p:val>
                                        </p:tav>
                                        <p:tav tm="100000">
                                          <p:val>
                                            <p:strVal val="#ppt_w"/>
                                          </p:val>
                                        </p:tav>
                                      </p:tavLst>
                                    </p:anim>
                                    <p:anim calcmode="lin" valueType="num">
                                      <p:cBhvr>
                                        <p:cTn id="106" dur="3000" fill="hold"/>
                                        <p:tgtEl>
                                          <p:spTgt spid="32"/>
                                        </p:tgtEl>
                                        <p:attrNameLst>
                                          <p:attrName>ppt_h</p:attrName>
                                        </p:attrNameLst>
                                      </p:cBhvr>
                                      <p:tavLst>
                                        <p:tav tm="0">
                                          <p:val>
                                            <p:fltVal val="0"/>
                                          </p:val>
                                        </p:tav>
                                        <p:tav tm="100000">
                                          <p:val>
                                            <p:strVal val="#ppt_h"/>
                                          </p:val>
                                        </p:tav>
                                      </p:tavLst>
                                    </p:anim>
                                  </p:childTnLst>
                                </p:cTn>
                              </p:par>
                              <p:par>
                                <p:cTn id="107" presetID="6" presetClass="emph" presetSubtype="0" fill="hold" grpId="1" nodeType="withEffect">
                                  <p:stCondLst>
                                    <p:cond delay="0"/>
                                  </p:stCondLst>
                                  <p:childTnLst>
                                    <p:animScale>
                                      <p:cBhvr>
                                        <p:cTn id="108" dur="3000" fill="hold"/>
                                        <p:tgtEl>
                                          <p:spTgt spid="32"/>
                                        </p:tgtEl>
                                      </p:cBhvr>
                                      <p:by x="400000" y="100000"/>
                                    </p:animScale>
                                  </p:childTnLst>
                                </p:cTn>
                              </p:par>
                              <p:par>
                                <p:cTn id="109" presetID="2" presetClass="exit" presetSubtype="12" fill="hold" grpId="2" nodeType="withEffect">
                                  <p:stCondLst>
                                    <p:cond delay="0"/>
                                  </p:stCondLst>
                                  <p:childTnLst>
                                    <p:anim calcmode="lin" valueType="num">
                                      <p:cBhvr additive="base">
                                        <p:cTn id="110" dur="4000"/>
                                        <p:tgtEl>
                                          <p:spTgt spid="32"/>
                                        </p:tgtEl>
                                        <p:attrNameLst>
                                          <p:attrName>ppt_x</p:attrName>
                                        </p:attrNameLst>
                                      </p:cBhvr>
                                      <p:tavLst>
                                        <p:tav tm="0">
                                          <p:val>
                                            <p:strVal val="ppt_x"/>
                                          </p:val>
                                        </p:tav>
                                        <p:tav tm="100000">
                                          <p:val>
                                            <p:strVal val="0-ppt_w/2"/>
                                          </p:val>
                                        </p:tav>
                                      </p:tavLst>
                                    </p:anim>
                                    <p:anim calcmode="lin" valueType="num">
                                      <p:cBhvr additive="base">
                                        <p:cTn id="111" dur="4000"/>
                                        <p:tgtEl>
                                          <p:spTgt spid="32"/>
                                        </p:tgtEl>
                                        <p:attrNameLst>
                                          <p:attrName>ppt_y</p:attrName>
                                        </p:attrNameLst>
                                      </p:cBhvr>
                                      <p:tavLst>
                                        <p:tav tm="0">
                                          <p:val>
                                            <p:strVal val="ppt_y"/>
                                          </p:val>
                                        </p:tav>
                                        <p:tav tm="100000">
                                          <p:val>
                                            <p:strVal val="1+ppt_h/2"/>
                                          </p:val>
                                        </p:tav>
                                      </p:tavLst>
                                    </p:anim>
                                    <p:set>
                                      <p:cBhvr>
                                        <p:cTn id="112" dur="1" fill="hold">
                                          <p:stCondLst>
                                            <p:cond delay="3999"/>
                                          </p:stCondLst>
                                        </p:cTn>
                                        <p:tgtEl>
                                          <p:spTgt spid="32"/>
                                        </p:tgtEl>
                                        <p:attrNameLst>
                                          <p:attrName>style.visibility</p:attrName>
                                        </p:attrNameLst>
                                      </p:cBhvr>
                                      <p:to>
                                        <p:strVal val="hidden"/>
                                      </p:to>
                                    </p:set>
                                  </p:childTnLst>
                                </p:cTn>
                              </p:par>
                              <p:par>
                                <p:cTn id="113" presetID="17" presetClass="entr" presetSubtype="4" fill="hold" grpId="0" nodeType="withEffect">
                                  <p:stCondLst>
                                    <p:cond delay="0"/>
                                  </p:stCondLst>
                                  <p:childTnLst>
                                    <p:set>
                                      <p:cBhvr>
                                        <p:cTn id="114" dur="1" fill="hold">
                                          <p:stCondLst>
                                            <p:cond delay="0"/>
                                          </p:stCondLst>
                                        </p:cTn>
                                        <p:tgtEl>
                                          <p:spTgt spid="33"/>
                                        </p:tgtEl>
                                        <p:attrNameLst>
                                          <p:attrName>style.visibility</p:attrName>
                                        </p:attrNameLst>
                                      </p:cBhvr>
                                      <p:to>
                                        <p:strVal val="visible"/>
                                      </p:to>
                                    </p:set>
                                    <p:anim calcmode="lin" valueType="num">
                                      <p:cBhvr>
                                        <p:cTn id="115" dur="3000" fill="hold"/>
                                        <p:tgtEl>
                                          <p:spTgt spid="33"/>
                                        </p:tgtEl>
                                        <p:attrNameLst>
                                          <p:attrName>ppt_x</p:attrName>
                                        </p:attrNameLst>
                                      </p:cBhvr>
                                      <p:tavLst>
                                        <p:tav tm="0">
                                          <p:val>
                                            <p:strVal val="#ppt_x"/>
                                          </p:val>
                                        </p:tav>
                                        <p:tav tm="100000">
                                          <p:val>
                                            <p:strVal val="#ppt_x"/>
                                          </p:val>
                                        </p:tav>
                                      </p:tavLst>
                                    </p:anim>
                                    <p:anim calcmode="lin" valueType="num">
                                      <p:cBhvr>
                                        <p:cTn id="116" dur="3000" fill="hold"/>
                                        <p:tgtEl>
                                          <p:spTgt spid="33"/>
                                        </p:tgtEl>
                                        <p:attrNameLst>
                                          <p:attrName>ppt_y</p:attrName>
                                        </p:attrNameLst>
                                      </p:cBhvr>
                                      <p:tavLst>
                                        <p:tav tm="0">
                                          <p:val>
                                            <p:strVal val="#ppt_y+#ppt_h/2"/>
                                          </p:val>
                                        </p:tav>
                                        <p:tav tm="100000">
                                          <p:val>
                                            <p:strVal val="#ppt_y"/>
                                          </p:val>
                                        </p:tav>
                                      </p:tavLst>
                                    </p:anim>
                                    <p:anim calcmode="lin" valueType="num">
                                      <p:cBhvr>
                                        <p:cTn id="117" dur="3000" fill="hold"/>
                                        <p:tgtEl>
                                          <p:spTgt spid="33"/>
                                        </p:tgtEl>
                                        <p:attrNameLst>
                                          <p:attrName>ppt_w</p:attrName>
                                        </p:attrNameLst>
                                      </p:cBhvr>
                                      <p:tavLst>
                                        <p:tav tm="0">
                                          <p:val>
                                            <p:strVal val="#ppt_w"/>
                                          </p:val>
                                        </p:tav>
                                        <p:tav tm="100000">
                                          <p:val>
                                            <p:strVal val="#ppt_w"/>
                                          </p:val>
                                        </p:tav>
                                      </p:tavLst>
                                    </p:anim>
                                    <p:anim calcmode="lin" valueType="num">
                                      <p:cBhvr>
                                        <p:cTn id="118" dur="3000" fill="hold"/>
                                        <p:tgtEl>
                                          <p:spTgt spid="33"/>
                                        </p:tgtEl>
                                        <p:attrNameLst>
                                          <p:attrName>ppt_h</p:attrName>
                                        </p:attrNameLst>
                                      </p:cBhvr>
                                      <p:tavLst>
                                        <p:tav tm="0">
                                          <p:val>
                                            <p:fltVal val="0"/>
                                          </p:val>
                                        </p:tav>
                                        <p:tav tm="100000">
                                          <p:val>
                                            <p:strVal val="#ppt_h"/>
                                          </p:val>
                                        </p:tav>
                                      </p:tavLst>
                                    </p:anim>
                                  </p:childTnLst>
                                </p:cTn>
                              </p:par>
                              <p:par>
                                <p:cTn id="119" presetID="6" presetClass="emph" presetSubtype="0" fill="hold" grpId="1" nodeType="withEffect">
                                  <p:stCondLst>
                                    <p:cond delay="0"/>
                                  </p:stCondLst>
                                  <p:childTnLst>
                                    <p:animScale>
                                      <p:cBhvr>
                                        <p:cTn id="120" dur="3000" fill="hold"/>
                                        <p:tgtEl>
                                          <p:spTgt spid="33"/>
                                        </p:tgtEl>
                                      </p:cBhvr>
                                      <p:by x="400000" y="100000"/>
                                    </p:animScale>
                                  </p:childTnLst>
                                </p:cTn>
                              </p:par>
                              <p:par>
                                <p:cTn id="121" presetID="2" presetClass="exit" presetSubtype="12" fill="hold" grpId="2" nodeType="withEffect">
                                  <p:stCondLst>
                                    <p:cond delay="0"/>
                                  </p:stCondLst>
                                  <p:childTnLst>
                                    <p:anim calcmode="lin" valueType="num">
                                      <p:cBhvr additive="base">
                                        <p:cTn id="122" dur="4000"/>
                                        <p:tgtEl>
                                          <p:spTgt spid="33"/>
                                        </p:tgtEl>
                                        <p:attrNameLst>
                                          <p:attrName>ppt_x</p:attrName>
                                        </p:attrNameLst>
                                      </p:cBhvr>
                                      <p:tavLst>
                                        <p:tav tm="0">
                                          <p:val>
                                            <p:strVal val="ppt_x"/>
                                          </p:val>
                                        </p:tav>
                                        <p:tav tm="100000">
                                          <p:val>
                                            <p:strVal val="0-ppt_w/2"/>
                                          </p:val>
                                        </p:tav>
                                      </p:tavLst>
                                    </p:anim>
                                    <p:anim calcmode="lin" valueType="num">
                                      <p:cBhvr additive="base">
                                        <p:cTn id="123" dur="4000"/>
                                        <p:tgtEl>
                                          <p:spTgt spid="33"/>
                                        </p:tgtEl>
                                        <p:attrNameLst>
                                          <p:attrName>ppt_y</p:attrName>
                                        </p:attrNameLst>
                                      </p:cBhvr>
                                      <p:tavLst>
                                        <p:tav tm="0">
                                          <p:val>
                                            <p:strVal val="ppt_y"/>
                                          </p:val>
                                        </p:tav>
                                        <p:tav tm="100000">
                                          <p:val>
                                            <p:strVal val="1+ppt_h/2"/>
                                          </p:val>
                                        </p:tav>
                                      </p:tavLst>
                                    </p:anim>
                                    <p:set>
                                      <p:cBhvr>
                                        <p:cTn id="124" dur="1" fill="hold">
                                          <p:stCondLst>
                                            <p:cond delay="3999"/>
                                          </p:stCondLst>
                                        </p:cTn>
                                        <p:tgtEl>
                                          <p:spTgt spid="33"/>
                                        </p:tgtEl>
                                        <p:attrNameLst>
                                          <p:attrName>style.visibility</p:attrName>
                                        </p:attrNameLst>
                                      </p:cBhvr>
                                      <p:to>
                                        <p:strVal val="hidden"/>
                                      </p:to>
                                    </p:set>
                                  </p:childTnLst>
                                </p:cTn>
                              </p:par>
                              <p:par>
                                <p:cTn id="125" presetID="17" presetClass="entr" presetSubtype="4" fill="hold" grpId="0" nodeType="withEffect">
                                  <p:stCondLst>
                                    <p:cond delay="0"/>
                                  </p:stCondLst>
                                  <p:childTnLst>
                                    <p:set>
                                      <p:cBhvr>
                                        <p:cTn id="126" dur="1" fill="hold">
                                          <p:stCondLst>
                                            <p:cond delay="0"/>
                                          </p:stCondLst>
                                        </p:cTn>
                                        <p:tgtEl>
                                          <p:spTgt spid="34"/>
                                        </p:tgtEl>
                                        <p:attrNameLst>
                                          <p:attrName>style.visibility</p:attrName>
                                        </p:attrNameLst>
                                      </p:cBhvr>
                                      <p:to>
                                        <p:strVal val="visible"/>
                                      </p:to>
                                    </p:set>
                                    <p:anim calcmode="lin" valueType="num">
                                      <p:cBhvr>
                                        <p:cTn id="127" dur="3000" fill="hold"/>
                                        <p:tgtEl>
                                          <p:spTgt spid="34"/>
                                        </p:tgtEl>
                                        <p:attrNameLst>
                                          <p:attrName>ppt_x</p:attrName>
                                        </p:attrNameLst>
                                      </p:cBhvr>
                                      <p:tavLst>
                                        <p:tav tm="0">
                                          <p:val>
                                            <p:strVal val="#ppt_x"/>
                                          </p:val>
                                        </p:tav>
                                        <p:tav tm="100000">
                                          <p:val>
                                            <p:strVal val="#ppt_x"/>
                                          </p:val>
                                        </p:tav>
                                      </p:tavLst>
                                    </p:anim>
                                    <p:anim calcmode="lin" valueType="num">
                                      <p:cBhvr>
                                        <p:cTn id="128" dur="3000" fill="hold"/>
                                        <p:tgtEl>
                                          <p:spTgt spid="34"/>
                                        </p:tgtEl>
                                        <p:attrNameLst>
                                          <p:attrName>ppt_y</p:attrName>
                                        </p:attrNameLst>
                                      </p:cBhvr>
                                      <p:tavLst>
                                        <p:tav tm="0">
                                          <p:val>
                                            <p:strVal val="#ppt_y+#ppt_h/2"/>
                                          </p:val>
                                        </p:tav>
                                        <p:tav tm="100000">
                                          <p:val>
                                            <p:strVal val="#ppt_y"/>
                                          </p:val>
                                        </p:tav>
                                      </p:tavLst>
                                    </p:anim>
                                    <p:anim calcmode="lin" valueType="num">
                                      <p:cBhvr>
                                        <p:cTn id="129" dur="3000" fill="hold"/>
                                        <p:tgtEl>
                                          <p:spTgt spid="34"/>
                                        </p:tgtEl>
                                        <p:attrNameLst>
                                          <p:attrName>ppt_w</p:attrName>
                                        </p:attrNameLst>
                                      </p:cBhvr>
                                      <p:tavLst>
                                        <p:tav tm="0">
                                          <p:val>
                                            <p:strVal val="#ppt_w"/>
                                          </p:val>
                                        </p:tav>
                                        <p:tav tm="100000">
                                          <p:val>
                                            <p:strVal val="#ppt_w"/>
                                          </p:val>
                                        </p:tav>
                                      </p:tavLst>
                                    </p:anim>
                                    <p:anim calcmode="lin" valueType="num">
                                      <p:cBhvr>
                                        <p:cTn id="130" dur="3000" fill="hold"/>
                                        <p:tgtEl>
                                          <p:spTgt spid="34"/>
                                        </p:tgtEl>
                                        <p:attrNameLst>
                                          <p:attrName>ppt_h</p:attrName>
                                        </p:attrNameLst>
                                      </p:cBhvr>
                                      <p:tavLst>
                                        <p:tav tm="0">
                                          <p:val>
                                            <p:fltVal val="0"/>
                                          </p:val>
                                        </p:tav>
                                        <p:tav tm="100000">
                                          <p:val>
                                            <p:strVal val="#ppt_h"/>
                                          </p:val>
                                        </p:tav>
                                      </p:tavLst>
                                    </p:anim>
                                  </p:childTnLst>
                                </p:cTn>
                              </p:par>
                              <p:par>
                                <p:cTn id="131" presetID="6" presetClass="emph" presetSubtype="0" fill="hold" grpId="1" nodeType="withEffect">
                                  <p:stCondLst>
                                    <p:cond delay="0"/>
                                  </p:stCondLst>
                                  <p:childTnLst>
                                    <p:animScale>
                                      <p:cBhvr>
                                        <p:cTn id="132" dur="3000" fill="hold"/>
                                        <p:tgtEl>
                                          <p:spTgt spid="34"/>
                                        </p:tgtEl>
                                      </p:cBhvr>
                                      <p:by x="400000" y="100000"/>
                                    </p:animScale>
                                  </p:childTnLst>
                                </p:cTn>
                              </p:par>
                              <p:par>
                                <p:cTn id="133" presetID="2" presetClass="exit" presetSubtype="12" fill="hold" grpId="2" nodeType="withEffect">
                                  <p:stCondLst>
                                    <p:cond delay="0"/>
                                  </p:stCondLst>
                                  <p:childTnLst>
                                    <p:anim calcmode="lin" valueType="num">
                                      <p:cBhvr additive="base">
                                        <p:cTn id="134" dur="4000"/>
                                        <p:tgtEl>
                                          <p:spTgt spid="34"/>
                                        </p:tgtEl>
                                        <p:attrNameLst>
                                          <p:attrName>ppt_x</p:attrName>
                                        </p:attrNameLst>
                                      </p:cBhvr>
                                      <p:tavLst>
                                        <p:tav tm="0">
                                          <p:val>
                                            <p:strVal val="ppt_x"/>
                                          </p:val>
                                        </p:tav>
                                        <p:tav tm="100000">
                                          <p:val>
                                            <p:strVal val="0-ppt_w/2"/>
                                          </p:val>
                                        </p:tav>
                                      </p:tavLst>
                                    </p:anim>
                                    <p:anim calcmode="lin" valueType="num">
                                      <p:cBhvr additive="base">
                                        <p:cTn id="135" dur="4000"/>
                                        <p:tgtEl>
                                          <p:spTgt spid="34"/>
                                        </p:tgtEl>
                                        <p:attrNameLst>
                                          <p:attrName>ppt_y</p:attrName>
                                        </p:attrNameLst>
                                      </p:cBhvr>
                                      <p:tavLst>
                                        <p:tav tm="0">
                                          <p:val>
                                            <p:strVal val="ppt_y"/>
                                          </p:val>
                                        </p:tav>
                                        <p:tav tm="100000">
                                          <p:val>
                                            <p:strVal val="1+ppt_h/2"/>
                                          </p:val>
                                        </p:tav>
                                      </p:tavLst>
                                    </p:anim>
                                    <p:set>
                                      <p:cBhvr>
                                        <p:cTn id="136" dur="1" fill="hold">
                                          <p:stCondLst>
                                            <p:cond delay="3999"/>
                                          </p:stCondLst>
                                        </p:cTn>
                                        <p:tgtEl>
                                          <p:spTgt spid="34"/>
                                        </p:tgtEl>
                                        <p:attrNameLst>
                                          <p:attrName>style.visibility</p:attrName>
                                        </p:attrNameLst>
                                      </p:cBhvr>
                                      <p:to>
                                        <p:strVal val="hidden"/>
                                      </p:to>
                                    </p:set>
                                  </p:childTnLst>
                                </p:cTn>
                              </p:par>
                              <p:par>
                                <p:cTn id="137" presetID="17" presetClass="entr" presetSubtype="4" fill="hold" grpId="0" nodeType="withEffect">
                                  <p:stCondLst>
                                    <p:cond delay="0"/>
                                  </p:stCondLst>
                                  <p:childTnLst>
                                    <p:set>
                                      <p:cBhvr>
                                        <p:cTn id="138" dur="1" fill="hold">
                                          <p:stCondLst>
                                            <p:cond delay="0"/>
                                          </p:stCondLst>
                                        </p:cTn>
                                        <p:tgtEl>
                                          <p:spTgt spid="35"/>
                                        </p:tgtEl>
                                        <p:attrNameLst>
                                          <p:attrName>style.visibility</p:attrName>
                                        </p:attrNameLst>
                                      </p:cBhvr>
                                      <p:to>
                                        <p:strVal val="visible"/>
                                      </p:to>
                                    </p:set>
                                    <p:anim calcmode="lin" valueType="num">
                                      <p:cBhvr>
                                        <p:cTn id="139" dur="3000" fill="hold"/>
                                        <p:tgtEl>
                                          <p:spTgt spid="35"/>
                                        </p:tgtEl>
                                        <p:attrNameLst>
                                          <p:attrName>ppt_x</p:attrName>
                                        </p:attrNameLst>
                                      </p:cBhvr>
                                      <p:tavLst>
                                        <p:tav tm="0">
                                          <p:val>
                                            <p:strVal val="#ppt_x"/>
                                          </p:val>
                                        </p:tav>
                                        <p:tav tm="100000">
                                          <p:val>
                                            <p:strVal val="#ppt_x"/>
                                          </p:val>
                                        </p:tav>
                                      </p:tavLst>
                                    </p:anim>
                                    <p:anim calcmode="lin" valueType="num">
                                      <p:cBhvr>
                                        <p:cTn id="140" dur="3000" fill="hold"/>
                                        <p:tgtEl>
                                          <p:spTgt spid="35"/>
                                        </p:tgtEl>
                                        <p:attrNameLst>
                                          <p:attrName>ppt_y</p:attrName>
                                        </p:attrNameLst>
                                      </p:cBhvr>
                                      <p:tavLst>
                                        <p:tav tm="0">
                                          <p:val>
                                            <p:strVal val="#ppt_y+#ppt_h/2"/>
                                          </p:val>
                                        </p:tav>
                                        <p:tav tm="100000">
                                          <p:val>
                                            <p:strVal val="#ppt_y"/>
                                          </p:val>
                                        </p:tav>
                                      </p:tavLst>
                                    </p:anim>
                                    <p:anim calcmode="lin" valueType="num">
                                      <p:cBhvr>
                                        <p:cTn id="141" dur="3000" fill="hold"/>
                                        <p:tgtEl>
                                          <p:spTgt spid="35"/>
                                        </p:tgtEl>
                                        <p:attrNameLst>
                                          <p:attrName>ppt_w</p:attrName>
                                        </p:attrNameLst>
                                      </p:cBhvr>
                                      <p:tavLst>
                                        <p:tav tm="0">
                                          <p:val>
                                            <p:strVal val="#ppt_w"/>
                                          </p:val>
                                        </p:tav>
                                        <p:tav tm="100000">
                                          <p:val>
                                            <p:strVal val="#ppt_w"/>
                                          </p:val>
                                        </p:tav>
                                      </p:tavLst>
                                    </p:anim>
                                    <p:anim calcmode="lin" valueType="num">
                                      <p:cBhvr>
                                        <p:cTn id="142" dur="3000" fill="hold"/>
                                        <p:tgtEl>
                                          <p:spTgt spid="35"/>
                                        </p:tgtEl>
                                        <p:attrNameLst>
                                          <p:attrName>ppt_h</p:attrName>
                                        </p:attrNameLst>
                                      </p:cBhvr>
                                      <p:tavLst>
                                        <p:tav tm="0">
                                          <p:val>
                                            <p:fltVal val="0"/>
                                          </p:val>
                                        </p:tav>
                                        <p:tav tm="100000">
                                          <p:val>
                                            <p:strVal val="#ppt_h"/>
                                          </p:val>
                                        </p:tav>
                                      </p:tavLst>
                                    </p:anim>
                                  </p:childTnLst>
                                </p:cTn>
                              </p:par>
                              <p:par>
                                <p:cTn id="143" presetID="6" presetClass="emph" presetSubtype="0" fill="hold" grpId="1" nodeType="withEffect">
                                  <p:stCondLst>
                                    <p:cond delay="0"/>
                                  </p:stCondLst>
                                  <p:childTnLst>
                                    <p:animScale>
                                      <p:cBhvr>
                                        <p:cTn id="144" dur="3000" fill="hold"/>
                                        <p:tgtEl>
                                          <p:spTgt spid="35"/>
                                        </p:tgtEl>
                                      </p:cBhvr>
                                      <p:by x="400000" y="100000"/>
                                    </p:animScale>
                                  </p:childTnLst>
                                </p:cTn>
                              </p:par>
                              <p:par>
                                <p:cTn id="145" presetID="2" presetClass="exit" presetSubtype="12" fill="hold" grpId="2" nodeType="withEffect">
                                  <p:stCondLst>
                                    <p:cond delay="0"/>
                                  </p:stCondLst>
                                  <p:childTnLst>
                                    <p:anim calcmode="lin" valueType="num">
                                      <p:cBhvr additive="base">
                                        <p:cTn id="146" dur="4000"/>
                                        <p:tgtEl>
                                          <p:spTgt spid="35"/>
                                        </p:tgtEl>
                                        <p:attrNameLst>
                                          <p:attrName>ppt_x</p:attrName>
                                        </p:attrNameLst>
                                      </p:cBhvr>
                                      <p:tavLst>
                                        <p:tav tm="0">
                                          <p:val>
                                            <p:strVal val="ppt_x"/>
                                          </p:val>
                                        </p:tav>
                                        <p:tav tm="100000">
                                          <p:val>
                                            <p:strVal val="0-ppt_w/2"/>
                                          </p:val>
                                        </p:tav>
                                      </p:tavLst>
                                    </p:anim>
                                    <p:anim calcmode="lin" valueType="num">
                                      <p:cBhvr additive="base">
                                        <p:cTn id="147" dur="4000"/>
                                        <p:tgtEl>
                                          <p:spTgt spid="35"/>
                                        </p:tgtEl>
                                        <p:attrNameLst>
                                          <p:attrName>ppt_y</p:attrName>
                                        </p:attrNameLst>
                                      </p:cBhvr>
                                      <p:tavLst>
                                        <p:tav tm="0">
                                          <p:val>
                                            <p:strVal val="ppt_y"/>
                                          </p:val>
                                        </p:tav>
                                        <p:tav tm="100000">
                                          <p:val>
                                            <p:strVal val="1+ppt_h/2"/>
                                          </p:val>
                                        </p:tav>
                                      </p:tavLst>
                                    </p:anim>
                                    <p:set>
                                      <p:cBhvr>
                                        <p:cTn id="148" dur="1" fill="hold">
                                          <p:stCondLst>
                                            <p:cond delay="3999"/>
                                          </p:stCondLst>
                                        </p:cTn>
                                        <p:tgtEl>
                                          <p:spTgt spid="35"/>
                                        </p:tgtEl>
                                        <p:attrNameLst>
                                          <p:attrName>style.visibility</p:attrName>
                                        </p:attrNameLst>
                                      </p:cBhvr>
                                      <p:to>
                                        <p:strVal val="hidden"/>
                                      </p:to>
                                    </p:set>
                                  </p:childTnLst>
                                </p:cTn>
                              </p:par>
                              <p:par>
                                <p:cTn id="149" presetID="17" presetClass="entr" presetSubtype="4" fill="hold" grpId="0" nodeType="withEffect">
                                  <p:stCondLst>
                                    <p:cond delay="0"/>
                                  </p:stCondLst>
                                  <p:childTnLst>
                                    <p:set>
                                      <p:cBhvr>
                                        <p:cTn id="150" dur="1" fill="hold">
                                          <p:stCondLst>
                                            <p:cond delay="0"/>
                                          </p:stCondLst>
                                        </p:cTn>
                                        <p:tgtEl>
                                          <p:spTgt spid="36"/>
                                        </p:tgtEl>
                                        <p:attrNameLst>
                                          <p:attrName>style.visibility</p:attrName>
                                        </p:attrNameLst>
                                      </p:cBhvr>
                                      <p:to>
                                        <p:strVal val="visible"/>
                                      </p:to>
                                    </p:set>
                                    <p:anim calcmode="lin" valueType="num">
                                      <p:cBhvr>
                                        <p:cTn id="151" dur="3000" fill="hold"/>
                                        <p:tgtEl>
                                          <p:spTgt spid="36"/>
                                        </p:tgtEl>
                                        <p:attrNameLst>
                                          <p:attrName>ppt_x</p:attrName>
                                        </p:attrNameLst>
                                      </p:cBhvr>
                                      <p:tavLst>
                                        <p:tav tm="0">
                                          <p:val>
                                            <p:strVal val="#ppt_x"/>
                                          </p:val>
                                        </p:tav>
                                        <p:tav tm="100000">
                                          <p:val>
                                            <p:strVal val="#ppt_x"/>
                                          </p:val>
                                        </p:tav>
                                      </p:tavLst>
                                    </p:anim>
                                    <p:anim calcmode="lin" valueType="num">
                                      <p:cBhvr>
                                        <p:cTn id="152" dur="3000" fill="hold"/>
                                        <p:tgtEl>
                                          <p:spTgt spid="36"/>
                                        </p:tgtEl>
                                        <p:attrNameLst>
                                          <p:attrName>ppt_y</p:attrName>
                                        </p:attrNameLst>
                                      </p:cBhvr>
                                      <p:tavLst>
                                        <p:tav tm="0">
                                          <p:val>
                                            <p:strVal val="#ppt_y+#ppt_h/2"/>
                                          </p:val>
                                        </p:tav>
                                        <p:tav tm="100000">
                                          <p:val>
                                            <p:strVal val="#ppt_y"/>
                                          </p:val>
                                        </p:tav>
                                      </p:tavLst>
                                    </p:anim>
                                    <p:anim calcmode="lin" valueType="num">
                                      <p:cBhvr>
                                        <p:cTn id="153" dur="3000" fill="hold"/>
                                        <p:tgtEl>
                                          <p:spTgt spid="36"/>
                                        </p:tgtEl>
                                        <p:attrNameLst>
                                          <p:attrName>ppt_w</p:attrName>
                                        </p:attrNameLst>
                                      </p:cBhvr>
                                      <p:tavLst>
                                        <p:tav tm="0">
                                          <p:val>
                                            <p:strVal val="#ppt_w"/>
                                          </p:val>
                                        </p:tav>
                                        <p:tav tm="100000">
                                          <p:val>
                                            <p:strVal val="#ppt_w"/>
                                          </p:val>
                                        </p:tav>
                                      </p:tavLst>
                                    </p:anim>
                                    <p:anim calcmode="lin" valueType="num">
                                      <p:cBhvr>
                                        <p:cTn id="154" dur="3000" fill="hold"/>
                                        <p:tgtEl>
                                          <p:spTgt spid="36"/>
                                        </p:tgtEl>
                                        <p:attrNameLst>
                                          <p:attrName>ppt_h</p:attrName>
                                        </p:attrNameLst>
                                      </p:cBhvr>
                                      <p:tavLst>
                                        <p:tav tm="0">
                                          <p:val>
                                            <p:fltVal val="0"/>
                                          </p:val>
                                        </p:tav>
                                        <p:tav tm="100000">
                                          <p:val>
                                            <p:strVal val="#ppt_h"/>
                                          </p:val>
                                        </p:tav>
                                      </p:tavLst>
                                    </p:anim>
                                  </p:childTnLst>
                                </p:cTn>
                              </p:par>
                              <p:par>
                                <p:cTn id="155" presetID="6" presetClass="emph" presetSubtype="0" fill="hold" grpId="1" nodeType="withEffect">
                                  <p:stCondLst>
                                    <p:cond delay="0"/>
                                  </p:stCondLst>
                                  <p:childTnLst>
                                    <p:animScale>
                                      <p:cBhvr>
                                        <p:cTn id="156" dur="3000" fill="hold"/>
                                        <p:tgtEl>
                                          <p:spTgt spid="36"/>
                                        </p:tgtEl>
                                      </p:cBhvr>
                                      <p:by x="400000" y="100000"/>
                                    </p:animScale>
                                  </p:childTnLst>
                                </p:cTn>
                              </p:par>
                              <p:par>
                                <p:cTn id="157" presetID="2" presetClass="exit" presetSubtype="12" fill="hold" grpId="2" nodeType="withEffect">
                                  <p:stCondLst>
                                    <p:cond delay="0"/>
                                  </p:stCondLst>
                                  <p:childTnLst>
                                    <p:anim calcmode="lin" valueType="num">
                                      <p:cBhvr additive="base">
                                        <p:cTn id="158" dur="4000"/>
                                        <p:tgtEl>
                                          <p:spTgt spid="36"/>
                                        </p:tgtEl>
                                        <p:attrNameLst>
                                          <p:attrName>ppt_x</p:attrName>
                                        </p:attrNameLst>
                                      </p:cBhvr>
                                      <p:tavLst>
                                        <p:tav tm="0">
                                          <p:val>
                                            <p:strVal val="ppt_x"/>
                                          </p:val>
                                        </p:tav>
                                        <p:tav tm="100000">
                                          <p:val>
                                            <p:strVal val="0-ppt_w/2"/>
                                          </p:val>
                                        </p:tav>
                                      </p:tavLst>
                                    </p:anim>
                                    <p:anim calcmode="lin" valueType="num">
                                      <p:cBhvr additive="base">
                                        <p:cTn id="159" dur="4000"/>
                                        <p:tgtEl>
                                          <p:spTgt spid="36"/>
                                        </p:tgtEl>
                                        <p:attrNameLst>
                                          <p:attrName>ppt_y</p:attrName>
                                        </p:attrNameLst>
                                      </p:cBhvr>
                                      <p:tavLst>
                                        <p:tav tm="0">
                                          <p:val>
                                            <p:strVal val="ppt_y"/>
                                          </p:val>
                                        </p:tav>
                                        <p:tav tm="100000">
                                          <p:val>
                                            <p:strVal val="1+ppt_h/2"/>
                                          </p:val>
                                        </p:tav>
                                      </p:tavLst>
                                    </p:anim>
                                    <p:set>
                                      <p:cBhvr>
                                        <p:cTn id="160" dur="1" fill="hold">
                                          <p:stCondLst>
                                            <p:cond delay="3999"/>
                                          </p:stCondLst>
                                        </p:cTn>
                                        <p:tgtEl>
                                          <p:spTgt spid="36"/>
                                        </p:tgtEl>
                                        <p:attrNameLst>
                                          <p:attrName>style.visibility</p:attrName>
                                        </p:attrNameLst>
                                      </p:cBhvr>
                                      <p:to>
                                        <p:strVal val="hidden"/>
                                      </p:to>
                                    </p:set>
                                  </p:childTnLst>
                                </p:cTn>
                              </p:par>
                              <p:par>
                                <p:cTn id="161" presetID="17" presetClass="entr" presetSubtype="4" fill="hold" grpId="0" nodeType="withEffect">
                                  <p:stCondLst>
                                    <p:cond delay="0"/>
                                  </p:stCondLst>
                                  <p:childTnLst>
                                    <p:set>
                                      <p:cBhvr>
                                        <p:cTn id="162" dur="1" fill="hold">
                                          <p:stCondLst>
                                            <p:cond delay="0"/>
                                          </p:stCondLst>
                                        </p:cTn>
                                        <p:tgtEl>
                                          <p:spTgt spid="37"/>
                                        </p:tgtEl>
                                        <p:attrNameLst>
                                          <p:attrName>style.visibility</p:attrName>
                                        </p:attrNameLst>
                                      </p:cBhvr>
                                      <p:to>
                                        <p:strVal val="visible"/>
                                      </p:to>
                                    </p:set>
                                    <p:anim calcmode="lin" valueType="num">
                                      <p:cBhvr>
                                        <p:cTn id="163" dur="3000" fill="hold"/>
                                        <p:tgtEl>
                                          <p:spTgt spid="37"/>
                                        </p:tgtEl>
                                        <p:attrNameLst>
                                          <p:attrName>ppt_x</p:attrName>
                                        </p:attrNameLst>
                                      </p:cBhvr>
                                      <p:tavLst>
                                        <p:tav tm="0">
                                          <p:val>
                                            <p:strVal val="#ppt_x"/>
                                          </p:val>
                                        </p:tav>
                                        <p:tav tm="100000">
                                          <p:val>
                                            <p:strVal val="#ppt_x"/>
                                          </p:val>
                                        </p:tav>
                                      </p:tavLst>
                                    </p:anim>
                                    <p:anim calcmode="lin" valueType="num">
                                      <p:cBhvr>
                                        <p:cTn id="164" dur="3000" fill="hold"/>
                                        <p:tgtEl>
                                          <p:spTgt spid="37"/>
                                        </p:tgtEl>
                                        <p:attrNameLst>
                                          <p:attrName>ppt_y</p:attrName>
                                        </p:attrNameLst>
                                      </p:cBhvr>
                                      <p:tavLst>
                                        <p:tav tm="0">
                                          <p:val>
                                            <p:strVal val="#ppt_y+#ppt_h/2"/>
                                          </p:val>
                                        </p:tav>
                                        <p:tav tm="100000">
                                          <p:val>
                                            <p:strVal val="#ppt_y"/>
                                          </p:val>
                                        </p:tav>
                                      </p:tavLst>
                                    </p:anim>
                                    <p:anim calcmode="lin" valueType="num">
                                      <p:cBhvr>
                                        <p:cTn id="165" dur="3000" fill="hold"/>
                                        <p:tgtEl>
                                          <p:spTgt spid="37"/>
                                        </p:tgtEl>
                                        <p:attrNameLst>
                                          <p:attrName>ppt_w</p:attrName>
                                        </p:attrNameLst>
                                      </p:cBhvr>
                                      <p:tavLst>
                                        <p:tav tm="0">
                                          <p:val>
                                            <p:strVal val="#ppt_w"/>
                                          </p:val>
                                        </p:tav>
                                        <p:tav tm="100000">
                                          <p:val>
                                            <p:strVal val="#ppt_w"/>
                                          </p:val>
                                        </p:tav>
                                      </p:tavLst>
                                    </p:anim>
                                    <p:anim calcmode="lin" valueType="num">
                                      <p:cBhvr>
                                        <p:cTn id="166" dur="3000" fill="hold"/>
                                        <p:tgtEl>
                                          <p:spTgt spid="37"/>
                                        </p:tgtEl>
                                        <p:attrNameLst>
                                          <p:attrName>ppt_h</p:attrName>
                                        </p:attrNameLst>
                                      </p:cBhvr>
                                      <p:tavLst>
                                        <p:tav tm="0">
                                          <p:val>
                                            <p:fltVal val="0"/>
                                          </p:val>
                                        </p:tav>
                                        <p:tav tm="100000">
                                          <p:val>
                                            <p:strVal val="#ppt_h"/>
                                          </p:val>
                                        </p:tav>
                                      </p:tavLst>
                                    </p:anim>
                                  </p:childTnLst>
                                </p:cTn>
                              </p:par>
                              <p:par>
                                <p:cTn id="167" presetID="6" presetClass="emph" presetSubtype="0" fill="hold" grpId="1" nodeType="withEffect">
                                  <p:stCondLst>
                                    <p:cond delay="0"/>
                                  </p:stCondLst>
                                  <p:childTnLst>
                                    <p:animScale>
                                      <p:cBhvr>
                                        <p:cTn id="168" dur="3000" fill="hold"/>
                                        <p:tgtEl>
                                          <p:spTgt spid="37"/>
                                        </p:tgtEl>
                                      </p:cBhvr>
                                      <p:by x="400000" y="100000"/>
                                    </p:animScale>
                                  </p:childTnLst>
                                </p:cTn>
                              </p:par>
                              <p:par>
                                <p:cTn id="169" presetID="2" presetClass="exit" presetSubtype="12" fill="hold" grpId="2" nodeType="withEffect">
                                  <p:stCondLst>
                                    <p:cond delay="0"/>
                                  </p:stCondLst>
                                  <p:childTnLst>
                                    <p:anim calcmode="lin" valueType="num">
                                      <p:cBhvr additive="base">
                                        <p:cTn id="170" dur="4000"/>
                                        <p:tgtEl>
                                          <p:spTgt spid="37"/>
                                        </p:tgtEl>
                                        <p:attrNameLst>
                                          <p:attrName>ppt_x</p:attrName>
                                        </p:attrNameLst>
                                      </p:cBhvr>
                                      <p:tavLst>
                                        <p:tav tm="0">
                                          <p:val>
                                            <p:strVal val="ppt_x"/>
                                          </p:val>
                                        </p:tav>
                                        <p:tav tm="100000">
                                          <p:val>
                                            <p:strVal val="0-ppt_w/2"/>
                                          </p:val>
                                        </p:tav>
                                      </p:tavLst>
                                    </p:anim>
                                    <p:anim calcmode="lin" valueType="num">
                                      <p:cBhvr additive="base">
                                        <p:cTn id="171" dur="4000"/>
                                        <p:tgtEl>
                                          <p:spTgt spid="37"/>
                                        </p:tgtEl>
                                        <p:attrNameLst>
                                          <p:attrName>ppt_y</p:attrName>
                                        </p:attrNameLst>
                                      </p:cBhvr>
                                      <p:tavLst>
                                        <p:tav tm="0">
                                          <p:val>
                                            <p:strVal val="ppt_y"/>
                                          </p:val>
                                        </p:tav>
                                        <p:tav tm="100000">
                                          <p:val>
                                            <p:strVal val="1+ppt_h/2"/>
                                          </p:val>
                                        </p:tav>
                                      </p:tavLst>
                                    </p:anim>
                                    <p:set>
                                      <p:cBhvr>
                                        <p:cTn id="172" dur="1" fill="hold">
                                          <p:stCondLst>
                                            <p:cond delay="3999"/>
                                          </p:stCondLst>
                                        </p:cTn>
                                        <p:tgtEl>
                                          <p:spTgt spid="37"/>
                                        </p:tgtEl>
                                        <p:attrNameLst>
                                          <p:attrName>style.visibility</p:attrName>
                                        </p:attrNameLst>
                                      </p:cBhvr>
                                      <p:to>
                                        <p:strVal val="hidden"/>
                                      </p:to>
                                    </p:set>
                                  </p:childTnLst>
                                </p:cTn>
                              </p:par>
                              <p:par>
                                <p:cTn id="173" presetID="17" presetClass="entr" presetSubtype="4" fill="hold" grpId="0" nodeType="withEffect">
                                  <p:stCondLst>
                                    <p:cond delay="0"/>
                                  </p:stCondLst>
                                  <p:childTnLst>
                                    <p:set>
                                      <p:cBhvr>
                                        <p:cTn id="174" dur="1" fill="hold">
                                          <p:stCondLst>
                                            <p:cond delay="0"/>
                                          </p:stCondLst>
                                        </p:cTn>
                                        <p:tgtEl>
                                          <p:spTgt spid="38"/>
                                        </p:tgtEl>
                                        <p:attrNameLst>
                                          <p:attrName>style.visibility</p:attrName>
                                        </p:attrNameLst>
                                      </p:cBhvr>
                                      <p:to>
                                        <p:strVal val="visible"/>
                                      </p:to>
                                    </p:set>
                                    <p:anim calcmode="lin" valueType="num">
                                      <p:cBhvr>
                                        <p:cTn id="175" dur="3000" fill="hold"/>
                                        <p:tgtEl>
                                          <p:spTgt spid="38"/>
                                        </p:tgtEl>
                                        <p:attrNameLst>
                                          <p:attrName>ppt_x</p:attrName>
                                        </p:attrNameLst>
                                      </p:cBhvr>
                                      <p:tavLst>
                                        <p:tav tm="0">
                                          <p:val>
                                            <p:strVal val="#ppt_x"/>
                                          </p:val>
                                        </p:tav>
                                        <p:tav tm="100000">
                                          <p:val>
                                            <p:strVal val="#ppt_x"/>
                                          </p:val>
                                        </p:tav>
                                      </p:tavLst>
                                    </p:anim>
                                    <p:anim calcmode="lin" valueType="num">
                                      <p:cBhvr>
                                        <p:cTn id="176" dur="3000" fill="hold"/>
                                        <p:tgtEl>
                                          <p:spTgt spid="38"/>
                                        </p:tgtEl>
                                        <p:attrNameLst>
                                          <p:attrName>ppt_y</p:attrName>
                                        </p:attrNameLst>
                                      </p:cBhvr>
                                      <p:tavLst>
                                        <p:tav tm="0">
                                          <p:val>
                                            <p:strVal val="#ppt_y+#ppt_h/2"/>
                                          </p:val>
                                        </p:tav>
                                        <p:tav tm="100000">
                                          <p:val>
                                            <p:strVal val="#ppt_y"/>
                                          </p:val>
                                        </p:tav>
                                      </p:tavLst>
                                    </p:anim>
                                    <p:anim calcmode="lin" valueType="num">
                                      <p:cBhvr>
                                        <p:cTn id="177" dur="3000" fill="hold"/>
                                        <p:tgtEl>
                                          <p:spTgt spid="38"/>
                                        </p:tgtEl>
                                        <p:attrNameLst>
                                          <p:attrName>ppt_w</p:attrName>
                                        </p:attrNameLst>
                                      </p:cBhvr>
                                      <p:tavLst>
                                        <p:tav tm="0">
                                          <p:val>
                                            <p:strVal val="#ppt_w"/>
                                          </p:val>
                                        </p:tav>
                                        <p:tav tm="100000">
                                          <p:val>
                                            <p:strVal val="#ppt_w"/>
                                          </p:val>
                                        </p:tav>
                                      </p:tavLst>
                                    </p:anim>
                                    <p:anim calcmode="lin" valueType="num">
                                      <p:cBhvr>
                                        <p:cTn id="178" dur="3000" fill="hold"/>
                                        <p:tgtEl>
                                          <p:spTgt spid="38"/>
                                        </p:tgtEl>
                                        <p:attrNameLst>
                                          <p:attrName>ppt_h</p:attrName>
                                        </p:attrNameLst>
                                      </p:cBhvr>
                                      <p:tavLst>
                                        <p:tav tm="0">
                                          <p:val>
                                            <p:fltVal val="0"/>
                                          </p:val>
                                        </p:tav>
                                        <p:tav tm="100000">
                                          <p:val>
                                            <p:strVal val="#ppt_h"/>
                                          </p:val>
                                        </p:tav>
                                      </p:tavLst>
                                    </p:anim>
                                  </p:childTnLst>
                                </p:cTn>
                              </p:par>
                              <p:par>
                                <p:cTn id="179" presetID="6" presetClass="emph" presetSubtype="0" fill="hold" grpId="1" nodeType="withEffect">
                                  <p:stCondLst>
                                    <p:cond delay="0"/>
                                  </p:stCondLst>
                                  <p:childTnLst>
                                    <p:animScale>
                                      <p:cBhvr>
                                        <p:cTn id="180" dur="3000" fill="hold"/>
                                        <p:tgtEl>
                                          <p:spTgt spid="38"/>
                                        </p:tgtEl>
                                      </p:cBhvr>
                                      <p:by x="400000" y="100000"/>
                                    </p:animScale>
                                  </p:childTnLst>
                                </p:cTn>
                              </p:par>
                              <p:par>
                                <p:cTn id="181" presetID="2" presetClass="exit" presetSubtype="12" fill="hold" grpId="2" nodeType="withEffect">
                                  <p:stCondLst>
                                    <p:cond delay="0"/>
                                  </p:stCondLst>
                                  <p:childTnLst>
                                    <p:anim calcmode="lin" valueType="num">
                                      <p:cBhvr additive="base">
                                        <p:cTn id="182" dur="4000"/>
                                        <p:tgtEl>
                                          <p:spTgt spid="38"/>
                                        </p:tgtEl>
                                        <p:attrNameLst>
                                          <p:attrName>ppt_x</p:attrName>
                                        </p:attrNameLst>
                                      </p:cBhvr>
                                      <p:tavLst>
                                        <p:tav tm="0">
                                          <p:val>
                                            <p:strVal val="ppt_x"/>
                                          </p:val>
                                        </p:tav>
                                        <p:tav tm="100000">
                                          <p:val>
                                            <p:strVal val="0-ppt_w/2"/>
                                          </p:val>
                                        </p:tav>
                                      </p:tavLst>
                                    </p:anim>
                                    <p:anim calcmode="lin" valueType="num">
                                      <p:cBhvr additive="base">
                                        <p:cTn id="183" dur="4000"/>
                                        <p:tgtEl>
                                          <p:spTgt spid="38"/>
                                        </p:tgtEl>
                                        <p:attrNameLst>
                                          <p:attrName>ppt_y</p:attrName>
                                        </p:attrNameLst>
                                      </p:cBhvr>
                                      <p:tavLst>
                                        <p:tav tm="0">
                                          <p:val>
                                            <p:strVal val="ppt_y"/>
                                          </p:val>
                                        </p:tav>
                                        <p:tav tm="100000">
                                          <p:val>
                                            <p:strVal val="1+ppt_h/2"/>
                                          </p:val>
                                        </p:tav>
                                      </p:tavLst>
                                    </p:anim>
                                    <p:set>
                                      <p:cBhvr>
                                        <p:cTn id="184" dur="1" fill="hold">
                                          <p:stCondLst>
                                            <p:cond delay="3999"/>
                                          </p:stCondLst>
                                        </p:cTn>
                                        <p:tgtEl>
                                          <p:spTgt spid="38"/>
                                        </p:tgtEl>
                                        <p:attrNameLst>
                                          <p:attrName>style.visibility</p:attrName>
                                        </p:attrNameLst>
                                      </p:cBhvr>
                                      <p:to>
                                        <p:strVal val="hidden"/>
                                      </p:to>
                                    </p:set>
                                  </p:childTnLst>
                                </p:cTn>
                              </p:par>
                              <p:par>
                                <p:cTn id="185" presetID="17" presetClass="entr" presetSubtype="4" fill="hold" grpId="0" nodeType="withEffect">
                                  <p:stCondLst>
                                    <p:cond delay="0"/>
                                  </p:stCondLst>
                                  <p:childTnLst>
                                    <p:set>
                                      <p:cBhvr>
                                        <p:cTn id="186" dur="1" fill="hold">
                                          <p:stCondLst>
                                            <p:cond delay="0"/>
                                          </p:stCondLst>
                                        </p:cTn>
                                        <p:tgtEl>
                                          <p:spTgt spid="39"/>
                                        </p:tgtEl>
                                        <p:attrNameLst>
                                          <p:attrName>style.visibility</p:attrName>
                                        </p:attrNameLst>
                                      </p:cBhvr>
                                      <p:to>
                                        <p:strVal val="visible"/>
                                      </p:to>
                                    </p:set>
                                    <p:anim calcmode="lin" valueType="num">
                                      <p:cBhvr>
                                        <p:cTn id="187" dur="3000" fill="hold"/>
                                        <p:tgtEl>
                                          <p:spTgt spid="39"/>
                                        </p:tgtEl>
                                        <p:attrNameLst>
                                          <p:attrName>ppt_x</p:attrName>
                                        </p:attrNameLst>
                                      </p:cBhvr>
                                      <p:tavLst>
                                        <p:tav tm="0">
                                          <p:val>
                                            <p:strVal val="#ppt_x"/>
                                          </p:val>
                                        </p:tav>
                                        <p:tav tm="100000">
                                          <p:val>
                                            <p:strVal val="#ppt_x"/>
                                          </p:val>
                                        </p:tav>
                                      </p:tavLst>
                                    </p:anim>
                                    <p:anim calcmode="lin" valueType="num">
                                      <p:cBhvr>
                                        <p:cTn id="188" dur="3000" fill="hold"/>
                                        <p:tgtEl>
                                          <p:spTgt spid="39"/>
                                        </p:tgtEl>
                                        <p:attrNameLst>
                                          <p:attrName>ppt_y</p:attrName>
                                        </p:attrNameLst>
                                      </p:cBhvr>
                                      <p:tavLst>
                                        <p:tav tm="0">
                                          <p:val>
                                            <p:strVal val="#ppt_y+#ppt_h/2"/>
                                          </p:val>
                                        </p:tav>
                                        <p:tav tm="100000">
                                          <p:val>
                                            <p:strVal val="#ppt_y"/>
                                          </p:val>
                                        </p:tav>
                                      </p:tavLst>
                                    </p:anim>
                                    <p:anim calcmode="lin" valueType="num">
                                      <p:cBhvr>
                                        <p:cTn id="189" dur="3000" fill="hold"/>
                                        <p:tgtEl>
                                          <p:spTgt spid="39"/>
                                        </p:tgtEl>
                                        <p:attrNameLst>
                                          <p:attrName>ppt_w</p:attrName>
                                        </p:attrNameLst>
                                      </p:cBhvr>
                                      <p:tavLst>
                                        <p:tav tm="0">
                                          <p:val>
                                            <p:strVal val="#ppt_w"/>
                                          </p:val>
                                        </p:tav>
                                        <p:tav tm="100000">
                                          <p:val>
                                            <p:strVal val="#ppt_w"/>
                                          </p:val>
                                        </p:tav>
                                      </p:tavLst>
                                    </p:anim>
                                    <p:anim calcmode="lin" valueType="num">
                                      <p:cBhvr>
                                        <p:cTn id="190" dur="3000" fill="hold"/>
                                        <p:tgtEl>
                                          <p:spTgt spid="39"/>
                                        </p:tgtEl>
                                        <p:attrNameLst>
                                          <p:attrName>ppt_h</p:attrName>
                                        </p:attrNameLst>
                                      </p:cBhvr>
                                      <p:tavLst>
                                        <p:tav tm="0">
                                          <p:val>
                                            <p:fltVal val="0"/>
                                          </p:val>
                                        </p:tav>
                                        <p:tav tm="100000">
                                          <p:val>
                                            <p:strVal val="#ppt_h"/>
                                          </p:val>
                                        </p:tav>
                                      </p:tavLst>
                                    </p:anim>
                                  </p:childTnLst>
                                </p:cTn>
                              </p:par>
                              <p:par>
                                <p:cTn id="191" presetID="6" presetClass="emph" presetSubtype="0" fill="hold" grpId="1" nodeType="withEffect">
                                  <p:stCondLst>
                                    <p:cond delay="0"/>
                                  </p:stCondLst>
                                  <p:childTnLst>
                                    <p:animScale>
                                      <p:cBhvr>
                                        <p:cTn id="192" dur="3000" fill="hold"/>
                                        <p:tgtEl>
                                          <p:spTgt spid="39"/>
                                        </p:tgtEl>
                                      </p:cBhvr>
                                      <p:by x="400000" y="100000"/>
                                    </p:animScale>
                                  </p:childTnLst>
                                </p:cTn>
                              </p:par>
                              <p:par>
                                <p:cTn id="193" presetID="2" presetClass="exit" presetSubtype="12" fill="hold" grpId="2" nodeType="withEffect">
                                  <p:stCondLst>
                                    <p:cond delay="0"/>
                                  </p:stCondLst>
                                  <p:childTnLst>
                                    <p:anim calcmode="lin" valueType="num">
                                      <p:cBhvr additive="base">
                                        <p:cTn id="194" dur="4000"/>
                                        <p:tgtEl>
                                          <p:spTgt spid="39"/>
                                        </p:tgtEl>
                                        <p:attrNameLst>
                                          <p:attrName>ppt_x</p:attrName>
                                        </p:attrNameLst>
                                      </p:cBhvr>
                                      <p:tavLst>
                                        <p:tav tm="0">
                                          <p:val>
                                            <p:strVal val="ppt_x"/>
                                          </p:val>
                                        </p:tav>
                                        <p:tav tm="100000">
                                          <p:val>
                                            <p:strVal val="0-ppt_w/2"/>
                                          </p:val>
                                        </p:tav>
                                      </p:tavLst>
                                    </p:anim>
                                    <p:anim calcmode="lin" valueType="num">
                                      <p:cBhvr additive="base">
                                        <p:cTn id="195" dur="4000"/>
                                        <p:tgtEl>
                                          <p:spTgt spid="39"/>
                                        </p:tgtEl>
                                        <p:attrNameLst>
                                          <p:attrName>ppt_y</p:attrName>
                                        </p:attrNameLst>
                                      </p:cBhvr>
                                      <p:tavLst>
                                        <p:tav tm="0">
                                          <p:val>
                                            <p:strVal val="ppt_y"/>
                                          </p:val>
                                        </p:tav>
                                        <p:tav tm="100000">
                                          <p:val>
                                            <p:strVal val="1+ppt_h/2"/>
                                          </p:val>
                                        </p:tav>
                                      </p:tavLst>
                                    </p:anim>
                                    <p:set>
                                      <p:cBhvr>
                                        <p:cTn id="196" dur="1" fill="hold">
                                          <p:stCondLst>
                                            <p:cond delay="3999"/>
                                          </p:stCondLst>
                                        </p:cTn>
                                        <p:tgtEl>
                                          <p:spTgt spid="39"/>
                                        </p:tgtEl>
                                        <p:attrNameLst>
                                          <p:attrName>style.visibility</p:attrName>
                                        </p:attrNameLst>
                                      </p:cBhvr>
                                      <p:to>
                                        <p:strVal val="hidden"/>
                                      </p:to>
                                    </p:set>
                                  </p:childTnLst>
                                </p:cTn>
                              </p:par>
                              <p:par>
                                <p:cTn id="197" presetID="17" presetClass="entr" presetSubtype="4" fill="hold" grpId="0" nodeType="withEffect">
                                  <p:stCondLst>
                                    <p:cond delay="0"/>
                                  </p:stCondLst>
                                  <p:childTnLst>
                                    <p:set>
                                      <p:cBhvr>
                                        <p:cTn id="198" dur="1" fill="hold">
                                          <p:stCondLst>
                                            <p:cond delay="0"/>
                                          </p:stCondLst>
                                        </p:cTn>
                                        <p:tgtEl>
                                          <p:spTgt spid="40"/>
                                        </p:tgtEl>
                                        <p:attrNameLst>
                                          <p:attrName>style.visibility</p:attrName>
                                        </p:attrNameLst>
                                      </p:cBhvr>
                                      <p:to>
                                        <p:strVal val="visible"/>
                                      </p:to>
                                    </p:set>
                                    <p:anim calcmode="lin" valueType="num">
                                      <p:cBhvr>
                                        <p:cTn id="199" dur="3000" fill="hold"/>
                                        <p:tgtEl>
                                          <p:spTgt spid="40"/>
                                        </p:tgtEl>
                                        <p:attrNameLst>
                                          <p:attrName>ppt_x</p:attrName>
                                        </p:attrNameLst>
                                      </p:cBhvr>
                                      <p:tavLst>
                                        <p:tav tm="0">
                                          <p:val>
                                            <p:strVal val="#ppt_x"/>
                                          </p:val>
                                        </p:tav>
                                        <p:tav tm="100000">
                                          <p:val>
                                            <p:strVal val="#ppt_x"/>
                                          </p:val>
                                        </p:tav>
                                      </p:tavLst>
                                    </p:anim>
                                    <p:anim calcmode="lin" valueType="num">
                                      <p:cBhvr>
                                        <p:cTn id="200" dur="3000" fill="hold"/>
                                        <p:tgtEl>
                                          <p:spTgt spid="40"/>
                                        </p:tgtEl>
                                        <p:attrNameLst>
                                          <p:attrName>ppt_y</p:attrName>
                                        </p:attrNameLst>
                                      </p:cBhvr>
                                      <p:tavLst>
                                        <p:tav tm="0">
                                          <p:val>
                                            <p:strVal val="#ppt_y+#ppt_h/2"/>
                                          </p:val>
                                        </p:tav>
                                        <p:tav tm="100000">
                                          <p:val>
                                            <p:strVal val="#ppt_y"/>
                                          </p:val>
                                        </p:tav>
                                      </p:tavLst>
                                    </p:anim>
                                    <p:anim calcmode="lin" valueType="num">
                                      <p:cBhvr>
                                        <p:cTn id="201" dur="3000" fill="hold"/>
                                        <p:tgtEl>
                                          <p:spTgt spid="40"/>
                                        </p:tgtEl>
                                        <p:attrNameLst>
                                          <p:attrName>ppt_w</p:attrName>
                                        </p:attrNameLst>
                                      </p:cBhvr>
                                      <p:tavLst>
                                        <p:tav tm="0">
                                          <p:val>
                                            <p:strVal val="#ppt_w"/>
                                          </p:val>
                                        </p:tav>
                                        <p:tav tm="100000">
                                          <p:val>
                                            <p:strVal val="#ppt_w"/>
                                          </p:val>
                                        </p:tav>
                                      </p:tavLst>
                                    </p:anim>
                                    <p:anim calcmode="lin" valueType="num">
                                      <p:cBhvr>
                                        <p:cTn id="202" dur="3000" fill="hold"/>
                                        <p:tgtEl>
                                          <p:spTgt spid="40"/>
                                        </p:tgtEl>
                                        <p:attrNameLst>
                                          <p:attrName>ppt_h</p:attrName>
                                        </p:attrNameLst>
                                      </p:cBhvr>
                                      <p:tavLst>
                                        <p:tav tm="0">
                                          <p:val>
                                            <p:fltVal val="0"/>
                                          </p:val>
                                        </p:tav>
                                        <p:tav tm="100000">
                                          <p:val>
                                            <p:strVal val="#ppt_h"/>
                                          </p:val>
                                        </p:tav>
                                      </p:tavLst>
                                    </p:anim>
                                  </p:childTnLst>
                                </p:cTn>
                              </p:par>
                              <p:par>
                                <p:cTn id="203" presetID="6" presetClass="emph" presetSubtype="0" fill="hold" grpId="1" nodeType="withEffect">
                                  <p:stCondLst>
                                    <p:cond delay="0"/>
                                  </p:stCondLst>
                                  <p:childTnLst>
                                    <p:animScale>
                                      <p:cBhvr>
                                        <p:cTn id="204" dur="3000" fill="hold"/>
                                        <p:tgtEl>
                                          <p:spTgt spid="40"/>
                                        </p:tgtEl>
                                      </p:cBhvr>
                                      <p:by x="400000" y="100000"/>
                                    </p:animScale>
                                  </p:childTnLst>
                                </p:cTn>
                              </p:par>
                              <p:par>
                                <p:cTn id="205" presetID="2" presetClass="exit" presetSubtype="12" fill="hold" grpId="2" nodeType="withEffect">
                                  <p:stCondLst>
                                    <p:cond delay="0"/>
                                  </p:stCondLst>
                                  <p:childTnLst>
                                    <p:anim calcmode="lin" valueType="num">
                                      <p:cBhvr additive="base">
                                        <p:cTn id="206" dur="4000"/>
                                        <p:tgtEl>
                                          <p:spTgt spid="40"/>
                                        </p:tgtEl>
                                        <p:attrNameLst>
                                          <p:attrName>ppt_x</p:attrName>
                                        </p:attrNameLst>
                                      </p:cBhvr>
                                      <p:tavLst>
                                        <p:tav tm="0">
                                          <p:val>
                                            <p:strVal val="ppt_x"/>
                                          </p:val>
                                        </p:tav>
                                        <p:tav tm="100000">
                                          <p:val>
                                            <p:strVal val="0-ppt_w/2"/>
                                          </p:val>
                                        </p:tav>
                                      </p:tavLst>
                                    </p:anim>
                                    <p:anim calcmode="lin" valueType="num">
                                      <p:cBhvr additive="base">
                                        <p:cTn id="207" dur="4000"/>
                                        <p:tgtEl>
                                          <p:spTgt spid="40"/>
                                        </p:tgtEl>
                                        <p:attrNameLst>
                                          <p:attrName>ppt_y</p:attrName>
                                        </p:attrNameLst>
                                      </p:cBhvr>
                                      <p:tavLst>
                                        <p:tav tm="0">
                                          <p:val>
                                            <p:strVal val="ppt_y"/>
                                          </p:val>
                                        </p:tav>
                                        <p:tav tm="100000">
                                          <p:val>
                                            <p:strVal val="1+ppt_h/2"/>
                                          </p:val>
                                        </p:tav>
                                      </p:tavLst>
                                    </p:anim>
                                    <p:set>
                                      <p:cBhvr>
                                        <p:cTn id="208" dur="1" fill="hold">
                                          <p:stCondLst>
                                            <p:cond delay="3999"/>
                                          </p:stCondLst>
                                        </p:cTn>
                                        <p:tgtEl>
                                          <p:spTgt spid="40"/>
                                        </p:tgtEl>
                                        <p:attrNameLst>
                                          <p:attrName>style.visibility</p:attrName>
                                        </p:attrNameLst>
                                      </p:cBhvr>
                                      <p:to>
                                        <p:strVal val="hidden"/>
                                      </p:to>
                                    </p:set>
                                  </p:childTnLst>
                                </p:cTn>
                              </p:par>
                              <p:par>
                                <p:cTn id="209" presetID="17" presetClass="entr" presetSubtype="4" fill="hold" grpId="0" nodeType="withEffect">
                                  <p:stCondLst>
                                    <p:cond delay="0"/>
                                  </p:stCondLst>
                                  <p:childTnLst>
                                    <p:set>
                                      <p:cBhvr>
                                        <p:cTn id="210" dur="1" fill="hold">
                                          <p:stCondLst>
                                            <p:cond delay="0"/>
                                          </p:stCondLst>
                                        </p:cTn>
                                        <p:tgtEl>
                                          <p:spTgt spid="41"/>
                                        </p:tgtEl>
                                        <p:attrNameLst>
                                          <p:attrName>style.visibility</p:attrName>
                                        </p:attrNameLst>
                                      </p:cBhvr>
                                      <p:to>
                                        <p:strVal val="visible"/>
                                      </p:to>
                                    </p:set>
                                    <p:anim calcmode="lin" valueType="num">
                                      <p:cBhvr>
                                        <p:cTn id="211" dur="3000" fill="hold"/>
                                        <p:tgtEl>
                                          <p:spTgt spid="41"/>
                                        </p:tgtEl>
                                        <p:attrNameLst>
                                          <p:attrName>ppt_x</p:attrName>
                                        </p:attrNameLst>
                                      </p:cBhvr>
                                      <p:tavLst>
                                        <p:tav tm="0">
                                          <p:val>
                                            <p:strVal val="#ppt_x"/>
                                          </p:val>
                                        </p:tav>
                                        <p:tav tm="100000">
                                          <p:val>
                                            <p:strVal val="#ppt_x"/>
                                          </p:val>
                                        </p:tav>
                                      </p:tavLst>
                                    </p:anim>
                                    <p:anim calcmode="lin" valueType="num">
                                      <p:cBhvr>
                                        <p:cTn id="212" dur="3000" fill="hold"/>
                                        <p:tgtEl>
                                          <p:spTgt spid="41"/>
                                        </p:tgtEl>
                                        <p:attrNameLst>
                                          <p:attrName>ppt_y</p:attrName>
                                        </p:attrNameLst>
                                      </p:cBhvr>
                                      <p:tavLst>
                                        <p:tav tm="0">
                                          <p:val>
                                            <p:strVal val="#ppt_y+#ppt_h/2"/>
                                          </p:val>
                                        </p:tav>
                                        <p:tav tm="100000">
                                          <p:val>
                                            <p:strVal val="#ppt_y"/>
                                          </p:val>
                                        </p:tav>
                                      </p:tavLst>
                                    </p:anim>
                                    <p:anim calcmode="lin" valueType="num">
                                      <p:cBhvr>
                                        <p:cTn id="213" dur="3000" fill="hold"/>
                                        <p:tgtEl>
                                          <p:spTgt spid="41"/>
                                        </p:tgtEl>
                                        <p:attrNameLst>
                                          <p:attrName>ppt_w</p:attrName>
                                        </p:attrNameLst>
                                      </p:cBhvr>
                                      <p:tavLst>
                                        <p:tav tm="0">
                                          <p:val>
                                            <p:strVal val="#ppt_w"/>
                                          </p:val>
                                        </p:tav>
                                        <p:tav tm="100000">
                                          <p:val>
                                            <p:strVal val="#ppt_w"/>
                                          </p:val>
                                        </p:tav>
                                      </p:tavLst>
                                    </p:anim>
                                    <p:anim calcmode="lin" valueType="num">
                                      <p:cBhvr>
                                        <p:cTn id="214" dur="3000" fill="hold"/>
                                        <p:tgtEl>
                                          <p:spTgt spid="41"/>
                                        </p:tgtEl>
                                        <p:attrNameLst>
                                          <p:attrName>ppt_h</p:attrName>
                                        </p:attrNameLst>
                                      </p:cBhvr>
                                      <p:tavLst>
                                        <p:tav tm="0">
                                          <p:val>
                                            <p:fltVal val="0"/>
                                          </p:val>
                                        </p:tav>
                                        <p:tav tm="100000">
                                          <p:val>
                                            <p:strVal val="#ppt_h"/>
                                          </p:val>
                                        </p:tav>
                                      </p:tavLst>
                                    </p:anim>
                                  </p:childTnLst>
                                </p:cTn>
                              </p:par>
                              <p:par>
                                <p:cTn id="215" presetID="6" presetClass="emph" presetSubtype="0" fill="hold" grpId="1" nodeType="withEffect">
                                  <p:stCondLst>
                                    <p:cond delay="0"/>
                                  </p:stCondLst>
                                  <p:childTnLst>
                                    <p:animScale>
                                      <p:cBhvr>
                                        <p:cTn id="216" dur="3000" fill="hold"/>
                                        <p:tgtEl>
                                          <p:spTgt spid="41"/>
                                        </p:tgtEl>
                                      </p:cBhvr>
                                      <p:by x="400000" y="100000"/>
                                    </p:animScale>
                                  </p:childTnLst>
                                </p:cTn>
                              </p:par>
                              <p:par>
                                <p:cTn id="217" presetID="2" presetClass="exit" presetSubtype="12" fill="hold" grpId="2" nodeType="withEffect">
                                  <p:stCondLst>
                                    <p:cond delay="0"/>
                                  </p:stCondLst>
                                  <p:childTnLst>
                                    <p:anim calcmode="lin" valueType="num">
                                      <p:cBhvr additive="base">
                                        <p:cTn id="218" dur="4000"/>
                                        <p:tgtEl>
                                          <p:spTgt spid="41"/>
                                        </p:tgtEl>
                                        <p:attrNameLst>
                                          <p:attrName>ppt_x</p:attrName>
                                        </p:attrNameLst>
                                      </p:cBhvr>
                                      <p:tavLst>
                                        <p:tav tm="0">
                                          <p:val>
                                            <p:strVal val="ppt_x"/>
                                          </p:val>
                                        </p:tav>
                                        <p:tav tm="100000">
                                          <p:val>
                                            <p:strVal val="0-ppt_w/2"/>
                                          </p:val>
                                        </p:tav>
                                      </p:tavLst>
                                    </p:anim>
                                    <p:anim calcmode="lin" valueType="num">
                                      <p:cBhvr additive="base">
                                        <p:cTn id="219" dur="4000"/>
                                        <p:tgtEl>
                                          <p:spTgt spid="41"/>
                                        </p:tgtEl>
                                        <p:attrNameLst>
                                          <p:attrName>ppt_y</p:attrName>
                                        </p:attrNameLst>
                                      </p:cBhvr>
                                      <p:tavLst>
                                        <p:tav tm="0">
                                          <p:val>
                                            <p:strVal val="ppt_y"/>
                                          </p:val>
                                        </p:tav>
                                        <p:tav tm="100000">
                                          <p:val>
                                            <p:strVal val="1+ppt_h/2"/>
                                          </p:val>
                                        </p:tav>
                                      </p:tavLst>
                                    </p:anim>
                                    <p:set>
                                      <p:cBhvr>
                                        <p:cTn id="220" dur="1" fill="hold">
                                          <p:stCondLst>
                                            <p:cond delay="3999"/>
                                          </p:stCondLst>
                                        </p:cTn>
                                        <p:tgtEl>
                                          <p:spTgt spid="41"/>
                                        </p:tgtEl>
                                        <p:attrNameLst>
                                          <p:attrName>style.visibility</p:attrName>
                                        </p:attrNameLst>
                                      </p:cBhvr>
                                      <p:to>
                                        <p:strVal val="hidden"/>
                                      </p:to>
                                    </p:set>
                                  </p:childTnLst>
                                </p:cTn>
                              </p:par>
                              <p:par>
                                <p:cTn id="221" presetID="17" presetClass="entr" presetSubtype="4" fill="hold" grpId="0" nodeType="withEffect">
                                  <p:stCondLst>
                                    <p:cond delay="0"/>
                                  </p:stCondLst>
                                  <p:childTnLst>
                                    <p:set>
                                      <p:cBhvr>
                                        <p:cTn id="222" dur="1" fill="hold">
                                          <p:stCondLst>
                                            <p:cond delay="0"/>
                                          </p:stCondLst>
                                        </p:cTn>
                                        <p:tgtEl>
                                          <p:spTgt spid="42"/>
                                        </p:tgtEl>
                                        <p:attrNameLst>
                                          <p:attrName>style.visibility</p:attrName>
                                        </p:attrNameLst>
                                      </p:cBhvr>
                                      <p:to>
                                        <p:strVal val="visible"/>
                                      </p:to>
                                    </p:set>
                                    <p:anim calcmode="lin" valueType="num">
                                      <p:cBhvr>
                                        <p:cTn id="223" dur="3000" fill="hold"/>
                                        <p:tgtEl>
                                          <p:spTgt spid="42"/>
                                        </p:tgtEl>
                                        <p:attrNameLst>
                                          <p:attrName>ppt_x</p:attrName>
                                        </p:attrNameLst>
                                      </p:cBhvr>
                                      <p:tavLst>
                                        <p:tav tm="0">
                                          <p:val>
                                            <p:strVal val="#ppt_x"/>
                                          </p:val>
                                        </p:tav>
                                        <p:tav tm="100000">
                                          <p:val>
                                            <p:strVal val="#ppt_x"/>
                                          </p:val>
                                        </p:tav>
                                      </p:tavLst>
                                    </p:anim>
                                    <p:anim calcmode="lin" valueType="num">
                                      <p:cBhvr>
                                        <p:cTn id="224" dur="3000" fill="hold"/>
                                        <p:tgtEl>
                                          <p:spTgt spid="42"/>
                                        </p:tgtEl>
                                        <p:attrNameLst>
                                          <p:attrName>ppt_y</p:attrName>
                                        </p:attrNameLst>
                                      </p:cBhvr>
                                      <p:tavLst>
                                        <p:tav tm="0">
                                          <p:val>
                                            <p:strVal val="#ppt_y+#ppt_h/2"/>
                                          </p:val>
                                        </p:tav>
                                        <p:tav tm="100000">
                                          <p:val>
                                            <p:strVal val="#ppt_y"/>
                                          </p:val>
                                        </p:tav>
                                      </p:tavLst>
                                    </p:anim>
                                    <p:anim calcmode="lin" valueType="num">
                                      <p:cBhvr>
                                        <p:cTn id="225" dur="3000" fill="hold"/>
                                        <p:tgtEl>
                                          <p:spTgt spid="42"/>
                                        </p:tgtEl>
                                        <p:attrNameLst>
                                          <p:attrName>ppt_w</p:attrName>
                                        </p:attrNameLst>
                                      </p:cBhvr>
                                      <p:tavLst>
                                        <p:tav tm="0">
                                          <p:val>
                                            <p:strVal val="#ppt_w"/>
                                          </p:val>
                                        </p:tav>
                                        <p:tav tm="100000">
                                          <p:val>
                                            <p:strVal val="#ppt_w"/>
                                          </p:val>
                                        </p:tav>
                                      </p:tavLst>
                                    </p:anim>
                                    <p:anim calcmode="lin" valueType="num">
                                      <p:cBhvr>
                                        <p:cTn id="226" dur="3000" fill="hold"/>
                                        <p:tgtEl>
                                          <p:spTgt spid="42"/>
                                        </p:tgtEl>
                                        <p:attrNameLst>
                                          <p:attrName>ppt_h</p:attrName>
                                        </p:attrNameLst>
                                      </p:cBhvr>
                                      <p:tavLst>
                                        <p:tav tm="0">
                                          <p:val>
                                            <p:fltVal val="0"/>
                                          </p:val>
                                        </p:tav>
                                        <p:tav tm="100000">
                                          <p:val>
                                            <p:strVal val="#ppt_h"/>
                                          </p:val>
                                        </p:tav>
                                      </p:tavLst>
                                    </p:anim>
                                  </p:childTnLst>
                                </p:cTn>
                              </p:par>
                              <p:par>
                                <p:cTn id="227" presetID="6" presetClass="emph" presetSubtype="0" fill="hold" grpId="1" nodeType="withEffect">
                                  <p:stCondLst>
                                    <p:cond delay="0"/>
                                  </p:stCondLst>
                                  <p:childTnLst>
                                    <p:animScale>
                                      <p:cBhvr>
                                        <p:cTn id="228" dur="3000" fill="hold"/>
                                        <p:tgtEl>
                                          <p:spTgt spid="42"/>
                                        </p:tgtEl>
                                      </p:cBhvr>
                                      <p:by x="400000" y="100000"/>
                                    </p:animScale>
                                  </p:childTnLst>
                                </p:cTn>
                              </p:par>
                              <p:par>
                                <p:cTn id="229" presetID="2" presetClass="exit" presetSubtype="12" fill="hold" grpId="2" nodeType="withEffect">
                                  <p:stCondLst>
                                    <p:cond delay="0"/>
                                  </p:stCondLst>
                                  <p:childTnLst>
                                    <p:anim calcmode="lin" valueType="num">
                                      <p:cBhvr additive="base">
                                        <p:cTn id="230" dur="4000"/>
                                        <p:tgtEl>
                                          <p:spTgt spid="42"/>
                                        </p:tgtEl>
                                        <p:attrNameLst>
                                          <p:attrName>ppt_x</p:attrName>
                                        </p:attrNameLst>
                                      </p:cBhvr>
                                      <p:tavLst>
                                        <p:tav tm="0">
                                          <p:val>
                                            <p:strVal val="ppt_x"/>
                                          </p:val>
                                        </p:tav>
                                        <p:tav tm="100000">
                                          <p:val>
                                            <p:strVal val="0-ppt_w/2"/>
                                          </p:val>
                                        </p:tav>
                                      </p:tavLst>
                                    </p:anim>
                                    <p:anim calcmode="lin" valueType="num">
                                      <p:cBhvr additive="base">
                                        <p:cTn id="231" dur="4000"/>
                                        <p:tgtEl>
                                          <p:spTgt spid="42"/>
                                        </p:tgtEl>
                                        <p:attrNameLst>
                                          <p:attrName>ppt_y</p:attrName>
                                        </p:attrNameLst>
                                      </p:cBhvr>
                                      <p:tavLst>
                                        <p:tav tm="0">
                                          <p:val>
                                            <p:strVal val="ppt_y"/>
                                          </p:val>
                                        </p:tav>
                                        <p:tav tm="100000">
                                          <p:val>
                                            <p:strVal val="1+ppt_h/2"/>
                                          </p:val>
                                        </p:tav>
                                      </p:tavLst>
                                    </p:anim>
                                    <p:set>
                                      <p:cBhvr>
                                        <p:cTn id="232" dur="1" fill="hold">
                                          <p:stCondLst>
                                            <p:cond delay="3999"/>
                                          </p:stCondLst>
                                        </p:cTn>
                                        <p:tgtEl>
                                          <p:spTgt spid="42"/>
                                        </p:tgtEl>
                                        <p:attrNameLst>
                                          <p:attrName>style.visibility</p:attrName>
                                        </p:attrNameLst>
                                      </p:cBhvr>
                                      <p:to>
                                        <p:strVal val="hidden"/>
                                      </p:to>
                                    </p:set>
                                  </p:childTnLst>
                                </p:cTn>
                              </p:par>
                              <p:par>
                                <p:cTn id="233" presetID="17" presetClass="entr" presetSubtype="4" fill="hold" grpId="0" nodeType="withEffect">
                                  <p:stCondLst>
                                    <p:cond delay="0"/>
                                  </p:stCondLst>
                                  <p:childTnLst>
                                    <p:set>
                                      <p:cBhvr>
                                        <p:cTn id="234" dur="1" fill="hold">
                                          <p:stCondLst>
                                            <p:cond delay="0"/>
                                          </p:stCondLst>
                                        </p:cTn>
                                        <p:tgtEl>
                                          <p:spTgt spid="43"/>
                                        </p:tgtEl>
                                        <p:attrNameLst>
                                          <p:attrName>style.visibility</p:attrName>
                                        </p:attrNameLst>
                                      </p:cBhvr>
                                      <p:to>
                                        <p:strVal val="visible"/>
                                      </p:to>
                                    </p:set>
                                    <p:anim calcmode="lin" valueType="num">
                                      <p:cBhvr>
                                        <p:cTn id="235" dur="3000" fill="hold"/>
                                        <p:tgtEl>
                                          <p:spTgt spid="43"/>
                                        </p:tgtEl>
                                        <p:attrNameLst>
                                          <p:attrName>ppt_x</p:attrName>
                                        </p:attrNameLst>
                                      </p:cBhvr>
                                      <p:tavLst>
                                        <p:tav tm="0">
                                          <p:val>
                                            <p:strVal val="#ppt_x"/>
                                          </p:val>
                                        </p:tav>
                                        <p:tav tm="100000">
                                          <p:val>
                                            <p:strVal val="#ppt_x"/>
                                          </p:val>
                                        </p:tav>
                                      </p:tavLst>
                                    </p:anim>
                                    <p:anim calcmode="lin" valueType="num">
                                      <p:cBhvr>
                                        <p:cTn id="236" dur="3000" fill="hold"/>
                                        <p:tgtEl>
                                          <p:spTgt spid="43"/>
                                        </p:tgtEl>
                                        <p:attrNameLst>
                                          <p:attrName>ppt_y</p:attrName>
                                        </p:attrNameLst>
                                      </p:cBhvr>
                                      <p:tavLst>
                                        <p:tav tm="0">
                                          <p:val>
                                            <p:strVal val="#ppt_y+#ppt_h/2"/>
                                          </p:val>
                                        </p:tav>
                                        <p:tav tm="100000">
                                          <p:val>
                                            <p:strVal val="#ppt_y"/>
                                          </p:val>
                                        </p:tav>
                                      </p:tavLst>
                                    </p:anim>
                                    <p:anim calcmode="lin" valueType="num">
                                      <p:cBhvr>
                                        <p:cTn id="237" dur="3000" fill="hold"/>
                                        <p:tgtEl>
                                          <p:spTgt spid="43"/>
                                        </p:tgtEl>
                                        <p:attrNameLst>
                                          <p:attrName>ppt_w</p:attrName>
                                        </p:attrNameLst>
                                      </p:cBhvr>
                                      <p:tavLst>
                                        <p:tav tm="0">
                                          <p:val>
                                            <p:strVal val="#ppt_w"/>
                                          </p:val>
                                        </p:tav>
                                        <p:tav tm="100000">
                                          <p:val>
                                            <p:strVal val="#ppt_w"/>
                                          </p:val>
                                        </p:tav>
                                      </p:tavLst>
                                    </p:anim>
                                    <p:anim calcmode="lin" valueType="num">
                                      <p:cBhvr>
                                        <p:cTn id="238" dur="3000" fill="hold"/>
                                        <p:tgtEl>
                                          <p:spTgt spid="43"/>
                                        </p:tgtEl>
                                        <p:attrNameLst>
                                          <p:attrName>ppt_h</p:attrName>
                                        </p:attrNameLst>
                                      </p:cBhvr>
                                      <p:tavLst>
                                        <p:tav tm="0">
                                          <p:val>
                                            <p:fltVal val="0"/>
                                          </p:val>
                                        </p:tav>
                                        <p:tav tm="100000">
                                          <p:val>
                                            <p:strVal val="#ppt_h"/>
                                          </p:val>
                                        </p:tav>
                                      </p:tavLst>
                                    </p:anim>
                                  </p:childTnLst>
                                </p:cTn>
                              </p:par>
                              <p:par>
                                <p:cTn id="239" presetID="6" presetClass="emph" presetSubtype="0" fill="hold" grpId="1" nodeType="withEffect">
                                  <p:stCondLst>
                                    <p:cond delay="0"/>
                                  </p:stCondLst>
                                  <p:childTnLst>
                                    <p:animScale>
                                      <p:cBhvr>
                                        <p:cTn id="240" dur="3000" fill="hold"/>
                                        <p:tgtEl>
                                          <p:spTgt spid="43"/>
                                        </p:tgtEl>
                                      </p:cBhvr>
                                      <p:by x="400000" y="100000"/>
                                    </p:animScale>
                                  </p:childTnLst>
                                </p:cTn>
                              </p:par>
                              <p:par>
                                <p:cTn id="241" presetID="2" presetClass="exit" presetSubtype="12" fill="hold" grpId="2" nodeType="withEffect">
                                  <p:stCondLst>
                                    <p:cond delay="0"/>
                                  </p:stCondLst>
                                  <p:childTnLst>
                                    <p:anim calcmode="lin" valueType="num">
                                      <p:cBhvr additive="base">
                                        <p:cTn id="242" dur="4000"/>
                                        <p:tgtEl>
                                          <p:spTgt spid="43"/>
                                        </p:tgtEl>
                                        <p:attrNameLst>
                                          <p:attrName>ppt_x</p:attrName>
                                        </p:attrNameLst>
                                      </p:cBhvr>
                                      <p:tavLst>
                                        <p:tav tm="0">
                                          <p:val>
                                            <p:strVal val="ppt_x"/>
                                          </p:val>
                                        </p:tav>
                                        <p:tav tm="100000">
                                          <p:val>
                                            <p:strVal val="0-ppt_w/2"/>
                                          </p:val>
                                        </p:tav>
                                      </p:tavLst>
                                    </p:anim>
                                    <p:anim calcmode="lin" valueType="num">
                                      <p:cBhvr additive="base">
                                        <p:cTn id="243" dur="4000"/>
                                        <p:tgtEl>
                                          <p:spTgt spid="43"/>
                                        </p:tgtEl>
                                        <p:attrNameLst>
                                          <p:attrName>ppt_y</p:attrName>
                                        </p:attrNameLst>
                                      </p:cBhvr>
                                      <p:tavLst>
                                        <p:tav tm="0">
                                          <p:val>
                                            <p:strVal val="ppt_y"/>
                                          </p:val>
                                        </p:tav>
                                        <p:tav tm="100000">
                                          <p:val>
                                            <p:strVal val="1+ppt_h/2"/>
                                          </p:val>
                                        </p:tav>
                                      </p:tavLst>
                                    </p:anim>
                                    <p:set>
                                      <p:cBhvr>
                                        <p:cTn id="244" dur="1" fill="hold">
                                          <p:stCondLst>
                                            <p:cond delay="3999"/>
                                          </p:stCondLst>
                                        </p:cTn>
                                        <p:tgtEl>
                                          <p:spTgt spid="43"/>
                                        </p:tgtEl>
                                        <p:attrNameLst>
                                          <p:attrName>style.visibility</p:attrName>
                                        </p:attrNameLst>
                                      </p:cBhvr>
                                      <p:to>
                                        <p:strVal val="hidden"/>
                                      </p:to>
                                    </p:set>
                                  </p:childTnLst>
                                </p:cTn>
                              </p:par>
                              <p:par>
                                <p:cTn id="245" presetID="17" presetClass="entr" presetSubtype="4" fill="hold" grpId="0" nodeType="withEffect">
                                  <p:stCondLst>
                                    <p:cond delay="0"/>
                                  </p:stCondLst>
                                  <p:childTnLst>
                                    <p:set>
                                      <p:cBhvr>
                                        <p:cTn id="246" dur="1" fill="hold">
                                          <p:stCondLst>
                                            <p:cond delay="0"/>
                                          </p:stCondLst>
                                        </p:cTn>
                                        <p:tgtEl>
                                          <p:spTgt spid="44"/>
                                        </p:tgtEl>
                                        <p:attrNameLst>
                                          <p:attrName>style.visibility</p:attrName>
                                        </p:attrNameLst>
                                      </p:cBhvr>
                                      <p:to>
                                        <p:strVal val="visible"/>
                                      </p:to>
                                    </p:set>
                                    <p:anim calcmode="lin" valueType="num">
                                      <p:cBhvr>
                                        <p:cTn id="247" dur="3000" fill="hold"/>
                                        <p:tgtEl>
                                          <p:spTgt spid="44"/>
                                        </p:tgtEl>
                                        <p:attrNameLst>
                                          <p:attrName>ppt_x</p:attrName>
                                        </p:attrNameLst>
                                      </p:cBhvr>
                                      <p:tavLst>
                                        <p:tav tm="0">
                                          <p:val>
                                            <p:strVal val="#ppt_x"/>
                                          </p:val>
                                        </p:tav>
                                        <p:tav tm="100000">
                                          <p:val>
                                            <p:strVal val="#ppt_x"/>
                                          </p:val>
                                        </p:tav>
                                      </p:tavLst>
                                    </p:anim>
                                    <p:anim calcmode="lin" valueType="num">
                                      <p:cBhvr>
                                        <p:cTn id="248" dur="3000" fill="hold"/>
                                        <p:tgtEl>
                                          <p:spTgt spid="44"/>
                                        </p:tgtEl>
                                        <p:attrNameLst>
                                          <p:attrName>ppt_y</p:attrName>
                                        </p:attrNameLst>
                                      </p:cBhvr>
                                      <p:tavLst>
                                        <p:tav tm="0">
                                          <p:val>
                                            <p:strVal val="#ppt_y+#ppt_h/2"/>
                                          </p:val>
                                        </p:tav>
                                        <p:tav tm="100000">
                                          <p:val>
                                            <p:strVal val="#ppt_y"/>
                                          </p:val>
                                        </p:tav>
                                      </p:tavLst>
                                    </p:anim>
                                    <p:anim calcmode="lin" valueType="num">
                                      <p:cBhvr>
                                        <p:cTn id="249" dur="3000" fill="hold"/>
                                        <p:tgtEl>
                                          <p:spTgt spid="44"/>
                                        </p:tgtEl>
                                        <p:attrNameLst>
                                          <p:attrName>ppt_w</p:attrName>
                                        </p:attrNameLst>
                                      </p:cBhvr>
                                      <p:tavLst>
                                        <p:tav tm="0">
                                          <p:val>
                                            <p:strVal val="#ppt_w"/>
                                          </p:val>
                                        </p:tav>
                                        <p:tav tm="100000">
                                          <p:val>
                                            <p:strVal val="#ppt_w"/>
                                          </p:val>
                                        </p:tav>
                                      </p:tavLst>
                                    </p:anim>
                                    <p:anim calcmode="lin" valueType="num">
                                      <p:cBhvr>
                                        <p:cTn id="250" dur="3000" fill="hold"/>
                                        <p:tgtEl>
                                          <p:spTgt spid="44"/>
                                        </p:tgtEl>
                                        <p:attrNameLst>
                                          <p:attrName>ppt_h</p:attrName>
                                        </p:attrNameLst>
                                      </p:cBhvr>
                                      <p:tavLst>
                                        <p:tav tm="0">
                                          <p:val>
                                            <p:fltVal val="0"/>
                                          </p:val>
                                        </p:tav>
                                        <p:tav tm="100000">
                                          <p:val>
                                            <p:strVal val="#ppt_h"/>
                                          </p:val>
                                        </p:tav>
                                      </p:tavLst>
                                    </p:anim>
                                  </p:childTnLst>
                                </p:cTn>
                              </p:par>
                              <p:par>
                                <p:cTn id="251" presetID="6" presetClass="emph" presetSubtype="0" fill="hold" grpId="1" nodeType="withEffect">
                                  <p:stCondLst>
                                    <p:cond delay="0"/>
                                  </p:stCondLst>
                                  <p:childTnLst>
                                    <p:animScale>
                                      <p:cBhvr>
                                        <p:cTn id="252" dur="3000" fill="hold"/>
                                        <p:tgtEl>
                                          <p:spTgt spid="44"/>
                                        </p:tgtEl>
                                      </p:cBhvr>
                                      <p:by x="400000" y="100000"/>
                                    </p:animScale>
                                  </p:childTnLst>
                                </p:cTn>
                              </p:par>
                              <p:par>
                                <p:cTn id="253" presetID="2" presetClass="exit" presetSubtype="12" fill="hold" grpId="2" nodeType="withEffect">
                                  <p:stCondLst>
                                    <p:cond delay="0"/>
                                  </p:stCondLst>
                                  <p:childTnLst>
                                    <p:anim calcmode="lin" valueType="num">
                                      <p:cBhvr additive="base">
                                        <p:cTn id="254" dur="4000"/>
                                        <p:tgtEl>
                                          <p:spTgt spid="44"/>
                                        </p:tgtEl>
                                        <p:attrNameLst>
                                          <p:attrName>ppt_x</p:attrName>
                                        </p:attrNameLst>
                                      </p:cBhvr>
                                      <p:tavLst>
                                        <p:tav tm="0">
                                          <p:val>
                                            <p:strVal val="ppt_x"/>
                                          </p:val>
                                        </p:tav>
                                        <p:tav tm="100000">
                                          <p:val>
                                            <p:strVal val="0-ppt_w/2"/>
                                          </p:val>
                                        </p:tav>
                                      </p:tavLst>
                                    </p:anim>
                                    <p:anim calcmode="lin" valueType="num">
                                      <p:cBhvr additive="base">
                                        <p:cTn id="255" dur="4000"/>
                                        <p:tgtEl>
                                          <p:spTgt spid="44"/>
                                        </p:tgtEl>
                                        <p:attrNameLst>
                                          <p:attrName>ppt_y</p:attrName>
                                        </p:attrNameLst>
                                      </p:cBhvr>
                                      <p:tavLst>
                                        <p:tav tm="0">
                                          <p:val>
                                            <p:strVal val="ppt_y"/>
                                          </p:val>
                                        </p:tav>
                                        <p:tav tm="100000">
                                          <p:val>
                                            <p:strVal val="1+ppt_h/2"/>
                                          </p:val>
                                        </p:tav>
                                      </p:tavLst>
                                    </p:anim>
                                    <p:set>
                                      <p:cBhvr>
                                        <p:cTn id="256" dur="1" fill="hold">
                                          <p:stCondLst>
                                            <p:cond delay="3999"/>
                                          </p:stCondLst>
                                        </p:cTn>
                                        <p:tgtEl>
                                          <p:spTgt spid="44"/>
                                        </p:tgtEl>
                                        <p:attrNameLst>
                                          <p:attrName>style.visibility</p:attrName>
                                        </p:attrNameLst>
                                      </p:cBhvr>
                                      <p:to>
                                        <p:strVal val="hidden"/>
                                      </p:to>
                                    </p:set>
                                  </p:childTnLst>
                                </p:cTn>
                              </p:par>
                              <p:par>
                                <p:cTn id="257" presetID="17" presetClass="entr" presetSubtype="4" fill="hold" grpId="0" nodeType="withEffect">
                                  <p:stCondLst>
                                    <p:cond delay="0"/>
                                  </p:stCondLst>
                                  <p:childTnLst>
                                    <p:set>
                                      <p:cBhvr>
                                        <p:cTn id="258" dur="1" fill="hold">
                                          <p:stCondLst>
                                            <p:cond delay="0"/>
                                          </p:stCondLst>
                                        </p:cTn>
                                        <p:tgtEl>
                                          <p:spTgt spid="45"/>
                                        </p:tgtEl>
                                        <p:attrNameLst>
                                          <p:attrName>style.visibility</p:attrName>
                                        </p:attrNameLst>
                                      </p:cBhvr>
                                      <p:to>
                                        <p:strVal val="visible"/>
                                      </p:to>
                                    </p:set>
                                    <p:anim calcmode="lin" valueType="num">
                                      <p:cBhvr>
                                        <p:cTn id="259" dur="3000" fill="hold"/>
                                        <p:tgtEl>
                                          <p:spTgt spid="45"/>
                                        </p:tgtEl>
                                        <p:attrNameLst>
                                          <p:attrName>ppt_x</p:attrName>
                                        </p:attrNameLst>
                                      </p:cBhvr>
                                      <p:tavLst>
                                        <p:tav tm="0">
                                          <p:val>
                                            <p:strVal val="#ppt_x"/>
                                          </p:val>
                                        </p:tav>
                                        <p:tav tm="100000">
                                          <p:val>
                                            <p:strVal val="#ppt_x"/>
                                          </p:val>
                                        </p:tav>
                                      </p:tavLst>
                                    </p:anim>
                                    <p:anim calcmode="lin" valueType="num">
                                      <p:cBhvr>
                                        <p:cTn id="260" dur="3000" fill="hold"/>
                                        <p:tgtEl>
                                          <p:spTgt spid="45"/>
                                        </p:tgtEl>
                                        <p:attrNameLst>
                                          <p:attrName>ppt_y</p:attrName>
                                        </p:attrNameLst>
                                      </p:cBhvr>
                                      <p:tavLst>
                                        <p:tav tm="0">
                                          <p:val>
                                            <p:strVal val="#ppt_y+#ppt_h/2"/>
                                          </p:val>
                                        </p:tav>
                                        <p:tav tm="100000">
                                          <p:val>
                                            <p:strVal val="#ppt_y"/>
                                          </p:val>
                                        </p:tav>
                                      </p:tavLst>
                                    </p:anim>
                                    <p:anim calcmode="lin" valueType="num">
                                      <p:cBhvr>
                                        <p:cTn id="261" dur="3000" fill="hold"/>
                                        <p:tgtEl>
                                          <p:spTgt spid="45"/>
                                        </p:tgtEl>
                                        <p:attrNameLst>
                                          <p:attrName>ppt_w</p:attrName>
                                        </p:attrNameLst>
                                      </p:cBhvr>
                                      <p:tavLst>
                                        <p:tav tm="0">
                                          <p:val>
                                            <p:strVal val="#ppt_w"/>
                                          </p:val>
                                        </p:tav>
                                        <p:tav tm="100000">
                                          <p:val>
                                            <p:strVal val="#ppt_w"/>
                                          </p:val>
                                        </p:tav>
                                      </p:tavLst>
                                    </p:anim>
                                    <p:anim calcmode="lin" valueType="num">
                                      <p:cBhvr>
                                        <p:cTn id="262" dur="3000" fill="hold"/>
                                        <p:tgtEl>
                                          <p:spTgt spid="45"/>
                                        </p:tgtEl>
                                        <p:attrNameLst>
                                          <p:attrName>ppt_h</p:attrName>
                                        </p:attrNameLst>
                                      </p:cBhvr>
                                      <p:tavLst>
                                        <p:tav tm="0">
                                          <p:val>
                                            <p:fltVal val="0"/>
                                          </p:val>
                                        </p:tav>
                                        <p:tav tm="100000">
                                          <p:val>
                                            <p:strVal val="#ppt_h"/>
                                          </p:val>
                                        </p:tav>
                                      </p:tavLst>
                                    </p:anim>
                                  </p:childTnLst>
                                </p:cTn>
                              </p:par>
                              <p:par>
                                <p:cTn id="263" presetID="6" presetClass="emph" presetSubtype="0" fill="hold" grpId="1" nodeType="withEffect">
                                  <p:stCondLst>
                                    <p:cond delay="0"/>
                                  </p:stCondLst>
                                  <p:childTnLst>
                                    <p:animScale>
                                      <p:cBhvr>
                                        <p:cTn id="264" dur="3000" fill="hold"/>
                                        <p:tgtEl>
                                          <p:spTgt spid="45"/>
                                        </p:tgtEl>
                                      </p:cBhvr>
                                      <p:by x="400000" y="100000"/>
                                    </p:animScale>
                                  </p:childTnLst>
                                </p:cTn>
                              </p:par>
                              <p:par>
                                <p:cTn id="265" presetID="2" presetClass="exit" presetSubtype="12" fill="hold" grpId="2" nodeType="withEffect">
                                  <p:stCondLst>
                                    <p:cond delay="0"/>
                                  </p:stCondLst>
                                  <p:childTnLst>
                                    <p:anim calcmode="lin" valueType="num">
                                      <p:cBhvr additive="base">
                                        <p:cTn id="266" dur="4000"/>
                                        <p:tgtEl>
                                          <p:spTgt spid="45"/>
                                        </p:tgtEl>
                                        <p:attrNameLst>
                                          <p:attrName>ppt_x</p:attrName>
                                        </p:attrNameLst>
                                      </p:cBhvr>
                                      <p:tavLst>
                                        <p:tav tm="0">
                                          <p:val>
                                            <p:strVal val="ppt_x"/>
                                          </p:val>
                                        </p:tav>
                                        <p:tav tm="100000">
                                          <p:val>
                                            <p:strVal val="0-ppt_w/2"/>
                                          </p:val>
                                        </p:tav>
                                      </p:tavLst>
                                    </p:anim>
                                    <p:anim calcmode="lin" valueType="num">
                                      <p:cBhvr additive="base">
                                        <p:cTn id="267" dur="4000"/>
                                        <p:tgtEl>
                                          <p:spTgt spid="45"/>
                                        </p:tgtEl>
                                        <p:attrNameLst>
                                          <p:attrName>ppt_y</p:attrName>
                                        </p:attrNameLst>
                                      </p:cBhvr>
                                      <p:tavLst>
                                        <p:tav tm="0">
                                          <p:val>
                                            <p:strVal val="ppt_y"/>
                                          </p:val>
                                        </p:tav>
                                        <p:tav tm="100000">
                                          <p:val>
                                            <p:strVal val="1+ppt_h/2"/>
                                          </p:val>
                                        </p:tav>
                                      </p:tavLst>
                                    </p:anim>
                                    <p:set>
                                      <p:cBhvr>
                                        <p:cTn id="268" dur="1" fill="hold">
                                          <p:stCondLst>
                                            <p:cond delay="3999"/>
                                          </p:stCondLst>
                                        </p:cTn>
                                        <p:tgtEl>
                                          <p:spTgt spid="45"/>
                                        </p:tgtEl>
                                        <p:attrNameLst>
                                          <p:attrName>style.visibility</p:attrName>
                                        </p:attrNameLst>
                                      </p:cBhvr>
                                      <p:to>
                                        <p:strVal val="hidden"/>
                                      </p:to>
                                    </p:set>
                                  </p:childTnLst>
                                </p:cTn>
                              </p:par>
                              <p:par>
                                <p:cTn id="269" presetID="17" presetClass="entr" presetSubtype="4" fill="hold" grpId="0" nodeType="withEffect">
                                  <p:stCondLst>
                                    <p:cond delay="0"/>
                                  </p:stCondLst>
                                  <p:childTnLst>
                                    <p:set>
                                      <p:cBhvr>
                                        <p:cTn id="270" dur="1" fill="hold">
                                          <p:stCondLst>
                                            <p:cond delay="0"/>
                                          </p:stCondLst>
                                        </p:cTn>
                                        <p:tgtEl>
                                          <p:spTgt spid="46"/>
                                        </p:tgtEl>
                                        <p:attrNameLst>
                                          <p:attrName>style.visibility</p:attrName>
                                        </p:attrNameLst>
                                      </p:cBhvr>
                                      <p:to>
                                        <p:strVal val="visible"/>
                                      </p:to>
                                    </p:set>
                                    <p:anim calcmode="lin" valueType="num">
                                      <p:cBhvr>
                                        <p:cTn id="271" dur="3000" fill="hold"/>
                                        <p:tgtEl>
                                          <p:spTgt spid="46"/>
                                        </p:tgtEl>
                                        <p:attrNameLst>
                                          <p:attrName>ppt_x</p:attrName>
                                        </p:attrNameLst>
                                      </p:cBhvr>
                                      <p:tavLst>
                                        <p:tav tm="0">
                                          <p:val>
                                            <p:strVal val="#ppt_x"/>
                                          </p:val>
                                        </p:tav>
                                        <p:tav tm="100000">
                                          <p:val>
                                            <p:strVal val="#ppt_x"/>
                                          </p:val>
                                        </p:tav>
                                      </p:tavLst>
                                    </p:anim>
                                    <p:anim calcmode="lin" valueType="num">
                                      <p:cBhvr>
                                        <p:cTn id="272" dur="3000" fill="hold"/>
                                        <p:tgtEl>
                                          <p:spTgt spid="46"/>
                                        </p:tgtEl>
                                        <p:attrNameLst>
                                          <p:attrName>ppt_y</p:attrName>
                                        </p:attrNameLst>
                                      </p:cBhvr>
                                      <p:tavLst>
                                        <p:tav tm="0">
                                          <p:val>
                                            <p:strVal val="#ppt_y+#ppt_h/2"/>
                                          </p:val>
                                        </p:tav>
                                        <p:tav tm="100000">
                                          <p:val>
                                            <p:strVal val="#ppt_y"/>
                                          </p:val>
                                        </p:tav>
                                      </p:tavLst>
                                    </p:anim>
                                    <p:anim calcmode="lin" valueType="num">
                                      <p:cBhvr>
                                        <p:cTn id="273" dur="3000" fill="hold"/>
                                        <p:tgtEl>
                                          <p:spTgt spid="46"/>
                                        </p:tgtEl>
                                        <p:attrNameLst>
                                          <p:attrName>ppt_w</p:attrName>
                                        </p:attrNameLst>
                                      </p:cBhvr>
                                      <p:tavLst>
                                        <p:tav tm="0">
                                          <p:val>
                                            <p:strVal val="#ppt_w"/>
                                          </p:val>
                                        </p:tav>
                                        <p:tav tm="100000">
                                          <p:val>
                                            <p:strVal val="#ppt_w"/>
                                          </p:val>
                                        </p:tav>
                                      </p:tavLst>
                                    </p:anim>
                                    <p:anim calcmode="lin" valueType="num">
                                      <p:cBhvr>
                                        <p:cTn id="274" dur="3000" fill="hold"/>
                                        <p:tgtEl>
                                          <p:spTgt spid="46"/>
                                        </p:tgtEl>
                                        <p:attrNameLst>
                                          <p:attrName>ppt_h</p:attrName>
                                        </p:attrNameLst>
                                      </p:cBhvr>
                                      <p:tavLst>
                                        <p:tav tm="0">
                                          <p:val>
                                            <p:fltVal val="0"/>
                                          </p:val>
                                        </p:tav>
                                        <p:tav tm="100000">
                                          <p:val>
                                            <p:strVal val="#ppt_h"/>
                                          </p:val>
                                        </p:tav>
                                      </p:tavLst>
                                    </p:anim>
                                  </p:childTnLst>
                                </p:cTn>
                              </p:par>
                              <p:par>
                                <p:cTn id="275" presetID="6" presetClass="emph" presetSubtype="0" fill="hold" grpId="1" nodeType="withEffect">
                                  <p:stCondLst>
                                    <p:cond delay="0"/>
                                  </p:stCondLst>
                                  <p:childTnLst>
                                    <p:animScale>
                                      <p:cBhvr>
                                        <p:cTn id="276" dur="3000" fill="hold"/>
                                        <p:tgtEl>
                                          <p:spTgt spid="46"/>
                                        </p:tgtEl>
                                      </p:cBhvr>
                                      <p:by x="400000" y="100000"/>
                                    </p:animScale>
                                  </p:childTnLst>
                                </p:cTn>
                              </p:par>
                              <p:par>
                                <p:cTn id="277" presetID="2" presetClass="exit" presetSubtype="12" fill="hold" grpId="2" nodeType="withEffect">
                                  <p:stCondLst>
                                    <p:cond delay="0"/>
                                  </p:stCondLst>
                                  <p:childTnLst>
                                    <p:anim calcmode="lin" valueType="num">
                                      <p:cBhvr additive="base">
                                        <p:cTn id="278" dur="4000"/>
                                        <p:tgtEl>
                                          <p:spTgt spid="46"/>
                                        </p:tgtEl>
                                        <p:attrNameLst>
                                          <p:attrName>ppt_x</p:attrName>
                                        </p:attrNameLst>
                                      </p:cBhvr>
                                      <p:tavLst>
                                        <p:tav tm="0">
                                          <p:val>
                                            <p:strVal val="ppt_x"/>
                                          </p:val>
                                        </p:tav>
                                        <p:tav tm="100000">
                                          <p:val>
                                            <p:strVal val="0-ppt_w/2"/>
                                          </p:val>
                                        </p:tav>
                                      </p:tavLst>
                                    </p:anim>
                                    <p:anim calcmode="lin" valueType="num">
                                      <p:cBhvr additive="base">
                                        <p:cTn id="279" dur="4000"/>
                                        <p:tgtEl>
                                          <p:spTgt spid="46"/>
                                        </p:tgtEl>
                                        <p:attrNameLst>
                                          <p:attrName>ppt_y</p:attrName>
                                        </p:attrNameLst>
                                      </p:cBhvr>
                                      <p:tavLst>
                                        <p:tav tm="0">
                                          <p:val>
                                            <p:strVal val="ppt_y"/>
                                          </p:val>
                                        </p:tav>
                                        <p:tav tm="100000">
                                          <p:val>
                                            <p:strVal val="1+ppt_h/2"/>
                                          </p:val>
                                        </p:tav>
                                      </p:tavLst>
                                    </p:anim>
                                    <p:set>
                                      <p:cBhvr>
                                        <p:cTn id="280" dur="1" fill="hold">
                                          <p:stCondLst>
                                            <p:cond delay="3999"/>
                                          </p:stCondLst>
                                        </p:cTn>
                                        <p:tgtEl>
                                          <p:spTgt spid="46"/>
                                        </p:tgtEl>
                                        <p:attrNameLst>
                                          <p:attrName>style.visibility</p:attrName>
                                        </p:attrNameLst>
                                      </p:cBhvr>
                                      <p:to>
                                        <p:strVal val="hidden"/>
                                      </p:to>
                                    </p:set>
                                  </p:childTnLst>
                                </p:cTn>
                              </p:par>
                              <p:par>
                                <p:cTn id="281" presetID="17" presetClass="entr" presetSubtype="4" fill="hold" grpId="0" nodeType="withEffect">
                                  <p:stCondLst>
                                    <p:cond delay="0"/>
                                  </p:stCondLst>
                                  <p:childTnLst>
                                    <p:set>
                                      <p:cBhvr>
                                        <p:cTn id="282" dur="1" fill="hold">
                                          <p:stCondLst>
                                            <p:cond delay="0"/>
                                          </p:stCondLst>
                                        </p:cTn>
                                        <p:tgtEl>
                                          <p:spTgt spid="47"/>
                                        </p:tgtEl>
                                        <p:attrNameLst>
                                          <p:attrName>style.visibility</p:attrName>
                                        </p:attrNameLst>
                                      </p:cBhvr>
                                      <p:to>
                                        <p:strVal val="visible"/>
                                      </p:to>
                                    </p:set>
                                    <p:anim calcmode="lin" valueType="num">
                                      <p:cBhvr>
                                        <p:cTn id="283" dur="3000" fill="hold"/>
                                        <p:tgtEl>
                                          <p:spTgt spid="47"/>
                                        </p:tgtEl>
                                        <p:attrNameLst>
                                          <p:attrName>ppt_x</p:attrName>
                                        </p:attrNameLst>
                                      </p:cBhvr>
                                      <p:tavLst>
                                        <p:tav tm="0">
                                          <p:val>
                                            <p:strVal val="#ppt_x"/>
                                          </p:val>
                                        </p:tav>
                                        <p:tav tm="100000">
                                          <p:val>
                                            <p:strVal val="#ppt_x"/>
                                          </p:val>
                                        </p:tav>
                                      </p:tavLst>
                                    </p:anim>
                                    <p:anim calcmode="lin" valueType="num">
                                      <p:cBhvr>
                                        <p:cTn id="284" dur="3000" fill="hold"/>
                                        <p:tgtEl>
                                          <p:spTgt spid="47"/>
                                        </p:tgtEl>
                                        <p:attrNameLst>
                                          <p:attrName>ppt_y</p:attrName>
                                        </p:attrNameLst>
                                      </p:cBhvr>
                                      <p:tavLst>
                                        <p:tav tm="0">
                                          <p:val>
                                            <p:strVal val="#ppt_y+#ppt_h/2"/>
                                          </p:val>
                                        </p:tav>
                                        <p:tav tm="100000">
                                          <p:val>
                                            <p:strVal val="#ppt_y"/>
                                          </p:val>
                                        </p:tav>
                                      </p:tavLst>
                                    </p:anim>
                                    <p:anim calcmode="lin" valueType="num">
                                      <p:cBhvr>
                                        <p:cTn id="285" dur="3000" fill="hold"/>
                                        <p:tgtEl>
                                          <p:spTgt spid="47"/>
                                        </p:tgtEl>
                                        <p:attrNameLst>
                                          <p:attrName>ppt_w</p:attrName>
                                        </p:attrNameLst>
                                      </p:cBhvr>
                                      <p:tavLst>
                                        <p:tav tm="0">
                                          <p:val>
                                            <p:strVal val="#ppt_w"/>
                                          </p:val>
                                        </p:tav>
                                        <p:tav tm="100000">
                                          <p:val>
                                            <p:strVal val="#ppt_w"/>
                                          </p:val>
                                        </p:tav>
                                      </p:tavLst>
                                    </p:anim>
                                    <p:anim calcmode="lin" valueType="num">
                                      <p:cBhvr>
                                        <p:cTn id="286" dur="3000" fill="hold"/>
                                        <p:tgtEl>
                                          <p:spTgt spid="47"/>
                                        </p:tgtEl>
                                        <p:attrNameLst>
                                          <p:attrName>ppt_h</p:attrName>
                                        </p:attrNameLst>
                                      </p:cBhvr>
                                      <p:tavLst>
                                        <p:tav tm="0">
                                          <p:val>
                                            <p:fltVal val="0"/>
                                          </p:val>
                                        </p:tav>
                                        <p:tav tm="100000">
                                          <p:val>
                                            <p:strVal val="#ppt_h"/>
                                          </p:val>
                                        </p:tav>
                                      </p:tavLst>
                                    </p:anim>
                                  </p:childTnLst>
                                </p:cTn>
                              </p:par>
                              <p:par>
                                <p:cTn id="287" presetID="6" presetClass="emph" presetSubtype="0" fill="hold" grpId="1" nodeType="withEffect">
                                  <p:stCondLst>
                                    <p:cond delay="0"/>
                                  </p:stCondLst>
                                  <p:childTnLst>
                                    <p:animScale>
                                      <p:cBhvr>
                                        <p:cTn id="288" dur="3000" fill="hold"/>
                                        <p:tgtEl>
                                          <p:spTgt spid="47"/>
                                        </p:tgtEl>
                                      </p:cBhvr>
                                      <p:by x="400000" y="100000"/>
                                    </p:animScale>
                                  </p:childTnLst>
                                </p:cTn>
                              </p:par>
                              <p:par>
                                <p:cTn id="289" presetID="2" presetClass="exit" presetSubtype="12" fill="hold" grpId="2" nodeType="withEffect">
                                  <p:stCondLst>
                                    <p:cond delay="0"/>
                                  </p:stCondLst>
                                  <p:childTnLst>
                                    <p:anim calcmode="lin" valueType="num">
                                      <p:cBhvr additive="base">
                                        <p:cTn id="290" dur="4000"/>
                                        <p:tgtEl>
                                          <p:spTgt spid="47"/>
                                        </p:tgtEl>
                                        <p:attrNameLst>
                                          <p:attrName>ppt_x</p:attrName>
                                        </p:attrNameLst>
                                      </p:cBhvr>
                                      <p:tavLst>
                                        <p:tav tm="0">
                                          <p:val>
                                            <p:strVal val="ppt_x"/>
                                          </p:val>
                                        </p:tav>
                                        <p:tav tm="100000">
                                          <p:val>
                                            <p:strVal val="0-ppt_w/2"/>
                                          </p:val>
                                        </p:tav>
                                      </p:tavLst>
                                    </p:anim>
                                    <p:anim calcmode="lin" valueType="num">
                                      <p:cBhvr additive="base">
                                        <p:cTn id="291" dur="4000"/>
                                        <p:tgtEl>
                                          <p:spTgt spid="47"/>
                                        </p:tgtEl>
                                        <p:attrNameLst>
                                          <p:attrName>ppt_y</p:attrName>
                                        </p:attrNameLst>
                                      </p:cBhvr>
                                      <p:tavLst>
                                        <p:tav tm="0">
                                          <p:val>
                                            <p:strVal val="ppt_y"/>
                                          </p:val>
                                        </p:tav>
                                        <p:tav tm="100000">
                                          <p:val>
                                            <p:strVal val="1+ppt_h/2"/>
                                          </p:val>
                                        </p:tav>
                                      </p:tavLst>
                                    </p:anim>
                                    <p:set>
                                      <p:cBhvr>
                                        <p:cTn id="292" dur="1" fill="hold">
                                          <p:stCondLst>
                                            <p:cond delay="3999"/>
                                          </p:stCondLst>
                                        </p:cTn>
                                        <p:tgtEl>
                                          <p:spTgt spid="47"/>
                                        </p:tgtEl>
                                        <p:attrNameLst>
                                          <p:attrName>style.visibility</p:attrName>
                                        </p:attrNameLst>
                                      </p:cBhvr>
                                      <p:to>
                                        <p:strVal val="hidden"/>
                                      </p:to>
                                    </p:set>
                                  </p:childTnLst>
                                </p:cTn>
                              </p:par>
                              <p:par>
                                <p:cTn id="293" presetID="17" presetClass="entr" presetSubtype="4" fill="hold" grpId="0" nodeType="withEffect">
                                  <p:stCondLst>
                                    <p:cond delay="0"/>
                                  </p:stCondLst>
                                  <p:childTnLst>
                                    <p:set>
                                      <p:cBhvr>
                                        <p:cTn id="294" dur="1" fill="hold">
                                          <p:stCondLst>
                                            <p:cond delay="0"/>
                                          </p:stCondLst>
                                        </p:cTn>
                                        <p:tgtEl>
                                          <p:spTgt spid="48"/>
                                        </p:tgtEl>
                                        <p:attrNameLst>
                                          <p:attrName>style.visibility</p:attrName>
                                        </p:attrNameLst>
                                      </p:cBhvr>
                                      <p:to>
                                        <p:strVal val="visible"/>
                                      </p:to>
                                    </p:set>
                                    <p:anim calcmode="lin" valueType="num">
                                      <p:cBhvr>
                                        <p:cTn id="295" dur="3000" fill="hold"/>
                                        <p:tgtEl>
                                          <p:spTgt spid="48"/>
                                        </p:tgtEl>
                                        <p:attrNameLst>
                                          <p:attrName>ppt_x</p:attrName>
                                        </p:attrNameLst>
                                      </p:cBhvr>
                                      <p:tavLst>
                                        <p:tav tm="0">
                                          <p:val>
                                            <p:strVal val="#ppt_x"/>
                                          </p:val>
                                        </p:tav>
                                        <p:tav tm="100000">
                                          <p:val>
                                            <p:strVal val="#ppt_x"/>
                                          </p:val>
                                        </p:tav>
                                      </p:tavLst>
                                    </p:anim>
                                    <p:anim calcmode="lin" valueType="num">
                                      <p:cBhvr>
                                        <p:cTn id="296" dur="3000" fill="hold"/>
                                        <p:tgtEl>
                                          <p:spTgt spid="48"/>
                                        </p:tgtEl>
                                        <p:attrNameLst>
                                          <p:attrName>ppt_y</p:attrName>
                                        </p:attrNameLst>
                                      </p:cBhvr>
                                      <p:tavLst>
                                        <p:tav tm="0">
                                          <p:val>
                                            <p:strVal val="#ppt_y+#ppt_h/2"/>
                                          </p:val>
                                        </p:tav>
                                        <p:tav tm="100000">
                                          <p:val>
                                            <p:strVal val="#ppt_y"/>
                                          </p:val>
                                        </p:tav>
                                      </p:tavLst>
                                    </p:anim>
                                    <p:anim calcmode="lin" valueType="num">
                                      <p:cBhvr>
                                        <p:cTn id="297" dur="3000" fill="hold"/>
                                        <p:tgtEl>
                                          <p:spTgt spid="48"/>
                                        </p:tgtEl>
                                        <p:attrNameLst>
                                          <p:attrName>ppt_w</p:attrName>
                                        </p:attrNameLst>
                                      </p:cBhvr>
                                      <p:tavLst>
                                        <p:tav tm="0">
                                          <p:val>
                                            <p:strVal val="#ppt_w"/>
                                          </p:val>
                                        </p:tav>
                                        <p:tav tm="100000">
                                          <p:val>
                                            <p:strVal val="#ppt_w"/>
                                          </p:val>
                                        </p:tav>
                                      </p:tavLst>
                                    </p:anim>
                                    <p:anim calcmode="lin" valueType="num">
                                      <p:cBhvr>
                                        <p:cTn id="298" dur="3000" fill="hold"/>
                                        <p:tgtEl>
                                          <p:spTgt spid="48"/>
                                        </p:tgtEl>
                                        <p:attrNameLst>
                                          <p:attrName>ppt_h</p:attrName>
                                        </p:attrNameLst>
                                      </p:cBhvr>
                                      <p:tavLst>
                                        <p:tav tm="0">
                                          <p:val>
                                            <p:fltVal val="0"/>
                                          </p:val>
                                        </p:tav>
                                        <p:tav tm="100000">
                                          <p:val>
                                            <p:strVal val="#ppt_h"/>
                                          </p:val>
                                        </p:tav>
                                      </p:tavLst>
                                    </p:anim>
                                  </p:childTnLst>
                                </p:cTn>
                              </p:par>
                              <p:par>
                                <p:cTn id="299" presetID="6" presetClass="emph" presetSubtype="0" fill="hold" grpId="1" nodeType="withEffect">
                                  <p:stCondLst>
                                    <p:cond delay="0"/>
                                  </p:stCondLst>
                                  <p:childTnLst>
                                    <p:animScale>
                                      <p:cBhvr>
                                        <p:cTn id="300" dur="3000" fill="hold"/>
                                        <p:tgtEl>
                                          <p:spTgt spid="48"/>
                                        </p:tgtEl>
                                      </p:cBhvr>
                                      <p:by x="400000" y="100000"/>
                                    </p:animScale>
                                  </p:childTnLst>
                                </p:cTn>
                              </p:par>
                              <p:par>
                                <p:cTn id="301" presetID="2" presetClass="exit" presetSubtype="12" fill="hold" grpId="2" nodeType="withEffect">
                                  <p:stCondLst>
                                    <p:cond delay="0"/>
                                  </p:stCondLst>
                                  <p:childTnLst>
                                    <p:anim calcmode="lin" valueType="num">
                                      <p:cBhvr additive="base">
                                        <p:cTn id="302" dur="4000"/>
                                        <p:tgtEl>
                                          <p:spTgt spid="48"/>
                                        </p:tgtEl>
                                        <p:attrNameLst>
                                          <p:attrName>ppt_x</p:attrName>
                                        </p:attrNameLst>
                                      </p:cBhvr>
                                      <p:tavLst>
                                        <p:tav tm="0">
                                          <p:val>
                                            <p:strVal val="ppt_x"/>
                                          </p:val>
                                        </p:tav>
                                        <p:tav tm="100000">
                                          <p:val>
                                            <p:strVal val="0-ppt_w/2"/>
                                          </p:val>
                                        </p:tav>
                                      </p:tavLst>
                                    </p:anim>
                                    <p:anim calcmode="lin" valueType="num">
                                      <p:cBhvr additive="base">
                                        <p:cTn id="303" dur="4000"/>
                                        <p:tgtEl>
                                          <p:spTgt spid="48"/>
                                        </p:tgtEl>
                                        <p:attrNameLst>
                                          <p:attrName>ppt_y</p:attrName>
                                        </p:attrNameLst>
                                      </p:cBhvr>
                                      <p:tavLst>
                                        <p:tav tm="0">
                                          <p:val>
                                            <p:strVal val="ppt_y"/>
                                          </p:val>
                                        </p:tav>
                                        <p:tav tm="100000">
                                          <p:val>
                                            <p:strVal val="1+ppt_h/2"/>
                                          </p:val>
                                        </p:tav>
                                      </p:tavLst>
                                    </p:anim>
                                    <p:set>
                                      <p:cBhvr>
                                        <p:cTn id="304" dur="1" fill="hold">
                                          <p:stCondLst>
                                            <p:cond delay="3999"/>
                                          </p:stCondLst>
                                        </p:cTn>
                                        <p:tgtEl>
                                          <p:spTgt spid="48"/>
                                        </p:tgtEl>
                                        <p:attrNameLst>
                                          <p:attrName>style.visibility</p:attrName>
                                        </p:attrNameLst>
                                      </p:cBhvr>
                                      <p:to>
                                        <p:strVal val="hidden"/>
                                      </p:to>
                                    </p:set>
                                  </p:childTnLst>
                                </p:cTn>
                              </p:par>
                              <p:par>
                                <p:cTn id="305" presetID="17" presetClass="entr" presetSubtype="4" fill="hold" grpId="0" nodeType="withEffect">
                                  <p:stCondLst>
                                    <p:cond delay="0"/>
                                  </p:stCondLst>
                                  <p:childTnLst>
                                    <p:set>
                                      <p:cBhvr>
                                        <p:cTn id="306" dur="1" fill="hold">
                                          <p:stCondLst>
                                            <p:cond delay="0"/>
                                          </p:stCondLst>
                                        </p:cTn>
                                        <p:tgtEl>
                                          <p:spTgt spid="49"/>
                                        </p:tgtEl>
                                        <p:attrNameLst>
                                          <p:attrName>style.visibility</p:attrName>
                                        </p:attrNameLst>
                                      </p:cBhvr>
                                      <p:to>
                                        <p:strVal val="visible"/>
                                      </p:to>
                                    </p:set>
                                    <p:anim calcmode="lin" valueType="num">
                                      <p:cBhvr>
                                        <p:cTn id="307" dur="3000" fill="hold"/>
                                        <p:tgtEl>
                                          <p:spTgt spid="49"/>
                                        </p:tgtEl>
                                        <p:attrNameLst>
                                          <p:attrName>ppt_x</p:attrName>
                                        </p:attrNameLst>
                                      </p:cBhvr>
                                      <p:tavLst>
                                        <p:tav tm="0">
                                          <p:val>
                                            <p:strVal val="#ppt_x"/>
                                          </p:val>
                                        </p:tav>
                                        <p:tav tm="100000">
                                          <p:val>
                                            <p:strVal val="#ppt_x"/>
                                          </p:val>
                                        </p:tav>
                                      </p:tavLst>
                                    </p:anim>
                                    <p:anim calcmode="lin" valueType="num">
                                      <p:cBhvr>
                                        <p:cTn id="308" dur="3000" fill="hold"/>
                                        <p:tgtEl>
                                          <p:spTgt spid="49"/>
                                        </p:tgtEl>
                                        <p:attrNameLst>
                                          <p:attrName>ppt_y</p:attrName>
                                        </p:attrNameLst>
                                      </p:cBhvr>
                                      <p:tavLst>
                                        <p:tav tm="0">
                                          <p:val>
                                            <p:strVal val="#ppt_y+#ppt_h/2"/>
                                          </p:val>
                                        </p:tav>
                                        <p:tav tm="100000">
                                          <p:val>
                                            <p:strVal val="#ppt_y"/>
                                          </p:val>
                                        </p:tav>
                                      </p:tavLst>
                                    </p:anim>
                                    <p:anim calcmode="lin" valueType="num">
                                      <p:cBhvr>
                                        <p:cTn id="309" dur="3000" fill="hold"/>
                                        <p:tgtEl>
                                          <p:spTgt spid="49"/>
                                        </p:tgtEl>
                                        <p:attrNameLst>
                                          <p:attrName>ppt_w</p:attrName>
                                        </p:attrNameLst>
                                      </p:cBhvr>
                                      <p:tavLst>
                                        <p:tav tm="0">
                                          <p:val>
                                            <p:strVal val="#ppt_w"/>
                                          </p:val>
                                        </p:tav>
                                        <p:tav tm="100000">
                                          <p:val>
                                            <p:strVal val="#ppt_w"/>
                                          </p:val>
                                        </p:tav>
                                      </p:tavLst>
                                    </p:anim>
                                    <p:anim calcmode="lin" valueType="num">
                                      <p:cBhvr>
                                        <p:cTn id="310" dur="3000" fill="hold"/>
                                        <p:tgtEl>
                                          <p:spTgt spid="49"/>
                                        </p:tgtEl>
                                        <p:attrNameLst>
                                          <p:attrName>ppt_h</p:attrName>
                                        </p:attrNameLst>
                                      </p:cBhvr>
                                      <p:tavLst>
                                        <p:tav tm="0">
                                          <p:val>
                                            <p:fltVal val="0"/>
                                          </p:val>
                                        </p:tav>
                                        <p:tav tm="100000">
                                          <p:val>
                                            <p:strVal val="#ppt_h"/>
                                          </p:val>
                                        </p:tav>
                                      </p:tavLst>
                                    </p:anim>
                                  </p:childTnLst>
                                </p:cTn>
                              </p:par>
                              <p:par>
                                <p:cTn id="311" presetID="6" presetClass="emph" presetSubtype="0" fill="hold" grpId="1" nodeType="withEffect">
                                  <p:stCondLst>
                                    <p:cond delay="0"/>
                                  </p:stCondLst>
                                  <p:childTnLst>
                                    <p:animScale>
                                      <p:cBhvr>
                                        <p:cTn id="312" dur="3000" fill="hold"/>
                                        <p:tgtEl>
                                          <p:spTgt spid="49"/>
                                        </p:tgtEl>
                                      </p:cBhvr>
                                      <p:by x="400000" y="100000"/>
                                    </p:animScale>
                                  </p:childTnLst>
                                </p:cTn>
                              </p:par>
                              <p:par>
                                <p:cTn id="313" presetID="2" presetClass="exit" presetSubtype="12" fill="hold" grpId="2" nodeType="withEffect">
                                  <p:stCondLst>
                                    <p:cond delay="0"/>
                                  </p:stCondLst>
                                  <p:childTnLst>
                                    <p:anim calcmode="lin" valueType="num">
                                      <p:cBhvr additive="base">
                                        <p:cTn id="314" dur="4000"/>
                                        <p:tgtEl>
                                          <p:spTgt spid="49"/>
                                        </p:tgtEl>
                                        <p:attrNameLst>
                                          <p:attrName>ppt_x</p:attrName>
                                        </p:attrNameLst>
                                      </p:cBhvr>
                                      <p:tavLst>
                                        <p:tav tm="0">
                                          <p:val>
                                            <p:strVal val="ppt_x"/>
                                          </p:val>
                                        </p:tav>
                                        <p:tav tm="100000">
                                          <p:val>
                                            <p:strVal val="0-ppt_w/2"/>
                                          </p:val>
                                        </p:tav>
                                      </p:tavLst>
                                    </p:anim>
                                    <p:anim calcmode="lin" valueType="num">
                                      <p:cBhvr additive="base">
                                        <p:cTn id="315" dur="4000"/>
                                        <p:tgtEl>
                                          <p:spTgt spid="49"/>
                                        </p:tgtEl>
                                        <p:attrNameLst>
                                          <p:attrName>ppt_y</p:attrName>
                                        </p:attrNameLst>
                                      </p:cBhvr>
                                      <p:tavLst>
                                        <p:tav tm="0">
                                          <p:val>
                                            <p:strVal val="ppt_y"/>
                                          </p:val>
                                        </p:tav>
                                        <p:tav tm="100000">
                                          <p:val>
                                            <p:strVal val="1+ppt_h/2"/>
                                          </p:val>
                                        </p:tav>
                                      </p:tavLst>
                                    </p:anim>
                                    <p:set>
                                      <p:cBhvr>
                                        <p:cTn id="316" dur="1" fill="hold">
                                          <p:stCondLst>
                                            <p:cond delay="3999"/>
                                          </p:stCondLst>
                                        </p:cTn>
                                        <p:tgtEl>
                                          <p:spTgt spid="49"/>
                                        </p:tgtEl>
                                        <p:attrNameLst>
                                          <p:attrName>style.visibility</p:attrName>
                                        </p:attrNameLst>
                                      </p:cBhvr>
                                      <p:to>
                                        <p:strVal val="hidden"/>
                                      </p:to>
                                    </p:set>
                                  </p:childTnLst>
                                </p:cTn>
                              </p:par>
                              <p:par>
                                <p:cTn id="317" presetID="17" presetClass="entr" presetSubtype="4" fill="hold" grpId="0" nodeType="withEffect">
                                  <p:stCondLst>
                                    <p:cond delay="0"/>
                                  </p:stCondLst>
                                  <p:childTnLst>
                                    <p:set>
                                      <p:cBhvr>
                                        <p:cTn id="318" dur="1" fill="hold">
                                          <p:stCondLst>
                                            <p:cond delay="0"/>
                                          </p:stCondLst>
                                        </p:cTn>
                                        <p:tgtEl>
                                          <p:spTgt spid="50"/>
                                        </p:tgtEl>
                                        <p:attrNameLst>
                                          <p:attrName>style.visibility</p:attrName>
                                        </p:attrNameLst>
                                      </p:cBhvr>
                                      <p:to>
                                        <p:strVal val="visible"/>
                                      </p:to>
                                    </p:set>
                                    <p:anim calcmode="lin" valueType="num">
                                      <p:cBhvr>
                                        <p:cTn id="319" dur="3000" fill="hold"/>
                                        <p:tgtEl>
                                          <p:spTgt spid="50"/>
                                        </p:tgtEl>
                                        <p:attrNameLst>
                                          <p:attrName>ppt_x</p:attrName>
                                        </p:attrNameLst>
                                      </p:cBhvr>
                                      <p:tavLst>
                                        <p:tav tm="0">
                                          <p:val>
                                            <p:strVal val="#ppt_x"/>
                                          </p:val>
                                        </p:tav>
                                        <p:tav tm="100000">
                                          <p:val>
                                            <p:strVal val="#ppt_x"/>
                                          </p:val>
                                        </p:tav>
                                      </p:tavLst>
                                    </p:anim>
                                    <p:anim calcmode="lin" valueType="num">
                                      <p:cBhvr>
                                        <p:cTn id="320" dur="3000" fill="hold"/>
                                        <p:tgtEl>
                                          <p:spTgt spid="50"/>
                                        </p:tgtEl>
                                        <p:attrNameLst>
                                          <p:attrName>ppt_y</p:attrName>
                                        </p:attrNameLst>
                                      </p:cBhvr>
                                      <p:tavLst>
                                        <p:tav tm="0">
                                          <p:val>
                                            <p:strVal val="#ppt_y+#ppt_h/2"/>
                                          </p:val>
                                        </p:tav>
                                        <p:tav tm="100000">
                                          <p:val>
                                            <p:strVal val="#ppt_y"/>
                                          </p:val>
                                        </p:tav>
                                      </p:tavLst>
                                    </p:anim>
                                    <p:anim calcmode="lin" valueType="num">
                                      <p:cBhvr>
                                        <p:cTn id="321" dur="3000" fill="hold"/>
                                        <p:tgtEl>
                                          <p:spTgt spid="50"/>
                                        </p:tgtEl>
                                        <p:attrNameLst>
                                          <p:attrName>ppt_w</p:attrName>
                                        </p:attrNameLst>
                                      </p:cBhvr>
                                      <p:tavLst>
                                        <p:tav tm="0">
                                          <p:val>
                                            <p:strVal val="#ppt_w"/>
                                          </p:val>
                                        </p:tav>
                                        <p:tav tm="100000">
                                          <p:val>
                                            <p:strVal val="#ppt_w"/>
                                          </p:val>
                                        </p:tav>
                                      </p:tavLst>
                                    </p:anim>
                                    <p:anim calcmode="lin" valueType="num">
                                      <p:cBhvr>
                                        <p:cTn id="322" dur="3000" fill="hold"/>
                                        <p:tgtEl>
                                          <p:spTgt spid="50"/>
                                        </p:tgtEl>
                                        <p:attrNameLst>
                                          <p:attrName>ppt_h</p:attrName>
                                        </p:attrNameLst>
                                      </p:cBhvr>
                                      <p:tavLst>
                                        <p:tav tm="0">
                                          <p:val>
                                            <p:fltVal val="0"/>
                                          </p:val>
                                        </p:tav>
                                        <p:tav tm="100000">
                                          <p:val>
                                            <p:strVal val="#ppt_h"/>
                                          </p:val>
                                        </p:tav>
                                      </p:tavLst>
                                    </p:anim>
                                  </p:childTnLst>
                                </p:cTn>
                              </p:par>
                              <p:par>
                                <p:cTn id="323" presetID="6" presetClass="emph" presetSubtype="0" fill="hold" grpId="1" nodeType="withEffect">
                                  <p:stCondLst>
                                    <p:cond delay="0"/>
                                  </p:stCondLst>
                                  <p:childTnLst>
                                    <p:animScale>
                                      <p:cBhvr>
                                        <p:cTn id="324" dur="3000" fill="hold"/>
                                        <p:tgtEl>
                                          <p:spTgt spid="50"/>
                                        </p:tgtEl>
                                      </p:cBhvr>
                                      <p:by x="400000" y="100000"/>
                                    </p:animScale>
                                  </p:childTnLst>
                                </p:cTn>
                              </p:par>
                              <p:par>
                                <p:cTn id="325" presetID="2" presetClass="exit" presetSubtype="12" fill="hold" grpId="2" nodeType="withEffect">
                                  <p:stCondLst>
                                    <p:cond delay="0"/>
                                  </p:stCondLst>
                                  <p:childTnLst>
                                    <p:anim calcmode="lin" valueType="num">
                                      <p:cBhvr additive="base">
                                        <p:cTn id="326" dur="4000"/>
                                        <p:tgtEl>
                                          <p:spTgt spid="50"/>
                                        </p:tgtEl>
                                        <p:attrNameLst>
                                          <p:attrName>ppt_x</p:attrName>
                                        </p:attrNameLst>
                                      </p:cBhvr>
                                      <p:tavLst>
                                        <p:tav tm="0">
                                          <p:val>
                                            <p:strVal val="ppt_x"/>
                                          </p:val>
                                        </p:tav>
                                        <p:tav tm="100000">
                                          <p:val>
                                            <p:strVal val="0-ppt_w/2"/>
                                          </p:val>
                                        </p:tav>
                                      </p:tavLst>
                                    </p:anim>
                                    <p:anim calcmode="lin" valueType="num">
                                      <p:cBhvr additive="base">
                                        <p:cTn id="327" dur="4000"/>
                                        <p:tgtEl>
                                          <p:spTgt spid="50"/>
                                        </p:tgtEl>
                                        <p:attrNameLst>
                                          <p:attrName>ppt_y</p:attrName>
                                        </p:attrNameLst>
                                      </p:cBhvr>
                                      <p:tavLst>
                                        <p:tav tm="0">
                                          <p:val>
                                            <p:strVal val="ppt_y"/>
                                          </p:val>
                                        </p:tav>
                                        <p:tav tm="100000">
                                          <p:val>
                                            <p:strVal val="1+ppt_h/2"/>
                                          </p:val>
                                        </p:tav>
                                      </p:tavLst>
                                    </p:anim>
                                    <p:set>
                                      <p:cBhvr>
                                        <p:cTn id="328" dur="1" fill="hold">
                                          <p:stCondLst>
                                            <p:cond delay="3999"/>
                                          </p:stCondLst>
                                        </p:cTn>
                                        <p:tgtEl>
                                          <p:spTgt spid="50"/>
                                        </p:tgtEl>
                                        <p:attrNameLst>
                                          <p:attrName>style.visibility</p:attrName>
                                        </p:attrNameLst>
                                      </p:cBhvr>
                                      <p:to>
                                        <p:strVal val="hidden"/>
                                      </p:to>
                                    </p:set>
                                  </p:childTnLst>
                                </p:cTn>
                              </p:par>
                              <p:par>
                                <p:cTn id="329" presetID="17" presetClass="entr" presetSubtype="4" fill="hold" grpId="0" nodeType="withEffect">
                                  <p:stCondLst>
                                    <p:cond delay="0"/>
                                  </p:stCondLst>
                                  <p:childTnLst>
                                    <p:set>
                                      <p:cBhvr>
                                        <p:cTn id="330" dur="1" fill="hold">
                                          <p:stCondLst>
                                            <p:cond delay="0"/>
                                          </p:stCondLst>
                                        </p:cTn>
                                        <p:tgtEl>
                                          <p:spTgt spid="51"/>
                                        </p:tgtEl>
                                        <p:attrNameLst>
                                          <p:attrName>style.visibility</p:attrName>
                                        </p:attrNameLst>
                                      </p:cBhvr>
                                      <p:to>
                                        <p:strVal val="visible"/>
                                      </p:to>
                                    </p:set>
                                    <p:anim calcmode="lin" valueType="num">
                                      <p:cBhvr>
                                        <p:cTn id="331" dur="3000" fill="hold"/>
                                        <p:tgtEl>
                                          <p:spTgt spid="51"/>
                                        </p:tgtEl>
                                        <p:attrNameLst>
                                          <p:attrName>ppt_x</p:attrName>
                                        </p:attrNameLst>
                                      </p:cBhvr>
                                      <p:tavLst>
                                        <p:tav tm="0">
                                          <p:val>
                                            <p:strVal val="#ppt_x"/>
                                          </p:val>
                                        </p:tav>
                                        <p:tav tm="100000">
                                          <p:val>
                                            <p:strVal val="#ppt_x"/>
                                          </p:val>
                                        </p:tav>
                                      </p:tavLst>
                                    </p:anim>
                                    <p:anim calcmode="lin" valueType="num">
                                      <p:cBhvr>
                                        <p:cTn id="332" dur="3000" fill="hold"/>
                                        <p:tgtEl>
                                          <p:spTgt spid="51"/>
                                        </p:tgtEl>
                                        <p:attrNameLst>
                                          <p:attrName>ppt_y</p:attrName>
                                        </p:attrNameLst>
                                      </p:cBhvr>
                                      <p:tavLst>
                                        <p:tav tm="0">
                                          <p:val>
                                            <p:strVal val="#ppt_y+#ppt_h/2"/>
                                          </p:val>
                                        </p:tav>
                                        <p:tav tm="100000">
                                          <p:val>
                                            <p:strVal val="#ppt_y"/>
                                          </p:val>
                                        </p:tav>
                                      </p:tavLst>
                                    </p:anim>
                                    <p:anim calcmode="lin" valueType="num">
                                      <p:cBhvr>
                                        <p:cTn id="333" dur="3000" fill="hold"/>
                                        <p:tgtEl>
                                          <p:spTgt spid="51"/>
                                        </p:tgtEl>
                                        <p:attrNameLst>
                                          <p:attrName>ppt_w</p:attrName>
                                        </p:attrNameLst>
                                      </p:cBhvr>
                                      <p:tavLst>
                                        <p:tav tm="0">
                                          <p:val>
                                            <p:strVal val="#ppt_w"/>
                                          </p:val>
                                        </p:tav>
                                        <p:tav tm="100000">
                                          <p:val>
                                            <p:strVal val="#ppt_w"/>
                                          </p:val>
                                        </p:tav>
                                      </p:tavLst>
                                    </p:anim>
                                    <p:anim calcmode="lin" valueType="num">
                                      <p:cBhvr>
                                        <p:cTn id="334" dur="3000" fill="hold"/>
                                        <p:tgtEl>
                                          <p:spTgt spid="51"/>
                                        </p:tgtEl>
                                        <p:attrNameLst>
                                          <p:attrName>ppt_h</p:attrName>
                                        </p:attrNameLst>
                                      </p:cBhvr>
                                      <p:tavLst>
                                        <p:tav tm="0">
                                          <p:val>
                                            <p:fltVal val="0"/>
                                          </p:val>
                                        </p:tav>
                                        <p:tav tm="100000">
                                          <p:val>
                                            <p:strVal val="#ppt_h"/>
                                          </p:val>
                                        </p:tav>
                                      </p:tavLst>
                                    </p:anim>
                                  </p:childTnLst>
                                </p:cTn>
                              </p:par>
                              <p:par>
                                <p:cTn id="335" presetID="6" presetClass="emph" presetSubtype="0" fill="hold" grpId="1" nodeType="withEffect">
                                  <p:stCondLst>
                                    <p:cond delay="0"/>
                                  </p:stCondLst>
                                  <p:childTnLst>
                                    <p:animScale>
                                      <p:cBhvr>
                                        <p:cTn id="336" dur="3000" fill="hold"/>
                                        <p:tgtEl>
                                          <p:spTgt spid="51"/>
                                        </p:tgtEl>
                                      </p:cBhvr>
                                      <p:by x="400000" y="100000"/>
                                    </p:animScale>
                                  </p:childTnLst>
                                </p:cTn>
                              </p:par>
                              <p:par>
                                <p:cTn id="337" presetID="2" presetClass="exit" presetSubtype="12" fill="hold" grpId="2" nodeType="withEffect">
                                  <p:stCondLst>
                                    <p:cond delay="0"/>
                                  </p:stCondLst>
                                  <p:childTnLst>
                                    <p:anim calcmode="lin" valueType="num">
                                      <p:cBhvr additive="base">
                                        <p:cTn id="338" dur="4000"/>
                                        <p:tgtEl>
                                          <p:spTgt spid="51"/>
                                        </p:tgtEl>
                                        <p:attrNameLst>
                                          <p:attrName>ppt_x</p:attrName>
                                        </p:attrNameLst>
                                      </p:cBhvr>
                                      <p:tavLst>
                                        <p:tav tm="0">
                                          <p:val>
                                            <p:strVal val="ppt_x"/>
                                          </p:val>
                                        </p:tav>
                                        <p:tav tm="100000">
                                          <p:val>
                                            <p:strVal val="0-ppt_w/2"/>
                                          </p:val>
                                        </p:tav>
                                      </p:tavLst>
                                    </p:anim>
                                    <p:anim calcmode="lin" valueType="num">
                                      <p:cBhvr additive="base">
                                        <p:cTn id="339" dur="4000"/>
                                        <p:tgtEl>
                                          <p:spTgt spid="51"/>
                                        </p:tgtEl>
                                        <p:attrNameLst>
                                          <p:attrName>ppt_y</p:attrName>
                                        </p:attrNameLst>
                                      </p:cBhvr>
                                      <p:tavLst>
                                        <p:tav tm="0">
                                          <p:val>
                                            <p:strVal val="ppt_y"/>
                                          </p:val>
                                        </p:tav>
                                        <p:tav tm="100000">
                                          <p:val>
                                            <p:strVal val="1+ppt_h/2"/>
                                          </p:val>
                                        </p:tav>
                                      </p:tavLst>
                                    </p:anim>
                                    <p:set>
                                      <p:cBhvr>
                                        <p:cTn id="340" dur="1" fill="hold">
                                          <p:stCondLst>
                                            <p:cond delay="3999"/>
                                          </p:stCondLst>
                                        </p:cTn>
                                        <p:tgtEl>
                                          <p:spTgt spid="51"/>
                                        </p:tgtEl>
                                        <p:attrNameLst>
                                          <p:attrName>style.visibility</p:attrName>
                                        </p:attrNameLst>
                                      </p:cBhvr>
                                      <p:to>
                                        <p:strVal val="hidden"/>
                                      </p:to>
                                    </p:set>
                                  </p:childTnLst>
                                </p:cTn>
                              </p:par>
                              <p:par>
                                <p:cTn id="341" presetID="17" presetClass="entr" presetSubtype="4" fill="hold" grpId="0" nodeType="withEffect">
                                  <p:stCondLst>
                                    <p:cond delay="0"/>
                                  </p:stCondLst>
                                  <p:childTnLst>
                                    <p:set>
                                      <p:cBhvr>
                                        <p:cTn id="342" dur="1" fill="hold">
                                          <p:stCondLst>
                                            <p:cond delay="0"/>
                                          </p:stCondLst>
                                        </p:cTn>
                                        <p:tgtEl>
                                          <p:spTgt spid="52"/>
                                        </p:tgtEl>
                                        <p:attrNameLst>
                                          <p:attrName>style.visibility</p:attrName>
                                        </p:attrNameLst>
                                      </p:cBhvr>
                                      <p:to>
                                        <p:strVal val="visible"/>
                                      </p:to>
                                    </p:set>
                                    <p:anim calcmode="lin" valueType="num">
                                      <p:cBhvr>
                                        <p:cTn id="343" dur="3000" fill="hold"/>
                                        <p:tgtEl>
                                          <p:spTgt spid="52"/>
                                        </p:tgtEl>
                                        <p:attrNameLst>
                                          <p:attrName>ppt_x</p:attrName>
                                        </p:attrNameLst>
                                      </p:cBhvr>
                                      <p:tavLst>
                                        <p:tav tm="0">
                                          <p:val>
                                            <p:strVal val="#ppt_x"/>
                                          </p:val>
                                        </p:tav>
                                        <p:tav tm="100000">
                                          <p:val>
                                            <p:strVal val="#ppt_x"/>
                                          </p:val>
                                        </p:tav>
                                      </p:tavLst>
                                    </p:anim>
                                    <p:anim calcmode="lin" valueType="num">
                                      <p:cBhvr>
                                        <p:cTn id="344" dur="3000" fill="hold"/>
                                        <p:tgtEl>
                                          <p:spTgt spid="52"/>
                                        </p:tgtEl>
                                        <p:attrNameLst>
                                          <p:attrName>ppt_y</p:attrName>
                                        </p:attrNameLst>
                                      </p:cBhvr>
                                      <p:tavLst>
                                        <p:tav tm="0">
                                          <p:val>
                                            <p:strVal val="#ppt_y+#ppt_h/2"/>
                                          </p:val>
                                        </p:tav>
                                        <p:tav tm="100000">
                                          <p:val>
                                            <p:strVal val="#ppt_y"/>
                                          </p:val>
                                        </p:tav>
                                      </p:tavLst>
                                    </p:anim>
                                    <p:anim calcmode="lin" valueType="num">
                                      <p:cBhvr>
                                        <p:cTn id="345" dur="3000" fill="hold"/>
                                        <p:tgtEl>
                                          <p:spTgt spid="52"/>
                                        </p:tgtEl>
                                        <p:attrNameLst>
                                          <p:attrName>ppt_w</p:attrName>
                                        </p:attrNameLst>
                                      </p:cBhvr>
                                      <p:tavLst>
                                        <p:tav tm="0">
                                          <p:val>
                                            <p:strVal val="#ppt_w"/>
                                          </p:val>
                                        </p:tav>
                                        <p:tav tm="100000">
                                          <p:val>
                                            <p:strVal val="#ppt_w"/>
                                          </p:val>
                                        </p:tav>
                                      </p:tavLst>
                                    </p:anim>
                                    <p:anim calcmode="lin" valueType="num">
                                      <p:cBhvr>
                                        <p:cTn id="346" dur="3000" fill="hold"/>
                                        <p:tgtEl>
                                          <p:spTgt spid="52"/>
                                        </p:tgtEl>
                                        <p:attrNameLst>
                                          <p:attrName>ppt_h</p:attrName>
                                        </p:attrNameLst>
                                      </p:cBhvr>
                                      <p:tavLst>
                                        <p:tav tm="0">
                                          <p:val>
                                            <p:fltVal val="0"/>
                                          </p:val>
                                        </p:tav>
                                        <p:tav tm="100000">
                                          <p:val>
                                            <p:strVal val="#ppt_h"/>
                                          </p:val>
                                        </p:tav>
                                      </p:tavLst>
                                    </p:anim>
                                  </p:childTnLst>
                                </p:cTn>
                              </p:par>
                              <p:par>
                                <p:cTn id="347" presetID="6" presetClass="emph" presetSubtype="0" fill="hold" grpId="1" nodeType="withEffect">
                                  <p:stCondLst>
                                    <p:cond delay="0"/>
                                  </p:stCondLst>
                                  <p:childTnLst>
                                    <p:animScale>
                                      <p:cBhvr>
                                        <p:cTn id="348" dur="3000" fill="hold"/>
                                        <p:tgtEl>
                                          <p:spTgt spid="52"/>
                                        </p:tgtEl>
                                      </p:cBhvr>
                                      <p:by x="400000" y="100000"/>
                                    </p:animScale>
                                  </p:childTnLst>
                                </p:cTn>
                              </p:par>
                              <p:par>
                                <p:cTn id="349" presetID="2" presetClass="exit" presetSubtype="12" fill="hold" grpId="2" nodeType="withEffect">
                                  <p:stCondLst>
                                    <p:cond delay="0"/>
                                  </p:stCondLst>
                                  <p:childTnLst>
                                    <p:anim calcmode="lin" valueType="num">
                                      <p:cBhvr additive="base">
                                        <p:cTn id="350" dur="4000"/>
                                        <p:tgtEl>
                                          <p:spTgt spid="52"/>
                                        </p:tgtEl>
                                        <p:attrNameLst>
                                          <p:attrName>ppt_x</p:attrName>
                                        </p:attrNameLst>
                                      </p:cBhvr>
                                      <p:tavLst>
                                        <p:tav tm="0">
                                          <p:val>
                                            <p:strVal val="ppt_x"/>
                                          </p:val>
                                        </p:tav>
                                        <p:tav tm="100000">
                                          <p:val>
                                            <p:strVal val="0-ppt_w/2"/>
                                          </p:val>
                                        </p:tav>
                                      </p:tavLst>
                                    </p:anim>
                                    <p:anim calcmode="lin" valueType="num">
                                      <p:cBhvr additive="base">
                                        <p:cTn id="351" dur="4000"/>
                                        <p:tgtEl>
                                          <p:spTgt spid="52"/>
                                        </p:tgtEl>
                                        <p:attrNameLst>
                                          <p:attrName>ppt_y</p:attrName>
                                        </p:attrNameLst>
                                      </p:cBhvr>
                                      <p:tavLst>
                                        <p:tav tm="0">
                                          <p:val>
                                            <p:strVal val="ppt_y"/>
                                          </p:val>
                                        </p:tav>
                                        <p:tav tm="100000">
                                          <p:val>
                                            <p:strVal val="1+ppt_h/2"/>
                                          </p:val>
                                        </p:tav>
                                      </p:tavLst>
                                    </p:anim>
                                    <p:set>
                                      <p:cBhvr>
                                        <p:cTn id="352" dur="1" fill="hold">
                                          <p:stCondLst>
                                            <p:cond delay="3999"/>
                                          </p:stCondLst>
                                        </p:cTn>
                                        <p:tgtEl>
                                          <p:spTgt spid="52"/>
                                        </p:tgtEl>
                                        <p:attrNameLst>
                                          <p:attrName>style.visibility</p:attrName>
                                        </p:attrNameLst>
                                      </p:cBhvr>
                                      <p:to>
                                        <p:strVal val="hidden"/>
                                      </p:to>
                                    </p:set>
                                  </p:childTnLst>
                                </p:cTn>
                              </p:par>
                              <p:par>
                                <p:cTn id="353" presetID="17" presetClass="entr" presetSubtype="4" fill="hold" grpId="0" nodeType="withEffect">
                                  <p:stCondLst>
                                    <p:cond delay="0"/>
                                  </p:stCondLst>
                                  <p:childTnLst>
                                    <p:set>
                                      <p:cBhvr>
                                        <p:cTn id="354" dur="1" fill="hold">
                                          <p:stCondLst>
                                            <p:cond delay="0"/>
                                          </p:stCondLst>
                                        </p:cTn>
                                        <p:tgtEl>
                                          <p:spTgt spid="53"/>
                                        </p:tgtEl>
                                        <p:attrNameLst>
                                          <p:attrName>style.visibility</p:attrName>
                                        </p:attrNameLst>
                                      </p:cBhvr>
                                      <p:to>
                                        <p:strVal val="visible"/>
                                      </p:to>
                                    </p:set>
                                    <p:anim calcmode="lin" valueType="num">
                                      <p:cBhvr>
                                        <p:cTn id="355" dur="3000" fill="hold"/>
                                        <p:tgtEl>
                                          <p:spTgt spid="53"/>
                                        </p:tgtEl>
                                        <p:attrNameLst>
                                          <p:attrName>ppt_x</p:attrName>
                                        </p:attrNameLst>
                                      </p:cBhvr>
                                      <p:tavLst>
                                        <p:tav tm="0">
                                          <p:val>
                                            <p:strVal val="#ppt_x"/>
                                          </p:val>
                                        </p:tav>
                                        <p:tav tm="100000">
                                          <p:val>
                                            <p:strVal val="#ppt_x"/>
                                          </p:val>
                                        </p:tav>
                                      </p:tavLst>
                                    </p:anim>
                                    <p:anim calcmode="lin" valueType="num">
                                      <p:cBhvr>
                                        <p:cTn id="356" dur="3000" fill="hold"/>
                                        <p:tgtEl>
                                          <p:spTgt spid="53"/>
                                        </p:tgtEl>
                                        <p:attrNameLst>
                                          <p:attrName>ppt_y</p:attrName>
                                        </p:attrNameLst>
                                      </p:cBhvr>
                                      <p:tavLst>
                                        <p:tav tm="0">
                                          <p:val>
                                            <p:strVal val="#ppt_y+#ppt_h/2"/>
                                          </p:val>
                                        </p:tav>
                                        <p:tav tm="100000">
                                          <p:val>
                                            <p:strVal val="#ppt_y"/>
                                          </p:val>
                                        </p:tav>
                                      </p:tavLst>
                                    </p:anim>
                                    <p:anim calcmode="lin" valueType="num">
                                      <p:cBhvr>
                                        <p:cTn id="357" dur="3000" fill="hold"/>
                                        <p:tgtEl>
                                          <p:spTgt spid="53"/>
                                        </p:tgtEl>
                                        <p:attrNameLst>
                                          <p:attrName>ppt_w</p:attrName>
                                        </p:attrNameLst>
                                      </p:cBhvr>
                                      <p:tavLst>
                                        <p:tav tm="0">
                                          <p:val>
                                            <p:strVal val="#ppt_w"/>
                                          </p:val>
                                        </p:tav>
                                        <p:tav tm="100000">
                                          <p:val>
                                            <p:strVal val="#ppt_w"/>
                                          </p:val>
                                        </p:tav>
                                      </p:tavLst>
                                    </p:anim>
                                    <p:anim calcmode="lin" valueType="num">
                                      <p:cBhvr>
                                        <p:cTn id="358" dur="3000" fill="hold"/>
                                        <p:tgtEl>
                                          <p:spTgt spid="53"/>
                                        </p:tgtEl>
                                        <p:attrNameLst>
                                          <p:attrName>ppt_h</p:attrName>
                                        </p:attrNameLst>
                                      </p:cBhvr>
                                      <p:tavLst>
                                        <p:tav tm="0">
                                          <p:val>
                                            <p:fltVal val="0"/>
                                          </p:val>
                                        </p:tav>
                                        <p:tav tm="100000">
                                          <p:val>
                                            <p:strVal val="#ppt_h"/>
                                          </p:val>
                                        </p:tav>
                                      </p:tavLst>
                                    </p:anim>
                                  </p:childTnLst>
                                </p:cTn>
                              </p:par>
                              <p:par>
                                <p:cTn id="359" presetID="6" presetClass="emph" presetSubtype="0" fill="hold" grpId="1" nodeType="withEffect">
                                  <p:stCondLst>
                                    <p:cond delay="0"/>
                                  </p:stCondLst>
                                  <p:childTnLst>
                                    <p:animScale>
                                      <p:cBhvr>
                                        <p:cTn id="360" dur="3000" fill="hold"/>
                                        <p:tgtEl>
                                          <p:spTgt spid="53"/>
                                        </p:tgtEl>
                                      </p:cBhvr>
                                      <p:by x="400000" y="100000"/>
                                    </p:animScale>
                                  </p:childTnLst>
                                </p:cTn>
                              </p:par>
                              <p:par>
                                <p:cTn id="361" presetID="2" presetClass="exit" presetSubtype="12" fill="hold" grpId="2" nodeType="withEffect">
                                  <p:stCondLst>
                                    <p:cond delay="0"/>
                                  </p:stCondLst>
                                  <p:childTnLst>
                                    <p:anim calcmode="lin" valueType="num">
                                      <p:cBhvr additive="base">
                                        <p:cTn id="362" dur="4000"/>
                                        <p:tgtEl>
                                          <p:spTgt spid="53"/>
                                        </p:tgtEl>
                                        <p:attrNameLst>
                                          <p:attrName>ppt_x</p:attrName>
                                        </p:attrNameLst>
                                      </p:cBhvr>
                                      <p:tavLst>
                                        <p:tav tm="0">
                                          <p:val>
                                            <p:strVal val="ppt_x"/>
                                          </p:val>
                                        </p:tav>
                                        <p:tav tm="100000">
                                          <p:val>
                                            <p:strVal val="0-ppt_w/2"/>
                                          </p:val>
                                        </p:tav>
                                      </p:tavLst>
                                    </p:anim>
                                    <p:anim calcmode="lin" valueType="num">
                                      <p:cBhvr additive="base">
                                        <p:cTn id="363" dur="4000"/>
                                        <p:tgtEl>
                                          <p:spTgt spid="53"/>
                                        </p:tgtEl>
                                        <p:attrNameLst>
                                          <p:attrName>ppt_y</p:attrName>
                                        </p:attrNameLst>
                                      </p:cBhvr>
                                      <p:tavLst>
                                        <p:tav tm="0">
                                          <p:val>
                                            <p:strVal val="ppt_y"/>
                                          </p:val>
                                        </p:tav>
                                        <p:tav tm="100000">
                                          <p:val>
                                            <p:strVal val="1+ppt_h/2"/>
                                          </p:val>
                                        </p:tav>
                                      </p:tavLst>
                                    </p:anim>
                                    <p:set>
                                      <p:cBhvr>
                                        <p:cTn id="364" dur="1" fill="hold">
                                          <p:stCondLst>
                                            <p:cond delay="3999"/>
                                          </p:stCondLst>
                                        </p:cTn>
                                        <p:tgtEl>
                                          <p:spTgt spid="53"/>
                                        </p:tgtEl>
                                        <p:attrNameLst>
                                          <p:attrName>style.visibility</p:attrName>
                                        </p:attrNameLst>
                                      </p:cBhvr>
                                      <p:to>
                                        <p:strVal val="hidden"/>
                                      </p:to>
                                    </p:set>
                                  </p:childTnLst>
                                </p:cTn>
                              </p:par>
                              <p:par>
                                <p:cTn id="365" presetID="17" presetClass="entr" presetSubtype="4" fill="hold" grpId="0" nodeType="withEffect">
                                  <p:stCondLst>
                                    <p:cond delay="0"/>
                                  </p:stCondLst>
                                  <p:childTnLst>
                                    <p:set>
                                      <p:cBhvr>
                                        <p:cTn id="366" dur="1" fill="hold">
                                          <p:stCondLst>
                                            <p:cond delay="0"/>
                                          </p:stCondLst>
                                        </p:cTn>
                                        <p:tgtEl>
                                          <p:spTgt spid="54"/>
                                        </p:tgtEl>
                                        <p:attrNameLst>
                                          <p:attrName>style.visibility</p:attrName>
                                        </p:attrNameLst>
                                      </p:cBhvr>
                                      <p:to>
                                        <p:strVal val="visible"/>
                                      </p:to>
                                    </p:set>
                                    <p:anim calcmode="lin" valueType="num">
                                      <p:cBhvr>
                                        <p:cTn id="367" dur="3000" fill="hold"/>
                                        <p:tgtEl>
                                          <p:spTgt spid="54"/>
                                        </p:tgtEl>
                                        <p:attrNameLst>
                                          <p:attrName>ppt_x</p:attrName>
                                        </p:attrNameLst>
                                      </p:cBhvr>
                                      <p:tavLst>
                                        <p:tav tm="0">
                                          <p:val>
                                            <p:strVal val="#ppt_x"/>
                                          </p:val>
                                        </p:tav>
                                        <p:tav tm="100000">
                                          <p:val>
                                            <p:strVal val="#ppt_x"/>
                                          </p:val>
                                        </p:tav>
                                      </p:tavLst>
                                    </p:anim>
                                    <p:anim calcmode="lin" valueType="num">
                                      <p:cBhvr>
                                        <p:cTn id="368" dur="3000" fill="hold"/>
                                        <p:tgtEl>
                                          <p:spTgt spid="54"/>
                                        </p:tgtEl>
                                        <p:attrNameLst>
                                          <p:attrName>ppt_y</p:attrName>
                                        </p:attrNameLst>
                                      </p:cBhvr>
                                      <p:tavLst>
                                        <p:tav tm="0">
                                          <p:val>
                                            <p:strVal val="#ppt_y+#ppt_h/2"/>
                                          </p:val>
                                        </p:tav>
                                        <p:tav tm="100000">
                                          <p:val>
                                            <p:strVal val="#ppt_y"/>
                                          </p:val>
                                        </p:tav>
                                      </p:tavLst>
                                    </p:anim>
                                    <p:anim calcmode="lin" valueType="num">
                                      <p:cBhvr>
                                        <p:cTn id="369" dur="3000" fill="hold"/>
                                        <p:tgtEl>
                                          <p:spTgt spid="54"/>
                                        </p:tgtEl>
                                        <p:attrNameLst>
                                          <p:attrName>ppt_w</p:attrName>
                                        </p:attrNameLst>
                                      </p:cBhvr>
                                      <p:tavLst>
                                        <p:tav tm="0">
                                          <p:val>
                                            <p:strVal val="#ppt_w"/>
                                          </p:val>
                                        </p:tav>
                                        <p:tav tm="100000">
                                          <p:val>
                                            <p:strVal val="#ppt_w"/>
                                          </p:val>
                                        </p:tav>
                                      </p:tavLst>
                                    </p:anim>
                                    <p:anim calcmode="lin" valueType="num">
                                      <p:cBhvr>
                                        <p:cTn id="370" dur="3000" fill="hold"/>
                                        <p:tgtEl>
                                          <p:spTgt spid="54"/>
                                        </p:tgtEl>
                                        <p:attrNameLst>
                                          <p:attrName>ppt_h</p:attrName>
                                        </p:attrNameLst>
                                      </p:cBhvr>
                                      <p:tavLst>
                                        <p:tav tm="0">
                                          <p:val>
                                            <p:fltVal val="0"/>
                                          </p:val>
                                        </p:tav>
                                        <p:tav tm="100000">
                                          <p:val>
                                            <p:strVal val="#ppt_h"/>
                                          </p:val>
                                        </p:tav>
                                      </p:tavLst>
                                    </p:anim>
                                  </p:childTnLst>
                                </p:cTn>
                              </p:par>
                              <p:par>
                                <p:cTn id="371" presetID="6" presetClass="emph" presetSubtype="0" fill="hold" grpId="1" nodeType="withEffect">
                                  <p:stCondLst>
                                    <p:cond delay="0"/>
                                  </p:stCondLst>
                                  <p:childTnLst>
                                    <p:animScale>
                                      <p:cBhvr>
                                        <p:cTn id="372" dur="3000" fill="hold"/>
                                        <p:tgtEl>
                                          <p:spTgt spid="54"/>
                                        </p:tgtEl>
                                      </p:cBhvr>
                                      <p:by x="400000" y="100000"/>
                                    </p:animScale>
                                  </p:childTnLst>
                                </p:cTn>
                              </p:par>
                              <p:par>
                                <p:cTn id="373" presetID="2" presetClass="exit" presetSubtype="12" fill="hold" grpId="2" nodeType="withEffect">
                                  <p:stCondLst>
                                    <p:cond delay="0"/>
                                  </p:stCondLst>
                                  <p:childTnLst>
                                    <p:anim calcmode="lin" valueType="num">
                                      <p:cBhvr additive="base">
                                        <p:cTn id="374" dur="4000"/>
                                        <p:tgtEl>
                                          <p:spTgt spid="54"/>
                                        </p:tgtEl>
                                        <p:attrNameLst>
                                          <p:attrName>ppt_x</p:attrName>
                                        </p:attrNameLst>
                                      </p:cBhvr>
                                      <p:tavLst>
                                        <p:tav tm="0">
                                          <p:val>
                                            <p:strVal val="ppt_x"/>
                                          </p:val>
                                        </p:tav>
                                        <p:tav tm="100000">
                                          <p:val>
                                            <p:strVal val="0-ppt_w/2"/>
                                          </p:val>
                                        </p:tav>
                                      </p:tavLst>
                                    </p:anim>
                                    <p:anim calcmode="lin" valueType="num">
                                      <p:cBhvr additive="base">
                                        <p:cTn id="375" dur="4000"/>
                                        <p:tgtEl>
                                          <p:spTgt spid="54"/>
                                        </p:tgtEl>
                                        <p:attrNameLst>
                                          <p:attrName>ppt_y</p:attrName>
                                        </p:attrNameLst>
                                      </p:cBhvr>
                                      <p:tavLst>
                                        <p:tav tm="0">
                                          <p:val>
                                            <p:strVal val="ppt_y"/>
                                          </p:val>
                                        </p:tav>
                                        <p:tav tm="100000">
                                          <p:val>
                                            <p:strVal val="1+ppt_h/2"/>
                                          </p:val>
                                        </p:tav>
                                      </p:tavLst>
                                    </p:anim>
                                    <p:set>
                                      <p:cBhvr>
                                        <p:cTn id="376" dur="1" fill="hold">
                                          <p:stCondLst>
                                            <p:cond delay="3999"/>
                                          </p:stCondLst>
                                        </p:cTn>
                                        <p:tgtEl>
                                          <p:spTgt spid="54"/>
                                        </p:tgtEl>
                                        <p:attrNameLst>
                                          <p:attrName>style.visibility</p:attrName>
                                        </p:attrNameLst>
                                      </p:cBhvr>
                                      <p:to>
                                        <p:strVal val="hidden"/>
                                      </p:to>
                                    </p:set>
                                  </p:childTnLst>
                                </p:cTn>
                              </p:par>
                              <p:par>
                                <p:cTn id="377" presetID="17" presetClass="entr" presetSubtype="4" fill="hold" grpId="0" nodeType="withEffect">
                                  <p:stCondLst>
                                    <p:cond delay="0"/>
                                  </p:stCondLst>
                                  <p:childTnLst>
                                    <p:set>
                                      <p:cBhvr>
                                        <p:cTn id="378" dur="1" fill="hold">
                                          <p:stCondLst>
                                            <p:cond delay="0"/>
                                          </p:stCondLst>
                                        </p:cTn>
                                        <p:tgtEl>
                                          <p:spTgt spid="55"/>
                                        </p:tgtEl>
                                        <p:attrNameLst>
                                          <p:attrName>style.visibility</p:attrName>
                                        </p:attrNameLst>
                                      </p:cBhvr>
                                      <p:to>
                                        <p:strVal val="visible"/>
                                      </p:to>
                                    </p:set>
                                    <p:anim calcmode="lin" valueType="num">
                                      <p:cBhvr>
                                        <p:cTn id="379" dur="3000" fill="hold"/>
                                        <p:tgtEl>
                                          <p:spTgt spid="55"/>
                                        </p:tgtEl>
                                        <p:attrNameLst>
                                          <p:attrName>ppt_x</p:attrName>
                                        </p:attrNameLst>
                                      </p:cBhvr>
                                      <p:tavLst>
                                        <p:tav tm="0">
                                          <p:val>
                                            <p:strVal val="#ppt_x"/>
                                          </p:val>
                                        </p:tav>
                                        <p:tav tm="100000">
                                          <p:val>
                                            <p:strVal val="#ppt_x"/>
                                          </p:val>
                                        </p:tav>
                                      </p:tavLst>
                                    </p:anim>
                                    <p:anim calcmode="lin" valueType="num">
                                      <p:cBhvr>
                                        <p:cTn id="380" dur="3000" fill="hold"/>
                                        <p:tgtEl>
                                          <p:spTgt spid="55"/>
                                        </p:tgtEl>
                                        <p:attrNameLst>
                                          <p:attrName>ppt_y</p:attrName>
                                        </p:attrNameLst>
                                      </p:cBhvr>
                                      <p:tavLst>
                                        <p:tav tm="0">
                                          <p:val>
                                            <p:strVal val="#ppt_y+#ppt_h/2"/>
                                          </p:val>
                                        </p:tav>
                                        <p:tav tm="100000">
                                          <p:val>
                                            <p:strVal val="#ppt_y"/>
                                          </p:val>
                                        </p:tav>
                                      </p:tavLst>
                                    </p:anim>
                                    <p:anim calcmode="lin" valueType="num">
                                      <p:cBhvr>
                                        <p:cTn id="381" dur="3000" fill="hold"/>
                                        <p:tgtEl>
                                          <p:spTgt spid="55"/>
                                        </p:tgtEl>
                                        <p:attrNameLst>
                                          <p:attrName>ppt_w</p:attrName>
                                        </p:attrNameLst>
                                      </p:cBhvr>
                                      <p:tavLst>
                                        <p:tav tm="0">
                                          <p:val>
                                            <p:strVal val="#ppt_w"/>
                                          </p:val>
                                        </p:tav>
                                        <p:tav tm="100000">
                                          <p:val>
                                            <p:strVal val="#ppt_w"/>
                                          </p:val>
                                        </p:tav>
                                      </p:tavLst>
                                    </p:anim>
                                    <p:anim calcmode="lin" valueType="num">
                                      <p:cBhvr>
                                        <p:cTn id="382" dur="3000" fill="hold"/>
                                        <p:tgtEl>
                                          <p:spTgt spid="55"/>
                                        </p:tgtEl>
                                        <p:attrNameLst>
                                          <p:attrName>ppt_h</p:attrName>
                                        </p:attrNameLst>
                                      </p:cBhvr>
                                      <p:tavLst>
                                        <p:tav tm="0">
                                          <p:val>
                                            <p:fltVal val="0"/>
                                          </p:val>
                                        </p:tav>
                                        <p:tav tm="100000">
                                          <p:val>
                                            <p:strVal val="#ppt_h"/>
                                          </p:val>
                                        </p:tav>
                                      </p:tavLst>
                                    </p:anim>
                                  </p:childTnLst>
                                </p:cTn>
                              </p:par>
                              <p:par>
                                <p:cTn id="383" presetID="6" presetClass="emph" presetSubtype="0" fill="hold" grpId="1" nodeType="withEffect">
                                  <p:stCondLst>
                                    <p:cond delay="0"/>
                                  </p:stCondLst>
                                  <p:childTnLst>
                                    <p:animScale>
                                      <p:cBhvr>
                                        <p:cTn id="384" dur="3000" fill="hold"/>
                                        <p:tgtEl>
                                          <p:spTgt spid="55"/>
                                        </p:tgtEl>
                                      </p:cBhvr>
                                      <p:by x="400000" y="100000"/>
                                    </p:animScale>
                                  </p:childTnLst>
                                </p:cTn>
                              </p:par>
                              <p:par>
                                <p:cTn id="385" presetID="2" presetClass="exit" presetSubtype="12" fill="hold" grpId="2" nodeType="withEffect">
                                  <p:stCondLst>
                                    <p:cond delay="0"/>
                                  </p:stCondLst>
                                  <p:childTnLst>
                                    <p:anim calcmode="lin" valueType="num">
                                      <p:cBhvr additive="base">
                                        <p:cTn id="386" dur="4000"/>
                                        <p:tgtEl>
                                          <p:spTgt spid="55"/>
                                        </p:tgtEl>
                                        <p:attrNameLst>
                                          <p:attrName>ppt_x</p:attrName>
                                        </p:attrNameLst>
                                      </p:cBhvr>
                                      <p:tavLst>
                                        <p:tav tm="0">
                                          <p:val>
                                            <p:strVal val="ppt_x"/>
                                          </p:val>
                                        </p:tav>
                                        <p:tav tm="100000">
                                          <p:val>
                                            <p:strVal val="0-ppt_w/2"/>
                                          </p:val>
                                        </p:tav>
                                      </p:tavLst>
                                    </p:anim>
                                    <p:anim calcmode="lin" valueType="num">
                                      <p:cBhvr additive="base">
                                        <p:cTn id="387" dur="4000"/>
                                        <p:tgtEl>
                                          <p:spTgt spid="55"/>
                                        </p:tgtEl>
                                        <p:attrNameLst>
                                          <p:attrName>ppt_y</p:attrName>
                                        </p:attrNameLst>
                                      </p:cBhvr>
                                      <p:tavLst>
                                        <p:tav tm="0">
                                          <p:val>
                                            <p:strVal val="ppt_y"/>
                                          </p:val>
                                        </p:tav>
                                        <p:tav tm="100000">
                                          <p:val>
                                            <p:strVal val="1+ppt_h/2"/>
                                          </p:val>
                                        </p:tav>
                                      </p:tavLst>
                                    </p:anim>
                                    <p:set>
                                      <p:cBhvr>
                                        <p:cTn id="388" dur="1" fill="hold">
                                          <p:stCondLst>
                                            <p:cond delay="3999"/>
                                          </p:stCondLst>
                                        </p:cTn>
                                        <p:tgtEl>
                                          <p:spTgt spid="55"/>
                                        </p:tgtEl>
                                        <p:attrNameLst>
                                          <p:attrName>style.visibility</p:attrName>
                                        </p:attrNameLst>
                                      </p:cBhvr>
                                      <p:to>
                                        <p:strVal val="hidden"/>
                                      </p:to>
                                    </p:set>
                                  </p:childTnLst>
                                </p:cTn>
                              </p:par>
                              <p:par>
                                <p:cTn id="389" presetID="17" presetClass="entr" presetSubtype="4" fill="hold" grpId="0" nodeType="withEffect">
                                  <p:stCondLst>
                                    <p:cond delay="0"/>
                                  </p:stCondLst>
                                  <p:childTnLst>
                                    <p:set>
                                      <p:cBhvr>
                                        <p:cTn id="390" dur="1" fill="hold">
                                          <p:stCondLst>
                                            <p:cond delay="0"/>
                                          </p:stCondLst>
                                        </p:cTn>
                                        <p:tgtEl>
                                          <p:spTgt spid="56"/>
                                        </p:tgtEl>
                                        <p:attrNameLst>
                                          <p:attrName>style.visibility</p:attrName>
                                        </p:attrNameLst>
                                      </p:cBhvr>
                                      <p:to>
                                        <p:strVal val="visible"/>
                                      </p:to>
                                    </p:set>
                                    <p:anim calcmode="lin" valueType="num">
                                      <p:cBhvr>
                                        <p:cTn id="391" dur="3000" fill="hold"/>
                                        <p:tgtEl>
                                          <p:spTgt spid="56"/>
                                        </p:tgtEl>
                                        <p:attrNameLst>
                                          <p:attrName>ppt_x</p:attrName>
                                        </p:attrNameLst>
                                      </p:cBhvr>
                                      <p:tavLst>
                                        <p:tav tm="0">
                                          <p:val>
                                            <p:strVal val="#ppt_x"/>
                                          </p:val>
                                        </p:tav>
                                        <p:tav tm="100000">
                                          <p:val>
                                            <p:strVal val="#ppt_x"/>
                                          </p:val>
                                        </p:tav>
                                      </p:tavLst>
                                    </p:anim>
                                    <p:anim calcmode="lin" valueType="num">
                                      <p:cBhvr>
                                        <p:cTn id="392" dur="3000" fill="hold"/>
                                        <p:tgtEl>
                                          <p:spTgt spid="56"/>
                                        </p:tgtEl>
                                        <p:attrNameLst>
                                          <p:attrName>ppt_y</p:attrName>
                                        </p:attrNameLst>
                                      </p:cBhvr>
                                      <p:tavLst>
                                        <p:tav tm="0">
                                          <p:val>
                                            <p:strVal val="#ppt_y+#ppt_h/2"/>
                                          </p:val>
                                        </p:tav>
                                        <p:tav tm="100000">
                                          <p:val>
                                            <p:strVal val="#ppt_y"/>
                                          </p:val>
                                        </p:tav>
                                      </p:tavLst>
                                    </p:anim>
                                    <p:anim calcmode="lin" valueType="num">
                                      <p:cBhvr>
                                        <p:cTn id="393" dur="3000" fill="hold"/>
                                        <p:tgtEl>
                                          <p:spTgt spid="56"/>
                                        </p:tgtEl>
                                        <p:attrNameLst>
                                          <p:attrName>ppt_w</p:attrName>
                                        </p:attrNameLst>
                                      </p:cBhvr>
                                      <p:tavLst>
                                        <p:tav tm="0">
                                          <p:val>
                                            <p:strVal val="#ppt_w"/>
                                          </p:val>
                                        </p:tav>
                                        <p:tav tm="100000">
                                          <p:val>
                                            <p:strVal val="#ppt_w"/>
                                          </p:val>
                                        </p:tav>
                                      </p:tavLst>
                                    </p:anim>
                                    <p:anim calcmode="lin" valueType="num">
                                      <p:cBhvr>
                                        <p:cTn id="394" dur="3000" fill="hold"/>
                                        <p:tgtEl>
                                          <p:spTgt spid="56"/>
                                        </p:tgtEl>
                                        <p:attrNameLst>
                                          <p:attrName>ppt_h</p:attrName>
                                        </p:attrNameLst>
                                      </p:cBhvr>
                                      <p:tavLst>
                                        <p:tav tm="0">
                                          <p:val>
                                            <p:fltVal val="0"/>
                                          </p:val>
                                        </p:tav>
                                        <p:tav tm="100000">
                                          <p:val>
                                            <p:strVal val="#ppt_h"/>
                                          </p:val>
                                        </p:tav>
                                      </p:tavLst>
                                    </p:anim>
                                  </p:childTnLst>
                                </p:cTn>
                              </p:par>
                              <p:par>
                                <p:cTn id="395" presetID="6" presetClass="emph" presetSubtype="0" fill="hold" grpId="1" nodeType="withEffect">
                                  <p:stCondLst>
                                    <p:cond delay="0"/>
                                  </p:stCondLst>
                                  <p:childTnLst>
                                    <p:animScale>
                                      <p:cBhvr>
                                        <p:cTn id="396" dur="3000" fill="hold"/>
                                        <p:tgtEl>
                                          <p:spTgt spid="56"/>
                                        </p:tgtEl>
                                      </p:cBhvr>
                                      <p:by x="400000" y="100000"/>
                                    </p:animScale>
                                  </p:childTnLst>
                                </p:cTn>
                              </p:par>
                              <p:par>
                                <p:cTn id="397" presetID="2" presetClass="exit" presetSubtype="12" fill="hold" grpId="2" nodeType="withEffect">
                                  <p:stCondLst>
                                    <p:cond delay="0"/>
                                  </p:stCondLst>
                                  <p:childTnLst>
                                    <p:anim calcmode="lin" valueType="num">
                                      <p:cBhvr additive="base">
                                        <p:cTn id="398" dur="4000"/>
                                        <p:tgtEl>
                                          <p:spTgt spid="56"/>
                                        </p:tgtEl>
                                        <p:attrNameLst>
                                          <p:attrName>ppt_x</p:attrName>
                                        </p:attrNameLst>
                                      </p:cBhvr>
                                      <p:tavLst>
                                        <p:tav tm="0">
                                          <p:val>
                                            <p:strVal val="ppt_x"/>
                                          </p:val>
                                        </p:tav>
                                        <p:tav tm="100000">
                                          <p:val>
                                            <p:strVal val="0-ppt_w/2"/>
                                          </p:val>
                                        </p:tav>
                                      </p:tavLst>
                                    </p:anim>
                                    <p:anim calcmode="lin" valueType="num">
                                      <p:cBhvr additive="base">
                                        <p:cTn id="399" dur="4000"/>
                                        <p:tgtEl>
                                          <p:spTgt spid="56"/>
                                        </p:tgtEl>
                                        <p:attrNameLst>
                                          <p:attrName>ppt_y</p:attrName>
                                        </p:attrNameLst>
                                      </p:cBhvr>
                                      <p:tavLst>
                                        <p:tav tm="0">
                                          <p:val>
                                            <p:strVal val="ppt_y"/>
                                          </p:val>
                                        </p:tav>
                                        <p:tav tm="100000">
                                          <p:val>
                                            <p:strVal val="1+ppt_h/2"/>
                                          </p:val>
                                        </p:tav>
                                      </p:tavLst>
                                    </p:anim>
                                    <p:set>
                                      <p:cBhvr>
                                        <p:cTn id="400" dur="1" fill="hold">
                                          <p:stCondLst>
                                            <p:cond delay="3999"/>
                                          </p:stCondLst>
                                        </p:cTn>
                                        <p:tgtEl>
                                          <p:spTgt spid="56"/>
                                        </p:tgtEl>
                                        <p:attrNameLst>
                                          <p:attrName>style.visibility</p:attrName>
                                        </p:attrNameLst>
                                      </p:cBhvr>
                                      <p:to>
                                        <p:strVal val="hidden"/>
                                      </p:to>
                                    </p:set>
                                  </p:childTnLst>
                                </p:cTn>
                              </p:par>
                              <p:par>
                                <p:cTn id="401" presetID="17" presetClass="entr" presetSubtype="4" fill="hold" grpId="0" nodeType="withEffect">
                                  <p:stCondLst>
                                    <p:cond delay="0"/>
                                  </p:stCondLst>
                                  <p:childTnLst>
                                    <p:set>
                                      <p:cBhvr>
                                        <p:cTn id="402" dur="1" fill="hold">
                                          <p:stCondLst>
                                            <p:cond delay="0"/>
                                          </p:stCondLst>
                                        </p:cTn>
                                        <p:tgtEl>
                                          <p:spTgt spid="57"/>
                                        </p:tgtEl>
                                        <p:attrNameLst>
                                          <p:attrName>style.visibility</p:attrName>
                                        </p:attrNameLst>
                                      </p:cBhvr>
                                      <p:to>
                                        <p:strVal val="visible"/>
                                      </p:to>
                                    </p:set>
                                    <p:anim calcmode="lin" valueType="num">
                                      <p:cBhvr>
                                        <p:cTn id="403" dur="3000" fill="hold"/>
                                        <p:tgtEl>
                                          <p:spTgt spid="57"/>
                                        </p:tgtEl>
                                        <p:attrNameLst>
                                          <p:attrName>ppt_x</p:attrName>
                                        </p:attrNameLst>
                                      </p:cBhvr>
                                      <p:tavLst>
                                        <p:tav tm="0">
                                          <p:val>
                                            <p:strVal val="#ppt_x"/>
                                          </p:val>
                                        </p:tav>
                                        <p:tav tm="100000">
                                          <p:val>
                                            <p:strVal val="#ppt_x"/>
                                          </p:val>
                                        </p:tav>
                                      </p:tavLst>
                                    </p:anim>
                                    <p:anim calcmode="lin" valueType="num">
                                      <p:cBhvr>
                                        <p:cTn id="404" dur="3000" fill="hold"/>
                                        <p:tgtEl>
                                          <p:spTgt spid="57"/>
                                        </p:tgtEl>
                                        <p:attrNameLst>
                                          <p:attrName>ppt_y</p:attrName>
                                        </p:attrNameLst>
                                      </p:cBhvr>
                                      <p:tavLst>
                                        <p:tav tm="0">
                                          <p:val>
                                            <p:strVal val="#ppt_y+#ppt_h/2"/>
                                          </p:val>
                                        </p:tav>
                                        <p:tav tm="100000">
                                          <p:val>
                                            <p:strVal val="#ppt_y"/>
                                          </p:val>
                                        </p:tav>
                                      </p:tavLst>
                                    </p:anim>
                                    <p:anim calcmode="lin" valueType="num">
                                      <p:cBhvr>
                                        <p:cTn id="405" dur="3000" fill="hold"/>
                                        <p:tgtEl>
                                          <p:spTgt spid="57"/>
                                        </p:tgtEl>
                                        <p:attrNameLst>
                                          <p:attrName>ppt_w</p:attrName>
                                        </p:attrNameLst>
                                      </p:cBhvr>
                                      <p:tavLst>
                                        <p:tav tm="0">
                                          <p:val>
                                            <p:strVal val="#ppt_w"/>
                                          </p:val>
                                        </p:tav>
                                        <p:tav tm="100000">
                                          <p:val>
                                            <p:strVal val="#ppt_w"/>
                                          </p:val>
                                        </p:tav>
                                      </p:tavLst>
                                    </p:anim>
                                    <p:anim calcmode="lin" valueType="num">
                                      <p:cBhvr>
                                        <p:cTn id="406" dur="3000" fill="hold"/>
                                        <p:tgtEl>
                                          <p:spTgt spid="57"/>
                                        </p:tgtEl>
                                        <p:attrNameLst>
                                          <p:attrName>ppt_h</p:attrName>
                                        </p:attrNameLst>
                                      </p:cBhvr>
                                      <p:tavLst>
                                        <p:tav tm="0">
                                          <p:val>
                                            <p:fltVal val="0"/>
                                          </p:val>
                                        </p:tav>
                                        <p:tav tm="100000">
                                          <p:val>
                                            <p:strVal val="#ppt_h"/>
                                          </p:val>
                                        </p:tav>
                                      </p:tavLst>
                                    </p:anim>
                                  </p:childTnLst>
                                </p:cTn>
                              </p:par>
                              <p:par>
                                <p:cTn id="407" presetID="6" presetClass="emph" presetSubtype="0" fill="hold" grpId="1" nodeType="withEffect">
                                  <p:stCondLst>
                                    <p:cond delay="0"/>
                                  </p:stCondLst>
                                  <p:childTnLst>
                                    <p:animScale>
                                      <p:cBhvr>
                                        <p:cTn id="408" dur="3000" fill="hold"/>
                                        <p:tgtEl>
                                          <p:spTgt spid="57"/>
                                        </p:tgtEl>
                                      </p:cBhvr>
                                      <p:by x="400000" y="100000"/>
                                    </p:animScale>
                                  </p:childTnLst>
                                </p:cTn>
                              </p:par>
                              <p:par>
                                <p:cTn id="409" presetID="2" presetClass="exit" presetSubtype="12" fill="hold" grpId="2" nodeType="withEffect">
                                  <p:stCondLst>
                                    <p:cond delay="0"/>
                                  </p:stCondLst>
                                  <p:childTnLst>
                                    <p:anim calcmode="lin" valueType="num">
                                      <p:cBhvr additive="base">
                                        <p:cTn id="410" dur="4000"/>
                                        <p:tgtEl>
                                          <p:spTgt spid="57"/>
                                        </p:tgtEl>
                                        <p:attrNameLst>
                                          <p:attrName>ppt_x</p:attrName>
                                        </p:attrNameLst>
                                      </p:cBhvr>
                                      <p:tavLst>
                                        <p:tav tm="0">
                                          <p:val>
                                            <p:strVal val="ppt_x"/>
                                          </p:val>
                                        </p:tav>
                                        <p:tav tm="100000">
                                          <p:val>
                                            <p:strVal val="0-ppt_w/2"/>
                                          </p:val>
                                        </p:tav>
                                      </p:tavLst>
                                    </p:anim>
                                    <p:anim calcmode="lin" valueType="num">
                                      <p:cBhvr additive="base">
                                        <p:cTn id="411" dur="4000"/>
                                        <p:tgtEl>
                                          <p:spTgt spid="57"/>
                                        </p:tgtEl>
                                        <p:attrNameLst>
                                          <p:attrName>ppt_y</p:attrName>
                                        </p:attrNameLst>
                                      </p:cBhvr>
                                      <p:tavLst>
                                        <p:tav tm="0">
                                          <p:val>
                                            <p:strVal val="ppt_y"/>
                                          </p:val>
                                        </p:tav>
                                        <p:tav tm="100000">
                                          <p:val>
                                            <p:strVal val="1+ppt_h/2"/>
                                          </p:val>
                                        </p:tav>
                                      </p:tavLst>
                                    </p:anim>
                                    <p:set>
                                      <p:cBhvr>
                                        <p:cTn id="412" dur="1" fill="hold">
                                          <p:stCondLst>
                                            <p:cond delay="3999"/>
                                          </p:stCondLst>
                                        </p:cTn>
                                        <p:tgtEl>
                                          <p:spTgt spid="57"/>
                                        </p:tgtEl>
                                        <p:attrNameLst>
                                          <p:attrName>style.visibility</p:attrName>
                                        </p:attrNameLst>
                                      </p:cBhvr>
                                      <p:to>
                                        <p:strVal val="hidden"/>
                                      </p:to>
                                    </p:set>
                                  </p:childTnLst>
                                </p:cTn>
                              </p:par>
                              <p:par>
                                <p:cTn id="413" presetID="17" presetClass="entr" presetSubtype="4" fill="hold" grpId="0" nodeType="withEffect">
                                  <p:stCondLst>
                                    <p:cond delay="0"/>
                                  </p:stCondLst>
                                  <p:childTnLst>
                                    <p:set>
                                      <p:cBhvr>
                                        <p:cTn id="414" dur="1" fill="hold">
                                          <p:stCondLst>
                                            <p:cond delay="0"/>
                                          </p:stCondLst>
                                        </p:cTn>
                                        <p:tgtEl>
                                          <p:spTgt spid="58"/>
                                        </p:tgtEl>
                                        <p:attrNameLst>
                                          <p:attrName>style.visibility</p:attrName>
                                        </p:attrNameLst>
                                      </p:cBhvr>
                                      <p:to>
                                        <p:strVal val="visible"/>
                                      </p:to>
                                    </p:set>
                                    <p:anim calcmode="lin" valueType="num">
                                      <p:cBhvr>
                                        <p:cTn id="415" dur="3000" fill="hold"/>
                                        <p:tgtEl>
                                          <p:spTgt spid="58"/>
                                        </p:tgtEl>
                                        <p:attrNameLst>
                                          <p:attrName>ppt_x</p:attrName>
                                        </p:attrNameLst>
                                      </p:cBhvr>
                                      <p:tavLst>
                                        <p:tav tm="0">
                                          <p:val>
                                            <p:strVal val="#ppt_x"/>
                                          </p:val>
                                        </p:tav>
                                        <p:tav tm="100000">
                                          <p:val>
                                            <p:strVal val="#ppt_x"/>
                                          </p:val>
                                        </p:tav>
                                      </p:tavLst>
                                    </p:anim>
                                    <p:anim calcmode="lin" valueType="num">
                                      <p:cBhvr>
                                        <p:cTn id="416" dur="3000" fill="hold"/>
                                        <p:tgtEl>
                                          <p:spTgt spid="58"/>
                                        </p:tgtEl>
                                        <p:attrNameLst>
                                          <p:attrName>ppt_y</p:attrName>
                                        </p:attrNameLst>
                                      </p:cBhvr>
                                      <p:tavLst>
                                        <p:tav tm="0">
                                          <p:val>
                                            <p:strVal val="#ppt_y+#ppt_h/2"/>
                                          </p:val>
                                        </p:tav>
                                        <p:tav tm="100000">
                                          <p:val>
                                            <p:strVal val="#ppt_y"/>
                                          </p:val>
                                        </p:tav>
                                      </p:tavLst>
                                    </p:anim>
                                    <p:anim calcmode="lin" valueType="num">
                                      <p:cBhvr>
                                        <p:cTn id="417" dur="3000" fill="hold"/>
                                        <p:tgtEl>
                                          <p:spTgt spid="58"/>
                                        </p:tgtEl>
                                        <p:attrNameLst>
                                          <p:attrName>ppt_w</p:attrName>
                                        </p:attrNameLst>
                                      </p:cBhvr>
                                      <p:tavLst>
                                        <p:tav tm="0">
                                          <p:val>
                                            <p:strVal val="#ppt_w"/>
                                          </p:val>
                                        </p:tav>
                                        <p:tav tm="100000">
                                          <p:val>
                                            <p:strVal val="#ppt_w"/>
                                          </p:val>
                                        </p:tav>
                                      </p:tavLst>
                                    </p:anim>
                                    <p:anim calcmode="lin" valueType="num">
                                      <p:cBhvr>
                                        <p:cTn id="418" dur="3000" fill="hold"/>
                                        <p:tgtEl>
                                          <p:spTgt spid="58"/>
                                        </p:tgtEl>
                                        <p:attrNameLst>
                                          <p:attrName>ppt_h</p:attrName>
                                        </p:attrNameLst>
                                      </p:cBhvr>
                                      <p:tavLst>
                                        <p:tav tm="0">
                                          <p:val>
                                            <p:fltVal val="0"/>
                                          </p:val>
                                        </p:tav>
                                        <p:tav tm="100000">
                                          <p:val>
                                            <p:strVal val="#ppt_h"/>
                                          </p:val>
                                        </p:tav>
                                      </p:tavLst>
                                    </p:anim>
                                  </p:childTnLst>
                                </p:cTn>
                              </p:par>
                              <p:par>
                                <p:cTn id="419" presetID="6" presetClass="emph" presetSubtype="0" fill="hold" grpId="1" nodeType="withEffect">
                                  <p:stCondLst>
                                    <p:cond delay="0"/>
                                  </p:stCondLst>
                                  <p:childTnLst>
                                    <p:animScale>
                                      <p:cBhvr>
                                        <p:cTn id="420" dur="3000" fill="hold"/>
                                        <p:tgtEl>
                                          <p:spTgt spid="58"/>
                                        </p:tgtEl>
                                      </p:cBhvr>
                                      <p:by x="400000" y="100000"/>
                                    </p:animScale>
                                  </p:childTnLst>
                                </p:cTn>
                              </p:par>
                              <p:par>
                                <p:cTn id="421" presetID="2" presetClass="exit" presetSubtype="12" fill="hold" grpId="2" nodeType="withEffect">
                                  <p:stCondLst>
                                    <p:cond delay="0"/>
                                  </p:stCondLst>
                                  <p:childTnLst>
                                    <p:anim calcmode="lin" valueType="num">
                                      <p:cBhvr additive="base">
                                        <p:cTn id="422" dur="4000"/>
                                        <p:tgtEl>
                                          <p:spTgt spid="58"/>
                                        </p:tgtEl>
                                        <p:attrNameLst>
                                          <p:attrName>ppt_x</p:attrName>
                                        </p:attrNameLst>
                                      </p:cBhvr>
                                      <p:tavLst>
                                        <p:tav tm="0">
                                          <p:val>
                                            <p:strVal val="ppt_x"/>
                                          </p:val>
                                        </p:tav>
                                        <p:tav tm="100000">
                                          <p:val>
                                            <p:strVal val="0-ppt_w/2"/>
                                          </p:val>
                                        </p:tav>
                                      </p:tavLst>
                                    </p:anim>
                                    <p:anim calcmode="lin" valueType="num">
                                      <p:cBhvr additive="base">
                                        <p:cTn id="423" dur="4000"/>
                                        <p:tgtEl>
                                          <p:spTgt spid="58"/>
                                        </p:tgtEl>
                                        <p:attrNameLst>
                                          <p:attrName>ppt_y</p:attrName>
                                        </p:attrNameLst>
                                      </p:cBhvr>
                                      <p:tavLst>
                                        <p:tav tm="0">
                                          <p:val>
                                            <p:strVal val="ppt_y"/>
                                          </p:val>
                                        </p:tav>
                                        <p:tav tm="100000">
                                          <p:val>
                                            <p:strVal val="1+ppt_h/2"/>
                                          </p:val>
                                        </p:tav>
                                      </p:tavLst>
                                    </p:anim>
                                    <p:set>
                                      <p:cBhvr>
                                        <p:cTn id="424" dur="1" fill="hold">
                                          <p:stCondLst>
                                            <p:cond delay="3999"/>
                                          </p:stCondLst>
                                        </p:cTn>
                                        <p:tgtEl>
                                          <p:spTgt spid="58"/>
                                        </p:tgtEl>
                                        <p:attrNameLst>
                                          <p:attrName>style.visibility</p:attrName>
                                        </p:attrNameLst>
                                      </p:cBhvr>
                                      <p:to>
                                        <p:strVal val="hidden"/>
                                      </p:to>
                                    </p:set>
                                  </p:childTnLst>
                                </p:cTn>
                              </p:par>
                              <p:par>
                                <p:cTn id="425" presetID="17" presetClass="entr" presetSubtype="4" fill="hold" grpId="0" nodeType="withEffect">
                                  <p:stCondLst>
                                    <p:cond delay="0"/>
                                  </p:stCondLst>
                                  <p:childTnLst>
                                    <p:set>
                                      <p:cBhvr>
                                        <p:cTn id="426" dur="1" fill="hold">
                                          <p:stCondLst>
                                            <p:cond delay="0"/>
                                          </p:stCondLst>
                                        </p:cTn>
                                        <p:tgtEl>
                                          <p:spTgt spid="30"/>
                                        </p:tgtEl>
                                        <p:attrNameLst>
                                          <p:attrName>style.visibility</p:attrName>
                                        </p:attrNameLst>
                                      </p:cBhvr>
                                      <p:to>
                                        <p:strVal val="visible"/>
                                      </p:to>
                                    </p:set>
                                    <p:anim calcmode="lin" valueType="num">
                                      <p:cBhvr>
                                        <p:cTn id="427" dur="3000" fill="hold"/>
                                        <p:tgtEl>
                                          <p:spTgt spid="30"/>
                                        </p:tgtEl>
                                        <p:attrNameLst>
                                          <p:attrName>ppt_x</p:attrName>
                                        </p:attrNameLst>
                                      </p:cBhvr>
                                      <p:tavLst>
                                        <p:tav tm="0">
                                          <p:val>
                                            <p:strVal val="#ppt_x"/>
                                          </p:val>
                                        </p:tav>
                                        <p:tav tm="100000">
                                          <p:val>
                                            <p:strVal val="#ppt_x"/>
                                          </p:val>
                                        </p:tav>
                                      </p:tavLst>
                                    </p:anim>
                                    <p:anim calcmode="lin" valueType="num">
                                      <p:cBhvr>
                                        <p:cTn id="428" dur="3000" fill="hold"/>
                                        <p:tgtEl>
                                          <p:spTgt spid="30"/>
                                        </p:tgtEl>
                                        <p:attrNameLst>
                                          <p:attrName>ppt_y</p:attrName>
                                        </p:attrNameLst>
                                      </p:cBhvr>
                                      <p:tavLst>
                                        <p:tav tm="0">
                                          <p:val>
                                            <p:strVal val="#ppt_y+#ppt_h/2"/>
                                          </p:val>
                                        </p:tav>
                                        <p:tav tm="100000">
                                          <p:val>
                                            <p:strVal val="#ppt_y"/>
                                          </p:val>
                                        </p:tav>
                                      </p:tavLst>
                                    </p:anim>
                                    <p:anim calcmode="lin" valueType="num">
                                      <p:cBhvr>
                                        <p:cTn id="429" dur="3000" fill="hold"/>
                                        <p:tgtEl>
                                          <p:spTgt spid="30"/>
                                        </p:tgtEl>
                                        <p:attrNameLst>
                                          <p:attrName>ppt_w</p:attrName>
                                        </p:attrNameLst>
                                      </p:cBhvr>
                                      <p:tavLst>
                                        <p:tav tm="0">
                                          <p:val>
                                            <p:strVal val="#ppt_w"/>
                                          </p:val>
                                        </p:tav>
                                        <p:tav tm="100000">
                                          <p:val>
                                            <p:strVal val="#ppt_w"/>
                                          </p:val>
                                        </p:tav>
                                      </p:tavLst>
                                    </p:anim>
                                    <p:anim calcmode="lin" valueType="num">
                                      <p:cBhvr>
                                        <p:cTn id="430" dur="3000" fill="hold"/>
                                        <p:tgtEl>
                                          <p:spTgt spid="30"/>
                                        </p:tgtEl>
                                        <p:attrNameLst>
                                          <p:attrName>ppt_h</p:attrName>
                                        </p:attrNameLst>
                                      </p:cBhvr>
                                      <p:tavLst>
                                        <p:tav tm="0">
                                          <p:val>
                                            <p:fltVal val="0"/>
                                          </p:val>
                                        </p:tav>
                                        <p:tav tm="100000">
                                          <p:val>
                                            <p:strVal val="#ppt_h"/>
                                          </p:val>
                                        </p:tav>
                                      </p:tavLst>
                                    </p:anim>
                                  </p:childTnLst>
                                </p:cTn>
                              </p:par>
                              <p:par>
                                <p:cTn id="431" presetID="6" presetClass="emph" presetSubtype="0" fill="hold" grpId="1" nodeType="withEffect">
                                  <p:stCondLst>
                                    <p:cond delay="0"/>
                                  </p:stCondLst>
                                  <p:childTnLst>
                                    <p:animScale>
                                      <p:cBhvr>
                                        <p:cTn id="432" dur="3000" fill="hold"/>
                                        <p:tgtEl>
                                          <p:spTgt spid="30"/>
                                        </p:tgtEl>
                                      </p:cBhvr>
                                      <p:by x="400000" y="100000"/>
                                    </p:animScale>
                                  </p:childTnLst>
                                </p:cTn>
                              </p:par>
                              <p:par>
                                <p:cTn id="433" presetID="2" presetClass="exit" presetSubtype="6" fill="hold" grpId="2" nodeType="withEffect">
                                  <p:stCondLst>
                                    <p:cond delay="0"/>
                                  </p:stCondLst>
                                  <p:childTnLst>
                                    <p:anim calcmode="lin" valueType="num">
                                      <p:cBhvr additive="base">
                                        <p:cTn id="434" dur="4000"/>
                                        <p:tgtEl>
                                          <p:spTgt spid="30"/>
                                        </p:tgtEl>
                                        <p:attrNameLst>
                                          <p:attrName>ppt_x</p:attrName>
                                        </p:attrNameLst>
                                      </p:cBhvr>
                                      <p:tavLst>
                                        <p:tav tm="0">
                                          <p:val>
                                            <p:strVal val="ppt_x"/>
                                          </p:val>
                                        </p:tav>
                                        <p:tav tm="100000">
                                          <p:val>
                                            <p:strVal val="1+ppt_w/2"/>
                                          </p:val>
                                        </p:tav>
                                      </p:tavLst>
                                    </p:anim>
                                    <p:anim calcmode="lin" valueType="num">
                                      <p:cBhvr additive="base">
                                        <p:cTn id="435" dur="4000"/>
                                        <p:tgtEl>
                                          <p:spTgt spid="30"/>
                                        </p:tgtEl>
                                        <p:attrNameLst>
                                          <p:attrName>ppt_y</p:attrName>
                                        </p:attrNameLst>
                                      </p:cBhvr>
                                      <p:tavLst>
                                        <p:tav tm="0">
                                          <p:val>
                                            <p:strVal val="ppt_y"/>
                                          </p:val>
                                        </p:tav>
                                        <p:tav tm="100000">
                                          <p:val>
                                            <p:strVal val="1+ppt_h/2"/>
                                          </p:val>
                                        </p:tav>
                                      </p:tavLst>
                                    </p:anim>
                                    <p:set>
                                      <p:cBhvr>
                                        <p:cTn id="436" dur="1" fill="hold">
                                          <p:stCondLst>
                                            <p:cond delay="3999"/>
                                          </p:stCondLst>
                                        </p:cTn>
                                        <p:tgtEl>
                                          <p:spTgt spid="30"/>
                                        </p:tgtEl>
                                        <p:attrNameLst>
                                          <p:attrName>style.visibility</p:attrName>
                                        </p:attrNameLst>
                                      </p:cBhvr>
                                      <p:to>
                                        <p:strVal val="hidden"/>
                                      </p:to>
                                    </p:set>
                                  </p:childTnLst>
                                </p:cTn>
                              </p:par>
                              <p:par>
                                <p:cTn id="437" presetID="17" presetClass="entr" presetSubtype="4" fill="hold" grpId="0" nodeType="withEffect">
                                  <p:stCondLst>
                                    <p:cond delay="0"/>
                                  </p:stCondLst>
                                  <p:childTnLst>
                                    <p:set>
                                      <p:cBhvr>
                                        <p:cTn id="438" dur="1" fill="hold">
                                          <p:stCondLst>
                                            <p:cond delay="0"/>
                                          </p:stCondLst>
                                        </p:cTn>
                                        <p:tgtEl>
                                          <p:spTgt spid="29"/>
                                        </p:tgtEl>
                                        <p:attrNameLst>
                                          <p:attrName>style.visibility</p:attrName>
                                        </p:attrNameLst>
                                      </p:cBhvr>
                                      <p:to>
                                        <p:strVal val="visible"/>
                                      </p:to>
                                    </p:set>
                                    <p:anim calcmode="lin" valueType="num">
                                      <p:cBhvr>
                                        <p:cTn id="439" dur="3000" fill="hold"/>
                                        <p:tgtEl>
                                          <p:spTgt spid="29"/>
                                        </p:tgtEl>
                                        <p:attrNameLst>
                                          <p:attrName>ppt_x</p:attrName>
                                        </p:attrNameLst>
                                      </p:cBhvr>
                                      <p:tavLst>
                                        <p:tav tm="0">
                                          <p:val>
                                            <p:strVal val="#ppt_x"/>
                                          </p:val>
                                        </p:tav>
                                        <p:tav tm="100000">
                                          <p:val>
                                            <p:strVal val="#ppt_x"/>
                                          </p:val>
                                        </p:tav>
                                      </p:tavLst>
                                    </p:anim>
                                    <p:anim calcmode="lin" valueType="num">
                                      <p:cBhvr>
                                        <p:cTn id="440" dur="3000" fill="hold"/>
                                        <p:tgtEl>
                                          <p:spTgt spid="29"/>
                                        </p:tgtEl>
                                        <p:attrNameLst>
                                          <p:attrName>ppt_y</p:attrName>
                                        </p:attrNameLst>
                                      </p:cBhvr>
                                      <p:tavLst>
                                        <p:tav tm="0">
                                          <p:val>
                                            <p:strVal val="#ppt_y+#ppt_h/2"/>
                                          </p:val>
                                        </p:tav>
                                        <p:tav tm="100000">
                                          <p:val>
                                            <p:strVal val="#ppt_y"/>
                                          </p:val>
                                        </p:tav>
                                      </p:tavLst>
                                    </p:anim>
                                    <p:anim calcmode="lin" valueType="num">
                                      <p:cBhvr>
                                        <p:cTn id="441" dur="3000" fill="hold"/>
                                        <p:tgtEl>
                                          <p:spTgt spid="29"/>
                                        </p:tgtEl>
                                        <p:attrNameLst>
                                          <p:attrName>ppt_w</p:attrName>
                                        </p:attrNameLst>
                                      </p:cBhvr>
                                      <p:tavLst>
                                        <p:tav tm="0">
                                          <p:val>
                                            <p:strVal val="#ppt_w"/>
                                          </p:val>
                                        </p:tav>
                                        <p:tav tm="100000">
                                          <p:val>
                                            <p:strVal val="#ppt_w"/>
                                          </p:val>
                                        </p:tav>
                                      </p:tavLst>
                                    </p:anim>
                                    <p:anim calcmode="lin" valueType="num">
                                      <p:cBhvr>
                                        <p:cTn id="442" dur="3000" fill="hold"/>
                                        <p:tgtEl>
                                          <p:spTgt spid="29"/>
                                        </p:tgtEl>
                                        <p:attrNameLst>
                                          <p:attrName>ppt_h</p:attrName>
                                        </p:attrNameLst>
                                      </p:cBhvr>
                                      <p:tavLst>
                                        <p:tav tm="0">
                                          <p:val>
                                            <p:fltVal val="0"/>
                                          </p:val>
                                        </p:tav>
                                        <p:tav tm="100000">
                                          <p:val>
                                            <p:strVal val="#ppt_h"/>
                                          </p:val>
                                        </p:tav>
                                      </p:tavLst>
                                    </p:anim>
                                  </p:childTnLst>
                                </p:cTn>
                              </p:par>
                              <p:par>
                                <p:cTn id="443" presetID="6" presetClass="emph" presetSubtype="0" fill="hold" grpId="1" nodeType="withEffect">
                                  <p:stCondLst>
                                    <p:cond delay="0"/>
                                  </p:stCondLst>
                                  <p:childTnLst>
                                    <p:animScale>
                                      <p:cBhvr>
                                        <p:cTn id="444" dur="3000" fill="hold"/>
                                        <p:tgtEl>
                                          <p:spTgt spid="29"/>
                                        </p:tgtEl>
                                      </p:cBhvr>
                                      <p:by x="400000" y="100000"/>
                                    </p:animScale>
                                  </p:childTnLst>
                                </p:cTn>
                              </p:par>
                              <p:par>
                                <p:cTn id="445" presetID="2" presetClass="exit" presetSubtype="6" fill="hold" grpId="2" nodeType="withEffect">
                                  <p:stCondLst>
                                    <p:cond delay="0"/>
                                  </p:stCondLst>
                                  <p:childTnLst>
                                    <p:anim calcmode="lin" valueType="num">
                                      <p:cBhvr additive="base">
                                        <p:cTn id="446" dur="4000"/>
                                        <p:tgtEl>
                                          <p:spTgt spid="29"/>
                                        </p:tgtEl>
                                        <p:attrNameLst>
                                          <p:attrName>ppt_x</p:attrName>
                                        </p:attrNameLst>
                                      </p:cBhvr>
                                      <p:tavLst>
                                        <p:tav tm="0">
                                          <p:val>
                                            <p:strVal val="ppt_x"/>
                                          </p:val>
                                        </p:tav>
                                        <p:tav tm="100000">
                                          <p:val>
                                            <p:strVal val="1+ppt_w/2"/>
                                          </p:val>
                                        </p:tav>
                                      </p:tavLst>
                                    </p:anim>
                                    <p:anim calcmode="lin" valueType="num">
                                      <p:cBhvr additive="base">
                                        <p:cTn id="447" dur="4000"/>
                                        <p:tgtEl>
                                          <p:spTgt spid="29"/>
                                        </p:tgtEl>
                                        <p:attrNameLst>
                                          <p:attrName>ppt_y</p:attrName>
                                        </p:attrNameLst>
                                      </p:cBhvr>
                                      <p:tavLst>
                                        <p:tav tm="0">
                                          <p:val>
                                            <p:strVal val="ppt_y"/>
                                          </p:val>
                                        </p:tav>
                                        <p:tav tm="100000">
                                          <p:val>
                                            <p:strVal val="1+ppt_h/2"/>
                                          </p:val>
                                        </p:tav>
                                      </p:tavLst>
                                    </p:anim>
                                    <p:set>
                                      <p:cBhvr>
                                        <p:cTn id="448" dur="1" fill="hold">
                                          <p:stCondLst>
                                            <p:cond delay="3999"/>
                                          </p:stCondLst>
                                        </p:cTn>
                                        <p:tgtEl>
                                          <p:spTgt spid="29"/>
                                        </p:tgtEl>
                                        <p:attrNameLst>
                                          <p:attrName>style.visibility</p:attrName>
                                        </p:attrNameLst>
                                      </p:cBhvr>
                                      <p:to>
                                        <p:strVal val="hidden"/>
                                      </p:to>
                                    </p:set>
                                  </p:childTnLst>
                                </p:cTn>
                              </p:par>
                              <p:par>
                                <p:cTn id="449" presetID="17" presetClass="entr" presetSubtype="4" fill="hold" grpId="0" nodeType="withEffect">
                                  <p:stCondLst>
                                    <p:cond delay="0"/>
                                  </p:stCondLst>
                                  <p:childTnLst>
                                    <p:set>
                                      <p:cBhvr>
                                        <p:cTn id="450" dur="1" fill="hold">
                                          <p:stCondLst>
                                            <p:cond delay="0"/>
                                          </p:stCondLst>
                                        </p:cTn>
                                        <p:tgtEl>
                                          <p:spTgt spid="28"/>
                                        </p:tgtEl>
                                        <p:attrNameLst>
                                          <p:attrName>style.visibility</p:attrName>
                                        </p:attrNameLst>
                                      </p:cBhvr>
                                      <p:to>
                                        <p:strVal val="visible"/>
                                      </p:to>
                                    </p:set>
                                    <p:anim calcmode="lin" valueType="num">
                                      <p:cBhvr>
                                        <p:cTn id="451" dur="3000" fill="hold"/>
                                        <p:tgtEl>
                                          <p:spTgt spid="28"/>
                                        </p:tgtEl>
                                        <p:attrNameLst>
                                          <p:attrName>ppt_x</p:attrName>
                                        </p:attrNameLst>
                                      </p:cBhvr>
                                      <p:tavLst>
                                        <p:tav tm="0">
                                          <p:val>
                                            <p:strVal val="#ppt_x"/>
                                          </p:val>
                                        </p:tav>
                                        <p:tav tm="100000">
                                          <p:val>
                                            <p:strVal val="#ppt_x"/>
                                          </p:val>
                                        </p:tav>
                                      </p:tavLst>
                                    </p:anim>
                                    <p:anim calcmode="lin" valueType="num">
                                      <p:cBhvr>
                                        <p:cTn id="452" dur="3000" fill="hold"/>
                                        <p:tgtEl>
                                          <p:spTgt spid="28"/>
                                        </p:tgtEl>
                                        <p:attrNameLst>
                                          <p:attrName>ppt_y</p:attrName>
                                        </p:attrNameLst>
                                      </p:cBhvr>
                                      <p:tavLst>
                                        <p:tav tm="0">
                                          <p:val>
                                            <p:strVal val="#ppt_y+#ppt_h/2"/>
                                          </p:val>
                                        </p:tav>
                                        <p:tav tm="100000">
                                          <p:val>
                                            <p:strVal val="#ppt_y"/>
                                          </p:val>
                                        </p:tav>
                                      </p:tavLst>
                                    </p:anim>
                                    <p:anim calcmode="lin" valueType="num">
                                      <p:cBhvr>
                                        <p:cTn id="453" dur="3000" fill="hold"/>
                                        <p:tgtEl>
                                          <p:spTgt spid="28"/>
                                        </p:tgtEl>
                                        <p:attrNameLst>
                                          <p:attrName>ppt_w</p:attrName>
                                        </p:attrNameLst>
                                      </p:cBhvr>
                                      <p:tavLst>
                                        <p:tav tm="0">
                                          <p:val>
                                            <p:strVal val="#ppt_w"/>
                                          </p:val>
                                        </p:tav>
                                        <p:tav tm="100000">
                                          <p:val>
                                            <p:strVal val="#ppt_w"/>
                                          </p:val>
                                        </p:tav>
                                      </p:tavLst>
                                    </p:anim>
                                    <p:anim calcmode="lin" valueType="num">
                                      <p:cBhvr>
                                        <p:cTn id="454" dur="3000" fill="hold"/>
                                        <p:tgtEl>
                                          <p:spTgt spid="28"/>
                                        </p:tgtEl>
                                        <p:attrNameLst>
                                          <p:attrName>ppt_h</p:attrName>
                                        </p:attrNameLst>
                                      </p:cBhvr>
                                      <p:tavLst>
                                        <p:tav tm="0">
                                          <p:val>
                                            <p:fltVal val="0"/>
                                          </p:val>
                                        </p:tav>
                                        <p:tav tm="100000">
                                          <p:val>
                                            <p:strVal val="#ppt_h"/>
                                          </p:val>
                                        </p:tav>
                                      </p:tavLst>
                                    </p:anim>
                                  </p:childTnLst>
                                </p:cTn>
                              </p:par>
                              <p:par>
                                <p:cTn id="455" presetID="6" presetClass="emph" presetSubtype="0" fill="hold" grpId="1" nodeType="withEffect">
                                  <p:stCondLst>
                                    <p:cond delay="0"/>
                                  </p:stCondLst>
                                  <p:childTnLst>
                                    <p:animScale>
                                      <p:cBhvr>
                                        <p:cTn id="456" dur="3000" fill="hold"/>
                                        <p:tgtEl>
                                          <p:spTgt spid="28"/>
                                        </p:tgtEl>
                                      </p:cBhvr>
                                      <p:by x="400000" y="100000"/>
                                    </p:animScale>
                                  </p:childTnLst>
                                </p:cTn>
                              </p:par>
                              <p:par>
                                <p:cTn id="457" presetID="2" presetClass="exit" presetSubtype="6" fill="hold" grpId="2" nodeType="withEffect">
                                  <p:stCondLst>
                                    <p:cond delay="0"/>
                                  </p:stCondLst>
                                  <p:childTnLst>
                                    <p:anim calcmode="lin" valueType="num">
                                      <p:cBhvr additive="base">
                                        <p:cTn id="458" dur="4000"/>
                                        <p:tgtEl>
                                          <p:spTgt spid="28"/>
                                        </p:tgtEl>
                                        <p:attrNameLst>
                                          <p:attrName>ppt_x</p:attrName>
                                        </p:attrNameLst>
                                      </p:cBhvr>
                                      <p:tavLst>
                                        <p:tav tm="0">
                                          <p:val>
                                            <p:strVal val="ppt_x"/>
                                          </p:val>
                                        </p:tav>
                                        <p:tav tm="100000">
                                          <p:val>
                                            <p:strVal val="1+ppt_w/2"/>
                                          </p:val>
                                        </p:tav>
                                      </p:tavLst>
                                    </p:anim>
                                    <p:anim calcmode="lin" valueType="num">
                                      <p:cBhvr additive="base">
                                        <p:cTn id="459" dur="4000"/>
                                        <p:tgtEl>
                                          <p:spTgt spid="28"/>
                                        </p:tgtEl>
                                        <p:attrNameLst>
                                          <p:attrName>ppt_y</p:attrName>
                                        </p:attrNameLst>
                                      </p:cBhvr>
                                      <p:tavLst>
                                        <p:tav tm="0">
                                          <p:val>
                                            <p:strVal val="ppt_y"/>
                                          </p:val>
                                        </p:tav>
                                        <p:tav tm="100000">
                                          <p:val>
                                            <p:strVal val="1+ppt_h/2"/>
                                          </p:val>
                                        </p:tav>
                                      </p:tavLst>
                                    </p:anim>
                                    <p:set>
                                      <p:cBhvr>
                                        <p:cTn id="460" dur="1" fill="hold">
                                          <p:stCondLst>
                                            <p:cond delay="3999"/>
                                          </p:stCondLst>
                                        </p:cTn>
                                        <p:tgtEl>
                                          <p:spTgt spid="28"/>
                                        </p:tgtEl>
                                        <p:attrNameLst>
                                          <p:attrName>style.visibility</p:attrName>
                                        </p:attrNameLst>
                                      </p:cBhvr>
                                      <p:to>
                                        <p:strVal val="hidden"/>
                                      </p:to>
                                    </p:set>
                                  </p:childTnLst>
                                </p:cTn>
                              </p:par>
                              <p:par>
                                <p:cTn id="461" presetID="17" presetClass="entr" presetSubtype="4" fill="hold" grpId="0" nodeType="withEffect">
                                  <p:stCondLst>
                                    <p:cond delay="0"/>
                                  </p:stCondLst>
                                  <p:childTnLst>
                                    <p:set>
                                      <p:cBhvr>
                                        <p:cTn id="462" dur="1" fill="hold">
                                          <p:stCondLst>
                                            <p:cond delay="0"/>
                                          </p:stCondLst>
                                        </p:cTn>
                                        <p:tgtEl>
                                          <p:spTgt spid="27"/>
                                        </p:tgtEl>
                                        <p:attrNameLst>
                                          <p:attrName>style.visibility</p:attrName>
                                        </p:attrNameLst>
                                      </p:cBhvr>
                                      <p:to>
                                        <p:strVal val="visible"/>
                                      </p:to>
                                    </p:set>
                                    <p:anim calcmode="lin" valueType="num">
                                      <p:cBhvr>
                                        <p:cTn id="463" dur="3000" fill="hold"/>
                                        <p:tgtEl>
                                          <p:spTgt spid="27"/>
                                        </p:tgtEl>
                                        <p:attrNameLst>
                                          <p:attrName>ppt_x</p:attrName>
                                        </p:attrNameLst>
                                      </p:cBhvr>
                                      <p:tavLst>
                                        <p:tav tm="0">
                                          <p:val>
                                            <p:strVal val="#ppt_x"/>
                                          </p:val>
                                        </p:tav>
                                        <p:tav tm="100000">
                                          <p:val>
                                            <p:strVal val="#ppt_x"/>
                                          </p:val>
                                        </p:tav>
                                      </p:tavLst>
                                    </p:anim>
                                    <p:anim calcmode="lin" valueType="num">
                                      <p:cBhvr>
                                        <p:cTn id="464" dur="3000" fill="hold"/>
                                        <p:tgtEl>
                                          <p:spTgt spid="27"/>
                                        </p:tgtEl>
                                        <p:attrNameLst>
                                          <p:attrName>ppt_y</p:attrName>
                                        </p:attrNameLst>
                                      </p:cBhvr>
                                      <p:tavLst>
                                        <p:tav tm="0">
                                          <p:val>
                                            <p:strVal val="#ppt_y+#ppt_h/2"/>
                                          </p:val>
                                        </p:tav>
                                        <p:tav tm="100000">
                                          <p:val>
                                            <p:strVal val="#ppt_y"/>
                                          </p:val>
                                        </p:tav>
                                      </p:tavLst>
                                    </p:anim>
                                    <p:anim calcmode="lin" valueType="num">
                                      <p:cBhvr>
                                        <p:cTn id="465" dur="3000" fill="hold"/>
                                        <p:tgtEl>
                                          <p:spTgt spid="27"/>
                                        </p:tgtEl>
                                        <p:attrNameLst>
                                          <p:attrName>ppt_w</p:attrName>
                                        </p:attrNameLst>
                                      </p:cBhvr>
                                      <p:tavLst>
                                        <p:tav tm="0">
                                          <p:val>
                                            <p:strVal val="#ppt_w"/>
                                          </p:val>
                                        </p:tav>
                                        <p:tav tm="100000">
                                          <p:val>
                                            <p:strVal val="#ppt_w"/>
                                          </p:val>
                                        </p:tav>
                                      </p:tavLst>
                                    </p:anim>
                                    <p:anim calcmode="lin" valueType="num">
                                      <p:cBhvr>
                                        <p:cTn id="466" dur="3000" fill="hold"/>
                                        <p:tgtEl>
                                          <p:spTgt spid="27"/>
                                        </p:tgtEl>
                                        <p:attrNameLst>
                                          <p:attrName>ppt_h</p:attrName>
                                        </p:attrNameLst>
                                      </p:cBhvr>
                                      <p:tavLst>
                                        <p:tav tm="0">
                                          <p:val>
                                            <p:fltVal val="0"/>
                                          </p:val>
                                        </p:tav>
                                        <p:tav tm="100000">
                                          <p:val>
                                            <p:strVal val="#ppt_h"/>
                                          </p:val>
                                        </p:tav>
                                      </p:tavLst>
                                    </p:anim>
                                  </p:childTnLst>
                                </p:cTn>
                              </p:par>
                              <p:par>
                                <p:cTn id="467" presetID="6" presetClass="emph" presetSubtype="0" fill="hold" grpId="1" nodeType="withEffect">
                                  <p:stCondLst>
                                    <p:cond delay="0"/>
                                  </p:stCondLst>
                                  <p:childTnLst>
                                    <p:animScale>
                                      <p:cBhvr>
                                        <p:cTn id="468" dur="3000" fill="hold"/>
                                        <p:tgtEl>
                                          <p:spTgt spid="27"/>
                                        </p:tgtEl>
                                      </p:cBhvr>
                                      <p:by x="400000" y="100000"/>
                                    </p:animScale>
                                  </p:childTnLst>
                                </p:cTn>
                              </p:par>
                              <p:par>
                                <p:cTn id="469" presetID="2" presetClass="exit" presetSubtype="6" fill="hold" grpId="2" nodeType="withEffect">
                                  <p:stCondLst>
                                    <p:cond delay="0"/>
                                  </p:stCondLst>
                                  <p:childTnLst>
                                    <p:anim calcmode="lin" valueType="num">
                                      <p:cBhvr additive="base">
                                        <p:cTn id="470" dur="4000"/>
                                        <p:tgtEl>
                                          <p:spTgt spid="27"/>
                                        </p:tgtEl>
                                        <p:attrNameLst>
                                          <p:attrName>ppt_x</p:attrName>
                                        </p:attrNameLst>
                                      </p:cBhvr>
                                      <p:tavLst>
                                        <p:tav tm="0">
                                          <p:val>
                                            <p:strVal val="ppt_x"/>
                                          </p:val>
                                        </p:tav>
                                        <p:tav tm="100000">
                                          <p:val>
                                            <p:strVal val="1+ppt_w/2"/>
                                          </p:val>
                                        </p:tav>
                                      </p:tavLst>
                                    </p:anim>
                                    <p:anim calcmode="lin" valueType="num">
                                      <p:cBhvr additive="base">
                                        <p:cTn id="471" dur="4000"/>
                                        <p:tgtEl>
                                          <p:spTgt spid="27"/>
                                        </p:tgtEl>
                                        <p:attrNameLst>
                                          <p:attrName>ppt_y</p:attrName>
                                        </p:attrNameLst>
                                      </p:cBhvr>
                                      <p:tavLst>
                                        <p:tav tm="0">
                                          <p:val>
                                            <p:strVal val="ppt_y"/>
                                          </p:val>
                                        </p:tav>
                                        <p:tav tm="100000">
                                          <p:val>
                                            <p:strVal val="1+ppt_h/2"/>
                                          </p:val>
                                        </p:tav>
                                      </p:tavLst>
                                    </p:anim>
                                    <p:set>
                                      <p:cBhvr>
                                        <p:cTn id="472" dur="1" fill="hold">
                                          <p:stCondLst>
                                            <p:cond delay="3999"/>
                                          </p:stCondLst>
                                        </p:cTn>
                                        <p:tgtEl>
                                          <p:spTgt spid="27"/>
                                        </p:tgtEl>
                                        <p:attrNameLst>
                                          <p:attrName>style.visibility</p:attrName>
                                        </p:attrNameLst>
                                      </p:cBhvr>
                                      <p:to>
                                        <p:strVal val="hidden"/>
                                      </p:to>
                                    </p:set>
                                  </p:childTnLst>
                                </p:cTn>
                              </p:par>
                              <p:par>
                                <p:cTn id="473" presetID="17" presetClass="entr" presetSubtype="4" fill="hold" grpId="0" nodeType="withEffect">
                                  <p:stCondLst>
                                    <p:cond delay="0"/>
                                  </p:stCondLst>
                                  <p:childTnLst>
                                    <p:set>
                                      <p:cBhvr>
                                        <p:cTn id="474" dur="1" fill="hold">
                                          <p:stCondLst>
                                            <p:cond delay="0"/>
                                          </p:stCondLst>
                                        </p:cTn>
                                        <p:tgtEl>
                                          <p:spTgt spid="26"/>
                                        </p:tgtEl>
                                        <p:attrNameLst>
                                          <p:attrName>style.visibility</p:attrName>
                                        </p:attrNameLst>
                                      </p:cBhvr>
                                      <p:to>
                                        <p:strVal val="visible"/>
                                      </p:to>
                                    </p:set>
                                    <p:anim calcmode="lin" valueType="num">
                                      <p:cBhvr>
                                        <p:cTn id="475" dur="3000" fill="hold"/>
                                        <p:tgtEl>
                                          <p:spTgt spid="26"/>
                                        </p:tgtEl>
                                        <p:attrNameLst>
                                          <p:attrName>ppt_x</p:attrName>
                                        </p:attrNameLst>
                                      </p:cBhvr>
                                      <p:tavLst>
                                        <p:tav tm="0">
                                          <p:val>
                                            <p:strVal val="#ppt_x"/>
                                          </p:val>
                                        </p:tav>
                                        <p:tav tm="100000">
                                          <p:val>
                                            <p:strVal val="#ppt_x"/>
                                          </p:val>
                                        </p:tav>
                                      </p:tavLst>
                                    </p:anim>
                                    <p:anim calcmode="lin" valueType="num">
                                      <p:cBhvr>
                                        <p:cTn id="476" dur="3000" fill="hold"/>
                                        <p:tgtEl>
                                          <p:spTgt spid="26"/>
                                        </p:tgtEl>
                                        <p:attrNameLst>
                                          <p:attrName>ppt_y</p:attrName>
                                        </p:attrNameLst>
                                      </p:cBhvr>
                                      <p:tavLst>
                                        <p:tav tm="0">
                                          <p:val>
                                            <p:strVal val="#ppt_y+#ppt_h/2"/>
                                          </p:val>
                                        </p:tav>
                                        <p:tav tm="100000">
                                          <p:val>
                                            <p:strVal val="#ppt_y"/>
                                          </p:val>
                                        </p:tav>
                                      </p:tavLst>
                                    </p:anim>
                                    <p:anim calcmode="lin" valueType="num">
                                      <p:cBhvr>
                                        <p:cTn id="477" dur="3000" fill="hold"/>
                                        <p:tgtEl>
                                          <p:spTgt spid="26"/>
                                        </p:tgtEl>
                                        <p:attrNameLst>
                                          <p:attrName>ppt_w</p:attrName>
                                        </p:attrNameLst>
                                      </p:cBhvr>
                                      <p:tavLst>
                                        <p:tav tm="0">
                                          <p:val>
                                            <p:strVal val="#ppt_w"/>
                                          </p:val>
                                        </p:tav>
                                        <p:tav tm="100000">
                                          <p:val>
                                            <p:strVal val="#ppt_w"/>
                                          </p:val>
                                        </p:tav>
                                      </p:tavLst>
                                    </p:anim>
                                    <p:anim calcmode="lin" valueType="num">
                                      <p:cBhvr>
                                        <p:cTn id="478" dur="3000" fill="hold"/>
                                        <p:tgtEl>
                                          <p:spTgt spid="26"/>
                                        </p:tgtEl>
                                        <p:attrNameLst>
                                          <p:attrName>ppt_h</p:attrName>
                                        </p:attrNameLst>
                                      </p:cBhvr>
                                      <p:tavLst>
                                        <p:tav tm="0">
                                          <p:val>
                                            <p:fltVal val="0"/>
                                          </p:val>
                                        </p:tav>
                                        <p:tav tm="100000">
                                          <p:val>
                                            <p:strVal val="#ppt_h"/>
                                          </p:val>
                                        </p:tav>
                                      </p:tavLst>
                                    </p:anim>
                                  </p:childTnLst>
                                </p:cTn>
                              </p:par>
                              <p:par>
                                <p:cTn id="479" presetID="6" presetClass="emph" presetSubtype="0" fill="hold" grpId="1" nodeType="withEffect">
                                  <p:stCondLst>
                                    <p:cond delay="0"/>
                                  </p:stCondLst>
                                  <p:childTnLst>
                                    <p:animScale>
                                      <p:cBhvr>
                                        <p:cTn id="480" dur="3000" fill="hold"/>
                                        <p:tgtEl>
                                          <p:spTgt spid="26"/>
                                        </p:tgtEl>
                                      </p:cBhvr>
                                      <p:by x="400000" y="100000"/>
                                    </p:animScale>
                                  </p:childTnLst>
                                </p:cTn>
                              </p:par>
                              <p:par>
                                <p:cTn id="481" presetID="2" presetClass="exit" presetSubtype="6" fill="hold" grpId="2" nodeType="withEffect">
                                  <p:stCondLst>
                                    <p:cond delay="0"/>
                                  </p:stCondLst>
                                  <p:childTnLst>
                                    <p:anim calcmode="lin" valueType="num">
                                      <p:cBhvr additive="base">
                                        <p:cTn id="482" dur="4000"/>
                                        <p:tgtEl>
                                          <p:spTgt spid="26"/>
                                        </p:tgtEl>
                                        <p:attrNameLst>
                                          <p:attrName>ppt_x</p:attrName>
                                        </p:attrNameLst>
                                      </p:cBhvr>
                                      <p:tavLst>
                                        <p:tav tm="0">
                                          <p:val>
                                            <p:strVal val="ppt_x"/>
                                          </p:val>
                                        </p:tav>
                                        <p:tav tm="100000">
                                          <p:val>
                                            <p:strVal val="1+ppt_w/2"/>
                                          </p:val>
                                        </p:tav>
                                      </p:tavLst>
                                    </p:anim>
                                    <p:anim calcmode="lin" valueType="num">
                                      <p:cBhvr additive="base">
                                        <p:cTn id="483" dur="4000"/>
                                        <p:tgtEl>
                                          <p:spTgt spid="26"/>
                                        </p:tgtEl>
                                        <p:attrNameLst>
                                          <p:attrName>ppt_y</p:attrName>
                                        </p:attrNameLst>
                                      </p:cBhvr>
                                      <p:tavLst>
                                        <p:tav tm="0">
                                          <p:val>
                                            <p:strVal val="ppt_y"/>
                                          </p:val>
                                        </p:tav>
                                        <p:tav tm="100000">
                                          <p:val>
                                            <p:strVal val="1+ppt_h/2"/>
                                          </p:val>
                                        </p:tav>
                                      </p:tavLst>
                                    </p:anim>
                                    <p:set>
                                      <p:cBhvr>
                                        <p:cTn id="484" dur="1" fill="hold">
                                          <p:stCondLst>
                                            <p:cond delay="3999"/>
                                          </p:stCondLst>
                                        </p:cTn>
                                        <p:tgtEl>
                                          <p:spTgt spid="26"/>
                                        </p:tgtEl>
                                        <p:attrNameLst>
                                          <p:attrName>style.visibility</p:attrName>
                                        </p:attrNameLst>
                                      </p:cBhvr>
                                      <p:to>
                                        <p:strVal val="hidden"/>
                                      </p:to>
                                    </p:set>
                                  </p:childTnLst>
                                </p:cTn>
                              </p:par>
                              <p:par>
                                <p:cTn id="485" presetID="17" presetClass="entr" presetSubtype="4" fill="hold" grpId="0" nodeType="withEffect">
                                  <p:stCondLst>
                                    <p:cond delay="0"/>
                                  </p:stCondLst>
                                  <p:childTnLst>
                                    <p:set>
                                      <p:cBhvr>
                                        <p:cTn id="486" dur="1" fill="hold">
                                          <p:stCondLst>
                                            <p:cond delay="0"/>
                                          </p:stCondLst>
                                        </p:cTn>
                                        <p:tgtEl>
                                          <p:spTgt spid="24"/>
                                        </p:tgtEl>
                                        <p:attrNameLst>
                                          <p:attrName>style.visibility</p:attrName>
                                        </p:attrNameLst>
                                      </p:cBhvr>
                                      <p:to>
                                        <p:strVal val="visible"/>
                                      </p:to>
                                    </p:set>
                                    <p:anim calcmode="lin" valueType="num">
                                      <p:cBhvr>
                                        <p:cTn id="487" dur="3000" fill="hold"/>
                                        <p:tgtEl>
                                          <p:spTgt spid="24"/>
                                        </p:tgtEl>
                                        <p:attrNameLst>
                                          <p:attrName>ppt_x</p:attrName>
                                        </p:attrNameLst>
                                      </p:cBhvr>
                                      <p:tavLst>
                                        <p:tav tm="0">
                                          <p:val>
                                            <p:strVal val="#ppt_x"/>
                                          </p:val>
                                        </p:tav>
                                        <p:tav tm="100000">
                                          <p:val>
                                            <p:strVal val="#ppt_x"/>
                                          </p:val>
                                        </p:tav>
                                      </p:tavLst>
                                    </p:anim>
                                    <p:anim calcmode="lin" valueType="num">
                                      <p:cBhvr>
                                        <p:cTn id="488" dur="3000" fill="hold"/>
                                        <p:tgtEl>
                                          <p:spTgt spid="24"/>
                                        </p:tgtEl>
                                        <p:attrNameLst>
                                          <p:attrName>ppt_y</p:attrName>
                                        </p:attrNameLst>
                                      </p:cBhvr>
                                      <p:tavLst>
                                        <p:tav tm="0">
                                          <p:val>
                                            <p:strVal val="#ppt_y+#ppt_h/2"/>
                                          </p:val>
                                        </p:tav>
                                        <p:tav tm="100000">
                                          <p:val>
                                            <p:strVal val="#ppt_y"/>
                                          </p:val>
                                        </p:tav>
                                      </p:tavLst>
                                    </p:anim>
                                    <p:anim calcmode="lin" valueType="num">
                                      <p:cBhvr>
                                        <p:cTn id="489" dur="3000" fill="hold"/>
                                        <p:tgtEl>
                                          <p:spTgt spid="24"/>
                                        </p:tgtEl>
                                        <p:attrNameLst>
                                          <p:attrName>ppt_w</p:attrName>
                                        </p:attrNameLst>
                                      </p:cBhvr>
                                      <p:tavLst>
                                        <p:tav tm="0">
                                          <p:val>
                                            <p:strVal val="#ppt_w"/>
                                          </p:val>
                                        </p:tav>
                                        <p:tav tm="100000">
                                          <p:val>
                                            <p:strVal val="#ppt_w"/>
                                          </p:val>
                                        </p:tav>
                                      </p:tavLst>
                                    </p:anim>
                                    <p:anim calcmode="lin" valueType="num">
                                      <p:cBhvr>
                                        <p:cTn id="490" dur="3000" fill="hold"/>
                                        <p:tgtEl>
                                          <p:spTgt spid="24"/>
                                        </p:tgtEl>
                                        <p:attrNameLst>
                                          <p:attrName>ppt_h</p:attrName>
                                        </p:attrNameLst>
                                      </p:cBhvr>
                                      <p:tavLst>
                                        <p:tav tm="0">
                                          <p:val>
                                            <p:fltVal val="0"/>
                                          </p:val>
                                        </p:tav>
                                        <p:tav tm="100000">
                                          <p:val>
                                            <p:strVal val="#ppt_h"/>
                                          </p:val>
                                        </p:tav>
                                      </p:tavLst>
                                    </p:anim>
                                  </p:childTnLst>
                                </p:cTn>
                              </p:par>
                              <p:par>
                                <p:cTn id="491" presetID="6" presetClass="emph" presetSubtype="0" fill="hold" grpId="1" nodeType="withEffect">
                                  <p:stCondLst>
                                    <p:cond delay="0"/>
                                  </p:stCondLst>
                                  <p:childTnLst>
                                    <p:animScale>
                                      <p:cBhvr>
                                        <p:cTn id="492" dur="3000" fill="hold"/>
                                        <p:tgtEl>
                                          <p:spTgt spid="24"/>
                                        </p:tgtEl>
                                      </p:cBhvr>
                                      <p:by x="400000" y="100000"/>
                                    </p:animScale>
                                  </p:childTnLst>
                                </p:cTn>
                              </p:par>
                              <p:par>
                                <p:cTn id="493" presetID="2" presetClass="exit" presetSubtype="6" fill="hold" grpId="2" nodeType="withEffect">
                                  <p:stCondLst>
                                    <p:cond delay="0"/>
                                  </p:stCondLst>
                                  <p:childTnLst>
                                    <p:anim calcmode="lin" valueType="num">
                                      <p:cBhvr additive="base">
                                        <p:cTn id="494" dur="4000"/>
                                        <p:tgtEl>
                                          <p:spTgt spid="24"/>
                                        </p:tgtEl>
                                        <p:attrNameLst>
                                          <p:attrName>ppt_x</p:attrName>
                                        </p:attrNameLst>
                                      </p:cBhvr>
                                      <p:tavLst>
                                        <p:tav tm="0">
                                          <p:val>
                                            <p:strVal val="ppt_x"/>
                                          </p:val>
                                        </p:tav>
                                        <p:tav tm="100000">
                                          <p:val>
                                            <p:strVal val="1+ppt_w/2"/>
                                          </p:val>
                                        </p:tav>
                                      </p:tavLst>
                                    </p:anim>
                                    <p:anim calcmode="lin" valueType="num">
                                      <p:cBhvr additive="base">
                                        <p:cTn id="495" dur="4000"/>
                                        <p:tgtEl>
                                          <p:spTgt spid="24"/>
                                        </p:tgtEl>
                                        <p:attrNameLst>
                                          <p:attrName>ppt_y</p:attrName>
                                        </p:attrNameLst>
                                      </p:cBhvr>
                                      <p:tavLst>
                                        <p:tav tm="0">
                                          <p:val>
                                            <p:strVal val="ppt_y"/>
                                          </p:val>
                                        </p:tav>
                                        <p:tav tm="100000">
                                          <p:val>
                                            <p:strVal val="1+ppt_h/2"/>
                                          </p:val>
                                        </p:tav>
                                      </p:tavLst>
                                    </p:anim>
                                    <p:set>
                                      <p:cBhvr>
                                        <p:cTn id="496" dur="1" fill="hold">
                                          <p:stCondLst>
                                            <p:cond delay="3999"/>
                                          </p:stCondLst>
                                        </p:cTn>
                                        <p:tgtEl>
                                          <p:spTgt spid="24"/>
                                        </p:tgtEl>
                                        <p:attrNameLst>
                                          <p:attrName>style.visibility</p:attrName>
                                        </p:attrNameLst>
                                      </p:cBhvr>
                                      <p:to>
                                        <p:strVal val="hidden"/>
                                      </p:to>
                                    </p:set>
                                  </p:childTnLst>
                                </p:cTn>
                              </p:par>
                              <p:par>
                                <p:cTn id="497" presetID="17" presetClass="entr" presetSubtype="4" fill="hold" grpId="0" nodeType="withEffect">
                                  <p:stCondLst>
                                    <p:cond delay="0"/>
                                  </p:stCondLst>
                                  <p:childTnLst>
                                    <p:set>
                                      <p:cBhvr>
                                        <p:cTn id="498" dur="1" fill="hold">
                                          <p:stCondLst>
                                            <p:cond delay="0"/>
                                          </p:stCondLst>
                                        </p:cTn>
                                        <p:tgtEl>
                                          <p:spTgt spid="22"/>
                                        </p:tgtEl>
                                        <p:attrNameLst>
                                          <p:attrName>style.visibility</p:attrName>
                                        </p:attrNameLst>
                                      </p:cBhvr>
                                      <p:to>
                                        <p:strVal val="visible"/>
                                      </p:to>
                                    </p:set>
                                    <p:anim calcmode="lin" valueType="num">
                                      <p:cBhvr>
                                        <p:cTn id="499" dur="3000" fill="hold"/>
                                        <p:tgtEl>
                                          <p:spTgt spid="22"/>
                                        </p:tgtEl>
                                        <p:attrNameLst>
                                          <p:attrName>ppt_x</p:attrName>
                                        </p:attrNameLst>
                                      </p:cBhvr>
                                      <p:tavLst>
                                        <p:tav tm="0">
                                          <p:val>
                                            <p:strVal val="#ppt_x"/>
                                          </p:val>
                                        </p:tav>
                                        <p:tav tm="100000">
                                          <p:val>
                                            <p:strVal val="#ppt_x"/>
                                          </p:val>
                                        </p:tav>
                                      </p:tavLst>
                                    </p:anim>
                                    <p:anim calcmode="lin" valueType="num">
                                      <p:cBhvr>
                                        <p:cTn id="500" dur="3000" fill="hold"/>
                                        <p:tgtEl>
                                          <p:spTgt spid="22"/>
                                        </p:tgtEl>
                                        <p:attrNameLst>
                                          <p:attrName>ppt_y</p:attrName>
                                        </p:attrNameLst>
                                      </p:cBhvr>
                                      <p:tavLst>
                                        <p:tav tm="0">
                                          <p:val>
                                            <p:strVal val="#ppt_y+#ppt_h/2"/>
                                          </p:val>
                                        </p:tav>
                                        <p:tav tm="100000">
                                          <p:val>
                                            <p:strVal val="#ppt_y"/>
                                          </p:val>
                                        </p:tav>
                                      </p:tavLst>
                                    </p:anim>
                                    <p:anim calcmode="lin" valueType="num">
                                      <p:cBhvr>
                                        <p:cTn id="501" dur="3000" fill="hold"/>
                                        <p:tgtEl>
                                          <p:spTgt spid="22"/>
                                        </p:tgtEl>
                                        <p:attrNameLst>
                                          <p:attrName>ppt_w</p:attrName>
                                        </p:attrNameLst>
                                      </p:cBhvr>
                                      <p:tavLst>
                                        <p:tav tm="0">
                                          <p:val>
                                            <p:strVal val="#ppt_w"/>
                                          </p:val>
                                        </p:tav>
                                        <p:tav tm="100000">
                                          <p:val>
                                            <p:strVal val="#ppt_w"/>
                                          </p:val>
                                        </p:tav>
                                      </p:tavLst>
                                    </p:anim>
                                    <p:anim calcmode="lin" valueType="num">
                                      <p:cBhvr>
                                        <p:cTn id="502" dur="3000" fill="hold"/>
                                        <p:tgtEl>
                                          <p:spTgt spid="22"/>
                                        </p:tgtEl>
                                        <p:attrNameLst>
                                          <p:attrName>ppt_h</p:attrName>
                                        </p:attrNameLst>
                                      </p:cBhvr>
                                      <p:tavLst>
                                        <p:tav tm="0">
                                          <p:val>
                                            <p:fltVal val="0"/>
                                          </p:val>
                                        </p:tav>
                                        <p:tav tm="100000">
                                          <p:val>
                                            <p:strVal val="#ppt_h"/>
                                          </p:val>
                                        </p:tav>
                                      </p:tavLst>
                                    </p:anim>
                                  </p:childTnLst>
                                </p:cTn>
                              </p:par>
                              <p:par>
                                <p:cTn id="503" presetID="6" presetClass="emph" presetSubtype="0" fill="hold" grpId="1" nodeType="withEffect">
                                  <p:stCondLst>
                                    <p:cond delay="0"/>
                                  </p:stCondLst>
                                  <p:childTnLst>
                                    <p:animScale>
                                      <p:cBhvr>
                                        <p:cTn id="504" dur="3000" fill="hold"/>
                                        <p:tgtEl>
                                          <p:spTgt spid="22"/>
                                        </p:tgtEl>
                                      </p:cBhvr>
                                      <p:by x="400000" y="100000"/>
                                    </p:animScale>
                                  </p:childTnLst>
                                </p:cTn>
                              </p:par>
                              <p:par>
                                <p:cTn id="505" presetID="2" presetClass="exit" presetSubtype="6" fill="hold" grpId="2" nodeType="withEffect">
                                  <p:stCondLst>
                                    <p:cond delay="0"/>
                                  </p:stCondLst>
                                  <p:childTnLst>
                                    <p:anim calcmode="lin" valueType="num">
                                      <p:cBhvr additive="base">
                                        <p:cTn id="506" dur="4000"/>
                                        <p:tgtEl>
                                          <p:spTgt spid="22"/>
                                        </p:tgtEl>
                                        <p:attrNameLst>
                                          <p:attrName>ppt_x</p:attrName>
                                        </p:attrNameLst>
                                      </p:cBhvr>
                                      <p:tavLst>
                                        <p:tav tm="0">
                                          <p:val>
                                            <p:strVal val="ppt_x"/>
                                          </p:val>
                                        </p:tav>
                                        <p:tav tm="100000">
                                          <p:val>
                                            <p:strVal val="1+ppt_w/2"/>
                                          </p:val>
                                        </p:tav>
                                      </p:tavLst>
                                    </p:anim>
                                    <p:anim calcmode="lin" valueType="num">
                                      <p:cBhvr additive="base">
                                        <p:cTn id="507" dur="4000"/>
                                        <p:tgtEl>
                                          <p:spTgt spid="22"/>
                                        </p:tgtEl>
                                        <p:attrNameLst>
                                          <p:attrName>ppt_y</p:attrName>
                                        </p:attrNameLst>
                                      </p:cBhvr>
                                      <p:tavLst>
                                        <p:tav tm="0">
                                          <p:val>
                                            <p:strVal val="ppt_y"/>
                                          </p:val>
                                        </p:tav>
                                        <p:tav tm="100000">
                                          <p:val>
                                            <p:strVal val="1+ppt_h/2"/>
                                          </p:val>
                                        </p:tav>
                                      </p:tavLst>
                                    </p:anim>
                                    <p:set>
                                      <p:cBhvr>
                                        <p:cTn id="508" dur="1" fill="hold">
                                          <p:stCondLst>
                                            <p:cond delay="3999"/>
                                          </p:stCondLst>
                                        </p:cTn>
                                        <p:tgtEl>
                                          <p:spTgt spid="22"/>
                                        </p:tgtEl>
                                        <p:attrNameLst>
                                          <p:attrName>style.visibility</p:attrName>
                                        </p:attrNameLst>
                                      </p:cBhvr>
                                      <p:to>
                                        <p:strVal val="hidden"/>
                                      </p:to>
                                    </p:set>
                                  </p:childTnLst>
                                </p:cTn>
                              </p:par>
                              <p:par>
                                <p:cTn id="509" presetID="17" presetClass="entr" presetSubtype="4" fill="hold" grpId="0" nodeType="withEffect">
                                  <p:stCondLst>
                                    <p:cond delay="0"/>
                                  </p:stCondLst>
                                  <p:childTnLst>
                                    <p:set>
                                      <p:cBhvr>
                                        <p:cTn id="510" dur="1" fill="hold">
                                          <p:stCondLst>
                                            <p:cond delay="0"/>
                                          </p:stCondLst>
                                        </p:cTn>
                                        <p:tgtEl>
                                          <p:spTgt spid="21"/>
                                        </p:tgtEl>
                                        <p:attrNameLst>
                                          <p:attrName>style.visibility</p:attrName>
                                        </p:attrNameLst>
                                      </p:cBhvr>
                                      <p:to>
                                        <p:strVal val="visible"/>
                                      </p:to>
                                    </p:set>
                                    <p:anim calcmode="lin" valueType="num">
                                      <p:cBhvr>
                                        <p:cTn id="511" dur="3000" fill="hold"/>
                                        <p:tgtEl>
                                          <p:spTgt spid="21"/>
                                        </p:tgtEl>
                                        <p:attrNameLst>
                                          <p:attrName>ppt_x</p:attrName>
                                        </p:attrNameLst>
                                      </p:cBhvr>
                                      <p:tavLst>
                                        <p:tav tm="0">
                                          <p:val>
                                            <p:strVal val="#ppt_x"/>
                                          </p:val>
                                        </p:tav>
                                        <p:tav tm="100000">
                                          <p:val>
                                            <p:strVal val="#ppt_x"/>
                                          </p:val>
                                        </p:tav>
                                      </p:tavLst>
                                    </p:anim>
                                    <p:anim calcmode="lin" valueType="num">
                                      <p:cBhvr>
                                        <p:cTn id="512" dur="3000" fill="hold"/>
                                        <p:tgtEl>
                                          <p:spTgt spid="21"/>
                                        </p:tgtEl>
                                        <p:attrNameLst>
                                          <p:attrName>ppt_y</p:attrName>
                                        </p:attrNameLst>
                                      </p:cBhvr>
                                      <p:tavLst>
                                        <p:tav tm="0">
                                          <p:val>
                                            <p:strVal val="#ppt_y+#ppt_h/2"/>
                                          </p:val>
                                        </p:tav>
                                        <p:tav tm="100000">
                                          <p:val>
                                            <p:strVal val="#ppt_y"/>
                                          </p:val>
                                        </p:tav>
                                      </p:tavLst>
                                    </p:anim>
                                    <p:anim calcmode="lin" valueType="num">
                                      <p:cBhvr>
                                        <p:cTn id="513" dur="3000" fill="hold"/>
                                        <p:tgtEl>
                                          <p:spTgt spid="21"/>
                                        </p:tgtEl>
                                        <p:attrNameLst>
                                          <p:attrName>ppt_w</p:attrName>
                                        </p:attrNameLst>
                                      </p:cBhvr>
                                      <p:tavLst>
                                        <p:tav tm="0">
                                          <p:val>
                                            <p:strVal val="#ppt_w"/>
                                          </p:val>
                                        </p:tav>
                                        <p:tav tm="100000">
                                          <p:val>
                                            <p:strVal val="#ppt_w"/>
                                          </p:val>
                                        </p:tav>
                                      </p:tavLst>
                                    </p:anim>
                                    <p:anim calcmode="lin" valueType="num">
                                      <p:cBhvr>
                                        <p:cTn id="514" dur="3000" fill="hold"/>
                                        <p:tgtEl>
                                          <p:spTgt spid="21"/>
                                        </p:tgtEl>
                                        <p:attrNameLst>
                                          <p:attrName>ppt_h</p:attrName>
                                        </p:attrNameLst>
                                      </p:cBhvr>
                                      <p:tavLst>
                                        <p:tav tm="0">
                                          <p:val>
                                            <p:fltVal val="0"/>
                                          </p:val>
                                        </p:tav>
                                        <p:tav tm="100000">
                                          <p:val>
                                            <p:strVal val="#ppt_h"/>
                                          </p:val>
                                        </p:tav>
                                      </p:tavLst>
                                    </p:anim>
                                  </p:childTnLst>
                                </p:cTn>
                              </p:par>
                              <p:par>
                                <p:cTn id="515" presetID="6" presetClass="emph" presetSubtype="0" fill="hold" grpId="1" nodeType="withEffect">
                                  <p:stCondLst>
                                    <p:cond delay="0"/>
                                  </p:stCondLst>
                                  <p:childTnLst>
                                    <p:animScale>
                                      <p:cBhvr>
                                        <p:cTn id="516" dur="3000" fill="hold"/>
                                        <p:tgtEl>
                                          <p:spTgt spid="21"/>
                                        </p:tgtEl>
                                      </p:cBhvr>
                                      <p:by x="400000" y="100000"/>
                                    </p:animScale>
                                  </p:childTnLst>
                                </p:cTn>
                              </p:par>
                              <p:par>
                                <p:cTn id="517" presetID="2" presetClass="exit" presetSubtype="6" fill="hold" grpId="2" nodeType="withEffect">
                                  <p:stCondLst>
                                    <p:cond delay="0"/>
                                  </p:stCondLst>
                                  <p:childTnLst>
                                    <p:anim calcmode="lin" valueType="num">
                                      <p:cBhvr additive="base">
                                        <p:cTn id="518" dur="4000"/>
                                        <p:tgtEl>
                                          <p:spTgt spid="21"/>
                                        </p:tgtEl>
                                        <p:attrNameLst>
                                          <p:attrName>ppt_x</p:attrName>
                                        </p:attrNameLst>
                                      </p:cBhvr>
                                      <p:tavLst>
                                        <p:tav tm="0">
                                          <p:val>
                                            <p:strVal val="ppt_x"/>
                                          </p:val>
                                        </p:tav>
                                        <p:tav tm="100000">
                                          <p:val>
                                            <p:strVal val="1+ppt_w/2"/>
                                          </p:val>
                                        </p:tav>
                                      </p:tavLst>
                                    </p:anim>
                                    <p:anim calcmode="lin" valueType="num">
                                      <p:cBhvr additive="base">
                                        <p:cTn id="519" dur="4000"/>
                                        <p:tgtEl>
                                          <p:spTgt spid="21"/>
                                        </p:tgtEl>
                                        <p:attrNameLst>
                                          <p:attrName>ppt_y</p:attrName>
                                        </p:attrNameLst>
                                      </p:cBhvr>
                                      <p:tavLst>
                                        <p:tav tm="0">
                                          <p:val>
                                            <p:strVal val="ppt_y"/>
                                          </p:val>
                                        </p:tav>
                                        <p:tav tm="100000">
                                          <p:val>
                                            <p:strVal val="1+ppt_h/2"/>
                                          </p:val>
                                        </p:tav>
                                      </p:tavLst>
                                    </p:anim>
                                    <p:set>
                                      <p:cBhvr>
                                        <p:cTn id="520" dur="1" fill="hold">
                                          <p:stCondLst>
                                            <p:cond delay="3999"/>
                                          </p:stCondLst>
                                        </p:cTn>
                                        <p:tgtEl>
                                          <p:spTgt spid="21"/>
                                        </p:tgtEl>
                                        <p:attrNameLst>
                                          <p:attrName>style.visibility</p:attrName>
                                        </p:attrNameLst>
                                      </p:cBhvr>
                                      <p:to>
                                        <p:strVal val="hidden"/>
                                      </p:to>
                                    </p:set>
                                  </p:childTnLst>
                                </p:cTn>
                              </p:par>
                              <p:par>
                                <p:cTn id="521" presetID="17" presetClass="entr" presetSubtype="4" fill="hold" grpId="0" nodeType="withEffect">
                                  <p:stCondLst>
                                    <p:cond delay="0"/>
                                  </p:stCondLst>
                                  <p:childTnLst>
                                    <p:set>
                                      <p:cBhvr>
                                        <p:cTn id="522" dur="1" fill="hold">
                                          <p:stCondLst>
                                            <p:cond delay="0"/>
                                          </p:stCondLst>
                                        </p:cTn>
                                        <p:tgtEl>
                                          <p:spTgt spid="20"/>
                                        </p:tgtEl>
                                        <p:attrNameLst>
                                          <p:attrName>style.visibility</p:attrName>
                                        </p:attrNameLst>
                                      </p:cBhvr>
                                      <p:to>
                                        <p:strVal val="visible"/>
                                      </p:to>
                                    </p:set>
                                    <p:anim calcmode="lin" valueType="num">
                                      <p:cBhvr>
                                        <p:cTn id="523" dur="3000" fill="hold"/>
                                        <p:tgtEl>
                                          <p:spTgt spid="20"/>
                                        </p:tgtEl>
                                        <p:attrNameLst>
                                          <p:attrName>ppt_x</p:attrName>
                                        </p:attrNameLst>
                                      </p:cBhvr>
                                      <p:tavLst>
                                        <p:tav tm="0">
                                          <p:val>
                                            <p:strVal val="#ppt_x"/>
                                          </p:val>
                                        </p:tav>
                                        <p:tav tm="100000">
                                          <p:val>
                                            <p:strVal val="#ppt_x"/>
                                          </p:val>
                                        </p:tav>
                                      </p:tavLst>
                                    </p:anim>
                                    <p:anim calcmode="lin" valueType="num">
                                      <p:cBhvr>
                                        <p:cTn id="524" dur="3000" fill="hold"/>
                                        <p:tgtEl>
                                          <p:spTgt spid="20"/>
                                        </p:tgtEl>
                                        <p:attrNameLst>
                                          <p:attrName>ppt_y</p:attrName>
                                        </p:attrNameLst>
                                      </p:cBhvr>
                                      <p:tavLst>
                                        <p:tav tm="0">
                                          <p:val>
                                            <p:strVal val="#ppt_y+#ppt_h/2"/>
                                          </p:val>
                                        </p:tav>
                                        <p:tav tm="100000">
                                          <p:val>
                                            <p:strVal val="#ppt_y"/>
                                          </p:val>
                                        </p:tav>
                                      </p:tavLst>
                                    </p:anim>
                                    <p:anim calcmode="lin" valueType="num">
                                      <p:cBhvr>
                                        <p:cTn id="525" dur="3000" fill="hold"/>
                                        <p:tgtEl>
                                          <p:spTgt spid="20"/>
                                        </p:tgtEl>
                                        <p:attrNameLst>
                                          <p:attrName>ppt_w</p:attrName>
                                        </p:attrNameLst>
                                      </p:cBhvr>
                                      <p:tavLst>
                                        <p:tav tm="0">
                                          <p:val>
                                            <p:strVal val="#ppt_w"/>
                                          </p:val>
                                        </p:tav>
                                        <p:tav tm="100000">
                                          <p:val>
                                            <p:strVal val="#ppt_w"/>
                                          </p:val>
                                        </p:tav>
                                      </p:tavLst>
                                    </p:anim>
                                    <p:anim calcmode="lin" valueType="num">
                                      <p:cBhvr>
                                        <p:cTn id="526" dur="3000" fill="hold"/>
                                        <p:tgtEl>
                                          <p:spTgt spid="20"/>
                                        </p:tgtEl>
                                        <p:attrNameLst>
                                          <p:attrName>ppt_h</p:attrName>
                                        </p:attrNameLst>
                                      </p:cBhvr>
                                      <p:tavLst>
                                        <p:tav tm="0">
                                          <p:val>
                                            <p:fltVal val="0"/>
                                          </p:val>
                                        </p:tav>
                                        <p:tav tm="100000">
                                          <p:val>
                                            <p:strVal val="#ppt_h"/>
                                          </p:val>
                                        </p:tav>
                                      </p:tavLst>
                                    </p:anim>
                                  </p:childTnLst>
                                </p:cTn>
                              </p:par>
                              <p:par>
                                <p:cTn id="527" presetID="6" presetClass="emph" presetSubtype="0" fill="hold" grpId="1" nodeType="withEffect">
                                  <p:stCondLst>
                                    <p:cond delay="0"/>
                                  </p:stCondLst>
                                  <p:childTnLst>
                                    <p:animScale>
                                      <p:cBhvr>
                                        <p:cTn id="528" dur="3000" fill="hold"/>
                                        <p:tgtEl>
                                          <p:spTgt spid="20"/>
                                        </p:tgtEl>
                                      </p:cBhvr>
                                      <p:by x="400000" y="100000"/>
                                    </p:animScale>
                                  </p:childTnLst>
                                </p:cTn>
                              </p:par>
                              <p:par>
                                <p:cTn id="529" presetID="2" presetClass="exit" presetSubtype="6" fill="hold" grpId="2" nodeType="withEffect">
                                  <p:stCondLst>
                                    <p:cond delay="0"/>
                                  </p:stCondLst>
                                  <p:childTnLst>
                                    <p:anim calcmode="lin" valueType="num">
                                      <p:cBhvr additive="base">
                                        <p:cTn id="530" dur="4000"/>
                                        <p:tgtEl>
                                          <p:spTgt spid="20"/>
                                        </p:tgtEl>
                                        <p:attrNameLst>
                                          <p:attrName>ppt_x</p:attrName>
                                        </p:attrNameLst>
                                      </p:cBhvr>
                                      <p:tavLst>
                                        <p:tav tm="0">
                                          <p:val>
                                            <p:strVal val="ppt_x"/>
                                          </p:val>
                                        </p:tav>
                                        <p:tav tm="100000">
                                          <p:val>
                                            <p:strVal val="1+ppt_w/2"/>
                                          </p:val>
                                        </p:tav>
                                      </p:tavLst>
                                    </p:anim>
                                    <p:anim calcmode="lin" valueType="num">
                                      <p:cBhvr additive="base">
                                        <p:cTn id="531" dur="4000"/>
                                        <p:tgtEl>
                                          <p:spTgt spid="20"/>
                                        </p:tgtEl>
                                        <p:attrNameLst>
                                          <p:attrName>ppt_y</p:attrName>
                                        </p:attrNameLst>
                                      </p:cBhvr>
                                      <p:tavLst>
                                        <p:tav tm="0">
                                          <p:val>
                                            <p:strVal val="ppt_y"/>
                                          </p:val>
                                        </p:tav>
                                        <p:tav tm="100000">
                                          <p:val>
                                            <p:strVal val="1+ppt_h/2"/>
                                          </p:val>
                                        </p:tav>
                                      </p:tavLst>
                                    </p:anim>
                                    <p:set>
                                      <p:cBhvr>
                                        <p:cTn id="532" dur="1" fill="hold">
                                          <p:stCondLst>
                                            <p:cond delay="3999"/>
                                          </p:stCondLst>
                                        </p:cTn>
                                        <p:tgtEl>
                                          <p:spTgt spid="20"/>
                                        </p:tgtEl>
                                        <p:attrNameLst>
                                          <p:attrName>style.visibility</p:attrName>
                                        </p:attrNameLst>
                                      </p:cBhvr>
                                      <p:to>
                                        <p:strVal val="hidden"/>
                                      </p:to>
                                    </p:set>
                                  </p:childTnLst>
                                </p:cTn>
                              </p:par>
                              <p:par>
                                <p:cTn id="533" presetID="17" presetClass="entr" presetSubtype="4" fill="hold" grpId="0" nodeType="withEffect">
                                  <p:stCondLst>
                                    <p:cond delay="0"/>
                                  </p:stCondLst>
                                  <p:childTnLst>
                                    <p:set>
                                      <p:cBhvr>
                                        <p:cTn id="534" dur="1" fill="hold">
                                          <p:stCondLst>
                                            <p:cond delay="0"/>
                                          </p:stCondLst>
                                        </p:cTn>
                                        <p:tgtEl>
                                          <p:spTgt spid="19"/>
                                        </p:tgtEl>
                                        <p:attrNameLst>
                                          <p:attrName>style.visibility</p:attrName>
                                        </p:attrNameLst>
                                      </p:cBhvr>
                                      <p:to>
                                        <p:strVal val="visible"/>
                                      </p:to>
                                    </p:set>
                                    <p:anim calcmode="lin" valueType="num">
                                      <p:cBhvr>
                                        <p:cTn id="535" dur="3000" fill="hold"/>
                                        <p:tgtEl>
                                          <p:spTgt spid="19"/>
                                        </p:tgtEl>
                                        <p:attrNameLst>
                                          <p:attrName>ppt_x</p:attrName>
                                        </p:attrNameLst>
                                      </p:cBhvr>
                                      <p:tavLst>
                                        <p:tav tm="0">
                                          <p:val>
                                            <p:strVal val="#ppt_x"/>
                                          </p:val>
                                        </p:tav>
                                        <p:tav tm="100000">
                                          <p:val>
                                            <p:strVal val="#ppt_x"/>
                                          </p:val>
                                        </p:tav>
                                      </p:tavLst>
                                    </p:anim>
                                    <p:anim calcmode="lin" valueType="num">
                                      <p:cBhvr>
                                        <p:cTn id="536" dur="3000" fill="hold"/>
                                        <p:tgtEl>
                                          <p:spTgt spid="19"/>
                                        </p:tgtEl>
                                        <p:attrNameLst>
                                          <p:attrName>ppt_y</p:attrName>
                                        </p:attrNameLst>
                                      </p:cBhvr>
                                      <p:tavLst>
                                        <p:tav tm="0">
                                          <p:val>
                                            <p:strVal val="#ppt_y+#ppt_h/2"/>
                                          </p:val>
                                        </p:tav>
                                        <p:tav tm="100000">
                                          <p:val>
                                            <p:strVal val="#ppt_y"/>
                                          </p:val>
                                        </p:tav>
                                      </p:tavLst>
                                    </p:anim>
                                    <p:anim calcmode="lin" valueType="num">
                                      <p:cBhvr>
                                        <p:cTn id="537" dur="3000" fill="hold"/>
                                        <p:tgtEl>
                                          <p:spTgt spid="19"/>
                                        </p:tgtEl>
                                        <p:attrNameLst>
                                          <p:attrName>ppt_w</p:attrName>
                                        </p:attrNameLst>
                                      </p:cBhvr>
                                      <p:tavLst>
                                        <p:tav tm="0">
                                          <p:val>
                                            <p:strVal val="#ppt_w"/>
                                          </p:val>
                                        </p:tav>
                                        <p:tav tm="100000">
                                          <p:val>
                                            <p:strVal val="#ppt_w"/>
                                          </p:val>
                                        </p:tav>
                                      </p:tavLst>
                                    </p:anim>
                                    <p:anim calcmode="lin" valueType="num">
                                      <p:cBhvr>
                                        <p:cTn id="538" dur="3000" fill="hold"/>
                                        <p:tgtEl>
                                          <p:spTgt spid="19"/>
                                        </p:tgtEl>
                                        <p:attrNameLst>
                                          <p:attrName>ppt_h</p:attrName>
                                        </p:attrNameLst>
                                      </p:cBhvr>
                                      <p:tavLst>
                                        <p:tav tm="0">
                                          <p:val>
                                            <p:fltVal val="0"/>
                                          </p:val>
                                        </p:tav>
                                        <p:tav tm="100000">
                                          <p:val>
                                            <p:strVal val="#ppt_h"/>
                                          </p:val>
                                        </p:tav>
                                      </p:tavLst>
                                    </p:anim>
                                  </p:childTnLst>
                                </p:cTn>
                              </p:par>
                              <p:par>
                                <p:cTn id="539" presetID="6" presetClass="emph" presetSubtype="0" fill="hold" grpId="1" nodeType="withEffect">
                                  <p:stCondLst>
                                    <p:cond delay="0"/>
                                  </p:stCondLst>
                                  <p:childTnLst>
                                    <p:animScale>
                                      <p:cBhvr>
                                        <p:cTn id="540" dur="3000" fill="hold"/>
                                        <p:tgtEl>
                                          <p:spTgt spid="19"/>
                                        </p:tgtEl>
                                      </p:cBhvr>
                                      <p:by x="400000" y="100000"/>
                                    </p:animScale>
                                  </p:childTnLst>
                                </p:cTn>
                              </p:par>
                              <p:par>
                                <p:cTn id="541" presetID="2" presetClass="exit" presetSubtype="6" fill="hold" grpId="2" nodeType="withEffect">
                                  <p:stCondLst>
                                    <p:cond delay="0"/>
                                  </p:stCondLst>
                                  <p:childTnLst>
                                    <p:anim calcmode="lin" valueType="num">
                                      <p:cBhvr additive="base">
                                        <p:cTn id="542" dur="4000"/>
                                        <p:tgtEl>
                                          <p:spTgt spid="19"/>
                                        </p:tgtEl>
                                        <p:attrNameLst>
                                          <p:attrName>ppt_x</p:attrName>
                                        </p:attrNameLst>
                                      </p:cBhvr>
                                      <p:tavLst>
                                        <p:tav tm="0">
                                          <p:val>
                                            <p:strVal val="ppt_x"/>
                                          </p:val>
                                        </p:tav>
                                        <p:tav tm="100000">
                                          <p:val>
                                            <p:strVal val="1+ppt_w/2"/>
                                          </p:val>
                                        </p:tav>
                                      </p:tavLst>
                                    </p:anim>
                                    <p:anim calcmode="lin" valueType="num">
                                      <p:cBhvr additive="base">
                                        <p:cTn id="543" dur="4000"/>
                                        <p:tgtEl>
                                          <p:spTgt spid="19"/>
                                        </p:tgtEl>
                                        <p:attrNameLst>
                                          <p:attrName>ppt_y</p:attrName>
                                        </p:attrNameLst>
                                      </p:cBhvr>
                                      <p:tavLst>
                                        <p:tav tm="0">
                                          <p:val>
                                            <p:strVal val="ppt_y"/>
                                          </p:val>
                                        </p:tav>
                                        <p:tav tm="100000">
                                          <p:val>
                                            <p:strVal val="1+ppt_h/2"/>
                                          </p:val>
                                        </p:tav>
                                      </p:tavLst>
                                    </p:anim>
                                    <p:set>
                                      <p:cBhvr>
                                        <p:cTn id="544" dur="1" fill="hold">
                                          <p:stCondLst>
                                            <p:cond delay="3999"/>
                                          </p:stCondLst>
                                        </p:cTn>
                                        <p:tgtEl>
                                          <p:spTgt spid="19"/>
                                        </p:tgtEl>
                                        <p:attrNameLst>
                                          <p:attrName>style.visibility</p:attrName>
                                        </p:attrNameLst>
                                      </p:cBhvr>
                                      <p:to>
                                        <p:strVal val="hidden"/>
                                      </p:to>
                                    </p:set>
                                  </p:childTnLst>
                                </p:cTn>
                              </p:par>
                              <p:par>
                                <p:cTn id="545" presetID="17" presetClass="entr" presetSubtype="4" fill="hold" grpId="0" nodeType="withEffect">
                                  <p:stCondLst>
                                    <p:cond delay="0"/>
                                  </p:stCondLst>
                                  <p:childTnLst>
                                    <p:set>
                                      <p:cBhvr>
                                        <p:cTn id="546" dur="1" fill="hold">
                                          <p:stCondLst>
                                            <p:cond delay="0"/>
                                          </p:stCondLst>
                                        </p:cTn>
                                        <p:tgtEl>
                                          <p:spTgt spid="18"/>
                                        </p:tgtEl>
                                        <p:attrNameLst>
                                          <p:attrName>style.visibility</p:attrName>
                                        </p:attrNameLst>
                                      </p:cBhvr>
                                      <p:to>
                                        <p:strVal val="visible"/>
                                      </p:to>
                                    </p:set>
                                    <p:anim calcmode="lin" valueType="num">
                                      <p:cBhvr>
                                        <p:cTn id="547" dur="3000" fill="hold"/>
                                        <p:tgtEl>
                                          <p:spTgt spid="18"/>
                                        </p:tgtEl>
                                        <p:attrNameLst>
                                          <p:attrName>ppt_x</p:attrName>
                                        </p:attrNameLst>
                                      </p:cBhvr>
                                      <p:tavLst>
                                        <p:tav tm="0">
                                          <p:val>
                                            <p:strVal val="#ppt_x"/>
                                          </p:val>
                                        </p:tav>
                                        <p:tav tm="100000">
                                          <p:val>
                                            <p:strVal val="#ppt_x"/>
                                          </p:val>
                                        </p:tav>
                                      </p:tavLst>
                                    </p:anim>
                                    <p:anim calcmode="lin" valueType="num">
                                      <p:cBhvr>
                                        <p:cTn id="548" dur="3000" fill="hold"/>
                                        <p:tgtEl>
                                          <p:spTgt spid="18"/>
                                        </p:tgtEl>
                                        <p:attrNameLst>
                                          <p:attrName>ppt_y</p:attrName>
                                        </p:attrNameLst>
                                      </p:cBhvr>
                                      <p:tavLst>
                                        <p:tav tm="0">
                                          <p:val>
                                            <p:strVal val="#ppt_y+#ppt_h/2"/>
                                          </p:val>
                                        </p:tav>
                                        <p:tav tm="100000">
                                          <p:val>
                                            <p:strVal val="#ppt_y"/>
                                          </p:val>
                                        </p:tav>
                                      </p:tavLst>
                                    </p:anim>
                                    <p:anim calcmode="lin" valueType="num">
                                      <p:cBhvr>
                                        <p:cTn id="549" dur="3000" fill="hold"/>
                                        <p:tgtEl>
                                          <p:spTgt spid="18"/>
                                        </p:tgtEl>
                                        <p:attrNameLst>
                                          <p:attrName>ppt_w</p:attrName>
                                        </p:attrNameLst>
                                      </p:cBhvr>
                                      <p:tavLst>
                                        <p:tav tm="0">
                                          <p:val>
                                            <p:strVal val="#ppt_w"/>
                                          </p:val>
                                        </p:tav>
                                        <p:tav tm="100000">
                                          <p:val>
                                            <p:strVal val="#ppt_w"/>
                                          </p:val>
                                        </p:tav>
                                      </p:tavLst>
                                    </p:anim>
                                    <p:anim calcmode="lin" valueType="num">
                                      <p:cBhvr>
                                        <p:cTn id="550" dur="3000" fill="hold"/>
                                        <p:tgtEl>
                                          <p:spTgt spid="18"/>
                                        </p:tgtEl>
                                        <p:attrNameLst>
                                          <p:attrName>ppt_h</p:attrName>
                                        </p:attrNameLst>
                                      </p:cBhvr>
                                      <p:tavLst>
                                        <p:tav tm="0">
                                          <p:val>
                                            <p:fltVal val="0"/>
                                          </p:val>
                                        </p:tav>
                                        <p:tav tm="100000">
                                          <p:val>
                                            <p:strVal val="#ppt_h"/>
                                          </p:val>
                                        </p:tav>
                                      </p:tavLst>
                                    </p:anim>
                                  </p:childTnLst>
                                </p:cTn>
                              </p:par>
                              <p:par>
                                <p:cTn id="551" presetID="6" presetClass="emph" presetSubtype="0" fill="hold" grpId="1" nodeType="withEffect">
                                  <p:stCondLst>
                                    <p:cond delay="0"/>
                                  </p:stCondLst>
                                  <p:childTnLst>
                                    <p:animScale>
                                      <p:cBhvr>
                                        <p:cTn id="552" dur="3000" fill="hold"/>
                                        <p:tgtEl>
                                          <p:spTgt spid="18"/>
                                        </p:tgtEl>
                                      </p:cBhvr>
                                      <p:by x="400000" y="100000"/>
                                    </p:animScale>
                                  </p:childTnLst>
                                </p:cTn>
                              </p:par>
                              <p:par>
                                <p:cTn id="553" presetID="2" presetClass="exit" presetSubtype="6" fill="hold" grpId="2" nodeType="withEffect">
                                  <p:stCondLst>
                                    <p:cond delay="0"/>
                                  </p:stCondLst>
                                  <p:childTnLst>
                                    <p:anim calcmode="lin" valueType="num">
                                      <p:cBhvr additive="base">
                                        <p:cTn id="554" dur="4000"/>
                                        <p:tgtEl>
                                          <p:spTgt spid="18"/>
                                        </p:tgtEl>
                                        <p:attrNameLst>
                                          <p:attrName>ppt_x</p:attrName>
                                        </p:attrNameLst>
                                      </p:cBhvr>
                                      <p:tavLst>
                                        <p:tav tm="0">
                                          <p:val>
                                            <p:strVal val="ppt_x"/>
                                          </p:val>
                                        </p:tav>
                                        <p:tav tm="100000">
                                          <p:val>
                                            <p:strVal val="1+ppt_w/2"/>
                                          </p:val>
                                        </p:tav>
                                      </p:tavLst>
                                    </p:anim>
                                    <p:anim calcmode="lin" valueType="num">
                                      <p:cBhvr additive="base">
                                        <p:cTn id="555" dur="4000"/>
                                        <p:tgtEl>
                                          <p:spTgt spid="18"/>
                                        </p:tgtEl>
                                        <p:attrNameLst>
                                          <p:attrName>ppt_y</p:attrName>
                                        </p:attrNameLst>
                                      </p:cBhvr>
                                      <p:tavLst>
                                        <p:tav tm="0">
                                          <p:val>
                                            <p:strVal val="ppt_y"/>
                                          </p:val>
                                        </p:tav>
                                        <p:tav tm="100000">
                                          <p:val>
                                            <p:strVal val="1+ppt_h/2"/>
                                          </p:val>
                                        </p:tav>
                                      </p:tavLst>
                                    </p:anim>
                                    <p:set>
                                      <p:cBhvr>
                                        <p:cTn id="556" dur="1" fill="hold">
                                          <p:stCondLst>
                                            <p:cond delay="3999"/>
                                          </p:stCondLst>
                                        </p:cTn>
                                        <p:tgtEl>
                                          <p:spTgt spid="18"/>
                                        </p:tgtEl>
                                        <p:attrNameLst>
                                          <p:attrName>style.visibility</p:attrName>
                                        </p:attrNameLst>
                                      </p:cBhvr>
                                      <p:to>
                                        <p:strVal val="hidden"/>
                                      </p:to>
                                    </p:set>
                                  </p:childTnLst>
                                </p:cTn>
                              </p:par>
                              <p:par>
                                <p:cTn id="557" presetID="17" presetClass="entr" presetSubtype="4" fill="hold" grpId="0" nodeType="withEffect">
                                  <p:stCondLst>
                                    <p:cond delay="0"/>
                                  </p:stCondLst>
                                  <p:childTnLst>
                                    <p:set>
                                      <p:cBhvr>
                                        <p:cTn id="558" dur="1" fill="hold">
                                          <p:stCondLst>
                                            <p:cond delay="0"/>
                                          </p:stCondLst>
                                        </p:cTn>
                                        <p:tgtEl>
                                          <p:spTgt spid="17"/>
                                        </p:tgtEl>
                                        <p:attrNameLst>
                                          <p:attrName>style.visibility</p:attrName>
                                        </p:attrNameLst>
                                      </p:cBhvr>
                                      <p:to>
                                        <p:strVal val="visible"/>
                                      </p:to>
                                    </p:set>
                                    <p:anim calcmode="lin" valueType="num">
                                      <p:cBhvr>
                                        <p:cTn id="559" dur="3000" fill="hold"/>
                                        <p:tgtEl>
                                          <p:spTgt spid="17"/>
                                        </p:tgtEl>
                                        <p:attrNameLst>
                                          <p:attrName>ppt_x</p:attrName>
                                        </p:attrNameLst>
                                      </p:cBhvr>
                                      <p:tavLst>
                                        <p:tav tm="0">
                                          <p:val>
                                            <p:strVal val="#ppt_x"/>
                                          </p:val>
                                        </p:tav>
                                        <p:tav tm="100000">
                                          <p:val>
                                            <p:strVal val="#ppt_x"/>
                                          </p:val>
                                        </p:tav>
                                      </p:tavLst>
                                    </p:anim>
                                    <p:anim calcmode="lin" valueType="num">
                                      <p:cBhvr>
                                        <p:cTn id="560" dur="3000" fill="hold"/>
                                        <p:tgtEl>
                                          <p:spTgt spid="17"/>
                                        </p:tgtEl>
                                        <p:attrNameLst>
                                          <p:attrName>ppt_y</p:attrName>
                                        </p:attrNameLst>
                                      </p:cBhvr>
                                      <p:tavLst>
                                        <p:tav tm="0">
                                          <p:val>
                                            <p:strVal val="#ppt_y+#ppt_h/2"/>
                                          </p:val>
                                        </p:tav>
                                        <p:tav tm="100000">
                                          <p:val>
                                            <p:strVal val="#ppt_y"/>
                                          </p:val>
                                        </p:tav>
                                      </p:tavLst>
                                    </p:anim>
                                    <p:anim calcmode="lin" valueType="num">
                                      <p:cBhvr>
                                        <p:cTn id="561" dur="3000" fill="hold"/>
                                        <p:tgtEl>
                                          <p:spTgt spid="17"/>
                                        </p:tgtEl>
                                        <p:attrNameLst>
                                          <p:attrName>ppt_w</p:attrName>
                                        </p:attrNameLst>
                                      </p:cBhvr>
                                      <p:tavLst>
                                        <p:tav tm="0">
                                          <p:val>
                                            <p:strVal val="#ppt_w"/>
                                          </p:val>
                                        </p:tav>
                                        <p:tav tm="100000">
                                          <p:val>
                                            <p:strVal val="#ppt_w"/>
                                          </p:val>
                                        </p:tav>
                                      </p:tavLst>
                                    </p:anim>
                                    <p:anim calcmode="lin" valueType="num">
                                      <p:cBhvr>
                                        <p:cTn id="562" dur="3000" fill="hold"/>
                                        <p:tgtEl>
                                          <p:spTgt spid="17"/>
                                        </p:tgtEl>
                                        <p:attrNameLst>
                                          <p:attrName>ppt_h</p:attrName>
                                        </p:attrNameLst>
                                      </p:cBhvr>
                                      <p:tavLst>
                                        <p:tav tm="0">
                                          <p:val>
                                            <p:fltVal val="0"/>
                                          </p:val>
                                        </p:tav>
                                        <p:tav tm="100000">
                                          <p:val>
                                            <p:strVal val="#ppt_h"/>
                                          </p:val>
                                        </p:tav>
                                      </p:tavLst>
                                    </p:anim>
                                  </p:childTnLst>
                                </p:cTn>
                              </p:par>
                              <p:par>
                                <p:cTn id="563" presetID="6" presetClass="emph" presetSubtype="0" fill="hold" grpId="1" nodeType="withEffect">
                                  <p:stCondLst>
                                    <p:cond delay="0"/>
                                  </p:stCondLst>
                                  <p:childTnLst>
                                    <p:animScale>
                                      <p:cBhvr>
                                        <p:cTn id="564" dur="3000" fill="hold"/>
                                        <p:tgtEl>
                                          <p:spTgt spid="17"/>
                                        </p:tgtEl>
                                      </p:cBhvr>
                                      <p:by x="400000" y="100000"/>
                                    </p:animScale>
                                  </p:childTnLst>
                                </p:cTn>
                              </p:par>
                              <p:par>
                                <p:cTn id="565" presetID="2" presetClass="exit" presetSubtype="6" fill="hold" grpId="2" nodeType="withEffect">
                                  <p:stCondLst>
                                    <p:cond delay="0"/>
                                  </p:stCondLst>
                                  <p:childTnLst>
                                    <p:anim calcmode="lin" valueType="num">
                                      <p:cBhvr additive="base">
                                        <p:cTn id="566" dur="4000"/>
                                        <p:tgtEl>
                                          <p:spTgt spid="17"/>
                                        </p:tgtEl>
                                        <p:attrNameLst>
                                          <p:attrName>ppt_x</p:attrName>
                                        </p:attrNameLst>
                                      </p:cBhvr>
                                      <p:tavLst>
                                        <p:tav tm="0">
                                          <p:val>
                                            <p:strVal val="ppt_x"/>
                                          </p:val>
                                        </p:tav>
                                        <p:tav tm="100000">
                                          <p:val>
                                            <p:strVal val="1+ppt_w/2"/>
                                          </p:val>
                                        </p:tav>
                                      </p:tavLst>
                                    </p:anim>
                                    <p:anim calcmode="lin" valueType="num">
                                      <p:cBhvr additive="base">
                                        <p:cTn id="567" dur="4000"/>
                                        <p:tgtEl>
                                          <p:spTgt spid="17"/>
                                        </p:tgtEl>
                                        <p:attrNameLst>
                                          <p:attrName>ppt_y</p:attrName>
                                        </p:attrNameLst>
                                      </p:cBhvr>
                                      <p:tavLst>
                                        <p:tav tm="0">
                                          <p:val>
                                            <p:strVal val="ppt_y"/>
                                          </p:val>
                                        </p:tav>
                                        <p:tav tm="100000">
                                          <p:val>
                                            <p:strVal val="1+ppt_h/2"/>
                                          </p:val>
                                        </p:tav>
                                      </p:tavLst>
                                    </p:anim>
                                    <p:set>
                                      <p:cBhvr>
                                        <p:cTn id="568" dur="1" fill="hold">
                                          <p:stCondLst>
                                            <p:cond delay="3999"/>
                                          </p:stCondLst>
                                        </p:cTn>
                                        <p:tgtEl>
                                          <p:spTgt spid="17"/>
                                        </p:tgtEl>
                                        <p:attrNameLst>
                                          <p:attrName>style.visibility</p:attrName>
                                        </p:attrNameLst>
                                      </p:cBhvr>
                                      <p:to>
                                        <p:strVal val="hidden"/>
                                      </p:to>
                                    </p:set>
                                  </p:childTnLst>
                                </p:cTn>
                              </p:par>
                              <p:par>
                                <p:cTn id="569" presetID="17" presetClass="entr" presetSubtype="4" fill="hold" grpId="0" nodeType="withEffect">
                                  <p:stCondLst>
                                    <p:cond delay="0"/>
                                  </p:stCondLst>
                                  <p:childTnLst>
                                    <p:set>
                                      <p:cBhvr>
                                        <p:cTn id="570" dur="1" fill="hold">
                                          <p:stCondLst>
                                            <p:cond delay="0"/>
                                          </p:stCondLst>
                                        </p:cTn>
                                        <p:tgtEl>
                                          <p:spTgt spid="16"/>
                                        </p:tgtEl>
                                        <p:attrNameLst>
                                          <p:attrName>style.visibility</p:attrName>
                                        </p:attrNameLst>
                                      </p:cBhvr>
                                      <p:to>
                                        <p:strVal val="visible"/>
                                      </p:to>
                                    </p:set>
                                    <p:anim calcmode="lin" valueType="num">
                                      <p:cBhvr>
                                        <p:cTn id="571" dur="3000" fill="hold"/>
                                        <p:tgtEl>
                                          <p:spTgt spid="16"/>
                                        </p:tgtEl>
                                        <p:attrNameLst>
                                          <p:attrName>ppt_x</p:attrName>
                                        </p:attrNameLst>
                                      </p:cBhvr>
                                      <p:tavLst>
                                        <p:tav tm="0">
                                          <p:val>
                                            <p:strVal val="#ppt_x"/>
                                          </p:val>
                                        </p:tav>
                                        <p:tav tm="100000">
                                          <p:val>
                                            <p:strVal val="#ppt_x"/>
                                          </p:val>
                                        </p:tav>
                                      </p:tavLst>
                                    </p:anim>
                                    <p:anim calcmode="lin" valueType="num">
                                      <p:cBhvr>
                                        <p:cTn id="572" dur="3000" fill="hold"/>
                                        <p:tgtEl>
                                          <p:spTgt spid="16"/>
                                        </p:tgtEl>
                                        <p:attrNameLst>
                                          <p:attrName>ppt_y</p:attrName>
                                        </p:attrNameLst>
                                      </p:cBhvr>
                                      <p:tavLst>
                                        <p:tav tm="0">
                                          <p:val>
                                            <p:strVal val="#ppt_y+#ppt_h/2"/>
                                          </p:val>
                                        </p:tav>
                                        <p:tav tm="100000">
                                          <p:val>
                                            <p:strVal val="#ppt_y"/>
                                          </p:val>
                                        </p:tav>
                                      </p:tavLst>
                                    </p:anim>
                                    <p:anim calcmode="lin" valueType="num">
                                      <p:cBhvr>
                                        <p:cTn id="573" dur="3000" fill="hold"/>
                                        <p:tgtEl>
                                          <p:spTgt spid="16"/>
                                        </p:tgtEl>
                                        <p:attrNameLst>
                                          <p:attrName>ppt_w</p:attrName>
                                        </p:attrNameLst>
                                      </p:cBhvr>
                                      <p:tavLst>
                                        <p:tav tm="0">
                                          <p:val>
                                            <p:strVal val="#ppt_w"/>
                                          </p:val>
                                        </p:tav>
                                        <p:tav tm="100000">
                                          <p:val>
                                            <p:strVal val="#ppt_w"/>
                                          </p:val>
                                        </p:tav>
                                      </p:tavLst>
                                    </p:anim>
                                    <p:anim calcmode="lin" valueType="num">
                                      <p:cBhvr>
                                        <p:cTn id="574" dur="3000" fill="hold"/>
                                        <p:tgtEl>
                                          <p:spTgt spid="16"/>
                                        </p:tgtEl>
                                        <p:attrNameLst>
                                          <p:attrName>ppt_h</p:attrName>
                                        </p:attrNameLst>
                                      </p:cBhvr>
                                      <p:tavLst>
                                        <p:tav tm="0">
                                          <p:val>
                                            <p:fltVal val="0"/>
                                          </p:val>
                                        </p:tav>
                                        <p:tav tm="100000">
                                          <p:val>
                                            <p:strVal val="#ppt_h"/>
                                          </p:val>
                                        </p:tav>
                                      </p:tavLst>
                                    </p:anim>
                                  </p:childTnLst>
                                </p:cTn>
                              </p:par>
                              <p:par>
                                <p:cTn id="575" presetID="6" presetClass="emph" presetSubtype="0" fill="hold" grpId="1" nodeType="withEffect">
                                  <p:stCondLst>
                                    <p:cond delay="0"/>
                                  </p:stCondLst>
                                  <p:childTnLst>
                                    <p:animScale>
                                      <p:cBhvr>
                                        <p:cTn id="576" dur="3000" fill="hold"/>
                                        <p:tgtEl>
                                          <p:spTgt spid="16"/>
                                        </p:tgtEl>
                                      </p:cBhvr>
                                      <p:by x="400000" y="100000"/>
                                    </p:animScale>
                                  </p:childTnLst>
                                </p:cTn>
                              </p:par>
                              <p:par>
                                <p:cTn id="577" presetID="2" presetClass="exit" presetSubtype="6" fill="hold" grpId="2" nodeType="withEffect">
                                  <p:stCondLst>
                                    <p:cond delay="0"/>
                                  </p:stCondLst>
                                  <p:childTnLst>
                                    <p:anim calcmode="lin" valueType="num">
                                      <p:cBhvr additive="base">
                                        <p:cTn id="578" dur="4000"/>
                                        <p:tgtEl>
                                          <p:spTgt spid="16"/>
                                        </p:tgtEl>
                                        <p:attrNameLst>
                                          <p:attrName>ppt_x</p:attrName>
                                        </p:attrNameLst>
                                      </p:cBhvr>
                                      <p:tavLst>
                                        <p:tav tm="0">
                                          <p:val>
                                            <p:strVal val="ppt_x"/>
                                          </p:val>
                                        </p:tav>
                                        <p:tav tm="100000">
                                          <p:val>
                                            <p:strVal val="1+ppt_w/2"/>
                                          </p:val>
                                        </p:tav>
                                      </p:tavLst>
                                    </p:anim>
                                    <p:anim calcmode="lin" valueType="num">
                                      <p:cBhvr additive="base">
                                        <p:cTn id="579" dur="4000"/>
                                        <p:tgtEl>
                                          <p:spTgt spid="16"/>
                                        </p:tgtEl>
                                        <p:attrNameLst>
                                          <p:attrName>ppt_y</p:attrName>
                                        </p:attrNameLst>
                                      </p:cBhvr>
                                      <p:tavLst>
                                        <p:tav tm="0">
                                          <p:val>
                                            <p:strVal val="ppt_y"/>
                                          </p:val>
                                        </p:tav>
                                        <p:tav tm="100000">
                                          <p:val>
                                            <p:strVal val="1+ppt_h/2"/>
                                          </p:val>
                                        </p:tav>
                                      </p:tavLst>
                                    </p:anim>
                                    <p:set>
                                      <p:cBhvr>
                                        <p:cTn id="580" dur="1" fill="hold">
                                          <p:stCondLst>
                                            <p:cond delay="3999"/>
                                          </p:stCondLst>
                                        </p:cTn>
                                        <p:tgtEl>
                                          <p:spTgt spid="16"/>
                                        </p:tgtEl>
                                        <p:attrNameLst>
                                          <p:attrName>style.visibility</p:attrName>
                                        </p:attrNameLst>
                                      </p:cBhvr>
                                      <p:to>
                                        <p:strVal val="hidden"/>
                                      </p:to>
                                    </p:set>
                                  </p:childTnLst>
                                </p:cTn>
                              </p:par>
                              <p:par>
                                <p:cTn id="581" presetID="17" presetClass="entr" presetSubtype="4" fill="hold" grpId="0" nodeType="withEffect">
                                  <p:stCondLst>
                                    <p:cond delay="0"/>
                                  </p:stCondLst>
                                  <p:childTnLst>
                                    <p:set>
                                      <p:cBhvr>
                                        <p:cTn id="582" dur="1" fill="hold">
                                          <p:stCondLst>
                                            <p:cond delay="0"/>
                                          </p:stCondLst>
                                        </p:cTn>
                                        <p:tgtEl>
                                          <p:spTgt spid="15"/>
                                        </p:tgtEl>
                                        <p:attrNameLst>
                                          <p:attrName>style.visibility</p:attrName>
                                        </p:attrNameLst>
                                      </p:cBhvr>
                                      <p:to>
                                        <p:strVal val="visible"/>
                                      </p:to>
                                    </p:set>
                                    <p:anim calcmode="lin" valueType="num">
                                      <p:cBhvr>
                                        <p:cTn id="583" dur="3000" fill="hold"/>
                                        <p:tgtEl>
                                          <p:spTgt spid="15"/>
                                        </p:tgtEl>
                                        <p:attrNameLst>
                                          <p:attrName>ppt_x</p:attrName>
                                        </p:attrNameLst>
                                      </p:cBhvr>
                                      <p:tavLst>
                                        <p:tav tm="0">
                                          <p:val>
                                            <p:strVal val="#ppt_x"/>
                                          </p:val>
                                        </p:tav>
                                        <p:tav tm="100000">
                                          <p:val>
                                            <p:strVal val="#ppt_x"/>
                                          </p:val>
                                        </p:tav>
                                      </p:tavLst>
                                    </p:anim>
                                    <p:anim calcmode="lin" valueType="num">
                                      <p:cBhvr>
                                        <p:cTn id="584" dur="3000" fill="hold"/>
                                        <p:tgtEl>
                                          <p:spTgt spid="15"/>
                                        </p:tgtEl>
                                        <p:attrNameLst>
                                          <p:attrName>ppt_y</p:attrName>
                                        </p:attrNameLst>
                                      </p:cBhvr>
                                      <p:tavLst>
                                        <p:tav tm="0">
                                          <p:val>
                                            <p:strVal val="#ppt_y+#ppt_h/2"/>
                                          </p:val>
                                        </p:tav>
                                        <p:tav tm="100000">
                                          <p:val>
                                            <p:strVal val="#ppt_y"/>
                                          </p:val>
                                        </p:tav>
                                      </p:tavLst>
                                    </p:anim>
                                    <p:anim calcmode="lin" valueType="num">
                                      <p:cBhvr>
                                        <p:cTn id="585" dur="3000" fill="hold"/>
                                        <p:tgtEl>
                                          <p:spTgt spid="15"/>
                                        </p:tgtEl>
                                        <p:attrNameLst>
                                          <p:attrName>ppt_w</p:attrName>
                                        </p:attrNameLst>
                                      </p:cBhvr>
                                      <p:tavLst>
                                        <p:tav tm="0">
                                          <p:val>
                                            <p:strVal val="#ppt_w"/>
                                          </p:val>
                                        </p:tav>
                                        <p:tav tm="100000">
                                          <p:val>
                                            <p:strVal val="#ppt_w"/>
                                          </p:val>
                                        </p:tav>
                                      </p:tavLst>
                                    </p:anim>
                                    <p:anim calcmode="lin" valueType="num">
                                      <p:cBhvr>
                                        <p:cTn id="586" dur="3000" fill="hold"/>
                                        <p:tgtEl>
                                          <p:spTgt spid="15"/>
                                        </p:tgtEl>
                                        <p:attrNameLst>
                                          <p:attrName>ppt_h</p:attrName>
                                        </p:attrNameLst>
                                      </p:cBhvr>
                                      <p:tavLst>
                                        <p:tav tm="0">
                                          <p:val>
                                            <p:fltVal val="0"/>
                                          </p:val>
                                        </p:tav>
                                        <p:tav tm="100000">
                                          <p:val>
                                            <p:strVal val="#ppt_h"/>
                                          </p:val>
                                        </p:tav>
                                      </p:tavLst>
                                    </p:anim>
                                  </p:childTnLst>
                                </p:cTn>
                              </p:par>
                              <p:par>
                                <p:cTn id="587" presetID="6" presetClass="emph" presetSubtype="0" fill="hold" grpId="1" nodeType="withEffect">
                                  <p:stCondLst>
                                    <p:cond delay="0"/>
                                  </p:stCondLst>
                                  <p:childTnLst>
                                    <p:animScale>
                                      <p:cBhvr>
                                        <p:cTn id="588" dur="3000" fill="hold"/>
                                        <p:tgtEl>
                                          <p:spTgt spid="15"/>
                                        </p:tgtEl>
                                      </p:cBhvr>
                                      <p:by x="400000" y="100000"/>
                                    </p:animScale>
                                  </p:childTnLst>
                                </p:cTn>
                              </p:par>
                              <p:par>
                                <p:cTn id="589" presetID="2" presetClass="exit" presetSubtype="6" fill="hold" grpId="2" nodeType="withEffect">
                                  <p:stCondLst>
                                    <p:cond delay="0"/>
                                  </p:stCondLst>
                                  <p:childTnLst>
                                    <p:anim calcmode="lin" valueType="num">
                                      <p:cBhvr additive="base">
                                        <p:cTn id="590" dur="4000"/>
                                        <p:tgtEl>
                                          <p:spTgt spid="15"/>
                                        </p:tgtEl>
                                        <p:attrNameLst>
                                          <p:attrName>ppt_x</p:attrName>
                                        </p:attrNameLst>
                                      </p:cBhvr>
                                      <p:tavLst>
                                        <p:tav tm="0">
                                          <p:val>
                                            <p:strVal val="ppt_x"/>
                                          </p:val>
                                        </p:tav>
                                        <p:tav tm="100000">
                                          <p:val>
                                            <p:strVal val="1+ppt_w/2"/>
                                          </p:val>
                                        </p:tav>
                                      </p:tavLst>
                                    </p:anim>
                                    <p:anim calcmode="lin" valueType="num">
                                      <p:cBhvr additive="base">
                                        <p:cTn id="591" dur="4000"/>
                                        <p:tgtEl>
                                          <p:spTgt spid="15"/>
                                        </p:tgtEl>
                                        <p:attrNameLst>
                                          <p:attrName>ppt_y</p:attrName>
                                        </p:attrNameLst>
                                      </p:cBhvr>
                                      <p:tavLst>
                                        <p:tav tm="0">
                                          <p:val>
                                            <p:strVal val="ppt_y"/>
                                          </p:val>
                                        </p:tav>
                                        <p:tav tm="100000">
                                          <p:val>
                                            <p:strVal val="1+ppt_h/2"/>
                                          </p:val>
                                        </p:tav>
                                      </p:tavLst>
                                    </p:anim>
                                    <p:set>
                                      <p:cBhvr>
                                        <p:cTn id="592" dur="1" fill="hold">
                                          <p:stCondLst>
                                            <p:cond delay="3999"/>
                                          </p:stCondLst>
                                        </p:cTn>
                                        <p:tgtEl>
                                          <p:spTgt spid="15"/>
                                        </p:tgtEl>
                                        <p:attrNameLst>
                                          <p:attrName>style.visibility</p:attrName>
                                        </p:attrNameLst>
                                      </p:cBhvr>
                                      <p:to>
                                        <p:strVal val="hidden"/>
                                      </p:to>
                                    </p:set>
                                  </p:childTnLst>
                                </p:cTn>
                              </p:par>
                              <p:par>
                                <p:cTn id="593" presetID="17" presetClass="entr" presetSubtype="4" fill="hold" grpId="0" nodeType="withEffect">
                                  <p:stCondLst>
                                    <p:cond delay="0"/>
                                  </p:stCondLst>
                                  <p:childTnLst>
                                    <p:set>
                                      <p:cBhvr>
                                        <p:cTn id="594" dur="1" fill="hold">
                                          <p:stCondLst>
                                            <p:cond delay="0"/>
                                          </p:stCondLst>
                                        </p:cTn>
                                        <p:tgtEl>
                                          <p:spTgt spid="14"/>
                                        </p:tgtEl>
                                        <p:attrNameLst>
                                          <p:attrName>style.visibility</p:attrName>
                                        </p:attrNameLst>
                                      </p:cBhvr>
                                      <p:to>
                                        <p:strVal val="visible"/>
                                      </p:to>
                                    </p:set>
                                    <p:anim calcmode="lin" valueType="num">
                                      <p:cBhvr>
                                        <p:cTn id="595" dur="3000" fill="hold"/>
                                        <p:tgtEl>
                                          <p:spTgt spid="14"/>
                                        </p:tgtEl>
                                        <p:attrNameLst>
                                          <p:attrName>ppt_x</p:attrName>
                                        </p:attrNameLst>
                                      </p:cBhvr>
                                      <p:tavLst>
                                        <p:tav tm="0">
                                          <p:val>
                                            <p:strVal val="#ppt_x"/>
                                          </p:val>
                                        </p:tav>
                                        <p:tav tm="100000">
                                          <p:val>
                                            <p:strVal val="#ppt_x"/>
                                          </p:val>
                                        </p:tav>
                                      </p:tavLst>
                                    </p:anim>
                                    <p:anim calcmode="lin" valueType="num">
                                      <p:cBhvr>
                                        <p:cTn id="596" dur="3000" fill="hold"/>
                                        <p:tgtEl>
                                          <p:spTgt spid="14"/>
                                        </p:tgtEl>
                                        <p:attrNameLst>
                                          <p:attrName>ppt_y</p:attrName>
                                        </p:attrNameLst>
                                      </p:cBhvr>
                                      <p:tavLst>
                                        <p:tav tm="0">
                                          <p:val>
                                            <p:strVal val="#ppt_y+#ppt_h/2"/>
                                          </p:val>
                                        </p:tav>
                                        <p:tav tm="100000">
                                          <p:val>
                                            <p:strVal val="#ppt_y"/>
                                          </p:val>
                                        </p:tav>
                                      </p:tavLst>
                                    </p:anim>
                                    <p:anim calcmode="lin" valueType="num">
                                      <p:cBhvr>
                                        <p:cTn id="597" dur="3000" fill="hold"/>
                                        <p:tgtEl>
                                          <p:spTgt spid="14"/>
                                        </p:tgtEl>
                                        <p:attrNameLst>
                                          <p:attrName>ppt_w</p:attrName>
                                        </p:attrNameLst>
                                      </p:cBhvr>
                                      <p:tavLst>
                                        <p:tav tm="0">
                                          <p:val>
                                            <p:strVal val="#ppt_w"/>
                                          </p:val>
                                        </p:tav>
                                        <p:tav tm="100000">
                                          <p:val>
                                            <p:strVal val="#ppt_w"/>
                                          </p:val>
                                        </p:tav>
                                      </p:tavLst>
                                    </p:anim>
                                    <p:anim calcmode="lin" valueType="num">
                                      <p:cBhvr>
                                        <p:cTn id="598" dur="3000" fill="hold"/>
                                        <p:tgtEl>
                                          <p:spTgt spid="14"/>
                                        </p:tgtEl>
                                        <p:attrNameLst>
                                          <p:attrName>ppt_h</p:attrName>
                                        </p:attrNameLst>
                                      </p:cBhvr>
                                      <p:tavLst>
                                        <p:tav tm="0">
                                          <p:val>
                                            <p:fltVal val="0"/>
                                          </p:val>
                                        </p:tav>
                                        <p:tav tm="100000">
                                          <p:val>
                                            <p:strVal val="#ppt_h"/>
                                          </p:val>
                                        </p:tav>
                                      </p:tavLst>
                                    </p:anim>
                                  </p:childTnLst>
                                </p:cTn>
                              </p:par>
                              <p:par>
                                <p:cTn id="599" presetID="6" presetClass="emph" presetSubtype="0" fill="hold" grpId="1" nodeType="withEffect">
                                  <p:stCondLst>
                                    <p:cond delay="0"/>
                                  </p:stCondLst>
                                  <p:childTnLst>
                                    <p:animScale>
                                      <p:cBhvr>
                                        <p:cTn id="600" dur="3000" fill="hold"/>
                                        <p:tgtEl>
                                          <p:spTgt spid="14"/>
                                        </p:tgtEl>
                                      </p:cBhvr>
                                      <p:by x="400000" y="100000"/>
                                    </p:animScale>
                                  </p:childTnLst>
                                </p:cTn>
                              </p:par>
                              <p:par>
                                <p:cTn id="601" presetID="2" presetClass="exit" presetSubtype="6" fill="hold" grpId="2" nodeType="withEffect">
                                  <p:stCondLst>
                                    <p:cond delay="0"/>
                                  </p:stCondLst>
                                  <p:childTnLst>
                                    <p:anim calcmode="lin" valueType="num">
                                      <p:cBhvr additive="base">
                                        <p:cTn id="602" dur="4000"/>
                                        <p:tgtEl>
                                          <p:spTgt spid="14"/>
                                        </p:tgtEl>
                                        <p:attrNameLst>
                                          <p:attrName>ppt_x</p:attrName>
                                        </p:attrNameLst>
                                      </p:cBhvr>
                                      <p:tavLst>
                                        <p:tav tm="0">
                                          <p:val>
                                            <p:strVal val="ppt_x"/>
                                          </p:val>
                                        </p:tav>
                                        <p:tav tm="100000">
                                          <p:val>
                                            <p:strVal val="1+ppt_w/2"/>
                                          </p:val>
                                        </p:tav>
                                      </p:tavLst>
                                    </p:anim>
                                    <p:anim calcmode="lin" valueType="num">
                                      <p:cBhvr additive="base">
                                        <p:cTn id="603" dur="4000"/>
                                        <p:tgtEl>
                                          <p:spTgt spid="14"/>
                                        </p:tgtEl>
                                        <p:attrNameLst>
                                          <p:attrName>ppt_y</p:attrName>
                                        </p:attrNameLst>
                                      </p:cBhvr>
                                      <p:tavLst>
                                        <p:tav tm="0">
                                          <p:val>
                                            <p:strVal val="ppt_y"/>
                                          </p:val>
                                        </p:tav>
                                        <p:tav tm="100000">
                                          <p:val>
                                            <p:strVal val="1+ppt_h/2"/>
                                          </p:val>
                                        </p:tav>
                                      </p:tavLst>
                                    </p:anim>
                                    <p:set>
                                      <p:cBhvr>
                                        <p:cTn id="604" dur="1" fill="hold">
                                          <p:stCondLst>
                                            <p:cond delay="3999"/>
                                          </p:stCondLst>
                                        </p:cTn>
                                        <p:tgtEl>
                                          <p:spTgt spid="14"/>
                                        </p:tgtEl>
                                        <p:attrNameLst>
                                          <p:attrName>style.visibility</p:attrName>
                                        </p:attrNameLst>
                                      </p:cBhvr>
                                      <p:to>
                                        <p:strVal val="hidden"/>
                                      </p:to>
                                    </p:set>
                                  </p:childTnLst>
                                </p:cTn>
                              </p:par>
                              <p:par>
                                <p:cTn id="605" presetID="17" presetClass="entr" presetSubtype="4" fill="hold" grpId="0" nodeType="withEffect">
                                  <p:stCondLst>
                                    <p:cond delay="0"/>
                                  </p:stCondLst>
                                  <p:childTnLst>
                                    <p:set>
                                      <p:cBhvr>
                                        <p:cTn id="606" dur="1" fill="hold">
                                          <p:stCondLst>
                                            <p:cond delay="0"/>
                                          </p:stCondLst>
                                        </p:cTn>
                                        <p:tgtEl>
                                          <p:spTgt spid="13"/>
                                        </p:tgtEl>
                                        <p:attrNameLst>
                                          <p:attrName>style.visibility</p:attrName>
                                        </p:attrNameLst>
                                      </p:cBhvr>
                                      <p:to>
                                        <p:strVal val="visible"/>
                                      </p:to>
                                    </p:set>
                                    <p:anim calcmode="lin" valueType="num">
                                      <p:cBhvr>
                                        <p:cTn id="607" dur="3000" fill="hold"/>
                                        <p:tgtEl>
                                          <p:spTgt spid="13"/>
                                        </p:tgtEl>
                                        <p:attrNameLst>
                                          <p:attrName>ppt_x</p:attrName>
                                        </p:attrNameLst>
                                      </p:cBhvr>
                                      <p:tavLst>
                                        <p:tav tm="0">
                                          <p:val>
                                            <p:strVal val="#ppt_x"/>
                                          </p:val>
                                        </p:tav>
                                        <p:tav tm="100000">
                                          <p:val>
                                            <p:strVal val="#ppt_x"/>
                                          </p:val>
                                        </p:tav>
                                      </p:tavLst>
                                    </p:anim>
                                    <p:anim calcmode="lin" valueType="num">
                                      <p:cBhvr>
                                        <p:cTn id="608" dur="3000" fill="hold"/>
                                        <p:tgtEl>
                                          <p:spTgt spid="13"/>
                                        </p:tgtEl>
                                        <p:attrNameLst>
                                          <p:attrName>ppt_y</p:attrName>
                                        </p:attrNameLst>
                                      </p:cBhvr>
                                      <p:tavLst>
                                        <p:tav tm="0">
                                          <p:val>
                                            <p:strVal val="#ppt_y+#ppt_h/2"/>
                                          </p:val>
                                        </p:tav>
                                        <p:tav tm="100000">
                                          <p:val>
                                            <p:strVal val="#ppt_y"/>
                                          </p:val>
                                        </p:tav>
                                      </p:tavLst>
                                    </p:anim>
                                    <p:anim calcmode="lin" valueType="num">
                                      <p:cBhvr>
                                        <p:cTn id="609" dur="3000" fill="hold"/>
                                        <p:tgtEl>
                                          <p:spTgt spid="13"/>
                                        </p:tgtEl>
                                        <p:attrNameLst>
                                          <p:attrName>ppt_w</p:attrName>
                                        </p:attrNameLst>
                                      </p:cBhvr>
                                      <p:tavLst>
                                        <p:tav tm="0">
                                          <p:val>
                                            <p:strVal val="#ppt_w"/>
                                          </p:val>
                                        </p:tav>
                                        <p:tav tm="100000">
                                          <p:val>
                                            <p:strVal val="#ppt_w"/>
                                          </p:val>
                                        </p:tav>
                                      </p:tavLst>
                                    </p:anim>
                                    <p:anim calcmode="lin" valueType="num">
                                      <p:cBhvr>
                                        <p:cTn id="610" dur="3000" fill="hold"/>
                                        <p:tgtEl>
                                          <p:spTgt spid="13"/>
                                        </p:tgtEl>
                                        <p:attrNameLst>
                                          <p:attrName>ppt_h</p:attrName>
                                        </p:attrNameLst>
                                      </p:cBhvr>
                                      <p:tavLst>
                                        <p:tav tm="0">
                                          <p:val>
                                            <p:fltVal val="0"/>
                                          </p:val>
                                        </p:tav>
                                        <p:tav tm="100000">
                                          <p:val>
                                            <p:strVal val="#ppt_h"/>
                                          </p:val>
                                        </p:tav>
                                      </p:tavLst>
                                    </p:anim>
                                  </p:childTnLst>
                                </p:cTn>
                              </p:par>
                              <p:par>
                                <p:cTn id="611" presetID="6" presetClass="emph" presetSubtype="0" fill="hold" grpId="1" nodeType="withEffect">
                                  <p:stCondLst>
                                    <p:cond delay="0"/>
                                  </p:stCondLst>
                                  <p:childTnLst>
                                    <p:animScale>
                                      <p:cBhvr>
                                        <p:cTn id="612" dur="3000" fill="hold"/>
                                        <p:tgtEl>
                                          <p:spTgt spid="13"/>
                                        </p:tgtEl>
                                      </p:cBhvr>
                                      <p:by x="400000" y="100000"/>
                                    </p:animScale>
                                  </p:childTnLst>
                                </p:cTn>
                              </p:par>
                              <p:par>
                                <p:cTn id="613" presetID="2" presetClass="exit" presetSubtype="6" fill="hold" grpId="2" nodeType="withEffect">
                                  <p:stCondLst>
                                    <p:cond delay="0"/>
                                  </p:stCondLst>
                                  <p:childTnLst>
                                    <p:anim calcmode="lin" valueType="num">
                                      <p:cBhvr additive="base">
                                        <p:cTn id="614" dur="4000"/>
                                        <p:tgtEl>
                                          <p:spTgt spid="13"/>
                                        </p:tgtEl>
                                        <p:attrNameLst>
                                          <p:attrName>ppt_x</p:attrName>
                                        </p:attrNameLst>
                                      </p:cBhvr>
                                      <p:tavLst>
                                        <p:tav tm="0">
                                          <p:val>
                                            <p:strVal val="ppt_x"/>
                                          </p:val>
                                        </p:tav>
                                        <p:tav tm="100000">
                                          <p:val>
                                            <p:strVal val="1+ppt_w/2"/>
                                          </p:val>
                                        </p:tav>
                                      </p:tavLst>
                                    </p:anim>
                                    <p:anim calcmode="lin" valueType="num">
                                      <p:cBhvr additive="base">
                                        <p:cTn id="615" dur="4000"/>
                                        <p:tgtEl>
                                          <p:spTgt spid="13"/>
                                        </p:tgtEl>
                                        <p:attrNameLst>
                                          <p:attrName>ppt_y</p:attrName>
                                        </p:attrNameLst>
                                      </p:cBhvr>
                                      <p:tavLst>
                                        <p:tav tm="0">
                                          <p:val>
                                            <p:strVal val="ppt_y"/>
                                          </p:val>
                                        </p:tav>
                                        <p:tav tm="100000">
                                          <p:val>
                                            <p:strVal val="1+ppt_h/2"/>
                                          </p:val>
                                        </p:tav>
                                      </p:tavLst>
                                    </p:anim>
                                    <p:set>
                                      <p:cBhvr>
                                        <p:cTn id="616" dur="1" fill="hold">
                                          <p:stCondLst>
                                            <p:cond delay="3999"/>
                                          </p:stCondLst>
                                        </p:cTn>
                                        <p:tgtEl>
                                          <p:spTgt spid="13"/>
                                        </p:tgtEl>
                                        <p:attrNameLst>
                                          <p:attrName>style.visibility</p:attrName>
                                        </p:attrNameLst>
                                      </p:cBhvr>
                                      <p:to>
                                        <p:strVal val="hidden"/>
                                      </p:to>
                                    </p:set>
                                  </p:childTnLst>
                                </p:cTn>
                              </p:par>
                              <p:par>
                                <p:cTn id="617" presetID="17" presetClass="entr" presetSubtype="4" fill="hold" grpId="0" nodeType="withEffect">
                                  <p:stCondLst>
                                    <p:cond delay="0"/>
                                  </p:stCondLst>
                                  <p:childTnLst>
                                    <p:set>
                                      <p:cBhvr>
                                        <p:cTn id="618" dur="1" fill="hold">
                                          <p:stCondLst>
                                            <p:cond delay="0"/>
                                          </p:stCondLst>
                                        </p:cTn>
                                        <p:tgtEl>
                                          <p:spTgt spid="12"/>
                                        </p:tgtEl>
                                        <p:attrNameLst>
                                          <p:attrName>style.visibility</p:attrName>
                                        </p:attrNameLst>
                                      </p:cBhvr>
                                      <p:to>
                                        <p:strVal val="visible"/>
                                      </p:to>
                                    </p:set>
                                    <p:anim calcmode="lin" valueType="num">
                                      <p:cBhvr>
                                        <p:cTn id="619" dur="3000" fill="hold"/>
                                        <p:tgtEl>
                                          <p:spTgt spid="12"/>
                                        </p:tgtEl>
                                        <p:attrNameLst>
                                          <p:attrName>ppt_x</p:attrName>
                                        </p:attrNameLst>
                                      </p:cBhvr>
                                      <p:tavLst>
                                        <p:tav tm="0">
                                          <p:val>
                                            <p:strVal val="#ppt_x"/>
                                          </p:val>
                                        </p:tav>
                                        <p:tav tm="100000">
                                          <p:val>
                                            <p:strVal val="#ppt_x"/>
                                          </p:val>
                                        </p:tav>
                                      </p:tavLst>
                                    </p:anim>
                                    <p:anim calcmode="lin" valueType="num">
                                      <p:cBhvr>
                                        <p:cTn id="620" dur="3000" fill="hold"/>
                                        <p:tgtEl>
                                          <p:spTgt spid="12"/>
                                        </p:tgtEl>
                                        <p:attrNameLst>
                                          <p:attrName>ppt_y</p:attrName>
                                        </p:attrNameLst>
                                      </p:cBhvr>
                                      <p:tavLst>
                                        <p:tav tm="0">
                                          <p:val>
                                            <p:strVal val="#ppt_y+#ppt_h/2"/>
                                          </p:val>
                                        </p:tav>
                                        <p:tav tm="100000">
                                          <p:val>
                                            <p:strVal val="#ppt_y"/>
                                          </p:val>
                                        </p:tav>
                                      </p:tavLst>
                                    </p:anim>
                                    <p:anim calcmode="lin" valueType="num">
                                      <p:cBhvr>
                                        <p:cTn id="621" dur="3000" fill="hold"/>
                                        <p:tgtEl>
                                          <p:spTgt spid="12"/>
                                        </p:tgtEl>
                                        <p:attrNameLst>
                                          <p:attrName>ppt_w</p:attrName>
                                        </p:attrNameLst>
                                      </p:cBhvr>
                                      <p:tavLst>
                                        <p:tav tm="0">
                                          <p:val>
                                            <p:strVal val="#ppt_w"/>
                                          </p:val>
                                        </p:tav>
                                        <p:tav tm="100000">
                                          <p:val>
                                            <p:strVal val="#ppt_w"/>
                                          </p:val>
                                        </p:tav>
                                      </p:tavLst>
                                    </p:anim>
                                    <p:anim calcmode="lin" valueType="num">
                                      <p:cBhvr>
                                        <p:cTn id="622" dur="3000" fill="hold"/>
                                        <p:tgtEl>
                                          <p:spTgt spid="12"/>
                                        </p:tgtEl>
                                        <p:attrNameLst>
                                          <p:attrName>ppt_h</p:attrName>
                                        </p:attrNameLst>
                                      </p:cBhvr>
                                      <p:tavLst>
                                        <p:tav tm="0">
                                          <p:val>
                                            <p:fltVal val="0"/>
                                          </p:val>
                                        </p:tav>
                                        <p:tav tm="100000">
                                          <p:val>
                                            <p:strVal val="#ppt_h"/>
                                          </p:val>
                                        </p:tav>
                                      </p:tavLst>
                                    </p:anim>
                                  </p:childTnLst>
                                </p:cTn>
                              </p:par>
                              <p:par>
                                <p:cTn id="623" presetID="6" presetClass="emph" presetSubtype="0" fill="hold" grpId="1" nodeType="withEffect">
                                  <p:stCondLst>
                                    <p:cond delay="0"/>
                                  </p:stCondLst>
                                  <p:childTnLst>
                                    <p:animScale>
                                      <p:cBhvr>
                                        <p:cTn id="624" dur="3000" fill="hold"/>
                                        <p:tgtEl>
                                          <p:spTgt spid="12"/>
                                        </p:tgtEl>
                                      </p:cBhvr>
                                      <p:by x="400000" y="100000"/>
                                    </p:animScale>
                                  </p:childTnLst>
                                </p:cTn>
                              </p:par>
                              <p:par>
                                <p:cTn id="625" presetID="2" presetClass="exit" presetSubtype="6" fill="hold" grpId="2" nodeType="withEffect">
                                  <p:stCondLst>
                                    <p:cond delay="0"/>
                                  </p:stCondLst>
                                  <p:childTnLst>
                                    <p:anim calcmode="lin" valueType="num">
                                      <p:cBhvr additive="base">
                                        <p:cTn id="626" dur="4000"/>
                                        <p:tgtEl>
                                          <p:spTgt spid="12"/>
                                        </p:tgtEl>
                                        <p:attrNameLst>
                                          <p:attrName>ppt_x</p:attrName>
                                        </p:attrNameLst>
                                      </p:cBhvr>
                                      <p:tavLst>
                                        <p:tav tm="0">
                                          <p:val>
                                            <p:strVal val="ppt_x"/>
                                          </p:val>
                                        </p:tav>
                                        <p:tav tm="100000">
                                          <p:val>
                                            <p:strVal val="1+ppt_w/2"/>
                                          </p:val>
                                        </p:tav>
                                      </p:tavLst>
                                    </p:anim>
                                    <p:anim calcmode="lin" valueType="num">
                                      <p:cBhvr additive="base">
                                        <p:cTn id="627" dur="4000"/>
                                        <p:tgtEl>
                                          <p:spTgt spid="12"/>
                                        </p:tgtEl>
                                        <p:attrNameLst>
                                          <p:attrName>ppt_y</p:attrName>
                                        </p:attrNameLst>
                                      </p:cBhvr>
                                      <p:tavLst>
                                        <p:tav tm="0">
                                          <p:val>
                                            <p:strVal val="ppt_y"/>
                                          </p:val>
                                        </p:tav>
                                        <p:tav tm="100000">
                                          <p:val>
                                            <p:strVal val="1+ppt_h/2"/>
                                          </p:val>
                                        </p:tav>
                                      </p:tavLst>
                                    </p:anim>
                                    <p:set>
                                      <p:cBhvr>
                                        <p:cTn id="628" dur="1" fill="hold">
                                          <p:stCondLst>
                                            <p:cond delay="3999"/>
                                          </p:stCondLst>
                                        </p:cTn>
                                        <p:tgtEl>
                                          <p:spTgt spid="12"/>
                                        </p:tgtEl>
                                        <p:attrNameLst>
                                          <p:attrName>style.visibility</p:attrName>
                                        </p:attrNameLst>
                                      </p:cBhvr>
                                      <p:to>
                                        <p:strVal val="hidden"/>
                                      </p:to>
                                    </p:set>
                                  </p:childTnLst>
                                </p:cTn>
                              </p:par>
                              <p:par>
                                <p:cTn id="629" presetID="17" presetClass="entr" presetSubtype="4" fill="hold" grpId="0" nodeType="withEffect">
                                  <p:stCondLst>
                                    <p:cond delay="0"/>
                                  </p:stCondLst>
                                  <p:childTnLst>
                                    <p:set>
                                      <p:cBhvr>
                                        <p:cTn id="630" dur="1" fill="hold">
                                          <p:stCondLst>
                                            <p:cond delay="0"/>
                                          </p:stCondLst>
                                        </p:cTn>
                                        <p:tgtEl>
                                          <p:spTgt spid="11"/>
                                        </p:tgtEl>
                                        <p:attrNameLst>
                                          <p:attrName>style.visibility</p:attrName>
                                        </p:attrNameLst>
                                      </p:cBhvr>
                                      <p:to>
                                        <p:strVal val="visible"/>
                                      </p:to>
                                    </p:set>
                                    <p:anim calcmode="lin" valueType="num">
                                      <p:cBhvr>
                                        <p:cTn id="631" dur="3000" fill="hold"/>
                                        <p:tgtEl>
                                          <p:spTgt spid="11"/>
                                        </p:tgtEl>
                                        <p:attrNameLst>
                                          <p:attrName>ppt_x</p:attrName>
                                        </p:attrNameLst>
                                      </p:cBhvr>
                                      <p:tavLst>
                                        <p:tav tm="0">
                                          <p:val>
                                            <p:strVal val="#ppt_x"/>
                                          </p:val>
                                        </p:tav>
                                        <p:tav tm="100000">
                                          <p:val>
                                            <p:strVal val="#ppt_x"/>
                                          </p:val>
                                        </p:tav>
                                      </p:tavLst>
                                    </p:anim>
                                    <p:anim calcmode="lin" valueType="num">
                                      <p:cBhvr>
                                        <p:cTn id="632" dur="3000" fill="hold"/>
                                        <p:tgtEl>
                                          <p:spTgt spid="11"/>
                                        </p:tgtEl>
                                        <p:attrNameLst>
                                          <p:attrName>ppt_y</p:attrName>
                                        </p:attrNameLst>
                                      </p:cBhvr>
                                      <p:tavLst>
                                        <p:tav tm="0">
                                          <p:val>
                                            <p:strVal val="#ppt_y+#ppt_h/2"/>
                                          </p:val>
                                        </p:tav>
                                        <p:tav tm="100000">
                                          <p:val>
                                            <p:strVal val="#ppt_y"/>
                                          </p:val>
                                        </p:tav>
                                      </p:tavLst>
                                    </p:anim>
                                    <p:anim calcmode="lin" valueType="num">
                                      <p:cBhvr>
                                        <p:cTn id="633" dur="3000" fill="hold"/>
                                        <p:tgtEl>
                                          <p:spTgt spid="11"/>
                                        </p:tgtEl>
                                        <p:attrNameLst>
                                          <p:attrName>ppt_w</p:attrName>
                                        </p:attrNameLst>
                                      </p:cBhvr>
                                      <p:tavLst>
                                        <p:tav tm="0">
                                          <p:val>
                                            <p:strVal val="#ppt_w"/>
                                          </p:val>
                                        </p:tav>
                                        <p:tav tm="100000">
                                          <p:val>
                                            <p:strVal val="#ppt_w"/>
                                          </p:val>
                                        </p:tav>
                                      </p:tavLst>
                                    </p:anim>
                                    <p:anim calcmode="lin" valueType="num">
                                      <p:cBhvr>
                                        <p:cTn id="634" dur="3000" fill="hold"/>
                                        <p:tgtEl>
                                          <p:spTgt spid="11"/>
                                        </p:tgtEl>
                                        <p:attrNameLst>
                                          <p:attrName>ppt_h</p:attrName>
                                        </p:attrNameLst>
                                      </p:cBhvr>
                                      <p:tavLst>
                                        <p:tav tm="0">
                                          <p:val>
                                            <p:fltVal val="0"/>
                                          </p:val>
                                        </p:tav>
                                        <p:tav tm="100000">
                                          <p:val>
                                            <p:strVal val="#ppt_h"/>
                                          </p:val>
                                        </p:tav>
                                      </p:tavLst>
                                    </p:anim>
                                  </p:childTnLst>
                                </p:cTn>
                              </p:par>
                              <p:par>
                                <p:cTn id="635" presetID="6" presetClass="emph" presetSubtype="0" fill="hold" grpId="1" nodeType="withEffect">
                                  <p:stCondLst>
                                    <p:cond delay="0"/>
                                  </p:stCondLst>
                                  <p:childTnLst>
                                    <p:animScale>
                                      <p:cBhvr>
                                        <p:cTn id="636" dur="3000" fill="hold"/>
                                        <p:tgtEl>
                                          <p:spTgt spid="11"/>
                                        </p:tgtEl>
                                      </p:cBhvr>
                                      <p:by x="400000" y="100000"/>
                                    </p:animScale>
                                  </p:childTnLst>
                                </p:cTn>
                              </p:par>
                              <p:par>
                                <p:cTn id="637" presetID="2" presetClass="exit" presetSubtype="6" fill="hold" grpId="2" nodeType="withEffect">
                                  <p:stCondLst>
                                    <p:cond delay="0"/>
                                  </p:stCondLst>
                                  <p:childTnLst>
                                    <p:anim calcmode="lin" valueType="num">
                                      <p:cBhvr additive="base">
                                        <p:cTn id="638" dur="4000"/>
                                        <p:tgtEl>
                                          <p:spTgt spid="11"/>
                                        </p:tgtEl>
                                        <p:attrNameLst>
                                          <p:attrName>ppt_x</p:attrName>
                                        </p:attrNameLst>
                                      </p:cBhvr>
                                      <p:tavLst>
                                        <p:tav tm="0">
                                          <p:val>
                                            <p:strVal val="ppt_x"/>
                                          </p:val>
                                        </p:tav>
                                        <p:tav tm="100000">
                                          <p:val>
                                            <p:strVal val="1+ppt_w/2"/>
                                          </p:val>
                                        </p:tav>
                                      </p:tavLst>
                                    </p:anim>
                                    <p:anim calcmode="lin" valueType="num">
                                      <p:cBhvr additive="base">
                                        <p:cTn id="639" dur="4000"/>
                                        <p:tgtEl>
                                          <p:spTgt spid="11"/>
                                        </p:tgtEl>
                                        <p:attrNameLst>
                                          <p:attrName>ppt_y</p:attrName>
                                        </p:attrNameLst>
                                      </p:cBhvr>
                                      <p:tavLst>
                                        <p:tav tm="0">
                                          <p:val>
                                            <p:strVal val="ppt_y"/>
                                          </p:val>
                                        </p:tav>
                                        <p:tav tm="100000">
                                          <p:val>
                                            <p:strVal val="1+ppt_h/2"/>
                                          </p:val>
                                        </p:tav>
                                      </p:tavLst>
                                    </p:anim>
                                    <p:set>
                                      <p:cBhvr>
                                        <p:cTn id="640" dur="1" fill="hold">
                                          <p:stCondLst>
                                            <p:cond delay="3999"/>
                                          </p:stCondLst>
                                        </p:cTn>
                                        <p:tgtEl>
                                          <p:spTgt spid="11"/>
                                        </p:tgtEl>
                                        <p:attrNameLst>
                                          <p:attrName>style.visibility</p:attrName>
                                        </p:attrNameLst>
                                      </p:cBhvr>
                                      <p:to>
                                        <p:strVal val="hidden"/>
                                      </p:to>
                                    </p:set>
                                  </p:childTnLst>
                                </p:cTn>
                              </p:par>
                              <p:par>
                                <p:cTn id="641" presetID="17" presetClass="entr" presetSubtype="4" fill="hold" grpId="0" nodeType="withEffect">
                                  <p:stCondLst>
                                    <p:cond delay="0"/>
                                  </p:stCondLst>
                                  <p:childTnLst>
                                    <p:set>
                                      <p:cBhvr>
                                        <p:cTn id="642" dur="1" fill="hold">
                                          <p:stCondLst>
                                            <p:cond delay="0"/>
                                          </p:stCondLst>
                                        </p:cTn>
                                        <p:tgtEl>
                                          <p:spTgt spid="10"/>
                                        </p:tgtEl>
                                        <p:attrNameLst>
                                          <p:attrName>style.visibility</p:attrName>
                                        </p:attrNameLst>
                                      </p:cBhvr>
                                      <p:to>
                                        <p:strVal val="visible"/>
                                      </p:to>
                                    </p:set>
                                    <p:anim calcmode="lin" valueType="num">
                                      <p:cBhvr>
                                        <p:cTn id="643" dur="3000" fill="hold"/>
                                        <p:tgtEl>
                                          <p:spTgt spid="10"/>
                                        </p:tgtEl>
                                        <p:attrNameLst>
                                          <p:attrName>ppt_x</p:attrName>
                                        </p:attrNameLst>
                                      </p:cBhvr>
                                      <p:tavLst>
                                        <p:tav tm="0">
                                          <p:val>
                                            <p:strVal val="#ppt_x"/>
                                          </p:val>
                                        </p:tav>
                                        <p:tav tm="100000">
                                          <p:val>
                                            <p:strVal val="#ppt_x"/>
                                          </p:val>
                                        </p:tav>
                                      </p:tavLst>
                                    </p:anim>
                                    <p:anim calcmode="lin" valueType="num">
                                      <p:cBhvr>
                                        <p:cTn id="644" dur="3000" fill="hold"/>
                                        <p:tgtEl>
                                          <p:spTgt spid="10"/>
                                        </p:tgtEl>
                                        <p:attrNameLst>
                                          <p:attrName>ppt_y</p:attrName>
                                        </p:attrNameLst>
                                      </p:cBhvr>
                                      <p:tavLst>
                                        <p:tav tm="0">
                                          <p:val>
                                            <p:strVal val="#ppt_y+#ppt_h/2"/>
                                          </p:val>
                                        </p:tav>
                                        <p:tav tm="100000">
                                          <p:val>
                                            <p:strVal val="#ppt_y"/>
                                          </p:val>
                                        </p:tav>
                                      </p:tavLst>
                                    </p:anim>
                                    <p:anim calcmode="lin" valueType="num">
                                      <p:cBhvr>
                                        <p:cTn id="645" dur="3000" fill="hold"/>
                                        <p:tgtEl>
                                          <p:spTgt spid="10"/>
                                        </p:tgtEl>
                                        <p:attrNameLst>
                                          <p:attrName>ppt_w</p:attrName>
                                        </p:attrNameLst>
                                      </p:cBhvr>
                                      <p:tavLst>
                                        <p:tav tm="0">
                                          <p:val>
                                            <p:strVal val="#ppt_w"/>
                                          </p:val>
                                        </p:tav>
                                        <p:tav tm="100000">
                                          <p:val>
                                            <p:strVal val="#ppt_w"/>
                                          </p:val>
                                        </p:tav>
                                      </p:tavLst>
                                    </p:anim>
                                    <p:anim calcmode="lin" valueType="num">
                                      <p:cBhvr>
                                        <p:cTn id="646" dur="3000" fill="hold"/>
                                        <p:tgtEl>
                                          <p:spTgt spid="10"/>
                                        </p:tgtEl>
                                        <p:attrNameLst>
                                          <p:attrName>ppt_h</p:attrName>
                                        </p:attrNameLst>
                                      </p:cBhvr>
                                      <p:tavLst>
                                        <p:tav tm="0">
                                          <p:val>
                                            <p:fltVal val="0"/>
                                          </p:val>
                                        </p:tav>
                                        <p:tav tm="100000">
                                          <p:val>
                                            <p:strVal val="#ppt_h"/>
                                          </p:val>
                                        </p:tav>
                                      </p:tavLst>
                                    </p:anim>
                                  </p:childTnLst>
                                </p:cTn>
                              </p:par>
                              <p:par>
                                <p:cTn id="647" presetID="6" presetClass="emph" presetSubtype="0" fill="hold" grpId="1" nodeType="withEffect">
                                  <p:stCondLst>
                                    <p:cond delay="0"/>
                                  </p:stCondLst>
                                  <p:childTnLst>
                                    <p:animScale>
                                      <p:cBhvr>
                                        <p:cTn id="648" dur="3000" fill="hold"/>
                                        <p:tgtEl>
                                          <p:spTgt spid="10"/>
                                        </p:tgtEl>
                                      </p:cBhvr>
                                      <p:by x="400000" y="100000"/>
                                    </p:animScale>
                                  </p:childTnLst>
                                </p:cTn>
                              </p:par>
                              <p:par>
                                <p:cTn id="649" presetID="2" presetClass="exit" presetSubtype="6" fill="hold" grpId="2" nodeType="withEffect">
                                  <p:stCondLst>
                                    <p:cond delay="0"/>
                                  </p:stCondLst>
                                  <p:childTnLst>
                                    <p:anim calcmode="lin" valueType="num">
                                      <p:cBhvr additive="base">
                                        <p:cTn id="650" dur="4000"/>
                                        <p:tgtEl>
                                          <p:spTgt spid="10"/>
                                        </p:tgtEl>
                                        <p:attrNameLst>
                                          <p:attrName>ppt_x</p:attrName>
                                        </p:attrNameLst>
                                      </p:cBhvr>
                                      <p:tavLst>
                                        <p:tav tm="0">
                                          <p:val>
                                            <p:strVal val="ppt_x"/>
                                          </p:val>
                                        </p:tav>
                                        <p:tav tm="100000">
                                          <p:val>
                                            <p:strVal val="1+ppt_w/2"/>
                                          </p:val>
                                        </p:tav>
                                      </p:tavLst>
                                    </p:anim>
                                    <p:anim calcmode="lin" valueType="num">
                                      <p:cBhvr additive="base">
                                        <p:cTn id="651" dur="4000"/>
                                        <p:tgtEl>
                                          <p:spTgt spid="10"/>
                                        </p:tgtEl>
                                        <p:attrNameLst>
                                          <p:attrName>ppt_y</p:attrName>
                                        </p:attrNameLst>
                                      </p:cBhvr>
                                      <p:tavLst>
                                        <p:tav tm="0">
                                          <p:val>
                                            <p:strVal val="ppt_y"/>
                                          </p:val>
                                        </p:tav>
                                        <p:tav tm="100000">
                                          <p:val>
                                            <p:strVal val="1+ppt_h/2"/>
                                          </p:val>
                                        </p:tav>
                                      </p:tavLst>
                                    </p:anim>
                                    <p:set>
                                      <p:cBhvr>
                                        <p:cTn id="652" dur="1" fill="hold">
                                          <p:stCondLst>
                                            <p:cond delay="3999"/>
                                          </p:stCondLst>
                                        </p:cTn>
                                        <p:tgtEl>
                                          <p:spTgt spid="10"/>
                                        </p:tgtEl>
                                        <p:attrNameLst>
                                          <p:attrName>style.visibility</p:attrName>
                                        </p:attrNameLst>
                                      </p:cBhvr>
                                      <p:to>
                                        <p:strVal val="hidden"/>
                                      </p:to>
                                    </p:set>
                                  </p:childTnLst>
                                </p:cTn>
                              </p:par>
                              <p:par>
                                <p:cTn id="653" presetID="17" presetClass="entr" presetSubtype="4" fill="hold" grpId="0" nodeType="withEffect">
                                  <p:stCondLst>
                                    <p:cond delay="0"/>
                                  </p:stCondLst>
                                  <p:childTnLst>
                                    <p:set>
                                      <p:cBhvr>
                                        <p:cTn id="654" dur="1" fill="hold">
                                          <p:stCondLst>
                                            <p:cond delay="0"/>
                                          </p:stCondLst>
                                        </p:cTn>
                                        <p:tgtEl>
                                          <p:spTgt spid="23"/>
                                        </p:tgtEl>
                                        <p:attrNameLst>
                                          <p:attrName>style.visibility</p:attrName>
                                        </p:attrNameLst>
                                      </p:cBhvr>
                                      <p:to>
                                        <p:strVal val="visible"/>
                                      </p:to>
                                    </p:set>
                                    <p:anim calcmode="lin" valueType="num">
                                      <p:cBhvr>
                                        <p:cTn id="655" dur="3000" fill="hold"/>
                                        <p:tgtEl>
                                          <p:spTgt spid="23"/>
                                        </p:tgtEl>
                                        <p:attrNameLst>
                                          <p:attrName>ppt_x</p:attrName>
                                        </p:attrNameLst>
                                      </p:cBhvr>
                                      <p:tavLst>
                                        <p:tav tm="0">
                                          <p:val>
                                            <p:strVal val="#ppt_x"/>
                                          </p:val>
                                        </p:tav>
                                        <p:tav tm="100000">
                                          <p:val>
                                            <p:strVal val="#ppt_x"/>
                                          </p:val>
                                        </p:tav>
                                      </p:tavLst>
                                    </p:anim>
                                    <p:anim calcmode="lin" valueType="num">
                                      <p:cBhvr>
                                        <p:cTn id="656" dur="3000" fill="hold"/>
                                        <p:tgtEl>
                                          <p:spTgt spid="23"/>
                                        </p:tgtEl>
                                        <p:attrNameLst>
                                          <p:attrName>ppt_y</p:attrName>
                                        </p:attrNameLst>
                                      </p:cBhvr>
                                      <p:tavLst>
                                        <p:tav tm="0">
                                          <p:val>
                                            <p:strVal val="#ppt_y+#ppt_h/2"/>
                                          </p:val>
                                        </p:tav>
                                        <p:tav tm="100000">
                                          <p:val>
                                            <p:strVal val="#ppt_y"/>
                                          </p:val>
                                        </p:tav>
                                      </p:tavLst>
                                    </p:anim>
                                    <p:anim calcmode="lin" valueType="num">
                                      <p:cBhvr>
                                        <p:cTn id="657" dur="3000" fill="hold"/>
                                        <p:tgtEl>
                                          <p:spTgt spid="23"/>
                                        </p:tgtEl>
                                        <p:attrNameLst>
                                          <p:attrName>ppt_w</p:attrName>
                                        </p:attrNameLst>
                                      </p:cBhvr>
                                      <p:tavLst>
                                        <p:tav tm="0">
                                          <p:val>
                                            <p:strVal val="#ppt_w"/>
                                          </p:val>
                                        </p:tav>
                                        <p:tav tm="100000">
                                          <p:val>
                                            <p:strVal val="#ppt_w"/>
                                          </p:val>
                                        </p:tav>
                                      </p:tavLst>
                                    </p:anim>
                                    <p:anim calcmode="lin" valueType="num">
                                      <p:cBhvr>
                                        <p:cTn id="658" dur="3000" fill="hold"/>
                                        <p:tgtEl>
                                          <p:spTgt spid="23"/>
                                        </p:tgtEl>
                                        <p:attrNameLst>
                                          <p:attrName>ppt_h</p:attrName>
                                        </p:attrNameLst>
                                      </p:cBhvr>
                                      <p:tavLst>
                                        <p:tav tm="0">
                                          <p:val>
                                            <p:fltVal val="0"/>
                                          </p:val>
                                        </p:tav>
                                        <p:tav tm="100000">
                                          <p:val>
                                            <p:strVal val="#ppt_h"/>
                                          </p:val>
                                        </p:tav>
                                      </p:tavLst>
                                    </p:anim>
                                  </p:childTnLst>
                                </p:cTn>
                              </p:par>
                              <p:par>
                                <p:cTn id="659" presetID="6" presetClass="emph" presetSubtype="0" fill="hold" grpId="1" nodeType="withEffect">
                                  <p:stCondLst>
                                    <p:cond delay="0"/>
                                  </p:stCondLst>
                                  <p:childTnLst>
                                    <p:animScale>
                                      <p:cBhvr>
                                        <p:cTn id="660" dur="3000" fill="hold"/>
                                        <p:tgtEl>
                                          <p:spTgt spid="23"/>
                                        </p:tgtEl>
                                      </p:cBhvr>
                                      <p:by x="400000" y="100000"/>
                                    </p:animScale>
                                  </p:childTnLst>
                                </p:cTn>
                              </p:par>
                              <p:par>
                                <p:cTn id="661" presetID="2" presetClass="exit" presetSubtype="6" fill="hold" grpId="2" nodeType="withEffect">
                                  <p:stCondLst>
                                    <p:cond delay="0"/>
                                  </p:stCondLst>
                                  <p:childTnLst>
                                    <p:anim calcmode="lin" valueType="num">
                                      <p:cBhvr additive="base">
                                        <p:cTn id="662" dur="4000"/>
                                        <p:tgtEl>
                                          <p:spTgt spid="23"/>
                                        </p:tgtEl>
                                        <p:attrNameLst>
                                          <p:attrName>ppt_x</p:attrName>
                                        </p:attrNameLst>
                                      </p:cBhvr>
                                      <p:tavLst>
                                        <p:tav tm="0">
                                          <p:val>
                                            <p:strVal val="ppt_x"/>
                                          </p:val>
                                        </p:tav>
                                        <p:tav tm="100000">
                                          <p:val>
                                            <p:strVal val="1+ppt_w/2"/>
                                          </p:val>
                                        </p:tav>
                                      </p:tavLst>
                                    </p:anim>
                                    <p:anim calcmode="lin" valueType="num">
                                      <p:cBhvr additive="base">
                                        <p:cTn id="663" dur="4000"/>
                                        <p:tgtEl>
                                          <p:spTgt spid="23"/>
                                        </p:tgtEl>
                                        <p:attrNameLst>
                                          <p:attrName>ppt_y</p:attrName>
                                        </p:attrNameLst>
                                      </p:cBhvr>
                                      <p:tavLst>
                                        <p:tav tm="0">
                                          <p:val>
                                            <p:strVal val="ppt_y"/>
                                          </p:val>
                                        </p:tav>
                                        <p:tav tm="100000">
                                          <p:val>
                                            <p:strVal val="1+ppt_h/2"/>
                                          </p:val>
                                        </p:tav>
                                      </p:tavLst>
                                    </p:anim>
                                    <p:set>
                                      <p:cBhvr>
                                        <p:cTn id="664" dur="1" fill="hold">
                                          <p:stCondLst>
                                            <p:cond delay="3999"/>
                                          </p:stCondLst>
                                        </p:cTn>
                                        <p:tgtEl>
                                          <p:spTgt spid="23"/>
                                        </p:tgtEl>
                                        <p:attrNameLst>
                                          <p:attrName>style.visibility</p:attrName>
                                        </p:attrNameLst>
                                      </p:cBhvr>
                                      <p:to>
                                        <p:strVal val="hidden"/>
                                      </p:to>
                                    </p:set>
                                  </p:childTnLst>
                                </p:cTn>
                              </p:par>
                              <p:par>
                                <p:cTn id="665" presetID="17" presetClass="entr" presetSubtype="4" fill="hold" grpId="0" nodeType="withEffect">
                                  <p:stCondLst>
                                    <p:cond delay="0"/>
                                  </p:stCondLst>
                                  <p:childTnLst>
                                    <p:set>
                                      <p:cBhvr>
                                        <p:cTn id="666" dur="1" fill="hold">
                                          <p:stCondLst>
                                            <p:cond delay="0"/>
                                          </p:stCondLst>
                                        </p:cTn>
                                        <p:tgtEl>
                                          <p:spTgt spid="25"/>
                                        </p:tgtEl>
                                        <p:attrNameLst>
                                          <p:attrName>style.visibility</p:attrName>
                                        </p:attrNameLst>
                                      </p:cBhvr>
                                      <p:to>
                                        <p:strVal val="visible"/>
                                      </p:to>
                                    </p:set>
                                    <p:anim calcmode="lin" valueType="num">
                                      <p:cBhvr>
                                        <p:cTn id="667" dur="3000" fill="hold"/>
                                        <p:tgtEl>
                                          <p:spTgt spid="25"/>
                                        </p:tgtEl>
                                        <p:attrNameLst>
                                          <p:attrName>ppt_x</p:attrName>
                                        </p:attrNameLst>
                                      </p:cBhvr>
                                      <p:tavLst>
                                        <p:tav tm="0">
                                          <p:val>
                                            <p:strVal val="#ppt_x"/>
                                          </p:val>
                                        </p:tav>
                                        <p:tav tm="100000">
                                          <p:val>
                                            <p:strVal val="#ppt_x"/>
                                          </p:val>
                                        </p:tav>
                                      </p:tavLst>
                                    </p:anim>
                                    <p:anim calcmode="lin" valueType="num">
                                      <p:cBhvr>
                                        <p:cTn id="668" dur="3000" fill="hold"/>
                                        <p:tgtEl>
                                          <p:spTgt spid="25"/>
                                        </p:tgtEl>
                                        <p:attrNameLst>
                                          <p:attrName>ppt_y</p:attrName>
                                        </p:attrNameLst>
                                      </p:cBhvr>
                                      <p:tavLst>
                                        <p:tav tm="0">
                                          <p:val>
                                            <p:strVal val="#ppt_y+#ppt_h/2"/>
                                          </p:val>
                                        </p:tav>
                                        <p:tav tm="100000">
                                          <p:val>
                                            <p:strVal val="#ppt_y"/>
                                          </p:val>
                                        </p:tav>
                                      </p:tavLst>
                                    </p:anim>
                                    <p:anim calcmode="lin" valueType="num">
                                      <p:cBhvr>
                                        <p:cTn id="669" dur="3000" fill="hold"/>
                                        <p:tgtEl>
                                          <p:spTgt spid="25"/>
                                        </p:tgtEl>
                                        <p:attrNameLst>
                                          <p:attrName>ppt_w</p:attrName>
                                        </p:attrNameLst>
                                      </p:cBhvr>
                                      <p:tavLst>
                                        <p:tav tm="0">
                                          <p:val>
                                            <p:strVal val="#ppt_w"/>
                                          </p:val>
                                        </p:tav>
                                        <p:tav tm="100000">
                                          <p:val>
                                            <p:strVal val="#ppt_w"/>
                                          </p:val>
                                        </p:tav>
                                      </p:tavLst>
                                    </p:anim>
                                    <p:anim calcmode="lin" valueType="num">
                                      <p:cBhvr>
                                        <p:cTn id="670" dur="3000" fill="hold"/>
                                        <p:tgtEl>
                                          <p:spTgt spid="25"/>
                                        </p:tgtEl>
                                        <p:attrNameLst>
                                          <p:attrName>ppt_h</p:attrName>
                                        </p:attrNameLst>
                                      </p:cBhvr>
                                      <p:tavLst>
                                        <p:tav tm="0">
                                          <p:val>
                                            <p:fltVal val="0"/>
                                          </p:val>
                                        </p:tav>
                                        <p:tav tm="100000">
                                          <p:val>
                                            <p:strVal val="#ppt_h"/>
                                          </p:val>
                                        </p:tav>
                                      </p:tavLst>
                                    </p:anim>
                                  </p:childTnLst>
                                </p:cTn>
                              </p:par>
                              <p:par>
                                <p:cTn id="671" presetID="6" presetClass="emph" presetSubtype="0" fill="hold" grpId="1" nodeType="withEffect">
                                  <p:stCondLst>
                                    <p:cond delay="0"/>
                                  </p:stCondLst>
                                  <p:childTnLst>
                                    <p:animScale>
                                      <p:cBhvr>
                                        <p:cTn id="672" dur="3000" fill="hold"/>
                                        <p:tgtEl>
                                          <p:spTgt spid="25"/>
                                        </p:tgtEl>
                                      </p:cBhvr>
                                      <p:by x="400000" y="100000"/>
                                    </p:animScale>
                                  </p:childTnLst>
                                </p:cTn>
                              </p:par>
                              <p:par>
                                <p:cTn id="673" presetID="2" presetClass="exit" presetSubtype="6" fill="hold" grpId="2" nodeType="withEffect">
                                  <p:stCondLst>
                                    <p:cond delay="0"/>
                                  </p:stCondLst>
                                  <p:childTnLst>
                                    <p:anim calcmode="lin" valueType="num">
                                      <p:cBhvr additive="base">
                                        <p:cTn id="674" dur="4000"/>
                                        <p:tgtEl>
                                          <p:spTgt spid="25"/>
                                        </p:tgtEl>
                                        <p:attrNameLst>
                                          <p:attrName>ppt_x</p:attrName>
                                        </p:attrNameLst>
                                      </p:cBhvr>
                                      <p:tavLst>
                                        <p:tav tm="0">
                                          <p:val>
                                            <p:strVal val="ppt_x"/>
                                          </p:val>
                                        </p:tav>
                                        <p:tav tm="100000">
                                          <p:val>
                                            <p:strVal val="1+ppt_w/2"/>
                                          </p:val>
                                        </p:tav>
                                      </p:tavLst>
                                    </p:anim>
                                    <p:anim calcmode="lin" valueType="num">
                                      <p:cBhvr additive="base">
                                        <p:cTn id="675" dur="4000"/>
                                        <p:tgtEl>
                                          <p:spTgt spid="25"/>
                                        </p:tgtEl>
                                        <p:attrNameLst>
                                          <p:attrName>ppt_y</p:attrName>
                                        </p:attrNameLst>
                                      </p:cBhvr>
                                      <p:tavLst>
                                        <p:tav tm="0">
                                          <p:val>
                                            <p:strVal val="ppt_y"/>
                                          </p:val>
                                        </p:tav>
                                        <p:tav tm="100000">
                                          <p:val>
                                            <p:strVal val="1+ppt_h/2"/>
                                          </p:val>
                                        </p:tav>
                                      </p:tavLst>
                                    </p:anim>
                                    <p:set>
                                      <p:cBhvr>
                                        <p:cTn id="676" dur="1" fill="hold">
                                          <p:stCondLst>
                                            <p:cond delay="3999"/>
                                          </p:stCondLst>
                                        </p:cTn>
                                        <p:tgtEl>
                                          <p:spTgt spid="25"/>
                                        </p:tgtEl>
                                        <p:attrNameLst>
                                          <p:attrName>style.visibility</p:attrName>
                                        </p:attrNameLst>
                                      </p:cBhvr>
                                      <p:to>
                                        <p:strVal val="hidden"/>
                                      </p:to>
                                    </p:set>
                                  </p:childTnLst>
                                </p:cTn>
                              </p:par>
                              <p:par>
                                <p:cTn id="677" presetID="16" presetClass="entr" presetSubtype="37" fill="hold" nodeType="withEffect">
                                  <p:stCondLst>
                                    <p:cond delay="500"/>
                                  </p:stCondLst>
                                  <p:childTnLst>
                                    <p:set>
                                      <p:cBhvr>
                                        <p:cTn id="678" dur="1" fill="hold">
                                          <p:stCondLst>
                                            <p:cond delay="0"/>
                                          </p:stCondLst>
                                        </p:cTn>
                                        <p:tgtEl>
                                          <p:spTgt spid="61"/>
                                        </p:tgtEl>
                                        <p:attrNameLst>
                                          <p:attrName>style.visibility</p:attrName>
                                        </p:attrNameLst>
                                      </p:cBhvr>
                                      <p:to>
                                        <p:strVal val="visible"/>
                                      </p:to>
                                    </p:set>
                                    <p:animEffect transition="in" filter="barn(outVertical)">
                                      <p:cBhvr>
                                        <p:cTn id="679" dur="3500"/>
                                        <p:tgtEl>
                                          <p:spTgt spid="61"/>
                                        </p:tgtEl>
                                      </p:cBhvr>
                                    </p:animEffect>
                                  </p:childTnLst>
                                </p:cTn>
                              </p:par>
                              <p:par>
                                <p:cTn id="680" presetID="23" presetClass="entr" presetSubtype="272" fill="hold" nodeType="withEffect">
                                  <p:stCondLst>
                                    <p:cond delay="500"/>
                                  </p:stCondLst>
                                  <p:childTnLst>
                                    <p:set>
                                      <p:cBhvr>
                                        <p:cTn id="681" dur="1" fill="hold">
                                          <p:stCondLst>
                                            <p:cond delay="0"/>
                                          </p:stCondLst>
                                        </p:cTn>
                                        <p:tgtEl>
                                          <p:spTgt spid="61"/>
                                        </p:tgtEl>
                                        <p:attrNameLst>
                                          <p:attrName>style.visibility</p:attrName>
                                        </p:attrNameLst>
                                      </p:cBhvr>
                                      <p:to>
                                        <p:strVal val="visible"/>
                                      </p:to>
                                    </p:set>
                                    <p:anim calcmode="lin" valueType="num">
                                      <p:cBhvr>
                                        <p:cTn id="682" dur="3500" fill="hold"/>
                                        <p:tgtEl>
                                          <p:spTgt spid="61"/>
                                        </p:tgtEl>
                                        <p:attrNameLst>
                                          <p:attrName>ppt_w</p:attrName>
                                        </p:attrNameLst>
                                      </p:cBhvr>
                                      <p:tavLst>
                                        <p:tav tm="0">
                                          <p:val>
                                            <p:strVal val="2/3*#ppt_w"/>
                                          </p:val>
                                        </p:tav>
                                        <p:tav tm="100000">
                                          <p:val>
                                            <p:strVal val="#ppt_w"/>
                                          </p:val>
                                        </p:tav>
                                      </p:tavLst>
                                    </p:anim>
                                    <p:anim calcmode="lin" valueType="num">
                                      <p:cBhvr>
                                        <p:cTn id="683" dur="3500" fill="hold"/>
                                        <p:tgtEl>
                                          <p:spTgt spid="61"/>
                                        </p:tgtEl>
                                        <p:attrNameLst>
                                          <p:attrName>ppt_h</p:attrName>
                                        </p:attrNameLst>
                                      </p:cBhvr>
                                      <p:tavLst>
                                        <p:tav tm="0">
                                          <p:val>
                                            <p:strVal val="2/3*#ppt_h"/>
                                          </p:val>
                                        </p:tav>
                                        <p:tav tm="100000">
                                          <p:val>
                                            <p:strVal val="#ppt_h"/>
                                          </p:val>
                                        </p:tav>
                                      </p:tavLst>
                                    </p:anim>
                                  </p:childTnLst>
                                </p:cTn>
                              </p:par>
                              <p:par>
                                <p:cTn id="684" presetID="9" presetClass="emph" presetSubtype="0" grpId="0" nodeType="withEffect">
                                  <p:stCondLst>
                                    <p:cond delay="0"/>
                                  </p:stCondLst>
                                  <p:childTnLst>
                                    <p:set>
                                      <p:cBhvr rctx="PPT">
                                        <p:cTn id="685" dur="indefinite"/>
                                        <p:tgtEl>
                                          <p:spTgt spid="59"/>
                                        </p:tgtEl>
                                        <p:attrNameLst>
                                          <p:attrName>style.opacity</p:attrName>
                                        </p:attrNameLst>
                                      </p:cBhvr>
                                      <p:to>
                                        <p:strVal val="0"/>
                                      </p:to>
                                    </p:set>
                                    <p:animEffect filter="image" prLst="opacity: 0">
                                      <p:cBhvr rctx="IE">
                                        <p:cTn id="686" dur="indefinite"/>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4" grpId="0" animBg="1"/>
      <p:bldP spid="34" grpId="1" animBg="1"/>
      <p:bldP spid="34" grpId="2" animBg="1"/>
      <p:bldP spid="35" grpId="0" animBg="1"/>
      <p:bldP spid="35" grpId="1" animBg="1"/>
      <p:bldP spid="35" grpId="2" animBg="1"/>
      <p:bldP spid="36" grpId="0" animBg="1"/>
      <p:bldP spid="36" grpId="1" animBg="1"/>
      <p:bldP spid="36" grpId="2" animBg="1"/>
      <p:bldP spid="37" grpId="0" animBg="1"/>
      <p:bldP spid="37" grpId="1" animBg="1"/>
      <p:bldP spid="37" grpId="2" animBg="1"/>
      <p:bldP spid="38" grpId="0" animBg="1"/>
      <p:bldP spid="38" grpId="1" animBg="1"/>
      <p:bldP spid="38" grpId="2" animBg="1"/>
      <p:bldP spid="39" grpId="0" animBg="1"/>
      <p:bldP spid="39" grpId="1" animBg="1"/>
      <p:bldP spid="39" grpId="2" animBg="1"/>
      <p:bldP spid="40" grpId="0" animBg="1"/>
      <p:bldP spid="40" grpId="1" animBg="1"/>
      <p:bldP spid="40" grpId="2" animBg="1"/>
      <p:bldP spid="41" grpId="0" animBg="1"/>
      <p:bldP spid="41" grpId="1" animBg="1"/>
      <p:bldP spid="41" grpId="2" animBg="1"/>
      <p:bldP spid="42" grpId="0" animBg="1"/>
      <p:bldP spid="42" grpId="1" animBg="1"/>
      <p:bldP spid="42" grpId="2" animBg="1"/>
      <p:bldP spid="43" grpId="0" animBg="1"/>
      <p:bldP spid="43" grpId="1" animBg="1"/>
      <p:bldP spid="43" grpId="2" animBg="1"/>
      <p:bldP spid="44" grpId="0" animBg="1"/>
      <p:bldP spid="44" grpId="1" animBg="1"/>
      <p:bldP spid="44" grpId="2" animBg="1"/>
      <p:bldP spid="45" grpId="0" animBg="1"/>
      <p:bldP spid="45" grpId="1" animBg="1"/>
      <p:bldP spid="45" grpId="2" animBg="1"/>
      <p:bldP spid="46" grpId="0" animBg="1"/>
      <p:bldP spid="46" grpId="1" animBg="1"/>
      <p:bldP spid="46" grpId="2" animBg="1"/>
      <p:bldP spid="47" grpId="0" animBg="1"/>
      <p:bldP spid="47" grpId="1" animBg="1"/>
      <p:bldP spid="47" grpId="2" animBg="1"/>
      <p:bldP spid="48" grpId="0" animBg="1"/>
      <p:bldP spid="48" grpId="1" animBg="1"/>
      <p:bldP spid="48" grpId="2" animBg="1"/>
      <p:bldP spid="49" grpId="0" animBg="1"/>
      <p:bldP spid="49" grpId="1" animBg="1"/>
      <p:bldP spid="49" grpId="2" animBg="1"/>
      <p:bldP spid="50" grpId="0" animBg="1"/>
      <p:bldP spid="50" grpId="1" animBg="1"/>
      <p:bldP spid="50" grpId="2" animBg="1"/>
      <p:bldP spid="51" grpId="0" animBg="1"/>
      <p:bldP spid="51" grpId="1" animBg="1"/>
      <p:bldP spid="51" grpId="2" animBg="1"/>
      <p:bldP spid="52" grpId="0" animBg="1"/>
      <p:bldP spid="52" grpId="1" animBg="1"/>
      <p:bldP spid="52" grpId="2" animBg="1"/>
      <p:bldP spid="53" grpId="0" animBg="1"/>
      <p:bldP spid="53" grpId="1" animBg="1"/>
      <p:bldP spid="53" grpId="2" animBg="1"/>
      <p:bldP spid="54" grpId="0" animBg="1"/>
      <p:bldP spid="54" grpId="1" animBg="1"/>
      <p:bldP spid="54" grpId="2" animBg="1"/>
      <p:bldP spid="55" grpId="0" animBg="1"/>
      <p:bldP spid="55" grpId="1" animBg="1"/>
      <p:bldP spid="55" grpId="2" animBg="1"/>
      <p:bldP spid="56" grpId="0" animBg="1"/>
      <p:bldP spid="56" grpId="1" animBg="1"/>
      <p:bldP spid="56" grpId="2" animBg="1"/>
      <p:bldP spid="57" grpId="0" animBg="1"/>
      <p:bldP spid="57" grpId="1" animBg="1"/>
      <p:bldP spid="57" grpId="2" animBg="1"/>
      <p:bldP spid="58" grpId="0" animBg="1"/>
      <p:bldP spid="58" grpId="1" animBg="1"/>
      <p:bldP spid="58" grpId="2" animBg="1"/>
      <p:bldP spid="59"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 name="93 Imagen" descr="Diapositiva53"/>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189" y="-14136"/>
            <a:ext cx="9144000" cy="5143500"/>
          </a:xfrm>
          <a:prstGeom prst="rect">
            <a:avLst/>
          </a:prstGeom>
          <a:noFill/>
          <a:ln>
            <a:noFill/>
          </a:ln>
        </p:spPr>
      </p:pic>
      <p:sp>
        <p:nvSpPr>
          <p:cNvPr id="2" name="1 Rectángulo"/>
          <p:cNvSpPr/>
          <p:nvPr/>
        </p:nvSpPr>
        <p:spPr>
          <a:xfrm>
            <a:off x="179512" y="29171"/>
            <a:ext cx="387119" cy="389609"/>
          </a:xfrm>
          <a:prstGeom prst="rect">
            <a:avLst/>
          </a:prstGeom>
          <a:gradFill flip="none" rotWithShape="1">
            <a:gsLst>
              <a:gs pos="0">
                <a:srgbClr val="CCCCFF">
                  <a:alpha val="54000"/>
                </a:srgbClr>
              </a:gs>
              <a:gs pos="38000">
                <a:srgbClr val="5704FC">
                  <a:alpha val="71765"/>
                </a:srgbClr>
              </a:gs>
              <a:gs pos="80000">
                <a:srgbClr val="99CCFF">
                  <a:alpha val="78000"/>
                </a:srgbClr>
              </a:gs>
              <a:gs pos="100000">
                <a:srgbClr val="CCCCFF">
                  <a:alpha val="39000"/>
                </a:srgbClr>
              </a:gs>
            </a:gsLst>
            <a:lin ang="0" scaled="0"/>
            <a:tileRect/>
          </a:gradFill>
          <a:ln>
            <a:solidFill>
              <a:srgbClr val="FF6600"/>
            </a:solidFill>
          </a:ln>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 name="2 Rectángulo"/>
          <p:cNvSpPr/>
          <p:nvPr/>
        </p:nvSpPr>
        <p:spPr>
          <a:xfrm>
            <a:off x="605371" y="418780"/>
            <a:ext cx="387119" cy="389609"/>
          </a:xfrm>
          <a:prstGeom prst="rect">
            <a:avLst/>
          </a:prstGeom>
          <a:gradFill flip="none" rotWithShape="1">
            <a:gsLst>
              <a:gs pos="0">
                <a:srgbClr val="CCCCFF">
                  <a:alpha val="54000"/>
                </a:srgbClr>
              </a:gs>
              <a:gs pos="38000">
                <a:srgbClr val="5704FC">
                  <a:alpha val="71765"/>
                </a:srgbClr>
              </a:gs>
              <a:gs pos="80000">
                <a:srgbClr val="99CCFF">
                  <a:alpha val="78000"/>
                </a:srgbClr>
              </a:gs>
              <a:gs pos="100000">
                <a:srgbClr val="CCCCFF">
                  <a:alpha val="39000"/>
                </a:srgbClr>
              </a:gs>
            </a:gsLst>
            <a:lin ang="0" scaled="0"/>
            <a:tileRect/>
          </a:gradFill>
          <a:ln>
            <a:solidFill>
              <a:srgbClr val="FF6600"/>
            </a:solidFill>
          </a:ln>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1031230" y="808388"/>
            <a:ext cx="387119" cy="389609"/>
          </a:xfrm>
          <a:prstGeom prst="rect">
            <a:avLst/>
          </a:prstGeom>
          <a:gradFill flip="none" rotWithShape="1">
            <a:gsLst>
              <a:gs pos="0">
                <a:srgbClr val="CCCCFF">
                  <a:alpha val="54000"/>
                </a:srgbClr>
              </a:gs>
              <a:gs pos="38000">
                <a:srgbClr val="5704FC">
                  <a:alpha val="71765"/>
                </a:srgbClr>
              </a:gs>
              <a:gs pos="80000">
                <a:srgbClr val="99CCFF">
                  <a:alpha val="78000"/>
                </a:srgbClr>
              </a:gs>
              <a:gs pos="100000">
                <a:srgbClr val="CCCCFF">
                  <a:alpha val="39000"/>
                </a:srgbClr>
              </a:gs>
            </a:gsLst>
            <a:lin ang="0" scaled="0"/>
            <a:tileRect/>
          </a:gradFill>
          <a:ln>
            <a:solidFill>
              <a:srgbClr val="FF6600"/>
            </a:solidFill>
          </a:ln>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1457089" y="418780"/>
            <a:ext cx="387119" cy="389609"/>
          </a:xfrm>
          <a:prstGeom prst="rect">
            <a:avLst/>
          </a:prstGeom>
          <a:gradFill flip="none" rotWithShape="1">
            <a:gsLst>
              <a:gs pos="0">
                <a:srgbClr val="CCCCFF">
                  <a:alpha val="54000"/>
                </a:srgbClr>
              </a:gs>
              <a:gs pos="38000">
                <a:srgbClr val="5704FC">
                  <a:alpha val="71765"/>
                </a:srgbClr>
              </a:gs>
              <a:gs pos="80000">
                <a:srgbClr val="99CCFF">
                  <a:alpha val="78000"/>
                </a:srgbClr>
              </a:gs>
              <a:gs pos="100000">
                <a:srgbClr val="CCCCFF">
                  <a:alpha val="39000"/>
                </a:srgbClr>
              </a:gs>
            </a:gsLst>
            <a:lin ang="0" scaled="0"/>
            <a:tileRect/>
          </a:gradFill>
          <a:ln>
            <a:solidFill>
              <a:srgbClr val="FF6600"/>
            </a:solidFill>
          </a:ln>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1882948" y="29171"/>
            <a:ext cx="387119" cy="389609"/>
          </a:xfrm>
          <a:prstGeom prst="rect">
            <a:avLst/>
          </a:prstGeom>
          <a:gradFill flip="none" rotWithShape="1">
            <a:gsLst>
              <a:gs pos="0">
                <a:srgbClr val="CCCCFF">
                  <a:alpha val="54000"/>
                </a:srgbClr>
              </a:gs>
              <a:gs pos="38000">
                <a:srgbClr val="5704FC">
                  <a:alpha val="71765"/>
                </a:srgbClr>
              </a:gs>
              <a:gs pos="80000">
                <a:srgbClr val="99CCFF">
                  <a:alpha val="78000"/>
                </a:srgbClr>
              </a:gs>
              <a:gs pos="100000">
                <a:srgbClr val="CCCCFF">
                  <a:alpha val="39000"/>
                </a:srgbClr>
              </a:gs>
            </a:gsLst>
            <a:lin ang="0" scaled="0"/>
            <a:tileRect/>
          </a:gradFill>
          <a:ln>
            <a:solidFill>
              <a:srgbClr val="FF6600"/>
            </a:solidFill>
          </a:ln>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2409437" y="-2130"/>
            <a:ext cx="387119" cy="389609"/>
          </a:xfrm>
          <a:prstGeom prst="rect">
            <a:avLst/>
          </a:prstGeom>
          <a:gradFill flip="none" rotWithShape="1">
            <a:gsLst>
              <a:gs pos="0">
                <a:srgbClr val="CCCCFF">
                  <a:alpha val="54000"/>
                </a:srgbClr>
              </a:gs>
              <a:gs pos="38000">
                <a:srgbClr val="5704FC">
                  <a:alpha val="71765"/>
                </a:srgbClr>
              </a:gs>
              <a:gs pos="80000">
                <a:srgbClr val="99CCFF">
                  <a:alpha val="78000"/>
                </a:srgbClr>
              </a:gs>
              <a:gs pos="100000">
                <a:srgbClr val="CCCCFF">
                  <a:alpha val="39000"/>
                </a:srgbClr>
              </a:gs>
            </a:gsLst>
            <a:lin ang="0" scaled="0"/>
            <a:tileRect/>
          </a:gradFill>
          <a:ln>
            <a:solidFill>
              <a:srgbClr val="FF6600"/>
            </a:solidFill>
          </a:ln>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2835296" y="387479"/>
            <a:ext cx="387119" cy="389609"/>
          </a:xfrm>
          <a:prstGeom prst="rect">
            <a:avLst/>
          </a:prstGeom>
          <a:gradFill flip="none" rotWithShape="1">
            <a:gsLst>
              <a:gs pos="0">
                <a:srgbClr val="CCCCFF">
                  <a:alpha val="54000"/>
                </a:srgbClr>
              </a:gs>
              <a:gs pos="38000">
                <a:srgbClr val="5704FC">
                  <a:alpha val="71765"/>
                </a:srgbClr>
              </a:gs>
              <a:gs pos="80000">
                <a:srgbClr val="99CCFF">
                  <a:alpha val="78000"/>
                </a:srgbClr>
              </a:gs>
              <a:gs pos="100000">
                <a:srgbClr val="CCCCFF">
                  <a:alpha val="39000"/>
                </a:srgbClr>
              </a:gs>
            </a:gsLst>
            <a:lin ang="0" scaled="0"/>
            <a:tileRect/>
          </a:gradFill>
          <a:ln>
            <a:solidFill>
              <a:srgbClr val="FF6600"/>
            </a:solidFill>
          </a:ln>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3261155" y="777087"/>
            <a:ext cx="387119" cy="389609"/>
          </a:xfrm>
          <a:prstGeom prst="rect">
            <a:avLst/>
          </a:prstGeom>
          <a:gradFill flip="none" rotWithShape="1">
            <a:gsLst>
              <a:gs pos="0">
                <a:srgbClr val="CCCCFF">
                  <a:alpha val="54000"/>
                </a:srgbClr>
              </a:gs>
              <a:gs pos="38000">
                <a:srgbClr val="5704FC">
                  <a:alpha val="71765"/>
                </a:srgbClr>
              </a:gs>
              <a:gs pos="80000">
                <a:srgbClr val="99CCFF">
                  <a:alpha val="78000"/>
                </a:srgbClr>
              </a:gs>
              <a:gs pos="100000">
                <a:srgbClr val="CCCCFF">
                  <a:alpha val="39000"/>
                </a:srgbClr>
              </a:gs>
            </a:gsLst>
            <a:lin ang="0" scaled="0"/>
            <a:tileRect/>
          </a:gradFill>
          <a:ln>
            <a:solidFill>
              <a:srgbClr val="FF6600"/>
            </a:solidFill>
          </a:ln>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3687014" y="387479"/>
            <a:ext cx="387119" cy="389609"/>
          </a:xfrm>
          <a:prstGeom prst="rect">
            <a:avLst/>
          </a:prstGeom>
          <a:gradFill flip="none" rotWithShape="1">
            <a:gsLst>
              <a:gs pos="0">
                <a:srgbClr val="CCCCFF">
                  <a:alpha val="54000"/>
                </a:srgbClr>
              </a:gs>
              <a:gs pos="38000">
                <a:srgbClr val="5704FC">
                  <a:alpha val="71765"/>
                </a:srgbClr>
              </a:gs>
              <a:gs pos="80000">
                <a:srgbClr val="99CCFF">
                  <a:alpha val="78000"/>
                </a:srgbClr>
              </a:gs>
              <a:gs pos="100000">
                <a:srgbClr val="CCCCFF">
                  <a:alpha val="39000"/>
                </a:srgbClr>
              </a:gs>
            </a:gsLst>
            <a:lin ang="0" scaled="0"/>
            <a:tileRect/>
          </a:gradFill>
          <a:ln>
            <a:solidFill>
              <a:srgbClr val="FF6600"/>
            </a:solidFill>
          </a:ln>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4112873" y="-2130"/>
            <a:ext cx="387119" cy="389609"/>
          </a:xfrm>
          <a:prstGeom prst="rect">
            <a:avLst/>
          </a:prstGeom>
          <a:gradFill flip="none" rotWithShape="1">
            <a:gsLst>
              <a:gs pos="0">
                <a:srgbClr val="CCCCFF">
                  <a:alpha val="54000"/>
                </a:srgbClr>
              </a:gs>
              <a:gs pos="38000">
                <a:srgbClr val="5704FC">
                  <a:alpha val="71765"/>
                </a:srgbClr>
              </a:gs>
              <a:gs pos="80000">
                <a:srgbClr val="99CCFF">
                  <a:alpha val="78000"/>
                </a:srgbClr>
              </a:gs>
              <a:gs pos="100000">
                <a:srgbClr val="CCCCFF">
                  <a:alpha val="39000"/>
                </a:srgbClr>
              </a:gs>
            </a:gsLst>
            <a:lin ang="0" scaled="0"/>
            <a:tileRect/>
          </a:gradFill>
          <a:ln>
            <a:solidFill>
              <a:srgbClr val="FF6600"/>
            </a:solidFill>
          </a:ln>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4644008" y="-4699"/>
            <a:ext cx="387119" cy="389609"/>
          </a:xfrm>
          <a:prstGeom prst="rect">
            <a:avLst/>
          </a:prstGeom>
          <a:gradFill flip="none" rotWithShape="1">
            <a:gsLst>
              <a:gs pos="0">
                <a:srgbClr val="CCCCFF">
                  <a:alpha val="54000"/>
                </a:srgbClr>
              </a:gs>
              <a:gs pos="38000">
                <a:srgbClr val="5704FC">
                  <a:alpha val="71765"/>
                </a:srgbClr>
              </a:gs>
              <a:gs pos="80000">
                <a:srgbClr val="99CCFF">
                  <a:alpha val="78000"/>
                </a:srgbClr>
              </a:gs>
              <a:gs pos="100000">
                <a:srgbClr val="CCCCFF">
                  <a:alpha val="39000"/>
                </a:srgbClr>
              </a:gs>
            </a:gsLst>
            <a:lin ang="0" scaled="0"/>
            <a:tileRect/>
          </a:gradFill>
          <a:ln>
            <a:solidFill>
              <a:srgbClr val="FF6600"/>
            </a:solidFill>
          </a:ln>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5069867" y="384910"/>
            <a:ext cx="387119" cy="389609"/>
          </a:xfrm>
          <a:prstGeom prst="rect">
            <a:avLst/>
          </a:prstGeom>
          <a:gradFill flip="none" rotWithShape="1">
            <a:gsLst>
              <a:gs pos="0">
                <a:srgbClr val="CCCCFF">
                  <a:alpha val="54000"/>
                </a:srgbClr>
              </a:gs>
              <a:gs pos="38000">
                <a:srgbClr val="5704FC">
                  <a:alpha val="71765"/>
                </a:srgbClr>
              </a:gs>
              <a:gs pos="80000">
                <a:srgbClr val="99CCFF">
                  <a:alpha val="78000"/>
                </a:srgbClr>
              </a:gs>
              <a:gs pos="100000">
                <a:srgbClr val="CCCCFF">
                  <a:alpha val="39000"/>
                </a:srgbClr>
              </a:gs>
            </a:gsLst>
            <a:lin ang="0" scaled="0"/>
            <a:tileRect/>
          </a:gradFill>
          <a:ln>
            <a:solidFill>
              <a:srgbClr val="FF6600"/>
            </a:solidFill>
          </a:ln>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5495726" y="774518"/>
            <a:ext cx="387119" cy="389609"/>
          </a:xfrm>
          <a:prstGeom prst="rect">
            <a:avLst/>
          </a:prstGeom>
          <a:gradFill flip="none" rotWithShape="1">
            <a:gsLst>
              <a:gs pos="0">
                <a:srgbClr val="CCCCFF">
                  <a:alpha val="54000"/>
                </a:srgbClr>
              </a:gs>
              <a:gs pos="38000">
                <a:srgbClr val="5704FC">
                  <a:alpha val="71765"/>
                </a:srgbClr>
              </a:gs>
              <a:gs pos="80000">
                <a:srgbClr val="99CCFF">
                  <a:alpha val="78000"/>
                </a:srgbClr>
              </a:gs>
              <a:gs pos="100000">
                <a:srgbClr val="CCCCFF">
                  <a:alpha val="39000"/>
                </a:srgbClr>
              </a:gs>
            </a:gsLst>
            <a:lin ang="0" scaled="0"/>
            <a:tileRect/>
          </a:gradFill>
          <a:ln>
            <a:solidFill>
              <a:srgbClr val="FF6600"/>
            </a:solidFill>
          </a:ln>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5921585" y="384910"/>
            <a:ext cx="387119" cy="389609"/>
          </a:xfrm>
          <a:prstGeom prst="rect">
            <a:avLst/>
          </a:prstGeom>
          <a:gradFill flip="none" rotWithShape="1">
            <a:gsLst>
              <a:gs pos="0">
                <a:srgbClr val="CCCCFF">
                  <a:alpha val="54000"/>
                </a:srgbClr>
              </a:gs>
              <a:gs pos="38000">
                <a:srgbClr val="5704FC">
                  <a:alpha val="71765"/>
                </a:srgbClr>
              </a:gs>
              <a:gs pos="80000">
                <a:srgbClr val="99CCFF">
                  <a:alpha val="78000"/>
                </a:srgbClr>
              </a:gs>
              <a:gs pos="100000">
                <a:srgbClr val="CCCCFF">
                  <a:alpha val="39000"/>
                </a:srgbClr>
              </a:gs>
            </a:gsLst>
            <a:lin ang="0" scaled="0"/>
            <a:tileRect/>
          </a:gradFill>
          <a:ln>
            <a:solidFill>
              <a:srgbClr val="FF6600"/>
            </a:solidFill>
          </a:ln>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6347444" y="-4699"/>
            <a:ext cx="387119" cy="389609"/>
          </a:xfrm>
          <a:prstGeom prst="rect">
            <a:avLst/>
          </a:prstGeom>
          <a:gradFill flip="none" rotWithShape="1">
            <a:gsLst>
              <a:gs pos="0">
                <a:srgbClr val="CCCCFF">
                  <a:alpha val="54000"/>
                </a:srgbClr>
              </a:gs>
              <a:gs pos="38000">
                <a:srgbClr val="5704FC">
                  <a:alpha val="71765"/>
                </a:srgbClr>
              </a:gs>
              <a:gs pos="80000">
                <a:srgbClr val="99CCFF">
                  <a:alpha val="78000"/>
                </a:srgbClr>
              </a:gs>
              <a:gs pos="100000">
                <a:srgbClr val="CCCCFF">
                  <a:alpha val="39000"/>
                </a:srgbClr>
              </a:gs>
            </a:gsLst>
            <a:lin ang="0" scaled="0"/>
            <a:tileRect/>
          </a:gradFill>
          <a:ln>
            <a:solidFill>
              <a:srgbClr val="FF6600"/>
            </a:solidFill>
          </a:ln>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6873933" y="-36000"/>
            <a:ext cx="387119" cy="389609"/>
          </a:xfrm>
          <a:prstGeom prst="rect">
            <a:avLst/>
          </a:prstGeom>
          <a:gradFill flip="none" rotWithShape="1">
            <a:gsLst>
              <a:gs pos="0">
                <a:srgbClr val="CCCCFF">
                  <a:alpha val="54000"/>
                </a:srgbClr>
              </a:gs>
              <a:gs pos="38000">
                <a:srgbClr val="5704FC">
                  <a:alpha val="71765"/>
                </a:srgbClr>
              </a:gs>
              <a:gs pos="80000">
                <a:srgbClr val="99CCFF">
                  <a:alpha val="78000"/>
                </a:srgbClr>
              </a:gs>
              <a:gs pos="100000">
                <a:srgbClr val="CCCCFF">
                  <a:alpha val="39000"/>
                </a:srgbClr>
              </a:gs>
            </a:gsLst>
            <a:lin ang="0" scaled="0"/>
            <a:tileRect/>
          </a:gradFill>
          <a:ln>
            <a:solidFill>
              <a:srgbClr val="FF6600"/>
            </a:solidFill>
          </a:ln>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7299792" y="353609"/>
            <a:ext cx="387119" cy="389609"/>
          </a:xfrm>
          <a:prstGeom prst="rect">
            <a:avLst/>
          </a:prstGeom>
          <a:gradFill flip="none" rotWithShape="1">
            <a:gsLst>
              <a:gs pos="0">
                <a:srgbClr val="CCCCFF">
                  <a:alpha val="54000"/>
                </a:srgbClr>
              </a:gs>
              <a:gs pos="38000">
                <a:srgbClr val="5704FC">
                  <a:alpha val="71765"/>
                </a:srgbClr>
              </a:gs>
              <a:gs pos="80000">
                <a:srgbClr val="99CCFF">
                  <a:alpha val="78000"/>
                </a:srgbClr>
              </a:gs>
              <a:gs pos="100000">
                <a:srgbClr val="CCCCFF">
                  <a:alpha val="39000"/>
                </a:srgbClr>
              </a:gs>
            </a:gsLst>
            <a:lin ang="0" scaled="0"/>
            <a:tileRect/>
          </a:gradFill>
          <a:ln>
            <a:solidFill>
              <a:srgbClr val="FF6600"/>
            </a:solidFill>
          </a:ln>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7725651" y="743217"/>
            <a:ext cx="387119" cy="389609"/>
          </a:xfrm>
          <a:prstGeom prst="rect">
            <a:avLst/>
          </a:prstGeom>
          <a:gradFill flip="none" rotWithShape="1">
            <a:gsLst>
              <a:gs pos="0">
                <a:srgbClr val="CCCCFF">
                  <a:alpha val="54000"/>
                </a:srgbClr>
              </a:gs>
              <a:gs pos="38000">
                <a:srgbClr val="5704FC">
                  <a:alpha val="71765"/>
                </a:srgbClr>
              </a:gs>
              <a:gs pos="80000">
                <a:srgbClr val="99CCFF">
                  <a:alpha val="78000"/>
                </a:srgbClr>
              </a:gs>
              <a:gs pos="100000">
                <a:srgbClr val="CCCCFF">
                  <a:alpha val="39000"/>
                </a:srgbClr>
              </a:gs>
            </a:gsLst>
            <a:lin ang="0" scaled="0"/>
            <a:tileRect/>
          </a:gradFill>
          <a:ln>
            <a:solidFill>
              <a:srgbClr val="FF6600"/>
            </a:solidFill>
          </a:ln>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8151510" y="353609"/>
            <a:ext cx="387119" cy="389609"/>
          </a:xfrm>
          <a:prstGeom prst="rect">
            <a:avLst/>
          </a:prstGeom>
          <a:gradFill flip="none" rotWithShape="1">
            <a:gsLst>
              <a:gs pos="0">
                <a:srgbClr val="CCCCFF">
                  <a:alpha val="54000"/>
                </a:srgbClr>
              </a:gs>
              <a:gs pos="38000">
                <a:srgbClr val="5704FC">
                  <a:alpha val="71765"/>
                </a:srgbClr>
              </a:gs>
              <a:gs pos="80000">
                <a:srgbClr val="99CCFF">
                  <a:alpha val="78000"/>
                </a:srgbClr>
              </a:gs>
              <a:gs pos="100000">
                <a:srgbClr val="CCCCFF">
                  <a:alpha val="39000"/>
                </a:srgbClr>
              </a:gs>
            </a:gsLst>
            <a:lin ang="0" scaled="0"/>
            <a:tileRect/>
          </a:gradFill>
          <a:ln>
            <a:solidFill>
              <a:srgbClr val="FF6600"/>
            </a:solidFill>
          </a:ln>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8577369" y="-36000"/>
            <a:ext cx="387119" cy="389609"/>
          </a:xfrm>
          <a:prstGeom prst="rect">
            <a:avLst/>
          </a:prstGeom>
          <a:gradFill flip="none" rotWithShape="1">
            <a:gsLst>
              <a:gs pos="0">
                <a:srgbClr val="CCCCFF">
                  <a:alpha val="54000"/>
                </a:srgbClr>
              </a:gs>
              <a:gs pos="38000">
                <a:srgbClr val="5704FC">
                  <a:alpha val="71765"/>
                </a:srgbClr>
              </a:gs>
              <a:gs pos="80000">
                <a:srgbClr val="99CCFF">
                  <a:alpha val="78000"/>
                </a:srgbClr>
              </a:gs>
              <a:gs pos="100000">
                <a:srgbClr val="CCCCFF">
                  <a:alpha val="39000"/>
                </a:srgbClr>
              </a:gs>
            </a:gsLst>
            <a:lin ang="0" scaled="0"/>
            <a:tileRect/>
          </a:gradFill>
          <a:ln>
            <a:solidFill>
              <a:srgbClr val="FF6600"/>
            </a:solidFill>
          </a:ln>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a:off x="8577369" y="2044962"/>
            <a:ext cx="387119" cy="389609"/>
          </a:xfrm>
          <a:prstGeom prst="rect">
            <a:avLst/>
          </a:prstGeom>
          <a:gradFill flip="none" rotWithShape="1">
            <a:gsLst>
              <a:gs pos="0">
                <a:srgbClr val="CCCCFF">
                  <a:alpha val="54000"/>
                </a:srgbClr>
              </a:gs>
              <a:gs pos="38000">
                <a:srgbClr val="5704FC">
                  <a:alpha val="71765"/>
                </a:srgbClr>
              </a:gs>
              <a:gs pos="80000">
                <a:srgbClr val="99CCFF">
                  <a:alpha val="78000"/>
                </a:srgbClr>
              </a:gs>
              <a:gs pos="100000">
                <a:srgbClr val="CCCCFF">
                  <a:alpha val="39000"/>
                </a:srgbClr>
              </a:gs>
            </a:gsLst>
            <a:lin ang="0" scaled="0"/>
            <a:tileRect/>
          </a:gradFill>
          <a:ln>
            <a:solidFill>
              <a:srgbClr val="FF6600"/>
            </a:solidFill>
          </a:ln>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a:off x="8151510" y="1655354"/>
            <a:ext cx="387119" cy="389609"/>
          </a:xfrm>
          <a:prstGeom prst="rect">
            <a:avLst/>
          </a:prstGeom>
          <a:gradFill flip="none" rotWithShape="1">
            <a:gsLst>
              <a:gs pos="0">
                <a:srgbClr val="CCCCFF">
                  <a:alpha val="54000"/>
                </a:srgbClr>
              </a:gs>
              <a:gs pos="38000">
                <a:srgbClr val="5704FC">
                  <a:alpha val="71765"/>
                </a:srgbClr>
              </a:gs>
              <a:gs pos="80000">
                <a:srgbClr val="99CCFF">
                  <a:alpha val="78000"/>
                </a:srgbClr>
              </a:gs>
              <a:gs pos="100000">
                <a:srgbClr val="CCCCFF">
                  <a:alpha val="39000"/>
                </a:srgbClr>
              </a:gs>
            </a:gsLst>
            <a:lin ang="0" scaled="0"/>
            <a:tileRect/>
          </a:gradFill>
          <a:ln>
            <a:solidFill>
              <a:srgbClr val="FF6600"/>
            </a:solidFill>
          </a:ln>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Rectángulo"/>
          <p:cNvSpPr/>
          <p:nvPr/>
        </p:nvSpPr>
        <p:spPr>
          <a:xfrm>
            <a:off x="7725651" y="1265745"/>
            <a:ext cx="387119" cy="389609"/>
          </a:xfrm>
          <a:prstGeom prst="rect">
            <a:avLst/>
          </a:prstGeom>
          <a:gradFill flip="none" rotWithShape="1">
            <a:gsLst>
              <a:gs pos="0">
                <a:srgbClr val="CCCCFF">
                  <a:alpha val="54000"/>
                </a:srgbClr>
              </a:gs>
              <a:gs pos="38000">
                <a:srgbClr val="5704FC">
                  <a:alpha val="71765"/>
                </a:srgbClr>
              </a:gs>
              <a:gs pos="80000">
                <a:srgbClr val="99CCFF">
                  <a:alpha val="78000"/>
                </a:srgbClr>
              </a:gs>
              <a:gs pos="100000">
                <a:srgbClr val="CCCCFF">
                  <a:alpha val="39000"/>
                </a:srgbClr>
              </a:gs>
            </a:gsLst>
            <a:lin ang="0" scaled="0"/>
            <a:tileRect/>
          </a:gradFill>
          <a:ln>
            <a:solidFill>
              <a:srgbClr val="FF6600"/>
            </a:solidFill>
          </a:ln>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Rectángulo"/>
          <p:cNvSpPr/>
          <p:nvPr/>
        </p:nvSpPr>
        <p:spPr>
          <a:xfrm>
            <a:off x="7299792" y="1655354"/>
            <a:ext cx="387119" cy="389609"/>
          </a:xfrm>
          <a:prstGeom prst="rect">
            <a:avLst/>
          </a:prstGeom>
          <a:gradFill flip="none" rotWithShape="1">
            <a:gsLst>
              <a:gs pos="0">
                <a:srgbClr val="CCCCFF">
                  <a:alpha val="54000"/>
                </a:srgbClr>
              </a:gs>
              <a:gs pos="38000">
                <a:srgbClr val="5704FC">
                  <a:alpha val="71765"/>
                </a:srgbClr>
              </a:gs>
              <a:gs pos="80000">
                <a:srgbClr val="99CCFF">
                  <a:alpha val="78000"/>
                </a:srgbClr>
              </a:gs>
              <a:gs pos="100000">
                <a:srgbClr val="CCCCFF">
                  <a:alpha val="39000"/>
                </a:srgbClr>
              </a:gs>
            </a:gsLst>
            <a:lin ang="0" scaled="0"/>
            <a:tileRect/>
          </a:gradFill>
          <a:ln>
            <a:solidFill>
              <a:srgbClr val="FF6600"/>
            </a:solidFill>
          </a:ln>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Rectángulo"/>
          <p:cNvSpPr/>
          <p:nvPr/>
        </p:nvSpPr>
        <p:spPr>
          <a:xfrm>
            <a:off x="6873933" y="2044962"/>
            <a:ext cx="387119" cy="389609"/>
          </a:xfrm>
          <a:prstGeom prst="rect">
            <a:avLst/>
          </a:prstGeom>
          <a:gradFill flip="none" rotWithShape="1">
            <a:gsLst>
              <a:gs pos="0">
                <a:srgbClr val="CCCCFF">
                  <a:alpha val="54000"/>
                </a:srgbClr>
              </a:gs>
              <a:gs pos="38000">
                <a:srgbClr val="5704FC">
                  <a:alpha val="71765"/>
                </a:srgbClr>
              </a:gs>
              <a:gs pos="80000">
                <a:srgbClr val="99CCFF">
                  <a:alpha val="78000"/>
                </a:srgbClr>
              </a:gs>
              <a:gs pos="100000">
                <a:srgbClr val="CCCCFF">
                  <a:alpha val="39000"/>
                </a:srgbClr>
              </a:gs>
            </a:gsLst>
            <a:lin ang="0" scaled="0"/>
            <a:tileRect/>
          </a:gradFill>
          <a:ln>
            <a:solidFill>
              <a:srgbClr val="FF6600"/>
            </a:solidFill>
          </a:ln>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6347444" y="2076263"/>
            <a:ext cx="387119" cy="389609"/>
          </a:xfrm>
          <a:prstGeom prst="rect">
            <a:avLst/>
          </a:prstGeom>
          <a:gradFill flip="none" rotWithShape="1">
            <a:gsLst>
              <a:gs pos="0">
                <a:srgbClr val="CCCCFF">
                  <a:alpha val="54000"/>
                </a:srgbClr>
              </a:gs>
              <a:gs pos="38000">
                <a:srgbClr val="5704FC">
                  <a:alpha val="71765"/>
                </a:srgbClr>
              </a:gs>
              <a:gs pos="80000">
                <a:srgbClr val="99CCFF">
                  <a:alpha val="78000"/>
                </a:srgbClr>
              </a:gs>
              <a:gs pos="100000">
                <a:srgbClr val="CCCCFF">
                  <a:alpha val="39000"/>
                </a:srgbClr>
              </a:gs>
            </a:gsLst>
            <a:lin ang="0" scaled="0"/>
            <a:tileRect/>
          </a:gradFill>
          <a:ln>
            <a:solidFill>
              <a:srgbClr val="FF6600"/>
            </a:solidFill>
          </a:ln>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5921585" y="1686655"/>
            <a:ext cx="387119" cy="389609"/>
          </a:xfrm>
          <a:prstGeom prst="rect">
            <a:avLst/>
          </a:prstGeom>
          <a:gradFill flip="none" rotWithShape="1">
            <a:gsLst>
              <a:gs pos="0">
                <a:srgbClr val="CCCCFF">
                  <a:alpha val="54000"/>
                </a:srgbClr>
              </a:gs>
              <a:gs pos="38000">
                <a:srgbClr val="5704FC">
                  <a:alpha val="71765"/>
                </a:srgbClr>
              </a:gs>
              <a:gs pos="80000">
                <a:srgbClr val="99CCFF">
                  <a:alpha val="78000"/>
                </a:srgbClr>
              </a:gs>
              <a:gs pos="100000">
                <a:srgbClr val="CCCCFF">
                  <a:alpha val="39000"/>
                </a:srgbClr>
              </a:gs>
            </a:gsLst>
            <a:lin ang="0" scaled="0"/>
            <a:tileRect/>
          </a:gradFill>
          <a:ln>
            <a:solidFill>
              <a:srgbClr val="FF6600"/>
            </a:solidFill>
          </a:ln>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5495726" y="1297046"/>
            <a:ext cx="387119" cy="389609"/>
          </a:xfrm>
          <a:prstGeom prst="rect">
            <a:avLst/>
          </a:prstGeom>
          <a:gradFill flip="none" rotWithShape="1">
            <a:gsLst>
              <a:gs pos="0">
                <a:srgbClr val="CCCCFF">
                  <a:alpha val="54000"/>
                </a:srgbClr>
              </a:gs>
              <a:gs pos="38000">
                <a:srgbClr val="5704FC">
                  <a:alpha val="71765"/>
                </a:srgbClr>
              </a:gs>
              <a:gs pos="80000">
                <a:srgbClr val="99CCFF">
                  <a:alpha val="78000"/>
                </a:srgbClr>
              </a:gs>
              <a:gs pos="100000">
                <a:srgbClr val="CCCCFF">
                  <a:alpha val="39000"/>
                </a:srgbClr>
              </a:gs>
            </a:gsLst>
            <a:lin ang="0" scaled="0"/>
            <a:tileRect/>
          </a:gradFill>
          <a:ln>
            <a:solidFill>
              <a:srgbClr val="FF6600"/>
            </a:solidFill>
          </a:ln>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5069867" y="1686655"/>
            <a:ext cx="387119" cy="389609"/>
          </a:xfrm>
          <a:prstGeom prst="rect">
            <a:avLst/>
          </a:prstGeom>
          <a:gradFill flip="none" rotWithShape="1">
            <a:gsLst>
              <a:gs pos="0">
                <a:srgbClr val="CCCCFF">
                  <a:alpha val="54000"/>
                </a:srgbClr>
              </a:gs>
              <a:gs pos="38000">
                <a:srgbClr val="5704FC">
                  <a:alpha val="71765"/>
                </a:srgbClr>
              </a:gs>
              <a:gs pos="80000">
                <a:srgbClr val="99CCFF">
                  <a:alpha val="78000"/>
                </a:srgbClr>
              </a:gs>
              <a:gs pos="100000">
                <a:srgbClr val="CCCCFF">
                  <a:alpha val="39000"/>
                </a:srgbClr>
              </a:gs>
            </a:gsLst>
            <a:lin ang="0" scaled="0"/>
            <a:tileRect/>
          </a:gradFill>
          <a:ln>
            <a:solidFill>
              <a:srgbClr val="FF6600"/>
            </a:solidFill>
          </a:ln>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4644008" y="2076263"/>
            <a:ext cx="387119" cy="389609"/>
          </a:xfrm>
          <a:prstGeom prst="rect">
            <a:avLst/>
          </a:prstGeom>
          <a:gradFill flip="none" rotWithShape="1">
            <a:gsLst>
              <a:gs pos="0">
                <a:srgbClr val="CCCCFF">
                  <a:alpha val="54000"/>
                </a:srgbClr>
              </a:gs>
              <a:gs pos="38000">
                <a:srgbClr val="5704FC">
                  <a:alpha val="71765"/>
                </a:srgbClr>
              </a:gs>
              <a:gs pos="80000">
                <a:srgbClr val="99CCFF">
                  <a:alpha val="78000"/>
                </a:srgbClr>
              </a:gs>
              <a:gs pos="100000">
                <a:srgbClr val="CCCCFF">
                  <a:alpha val="39000"/>
                </a:srgbClr>
              </a:gs>
            </a:gsLst>
            <a:lin ang="0" scaled="0"/>
            <a:tileRect/>
          </a:gradFill>
          <a:ln>
            <a:solidFill>
              <a:srgbClr val="FF6600"/>
            </a:solidFill>
          </a:ln>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4112873" y="2078832"/>
            <a:ext cx="387119" cy="389609"/>
          </a:xfrm>
          <a:prstGeom prst="rect">
            <a:avLst/>
          </a:prstGeom>
          <a:gradFill flip="none" rotWithShape="1">
            <a:gsLst>
              <a:gs pos="0">
                <a:srgbClr val="CCCCFF">
                  <a:alpha val="54000"/>
                </a:srgbClr>
              </a:gs>
              <a:gs pos="38000">
                <a:srgbClr val="5704FC">
                  <a:alpha val="71765"/>
                </a:srgbClr>
              </a:gs>
              <a:gs pos="80000">
                <a:srgbClr val="99CCFF">
                  <a:alpha val="78000"/>
                </a:srgbClr>
              </a:gs>
              <a:gs pos="100000">
                <a:srgbClr val="CCCCFF">
                  <a:alpha val="39000"/>
                </a:srgbClr>
              </a:gs>
            </a:gsLst>
            <a:lin ang="0" scaled="0"/>
            <a:tileRect/>
          </a:gradFill>
          <a:ln>
            <a:solidFill>
              <a:srgbClr val="FF6600"/>
            </a:solidFill>
          </a:ln>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a:off x="3687014" y="1689224"/>
            <a:ext cx="387119" cy="389609"/>
          </a:xfrm>
          <a:prstGeom prst="rect">
            <a:avLst/>
          </a:prstGeom>
          <a:gradFill flip="none" rotWithShape="1">
            <a:gsLst>
              <a:gs pos="0">
                <a:srgbClr val="CCCCFF">
                  <a:alpha val="54000"/>
                </a:srgbClr>
              </a:gs>
              <a:gs pos="38000">
                <a:srgbClr val="5704FC">
                  <a:alpha val="71765"/>
                </a:srgbClr>
              </a:gs>
              <a:gs pos="80000">
                <a:srgbClr val="99CCFF">
                  <a:alpha val="78000"/>
                </a:srgbClr>
              </a:gs>
              <a:gs pos="100000">
                <a:srgbClr val="CCCCFF">
                  <a:alpha val="39000"/>
                </a:srgbClr>
              </a:gs>
            </a:gsLst>
            <a:lin ang="0" scaled="0"/>
            <a:tileRect/>
          </a:gradFill>
          <a:ln>
            <a:solidFill>
              <a:srgbClr val="FF6600"/>
            </a:solidFill>
          </a:ln>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3261155" y="1299615"/>
            <a:ext cx="387119" cy="389609"/>
          </a:xfrm>
          <a:prstGeom prst="rect">
            <a:avLst/>
          </a:prstGeom>
          <a:gradFill flip="none" rotWithShape="1">
            <a:gsLst>
              <a:gs pos="0">
                <a:srgbClr val="CCCCFF">
                  <a:alpha val="54000"/>
                </a:srgbClr>
              </a:gs>
              <a:gs pos="38000">
                <a:srgbClr val="5704FC">
                  <a:alpha val="71765"/>
                </a:srgbClr>
              </a:gs>
              <a:gs pos="80000">
                <a:srgbClr val="99CCFF">
                  <a:alpha val="78000"/>
                </a:srgbClr>
              </a:gs>
              <a:gs pos="100000">
                <a:srgbClr val="CCCCFF">
                  <a:alpha val="39000"/>
                </a:srgbClr>
              </a:gs>
            </a:gsLst>
            <a:lin ang="0" scaled="0"/>
            <a:tileRect/>
          </a:gradFill>
          <a:ln>
            <a:solidFill>
              <a:srgbClr val="FF6600"/>
            </a:solidFill>
          </a:ln>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2835296" y="1689224"/>
            <a:ext cx="387119" cy="389609"/>
          </a:xfrm>
          <a:prstGeom prst="rect">
            <a:avLst/>
          </a:prstGeom>
          <a:gradFill flip="none" rotWithShape="1">
            <a:gsLst>
              <a:gs pos="0">
                <a:srgbClr val="CCCCFF">
                  <a:alpha val="54000"/>
                </a:srgbClr>
              </a:gs>
              <a:gs pos="38000">
                <a:srgbClr val="5704FC">
                  <a:alpha val="71765"/>
                </a:srgbClr>
              </a:gs>
              <a:gs pos="80000">
                <a:srgbClr val="99CCFF">
                  <a:alpha val="78000"/>
                </a:srgbClr>
              </a:gs>
              <a:gs pos="100000">
                <a:srgbClr val="CCCCFF">
                  <a:alpha val="39000"/>
                </a:srgbClr>
              </a:gs>
            </a:gsLst>
            <a:lin ang="0" scaled="0"/>
            <a:tileRect/>
          </a:gradFill>
          <a:ln>
            <a:solidFill>
              <a:srgbClr val="FF6600"/>
            </a:solidFill>
          </a:ln>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2409437" y="2078832"/>
            <a:ext cx="387119" cy="389609"/>
          </a:xfrm>
          <a:prstGeom prst="rect">
            <a:avLst/>
          </a:prstGeom>
          <a:gradFill flip="none" rotWithShape="1">
            <a:gsLst>
              <a:gs pos="0">
                <a:srgbClr val="CCCCFF">
                  <a:alpha val="54000"/>
                </a:srgbClr>
              </a:gs>
              <a:gs pos="38000">
                <a:srgbClr val="5704FC">
                  <a:alpha val="71765"/>
                </a:srgbClr>
              </a:gs>
              <a:gs pos="80000">
                <a:srgbClr val="99CCFF">
                  <a:alpha val="78000"/>
                </a:srgbClr>
              </a:gs>
              <a:gs pos="100000">
                <a:srgbClr val="CCCCFF">
                  <a:alpha val="39000"/>
                </a:srgbClr>
              </a:gs>
            </a:gsLst>
            <a:lin ang="0" scaled="0"/>
            <a:tileRect/>
          </a:gradFill>
          <a:ln>
            <a:solidFill>
              <a:srgbClr val="FF6600"/>
            </a:solidFill>
          </a:ln>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1882948" y="2110133"/>
            <a:ext cx="387119" cy="389609"/>
          </a:xfrm>
          <a:prstGeom prst="rect">
            <a:avLst/>
          </a:prstGeom>
          <a:gradFill flip="none" rotWithShape="1">
            <a:gsLst>
              <a:gs pos="0">
                <a:srgbClr val="CCCCFF">
                  <a:alpha val="54000"/>
                </a:srgbClr>
              </a:gs>
              <a:gs pos="38000">
                <a:srgbClr val="5704FC">
                  <a:alpha val="71765"/>
                </a:srgbClr>
              </a:gs>
              <a:gs pos="80000">
                <a:srgbClr val="99CCFF">
                  <a:alpha val="78000"/>
                </a:srgbClr>
              </a:gs>
              <a:gs pos="100000">
                <a:srgbClr val="CCCCFF">
                  <a:alpha val="39000"/>
                </a:srgbClr>
              </a:gs>
            </a:gsLst>
            <a:lin ang="0" scaled="0"/>
            <a:tileRect/>
          </a:gradFill>
          <a:ln>
            <a:solidFill>
              <a:srgbClr val="FF6600"/>
            </a:solidFill>
          </a:ln>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1457089" y="1720525"/>
            <a:ext cx="387119" cy="389609"/>
          </a:xfrm>
          <a:prstGeom prst="rect">
            <a:avLst/>
          </a:prstGeom>
          <a:gradFill flip="none" rotWithShape="1">
            <a:gsLst>
              <a:gs pos="0">
                <a:srgbClr val="CCCCFF">
                  <a:alpha val="54000"/>
                </a:srgbClr>
              </a:gs>
              <a:gs pos="38000">
                <a:srgbClr val="5704FC">
                  <a:alpha val="71765"/>
                </a:srgbClr>
              </a:gs>
              <a:gs pos="80000">
                <a:srgbClr val="99CCFF">
                  <a:alpha val="78000"/>
                </a:srgbClr>
              </a:gs>
              <a:gs pos="100000">
                <a:srgbClr val="CCCCFF">
                  <a:alpha val="39000"/>
                </a:srgbClr>
              </a:gs>
            </a:gsLst>
            <a:lin ang="0" scaled="0"/>
            <a:tileRect/>
          </a:gradFill>
          <a:ln>
            <a:solidFill>
              <a:srgbClr val="FF6600"/>
            </a:solidFill>
          </a:ln>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1031230" y="1330916"/>
            <a:ext cx="387119" cy="389609"/>
          </a:xfrm>
          <a:prstGeom prst="rect">
            <a:avLst/>
          </a:prstGeom>
          <a:gradFill flip="none" rotWithShape="1">
            <a:gsLst>
              <a:gs pos="0">
                <a:srgbClr val="CCCCFF">
                  <a:alpha val="54000"/>
                </a:srgbClr>
              </a:gs>
              <a:gs pos="38000">
                <a:srgbClr val="5704FC">
                  <a:alpha val="71765"/>
                </a:srgbClr>
              </a:gs>
              <a:gs pos="80000">
                <a:srgbClr val="99CCFF">
                  <a:alpha val="78000"/>
                </a:srgbClr>
              </a:gs>
              <a:gs pos="100000">
                <a:srgbClr val="CCCCFF">
                  <a:alpha val="39000"/>
                </a:srgbClr>
              </a:gs>
            </a:gsLst>
            <a:lin ang="0" scaled="0"/>
            <a:tileRect/>
          </a:gradFill>
          <a:ln>
            <a:solidFill>
              <a:srgbClr val="FF6600"/>
            </a:solidFill>
          </a:ln>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605371" y="1720525"/>
            <a:ext cx="387119" cy="389609"/>
          </a:xfrm>
          <a:prstGeom prst="rect">
            <a:avLst/>
          </a:prstGeom>
          <a:gradFill flip="none" rotWithShape="1">
            <a:gsLst>
              <a:gs pos="0">
                <a:srgbClr val="CCCCFF">
                  <a:alpha val="54000"/>
                </a:srgbClr>
              </a:gs>
              <a:gs pos="38000">
                <a:srgbClr val="5704FC">
                  <a:alpha val="71765"/>
                </a:srgbClr>
              </a:gs>
              <a:gs pos="80000">
                <a:srgbClr val="99CCFF">
                  <a:alpha val="78000"/>
                </a:srgbClr>
              </a:gs>
              <a:gs pos="100000">
                <a:srgbClr val="CCCCFF">
                  <a:alpha val="39000"/>
                </a:srgbClr>
              </a:gs>
            </a:gsLst>
            <a:lin ang="0" scaled="0"/>
            <a:tileRect/>
          </a:gradFill>
          <a:ln>
            <a:solidFill>
              <a:srgbClr val="FF6600"/>
            </a:solidFill>
          </a:ln>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179512" y="2110133"/>
            <a:ext cx="387119" cy="389609"/>
          </a:xfrm>
          <a:prstGeom prst="rect">
            <a:avLst/>
          </a:prstGeom>
          <a:gradFill flip="none" rotWithShape="1">
            <a:gsLst>
              <a:gs pos="0">
                <a:srgbClr val="CCCCFF">
                  <a:alpha val="54000"/>
                </a:srgbClr>
              </a:gs>
              <a:gs pos="38000">
                <a:srgbClr val="5704FC">
                  <a:alpha val="71765"/>
                </a:srgbClr>
              </a:gs>
              <a:gs pos="80000">
                <a:srgbClr val="99CCFF">
                  <a:alpha val="78000"/>
                </a:srgbClr>
              </a:gs>
              <a:gs pos="100000">
                <a:srgbClr val="CCCCFF">
                  <a:alpha val="39000"/>
                </a:srgbClr>
              </a:gs>
            </a:gsLst>
            <a:lin ang="0" scaled="0"/>
            <a:tileRect/>
          </a:gradFill>
          <a:ln>
            <a:solidFill>
              <a:srgbClr val="FF6600"/>
            </a:solidFill>
          </a:ln>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4" name="113 Rectángulo"/>
          <p:cNvSpPr/>
          <p:nvPr/>
        </p:nvSpPr>
        <p:spPr>
          <a:xfrm>
            <a:off x="8577369" y="4677882"/>
            <a:ext cx="387119" cy="394321"/>
          </a:xfrm>
          <a:prstGeom prst="rect">
            <a:avLst/>
          </a:prstGeom>
          <a:gradFill flip="none" rotWithShape="1">
            <a:gsLst>
              <a:gs pos="0">
                <a:srgbClr val="CCCCFF">
                  <a:alpha val="54000"/>
                </a:srgbClr>
              </a:gs>
              <a:gs pos="38000">
                <a:srgbClr val="5704FC">
                  <a:alpha val="71765"/>
                </a:srgbClr>
              </a:gs>
              <a:gs pos="80000">
                <a:srgbClr val="99CCFF">
                  <a:alpha val="78000"/>
                </a:srgbClr>
              </a:gs>
              <a:gs pos="100000">
                <a:srgbClr val="CCCCFF">
                  <a:alpha val="39000"/>
                </a:srgbClr>
              </a:gs>
            </a:gsLst>
            <a:lin ang="0" scaled="0"/>
            <a:tileRect/>
          </a:gradFill>
          <a:ln>
            <a:solidFill>
              <a:srgbClr val="FF6600"/>
            </a:solidFill>
          </a:ln>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5" name="114 Rectángulo"/>
          <p:cNvSpPr/>
          <p:nvPr/>
        </p:nvSpPr>
        <p:spPr>
          <a:xfrm>
            <a:off x="8151510" y="4283560"/>
            <a:ext cx="387119" cy="394321"/>
          </a:xfrm>
          <a:prstGeom prst="rect">
            <a:avLst/>
          </a:prstGeom>
          <a:gradFill flip="none" rotWithShape="1">
            <a:gsLst>
              <a:gs pos="0">
                <a:srgbClr val="CCCCFF">
                  <a:alpha val="54000"/>
                </a:srgbClr>
              </a:gs>
              <a:gs pos="38000">
                <a:srgbClr val="5704FC">
                  <a:alpha val="71765"/>
                </a:srgbClr>
              </a:gs>
              <a:gs pos="80000">
                <a:srgbClr val="99CCFF">
                  <a:alpha val="78000"/>
                </a:srgbClr>
              </a:gs>
              <a:gs pos="100000">
                <a:srgbClr val="CCCCFF">
                  <a:alpha val="39000"/>
                </a:srgbClr>
              </a:gs>
            </a:gsLst>
            <a:lin ang="0" scaled="0"/>
            <a:tileRect/>
          </a:gradFill>
          <a:ln>
            <a:solidFill>
              <a:srgbClr val="FF6600"/>
            </a:solidFill>
          </a:ln>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6" name="115 Rectángulo"/>
          <p:cNvSpPr/>
          <p:nvPr/>
        </p:nvSpPr>
        <p:spPr>
          <a:xfrm>
            <a:off x="7725651" y="3889239"/>
            <a:ext cx="387119" cy="394321"/>
          </a:xfrm>
          <a:prstGeom prst="rect">
            <a:avLst/>
          </a:prstGeom>
          <a:gradFill flip="none" rotWithShape="1">
            <a:gsLst>
              <a:gs pos="0">
                <a:srgbClr val="CCCCFF">
                  <a:alpha val="54000"/>
                </a:srgbClr>
              </a:gs>
              <a:gs pos="38000">
                <a:srgbClr val="5704FC">
                  <a:alpha val="71765"/>
                </a:srgbClr>
              </a:gs>
              <a:gs pos="80000">
                <a:srgbClr val="99CCFF">
                  <a:alpha val="78000"/>
                </a:srgbClr>
              </a:gs>
              <a:gs pos="100000">
                <a:srgbClr val="CCCCFF">
                  <a:alpha val="39000"/>
                </a:srgbClr>
              </a:gs>
            </a:gsLst>
            <a:lin ang="0" scaled="0"/>
            <a:tileRect/>
          </a:gradFill>
          <a:ln>
            <a:solidFill>
              <a:srgbClr val="FF6600"/>
            </a:solidFill>
          </a:ln>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7" name="116 Rectángulo"/>
          <p:cNvSpPr/>
          <p:nvPr/>
        </p:nvSpPr>
        <p:spPr>
          <a:xfrm>
            <a:off x="7299792" y="4283560"/>
            <a:ext cx="387119" cy="394321"/>
          </a:xfrm>
          <a:prstGeom prst="rect">
            <a:avLst/>
          </a:prstGeom>
          <a:gradFill flip="none" rotWithShape="1">
            <a:gsLst>
              <a:gs pos="0">
                <a:srgbClr val="CCCCFF">
                  <a:alpha val="54000"/>
                </a:srgbClr>
              </a:gs>
              <a:gs pos="38000">
                <a:srgbClr val="5704FC">
                  <a:alpha val="71765"/>
                </a:srgbClr>
              </a:gs>
              <a:gs pos="80000">
                <a:srgbClr val="99CCFF">
                  <a:alpha val="78000"/>
                </a:srgbClr>
              </a:gs>
              <a:gs pos="100000">
                <a:srgbClr val="CCCCFF">
                  <a:alpha val="39000"/>
                </a:srgbClr>
              </a:gs>
            </a:gsLst>
            <a:lin ang="0" scaled="0"/>
            <a:tileRect/>
          </a:gradFill>
          <a:ln>
            <a:solidFill>
              <a:srgbClr val="FF6600"/>
            </a:solidFill>
          </a:ln>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8" name="117 Rectángulo"/>
          <p:cNvSpPr/>
          <p:nvPr/>
        </p:nvSpPr>
        <p:spPr>
          <a:xfrm>
            <a:off x="6873933" y="4677882"/>
            <a:ext cx="387119" cy="394321"/>
          </a:xfrm>
          <a:prstGeom prst="rect">
            <a:avLst/>
          </a:prstGeom>
          <a:gradFill flip="none" rotWithShape="1">
            <a:gsLst>
              <a:gs pos="0">
                <a:srgbClr val="CCCCFF">
                  <a:alpha val="54000"/>
                </a:srgbClr>
              </a:gs>
              <a:gs pos="38000">
                <a:srgbClr val="5704FC">
                  <a:alpha val="71765"/>
                </a:srgbClr>
              </a:gs>
              <a:gs pos="80000">
                <a:srgbClr val="99CCFF">
                  <a:alpha val="78000"/>
                </a:srgbClr>
              </a:gs>
              <a:gs pos="100000">
                <a:srgbClr val="CCCCFF">
                  <a:alpha val="39000"/>
                </a:srgbClr>
              </a:gs>
            </a:gsLst>
            <a:lin ang="0" scaled="0"/>
            <a:tileRect/>
          </a:gradFill>
          <a:ln>
            <a:solidFill>
              <a:srgbClr val="FF6600"/>
            </a:solidFill>
          </a:ln>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9" name="108 Rectángulo"/>
          <p:cNvSpPr/>
          <p:nvPr/>
        </p:nvSpPr>
        <p:spPr>
          <a:xfrm>
            <a:off x="6347444" y="4709561"/>
            <a:ext cx="387119" cy="394321"/>
          </a:xfrm>
          <a:prstGeom prst="rect">
            <a:avLst/>
          </a:prstGeom>
          <a:gradFill flip="none" rotWithShape="1">
            <a:gsLst>
              <a:gs pos="0">
                <a:srgbClr val="CCCCFF">
                  <a:alpha val="54000"/>
                </a:srgbClr>
              </a:gs>
              <a:gs pos="38000">
                <a:srgbClr val="5704FC">
                  <a:alpha val="71765"/>
                </a:srgbClr>
              </a:gs>
              <a:gs pos="80000">
                <a:srgbClr val="99CCFF">
                  <a:alpha val="78000"/>
                </a:srgbClr>
              </a:gs>
              <a:gs pos="100000">
                <a:srgbClr val="CCCCFF">
                  <a:alpha val="39000"/>
                </a:srgbClr>
              </a:gs>
            </a:gsLst>
            <a:lin ang="0" scaled="0"/>
            <a:tileRect/>
          </a:gradFill>
          <a:ln>
            <a:solidFill>
              <a:srgbClr val="FF6600"/>
            </a:solidFill>
          </a:ln>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0" name="109 Rectángulo"/>
          <p:cNvSpPr/>
          <p:nvPr/>
        </p:nvSpPr>
        <p:spPr>
          <a:xfrm>
            <a:off x="5921585" y="4315239"/>
            <a:ext cx="387119" cy="394321"/>
          </a:xfrm>
          <a:prstGeom prst="rect">
            <a:avLst/>
          </a:prstGeom>
          <a:gradFill flip="none" rotWithShape="1">
            <a:gsLst>
              <a:gs pos="0">
                <a:srgbClr val="CCCCFF">
                  <a:alpha val="54000"/>
                </a:srgbClr>
              </a:gs>
              <a:gs pos="38000">
                <a:srgbClr val="5704FC">
                  <a:alpha val="71765"/>
                </a:srgbClr>
              </a:gs>
              <a:gs pos="80000">
                <a:srgbClr val="99CCFF">
                  <a:alpha val="78000"/>
                </a:srgbClr>
              </a:gs>
              <a:gs pos="100000">
                <a:srgbClr val="CCCCFF">
                  <a:alpha val="39000"/>
                </a:srgbClr>
              </a:gs>
            </a:gsLst>
            <a:lin ang="0" scaled="0"/>
            <a:tileRect/>
          </a:gradFill>
          <a:ln>
            <a:solidFill>
              <a:srgbClr val="FF6600"/>
            </a:solidFill>
          </a:ln>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1" name="110 Rectángulo"/>
          <p:cNvSpPr/>
          <p:nvPr/>
        </p:nvSpPr>
        <p:spPr>
          <a:xfrm>
            <a:off x="5495726" y="3920918"/>
            <a:ext cx="387119" cy="394321"/>
          </a:xfrm>
          <a:prstGeom prst="rect">
            <a:avLst/>
          </a:prstGeom>
          <a:gradFill flip="none" rotWithShape="1">
            <a:gsLst>
              <a:gs pos="0">
                <a:srgbClr val="CCCCFF">
                  <a:alpha val="54000"/>
                </a:srgbClr>
              </a:gs>
              <a:gs pos="38000">
                <a:srgbClr val="5704FC">
                  <a:alpha val="71765"/>
                </a:srgbClr>
              </a:gs>
              <a:gs pos="80000">
                <a:srgbClr val="99CCFF">
                  <a:alpha val="78000"/>
                </a:srgbClr>
              </a:gs>
              <a:gs pos="100000">
                <a:srgbClr val="CCCCFF">
                  <a:alpha val="39000"/>
                </a:srgbClr>
              </a:gs>
            </a:gsLst>
            <a:lin ang="0" scaled="0"/>
            <a:tileRect/>
          </a:gradFill>
          <a:ln>
            <a:solidFill>
              <a:srgbClr val="FF6600"/>
            </a:solidFill>
          </a:ln>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2" name="111 Rectángulo"/>
          <p:cNvSpPr/>
          <p:nvPr/>
        </p:nvSpPr>
        <p:spPr>
          <a:xfrm>
            <a:off x="5069867" y="4315239"/>
            <a:ext cx="387119" cy="394321"/>
          </a:xfrm>
          <a:prstGeom prst="rect">
            <a:avLst/>
          </a:prstGeom>
          <a:gradFill flip="none" rotWithShape="1">
            <a:gsLst>
              <a:gs pos="0">
                <a:srgbClr val="CCCCFF">
                  <a:alpha val="54000"/>
                </a:srgbClr>
              </a:gs>
              <a:gs pos="38000">
                <a:srgbClr val="5704FC">
                  <a:alpha val="71765"/>
                </a:srgbClr>
              </a:gs>
              <a:gs pos="80000">
                <a:srgbClr val="99CCFF">
                  <a:alpha val="78000"/>
                </a:srgbClr>
              </a:gs>
              <a:gs pos="100000">
                <a:srgbClr val="CCCCFF">
                  <a:alpha val="39000"/>
                </a:srgbClr>
              </a:gs>
            </a:gsLst>
            <a:lin ang="0" scaled="0"/>
            <a:tileRect/>
          </a:gradFill>
          <a:ln>
            <a:solidFill>
              <a:srgbClr val="FF6600"/>
            </a:solidFill>
          </a:ln>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3" name="112 Rectángulo"/>
          <p:cNvSpPr/>
          <p:nvPr/>
        </p:nvSpPr>
        <p:spPr>
          <a:xfrm>
            <a:off x="4644008" y="4709561"/>
            <a:ext cx="387119" cy="394321"/>
          </a:xfrm>
          <a:prstGeom prst="rect">
            <a:avLst/>
          </a:prstGeom>
          <a:gradFill flip="none" rotWithShape="1">
            <a:gsLst>
              <a:gs pos="0">
                <a:srgbClr val="CCCCFF">
                  <a:alpha val="54000"/>
                </a:srgbClr>
              </a:gs>
              <a:gs pos="38000">
                <a:srgbClr val="5704FC">
                  <a:alpha val="71765"/>
                </a:srgbClr>
              </a:gs>
              <a:gs pos="80000">
                <a:srgbClr val="99CCFF">
                  <a:alpha val="78000"/>
                </a:srgbClr>
              </a:gs>
              <a:gs pos="100000">
                <a:srgbClr val="CCCCFF">
                  <a:alpha val="39000"/>
                </a:srgbClr>
              </a:gs>
            </a:gsLst>
            <a:lin ang="0" scaled="0"/>
            <a:tileRect/>
          </a:gradFill>
          <a:ln>
            <a:solidFill>
              <a:srgbClr val="FF6600"/>
            </a:solidFill>
          </a:ln>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2" name="101 Rectángulo"/>
          <p:cNvSpPr/>
          <p:nvPr/>
        </p:nvSpPr>
        <p:spPr>
          <a:xfrm>
            <a:off x="4112873" y="4712162"/>
            <a:ext cx="387119" cy="394321"/>
          </a:xfrm>
          <a:prstGeom prst="rect">
            <a:avLst/>
          </a:prstGeom>
          <a:gradFill flip="none" rotWithShape="1">
            <a:gsLst>
              <a:gs pos="0">
                <a:srgbClr val="CCCCFF">
                  <a:alpha val="54000"/>
                </a:srgbClr>
              </a:gs>
              <a:gs pos="38000">
                <a:srgbClr val="5704FC">
                  <a:alpha val="71765"/>
                </a:srgbClr>
              </a:gs>
              <a:gs pos="80000">
                <a:srgbClr val="99CCFF">
                  <a:alpha val="78000"/>
                </a:srgbClr>
              </a:gs>
              <a:gs pos="100000">
                <a:srgbClr val="CCCCFF">
                  <a:alpha val="39000"/>
                </a:srgbClr>
              </a:gs>
            </a:gsLst>
            <a:lin ang="0" scaled="0"/>
            <a:tileRect/>
          </a:gradFill>
          <a:ln>
            <a:solidFill>
              <a:srgbClr val="FF6600"/>
            </a:solidFill>
          </a:ln>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3" name="102 Rectángulo"/>
          <p:cNvSpPr/>
          <p:nvPr/>
        </p:nvSpPr>
        <p:spPr>
          <a:xfrm>
            <a:off x="3687014" y="4317840"/>
            <a:ext cx="387119" cy="394321"/>
          </a:xfrm>
          <a:prstGeom prst="rect">
            <a:avLst/>
          </a:prstGeom>
          <a:gradFill flip="none" rotWithShape="1">
            <a:gsLst>
              <a:gs pos="0">
                <a:srgbClr val="CCCCFF">
                  <a:alpha val="54000"/>
                </a:srgbClr>
              </a:gs>
              <a:gs pos="38000">
                <a:srgbClr val="5704FC">
                  <a:alpha val="71765"/>
                </a:srgbClr>
              </a:gs>
              <a:gs pos="80000">
                <a:srgbClr val="99CCFF">
                  <a:alpha val="78000"/>
                </a:srgbClr>
              </a:gs>
              <a:gs pos="100000">
                <a:srgbClr val="CCCCFF">
                  <a:alpha val="39000"/>
                </a:srgbClr>
              </a:gs>
            </a:gsLst>
            <a:lin ang="0" scaled="0"/>
            <a:tileRect/>
          </a:gradFill>
          <a:ln>
            <a:solidFill>
              <a:srgbClr val="FF6600"/>
            </a:solidFill>
          </a:ln>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4" name="103 Rectángulo"/>
          <p:cNvSpPr/>
          <p:nvPr/>
        </p:nvSpPr>
        <p:spPr>
          <a:xfrm>
            <a:off x="3261155" y="3923519"/>
            <a:ext cx="387119" cy="394321"/>
          </a:xfrm>
          <a:prstGeom prst="rect">
            <a:avLst/>
          </a:prstGeom>
          <a:gradFill flip="none" rotWithShape="1">
            <a:gsLst>
              <a:gs pos="0">
                <a:srgbClr val="CCCCFF">
                  <a:alpha val="54000"/>
                </a:srgbClr>
              </a:gs>
              <a:gs pos="38000">
                <a:srgbClr val="5704FC">
                  <a:alpha val="71765"/>
                </a:srgbClr>
              </a:gs>
              <a:gs pos="80000">
                <a:srgbClr val="99CCFF">
                  <a:alpha val="78000"/>
                </a:srgbClr>
              </a:gs>
              <a:gs pos="100000">
                <a:srgbClr val="CCCCFF">
                  <a:alpha val="39000"/>
                </a:srgbClr>
              </a:gs>
            </a:gsLst>
            <a:lin ang="0" scaled="0"/>
            <a:tileRect/>
          </a:gradFill>
          <a:ln>
            <a:solidFill>
              <a:srgbClr val="FF6600"/>
            </a:solidFill>
          </a:ln>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5" name="104 Rectángulo"/>
          <p:cNvSpPr/>
          <p:nvPr/>
        </p:nvSpPr>
        <p:spPr>
          <a:xfrm>
            <a:off x="2835296" y="4317840"/>
            <a:ext cx="387119" cy="394321"/>
          </a:xfrm>
          <a:prstGeom prst="rect">
            <a:avLst/>
          </a:prstGeom>
          <a:gradFill flip="none" rotWithShape="1">
            <a:gsLst>
              <a:gs pos="0">
                <a:srgbClr val="CCCCFF">
                  <a:alpha val="54000"/>
                </a:srgbClr>
              </a:gs>
              <a:gs pos="38000">
                <a:srgbClr val="5704FC">
                  <a:alpha val="71765"/>
                </a:srgbClr>
              </a:gs>
              <a:gs pos="80000">
                <a:srgbClr val="99CCFF">
                  <a:alpha val="78000"/>
                </a:srgbClr>
              </a:gs>
              <a:gs pos="100000">
                <a:srgbClr val="CCCCFF">
                  <a:alpha val="39000"/>
                </a:srgbClr>
              </a:gs>
            </a:gsLst>
            <a:lin ang="0" scaled="0"/>
            <a:tileRect/>
          </a:gradFill>
          <a:ln>
            <a:solidFill>
              <a:srgbClr val="FF6600"/>
            </a:solidFill>
          </a:ln>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6" name="105 Rectángulo"/>
          <p:cNvSpPr/>
          <p:nvPr/>
        </p:nvSpPr>
        <p:spPr>
          <a:xfrm>
            <a:off x="2409437" y="4712162"/>
            <a:ext cx="387119" cy="394321"/>
          </a:xfrm>
          <a:prstGeom prst="rect">
            <a:avLst/>
          </a:prstGeom>
          <a:gradFill flip="none" rotWithShape="1">
            <a:gsLst>
              <a:gs pos="0">
                <a:srgbClr val="CCCCFF">
                  <a:alpha val="54000"/>
                </a:srgbClr>
              </a:gs>
              <a:gs pos="38000">
                <a:srgbClr val="5704FC">
                  <a:alpha val="71765"/>
                </a:srgbClr>
              </a:gs>
              <a:gs pos="80000">
                <a:srgbClr val="99CCFF">
                  <a:alpha val="78000"/>
                </a:srgbClr>
              </a:gs>
              <a:gs pos="100000">
                <a:srgbClr val="CCCCFF">
                  <a:alpha val="39000"/>
                </a:srgbClr>
              </a:gs>
            </a:gsLst>
            <a:lin ang="0" scaled="0"/>
            <a:tileRect/>
          </a:gradFill>
          <a:ln>
            <a:solidFill>
              <a:srgbClr val="FF6600"/>
            </a:solidFill>
          </a:ln>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7" name="96 Rectángulo"/>
          <p:cNvSpPr/>
          <p:nvPr/>
        </p:nvSpPr>
        <p:spPr>
          <a:xfrm>
            <a:off x="1882948" y="4743841"/>
            <a:ext cx="387119" cy="394321"/>
          </a:xfrm>
          <a:prstGeom prst="rect">
            <a:avLst/>
          </a:prstGeom>
          <a:gradFill flip="none" rotWithShape="1">
            <a:gsLst>
              <a:gs pos="0">
                <a:srgbClr val="CCCCFF">
                  <a:alpha val="54000"/>
                </a:srgbClr>
              </a:gs>
              <a:gs pos="38000">
                <a:srgbClr val="5704FC">
                  <a:alpha val="71765"/>
                </a:srgbClr>
              </a:gs>
              <a:gs pos="80000">
                <a:srgbClr val="99CCFF">
                  <a:alpha val="78000"/>
                </a:srgbClr>
              </a:gs>
              <a:gs pos="100000">
                <a:srgbClr val="CCCCFF">
                  <a:alpha val="39000"/>
                </a:srgbClr>
              </a:gs>
            </a:gsLst>
            <a:lin ang="0" scaled="0"/>
            <a:tileRect/>
          </a:gradFill>
          <a:ln>
            <a:solidFill>
              <a:srgbClr val="FF6600"/>
            </a:solidFill>
          </a:ln>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8" name="97 Rectángulo"/>
          <p:cNvSpPr/>
          <p:nvPr/>
        </p:nvSpPr>
        <p:spPr>
          <a:xfrm>
            <a:off x="1457089" y="4349519"/>
            <a:ext cx="387119" cy="394321"/>
          </a:xfrm>
          <a:prstGeom prst="rect">
            <a:avLst/>
          </a:prstGeom>
          <a:gradFill flip="none" rotWithShape="1">
            <a:gsLst>
              <a:gs pos="0">
                <a:srgbClr val="CCCCFF">
                  <a:alpha val="54000"/>
                </a:srgbClr>
              </a:gs>
              <a:gs pos="38000">
                <a:srgbClr val="5704FC">
                  <a:alpha val="71765"/>
                </a:srgbClr>
              </a:gs>
              <a:gs pos="80000">
                <a:srgbClr val="99CCFF">
                  <a:alpha val="78000"/>
                </a:srgbClr>
              </a:gs>
              <a:gs pos="100000">
                <a:srgbClr val="CCCCFF">
                  <a:alpha val="39000"/>
                </a:srgbClr>
              </a:gs>
            </a:gsLst>
            <a:lin ang="0" scaled="0"/>
            <a:tileRect/>
          </a:gradFill>
          <a:ln>
            <a:solidFill>
              <a:srgbClr val="FF6600"/>
            </a:solidFill>
          </a:ln>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9" name="98 Rectángulo"/>
          <p:cNvSpPr/>
          <p:nvPr/>
        </p:nvSpPr>
        <p:spPr>
          <a:xfrm>
            <a:off x="1031230" y="3955198"/>
            <a:ext cx="387119" cy="394321"/>
          </a:xfrm>
          <a:prstGeom prst="rect">
            <a:avLst/>
          </a:prstGeom>
          <a:gradFill flip="none" rotWithShape="1">
            <a:gsLst>
              <a:gs pos="0">
                <a:srgbClr val="CCCCFF">
                  <a:alpha val="54000"/>
                </a:srgbClr>
              </a:gs>
              <a:gs pos="38000">
                <a:srgbClr val="5704FC">
                  <a:alpha val="71765"/>
                </a:srgbClr>
              </a:gs>
              <a:gs pos="80000">
                <a:srgbClr val="99CCFF">
                  <a:alpha val="78000"/>
                </a:srgbClr>
              </a:gs>
              <a:gs pos="100000">
                <a:srgbClr val="CCCCFF">
                  <a:alpha val="39000"/>
                </a:srgbClr>
              </a:gs>
            </a:gsLst>
            <a:lin ang="0" scaled="0"/>
            <a:tileRect/>
          </a:gradFill>
          <a:ln>
            <a:solidFill>
              <a:srgbClr val="FF6600"/>
            </a:solidFill>
          </a:ln>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0" name="99 Rectángulo"/>
          <p:cNvSpPr/>
          <p:nvPr/>
        </p:nvSpPr>
        <p:spPr>
          <a:xfrm>
            <a:off x="605371" y="4349519"/>
            <a:ext cx="387119" cy="394321"/>
          </a:xfrm>
          <a:prstGeom prst="rect">
            <a:avLst/>
          </a:prstGeom>
          <a:gradFill flip="none" rotWithShape="1">
            <a:gsLst>
              <a:gs pos="0">
                <a:srgbClr val="CCCCFF">
                  <a:alpha val="54000"/>
                </a:srgbClr>
              </a:gs>
              <a:gs pos="38000">
                <a:srgbClr val="5704FC">
                  <a:alpha val="71765"/>
                </a:srgbClr>
              </a:gs>
              <a:gs pos="80000">
                <a:srgbClr val="99CCFF">
                  <a:alpha val="78000"/>
                </a:srgbClr>
              </a:gs>
              <a:gs pos="100000">
                <a:srgbClr val="CCCCFF">
                  <a:alpha val="39000"/>
                </a:srgbClr>
              </a:gs>
            </a:gsLst>
            <a:lin ang="0" scaled="0"/>
            <a:tileRect/>
          </a:gradFill>
          <a:ln>
            <a:solidFill>
              <a:srgbClr val="FF6600"/>
            </a:solidFill>
          </a:ln>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1" name="100 Rectángulo"/>
          <p:cNvSpPr/>
          <p:nvPr/>
        </p:nvSpPr>
        <p:spPr>
          <a:xfrm>
            <a:off x="179512" y="4743841"/>
            <a:ext cx="387119" cy="394321"/>
          </a:xfrm>
          <a:prstGeom prst="rect">
            <a:avLst/>
          </a:prstGeom>
          <a:gradFill flip="none" rotWithShape="1">
            <a:gsLst>
              <a:gs pos="0">
                <a:srgbClr val="CCCCFF">
                  <a:alpha val="54000"/>
                </a:srgbClr>
              </a:gs>
              <a:gs pos="38000">
                <a:srgbClr val="5704FC">
                  <a:alpha val="71765"/>
                </a:srgbClr>
              </a:gs>
              <a:gs pos="80000">
                <a:srgbClr val="99CCFF">
                  <a:alpha val="78000"/>
                </a:srgbClr>
              </a:gs>
              <a:gs pos="100000">
                <a:srgbClr val="CCCCFF">
                  <a:alpha val="39000"/>
                </a:srgbClr>
              </a:gs>
            </a:gsLst>
            <a:lin ang="0" scaled="0"/>
            <a:tileRect/>
          </a:gradFill>
          <a:ln>
            <a:solidFill>
              <a:srgbClr val="FF6600"/>
            </a:solidFill>
          </a:ln>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8" name="87 Rectángulo"/>
          <p:cNvSpPr/>
          <p:nvPr/>
        </p:nvSpPr>
        <p:spPr>
          <a:xfrm>
            <a:off x="179512" y="2637709"/>
            <a:ext cx="387119" cy="394321"/>
          </a:xfrm>
          <a:prstGeom prst="rect">
            <a:avLst/>
          </a:prstGeom>
          <a:gradFill flip="none" rotWithShape="1">
            <a:gsLst>
              <a:gs pos="0">
                <a:srgbClr val="CCCCFF">
                  <a:alpha val="54000"/>
                </a:srgbClr>
              </a:gs>
              <a:gs pos="38000">
                <a:srgbClr val="5704FC">
                  <a:alpha val="71765"/>
                </a:srgbClr>
              </a:gs>
              <a:gs pos="80000">
                <a:srgbClr val="99CCFF">
                  <a:alpha val="78000"/>
                </a:srgbClr>
              </a:gs>
              <a:gs pos="100000">
                <a:srgbClr val="CCCCFF">
                  <a:alpha val="39000"/>
                </a:srgbClr>
              </a:gs>
            </a:gsLst>
            <a:lin ang="0" scaled="0"/>
            <a:tileRect/>
          </a:gradFill>
          <a:ln>
            <a:solidFill>
              <a:srgbClr val="FF6600"/>
            </a:solidFill>
          </a:ln>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9" name="88 Rectángulo"/>
          <p:cNvSpPr/>
          <p:nvPr/>
        </p:nvSpPr>
        <p:spPr>
          <a:xfrm>
            <a:off x="605371" y="3032030"/>
            <a:ext cx="387119" cy="394321"/>
          </a:xfrm>
          <a:prstGeom prst="rect">
            <a:avLst/>
          </a:prstGeom>
          <a:gradFill flip="none" rotWithShape="1">
            <a:gsLst>
              <a:gs pos="0">
                <a:srgbClr val="CCCCFF">
                  <a:alpha val="54000"/>
                </a:srgbClr>
              </a:gs>
              <a:gs pos="38000">
                <a:srgbClr val="5704FC">
                  <a:alpha val="71765"/>
                </a:srgbClr>
              </a:gs>
              <a:gs pos="80000">
                <a:srgbClr val="99CCFF">
                  <a:alpha val="78000"/>
                </a:srgbClr>
              </a:gs>
              <a:gs pos="100000">
                <a:srgbClr val="CCCCFF">
                  <a:alpha val="39000"/>
                </a:srgbClr>
              </a:gs>
            </a:gsLst>
            <a:lin ang="0" scaled="0"/>
            <a:tileRect/>
          </a:gradFill>
          <a:ln>
            <a:solidFill>
              <a:srgbClr val="FF6600"/>
            </a:solidFill>
          </a:ln>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0" name="89 Rectángulo"/>
          <p:cNvSpPr/>
          <p:nvPr/>
        </p:nvSpPr>
        <p:spPr>
          <a:xfrm>
            <a:off x="1031230" y="3426352"/>
            <a:ext cx="387119" cy="394321"/>
          </a:xfrm>
          <a:prstGeom prst="rect">
            <a:avLst/>
          </a:prstGeom>
          <a:gradFill flip="none" rotWithShape="1">
            <a:gsLst>
              <a:gs pos="0">
                <a:srgbClr val="CCCCFF">
                  <a:alpha val="54000"/>
                </a:srgbClr>
              </a:gs>
              <a:gs pos="38000">
                <a:srgbClr val="5704FC">
                  <a:alpha val="71765"/>
                </a:srgbClr>
              </a:gs>
              <a:gs pos="80000">
                <a:srgbClr val="99CCFF">
                  <a:alpha val="78000"/>
                </a:srgbClr>
              </a:gs>
              <a:gs pos="100000">
                <a:srgbClr val="CCCCFF">
                  <a:alpha val="39000"/>
                </a:srgbClr>
              </a:gs>
            </a:gsLst>
            <a:lin ang="0" scaled="0"/>
            <a:tileRect/>
          </a:gradFill>
          <a:ln>
            <a:solidFill>
              <a:srgbClr val="FF6600"/>
            </a:solidFill>
          </a:ln>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1" name="90 Rectángulo"/>
          <p:cNvSpPr/>
          <p:nvPr/>
        </p:nvSpPr>
        <p:spPr>
          <a:xfrm>
            <a:off x="1457089" y="3032030"/>
            <a:ext cx="387119" cy="394321"/>
          </a:xfrm>
          <a:prstGeom prst="rect">
            <a:avLst/>
          </a:prstGeom>
          <a:gradFill flip="none" rotWithShape="1">
            <a:gsLst>
              <a:gs pos="0">
                <a:srgbClr val="CCCCFF">
                  <a:alpha val="54000"/>
                </a:srgbClr>
              </a:gs>
              <a:gs pos="38000">
                <a:srgbClr val="5704FC">
                  <a:alpha val="71765"/>
                </a:srgbClr>
              </a:gs>
              <a:gs pos="80000">
                <a:srgbClr val="99CCFF">
                  <a:alpha val="78000"/>
                </a:srgbClr>
              </a:gs>
              <a:gs pos="100000">
                <a:srgbClr val="CCCCFF">
                  <a:alpha val="39000"/>
                </a:srgbClr>
              </a:gs>
            </a:gsLst>
            <a:lin ang="0" scaled="0"/>
            <a:tileRect/>
          </a:gradFill>
          <a:ln>
            <a:solidFill>
              <a:srgbClr val="FF6600"/>
            </a:solidFill>
          </a:ln>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2" name="91 Rectángulo"/>
          <p:cNvSpPr/>
          <p:nvPr/>
        </p:nvSpPr>
        <p:spPr>
          <a:xfrm>
            <a:off x="1882948" y="2637709"/>
            <a:ext cx="387119" cy="394321"/>
          </a:xfrm>
          <a:prstGeom prst="rect">
            <a:avLst/>
          </a:prstGeom>
          <a:gradFill flip="none" rotWithShape="1">
            <a:gsLst>
              <a:gs pos="0">
                <a:srgbClr val="CCCCFF">
                  <a:alpha val="54000"/>
                </a:srgbClr>
              </a:gs>
              <a:gs pos="38000">
                <a:srgbClr val="5704FC">
                  <a:alpha val="71765"/>
                </a:srgbClr>
              </a:gs>
              <a:gs pos="80000">
                <a:srgbClr val="99CCFF">
                  <a:alpha val="78000"/>
                </a:srgbClr>
              </a:gs>
              <a:gs pos="100000">
                <a:srgbClr val="CCCCFF">
                  <a:alpha val="39000"/>
                </a:srgbClr>
              </a:gs>
            </a:gsLst>
            <a:lin ang="0" scaled="0"/>
            <a:tileRect/>
          </a:gradFill>
          <a:ln>
            <a:solidFill>
              <a:srgbClr val="FF6600"/>
            </a:solidFill>
          </a:ln>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82 Rectángulo"/>
          <p:cNvSpPr/>
          <p:nvPr/>
        </p:nvSpPr>
        <p:spPr>
          <a:xfrm>
            <a:off x="2409437" y="2606030"/>
            <a:ext cx="387119" cy="394321"/>
          </a:xfrm>
          <a:prstGeom prst="rect">
            <a:avLst/>
          </a:prstGeom>
          <a:gradFill flip="none" rotWithShape="1">
            <a:gsLst>
              <a:gs pos="0">
                <a:srgbClr val="CCCCFF">
                  <a:alpha val="54000"/>
                </a:srgbClr>
              </a:gs>
              <a:gs pos="38000">
                <a:srgbClr val="5704FC">
                  <a:alpha val="71765"/>
                </a:srgbClr>
              </a:gs>
              <a:gs pos="80000">
                <a:srgbClr val="99CCFF">
                  <a:alpha val="78000"/>
                </a:srgbClr>
              </a:gs>
              <a:gs pos="100000">
                <a:srgbClr val="CCCCFF">
                  <a:alpha val="39000"/>
                </a:srgbClr>
              </a:gs>
            </a:gsLst>
            <a:lin ang="0" scaled="0"/>
            <a:tileRect/>
          </a:gradFill>
          <a:ln>
            <a:solidFill>
              <a:srgbClr val="FF6600"/>
            </a:solidFill>
          </a:ln>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4" name="83 Rectángulo"/>
          <p:cNvSpPr/>
          <p:nvPr/>
        </p:nvSpPr>
        <p:spPr>
          <a:xfrm>
            <a:off x="2835296" y="3000351"/>
            <a:ext cx="387119" cy="394321"/>
          </a:xfrm>
          <a:prstGeom prst="rect">
            <a:avLst/>
          </a:prstGeom>
          <a:gradFill flip="none" rotWithShape="1">
            <a:gsLst>
              <a:gs pos="0">
                <a:srgbClr val="CCCCFF">
                  <a:alpha val="54000"/>
                </a:srgbClr>
              </a:gs>
              <a:gs pos="38000">
                <a:srgbClr val="5704FC">
                  <a:alpha val="71765"/>
                </a:srgbClr>
              </a:gs>
              <a:gs pos="80000">
                <a:srgbClr val="99CCFF">
                  <a:alpha val="78000"/>
                </a:srgbClr>
              </a:gs>
              <a:gs pos="100000">
                <a:srgbClr val="CCCCFF">
                  <a:alpha val="39000"/>
                </a:srgbClr>
              </a:gs>
            </a:gsLst>
            <a:lin ang="0" scaled="0"/>
            <a:tileRect/>
          </a:gradFill>
          <a:ln>
            <a:solidFill>
              <a:srgbClr val="FF6600"/>
            </a:solidFill>
          </a:ln>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5" name="84 Rectángulo"/>
          <p:cNvSpPr/>
          <p:nvPr/>
        </p:nvSpPr>
        <p:spPr>
          <a:xfrm>
            <a:off x="3261155" y="3394673"/>
            <a:ext cx="387119" cy="394321"/>
          </a:xfrm>
          <a:prstGeom prst="rect">
            <a:avLst/>
          </a:prstGeom>
          <a:gradFill flip="none" rotWithShape="1">
            <a:gsLst>
              <a:gs pos="0">
                <a:srgbClr val="CCCCFF">
                  <a:alpha val="54000"/>
                </a:srgbClr>
              </a:gs>
              <a:gs pos="38000">
                <a:srgbClr val="5704FC">
                  <a:alpha val="71765"/>
                </a:srgbClr>
              </a:gs>
              <a:gs pos="80000">
                <a:srgbClr val="99CCFF">
                  <a:alpha val="78000"/>
                </a:srgbClr>
              </a:gs>
              <a:gs pos="100000">
                <a:srgbClr val="CCCCFF">
                  <a:alpha val="39000"/>
                </a:srgbClr>
              </a:gs>
            </a:gsLst>
            <a:lin ang="0" scaled="0"/>
            <a:tileRect/>
          </a:gradFill>
          <a:ln>
            <a:solidFill>
              <a:srgbClr val="FF6600"/>
            </a:solidFill>
          </a:ln>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6" name="85 Rectángulo"/>
          <p:cNvSpPr/>
          <p:nvPr/>
        </p:nvSpPr>
        <p:spPr>
          <a:xfrm>
            <a:off x="3687014" y="3000351"/>
            <a:ext cx="387119" cy="394321"/>
          </a:xfrm>
          <a:prstGeom prst="rect">
            <a:avLst/>
          </a:prstGeom>
          <a:gradFill flip="none" rotWithShape="1">
            <a:gsLst>
              <a:gs pos="0">
                <a:srgbClr val="CCCCFF">
                  <a:alpha val="54000"/>
                </a:srgbClr>
              </a:gs>
              <a:gs pos="38000">
                <a:srgbClr val="5704FC">
                  <a:alpha val="71765"/>
                </a:srgbClr>
              </a:gs>
              <a:gs pos="80000">
                <a:srgbClr val="99CCFF">
                  <a:alpha val="78000"/>
                </a:srgbClr>
              </a:gs>
              <a:gs pos="100000">
                <a:srgbClr val="CCCCFF">
                  <a:alpha val="39000"/>
                </a:srgbClr>
              </a:gs>
            </a:gsLst>
            <a:lin ang="0" scaled="0"/>
            <a:tileRect/>
          </a:gradFill>
          <a:ln>
            <a:solidFill>
              <a:srgbClr val="FF6600"/>
            </a:solidFill>
          </a:ln>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7" name="86 Rectángulo"/>
          <p:cNvSpPr/>
          <p:nvPr/>
        </p:nvSpPr>
        <p:spPr>
          <a:xfrm>
            <a:off x="4112873" y="2606030"/>
            <a:ext cx="387119" cy="394321"/>
          </a:xfrm>
          <a:prstGeom prst="rect">
            <a:avLst/>
          </a:prstGeom>
          <a:gradFill flip="none" rotWithShape="1">
            <a:gsLst>
              <a:gs pos="0">
                <a:srgbClr val="CCCCFF">
                  <a:alpha val="54000"/>
                </a:srgbClr>
              </a:gs>
              <a:gs pos="38000">
                <a:srgbClr val="5704FC">
                  <a:alpha val="71765"/>
                </a:srgbClr>
              </a:gs>
              <a:gs pos="80000">
                <a:srgbClr val="99CCFF">
                  <a:alpha val="78000"/>
                </a:srgbClr>
              </a:gs>
              <a:gs pos="100000">
                <a:srgbClr val="CCCCFF">
                  <a:alpha val="39000"/>
                </a:srgbClr>
              </a:gs>
            </a:gsLst>
            <a:lin ang="0" scaled="0"/>
            <a:tileRect/>
          </a:gradFill>
          <a:ln>
            <a:solidFill>
              <a:srgbClr val="FF6600"/>
            </a:solidFill>
          </a:ln>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6" name="75 Rectángulo"/>
          <p:cNvSpPr/>
          <p:nvPr/>
        </p:nvSpPr>
        <p:spPr>
          <a:xfrm>
            <a:off x="4644008" y="2603429"/>
            <a:ext cx="387119" cy="394321"/>
          </a:xfrm>
          <a:prstGeom prst="rect">
            <a:avLst/>
          </a:prstGeom>
          <a:gradFill flip="none" rotWithShape="1">
            <a:gsLst>
              <a:gs pos="0">
                <a:srgbClr val="CCCCFF">
                  <a:alpha val="54000"/>
                </a:srgbClr>
              </a:gs>
              <a:gs pos="38000">
                <a:srgbClr val="5704FC">
                  <a:alpha val="71765"/>
                </a:srgbClr>
              </a:gs>
              <a:gs pos="80000">
                <a:srgbClr val="99CCFF">
                  <a:alpha val="78000"/>
                </a:srgbClr>
              </a:gs>
              <a:gs pos="100000">
                <a:srgbClr val="CCCCFF">
                  <a:alpha val="39000"/>
                </a:srgbClr>
              </a:gs>
            </a:gsLst>
            <a:lin ang="0" scaled="0"/>
            <a:tileRect/>
          </a:gradFill>
          <a:ln>
            <a:solidFill>
              <a:srgbClr val="FF6600"/>
            </a:solidFill>
          </a:ln>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7" name="76 Rectángulo"/>
          <p:cNvSpPr/>
          <p:nvPr/>
        </p:nvSpPr>
        <p:spPr>
          <a:xfrm>
            <a:off x="5069867" y="2997750"/>
            <a:ext cx="387119" cy="394321"/>
          </a:xfrm>
          <a:prstGeom prst="rect">
            <a:avLst/>
          </a:prstGeom>
          <a:gradFill flip="none" rotWithShape="1">
            <a:gsLst>
              <a:gs pos="0">
                <a:srgbClr val="CCCCFF">
                  <a:alpha val="54000"/>
                </a:srgbClr>
              </a:gs>
              <a:gs pos="38000">
                <a:srgbClr val="5704FC">
                  <a:alpha val="71765"/>
                </a:srgbClr>
              </a:gs>
              <a:gs pos="80000">
                <a:srgbClr val="99CCFF">
                  <a:alpha val="78000"/>
                </a:srgbClr>
              </a:gs>
              <a:gs pos="100000">
                <a:srgbClr val="CCCCFF">
                  <a:alpha val="39000"/>
                </a:srgbClr>
              </a:gs>
            </a:gsLst>
            <a:lin ang="0" scaled="0"/>
            <a:tileRect/>
          </a:gradFill>
          <a:ln>
            <a:solidFill>
              <a:srgbClr val="FF6600"/>
            </a:solidFill>
          </a:ln>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77 Rectángulo"/>
          <p:cNvSpPr/>
          <p:nvPr/>
        </p:nvSpPr>
        <p:spPr>
          <a:xfrm>
            <a:off x="5495726" y="3392072"/>
            <a:ext cx="387119" cy="394321"/>
          </a:xfrm>
          <a:prstGeom prst="rect">
            <a:avLst/>
          </a:prstGeom>
          <a:gradFill flip="none" rotWithShape="1">
            <a:gsLst>
              <a:gs pos="0">
                <a:srgbClr val="CCCCFF">
                  <a:alpha val="54000"/>
                </a:srgbClr>
              </a:gs>
              <a:gs pos="38000">
                <a:srgbClr val="5704FC">
                  <a:alpha val="71765"/>
                </a:srgbClr>
              </a:gs>
              <a:gs pos="80000">
                <a:srgbClr val="99CCFF">
                  <a:alpha val="78000"/>
                </a:srgbClr>
              </a:gs>
              <a:gs pos="100000">
                <a:srgbClr val="CCCCFF">
                  <a:alpha val="39000"/>
                </a:srgbClr>
              </a:gs>
            </a:gsLst>
            <a:lin ang="0" scaled="0"/>
            <a:tileRect/>
          </a:gradFill>
          <a:ln>
            <a:solidFill>
              <a:srgbClr val="FF6600"/>
            </a:solidFill>
          </a:ln>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78 Rectángulo"/>
          <p:cNvSpPr/>
          <p:nvPr/>
        </p:nvSpPr>
        <p:spPr>
          <a:xfrm>
            <a:off x="5921585" y="2997750"/>
            <a:ext cx="387119" cy="394321"/>
          </a:xfrm>
          <a:prstGeom prst="rect">
            <a:avLst/>
          </a:prstGeom>
          <a:gradFill flip="none" rotWithShape="1">
            <a:gsLst>
              <a:gs pos="0">
                <a:srgbClr val="CCCCFF">
                  <a:alpha val="54000"/>
                </a:srgbClr>
              </a:gs>
              <a:gs pos="38000">
                <a:srgbClr val="5704FC">
                  <a:alpha val="71765"/>
                </a:srgbClr>
              </a:gs>
              <a:gs pos="80000">
                <a:srgbClr val="99CCFF">
                  <a:alpha val="78000"/>
                </a:srgbClr>
              </a:gs>
              <a:gs pos="100000">
                <a:srgbClr val="CCCCFF">
                  <a:alpha val="39000"/>
                </a:srgbClr>
              </a:gs>
            </a:gsLst>
            <a:lin ang="0" scaled="0"/>
            <a:tileRect/>
          </a:gradFill>
          <a:ln>
            <a:solidFill>
              <a:srgbClr val="FF6600"/>
            </a:solidFill>
          </a:ln>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79 Rectángulo"/>
          <p:cNvSpPr/>
          <p:nvPr/>
        </p:nvSpPr>
        <p:spPr>
          <a:xfrm>
            <a:off x="6347444" y="2603429"/>
            <a:ext cx="387119" cy="394321"/>
          </a:xfrm>
          <a:prstGeom prst="rect">
            <a:avLst/>
          </a:prstGeom>
          <a:gradFill flip="none" rotWithShape="1">
            <a:gsLst>
              <a:gs pos="0">
                <a:srgbClr val="CCCCFF">
                  <a:alpha val="54000"/>
                </a:srgbClr>
              </a:gs>
              <a:gs pos="38000">
                <a:srgbClr val="5704FC">
                  <a:alpha val="71765"/>
                </a:srgbClr>
              </a:gs>
              <a:gs pos="80000">
                <a:srgbClr val="99CCFF">
                  <a:alpha val="78000"/>
                </a:srgbClr>
              </a:gs>
              <a:gs pos="100000">
                <a:srgbClr val="CCCCFF">
                  <a:alpha val="39000"/>
                </a:srgbClr>
              </a:gs>
            </a:gsLst>
            <a:lin ang="0" scaled="0"/>
            <a:tileRect/>
          </a:gradFill>
          <a:ln>
            <a:solidFill>
              <a:srgbClr val="FF6600"/>
            </a:solidFill>
          </a:ln>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1" name="70 Rectángulo"/>
          <p:cNvSpPr/>
          <p:nvPr/>
        </p:nvSpPr>
        <p:spPr>
          <a:xfrm>
            <a:off x="6873933" y="2571750"/>
            <a:ext cx="387119" cy="394321"/>
          </a:xfrm>
          <a:prstGeom prst="rect">
            <a:avLst/>
          </a:prstGeom>
          <a:gradFill flip="none" rotWithShape="1">
            <a:gsLst>
              <a:gs pos="0">
                <a:srgbClr val="CCCCFF">
                  <a:alpha val="54000"/>
                </a:srgbClr>
              </a:gs>
              <a:gs pos="38000">
                <a:srgbClr val="5704FC">
                  <a:alpha val="71765"/>
                </a:srgbClr>
              </a:gs>
              <a:gs pos="80000">
                <a:srgbClr val="99CCFF">
                  <a:alpha val="78000"/>
                </a:srgbClr>
              </a:gs>
              <a:gs pos="100000">
                <a:srgbClr val="CCCCFF">
                  <a:alpha val="39000"/>
                </a:srgbClr>
              </a:gs>
            </a:gsLst>
            <a:lin ang="0" scaled="0"/>
            <a:tileRect/>
          </a:gradFill>
          <a:ln>
            <a:solidFill>
              <a:srgbClr val="FF6600"/>
            </a:solidFill>
          </a:ln>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2" name="71 Rectángulo"/>
          <p:cNvSpPr/>
          <p:nvPr/>
        </p:nvSpPr>
        <p:spPr>
          <a:xfrm>
            <a:off x="7299792" y="2966071"/>
            <a:ext cx="387119" cy="394321"/>
          </a:xfrm>
          <a:prstGeom prst="rect">
            <a:avLst/>
          </a:prstGeom>
          <a:gradFill flip="none" rotWithShape="1">
            <a:gsLst>
              <a:gs pos="0">
                <a:srgbClr val="CCCCFF">
                  <a:alpha val="54000"/>
                </a:srgbClr>
              </a:gs>
              <a:gs pos="38000">
                <a:srgbClr val="5704FC">
                  <a:alpha val="71765"/>
                </a:srgbClr>
              </a:gs>
              <a:gs pos="80000">
                <a:srgbClr val="99CCFF">
                  <a:alpha val="78000"/>
                </a:srgbClr>
              </a:gs>
              <a:gs pos="100000">
                <a:srgbClr val="CCCCFF">
                  <a:alpha val="39000"/>
                </a:srgbClr>
              </a:gs>
            </a:gsLst>
            <a:lin ang="0" scaled="0"/>
            <a:tileRect/>
          </a:gradFill>
          <a:ln>
            <a:solidFill>
              <a:srgbClr val="FF6600"/>
            </a:solidFill>
          </a:ln>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3" name="72 Rectángulo"/>
          <p:cNvSpPr/>
          <p:nvPr/>
        </p:nvSpPr>
        <p:spPr>
          <a:xfrm>
            <a:off x="7725651" y="3360393"/>
            <a:ext cx="387119" cy="394321"/>
          </a:xfrm>
          <a:prstGeom prst="rect">
            <a:avLst/>
          </a:prstGeom>
          <a:gradFill flip="none" rotWithShape="1">
            <a:gsLst>
              <a:gs pos="0">
                <a:srgbClr val="CCCCFF">
                  <a:alpha val="54000"/>
                </a:srgbClr>
              </a:gs>
              <a:gs pos="38000">
                <a:srgbClr val="5704FC">
                  <a:alpha val="71765"/>
                </a:srgbClr>
              </a:gs>
              <a:gs pos="80000">
                <a:srgbClr val="99CCFF">
                  <a:alpha val="78000"/>
                </a:srgbClr>
              </a:gs>
              <a:gs pos="100000">
                <a:srgbClr val="CCCCFF">
                  <a:alpha val="39000"/>
                </a:srgbClr>
              </a:gs>
            </a:gsLst>
            <a:lin ang="0" scaled="0"/>
            <a:tileRect/>
          </a:gradFill>
          <a:ln>
            <a:solidFill>
              <a:srgbClr val="FF6600"/>
            </a:solidFill>
          </a:ln>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4" name="73 Rectángulo"/>
          <p:cNvSpPr/>
          <p:nvPr/>
        </p:nvSpPr>
        <p:spPr>
          <a:xfrm>
            <a:off x="8151510" y="2966071"/>
            <a:ext cx="387119" cy="394321"/>
          </a:xfrm>
          <a:prstGeom prst="rect">
            <a:avLst/>
          </a:prstGeom>
          <a:gradFill flip="none" rotWithShape="1">
            <a:gsLst>
              <a:gs pos="0">
                <a:srgbClr val="CCCCFF">
                  <a:alpha val="54000"/>
                </a:srgbClr>
              </a:gs>
              <a:gs pos="38000">
                <a:srgbClr val="5704FC">
                  <a:alpha val="71765"/>
                </a:srgbClr>
              </a:gs>
              <a:gs pos="80000">
                <a:srgbClr val="99CCFF">
                  <a:alpha val="78000"/>
                </a:srgbClr>
              </a:gs>
              <a:gs pos="100000">
                <a:srgbClr val="CCCCFF">
                  <a:alpha val="39000"/>
                </a:srgbClr>
              </a:gs>
            </a:gsLst>
            <a:lin ang="0" scaled="0"/>
            <a:tileRect/>
          </a:gradFill>
          <a:ln>
            <a:solidFill>
              <a:srgbClr val="FF6600"/>
            </a:solidFill>
          </a:ln>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5" name="74 Rectángulo"/>
          <p:cNvSpPr/>
          <p:nvPr/>
        </p:nvSpPr>
        <p:spPr>
          <a:xfrm>
            <a:off x="8577369" y="2571750"/>
            <a:ext cx="387119" cy="394321"/>
          </a:xfrm>
          <a:prstGeom prst="rect">
            <a:avLst/>
          </a:prstGeom>
          <a:gradFill flip="none" rotWithShape="1">
            <a:gsLst>
              <a:gs pos="0">
                <a:srgbClr val="CCCCFF">
                  <a:alpha val="54000"/>
                </a:srgbClr>
              </a:gs>
              <a:gs pos="38000">
                <a:srgbClr val="5704FC">
                  <a:alpha val="71765"/>
                </a:srgbClr>
              </a:gs>
              <a:gs pos="80000">
                <a:srgbClr val="99CCFF">
                  <a:alpha val="78000"/>
                </a:srgbClr>
              </a:gs>
              <a:gs pos="100000">
                <a:srgbClr val="CCCCFF">
                  <a:alpha val="39000"/>
                </a:srgbClr>
              </a:gs>
            </a:gsLst>
            <a:lin ang="0" scaled="0"/>
            <a:tileRect/>
          </a:gradFill>
          <a:ln>
            <a:solidFill>
              <a:srgbClr val="FF6600"/>
            </a:solidFill>
          </a:ln>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3" name="92 Rectángulo"/>
          <p:cNvSpPr/>
          <p:nvPr/>
        </p:nvSpPr>
        <p:spPr>
          <a:xfrm rot="10800000">
            <a:off x="0" y="0"/>
            <a:ext cx="9144000" cy="5143500"/>
          </a:xfrm>
          <a:prstGeom prst="rect">
            <a:avLst/>
          </a:prstGeom>
          <a:gradFill>
            <a:gsLst>
              <a:gs pos="78000">
                <a:srgbClr val="FC4B04"/>
              </a:gs>
              <a:gs pos="0">
                <a:schemeClr val="tx1"/>
              </a:gs>
              <a:gs pos="100000">
                <a:srgbClr val="FF3300"/>
              </a:gs>
              <a:gs pos="66000">
                <a:schemeClr val="tx1"/>
              </a:gs>
              <a:gs pos="90000">
                <a:schemeClr val="tx1"/>
              </a:gs>
              <a:gs pos="44000">
                <a:schemeClr val="tx1"/>
              </a:gs>
              <a:gs pos="54000">
                <a:srgbClr val="FA4C06"/>
              </a:gs>
              <a:gs pos="33000">
                <a:srgbClr val="FD5003"/>
              </a:gs>
              <a:gs pos="23000">
                <a:schemeClr val="tx1"/>
              </a:gs>
              <a:gs pos="12000">
                <a:srgbClr val="FF4A01"/>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5433551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4000" fill="hold"/>
                                        <p:tgtEl>
                                          <p:spTgt spid="2"/>
                                        </p:tgtEl>
                                        <p:attrNameLst>
                                          <p:attrName>ppt_x</p:attrName>
                                        </p:attrNameLst>
                                      </p:cBhvr>
                                      <p:tavLst>
                                        <p:tav tm="0">
                                          <p:val>
                                            <p:strVal val="#ppt_x"/>
                                          </p:val>
                                        </p:tav>
                                        <p:tav tm="100000">
                                          <p:val>
                                            <p:strVal val="#ppt_x"/>
                                          </p:val>
                                        </p:tav>
                                      </p:tavLst>
                                    </p:anim>
                                    <p:anim calcmode="lin" valueType="num">
                                      <p:cBhvr additive="base">
                                        <p:cTn id="8" dur="4000" fill="hold"/>
                                        <p:tgtEl>
                                          <p:spTgt spid="2"/>
                                        </p:tgtEl>
                                        <p:attrNameLst>
                                          <p:attrName>ppt_y</p:attrName>
                                        </p:attrNameLst>
                                      </p:cBhvr>
                                      <p:tavLst>
                                        <p:tav tm="0">
                                          <p:val>
                                            <p:strVal val="0-#ppt_h/2"/>
                                          </p:val>
                                        </p:tav>
                                        <p:tav tm="100000">
                                          <p:val>
                                            <p:strVal val="#ppt_y"/>
                                          </p:val>
                                        </p:tav>
                                      </p:tavLst>
                                    </p:anim>
                                  </p:childTnLst>
                                </p:cTn>
                              </p:par>
                              <p:par>
                                <p:cTn id="9" presetID="19" presetClass="entr" presetSubtype="5" fill="hold" grpId="1"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4000" fill="hold"/>
                                        <p:tgtEl>
                                          <p:spTgt spid="2"/>
                                        </p:tgtEl>
                                        <p:attrNameLst>
                                          <p:attrName>ppt_w</p:attrName>
                                        </p:attrNameLst>
                                      </p:cBhvr>
                                      <p:tavLst>
                                        <p:tav tm="0">
                                          <p:val>
                                            <p:strVal val="#ppt_w"/>
                                          </p:val>
                                        </p:tav>
                                        <p:tav tm="100000">
                                          <p:val>
                                            <p:strVal val="#ppt_w"/>
                                          </p:val>
                                        </p:tav>
                                      </p:tavLst>
                                    </p:anim>
                                    <p:anim calcmode="lin" valueType="num">
                                      <p:cBhvr>
                                        <p:cTn id="12" dur="4000" fill="hold"/>
                                        <p:tgtEl>
                                          <p:spTgt spid="2"/>
                                        </p:tgtEl>
                                        <p:attrNameLst>
                                          <p:attrName>ppt_h</p:attrName>
                                        </p:attrNameLst>
                                      </p:cBhvr>
                                      <p:tavLst>
                                        <p:tav tm="0" fmla="#ppt_h*sin(2.5*pi*$)">
                                          <p:val>
                                            <p:fltVal val="0"/>
                                          </p:val>
                                        </p:tav>
                                        <p:tav tm="100000">
                                          <p:val>
                                            <p:fltVal val="1"/>
                                          </p:val>
                                        </p:tav>
                                      </p:tavLst>
                                    </p:anim>
                                  </p:childTnLst>
                                </p:cTn>
                              </p:par>
                              <p:par>
                                <p:cTn id="13" presetID="2" presetClass="exit" presetSubtype="4" fill="hold" grpId="2" nodeType="withEffect">
                                  <p:stCondLst>
                                    <p:cond delay="0"/>
                                  </p:stCondLst>
                                  <p:childTnLst>
                                    <p:anim calcmode="lin" valueType="num">
                                      <p:cBhvr additive="base">
                                        <p:cTn id="14" dur="4500"/>
                                        <p:tgtEl>
                                          <p:spTgt spid="2"/>
                                        </p:tgtEl>
                                        <p:attrNameLst>
                                          <p:attrName>ppt_x</p:attrName>
                                        </p:attrNameLst>
                                      </p:cBhvr>
                                      <p:tavLst>
                                        <p:tav tm="0">
                                          <p:val>
                                            <p:strVal val="ppt_x"/>
                                          </p:val>
                                        </p:tav>
                                        <p:tav tm="100000">
                                          <p:val>
                                            <p:strVal val="ppt_x"/>
                                          </p:val>
                                        </p:tav>
                                      </p:tavLst>
                                    </p:anim>
                                    <p:anim calcmode="lin" valueType="num">
                                      <p:cBhvr additive="base">
                                        <p:cTn id="15" dur="4500"/>
                                        <p:tgtEl>
                                          <p:spTgt spid="2"/>
                                        </p:tgtEl>
                                        <p:attrNameLst>
                                          <p:attrName>ppt_y</p:attrName>
                                        </p:attrNameLst>
                                      </p:cBhvr>
                                      <p:tavLst>
                                        <p:tav tm="0">
                                          <p:val>
                                            <p:strVal val="ppt_y"/>
                                          </p:val>
                                        </p:tav>
                                        <p:tav tm="100000">
                                          <p:val>
                                            <p:strVal val="1+ppt_h/2"/>
                                          </p:val>
                                        </p:tav>
                                      </p:tavLst>
                                    </p:anim>
                                    <p:set>
                                      <p:cBhvr>
                                        <p:cTn id="16" dur="1" fill="hold">
                                          <p:stCondLst>
                                            <p:cond delay="4499"/>
                                          </p:stCondLst>
                                        </p:cTn>
                                        <p:tgtEl>
                                          <p:spTgt spid="2"/>
                                        </p:tgtEl>
                                        <p:attrNameLst>
                                          <p:attrName>style.visibility</p:attrName>
                                        </p:attrNameLst>
                                      </p:cBhvr>
                                      <p:to>
                                        <p:strVal val="hidden"/>
                                      </p:to>
                                    </p:set>
                                  </p:childTnLst>
                                </p:cTn>
                              </p:par>
                              <p:par>
                                <p:cTn id="17" presetID="3" presetClass="exit" presetSubtype="10" fill="hold" grpId="3" nodeType="withEffect">
                                  <p:stCondLst>
                                    <p:cond delay="0"/>
                                  </p:stCondLst>
                                  <p:childTnLst>
                                    <p:animEffect transition="out" filter="blinds(horizontal)">
                                      <p:cBhvr>
                                        <p:cTn id="18" dur="6000"/>
                                        <p:tgtEl>
                                          <p:spTgt spid="2"/>
                                        </p:tgtEl>
                                      </p:cBhvr>
                                    </p:animEffect>
                                    <p:set>
                                      <p:cBhvr>
                                        <p:cTn id="19" dur="1" fill="hold">
                                          <p:stCondLst>
                                            <p:cond delay="5999"/>
                                          </p:stCondLst>
                                        </p:cTn>
                                        <p:tgtEl>
                                          <p:spTgt spid="2"/>
                                        </p:tgtEl>
                                        <p:attrNameLst>
                                          <p:attrName>style.visibility</p:attrName>
                                        </p:attrNameLst>
                                      </p:cBhvr>
                                      <p:to>
                                        <p:strVal val="hidden"/>
                                      </p:to>
                                    </p:set>
                                  </p:childTnLst>
                                </p:cTn>
                              </p:par>
                              <p:par>
                                <p:cTn id="20" presetID="2" presetClass="entr" presetSubtype="1" fill="hold" grpId="0" nodeType="withEffect">
                                  <p:stCondLst>
                                    <p:cond delay="0"/>
                                  </p:stCondLst>
                                  <p:childTnLst>
                                    <p:set>
                                      <p:cBhvr>
                                        <p:cTn id="21" dur="1" fill="hold">
                                          <p:stCondLst>
                                            <p:cond delay="0"/>
                                          </p:stCondLst>
                                        </p:cTn>
                                        <p:tgtEl>
                                          <p:spTgt spid="3"/>
                                        </p:tgtEl>
                                        <p:attrNameLst>
                                          <p:attrName>style.visibility</p:attrName>
                                        </p:attrNameLst>
                                      </p:cBhvr>
                                      <p:to>
                                        <p:strVal val="visible"/>
                                      </p:to>
                                    </p:set>
                                    <p:anim calcmode="lin" valueType="num">
                                      <p:cBhvr additive="base">
                                        <p:cTn id="22" dur="4000" fill="hold"/>
                                        <p:tgtEl>
                                          <p:spTgt spid="3"/>
                                        </p:tgtEl>
                                        <p:attrNameLst>
                                          <p:attrName>ppt_x</p:attrName>
                                        </p:attrNameLst>
                                      </p:cBhvr>
                                      <p:tavLst>
                                        <p:tav tm="0">
                                          <p:val>
                                            <p:strVal val="#ppt_x"/>
                                          </p:val>
                                        </p:tav>
                                        <p:tav tm="100000">
                                          <p:val>
                                            <p:strVal val="#ppt_x"/>
                                          </p:val>
                                        </p:tav>
                                      </p:tavLst>
                                    </p:anim>
                                    <p:anim calcmode="lin" valueType="num">
                                      <p:cBhvr additive="base">
                                        <p:cTn id="23" dur="4000" fill="hold"/>
                                        <p:tgtEl>
                                          <p:spTgt spid="3"/>
                                        </p:tgtEl>
                                        <p:attrNameLst>
                                          <p:attrName>ppt_y</p:attrName>
                                        </p:attrNameLst>
                                      </p:cBhvr>
                                      <p:tavLst>
                                        <p:tav tm="0">
                                          <p:val>
                                            <p:strVal val="0-#ppt_h/2"/>
                                          </p:val>
                                        </p:tav>
                                        <p:tav tm="100000">
                                          <p:val>
                                            <p:strVal val="#ppt_y"/>
                                          </p:val>
                                        </p:tav>
                                      </p:tavLst>
                                    </p:anim>
                                  </p:childTnLst>
                                </p:cTn>
                              </p:par>
                              <p:par>
                                <p:cTn id="24" presetID="19" presetClass="entr" presetSubtype="5" fill="hold" grpId="1" nodeType="withEffect">
                                  <p:stCondLst>
                                    <p:cond delay="0"/>
                                  </p:stCondLst>
                                  <p:childTnLst>
                                    <p:set>
                                      <p:cBhvr>
                                        <p:cTn id="25" dur="1" fill="hold">
                                          <p:stCondLst>
                                            <p:cond delay="0"/>
                                          </p:stCondLst>
                                        </p:cTn>
                                        <p:tgtEl>
                                          <p:spTgt spid="3"/>
                                        </p:tgtEl>
                                        <p:attrNameLst>
                                          <p:attrName>style.visibility</p:attrName>
                                        </p:attrNameLst>
                                      </p:cBhvr>
                                      <p:to>
                                        <p:strVal val="visible"/>
                                      </p:to>
                                    </p:set>
                                    <p:anim calcmode="lin" valueType="num">
                                      <p:cBhvr>
                                        <p:cTn id="26" dur="4000" fill="hold"/>
                                        <p:tgtEl>
                                          <p:spTgt spid="3"/>
                                        </p:tgtEl>
                                        <p:attrNameLst>
                                          <p:attrName>ppt_w</p:attrName>
                                        </p:attrNameLst>
                                      </p:cBhvr>
                                      <p:tavLst>
                                        <p:tav tm="0">
                                          <p:val>
                                            <p:strVal val="#ppt_w"/>
                                          </p:val>
                                        </p:tav>
                                        <p:tav tm="100000">
                                          <p:val>
                                            <p:strVal val="#ppt_w"/>
                                          </p:val>
                                        </p:tav>
                                      </p:tavLst>
                                    </p:anim>
                                    <p:anim calcmode="lin" valueType="num">
                                      <p:cBhvr>
                                        <p:cTn id="27" dur="4000" fill="hold"/>
                                        <p:tgtEl>
                                          <p:spTgt spid="3"/>
                                        </p:tgtEl>
                                        <p:attrNameLst>
                                          <p:attrName>ppt_h</p:attrName>
                                        </p:attrNameLst>
                                      </p:cBhvr>
                                      <p:tavLst>
                                        <p:tav tm="0" fmla="#ppt_h*sin(2.5*pi*$)">
                                          <p:val>
                                            <p:fltVal val="0"/>
                                          </p:val>
                                        </p:tav>
                                        <p:tav tm="100000">
                                          <p:val>
                                            <p:fltVal val="1"/>
                                          </p:val>
                                        </p:tav>
                                      </p:tavLst>
                                    </p:anim>
                                  </p:childTnLst>
                                </p:cTn>
                              </p:par>
                              <p:par>
                                <p:cTn id="28" presetID="2" presetClass="exit" presetSubtype="4" fill="hold" grpId="2" nodeType="withEffect">
                                  <p:stCondLst>
                                    <p:cond delay="0"/>
                                  </p:stCondLst>
                                  <p:childTnLst>
                                    <p:anim calcmode="lin" valueType="num">
                                      <p:cBhvr additive="base">
                                        <p:cTn id="29" dur="4500"/>
                                        <p:tgtEl>
                                          <p:spTgt spid="3"/>
                                        </p:tgtEl>
                                        <p:attrNameLst>
                                          <p:attrName>ppt_x</p:attrName>
                                        </p:attrNameLst>
                                      </p:cBhvr>
                                      <p:tavLst>
                                        <p:tav tm="0">
                                          <p:val>
                                            <p:strVal val="ppt_x"/>
                                          </p:val>
                                        </p:tav>
                                        <p:tav tm="100000">
                                          <p:val>
                                            <p:strVal val="ppt_x"/>
                                          </p:val>
                                        </p:tav>
                                      </p:tavLst>
                                    </p:anim>
                                    <p:anim calcmode="lin" valueType="num">
                                      <p:cBhvr additive="base">
                                        <p:cTn id="30" dur="4500"/>
                                        <p:tgtEl>
                                          <p:spTgt spid="3"/>
                                        </p:tgtEl>
                                        <p:attrNameLst>
                                          <p:attrName>ppt_y</p:attrName>
                                        </p:attrNameLst>
                                      </p:cBhvr>
                                      <p:tavLst>
                                        <p:tav tm="0">
                                          <p:val>
                                            <p:strVal val="ppt_y"/>
                                          </p:val>
                                        </p:tav>
                                        <p:tav tm="100000">
                                          <p:val>
                                            <p:strVal val="1+ppt_h/2"/>
                                          </p:val>
                                        </p:tav>
                                      </p:tavLst>
                                    </p:anim>
                                    <p:set>
                                      <p:cBhvr>
                                        <p:cTn id="31" dur="1" fill="hold">
                                          <p:stCondLst>
                                            <p:cond delay="4499"/>
                                          </p:stCondLst>
                                        </p:cTn>
                                        <p:tgtEl>
                                          <p:spTgt spid="3"/>
                                        </p:tgtEl>
                                        <p:attrNameLst>
                                          <p:attrName>style.visibility</p:attrName>
                                        </p:attrNameLst>
                                      </p:cBhvr>
                                      <p:to>
                                        <p:strVal val="hidden"/>
                                      </p:to>
                                    </p:set>
                                  </p:childTnLst>
                                </p:cTn>
                              </p:par>
                              <p:par>
                                <p:cTn id="32" presetID="3" presetClass="exit" presetSubtype="10" fill="hold" grpId="3" nodeType="withEffect">
                                  <p:stCondLst>
                                    <p:cond delay="0"/>
                                  </p:stCondLst>
                                  <p:childTnLst>
                                    <p:animEffect transition="out" filter="blinds(horizontal)">
                                      <p:cBhvr>
                                        <p:cTn id="33" dur="6000"/>
                                        <p:tgtEl>
                                          <p:spTgt spid="3"/>
                                        </p:tgtEl>
                                      </p:cBhvr>
                                    </p:animEffect>
                                    <p:set>
                                      <p:cBhvr>
                                        <p:cTn id="34" dur="1" fill="hold">
                                          <p:stCondLst>
                                            <p:cond delay="5999"/>
                                          </p:stCondLst>
                                        </p:cTn>
                                        <p:tgtEl>
                                          <p:spTgt spid="3"/>
                                        </p:tgtEl>
                                        <p:attrNameLst>
                                          <p:attrName>style.visibility</p:attrName>
                                        </p:attrNameLst>
                                      </p:cBhvr>
                                      <p:to>
                                        <p:strVal val="hidden"/>
                                      </p:to>
                                    </p:set>
                                  </p:childTnLst>
                                </p:cTn>
                              </p:par>
                              <p:par>
                                <p:cTn id="35" presetID="2" presetClass="entr" presetSubtype="1" fill="hold" grpId="0" nodeType="withEffect">
                                  <p:stCondLst>
                                    <p:cond delay="0"/>
                                  </p:stCondLst>
                                  <p:childTnLst>
                                    <p:set>
                                      <p:cBhvr>
                                        <p:cTn id="36" dur="1" fill="hold">
                                          <p:stCondLst>
                                            <p:cond delay="0"/>
                                          </p:stCondLst>
                                        </p:cTn>
                                        <p:tgtEl>
                                          <p:spTgt spid="4"/>
                                        </p:tgtEl>
                                        <p:attrNameLst>
                                          <p:attrName>style.visibility</p:attrName>
                                        </p:attrNameLst>
                                      </p:cBhvr>
                                      <p:to>
                                        <p:strVal val="visible"/>
                                      </p:to>
                                    </p:set>
                                    <p:anim calcmode="lin" valueType="num">
                                      <p:cBhvr additive="base">
                                        <p:cTn id="37" dur="4000" fill="hold"/>
                                        <p:tgtEl>
                                          <p:spTgt spid="4"/>
                                        </p:tgtEl>
                                        <p:attrNameLst>
                                          <p:attrName>ppt_x</p:attrName>
                                        </p:attrNameLst>
                                      </p:cBhvr>
                                      <p:tavLst>
                                        <p:tav tm="0">
                                          <p:val>
                                            <p:strVal val="#ppt_x"/>
                                          </p:val>
                                        </p:tav>
                                        <p:tav tm="100000">
                                          <p:val>
                                            <p:strVal val="#ppt_x"/>
                                          </p:val>
                                        </p:tav>
                                      </p:tavLst>
                                    </p:anim>
                                    <p:anim calcmode="lin" valueType="num">
                                      <p:cBhvr additive="base">
                                        <p:cTn id="38" dur="4000" fill="hold"/>
                                        <p:tgtEl>
                                          <p:spTgt spid="4"/>
                                        </p:tgtEl>
                                        <p:attrNameLst>
                                          <p:attrName>ppt_y</p:attrName>
                                        </p:attrNameLst>
                                      </p:cBhvr>
                                      <p:tavLst>
                                        <p:tav tm="0">
                                          <p:val>
                                            <p:strVal val="0-#ppt_h/2"/>
                                          </p:val>
                                        </p:tav>
                                        <p:tav tm="100000">
                                          <p:val>
                                            <p:strVal val="#ppt_y"/>
                                          </p:val>
                                        </p:tav>
                                      </p:tavLst>
                                    </p:anim>
                                  </p:childTnLst>
                                </p:cTn>
                              </p:par>
                              <p:par>
                                <p:cTn id="39" presetID="19" presetClass="entr" presetSubtype="5" fill="hold" grpId="1" nodeType="withEffect">
                                  <p:stCondLst>
                                    <p:cond delay="0"/>
                                  </p:stCondLst>
                                  <p:childTnLst>
                                    <p:set>
                                      <p:cBhvr>
                                        <p:cTn id="40" dur="1" fill="hold">
                                          <p:stCondLst>
                                            <p:cond delay="0"/>
                                          </p:stCondLst>
                                        </p:cTn>
                                        <p:tgtEl>
                                          <p:spTgt spid="4"/>
                                        </p:tgtEl>
                                        <p:attrNameLst>
                                          <p:attrName>style.visibility</p:attrName>
                                        </p:attrNameLst>
                                      </p:cBhvr>
                                      <p:to>
                                        <p:strVal val="visible"/>
                                      </p:to>
                                    </p:set>
                                    <p:anim calcmode="lin" valueType="num">
                                      <p:cBhvr>
                                        <p:cTn id="41" dur="4000" fill="hold"/>
                                        <p:tgtEl>
                                          <p:spTgt spid="4"/>
                                        </p:tgtEl>
                                        <p:attrNameLst>
                                          <p:attrName>ppt_w</p:attrName>
                                        </p:attrNameLst>
                                      </p:cBhvr>
                                      <p:tavLst>
                                        <p:tav tm="0">
                                          <p:val>
                                            <p:strVal val="#ppt_w"/>
                                          </p:val>
                                        </p:tav>
                                        <p:tav tm="100000">
                                          <p:val>
                                            <p:strVal val="#ppt_w"/>
                                          </p:val>
                                        </p:tav>
                                      </p:tavLst>
                                    </p:anim>
                                    <p:anim calcmode="lin" valueType="num">
                                      <p:cBhvr>
                                        <p:cTn id="42" dur="4000" fill="hold"/>
                                        <p:tgtEl>
                                          <p:spTgt spid="4"/>
                                        </p:tgtEl>
                                        <p:attrNameLst>
                                          <p:attrName>ppt_h</p:attrName>
                                        </p:attrNameLst>
                                      </p:cBhvr>
                                      <p:tavLst>
                                        <p:tav tm="0" fmla="#ppt_h*sin(2.5*pi*$)">
                                          <p:val>
                                            <p:fltVal val="0"/>
                                          </p:val>
                                        </p:tav>
                                        <p:tav tm="100000">
                                          <p:val>
                                            <p:fltVal val="1"/>
                                          </p:val>
                                        </p:tav>
                                      </p:tavLst>
                                    </p:anim>
                                  </p:childTnLst>
                                </p:cTn>
                              </p:par>
                              <p:par>
                                <p:cTn id="43" presetID="2" presetClass="exit" presetSubtype="4" fill="hold" grpId="2" nodeType="withEffect">
                                  <p:stCondLst>
                                    <p:cond delay="0"/>
                                  </p:stCondLst>
                                  <p:childTnLst>
                                    <p:anim calcmode="lin" valueType="num">
                                      <p:cBhvr additive="base">
                                        <p:cTn id="44" dur="4500"/>
                                        <p:tgtEl>
                                          <p:spTgt spid="4"/>
                                        </p:tgtEl>
                                        <p:attrNameLst>
                                          <p:attrName>ppt_x</p:attrName>
                                        </p:attrNameLst>
                                      </p:cBhvr>
                                      <p:tavLst>
                                        <p:tav tm="0">
                                          <p:val>
                                            <p:strVal val="ppt_x"/>
                                          </p:val>
                                        </p:tav>
                                        <p:tav tm="100000">
                                          <p:val>
                                            <p:strVal val="ppt_x"/>
                                          </p:val>
                                        </p:tav>
                                      </p:tavLst>
                                    </p:anim>
                                    <p:anim calcmode="lin" valueType="num">
                                      <p:cBhvr additive="base">
                                        <p:cTn id="45" dur="4500"/>
                                        <p:tgtEl>
                                          <p:spTgt spid="4"/>
                                        </p:tgtEl>
                                        <p:attrNameLst>
                                          <p:attrName>ppt_y</p:attrName>
                                        </p:attrNameLst>
                                      </p:cBhvr>
                                      <p:tavLst>
                                        <p:tav tm="0">
                                          <p:val>
                                            <p:strVal val="ppt_y"/>
                                          </p:val>
                                        </p:tav>
                                        <p:tav tm="100000">
                                          <p:val>
                                            <p:strVal val="1+ppt_h/2"/>
                                          </p:val>
                                        </p:tav>
                                      </p:tavLst>
                                    </p:anim>
                                    <p:set>
                                      <p:cBhvr>
                                        <p:cTn id="46" dur="1" fill="hold">
                                          <p:stCondLst>
                                            <p:cond delay="4499"/>
                                          </p:stCondLst>
                                        </p:cTn>
                                        <p:tgtEl>
                                          <p:spTgt spid="4"/>
                                        </p:tgtEl>
                                        <p:attrNameLst>
                                          <p:attrName>style.visibility</p:attrName>
                                        </p:attrNameLst>
                                      </p:cBhvr>
                                      <p:to>
                                        <p:strVal val="hidden"/>
                                      </p:to>
                                    </p:set>
                                  </p:childTnLst>
                                </p:cTn>
                              </p:par>
                              <p:par>
                                <p:cTn id="47" presetID="3" presetClass="exit" presetSubtype="10" fill="hold" grpId="3" nodeType="withEffect">
                                  <p:stCondLst>
                                    <p:cond delay="0"/>
                                  </p:stCondLst>
                                  <p:childTnLst>
                                    <p:animEffect transition="out" filter="blinds(horizontal)">
                                      <p:cBhvr>
                                        <p:cTn id="48" dur="6000"/>
                                        <p:tgtEl>
                                          <p:spTgt spid="4"/>
                                        </p:tgtEl>
                                      </p:cBhvr>
                                    </p:animEffect>
                                    <p:set>
                                      <p:cBhvr>
                                        <p:cTn id="49" dur="1" fill="hold">
                                          <p:stCondLst>
                                            <p:cond delay="5999"/>
                                          </p:stCondLst>
                                        </p:cTn>
                                        <p:tgtEl>
                                          <p:spTgt spid="4"/>
                                        </p:tgtEl>
                                        <p:attrNameLst>
                                          <p:attrName>style.visibility</p:attrName>
                                        </p:attrNameLst>
                                      </p:cBhvr>
                                      <p:to>
                                        <p:strVal val="hidden"/>
                                      </p:to>
                                    </p:set>
                                  </p:childTnLst>
                                </p:cTn>
                              </p:par>
                              <p:par>
                                <p:cTn id="50" presetID="2" presetClass="entr" presetSubtype="1" fill="hold" grpId="0" nodeType="withEffect">
                                  <p:stCondLst>
                                    <p:cond delay="0"/>
                                  </p:stCondLst>
                                  <p:childTnLst>
                                    <p:set>
                                      <p:cBhvr>
                                        <p:cTn id="51" dur="1" fill="hold">
                                          <p:stCondLst>
                                            <p:cond delay="0"/>
                                          </p:stCondLst>
                                        </p:cTn>
                                        <p:tgtEl>
                                          <p:spTgt spid="5"/>
                                        </p:tgtEl>
                                        <p:attrNameLst>
                                          <p:attrName>style.visibility</p:attrName>
                                        </p:attrNameLst>
                                      </p:cBhvr>
                                      <p:to>
                                        <p:strVal val="visible"/>
                                      </p:to>
                                    </p:set>
                                    <p:anim calcmode="lin" valueType="num">
                                      <p:cBhvr additive="base">
                                        <p:cTn id="52" dur="4000" fill="hold"/>
                                        <p:tgtEl>
                                          <p:spTgt spid="5"/>
                                        </p:tgtEl>
                                        <p:attrNameLst>
                                          <p:attrName>ppt_x</p:attrName>
                                        </p:attrNameLst>
                                      </p:cBhvr>
                                      <p:tavLst>
                                        <p:tav tm="0">
                                          <p:val>
                                            <p:strVal val="#ppt_x"/>
                                          </p:val>
                                        </p:tav>
                                        <p:tav tm="100000">
                                          <p:val>
                                            <p:strVal val="#ppt_x"/>
                                          </p:val>
                                        </p:tav>
                                      </p:tavLst>
                                    </p:anim>
                                    <p:anim calcmode="lin" valueType="num">
                                      <p:cBhvr additive="base">
                                        <p:cTn id="53" dur="4000" fill="hold"/>
                                        <p:tgtEl>
                                          <p:spTgt spid="5"/>
                                        </p:tgtEl>
                                        <p:attrNameLst>
                                          <p:attrName>ppt_y</p:attrName>
                                        </p:attrNameLst>
                                      </p:cBhvr>
                                      <p:tavLst>
                                        <p:tav tm="0">
                                          <p:val>
                                            <p:strVal val="0-#ppt_h/2"/>
                                          </p:val>
                                        </p:tav>
                                        <p:tav tm="100000">
                                          <p:val>
                                            <p:strVal val="#ppt_y"/>
                                          </p:val>
                                        </p:tav>
                                      </p:tavLst>
                                    </p:anim>
                                  </p:childTnLst>
                                </p:cTn>
                              </p:par>
                              <p:par>
                                <p:cTn id="54" presetID="19" presetClass="entr" presetSubtype="5" fill="hold" grpId="1" nodeType="withEffect">
                                  <p:stCondLst>
                                    <p:cond delay="0"/>
                                  </p:stCondLst>
                                  <p:childTnLst>
                                    <p:set>
                                      <p:cBhvr>
                                        <p:cTn id="55" dur="1" fill="hold">
                                          <p:stCondLst>
                                            <p:cond delay="0"/>
                                          </p:stCondLst>
                                        </p:cTn>
                                        <p:tgtEl>
                                          <p:spTgt spid="5"/>
                                        </p:tgtEl>
                                        <p:attrNameLst>
                                          <p:attrName>style.visibility</p:attrName>
                                        </p:attrNameLst>
                                      </p:cBhvr>
                                      <p:to>
                                        <p:strVal val="visible"/>
                                      </p:to>
                                    </p:set>
                                    <p:anim calcmode="lin" valueType="num">
                                      <p:cBhvr>
                                        <p:cTn id="56" dur="4000" fill="hold"/>
                                        <p:tgtEl>
                                          <p:spTgt spid="5"/>
                                        </p:tgtEl>
                                        <p:attrNameLst>
                                          <p:attrName>ppt_w</p:attrName>
                                        </p:attrNameLst>
                                      </p:cBhvr>
                                      <p:tavLst>
                                        <p:tav tm="0">
                                          <p:val>
                                            <p:strVal val="#ppt_w"/>
                                          </p:val>
                                        </p:tav>
                                        <p:tav tm="100000">
                                          <p:val>
                                            <p:strVal val="#ppt_w"/>
                                          </p:val>
                                        </p:tav>
                                      </p:tavLst>
                                    </p:anim>
                                    <p:anim calcmode="lin" valueType="num">
                                      <p:cBhvr>
                                        <p:cTn id="57" dur="4000" fill="hold"/>
                                        <p:tgtEl>
                                          <p:spTgt spid="5"/>
                                        </p:tgtEl>
                                        <p:attrNameLst>
                                          <p:attrName>ppt_h</p:attrName>
                                        </p:attrNameLst>
                                      </p:cBhvr>
                                      <p:tavLst>
                                        <p:tav tm="0" fmla="#ppt_h*sin(2.5*pi*$)">
                                          <p:val>
                                            <p:fltVal val="0"/>
                                          </p:val>
                                        </p:tav>
                                        <p:tav tm="100000">
                                          <p:val>
                                            <p:fltVal val="1"/>
                                          </p:val>
                                        </p:tav>
                                      </p:tavLst>
                                    </p:anim>
                                  </p:childTnLst>
                                </p:cTn>
                              </p:par>
                              <p:par>
                                <p:cTn id="58" presetID="2" presetClass="exit" presetSubtype="4" fill="hold" grpId="2" nodeType="withEffect">
                                  <p:stCondLst>
                                    <p:cond delay="0"/>
                                  </p:stCondLst>
                                  <p:childTnLst>
                                    <p:anim calcmode="lin" valueType="num">
                                      <p:cBhvr additive="base">
                                        <p:cTn id="59" dur="4500"/>
                                        <p:tgtEl>
                                          <p:spTgt spid="5"/>
                                        </p:tgtEl>
                                        <p:attrNameLst>
                                          <p:attrName>ppt_x</p:attrName>
                                        </p:attrNameLst>
                                      </p:cBhvr>
                                      <p:tavLst>
                                        <p:tav tm="0">
                                          <p:val>
                                            <p:strVal val="ppt_x"/>
                                          </p:val>
                                        </p:tav>
                                        <p:tav tm="100000">
                                          <p:val>
                                            <p:strVal val="ppt_x"/>
                                          </p:val>
                                        </p:tav>
                                      </p:tavLst>
                                    </p:anim>
                                    <p:anim calcmode="lin" valueType="num">
                                      <p:cBhvr additive="base">
                                        <p:cTn id="60" dur="4500"/>
                                        <p:tgtEl>
                                          <p:spTgt spid="5"/>
                                        </p:tgtEl>
                                        <p:attrNameLst>
                                          <p:attrName>ppt_y</p:attrName>
                                        </p:attrNameLst>
                                      </p:cBhvr>
                                      <p:tavLst>
                                        <p:tav tm="0">
                                          <p:val>
                                            <p:strVal val="ppt_y"/>
                                          </p:val>
                                        </p:tav>
                                        <p:tav tm="100000">
                                          <p:val>
                                            <p:strVal val="1+ppt_h/2"/>
                                          </p:val>
                                        </p:tav>
                                      </p:tavLst>
                                    </p:anim>
                                    <p:set>
                                      <p:cBhvr>
                                        <p:cTn id="61" dur="1" fill="hold">
                                          <p:stCondLst>
                                            <p:cond delay="4499"/>
                                          </p:stCondLst>
                                        </p:cTn>
                                        <p:tgtEl>
                                          <p:spTgt spid="5"/>
                                        </p:tgtEl>
                                        <p:attrNameLst>
                                          <p:attrName>style.visibility</p:attrName>
                                        </p:attrNameLst>
                                      </p:cBhvr>
                                      <p:to>
                                        <p:strVal val="hidden"/>
                                      </p:to>
                                    </p:set>
                                  </p:childTnLst>
                                </p:cTn>
                              </p:par>
                              <p:par>
                                <p:cTn id="62" presetID="3" presetClass="exit" presetSubtype="10" fill="hold" grpId="3" nodeType="withEffect">
                                  <p:stCondLst>
                                    <p:cond delay="0"/>
                                  </p:stCondLst>
                                  <p:childTnLst>
                                    <p:animEffect transition="out" filter="blinds(horizontal)">
                                      <p:cBhvr>
                                        <p:cTn id="63" dur="6000"/>
                                        <p:tgtEl>
                                          <p:spTgt spid="5"/>
                                        </p:tgtEl>
                                      </p:cBhvr>
                                    </p:animEffect>
                                    <p:set>
                                      <p:cBhvr>
                                        <p:cTn id="64" dur="1" fill="hold">
                                          <p:stCondLst>
                                            <p:cond delay="5999"/>
                                          </p:stCondLst>
                                        </p:cTn>
                                        <p:tgtEl>
                                          <p:spTgt spid="5"/>
                                        </p:tgtEl>
                                        <p:attrNameLst>
                                          <p:attrName>style.visibility</p:attrName>
                                        </p:attrNameLst>
                                      </p:cBhvr>
                                      <p:to>
                                        <p:strVal val="hidden"/>
                                      </p:to>
                                    </p:set>
                                  </p:childTnLst>
                                </p:cTn>
                              </p:par>
                              <p:par>
                                <p:cTn id="65" presetID="2" presetClass="entr" presetSubtype="1" fill="hold" grpId="0" nodeType="withEffect">
                                  <p:stCondLst>
                                    <p:cond delay="0"/>
                                  </p:stCondLst>
                                  <p:childTnLst>
                                    <p:set>
                                      <p:cBhvr>
                                        <p:cTn id="66" dur="1" fill="hold">
                                          <p:stCondLst>
                                            <p:cond delay="0"/>
                                          </p:stCondLst>
                                        </p:cTn>
                                        <p:tgtEl>
                                          <p:spTgt spid="6"/>
                                        </p:tgtEl>
                                        <p:attrNameLst>
                                          <p:attrName>style.visibility</p:attrName>
                                        </p:attrNameLst>
                                      </p:cBhvr>
                                      <p:to>
                                        <p:strVal val="visible"/>
                                      </p:to>
                                    </p:set>
                                    <p:anim calcmode="lin" valueType="num">
                                      <p:cBhvr additive="base">
                                        <p:cTn id="67" dur="4000" fill="hold"/>
                                        <p:tgtEl>
                                          <p:spTgt spid="6"/>
                                        </p:tgtEl>
                                        <p:attrNameLst>
                                          <p:attrName>ppt_x</p:attrName>
                                        </p:attrNameLst>
                                      </p:cBhvr>
                                      <p:tavLst>
                                        <p:tav tm="0">
                                          <p:val>
                                            <p:strVal val="#ppt_x"/>
                                          </p:val>
                                        </p:tav>
                                        <p:tav tm="100000">
                                          <p:val>
                                            <p:strVal val="#ppt_x"/>
                                          </p:val>
                                        </p:tav>
                                      </p:tavLst>
                                    </p:anim>
                                    <p:anim calcmode="lin" valueType="num">
                                      <p:cBhvr additive="base">
                                        <p:cTn id="68" dur="4000" fill="hold"/>
                                        <p:tgtEl>
                                          <p:spTgt spid="6"/>
                                        </p:tgtEl>
                                        <p:attrNameLst>
                                          <p:attrName>ppt_y</p:attrName>
                                        </p:attrNameLst>
                                      </p:cBhvr>
                                      <p:tavLst>
                                        <p:tav tm="0">
                                          <p:val>
                                            <p:strVal val="0-#ppt_h/2"/>
                                          </p:val>
                                        </p:tav>
                                        <p:tav tm="100000">
                                          <p:val>
                                            <p:strVal val="#ppt_y"/>
                                          </p:val>
                                        </p:tav>
                                      </p:tavLst>
                                    </p:anim>
                                  </p:childTnLst>
                                </p:cTn>
                              </p:par>
                              <p:par>
                                <p:cTn id="69" presetID="19" presetClass="entr" presetSubtype="5" fill="hold" grpId="1" nodeType="withEffect">
                                  <p:stCondLst>
                                    <p:cond delay="0"/>
                                  </p:stCondLst>
                                  <p:childTnLst>
                                    <p:set>
                                      <p:cBhvr>
                                        <p:cTn id="70" dur="1" fill="hold">
                                          <p:stCondLst>
                                            <p:cond delay="0"/>
                                          </p:stCondLst>
                                        </p:cTn>
                                        <p:tgtEl>
                                          <p:spTgt spid="6"/>
                                        </p:tgtEl>
                                        <p:attrNameLst>
                                          <p:attrName>style.visibility</p:attrName>
                                        </p:attrNameLst>
                                      </p:cBhvr>
                                      <p:to>
                                        <p:strVal val="visible"/>
                                      </p:to>
                                    </p:set>
                                    <p:anim calcmode="lin" valueType="num">
                                      <p:cBhvr>
                                        <p:cTn id="71" dur="4000" fill="hold"/>
                                        <p:tgtEl>
                                          <p:spTgt spid="6"/>
                                        </p:tgtEl>
                                        <p:attrNameLst>
                                          <p:attrName>ppt_w</p:attrName>
                                        </p:attrNameLst>
                                      </p:cBhvr>
                                      <p:tavLst>
                                        <p:tav tm="0">
                                          <p:val>
                                            <p:strVal val="#ppt_w"/>
                                          </p:val>
                                        </p:tav>
                                        <p:tav tm="100000">
                                          <p:val>
                                            <p:strVal val="#ppt_w"/>
                                          </p:val>
                                        </p:tav>
                                      </p:tavLst>
                                    </p:anim>
                                    <p:anim calcmode="lin" valueType="num">
                                      <p:cBhvr>
                                        <p:cTn id="72" dur="4000" fill="hold"/>
                                        <p:tgtEl>
                                          <p:spTgt spid="6"/>
                                        </p:tgtEl>
                                        <p:attrNameLst>
                                          <p:attrName>ppt_h</p:attrName>
                                        </p:attrNameLst>
                                      </p:cBhvr>
                                      <p:tavLst>
                                        <p:tav tm="0" fmla="#ppt_h*sin(2.5*pi*$)">
                                          <p:val>
                                            <p:fltVal val="0"/>
                                          </p:val>
                                        </p:tav>
                                        <p:tav tm="100000">
                                          <p:val>
                                            <p:fltVal val="1"/>
                                          </p:val>
                                        </p:tav>
                                      </p:tavLst>
                                    </p:anim>
                                  </p:childTnLst>
                                </p:cTn>
                              </p:par>
                              <p:par>
                                <p:cTn id="73" presetID="2" presetClass="exit" presetSubtype="4" fill="hold" grpId="2" nodeType="withEffect">
                                  <p:stCondLst>
                                    <p:cond delay="0"/>
                                  </p:stCondLst>
                                  <p:childTnLst>
                                    <p:anim calcmode="lin" valueType="num">
                                      <p:cBhvr additive="base">
                                        <p:cTn id="74" dur="4500"/>
                                        <p:tgtEl>
                                          <p:spTgt spid="6"/>
                                        </p:tgtEl>
                                        <p:attrNameLst>
                                          <p:attrName>ppt_x</p:attrName>
                                        </p:attrNameLst>
                                      </p:cBhvr>
                                      <p:tavLst>
                                        <p:tav tm="0">
                                          <p:val>
                                            <p:strVal val="ppt_x"/>
                                          </p:val>
                                        </p:tav>
                                        <p:tav tm="100000">
                                          <p:val>
                                            <p:strVal val="ppt_x"/>
                                          </p:val>
                                        </p:tav>
                                      </p:tavLst>
                                    </p:anim>
                                    <p:anim calcmode="lin" valueType="num">
                                      <p:cBhvr additive="base">
                                        <p:cTn id="75" dur="4500"/>
                                        <p:tgtEl>
                                          <p:spTgt spid="6"/>
                                        </p:tgtEl>
                                        <p:attrNameLst>
                                          <p:attrName>ppt_y</p:attrName>
                                        </p:attrNameLst>
                                      </p:cBhvr>
                                      <p:tavLst>
                                        <p:tav tm="0">
                                          <p:val>
                                            <p:strVal val="ppt_y"/>
                                          </p:val>
                                        </p:tav>
                                        <p:tav tm="100000">
                                          <p:val>
                                            <p:strVal val="1+ppt_h/2"/>
                                          </p:val>
                                        </p:tav>
                                      </p:tavLst>
                                    </p:anim>
                                    <p:set>
                                      <p:cBhvr>
                                        <p:cTn id="76" dur="1" fill="hold">
                                          <p:stCondLst>
                                            <p:cond delay="4499"/>
                                          </p:stCondLst>
                                        </p:cTn>
                                        <p:tgtEl>
                                          <p:spTgt spid="6"/>
                                        </p:tgtEl>
                                        <p:attrNameLst>
                                          <p:attrName>style.visibility</p:attrName>
                                        </p:attrNameLst>
                                      </p:cBhvr>
                                      <p:to>
                                        <p:strVal val="hidden"/>
                                      </p:to>
                                    </p:set>
                                  </p:childTnLst>
                                </p:cTn>
                              </p:par>
                              <p:par>
                                <p:cTn id="77" presetID="3" presetClass="exit" presetSubtype="10" fill="hold" grpId="3" nodeType="withEffect">
                                  <p:stCondLst>
                                    <p:cond delay="0"/>
                                  </p:stCondLst>
                                  <p:childTnLst>
                                    <p:animEffect transition="out" filter="blinds(horizontal)">
                                      <p:cBhvr>
                                        <p:cTn id="78" dur="6000"/>
                                        <p:tgtEl>
                                          <p:spTgt spid="6"/>
                                        </p:tgtEl>
                                      </p:cBhvr>
                                    </p:animEffect>
                                    <p:set>
                                      <p:cBhvr>
                                        <p:cTn id="79" dur="1" fill="hold">
                                          <p:stCondLst>
                                            <p:cond delay="5999"/>
                                          </p:stCondLst>
                                        </p:cTn>
                                        <p:tgtEl>
                                          <p:spTgt spid="6"/>
                                        </p:tgtEl>
                                        <p:attrNameLst>
                                          <p:attrName>style.visibility</p:attrName>
                                        </p:attrNameLst>
                                      </p:cBhvr>
                                      <p:to>
                                        <p:strVal val="hidden"/>
                                      </p:to>
                                    </p:set>
                                  </p:childTnLst>
                                </p:cTn>
                              </p:par>
                              <p:par>
                                <p:cTn id="80" presetID="2" presetClass="entr" presetSubtype="1" fill="hold" grpId="0" nodeType="withEffect">
                                  <p:stCondLst>
                                    <p:cond delay="0"/>
                                  </p:stCondLst>
                                  <p:childTnLst>
                                    <p:set>
                                      <p:cBhvr>
                                        <p:cTn id="81" dur="1" fill="hold">
                                          <p:stCondLst>
                                            <p:cond delay="0"/>
                                          </p:stCondLst>
                                        </p:cTn>
                                        <p:tgtEl>
                                          <p:spTgt spid="16"/>
                                        </p:tgtEl>
                                        <p:attrNameLst>
                                          <p:attrName>style.visibility</p:attrName>
                                        </p:attrNameLst>
                                      </p:cBhvr>
                                      <p:to>
                                        <p:strVal val="visible"/>
                                      </p:to>
                                    </p:set>
                                    <p:anim calcmode="lin" valueType="num">
                                      <p:cBhvr additive="base">
                                        <p:cTn id="82" dur="4000" fill="hold"/>
                                        <p:tgtEl>
                                          <p:spTgt spid="16"/>
                                        </p:tgtEl>
                                        <p:attrNameLst>
                                          <p:attrName>ppt_x</p:attrName>
                                        </p:attrNameLst>
                                      </p:cBhvr>
                                      <p:tavLst>
                                        <p:tav tm="0">
                                          <p:val>
                                            <p:strVal val="#ppt_x"/>
                                          </p:val>
                                        </p:tav>
                                        <p:tav tm="100000">
                                          <p:val>
                                            <p:strVal val="#ppt_x"/>
                                          </p:val>
                                        </p:tav>
                                      </p:tavLst>
                                    </p:anim>
                                    <p:anim calcmode="lin" valueType="num">
                                      <p:cBhvr additive="base">
                                        <p:cTn id="83" dur="4000" fill="hold"/>
                                        <p:tgtEl>
                                          <p:spTgt spid="16"/>
                                        </p:tgtEl>
                                        <p:attrNameLst>
                                          <p:attrName>ppt_y</p:attrName>
                                        </p:attrNameLst>
                                      </p:cBhvr>
                                      <p:tavLst>
                                        <p:tav tm="0">
                                          <p:val>
                                            <p:strVal val="0-#ppt_h/2"/>
                                          </p:val>
                                        </p:tav>
                                        <p:tav tm="100000">
                                          <p:val>
                                            <p:strVal val="#ppt_y"/>
                                          </p:val>
                                        </p:tav>
                                      </p:tavLst>
                                    </p:anim>
                                  </p:childTnLst>
                                </p:cTn>
                              </p:par>
                              <p:par>
                                <p:cTn id="84" presetID="19" presetClass="entr" presetSubtype="5" fill="hold" grpId="1" nodeType="withEffect">
                                  <p:stCondLst>
                                    <p:cond delay="0"/>
                                  </p:stCondLst>
                                  <p:childTnLst>
                                    <p:set>
                                      <p:cBhvr>
                                        <p:cTn id="85" dur="1" fill="hold">
                                          <p:stCondLst>
                                            <p:cond delay="0"/>
                                          </p:stCondLst>
                                        </p:cTn>
                                        <p:tgtEl>
                                          <p:spTgt spid="16"/>
                                        </p:tgtEl>
                                        <p:attrNameLst>
                                          <p:attrName>style.visibility</p:attrName>
                                        </p:attrNameLst>
                                      </p:cBhvr>
                                      <p:to>
                                        <p:strVal val="visible"/>
                                      </p:to>
                                    </p:set>
                                    <p:anim calcmode="lin" valueType="num">
                                      <p:cBhvr>
                                        <p:cTn id="86" dur="4000" fill="hold"/>
                                        <p:tgtEl>
                                          <p:spTgt spid="16"/>
                                        </p:tgtEl>
                                        <p:attrNameLst>
                                          <p:attrName>ppt_w</p:attrName>
                                        </p:attrNameLst>
                                      </p:cBhvr>
                                      <p:tavLst>
                                        <p:tav tm="0">
                                          <p:val>
                                            <p:strVal val="#ppt_w"/>
                                          </p:val>
                                        </p:tav>
                                        <p:tav tm="100000">
                                          <p:val>
                                            <p:strVal val="#ppt_w"/>
                                          </p:val>
                                        </p:tav>
                                      </p:tavLst>
                                    </p:anim>
                                    <p:anim calcmode="lin" valueType="num">
                                      <p:cBhvr>
                                        <p:cTn id="87" dur="4000" fill="hold"/>
                                        <p:tgtEl>
                                          <p:spTgt spid="16"/>
                                        </p:tgtEl>
                                        <p:attrNameLst>
                                          <p:attrName>ppt_h</p:attrName>
                                        </p:attrNameLst>
                                      </p:cBhvr>
                                      <p:tavLst>
                                        <p:tav tm="0" fmla="#ppt_h*sin(2.5*pi*$)">
                                          <p:val>
                                            <p:fltVal val="0"/>
                                          </p:val>
                                        </p:tav>
                                        <p:tav tm="100000">
                                          <p:val>
                                            <p:fltVal val="1"/>
                                          </p:val>
                                        </p:tav>
                                      </p:tavLst>
                                    </p:anim>
                                  </p:childTnLst>
                                </p:cTn>
                              </p:par>
                              <p:par>
                                <p:cTn id="88" presetID="2" presetClass="exit" presetSubtype="4" fill="hold" grpId="2" nodeType="withEffect">
                                  <p:stCondLst>
                                    <p:cond delay="0"/>
                                  </p:stCondLst>
                                  <p:childTnLst>
                                    <p:anim calcmode="lin" valueType="num">
                                      <p:cBhvr additive="base">
                                        <p:cTn id="89" dur="4500"/>
                                        <p:tgtEl>
                                          <p:spTgt spid="16"/>
                                        </p:tgtEl>
                                        <p:attrNameLst>
                                          <p:attrName>ppt_x</p:attrName>
                                        </p:attrNameLst>
                                      </p:cBhvr>
                                      <p:tavLst>
                                        <p:tav tm="0">
                                          <p:val>
                                            <p:strVal val="ppt_x"/>
                                          </p:val>
                                        </p:tav>
                                        <p:tav tm="100000">
                                          <p:val>
                                            <p:strVal val="ppt_x"/>
                                          </p:val>
                                        </p:tav>
                                      </p:tavLst>
                                    </p:anim>
                                    <p:anim calcmode="lin" valueType="num">
                                      <p:cBhvr additive="base">
                                        <p:cTn id="90" dur="4500"/>
                                        <p:tgtEl>
                                          <p:spTgt spid="16"/>
                                        </p:tgtEl>
                                        <p:attrNameLst>
                                          <p:attrName>ppt_y</p:attrName>
                                        </p:attrNameLst>
                                      </p:cBhvr>
                                      <p:tavLst>
                                        <p:tav tm="0">
                                          <p:val>
                                            <p:strVal val="ppt_y"/>
                                          </p:val>
                                        </p:tav>
                                        <p:tav tm="100000">
                                          <p:val>
                                            <p:strVal val="1+ppt_h/2"/>
                                          </p:val>
                                        </p:tav>
                                      </p:tavLst>
                                    </p:anim>
                                    <p:set>
                                      <p:cBhvr>
                                        <p:cTn id="91" dur="1" fill="hold">
                                          <p:stCondLst>
                                            <p:cond delay="4499"/>
                                          </p:stCondLst>
                                        </p:cTn>
                                        <p:tgtEl>
                                          <p:spTgt spid="16"/>
                                        </p:tgtEl>
                                        <p:attrNameLst>
                                          <p:attrName>style.visibility</p:attrName>
                                        </p:attrNameLst>
                                      </p:cBhvr>
                                      <p:to>
                                        <p:strVal val="hidden"/>
                                      </p:to>
                                    </p:set>
                                  </p:childTnLst>
                                </p:cTn>
                              </p:par>
                              <p:par>
                                <p:cTn id="92" presetID="3" presetClass="exit" presetSubtype="10" fill="hold" grpId="3" nodeType="withEffect">
                                  <p:stCondLst>
                                    <p:cond delay="0"/>
                                  </p:stCondLst>
                                  <p:childTnLst>
                                    <p:animEffect transition="out" filter="blinds(horizontal)">
                                      <p:cBhvr>
                                        <p:cTn id="93" dur="6000"/>
                                        <p:tgtEl>
                                          <p:spTgt spid="16"/>
                                        </p:tgtEl>
                                      </p:cBhvr>
                                    </p:animEffect>
                                    <p:set>
                                      <p:cBhvr>
                                        <p:cTn id="94" dur="1" fill="hold">
                                          <p:stCondLst>
                                            <p:cond delay="5999"/>
                                          </p:stCondLst>
                                        </p:cTn>
                                        <p:tgtEl>
                                          <p:spTgt spid="16"/>
                                        </p:tgtEl>
                                        <p:attrNameLst>
                                          <p:attrName>style.visibility</p:attrName>
                                        </p:attrNameLst>
                                      </p:cBhvr>
                                      <p:to>
                                        <p:strVal val="hidden"/>
                                      </p:to>
                                    </p:set>
                                  </p:childTnLst>
                                </p:cTn>
                              </p:par>
                              <p:par>
                                <p:cTn id="95" presetID="2" presetClass="entr" presetSubtype="1" fill="hold" grpId="0" nodeType="withEffect">
                                  <p:stCondLst>
                                    <p:cond delay="0"/>
                                  </p:stCondLst>
                                  <p:childTnLst>
                                    <p:set>
                                      <p:cBhvr>
                                        <p:cTn id="96" dur="1" fill="hold">
                                          <p:stCondLst>
                                            <p:cond delay="0"/>
                                          </p:stCondLst>
                                        </p:cTn>
                                        <p:tgtEl>
                                          <p:spTgt spid="17"/>
                                        </p:tgtEl>
                                        <p:attrNameLst>
                                          <p:attrName>style.visibility</p:attrName>
                                        </p:attrNameLst>
                                      </p:cBhvr>
                                      <p:to>
                                        <p:strVal val="visible"/>
                                      </p:to>
                                    </p:set>
                                    <p:anim calcmode="lin" valueType="num">
                                      <p:cBhvr additive="base">
                                        <p:cTn id="97" dur="4000" fill="hold"/>
                                        <p:tgtEl>
                                          <p:spTgt spid="17"/>
                                        </p:tgtEl>
                                        <p:attrNameLst>
                                          <p:attrName>ppt_x</p:attrName>
                                        </p:attrNameLst>
                                      </p:cBhvr>
                                      <p:tavLst>
                                        <p:tav tm="0">
                                          <p:val>
                                            <p:strVal val="#ppt_x"/>
                                          </p:val>
                                        </p:tav>
                                        <p:tav tm="100000">
                                          <p:val>
                                            <p:strVal val="#ppt_x"/>
                                          </p:val>
                                        </p:tav>
                                      </p:tavLst>
                                    </p:anim>
                                    <p:anim calcmode="lin" valueType="num">
                                      <p:cBhvr additive="base">
                                        <p:cTn id="98" dur="4000" fill="hold"/>
                                        <p:tgtEl>
                                          <p:spTgt spid="17"/>
                                        </p:tgtEl>
                                        <p:attrNameLst>
                                          <p:attrName>ppt_y</p:attrName>
                                        </p:attrNameLst>
                                      </p:cBhvr>
                                      <p:tavLst>
                                        <p:tav tm="0">
                                          <p:val>
                                            <p:strVal val="0-#ppt_h/2"/>
                                          </p:val>
                                        </p:tav>
                                        <p:tav tm="100000">
                                          <p:val>
                                            <p:strVal val="#ppt_y"/>
                                          </p:val>
                                        </p:tav>
                                      </p:tavLst>
                                    </p:anim>
                                  </p:childTnLst>
                                </p:cTn>
                              </p:par>
                              <p:par>
                                <p:cTn id="99" presetID="19" presetClass="entr" presetSubtype="5" fill="hold" grpId="1" nodeType="withEffect">
                                  <p:stCondLst>
                                    <p:cond delay="0"/>
                                  </p:stCondLst>
                                  <p:childTnLst>
                                    <p:set>
                                      <p:cBhvr>
                                        <p:cTn id="100" dur="1" fill="hold">
                                          <p:stCondLst>
                                            <p:cond delay="0"/>
                                          </p:stCondLst>
                                        </p:cTn>
                                        <p:tgtEl>
                                          <p:spTgt spid="17"/>
                                        </p:tgtEl>
                                        <p:attrNameLst>
                                          <p:attrName>style.visibility</p:attrName>
                                        </p:attrNameLst>
                                      </p:cBhvr>
                                      <p:to>
                                        <p:strVal val="visible"/>
                                      </p:to>
                                    </p:set>
                                    <p:anim calcmode="lin" valueType="num">
                                      <p:cBhvr>
                                        <p:cTn id="101" dur="4000" fill="hold"/>
                                        <p:tgtEl>
                                          <p:spTgt spid="17"/>
                                        </p:tgtEl>
                                        <p:attrNameLst>
                                          <p:attrName>ppt_w</p:attrName>
                                        </p:attrNameLst>
                                      </p:cBhvr>
                                      <p:tavLst>
                                        <p:tav tm="0">
                                          <p:val>
                                            <p:strVal val="#ppt_w"/>
                                          </p:val>
                                        </p:tav>
                                        <p:tav tm="100000">
                                          <p:val>
                                            <p:strVal val="#ppt_w"/>
                                          </p:val>
                                        </p:tav>
                                      </p:tavLst>
                                    </p:anim>
                                    <p:anim calcmode="lin" valueType="num">
                                      <p:cBhvr>
                                        <p:cTn id="102" dur="4000" fill="hold"/>
                                        <p:tgtEl>
                                          <p:spTgt spid="17"/>
                                        </p:tgtEl>
                                        <p:attrNameLst>
                                          <p:attrName>ppt_h</p:attrName>
                                        </p:attrNameLst>
                                      </p:cBhvr>
                                      <p:tavLst>
                                        <p:tav tm="0" fmla="#ppt_h*sin(2.5*pi*$)">
                                          <p:val>
                                            <p:fltVal val="0"/>
                                          </p:val>
                                        </p:tav>
                                        <p:tav tm="100000">
                                          <p:val>
                                            <p:fltVal val="1"/>
                                          </p:val>
                                        </p:tav>
                                      </p:tavLst>
                                    </p:anim>
                                  </p:childTnLst>
                                </p:cTn>
                              </p:par>
                              <p:par>
                                <p:cTn id="103" presetID="2" presetClass="exit" presetSubtype="4" fill="hold" grpId="2" nodeType="withEffect">
                                  <p:stCondLst>
                                    <p:cond delay="0"/>
                                  </p:stCondLst>
                                  <p:childTnLst>
                                    <p:anim calcmode="lin" valueType="num">
                                      <p:cBhvr additive="base">
                                        <p:cTn id="104" dur="4500"/>
                                        <p:tgtEl>
                                          <p:spTgt spid="17"/>
                                        </p:tgtEl>
                                        <p:attrNameLst>
                                          <p:attrName>ppt_x</p:attrName>
                                        </p:attrNameLst>
                                      </p:cBhvr>
                                      <p:tavLst>
                                        <p:tav tm="0">
                                          <p:val>
                                            <p:strVal val="ppt_x"/>
                                          </p:val>
                                        </p:tav>
                                        <p:tav tm="100000">
                                          <p:val>
                                            <p:strVal val="ppt_x"/>
                                          </p:val>
                                        </p:tav>
                                      </p:tavLst>
                                    </p:anim>
                                    <p:anim calcmode="lin" valueType="num">
                                      <p:cBhvr additive="base">
                                        <p:cTn id="105" dur="4500"/>
                                        <p:tgtEl>
                                          <p:spTgt spid="17"/>
                                        </p:tgtEl>
                                        <p:attrNameLst>
                                          <p:attrName>ppt_y</p:attrName>
                                        </p:attrNameLst>
                                      </p:cBhvr>
                                      <p:tavLst>
                                        <p:tav tm="0">
                                          <p:val>
                                            <p:strVal val="ppt_y"/>
                                          </p:val>
                                        </p:tav>
                                        <p:tav tm="100000">
                                          <p:val>
                                            <p:strVal val="1+ppt_h/2"/>
                                          </p:val>
                                        </p:tav>
                                      </p:tavLst>
                                    </p:anim>
                                    <p:set>
                                      <p:cBhvr>
                                        <p:cTn id="106" dur="1" fill="hold">
                                          <p:stCondLst>
                                            <p:cond delay="4499"/>
                                          </p:stCondLst>
                                        </p:cTn>
                                        <p:tgtEl>
                                          <p:spTgt spid="17"/>
                                        </p:tgtEl>
                                        <p:attrNameLst>
                                          <p:attrName>style.visibility</p:attrName>
                                        </p:attrNameLst>
                                      </p:cBhvr>
                                      <p:to>
                                        <p:strVal val="hidden"/>
                                      </p:to>
                                    </p:set>
                                  </p:childTnLst>
                                </p:cTn>
                              </p:par>
                              <p:par>
                                <p:cTn id="107" presetID="3" presetClass="exit" presetSubtype="10" fill="hold" grpId="3" nodeType="withEffect">
                                  <p:stCondLst>
                                    <p:cond delay="0"/>
                                  </p:stCondLst>
                                  <p:childTnLst>
                                    <p:animEffect transition="out" filter="blinds(horizontal)">
                                      <p:cBhvr>
                                        <p:cTn id="108" dur="6000"/>
                                        <p:tgtEl>
                                          <p:spTgt spid="17"/>
                                        </p:tgtEl>
                                      </p:cBhvr>
                                    </p:animEffect>
                                    <p:set>
                                      <p:cBhvr>
                                        <p:cTn id="109" dur="1" fill="hold">
                                          <p:stCondLst>
                                            <p:cond delay="5999"/>
                                          </p:stCondLst>
                                        </p:cTn>
                                        <p:tgtEl>
                                          <p:spTgt spid="17"/>
                                        </p:tgtEl>
                                        <p:attrNameLst>
                                          <p:attrName>style.visibility</p:attrName>
                                        </p:attrNameLst>
                                      </p:cBhvr>
                                      <p:to>
                                        <p:strVal val="hidden"/>
                                      </p:to>
                                    </p:set>
                                  </p:childTnLst>
                                </p:cTn>
                              </p:par>
                              <p:par>
                                <p:cTn id="110" presetID="2" presetClass="entr" presetSubtype="1" fill="hold" grpId="0" nodeType="withEffect">
                                  <p:stCondLst>
                                    <p:cond delay="0"/>
                                  </p:stCondLst>
                                  <p:childTnLst>
                                    <p:set>
                                      <p:cBhvr>
                                        <p:cTn id="111" dur="1" fill="hold">
                                          <p:stCondLst>
                                            <p:cond delay="0"/>
                                          </p:stCondLst>
                                        </p:cTn>
                                        <p:tgtEl>
                                          <p:spTgt spid="18"/>
                                        </p:tgtEl>
                                        <p:attrNameLst>
                                          <p:attrName>style.visibility</p:attrName>
                                        </p:attrNameLst>
                                      </p:cBhvr>
                                      <p:to>
                                        <p:strVal val="visible"/>
                                      </p:to>
                                    </p:set>
                                    <p:anim calcmode="lin" valueType="num">
                                      <p:cBhvr additive="base">
                                        <p:cTn id="112" dur="4000" fill="hold"/>
                                        <p:tgtEl>
                                          <p:spTgt spid="18"/>
                                        </p:tgtEl>
                                        <p:attrNameLst>
                                          <p:attrName>ppt_x</p:attrName>
                                        </p:attrNameLst>
                                      </p:cBhvr>
                                      <p:tavLst>
                                        <p:tav tm="0">
                                          <p:val>
                                            <p:strVal val="#ppt_x"/>
                                          </p:val>
                                        </p:tav>
                                        <p:tav tm="100000">
                                          <p:val>
                                            <p:strVal val="#ppt_x"/>
                                          </p:val>
                                        </p:tav>
                                      </p:tavLst>
                                    </p:anim>
                                    <p:anim calcmode="lin" valueType="num">
                                      <p:cBhvr additive="base">
                                        <p:cTn id="113" dur="4000" fill="hold"/>
                                        <p:tgtEl>
                                          <p:spTgt spid="18"/>
                                        </p:tgtEl>
                                        <p:attrNameLst>
                                          <p:attrName>ppt_y</p:attrName>
                                        </p:attrNameLst>
                                      </p:cBhvr>
                                      <p:tavLst>
                                        <p:tav tm="0">
                                          <p:val>
                                            <p:strVal val="0-#ppt_h/2"/>
                                          </p:val>
                                        </p:tav>
                                        <p:tav tm="100000">
                                          <p:val>
                                            <p:strVal val="#ppt_y"/>
                                          </p:val>
                                        </p:tav>
                                      </p:tavLst>
                                    </p:anim>
                                  </p:childTnLst>
                                </p:cTn>
                              </p:par>
                              <p:par>
                                <p:cTn id="114" presetID="19" presetClass="entr" presetSubtype="5" fill="hold" grpId="1" nodeType="withEffect">
                                  <p:stCondLst>
                                    <p:cond delay="0"/>
                                  </p:stCondLst>
                                  <p:childTnLst>
                                    <p:set>
                                      <p:cBhvr>
                                        <p:cTn id="115" dur="1" fill="hold">
                                          <p:stCondLst>
                                            <p:cond delay="0"/>
                                          </p:stCondLst>
                                        </p:cTn>
                                        <p:tgtEl>
                                          <p:spTgt spid="18"/>
                                        </p:tgtEl>
                                        <p:attrNameLst>
                                          <p:attrName>style.visibility</p:attrName>
                                        </p:attrNameLst>
                                      </p:cBhvr>
                                      <p:to>
                                        <p:strVal val="visible"/>
                                      </p:to>
                                    </p:set>
                                    <p:anim calcmode="lin" valueType="num">
                                      <p:cBhvr>
                                        <p:cTn id="116" dur="4000" fill="hold"/>
                                        <p:tgtEl>
                                          <p:spTgt spid="18"/>
                                        </p:tgtEl>
                                        <p:attrNameLst>
                                          <p:attrName>ppt_w</p:attrName>
                                        </p:attrNameLst>
                                      </p:cBhvr>
                                      <p:tavLst>
                                        <p:tav tm="0">
                                          <p:val>
                                            <p:strVal val="#ppt_w"/>
                                          </p:val>
                                        </p:tav>
                                        <p:tav tm="100000">
                                          <p:val>
                                            <p:strVal val="#ppt_w"/>
                                          </p:val>
                                        </p:tav>
                                      </p:tavLst>
                                    </p:anim>
                                    <p:anim calcmode="lin" valueType="num">
                                      <p:cBhvr>
                                        <p:cTn id="117" dur="4000" fill="hold"/>
                                        <p:tgtEl>
                                          <p:spTgt spid="18"/>
                                        </p:tgtEl>
                                        <p:attrNameLst>
                                          <p:attrName>ppt_h</p:attrName>
                                        </p:attrNameLst>
                                      </p:cBhvr>
                                      <p:tavLst>
                                        <p:tav tm="0" fmla="#ppt_h*sin(2.5*pi*$)">
                                          <p:val>
                                            <p:fltVal val="0"/>
                                          </p:val>
                                        </p:tav>
                                        <p:tav tm="100000">
                                          <p:val>
                                            <p:fltVal val="1"/>
                                          </p:val>
                                        </p:tav>
                                      </p:tavLst>
                                    </p:anim>
                                  </p:childTnLst>
                                </p:cTn>
                              </p:par>
                              <p:par>
                                <p:cTn id="118" presetID="2" presetClass="exit" presetSubtype="4" fill="hold" grpId="2" nodeType="withEffect">
                                  <p:stCondLst>
                                    <p:cond delay="0"/>
                                  </p:stCondLst>
                                  <p:childTnLst>
                                    <p:anim calcmode="lin" valueType="num">
                                      <p:cBhvr additive="base">
                                        <p:cTn id="119" dur="4500"/>
                                        <p:tgtEl>
                                          <p:spTgt spid="18"/>
                                        </p:tgtEl>
                                        <p:attrNameLst>
                                          <p:attrName>ppt_x</p:attrName>
                                        </p:attrNameLst>
                                      </p:cBhvr>
                                      <p:tavLst>
                                        <p:tav tm="0">
                                          <p:val>
                                            <p:strVal val="ppt_x"/>
                                          </p:val>
                                        </p:tav>
                                        <p:tav tm="100000">
                                          <p:val>
                                            <p:strVal val="ppt_x"/>
                                          </p:val>
                                        </p:tav>
                                      </p:tavLst>
                                    </p:anim>
                                    <p:anim calcmode="lin" valueType="num">
                                      <p:cBhvr additive="base">
                                        <p:cTn id="120" dur="4500"/>
                                        <p:tgtEl>
                                          <p:spTgt spid="18"/>
                                        </p:tgtEl>
                                        <p:attrNameLst>
                                          <p:attrName>ppt_y</p:attrName>
                                        </p:attrNameLst>
                                      </p:cBhvr>
                                      <p:tavLst>
                                        <p:tav tm="0">
                                          <p:val>
                                            <p:strVal val="ppt_y"/>
                                          </p:val>
                                        </p:tav>
                                        <p:tav tm="100000">
                                          <p:val>
                                            <p:strVal val="1+ppt_h/2"/>
                                          </p:val>
                                        </p:tav>
                                      </p:tavLst>
                                    </p:anim>
                                    <p:set>
                                      <p:cBhvr>
                                        <p:cTn id="121" dur="1" fill="hold">
                                          <p:stCondLst>
                                            <p:cond delay="4499"/>
                                          </p:stCondLst>
                                        </p:cTn>
                                        <p:tgtEl>
                                          <p:spTgt spid="18"/>
                                        </p:tgtEl>
                                        <p:attrNameLst>
                                          <p:attrName>style.visibility</p:attrName>
                                        </p:attrNameLst>
                                      </p:cBhvr>
                                      <p:to>
                                        <p:strVal val="hidden"/>
                                      </p:to>
                                    </p:set>
                                  </p:childTnLst>
                                </p:cTn>
                              </p:par>
                              <p:par>
                                <p:cTn id="122" presetID="3" presetClass="exit" presetSubtype="10" fill="hold" grpId="3" nodeType="withEffect">
                                  <p:stCondLst>
                                    <p:cond delay="0"/>
                                  </p:stCondLst>
                                  <p:childTnLst>
                                    <p:animEffect transition="out" filter="blinds(horizontal)">
                                      <p:cBhvr>
                                        <p:cTn id="123" dur="6000"/>
                                        <p:tgtEl>
                                          <p:spTgt spid="18"/>
                                        </p:tgtEl>
                                      </p:cBhvr>
                                    </p:animEffect>
                                    <p:set>
                                      <p:cBhvr>
                                        <p:cTn id="124" dur="1" fill="hold">
                                          <p:stCondLst>
                                            <p:cond delay="5999"/>
                                          </p:stCondLst>
                                        </p:cTn>
                                        <p:tgtEl>
                                          <p:spTgt spid="18"/>
                                        </p:tgtEl>
                                        <p:attrNameLst>
                                          <p:attrName>style.visibility</p:attrName>
                                        </p:attrNameLst>
                                      </p:cBhvr>
                                      <p:to>
                                        <p:strVal val="hidden"/>
                                      </p:to>
                                    </p:set>
                                  </p:childTnLst>
                                </p:cTn>
                              </p:par>
                              <p:par>
                                <p:cTn id="125" presetID="2" presetClass="entr" presetSubtype="1" fill="hold" grpId="0" nodeType="withEffect">
                                  <p:stCondLst>
                                    <p:cond delay="0"/>
                                  </p:stCondLst>
                                  <p:childTnLst>
                                    <p:set>
                                      <p:cBhvr>
                                        <p:cTn id="126" dur="1" fill="hold">
                                          <p:stCondLst>
                                            <p:cond delay="0"/>
                                          </p:stCondLst>
                                        </p:cTn>
                                        <p:tgtEl>
                                          <p:spTgt spid="19"/>
                                        </p:tgtEl>
                                        <p:attrNameLst>
                                          <p:attrName>style.visibility</p:attrName>
                                        </p:attrNameLst>
                                      </p:cBhvr>
                                      <p:to>
                                        <p:strVal val="visible"/>
                                      </p:to>
                                    </p:set>
                                    <p:anim calcmode="lin" valueType="num">
                                      <p:cBhvr additive="base">
                                        <p:cTn id="127" dur="4000" fill="hold"/>
                                        <p:tgtEl>
                                          <p:spTgt spid="19"/>
                                        </p:tgtEl>
                                        <p:attrNameLst>
                                          <p:attrName>ppt_x</p:attrName>
                                        </p:attrNameLst>
                                      </p:cBhvr>
                                      <p:tavLst>
                                        <p:tav tm="0">
                                          <p:val>
                                            <p:strVal val="#ppt_x"/>
                                          </p:val>
                                        </p:tav>
                                        <p:tav tm="100000">
                                          <p:val>
                                            <p:strVal val="#ppt_x"/>
                                          </p:val>
                                        </p:tav>
                                      </p:tavLst>
                                    </p:anim>
                                    <p:anim calcmode="lin" valueType="num">
                                      <p:cBhvr additive="base">
                                        <p:cTn id="128" dur="4000" fill="hold"/>
                                        <p:tgtEl>
                                          <p:spTgt spid="19"/>
                                        </p:tgtEl>
                                        <p:attrNameLst>
                                          <p:attrName>ppt_y</p:attrName>
                                        </p:attrNameLst>
                                      </p:cBhvr>
                                      <p:tavLst>
                                        <p:tav tm="0">
                                          <p:val>
                                            <p:strVal val="0-#ppt_h/2"/>
                                          </p:val>
                                        </p:tav>
                                        <p:tav tm="100000">
                                          <p:val>
                                            <p:strVal val="#ppt_y"/>
                                          </p:val>
                                        </p:tav>
                                      </p:tavLst>
                                    </p:anim>
                                  </p:childTnLst>
                                </p:cTn>
                              </p:par>
                              <p:par>
                                <p:cTn id="129" presetID="19" presetClass="entr" presetSubtype="5" fill="hold" grpId="1" nodeType="withEffect">
                                  <p:stCondLst>
                                    <p:cond delay="0"/>
                                  </p:stCondLst>
                                  <p:childTnLst>
                                    <p:set>
                                      <p:cBhvr>
                                        <p:cTn id="130" dur="1" fill="hold">
                                          <p:stCondLst>
                                            <p:cond delay="0"/>
                                          </p:stCondLst>
                                        </p:cTn>
                                        <p:tgtEl>
                                          <p:spTgt spid="19"/>
                                        </p:tgtEl>
                                        <p:attrNameLst>
                                          <p:attrName>style.visibility</p:attrName>
                                        </p:attrNameLst>
                                      </p:cBhvr>
                                      <p:to>
                                        <p:strVal val="visible"/>
                                      </p:to>
                                    </p:set>
                                    <p:anim calcmode="lin" valueType="num">
                                      <p:cBhvr>
                                        <p:cTn id="131" dur="4000" fill="hold"/>
                                        <p:tgtEl>
                                          <p:spTgt spid="19"/>
                                        </p:tgtEl>
                                        <p:attrNameLst>
                                          <p:attrName>ppt_w</p:attrName>
                                        </p:attrNameLst>
                                      </p:cBhvr>
                                      <p:tavLst>
                                        <p:tav tm="0">
                                          <p:val>
                                            <p:strVal val="#ppt_w"/>
                                          </p:val>
                                        </p:tav>
                                        <p:tav tm="100000">
                                          <p:val>
                                            <p:strVal val="#ppt_w"/>
                                          </p:val>
                                        </p:tav>
                                      </p:tavLst>
                                    </p:anim>
                                    <p:anim calcmode="lin" valueType="num">
                                      <p:cBhvr>
                                        <p:cTn id="132" dur="4000" fill="hold"/>
                                        <p:tgtEl>
                                          <p:spTgt spid="19"/>
                                        </p:tgtEl>
                                        <p:attrNameLst>
                                          <p:attrName>ppt_h</p:attrName>
                                        </p:attrNameLst>
                                      </p:cBhvr>
                                      <p:tavLst>
                                        <p:tav tm="0" fmla="#ppt_h*sin(2.5*pi*$)">
                                          <p:val>
                                            <p:fltVal val="0"/>
                                          </p:val>
                                        </p:tav>
                                        <p:tav tm="100000">
                                          <p:val>
                                            <p:fltVal val="1"/>
                                          </p:val>
                                        </p:tav>
                                      </p:tavLst>
                                    </p:anim>
                                  </p:childTnLst>
                                </p:cTn>
                              </p:par>
                              <p:par>
                                <p:cTn id="133" presetID="2" presetClass="exit" presetSubtype="4" fill="hold" grpId="2" nodeType="withEffect">
                                  <p:stCondLst>
                                    <p:cond delay="0"/>
                                  </p:stCondLst>
                                  <p:childTnLst>
                                    <p:anim calcmode="lin" valueType="num">
                                      <p:cBhvr additive="base">
                                        <p:cTn id="134" dur="4500"/>
                                        <p:tgtEl>
                                          <p:spTgt spid="19"/>
                                        </p:tgtEl>
                                        <p:attrNameLst>
                                          <p:attrName>ppt_x</p:attrName>
                                        </p:attrNameLst>
                                      </p:cBhvr>
                                      <p:tavLst>
                                        <p:tav tm="0">
                                          <p:val>
                                            <p:strVal val="ppt_x"/>
                                          </p:val>
                                        </p:tav>
                                        <p:tav tm="100000">
                                          <p:val>
                                            <p:strVal val="ppt_x"/>
                                          </p:val>
                                        </p:tav>
                                      </p:tavLst>
                                    </p:anim>
                                    <p:anim calcmode="lin" valueType="num">
                                      <p:cBhvr additive="base">
                                        <p:cTn id="135" dur="4500"/>
                                        <p:tgtEl>
                                          <p:spTgt spid="19"/>
                                        </p:tgtEl>
                                        <p:attrNameLst>
                                          <p:attrName>ppt_y</p:attrName>
                                        </p:attrNameLst>
                                      </p:cBhvr>
                                      <p:tavLst>
                                        <p:tav tm="0">
                                          <p:val>
                                            <p:strVal val="ppt_y"/>
                                          </p:val>
                                        </p:tav>
                                        <p:tav tm="100000">
                                          <p:val>
                                            <p:strVal val="1+ppt_h/2"/>
                                          </p:val>
                                        </p:tav>
                                      </p:tavLst>
                                    </p:anim>
                                    <p:set>
                                      <p:cBhvr>
                                        <p:cTn id="136" dur="1" fill="hold">
                                          <p:stCondLst>
                                            <p:cond delay="4499"/>
                                          </p:stCondLst>
                                        </p:cTn>
                                        <p:tgtEl>
                                          <p:spTgt spid="19"/>
                                        </p:tgtEl>
                                        <p:attrNameLst>
                                          <p:attrName>style.visibility</p:attrName>
                                        </p:attrNameLst>
                                      </p:cBhvr>
                                      <p:to>
                                        <p:strVal val="hidden"/>
                                      </p:to>
                                    </p:set>
                                  </p:childTnLst>
                                </p:cTn>
                              </p:par>
                              <p:par>
                                <p:cTn id="137" presetID="3" presetClass="exit" presetSubtype="10" fill="hold" grpId="3" nodeType="withEffect">
                                  <p:stCondLst>
                                    <p:cond delay="0"/>
                                  </p:stCondLst>
                                  <p:childTnLst>
                                    <p:animEffect transition="out" filter="blinds(horizontal)">
                                      <p:cBhvr>
                                        <p:cTn id="138" dur="6000"/>
                                        <p:tgtEl>
                                          <p:spTgt spid="19"/>
                                        </p:tgtEl>
                                      </p:cBhvr>
                                    </p:animEffect>
                                    <p:set>
                                      <p:cBhvr>
                                        <p:cTn id="139" dur="1" fill="hold">
                                          <p:stCondLst>
                                            <p:cond delay="5999"/>
                                          </p:stCondLst>
                                        </p:cTn>
                                        <p:tgtEl>
                                          <p:spTgt spid="19"/>
                                        </p:tgtEl>
                                        <p:attrNameLst>
                                          <p:attrName>style.visibility</p:attrName>
                                        </p:attrNameLst>
                                      </p:cBhvr>
                                      <p:to>
                                        <p:strVal val="hidden"/>
                                      </p:to>
                                    </p:set>
                                  </p:childTnLst>
                                </p:cTn>
                              </p:par>
                              <p:par>
                                <p:cTn id="140" presetID="2" presetClass="entr" presetSubtype="1" fill="hold" grpId="0" nodeType="withEffect">
                                  <p:stCondLst>
                                    <p:cond delay="0"/>
                                  </p:stCondLst>
                                  <p:childTnLst>
                                    <p:set>
                                      <p:cBhvr>
                                        <p:cTn id="141" dur="1" fill="hold">
                                          <p:stCondLst>
                                            <p:cond delay="0"/>
                                          </p:stCondLst>
                                        </p:cTn>
                                        <p:tgtEl>
                                          <p:spTgt spid="20"/>
                                        </p:tgtEl>
                                        <p:attrNameLst>
                                          <p:attrName>style.visibility</p:attrName>
                                        </p:attrNameLst>
                                      </p:cBhvr>
                                      <p:to>
                                        <p:strVal val="visible"/>
                                      </p:to>
                                    </p:set>
                                    <p:anim calcmode="lin" valueType="num">
                                      <p:cBhvr additive="base">
                                        <p:cTn id="142" dur="4000" fill="hold"/>
                                        <p:tgtEl>
                                          <p:spTgt spid="20"/>
                                        </p:tgtEl>
                                        <p:attrNameLst>
                                          <p:attrName>ppt_x</p:attrName>
                                        </p:attrNameLst>
                                      </p:cBhvr>
                                      <p:tavLst>
                                        <p:tav tm="0">
                                          <p:val>
                                            <p:strVal val="#ppt_x"/>
                                          </p:val>
                                        </p:tav>
                                        <p:tav tm="100000">
                                          <p:val>
                                            <p:strVal val="#ppt_x"/>
                                          </p:val>
                                        </p:tav>
                                      </p:tavLst>
                                    </p:anim>
                                    <p:anim calcmode="lin" valueType="num">
                                      <p:cBhvr additive="base">
                                        <p:cTn id="143" dur="4000" fill="hold"/>
                                        <p:tgtEl>
                                          <p:spTgt spid="20"/>
                                        </p:tgtEl>
                                        <p:attrNameLst>
                                          <p:attrName>ppt_y</p:attrName>
                                        </p:attrNameLst>
                                      </p:cBhvr>
                                      <p:tavLst>
                                        <p:tav tm="0">
                                          <p:val>
                                            <p:strVal val="0-#ppt_h/2"/>
                                          </p:val>
                                        </p:tav>
                                        <p:tav tm="100000">
                                          <p:val>
                                            <p:strVal val="#ppt_y"/>
                                          </p:val>
                                        </p:tav>
                                      </p:tavLst>
                                    </p:anim>
                                  </p:childTnLst>
                                </p:cTn>
                              </p:par>
                              <p:par>
                                <p:cTn id="144" presetID="19" presetClass="entr" presetSubtype="5" fill="hold" grpId="1" nodeType="withEffect">
                                  <p:stCondLst>
                                    <p:cond delay="0"/>
                                  </p:stCondLst>
                                  <p:childTnLst>
                                    <p:set>
                                      <p:cBhvr>
                                        <p:cTn id="145" dur="1" fill="hold">
                                          <p:stCondLst>
                                            <p:cond delay="0"/>
                                          </p:stCondLst>
                                        </p:cTn>
                                        <p:tgtEl>
                                          <p:spTgt spid="20"/>
                                        </p:tgtEl>
                                        <p:attrNameLst>
                                          <p:attrName>style.visibility</p:attrName>
                                        </p:attrNameLst>
                                      </p:cBhvr>
                                      <p:to>
                                        <p:strVal val="visible"/>
                                      </p:to>
                                    </p:set>
                                    <p:anim calcmode="lin" valueType="num">
                                      <p:cBhvr>
                                        <p:cTn id="146" dur="4000" fill="hold"/>
                                        <p:tgtEl>
                                          <p:spTgt spid="20"/>
                                        </p:tgtEl>
                                        <p:attrNameLst>
                                          <p:attrName>ppt_w</p:attrName>
                                        </p:attrNameLst>
                                      </p:cBhvr>
                                      <p:tavLst>
                                        <p:tav tm="0">
                                          <p:val>
                                            <p:strVal val="#ppt_w"/>
                                          </p:val>
                                        </p:tav>
                                        <p:tav tm="100000">
                                          <p:val>
                                            <p:strVal val="#ppt_w"/>
                                          </p:val>
                                        </p:tav>
                                      </p:tavLst>
                                    </p:anim>
                                    <p:anim calcmode="lin" valueType="num">
                                      <p:cBhvr>
                                        <p:cTn id="147" dur="4000" fill="hold"/>
                                        <p:tgtEl>
                                          <p:spTgt spid="20"/>
                                        </p:tgtEl>
                                        <p:attrNameLst>
                                          <p:attrName>ppt_h</p:attrName>
                                        </p:attrNameLst>
                                      </p:cBhvr>
                                      <p:tavLst>
                                        <p:tav tm="0" fmla="#ppt_h*sin(2.5*pi*$)">
                                          <p:val>
                                            <p:fltVal val="0"/>
                                          </p:val>
                                        </p:tav>
                                        <p:tav tm="100000">
                                          <p:val>
                                            <p:fltVal val="1"/>
                                          </p:val>
                                        </p:tav>
                                      </p:tavLst>
                                    </p:anim>
                                  </p:childTnLst>
                                </p:cTn>
                              </p:par>
                              <p:par>
                                <p:cTn id="148" presetID="2" presetClass="exit" presetSubtype="4" fill="hold" grpId="2" nodeType="withEffect">
                                  <p:stCondLst>
                                    <p:cond delay="0"/>
                                  </p:stCondLst>
                                  <p:childTnLst>
                                    <p:anim calcmode="lin" valueType="num">
                                      <p:cBhvr additive="base">
                                        <p:cTn id="149" dur="4500"/>
                                        <p:tgtEl>
                                          <p:spTgt spid="20"/>
                                        </p:tgtEl>
                                        <p:attrNameLst>
                                          <p:attrName>ppt_x</p:attrName>
                                        </p:attrNameLst>
                                      </p:cBhvr>
                                      <p:tavLst>
                                        <p:tav tm="0">
                                          <p:val>
                                            <p:strVal val="ppt_x"/>
                                          </p:val>
                                        </p:tav>
                                        <p:tav tm="100000">
                                          <p:val>
                                            <p:strVal val="ppt_x"/>
                                          </p:val>
                                        </p:tav>
                                      </p:tavLst>
                                    </p:anim>
                                    <p:anim calcmode="lin" valueType="num">
                                      <p:cBhvr additive="base">
                                        <p:cTn id="150" dur="4500"/>
                                        <p:tgtEl>
                                          <p:spTgt spid="20"/>
                                        </p:tgtEl>
                                        <p:attrNameLst>
                                          <p:attrName>ppt_y</p:attrName>
                                        </p:attrNameLst>
                                      </p:cBhvr>
                                      <p:tavLst>
                                        <p:tav tm="0">
                                          <p:val>
                                            <p:strVal val="ppt_y"/>
                                          </p:val>
                                        </p:tav>
                                        <p:tav tm="100000">
                                          <p:val>
                                            <p:strVal val="1+ppt_h/2"/>
                                          </p:val>
                                        </p:tav>
                                      </p:tavLst>
                                    </p:anim>
                                    <p:set>
                                      <p:cBhvr>
                                        <p:cTn id="151" dur="1" fill="hold">
                                          <p:stCondLst>
                                            <p:cond delay="4499"/>
                                          </p:stCondLst>
                                        </p:cTn>
                                        <p:tgtEl>
                                          <p:spTgt spid="20"/>
                                        </p:tgtEl>
                                        <p:attrNameLst>
                                          <p:attrName>style.visibility</p:attrName>
                                        </p:attrNameLst>
                                      </p:cBhvr>
                                      <p:to>
                                        <p:strVal val="hidden"/>
                                      </p:to>
                                    </p:set>
                                  </p:childTnLst>
                                </p:cTn>
                              </p:par>
                              <p:par>
                                <p:cTn id="152" presetID="3" presetClass="exit" presetSubtype="10" fill="hold" grpId="3" nodeType="withEffect">
                                  <p:stCondLst>
                                    <p:cond delay="0"/>
                                  </p:stCondLst>
                                  <p:childTnLst>
                                    <p:animEffect transition="out" filter="blinds(horizontal)">
                                      <p:cBhvr>
                                        <p:cTn id="153" dur="6000"/>
                                        <p:tgtEl>
                                          <p:spTgt spid="20"/>
                                        </p:tgtEl>
                                      </p:cBhvr>
                                    </p:animEffect>
                                    <p:set>
                                      <p:cBhvr>
                                        <p:cTn id="154" dur="1" fill="hold">
                                          <p:stCondLst>
                                            <p:cond delay="5999"/>
                                          </p:stCondLst>
                                        </p:cTn>
                                        <p:tgtEl>
                                          <p:spTgt spid="20"/>
                                        </p:tgtEl>
                                        <p:attrNameLst>
                                          <p:attrName>style.visibility</p:attrName>
                                        </p:attrNameLst>
                                      </p:cBhvr>
                                      <p:to>
                                        <p:strVal val="hidden"/>
                                      </p:to>
                                    </p:set>
                                  </p:childTnLst>
                                </p:cTn>
                              </p:par>
                              <p:par>
                                <p:cTn id="155" presetID="2" presetClass="entr" presetSubtype="1" fill="hold" grpId="0" nodeType="withEffect">
                                  <p:stCondLst>
                                    <p:cond delay="0"/>
                                  </p:stCondLst>
                                  <p:childTnLst>
                                    <p:set>
                                      <p:cBhvr>
                                        <p:cTn id="156" dur="1" fill="hold">
                                          <p:stCondLst>
                                            <p:cond delay="0"/>
                                          </p:stCondLst>
                                        </p:cTn>
                                        <p:tgtEl>
                                          <p:spTgt spid="30"/>
                                        </p:tgtEl>
                                        <p:attrNameLst>
                                          <p:attrName>style.visibility</p:attrName>
                                        </p:attrNameLst>
                                      </p:cBhvr>
                                      <p:to>
                                        <p:strVal val="visible"/>
                                      </p:to>
                                    </p:set>
                                    <p:anim calcmode="lin" valueType="num">
                                      <p:cBhvr additive="base">
                                        <p:cTn id="157" dur="4000" fill="hold"/>
                                        <p:tgtEl>
                                          <p:spTgt spid="30"/>
                                        </p:tgtEl>
                                        <p:attrNameLst>
                                          <p:attrName>ppt_x</p:attrName>
                                        </p:attrNameLst>
                                      </p:cBhvr>
                                      <p:tavLst>
                                        <p:tav tm="0">
                                          <p:val>
                                            <p:strVal val="#ppt_x"/>
                                          </p:val>
                                        </p:tav>
                                        <p:tav tm="100000">
                                          <p:val>
                                            <p:strVal val="#ppt_x"/>
                                          </p:val>
                                        </p:tav>
                                      </p:tavLst>
                                    </p:anim>
                                    <p:anim calcmode="lin" valueType="num">
                                      <p:cBhvr additive="base">
                                        <p:cTn id="158" dur="4000" fill="hold"/>
                                        <p:tgtEl>
                                          <p:spTgt spid="30"/>
                                        </p:tgtEl>
                                        <p:attrNameLst>
                                          <p:attrName>ppt_y</p:attrName>
                                        </p:attrNameLst>
                                      </p:cBhvr>
                                      <p:tavLst>
                                        <p:tav tm="0">
                                          <p:val>
                                            <p:strVal val="0-#ppt_h/2"/>
                                          </p:val>
                                        </p:tav>
                                        <p:tav tm="100000">
                                          <p:val>
                                            <p:strVal val="#ppt_y"/>
                                          </p:val>
                                        </p:tav>
                                      </p:tavLst>
                                    </p:anim>
                                  </p:childTnLst>
                                </p:cTn>
                              </p:par>
                              <p:par>
                                <p:cTn id="159" presetID="19" presetClass="entr" presetSubtype="5" fill="hold" grpId="1" nodeType="withEffect">
                                  <p:stCondLst>
                                    <p:cond delay="0"/>
                                  </p:stCondLst>
                                  <p:childTnLst>
                                    <p:set>
                                      <p:cBhvr>
                                        <p:cTn id="160" dur="1" fill="hold">
                                          <p:stCondLst>
                                            <p:cond delay="0"/>
                                          </p:stCondLst>
                                        </p:cTn>
                                        <p:tgtEl>
                                          <p:spTgt spid="30"/>
                                        </p:tgtEl>
                                        <p:attrNameLst>
                                          <p:attrName>style.visibility</p:attrName>
                                        </p:attrNameLst>
                                      </p:cBhvr>
                                      <p:to>
                                        <p:strVal val="visible"/>
                                      </p:to>
                                    </p:set>
                                    <p:anim calcmode="lin" valueType="num">
                                      <p:cBhvr>
                                        <p:cTn id="161" dur="4000" fill="hold"/>
                                        <p:tgtEl>
                                          <p:spTgt spid="30"/>
                                        </p:tgtEl>
                                        <p:attrNameLst>
                                          <p:attrName>ppt_w</p:attrName>
                                        </p:attrNameLst>
                                      </p:cBhvr>
                                      <p:tavLst>
                                        <p:tav tm="0">
                                          <p:val>
                                            <p:strVal val="#ppt_w"/>
                                          </p:val>
                                        </p:tav>
                                        <p:tav tm="100000">
                                          <p:val>
                                            <p:strVal val="#ppt_w"/>
                                          </p:val>
                                        </p:tav>
                                      </p:tavLst>
                                    </p:anim>
                                    <p:anim calcmode="lin" valueType="num">
                                      <p:cBhvr>
                                        <p:cTn id="162" dur="4000" fill="hold"/>
                                        <p:tgtEl>
                                          <p:spTgt spid="30"/>
                                        </p:tgtEl>
                                        <p:attrNameLst>
                                          <p:attrName>ppt_h</p:attrName>
                                        </p:attrNameLst>
                                      </p:cBhvr>
                                      <p:tavLst>
                                        <p:tav tm="0" fmla="#ppt_h*sin(2.5*pi*$)">
                                          <p:val>
                                            <p:fltVal val="0"/>
                                          </p:val>
                                        </p:tav>
                                        <p:tav tm="100000">
                                          <p:val>
                                            <p:fltVal val="1"/>
                                          </p:val>
                                        </p:tav>
                                      </p:tavLst>
                                    </p:anim>
                                  </p:childTnLst>
                                </p:cTn>
                              </p:par>
                              <p:par>
                                <p:cTn id="163" presetID="2" presetClass="exit" presetSubtype="4" fill="hold" grpId="2" nodeType="withEffect">
                                  <p:stCondLst>
                                    <p:cond delay="0"/>
                                  </p:stCondLst>
                                  <p:childTnLst>
                                    <p:anim calcmode="lin" valueType="num">
                                      <p:cBhvr additive="base">
                                        <p:cTn id="164" dur="4500"/>
                                        <p:tgtEl>
                                          <p:spTgt spid="30"/>
                                        </p:tgtEl>
                                        <p:attrNameLst>
                                          <p:attrName>ppt_x</p:attrName>
                                        </p:attrNameLst>
                                      </p:cBhvr>
                                      <p:tavLst>
                                        <p:tav tm="0">
                                          <p:val>
                                            <p:strVal val="ppt_x"/>
                                          </p:val>
                                        </p:tav>
                                        <p:tav tm="100000">
                                          <p:val>
                                            <p:strVal val="ppt_x"/>
                                          </p:val>
                                        </p:tav>
                                      </p:tavLst>
                                    </p:anim>
                                    <p:anim calcmode="lin" valueType="num">
                                      <p:cBhvr additive="base">
                                        <p:cTn id="165" dur="4500"/>
                                        <p:tgtEl>
                                          <p:spTgt spid="30"/>
                                        </p:tgtEl>
                                        <p:attrNameLst>
                                          <p:attrName>ppt_y</p:attrName>
                                        </p:attrNameLst>
                                      </p:cBhvr>
                                      <p:tavLst>
                                        <p:tav tm="0">
                                          <p:val>
                                            <p:strVal val="ppt_y"/>
                                          </p:val>
                                        </p:tav>
                                        <p:tav tm="100000">
                                          <p:val>
                                            <p:strVal val="1+ppt_h/2"/>
                                          </p:val>
                                        </p:tav>
                                      </p:tavLst>
                                    </p:anim>
                                    <p:set>
                                      <p:cBhvr>
                                        <p:cTn id="166" dur="1" fill="hold">
                                          <p:stCondLst>
                                            <p:cond delay="4499"/>
                                          </p:stCondLst>
                                        </p:cTn>
                                        <p:tgtEl>
                                          <p:spTgt spid="30"/>
                                        </p:tgtEl>
                                        <p:attrNameLst>
                                          <p:attrName>style.visibility</p:attrName>
                                        </p:attrNameLst>
                                      </p:cBhvr>
                                      <p:to>
                                        <p:strVal val="hidden"/>
                                      </p:to>
                                    </p:set>
                                  </p:childTnLst>
                                </p:cTn>
                              </p:par>
                              <p:par>
                                <p:cTn id="167" presetID="3" presetClass="exit" presetSubtype="10" fill="hold" grpId="3" nodeType="withEffect">
                                  <p:stCondLst>
                                    <p:cond delay="0"/>
                                  </p:stCondLst>
                                  <p:childTnLst>
                                    <p:animEffect transition="out" filter="blinds(horizontal)">
                                      <p:cBhvr>
                                        <p:cTn id="168" dur="6000"/>
                                        <p:tgtEl>
                                          <p:spTgt spid="30"/>
                                        </p:tgtEl>
                                      </p:cBhvr>
                                    </p:animEffect>
                                    <p:set>
                                      <p:cBhvr>
                                        <p:cTn id="169" dur="1" fill="hold">
                                          <p:stCondLst>
                                            <p:cond delay="5999"/>
                                          </p:stCondLst>
                                        </p:cTn>
                                        <p:tgtEl>
                                          <p:spTgt spid="30"/>
                                        </p:tgtEl>
                                        <p:attrNameLst>
                                          <p:attrName>style.visibility</p:attrName>
                                        </p:attrNameLst>
                                      </p:cBhvr>
                                      <p:to>
                                        <p:strVal val="hidden"/>
                                      </p:to>
                                    </p:set>
                                  </p:childTnLst>
                                </p:cTn>
                              </p:par>
                              <p:par>
                                <p:cTn id="170" presetID="2" presetClass="entr" presetSubtype="1" fill="hold" grpId="0" nodeType="withEffect">
                                  <p:stCondLst>
                                    <p:cond delay="0"/>
                                  </p:stCondLst>
                                  <p:childTnLst>
                                    <p:set>
                                      <p:cBhvr>
                                        <p:cTn id="171" dur="1" fill="hold">
                                          <p:stCondLst>
                                            <p:cond delay="0"/>
                                          </p:stCondLst>
                                        </p:cTn>
                                        <p:tgtEl>
                                          <p:spTgt spid="31"/>
                                        </p:tgtEl>
                                        <p:attrNameLst>
                                          <p:attrName>style.visibility</p:attrName>
                                        </p:attrNameLst>
                                      </p:cBhvr>
                                      <p:to>
                                        <p:strVal val="visible"/>
                                      </p:to>
                                    </p:set>
                                    <p:anim calcmode="lin" valueType="num">
                                      <p:cBhvr additive="base">
                                        <p:cTn id="172" dur="4000" fill="hold"/>
                                        <p:tgtEl>
                                          <p:spTgt spid="31"/>
                                        </p:tgtEl>
                                        <p:attrNameLst>
                                          <p:attrName>ppt_x</p:attrName>
                                        </p:attrNameLst>
                                      </p:cBhvr>
                                      <p:tavLst>
                                        <p:tav tm="0">
                                          <p:val>
                                            <p:strVal val="#ppt_x"/>
                                          </p:val>
                                        </p:tav>
                                        <p:tav tm="100000">
                                          <p:val>
                                            <p:strVal val="#ppt_x"/>
                                          </p:val>
                                        </p:tav>
                                      </p:tavLst>
                                    </p:anim>
                                    <p:anim calcmode="lin" valueType="num">
                                      <p:cBhvr additive="base">
                                        <p:cTn id="173" dur="4000" fill="hold"/>
                                        <p:tgtEl>
                                          <p:spTgt spid="31"/>
                                        </p:tgtEl>
                                        <p:attrNameLst>
                                          <p:attrName>ppt_y</p:attrName>
                                        </p:attrNameLst>
                                      </p:cBhvr>
                                      <p:tavLst>
                                        <p:tav tm="0">
                                          <p:val>
                                            <p:strVal val="0-#ppt_h/2"/>
                                          </p:val>
                                        </p:tav>
                                        <p:tav tm="100000">
                                          <p:val>
                                            <p:strVal val="#ppt_y"/>
                                          </p:val>
                                        </p:tav>
                                      </p:tavLst>
                                    </p:anim>
                                  </p:childTnLst>
                                </p:cTn>
                              </p:par>
                              <p:par>
                                <p:cTn id="174" presetID="19" presetClass="entr" presetSubtype="5" fill="hold" grpId="1" nodeType="withEffect">
                                  <p:stCondLst>
                                    <p:cond delay="0"/>
                                  </p:stCondLst>
                                  <p:childTnLst>
                                    <p:set>
                                      <p:cBhvr>
                                        <p:cTn id="175" dur="1" fill="hold">
                                          <p:stCondLst>
                                            <p:cond delay="0"/>
                                          </p:stCondLst>
                                        </p:cTn>
                                        <p:tgtEl>
                                          <p:spTgt spid="31"/>
                                        </p:tgtEl>
                                        <p:attrNameLst>
                                          <p:attrName>style.visibility</p:attrName>
                                        </p:attrNameLst>
                                      </p:cBhvr>
                                      <p:to>
                                        <p:strVal val="visible"/>
                                      </p:to>
                                    </p:set>
                                    <p:anim calcmode="lin" valueType="num">
                                      <p:cBhvr>
                                        <p:cTn id="176" dur="4000" fill="hold"/>
                                        <p:tgtEl>
                                          <p:spTgt spid="31"/>
                                        </p:tgtEl>
                                        <p:attrNameLst>
                                          <p:attrName>ppt_w</p:attrName>
                                        </p:attrNameLst>
                                      </p:cBhvr>
                                      <p:tavLst>
                                        <p:tav tm="0">
                                          <p:val>
                                            <p:strVal val="#ppt_w"/>
                                          </p:val>
                                        </p:tav>
                                        <p:tav tm="100000">
                                          <p:val>
                                            <p:strVal val="#ppt_w"/>
                                          </p:val>
                                        </p:tav>
                                      </p:tavLst>
                                    </p:anim>
                                    <p:anim calcmode="lin" valueType="num">
                                      <p:cBhvr>
                                        <p:cTn id="177" dur="4000" fill="hold"/>
                                        <p:tgtEl>
                                          <p:spTgt spid="31"/>
                                        </p:tgtEl>
                                        <p:attrNameLst>
                                          <p:attrName>ppt_h</p:attrName>
                                        </p:attrNameLst>
                                      </p:cBhvr>
                                      <p:tavLst>
                                        <p:tav tm="0" fmla="#ppt_h*sin(2.5*pi*$)">
                                          <p:val>
                                            <p:fltVal val="0"/>
                                          </p:val>
                                        </p:tav>
                                        <p:tav tm="100000">
                                          <p:val>
                                            <p:fltVal val="1"/>
                                          </p:val>
                                        </p:tav>
                                      </p:tavLst>
                                    </p:anim>
                                  </p:childTnLst>
                                </p:cTn>
                              </p:par>
                              <p:par>
                                <p:cTn id="178" presetID="2" presetClass="exit" presetSubtype="4" fill="hold" grpId="2" nodeType="withEffect">
                                  <p:stCondLst>
                                    <p:cond delay="0"/>
                                  </p:stCondLst>
                                  <p:childTnLst>
                                    <p:anim calcmode="lin" valueType="num">
                                      <p:cBhvr additive="base">
                                        <p:cTn id="179" dur="4500"/>
                                        <p:tgtEl>
                                          <p:spTgt spid="31"/>
                                        </p:tgtEl>
                                        <p:attrNameLst>
                                          <p:attrName>ppt_x</p:attrName>
                                        </p:attrNameLst>
                                      </p:cBhvr>
                                      <p:tavLst>
                                        <p:tav tm="0">
                                          <p:val>
                                            <p:strVal val="ppt_x"/>
                                          </p:val>
                                        </p:tav>
                                        <p:tav tm="100000">
                                          <p:val>
                                            <p:strVal val="ppt_x"/>
                                          </p:val>
                                        </p:tav>
                                      </p:tavLst>
                                    </p:anim>
                                    <p:anim calcmode="lin" valueType="num">
                                      <p:cBhvr additive="base">
                                        <p:cTn id="180" dur="4500"/>
                                        <p:tgtEl>
                                          <p:spTgt spid="31"/>
                                        </p:tgtEl>
                                        <p:attrNameLst>
                                          <p:attrName>ppt_y</p:attrName>
                                        </p:attrNameLst>
                                      </p:cBhvr>
                                      <p:tavLst>
                                        <p:tav tm="0">
                                          <p:val>
                                            <p:strVal val="ppt_y"/>
                                          </p:val>
                                        </p:tav>
                                        <p:tav tm="100000">
                                          <p:val>
                                            <p:strVal val="1+ppt_h/2"/>
                                          </p:val>
                                        </p:tav>
                                      </p:tavLst>
                                    </p:anim>
                                    <p:set>
                                      <p:cBhvr>
                                        <p:cTn id="181" dur="1" fill="hold">
                                          <p:stCondLst>
                                            <p:cond delay="4499"/>
                                          </p:stCondLst>
                                        </p:cTn>
                                        <p:tgtEl>
                                          <p:spTgt spid="31"/>
                                        </p:tgtEl>
                                        <p:attrNameLst>
                                          <p:attrName>style.visibility</p:attrName>
                                        </p:attrNameLst>
                                      </p:cBhvr>
                                      <p:to>
                                        <p:strVal val="hidden"/>
                                      </p:to>
                                    </p:set>
                                  </p:childTnLst>
                                </p:cTn>
                              </p:par>
                              <p:par>
                                <p:cTn id="182" presetID="3" presetClass="exit" presetSubtype="10" fill="hold" grpId="3" nodeType="withEffect">
                                  <p:stCondLst>
                                    <p:cond delay="0"/>
                                  </p:stCondLst>
                                  <p:childTnLst>
                                    <p:animEffect transition="out" filter="blinds(horizontal)">
                                      <p:cBhvr>
                                        <p:cTn id="183" dur="6000"/>
                                        <p:tgtEl>
                                          <p:spTgt spid="31"/>
                                        </p:tgtEl>
                                      </p:cBhvr>
                                    </p:animEffect>
                                    <p:set>
                                      <p:cBhvr>
                                        <p:cTn id="184" dur="1" fill="hold">
                                          <p:stCondLst>
                                            <p:cond delay="5999"/>
                                          </p:stCondLst>
                                        </p:cTn>
                                        <p:tgtEl>
                                          <p:spTgt spid="31"/>
                                        </p:tgtEl>
                                        <p:attrNameLst>
                                          <p:attrName>style.visibility</p:attrName>
                                        </p:attrNameLst>
                                      </p:cBhvr>
                                      <p:to>
                                        <p:strVal val="hidden"/>
                                      </p:to>
                                    </p:set>
                                  </p:childTnLst>
                                </p:cTn>
                              </p:par>
                              <p:par>
                                <p:cTn id="185" presetID="2" presetClass="entr" presetSubtype="1" fill="hold" grpId="0" nodeType="withEffect">
                                  <p:stCondLst>
                                    <p:cond delay="0"/>
                                  </p:stCondLst>
                                  <p:childTnLst>
                                    <p:set>
                                      <p:cBhvr>
                                        <p:cTn id="186" dur="1" fill="hold">
                                          <p:stCondLst>
                                            <p:cond delay="0"/>
                                          </p:stCondLst>
                                        </p:cTn>
                                        <p:tgtEl>
                                          <p:spTgt spid="32"/>
                                        </p:tgtEl>
                                        <p:attrNameLst>
                                          <p:attrName>style.visibility</p:attrName>
                                        </p:attrNameLst>
                                      </p:cBhvr>
                                      <p:to>
                                        <p:strVal val="visible"/>
                                      </p:to>
                                    </p:set>
                                    <p:anim calcmode="lin" valueType="num">
                                      <p:cBhvr additive="base">
                                        <p:cTn id="187" dur="4000" fill="hold"/>
                                        <p:tgtEl>
                                          <p:spTgt spid="32"/>
                                        </p:tgtEl>
                                        <p:attrNameLst>
                                          <p:attrName>ppt_x</p:attrName>
                                        </p:attrNameLst>
                                      </p:cBhvr>
                                      <p:tavLst>
                                        <p:tav tm="0">
                                          <p:val>
                                            <p:strVal val="#ppt_x"/>
                                          </p:val>
                                        </p:tav>
                                        <p:tav tm="100000">
                                          <p:val>
                                            <p:strVal val="#ppt_x"/>
                                          </p:val>
                                        </p:tav>
                                      </p:tavLst>
                                    </p:anim>
                                    <p:anim calcmode="lin" valueType="num">
                                      <p:cBhvr additive="base">
                                        <p:cTn id="188" dur="4000" fill="hold"/>
                                        <p:tgtEl>
                                          <p:spTgt spid="32"/>
                                        </p:tgtEl>
                                        <p:attrNameLst>
                                          <p:attrName>ppt_y</p:attrName>
                                        </p:attrNameLst>
                                      </p:cBhvr>
                                      <p:tavLst>
                                        <p:tav tm="0">
                                          <p:val>
                                            <p:strVal val="0-#ppt_h/2"/>
                                          </p:val>
                                        </p:tav>
                                        <p:tav tm="100000">
                                          <p:val>
                                            <p:strVal val="#ppt_y"/>
                                          </p:val>
                                        </p:tav>
                                      </p:tavLst>
                                    </p:anim>
                                  </p:childTnLst>
                                </p:cTn>
                              </p:par>
                              <p:par>
                                <p:cTn id="189" presetID="19" presetClass="entr" presetSubtype="5" fill="hold" grpId="1" nodeType="withEffect">
                                  <p:stCondLst>
                                    <p:cond delay="0"/>
                                  </p:stCondLst>
                                  <p:childTnLst>
                                    <p:set>
                                      <p:cBhvr>
                                        <p:cTn id="190" dur="1" fill="hold">
                                          <p:stCondLst>
                                            <p:cond delay="0"/>
                                          </p:stCondLst>
                                        </p:cTn>
                                        <p:tgtEl>
                                          <p:spTgt spid="32"/>
                                        </p:tgtEl>
                                        <p:attrNameLst>
                                          <p:attrName>style.visibility</p:attrName>
                                        </p:attrNameLst>
                                      </p:cBhvr>
                                      <p:to>
                                        <p:strVal val="visible"/>
                                      </p:to>
                                    </p:set>
                                    <p:anim calcmode="lin" valueType="num">
                                      <p:cBhvr>
                                        <p:cTn id="191" dur="4000" fill="hold"/>
                                        <p:tgtEl>
                                          <p:spTgt spid="32"/>
                                        </p:tgtEl>
                                        <p:attrNameLst>
                                          <p:attrName>ppt_w</p:attrName>
                                        </p:attrNameLst>
                                      </p:cBhvr>
                                      <p:tavLst>
                                        <p:tav tm="0">
                                          <p:val>
                                            <p:strVal val="#ppt_w"/>
                                          </p:val>
                                        </p:tav>
                                        <p:tav tm="100000">
                                          <p:val>
                                            <p:strVal val="#ppt_w"/>
                                          </p:val>
                                        </p:tav>
                                      </p:tavLst>
                                    </p:anim>
                                    <p:anim calcmode="lin" valueType="num">
                                      <p:cBhvr>
                                        <p:cTn id="192" dur="4000" fill="hold"/>
                                        <p:tgtEl>
                                          <p:spTgt spid="32"/>
                                        </p:tgtEl>
                                        <p:attrNameLst>
                                          <p:attrName>ppt_h</p:attrName>
                                        </p:attrNameLst>
                                      </p:cBhvr>
                                      <p:tavLst>
                                        <p:tav tm="0" fmla="#ppt_h*sin(2.5*pi*$)">
                                          <p:val>
                                            <p:fltVal val="0"/>
                                          </p:val>
                                        </p:tav>
                                        <p:tav tm="100000">
                                          <p:val>
                                            <p:fltVal val="1"/>
                                          </p:val>
                                        </p:tav>
                                      </p:tavLst>
                                    </p:anim>
                                  </p:childTnLst>
                                </p:cTn>
                              </p:par>
                              <p:par>
                                <p:cTn id="193" presetID="2" presetClass="exit" presetSubtype="4" fill="hold" grpId="2" nodeType="withEffect">
                                  <p:stCondLst>
                                    <p:cond delay="0"/>
                                  </p:stCondLst>
                                  <p:childTnLst>
                                    <p:anim calcmode="lin" valueType="num">
                                      <p:cBhvr additive="base">
                                        <p:cTn id="194" dur="4500"/>
                                        <p:tgtEl>
                                          <p:spTgt spid="32"/>
                                        </p:tgtEl>
                                        <p:attrNameLst>
                                          <p:attrName>ppt_x</p:attrName>
                                        </p:attrNameLst>
                                      </p:cBhvr>
                                      <p:tavLst>
                                        <p:tav tm="0">
                                          <p:val>
                                            <p:strVal val="ppt_x"/>
                                          </p:val>
                                        </p:tav>
                                        <p:tav tm="100000">
                                          <p:val>
                                            <p:strVal val="ppt_x"/>
                                          </p:val>
                                        </p:tav>
                                      </p:tavLst>
                                    </p:anim>
                                    <p:anim calcmode="lin" valueType="num">
                                      <p:cBhvr additive="base">
                                        <p:cTn id="195" dur="4500"/>
                                        <p:tgtEl>
                                          <p:spTgt spid="32"/>
                                        </p:tgtEl>
                                        <p:attrNameLst>
                                          <p:attrName>ppt_y</p:attrName>
                                        </p:attrNameLst>
                                      </p:cBhvr>
                                      <p:tavLst>
                                        <p:tav tm="0">
                                          <p:val>
                                            <p:strVal val="ppt_y"/>
                                          </p:val>
                                        </p:tav>
                                        <p:tav tm="100000">
                                          <p:val>
                                            <p:strVal val="1+ppt_h/2"/>
                                          </p:val>
                                        </p:tav>
                                      </p:tavLst>
                                    </p:anim>
                                    <p:set>
                                      <p:cBhvr>
                                        <p:cTn id="196" dur="1" fill="hold">
                                          <p:stCondLst>
                                            <p:cond delay="4499"/>
                                          </p:stCondLst>
                                        </p:cTn>
                                        <p:tgtEl>
                                          <p:spTgt spid="32"/>
                                        </p:tgtEl>
                                        <p:attrNameLst>
                                          <p:attrName>style.visibility</p:attrName>
                                        </p:attrNameLst>
                                      </p:cBhvr>
                                      <p:to>
                                        <p:strVal val="hidden"/>
                                      </p:to>
                                    </p:set>
                                  </p:childTnLst>
                                </p:cTn>
                              </p:par>
                              <p:par>
                                <p:cTn id="197" presetID="3" presetClass="exit" presetSubtype="10" fill="hold" grpId="3" nodeType="withEffect">
                                  <p:stCondLst>
                                    <p:cond delay="0"/>
                                  </p:stCondLst>
                                  <p:childTnLst>
                                    <p:animEffect transition="out" filter="blinds(horizontal)">
                                      <p:cBhvr>
                                        <p:cTn id="198" dur="6000"/>
                                        <p:tgtEl>
                                          <p:spTgt spid="32"/>
                                        </p:tgtEl>
                                      </p:cBhvr>
                                    </p:animEffect>
                                    <p:set>
                                      <p:cBhvr>
                                        <p:cTn id="199" dur="1" fill="hold">
                                          <p:stCondLst>
                                            <p:cond delay="5999"/>
                                          </p:stCondLst>
                                        </p:cTn>
                                        <p:tgtEl>
                                          <p:spTgt spid="32"/>
                                        </p:tgtEl>
                                        <p:attrNameLst>
                                          <p:attrName>style.visibility</p:attrName>
                                        </p:attrNameLst>
                                      </p:cBhvr>
                                      <p:to>
                                        <p:strVal val="hidden"/>
                                      </p:to>
                                    </p:set>
                                  </p:childTnLst>
                                </p:cTn>
                              </p:par>
                              <p:par>
                                <p:cTn id="200" presetID="2" presetClass="entr" presetSubtype="1" fill="hold" grpId="0" nodeType="withEffect">
                                  <p:stCondLst>
                                    <p:cond delay="0"/>
                                  </p:stCondLst>
                                  <p:childTnLst>
                                    <p:set>
                                      <p:cBhvr>
                                        <p:cTn id="201" dur="1" fill="hold">
                                          <p:stCondLst>
                                            <p:cond delay="0"/>
                                          </p:stCondLst>
                                        </p:cTn>
                                        <p:tgtEl>
                                          <p:spTgt spid="33"/>
                                        </p:tgtEl>
                                        <p:attrNameLst>
                                          <p:attrName>style.visibility</p:attrName>
                                        </p:attrNameLst>
                                      </p:cBhvr>
                                      <p:to>
                                        <p:strVal val="visible"/>
                                      </p:to>
                                    </p:set>
                                    <p:anim calcmode="lin" valueType="num">
                                      <p:cBhvr additive="base">
                                        <p:cTn id="202" dur="4000" fill="hold"/>
                                        <p:tgtEl>
                                          <p:spTgt spid="33"/>
                                        </p:tgtEl>
                                        <p:attrNameLst>
                                          <p:attrName>ppt_x</p:attrName>
                                        </p:attrNameLst>
                                      </p:cBhvr>
                                      <p:tavLst>
                                        <p:tav tm="0">
                                          <p:val>
                                            <p:strVal val="#ppt_x"/>
                                          </p:val>
                                        </p:tav>
                                        <p:tav tm="100000">
                                          <p:val>
                                            <p:strVal val="#ppt_x"/>
                                          </p:val>
                                        </p:tav>
                                      </p:tavLst>
                                    </p:anim>
                                    <p:anim calcmode="lin" valueType="num">
                                      <p:cBhvr additive="base">
                                        <p:cTn id="203" dur="4000" fill="hold"/>
                                        <p:tgtEl>
                                          <p:spTgt spid="33"/>
                                        </p:tgtEl>
                                        <p:attrNameLst>
                                          <p:attrName>ppt_y</p:attrName>
                                        </p:attrNameLst>
                                      </p:cBhvr>
                                      <p:tavLst>
                                        <p:tav tm="0">
                                          <p:val>
                                            <p:strVal val="0-#ppt_h/2"/>
                                          </p:val>
                                        </p:tav>
                                        <p:tav tm="100000">
                                          <p:val>
                                            <p:strVal val="#ppt_y"/>
                                          </p:val>
                                        </p:tav>
                                      </p:tavLst>
                                    </p:anim>
                                  </p:childTnLst>
                                </p:cTn>
                              </p:par>
                              <p:par>
                                <p:cTn id="204" presetID="19" presetClass="entr" presetSubtype="5" fill="hold" grpId="1" nodeType="withEffect">
                                  <p:stCondLst>
                                    <p:cond delay="0"/>
                                  </p:stCondLst>
                                  <p:childTnLst>
                                    <p:set>
                                      <p:cBhvr>
                                        <p:cTn id="205" dur="1" fill="hold">
                                          <p:stCondLst>
                                            <p:cond delay="0"/>
                                          </p:stCondLst>
                                        </p:cTn>
                                        <p:tgtEl>
                                          <p:spTgt spid="33"/>
                                        </p:tgtEl>
                                        <p:attrNameLst>
                                          <p:attrName>style.visibility</p:attrName>
                                        </p:attrNameLst>
                                      </p:cBhvr>
                                      <p:to>
                                        <p:strVal val="visible"/>
                                      </p:to>
                                    </p:set>
                                    <p:anim calcmode="lin" valueType="num">
                                      <p:cBhvr>
                                        <p:cTn id="206" dur="4000" fill="hold"/>
                                        <p:tgtEl>
                                          <p:spTgt spid="33"/>
                                        </p:tgtEl>
                                        <p:attrNameLst>
                                          <p:attrName>ppt_w</p:attrName>
                                        </p:attrNameLst>
                                      </p:cBhvr>
                                      <p:tavLst>
                                        <p:tav tm="0">
                                          <p:val>
                                            <p:strVal val="#ppt_w"/>
                                          </p:val>
                                        </p:tav>
                                        <p:tav tm="100000">
                                          <p:val>
                                            <p:strVal val="#ppt_w"/>
                                          </p:val>
                                        </p:tav>
                                      </p:tavLst>
                                    </p:anim>
                                    <p:anim calcmode="lin" valueType="num">
                                      <p:cBhvr>
                                        <p:cTn id="207" dur="4000" fill="hold"/>
                                        <p:tgtEl>
                                          <p:spTgt spid="33"/>
                                        </p:tgtEl>
                                        <p:attrNameLst>
                                          <p:attrName>ppt_h</p:attrName>
                                        </p:attrNameLst>
                                      </p:cBhvr>
                                      <p:tavLst>
                                        <p:tav tm="0" fmla="#ppt_h*sin(2.5*pi*$)">
                                          <p:val>
                                            <p:fltVal val="0"/>
                                          </p:val>
                                        </p:tav>
                                        <p:tav tm="100000">
                                          <p:val>
                                            <p:fltVal val="1"/>
                                          </p:val>
                                        </p:tav>
                                      </p:tavLst>
                                    </p:anim>
                                  </p:childTnLst>
                                </p:cTn>
                              </p:par>
                              <p:par>
                                <p:cTn id="208" presetID="2" presetClass="exit" presetSubtype="4" fill="hold" grpId="2" nodeType="withEffect">
                                  <p:stCondLst>
                                    <p:cond delay="0"/>
                                  </p:stCondLst>
                                  <p:childTnLst>
                                    <p:anim calcmode="lin" valueType="num">
                                      <p:cBhvr additive="base">
                                        <p:cTn id="209" dur="4500"/>
                                        <p:tgtEl>
                                          <p:spTgt spid="33"/>
                                        </p:tgtEl>
                                        <p:attrNameLst>
                                          <p:attrName>ppt_x</p:attrName>
                                        </p:attrNameLst>
                                      </p:cBhvr>
                                      <p:tavLst>
                                        <p:tav tm="0">
                                          <p:val>
                                            <p:strVal val="ppt_x"/>
                                          </p:val>
                                        </p:tav>
                                        <p:tav tm="100000">
                                          <p:val>
                                            <p:strVal val="ppt_x"/>
                                          </p:val>
                                        </p:tav>
                                      </p:tavLst>
                                    </p:anim>
                                    <p:anim calcmode="lin" valueType="num">
                                      <p:cBhvr additive="base">
                                        <p:cTn id="210" dur="4500"/>
                                        <p:tgtEl>
                                          <p:spTgt spid="33"/>
                                        </p:tgtEl>
                                        <p:attrNameLst>
                                          <p:attrName>ppt_y</p:attrName>
                                        </p:attrNameLst>
                                      </p:cBhvr>
                                      <p:tavLst>
                                        <p:tav tm="0">
                                          <p:val>
                                            <p:strVal val="ppt_y"/>
                                          </p:val>
                                        </p:tav>
                                        <p:tav tm="100000">
                                          <p:val>
                                            <p:strVal val="1+ppt_h/2"/>
                                          </p:val>
                                        </p:tav>
                                      </p:tavLst>
                                    </p:anim>
                                    <p:set>
                                      <p:cBhvr>
                                        <p:cTn id="211" dur="1" fill="hold">
                                          <p:stCondLst>
                                            <p:cond delay="4499"/>
                                          </p:stCondLst>
                                        </p:cTn>
                                        <p:tgtEl>
                                          <p:spTgt spid="33"/>
                                        </p:tgtEl>
                                        <p:attrNameLst>
                                          <p:attrName>style.visibility</p:attrName>
                                        </p:attrNameLst>
                                      </p:cBhvr>
                                      <p:to>
                                        <p:strVal val="hidden"/>
                                      </p:to>
                                    </p:set>
                                  </p:childTnLst>
                                </p:cTn>
                              </p:par>
                              <p:par>
                                <p:cTn id="212" presetID="3" presetClass="exit" presetSubtype="10" fill="hold" grpId="3" nodeType="withEffect">
                                  <p:stCondLst>
                                    <p:cond delay="0"/>
                                  </p:stCondLst>
                                  <p:childTnLst>
                                    <p:animEffect transition="out" filter="blinds(horizontal)">
                                      <p:cBhvr>
                                        <p:cTn id="213" dur="6000"/>
                                        <p:tgtEl>
                                          <p:spTgt spid="33"/>
                                        </p:tgtEl>
                                      </p:cBhvr>
                                    </p:animEffect>
                                    <p:set>
                                      <p:cBhvr>
                                        <p:cTn id="214" dur="1" fill="hold">
                                          <p:stCondLst>
                                            <p:cond delay="5999"/>
                                          </p:stCondLst>
                                        </p:cTn>
                                        <p:tgtEl>
                                          <p:spTgt spid="33"/>
                                        </p:tgtEl>
                                        <p:attrNameLst>
                                          <p:attrName>style.visibility</p:attrName>
                                        </p:attrNameLst>
                                      </p:cBhvr>
                                      <p:to>
                                        <p:strVal val="hidden"/>
                                      </p:to>
                                    </p:set>
                                  </p:childTnLst>
                                </p:cTn>
                              </p:par>
                              <p:par>
                                <p:cTn id="215" presetID="2" presetClass="entr" presetSubtype="1" fill="hold" grpId="0" nodeType="withEffect">
                                  <p:stCondLst>
                                    <p:cond delay="0"/>
                                  </p:stCondLst>
                                  <p:childTnLst>
                                    <p:set>
                                      <p:cBhvr>
                                        <p:cTn id="216" dur="1" fill="hold">
                                          <p:stCondLst>
                                            <p:cond delay="0"/>
                                          </p:stCondLst>
                                        </p:cTn>
                                        <p:tgtEl>
                                          <p:spTgt spid="34"/>
                                        </p:tgtEl>
                                        <p:attrNameLst>
                                          <p:attrName>style.visibility</p:attrName>
                                        </p:attrNameLst>
                                      </p:cBhvr>
                                      <p:to>
                                        <p:strVal val="visible"/>
                                      </p:to>
                                    </p:set>
                                    <p:anim calcmode="lin" valueType="num">
                                      <p:cBhvr additive="base">
                                        <p:cTn id="217" dur="4000" fill="hold"/>
                                        <p:tgtEl>
                                          <p:spTgt spid="34"/>
                                        </p:tgtEl>
                                        <p:attrNameLst>
                                          <p:attrName>ppt_x</p:attrName>
                                        </p:attrNameLst>
                                      </p:cBhvr>
                                      <p:tavLst>
                                        <p:tav tm="0">
                                          <p:val>
                                            <p:strVal val="#ppt_x"/>
                                          </p:val>
                                        </p:tav>
                                        <p:tav tm="100000">
                                          <p:val>
                                            <p:strVal val="#ppt_x"/>
                                          </p:val>
                                        </p:tav>
                                      </p:tavLst>
                                    </p:anim>
                                    <p:anim calcmode="lin" valueType="num">
                                      <p:cBhvr additive="base">
                                        <p:cTn id="218" dur="4000" fill="hold"/>
                                        <p:tgtEl>
                                          <p:spTgt spid="34"/>
                                        </p:tgtEl>
                                        <p:attrNameLst>
                                          <p:attrName>ppt_y</p:attrName>
                                        </p:attrNameLst>
                                      </p:cBhvr>
                                      <p:tavLst>
                                        <p:tav tm="0">
                                          <p:val>
                                            <p:strVal val="0-#ppt_h/2"/>
                                          </p:val>
                                        </p:tav>
                                        <p:tav tm="100000">
                                          <p:val>
                                            <p:strVal val="#ppt_y"/>
                                          </p:val>
                                        </p:tav>
                                      </p:tavLst>
                                    </p:anim>
                                  </p:childTnLst>
                                </p:cTn>
                              </p:par>
                              <p:par>
                                <p:cTn id="219" presetID="19" presetClass="entr" presetSubtype="5" fill="hold" grpId="1" nodeType="withEffect">
                                  <p:stCondLst>
                                    <p:cond delay="0"/>
                                  </p:stCondLst>
                                  <p:childTnLst>
                                    <p:set>
                                      <p:cBhvr>
                                        <p:cTn id="220" dur="1" fill="hold">
                                          <p:stCondLst>
                                            <p:cond delay="0"/>
                                          </p:stCondLst>
                                        </p:cTn>
                                        <p:tgtEl>
                                          <p:spTgt spid="34"/>
                                        </p:tgtEl>
                                        <p:attrNameLst>
                                          <p:attrName>style.visibility</p:attrName>
                                        </p:attrNameLst>
                                      </p:cBhvr>
                                      <p:to>
                                        <p:strVal val="visible"/>
                                      </p:to>
                                    </p:set>
                                    <p:anim calcmode="lin" valueType="num">
                                      <p:cBhvr>
                                        <p:cTn id="221" dur="4000" fill="hold"/>
                                        <p:tgtEl>
                                          <p:spTgt spid="34"/>
                                        </p:tgtEl>
                                        <p:attrNameLst>
                                          <p:attrName>ppt_w</p:attrName>
                                        </p:attrNameLst>
                                      </p:cBhvr>
                                      <p:tavLst>
                                        <p:tav tm="0">
                                          <p:val>
                                            <p:strVal val="#ppt_w"/>
                                          </p:val>
                                        </p:tav>
                                        <p:tav tm="100000">
                                          <p:val>
                                            <p:strVal val="#ppt_w"/>
                                          </p:val>
                                        </p:tav>
                                      </p:tavLst>
                                    </p:anim>
                                    <p:anim calcmode="lin" valueType="num">
                                      <p:cBhvr>
                                        <p:cTn id="222" dur="4000" fill="hold"/>
                                        <p:tgtEl>
                                          <p:spTgt spid="34"/>
                                        </p:tgtEl>
                                        <p:attrNameLst>
                                          <p:attrName>ppt_h</p:attrName>
                                        </p:attrNameLst>
                                      </p:cBhvr>
                                      <p:tavLst>
                                        <p:tav tm="0" fmla="#ppt_h*sin(2.5*pi*$)">
                                          <p:val>
                                            <p:fltVal val="0"/>
                                          </p:val>
                                        </p:tav>
                                        <p:tav tm="100000">
                                          <p:val>
                                            <p:fltVal val="1"/>
                                          </p:val>
                                        </p:tav>
                                      </p:tavLst>
                                    </p:anim>
                                  </p:childTnLst>
                                </p:cTn>
                              </p:par>
                              <p:par>
                                <p:cTn id="223" presetID="2" presetClass="exit" presetSubtype="4" fill="hold" grpId="2" nodeType="withEffect">
                                  <p:stCondLst>
                                    <p:cond delay="0"/>
                                  </p:stCondLst>
                                  <p:childTnLst>
                                    <p:anim calcmode="lin" valueType="num">
                                      <p:cBhvr additive="base">
                                        <p:cTn id="224" dur="4500"/>
                                        <p:tgtEl>
                                          <p:spTgt spid="34"/>
                                        </p:tgtEl>
                                        <p:attrNameLst>
                                          <p:attrName>ppt_x</p:attrName>
                                        </p:attrNameLst>
                                      </p:cBhvr>
                                      <p:tavLst>
                                        <p:tav tm="0">
                                          <p:val>
                                            <p:strVal val="ppt_x"/>
                                          </p:val>
                                        </p:tav>
                                        <p:tav tm="100000">
                                          <p:val>
                                            <p:strVal val="ppt_x"/>
                                          </p:val>
                                        </p:tav>
                                      </p:tavLst>
                                    </p:anim>
                                    <p:anim calcmode="lin" valueType="num">
                                      <p:cBhvr additive="base">
                                        <p:cTn id="225" dur="4500"/>
                                        <p:tgtEl>
                                          <p:spTgt spid="34"/>
                                        </p:tgtEl>
                                        <p:attrNameLst>
                                          <p:attrName>ppt_y</p:attrName>
                                        </p:attrNameLst>
                                      </p:cBhvr>
                                      <p:tavLst>
                                        <p:tav tm="0">
                                          <p:val>
                                            <p:strVal val="ppt_y"/>
                                          </p:val>
                                        </p:tav>
                                        <p:tav tm="100000">
                                          <p:val>
                                            <p:strVal val="1+ppt_h/2"/>
                                          </p:val>
                                        </p:tav>
                                      </p:tavLst>
                                    </p:anim>
                                    <p:set>
                                      <p:cBhvr>
                                        <p:cTn id="226" dur="1" fill="hold">
                                          <p:stCondLst>
                                            <p:cond delay="4499"/>
                                          </p:stCondLst>
                                        </p:cTn>
                                        <p:tgtEl>
                                          <p:spTgt spid="34"/>
                                        </p:tgtEl>
                                        <p:attrNameLst>
                                          <p:attrName>style.visibility</p:attrName>
                                        </p:attrNameLst>
                                      </p:cBhvr>
                                      <p:to>
                                        <p:strVal val="hidden"/>
                                      </p:to>
                                    </p:set>
                                  </p:childTnLst>
                                </p:cTn>
                              </p:par>
                              <p:par>
                                <p:cTn id="227" presetID="3" presetClass="exit" presetSubtype="10" fill="hold" grpId="3" nodeType="withEffect">
                                  <p:stCondLst>
                                    <p:cond delay="0"/>
                                  </p:stCondLst>
                                  <p:childTnLst>
                                    <p:animEffect transition="out" filter="blinds(horizontal)">
                                      <p:cBhvr>
                                        <p:cTn id="228" dur="6000"/>
                                        <p:tgtEl>
                                          <p:spTgt spid="34"/>
                                        </p:tgtEl>
                                      </p:cBhvr>
                                    </p:animEffect>
                                    <p:set>
                                      <p:cBhvr>
                                        <p:cTn id="229" dur="1" fill="hold">
                                          <p:stCondLst>
                                            <p:cond delay="5999"/>
                                          </p:stCondLst>
                                        </p:cTn>
                                        <p:tgtEl>
                                          <p:spTgt spid="34"/>
                                        </p:tgtEl>
                                        <p:attrNameLst>
                                          <p:attrName>style.visibility</p:attrName>
                                        </p:attrNameLst>
                                      </p:cBhvr>
                                      <p:to>
                                        <p:strVal val="hidden"/>
                                      </p:to>
                                    </p:set>
                                  </p:childTnLst>
                                </p:cTn>
                              </p:par>
                              <p:par>
                                <p:cTn id="230" presetID="2" presetClass="entr" presetSubtype="1" fill="hold" grpId="0" nodeType="withEffect">
                                  <p:stCondLst>
                                    <p:cond delay="0"/>
                                  </p:stCondLst>
                                  <p:childTnLst>
                                    <p:set>
                                      <p:cBhvr>
                                        <p:cTn id="231" dur="1" fill="hold">
                                          <p:stCondLst>
                                            <p:cond delay="0"/>
                                          </p:stCondLst>
                                        </p:cTn>
                                        <p:tgtEl>
                                          <p:spTgt spid="25"/>
                                        </p:tgtEl>
                                        <p:attrNameLst>
                                          <p:attrName>style.visibility</p:attrName>
                                        </p:attrNameLst>
                                      </p:cBhvr>
                                      <p:to>
                                        <p:strVal val="visible"/>
                                      </p:to>
                                    </p:set>
                                    <p:anim calcmode="lin" valueType="num">
                                      <p:cBhvr additive="base">
                                        <p:cTn id="232" dur="4000" fill="hold"/>
                                        <p:tgtEl>
                                          <p:spTgt spid="25"/>
                                        </p:tgtEl>
                                        <p:attrNameLst>
                                          <p:attrName>ppt_x</p:attrName>
                                        </p:attrNameLst>
                                      </p:cBhvr>
                                      <p:tavLst>
                                        <p:tav tm="0">
                                          <p:val>
                                            <p:strVal val="#ppt_x"/>
                                          </p:val>
                                        </p:tav>
                                        <p:tav tm="100000">
                                          <p:val>
                                            <p:strVal val="#ppt_x"/>
                                          </p:val>
                                        </p:tav>
                                      </p:tavLst>
                                    </p:anim>
                                    <p:anim calcmode="lin" valueType="num">
                                      <p:cBhvr additive="base">
                                        <p:cTn id="233" dur="4000" fill="hold"/>
                                        <p:tgtEl>
                                          <p:spTgt spid="25"/>
                                        </p:tgtEl>
                                        <p:attrNameLst>
                                          <p:attrName>ppt_y</p:attrName>
                                        </p:attrNameLst>
                                      </p:cBhvr>
                                      <p:tavLst>
                                        <p:tav tm="0">
                                          <p:val>
                                            <p:strVal val="0-#ppt_h/2"/>
                                          </p:val>
                                        </p:tav>
                                        <p:tav tm="100000">
                                          <p:val>
                                            <p:strVal val="#ppt_y"/>
                                          </p:val>
                                        </p:tav>
                                      </p:tavLst>
                                    </p:anim>
                                  </p:childTnLst>
                                </p:cTn>
                              </p:par>
                              <p:par>
                                <p:cTn id="234" presetID="19" presetClass="entr" presetSubtype="5" fill="hold" grpId="1" nodeType="withEffect">
                                  <p:stCondLst>
                                    <p:cond delay="0"/>
                                  </p:stCondLst>
                                  <p:childTnLst>
                                    <p:set>
                                      <p:cBhvr>
                                        <p:cTn id="235" dur="1" fill="hold">
                                          <p:stCondLst>
                                            <p:cond delay="0"/>
                                          </p:stCondLst>
                                        </p:cTn>
                                        <p:tgtEl>
                                          <p:spTgt spid="25"/>
                                        </p:tgtEl>
                                        <p:attrNameLst>
                                          <p:attrName>style.visibility</p:attrName>
                                        </p:attrNameLst>
                                      </p:cBhvr>
                                      <p:to>
                                        <p:strVal val="visible"/>
                                      </p:to>
                                    </p:set>
                                    <p:anim calcmode="lin" valueType="num">
                                      <p:cBhvr>
                                        <p:cTn id="236" dur="4000" fill="hold"/>
                                        <p:tgtEl>
                                          <p:spTgt spid="25"/>
                                        </p:tgtEl>
                                        <p:attrNameLst>
                                          <p:attrName>ppt_w</p:attrName>
                                        </p:attrNameLst>
                                      </p:cBhvr>
                                      <p:tavLst>
                                        <p:tav tm="0">
                                          <p:val>
                                            <p:strVal val="#ppt_w"/>
                                          </p:val>
                                        </p:tav>
                                        <p:tav tm="100000">
                                          <p:val>
                                            <p:strVal val="#ppt_w"/>
                                          </p:val>
                                        </p:tav>
                                      </p:tavLst>
                                    </p:anim>
                                    <p:anim calcmode="lin" valueType="num">
                                      <p:cBhvr>
                                        <p:cTn id="237" dur="4000" fill="hold"/>
                                        <p:tgtEl>
                                          <p:spTgt spid="25"/>
                                        </p:tgtEl>
                                        <p:attrNameLst>
                                          <p:attrName>ppt_h</p:attrName>
                                        </p:attrNameLst>
                                      </p:cBhvr>
                                      <p:tavLst>
                                        <p:tav tm="0" fmla="#ppt_h*sin(2.5*pi*$)">
                                          <p:val>
                                            <p:fltVal val="0"/>
                                          </p:val>
                                        </p:tav>
                                        <p:tav tm="100000">
                                          <p:val>
                                            <p:fltVal val="1"/>
                                          </p:val>
                                        </p:tav>
                                      </p:tavLst>
                                    </p:anim>
                                  </p:childTnLst>
                                </p:cTn>
                              </p:par>
                              <p:par>
                                <p:cTn id="238" presetID="2" presetClass="exit" presetSubtype="4" fill="hold" grpId="2" nodeType="withEffect">
                                  <p:stCondLst>
                                    <p:cond delay="0"/>
                                  </p:stCondLst>
                                  <p:childTnLst>
                                    <p:anim calcmode="lin" valueType="num">
                                      <p:cBhvr additive="base">
                                        <p:cTn id="239" dur="4500"/>
                                        <p:tgtEl>
                                          <p:spTgt spid="25"/>
                                        </p:tgtEl>
                                        <p:attrNameLst>
                                          <p:attrName>ppt_x</p:attrName>
                                        </p:attrNameLst>
                                      </p:cBhvr>
                                      <p:tavLst>
                                        <p:tav tm="0">
                                          <p:val>
                                            <p:strVal val="ppt_x"/>
                                          </p:val>
                                        </p:tav>
                                        <p:tav tm="100000">
                                          <p:val>
                                            <p:strVal val="ppt_x"/>
                                          </p:val>
                                        </p:tav>
                                      </p:tavLst>
                                    </p:anim>
                                    <p:anim calcmode="lin" valueType="num">
                                      <p:cBhvr additive="base">
                                        <p:cTn id="240" dur="4500"/>
                                        <p:tgtEl>
                                          <p:spTgt spid="25"/>
                                        </p:tgtEl>
                                        <p:attrNameLst>
                                          <p:attrName>ppt_y</p:attrName>
                                        </p:attrNameLst>
                                      </p:cBhvr>
                                      <p:tavLst>
                                        <p:tav tm="0">
                                          <p:val>
                                            <p:strVal val="ppt_y"/>
                                          </p:val>
                                        </p:tav>
                                        <p:tav tm="100000">
                                          <p:val>
                                            <p:strVal val="1+ppt_h/2"/>
                                          </p:val>
                                        </p:tav>
                                      </p:tavLst>
                                    </p:anim>
                                    <p:set>
                                      <p:cBhvr>
                                        <p:cTn id="241" dur="1" fill="hold">
                                          <p:stCondLst>
                                            <p:cond delay="4499"/>
                                          </p:stCondLst>
                                        </p:cTn>
                                        <p:tgtEl>
                                          <p:spTgt spid="25"/>
                                        </p:tgtEl>
                                        <p:attrNameLst>
                                          <p:attrName>style.visibility</p:attrName>
                                        </p:attrNameLst>
                                      </p:cBhvr>
                                      <p:to>
                                        <p:strVal val="hidden"/>
                                      </p:to>
                                    </p:set>
                                  </p:childTnLst>
                                </p:cTn>
                              </p:par>
                              <p:par>
                                <p:cTn id="242" presetID="3" presetClass="exit" presetSubtype="10" fill="hold" grpId="3" nodeType="withEffect">
                                  <p:stCondLst>
                                    <p:cond delay="0"/>
                                  </p:stCondLst>
                                  <p:childTnLst>
                                    <p:animEffect transition="out" filter="blinds(horizontal)">
                                      <p:cBhvr>
                                        <p:cTn id="243" dur="6000"/>
                                        <p:tgtEl>
                                          <p:spTgt spid="25"/>
                                        </p:tgtEl>
                                      </p:cBhvr>
                                    </p:animEffect>
                                    <p:set>
                                      <p:cBhvr>
                                        <p:cTn id="244" dur="1" fill="hold">
                                          <p:stCondLst>
                                            <p:cond delay="5999"/>
                                          </p:stCondLst>
                                        </p:cTn>
                                        <p:tgtEl>
                                          <p:spTgt spid="25"/>
                                        </p:tgtEl>
                                        <p:attrNameLst>
                                          <p:attrName>style.visibility</p:attrName>
                                        </p:attrNameLst>
                                      </p:cBhvr>
                                      <p:to>
                                        <p:strVal val="hidden"/>
                                      </p:to>
                                    </p:set>
                                  </p:childTnLst>
                                </p:cTn>
                              </p:par>
                              <p:par>
                                <p:cTn id="245" presetID="2" presetClass="entr" presetSubtype="1" fill="hold" grpId="0" nodeType="withEffect">
                                  <p:stCondLst>
                                    <p:cond delay="0"/>
                                  </p:stCondLst>
                                  <p:childTnLst>
                                    <p:set>
                                      <p:cBhvr>
                                        <p:cTn id="246" dur="1" fill="hold">
                                          <p:stCondLst>
                                            <p:cond delay="0"/>
                                          </p:stCondLst>
                                        </p:cTn>
                                        <p:tgtEl>
                                          <p:spTgt spid="26"/>
                                        </p:tgtEl>
                                        <p:attrNameLst>
                                          <p:attrName>style.visibility</p:attrName>
                                        </p:attrNameLst>
                                      </p:cBhvr>
                                      <p:to>
                                        <p:strVal val="visible"/>
                                      </p:to>
                                    </p:set>
                                    <p:anim calcmode="lin" valueType="num">
                                      <p:cBhvr additive="base">
                                        <p:cTn id="247" dur="4000" fill="hold"/>
                                        <p:tgtEl>
                                          <p:spTgt spid="26"/>
                                        </p:tgtEl>
                                        <p:attrNameLst>
                                          <p:attrName>ppt_x</p:attrName>
                                        </p:attrNameLst>
                                      </p:cBhvr>
                                      <p:tavLst>
                                        <p:tav tm="0">
                                          <p:val>
                                            <p:strVal val="#ppt_x"/>
                                          </p:val>
                                        </p:tav>
                                        <p:tav tm="100000">
                                          <p:val>
                                            <p:strVal val="#ppt_x"/>
                                          </p:val>
                                        </p:tav>
                                      </p:tavLst>
                                    </p:anim>
                                    <p:anim calcmode="lin" valueType="num">
                                      <p:cBhvr additive="base">
                                        <p:cTn id="248" dur="4000" fill="hold"/>
                                        <p:tgtEl>
                                          <p:spTgt spid="26"/>
                                        </p:tgtEl>
                                        <p:attrNameLst>
                                          <p:attrName>ppt_y</p:attrName>
                                        </p:attrNameLst>
                                      </p:cBhvr>
                                      <p:tavLst>
                                        <p:tav tm="0">
                                          <p:val>
                                            <p:strVal val="0-#ppt_h/2"/>
                                          </p:val>
                                        </p:tav>
                                        <p:tav tm="100000">
                                          <p:val>
                                            <p:strVal val="#ppt_y"/>
                                          </p:val>
                                        </p:tav>
                                      </p:tavLst>
                                    </p:anim>
                                  </p:childTnLst>
                                </p:cTn>
                              </p:par>
                              <p:par>
                                <p:cTn id="249" presetID="19" presetClass="entr" presetSubtype="5" fill="hold" grpId="1" nodeType="withEffect">
                                  <p:stCondLst>
                                    <p:cond delay="0"/>
                                  </p:stCondLst>
                                  <p:childTnLst>
                                    <p:set>
                                      <p:cBhvr>
                                        <p:cTn id="250" dur="1" fill="hold">
                                          <p:stCondLst>
                                            <p:cond delay="0"/>
                                          </p:stCondLst>
                                        </p:cTn>
                                        <p:tgtEl>
                                          <p:spTgt spid="26"/>
                                        </p:tgtEl>
                                        <p:attrNameLst>
                                          <p:attrName>style.visibility</p:attrName>
                                        </p:attrNameLst>
                                      </p:cBhvr>
                                      <p:to>
                                        <p:strVal val="visible"/>
                                      </p:to>
                                    </p:set>
                                    <p:anim calcmode="lin" valueType="num">
                                      <p:cBhvr>
                                        <p:cTn id="251" dur="4000" fill="hold"/>
                                        <p:tgtEl>
                                          <p:spTgt spid="26"/>
                                        </p:tgtEl>
                                        <p:attrNameLst>
                                          <p:attrName>ppt_w</p:attrName>
                                        </p:attrNameLst>
                                      </p:cBhvr>
                                      <p:tavLst>
                                        <p:tav tm="0">
                                          <p:val>
                                            <p:strVal val="#ppt_w"/>
                                          </p:val>
                                        </p:tav>
                                        <p:tav tm="100000">
                                          <p:val>
                                            <p:strVal val="#ppt_w"/>
                                          </p:val>
                                        </p:tav>
                                      </p:tavLst>
                                    </p:anim>
                                    <p:anim calcmode="lin" valueType="num">
                                      <p:cBhvr>
                                        <p:cTn id="252" dur="4000" fill="hold"/>
                                        <p:tgtEl>
                                          <p:spTgt spid="26"/>
                                        </p:tgtEl>
                                        <p:attrNameLst>
                                          <p:attrName>ppt_h</p:attrName>
                                        </p:attrNameLst>
                                      </p:cBhvr>
                                      <p:tavLst>
                                        <p:tav tm="0" fmla="#ppt_h*sin(2.5*pi*$)">
                                          <p:val>
                                            <p:fltVal val="0"/>
                                          </p:val>
                                        </p:tav>
                                        <p:tav tm="100000">
                                          <p:val>
                                            <p:fltVal val="1"/>
                                          </p:val>
                                        </p:tav>
                                      </p:tavLst>
                                    </p:anim>
                                  </p:childTnLst>
                                </p:cTn>
                              </p:par>
                              <p:par>
                                <p:cTn id="253" presetID="2" presetClass="exit" presetSubtype="4" fill="hold" grpId="2" nodeType="withEffect">
                                  <p:stCondLst>
                                    <p:cond delay="0"/>
                                  </p:stCondLst>
                                  <p:childTnLst>
                                    <p:anim calcmode="lin" valueType="num">
                                      <p:cBhvr additive="base">
                                        <p:cTn id="254" dur="4500"/>
                                        <p:tgtEl>
                                          <p:spTgt spid="26"/>
                                        </p:tgtEl>
                                        <p:attrNameLst>
                                          <p:attrName>ppt_x</p:attrName>
                                        </p:attrNameLst>
                                      </p:cBhvr>
                                      <p:tavLst>
                                        <p:tav tm="0">
                                          <p:val>
                                            <p:strVal val="ppt_x"/>
                                          </p:val>
                                        </p:tav>
                                        <p:tav tm="100000">
                                          <p:val>
                                            <p:strVal val="ppt_x"/>
                                          </p:val>
                                        </p:tav>
                                      </p:tavLst>
                                    </p:anim>
                                    <p:anim calcmode="lin" valueType="num">
                                      <p:cBhvr additive="base">
                                        <p:cTn id="255" dur="4500"/>
                                        <p:tgtEl>
                                          <p:spTgt spid="26"/>
                                        </p:tgtEl>
                                        <p:attrNameLst>
                                          <p:attrName>ppt_y</p:attrName>
                                        </p:attrNameLst>
                                      </p:cBhvr>
                                      <p:tavLst>
                                        <p:tav tm="0">
                                          <p:val>
                                            <p:strVal val="ppt_y"/>
                                          </p:val>
                                        </p:tav>
                                        <p:tav tm="100000">
                                          <p:val>
                                            <p:strVal val="1+ppt_h/2"/>
                                          </p:val>
                                        </p:tav>
                                      </p:tavLst>
                                    </p:anim>
                                    <p:set>
                                      <p:cBhvr>
                                        <p:cTn id="256" dur="1" fill="hold">
                                          <p:stCondLst>
                                            <p:cond delay="4499"/>
                                          </p:stCondLst>
                                        </p:cTn>
                                        <p:tgtEl>
                                          <p:spTgt spid="26"/>
                                        </p:tgtEl>
                                        <p:attrNameLst>
                                          <p:attrName>style.visibility</p:attrName>
                                        </p:attrNameLst>
                                      </p:cBhvr>
                                      <p:to>
                                        <p:strVal val="hidden"/>
                                      </p:to>
                                    </p:set>
                                  </p:childTnLst>
                                </p:cTn>
                              </p:par>
                              <p:par>
                                <p:cTn id="257" presetID="3" presetClass="exit" presetSubtype="10" fill="hold" grpId="3" nodeType="withEffect">
                                  <p:stCondLst>
                                    <p:cond delay="0"/>
                                  </p:stCondLst>
                                  <p:childTnLst>
                                    <p:animEffect transition="out" filter="blinds(horizontal)">
                                      <p:cBhvr>
                                        <p:cTn id="258" dur="6000"/>
                                        <p:tgtEl>
                                          <p:spTgt spid="26"/>
                                        </p:tgtEl>
                                      </p:cBhvr>
                                    </p:animEffect>
                                    <p:set>
                                      <p:cBhvr>
                                        <p:cTn id="259" dur="1" fill="hold">
                                          <p:stCondLst>
                                            <p:cond delay="5999"/>
                                          </p:stCondLst>
                                        </p:cTn>
                                        <p:tgtEl>
                                          <p:spTgt spid="26"/>
                                        </p:tgtEl>
                                        <p:attrNameLst>
                                          <p:attrName>style.visibility</p:attrName>
                                        </p:attrNameLst>
                                      </p:cBhvr>
                                      <p:to>
                                        <p:strVal val="hidden"/>
                                      </p:to>
                                    </p:set>
                                  </p:childTnLst>
                                </p:cTn>
                              </p:par>
                              <p:par>
                                <p:cTn id="260" presetID="2" presetClass="entr" presetSubtype="1" fill="hold" grpId="0" nodeType="withEffect">
                                  <p:stCondLst>
                                    <p:cond delay="0"/>
                                  </p:stCondLst>
                                  <p:childTnLst>
                                    <p:set>
                                      <p:cBhvr>
                                        <p:cTn id="261" dur="1" fill="hold">
                                          <p:stCondLst>
                                            <p:cond delay="0"/>
                                          </p:stCondLst>
                                        </p:cTn>
                                        <p:tgtEl>
                                          <p:spTgt spid="27"/>
                                        </p:tgtEl>
                                        <p:attrNameLst>
                                          <p:attrName>style.visibility</p:attrName>
                                        </p:attrNameLst>
                                      </p:cBhvr>
                                      <p:to>
                                        <p:strVal val="visible"/>
                                      </p:to>
                                    </p:set>
                                    <p:anim calcmode="lin" valueType="num">
                                      <p:cBhvr additive="base">
                                        <p:cTn id="262" dur="4000" fill="hold"/>
                                        <p:tgtEl>
                                          <p:spTgt spid="27"/>
                                        </p:tgtEl>
                                        <p:attrNameLst>
                                          <p:attrName>ppt_x</p:attrName>
                                        </p:attrNameLst>
                                      </p:cBhvr>
                                      <p:tavLst>
                                        <p:tav tm="0">
                                          <p:val>
                                            <p:strVal val="#ppt_x"/>
                                          </p:val>
                                        </p:tav>
                                        <p:tav tm="100000">
                                          <p:val>
                                            <p:strVal val="#ppt_x"/>
                                          </p:val>
                                        </p:tav>
                                      </p:tavLst>
                                    </p:anim>
                                    <p:anim calcmode="lin" valueType="num">
                                      <p:cBhvr additive="base">
                                        <p:cTn id="263" dur="4000" fill="hold"/>
                                        <p:tgtEl>
                                          <p:spTgt spid="27"/>
                                        </p:tgtEl>
                                        <p:attrNameLst>
                                          <p:attrName>ppt_y</p:attrName>
                                        </p:attrNameLst>
                                      </p:cBhvr>
                                      <p:tavLst>
                                        <p:tav tm="0">
                                          <p:val>
                                            <p:strVal val="0-#ppt_h/2"/>
                                          </p:val>
                                        </p:tav>
                                        <p:tav tm="100000">
                                          <p:val>
                                            <p:strVal val="#ppt_y"/>
                                          </p:val>
                                        </p:tav>
                                      </p:tavLst>
                                    </p:anim>
                                  </p:childTnLst>
                                </p:cTn>
                              </p:par>
                              <p:par>
                                <p:cTn id="264" presetID="19" presetClass="entr" presetSubtype="5" fill="hold" grpId="1" nodeType="withEffect">
                                  <p:stCondLst>
                                    <p:cond delay="0"/>
                                  </p:stCondLst>
                                  <p:childTnLst>
                                    <p:set>
                                      <p:cBhvr>
                                        <p:cTn id="265" dur="1" fill="hold">
                                          <p:stCondLst>
                                            <p:cond delay="0"/>
                                          </p:stCondLst>
                                        </p:cTn>
                                        <p:tgtEl>
                                          <p:spTgt spid="27"/>
                                        </p:tgtEl>
                                        <p:attrNameLst>
                                          <p:attrName>style.visibility</p:attrName>
                                        </p:attrNameLst>
                                      </p:cBhvr>
                                      <p:to>
                                        <p:strVal val="visible"/>
                                      </p:to>
                                    </p:set>
                                    <p:anim calcmode="lin" valueType="num">
                                      <p:cBhvr>
                                        <p:cTn id="266" dur="4000" fill="hold"/>
                                        <p:tgtEl>
                                          <p:spTgt spid="27"/>
                                        </p:tgtEl>
                                        <p:attrNameLst>
                                          <p:attrName>ppt_w</p:attrName>
                                        </p:attrNameLst>
                                      </p:cBhvr>
                                      <p:tavLst>
                                        <p:tav tm="0">
                                          <p:val>
                                            <p:strVal val="#ppt_w"/>
                                          </p:val>
                                        </p:tav>
                                        <p:tav tm="100000">
                                          <p:val>
                                            <p:strVal val="#ppt_w"/>
                                          </p:val>
                                        </p:tav>
                                      </p:tavLst>
                                    </p:anim>
                                    <p:anim calcmode="lin" valueType="num">
                                      <p:cBhvr>
                                        <p:cTn id="267" dur="4000" fill="hold"/>
                                        <p:tgtEl>
                                          <p:spTgt spid="27"/>
                                        </p:tgtEl>
                                        <p:attrNameLst>
                                          <p:attrName>ppt_h</p:attrName>
                                        </p:attrNameLst>
                                      </p:cBhvr>
                                      <p:tavLst>
                                        <p:tav tm="0" fmla="#ppt_h*sin(2.5*pi*$)">
                                          <p:val>
                                            <p:fltVal val="0"/>
                                          </p:val>
                                        </p:tav>
                                        <p:tav tm="100000">
                                          <p:val>
                                            <p:fltVal val="1"/>
                                          </p:val>
                                        </p:tav>
                                      </p:tavLst>
                                    </p:anim>
                                  </p:childTnLst>
                                </p:cTn>
                              </p:par>
                              <p:par>
                                <p:cTn id="268" presetID="2" presetClass="exit" presetSubtype="4" fill="hold" grpId="2" nodeType="withEffect">
                                  <p:stCondLst>
                                    <p:cond delay="0"/>
                                  </p:stCondLst>
                                  <p:childTnLst>
                                    <p:anim calcmode="lin" valueType="num">
                                      <p:cBhvr additive="base">
                                        <p:cTn id="269" dur="4500"/>
                                        <p:tgtEl>
                                          <p:spTgt spid="27"/>
                                        </p:tgtEl>
                                        <p:attrNameLst>
                                          <p:attrName>ppt_x</p:attrName>
                                        </p:attrNameLst>
                                      </p:cBhvr>
                                      <p:tavLst>
                                        <p:tav tm="0">
                                          <p:val>
                                            <p:strVal val="ppt_x"/>
                                          </p:val>
                                        </p:tav>
                                        <p:tav tm="100000">
                                          <p:val>
                                            <p:strVal val="ppt_x"/>
                                          </p:val>
                                        </p:tav>
                                      </p:tavLst>
                                    </p:anim>
                                    <p:anim calcmode="lin" valueType="num">
                                      <p:cBhvr additive="base">
                                        <p:cTn id="270" dur="4500"/>
                                        <p:tgtEl>
                                          <p:spTgt spid="27"/>
                                        </p:tgtEl>
                                        <p:attrNameLst>
                                          <p:attrName>ppt_y</p:attrName>
                                        </p:attrNameLst>
                                      </p:cBhvr>
                                      <p:tavLst>
                                        <p:tav tm="0">
                                          <p:val>
                                            <p:strVal val="ppt_y"/>
                                          </p:val>
                                        </p:tav>
                                        <p:tav tm="100000">
                                          <p:val>
                                            <p:strVal val="1+ppt_h/2"/>
                                          </p:val>
                                        </p:tav>
                                      </p:tavLst>
                                    </p:anim>
                                    <p:set>
                                      <p:cBhvr>
                                        <p:cTn id="271" dur="1" fill="hold">
                                          <p:stCondLst>
                                            <p:cond delay="4499"/>
                                          </p:stCondLst>
                                        </p:cTn>
                                        <p:tgtEl>
                                          <p:spTgt spid="27"/>
                                        </p:tgtEl>
                                        <p:attrNameLst>
                                          <p:attrName>style.visibility</p:attrName>
                                        </p:attrNameLst>
                                      </p:cBhvr>
                                      <p:to>
                                        <p:strVal val="hidden"/>
                                      </p:to>
                                    </p:set>
                                  </p:childTnLst>
                                </p:cTn>
                              </p:par>
                              <p:par>
                                <p:cTn id="272" presetID="3" presetClass="exit" presetSubtype="10" fill="hold" grpId="3" nodeType="withEffect">
                                  <p:stCondLst>
                                    <p:cond delay="0"/>
                                  </p:stCondLst>
                                  <p:childTnLst>
                                    <p:animEffect transition="out" filter="blinds(horizontal)">
                                      <p:cBhvr>
                                        <p:cTn id="273" dur="6000"/>
                                        <p:tgtEl>
                                          <p:spTgt spid="27"/>
                                        </p:tgtEl>
                                      </p:cBhvr>
                                    </p:animEffect>
                                    <p:set>
                                      <p:cBhvr>
                                        <p:cTn id="274" dur="1" fill="hold">
                                          <p:stCondLst>
                                            <p:cond delay="5999"/>
                                          </p:stCondLst>
                                        </p:cTn>
                                        <p:tgtEl>
                                          <p:spTgt spid="27"/>
                                        </p:tgtEl>
                                        <p:attrNameLst>
                                          <p:attrName>style.visibility</p:attrName>
                                        </p:attrNameLst>
                                      </p:cBhvr>
                                      <p:to>
                                        <p:strVal val="hidden"/>
                                      </p:to>
                                    </p:set>
                                  </p:childTnLst>
                                </p:cTn>
                              </p:par>
                              <p:par>
                                <p:cTn id="275" presetID="2" presetClass="entr" presetSubtype="1" fill="hold" grpId="0" nodeType="withEffect">
                                  <p:stCondLst>
                                    <p:cond delay="0"/>
                                  </p:stCondLst>
                                  <p:childTnLst>
                                    <p:set>
                                      <p:cBhvr>
                                        <p:cTn id="276" dur="1" fill="hold">
                                          <p:stCondLst>
                                            <p:cond delay="0"/>
                                          </p:stCondLst>
                                        </p:cTn>
                                        <p:tgtEl>
                                          <p:spTgt spid="28"/>
                                        </p:tgtEl>
                                        <p:attrNameLst>
                                          <p:attrName>style.visibility</p:attrName>
                                        </p:attrNameLst>
                                      </p:cBhvr>
                                      <p:to>
                                        <p:strVal val="visible"/>
                                      </p:to>
                                    </p:set>
                                    <p:anim calcmode="lin" valueType="num">
                                      <p:cBhvr additive="base">
                                        <p:cTn id="277" dur="4000" fill="hold"/>
                                        <p:tgtEl>
                                          <p:spTgt spid="28"/>
                                        </p:tgtEl>
                                        <p:attrNameLst>
                                          <p:attrName>ppt_x</p:attrName>
                                        </p:attrNameLst>
                                      </p:cBhvr>
                                      <p:tavLst>
                                        <p:tav tm="0">
                                          <p:val>
                                            <p:strVal val="#ppt_x"/>
                                          </p:val>
                                        </p:tav>
                                        <p:tav tm="100000">
                                          <p:val>
                                            <p:strVal val="#ppt_x"/>
                                          </p:val>
                                        </p:tav>
                                      </p:tavLst>
                                    </p:anim>
                                    <p:anim calcmode="lin" valueType="num">
                                      <p:cBhvr additive="base">
                                        <p:cTn id="278" dur="4000" fill="hold"/>
                                        <p:tgtEl>
                                          <p:spTgt spid="28"/>
                                        </p:tgtEl>
                                        <p:attrNameLst>
                                          <p:attrName>ppt_y</p:attrName>
                                        </p:attrNameLst>
                                      </p:cBhvr>
                                      <p:tavLst>
                                        <p:tav tm="0">
                                          <p:val>
                                            <p:strVal val="0-#ppt_h/2"/>
                                          </p:val>
                                        </p:tav>
                                        <p:tav tm="100000">
                                          <p:val>
                                            <p:strVal val="#ppt_y"/>
                                          </p:val>
                                        </p:tav>
                                      </p:tavLst>
                                    </p:anim>
                                  </p:childTnLst>
                                </p:cTn>
                              </p:par>
                              <p:par>
                                <p:cTn id="279" presetID="19" presetClass="entr" presetSubtype="5" fill="hold" grpId="1" nodeType="withEffect">
                                  <p:stCondLst>
                                    <p:cond delay="0"/>
                                  </p:stCondLst>
                                  <p:childTnLst>
                                    <p:set>
                                      <p:cBhvr>
                                        <p:cTn id="280" dur="1" fill="hold">
                                          <p:stCondLst>
                                            <p:cond delay="0"/>
                                          </p:stCondLst>
                                        </p:cTn>
                                        <p:tgtEl>
                                          <p:spTgt spid="28"/>
                                        </p:tgtEl>
                                        <p:attrNameLst>
                                          <p:attrName>style.visibility</p:attrName>
                                        </p:attrNameLst>
                                      </p:cBhvr>
                                      <p:to>
                                        <p:strVal val="visible"/>
                                      </p:to>
                                    </p:set>
                                    <p:anim calcmode="lin" valueType="num">
                                      <p:cBhvr>
                                        <p:cTn id="281" dur="4000" fill="hold"/>
                                        <p:tgtEl>
                                          <p:spTgt spid="28"/>
                                        </p:tgtEl>
                                        <p:attrNameLst>
                                          <p:attrName>ppt_w</p:attrName>
                                        </p:attrNameLst>
                                      </p:cBhvr>
                                      <p:tavLst>
                                        <p:tav tm="0">
                                          <p:val>
                                            <p:strVal val="#ppt_w"/>
                                          </p:val>
                                        </p:tav>
                                        <p:tav tm="100000">
                                          <p:val>
                                            <p:strVal val="#ppt_w"/>
                                          </p:val>
                                        </p:tav>
                                      </p:tavLst>
                                    </p:anim>
                                    <p:anim calcmode="lin" valueType="num">
                                      <p:cBhvr>
                                        <p:cTn id="282" dur="4000" fill="hold"/>
                                        <p:tgtEl>
                                          <p:spTgt spid="28"/>
                                        </p:tgtEl>
                                        <p:attrNameLst>
                                          <p:attrName>ppt_h</p:attrName>
                                        </p:attrNameLst>
                                      </p:cBhvr>
                                      <p:tavLst>
                                        <p:tav tm="0" fmla="#ppt_h*sin(2.5*pi*$)">
                                          <p:val>
                                            <p:fltVal val="0"/>
                                          </p:val>
                                        </p:tav>
                                        <p:tav tm="100000">
                                          <p:val>
                                            <p:fltVal val="1"/>
                                          </p:val>
                                        </p:tav>
                                      </p:tavLst>
                                    </p:anim>
                                  </p:childTnLst>
                                </p:cTn>
                              </p:par>
                              <p:par>
                                <p:cTn id="283" presetID="2" presetClass="exit" presetSubtype="4" fill="hold" grpId="2" nodeType="withEffect">
                                  <p:stCondLst>
                                    <p:cond delay="0"/>
                                  </p:stCondLst>
                                  <p:childTnLst>
                                    <p:anim calcmode="lin" valueType="num">
                                      <p:cBhvr additive="base">
                                        <p:cTn id="284" dur="4500"/>
                                        <p:tgtEl>
                                          <p:spTgt spid="28"/>
                                        </p:tgtEl>
                                        <p:attrNameLst>
                                          <p:attrName>ppt_x</p:attrName>
                                        </p:attrNameLst>
                                      </p:cBhvr>
                                      <p:tavLst>
                                        <p:tav tm="0">
                                          <p:val>
                                            <p:strVal val="ppt_x"/>
                                          </p:val>
                                        </p:tav>
                                        <p:tav tm="100000">
                                          <p:val>
                                            <p:strVal val="ppt_x"/>
                                          </p:val>
                                        </p:tav>
                                      </p:tavLst>
                                    </p:anim>
                                    <p:anim calcmode="lin" valueType="num">
                                      <p:cBhvr additive="base">
                                        <p:cTn id="285" dur="4500"/>
                                        <p:tgtEl>
                                          <p:spTgt spid="28"/>
                                        </p:tgtEl>
                                        <p:attrNameLst>
                                          <p:attrName>ppt_y</p:attrName>
                                        </p:attrNameLst>
                                      </p:cBhvr>
                                      <p:tavLst>
                                        <p:tav tm="0">
                                          <p:val>
                                            <p:strVal val="ppt_y"/>
                                          </p:val>
                                        </p:tav>
                                        <p:tav tm="100000">
                                          <p:val>
                                            <p:strVal val="1+ppt_h/2"/>
                                          </p:val>
                                        </p:tav>
                                      </p:tavLst>
                                    </p:anim>
                                    <p:set>
                                      <p:cBhvr>
                                        <p:cTn id="286" dur="1" fill="hold">
                                          <p:stCondLst>
                                            <p:cond delay="4499"/>
                                          </p:stCondLst>
                                        </p:cTn>
                                        <p:tgtEl>
                                          <p:spTgt spid="28"/>
                                        </p:tgtEl>
                                        <p:attrNameLst>
                                          <p:attrName>style.visibility</p:attrName>
                                        </p:attrNameLst>
                                      </p:cBhvr>
                                      <p:to>
                                        <p:strVal val="hidden"/>
                                      </p:to>
                                    </p:set>
                                  </p:childTnLst>
                                </p:cTn>
                              </p:par>
                              <p:par>
                                <p:cTn id="287" presetID="3" presetClass="exit" presetSubtype="10" fill="hold" grpId="3" nodeType="withEffect">
                                  <p:stCondLst>
                                    <p:cond delay="0"/>
                                  </p:stCondLst>
                                  <p:childTnLst>
                                    <p:animEffect transition="out" filter="blinds(horizontal)">
                                      <p:cBhvr>
                                        <p:cTn id="288" dur="6000"/>
                                        <p:tgtEl>
                                          <p:spTgt spid="28"/>
                                        </p:tgtEl>
                                      </p:cBhvr>
                                    </p:animEffect>
                                    <p:set>
                                      <p:cBhvr>
                                        <p:cTn id="289" dur="1" fill="hold">
                                          <p:stCondLst>
                                            <p:cond delay="5999"/>
                                          </p:stCondLst>
                                        </p:cTn>
                                        <p:tgtEl>
                                          <p:spTgt spid="28"/>
                                        </p:tgtEl>
                                        <p:attrNameLst>
                                          <p:attrName>style.visibility</p:attrName>
                                        </p:attrNameLst>
                                      </p:cBhvr>
                                      <p:to>
                                        <p:strVal val="hidden"/>
                                      </p:to>
                                    </p:set>
                                  </p:childTnLst>
                                </p:cTn>
                              </p:par>
                              <p:par>
                                <p:cTn id="290" presetID="2" presetClass="entr" presetSubtype="1" fill="hold" grpId="0" nodeType="withEffect">
                                  <p:stCondLst>
                                    <p:cond delay="0"/>
                                  </p:stCondLst>
                                  <p:childTnLst>
                                    <p:set>
                                      <p:cBhvr>
                                        <p:cTn id="291" dur="1" fill="hold">
                                          <p:stCondLst>
                                            <p:cond delay="0"/>
                                          </p:stCondLst>
                                        </p:cTn>
                                        <p:tgtEl>
                                          <p:spTgt spid="29"/>
                                        </p:tgtEl>
                                        <p:attrNameLst>
                                          <p:attrName>style.visibility</p:attrName>
                                        </p:attrNameLst>
                                      </p:cBhvr>
                                      <p:to>
                                        <p:strVal val="visible"/>
                                      </p:to>
                                    </p:set>
                                    <p:anim calcmode="lin" valueType="num">
                                      <p:cBhvr additive="base">
                                        <p:cTn id="292" dur="4000" fill="hold"/>
                                        <p:tgtEl>
                                          <p:spTgt spid="29"/>
                                        </p:tgtEl>
                                        <p:attrNameLst>
                                          <p:attrName>ppt_x</p:attrName>
                                        </p:attrNameLst>
                                      </p:cBhvr>
                                      <p:tavLst>
                                        <p:tav tm="0">
                                          <p:val>
                                            <p:strVal val="#ppt_x"/>
                                          </p:val>
                                        </p:tav>
                                        <p:tav tm="100000">
                                          <p:val>
                                            <p:strVal val="#ppt_x"/>
                                          </p:val>
                                        </p:tav>
                                      </p:tavLst>
                                    </p:anim>
                                    <p:anim calcmode="lin" valueType="num">
                                      <p:cBhvr additive="base">
                                        <p:cTn id="293" dur="4000" fill="hold"/>
                                        <p:tgtEl>
                                          <p:spTgt spid="29"/>
                                        </p:tgtEl>
                                        <p:attrNameLst>
                                          <p:attrName>ppt_y</p:attrName>
                                        </p:attrNameLst>
                                      </p:cBhvr>
                                      <p:tavLst>
                                        <p:tav tm="0">
                                          <p:val>
                                            <p:strVal val="0-#ppt_h/2"/>
                                          </p:val>
                                        </p:tav>
                                        <p:tav tm="100000">
                                          <p:val>
                                            <p:strVal val="#ppt_y"/>
                                          </p:val>
                                        </p:tav>
                                      </p:tavLst>
                                    </p:anim>
                                  </p:childTnLst>
                                </p:cTn>
                              </p:par>
                              <p:par>
                                <p:cTn id="294" presetID="19" presetClass="entr" presetSubtype="5" fill="hold" grpId="1" nodeType="withEffect">
                                  <p:stCondLst>
                                    <p:cond delay="0"/>
                                  </p:stCondLst>
                                  <p:childTnLst>
                                    <p:set>
                                      <p:cBhvr>
                                        <p:cTn id="295" dur="1" fill="hold">
                                          <p:stCondLst>
                                            <p:cond delay="0"/>
                                          </p:stCondLst>
                                        </p:cTn>
                                        <p:tgtEl>
                                          <p:spTgt spid="29"/>
                                        </p:tgtEl>
                                        <p:attrNameLst>
                                          <p:attrName>style.visibility</p:attrName>
                                        </p:attrNameLst>
                                      </p:cBhvr>
                                      <p:to>
                                        <p:strVal val="visible"/>
                                      </p:to>
                                    </p:set>
                                    <p:anim calcmode="lin" valueType="num">
                                      <p:cBhvr>
                                        <p:cTn id="296" dur="4000" fill="hold"/>
                                        <p:tgtEl>
                                          <p:spTgt spid="29"/>
                                        </p:tgtEl>
                                        <p:attrNameLst>
                                          <p:attrName>ppt_w</p:attrName>
                                        </p:attrNameLst>
                                      </p:cBhvr>
                                      <p:tavLst>
                                        <p:tav tm="0">
                                          <p:val>
                                            <p:strVal val="#ppt_w"/>
                                          </p:val>
                                        </p:tav>
                                        <p:tav tm="100000">
                                          <p:val>
                                            <p:strVal val="#ppt_w"/>
                                          </p:val>
                                        </p:tav>
                                      </p:tavLst>
                                    </p:anim>
                                    <p:anim calcmode="lin" valueType="num">
                                      <p:cBhvr>
                                        <p:cTn id="297" dur="4000" fill="hold"/>
                                        <p:tgtEl>
                                          <p:spTgt spid="29"/>
                                        </p:tgtEl>
                                        <p:attrNameLst>
                                          <p:attrName>ppt_h</p:attrName>
                                        </p:attrNameLst>
                                      </p:cBhvr>
                                      <p:tavLst>
                                        <p:tav tm="0" fmla="#ppt_h*sin(2.5*pi*$)">
                                          <p:val>
                                            <p:fltVal val="0"/>
                                          </p:val>
                                        </p:tav>
                                        <p:tav tm="100000">
                                          <p:val>
                                            <p:fltVal val="1"/>
                                          </p:val>
                                        </p:tav>
                                      </p:tavLst>
                                    </p:anim>
                                  </p:childTnLst>
                                </p:cTn>
                              </p:par>
                              <p:par>
                                <p:cTn id="298" presetID="2" presetClass="exit" presetSubtype="4" fill="hold" grpId="2" nodeType="withEffect">
                                  <p:stCondLst>
                                    <p:cond delay="0"/>
                                  </p:stCondLst>
                                  <p:childTnLst>
                                    <p:anim calcmode="lin" valueType="num">
                                      <p:cBhvr additive="base">
                                        <p:cTn id="299" dur="4500"/>
                                        <p:tgtEl>
                                          <p:spTgt spid="29"/>
                                        </p:tgtEl>
                                        <p:attrNameLst>
                                          <p:attrName>ppt_x</p:attrName>
                                        </p:attrNameLst>
                                      </p:cBhvr>
                                      <p:tavLst>
                                        <p:tav tm="0">
                                          <p:val>
                                            <p:strVal val="ppt_x"/>
                                          </p:val>
                                        </p:tav>
                                        <p:tav tm="100000">
                                          <p:val>
                                            <p:strVal val="ppt_x"/>
                                          </p:val>
                                        </p:tav>
                                      </p:tavLst>
                                    </p:anim>
                                    <p:anim calcmode="lin" valueType="num">
                                      <p:cBhvr additive="base">
                                        <p:cTn id="300" dur="4500"/>
                                        <p:tgtEl>
                                          <p:spTgt spid="29"/>
                                        </p:tgtEl>
                                        <p:attrNameLst>
                                          <p:attrName>ppt_y</p:attrName>
                                        </p:attrNameLst>
                                      </p:cBhvr>
                                      <p:tavLst>
                                        <p:tav tm="0">
                                          <p:val>
                                            <p:strVal val="ppt_y"/>
                                          </p:val>
                                        </p:tav>
                                        <p:tav tm="100000">
                                          <p:val>
                                            <p:strVal val="1+ppt_h/2"/>
                                          </p:val>
                                        </p:tav>
                                      </p:tavLst>
                                    </p:anim>
                                    <p:set>
                                      <p:cBhvr>
                                        <p:cTn id="301" dur="1" fill="hold">
                                          <p:stCondLst>
                                            <p:cond delay="4499"/>
                                          </p:stCondLst>
                                        </p:cTn>
                                        <p:tgtEl>
                                          <p:spTgt spid="29"/>
                                        </p:tgtEl>
                                        <p:attrNameLst>
                                          <p:attrName>style.visibility</p:attrName>
                                        </p:attrNameLst>
                                      </p:cBhvr>
                                      <p:to>
                                        <p:strVal val="hidden"/>
                                      </p:to>
                                    </p:set>
                                  </p:childTnLst>
                                </p:cTn>
                              </p:par>
                              <p:par>
                                <p:cTn id="302" presetID="3" presetClass="exit" presetSubtype="10" fill="hold" grpId="3" nodeType="withEffect">
                                  <p:stCondLst>
                                    <p:cond delay="0"/>
                                  </p:stCondLst>
                                  <p:childTnLst>
                                    <p:animEffect transition="out" filter="blinds(horizontal)">
                                      <p:cBhvr>
                                        <p:cTn id="303" dur="6000"/>
                                        <p:tgtEl>
                                          <p:spTgt spid="29"/>
                                        </p:tgtEl>
                                      </p:cBhvr>
                                    </p:animEffect>
                                    <p:set>
                                      <p:cBhvr>
                                        <p:cTn id="304" dur="1" fill="hold">
                                          <p:stCondLst>
                                            <p:cond delay="5999"/>
                                          </p:stCondLst>
                                        </p:cTn>
                                        <p:tgtEl>
                                          <p:spTgt spid="29"/>
                                        </p:tgtEl>
                                        <p:attrNameLst>
                                          <p:attrName>style.visibility</p:attrName>
                                        </p:attrNameLst>
                                      </p:cBhvr>
                                      <p:to>
                                        <p:strVal val="hidden"/>
                                      </p:to>
                                    </p:set>
                                  </p:childTnLst>
                                </p:cTn>
                              </p:par>
                              <p:par>
                                <p:cTn id="305" presetID="2" presetClass="entr" presetSubtype="1" fill="hold" grpId="0" nodeType="withEffect">
                                  <p:stCondLst>
                                    <p:cond delay="0"/>
                                  </p:stCondLst>
                                  <p:childTnLst>
                                    <p:set>
                                      <p:cBhvr>
                                        <p:cTn id="306" dur="1" fill="hold">
                                          <p:stCondLst>
                                            <p:cond delay="0"/>
                                          </p:stCondLst>
                                        </p:cTn>
                                        <p:tgtEl>
                                          <p:spTgt spid="45"/>
                                        </p:tgtEl>
                                        <p:attrNameLst>
                                          <p:attrName>style.visibility</p:attrName>
                                        </p:attrNameLst>
                                      </p:cBhvr>
                                      <p:to>
                                        <p:strVal val="visible"/>
                                      </p:to>
                                    </p:set>
                                    <p:anim calcmode="lin" valueType="num">
                                      <p:cBhvr additive="base">
                                        <p:cTn id="307" dur="4000" fill="hold"/>
                                        <p:tgtEl>
                                          <p:spTgt spid="45"/>
                                        </p:tgtEl>
                                        <p:attrNameLst>
                                          <p:attrName>ppt_x</p:attrName>
                                        </p:attrNameLst>
                                      </p:cBhvr>
                                      <p:tavLst>
                                        <p:tav tm="0">
                                          <p:val>
                                            <p:strVal val="#ppt_x"/>
                                          </p:val>
                                        </p:tav>
                                        <p:tav tm="100000">
                                          <p:val>
                                            <p:strVal val="#ppt_x"/>
                                          </p:val>
                                        </p:tav>
                                      </p:tavLst>
                                    </p:anim>
                                    <p:anim calcmode="lin" valueType="num">
                                      <p:cBhvr additive="base">
                                        <p:cTn id="308" dur="4000" fill="hold"/>
                                        <p:tgtEl>
                                          <p:spTgt spid="45"/>
                                        </p:tgtEl>
                                        <p:attrNameLst>
                                          <p:attrName>ppt_y</p:attrName>
                                        </p:attrNameLst>
                                      </p:cBhvr>
                                      <p:tavLst>
                                        <p:tav tm="0">
                                          <p:val>
                                            <p:strVal val="0-#ppt_h/2"/>
                                          </p:val>
                                        </p:tav>
                                        <p:tav tm="100000">
                                          <p:val>
                                            <p:strVal val="#ppt_y"/>
                                          </p:val>
                                        </p:tav>
                                      </p:tavLst>
                                    </p:anim>
                                  </p:childTnLst>
                                </p:cTn>
                              </p:par>
                              <p:par>
                                <p:cTn id="309" presetID="19" presetClass="entr" presetSubtype="5" fill="hold" grpId="1" nodeType="withEffect">
                                  <p:stCondLst>
                                    <p:cond delay="0"/>
                                  </p:stCondLst>
                                  <p:childTnLst>
                                    <p:set>
                                      <p:cBhvr>
                                        <p:cTn id="310" dur="1" fill="hold">
                                          <p:stCondLst>
                                            <p:cond delay="0"/>
                                          </p:stCondLst>
                                        </p:cTn>
                                        <p:tgtEl>
                                          <p:spTgt spid="45"/>
                                        </p:tgtEl>
                                        <p:attrNameLst>
                                          <p:attrName>style.visibility</p:attrName>
                                        </p:attrNameLst>
                                      </p:cBhvr>
                                      <p:to>
                                        <p:strVal val="visible"/>
                                      </p:to>
                                    </p:set>
                                    <p:anim calcmode="lin" valueType="num">
                                      <p:cBhvr>
                                        <p:cTn id="311" dur="4000" fill="hold"/>
                                        <p:tgtEl>
                                          <p:spTgt spid="45"/>
                                        </p:tgtEl>
                                        <p:attrNameLst>
                                          <p:attrName>ppt_w</p:attrName>
                                        </p:attrNameLst>
                                      </p:cBhvr>
                                      <p:tavLst>
                                        <p:tav tm="0">
                                          <p:val>
                                            <p:strVal val="#ppt_w"/>
                                          </p:val>
                                        </p:tav>
                                        <p:tav tm="100000">
                                          <p:val>
                                            <p:strVal val="#ppt_w"/>
                                          </p:val>
                                        </p:tav>
                                      </p:tavLst>
                                    </p:anim>
                                    <p:anim calcmode="lin" valueType="num">
                                      <p:cBhvr>
                                        <p:cTn id="312" dur="4000" fill="hold"/>
                                        <p:tgtEl>
                                          <p:spTgt spid="45"/>
                                        </p:tgtEl>
                                        <p:attrNameLst>
                                          <p:attrName>ppt_h</p:attrName>
                                        </p:attrNameLst>
                                      </p:cBhvr>
                                      <p:tavLst>
                                        <p:tav tm="0" fmla="#ppt_h*sin(2.5*pi*$)">
                                          <p:val>
                                            <p:fltVal val="0"/>
                                          </p:val>
                                        </p:tav>
                                        <p:tav tm="100000">
                                          <p:val>
                                            <p:fltVal val="1"/>
                                          </p:val>
                                        </p:tav>
                                      </p:tavLst>
                                    </p:anim>
                                  </p:childTnLst>
                                </p:cTn>
                              </p:par>
                              <p:par>
                                <p:cTn id="313" presetID="2" presetClass="exit" presetSubtype="4" fill="hold" grpId="2" nodeType="withEffect">
                                  <p:stCondLst>
                                    <p:cond delay="0"/>
                                  </p:stCondLst>
                                  <p:childTnLst>
                                    <p:anim calcmode="lin" valueType="num">
                                      <p:cBhvr additive="base">
                                        <p:cTn id="314" dur="4500"/>
                                        <p:tgtEl>
                                          <p:spTgt spid="45"/>
                                        </p:tgtEl>
                                        <p:attrNameLst>
                                          <p:attrName>ppt_x</p:attrName>
                                        </p:attrNameLst>
                                      </p:cBhvr>
                                      <p:tavLst>
                                        <p:tav tm="0">
                                          <p:val>
                                            <p:strVal val="ppt_x"/>
                                          </p:val>
                                        </p:tav>
                                        <p:tav tm="100000">
                                          <p:val>
                                            <p:strVal val="ppt_x"/>
                                          </p:val>
                                        </p:tav>
                                      </p:tavLst>
                                    </p:anim>
                                    <p:anim calcmode="lin" valueType="num">
                                      <p:cBhvr additive="base">
                                        <p:cTn id="315" dur="4500"/>
                                        <p:tgtEl>
                                          <p:spTgt spid="45"/>
                                        </p:tgtEl>
                                        <p:attrNameLst>
                                          <p:attrName>ppt_y</p:attrName>
                                        </p:attrNameLst>
                                      </p:cBhvr>
                                      <p:tavLst>
                                        <p:tav tm="0">
                                          <p:val>
                                            <p:strVal val="ppt_y"/>
                                          </p:val>
                                        </p:tav>
                                        <p:tav tm="100000">
                                          <p:val>
                                            <p:strVal val="1+ppt_h/2"/>
                                          </p:val>
                                        </p:tav>
                                      </p:tavLst>
                                    </p:anim>
                                    <p:set>
                                      <p:cBhvr>
                                        <p:cTn id="316" dur="1" fill="hold">
                                          <p:stCondLst>
                                            <p:cond delay="4499"/>
                                          </p:stCondLst>
                                        </p:cTn>
                                        <p:tgtEl>
                                          <p:spTgt spid="45"/>
                                        </p:tgtEl>
                                        <p:attrNameLst>
                                          <p:attrName>style.visibility</p:attrName>
                                        </p:attrNameLst>
                                      </p:cBhvr>
                                      <p:to>
                                        <p:strVal val="hidden"/>
                                      </p:to>
                                    </p:set>
                                  </p:childTnLst>
                                </p:cTn>
                              </p:par>
                              <p:par>
                                <p:cTn id="317" presetID="3" presetClass="exit" presetSubtype="10" fill="hold" grpId="3" nodeType="withEffect">
                                  <p:stCondLst>
                                    <p:cond delay="0"/>
                                  </p:stCondLst>
                                  <p:childTnLst>
                                    <p:animEffect transition="out" filter="blinds(horizontal)">
                                      <p:cBhvr>
                                        <p:cTn id="318" dur="6000"/>
                                        <p:tgtEl>
                                          <p:spTgt spid="45"/>
                                        </p:tgtEl>
                                      </p:cBhvr>
                                    </p:animEffect>
                                    <p:set>
                                      <p:cBhvr>
                                        <p:cTn id="319" dur="1" fill="hold">
                                          <p:stCondLst>
                                            <p:cond delay="5999"/>
                                          </p:stCondLst>
                                        </p:cTn>
                                        <p:tgtEl>
                                          <p:spTgt spid="45"/>
                                        </p:tgtEl>
                                        <p:attrNameLst>
                                          <p:attrName>style.visibility</p:attrName>
                                        </p:attrNameLst>
                                      </p:cBhvr>
                                      <p:to>
                                        <p:strVal val="hidden"/>
                                      </p:to>
                                    </p:set>
                                  </p:childTnLst>
                                </p:cTn>
                              </p:par>
                              <p:par>
                                <p:cTn id="320" presetID="2" presetClass="entr" presetSubtype="1" fill="hold" grpId="0" nodeType="withEffect">
                                  <p:stCondLst>
                                    <p:cond delay="0"/>
                                  </p:stCondLst>
                                  <p:childTnLst>
                                    <p:set>
                                      <p:cBhvr>
                                        <p:cTn id="321" dur="1" fill="hold">
                                          <p:stCondLst>
                                            <p:cond delay="0"/>
                                          </p:stCondLst>
                                        </p:cTn>
                                        <p:tgtEl>
                                          <p:spTgt spid="44"/>
                                        </p:tgtEl>
                                        <p:attrNameLst>
                                          <p:attrName>style.visibility</p:attrName>
                                        </p:attrNameLst>
                                      </p:cBhvr>
                                      <p:to>
                                        <p:strVal val="visible"/>
                                      </p:to>
                                    </p:set>
                                    <p:anim calcmode="lin" valueType="num">
                                      <p:cBhvr additive="base">
                                        <p:cTn id="322" dur="4000" fill="hold"/>
                                        <p:tgtEl>
                                          <p:spTgt spid="44"/>
                                        </p:tgtEl>
                                        <p:attrNameLst>
                                          <p:attrName>ppt_x</p:attrName>
                                        </p:attrNameLst>
                                      </p:cBhvr>
                                      <p:tavLst>
                                        <p:tav tm="0">
                                          <p:val>
                                            <p:strVal val="#ppt_x"/>
                                          </p:val>
                                        </p:tav>
                                        <p:tav tm="100000">
                                          <p:val>
                                            <p:strVal val="#ppt_x"/>
                                          </p:val>
                                        </p:tav>
                                      </p:tavLst>
                                    </p:anim>
                                    <p:anim calcmode="lin" valueType="num">
                                      <p:cBhvr additive="base">
                                        <p:cTn id="323" dur="4000" fill="hold"/>
                                        <p:tgtEl>
                                          <p:spTgt spid="44"/>
                                        </p:tgtEl>
                                        <p:attrNameLst>
                                          <p:attrName>ppt_y</p:attrName>
                                        </p:attrNameLst>
                                      </p:cBhvr>
                                      <p:tavLst>
                                        <p:tav tm="0">
                                          <p:val>
                                            <p:strVal val="0-#ppt_h/2"/>
                                          </p:val>
                                        </p:tav>
                                        <p:tav tm="100000">
                                          <p:val>
                                            <p:strVal val="#ppt_y"/>
                                          </p:val>
                                        </p:tav>
                                      </p:tavLst>
                                    </p:anim>
                                  </p:childTnLst>
                                </p:cTn>
                              </p:par>
                              <p:par>
                                <p:cTn id="324" presetID="19" presetClass="entr" presetSubtype="5" fill="hold" grpId="1" nodeType="withEffect">
                                  <p:stCondLst>
                                    <p:cond delay="0"/>
                                  </p:stCondLst>
                                  <p:childTnLst>
                                    <p:set>
                                      <p:cBhvr>
                                        <p:cTn id="325" dur="1" fill="hold">
                                          <p:stCondLst>
                                            <p:cond delay="0"/>
                                          </p:stCondLst>
                                        </p:cTn>
                                        <p:tgtEl>
                                          <p:spTgt spid="44"/>
                                        </p:tgtEl>
                                        <p:attrNameLst>
                                          <p:attrName>style.visibility</p:attrName>
                                        </p:attrNameLst>
                                      </p:cBhvr>
                                      <p:to>
                                        <p:strVal val="visible"/>
                                      </p:to>
                                    </p:set>
                                    <p:anim calcmode="lin" valueType="num">
                                      <p:cBhvr>
                                        <p:cTn id="326" dur="4000" fill="hold"/>
                                        <p:tgtEl>
                                          <p:spTgt spid="44"/>
                                        </p:tgtEl>
                                        <p:attrNameLst>
                                          <p:attrName>ppt_w</p:attrName>
                                        </p:attrNameLst>
                                      </p:cBhvr>
                                      <p:tavLst>
                                        <p:tav tm="0">
                                          <p:val>
                                            <p:strVal val="#ppt_w"/>
                                          </p:val>
                                        </p:tav>
                                        <p:tav tm="100000">
                                          <p:val>
                                            <p:strVal val="#ppt_w"/>
                                          </p:val>
                                        </p:tav>
                                      </p:tavLst>
                                    </p:anim>
                                    <p:anim calcmode="lin" valueType="num">
                                      <p:cBhvr>
                                        <p:cTn id="327" dur="4000" fill="hold"/>
                                        <p:tgtEl>
                                          <p:spTgt spid="44"/>
                                        </p:tgtEl>
                                        <p:attrNameLst>
                                          <p:attrName>ppt_h</p:attrName>
                                        </p:attrNameLst>
                                      </p:cBhvr>
                                      <p:tavLst>
                                        <p:tav tm="0" fmla="#ppt_h*sin(2.5*pi*$)">
                                          <p:val>
                                            <p:fltVal val="0"/>
                                          </p:val>
                                        </p:tav>
                                        <p:tav tm="100000">
                                          <p:val>
                                            <p:fltVal val="1"/>
                                          </p:val>
                                        </p:tav>
                                      </p:tavLst>
                                    </p:anim>
                                  </p:childTnLst>
                                </p:cTn>
                              </p:par>
                              <p:par>
                                <p:cTn id="328" presetID="2" presetClass="exit" presetSubtype="4" fill="hold" grpId="2" nodeType="withEffect">
                                  <p:stCondLst>
                                    <p:cond delay="0"/>
                                  </p:stCondLst>
                                  <p:childTnLst>
                                    <p:anim calcmode="lin" valueType="num">
                                      <p:cBhvr additive="base">
                                        <p:cTn id="329" dur="4500"/>
                                        <p:tgtEl>
                                          <p:spTgt spid="44"/>
                                        </p:tgtEl>
                                        <p:attrNameLst>
                                          <p:attrName>ppt_x</p:attrName>
                                        </p:attrNameLst>
                                      </p:cBhvr>
                                      <p:tavLst>
                                        <p:tav tm="0">
                                          <p:val>
                                            <p:strVal val="ppt_x"/>
                                          </p:val>
                                        </p:tav>
                                        <p:tav tm="100000">
                                          <p:val>
                                            <p:strVal val="ppt_x"/>
                                          </p:val>
                                        </p:tav>
                                      </p:tavLst>
                                    </p:anim>
                                    <p:anim calcmode="lin" valueType="num">
                                      <p:cBhvr additive="base">
                                        <p:cTn id="330" dur="4500"/>
                                        <p:tgtEl>
                                          <p:spTgt spid="44"/>
                                        </p:tgtEl>
                                        <p:attrNameLst>
                                          <p:attrName>ppt_y</p:attrName>
                                        </p:attrNameLst>
                                      </p:cBhvr>
                                      <p:tavLst>
                                        <p:tav tm="0">
                                          <p:val>
                                            <p:strVal val="ppt_y"/>
                                          </p:val>
                                        </p:tav>
                                        <p:tav tm="100000">
                                          <p:val>
                                            <p:strVal val="1+ppt_h/2"/>
                                          </p:val>
                                        </p:tav>
                                      </p:tavLst>
                                    </p:anim>
                                    <p:set>
                                      <p:cBhvr>
                                        <p:cTn id="331" dur="1" fill="hold">
                                          <p:stCondLst>
                                            <p:cond delay="4499"/>
                                          </p:stCondLst>
                                        </p:cTn>
                                        <p:tgtEl>
                                          <p:spTgt spid="44"/>
                                        </p:tgtEl>
                                        <p:attrNameLst>
                                          <p:attrName>style.visibility</p:attrName>
                                        </p:attrNameLst>
                                      </p:cBhvr>
                                      <p:to>
                                        <p:strVal val="hidden"/>
                                      </p:to>
                                    </p:set>
                                  </p:childTnLst>
                                </p:cTn>
                              </p:par>
                              <p:par>
                                <p:cTn id="332" presetID="3" presetClass="exit" presetSubtype="10" fill="hold" grpId="3" nodeType="withEffect">
                                  <p:stCondLst>
                                    <p:cond delay="0"/>
                                  </p:stCondLst>
                                  <p:childTnLst>
                                    <p:animEffect transition="out" filter="blinds(horizontal)">
                                      <p:cBhvr>
                                        <p:cTn id="333" dur="6000"/>
                                        <p:tgtEl>
                                          <p:spTgt spid="44"/>
                                        </p:tgtEl>
                                      </p:cBhvr>
                                    </p:animEffect>
                                    <p:set>
                                      <p:cBhvr>
                                        <p:cTn id="334" dur="1" fill="hold">
                                          <p:stCondLst>
                                            <p:cond delay="5999"/>
                                          </p:stCondLst>
                                        </p:cTn>
                                        <p:tgtEl>
                                          <p:spTgt spid="44"/>
                                        </p:tgtEl>
                                        <p:attrNameLst>
                                          <p:attrName>style.visibility</p:attrName>
                                        </p:attrNameLst>
                                      </p:cBhvr>
                                      <p:to>
                                        <p:strVal val="hidden"/>
                                      </p:to>
                                    </p:set>
                                  </p:childTnLst>
                                </p:cTn>
                              </p:par>
                              <p:par>
                                <p:cTn id="335" presetID="2" presetClass="entr" presetSubtype="1" fill="hold" grpId="0" nodeType="withEffect">
                                  <p:stCondLst>
                                    <p:cond delay="0"/>
                                  </p:stCondLst>
                                  <p:childTnLst>
                                    <p:set>
                                      <p:cBhvr>
                                        <p:cTn id="336" dur="1" fill="hold">
                                          <p:stCondLst>
                                            <p:cond delay="0"/>
                                          </p:stCondLst>
                                        </p:cTn>
                                        <p:tgtEl>
                                          <p:spTgt spid="43"/>
                                        </p:tgtEl>
                                        <p:attrNameLst>
                                          <p:attrName>style.visibility</p:attrName>
                                        </p:attrNameLst>
                                      </p:cBhvr>
                                      <p:to>
                                        <p:strVal val="visible"/>
                                      </p:to>
                                    </p:set>
                                    <p:anim calcmode="lin" valueType="num">
                                      <p:cBhvr additive="base">
                                        <p:cTn id="337" dur="4000" fill="hold"/>
                                        <p:tgtEl>
                                          <p:spTgt spid="43"/>
                                        </p:tgtEl>
                                        <p:attrNameLst>
                                          <p:attrName>ppt_x</p:attrName>
                                        </p:attrNameLst>
                                      </p:cBhvr>
                                      <p:tavLst>
                                        <p:tav tm="0">
                                          <p:val>
                                            <p:strVal val="#ppt_x"/>
                                          </p:val>
                                        </p:tav>
                                        <p:tav tm="100000">
                                          <p:val>
                                            <p:strVal val="#ppt_x"/>
                                          </p:val>
                                        </p:tav>
                                      </p:tavLst>
                                    </p:anim>
                                    <p:anim calcmode="lin" valueType="num">
                                      <p:cBhvr additive="base">
                                        <p:cTn id="338" dur="4000" fill="hold"/>
                                        <p:tgtEl>
                                          <p:spTgt spid="43"/>
                                        </p:tgtEl>
                                        <p:attrNameLst>
                                          <p:attrName>ppt_y</p:attrName>
                                        </p:attrNameLst>
                                      </p:cBhvr>
                                      <p:tavLst>
                                        <p:tav tm="0">
                                          <p:val>
                                            <p:strVal val="0-#ppt_h/2"/>
                                          </p:val>
                                        </p:tav>
                                        <p:tav tm="100000">
                                          <p:val>
                                            <p:strVal val="#ppt_y"/>
                                          </p:val>
                                        </p:tav>
                                      </p:tavLst>
                                    </p:anim>
                                  </p:childTnLst>
                                </p:cTn>
                              </p:par>
                              <p:par>
                                <p:cTn id="339" presetID="19" presetClass="entr" presetSubtype="5" fill="hold" grpId="1" nodeType="withEffect">
                                  <p:stCondLst>
                                    <p:cond delay="0"/>
                                  </p:stCondLst>
                                  <p:childTnLst>
                                    <p:set>
                                      <p:cBhvr>
                                        <p:cTn id="340" dur="1" fill="hold">
                                          <p:stCondLst>
                                            <p:cond delay="0"/>
                                          </p:stCondLst>
                                        </p:cTn>
                                        <p:tgtEl>
                                          <p:spTgt spid="43"/>
                                        </p:tgtEl>
                                        <p:attrNameLst>
                                          <p:attrName>style.visibility</p:attrName>
                                        </p:attrNameLst>
                                      </p:cBhvr>
                                      <p:to>
                                        <p:strVal val="visible"/>
                                      </p:to>
                                    </p:set>
                                    <p:anim calcmode="lin" valueType="num">
                                      <p:cBhvr>
                                        <p:cTn id="341" dur="4000" fill="hold"/>
                                        <p:tgtEl>
                                          <p:spTgt spid="43"/>
                                        </p:tgtEl>
                                        <p:attrNameLst>
                                          <p:attrName>ppt_w</p:attrName>
                                        </p:attrNameLst>
                                      </p:cBhvr>
                                      <p:tavLst>
                                        <p:tav tm="0">
                                          <p:val>
                                            <p:strVal val="#ppt_w"/>
                                          </p:val>
                                        </p:tav>
                                        <p:tav tm="100000">
                                          <p:val>
                                            <p:strVal val="#ppt_w"/>
                                          </p:val>
                                        </p:tav>
                                      </p:tavLst>
                                    </p:anim>
                                    <p:anim calcmode="lin" valueType="num">
                                      <p:cBhvr>
                                        <p:cTn id="342" dur="4000" fill="hold"/>
                                        <p:tgtEl>
                                          <p:spTgt spid="43"/>
                                        </p:tgtEl>
                                        <p:attrNameLst>
                                          <p:attrName>ppt_h</p:attrName>
                                        </p:attrNameLst>
                                      </p:cBhvr>
                                      <p:tavLst>
                                        <p:tav tm="0" fmla="#ppt_h*sin(2.5*pi*$)">
                                          <p:val>
                                            <p:fltVal val="0"/>
                                          </p:val>
                                        </p:tav>
                                        <p:tav tm="100000">
                                          <p:val>
                                            <p:fltVal val="1"/>
                                          </p:val>
                                        </p:tav>
                                      </p:tavLst>
                                    </p:anim>
                                  </p:childTnLst>
                                </p:cTn>
                              </p:par>
                              <p:par>
                                <p:cTn id="343" presetID="2" presetClass="exit" presetSubtype="4" fill="hold" grpId="2" nodeType="withEffect">
                                  <p:stCondLst>
                                    <p:cond delay="0"/>
                                  </p:stCondLst>
                                  <p:childTnLst>
                                    <p:anim calcmode="lin" valueType="num">
                                      <p:cBhvr additive="base">
                                        <p:cTn id="344" dur="4500"/>
                                        <p:tgtEl>
                                          <p:spTgt spid="43"/>
                                        </p:tgtEl>
                                        <p:attrNameLst>
                                          <p:attrName>ppt_x</p:attrName>
                                        </p:attrNameLst>
                                      </p:cBhvr>
                                      <p:tavLst>
                                        <p:tav tm="0">
                                          <p:val>
                                            <p:strVal val="ppt_x"/>
                                          </p:val>
                                        </p:tav>
                                        <p:tav tm="100000">
                                          <p:val>
                                            <p:strVal val="ppt_x"/>
                                          </p:val>
                                        </p:tav>
                                      </p:tavLst>
                                    </p:anim>
                                    <p:anim calcmode="lin" valueType="num">
                                      <p:cBhvr additive="base">
                                        <p:cTn id="345" dur="4500"/>
                                        <p:tgtEl>
                                          <p:spTgt spid="43"/>
                                        </p:tgtEl>
                                        <p:attrNameLst>
                                          <p:attrName>ppt_y</p:attrName>
                                        </p:attrNameLst>
                                      </p:cBhvr>
                                      <p:tavLst>
                                        <p:tav tm="0">
                                          <p:val>
                                            <p:strVal val="ppt_y"/>
                                          </p:val>
                                        </p:tav>
                                        <p:tav tm="100000">
                                          <p:val>
                                            <p:strVal val="1+ppt_h/2"/>
                                          </p:val>
                                        </p:tav>
                                      </p:tavLst>
                                    </p:anim>
                                    <p:set>
                                      <p:cBhvr>
                                        <p:cTn id="346" dur="1" fill="hold">
                                          <p:stCondLst>
                                            <p:cond delay="4499"/>
                                          </p:stCondLst>
                                        </p:cTn>
                                        <p:tgtEl>
                                          <p:spTgt spid="43"/>
                                        </p:tgtEl>
                                        <p:attrNameLst>
                                          <p:attrName>style.visibility</p:attrName>
                                        </p:attrNameLst>
                                      </p:cBhvr>
                                      <p:to>
                                        <p:strVal val="hidden"/>
                                      </p:to>
                                    </p:set>
                                  </p:childTnLst>
                                </p:cTn>
                              </p:par>
                              <p:par>
                                <p:cTn id="347" presetID="3" presetClass="exit" presetSubtype="10" fill="hold" grpId="3" nodeType="withEffect">
                                  <p:stCondLst>
                                    <p:cond delay="0"/>
                                  </p:stCondLst>
                                  <p:childTnLst>
                                    <p:animEffect transition="out" filter="blinds(horizontal)">
                                      <p:cBhvr>
                                        <p:cTn id="348" dur="6000"/>
                                        <p:tgtEl>
                                          <p:spTgt spid="43"/>
                                        </p:tgtEl>
                                      </p:cBhvr>
                                    </p:animEffect>
                                    <p:set>
                                      <p:cBhvr>
                                        <p:cTn id="349" dur="1" fill="hold">
                                          <p:stCondLst>
                                            <p:cond delay="5999"/>
                                          </p:stCondLst>
                                        </p:cTn>
                                        <p:tgtEl>
                                          <p:spTgt spid="43"/>
                                        </p:tgtEl>
                                        <p:attrNameLst>
                                          <p:attrName>style.visibility</p:attrName>
                                        </p:attrNameLst>
                                      </p:cBhvr>
                                      <p:to>
                                        <p:strVal val="hidden"/>
                                      </p:to>
                                    </p:set>
                                  </p:childTnLst>
                                </p:cTn>
                              </p:par>
                              <p:par>
                                <p:cTn id="350" presetID="2" presetClass="entr" presetSubtype="1" fill="hold" grpId="0" nodeType="withEffect">
                                  <p:stCondLst>
                                    <p:cond delay="0"/>
                                  </p:stCondLst>
                                  <p:childTnLst>
                                    <p:set>
                                      <p:cBhvr>
                                        <p:cTn id="351" dur="1" fill="hold">
                                          <p:stCondLst>
                                            <p:cond delay="0"/>
                                          </p:stCondLst>
                                        </p:cTn>
                                        <p:tgtEl>
                                          <p:spTgt spid="42"/>
                                        </p:tgtEl>
                                        <p:attrNameLst>
                                          <p:attrName>style.visibility</p:attrName>
                                        </p:attrNameLst>
                                      </p:cBhvr>
                                      <p:to>
                                        <p:strVal val="visible"/>
                                      </p:to>
                                    </p:set>
                                    <p:anim calcmode="lin" valueType="num">
                                      <p:cBhvr additive="base">
                                        <p:cTn id="352" dur="4000" fill="hold"/>
                                        <p:tgtEl>
                                          <p:spTgt spid="42"/>
                                        </p:tgtEl>
                                        <p:attrNameLst>
                                          <p:attrName>ppt_x</p:attrName>
                                        </p:attrNameLst>
                                      </p:cBhvr>
                                      <p:tavLst>
                                        <p:tav tm="0">
                                          <p:val>
                                            <p:strVal val="#ppt_x"/>
                                          </p:val>
                                        </p:tav>
                                        <p:tav tm="100000">
                                          <p:val>
                                            <p:strVal val="#ppt_x"/>
                                          </p:val>
                                        </p:tav>
                                      </p:tavLst>
                                    </p:anim>
                                    <p:anim calcmode="lin" valueType="num">
                                      <p:cBhvr additive="base">
                                        <p:cTn id="353" dur="4000" fill="hold"/>
                                        <p:tgtEl>
                                          <p:spTgt spid="42"/>
                                        </p:tgtEl>
                                        <p:attrNameLst>
                                          <p:attrName>ppt_y</p:attrName>
                                        </p:attrNameLst>
                                      </p:cBhvr>
                                      <p:tavLst>
                                        <p:tav tm="0">
                                          <p:val>
                                            <p:strVal val="0-#ppt_h/2"/>
                                          </p:val>
                                        </p:tav>
                                        <p:tav tm="100000">
                                          <p:val>
                                            <p:strVal val="#ppt_y"/>
                                          </p:val>
                                        </p:tav>
                                      </p:tavLst>
                                    </p:anim>
                                  </p:childTnLst>
                                </p:cTn>
                              </p:par>
                              <p:par>
                                <p:cTn id="354" presetID="19" presetClass="entr" presetSubtype="5" fill="hold" grpId="1" nodeType="withEffect">
                                  <p:stCondLst>
                                    <p:cond delay="0"/>
                                  </p:stCondLst>
                                  <p:childTnLst>
                                    <p:set>
                                      <p:cBhvr>
                                        <p:cTn id="355" dur="1" fill="hold">
                                          <p:stCondLst>
                                            <p:cond delay="0"/>
                                          </p:stCondLst>
                                        </p:cTn>
                                        <p:tgtEl>
                                          <p:spTgt spid="42"/>
                                        </p:tgtEl>
                                        <p:attrNameLst>
                                          <p:attrName>style.visibility</p:attrName>
                                        </p:attrNameLst>
                                      </p:cBhvr>
                                      <p:to>
                                        <p:strVal val="visible"/>
                                      </p:to>
                                    </p:set>
                                    <p:anim calcmode="lin" valueType="num">
                                      <p:cBhvr>
                                        <p:cTn id="356" dur="4000" fill="hold"/>
                                        <p:tgtEl>
                                          <p:spTgt spid="42"/>
                                        </p:tgtEl>
                                        <p:attrNameLst>
                                          <p:attrName>ppt_w</p:attrName>
                                        </p:attrNameLst>
                                      </p:cBhvr>
                                      <p:tavLst>
                                        <p:tav tm="0">
                                          <p:val>
                                            <p:strVal val="#ppt_w"/>
                                          </p:val>
                                        </p:tav>
                                        <p:tav tm="100000">
                                          <p:val>
                                            <p:strVal val="#ppt_w"/>
                                          </p:val>
                                        </p:tav>
                                      </p:tavLst>
                                    </p:anim>
                                    <p:anim calcmode="lin" valueType="num">
                                      <p:cBhvr>
                                        <p:cTn id="357" dur="4000" fill="hold"/>
                                        <p:tgtEl>
                                          <p:spTgt spid="42"/>
                                        </p:tgtEl>
                                        <p:attrNameLst>
                                          <p:attrName>ppt_h</p:attrName>
                                        </p:attrNameLst>
                                      </p:cBhvr>
                                      <p:tavLst>
                                        <p:tav tm="0" fmla="#ppt_h*sin(2.5*pi*$)">
                                          <p:val>
                                            <p:fltVal val="0"/>
                                          </p:val>
                                        </p:tav>
                                        <p:tav tm="100000">
                                          <p:val>
                                            <p:fltVal val="1"/>
                                          </p:val>
                                        </p:tav>
                                      </p:tavLst>
                                    </p:anim>
                                  </p:childTnLst>
                                </p:cTn>
                              </p:par>
                              <p:par>
                                <p:cTn id="358" presetID="2" presetClass="exit" presetSubtype="4" fill="hold" grpId="2" nodeType="withEffect">
                                  <p:stCondLst>
                                    <p:cond delay="0"/>
                                  </p:stCondLst>
                                  <p:childTnLst>
                                    <p:anim calcmode="lin" valueType="num">
                                      <p:cBhvr additive="base">
                                        <p:cTn id="359" dur="4500"/>
                                        <p:tgtEl>
                                          <p:spTgt spid="42"/>
                                        </p:tgtEl>
                                        <p:attrNameLst>
                                          <p:attrName>ppt_x</p:attrName>
                                        </p:attrNameLst>
                                      </p:cBhvr>
                                      <p:tavLst>
                                        <p:tav tm="0">
                                          <p:val>
                                            <p:strVal val="ppt_x"/>
                                          </p:val>
                                        </p:tav>
                                        <p:tav tm="100000">
                                          <p:val>
                                            <p:strVal val="ppt_x"/>
                                          </p:val>
                                        </p:tav>
                                      </p:tavLst>
                                    </p:anim>
                                    <p:anim calcmode="lin" valueType="num">
                                      <p:cBhvr additive="base">
                                        <p:cTn id="360" dur="4500"/>
                                        <p:tgtEl>
                                          <p:spTgt spid="42"/>
                                        </p:tgtEl>
                                        <p:attrNameLst>
                                          <p:attrName>ppt_y</p:attrName>
                                        </p:attrNameLst>
                                      </p:cBhvr>
                                      <p:tavLst>
                                        <p:tav tm="0">
                                          <p:val>
                                            <p:strVal val="ppt_y"/>
                                          </p:val>
                                        </p:tav>
                                        <p:tav tm="100000">
                                          <p:val>
                                            <p:strVal val="1+ppt_h/2"/>
                                          </p:val>
                                        </p:tav>
                                      </p:tavLst>
                                    </p:anim>
                                    <p:set>
                                      <p:cBhvr>
                                        <p:cTn id="361" dur="1" fill="hold">
                                          <p:stCondLst>
                                            <p:cond delay="4499"/>
                                          </p:stCondLst>
                                        </p:cTn>
                                        <p:tgtEl>
                                          <p:spTgt spid="42"/>
                                        </p:tgtEl>
                                        <p:attrNameLst>
                                          <p:attrName>style.visibility</p:attrName>
                                        </p:attrNameLst>
                                      </p:cBhvr>
                                      <p:to>
                                        <p:strVal val="hidden"/>
                                      </p:to>
                                    </p:set>
                                  </p:childTnLst>
                                </p:cTn>
                              </p:par>
                              <p:par>
                                <p:cTn id="362" presetID="3" presetClass="exit" presetSubtype="10" fill="hold" grpId="3" nodeType="withEffect">
                                  <p:stCondLst>
                                    <p:cond delay="0"/>
                                  </p:stCondLst>
                                  <p:childTnLst>
                                    <p:animEffect transition="out" filter="blinds(horizontal)">
                                      <p:cBhvr>
                                        <p:cTn id="363" dur="6000"/>
                                        <p:tgtEl>
                                          <p:spTgt spid="42"/>
                                        </p:tgtEl>
                                      </p:cBhvr>
                                    </p:animEffect>
                                    <p:set>
                                      <p:cBhvr>
                                        <p:cTn id="364" dur="1" fill="hold">
                                          <p:stCondLst>
                                            <p:cond delay="5999"/>
                                          </p:stCondLst>
                                        </p:cTn>
                                        <p:tgtEl>
                                          <p:spTgt spid="42"/>
                                        </p:tgtEl>
                                        <p:attrNameLst>
                                          <p:attrName>style.visibility</p:attrName>
                                        </p:attrNameLst>
                                      </p:cBhvr>
                                      <p:to>
                                        <p:strVal val="hidden"/>
                                      </p:to>
                                    </p:set>
                                  </p:childTnLst>
                                </p:cTn>
                              </p:par>
                              <p:par>
                                <p:cTn id="365" presetID="2" presetClass="entr" presetSubtype="1" fill="hold" grpId="0" nodeType="withEffect">
                                  <p:stCondLst>
                                    <p:cond delay="0"/>
                                  </p:stCondLst>
                                  <p:childTnLst>
                                    <p:set>
                                      <p:cBhvr>
                                        <p:cTn id="366" dur="1" fill="hold">
                                          <p:stCondLst>
                                            <p:cond delay="0"/>
                                          </p:stCondLst>
                                        </p:cTn>
                                        <p:tgtEl>
                                          <p:spTgt spid="41"/>
                                        </p:tgtEl>
                                        <p:attrNameLst>
                                          <p:attrName>style.visibility</p:attrName>
                                        </p:attrNameLst>
                                      </p:cBhvr>
                                      <p:to>
                                        <p:strVal val="visible"/>
                                      </p:to>
                                    </p:set>
                                    <p:anim calcmode="lin" valueType="num">
                                      <p:cBhvr additive="base">
                                        <p:cTn id="367" dur="4000" fill="hold"/>
                                        <p:tgtEl>
                                          <p:spTgt spid="41"/>
                                        </p:tgtEl>
                                        <p:attrNameLst>
                                          <p:attrName>ppt_x</p:attrName>
                                        </p:attrNameLst>
                                      </p:cBhvr>
                                      <p:tavLst>
                                        <p:tav tm="0">
                                          <p:val>
                                            <p:strVal val="#ppt_x"/>
                                          </p:val>
                                        </p:tav>
                                        <p:tav tm="100000">
                                          <p:val>
                                            <p:strVal val="#ppt_x"/>
                                          </p:val>
                                        </p:tav>
                                      </p:tavLst>
                                    </p:anim>
                                    <p:anim calcmode="lin" valueType="num">
                                      <p:cBhvr additive="base">
                                        <p:cTn id="368" dur="4000" fill="hold"/>
                                        <p:tgtEl>
                                          <p:spTgt spid="41"/>
                                        </p:tgtEl>
                                        <p:attrNameLst>
                                          <p:attrName>ppt_y</p:attrName>
                                        </p:attrNameLst>
                                      </p:cBhvr>
                                      <p:tavLst>
                                        <p:tav tm="0">
                                          <p:val>
                                            <p:strVal val="0-#ppt_h/2"/>
                                          </p:val>
                                        </p:tav>
                                        <p:tav tm="100000">
                                          <p:val>
                                            <p:strVal val="#ppt_y"/>
                                          </p:val>
                                        </p:tav>
                                      </p:tavLst>
                                    </p:anim>
                                  </p:childTnLst>
                                </p:cTn>
                              </p:par>
                              <p:par>
                                <p:cTn id="369" presetID="19" presetClass="entr" presetSubtype="5" fill="hold" grpId="1" nodeType="withEffect">
                                  <p:stCondLst>
                                    <p:cond delay="0"/>
                                  </p:stCondLst>
                                  <p:childTnLst>
                                    <p:set>
                                      <p:cBhvr>
                                        <p:cTn id="370" dur="1" fill="hold">
                                          <p:stCondLst>
                                            <p:cond delay="0"/>
                                          </p:stCondLst>
                                        </p:cTn>
                                        <p:tgtEl>
                                          <p:spTgt spid="41"/>
                                        </p:tgtEl>
                                        <p:attrNameLst>
                                          <p:attrName>style.visibility</p:attrName>
                                        </p:attrNameLst>
                                      </p:cBhvr>
                                      <p:to>
                                        <p:strVal val="visible"/>
                                      </p:to>
                                    </p:set>
                                    <p:anim calcmode="lin" valueType="num">
                                      <p:cBhvr>
                                        <p:cTn id="371" dur="4000" fill="hold"/>
                                        <p:tgtEl>
                                          <p:spTgt spid="41"/>
                                        </p:tgtEl>
                                        <p:attrNameLst>
                                          <p:attrName>ppt_w</p:attrName>
                                        </p:attrNameLst>
                                      </p:cBhvr>
                                      <p:tavLst>
                                        <p:tav tm="0">
                                          <p:val>
                                            <p:strVal val="#ppt_w"/>
                                          </p:val>
                                        </p:tav>
                                        <p:tav tm="100000">
                                          <p:val>
                                            <p:strVal val="#ppt_w"/>
                                          </p:val>
                                        </p:tav>
                                      </p:tavLst>
                                    </p:anim>
                                    <p:anim calcmode="lin" valueType="num">
                                      <p:cBhvr>
                                        <p:cTn id="372" dur="4000" fill="hold"/>
                                        <p:tgtEl>
                                          <p:spTgt spid="41"/>
                                        </p:tgtEl>
                                        <p:attrNameLst>
                                          <p:attrName>ppt_h</p:attrName>
                                        </p:attrNameLst>
                                      </p:cBhvr>
                                      <p:tavLst>
                                        <p:tav tm="0" fmla="#ppt_h*sin(2.5*pi*$)">
                                          <p:val>
                                            <p:fltVal val="0"/>
                                          </p:val>
                                        </p:tav>
                                        <p:tav tm="100000">
                                          <p:val>
                                            <p:fltVal val="1"/>
                                          </p:val>
                                        </p:tav>
                                      </p:tavLst>
                                    </p:anim>
                                  </p:childTnLst>
                                </p:cTn>
                              </p:par>
                              <p:par>
                                <p:cTn id="373" presetID="2" presetClass="exit" presetSubtype="4" fill="hold" grpId="2" nodeType="withEffect">
                                  <p:stCondLst>
                                    <p:cond delay="0"/>
                                  </p:stCondLst>
                                  <p:childTnLst>
                                    <p:anim calcmode="lin" valueType="num">
                                      <p:cBhvr additive="base">
                                        <p:cTn id="374" dur="4500"/>
                                        <p:tgtEl>
                                          <p:spTgt spid="41"/>
                                        </p:tgtEl>
                                        <p:attrNameLst>
                                          <p:attrName>ppt_x</p:attrName>
                                        </p:attrNameLst>
                                      </p:cBhvr>
                                      <p:tavLst>
                                        <p:tav tm="0">
                                          <p:val>
                                            <p:strVal val="ppt_x"/>
                                          </p:val>
                                        </p:tav>
                                        <p:tav tm="100000">
                                          <p:val>
                                            <p:strVal val="ppt_x"/>
                                          </p:val>
                                        </p:tav>
                                      </p:tavLst>
                                    </p:anim>
                                    <p:anim calcmode="lin" valueType="num">
                                      <p:cBhvr additive="base">
                                        <p:cTn id="375" dur="4500"/>
                                        <p:tgtEl>
                                          <p:spTgt spid="41"/>
                                        </p:tgtEl>
                                        <p:attrNameLst>
                                          <p:attrName>ppt_y</p:attrName>
                                        </p:attrNameLst>
                                      </p:cBhvr>
                                      <p:tavLst>
                                        <p:tav tm="0">
                                          <p:val>
                                            <p:strVal val="ppt_y"/>
                                          </p:val>
                                        </p:tav>
                                        <p:tav tm="100000">
                                          <p:val>
                                            <p:strVal val="1+ppt_h/2"/>
                                          </p:val>
                                        </p:tav>
                                      </p:tavLst>
                                    </p:anim>
                                    <p:set>
                                      <p:cBhvr>
                                        <p:cTn id="376" dur="1" fill="hold">
                                          <p:stCondLst>
                                            <p:cond delay="4499"/>
                                          </p:stCondLst>
                                        </p:cTn>
                                        <p:tgtEl>
                                          <p:spTgt spid="41"/>
                                        </p:tgtEl>
                                        <p:attrNameLst>
                                          <p:attrName>style.visibility</p:attrName>
                                        </p:attrNameLst>
                                      </p:cBhvr>
                                      <p:to>
                                        <p:strVal val="hidden"/>
                                      </p:to>
                                    </p:set>
                                  </p:childTnLst>
                                </p:cTn>
                              </p:par>
                              <p:par>
                                <p:cTn id="377" presetID="3" presetClass="exit" presetSubtype="10" fill="hold" grpId="3" nodeType="withEffect">
                                  <p:stCondLst>
                                    <p:cond delay="0"/>
                                  </p:stCondLst>
                                  <p:childTnLst>
                                    <p:animEffect transition="out" filter="blinds(horizontal)">
                                      <p:cBhvr>
                                        <p:cTn id="378" dur="6000"/>
                                        <p:tgtEl>
                                          <p:spTgt spid="41"/>
                                        </p:tgtEl>
                                      </p:cBhvr>
                                    </p:animEffect>
                                    <p:set>
                                      <p:cBhvr>
                                        <p:cTn id="379" dur="1" fill="hold">
                                          <p:stCondLst>
                                            <p:cond delay="5999"/>
                                          </p:stCondLst>
                                        </p:cTn>
                                        <p:tgtEl>
                                          <p:spTgt spid="41"/>
                                        </p:tgtEl>
                                        <p:attrNameLst>
                                          <p:attrName>style.visibility</p:attrName>
                                        </p:attrNameLst>
                                      </p:cBhvr>
                                      <p:to>
                                        <p:strVal val="hidden"/>
                                      </p:to>
                                    </p:set>
                                  </p:childTnLst>
                                </p:cTn>
                              </p:par>
                              <p:par>
                                <p:cTn id="380" presetID="2" presetClass="entr" presetSubtype="1" fill="hold" grpId="0" nodeType="withEffect">
                                  <p:stCondLst>
                                    <p:cond delay="0"/>
                                  </p:stCondLst>
                                  <p:childTnLst>
                                    <p:set>
                                      <p:cBhvr>
                                        <p:cTn id="381" dur="1" fill="hold">
                                          <p:stCondLst>
                                            <p:cond delay="0"/>
                                          </p:stCondLst>
                                        </p:cTn>
                                        <p:tgtEl>
                                          <p:spTgt spid="50"/>
                                        </p:tgtEl>
                                        <p:attrNameLst>
                                          <p:attrName>style.visibility</p:attrName>
                                        </p:attrNameLst>
                                      </p:cBhvr>
                                      <p:to>
                                        <p:strVal val="visible"/>
                                      </p:to>
                                    </p:set>
                                    <p:anim calcmode="lin" valueType="num">
                                      <p:cBhvr additive="base">
                                        <p:cTn id="382" dur="4000" fill="hold"/>
                                        <p:tgtEl>
                                          <p:spTgt spid="50"/>
                                        </p:tgtEl>
                                        <p:attrNameLst>
                                          <p:attrName>ppt_x</p:attrName>
                                        </p:attrNameLst>
                                      </p:cBhvr>
                                      <p:tavLst>
                                        <p:tav tm="0">
                                          <p:val>
                                            <p:strVal val="#ppt_x"/>
                                          </p:val>
                                        </p:tav>
                                        <p:tav tm="100000">
                                          <p:val>
                                            <p:strVal val="#ppt_x"/>
                                          </p:val>
                                        </p:tav>
                                      </p:tavLst>
                                    </p:anim>
                                    <p:anim calcmode="lin" valueType="num">
                                      <p:cBhvr additive="base">
                                        <p:cTn id="383" dur="4000" fill="hold"/>
                                        <p:tgtEl>
                                          <p:spTgt spid="50"/>
                                        </p:tgtEl>
                                        <p:attrNameLst>
                                          <p:attrName>ppt_y</p:attrName>
                                        </p:attrNameLst>
                                      </p:cBhvr>
                                      <p:tavLst>
                                        <p:tav tm="0">
                                          <p:val>
                                            <p:strVal val="0-#ppt_h/2"/>
                                          </p:val>
                                        </p:tav>
                                        <p:tav tm="100000">
                                          <p:val>
                                            <p:strVal val="#ppt_y"/>
                                          </p:val>
                                        </p:tav>
                                      </p:tavLst>
                                    </p:anim>
                                  </p:childTnLst>
                                </p:cTn>
                              </p:par>
                              <p:par>
                                <p:cTn id="384" presetID="19" presetClass="entr" presetSubtype="5" fill="hold" grpId="1" nodeType="withEffect">
                                  <p:stCondLst>
                                    <p:cond delay="0"/>
                                  </p:stCondLst>
                                  <p:childTnLst>
                                    <p:set>
                                      <p:cBhvr>
                                        <p:cTn id="385" dur="1" fill="hold">
                                          <p:stCondLst>
                                            <p:cond delay="0"/>
                                          </p:stCondLst>
                                        </p:cTn>
                                        <p:tgtEl>
                                          <p:spTgt spid="50"/>
                                        </p:tgtEl>
                                        <p:attrNameLst>
                                          <p:attrName>style.visibility</p:attrName>
                                        </p:attrNameLst>
                                      </p:cBhvr>
                                      <p:to>
                                        <p:strVal val="visible"/>
                                      </p:to>
                                    </p:set>
                                    <p:anim calcmode="lin" valueType="num">
                                      <p:cBhvr>
                                        <p:cTn id="386" dur="4000" fill="hold"/>
                                        <p:tgtEl>
                                          <p:spTgt spid="50"/>
                                        </p:tgtEl>
                                        <p:attrNameLst>
                                          <p:attrName>ppt_w</p:attrName>
                                        </p:attrNameLst>
                                      </p:cBhvr>
                                      <p:tavLst>
                                        <p:tav tm="0">
                                          <p:val>
                                            <p:strVal val="#ppt_w"/>
                                          </p:val>
                                        </p:tav>
                                        <p:tav tm="100000">
                                          <p:val>
                                            <p:strVal val="#ppt_w"/>
                                          </p:val>
                                        </p:tav>
                                      </p:tavLst>
                                    </p:anim>
                                    <p:anim calcmode="lin" valueType="num">
                                      <p:cBhvr>
                                        <p:cTn id="387" dur="4000" fill="hold"/>
                                        <p:tgtEl>
                                          <p:spTgt spid="50"/>
                                        </p:tgtEl>
                                        <p:attrNameLst>
                                          <p:attrName>ppt_h</p:attrName>
                                        </p:attrNameLst>
                                      </p:cBhvr>
                                      <p:tavLst>
                                        <p:tav tm="0" fmla="#ppt_h*sin(2.5*pi*$)">
                                          <p:val>
                                            <p:fltVal val="0"/>
                                          </p:val>
                                        </p:tav>
                                        <p:tav tm="100000">
                                          <p:val>
                                            <p:fltVal val="1"/>
                                          </p:val>
                                        </p:tav>
                                      </p:tavLst>
                                    </p:anim>
                                  </p:childTnLst>
                                </p:cTn>
                              </p:par>
                              <p:par>
                                <p:cTn id="388" presetID="2" presetClass="exit" presetSubtype="4" fill="hold" grpId="2" nodeType="withEffect">
                                  <p:stCondLst>
                                    <p:cond delay="0"/>
                                  </p:stCondLst>
                                  <p:childTnLst>
                                    <p:anim calcmode="lin" valueType="num">
                                      <p:cBhvr additive="base">
                                        <p:cTn id="389" dur="4500"/>
                                        <p:tgtEl>
                                          <p:spTgt spid="50"/>
                                        </p:tgtEl>
                                        <p:attrNameLst>
                                          <p:attrName>ppt_x</p:attrName>
                                        </p:attrNameLst>
                                      </p:cBhvr>
                                      <p:tavLst>
                                        <p:tav tm="0">
                                          <p:val>
                                            <p:strVal val="ppt_x"/>
                                          </p:val>
                                        </p:tav>
                                        <p:tav tm="100000">
                                          <p:val>
                                            <p:strVal val="ppt_x"/>
                                          </p:val>
                                        </p:tav>
                                      </p:tavLst>
                                    </p:anim>
                                    <p:anim calcmode="lin" valueType="num">
                                      <p:cBhvr additive="base">
                                        <p:cTn id="390" dur="4500"/>
                                        <p:tgtEl>
                                          <p:spTgt spid="50"/>
                                        </p:tgtEl>
                                        <p:attrNameLst>
                                          <p:attrName>ppt_y</p:attrName>
                                        </p:attrNameLst>
                                      </p:cBhvr>
                                      <p:tavLst>
                                        <p:tav tm="0">
                                          <p:val>
                                            <p:strVal val="ppt_y"/>
                                          </p:val>
                                        </p:tav>
                                        <p:tav tm="100000">
                                          <p:val>
                                            <p:strVal val="1+ppt_h/2"/>
                                          </p:val>
                                        </p:tav>
                                      </p:tavLst>
                                    </p:anim>
                                    <p:set>
                                      <p:cBhvr>
                                        <p:cTn id="391" dur="1" fill="hold">
                                          <p:stCondLst>
                                            <p:cond delay="4499"/>
                                          </p:stCondLst>
                                        </p:cTn>
                                        <p:tgtEl>
                                          <p:spTgt spid="50"/>
                                        </p:tgtEl>
                                        <p:attrNameLst>
                                          <p:attrName>style.visibility</p:attrName>
                                        </p:attrNameLst>
                                      </p:cBhvr>
                                      <p:to>
                                        <p:strVal val="hidden"/>
                                      </p:to>
                                    </p:set>
                                  </p:childTnLst>
                                </p:cTn>
                              </p:par>
                              <p:par>
                                <p:cTn id="392" presetID="3" presetClass="exit" presetSubtype="10" fill="hold" grpId="3" nodeType="withEffect">
                                  <p:stCondLst>
                                    <p:cond delay="0"/>
                                  </p:stCondLst>
                                  <p:childTnLst>
                                    <p:animEffect transition="out" filter="blinds(horizontal)">
                                      <p:cBhvr>
                                        <p:cTn id="393" dur="6000"/>
                                        <p:tgtEl>
                                          <p:spTgt spid="50"/>
                                        </p:tgtEl>
                                      </p:cBhvr>
                                    </p:animEffect>
                                    <p:set>
                                      <p:cBhvr>
                                        <p:cTn id="394" dur="1" fill="hold">
                                          <p:stCondLst>
                                            <p:cond delay="5999"/>
                                          </p:stCondLst>
                                        </p:cTn>
                                        <p:tgtEl>
                                          <p:spTgt spid="50"/>
                                        </p:tgtEl>
                                        <p:attrNameLst>
                                          <p:attrName>style.visibility</p:attrName>
                                        </p:attrNameLst>
                                      </p:cBhvr>
                                      <p:to>
                                        <p:strVal val="hidden"/>
                                      </p:to>
                                    </p:set>
                                  </p:childTnLst>
                                </p:cTn>
                              </p:par>
                              <p:par>
                                <p:cTn id="395" presetID="2" presetClass="entr" presetSubtype="1" fill="hold" grpId="0" nodeType="withEffect">
                                  <p:stCondLst>
                                    <p:cond delay="0"/>
                                  </p:stCondLst>
                                  <p:childTnLst>
                                    <p:set>
                                      <p:cBhvr>
                                        <p:cTn id="396" dur="1" fill="hold">
                                          <p:stCondLst>
                                            <p:cond delay="0"/>
                                          </p:stCondLst>
                                        </p:cTn>
                                        <p:tgtEl>
                                          <p:spTgt spid="49"/>
                                        </p:tgtEl>
                                        <p:attrNameLst>
                                          <p:attrName>style.visibility</p:attrName>
                                        </p:attrNameLst>
                                      </p:cBhvr>
                                      <p:to>
                                        <p:strVal val="visible"/>
                                      </p:to>
                                    </p:set>
                                    <p:anim calcmode="lin" valueType="num">
                                      <p:cBhvr additive="base">
                                        <p:cTn id="397" dur="4000" fill="hold"/>
                                        <p:tgtEl>
                                          <p:spTgt spid="49"/>
                                        </p:tgtEl>
                                        <p:attrNameLst>
                                          <p:attrName>ppt_x</p:attrName>
                                        </p:attrNameLst>
                                      </p:cBhvr>
                                      <p:tavLst>
                                        <p:tav tm="0">
                                          <p:val>
                                            <p:strVal val="#ppt_x"/>
                                          </p:val>
                                        </p:tav>
                                        <p:tav tm="100000">
                                          <p:val>
                                            <p:strVal val="#ppt_x"/>
                                          </p:val>
                                        </p:tav>
                                      </p:tavLst>
                                    </p:anim>
                                    <p:anim calcmode="lin" valueType="num">
                                      <p:cBhvr additive="base">
                                        <p:cTn id="398" dur="4000" fill="hold"/>
                                        <p:tgtEl>
                                          <p:spTgt spid="49"/>
                                        </p:tgtEl>
                                        <p:attrNameLst>
                                          <p:attrName>ppt_y</p:attrName>
                                        </p:attrNameLst>
                                      </p:cBhvr>
                                      <p:tavLst>
                                        <p:tav tm="0">
                                          <p:val>
                                            <p:strVal val="0-#ppt_h/2"/>
                                          </p:val>
                                        </p:tav>
                                        <p:tav tm="100000">
                                          <p:val>
                                            <p:strVal val="#ppt_y"/>
                                          </p:val>
                                        </p:tav>
                                      </p:tavLst>
                                    </p:anim>
                                  </p:childTnLst>
                                </p:cTn>
                              </p:par>
                              <p:par>
                                <p:cTn id="399" presetID="19" presetClass="entr" presetSubtype="5" fill="hold" grpId="1" nodeType="withEffect">
                                  <p:stCondLst>
                                    <p:cond delay="0"/>
                                  </p:stCondLst>
                                  <p:childTnLst>
                                    <p:set>
                                      <p:cBhvr>
                                        <p:cTn id="400" dur="1" fill="hold">
                                          <p:stCondLst>
                                            <p:cond delay="0"/>
                                          </p:stCondLst>
                                        </p:cTn>
                                        <p:tgtEl>
                                          <p:spTgt spid="49"/>
                                        </p:tgtEl>
                                        <p:attrNameLst>
                                          <p:attrName>style.visibility</p:attrName>
                                        </p:attrNameLst>
                                      </p:cBhvr>
                                      <p:to>
                                        <p:strVal val="visible"/>
                                      </p:to>
                                    </p:set>
                                    <p:anim calcmode="lin" valueType="num">
                                      <p:cBhvr>
                                        <p:cTn id="401" dur="4000" fill="hold"/>
                                        <p:tgtEl>
                                          <p:spTgt spid="49"/>
                                        </p:tgtEl>
                                        <p:attrNameLst>
                                          <p:attrName>ppt_w</p:attrName>
                                        </p:attrNameLst>
                                      </p:cBhvr>
                                      <p:tavLst>
                                        <p:tav tm="0">
                                          <p:val>
                                            <p:strVal val="#ppt_w"/>
                                          </p:val>
                                        </p:tav>
                                        <p:tav tm="100000">
                                          <p:val>
                                            <p:strVal val="#ppt_w"/>
                                          </p:val>
                                        </p:tav>
                                      </p:tavLst>
                                    </p:anim>
                                    <p:anim calcmode="lin" valueType="num">
                                      <p:cBhvr>
                                        <p:cTn id="402" dur="4000" fill="hold"/>
                                        <p:tgtEl>
                                          <p:spTgt spid="49"/>
                                        </p:tgtEl>
                                        <p:attrNameLst>
                                          <p:attrName>ppt_h</p:attrName>
                                        </p:attrNameLst>
                                      </p:cBhvr>
                                      <p:tavLst>
                                        <p:tav tm="0" fmla="#ppt_h*sin(2.5*pi*$)">
                                          <p:val>
                                            <p:fltVal val="0"/>
                                          </p:val>
                                        </p:tav>
                                        <p:tav tm="100000">
                                          <p:val>
                                            <p:fltVal val="1"/>
                                          </p:val>
                                        </p:tav>
                                      </p:tavLst>
                                    </p:anim>
                                  </p:childTnLst>
                                </p:cTn>
                              </p:par>
                              <p:par>
                                <p:cTn id="403" presetID="2" presetClass="exit" presetSubtype="4" fill="hold" grpId="2" nodeType="withEffect">
                                  <p:stCondLst>
                                    <p:cond delay="0"/>
                                  </p:stCondLst>
                                  <p:childTnLst>
                                    <p:anim calcmode="lin" valueType="num">
                                      <p:cBhvr additive="base">
                                        <p:cTn id="404" dur="4500"/>
                                        <p:tgtEl>
                                          <p:spTgt spid="49"/>
                                        </p:tgtEl>
                                        <p:attrNameLst>
                                          <p:attrName>ppt_x</p:attrName>
                                        </p:attrNameLst>
                                      </p:cBhvr>
                                      <p:tavLst>
                                        <p:tav tm="0">
                                          <p:val>
                                            <p:strVal val="ppt_x"/>
                                          </p:val>
                                        </p:tav>
                                        <p:tav tm="100000">
                                          <p:val>
                                            <p:strVal val="ppt_x"/>
                                          </p:val>
                                        </p:tav>
                                      </p:tavLst>
                                    </p:anim>
                                    <p:anim calcmode="lin" valueType="num">
                                      <p:cBhvr additive="base">
                                        <p:cTn id="405" dur="4500"/>
                                        <p:tgtEl>
                                          <p:spTgt spid="49"/>
                                        </p:tgtEl>
                                        <p:attrNameLst>
                                          <p:attrName>ppt_y</p:attrName>
                                        </p:attrNameLst>
                                      </p:cBhvr>
                                      <p:tavLst>
                                        <p:tav tm="0">
                                          <p:val>
                                            <p:strVal val="ppt_y"/>
                                          </p:val>
                                        </p:tav>
                                        <p:tav tm="100000">
                                          <p:val>
                                            <p:strVal val="1+ppt_h/2"/>
                                          </p:val>
                                        </p:tav>
                                      </p:tavLst>
                                    </p:anim>
                                    <p:set>
                                      <p:cBhvr>
                                        <p:cTn id="406" dur="1" fill="hold">
                                          <p:stCondLst>
                                            <p:cond delay="4499"/>
                                          </p:stCondLst>
                                        </p:cTn>
                                        <p:tgtEl>
                                          <p:spTgt spid="49"/>
                                        </p:tgtEl>
                                        <p:attrNameLst>
                                          <p:attrName>style.visibility</p:attrName>
                                        </p:attrNameLst>
                                      </p:cBhvr>
                                      <p:to>
                                        <p:strVal val="hidden"/>
                                      </p:to>
                                    </p:set>
                                  </p:childTnLst>
                                </p:cTn>
                              </p:par>
                              <p:par>
                                <p:cTn id="407" presetID="3" presetClass="exit" presetSubtype="10" fill="hold" grpId="3" nodeType="withEffect">
                                  <p:stCondLst>
                                    <p:cond delay="0"/>
                                  </p:stCondLst>
                                  <p:childTnLst>
                                    <p:animEffect transition="out" filter="blinds(horizontal)">
                                      <p:cBhvr>
                                        <p:cTn id="408" dur="6000"/>
                                        <p:tgtEl>
                                          <p:spTgt spid="49"/>
                                        </p:tgtEl>
                                      </p:cBhvr>
                                    </p:animEffect>
                                    <p:set>
                                      <p:cBhvr>
                                        <p:cTn id="409" dur="1" fill="hold">
                                          <p:stCondLst>
                                            <p:cond delay="5999"/>
                                          </p:stCondLst>
                                        </p:cTn>
                                        <p:tgtEl>
                                          <p:spTgt spid="49"/>
                                        </p:tgtEl>
                                        <p:attrNameLst>
                                          <p:attrName>style.visibility</p:attrName>
                                        </p:attrNameLst>
                                      </p:cBhvr>
                                      <p:to>
                                        <p:strVal val="hidden"/>
                                      </p:to>
                                    </p:set>
                                  </p:childTnLst>
                                </p:cTn>
                              </p:par>
                              <p:par>
                                <p:cTn id="410" presetID="2" presetClass="entr" presetSubtype="1" fill="hold" grpId="0" nodeType="withEffect">
                                  <p:stCondLst>
                                    <p:cond delay="0"/>
                                  </p:stCondLst>
                                  <p:childTnLst>
                                    <p:set>
                                      <p:cBhvr>
                                        <p:cTn id="411" dur="1" fill="hold">
                                          <p:stCondLst>
                                            <p:cond delay="0"/>
                                          </p:stCondLst>
                                        </p:cTn>
                                        <p:tgtEl>
                                          <p:spTgt spid="48"/>
                                        </p:tgtEl>
                                        <p:attrNameLst>
                                          <p:attrName>style.visibility</p:attrName>
                                        </p:attrNameLst>
                                      </p:cBhvr>
                                      <p:to>
                                        <p:strVal val="visible"/>
                                      </p:to>
                                    </p:set>
                                    <p:anim calcmode="lin" valueType="num">
                                      <p:cBhvr additive="base">
                                        <p:cTn id="412" dur="4000" fill="hold"/>
                                        <p:tgtEl>
                                          <p:spTgt spid="48"/>
                                        </p:tgtEl>
                                        <p:attrNameLst>
                                          <p:attrName>ppt_x</p:attrName>
                                        </p:attrNameLst>
                                      </p:cBhvr>
                                      <p:tavLst>
                                        <p:tav tm="0">
                                          <p:val>
                                            <p:strVal val="#ppt_x"/>
                                          </p:val>
                                        </p:tav>
                                        <p:tav tm="100000">
                                          <p:val>
                                            <p:strVal val="#ppt_x"/>
                                          </p:val>
                                        </p:tav>
                                      </p:tavLst>
                                    </p:anim>
                                    <p:anim calcmode="lin" valueType="num">
                                      <p:cBhvr additive="base">
                                        <p:cTn id="413" dur="4000" fill="hold"/>
                                        <p:tgtEl>
                                          <p:spTgt spid="48"/>
                                        </p:tgtEl>
                                        <p:attrNameLst>
                                          <p:attrName>ppt_y</p:attrName>
                                        </p:attrNameLst>
                                      </p:cBhvr>
                                      <p:tavLst>
                                        <p:tav tm="0">
                                          <p:val>
                                            <p:strVal val="0-#ppt_h/2"/>
                                          </p:val>
                                        </p:tav>
                                        <p:tav tm="100000">
                                          <p:val>
                                            <p:strVal val="#ppt_y"/>
                                          </p:val>
                                        </p:tav>
                                      </p:tavLst>
                                    </p:anim>
                                  </p:childTnLst>
                                </p:cTn>
                              </p:par>
                              <p:par>
                                <p:cTn id="414" presetID="19" presetClass="entr" presetSubtype="5" fill="hold" grpId="1" nodeType="withEffect">
                                  <p:stCondLst>
                                    <p:cond delay="0"/>
                                  </p:stCondLst>
                                  <p:childTnLst>
                                    <p:set>
                                      <p:cBhvr>
                                        <p:cTn id="415" dur="1" fill="hold">
                                          <p:stCondLst>
                                            <p:cond delay="0"/>
                                          </p:stCondLst>
                                        </p:cTn>
                                        <p:tgtEl>
                                          <p:spTgt spid="48"/>
                                        </p:tgtEl>
                                        <p:attrNameLst>
                                          <p:attrName>style.visibility</p:attrName>
                                        </p:attrNameLst>
                                      </p:cBhvr>
                                      <p:to>
                                        <p:strVal val="visible"/>
                                      </p:to>
                                    </p:set>
                                    <p:anim calcmode="lin" valueType="num">
                                      <p:cBhvr>
                                        <p:cTn id="416" dur="4000" fill="hold"/>
                                        <p:tgtEl>
                                          <p:spTgt spid="48"/>
                                        </p:tgtEl>
                                        <p:attrNameLst>
                                          <p:attrName>ppt_w</p:attrName>
                                        </p:attrNameLst>
                                      </p:cBhvr>
                                      <p:tavLst>
                                        <p:tav tm="0">
                                          <p:val>
                                            <p:strVal val="#ppt_w"/>
                                          </p:val>
                                        </p:tav>
                                        <p:tav tm="100000">
                                          <p:val>
                                            <p:strVal val="#ppt_w"/>
                                          </p:val>
                                        </p:tav>
                                      </p:tavLst>
                                    </p:anim>
                                    <p:anim calcmode="lin" valueType="num">
                                      <p:cBhvr>
                                        <p:cTn id="417" dur="4000" fill="hold"/>
                                        <p:tgtEl>
                                          <p:spTgt spid="48"/>
                                        </p:tgtEl>
                                        <p:attrNameLst>
                                          <p:attrName>ppt_h</p:attrName>
                                        </p:attrNameLst>
                                      </p:cBhvr>
                                      <p:tavLst>
                                        <p:tav tm="0" fmla="#ppt_h*sin(2.5*pi*$)">
                                          <p:val>
                                            <p:fltVal val="0"/>
                                          </p:val>
                                        </p:tav>
                                        <p:tav tm="100000">
                                          <p:val>
                                            <p:fltVal val="1"/>
                                          </p:val>
                                        </p:tav>
                                      </p:tavLst>
                                    </p:anim>
                                  </p:childTnLst>
                                </p:cTn>
                              </p:par>
                              <p:par>
                                <p:cTn id="418" presetID="2" presetClass="exit" presetSubtype="4" fill="hold" grpId="2" nodeType="withEffect">
                                  <p:stCondLst>
                                    <p:cond delay="0"/>
                                  </p:stCondLst>
                                  <p:childTnLst>
                                    <p:anim calcmode="lin" valueType="num">
                                      <p:cBhvr additive="base">
                                        <p:cTn id="419" dur="4500"/>
                                        <p:tgtEl>
                                          <p:spTgt spid="48"/>
                                        </p:tgtEl>
                                        <p:attrNameLst>
                                          <p:attrName>ppt_x</p:attrName>
                                        </p:attrNameLst>
                                      </p:cBhvr>
                                      <p:tavLst>
                                        <p:tav tm="0">
                                          <p:val>
                                            <p:strVal val="ppt_x"/>
                                          </p:val>
                                        </p:tav>
                                        <p:tav tm="100000">
                                          <p:val>
                                            <p:strVal val="ppt_x"/>
                                          </p:val>
                                        </p:tav>
                                      </p:tavLst>
                                    </p:anim>
                                    <p:anim calcmode="lin" valueType="num">
                                      <p:cBhvr additive="base">
                                        <p:cTn id="420" dur="4500"/>
                                        <p:tgtEl>
                                          <p:spTgt spid="48"/>
                                        </p:tgtEl>
                                        <p:attrNameLst>
                                          <p:attrName>ppt_y</p:attrName>
                                        </p:attrNameLst>
                                      </p:cBhvr>
                                      <p:tavLst>
                                        <p:tav tm="0">
                                          <p:val>
                                            <p:strVal val="ppt_y"/>
                                          </p:val>
                                        </p:tav>
                                        <p:tav tm="100000">
                                          <p:val>
                                            <p:strVal val="1+ppt_h/2"/>
                                          </p:val>
                                        </p:tav>
                                      </p:tavLst>
                                    </p:anim>
                                    <p:set>
                                      <p:cBhvr>
                                        <p:cTn id="421" dur="1" fill="hold">
                                          <p:stCondLst>
                                            <p:cond delay="4499"/>
                                          </p:stCondLst>
                                        </p:cTn>
                                        <p:tgtEl>
                                          <p:spTgt spid="48"/>
                                        </p:tgtEl>
                                        <p:attrNameLst>
                                          <p:attrName>style.visibility</p:attrName>
                                        </p:attrNameLst>
                                      </p:cBhvr>
                                      <p:to>
                                        <p:strVal val="hidden"/>
                                      </p:to>
                                    </p:set>
                                  </p:childTnLst>
                                </p:cTn>
                              </p:par>
                              <p:par>
                                <p:cTn id="422" presetID="3" presetClass="exit" presetSubtype="10" fill="hold" grpId="3" nodeType="withEffect">
                                  <p:stCondLst>
                                    <p:cond delay="0"/>
                                  </p:stCondLst>
                                  <p:childTnLst>
                                    <p:animEffect transition="out" filter="blinds(horizontal)">
                                      <p:cBhvr>
                                        <p:cTn id="423" dur="6000"/>
                                        <p:tgtEl>
                                          <p:spTgt spid="48"/>
                                        </p:tgtEl>
                                      </p:cBhvr>
                                    </p:animEffect>
                                    <p:set>
                                      <p:cBhvr>
                                        <p:cTn id="424" dur="1" fill="hold">
                                          <p:stCondLst>
                                            <p:cond delay="5999"/>
                                          </p:stCondLst>
                                        </p:cTn>
                                        <p:tgtEl>
                                          <p:spTgt spid="48"/>
                                        </p:tgtEl>
                                        <p:attrNameLst>
                                          <p:attrName>style.visibility</p:attrName>
                                        </p:attrNameLst>
                                      </p:cBhvr>
                                      <p:to>
                                        <p:strVal val="hidden"/>
                                      </p:to>
                                    </p:set>
                                  </p:childTnLst>
                                </p:cTn>
                              </p:par>
                              <p:par>
                                <p:cTn id="425" presetID="2" presetClass="entr" presetSubtype="1" fill="hold" grpId="0" nodeType="withEffect">
                                  <p:stCondLst>
                                    <p:cond delay="0"/>
                                  </p:stCondLst>
                                  <p:childTnLst>
                                    <p:set>
                                      <p:cBhvr>
                                        <p:cTn id="426" dur="1" fill="hold">
                                          <p:stCondLst>
                                            <p:cond delay="0"/>
                                          </p:stCondLst>
                                        </p:cTn>
                                        <p:tgtEl>
                                          <p:spTgt spid="47"/>
                                        </p:tgtEl>
                                        <p:attrNameLst>
                                          <p:attrName>style.visibility</p:attrName>
                                        </p:attrNameLst>
                                      </p:cBhvr>
                                      <p:to>
                                        <p:strVal val="visible"/>
                                      </p:to>
                                    </p:set>
                                    <p:anim calcmode="lin" valueType="num">
                                      <p:cBhvr additive="base">
                                        <p:cTn id="427" dur="4000" fill="hold"/>
                                        <p:tgtEl>
                                          <p:spTgt spid="47"/>
                                        </p:tgtEl>
                                        <p:attrNameLst>
                                          <p:attrName>ppt_x</p:attrName>
                                        </p:attrNameLst>
                                      </p:cBhvr>
                                      <p:tavLst>
                                        <p:tav tm="0">
                                          <p:val>
                                            <p:strVal val="#ppt_x"/>
                                          </p:val>
                                        </p:tav>
                                        <p:tav tm="100000">
                                          <p:val>
                                            <p:strVal val="#ppt_x"/>
                                          </p:val>
                                        </p:tav>
                                      </p:tavLst>
                                    </p:anim>
                                    <p:anim calcmode="lin" valueType="num">
                                      <p:cBhvr additive="base">
                                        <p:cTn id="428" dur="4000" fill="hold"/>
                                        <p:tgtEl>
                                          <p:spTgt spid="47"/>
                                        </p:tgtEl>
                                        <p:attrNameLst>
                                          <p:attrName>ppt_y</p:attrName>
                                        </p:attrNameLst>
                                      </p:cBhvr>
                                      <p:tavLst>
                                        <p:tav tm="0">
                                          <p:val>
                                            <p:strVal val="0-#ppt_h/2"/>
                                          </p:val>
                                        </p:tav>
                                        <p:tav tm="100000">
                                          <p:val>
                                            <p:strVal val="#ppt_y"/>
                                          </p:val>
                                        </p:tav>
                                      </p:tavLst>
                                    </p:anim>
                                  </p:childTnLst>
                                </p:cTn>
                              </p:par>
                              <p:par>
                                <p:cTn id="429" presetID="19" presetClass="entr" presetSubtype="5" fill="hold" grpId="1" nodeType="withEffect">
                                  <p:stCondLst>
                                    <p:cond delay="0"/>
                                  </p:stCondLst>
                                  <p:childTnLst>
                                    <p:set>
                                      <p:cBhvr>
                                        <p:cTn id="430" dur="1" fill="hold">
                                          <p:stCondLst>
                                            <p:cond delay="0"/>
                                          </p:stCondLst>
                                        </p:cTn>
                                        <p:tgtEl>
                                          <p:spTgt spid="47"/>
                                        </p:tgtEl>
                                        <p:attrNameLst>
                                          <p:attrName>style.visibility</p:attrName>
                                        </p:attrNameLst>
                                      </p:cBhvr>
                                      <p:to>
                                        <p:strVal val="visible"/>
                                      </p:to>
                                    </p:set>
                                    <p:anim calcmode="lin" valueType="num">
                                      <p:cBhvr>
                                        <p:cTn id="431" dur="4000" fill="hold"/>
                                        <p:tgtEl>
                                          <p:spTgt spid="47"/>
                                        </p:tgtEl>
                                        <p:attrNameLst>
                                          <p:attrName>ppt_w</p:attrName>
                                        </p:attrNameLst>
                                      </p:cBhvr>
                                      <p:tavLst>
                                        <p:tav tm="0">
                                          <p:val>
                                            <p:strVal val="#ppt_w"/>
                                          </p:val>
                                        </p:tav>
                                        <p:tav tm="100000">
                                          <p:val>
                                            <p:strVal val="#ppt_w"/>
                                          </p:val>
                                        </p:tav>
                                      </p:tavLst>
                                    </p:anim>
                                    <p:anim calcmode="lin" valueType="num">
                                      <p:cBhvr>
                                        <p:cTn id="432" dur="4000" fill="hold"/>
                                        <p:tgtEl>
                                          <p:spTgt spid="47"/>
                                        </p:tgtEl>
                                        <p:attrNameLst>
                                          <p:attrName>ppt_h</p:attrName>
                                        </p:attrNameLst>
                                      </p:cBhvr>
                                      <p:tavLst>
                                        <p:tav tm="0" fmla="#ppt_h*sin(2.5*pi*$)">
                                          <p:val>
                                            <p:fltVal val="0"/>
                                          </p:val>
                                        </p:tav>
                                        <p:tav tm="100000">
                                          <p:val>
                                            <p:fltVal val="1"/>
                                          </p:val>
                                        </p:tav>
                                      </p:tavLst>
                                    </p:anim>
                                  </p:childTnLst>
                                </p:cTn>
                              </p:par>
                              <p:par>
                                <p:cTn id="433" presetID="2" presetClass="exit" presetSubtype="4" fill="hold" grpId="2" nodeType="withEffect">
                                  <p:stCondLst>
                                    <p:cond delay="0"/>
                                  </p:stCondLst>
                                  <p:childTnLst>
                                    <p:anim calcmode="lin" valueType="num">
                                      <p:cBhvr additive="base">
                                        <p:cTn id="434" dur="4500"/>
                                        <p:tgtEl>
                                          <p:spTgt spid="47"/>
                                        </p:tgtEl>
                                        <p:attrNameLst>
                                          <p:attrName>ppt_x</p:attrName>
                                        </p:attrNameLst>
                                      </p:cBhvr>
                                      <p:tavLst>
                                        <p:tav tm="0">
                                          <p:val>
                                            <p:strVal val="ppt_x"/>
                                          </p:val>
                                        </p:tav>
                                        <p:tav tm="100000">
                                          <p:val>
                                            <p:strVal val="ppt_x"/>
                                          </p:val>
                                        </p:tav>
                                      </p:tavLst>
                                    </p:anim>
                                    <p:anim calcmode="lin" valueType="num">
                                      <p:cBhvr additive="base">
                                        <p:cTn id="435" dur="4500"/>
                                        <p:tgtEl>
                                          <p:spTgt spid="47"/>
                                        </p:tgtEl>
                                        <p:attrNameLst>
                                          <p:attrName>ppt_y</p:attrName>
                                        </p:attrNameLst>
                                      </p:cBhvr>
                                      <p:tavLst>
                                        <p:tav tm="0">
                                          <p:val>
                                            <p:strVal val="ppt_y"/>
                                          </p:val>
                                        </p:tav>
                                        <p:tav tm="100000">
                                          <p:val>
                                            <p:strVal val="1+ppt_h/2"/>
                                          </p:val>
                                        </p:tav>
                                      </p:tavLst>
                                    </p:anim>
                                    <p:set>
                                      <p:cBhvr>
                                        <p:cTn id="436" dur="1" fill="hold">
                                          <p:stCondLst>
                                            <p:cond delay="4499"/>
                                          </p:stCondLst>
                                        </p:cTn>
                                        <p:tgtEl>
                                          <p:spTgt spid="47"/>
                                        </p:tgtEl>
                                        <p:attrNameLst>
                                          <p:attrName>style.visibility</p:attrName>
                                        </p:attrNameLst>
                                      </p:cBhvr>
                                      <p:to>
                                        <p:strVal val="hidden"/>
                                      </p:to>
                                    </p:set>
                                  </p:childTnLst>
                                </p:cTn>
                              </p:par>
                              <p:par>
                                <p:cTn id="437" presetID="3" presetClass="exit" presetSubtype="10" fill="hold" grpId="3" nodeType="withEffect">
                                  <p:stCondLst>
                                    <p:cond delay="0"/>
                                  </p:stCondLst>
                                  <p:childTnLst>
                                    <p:animEffect transition="out" filter="blinds(horizontal)">
                                      <p:cBhvr>
                                        <p:cTn id="438" dur="6000"/>
                                        <p:tgtEl>
                                          <p:spTgt spid="47"/>
                                        </p:tgtEl>
                                      </p:cBhvr>
                                    </p:animEffect>
                                    <p:set>
                                      <p:cBhvr>
                                        <p:cTn id="439" dur="1" fill="hold">
                                          <p:stCondLst>
                                            <p:cond delay="5999"/>
                                          </p:stCondLst>
                                        </p:cTn>
                                        <p:tgtEl>
                                          <p:spTgt spid="47"/>
                                        </p:tgtEl>
                                        <p:attrNameLst>
                                          <p:attrName>style.visibility</p:attrName>
                                        </p:attrNameLst>
                                      </p:cBhvr>
                                      <p:to>
                                        <p:strVal val="hidden"/>
                                      </p:to>
                                    </p:set>
                                  </p:childTnLst>
                                </p:cTn>
                              </p:par>
                              <p:par>
                                <p:cTn id="440" presetID="2" presetClass="entr" presetSubtype="1" fill="hold" grpId="0" nodeType="withEffect">
                                  <p:stCondLst>
                                    <p:cond delay="0"/>
                                  </p:stCondLst>
                                  <p:childTnLst>
                                    <p:set>
                                      <p:cBhvr>
                                        <p:cTn id="441" dur="1" fill="hold">
                                          <p:stCondLst>
                                            <p:cond delay="0"/>
                                          </p:stCondLst>
                                        </p:cTn>
                                        <p:tgtEl>
                                          <p:spTgt spid="46"/>
                                        </p:tgtEl>
                                        <p:attrNameLst>
                                          <p:attrName>style.visibility</p:attrName>
                                        </p:attrNameLst>
                                      </p:cBhvr>
                                      <p:to>
                                        <p:strVal val="visible"/>
                                      </p:to>
                                    </p:set>
                                    <p:anim calcmode="lin" valueType="num">
                                      <p:cBhvr additive="base">
                                        <p:cTn id="442" dur="4000" fill="hold"/>
                                        <p:tgtEl>
                                          <p:spTgt spid="46"/>
                                        </p:tgtEl>
                                        <p:attrNameLst>
                                          <p:attrName>ppt_x</p:attrName>
                                        </p:attrNameLst>
                                      </p:cBhvr>
                                      <p:tavLst>
                                        <p:tav tm="0">
                                          <p:val>
                                            <p:strVal val="#ppt_x"/>
                                          </p:val>
                                        </p:tav>
                                        <p:tav tm="100000">
                                          <p:val>
                                            <p:strVal val="#ppt_x"/>
                                          </p:val>
                                        </p:tav>
                                      </p:tavLst>
                                    </p:anim>
                                    <p:anim calcmode="lin" valueType="num">
                                      <p:cBhvr additive="base">
                                        <p:cTn id="443" dur="4000" fill="hold"/>
                                        <p:tgtEl>
                                          <p:spTgt spid="46"/>
                                        </p:tgtEl>
                                        <p:attrNameLst>
                                          <p:attrName>ppt_y</p:attrName>
                                        </p:attrNameLst>
                                      </p:cBhvr>
                                      <p:tavLst>
                                        <p:tav tm="0">
                                          <p:val>
                                            <p:strVal val="0-#ppt_h/2"/>
                                          </p:val>
                                        </p:tav>
                                        <p:tav tm="100000">
                                          <p:val>
                                            <p:strVal val="#ppt_y"/>
                                          </p:val>
                                        </p:tav>
                                      </p:tavLst>
                                    </p:anim>
                                  </p:childTnLst>
                                </p:cTn>
                              </p:par>
                              <p:par>
                                <p:cTn id="444" presetID="19" presetClass="entr" presetSubtype="5" fill="hold" grpId="1" nodeType="withEffect">
                                  <p:stCondLst>
                                    <p:cond delay="0"/>
                                  </p:stCondLst>
                                  <p:childTnLst>
                                    <p:set>
                                      <p:cBhvr>
                                        <p:cTn id="445" dur="1" fill="hold">
                                          <p:stCondLst>
                                            <p:cond delay="0"/>
                                          </p:stCondLst>
                                        </p:cTn>
                                        <p:tgtEl>
                                          <p:spTgt spid="46"/>
                                        </p:tgtEl>
                                        <p:attrNameLst>
                                          <p:attrName>style.visibility</p:attrName>
                                        </p:attrNameLst>
                                      </p:cBhvr>
                                      <p:to>
                                        <p:strVal val="visible"/>
                                      </p:to>
                                    </p:set>
                                    <p:anim calcmode="lin" valueType="num">
                                      <p:cBhvr>
                                        <p:cTn id="446" dur="4000" fill="hold"/>
                                        <p:tgtEl>
                                          <p:spTgt spid="46"/>
                                        </p:tgtEl>
                                        <p:attrNameLst>
                                          <p:attrName>ppt_w</p:attrName>
                                        </p:attrNameLst>
                                      </p:cBhvr>
                                      <p:tavLst>
                                        <p:tav tm="0">
                                          <p:val>
                                            <p:strVal val="#ppt_w"/>
                                          </p:val>
                                        </p:tav>
                                        <p:tav tm="100000">
                                          <p:val>
                                            <p:strVal val="#ppt_w"/>
                                          </p:val>
                                        </p:tav>
                                      </p:tavLst>
                                    </p:anim>
                                    <p:anim calcmode="lin" valueType="num">
                                      <p:cBhvr>
                                        <p:cTn id="447" dur="4000" fill="hold"/>
                                        <p:tgtEl>
                                          <p:spTgt spid="46"/>
                                        </p:tgtEl>
                                        <p:attrNameLst>
                                          <p:attrName>ppt_h</p:attrName>
                                        </p:attrNameLst>
                                      </p:cBhvr>
                                      <p:tavLst>
                                        <p:tav tm="0" fmla="#ppt_h*sin(2.5*pi*$)">
                                          <p:val>
                                            <p:fltVal val="0"/>
                                          </p:val>
                                        </p:tav>
                                        <p:tav tm="100000">
                                          <p:val>
                                            <p:fltVal val="1"/>
                                          </p:val>
                                        </p:tav>
                                      </p:tavLst>
                                    </p:anim>
                                  </p:childTnLst>
                                </p:cTn>
                              </p:par>
                              <p:par>
                                <p:cTn id="448" presetID="2" presetClass="exit" presetSubtype="4" fill="hold" grpId="2" nodeType="withEffect">
                                  <p:stCondLst>
                                    <p:cond delay="0"/>
                                  </p:stCondLst>
                                  <p:childTnLst>
                                    <p:anim calcmode="lin" valueType="num">
                                      <p:cBhvr additive="base">
                                        <p:cTn id="449" dur="4500"/>
                                        <p:tgtEl>
                                          <p:spTgt spid="46"/>
                                        </p:tgtEl>
                                        <p:attrNameLst>
                                          <p:attrName>ppt_x</p:attrName>
                                        </p:attrNameLst>
                                      </p:cBhvr>
                                      <p:tavLst>
                                        <p:tav tm="0">
                                          <p:val>
                                            <p:strVal val="ppt_x"/>
                                          </p:val>
                                        </p:tav>
                                        <p:tav tm="100000">
                                          <p:val>
                                            <p:strVal val="ppt_x"/>
                                          </p:val>
                                        </p:tav>
                                      </p:tavLst>
                                    </p:anim>
                                    <p:anim calcmode="lin" valueType="num">
                                      <p:cBhvr additive="base">
                                        <p:cTn id="450" dur="4500"/>
                                        <p:tgtEl>
                                          <p:spTgt spid="46"/>
                                        </p:tgtEl>
                                        <p:attrNameLst>
                                          <p:attrName>ppt_y</p:attrName>
                                        </p:attrNameLst>
                                      </p:cBhvr>
                                      <p:tavLst>
                                        <p:tav tm="0">
                                          <p:val>
                                            <p:strVal val="ppt_y"/>
                                          </p:val>
                                        </p:tav>
                                        <p:tav tm="100000">
                                          <p:val>
                                            <p:strVal val="1+ppt_h/2"/>
                                          </p:val>
                                        </p:tav>
                                      </p:tavLst>
                                    </p:anim>
                                    <p:set>
                                      <p:cBhvr>
                                        <p:cTn id="451" dur="1" fill="hold">
                                          <p:stCondLst>
                                            <p:cond delay="4499"/>
                                          </p:stCondLst>
                                        </p:cTn>
                                        <p:tgtEl>
                                          <p:spTgt spid="46"/>
                                        </p:tgtEl>
                                        <p:attrNameLst>
                                          <p:attrName>style.visibility</p:attrName>
                                        </p:attrNameLst>
                                      </p:cBhvr>
                                      <p:to>
                                        <p:strVal val="hidden"/>
                                      </p:to>
                                    </p:set>
                                  </p:childTnLst>
                                </p:cTn>
                              </p:par>
                              <p:par>
                                <p:cTn id="452" presetID="3" presetClass="exit" presetSubtype="10" fill="hold" grpId="3" nodeType="withEffect">
                                  <p:stCondLst>
                                    <p:cond delay="0"/>
                                  </p:stCondLst>
                                  <p:childTnLst>
                                    <p:animEffect transition="out" filter="blinds(horizontal)">
                                      <p:cBhvr>
                                        <p:cTn id="453" dur="6000"/>
                                        <p:tgtEl>
                                          <p:spTgt spid="46"/>
                                        </p:tgtEl>
                                      </p:cBhvr>
                                    </p:animEffect>
                                    <p:set>
                                      <p:cBhvr>
                                        <p:cTn id="454" dur="1" fill="hold">
                                          <p:stCondLst>
                                            <p:cond delay="5999"/>
                                          </p:stCondLst>
                                        </p:cTn>
                                        <p:tgtEl>
                                          <p:spTgt spid="46"/>
                                        </p:tgtEl>
                                        <p:attrNameLst>
                                          <p:attrName>style.visibility</p:attrName>
                                        </p:attrNameLst>
                                      </p:cBhvr>
                                      <p:to>
                                        <p:strVal val="hidden"/>
                                      </p:to>
                                    </p:set>
                                  </p:childTnLst>
                                </p:cTn>
                              </p:par>
                              <p:par>
                                <p:cTn id="455" presetID="2" presetClass="entr" presetSubtype="1" fill="hold" grpId="0" nodeType="withEffect">
                                  <p:stCondLst>
                                    <p:cond delay="0"/>
                                  </p:stCondLst>
                                  <p:childTnLst>
                                    <p:set>
                                      <p:cBhvr>
                                        <p:cTn id="456" dur="1" fill="hold">
                                          <p:stCondLst>
                                            <p:cond delay="0"/>
                                          </p:stCondLst>
                                        </p:cTn>
                                        <p:tgtEl>
                                          <p:spTgt spid="57"/>
                                        </p:tgtEl>
                                        <p:attrNameLst>
                                          <p:attrName>style.visibility</p:attrName>
                                        </p:attrNameLst>
                                      </p:cBhvr>
                                      <p:to>
                                        <p:strVal val="visible"/>
                                      </p:to>
                                    </p:set>
                                    <p:anim calcmode="lin" valueType="num">
                                      <p:cBhvr additive="base">
                                        <p:cTn id="457" dur="4000" fill="hold"/>
                                        <p:tgtEl>
                                          <p:spTgt spid="57"/>
                                        </p:tgtEl>
                                        <p:attrNameLst>
                                          <p:attrName>ppt_x</p:attrName>
                                        </p:attrNameLst>
                                      </p:cBhvr>
                                      <p:tavLst>
                                        <p:tav tm="0">
                                          <p:val>
                                            <p:strVal val="#ppt_x"/>
                                          </p:val>
                                        </p:tav>
                                        <p:tav tm="100000">
                                          <p:val>
                                            <p:strVal val="#ppt_x"/>
                                          </p:val>
                                        </p:tav>
                                      </p:tavLst>
                                    </p:anim>
                                    <p:anim calcmode="lin" valueType="num">
                                      <p:cBhvr additive="base">
                                        <p:cTn id="458" dur="4000" fill="hold"/>
                                        <p:tgtEl>
                                          <p:spTgt spid="57"/>
                                        </p:tgtEl>
                                        <p:attrNameLst>
                                          <p:attrName>ppt_y</p:attrName>
                                        </p:attrNameLst>
                                      </p:cBhvr>
                                      <p:tavLst>
                                        <p:tav tm="0">
                                          <p:val>
                                            <p:strVal val="0-#ppt_h/2"/>
                                          </p:val>
                                        </p:tav>
                                        <p:tav tm="100000">
                                          <p:val>
                                            <p:strVal val="#ppt_y"/>
                                          </p:val>
                                        </p:tav>
                                      </p:tavLst>
                                    </p:anim>
                                  </p:childTnLst>
                                </p:cTn>
                              </p:par>
                              <p:par>
                                <p:cTn id="459" presetID="19" presetClass="entr" presetSubtype="5" fill="hold" grpId="1" nodeType="withEffect">
                                  <p:stCondLst>
                                    <p:cond delay="0"/>
                                  </p:stCondLst>
                                  <p:childTnLst>
                                    <p:set>
                                      <p:cBhvr>
                                        <p:cTn id="460" dur="1" fill="hold">
                                          <p:stCondLst>
                                            <p:cond delay="0"/>
                                          </p:stCondLst>
                                        </p:cTn>
                                        <p:tgtEl>
                                          <p:spTgt spid="57"/>
                                        </p:tgtEl>
                                        <p:attrNameLst>
                                          <p:attrName>style.visibility</p:attrName>
                                        </p:attrNameLst>
                                      </p:cBhvr>
                                      <p:to>
                                        <p:strVal val="visible"/>
                                      </p:to>
                                    </p:set>
                                    <p:anim calcmode="lin" valueType="num">
                                      <p:cBhvr>
                                        <p:cTn id="461" dur="4000" fill="hold"/>
                                        <p:tgtEl>
                                          <p:spTgt spid="57"/>
                                        </p:tgtEl>
                                        <p:attrNameLst>
                                          <p:attrName>ppt_w</p:attrName>
                                        </p:attrNameLst>
                                      </p:cBhvr>
                                      <p:tavLst>
                                        <p:tav tm="0">
                                          <p:val>
                                            <p:strVal val="#ppt_w"/>
                                          </p:val>
                                        </p:tav>
                                        <p:tav tm="100000">
                                          <p:val>
                                            <p:strVal val="#ppt_w"/>
                                          </p:val>
                                        </p:tav>
                                      </p:tavLst>
                                    </p:anim>
                                    <p:anim calcmode="lin" valueType="num">
                                      <p:cBhvr>
                                        <p:cTn id="462" dur="4000" fill="hold"/>
                                        <p:tgtEl>
                                          <p:spTgt spid="57"/>
                                        </p:tgtEl>
                                        <p:attrNameLst>
                                          <p:attrName>ppt_h</p:attrName>
                                        </p:attrNameLst>
                                      </p:cBhvr>
                                      <p:tavLst>
                                        <p:tav tm="0" fmla="#ppt_h*sin(2.5*pi*$)">
                                          <p:val>
                                            <p:fltVal val="0"/>
                                          </p:val>
                                        </p:tav>
                                        <p:tav tm="100000">
                                          <p:val>
                                            <p:fltVal val="1"/>
                                          </p:val>
                                        </p:tav>
                                      </p:tavLst>
                                    </p:anim>
                                  </p:childTnLst>
                                </p:cTn>
                              </p:par>
                              <p:par>
                                <p:cTn id="463" presetID="2" presetClass="exit" presetSubtype="4" fill="hold" grpId="2" nodeType="withEffect">
                                  <p:stCondLst>
                                    <p:cond delay="0"/>
                                  </p:stCondLst>
                                  <p:childTnLst>
                                    <p:anim calcmode="lin" valueType="num">
                                      <p:cBhvr additive="base">
                                        <p:cTn id="464" dur="4500"/>
                                        <p:tgtEl>
                                          <p:spTgt spid="57"/>
                                        </p:tgtEl>
                                        <p:attrNameLst>
                                          <p:attrName>ppt_x</p:attrName>
                                        </p:attrNameLst>
                                      </p:cBhvr>
                                      <p:tavLst>
                                        <p:tav tm="0">
                                          <p:val>
                                            <p:strVal val="ppt_x"/>
                                          </p:val>
                                        </p:tav>
                                        <p:tav tm="100000">
                                          <p:val>
                                            <p:strVal val="ppt_x"/>
                                          </p:val>
                                        </p:tav>
                                      </p:tavLst>
                                    </p:anim>
                                    <p:anim calcmode="lin" valueType="num">
                                      <p:cBhvr additive="base">
                                        <p:cTn id="465" dur="4500"/>
                                        <p:tgtEl>
                                          <p:spTgt spid="57"/>
                                        </p:tgtEl>
                                        <p:attrNameLst>
                                          <p:attrName>ppt_y</p:attrName>
                                        </p:attrNameLst>
                                      </p:cBhvr>
                                      <p:tavLst>
                                        <p:tav tm="0">
                                          <p:val>
                                            <p:strVal val="ppt_y"/>
                                          </p:val>
                                        </p:tav>
                                        <p:tav tm="100000">
                                          <p:val>
                                            <p:strVal val="1+ppt_h/2"/>
                                          </p:val>
                                        </p:tav>
                                      </p:tavLst>
                                    </p:anim>
                                    <p:set>
                                      <p:cBhvr>
                                        <p:cTn id="466" dur="1" fill="hold">
                                          <p:stCondLst>
                                            <p:cond delay="4499"/>
                                          </p:stCondLst>
                                        </p:cTn>
                                        <p:tgtEl>
                                          <p:spTgt spid="57"/>
                                        </p:tgtEl>
                                        <p:attrNameLst>
                                          <p:attrName>style.visibility</p:attrName>
                                        </p:attrNameLst>
                                      </p:cBhvr>
                                      <p:to>
                                        <p:strVal val="hidden"/>
                                      </p:to>
                                    </p:set>
                                  </p:childTnLst>
                                </p:cTn>
                              </p:par>
                              <p:par>
                                <p:cTn id="467" presetID="3" presetClass="exit" presetSubtype="10" fill="hold" grpId="3" nodeType="withEffect">
                                  <p:stCondLst>
                                    <p:cond delay="0"/>
                                  </p:stCondLst>
                                  <p:childTnLst>
                                    <p:animEffect transition="out" filter="blinds(horizontal)">
                                      <p:cBhvr>
                                        <p:cTn id="468" dur="6000"/>
                                        <p:tgtEl>
                                          <p:spTgt spid="57"/>
                                        </p:tgtEl>
                                      </p:cBhvr>
                                    </p:animEffect>
                                    <p:set>
                                      <p:cBhvr>
                                        <p:cTn id="469" dur="1" fill="hold">
                                          <p:stCondLst>
                                            <p:cond delay="5999"/>
                                          </p:stCondLst>
                                        </p:cTn>
                                        <p:tgtEl>
                                          <p:spTgt spid="57"/>
                                        </p:tgtEl>
                                        <p:attrNameLst>
                                          <p:attrName>style.visibility</p:attrName>
                                        </p:attrNameLst>
                                      </p:cBhvr>
                                      <p:to>
                                        <p:strVal val="hidden"/>
                                      </p:to>
                                    </p:set>
                                  </p:childTnLst>
                                </p:cTn>
                              </p:par>
                              <p:par>
                                <p:cTn id="470" presetID="2" presetClass="entr" presetSubtype="1" fill="hold" grpId="0" nodeType="withEffect">
                                  <p:stCondLst>
                                    <p:cond delay="0"/>
                                  </p:stCondLst>
                                  <p:childTnLst>
                                    <p:set>
                                      <p:cBhvr>
                                        <p:cTn id="471" dur="1" fill="hold">
                                          <p:stCondLst>
                                            <p:cond delay="0"/>
                                          </p:stCondLst>
                                        </p:cTn>
                                        <p:tgtEl>
                                          <p:spTgt spid="56"/>
                                        </p:tgtEl>
                                        <p:attrNameLst>
                                          <p:attrName>style.visibility</p:attrName>
                                        </p:attrNameLst>
                                      </p:cBhvr>
                                      <p:to>
                                        <p:strVal val="visible"/>
                                      </p:to>
                                    </p:set>
                                    <p:anim calcmode="lin" valueType="num">
                                      <p:cBhvr additive="base">
                                        <p:cTn id="472" dur="4000" fill="hold"/>
                                        <p:tgtEl>
                                          <p:spTgt spid="56"/>
                                        </p:tgtEl>
                                        <p:attrNameLst>
                                          <p:attrName>ppt_x</p:attrName>
                                        </p:attrNameLst>
                                      </p:cBhvr>
                                      <p:tavLst>
                                        <p:tav tm="0">
                                          <p:val>
                                            <p:strVal val="#ppt_x"/>
                                          </p:val>
                                        </p:tav>
                                        <p:tav tm="100000">
                                          <p:val>
                                            <p:strVal val="#ppt_x"/>
                                          </p:val>
                                        </p:tav>
                                      </p:tavLst>
                                    </p:anim>
                                    <p:anim calcmode="lin" valueType="num">
                                      <p:cBhvr additive="base">
                                        <p:cTn id="473" dur="4000" fill="hold"/>
                                        <p:tgtEl>
                                          <p:spTgt spid="56"/>
                                        </p:tgtEl>
                                        <p:attrNameLst>
                                          <p:attrName>ppt_y</p:attrName>
                                        </p:attrNameLst>
                                      </p:cBhvr>
                                      <p:tavLst>
                                        <p:tav tm="0">
                                          <p:val>
                                            <p:strVal val="0-#ppt_h/2"/>
                                          </p:val>
                                        </p:tav>
                                        <p:tav tm="100000">
                                          <p:val>
                                            <p:strVal val="#ppt_y"/>
                                          </p:val>
                                        </p:tav>
                                      </p:tavLst>
                                    </p:anim>
                                  </p:childTnLst>
                                </p:cTn>
                              </p:par>
                              <p:par>
                                <p:cTn id="474" presetID="19" presetClass="entr" presetSubtype="5" fill="hold" grpId="1" nodeType="withEffect">
                                  <p:stCondLst>
                                    <p:cond delay="0"/>
                                  </p:stCondLst>
                                  <p:childTnLst>
                                    <p:set>
                                      <p:cBhvr>
                                        <p:cTn id="475" dur="1" fill="hold">
                                          <p:stCondLst>
                                            <p:cond delay="0"/>
                                          </p:stCondLst>
                                        </p:cTn>
                                        <p:tgtEl>
                                          <p:spTgt spid="56"/>
                                        </p:tgtEl>
                                        <p:attrNameLst>
                                          <p:attrName>style.visibility</p:attrName>
                                        </p:attrNameLst>
                                      </p:cBhvr>
                                      <p:to>
                                        <p:strVal val="visible"/>
                                      </p:to>
                                    </p:set>
                                    <p:anim calcmode="lin" valueType="num">
                                      <p:cBhvr>
                                        <p:cTn id="476" dur="4000" fill="hold"/>
                                        <p:tgtEl>
                                          <p:spTgt spid="56"/>
                                        </p:tgtEl>
                                        <p:attrNameLst>
                                          <p:attrName>ppt_w</p:attrName>
                                        </p:attrNameLst>
                                      </p:cBhvr>
                                      <p:tavLst>
                                        <p:tav tm="0">
                                          <p:val>
                                            <p:strVal val="#ppt_w"/>
                                          </p:val>
                                        </p:tav>
                                        <p:tav tm="100000">
                                          <p:val>
                                            <p:strVal val="#ppt_w"/>
                                          </p:val>
                                        </p:tav>
                                      </p:tavLst>
                                    </p:anim>
                                    <p:anim calcmode="lin" valueType="num">
                                      <p:cBhvr>
                                        <p:cTn id="477" dur="4000" fill="hold"/>
                                        <p:tgtEl>
                                          <p:spTgt spid="56"/>
                                        </p:tgtEl>
                                        <p:attrNameLst>
                                          <p:attrName>ppt_h</p:attrName>
                                        </p:attrNameLst>
                                      </p:cBhvr>
                                      <p:tavLst>
                                        <p:tav tm="0" fmla="#ppt_h*sin(2.5*pi*$)">
                                          <p:val>
                                            <p:fltVal val="0"/>
                                          </p:val>
                                        </p:tav>
                                        <p:tav tm="100000">
                                          <p:val>
                                            <p:fltVal val="1"/>
                                          </p:val>
                                        </p:tav>
                                      </p:tavLst>
                                    </p:anim>
                                  </p:childTnLst>
                                </p:cTn>
                              </p:par>
                              <p:par>
                                <p:cTn id="478" presetID="2" presetClass="exit" presetSubtype="4" fill="hold" grpId="2" nodeType="withEffect">
                                  <p:stCondLst>
                                    <p:cond delay="0"/>
                                  </p:stCondLst>
                                  <p:childTnLst>
                                    <p:anim calcmode="lin" valueType="num">
                                      <p:cBhvr additive="base">
                                        <p:cTn id="479" dur="4500"/>
                                        <p:tgtEl>
                                          <p:spTgt spid="56"/>
                                        </p:tgtEl>
                                        <p:attrNameLst>
                                          <p:attrName>ppt_x</p:attrName>
                                        </p:attrNameLst>
                                      </p:cBhvr>
                                      <p:tavLst>
                                        <p:tav tm="0">
                                          <p:val>
                                            <p:strVal val="ppt_x"/>
                                          </p:val>
                                        </p:tav>
                                        <p:tav tm="100000">
                                          <p:val>
                                            <p:strVal val="ppt_x"/>
                                          </p:val>
                                        </p:tav>
                                      </p:tavLst>
                                    </p:anim>
                                    <p:anim calcmode="lin" valueType="num">
                                      <p:cBhvr additive="base">
                                        <p:cTn id="480" dur="4500"/>
                                        <p:tgtEl>
                                          <p:spTgt spid="56"/>
                                        </p:tgtEl>
                                        <p:attrNameLst>
                                          <p:attrName>ppt_y</p:attrName>
                                        </p:attrNameLst>
                                      </p:cBhvr>
                                      <p:tavLst>
                                        <p:tav tm="0">
                                          <p:val>
                                            <p:strVal val="ppt_y"/>
                                          </p:val>
                                        </p:tav>
                                        <p:tav tm="100000">
                                          <p:val>
                                            <p:strVal val="1+ppt_h/2"/>
                                          </p:val>
                                        </p:tav>
                                      </p:tavLst>
                                    </p:anim>
                                    <p:set>
                                      <p:cBhvr>
                                        <p:cTn id="481" dur="1" fill="hold">
                                          <p:stCondLst>
                                            <p:cond delay="4499"/>
                                          </p:stCondLst>
                                        </p:cTn>
                                        <p:tgtEl>
                                          <p:spTgt spid="56"/>
                                        </p:tgtEl>
                                        <p:attrNameLst>
                                          <p:attrName>style.visibility</p:attrName>
                                        </p:attrNameLst>
                                      </p:cBhvr>
                                      <p:to>
                                        <p:strVal val="hidden"/>
                                      </p:to>
                                    </p:set>
                                  </p:childTnLst>
                                </p:cTn>
                              </p:par>
                              <p:par>
                                <p:cTn id="482" presetID="3" presetClass="exit" presetSubtype="10" fill="hold" grpId="3" nodeType="withEffect">
                                  <p:stCondLst>
                                    <p:cond delay="0"/>
                                  </p:stCondLst>
                                  <p:childTnLst>
                                    <p:animEffect transition="out" filter="blinds(horizontal)">
                                      <p:cBhvr>
                                        <p:cTn id="483" dur="6000"/>
                                        <p:tgtEl>
                                          <p:spTgt spid="56"/>
                                        </p:tgtEl>
                                      </p:cBhvr>
                                    </p:animEffect>
                                    <p:set>
                                      <p:cBhvr>
                                        <p:cTn id="484" dur="1" fill="hold">
                                          <p:stCondLst>
                                            <p:cond delay="5999"/>
                                          </p:stCondLst>
                                        </p:cTn>
                                        <p:tgtEl>
                                          <p:spTgt spid="56"/>
                                        </p:tgtEl>
                                        <p:attrNameLst>
                                          <p:attrName>style.visibility</p:attrName>
                                        </p:attrNameLst>
                                      </p:cBhvr>
                                      <p:to>
                                        <p:strVal val="hidden"/>
                                      </p:to>
                                    </p:set>
                                  </p:childTnLst>
                                </p:cTn>
                              </p:par>
                              <p:par>
                                <p:cTn id="485" presetID="2" presetClass="entr" presetSubtype="1" fill="hold" grpId="0" nodeType="withEffect">
                                  <p:stCondLst>
                                    <p:cond delay="0"/>
                                  </p:stCondLst>
                                  <p:childTnLst>
                                    <p:set>
                                      <p:cBhvr>
                                        <p:cTn id="486" dur="1" fill="hold">
                                          <p:stCondLst>
                                            <p:cond delay="0"/>
                                          </p:stCondLst>
                                        </p:cTn>
                                        <p:tgtEl>
                                          <p:spTgt spid="55"/>
                                        </p:tgtEl>
                                        <p:attrNameLst>
                                          <p:attrName>style.visibility</p:attrName>
                                        </p:attrNameLst>
                                      </p:cBhvr>
                                      <p:to>
                                        <p:strVal val="visible"/>
                                      </p:to>
                                    </p:set>
                                    <p:anim calcmode="lin" valueType="num">
                                      <p:cBhvr additive="base">
                                        <p:cTn id="487" dur="4000" fill="hold"/>
                                        <p:tgtEl>
                                          <p:spTgt spid="55"/>
                                        </p:tgtEl>
                                        <p:attrNameLst>
                                          <p:attrName>ppt_x</p:attrName>
                                        </p:attrNameLst>
                                      </p:cBhvr>
                                      <p:tavLst>
                                        <p:tav tm="0">
                                          <p:val>
                                            <p:strVal val="#ppt_x"/>
                                          </p:val>
                                        </p:tav>
                                        <p:tav tm="100000">
                                          <p:val>
                                            <p:strVal val="#ppt_x"/>
                                          </p:val>
                                        </p:tav>
                                      </p:tavLst>
                                    </p:anim>
                                    <p:anim calcmode="lin" valueType="num">
                                      <p:cBhvr additive="base">
                                        <p:cTn id="488" dur="4000" fill="hold"/>
                                        <p:tgtEl>
                                          <p:spTgt spid="55"/>
                                        </p:tgtEl>
                                        <p:attrNameLst>
                                          <p:attrName>ppt_y</p:attrName>
                                        </p:attrNameLst>
                                      </p:cBhvr>
                                      <p:tavLst>
                                        <p:tav tm="0">
                                          <p:val>
                                            <p:strVal val="0-#ppt_h/2"/>
                                          </p:val>
                                        </p:tav>
                                        <p:tav tm="100000">
                                          <p:val>
                                            <p:strVal val="#ppt_y"/>
                                          </p:val>
                                        </p:tav>
                                      </p:tavLst>
                                    </p:anim>
                                  </p:childTnLst>
                                </p:cTn>
                              </p:par>
                              <p:par>
                                <p:cTn id="489" presetID="19" presetClass="entr" presetSubtype="5" fill="hold" grpId="1" nodeType="withEffect">
                                  <p:stCondLst>
                                    <p:cond delay="0"/>
                                  </p:stCondLst>
                                  <p:childTnLst>
                                    <p:set>
                                      <p:cBhvr>
                                        <p:cTn id="490" dur="1" fill="hold">
                                          <p:stCondLst>
                                            <p:cond delay="0"/>
                                          </p:stCondLst>
                                        </p:cTn>
                                        <p:tgtEl>
                                          <p:spTgt spid="55"/>
                                        </p:tgtEl>
                                        <p:attrNameLst>
                                          <p:attrName>style.visibility</p:attrName>
                                        </p:attrNameLst>
                                      </p:cBhvr>
                                      <p:to>
                                        <p:strVal val="visible"/>
                                      </p:to>
                                    </p:set>
                                    <p:anim calcmode="lin" valueType="num">
                                      <p:cBhvr>
                                        <p:cTn id="491" dur="4000" fill="hold"/>
                                        <p:tgtEl>
                                          <p:spTgt spid="55"/>
                                        </p:tgtEl>
                                        <p:attrNameLst>
                                          <p:attrName>ppt_w</p:attrName>
                                        </p:attrNameLst>
                                      </p:cBhvr>
                                      <p:tavLst>
                                        <p:tav tm="0">
                                          <p:val>
                                            <p:strVal val="#ppt_w"/>
                                          </p:val>
                                        </p:tav>
                                        <p:tav tm="100000">
                                          <p:val>
                                            <p:strVal val="#ppt_w"/>
                                          </p:val>
                                        </p:tav>
                                      </p:tavLst>
                                    </p:anim>
                                    <p:anim calcmode="lin" valueType="num">
                                      <p:cBhvr>
                                        <p:cTn id="492" dur="4000" fill="hold"/>
                                        <p:tgtEl>
                                          <p:spTgt spid="55"/>
                                        </p:tgtEl>
                                        <p:attrNameLst>
                                          <p:attrName>ppt_h</p:attrName>
                                        </p:attrNameLst>
                                      </p:cBhvr>
                                      <p:tavLst>
                                        <p:tav tm="0" fmla="#ppt_h*sin(2.5*pi*$)">
                                          <p:val>
                                            <p:fltVal val="0"/>
                                          </p:val>
                                        </p:tav>
                                        <p:tav tm="100000">
                                          <p:val>
                                            <p:fltVal val="1"/>
                                          </p:val>
                                        </p:tav>
                                      </p:tavLst>
                                    </p:anim>
                                  </p:childTnLst>
                                </p:cTn>
                              </p:par>
                              <p:par>
                                <p:cTn id="493" presetID="2" presetClass="exit" presetSubtype="4" fill="hold" grpId="2" nodeType="withEffect">
                                  <p:stCondLst>
                                    <p:cond delay="0"/>
                                  </p:stCondLst>
                                  <p:childTnLst>
                                    <p:anim calcmode="lin" valueType="num">
                                      <p:cBhvr additive="base">
                                        <p:cTn id="494" dur="4500"/>
                                        <p:tgtEl>
                                          <p:spTgt spid="55"/>
                                        </p:tgtEl>
                                        <p:attrNameLst>
                                          <p:attrName>ppt_x</p:attrName>
                                        </p:attrNameLst>
                                      </p:cBhvr>
                                      <p:tavLst>
                                        <p:tav tm="0">
                                          <p:val>
                                            <p:strVal val="ppt_x"/>
                                          </p:val>
                                        </p:tav>
                                        <p:tav tm="100000">
                                          <p:val>
                                            <p:strVal val="ppt_x"/>
                                          </p:val>
                                        </p:tav>
                                      </p:tavLst>
                                    </p:anim>
                                    <p:anim calcmode="lin" valueType="num">
                                      <p:cBhvr additive="base">
                                        <p:cTn id="495" dur="4500"/>
                                        <p:tgtEl>
                                          <p:spTgt spid="55"/>
                                        </p:tgtEl>
                                        <p:attrNameLst>
                                          <p:attrName>ppt_y</p:attrName>
                                        </p:attrNameLst>
                                      </p:cBhvr>
                                      <p:tavLst>
                                        <p:tav tm="0">
                                          <p:val>
                                            <p:strVal val="ppt_y"/>
                                          </p:val>
                                        </p:tav>
                                        <p:tav tm="100000">
                                          <p:val>
                                            <p:strVal val="1+ppt_h/2"/>
                                          </p:val>
                                        </p:tav>
                                      </p:tavLst>
                                    </p:anim>
                                    <p:set>
                                      <p:cBhvr>
                                        <p:cTn id="496" dur="1" fill="hold">
                                          <p:stCondLst>
                                            <p:cond delay="4499"/>
                                          </p:stCondLst>
                                        </p:cTn>
                                        <p:tgtEl>
                                          <p:spTgt spid="55"/>
                                        </p:tgtEl>
                                        <p:attrNameLst>
                                          <p:attrName>style.visibility</p:attrName>
                                        </p:attrNameLst>
                                      </p:cBhvr>
                                      <p:to>
                                        <p:strVal val="hidden"/>
                                      </p:to>
                                    </p:set>
                                  </p:childTnLst>
                                </p:cTn>
                              </p:par>
                              <p:par>
                                <p:cTn id="497" presetID="3" presetClass="exit" presetSubtype="10" fill="hold" grpId="3" nodeType="withEffect">
                                  <p:stCondLst>
                                    <p:cond delay="0"/>
                                  </p:stCondLst>
                                  <p:childTnLst>
                                    <p:animEffect transition="out" filter="blinds(horizontal)">
                                      <p:cBhvr>
                                        <p:cTn id="498" dur="6000"/>
                                        <p:tgtEl>
                                          <p:spTgt spid="55"/>
                                        </p:tgtEl>
                                      </p:cBhvr>
                                    </p:animEffect>
                                    <p:set>
                                      <p:cBhvr>
                                        <p:cTn id="499" dur="1" fill="hold">
                                          <p:stCondLst>
                                            <p:cond delay="5999"/>
                                          </p:stCondLst>
                                        </p:cTn>
                                        <p:tgtEl>
                                          <p:spTgt spid="55"/>
                                        </p:tgtEl>
                                        <p:attrNameLst>
                                          <p:attrName>style.visibility</p:attrName>
                                        </p:attrNameLst>
                                      </p:cBhvr>
                                      <p:to>
                                        <p:strVal val="hidden"/>
                                      </p:to>
                                    </p:set>
                                  </p:childTnLst>
                                </p:cTn>
                              </p:par>
                              <p:par>
                                <p:cTn id="500" presetID="2" presetClass="entr" presetSubtype="1" fill="hold" grpId="0" nodeType="withEffect">
                                  <p:stCondLst>
                                    <p:cond delay="0"/>
                                  </p:stCondLst>
                                  <p:childTnLst>
                                    <p:set>
                                      <p:cBhvr>
                                        <p:cTn id="501" dur="1" fill="hold">
                                          <p:stCondLst>
                                            <p:cond delay="0"/>
                                          </p:stCondLst>
                                        </p:cTn>
                                        <p:tgtEl>
                                          <p:spTgt spid="54"/>
                                        </p:tgtEl>
                                        <p:attrNameLst>
                                          <p:attrName>style.visibility</p:attrName>
                                        </p:attrNameLst>
                                      </p:cBhvr>
                                      <p:to>
                                        <p:strVal val="visible"/>
                                      </p:to>
                                    </p:set>
                                    <p:anim calcmode="lin" valueType="num">
                                      <p:cBhvr additive="base">
                                        <p:cTn id="502" dur="4000" fill="hold"/>
                                        <p:tgtEl>
                                          <p:spTgt spid="54"/>
                                        </p:tgtEl>
                                        <p:attrNameLst>
                                          <p:attrName>ppt_x</p:attrName>
                                        </p:attrNameLst>
                                      </p:cBhvr>
                                      <p:tavLst>
                                        <p:tav tm="0">
                                          <p:val>
                                            <p:strVal val="#ppt_x"/>
                                          </p:val>
                                        </p:tav>
                                        <p:tav tm="100000">
                                          <p:val>
                                            <p:strVal val="#ppt_x"/>
                                          </p:val>
                                        </p:tav>
                                      </p:tavLst>
                                    </p:anim>
                                    <p:anim calcmode="lin" valueType="num">
                                      <p:cBhvr additive="base">
                                        <p:cTn id="503" dur="4000" fill="hold"/>
                                        <p:tgtEl>
                                          <p:spTgt spid="54"/>
                                        </p:tgtEl>
                                        <p:attrNameLst>
                                          <p:attrName>ppt_y</p:attrName>
                                        </p:attrNameLst>
                                      </p:cBhvr>
                                      <p:tavLst>
                                        <p:tav tm="0">
                                          <p:val>
                                            <p:strVal val="0-#ppt_h/2"/>
                                          </p:val>
                                        </p:tav>
                                        <p:tav tm="100000">
                                          <p:val>
                                            <p:strVal val="#ppt_y"/>
                                          </p:val>
                                        </p:tav>
                                      </p:tavLst>
                                    </p:anim>
                                  </p:childTnLst>
                                </p:cTn>
                              </p:par>
                              <p:par>
                                <p:cTn id="504" presetID="19" presetClass="entr" presetSubtype="5" fill="hold" grpId="1" nodeType="withEffect">
                                  <p:stCondLst>
                                    <p:cond delay="0"/>
                                  </p:stCondLst>
                                  <p:childTnLst>
                                    <p:set>
                                      <p:cBhvr>
                                        <p:cTn id="505" dur="1" fill="hold">
                                          <p:stCondLst>
                                            <p:cond delay="0"/>
                                          </p:stCondLst>
                                        </p:cTn>
                                        <p:tgtEl>
                                          <p:spTgt spid="54"/>
                                        </p:tgtEl>
                                        <p:attrNameLst>
                                          <p:attrName>style.visibility</p:attrName>
                                        </p:attrNameLst>
                                      </p:cBhvr>
                                      <p:to>
                                        <p:strVal val="visible"/>
                                      </p:to>
                                    </p:set>
                                    <p:anim calcmode="lin" valueType="num">
                                      <p:cBhvr>
                                        <p:cTn id="506" dur="4000" fill="hold"/>
                                        <p:tgtEl>
                                          <p:spTgt spid="54"/>
                                        </p:tgtEl>
                                        <p:attrNameLst>
                                          <p:attrName>ppt_w</p:attrName>
                                        </p:attrNameLst>
                                      </p:cBhvr>
                                      <p:tavLst>
                                        <p:tav tm="0">
                                          <p:val>
                                            <p:strVal val="#ppt_w"/>
                                          </p:val>
                                        </p:tav>
                                        <p:tav tm="100000">
                                          <p:val>
                                            <p:strVal val="#ppt_w"/>
                                          </p:val>
                                        </p:tav>
                                      </p:tavLst>
                                    </p:anim>
                                    <p:anim calcmode="lin" valueType="num">
                                      <p:cBhvr>
                                        <p:cTn id="507" dur="4000" fill="hold"/>
                                        <p:tgtEl>
                                          <p:spTgt spid="54"/>
                                        </p:tgtEl>
                                        <p:attrNameLst>
                                          <p:attrName>ppt_h</p:attrName>
                                        </p:attrNameLst>
                                      </p:cBhvr>
                                      <p:tavLst>
                                        <p:tav tm="0" fmla="#ppt_h*sin(2.5*pi*$)">
                                          <p:val>
                                            <p:fltVal val="0"/>
                                          </p:val>
                                        </p:tav>
                                        <p:tav tm="100000">
                                          <p:val>
                                            <p:fltVal val="1"/>
                                          </p:val>
                                        </p:tav>
                                      </p:tavLst>
                                    </p:anim>
                                  </p:childTnLst>
                                </p:cTn>
                              </p:par>
                              <p:par>
                                <p:cTn id="508" presetID="2" presetClass="exit" presetSubtype="4" fill="hold" grpId="2" nodeType="withEffect">
                                  <p:stCondLst>
                                    <p:cond delay="0"/>
                                  </p:stCondLst>
                                  <p:childTnLst>
                                    <p:anim calcmode="lin" valueType="num">
                                      <p:cBhvr additive="base">
                                        <p:cTn id="509" dur="4500"/>
                                        <p:tgtEl>
                                          <p:spTgt spid="54"/>
                                        </p:tgtEl>
                                        <p:attrNameLst>
                                          <p:attrName>ppt_x</p:attrName>
                                        </p:attrNameLst>
                                      </p:cBhvr>
                                      <p:tavLst>
                                        <p:tav tm="0">
                                          <p:val>
                                            <p:strVal val="ppt_x"/>
                                          </p:val>
                                        </p:tav>
                                        <p:tav tm="100000">
                                          <p:val>
                                            <p:strVal val="ppt_x"/>
                                          </p:val>
                                        </p:tav>
                                      </p:tavLst>
                                    </p:anim>
                                    <p:anim calcmode="lin" valueType="num">
                                      <p:cBhvr additive="base">
                                        <p:cTn id="510" dur="4500"/>
                                        <p:tgtEl>
                                          <p:spTgt spid="54"/>
                                        </p:tgtEl>
                                        <p:attrNameLst>
                                          <p:attrName>ppt_y</p:attrName>
                                        </p:attrNameLst>
                                      </p:cBhvr>
                                      <p:tavLst>
                                        <p:tav tm="0">
                                          <p:val>
                                            <p:strVal val="ppt_y"/>
                                          </p:val>
                                        </p:tav>
                                        <p:tav tm="100000">
                                          <p:val>
                                            <p:strVal val="1+ppt_h/2"/>
                                          </p:val>
                                        </p:tav>
                                      </p:tavLst>
                                    </p:anim>
                                    <p:set>
                                      <p:cBhvr>
                                        <p:cTn id="511" dur="1" fill="hold">
                                          <p:stCondLst>
                                            <p:cond delay="4499"/>
                                          </p:stCondLst>
                                        </p:cTn>
                                        <p:tgtEl>
                                          <p:spTgt spid="54"/>
                                        </p:tgtEl>
                                        <p:attrNameLst>
                                          <p:attrName>style.visibility</p:attrName>
                                        </p:attrNameLst>
                                      </p:cBhvr>
                                      <p:to>
                                        <p:strVal val="hidden"/>
                                      </p:to>
                                    </p:set>
                                  </p:childTnLst>
                                </p:cTn>
                              </p:par>
                              <p:par>
                                <p:cTn id="512" presetID="3" presetClass="exit" presetSubtype="10" fill="hold" grpId="3" nodeType="withEffect">
                                  <p:stCondLst>
                                    <p:cond delay="0"/>
                                  </p:stCondLst>
                                  <p:childTnLst>
                                    <p:animEffect transition="out" filter="blinds(horizontal)">
                                      <p:cBhvr>
                                        <p:cTn id="513" dur="6000"/>
                                        <p:tgtEl>
                                          <p:spTgt spid="54"/>
                                        </p:tgtEl>
                                      </p:cBhvr>
                                    </p:animEffect>
                                    <p:set>
                                      <p:cBhvr>
                                        <p:cTn id="514" dur="1" fill="hold">
                                          <p:stCondLst>
                                            <p:cond delay="5999"/>
                                          </p:stCondLst>
                                        </p:cTn>
                                        <p:tgtEl>
                                          <p:spTgt spid="54"/>
                                        </p:tgtEl>
                                        <p:attrNameLst>
                                          <p:attrName>style.visibility</p:attrName>
                                        </p:attrNameLst>
                                      </p:cBhvr>
                                      <p:to>
                                        <p:strVal val="hidden"/>
                                      </p:to>
                                    </p:set>
                                  </p:childTnLst>
                                </p:cTn>
                              </p:par>
                              <p:par>
                                <p:cTn id="515" presetID="2" presetClass="entr" presetSubtype="1" fill="hold" grpId="0" nodeType="withEffect">
                                  <p:stCondLst>
                                    <p:cond delay="0"/>
                                  </p:stCondLst>
                                  <p:childTnLst>
                                    <p:set>
                                      <p:cBhvr>
                                        <p:cTn id="516" dur="1" fill="hold">
                                          <p:stCondLst>
                                            <p:cond delay="0"/>
                                          </p:stCondLst>
                                        </p:cTn>
                                        <p:tgtEl>
                                          <p:spTgt spid="53"/>
                                        </p:tgtEl>
                                        <p:attrNameLst>
                                          <p:attrName>style.visibility</p:attrName>
                                        </p:attrNameLst>
                                      </p:cBhvr>
                                      <p:to>
                                        <p:strVal val="visible"/>
                                      </p:to>
                                    </p:set>
                                    <p:anim calcmode="lin" valueType="num">
                                      <p:cBhvr additive="base">
                                        <p:cTn id="517" dur="4000" fill="hold"/>
                                        <p:tgtEl>
                                          <p:spTgt spid="53"/>
                                        </p:tgtEl>
                                        <p:attrNameLst>
                                          <p:attrName>ppt_x</p:attrName>
                                        </p:attrNameLst>
                                      </p:cBhvr>
                                      <p:tavLst>
                                        <p:tav tm="0">
                                          <p:val>
                                            <p:strVal val="#ppt_x"/>
                                          </p:val>
                                        </p:tav>
                                        <p:tav tm="100000">
                                          <p:val>
                                            <p:strVal val="#ppt_x"/>
                                          </p:val>
                                        </p:tav>
                                      </p:tavLst>
                                    </p:anim>
                                    <p:anim calcmode="lin" valueType="num">
                                      <p:cBhvr additive="base">
                                        <p:cTn id="518" dur="4000" fill="hold"/>
                                        <p:tgtEl>
                                          <p:spTgt spid="53"/>
                                        </p:tgtEl>
                                        <p:attrNameLst>
                                          <p:attrName>ppt_y</p:attrName>
                                        </p:attrNameLst>
                                      </p:cBhvr>
                                      <p:tavLst>
                                        <p:tav tm="0">
                                          <p:val>
                                            <p:strVal val="0-#ppt_h/2"/>
                                          </p:val>
                                        </p:tav>
                                        <p:tav tm="100000">
                                          <p:val>
                                            <p:strVal val="#ppt_y"/>
                                          </p:val>
                                        </p:tav>
                                      </p:tavLst>
                                    </p:anim>
                                  </p:childTnLst>
                                </p:cTn>
                              </p:par>
                              <p:par>
                                <p:cTn id="519" presetID="19" presetClass="entr" presetSubtype="5" fill="hold" grpId="1" nodeType="withEffect">
                                  <p:stCondLst>
                                    <p:cond delay="0"/>
                                  </p:stCondLst>
                                  <p:childTnLst>
                                    <p:set>
                                      <p:cBhvr>
                                        <p:cTn id="520" dur="1" fill="hold">
                                          <p:stCondLst>
                                            <p:cond delay="0"/>
                                          </p:stCondLst>
                                        </p:cTn>
                                        <p:tgtEl>
                                          <p:spTgt spid="53"/>
                                        </p:tgtEl>
                                        <p:attrNameLst>
                                          <p:attrName>style.visibility</p:attrName>
                                        </p:attrNameLst>
                                      </p:cBhvr>
                                      <p:to>
                                        <p:strVal val="visible"/>
                                      </p:to>
                                    </p:set>
                                    <p:anim calcmode="lin" valueType="num">
                                      <p:cBhvr>
                                        <p:cTn id="521" dur="4000" fill="hold"/>
                                        <p:tgtEl>
                                          <p:spTgt spid="53"/>
                                        </p:tgtEl>
                                        <p:attrNameLst>
                                          <p:attrName>ppt_w</p:attrName>
                                        </p:attrNameLst>
                                      </p:cBhvr>
                                      <p:tavLst>
                                        <p:tav tm="0">
                                          <p:val>
                                            <p:strVal val="#ppt_w"/>
                                          </p:val>
                                        </p:tav>
                                        <p:tav tm="100000">
                                          <p:val>
                                            <p:strVal val="#ppt_w"/>
                                          </p:val>
                                        </p:tav>
                                      </p:tavLst>
                                    </p:anim>
                                    <p:anim calcmode="lin" valueType="num">
                                      <p:cBhvr>
                                        <p:cTn id="522" dur="4000" fill="hold"/>
                                        <p:tgtEl>
                                          <p:spTgt spid="53"/>
                                        </p:tgtEl>
                                        <p:attrNameLst>
                                          <p:attrName>ppt_h</p:attrName>
                                        </p:attrNameLst>
                                      </p:cBhvr>
                                      <p:tavLst>
                                        <p:tav tm="0" fmla="#ppt_h*sin(2.5*pi*$)">
                                          <p:val>
                                            <p:fltVal val="0"/>
                                          </p:val>
                                        </p:tav>
                                        <p:tav tm="100000">
                                          <p:val>
                                            <p:fltVal val="1"/>
                                          </p:val>
                                        </p:tav>
                                      </p:tavLst>
                                    </p:anim>
                                  </p:childTnLst>
                                </p:cTn>
                              </p:par>
                              <p:par>
                                <p:cTn id="523" presetID="2" presetClass="exit" presetSubtype="4" fill="hold" grpId="2" nodeType="withEffect">
                                  <p:stCondLst>
                                    <p:cond delay="0"/>
                                  </p:stCondLst>
                                  <p:childTnLst>
                                    <p:anim calcmode="lin" valueType="num">
                                      <p:cBhvr additive="base">
                                        <p:cTn id="524" dur="4500"/>
                                        <p:tgtEl>
                                          <p:spTgt spid="53"/>
                                        </p:tgtEl>
                                        <p:attrNameLst>
                                          <p:attrName>ppt_x</p:attrName>
                                        </p:attrNameLst>
                                      </p:cBhvr>
                                      <p:tavLst>
                                        <p:tav tm="0">
                                          <p:val>
                                            <p:strVal val="ppt_x"/>
                                          </p:val>
                                        </p:tav>
                                        <p:tav tm="100000">
                                          <p:val>
                                            <p:strVal val="ppt_x"/>
                                          </p:val>
                                        </p:tav>
                                      </p:tavLst>
                                    </p:anim>
                                    <p:anim calcmode="lin" valueType="num">
                                      <p:cBhvr additive="base">
                                        <p:cTn id="525" dur="4500"/>
                                        <p:tgtEl>
                                          <p:spTgt spid="53"/>
                                        </p:tgtEl>
                                        <p:attrNameLst>
                                          <p:attrName>ppt_y</p:attrName>
                                        </p:attrNameLst>
                                      </p:cBhvr>
                                      <p:tavLst>
                                        <p:tav tm="0">
                                          <p:val>
                                            <p:strVal val="ppt_y"/>
                                          </p:val>
                                        </p:tav>
                                        <p:tav tm="100000">
                                          <p:val>
                                            <p:strVal val="1+ppt_h/2"/>
                                          </p:val>
                                        </p:tav>
                                      </p:tavLst>
                                    </p:anim>
                                    <p:set>
                                      <p:cBhvr>
                                        <p:cTn id="526" dur="1" fill="hold">
                                          <p:stCondLst>
                                            <p:cond delay="4499"/>
                                          </p:stCondLst>
                                        </p:cTn>
                                        <p:tgtEl>
                                          <p:spTgt spid="53"/>
                                        </p:tgtEl>
                                        <p:attrNameLst>
                                          <p:attrName>style.visibility</p:attrName>
                                        </p:attrNameLst>
                                      </p:cBhvr>
                                      <p:to>
                                        <p:strVal val="hidden"/>
                                      </p:to>
                                    </p:set>
                                  </p:childTnLst>
                                </p:cTn>
                              </p:par>
                              <p:par>
                                <p:cTn id="527" presetID="3" presetClass="exit" presetSubtype="10" fill="hold" grpId="3" nodeType="withEffect">
                                  <p:stCondLst>
                                    <p:cond delay="0"/>
                                  </p:stCondLst>
                                  <p:childTnLst>
                                    <p:animEffect transition="out" filter="blinds(horizontal)">
                                      <p:cBhvr>
                                        <p:cTn id="528" dur="6000"/>
                                        <p:tgtEl>
                                          <p:spTgt spid="53"/>
                                        </p:tgtEl>
                                      </p:cBhvr>
                                    </p:animEffect>
                                    <p:set>
                                      <p:cBhvr>
                                        <p:cTn id="529" dur="1" fill="hold">
                                          <p:stCondLst>
                                            <p:cond delay="5999"/>
                                          </p:stCondLst>
                                        </p:cTn>
                                        <p:tgtEl>
                                          <p:spTgt spid="53"/>
                                        </p:tgtEl>
                                        <p:attrNameLst>
                                          <p:attrName>style.visibility</p:attrName>
                                        </p:attrNameLst>
                                      </p:cBhvr>
                                      <p:to>
                                        <p:strVal val="hidden"/>
                                      </p:to>
                                    </p:set>
                                  </p:childTnLst>
                                </p:cTn>
                              </p:par>
                              <p:par>
                                <p:cTn id="530" presetID="2" presetClass="entr" presetSubtype="1" fill="hold" grpId="0" nodeType="withEffect">
                                  <p:stCondLst>
                                    <p:cond delay="0"/>
                                  </p:stCondLst>
                                  <p:childTnLst>
                                    <p:set>
                                      <p:cBhvr>
                                        <p:cTn id="531" dur="1" fill="hold">
                                          <p:stCondLst>
                                            <p:cond delay="0"/>
                                          </p:stCondLst>
                                        </p:cTn>
                                        <p:tgtEl>
                                          <p:spTgt spid="62"/>
                                        </p:tgtEl>
                                        <p:attrNameLst>
                                          <p:attrName>style.visibility</p:attrName>
                                        </p:attrNameLst>
                                      </p:cBhvr>
                                      <p:to>
                                        <p:strVal val="visible"/>
                                      </p:to>
                                    </p:set>
                                    <p:anim calcmode="lin" valueType="num">
                                      <p:cBhvr additive="base">
                                        <p:cTn id="532" dur="4000" fill="hold"/>
                                        <p:tgtEl>
                                          <p:spTgt spid="62"/>
                                        </p:tgtEl>
                                        <p:attrNameLst>
                                          <p:attrName>ppt_x</p:attrName>
                                        </p:attrNameLst>
                                      </p:cBhvr>
                                      <p:tavLst>
                                        <p:tav tm="0">
                                          <p:val>
                                            <p:strVal val="#ppt_x"/>
                                          </p:val>
                                        </p:tav>
                                        <p:tav tm="100000">
                                          <p:val>
                                            <p:strVal val="#ppt_x"/>
                                          </p:val>
                                        </p:tav>
                                      </p:tavLst>
                                    </p:anim>
                                    <p:anim calcmode="lin" valueType="num">
                                      <p:cBhvr additive="base">
                                        <p:cTn id="533" dur="4000" fill="hold"/>
                                        <p:tgtEl>
                                          <p:spTgt spid="62"/>
                                        </p:tgtEl>
                                        <p:attrNameLst>
                                          <p:attrName>ppt_y</p:attrName>
                                        </p:attrNameLst>
                                      </p:cBhvr>
                                      <p:tavLst>
                                        <p:tav tm="0">
                                          <p:val>
                                            <p:strVal val="0-#ppt_h/2"/>
                                          </p:val>
                                        </p:tav>
                                        <p:tav tm="100000">
                                          <p:val>
                                            <p:strVal val="#ppt_y"/>
                                          </p:val>
                                        </p:tav>
                                      </p:tavLst>
                                    </p:anim>
                                  </p:childTnLst>
                                </p:cTn>
                              </p:par>
                              <p:par>
                                <p:cTn id="534" presetID="19" presetClass="entr" presetSubtype="5" fill="hold" grpId="1" nodeType="withEffect">
                                  <p:stCondLst>
                                    <p:cond delay="0"/>
                                  </p:stCondLst>
                                  <p:childTnLst>
                                    <p:set>
                                      <p:cBhvr>
                                        <p:cTn id="535" dur="1" fill="hold">
                                          <p:stCondLst>
                                            <p:cond delay="0"/>
                                          </p:stCondLst>
                                        </p:cTn>
                                        <p:tgtEl>
                                          <p:spTgt spid="62"/>
                                        </p:tgtEl>
                                        <p:attrNameLst>
                                          <p:attrName>style.visibility</p:attrName>
                                        </p:attrNameLst>
                                      </p:cBhvr>
                                      <p:to>
                                        <p:strVal val="visible"/>
                                      </p:to>
                                    </p:set>
                                    <p:anim calcmode="lin" valueType="num">
                                      <p:cBhvr>
                                        <p:cTn id="536" dur="4000" fill="hold"/>
                                        <p:tgtEl>
                                          <p:spTgt spid="62"/>
                                        </p:tgtEl>
                                        <p:attrNameLst>
                                          <p:attrName>ppt_w</p:attrName>
                                        </p:attrNameLst>
                                      </p:cBhvr>
                                      <p:tavLst>
                                        <p:tav tm="0">
                                          <p:val>
                                            <p:strVal val="#ppt_w"/>
                                          </p:val>
                                        </p:tav>
                                        <p:tav tm="100000">
                                          <p:val>
                                            <p:strVal val="#ppt_w"/>
                                          </p:val>
                                        </p:tav>
                                      </p:tavLst>
                                    </p:anim>
                                    <p:anim calcmode="lin" valueType="num">
                                      <p:cBhvr>
                                        <p:cTn id="537" dur="4000" fill="hold"/>
                                        <p:tgtEl>
                                          <p:spTgt spid="62"/>
                                        </p:tgtEl>
                                        <p:attrNameLst>
                                          <p:attrName>ppt_h</p:attrName>
                                        </p:attrNameLst>
                                      </p:cBhvr>
                                      <p:tavLst>
                                        <p:tav tm="0" fmla="#ppt_h*sin(2.5*pi*$)">
                                          <p:val>
                                            <p:fltVal val="0"/>
                                          </p:val>
                                        </p:tav>
                                        <p:tav tm="100000">
                                          <p:val>
                                            <p:fltVal val="1"/>
                                          </p:val>
                                        </p:tav>
                                      </p:tavLst>
                                    </p:anim>
                                  </p:childTnLst>
                                </p:cTn>
                              </p:par>
                              <p:par>
                                <p:cTn id="538" presetID="2" presetClass="exit" presetSubtype="4" fill="hold" grpId="2" nodeType="withEffect">
                                  <p:stCondLst>
                                    <p:cond delay="0"/>
                                  </p:stCondLst>
                                  <p:childTnLst>
                                    <p:anim calcmode="lin" valueType="num">
                                      <p:cBhvr additive="base">
                                        <p:cTn id="539" dur="4500"/>
                                        <p:tgtEl>
                                          <p:spTgt spid="62"/>
                                        </p:tgtEl>
                                        <p:attrNameLst>
                                          <p:attrName>ppt_x</p:attrName>
                                        </p:attrNameLst>
                                      </p:cBhvr>
                                      <p:tavLst>
                                        <p:tav tm="0">
                                          <p:val>
                                            <p:strVal val="ppt_x"/>
                                          </p:val>
                                        </p:tav>
                                        <p:tav tm="100000">
                                          <p:val>
                                            <p:strVal val="ppt_x"/>
                                          </p:val>
                                        </p:tav>
                                      </p:tavLst>
                                    </p:anim>
                                    <p:anim calcmode="lin" valueType="num">
                                      <p:cBhvr additive="base">
                                        <p:cTn id="540" dur="4500"/>
                                        <p:tgtEl>
                                          <p:spTgt spid="62"/>
                                        </p:tgtEl>
                                        <p:attrNameLst>
                                          <p:attrName>ppt_y</p:attrName>
                                        </p:attrNameLst>
                                      </p:cBhvr>
                                      <p:tavLst>
                                        <p:tav tm="0">
                                          <p:val>
                                            <p:strVal val="ppt_y"/>
                                          </p:val>
                                        </p:tav>
                                        <p:tav tm="100000">
                                          <p:val>
                                            <p:strVal val="1+ppt_h/2"/>
                                          </p:val>
                                        </p:tav>
                                      </p:tavLst>
                                    </p:anim>
                                    <p:set>
                                      <p:cBhvr>
                                        <p:cTn id="541" dur="1" fill="hold">
                                          <p:stCondLst>
                                            <p:cond delay="4499"/>
                                          </p:stCondLst>
                                        </p:cTn>
                                        <p:tgtEl>
                                          <p:spTgt spid="62"/>
                                        </p:tgtEl>
                                        <p:attrNameLst>
                                          <p:attrName>style.visibility</p:attrName>
                                        </p:attrNameLst>
                                      </p:cBhvr>
                                      <p:to>
                                        <p:strVal val="hidden"/>
                                      </p:to>
                                    </p:set>
                                  </p:childTnLst>
                                </p:cTn>
                              </p:par>
                              <p:par>
                                <p:cTn id="542" presetID="3" presetClass="exit" presetSubtype="10" fill="hold" grpId="3" nodeType="withEffect">
                                  <p:stCondLst>
                                    <p:cond delay="0"/>
                                  </p:stCondLst>
                                  <p:childTnLst>
                                    <p:animEffect transition="out" filter="blinds(horizontal)">
                                      <p:cBhvr>
                                        <p:cTn id="543" dur="6000"/>
                                        <p:tgtEl>
                                          <p:spTgt spid="62"/>
                                        </p:tgtEl>
                                      </p:cBhvr>
                                    </p:animEffect>
                                    <p:set>
                                      <p:cBhvr>
                                        <p:cTn id="544" dur="1" fill="hold">
                                          <p:stCondLst>
                                            <p:cond delay="5999"/>
                                          </p:stCondLst>
                                        </p:cTn>
                                        <p:tgtEl>
                                          <p:spTgt spid="62"/>
                                        </p:tgtEl>
                                        <p:attrNameLst>
                                          <p:attrName>style.visibility</p:attrName>
                                        </p:attrNameLst>
                                      </p:cBhvr>
                                      <p:to>
                                        <p:strVal val="hidden"/>
                                      </p:to>
                                    </p:set>
                                  </p:childTnLst>
                                </p:cTn>
                              </p:par>
                              <p:par>
                                <p:cTn id="545" presetID="2" presetClass="entr" presetSubtype="1" fill="hold" grpId="0" nodeType="withEffect">
                                  <p:stCondLst>
                                    <p:cond delay="0"/>
                                  </p:stCondLst>
                                  <p:childTnLst>
                                    <p:set>
                                      <p:cBhvr>
                                        <p:cTn id="546" dur="1" fill="hold">
                                          <p:stCondLst>
                                            <p:cond delay="0"/>
                                          </p:stCondLst>
                                        </p:cTn>
                                        <p:tgtEl>
                                          <p:spTgt spid="61"/>
                                        </p:tgtEl>
                                        <p:attrNameLst>
                                          <p:attrName>style.visibility</p:attrName>
                                        </p:attrNameLst>
                                      </p:cBhvr>
                                      <p:to>
                                        <p:strVal val="visible"/>
                                      </p:to>
                                    </p:set>
                                    <p:anim calcmode="lin" valueType="num">
                                      <p:cBhvr additive="base">
                                        <p:cTn id="547" dur="4000" fill="hold"/>
                                        <p:tgtEl>
                                          <p:spTgt spid="61"/>
                                        </p:tgtEl>
                                        <p:attrNameLst>
                                          <p:attrName>ppt_x</p:attrName>
                                        </p:attrNameLst>
                                      </p:cBhvr>
                                      <p:tavLst>
                                        <p:tav tm="0">
                                          <p:val>
                                            <p:strVal val="#ppt_x"/>
                                          </p:val>
                                        </p:tav>
                                        <p:tav tm="100000">
                                          <p:val>
                                            <p:strVal val="#ppt_x"/>
                                          </p:val>
                                        </p:tav>
                                      </p:tavLst>
                                    </p:anim>
                                    <p:anim calcmode="lin" valueType="num">
                                      <p:cBhvr additive="base">
                                        <p:cTn id="548" dur="4000" fill="hold"/>
                                        <p:tgtEl>
                                          <p:spTgt spid="61"/>
                                        </p:tgtEl>
                                        <p:attrNameLst>
                                          <p:attrName>ppt_y</p:attrName>
                                        </p:attrNameLst>
                                      </p:cBhvr>
                                      <p:tavLst>
                                        <p:tav tm="0">
                                          <p:val>
                                            <p:strVal val="0-#ppt_h/2"/>
                                          </p:val>
                                        </p:tav>
                                        <p:tav tm="100000">
                                          <p:val>
                                            <p:strVal val="#ppt_y"/>
                                          </p:val>
                                        </p:tav>
                                      </p:tavLst>
                                    </p:anim>
                                  </p:childTnLst>
                                </p:cTn>
                              </p:par>
                              <p:par>
                                <p:cTn id="549" presetID="19" presetClass="entr" presetSubtype="5" fill="hold" grpId="1" nodeType="withEffect">
                                  <p:stCondLst>
                                    <p:cond delay="0"/>
                                  </p:stCondLst>
                                  <p:childTnLst>
                                    <p:set>
                                      <p:cBhvr>
                                        <p:cTn id="550" dur="1" fill="hold">
                                          <p:stCondLst>
                                            <p:cond delay="0"/>
                                          </p:stCondLst>
                                        </p:cTn>
                                        <p:tgtEl>
                                          <p:spTgt spid="61"/>
                                        </p:tgtEl>
                                        <p:attrNameLst>
                                          <p:attrName>style.visibility</p:attrName>
                                        </p:attrNameLst>
                                      </p:cBhvr>
                                      <p:to>
                                        <p:strVal val="visible"/>
                                      </p:to>
                                    </p:set>
                                    <p:anim calcmode="lin" valueType="num">
                                      <p:cBhvr>
                                        <p:cTn id="551" dur="4000" fill="hold"/>
                                        <p:tgtEl>
                                          <p:spTgt spid="61"/>
                                        </p:tgtEl>
                                        <p:attrNameLst>
                                          <p:attrName>ppt_w</p:attrName>
                                        </p:attrNameLst>
                                      </p:cBhvr>
                                      <p:tavLst>
                                        <p:tav tm="0">
                                          <p:val>
                                            <p:strVal val="#ppt_w"/>
                                          </p:val>
                                        </p:tav>
                                        <p:tav tm="100000">
                                          <p:val>
                                            <p:strVal val="#ppt_w"/>
                                          </p:val>
                                        </p:tav>
                                      </p:tavLst>
                                    </p:anim>
                                    <p:anim calcmode="lin" valueType="num">
                                      <p:cBhvr>
                                        <p:cTn id="552" dur="4000" fill="hold"/>
                                        <p:tgtEl>
                                          <p:spTgt spid="61"/>
                                        </p:tgtEl>
                                        <p:attrNameLst>
                                          <p:attrName>ppt_h</p:attrName>
                                        </p:attrNameLst>
                                      </p:cBhvr>
                                      <p:tavLst>
                                        <p:tav tm="0" fmla="#ppt_h*sin(2.5*pi*$)">
                                          <p:val>
                                            <p:fltVal val="0"/>
                                          </p:val>
                                        </p:tav>
                                        <p:tav tm="100000">
                                          <p:val>
                                            <p:fltVal val="1"/>
                                          </p:val>
                                        </p:tav>
                                      </p:tavLst>
                                    </p:anim>
                                  </p:childTnLst>
                                </p:cTn>
                              </p:par>
                              <p:par>
                                <p:cTn id="553" presetID="2" presetClass="exit" presetSubtype="4" fill="hold" grpId="2" nodeType="withEffect">
                                  <p:stCondLst>
                                    <p:cond delay="0"/>
                                  </p:stCondLst>
                                  <p:childTnLst>
                                    <p:anim calcmode="lin" valueType="num">
                                      <p:cBhvr additive="base">
                                        <p:cTn id="554" dur="4500"/>
                                        <p:tgtEl>
                                          <p:spTgt spid="61"/>
                                        </p:tgtEl>
                                        <p:attrNameLst>
                                          <p:attrName>ppt_x</p:attrName>
                                        </p:attrNameLst>
                                      </p:cBhvr>
                                      <p:tavLst>
                                        <p:tav tm="0">
                                          <p:val>
                                            <p:strVal val="ppt_x"/>
                                          </p:val>
                                        </p:tav>
                                        <p:tav tm="100000">
                                          <p:val>
                                            <p:strVal val="ppt_x"/>
                                          </p:val>
                                        </p:tav>
                                      </p:tavLst>
                                    </p:anim>
                                    <p:anim calcmode="lin" valueType="num">
                                      <p:cBhvr additive="base">
                                        <p:cTn id="555" dur="4500"/>
                                        <p:tgtEl>
                                          <p:spTgt spid="61"/>
                                        </p:tgtEl>
                                        <p:attrNameLst>
                                          <p:attrName>ppt_y</p:attrName>
                                        </p:attrNameLst>
                                      </p:cBhvr>
                                      <p:tavLst>
                                        <p:tav tm="0">
                                          <p:val>
                                            <p:strVal val="ppt_y"/>
                                          </p:val>
                                        </p:tav>
                                        <p:tav tm="100000">
                                          <p:val>
                                            <p:strVal val="1+ppt_h/2"/>
                                          </p:val>
                                        </p:tav>
                                      </p:tavLst>
                                    </p:anim>
                                    <p:set>
                                      <p:cBhvr>
                                        <p:cTn id="556" dur="1" fill="hold">
                                          <p:stCondLst>
                                            <p:cond delay="4499"/>
                                          </p:stCondLst>
                                        </p:cTn>
                                        <p:tgtEl>
                                          <p:spTgt spid="61"/>
                                        </p:tgtEl>
                                        <p:attrNameLst>
                                          <p:attrName>style.visibility</p:attrName>
                                        </p:attrNameLst>
                                      </p:cBhvr>
                                      <p:to>
                                        <p:strVal val="hidden"/>
                                      </p:to>
                                    </p:set>
                                  </p:childTnLst>
                                </p:cTn>
                              </p:par>
                              <p:par>
                                <p:cTn id="557" presetID="3" presetClass="exit" presetSubtype="10" fill="hold" grpId="3" nodeType="withEffect">
                                  <p:stCondLst>
                                    <p:cond delay="0"/>
                                  </p:stCondLst>
                                  <p:childTnLst>
                                    <p:animEffect transition="out" filter="blinds(horizontal)">
                                      <p:cBhvr>
                                        <p:cTn id="558" dur="6000"/>
                                        <p:tgtEl>
                                          <p:spTgt spid="61"/>
                                        </p:tgtEl>
                                      </p:cBhvr>
                                    </p:animEffect>
                                    <p:set>
                                      <p:cBhvr>
                                        <p:cTn id="559" dur="1" fill="hold">
                                          <p:stCondLst>
                                            <p:cond delay="5999"/>
                                          </p:stCondLst>
                                        </p:cTn>
                                        <p:tgtEl>
                                          <p:spTgt spid="61"/>
                                        </p:tgtEl>
                                        <p:attrNameLst>
                                          <p:attrName>style.visibility</p:attrName>
                                        </p:attrNameLst>
                                      </p:cBhvr>
                                      <p:to>
                                        <p:strVal val="hidden"/>
                                      </p:to>
                                    </p:set>
                                  </p:childTnLst>
                                </p:cTn>
                              </p:par>
                              <p:par>
                                <p:cTn id="560" presetID="2" presetClass="entr" presetSubtype="1" fill="hold" grpId="0" nodeType="withEffect">
                                  <p:stCondLst>
                                    <p:cond delay="0"/>
                                  </p:stCondLst>
                                  <p:childTnLst>
                                    <p:set>
                                      <p:cBhvr>
                                        <p:cTn id="561" dur="1" fill="hold">
                                          <p:stCondLst>
                                            <p:cond delay="0"/>
                                          </p:stCondLst>
                                        </p:cTn>
                                        <p:tgtEl>
                                          <p:spTgt spid="60"/>
                                        </p:tgtEl>
                                        <p:attrNameLst>
                                          <p:attrName>style.visibility</p:attrName>
                                        </p:attrNameLst>
                                      </p:cBhvr>
                                      <p:to>
                                        <p:strVal val="visible"/>
                                      </p:to>
                                    </p:set>
                                    <p:anim calcmode="lin" valueType="num">
                                      <p:cBhvr additive="base">
                                        <p:cTn id="562" dur="4000" fill="hold"/>
                                        <p:tgtEl>
                                          <p:spTgt spid="60"/>
                                        </p:tgtEl>
                                        <p:attrNameLst>
                                          <p:attrName>ppt_x</p:attrName>
                                        </p:attrNameLst>
                                      </p:cBhvr>
                                      <p:tavLst>
                                        <p:tav tm="0">
                                          <p:val>
                                            <p:strVal val="#ppt_x"/>
                                          </p:val>
                                        </p:tav>
                                        <p:tav tm="100000">
                                          <p:val>
                                            <p:strVal val="#ppt_x"/>
                                          </p:val>
                                        </p:tav>
                                      </p:tavLst>
                                    </p:anim>
                                    <p:anim calcmode="lin" valueType="num">
                                      <p:cBhvr additive="base">
                                        <p:cTn id="563" dur="4000" fill="hold"/>
                                        <p:tgtEl>
                                          <p:spTgt spid="60"/>
                                        </p:tgtEl>
                                        <p:attrNameLst>
                                          <p:attrName>ppt_y</p:attrName>
                                        </p:attrNameLst>
                                      </p:cBhvr>
                                      <p:tavLst>
                                        <p:tav tm="0">
                                          <p:val>
                                            <p:strVal val="0-#ppt_h/2"/>
                                          </p:val>
                                        </p:tav>
                                        <p:tav tm="100000">
                                          <p:val>
                                            <p:strVal val="#ppt_y"/>
                                          </p:val>
                                        </p:tav>
                                      </p:tavLst>
                                    </p:anim>
                                  </p:childTnLst>
                                </p:cTn>
                              </p:par>
                              <p:par>
                                <p:cTn id="564" presetID="19" presetClass="entr" presetSubtype="5" fill="hold" grpId="1" nodeType="withEffect">
                                  <p:stCondLst>
                                    <p:cond delay="0"/>
                                  </p:stCondLst>
                                  <p:childTnLst>
                                    <p:set>
                                      <p:cBhvr>
                                        <p:cTn id="565" dur="1" fill="hold">
                                          <p:stCondLst>
                                            <p:cond delay="0"/>
                                          </p:stCondLst>
                                        </p:cTn>
                                        <p:tgtEl>
                                          <p:spTgt spid="60"/>
                                        </p:tgtEl>
                                        <p:attrNameLst>
                                          <p:attrName>style.visibility</p:attrName>
                                        </p:attrNameLst>
                                      </p:cBhvr>
                                      <p:to>
                                        <p:strVal val="visible"/>
                                      </p:to>
                                    </p:set>
                                    <p:anim calcmode="lin" valueType="num">
                                      <p:cBhvr>
                                        <p:cTn id="566" dur="4000" fill="hold"/>
                                        <p:tgtEl>
                                          <p:spTgt spid="60"/>
                                        </p:tgtEl>
                                        <p:attrNameLst>
                                          <p:attrName>ppt_w</p:attrName>
                                        </p:attrNameLst>
                                      </p:cBhvr>
                                      <p:tavLst>
                                        <p:tav tm="0">
                                          <p:val>
                                            <p:strVal val="#ppt_w"/>
                                          </p:val>
                                        </p:tav>
                                        <p:tav tm="100000">
                                          <p:val>
                                            <p:strVal val="#ppt_w"/>
                                          </p:val>
                                        </p:tav>
                                      </p:tavLst>
                                    </p:anim>
                                    <p:anim calcmode="lin" valueType="num">
                                      <p:cBhvr>
                                        <p:cTn id="567" dur="4000" fill="hold"/>
                                        <p:tgtEl>
                                          <p:spTgt spid="60"/>
                                        </p:tgtEl>
                                        <p:attrNameLst>
                                          <p:attrName>ppt_h</p:attrName>
                                        </p:attrNameLst>
                                      </p:cBhvr>
                                      <p:tavLst>
                                        <p:tav tm="0" fmla="#ppt_h*sin(2.5*pi*$)">
                                          <p:val>
                                            <p:fltVal val="0"/>
                                          </p:val>
                                        </p:tav>
                                        <p:tav tm="100000">
                                          <p:val>
                                            <p:fltVal val="1"/>
                                          </p:val>
                                        </p:tav>
                                      </p:tavLst>
                                    </p:anim>
                                  </p:childTnLst>
                                </p:cTn>
                              </p:par>
                              <p:par>
                                <p:cTn id="568" presetID="2" presetClass="exit" presetSubtype="4" fill="hold" grpId="2" nodeType="withEffect">
                                  <p:stCondLst>
                                    <p:cond delay="0"/>
                                  </p:stCondLst>
                                  <p:childTnLst>
                                    <p:anim calcmode="lin" valueType="num">
                                      <p:cBhvr additive="base">
                                        <p:cTn id="569" dur="4500"/>
                                        <p:tgtEl>
                                          <p:spTgt spid="60"/>
                                        </p:tgtEl>
                                        <p:attrNameLst>
                                          <p:attrName>ppt_x</p:attrName>
                                        </p:attrNameLst>
                                      </p:cBhvr>
                                      <p:tavLst>
                                        <p:tav tm="0">
                                          <p:val>
                                            <p:strVal val="ppt_x"/>
                                          </p:val>
                                        </p:tav>
                                        <p:tav tm="100000">
                                          <p:val>
                                            <p:strVal val="ppt_x"/>
                                          </p:val>
                                        </p:tav>
                                      </p:tavLst>
                                    </p:anim>
                                    <p:anim calcmode="lin" valueType="num">
                                      <p:cBhvr additive="base">
                                        <p:cTn id="570" dur="4500"/>
                                        <p:tgtEl>
                                          <p:spTgt spid="60"/>
                                        </p:tgtEl>
                                        <p:attrNameLst>
                                          <p:attrName>ppt_y</p:attrName>
                                        </p:attrNameLst>
                                      </p:cBhvr>
                                      <p:tavLst>
                                        <p:tav tm="0">
                                          <p:val>
                                            <p:strVal val="ppt_y"/>
                                          </p:val>
                                        </p:tav>
                                        <p:tav tm="100000">
                                          <p:val>
                                            <p:strVal val="1+ppt_h/2"/>
                                          </p:val>
                                        </p:tav>
                                      </p:tavLst>
                                    </p:anim>
                                    <p:set>
                                      <p:cBhvr>
                                        <p:cTn id="571" dur="1" fill="hold">
                                          <p:stCondLst>
                                            <p:cond delay="4499"/>
                                          </p:stCondLst>
                                        </p:cTn>
                                        <p:tgtEl>
                                          <p:spTgt spid="60"/>
                                        </p:tgtEl>
                                        <p:attrNameLst>
                                          <p:attrName>style.visibility</p:attrName>
                                        </p:attrNameLst>
                                      </p:cBhvr>
                                      <p:to>
                                        <p:strVal val="hidden"/>
                                      </p:to>
                                    </p:set>
                                  </p:childTnLst>
                                </p:cTn>
                              </p:par>
                              <p:par>
                                <p:cTn id="572" presetID="3" presetClass="exit" presetSubtype="10" fill="hold" grpId="3" nodeType="withEffect">
                                  <p:stCondLst>
                                    <p:cond delay="0"/>
                                  </p:stCondLst>
                                  <p:childTnLst>
                                    <p:animEffect transition="out" filter="blinds(horizontal)">
                                      <p:cBhvr>
                                        <p:cTn id="573" dur="6000"/>
                                        <p:tgtEl>
                                          <p:spTgt spid="60"/>
                                        </p:tgtEl>
                                      </p:cBhvr>
                                    </p:animEffect>
                                    <p:set>
                                      <p:cBhvr>
                                        <p:cTn id="574" dur="1" fill="hold">
                                          <p:stCondLst>
                                            <p:cond delay="5999"/>
                                          </p:stCondLst>
                                        </p:cTn>
                                        <p:tgtEl>
                                          <p:spTgt spid="60"/>
                                        </p:tgtEl>
                                        <p:attrNameLst>
                                          <p:attrName>style.visibility</p:attrName>
                                        </p:attrNameLst>
                                      </p:cBhvr>
                                      <p:to>
                                        <p:strVal val="hidden"/>
                                      </p:to>
                                    </p:set>
                                  </p:childTnLst>
                                </p:cTn>
                              </p:par>
                              <p:par>
                                <p:cTn id="575" presetID="2" presetClass="entr" presetSubtype="1" fill="hold" grpId="0" nodeType="withEffect">
                                  <p:stCondLst>
                                    <p:cond delay="0"/>
                                  </p:stCondLst>
                                  <p:childTnLst>
                                    <p:set>
                                      <p:cBhvr>
                                        <p:cTn id="576" dur="1" fill="hold">
                                          <p:stCondLst>
                                            <p:cond delay="0"/>
                                          </p:stCondLst>
                                        </p:cTn>
                                        <p:tgtEl>
                                          <p:spTgt spid="59"/>
                                        </p:tgtEl>
                                        <p:attrNameLst>
                                          <p:attrName>style.visibility</p:attrName>
                                        </p:attrNameLst>
                                      </p:cBhvr>
                                      <p:to>
                                        <p:strVal val="visible"/>
                                      </p:to>
                                    </p:set>
                                    <p:anim calcmode="lin" valueType="num">
                                      <p:cBhvr additive="base">
                                        <p:cTn id="577" dur="4000" fill="hold"/>
                                        <p:tgtEl>
                                          <p:spTgt spid="59"/>
                                        </p:tgtEl>
                                        <p:attrNameLst>
                                          <p:attrName>ppt_x</p:attrName>
                                        </p:attrNameLst>
                                      </p:cBhvr>
                                      <p:tavLst>
                                        <p:tav tm="0">
                                          <p:val>
                                            <p:strVal val="#ppt_x"/>
                                          </p:val>
                                        </p:tav>
                                        <p:tav tm="100000">
                                          <p:val>
                                            <p:strVal val="#ppt_x"/>
                                          </p:val>
                                        </p:tav>
                                      </p:tavLst>
                                    </p:anim>
                                    <p:anim calcmode="lin" valueType="num">
                                      <p:cBhvr additive="base">
                                        <p:cTn id="578" dur="4000" fill="hold"/>
                                        <p:tgtEl>
                                          <p:spTgt spid="59"/>
                                        </p:tgtEl>
                                        <p:attrNameLst>
                                          <p:attrName>ppt_y</p:attrName>
                                        </p:attrNameLst>
                                      </p:cBhvr>
                                      <p:tavLst>
                                        <p:tav tm="0">
                                          <p:val>
                                            <p:strVal val="0-#ppt_h/2"/>
                                          </p:val>
                                        </p:tav>
                                        <p:tav tm="100000">
                                          <p:val>
                                            <p:strVal val="#ppt_y"/>
                                          </p:val>
                                        </p:tav>
                                      </p:tavLst>
                                    </p:anim>
                                  </p:childTnLst>
                                </p:cTn>
                              </p:par>
                              <p:par>
                                <p:cTn id="579" presetID="19" presetClass="entr" presetSubtype="5" fill="hold" grpId="1" nodeType="withEffect">
                                  <p:stCondLst>
                                    <p:cond delay="0"/>
                                  </p:stCondLst>
                                  <p:childTnLst>
                                    <p:set>
                                      <p:cBhvr>
                                        <p:cTn id="580" dur="1" fill="hold">
                                          <p:stCondLst>
                                            <p:cond delay="0"/>
                                          </p:stCondLst>
                                        </p:cTn>
                                        <p:tgtEl>
                                          <p:spTgt spid="59"/>
                                        </p:tgtEl>
                                        <p:attrNameLst>
                                          <p:attrName>style.visibility</p:attrName>
                                        </p:attrNameLst>
                                      </p:cBhvr>
                                      <p:to>
                                        <p:strVal val="visible"/>
                                      </p:to>
                                    </p:set>
                                    <p:anim calcmode="lin" valueType="num">
                                      <p:cBhvr>
                                        <p:cTn id="581" dur="4000" fill="hold"/>
                                        <p:tgtEl>
                                          <p:spTgt spid="59"/>
                                        </p:tgtEl>
                                        <p:attrNameLst>
                                          <p:attrName>ppt_w</p:attrName>
                                        </p:attrNameLst>
                                      </p:cBhvr>
                                      <p:tavLst>
                                        <p:tav tm="0">
                                          <p:val>
                                            <p:strVal val="#ppt_w"/>
                                          </p:val>
                                        </p:tav>
                                        <p:tav tm="100000">
                                          <p:val>
                                            <p:strVal val="#ppt_w"/>
                                          </p:val>
                                        </p:tav>
                                      </p:tavLst>
                                    </p:anim>
                                    <p:anim calcmode="lin" valueType="num">
                                      <p:cBhvr>
                                        <p:cTn id="582" dur="4000" fill="hold"/>
                                        <p:tgtEl>
                                          <p:spTgt spid="59"/>
                                        </p:tgtEl>
                                        <p:attrNameLst>
                                          <p:attrName>ppt_h</p:attrName>
                                        </p:attrNameLst>
                                      </p:cBhvr>
                                      <p:tavLst>
                                        <p:tav tm="0" fmla="#ppt_h*sin(2.5*pi*$)">
                                          <p:val>
                                            <p:fltVal val="0"/>
                                          </p:val>
                                        </p:tav>
                                        <p:tav tm="100000">
                                          <p:val>
                                            <p:fltVal val="1"/>
                                          </p:val>
                                        </p:tav>
                                      </p:tavLst>
                                    </p:anim>
                                  </p:childTnLst>
                                </p:cTn>
                              </p:par>
                              <p:par>
                                <p:cTn id="583" presetID="2" presetClass="exit" presetSubtype="4" fill="hold" grpId="2" nodeType="withEffect">
                                  <p:stCondLst>
                                    <p:cond delay="0"/>
                                  </p:stCondLst>
                                  <p:childTnLst>
                                    <p:anim calcmode="lin" valueType="num">
                                      <p:cBhvr additive="base">
                                        <p:cTn id="584" dur="4500"/>
                                        <p:tgtEl>
                                          <p:spTgt spid="59"/>
                                        </p:tgtEl>
                                        <p:attrNameLst>
                                          <p:attrName>ppt_x</p:attrName>
                                        </p:attrNameLst>
                                      </p:cBhvr>
                                      <p:tavLst>
                                        <p:tav tm="0">
                                          <p:val>
                                            <p:strVal val="ppt_x"/>
                                          </p:val>
                                        </p:tav>
                                        <p:tav tm="100000">
                                          <p:val>
                                            <p:strVal val="ppt_x"/>
                                          </p:val>
                                        </p:tav>
                                      </p:tavLst>
                                    </p:anim>
                                    <p:anim calcmode="lin" valueType="num">
                                      <p:cBhvr additive="base">
                                        <p:cTn id="585" dur="4500"/>
                                        <p:tgtEl>
                                          <p:spTgt spid="59"/>
                                        </p:tgtEl>
                                        <p:attrNameLst>
                                          <p:attrName>ppt_y</p:attrName>
                                        </p:attrNameLst>
                                      </p:cBhvr>
                                      <p:tavLst>
                                        <p:tav tm="0">
                                          <p:val>
                                            <p:strVal val="ppt_y"/>
                                          </p:val>
                                        </p:tav>
                                        <p:tav tm="100000">
                                          <p:val>
                                            <p:strVal val="1+ppt_h/2"/>
                                          </p:val>
                                        </p:tav>
                                      </p:tavLst>
                                    </p:anim>
                                    <p:set>
                                      <p:cBhvr>
                                        <p:cTn id="586" dur="1" fill="hold">
                                          <p:stCondLst>
                                            <p:cond delay="4499"/>
                                          </p:stCondLst>
                                        </p:cTn>
                                        <p:tgtEl>
                                          <p:spTgt spid="59"/>
                                        </p:tgtEl>
                                        <p:attrNameLst>
                                          <p:attrName>style.visibility</p:attrName>
                                        </p:attrNameLst>
                                      </p:cBhvr>
                                      <p:to>
                                        <p:strVal val="hidden"/>
                                      </p:to>
                                    </p:set>
                                  </p:childTnLst>
                                </p:cTn>
                              </p:par>
                              <p:par>
                                <p:cTn id="587" presetID="3" presetClass="exit" presetSubtype="10" fill="hold" grpId="3" nodeType="withEffect">
                                  <p:stCondLst>
                                    <p:cond delay="0"/>
                                  </p:stCondLst>
                                  <p:childTnLst>
                                    <p:animEffect transition="out" filter="blinds(horizontal)">
                                      <p:cBhvr>
                                        <p:cTn id="588" dur="6000"/>
                                        <p:tgtEl>
                                          <p:spTgt spid="59"/>
                                        </p:tgtEl>
                                      </p:cBhvr>
                                    </p:animEffect>
                                    <p:set>
                                      <p:cBhvr>
                                        <p:cTn id="589" dur="1" fill="hold">
                                          <p:stCondLst>
                                            <p:cond delay="5999"/>
                                          </p:stCondLst>
                                        </p:cTn>
                                        <p:tgtEl>
                                          <p:spTgt spid="59"/>
                                        </p:tgtEl>
                                        <p:attrNameLst>
                                          <p:attrName>style.visibility</p:attrName>
                                        </p:attrNameLst>
                                      </p:cBhvr>
                                      <p:to>
                                        <p:strVal val="hidden"/>
                                      </p:to>
                                    </p:set>
                                  </p:childTnLst>
                                </p:cTn>
                              </p:par>
                              <p:par>
                                <p:cTn id="590" presetID="2" presetClass="entr" presetSubtype="1" fill="hold" grpId="0" nodeType="withEffect">
                                  <p:stCondLst>
                                    <p:cond delay="0"/>
                                  </p:stCondLst>
                                  <p:childTnLst>
                                    <p:set>
                                      <p:cBhvr>
                                        <p:cTn id="591" dur="1" fill="hold">
                                          <p:stCondLst>
                                            <p:cond delay="0"/>
                                          </p:stCondLst>
                                        </p:cTn>
                                        <p:tgtEl>
                                          <p:spTgt spid="58"/>
                                        </p:tgtEl>
                                        <p:attrNameLst>
                                          <p:attrName>style.visibility</p:attrName>
                                        </p:attrNameLst>
                                      </p:cBhvr>
                                      <p:to>
                                        <p:strVal val="visible"/>
                                      </p:to>
                                    </p:set>
                                    <p:anim calcmode="lin" valueType="num">
                                      <p:cBhvr additive="base">
                                        <p:cTn id="592" dur="4000" fill="hold"/>
                                        <p:tgtEl>
                                          <p:spTgt spid="58"/>
                                        </p:tgtEl>
                                        <p:attrNameLst>
                                          <p:attrName>ppt_x</p:attrName>
                                        </p:attrNameLst>
                                      </p:cBhvr>
                                      <p:tavLst>
                                        <p:tav tm="0">
                                          <p:val>
                                            <p:strVal val="#ppt_x"/>
                                          </p:val>
                                        </p:tav>
                                        <p:tav tm="100000">
                                          <p:val>
                                            <p:strVal val="#ppt_x"/>
                                          </p:val>
                                        </p:tav>
                                      </p:tavLst>
                                    </p:anim>
                                    <p:anim calcmode="lin" valueType="num">
                                      <p:cBhvr additive="base">
                                        <p:cTn id="593" dur="4000" fill="hold"/>
                                        <p:tgtEl>
                                          <p:spTgt spid="58"/>
                                        </p:tgtEl>
                                        <p:attrNameLst>
                                          <p:attrName>ppt_y</p:attrName>
                                        </p:attrNameLst>
                                      </p:cBhvr>
                                      <p:tavLst>
                                        <p:tav tm="0">
                                          <p:val>
                                            <p:strVal val="0-#ppt_h/2"/>
                                          </p:val>
                                        </p:tav>
                                        <p:tav tm="100000">
                                          <p:val>
                                            <p:strVal val="#ppt_y"/>
                                          </p:val>
                                        </p:tav>
                                      </p:tavLst>
                                    </p:anim>
                                  </p:childTnLst>
                                </p:cTn>
                              </p:par>
                              <p:par>
                                <p:cTn id="594" presetID="19" presetClass="entr" presetSubtype="5" fill="hold" grpId="1" nodeType="withEffect">
                                  <p:stCondLst>
                                    <p:cond delay="0"/>
                                  </p:stCondLst>
                                  <p:childTnLst>
                                    <p:set>
                                      <p:cBhvr>
                                        <p:cTn id="595" dur="1" fill="hold">
                                          <p:stCondLst>
                                            <p:cond delay="0"/>
                                          </p:stCondLst>
                                        </p:cTn>
                                        <p:tgtEl>
                                          <p:spTgt spid="58"/>
                                        </p:tgtEl>
                                        <p:attrNameLst>
                                          <p:attrName>style.visibility</p:attrName>
                                        </p:attrNameLst>
                                      </p:cBhvr>
                                      <p:to>
                                        <p:strVal val="visible"/>
                                      </p:to>
                                    </p:set>
                                    <p:anim calcmode="lin" valueType="num">
                                      <p:cBhvr>
                                        <p:cTn id="596" dur="4000" fill="hold"/>
                                        <p:tgtEl>
                                          <p:spTgt spid="58"/>
                                        </p:tgtEl>
                                        <p:attrNameLst>
                                          <p:attrName>ppt_w</p:attrName>
                                        </p:attrNameLst>
                                      </p:cBhvr>
                                      <p:tavLst>
                                        <p:tav tm="0">
                                          <p:val>
                                            <p:strVal val="#ppt_w"/>
                                          </p:val>
                                        </p:tav>
                                        <p:tav tm="100000">
                                          <p:val>
                                            <p:strVal val="#ppt_w"/>
                                          </p:val>
                                        </p:tav>
                                      </p:tavLst>
                                    </p:anim>
                                    <p:anim calcmode="lin" valueType="num">
                                      <p:cBhvr>
                                        <p:cTn id="597" dur="4000" fill="hold"/>
                                        <p:tgtEl>
                                          <p:spTgt spid="58"/>
                                        </p:tgtEl>
                                        <p:attrNameLst>
                                          <p:attrName>ppt_h</p:attrName>
                                        </p:attrNameLst>
                                      </p:cBhvr>
                                      <p:tavLst>
                                        <p:tav tm="0" fmla="#ppt_h*sin(2.5*pi*$)">
                                          <p:val>
                                            <p:fltVal val="0"/>
                                          </p:val>
                                        </p:tav>
                                        <p:tav tm="100000">
                                          <p:val>
                                            <p:fltVal val="1"/>
                                          </p:val>
                                        </p:tav>
                                      </p:tavLst>
                                    </p:anim>
                                  </p:childTnLst>
                                </p:cTn>
                              </p:par>
                              <p:par>
                                <p:cTn id="598" presetID="2" presetClass="exit" presetSubtype="4" fill="hold" grpId="2" nodeType="withEffect">
                                  <p:stCondLst>
                                    <p:cond delay="0"/>
                                  </p:stCondLst>
                                  <p:childTnLst>
                                    <p:anim calcmode="lin" valueType="num">
                                      <p:cBhvr additive="base">
                                        <p:cTn id="599" dur="4500"/>
                                        <p:tgtEl>
                                          <p:spTgt spid="58"/>
                                        </p:tgtEl>
                                        <p:attrNameLst>
                                          <p:attrName>ppt_x</p:attrName>
                                        </p:attrNameLst>
                                      </p:cBhvr>
                                      <p:tavLst>
                                        <p:tav tm="0">
                                          <p:val>
                                            <p:strVal val="ppt_x"/>
                                          </p:val>
                                        </p:tav>
                                        <p:tav tm="100000">
                                          <p:val>
                                            <p:strVal val="ppt_x"/>
                                          </p:val>
                                        </p:tav>
                                      </p:tavLst>
                                    </p:anim>
                                    <p:anim calcmode="lin" valueType="num">
                                      <p:cBhvr additive="base">
                                        <p:cTn id="600" dur="4500"/>
                                        <p:tgtEl>
                                          <p:spTgt spid="58"/>
                                        </p:tgtEl>
                                        <p:attrNameLst>
                                          <p:attrName>ppt_y</p:attrName>
                                        </p:attrNameLst>
                                      </p:cBhvr>
                                      <p:tavLst>
                                        <p:tav tm="0">
                                          <p:val>
                                            <p:strVal val="ppt_y"/>
                                          </p:val>
                                        </p:tav>
                                        <p:tav tm="100000">
                                          <p:val>
                                            <p:strVal val="1+ppt_h/2"/>
                                          </p:val>
                                        </p:tav>
                                      </p:tavLst>
                                    </p:anim>
                                    <p:set>
                                      <p:cBhvr>
                                        <p:cTn id="601" dur="1" fill="hold">
                                          <p:stCondLst>
                                            <p:cond delay="4499"/>
                                          </p:stCondLst>
                                        </p:cTn>
                                        <p:tgtEl>
                                          <p:spTgt spid="58"/>
                                        </p:tgtEl>
                                        <p:attrNameLst>
                                          <p:attrName>style.visibility</p:attrName>
                                        </p:attrNameLst>
                                      </p:cBhvr>
                                      <p:to>
                                        <p:strVal val="hidden"/>
                                      </p:to>
                                    </p:set>
                                  </p:childTnLst>
                                </p:cTn>
                              </p:par>
                              <p:par>
                                <p:cTn id="602" presetID="3" presetClass="exit" presetSubtype="10" fill="hold" grpId="3" nodeType="withEffect">
                                  <p:stCondLst>
                                    <p:cond delay="0"/>
                                  </p:stCondLst>
                                  <p:childTnLst>
                                    <p:animEffect transition="out" filter="blinds(horizontal)">
                                      <p:cBhvr>
                                        <p:cTn id="603" dur="6000"/>
                                        <p:tgtEl>
                                          <p:spTgt spid="58"/>
                                        </p:tgtEl>
                                      </p:cBhvr>
                                    </p:animEffect>
                                    <p:set>
                                      <p:cBhvr>
                                        <p:cTn id="604" dur="1" fill="hold">
                                          <p:stCondLst>
                                            <p:cond delay="5999"/>
                                          </p:stCondLst>
                                        </p:cTn>
                                        <p:tgtEl>
                                          <p:spTgt spid="58"/>
                                        </p:tgtEl>
                                        <p:attrNameLst>
                                          <p:attrName>style.visibility</p:attrName>
                                        </p:attrNameLst>
                                      </p:cBhvr>
                                      <p:to>
                                        <p:strVal val="hidden"/>
                                      </p:to>
                                    </p:set>
                                  </p:childTnLst>
                                </p:cTn>
                              </p:par>
                              <p:par>
                                <p:cTn id="605" presetID="2" presetClass="entr" presetSubtype="4" fill="hold" grpId="0" nodeType="withEffect">
                                  <p:stCondLst>
                                    <p:cond delay="0"/>
                                  </p:stCondLst>
                                  <p:childTnLst>
                                    <p:set>
                                      <p:cBhvr>
                                        <p:cTn id="606" dur="1" fill="hold">
                                          <p:stCondLst>
                                            <p:cond delay="0"/>
                                          </p:stCondLst>
                                        </p:cTn>
                                        <p:tgtEl>
                                          <p:spTgt spid="101"/>
                                        </p:tgtEl>
                                        <p:attrNameLst>
                                          <p:attrName>style.visibility</p:attrName>
                                        </p:attrNameLst>
                                      </p:cBhvr>
                                      <p:to>
                                        <p:strVal val="visible"/>
                                      </p:to>
                                    </p:set>
                                    <p:anim calcmode="lin" valueType="num">
                                      <p:cBhvr additive="base">
                                        <p:cTn id="607" dur="4000" fill="hold"/>
                                        <p:tgtEl>
                                          <p:spTgt spid="101"/>
                                        </p:tgtEl>
                                        <p:attrNameLst>
                                          <p:attrName>ppt_x</p:attrName>
                                        </p:attrNameLst>
                                      </p:cBhvr>
                                      <p:tavLst>
                                        <p:tav tm="0">
                                          <p:val>
                                            <p:strVal val="#ppt_x"/>
                                          </p:val>
                                        </p:tav>
                                        <p:tav tm="100000">
                                          <p:val>
                                            <p:strVal val="#ppt_x"/>
                                          </p:val>
                                        </p:tav>
                                      </p:tavLst>
                                    </p:anim>
                                    <p:anim calcmode="lin" valueType="num">
                                      <p:cBhvr additive="base">
                                        <p:cTn id="608" dur="4000" fill="hold"/>
                                        <p:tgtEl>
                                          <p:spTgt spid="101"/>
                                        </p:tgtEl>
                                        <p:attrNameLst>
                                          <p:attrName>ppt_y</p:attrName>
                                        </p:attrNameLst>
                                      </p:cBhvr>
                                      <p:tavLst>
                                        <p:tav tm="0">
                                          <p:val>
                                            <p:strVal val="1+#ppt_h/2"/>
                                          </p:val>
                                        </p:tav>
                                        <p:tav tm="100000">
                                          <p:val>
                                            <p:strVal val="#ppt_y"/>
                                          </p:val>
                                        </p:tav>
                                      </p:tavLst>
                                    </p:anim>
                                  </p:childTnLst>
                                </p:cTn>
                              </p:par>
                              <p:par>
                                <p:cTn id="609" presetID="19" presetClass="entr" presetSubtype="5" fill="hold" grpId="1" nodeType="withEffect">
                                  <p:stCondLst>
                                    <p:cond delay="0"/>
                                  </p:stCondLst>
                                  <p:childTnLst>
                                    <p:set>
                                      <p:cBhvr>
                                        <p:cTn id="610" dur="1" fill="hold">
                                          <p:stCondLst>
                                            <p:cond delay="0"/>
                                          </p:stCondLst>
                                        </p:cTn>
                                        <p:tgtEl>
                                          <p:spTgt spid="101"/>
                                        </p:tgtEl>
                                        <p:attrNameLst>
                                          <p:attrName>style.visibility</p:attrName>
                                        </p:attrNameLst>
                                      </p:cBhvr>
                                      <p:to>
                                        <p:strVal val="visible"/>
                                      </p:to>
                                    </p:set>
                                    <p:anim calcmode="lin" valueType="num">
                                      <p:cBhvr>
                                        <p:cTn id="611" dur="4000" fill="hold"/>
                                        <p:tgtEl>
                                          <p:spTgt spid="101"/>
                                        </p:tgtEl>
                                        <p:attrNameLst>
                                          <p:attrName>ppt_w</p:attrName>
                                        </p:attrNameLst>
                                      </p:cBhvr>
                                      <p:tavLst>
                                        <p:tav tm="0">
                                          <p:val>
                                            <p:strVal val="#ppt_w"/>
                                          </p:val>
                                        </p:tav>
                                        <p:tav tm="100000">
                                          <p:val>
                                            <p:strVal val="#ppt_w"/>
                                          </p:val>
                                        </p:tav>
                                      </p:tavLst>
                                    </p:anim>
                                    <p:anim calcmode="lin" valueType="num">
                                      <p:cBhvr>
                                        <p:cTn id="612" dur="4000" fill="hold"/>
                                        <p:tgtEl>
                                          <p:spTgt spid="101"/>
                                        </p:tgtEl>
                                        <p:attrNameLst>
                                          <p:attrName>ppt_h</p:attrName>
                                        </p:attrNameLst>
                                      </p:cBhvr>
                                      <p:tavLst>
                                        <p:tav tm="0" fmla="#ppt_h*sin(2.5*pi*$)">
                                          <p:val>
                                            <p:fltVal val="0"/>
                                          </p:val>
                                        </p:tav>
                                        <p:tav tm="100000">
                                          <p:val>
                                            <p:fltVal val="1"/>
                                          </p:val>
                                        </p:tav>
                                      </p:tavLst>
                                    </p:anim>
                                  </p:childTnLst>
                                </p:cTn>
                              </p:par>
                              <p:par>
                                <p:cTn id="613" presetID="2" presetClass="exit" presetSubtype="1" fill="hold" grpId="2" nodeType="withEffect">
                                  <p:stCondLst>
                                    <p:cond delay="0"/>
                                  </p:stCondLst>
                                  <p:childTnLst>
                                    <p:anim calcmode="lin" valueType="num">
                                      <p:cBhvr additive="base">
                                        <p:cTn id="614" dur="4500"/>
                                        <p:tgtEl>
                                          <p:spTgt spid="101"/>
                                        </p:tgtEl>
                                        <p:attrNameLst>
                                          <p:attrName>ppt_x</p:attrName>
                                        </p:attrNameLst>
                                      </p:cBhvr>
                                      <p:tavLst>
                                        <p:tav tm="0">
                                          <p:val>
                                            <p:strVal val="ppt_x"/>
                                          </p:val>
                                        </p:tav>
                                        <p:tav tm="100000">
                                          <p:val>
                                            <p:strVal val="ppt_x"/>
                                          </p:val>
                                        </p:tav>
                                      </p:tavLst>
                                    </p:anim>
                                    <p:anim calcmode="lin" valueType="num">
                                      <p:cBhvr additive="base">
                                        <p:cTn id="615" dur="4500"/>
                                        <p:tgtEl>
                                          <p:spTgt spid="101"/>
                                        </p:tgtEl>
                                        <p:attrNameLst>
                                          <p:attrName>ppt_y</p:attrName>
                                        </p:attrNameLst>
                                      </p:cBhvr>
                                      <p:tavLst>
                                        <p:tav tm="0">
                                          <p:val>
                                            <p:strVal val="ppt_y"/>
                                          </p:val>
                                        </p:tav>
                                        <p:tav tm="100000">
                                          <p:val>
                                            <p:strVal val="0-ppt_h/2"/>
                                          </p:val>
                                        </p:tav>
                                      </p:tavLst>
                                    </p:anim>
                                    <p:set>
                                      <p:cBhvr>
                                        <p:cTn id="616" dur="1" fill="hold">
                                          <p:stCondLst>
                                            <p:cond delay="4499"/>
                                          </p:stCondLst>
                                        </p:cTn>
                                        <p:tgtEl>
                                          <p:spTgt spid="101"/>
                                        </p:tgtEl>
                                        <p:attrNameLst>
                                          <p:attrName>style.visibility</p:attrName>
                                        </p:attrNameLst>
                                      </p:cBhvr>
                                      <p:to>
                                        <p:strVal val="hidden"/>
                                      </p:to>
                                    </p:set>
                                  </p:childTnLst>
                                </p:cTn>
                              </p:par>
                              <p:par>
                                <p:cTn id="617" presetID="3" presetClass="exit" presetSubtype="10" fill="hold" grpId="3" nodeType="withEffect">
                                  <p:stCondLst>
                                    <p:cond delay="0"/>
                                  </p:stCondLst>
                                  <p:childTnLst>
                                    <p:animEffect transition="out" filter="blinds(horizontal)">
                                      <p:cBhvr>
                                        <p:cTn id="618" dur="6000"/>
                                        <p:tgtEl>
                                          <p:spTgt spid="101"/>
                                        </p:tgtEl>
                                      </p:cBhvr>
                                    </p:animEffect>
                                    <p:set>
                                      <p:cBhvr>
                                        <p:cTn id="619" dur="1" fill="hold">
                                          <p:stCondLst>
                                            <p:cond delay="5999"/>
                                          </p:stCondLst>
                                        </p:cTn>
                                        <p:tgtEl>
                                          <p:spTgt spid="101"/>
                                        </p:tgtEl>
                                        <p:attrNameLst>
                                          <p:attrName>style.visibility</p:attrName>
                                        </p:attrNameLst>
                                      </p:cBhvr>
                                      <p:to>
                                        <p:strVal val="hidden"/>
                                      </p:to>
                                    </p:set>
                                  </p:childTnLst>
                                </p:cTn>
                              </p:par>
                              <p:par>
                                <p:cTn id="620" presetID="2" presetClass="entr" presetSubtype="4" fill="hold" grpId="0" nodeType="withEffect">
                                  <p:stCondLst>
                                    <p:cond delay="0"/>
                                  </p:stCondLst>
                                  <p:childTnLst>
                                    <p:set>
                                      <p:cBhvr>
                                        <p:cTn id="621" dur="1" fill="hold">
                                          <p:stCondLst>
                                            <p:cond delay="0"/>
                                          </p:stCondLst>
                                        </p:cTn>
                                        <p:tgtEl>
                                          <p:spTgt spid="97"/>
                                        </p:tgtEl>
                                        <p:attrNameLst>
                                          <p:attrName>style.visibility</p:attrName>
                                        </p:attrNameLst>
                                      </p:cBhvr>
                                      <p:to>
                                        <p:strVal val="visible"/>
                                      </p:to>
                                    </p:set>
                                    <p:anim calcmode="lin" valueType="num">
                                      <p:cBhvr additive="base">
                                        <p:cTn id="622" dur="4000" fill="hold"/>
                                        <p:tgtEl>
                                          <p:spTgt spid="97"/>
                                        </p:tgtEl>
                                        <p:attrNameLst>
                                          <p:attrName>ppt_x</p:attrName>
                                        </p:attrNameLst>
                                      </p:cBhvr>
                                      <p:tavLst>
                                        <p:tav tm="0">
                                          <p:val>
                                            <p:strVal val="#ppt_x"/>
                                          </p:val>
                                        </p:tav>
                                        <p:tav tm="100000">
                                          <p:val>
                                            <p:strVal val="#ppt_x"/>
                                          </p:val>
                                        </p:tav>
                                      </p:tavLst>
                                    </p:anim>
                                    <p:anim calcmode="lin" valueType="num">
                                      <p:cBhvr additive="base">
                                        <p:cTn id="623" dur="4000" fill="hold"/>
                                        <p:tgtEl>
                                          <p:spTgt spid="97"/>
                                        </p:tgtEl>
                                        <p:attrNameLst>
                                          <p:attrName>ppt_y</p:attrName>
                                        </p:attrNameLst>
                                      </p:cBhvr>
                                      <p:tavLst>
                                        <p:tav tm="0">
                                          <p:val>
                                            <p:strVal val="1+#ppt_h/2"/>
                                          </p:val>
                                        </p:tav>
                                        <p:tav tm="100000">
                                          <p:val>
                                            <p:strVal val="#ppt_y"/>
                                          </p:val>
                                        </p:tav>
                                      </p:tavLst>
                                    </p:anim>
                                  </p:childTnLst>
                                </p:cTn>
                              </p:par>
                              <p:par>
                                <p:cTn id="624" presetID="19" presetClass="entr" presetSubtype="5" fill="hold" grpId="1" nodeType="withEffect">
                                  <p:stCondLst>
                                    <p:cond delay="0"/>
                                  </p:stCondLst>
                                  <p:childTnLst>
                                    <p:set>
                                      <p:cBhvr>
                                        <p:cTn id="625" dur="1" fill="hold">
                                          <p:stCondLst>
                                            <p:cond delay="0"/>
                                          </p:stCondLst>
                                        </p:cTn>
                                        <p:tgtEl>
                                          <p:spTgt spid="97"/>
                                        </p:tgtEl>
                                        <p:attrNameLst>
                                          <p:attrName>style.visibility</p:attrName>
                                        </p:attrNameLst>
                                      </p:cBhvr>
                                      <p:to>
                                        <p:strVal val="visible"/>
                                      </p:to>
                                    </p:set>
                                    <p:anim calcmode="lin" valueType="num">
                                      <p:cBhvr>
                                        <p:cTn id="626" dur="4000" fill="hold"/>
                                        <p:tgtEl>
                                          <p:spTgt spid="97"/>
                                        </p:tgtEl>
                                        <p:attrNameLst>
                                          <p:attrName>ppt_w</p:attrName>
                                        </p:attrNameLst>
                                      </p:cBhvr>
                                      <p:tavLst>
                                        <p:tav tm="0">
                                          <p:val>
                                            <p:strVal val="#ppt_w"/>
                                          </p:val>
                                        </p:tav>
                                        <p:tav tm="100000">
                                          <p:val>
                                            <p:strVal val="#ppt_w"/>
                                          </p:val>
                                        </p:tav>
                                      </p:tavLst>
                                    </p:anim>
                                    <p:anim calcmode="lin" valueType="num">
                                      <p:cBhvr>
                                        <p:cTn id="627" dur="4000" fill="hold"/>
                                        <p:tgtEl>
                                          <p:spTgt spid="97"/>
                                        </p:tgtEl>
                                        <p:attrNameLst>
                                          <p:attrName>ppt_h</p:attrName>
                                        </p:attrNameLst>
                                      </p:cBhvr>
                                      <p:tavLst>
                                        <p:tav tm="0" fmla="#ppt_h*sin(2.5*pi*$)">
                                          <p:val>
                                            <p:fltVal val="0"/>
                                          </p:val>
                                        </p:tav>
                                        <p:tav tm="100000">
                                          <p:val>
                                            <p:fltVal val="1"/>
                                          </p:val>
                                        </p:tav>
                                      </p:tavLst>
                                    </p:anim>
                                  </p:childTnLst>
                                </p:cTn>
                              </p:par>
                              <p:par>
                                <p:cTn id="628" presetID="2" presetClass="exit" presetSubtype="1" fill="hold" grpId="2" nodeType="withEffect">
                                  <p:stCondLst>
                                    <p:cond delay="0"/>
                                  </p:stCondLst>
                                  <p:childTnLst>
                                    <p:anim calcmode="lin" valueType="num">
                                      <p:cBhvr additive="base">
                                        <p:cTn id="629" dur="4500"/>
                                        <p:tgtEl>
                                          <p:spTgt spid="97"/>
                                        </p:tgtEl>
                                        <p:attrNameLst>
                                          <p:attrName>ppt_x</p:attrName>
                                        </p:attrNameLst>
                                      </p:cBhvr>
                                      <p:tavLst>
                                        <p:tav tm="0">
                                          <p:val>
                                            <p:strVal val="ppt_x"/>
                                          </p:val>
                                        </p:tav>
                                        <p:tav tm="100000">
                                          <p:val>
                                            <p:strVal val="ppt_x"/>
                                          </p:val>
                                        </p:tav>
                                      </p:tavLst>
                                    </p:anim>
                                    <p:anim calcmode="lin" valueType="num">
                                      <p:cBhvr additive="base">
                                        <p:cTn id="630" dur="4500"/>
                                        <p:tgtEl>
                                          <p:spTgt spid="97"/>
                                        </p:tgtEl>
                                        <p:attrNameLst>
                                          <p:attrName>ppt_y</p:attrName>
                                        </p:attrNameLst>
                                      </p:cBhvr>
                                      <p:tavLst>
                                        <p:tav tm="0">
                                          <p:val>
                                            <p:strVal val="ppt_y"/>
                                          </p:val>
                                        </p:tav>
                                        <p:tav tm="100000">
                                          <p:val>
                                            <p:strVal val="0-ppt_h/2"/>
                                          </p:val>
                                        </p:tav>
                                      </p:tavLst>
                                    </p:anim>
                                    <p:set>
                                      <p:cBhvr>
                                        <p:cTn id="631" dur="1" fill="hold">
                                          <p:stCondLst>
                                            <p:cond delay="4499"/>
                                          </p:stCondLst>
                                        </p:cTn>
                                        <p:tgtEl>
                                          <p:spTgt spid="97"/>
                                        </p:tgtEl>
                                        <p:attrNameLst>
                                          <p:attrName>style.visibility</p:attrName>
                                        </p:attrNameLst>
                                      </p:cBhvr>
                                      <p:to>
                                        <p:strVal val="hidden"/>
                                      </p:to>
                                    </p:set>
                                  </p:childTnLst>
                                </p:cTn>
                              </p:par>
                              <p:par>
                                <p:cTn id="632" presetID="3" presetClass="exit" presetSubtype="10" fill="hold" grpId="3" nodeType="withEffect">
                                  <p:stCondLst>
                                    <p:cond delay="0"/>
                                  </p:stCondLst>
                                  <p:childTnLst>
                                    <p:animEffect transition="out" filter="blinds(horizontal)">
                                      <p:cBhvr>
                                        <p:cTn id="633" dur="6000"/>
                                        <p:tgtEl>
                                          <p:spTgt spid="97"/>
                                        </p:tgtEl>
                                      </p:cBhvr>
                                    </p:animEffect>
                                    <p:set>
                                      <p:cBhvr>
                                        <p:cTn id="634" dur="1" fill="hold">
                                          <p:stCondLst>
                                            <p:cond delay="5999"/>
                                          </p:stCondLst>
                                        </p:cTn>
                                        <p:tgtEl>
                                          <p:spTgt spid="97"/>
                                        </p:tgtEl>
                                        <p:attrNameLst>
                                          <p:attrName>style.visibility</p:attrName>
                                        </p:attrNameLst>
                                      </p:cBhvr>
                                      <p:to>
                                        <p:strVal val="hidden"/>
                                      </p:to>
                                    </p:set>
                                  </p:childTnLst>
                                </p:cTn>
                              </p:par>
                              <p:par>
                                <p:cTn id="635" presetID="2" presetClass="entr" presetSubtype="4" fill="hold" grpId="0" nodeType="withEffect">
                                  <p:stCondLst>
                                    <p:cond delay="0"/>
                                  </p:stCondLst>
                                  <p:childTnLst>
                                    <p:set>
                                      <p:cBhvr>
                                        <p:cTn id="636" dur="1" fill="hold">
                                          <p:stCondLst>
                                            <p:cond delay="0"/>
                                          </p:stCondLst>
                                        </p:cTn>
                                        <p:tgtEl>
                                          <p:spTgt spid="106"/>
                                        </p:tgtEl>
                                        <p:attrNameLst>
                                          <p:attrName>style.visibility</p:attrName>
                                        </p:attrNameLst>
                                      </p:cBhvr>
                                      <p:to>
                                        <p:strVal val="visible"/>
                                      </p:to>
                                    </p:set>
                                    <p:anim calcmode="lin" valueType="num">
                                      <p:cBhvr additive="base">
                                        <p:cTn id="637" dur="4000" fill="hold"/>
                                        <p:tgtEl>
                                          <p:spTgt spid="106"/>
                                        </p:tgtEl>
                                        <p:attrNameLst>
                                          <p:attrName>ppt_x</p:attrName>
                                        </p:attrNameLst>
                                      </p:cBhvr>
                                      <p:tavLst>
                                        <p:tav tm="0">
                                          <p:val>
                                            <p:strVal val="#ppt_x"/>
                                          </p:val>
                                        </p:tav>
                                        <p:tav tm="100000">
                                          <p:val>
                                            <p:strVal val="#ppt_x"/>
                                          </p:val>
                                        </p:tav>
                                      </p:tavLst>
                                    </p:anim>
                                    <p:anim calcmode="lin" valueType="num">
                                      <p:cBhvr additive="base">
                                        <p:cTn id="638" dur="4000" fill="hold"/>
                                        <p:tgtEl>
                                          <p:spTgt spid="106"/>
                                        </p:tgtEl>
                                        <p:attrNameLst>
                                          <p:attrName>ppt_y</p:attrName>
                                        </p:attrNameLst>
                                      </p:cBhvr>
                                      <p:tavLst>
                                        <p:tav tm="0">
                                          <p:val>
                                            <p:strVal val="1+#ppt_h/2"/>
                                          </p:val>
                                        </p:tav>
                                        <p:tav tm="100000">
                                          <p:val>
                                            <p:strVal val="#ppt_y"/>
                                          </p:val>
                                        </p:tav>
                                      </p:tavLst>
                                    </p:anim>
                                  </p:childTnLst>
                                </p:cTn>
                              </p:par>
                              <p:par>
                                <p:cTn id="639" presetID="19" presetClass="entr" presetSubtype="5" fill="hold" grpId="1" nodeType="withEffect">
                                  <p:stCondLst>
                                    <p:cond delay="0"/>
                                  </p:stCondLst>
                                  <p:childTnLst>
                                    <p:set>
                                      <p:cBhvr>
                                        <p:cTn id="640" dur="1" fill="hold">
                                          <p:stCondLst>
                                            <p:cond delay="0"/>
                                          </p:stCondLst>
                                        </p:cTn>
                                        <p:tgtEl>
                                          <p:spTgt spid="106"/>
                                        </p:tgtEl>
                                        <p:attrNameLst>
                                          <p:attrName>style.visibility</p:attrName>
                                        </p:attrNameLst>
                                      </p:cBhvr>
                                      <p:to>
                                        <p:strVal val="visible"/>
                                      </p:to>
                                    </p:set>
                                    <p:anim calcmode="lin" valueType="num">
                                      <p:cBhvr>
                                        <p:cTn id="641" dur="4000" fill="hold"/>
                                        <p:tgtEl>
                                          <p:spTgt spid="106"/>
                                        </p:tgtEl>
                                        <p:attrNameLst>
                                          <p:attrName>ppt_w</p:attrName>
                                        </p:attrNameLst>
                                      </p:cBhvr>
                                      <p:tavLst>
                                        <p:tav tm="0">
                                          <p:val>
                                            <p:strVal val="#ppt_w"/>
                                          </p:val>
                                        </p:tav>
                                        <p:tav tm="100000">
                                          <p:val>
                                            <p:strVal val="#ppt_w"/>
                                          </p:val>
                                        </p:tav>
                                      </p:tavLst>
                                    </p:anim>
                                    <p:anim calcmode="lin" valueType="num">
                                      <p:cBhvr>
                                        <p:cTn id="642" dur="4000" fill="hold"/>
                                        <p:tgtEl>
                                          <p:spTgt spid="106"/>
                                        </p:tgtEl>
                                        <p:attrNameLst>
                                          <p:attrName>ppt_h</p:attrName>
                                        </p:attrNameLst>
                                      </p:cBhvr>
                                      <p:tavLst>
                                        <p:tav tm="0" fmla="#ppt_h*sin(2.5*pi*$)">
                                          <p:val>
                                            <p:fltVal val="0"/>
                                          </p:val>
                                        </p:tav>
                                        <p:tav tm="100000">
                                          <p:val>
                                            <p:fltVal val="1"/>
                                          </p:val>
                                        </p:tav>
                                      </p:tavLst>
                                    </p:anim>
                                  </p:childTnLst>
                                </p:cTn>
                              </p:par>
                              <p:par>
                                <p:cTn id="643" presetID="2" presetClass="exit" presetSubtype="1" fill="hold" grpId="2" nodeType="withEffect">
                                  <p:stCondLst>
                                    <p:cond delay="0"/>
                                  </p:stCondLst>
                                  <p:childTnLst>
                                    <p:anim calcmode="lin" valueType="num">
                                      <p:cBhvr additive="base">
                                        <p:cTn id="644" dur="4500"/>
                                        <p:tgtEl>
                                          <p:spTgt spid="106"/>
                                        </p:tgtEl>
                                        <p:attrNameLst>
                                          <p:attrName>ppt_x</p:attrName>
                                        </p:attrNameLst>
                                      </p:cBhvr>
                                      <p:tavLst>
                                        <p:tav tm="0">
                                          <p:val>
                                            <p:strVal val="ppt_x"/>
                                          </p:val>
                                        </p:tav>
                                        <p:tav tm="100000">
                                          <p:val>
                                            <p:strVal val="ppt_x"/>
                                          </p:val>
                                        </p:tav>
                                      </p:tavLst>
                                    </p:anim>
                                    <p:anim calcmode="lin" valueType="num">
                                      <p:cBhvr additive="base">
                                        <p:cTn id="645" dur="4500"/>
                                        <p:tgtEl>
                                          <p:spTgt spid="106"/>
                                        </p:tgtEl>
                                        <p:attrNameLst>
                                          <p:attrName>ppt_y</p:attrName>
                                        </p:attrNameLst>
                                      </p:cBhvr>
                                      <p:tavLst>
                                        <p:tav tm="0">
                                          <p:val>
                                            <p:strVal val="ppt_y"/>
                                          </p:val>
                                        </p:tav>
                                        <p:tav tm="100000">
                                          <p:val>
                                            <p:strVal val="0-ppt_h/2"/>
                                          </p:val>
                                        </p:tav>
                                      </p:tavLst>
                                    </p:anim>
                                    <p:set>
                                      <p:cBhvr>
                                        <p:cTn id="646" dur="1" fill="hold">
                                          <p:stCondLst>
                                            <p:cond delay="4499"/>
                                          </p:stCondLst>
                                        </p:cTn>
                                        <p:tgtEl>
                                          <p:spTgt spid="106"/>
                                        </p:tgtEl>
                                        <p:attrNameLst>
                                          <p:attrName>style.visibility</p:attrName>
                                        </p:attrNameLst>
                                      </p:cBhvr>
                                      <p:to>
                                        <p:strVal val="hidden"/>
                                      </p:to>
                                    </p:set>
                                  </p:childTnLst>
                                </p:cTn>
                              </p:par>
                              <p:par>
                                <p:cTn id="647" presetID="3" presetClass="exit" presetSubtype="10" fill="hold" grpId="3" nodeType="withEffect">
                                  <p:stCondLst>
                                    <p:cond delay="0"/>
                                  </p:stCondLst>
                                  <p:childTnLst>
                                    <p:animEffect transition="out" filter="blinds(horizontal)">
                                      <p:cBhvr>
                                        <p:cTn id="648" dur="6000"/>
                                        <p:tgtEl>
                                          <p:spTgt spid="106"/>
                                        </p:tgtEl>
                                      </p:cBhvr>
                                    </p:animEffect>
                                    <p:set>
                                      <p:cBhvr>
                                        <p:cTn id="649" dur="1" fill="hold">
                                          <p:stCondLst>
                                            <p:cond delay="5999"/>
                                          </p:stCondLst>
                                        </p:cTn>
                                        <p:tgtEl>
                                          <p:spTgt spid="106"/>
                                        </p:tgtEl>
                                        <p:attrNameLst>
                                          <p:attrName>style.visibility</p:attrName>
                                        </p:attrNameLst>
                                      </p:cBhvr>
                                      <p:to>
                                        <p:strVal val="hidden"/>
                                      </p:to>
                                    </p:set>
                                  </p:childTnLst>
                                </p:cTn>
                              </p:par>
                              <p:par>
                                <p:cTn id="650" presetID="2" presetClass="entr" presetSubtype="4" fill="hold" grpId="0" nodeType="withEffect">
                                  <p:stCondLst>
                                    <p:cond delay="0"/>
                                  </p:stCondLst>
                                  <p:childTnLst>
                                    <p:set>
                                      <p:cBhvr>
                                        <p:cTn id="651" dur="1" fill="hold">
                                          <p:stCondLst>
                                            <p:cond delay="0"/>
                                          </p:stCondLst>
                                        </p:cTn>
                                        <p:tgtEl>
                                          <p:spTgt spid="102"/>
                                        </p:tgtEl>
                                        <p:attrNameLst>
                                          <p:attrName>style.visibility</p:attrName>
                                        </p:attrNameLst>
                                      </p:cBhvr>
                                      <p:to>
                                        <p:strVal val="visible"/>
                                      </p:to>
                                    </p:set>
                                    <p:anim calcmode="lin" valueType="num">
                                      <p:cBhvr additive="base">
                                        <p:cTn id="652" dur="4000" fill="hold"/>
                                        <p:tgtEl>
                                          <p:spTgt spid="102"/>
                                        </p:tgtEl>
                                        <p:attrNameLst>
                                          <p:attrName>ppt_x</p:attrName>
                                        </p:attrNameLst>
                                      </p:cBhvr>
                                      <p:tavLst>
                                        <p:tav tm="0">
                                          <p:val>
                                            <p:strVal val="#ppt_x"/>
                                          </p:val>
                                        </p:tav>
                                        <p:tav tm="100000">
                                          <p:val>
                                            <p:strVal val="#ppt_x"/>
                                          </p:val>
                                        </p:tav>
                                      </p:tavLst>
                                    </p:anim>
                                    <p:anim calcmode="lin" valueType="num">
                                      <p:cBhvr additive="base">
                                        <p:cTn id="653" dur="4000" fill="hold"/>
                                        <p:tgtEl>
                                          <p:spTgt spid="102"/>
                                        </p:tgtEl>
                                        <p:attrNameLst>
                                          <p:attrName>ppt_y</p:attrName>
                                        </p:attrNameLst>
                                      </p:cBhvr>
                                      <p:tavLst>
                                        <p:tav tm="0">
                                          <p:val>
                                            <p:strVal val="1+#ppt_h/2"/>
                                          </p:val>
                                        </p:tav>
                                        <p:tav tm="100000">
                                          <p:val>
                                            <p:strVal val="#ppt_y"/>
                                          </p:val>
                                        </p:tav>
                                      </p:tavLst>
                                    </p:anim>
                                  </p:childTnLst>
                                </p:cTn>
                              </p:par>
                              <p:par>
                                <p:cTn id="654" presetID="19" presetClass="entr" presetSubtype="5" fill="hold" grpId="1" nodeType="withEffect">
                                  <p:stCondLst>
                                    <p:cond delay="0"/>
                                  </p:stCondLst>
                                  <p:childTnLst>
                                    <p:set>
                                      <p:cBhvr>
                                        <p:cTn id="655" dur="1" fill="hold">
                                          <p:stCondLst>
                                            <p:cond delay="0"/>
                                          </p:stCondLst>
                                        </p:cTn>
                                        <p:tgtEl>
                                          <p:spTgt spid="102"/>
                                        </p:tgtEl>
                                        <p:attrNameLst>
                                          <p:attrName>style.visibility</p:attrName>
                                        </p:attrNameLst>
                                      </p:cBhvr>
                                      <p:to>
                                        <p:strVal val="visible"/>
                                      </p:to>
                                    </p:set>
                                    <p:anim calcmode="lin" valueType="num">
                                      <p:cBhvr>
                                        <p:cTn id="656" dur="4000" fill="hold"/>
                                        <p:tgtEl>
                                          <p:spTgt spid="102"/>
                                        </p:tgtEl>
                                        <p:attrNameLst>
                                          <p:attrName>ppt_w</p:attrName>
                                        </p:attrNameLst>
                                      </p:cBhvr>
                                      <p:tavLst>
                                        <p:tav tm="0">
                                          <p:val>
                                            <p:strVal val="#ppt_w"/>
                                          </p:val>
                                        </p:tav>
                                        <p:tav tm="100000">
                                          <p:val>
                                            <p:strVal val="#ppt_w"/>
                                          </p:val>
                                        </p:tav>
                                      </p:tavLst>
                                    </p:anim>
                                    <p:anim calcmode="lin" valueType="num">
                                      <p:cBhvr>
                                        <p:cTn id="657" dur="4000" fill="hold"/>
                                        <p:tgtEl>
                                          <p:spTgt spid="102"/>
                                        </p:tgtEl>
                                        <p:attrNameLst>
                                          <p:attrName>ppt_h</p:attrName>
                                        </p:attrNameLst>
                                      </p:cBhvr>
                                      <p:tavLst>
                                        <p:tav tm="0" fmla="#ppt_h*sin(2.5*pi*$)">
                                          <p:val>
                                            <p:fltVal val="0"/>
                                          </p:val>
                                        </p:tav>
                                        <p:tav tm="100000">
                                          <p:val>
                                            <p:fltVal val="1"/>
                                          </p:val>
                                        </p:tav>
                                      </p:tavLst>
                                    </p:anim>
                                  </p:childTnLst>
                                </p:cTn>
                              </p:par>
                              <p:par>
                                <p:cTn id="658" presetID="2" presetClass="exit" presetSubtype="1" fill="hold" grpId="2" nodeType="withEffect">
                                  <p:stCondLst>
                                    <p:cond delay="0"/>
                                  </p:stCondLst>
                                  <p:childTnLst>
                                    <p:anim calcmode="lin" valueType="num">
                                      <p:cBhvr additive="base">
                                        <p:cTn id="659" dur="4500"/>
                                        <p:tgtEl>
                                          <p:spTgt spid="102"/>
                                        </p:tgtEl>
                                        <p:attrNameLst>
                                          <p:attrName>ppt_x</p:attrName>
                                        </p:attrNameLst>
                                      </p:cBhvr>
                                      <p:tavLst>
                                        <p:tav tm="0">
                                          <p:val>
                                            <p:strVal val="ppt_x"/>
                                          </p:val>
                                        </p:tav>
                                        <p:tav tm="100000">
                                          <p:val>
                                            <p:strVal val="ppt_x"/>
                                          </p:val>
                                        </p:tav>
                                      </p:tavLst>
                                    </p:anim>
                                    <p:anim calcmode="lin" valueType="num">
                                      <p:cBhvr additive="base">
                                        <p:cTn id="660" dur="4500"/>
                                        <p:tgtEl>
                                          <p:spTgt spid="102"/>
                                        </p:tgtEl>
                                        <p:attrNameLst>
                                          <p:attrName>ppt_y</p:attrName>
                                        </p:attrNameLst>
                                      </p:cBhvr>
                                      <p:tavLst>
                                        <p:tav tm="0">
                                          <p:val>
                                            <p:strVal val="ppt_y"/>
                                          </p:val>
                                        </p:tav>
                                        <p:tav tm="100000">
                                          <p:val>
                                            <p:strVal val="0-ppt_h/2"/>
                                          </p:val>
                                        </p:tav>
                                      </p:tavLst>
                                    </p:anim>
                                    <p:set>
                                      <p:cBhvr>
                                        <p:cTn id="661" dur="1" fill="hold">
                                          <p:stCondLst>
                                            <p:cond delay="4499"/>
                                          </p:stCondLst>
                                        </p:cTn>
                                        <p:tgtEl>
                                          <p:spTgt spid="102"/>
                                        </p:tgtEl>
                                        <p:attrNameLst>
                                          <p:attrName>style.visibility</p:attrName>
                                        </p:attrNameLst>
                                      </p:cBhvr>
                                      <p:to>
                                        <p:strVal val="hidden"/>
                                      </p:to>
                                    </p:set>
                                  </p:childTnLst>
                                </p:cTn>
                              </p:par>
                              <p:par>
                                <p:cTn id="662" presetID="3" presetClass="exit" presetSubtype="10" fill="hold" grpId="3" nodeType="withEffect">
                                  <p:stCondLst>
                                    <p:cond delay="0"/>
                                  </p:stCondLst>
                                  <p:childTnLst>
                                    <p:animEffect transition="out" filter="blinds(horizontal)">
                                      <p:cBhvr>
                                        <p:cTn id="663" dur="6000"/>
                                        <p:tgtEl>
                                          <p:spTgt spid="102"/>
                                        </p:tgtEl>
                                      </p:cBhvr>
                                    </p:animEffect>
                                    <p:set>
                                      <p:cBhvr>
                                        <p:cTn id="664" dur="1" fill="hold">
                                          <p:stCondLst>
                                            <p:cond delay="5999"/>
                                          </p:stCondLst>
                                        </p:cTn>
                                        <p:tgtEl>
                                          <p:spTgt spid="102"/>
                                        </p:tgtEl>
                                        <p:attrNameLst>
                                          <p:attrName>style.visibility</p:attrName>
                                        </p:attrNameLst>
                                      </p:cBhvr>
                                      <p:to>
                                        <p:strVal val="hidden"/>
                                      </p:to>
                                    </p:set>
                                  </p:childTnLst>
                                </p:cTn>
                              </p:par>
                              <p:par>
                                <p:cTn id="665" presetID="2" presetClass="entr" presetSubtype="4" fill="hold" grpId="0" nodeType="withEffect">
                                  <p:stCondLst>
                                    <p:cond delay="0"/>
                                  </p:stCondLst>
                                  <p:childTnLst>
                                    <p:set>
                                      <p:cBhvr>
                                        <p:cTn id="666" dur="1" fill="hold">
                                          <p:stCondLst>
                                            <p:cond delay="0"/>
                                          </p:stCondLst>
                                        </p:cTn>
                                        <p:tgtEl>
                                          <p:spTgt spid="113"/>
                                        </p:tgtEl>
                                        <p:attrNameLst>
                                          <p:attrName>style.visibility</p:attrName>
                                        </p:attrNameLst>
                                      </p:cBhvr>
                                      <p:to>
                                        <p:strVal val="visible"/>
                                      </p:to>
                                    </p:set>
                                    <p:anim calcmode="lin" valueType="num">
                                      <p:cBhvr additive="base">
                                        <p:cTn id="667" dur="4000" fill="hold"/>
                                        <p:tgtEl>
                                          <p:spTgt spid="113"/>
                                        </p:tgtEl>
                                        <p:attrNameLst>
                                          <p:attrName>ppt_x</p:attrName>
                                        </p:attrNameLst>
                                      </p:cBhvr>
                                      <p:tavLst>
                                        <p:tav tm="0">
                                          <p:val>
                                            <p:strVal val="#ppt_x"/>
                                          </p:val>
                                        </p:tav>
                                        <p:tav tm="100000">
                                          <p:val>
                                            <p:strVal val="#ppt_x"/>
                                          </p:val>
                                        </p:tav>
                                      </p:tavLst>
                                    </p:anim>
                                    <p:anim calcmode="lin" valueType="num">
                                      <p:cBhvr additive="base">
                                        <p:cTn id="668" dur="4000" fill="hold"/>
                                        <p:tgtEl>
                                          <p:spTgt spid="113"/>
                                        </p:tgtEl>
                                        <p:attrNameLst>
                                          <p:attrName>ppt_y</p:attrName>
                                        </p:attrNameLst>
                                      </p:cBhvr>
                                      <p:tavLst>
                                        <p:tav tm="0">
                                          <p:val>
                                            <p:strVal val="1+#ppt_h/2"/>
                                          </p:val>
                                        </p:tav>
                                        <p:tav tm="100000">
                                          <p:val>
                                            <p:strVal val="#ppt_y"/>
                                          </p:val>
                                        </p:tav>
                                      </p:tavLst>
                                    </p:anim>
                                  </p:childTnLst>
                                </p:cTn>
                              </p:par>
                              <p:par>
                                <p:cTn id="669" presetID="19" presetClass="entr" presetSubtype="5" fill="hold" grpId="1" nodeType="withEffect">
                                  <p:stCondLst>
                                    <p:cond delay="0"/>
                                  </p:stCondLst>
                                  <p:childTnLst>
                                    <p:set>
                                      <p:cBhvr>
                                        <p:cTn id="670" dur="1" fill="hold">
                                          <p:stCondLst>
                                            <p:cond delay="0"/>
                                          </p:stCondLst>
                                        </p:cTn>
                                        <p:tgtEl>
                                          <p:spTgt spid="113"/>
                                        </p:tgtEl>
                                        <p:attrNameLst>
                                          <p:attrName>style.visibility</p:attrName>
                                        </p:attrNameLst>
                                      </p:cBhvr>
                                      <p:to>
                                        <p:strVal val="visible"/>
                                      </p:to>
                                    </p:set>
                                    <p:anim calcmode="lin" valueType="num">
                                      <p:cBhvr>
                                        <p:cTn id="671" dur="4000" fill="hold"/>
                                        <p:tgtEl>
                                          <p:spTgt spid="113"/>
                                        </p:tgtEl>
                                        <p:attrNameLst>
                                          <p:attrName>ppt_w</p:attrName>
                                        </p:attrNameLst>
                                      </p:cBhvr>
                                      <p:tavLst>
                                        <p:tav tm="0">
                                          <p:val>
                                            <p:strVal val="#ppt_w"/>
                                          </p:val>
                                        </p:tav>
                                        <p:tav tm="100000">
                                          <p:val>
                                            <p:strVal val="#ppt_w"/>
                                          </p:val>
                                        </p:tav>
                                      </p:tavLst>
                                    </p:anim>
                                    <p:anim calcmode="lin" valueType="num">
                                      <p:cBhvr>
                                        <p:cTn id="672" dur="4000" fill="hold"/>
                                        <p:tgtEl>
                                          <p:spTgt spid="113"/>
                                        </p:tgtEl>
                                        <p:attrNameLst>
                                          <p:attrName>ppt_h</p:attrName>
                                        </p:attrNameLst>
                                      </p:cBhvr>
                                      <p:tavLst>
                                        <p:tav tm="0" fmla="#ppt_h*sin(2.5*pi*$)">
                                          <p:val>
                                            <p:fltVal val="0"/>
                                          </p:val>
                                        </p:tav>
                                        <p:tav tm="100000">
                                          <p:val>
                                            <p:fltVal val="1"/>
                                          </p:val>
                                        </p:tav>
                                      </p:tavLst>
                                    </p:anim>
                                  </p:childTnLst>
                                </p:cTn>
                              </p:par>
                              <p:par>
                                <p:cTn id="673" presetID="2" presetClass="exit" presetSubtype="1" fill="hold" grpId="2" nodeType="withEffect">
                                  <p:stCondLst>
                                    <p:cond delay="0"/>
                                  </p:stCondLst>
                                  <p:childTnLst>
                                    <p:anim calcmode="lin" valueType="num">
                                      <p:cBhvr additive="base">
                                        <p:cTn id="674" dur="4500"/>
                                        <p:tgtEl>
                                          <p:spTgt spid="113"/>
                                        </p:tgtEl>
                                        <p:attrNameLst>
                                          <p:attrName>ppt_x</p:attrName>
                                        </p:attrNameLst>
                                      </p:cBhvr>
                                      <p:tavLst>
                                        <p:tav tm="0">
                                          <p:val>
                                            <p:strVal val="ppt_x"/>
                                          </p:val>
                                        </p:tav>
                                        <p:tav tm="100000">
                                          <p:val>
                                            <p:strVal val="ppt_x"/>
                                          </p:val>
                                        </p:tav>
                                      </p:tavLst>
                                    </p:anim>
                                    <p:anim calcmode="lin" valueType="num">
                                      <p:cBhvr additive="base">
                                        <p:cTn id="675" dur="4500"/>
                                        <p:tgtEl>
                                          <p:spTgt spid="113"/>
                                        </p:tgtEl>
                                        <p:attrNameLst>
                                          <p:attrName>ppt_y</p:attrName>
                                        </p:attrNameLst>
                                      </p:cBhvr>
                                      <p:tavLst>
                                        <p:tav tm="0">
                                          <p:val>
                                            <p:strVal val="ppt_y"/>
                                          </p:val>
                                        </p:tav>
                                        <p:tav tm="100000">
                                          <p:val>
                                            <p:strVal val="0-ppt_h/2"/>
                                          </p:val>
                                        </p:tav>
                                      </p:tavLst>
                                    </p:anim>
                                    <p:set>
                                      <p:cBhvr>
                                        <p:cTn id="676" dur="1" fill="hold">
                                          <p:stCondLst>
                                            <p:cond delay="4499"/>
                                          </p:stCondLst>
                                        </p:cTn>
                                        <p:tgtEl>
                                          <p:spTgt spid="113"/>
                                        </p:tgtEl>
                                        <p:attrNameLst>
                                          <p:attrName>style.visibility</p:attrName>
                                        </p:attrNameLst>
                                      </p:cBhvr>
                                      <p:to>
                                        <p:strVal val="hidden"/>
                                      </p:to>
                                    </p:set>
                                  </p:childTnLst>
                                </p:cTn>
                              </p:par>
                              <p:par>
                                <p:cTn id="677" presetID="3" presetClass="exit" presetSubtype="10" fill="hold" grpId="3" nodeType="withEffect">
                                  <p:stCondLst>
                                    <p:cond delay="0"/>
                                  </p:stCondLst>
                                  <p:childTnLst>
                                    <p:animEffect transition="out" filter="blinds(horizontal)">
                                      <p:cBhvr>
                                        <p:cTn id="678" dur="6000"/>
                                        <p:tgtEl>
                                          <p:spTgt spid="113"/>
                                        </p:tgtEl>
                                      </p:cBhvr>
                                    </p:animEffect>
                                    <p:set>
                                      <p:cBhvr>
                                        <p:cTn id="679" dur="1" fill="hold">
                                          <p:stCondLst>
                                            <p:cond delay="5999"/>
                                          </p:stCondLst>
                                        </p:cTn>
                                        <p:tgtEl>
                                          <p:spTgt spid="113"/>
                                        </p:tgtEl>
                                        <p:attrNameLst>
                                          <p:attrName>style.visibility</p:attrName>
                                        </p:attrNameLst>
                                      </p:cBhvr>
                                      <p:to>
                                        <p:strVal val="hidden"/>
                                      </p:to>
                                    </p:set>
                                  </p:childTnLst>
                                </p:cTn>
                              </p:par>
                              <p:par>
                                <p:cTn id="680" presetID="2" presetClass="entr" presetSubtype="4" fill="hold" grpId="0" nodeType="withEffect">
                                  <p:stCondLst>
                                    <p:cond delay="0"/>
                                  </p:stCondLst>
                                  <p:childTnLst>
                                    <p:set>
                                      <p:cBhvr>
                                        <p:cTn id="681" dur="1" fill="hold">
                                          <p:stCondLst>
                                            <p:cond delay="0"/>
                                          </p:stCondLst>
                                        </p:cTn>
                                        <p:tgtEl>
                                          <p:spTgt spid="109"/>
                                        </p:tgtEl>
                                        <p:attrNameLst>
                                          <p:attrName>style.visibility</p:attrName>
                                        </p:attrNameLst>
                                      </p:cBhvr>
                                      <p:to>
                                        <p:strVal val="visible"/>
                                      </p:to>
                                    </p:set>
                                    <p:anim calcmode="lin" valueType="num">
                                      <p:cBhvr additive="base">
                                        <p:cTn id="682" dur="4000" fill="hold"/>
                                        <p:tgtEl>
                                          <p:spTgt spid="109"/>
                                        </p:tgtEl>
                                        <p:attrNameLst>
                                          <p:attrName>ppt_x</p:attrName>
                                        </p:attrNameLst>
                                      </p:cBhvr>
                                      <p:tavLst>
                                        <p:tav tm="0">
                                          <p:val>
                                            <p:strVal val="#ppt_x"/>
                                          </p:val>
                                        </p:tav>
                                        <p:tav tm="100000">
                                          <p:val>
                                            <p:strVal val="#ppt_x"/>
                                          </p:val>
                                        </p:tav>
                                      </p:tavLst>
                                    </p:anim>
                                    <p:anim calcmode="lin" valueType="num">
                                      <p:cBhvr additive="base">
                                        <p:cTn id="683" dur="4000" fill="hold"/>
                                        <p:tgtEl>
                                          <p:spTgt spid="109"/>
                                        </p:tgtEl>
                                        <p:attrNameLst>
                                          <p:attrName>ppt_y</p:attrName>
                                        </p:attrNameLst>
                                      </p:cBhvr>
                                      <p:tavLst>
                                        <p:tav tm="0">
                                          <p:val>
                                            <p:strVal val="1+#ppt_h/2"/>
                                          </p:val>
                                        </p:tav>
                                        <p:tav tm="100000">
                                          <p:val>
                                            <p:strVal val="#ppt_y"/>
                                          </p:val>
                                        </p:tav>
                                      </p:tavLst>
                                    </p:anim>
                                  </p:childTnLst>
                                </p:cTn>
                              </p:par>
                              <p:par>
                                <p:cTn id="684" presetID="19" presetClass="entr" presetSubtype="5" fill="hold" grpId="1" nodeType="withEffect">
                                  <p:stCondLst>
                                    <p:cond delay="0"/>
                                  </p:stCondLst>
                                  <p:childTnLst>
                                    <p:set>
                                      <p:cBhvr>
                                        <p:cTn id="685" dur="1" fill="hold">
                                          <p:stCondLst>
                                            <p:cond delay="0"/>
                                          </p:stCondLst>
                                        </p:cTn>
                                        <p:tgtEl>
                                          <p:spTgt spid="109"/>
                                        </p:tgtEl>
                                        <p:attrNameLst>
                                          <p:attrName>style.visibility</p:attrName>
                                        </p:attrNameLst>
                                      </p:cBhvr>
                                      <p:to>
                                        <p:strVal val="visible"/>
                                      </p:to>
                                    </p:set>
                                    <p:anim calcmode="lin" valueType="num">
                                      <p:cBhvr>
                                        <p:cTn id="686" dur="4000" fill="hold"/>
                                        <p:tgtEl>
                                          <p:spTgt spid="109"/>
                                        </p:tgtEl>
                                        <p:attrNameLst>
                                          <p:attrName>ppt_w</p:attrName>
                                        </p:attrNameLst>
                                      </p:cBhvr>
                                      <p:tavLst>
                                        <p:tav tm="0">
                                          <p:val>
                                            <p:strVal val="#ppt_w"/>
                                          </p:val>
                                        </p:tav>
                                        <p:tav tm="100000">
                                          <p:val>
                                            <p:strVal val="#ppt_w"/>
                                          </p:val>
                                        </p:tav>
                                      </p:tavLst>
                                    </p:anim>
                                    <p:anim calcmode="lin" valueType="num">
                                      <p:cBhvr>
                                        <p:cTn id="687" dur="4000" fill="hold"/>
                                        <p:tgtEl>
                                          <p:spTgt spid="109"/>
                                        </p:tgtEl>
                                        <p:attrNameLst>
                                          <p:attrName>ppt_h</p:attrName>
                                        </p:attrNameLst>
                                      </p:cBhvr>
                                      <p:tavLst>
                                        <p:tav tm="0" fmla="#ppt_h*sin(2.5*pi*$)">
                                          <p:val>
                                            <p:fltVal val="0"/>
                                          </p:val>
                                        </p:tav>
                                        <p:tav tm="100000">
                                          <p:val>
                                            <p:fltVal val="1"/>
                                          </p:val>
                                        </p:tav>
                                      </p:tavLst>
                                    </p:anim>
                                  </p:childTnLst>
                                </p:cTn>
                              </p:par>
                              <p:par>
                                <p:cTn id="688" presetID="2" presetClass="exit" presetSubtype="1" fill="hold" grpId="2" nodeType="withEffect">
                                  <p:stCondLst>
                                    <p:cond delay="0"/>
                                  </p:stCondLst>
                                  <p:childTnLst>
                                    <p:anim calcmode="lin" valueType="num">
                                      <p:cBhvr additive="base">
                                        <p:cTn id="689" dur="4500"/>
                                        <p:tgtEl>
                                          <p:spTgt spid="109"/>
                                        </p:tgtEl>
                                        <p:attrNameLst>
                                          <p:attrName>ppt_x</p:attrName>
                                        </p:attrNameLst>
                                      </p:cBhvr>
                                      <p:tavLst>
                                        <p:tav tm="0">
                                          <p:val>
                                            <p:strVal val="ppt_x"/>
                                          </p:val>
                                        </p:tav>
                                        <p:tav tm="100000">
                                          <p:val>
                                            <p:strVal val="ppt_x"/>
                                          </p:val>
                                        </p:tav>
                                      </p:tavLst>
                                    </p:anim>
                                    <p:anim calcmode="lin" valueType="num">
                                      <p:cBhvr additive="base">
                                        <p:cTn id="690" dur="4500"/>
                                        <p:tgtEl>
                                          <p:spTgt spid="109"/>
                                        </p:tgtEl>
                                        <p:attrNameLst>
                                          <p:attrName>ppt_y</p:attrName>
                                        </p:attrNameLst>
                                      </p:cBhvr>
                                      <p:tavLst>
                                        <p:tav tm="0">
                                          <p:val>
                                            <p:strVal val="ppt_y"/>
                                          </p:val>
                                        </p:tav>
                                        <p:tav tm="100000">
                                          <p:val>
                                            <p:strVal val="0-ppt_h/2"/>
                                          </p:val>
                                        </p:tav>
                                      </p:tavLst>
                                    </p:anim>
                                    <p:set>
                                      <p:cBhvr>
                                        <p:cTn id="691" dur="1" fill="hold">
                                          <p:stCondLst>
                                            <p:cond delay="4499"/>
                                          </p:stCondLst>
                                        </p:cTn>
                                        <p:tgtEl>
                                          <p:spTgt spid="109"/>
                                        </p:tgtEl>
                                        <p:attrNameLst>
                                          <p:attrName>style.visibility</p:attrName>
                                        </p:attrNameLst>
                                      </p:cBhvr>
                                      <p:to>
                                        <p:strVal val="hidden"/>
                                      </p:to>
                                    </p:set>
                                  </p:childTnLst>
                                </p:cTn>
                              </p:par>
                              <p:par>
                                <p:cTn id="692" presetID="3" presetClass="exit" presetSubtype="10" fill="hold" grpId="3" nodeType="withEffect">
                                  <p:stCondLst>
                                    <p:cond delay="0"/>
                                  </p:stCondLst>
                                  <p:childTnLst>
                                    <p:animEffect transition="out" filter="blinds(horizontal)">
                                      <p:cBhvr>
                                        <p:cTn id="693" dur="6000"/>
                                        <p:tgtEl>
                                          <p:spTgt spid="109"/>
                                        </p:tgtEl>
                                      </p:cBhvr>
                                    </p:animEffect>
                                    <p:set>
                                      <p:cBhvr>
                                        <p:cTn id="694" dur="1" fill="hold">
                                          <p:stCondLst>
                                            <p:cond delay="5999"/>
                                          </p:stCondLst>
                                        </p:cTn>
                                        <p:tgtEl>
                                          <p:spTgt spid="109"/>
                                        </p:tgtEl>
                                        <p:attrNameLst>
                                          <p:attrName>style.visibility</p:attrName>
                                        </p:attrNameLst>
                                      </p:cBhvr>
                                      <p:to>
                                        <p:strVal val="hidden"/>
                                      </p:to>
                                    </p:set>
                                  </p:childTnLst>
                                </p:cTn>
                              </p:par>
                              <p:par>
                                <p:cTn id="695" presetID="2" presetClass="entr" presetSubtype="4" fill="hold" grpId="0" nodeType="withEffect">
                                  <p:stCondLst>
                                    <p:cond delay="0"/>
                                  </p:stCondLst>
                                  <p:childTnLst>
                                    <p:set>
                                      <p:cBhvr>
                                        <p:cTn id="696" dur="1" fill="hold">
                                          <p:stCondLst>
                                            <p:cond delay="0"/>
                                          </p:stCondLst>
                                        </p:cTn>
                                        <p:tgtEl>
                                          <p:spTgt spid="118"/>
                                        </p:tgtEl>
                                        <p:attrNameLst>
                                          <p:attrName>style.visibility</p:attrName>
                                        </p:attrNameLst>
                                      </p:cBhvr>
                                      <p:to>
                                        <p:strVal val="visible"/>
                                      </p:to>
                                    </p:set>
                                    <p:anim calcmode="lin" valueType="num">
                                      <p:cBhvr additive="base">
                                        <p:cTn id="697" dur="4000" fill="hold"/>
                                        <p:tgtEl>
                                          <p:spTgt spid="118"/>
                                        </p:tgtEl>
                                        <p:attrNameLst>
                                          <p:attrName>ppt_x</p:attrName>
                                        </p:attrNameLst>
                                      </p:cBhvr>
                                      <p:tavLst>
                                        <p:tav tm="0">
                                          <p:val>
                                            <p:strVal val="#ppt_x"/>
                                          </p:val>
                                        </p:tav>
                                        <p:tav tm="100000">
                                          <p:val>
                                            <p:strVal val="#ppt_x"/>
                                          </p:val>
                                        </p:tav>
                                      </p:tavLst>
                                    </p:anim>
                                    <p:anim calcmode="lin" valueType="num">
                                      <p:cBhvr additive="base">
                                        <p:cTn id="698" dur="4000" fill="hold"/>
                                        <p:tgtEl>
                                          <p:spTgt spid="118"/>
                                        </p:tgtEl>
                                        <p:attrNameLst>
                                          <p:attrName>ppt_y</p:attrName>
                                        </p:attrNameLst>
                                      </p:cBhvr>
                                      <p:tavLst>
                                        <p:tav tm="0">
                                          <p:val>
                                            <p:strVal val="1+#ppt_h/2"/>
                                          </p:val>
                                        </p:tav>
                                        <p:tav tm="100000">
                                          <p:val>
                                            <p:strVal val="#ppt_y"/>
                                          </p:val>
                                        </p:tav>
                                      </p:tavLst>
                                    </p:anim>
                                  </p:childTnLst>
                                </p:cTn>
                              </p:par>
                              <p:par>
                                <p:cTn id="699" presetID="19" presetClass="entr" presetSubtype="5" fill="hold" grpId="1" nodeType="withEffect">
                                  <p:stCondLst>
                                    <p:cond delay="0"/>
                                  </p:stCondLst>
                                  <p:childTnLst>
                                    <p:set>
                                      <p:cBhvr>
                                        <p:cTn id="700" dur="1" fill="hold">
                                          <p:stCondLst>
                                            <p:cond delay="0"/>
                                          </p:stCondLst>
                                        </p:cTn>
                                        <p:tgtEl>
                                          <p:spTgt spid="118"/>
                                        </p:tgtEl>
                                        <p:attrNameLst>
                                          <p:attrName>style.visibility</p:attrName>
                                        </p:attrNameLst>
                                      </p:cBhvr>
                                      <p:to>
                                        <p:strVal val="visible"/>
                                      </p:to>
                                    </p:set>
                                    <p:anim calcmode="lin" valueType="num">
                                      <p:cBhvr>
                                        <p:cTn id="701" dur="4000" fill="hold"/>
                                        <p:tgtEl>
                                          <p:spTgt spid="118"/>
                                        </p:tgtEl>
                                        <p:attrNameLst>
                                          <p:attrName>ppt_w</p:attrName>
                                        </p:attrNameLst>
                                      </p:cBhvr>
                                      <p:tavLst>
                                        <p:tav tm="0">
                                          <p:val>
                                            <p:strVal val="#ppt_w"/>
                                          </p:val>
                                        </p:tav>
                                        <p:tav tm="100000">
                                          <p:val>
                                            <p:strVal val="#ppt_w"/>
                                          </p:val>
                                        </p:tav>
                                      </p:tavLst>
                                    </p:anim>
                                    <p:anim calcmode="lin" valueType="num">
                                      <p:cBhvr>
                                        <p:cTn id="702" dur="4000" fill="hold"/>
                                        <p:tgtEl>
                                          <p:spTgt spid="118"/>
                                        </p:tgtEl>
                                        <p:attrNameLst>
                                          <p:attrName>ppt_h</p:attrName>
                                        </p:attrNameLst>
                                      </p:cBhvr>
                                      <p:tavLst>
                                        <p:tav tm="0" fmla="#ppt_h*sin(2.5*pi*$)">
                                          <p:val>
                                            <p:fltVal val="0"/>
                                          </p:val>
                                        </p:tav>
                                        <p:tav tm="100000">
                                          <p:val>
                                            <p:fltVal val="1"/>
                                          </p:val>
                                        </p:tav>
                                      </p:tavLst>
                                    </p:anim>
                                  </p:childTnLst>
                                </p:cTn>
                              </p:par>
                              <p:par>
                                <p:cTn id="703" presetID="2" presetClass="exit" presetSubtype="1" fill="hold" grpId="2" nodeType="withEffect">
                                  <p:stCondLst>
                                    <p:cond delay="0"/>
                                  </p:stCondLst>
                                  <p:childTnLst>
                                    <p:anim calcmode="lin" valueType="num">
                                      <p:cBhvr additive="base">
                                        <p:cTn id="704" dur="4500"/>
                                        <p:tgtEl>
                                          <p:spTgt spid="118"/>
                                        </p:tgtEl>
                                        <p:attrNameLst>
                                          <p:attrName>ppt_x</p:attrName>
                                        </p:attrNameLst>
                                      </p:cBhvr>
                                      <p:tavLst>
                                        <p:tav tm="0">
                                          <p:val>
                                            <p:strVal val="ppt_x"/>
                                          </p:val>
                                        </p:tav>
                                        <p:tav tm="100000">
                                          <p:val>
                                            <p:strVal val="ppt_x"/>
                                          </p:val>
                                        </p:tav>
                                      </p:tavLst>
                                    </p:anim>
                                    <p:anim calcmode="lin" valueType="num">
                                      <p:cBhvr additive="base">
                                        <p:cTn id="705" dur="4500"/>
                                        <p:tgtEl>
                                          <p:spTgt spid="118"/>
                                        </p:tgtEl>
                                        <p:attrNameLst>
                                          <p:attrName>ppt_y</p:attrName>
                                        </p:attrNameLst>
                                      </p:cBhvr>
                                      <p:tavLst>
                                        <p:tav tm="0">
                                          <p:val>
                                            <p:strVal val="ppt_y"/>
                                          </p:val>
                                        </p:tav>
                                        <p:tav tm="100000">
                                          <p:val>
                                            <p:strVal val="0-ppt_h/2"/>
                                          </p:val>
                                        </p:tav>
                                      </p:tavLst>
                                    </p:anim>
                                    <p:set>
                                      <p:cBhvr>
                                        <p:cTn id="706" dur="1" fill="hold">
                                          <p:stCondLst>
                                            <p:cond delay="4499"/>
                                          </p:stCondLst>
                                        </p:cTn>
                                        <p:tgtEl>
                                          <p:spTgt spid="118"/>
                                        </p:tgtEl>
                                        <p:attrNameLst>
                                          <p:attrName>style.visibility</p:attrName>
                                        </p:attrNameLst>
                                      </p:cBhvr>
                                      <p:to>
                                        <p:strVal val="hidden"/>
                                      </p:to>
                                    </p:set>
                                  </p:childTnLst>
                                </p:cTn>
                              </p:par>
                              <p:par>
                                <p:cTn id="707" presetID="3" presetClass="exit" presetSubtype="10" fill="hold" grpId="3" nodeType="withEffect">
                                  <p:stCondLst>
                                    <p:cond delay="0"/>
                                  </p:stCondLst>
                                  <p:childTnLst>
                                    <p:animEffect transition="out" filter="blinds(horizontal)">
                                      <p:cBhvr>
                                        <p:cTn id="708" dur="6000"/>
                                        <p:tgtEl>
                                          <p:spTgt spid="118"/>
                                        </p:tgtEl>
                                      </p:cBhvr>
                                    </p:animEffect>
                                    <p:set>
                                      <p:cBhvr>
                                        <p:cTn id="709" dur="1" fill="hold">
                                          <p:stCondLst>
                                            <p:cond delay="5999"/>
                                          </p:stCondLst>
                                        </p:cTn>
                                        <p:tgtEl>
                                          <p:spTgt spid="118"/>
                                        </p:tgtEl>
                                        <p:attrNameLst>
                                          <p:attrName>style.visibility</p:attrName>
                                        </p:attrNameLst>
                                      </p:cBhvr>
                                      <p:to>
                                        <p:strVal val="hidden"/>
                                      </p:to>
                                    </p:set>
                                  </p:childTnLst>
                                </p:cTn>
                              </p:par>
                              <p:par>
                                <p:cTn id="710" presetID="2" presetClass="entr" presetSubtype="4" fill="hold" grpId="0" nodeType="withEffect">
                                  <p:stCondLst>
                                    <p:cond delay="0"/>
                                  </p:stCondLst>
                                  <p:childTnLst>
                                    <p:set>
                                      <p:cBhvr>
                                        <p:cTn id="711" dur="1" fill="hold">
                                          <p:stCondLst>
                                            <p:cond delay="0"/>
                                          </p:stCondLst>
                                        </p:cTn>
                                        <p:tgtEl>
                                          <p:spTgt spid="114"/>
                                        </p:tgtEl>
                                        <p:attrNameLst>
                                          <p:attrName>style.visibility</p:attrName>
                                        </p:attrNameLst>
                                      </p:cBhvr>
                                      <p:to>
                                        <p:strVal val="visible"/>
                                      </p:to>
                                    </p:set>
                                    <p:anim calcmode="lin" valueType="num">
                                      <p:cBhvr additive="base">
                                        <p:cTn id="712" dur="4000" fill="hold"/>
                                        <p:tgtEl>
                                          <p:spTgt spid="114"/>
                                        </p:tgtEl>
                                        <p:attrNameLst>
                                          <p:attrName>ppt_x</p:attrName>
                                        </p:attrNameLst>
                                      </p:cBhvr>
                                      <p:tavLst>
                                        <p:tav tm="0">
                                          <p:val>
                                            <p:strVal val="#ppt_x"/>
                                          </p:val>
                                        </p:tav>
                                        <p:tav tm="100000">
                                          <p:val>
                                            <p:strVal val="#ppt_x"/>
                                          </p:val>
                                        </p:tav>
                                      </p:tavLst>
                                    </p:anim>
                                    <p:anim calcmode="lin" valueType="num">
                                      <p:cBhvr additive="base">
                                        <p:cTn id="713" dur="4000" fill="hold"/>
                                        <p:tgtEl>
                                          <p:spTgt spid="114"/>
                                        </p:tgtEl>
                                        <p:attrNameLst>
                                          <p:attrName>ppt_y</p:attrName>
                                        </p:attrNameLst>
                                      </p:cBhvr>
                                      <p:tavLst>
                                        <p:tav tm="0">
                                          <p:val>
                                            <p:strVal val="1+#ppt_h/2"/>
                                          </p:val>
                                        </p:tav>
                                        <p:tav tm="100000">
                                          <p:val>
                                            <p:strVal val="#ppt_y"/>
                                          </p:val>
                                        </p:tav>
                                      </p:tavLst>
                                    </p:anim>
                                  </p:childTnLst>
                                </p:cTn>
                              </p:par>
                              <p:par>
                                <p:cTn id="714" presetID="19" presetClass="entr" presetSubtype="5" fill="hold" grpId="1" nodeType="withEffect">
                                  <p:stCondLst>
                                    <p:cond delay="0"/>
                                  </p:stCondLst>
                                  <p:childTnLst>
                                    <p:set>
                                      <p:cBhvr>
                                        <p:cTn id="715" dur="1" fill="hold">
                                          <p:stCondLst>
                                            <p:cond delay="0"/>
                                          </p:stCondLst>
                                        </p:cTn>
                                        <p:tgtEl>
                                          <p:spTgt spid="114"/>
                                        </p:tgtEl>
                                        <p:attrNameLst>
                                          <p:attrName>style.visibility</p:attrName>
                                        </p:attrNameLst>
                                      </p:cBhvr>
                                      <p:to>
                                        <p:strVal val="visible"/>
                                      </p:to>
                                    </p:set>
                                    <p:anim calcmode="lin" valueType="num">
                                      <p:cBhvr>
                                        <p:cTn id="716" dur="4000" fill="hold"/>
                                        <p:tgtEl>
                                          <p:spTgt spid="114"/>
                                        </p:tgtEl>
                                        <p:attrNameLst>
                                          <p:attrName>ppt_w</p:attrName>
                                        </p:attrNameLst>
                                      </p:cBhvr>
                                      <p:tavLst>
                                        <p:tav tm="0">
                                          <p:val>
                                            <p:strVal val="#ppt_w"/>
                                          </p:val>
                                        </p:tav>
                                        <p:tav tm="100000">
                                          <p:val>
                                            <p:strVal val="#ppt_w"/>
                                          </p:val>
                                        </p:tav>
                                      </p:tavLst>
                                    </p:anim>
                                    <p:anim calcmode="lin" valueType="num">
                                      <p:cBhvr>
                                        <p:cTn id="717" dur="4000" fill="hold"/>
                                        <p:tgtEl>
                                          <p:spTgt spid="114"/>
                                        </p:tgtEl>
                                        <p:attrNameLst>
                                          <p:attrName>ppt_h</p:attrName>
                                        </p:attrNameLst>
                                      </p:cBhvr>
                                      <p:tavLst>
                                        <p:tav tm="0" fmla="#ppt_h*sin(2.5*pi*$)">
                                          <p:val>
                                            <p:fltVal val="0"/>
                                          </p:val>
                                        </p:tav>
                                        <p:tav tm="100000">
                                          <p:val>
                                            <p:fltVal val="1"/>
                                          </p:val>
                                        </p:tav>
                                      </p:tavLst>
                                    </p:anim>
                                  </p:childTnLst>
                                </p:cTn>
                              </p:par>
                              <p:par>
                                <p:cTn id="718" presetID="2" presetClass="exit" presetSubtype="1" fill="hold" grpId="2" nodeType="withEffect">
                                  <p:stCondLst>
                                    <p:cond delay="0"/>
                                  </p:stCondLst>
                                  <p:childTnLst>
                                    <p:anim calcmode="lin" valueType="num">
                                      <p:cBhvr additive="base">
                                        <p:cTn id="719" dur="4500"/>
                                        <p:tgtEl>
                                          <p:spTgt spid="114"/>
                                        </p:tgtEl>
                                        <p:attrNameLst>
                                          <p:attrName>ppt_x</p:attrName>
                                        </p:attrNameLst>
                                      </p:cBhvr>
                                      <p:tavLst>
                                        <p:tav tm="0">
                                          <p:val>
                                            <p:strVal val="ppt_x"/>
                                          </p:val>
                                        </p:tav>
                                        <p:tav tm="100000">
                                          <p:val>
                                            <p:strVal val="ppt_x"/>
                                          </p:val>
                                        </p:tav>
                                      </p:tavLst>
                                    </p:anim>
                                    <p:anim calcmode="lin" valueType="num">
                                      <p:cBhvr additive="base">
                                        <p:cTn id="720" dur="4500"/>
                                        <p:tgtEl>
                                          <p:spTgt spid="114"/>
                                        </p:tgtEl>
                                        <p:attrNameLst>
                                          <p:attrName>ppt_y</p:attrName>
                                        </p:attrNameLst>
                                      </p:cBhvr>
                                      <p:tavLst>
                                        <p:tav tm="0">
                                          <p:val>
                                            <p:strVal val="ppt_y"/>
                                          </p:val>
                                        </p:tav>
                                        <p:tav tm="100000">
                                          <p:val>
                                            <p:strVal val="0-ppt_h/2"/>
                                          </p:val>
                                        </p:tav>
                                      </p:tavLst>
                                    </p:anim>
                                    <p:set>
                                      <p:cBhvr>
                                        <p:cTn id="721" dur="1" fill="hold">
                                          <p:stCondLst>
                                            <p:cond delay="4499"/>
                                          </p:stCondLst>
                                        </p:cTn>
                                        <p:tgtEl>
                                          <p:spTgt spid="114"/>
                                        </p:tgtEl>
                                        <p:attrNameLst>
                                          <p:attrName>style.visibility</p:attrName>
                                        </p:attrNameLst>
                                      </p:cBhvr>
                                      <p:to>
                                        <p:strVal val="hidden"/>
                                      </p:to>
                                    </p:set>
                                  </p:childTnLst>
                                </p:cTn>
                              </p:par>
                              <p:par>
                                <p:cTn id="722" presetID="3" presetClass="exit" presetSubtype="10" fill="hold" grpId="3" nodeType="withEffect">
                                  <p:stCondLst>
                                    <p:cond delay="0"/>
                                  </p:stCondLst>
                                  <p:childTnLst>
                                    <p:animEffect transition="out" filter="blinds(horizontal)">
                                      <p:cBhvr>
                                        <p:cTn id="723" dur="6000"/>
                                        <p:tgtEl>
                                          <p:spTgt spid="114"/>
                                        </p:tgtEl>
                                      </p:cBhvr>
                                    </p:animEffect>
                                    <p:set>
                                      <p:cBhvr>
                                        <p:cTn id="724" dur="1" fill="hold">
                                          <p:stCondLst>
                                            <p:cond delay="5999"/>
                                          </p:stCondLst>
                                        </p:cTn>
                                        <p:tgtEl>
                                          <p:spTgt spid="114"/>
                                        </p:tgtEl>
                                        <p:attrNameLst>
                                          <p:attrName>style.visibility</p:attrName>
                                        </p:attrNameLst>
                                      </p:cBhvr>
                                      <p:to>
                                        <p:strVal val="hidden"/>
                                      </p:to>
                                    </p:set>
                                  </p:childTnLst>
                                </p:cTn>
                              </p:par>
                              <p:par>
                                <p:cTn id="725" presetID="2" presetClass="entr" presetSubtype="4" fill="hold" grpId="0" nodeType="withEffect">
                                  <p:stCondLst>
                                    <p:cond delay="0"/>
                                  </p:stCondLst>
                                  <p:childTnLst>
                                    <p:set>
                                      <p:cBhvr>
                                        <p:cTn id="726" dur="1" fill="hold">
                                          <p:stCondLst>
                                            <p:cond delay="0"/>
                                          </p:stCondLst>
                                        </p:cTn>
                                        <p:tgtEl>
                                          <p:spTgt spid="115"/>
                                        </p:tgtEl>
                                        <p:attrNameLst>
                                          <p:attrName>style.visibility</p:attrName>
                                        </p:attrNameLst>
                                      </p:cBhvr>
                                      <p:to>
                                        <p:strVal val="visible"/>
                                      </p:to>
                                    </p:set>
                                    <p:anim calcmode="lin" valueType="num">
                                      <p:cBhvr additive="base">
                                        <p:cTn id="727" dur="4000" fill="hold"/>
                                        <p:tgtEl>
                                          <p:spTgt spid="115"/>
                                        </p:tgtEl>
                                        <p:attrNameLst>
                                          <p:attrName>ppt_x</p:attrName>
                                        </p:attrNameLst>
                                      </p:cBhvr>
                                      <p:tavLst>
                                        <p:tav tm="0">
                                          <p:val>
                                            <p:strVal val="#ppt_x"/>
                                          </p:val>
                                        </p:tav>
                                        <p:tav tm="100000">
                                          <p:val>
                                            <p:strVal val="#ppt_x"/>
                                          </p:val>
                                        </p:tav>
                                      </p:tavLst>
                                    </p:anim>
                                    <p:anim calcmode="lin" valueType="num">
                                      <p:cBhvr additive="base">
                                        <p:cTn id="728" dur="4000" fill="hold"/>
                                        <p:tgtEl>
                                          <p:spTgt spid="115"/>
                                        </p:tgtEl>
                                        <p:attrNameLst>
                                          <p:attrName>ppt_y</p:attrName>
                                        </p:attrNameLst>
                                      </p:cBhvr>
                                      <p:tavLst>
                                        <p:tav tm="0">
                                          <p:val>
                                            <p:strVal val="1+#ppt_h/2"/>
                                          </p:val>
                                        </p:tav>
                                        <p:tav tm="100000">
                                          <p:val>
                                            <p:strVal val="#ppt_y"/>
                                          </p:val>
                                        </p:tav>
                                      </p:tavLst>
                                    </p:anim>
                                  </p:childTnLst>
                                </p:cTn>
                              </p:par>
                              <p:par>
                                <p:cTn id="729" presetID="19" presetClass="entr" presetSubtype="5" fill="hold" grpId="1" nodeType="withEffect">
                                  <p:stCondLst>
                                    <p:cond delay="0"/>
                                  </p:stCondLst>
                                  <p:childTnLst>
                                    <p:set>
                                      <p:cBhvr>
                                        <p:cTn id="730" dur="1" fill="hold">
                                          <p:stCondLst>
                                            <p:cond delay="0"/>
                                          </p:stCondLst>
                                        </p:cTn>
                                        <p:tgtEl>
                                          <p:spTgt spid="115"/>
                                        </p:tgtEl>
                                        <p:attrNameLst>
                                          <p:attrName>style.visibility</p:attrName>
                                        </p:attrNameLst>
                                      </p:cBhvr>
                                      <p:to>
                                        <p:strVal val="visible"/>
                                      </p:to>
                                    </p:set>
                                    <p:anim calcmode="lin" valueType="num">
                                      <p:cBhvr>
                                        <p:cTn id="731" dur="4000" fill="hold"/>
                                        <p:tgtEl>
                                          <p:spTgt spid="115"/>
                                        </p:tgtEl>
                                        <p:attrNameLst>
                                          <p:attrName>ppt_w</p:attrName>
                                        </p:attrNameLst>
                                      </p:cBhvr>
                                      <p:tavLst>
                                        <p:tav tm="0">
                                          <p:val>
                                            <p:strVal val="#ppt_w"/>
                                          </p:val>
                                        </p:tav>
                                        <p:tav tm="100000">
                                          <p:val>
                                            <p:strVal val="#ppt_w"/>
                                          </p:val>
                                        </p:tav>
                                      </p:tavLst>
                                    </p:anim>
                                    <p:anim calcmode="lin" valueType="num">
                                      <p:cBhvr>
                                        <p:cTn id="732" dur="4000" fill="hold"/>
                                        <p:tgtEl>
                                          <p:spTgt spid="115"/>
                                        </p:tgtEl>
                                        <p:attrNameLst>
                                          <p:attrName>ppt_h</p:attrName>
                                        </p:attrNameLst>
                                      </p:cBhvr>
                                      <p:tavLst>
                                        <p:tav tm="0" fmla="#ppt_h*sin(2.5*pi*$)">
                                          <p:val>
                                            <p:fltVal val="0"/>
                                          </p:val>
                                        </p:tav>
                                        <p:tav tm="100000">
                                          <p:val>
                                            <p:fltVal val="1"/>
                                          </p:val>
                                        </p:tav>
                                      </p:tavLst>
                                    </p:anim>
                                  </p:childTnLst>
                                </p:cTn>
                              </p:par>
                              <p:par>
                                <p:cTn id="733" presetID="2" presetClass="exit" presetSubtype="1" fill="hold" grpId="2" nodeType="withEffect">
                                  <p:stCondLst>
                                    <p:cond delay="0"/>
                                  </p:stCondLst>
                                  <p:childTnLst>
                                    <p:anim calcmode="lin" valueType="num">
                                      <p:cBhvr additive="base">
                                        <p:cTn id="734" dur="4500"/>
                                        <p:tgtEl>
                                          <p:spTgt spid="115"/>
                                        </p:tgtEl>
                                        <p:attrNameLst>
                                          <p:attrName>ppt_x</p:attrName>
                                        </p:attrNameLst>
                                      </p:cBhvr>
                                      <p:tavLst>
                                        <p:tav tm="0">
                                          <p:val>
                                            <p:strVal val="ppt_x"/>
                                          </p:val>
                                        </p:tav>
                                        <p:tav tm="100000">
                                          <p:val>
                                            <p:strVal val="ppt_x"/>
                                          </p:val>
                                        </p:tav>
                                      </p:tavLst>
                                    </p:anim>
                                    <p:anim calcmode="lin" valueType="num">
                                      <p:cBhvr additive="base">
                                        <p:cTn id="735" dur="4500"/>
                                        <p:tgtEl>
                                          <p:spTgt spid="115"/>
                                        </p:tgtEl>
                                        <p:attrNameLst>
                                          <p:attrName>ppt_y</p:attrName>
                                        </p:attrNameLst>
                                      </p:cBhvr>
                                      <p:tavLst>
                                        <p:tav tm="0">
                                          <p:val>
                                            <p:strVal val="ppt_y"/>
                                          </p:val>
                                        </p:tav>
                                        <p:tav tm="100000">
                                          <p:val>
                                            <p:strVal val="0-ppt_h/2"/>
                                          </p:val>
                                        </p:tav>
                                      </p:tavLst>
                                    </p:anim>
                                    <p:set>
                                      <p:cBhvr>
                                        <p:cTn id="736" dur="1" fill="hold">
                                          <p:stCondLst>
                                            <p:cond delay="4499"/>
                                          </p:stCondLst>
                                        </p:cTn>
                                        <p:tgtEl>
                                          <p:spTgt spid="115"/>
                                        </p:tgtEl>
                                        <p:attrNameLst>
                                          <p:attrName>style.visibility</p:attrName>
                                        </p:attrNameLst>
                                      </p:cBhvr>
                                      <p:to>
                                        <p:strVal val="hidden"/>
                                      </p:to>
                                    </p:set>
                                  </p:childTnLst>
                                </p:cTn>
                              </p:par>
                              <p:par>
                                <p:cTn id="737" presetID="3" presetClass="exit" presetSubtype="10" fill="hold" grpId="3" nodeType="withEffect">
                                  <p:stCondLst>
                                    <p:cond delay="0"/>
                                  </p:stCondLst>
                                  <p:childTnLst>
                                    <p:animEffect transition="out" filter="blinds(horizontal)">
                                      <p:cBhvr>
                                        <p:cTn id="738" dur="6000"/>
                                        <p:tgtEl>
                                          <p:spTgt spid="115"/>
                                        </p:tgtEl>
                                      </p:cBhvr>
                                    </p:animEffect>
                                    <p:set>
                                      <p:cBhvr>
                                        <p:cTn id="739" dur="1" fill="hold">
                                          <p:stCondLst>
                                            <p:cond delay="5999"/>
                                          </p:stCondLst>
                                        </p:cTn>
                                        <p:tgtEl>
                                          <p:spTgt spid="115"/>
                                        </p:tgtEl>
                                        <p:attrNameLst>
                                          <p:attrName>style.visibility</p:attrName>
                                        </p:attrNameLst>
                                      </p:cBhvr>
                                      <p:to>
                                        <p:strVal val="hidden"/>
                                      </p:to>
                                    </p:set>
                                  </p:childTnLst>
                                </p:cTn>
                              </p:par>
                              <p:par>
                                <p:cTn id="740" presetID="2" presetClass="entr" presetSubtype="4" fill="hold" grpId="0" nodeType="withEffect">
                                  <p:stCondLst>
                                    <p:cond delay="0"/>
                                  </p:stCondLst>
                                  <p:childTnLst>
                                    <p:set>
                                      <p:cBhvr>
                                        <p:cTn id="741" dur="1" fill="hold">
                                          <p:stCondLst>
                                            <p:cond delay="0"/>
                                          </p:stCondLst>
                                        </p:cTn>
                                        <p:tgtEl>
                                          <p:spTgt spid="117"/>
                                        </p:tgtEl>
                                        <p:attrNameLst>
                                          <p:attrName>style.visibility</p:attrName>
                                        </p:attrNameLst>
                                      </p:cBhvr>
                                      <p:to>
                                        <p:strVal val="visible"/>
                                      </p:to>
                                    </p:set>
                                    <p:anim calcmode="lin" valueType="num">
                                      <p:cBhvr additive="base">
                                        <p:cTn id="742" dur="4000" fill="hold"/>
                                        <p:tgtEl>
                                          <p:spTgt spid="117"/>
                                        </p:tgtEl>
                                        <p:attrNameLst>
                                          <p:attrName>ppt_x</p:attrName>
                                        </p:attrNameLst>
                                      </p:cBhvr>
                                      <p:tavLst>
                                        <p:tav tm="0">
                                          <p:val>
                                            <p:strVal val="#ppt_x"/>
                                          </p:val>
                                        </p:tav>
                                        <p:tav tm="100000">
                                          <p:val>
                                            <p:strVal val="#ppt_x"/>
                                          </p:val>
                                        </p:tav>
                                      </p:tavLst>
                                    </p:anim>
                                    <p:anim calcmode="lin" valueType="num">
                                      <p:cBhvr additive="base">
                                        <p:cTn id="743" dur="4000" fill="hold"/>
                                        <p:tgtEl>
                                          <p:spTgt spid="117"/>
                                        </p:tgtEl>
                                        <p:attrNameLst>
                                          <p:attrName>ppt_y</p:attrName>
                                        </p:attrNameLst>
                                      </p:cBhvr>
                                      <p:tavLst>
                                        <p:tav tm="0">
                                          <p:val>
                                            <p:strVal val="1+#ppt_h/2"/>
                                          </p:val>
                                        </p:tav>
                                        <p:tav tm="100000">
                                          <p:val>
                                            <p:strVal val="#ppt_y"/>
                                          </p:val>
                                        </p:tav>
                                      </p:tavLst>
                                    </p:anim>
                                  </p:childTnLst>
                                </p:cTn>
                              </p:par>
                              <p:par>
                                <p:cTn id="744" presetID="19" presetClass="entr" presetSubtype="5" fill="hold" grpId="1" nodeType="withEffect">
                                  <p:stCondLst>
                                    <p:cond delay="0"/>
                                  </p:stCondLst>
                                  <p:childTnLst>
                                    <p:set>
                                      <p:cBhvr>
                                        <p:cTn id="745" dur="1" fill="hold">
                                          <p:stCondLst>
                                            <p:cond delay="0"/>
                                          </p:stCondLst>
                                        </p:cTn>
                                        <p:tgtEl>
                                          <p:spTgt spid="117"/>
                                        </p:tgtEl>
                                        <p:attrNameLst>
                                          <p:attrName>style.visibility</p:attrName>
                                        </p:attrNameLst>
                                      </p:cBhvr>
                                      <p:to>
                                        <p:strVal val="visible"/>
                                      </p:to>
                                    </p:set>
                                    <p:anim calcmode="lin" valueType="num">
                                      <p:cBhvr>
                                        <p:cTn id="746" dur="4000" fill="hold"/>
                                        <p:tgtEl>
                                          <p:spTgt spid="117"/>
                                        </p:tgtEl>
                                        <p:attrNameLst>
                                          <p:attrName>ppt_w</p:attrName>
                                        </p:attrNameLst>
                                      </p:cBhvr>
                                      <p:tavLst>
                                        <p:tav tm="0">
                                          <p:val>
                                            <p:strVal val="#ppt_w"/>
                                          </p:val>
                                        </p:tav>
                                        <p:tav tm="100000">
                                          <p:val>
                                            <p:strVal val="#ppt_w"/>
                                          </p:val>
                                        </p:tav>
                                      </p:tavLst>
                                    </p:anim>
                                    <p:anim calcmode="lin" valueType="num">
                                      <p:cBhvr>
                                        <p:cTn id="747" dur="4000" fill="hold"/>
                                        <p:tgtEl>
                                          <p:spTgt spid="117"/>
                                        </p:tgtEl>
                                        <p:attrNameLst>
                                          <p:attrName>ppt_h</p:attrName>
                                        </p:attrNameLst>
                                      </p:cBhvr>
                                      <p:tavLst>
                                        <p:tav tm="0" fmla="#ppt_h*sin(2.5*pi*$)">
                                          <p:val>
                                            <p:fltVal val="0"/>
                                          </p:val>
                                        </p:tav>
                                        <p:tav tm="100000">
                                          <p:val>
                                            <p:fltVal val="1"/>
                                          </p:val>
                                        </p:tav>
                                      </p:tavLst>
                                    </p:anim>
                                  </p:childTnLst>
                                </p:cTn>
                              </p:par>
                              <p:par>
                                <p:cTn id="748" presetID="2" presetClass="exit" presetSubtype="1" fill="hold" grpId="2" nodeType="withEffect">
                                  <p:stCondLst>
                                    <p:cond delay="0"/>
                                  </p:stCondLst>
                                  <p:childTnLst>
                                    <p:anim calcmode="lin" valueType="num">
                                      <p:cBhvr additive="base">
                                        <p:cTn id="749" dur="4500"/>
                                        <p:tgtEl>
                                          <p:spTgt spid="117"/>
                                        </p:tgtEl>
                                        <p:attrNameLst>
                                          <p:attrName>ppt_x</p:attrName>
                                        </p:attrNameLst>
                                      </p:cBhvr>
                                      <p:tavLst>
                                        <p:tav tm="0">
                                          <p:val>
                                            <p:strVal val="ppt_x"/>
                                          </p:val>
                                        </p:tav>
                                        <p:tav tm="100000">
                                          <p:val>
                                            <p:strVal val="ppt_x"/>
                                          </p:val>
                                        </p:tav>
                                      </p:tavLst>
                                    </p:anim>
                                    <p:anim calcmode="lin" valueType="num">
                                      <p:cBhvr additive="base">
                                        <p:cTn id="750" dur="4500"/>
                                        <p:tgtEl>
                                          <p:spTgt spid="117"/>
                                        </p:tgtEl>
                                        <p:attrNameLst>
                                          <p:attrName>ppt_y</p:attrName>
                                        </p:attrNameLst>
                                      </p:cBhvr>
                                      <p:tavLst>
                                        <p:tav tm="0">
                                          <p:val>
                                            <p:strVal val="ppt_y"/>
                                          </p:val>
                                        </p:tav>
                                        <p:tav tm="100000">
                                          <p:val>
                                            <p:strVal val="0-ppt_h/2"/>
                                          </p:val>
                                        </p:tav>
                                      </p:tavLst>
                                    </p:anim>
                                    <p:set>
                                      <p:cBhvr>
                                        <p:cTn id="751" dur="1" fill="hold">
                                          <p:stCondLst>
                                            <p:cond delay="4499"/>
                                          </p:stCondLst>
                                        </p:cTn>
                                        <p:tgtEl>
                                          <p:spTgt spid="117"/>
                                        </p:tgtEl>
                                        <p:attrNameLst>
                                          <p:attrName>style.visibility</p:attrName>
                                        </p:attrNameLst>
                                      </p:cBhvr>
                                      <p:to>
                                        <p:strVal val="hidden"/>
                                      </p:to>
                                    </p:set>
                                  </p:childTnLst>
                                </p:cTn>
                              </p:par>
                              <p:par>
                                <p:cTn id="752" presetID="3" presetClass="exit" presetSubtype="10" fill="hold" grpId="3" nodeType="withEffect">
                                  <p:stCondLst>
                                    <p:cond delay="0"/>
                                  </p:stCondLst>
                                  <p:childTnLst>
                                    <p:animEffect transition="out" filter="blinds(horizontal)">
                                      <p:cBhvr>
                                        <p:cTn id="753" dur="6000"/>
                                        <p:tgtEl>
                                          <p:spTgt spid="117"/>
                                        </p:tgtEl>
                                      </p:cBhvr>
                                    </p:animEffect>
                                    <p:set>
                                      <p:cBhvr>
                                        <p:cTn id="754" dur="1" fill="hold">
                                          <p:stCondLst>
                                            <p:cond delay="5999"/>
                                          </p:stCondLst>
                                        </p:cTn>
                                        <p:tgtEl>
                                          <p:spTgt spid="117"/>
                                        </p:tgtEl>
                                        <p:attrNameLst>
                                          <p:attrName>style.visibility</p:attrName>
                                        </p:attrNameLst>
                                      </p:cBhvr>
                                      <p:to>
                                        <p:strVal val="hidden"/>
                                      </p:to>
                                    </p:set>
                                  </p:childTnLst>
                                </p:cTn>
                              </p:par>
                              <p:par>
                                <p:cTn id="755" presetID="2" presetClass="entr" presetSubtype="4" fill="hold" grpId="0" nodeType="withEffect">
                                  <p:stCondLst>
                                    <p:cond delay="0"/>
                                  </p:stCondLst>
                                  <p:childTnLst>
                                    <p:set>
                                      <p:cBhvr>
                                        <p:cTn id="756" dur="1" fill="hold">
                                          <p:stCondLst>
                                            <p:cond delay="0"/>
                                          </p:stCondLst>
                                        </p:cTn>
                                        <p:tgtEl>
                                          <p:spTgt spid="110"/>
                                        </p:tgtEl>
                                        <p:attrNameLst>
                                          <p:attrName>style.visibility</p:attrName>
                                        </p:attrNameLst>
                                      </p:cBhvr>
                                      <p:to>
                                        <p:strVal val="visible"/>
                                      </p:to>
                                    </p:set>
                                    <p:anim calcmode="lin" valueType="num">
                                      <p:cBhvr additive="base">
                                        <p:cTn id="757" dur="4000" fill="hold"/>
                                        <p:tgtEl>
                                          <p:spTgt spid="110"/>
                                        </p:tgtEl>
                                        <p:attrNameLst>
                                          <p:attrName>ppt_x</p:attrName>
                                        </p:attrNameLst>
                                      </p:cBhvr>
                                      <p:tavLst>
                                        <p:tav tm="0">
                                          <p:val>
                                            <p:strVal val="#ppt_x"/>
                                          </p:val>
                                        </p:tav>
                                        <p:tav tm="100000">
                                          <p:val>
                                            <p:strVal val="#ppt_x"/>
                                          </p:val>
                                        </p:tav>
                                      </p:tavLst>
                                    </p:anim>
                                    <p:anim calcmode="lin" valueType="num">
                                      <p:cBhvr additive="base">
                                        <p:cTn id="758" dur="4000" fill="hold"/>
                                        <p:tgtEl>
                                          <p:spTgt spid="110"/>
                                        </p:tgtEl>
                                        <p:attrNameLst>
                                          <p:attrName>ppt_y</p:attrName>
                                        </p:attrNameLst>
                                      </p:cBhvr>
                                      <p:tavLst>
                                        <p:tav tm="0">
                                          <p:val>
                                            <p:strVal val="1+#ppt_h/2"/>
                                          </p:val>
                                        </p:tav>
                                        <p:tav tm="100000">
                                          <p:val>
                                            <p:strVal val="#ppt_y"/>
                                          </p:val>
                                        </p:tav>
                                      </p:tavLst>
                                    </p:anim>
                                  </p:childTnLst>
                                </p:cTn>
                              </p:par>
                              <p:par>
                                <p:cTn id="759" presetID="19" presetClass="entr" presetSubtype="5" fill="hold" grpId="1" nodeType="withEffect">
                                  <p:stCondLst>
                                    <p:cond delay="0"/>
                                  </p:stCondLst>
                                  <p:childTnLst>
                                    <p:set>
                                      <p:cBhvr>
                                        <p:cTn id="760" dur="1" fill="hold">
                                          <p:stCondLst>
                                            <p:cond delay="0"/>
                                          </p:stCondLst>
                                        </p:cTn>
                                        <p:tgtEl>
                                          <p:spTgt spid="110"/>
                                        </p:tgtEl>
                                        <p:attrNameLst>
                                          <p:attrName>style.visibility</p:attrName>
                                        </p:attrNameLst>
                                      </p:cBhvr>
                                      <p:to>
                                        <p:strVal val="visible"/>
                                      </p:to>
                                    </p:set>
                                    <p:anim calcmode="lin" valueType="num">
                                      <p:cBhvr>
                                        <p:cTn id="761" dur="4000" fill="hold"/>
                                        <p:tgtEl>
                                          <p:spTgt spid="110"/>
                                        </p:tgtEl>
                                        <p:attrNameLst>
                                          <p:attrName>ppt_w</p:attrName>
                                        </p:attrNameLst>
                                      </p:cBhvr>
                                      <p:tavLst>
                                        <p:tav tm="0">
                                          <p:val>
                                            <p:strVal val="#ppt_w"/>
                                          </p:val>
                                        </p:tav>
                                        <p:tav tm="100000">
                                          <p:val>
                                            <p:strVal val="#ppt_w"/>
                                          </p:val>
                                        </p:tav>
                                      </p:tavLst>
                                    </p:anim>
                                    <p:anim calcmode="lin" valueType="num">
                                      <p:cBhvr>
                                        <p:cTn id="762" dur="4000" fill="hold"/>
                                        <p:tgtEl>
                                          <p:spTgt spid="110"/>
                                        </p:tgtEl>
                                        <p:attrNameLst>
                                          <p:attrName>ppt_h</p:attrName>
                                        </p:attrNameLst>
                                      </p:cBhvr>
                                      <p:tavLst>
                                        <p:tav tm="0" fmla="#ppt_h*sin(2.5*pi*$)">
                                          <p:val>
                                            <p:fltVal val="0"/>
                                          </p:val>
                                        </p:tav>
                                        <p:tav tm="100000">
                                          <p:val>
                                            <p:fltVal val="1"/>
                                          </p:val>
                                        </p:tav>
                                      </p:tavLst>
                                    </p:anim>
                                  </p:childTnLst>
                                </p:cTn>
                              </p:par>
                              <p:par>
                                <p:cTn id="763" presetID="2" presetClass="exit" presetSubtype="1" fill="hold" grpId="2" nodeType="withEffect">
                                  <p:stCondLst>
                                    <p:cond delay="0"/>
                                  </p:stCondLst>
                                  <p:childTnLst>
                                    <p:anim calcmode="lin" valueType="num">
                                      <p:cBhvr additive="base">
                                        <p:cTn id="764" dur="4500"/>
                                        <p:tgtEl>
                                          <p:spTgt spid="110"/>
                                        </p:tgtEl>
                                        <p:attrNameLst>
                                          <p:attrName>ppt_x</p:attrName>
                                        </p:attrNameLst>
                                      </p:cBhvr>
                                      <p:tavLst>
                                        <p:tav tm="0">
                                          <p:val>
                                            <p:strVal val="ppt_x"/>
                                          </p:val>
                                        </p:tav>
                                        <p:tav tm="100000">
                                          <p:val>
                                            <p:strVal val="ppt_x"/>
                                          </p:val>
                                        </p:tav>
                                      </p:tavLst>
                                    </p:anim>
                                    <p:anim calcmode="lin" valueType="num">
                                      <p:cBhvr additive="base">
                                        <p:cTn id="765" dur="4500"/>
                                        <p:tgtEl>
                                          <p:spTgt spid="110"/>
                                        </p:tgtEl>
                                        <p:attrNameLst>
                                          <p:attrName>ppt_y</p:attrName>
                                        </p:attrNameLst>
                                      </p:cBhvr>
                                      <p:tavLst>
                                        <p:tav tm="0">
                                          <p:val>
                                            <p:strVal val="ppt_y"/>
                                          </p:val>
                                        </p:tav>
                                        <p:tav tm="100000">
                                          <p:val>
                                            <p:strVal val="0-ppt_h/2"/>
                                          </p:val>
                                        </p:tav>
                                      </p:tavLst>
                                    </p:anim>
                                    <p:set>
                                      <p:cBhvr>
                                        <p:cTn id="766" dur="1" fill="hold">
                                          <p:stCondLst>
                                            <p:cond delay="4499"/>
                                          </p:stCondLst>
                                        </p:cTn>
                                        <p:tgtEl>
                                          <p:spTgt spid="110"/>
                                        </p:tgtEl>
                                        <p:attrNameLst>
                                          <p:attrName>style.visibility</p:attrName>
                                        </p:attrNameLst>
                                      </p:cBhvr>
                                      <p:to>
                                        <p:strVal val="hidden"/>
                                      </p:to>
                                    </p:set>
                                  </p:childTnLst>
                                </p:cTn>
                              </p:par>
                              <p:par>
                                <p:cTn id="767" presetID="3" presetClass="exit" presetSubtype="10" fill="hold" grpId="3" nodeType="withEffect">
                                  <p:stCondLst>
                                    <p:cond delay="0"/>
                                  </p:stCondLst>
                                  <p:childTnLst>
                                    <p:animEffect transition="out" filter="blinds(horizontal)">
                                      <p:cBhvr>
                                        <p:cTn id="768" dur="6000"/>
                                        <p:tgtEl>
                                          <p:spTgt spid="110"/>
                                        </p:tgtEl>
                                      </p:cBhvr>
                                    </p:animEffect>
                                    <p:set>
                                      <p:cBhvr>
                                        <p:cTn id="769" dur="1" fill="hold">
                                          <p:stCondLst>
                                            <p:cond delay="5999"/>
                                          </p:stCondLst>
                                        </p:cTn>
                                        <p:tgtEl>
                                          <p:spTgt spid="110"/>
                                        </p:tgtEl>
                                        <p:attrNameLst>
                                          <p:attrName>style.visibility</p:attrName>
                                        </p:attrNameLst>
                                      </p:cBhvr>
                                      <p:to>
                                        <p:strVal val="hidden"/>
                                      </p:to>
                                    </p:set>
                                  </p:childTnLst>
                                </p:cTn>
                              </p:par>
                              <p:par>
                                <p:cTn id="770" presetID="2" presetClass="entr" presetSubtype="4" fill="hold" grpId="0" nodeType="withEffect">
                                  <p:stCondLst>
                                    <p:cond delay="0"/>
                                  </p:stCondLst>
                                  <p:childTnLst>
                                    <p:set>
                                      <p:cBhvr>
                                        <p:cTn id="771" dur="1" fill="hold">
                                          <p:stCondLst>
                                            <p:cond delay="0"/>
                                          </p:stCondLst>
                                        </p:cTn>
                                        <p:tgtEl>
                                          <p:spTgt spid="112"/>
                                        </p:tgtEl>
                                        <p:attrNameLst>
                                          <p:attrName>style.visibility</p:attrName>
                                        </p:attrNameLst>
                                      </p:cBhvr>
                                      <p:to>
                                        <p:strVal val="visible"/>
                                      </p:to>
                                    </p:set>
                                    <p:anim calcmode="lin" valueType="num">
                                      <p:cBhvr additive="base">
                                        <p:cTn id="772" dur="4000" fill="hold"/>
                                        <p:tgtEl>
                                          <p:spTgt spid="112"/>
                                        </p:tgtEl>
                                        <p:attrNameLst>
                                          <p:attrName>ppt_x</p:attrName>
                                        </p:attrNameLst>
                                      </p:cBhvr>
                                      <p:tavLst>
                                        <p:tav tm="0">
                                          <p:val>
                                            <p:strVal val="#ppt_x"/>
                                          </p:val>
                                        </p:tav>
                                        <p:tav tm="100000">
                                          <p:val>
                                            <p:strVal val="#ppt_x"/>
                                          </p:val>
                                        </p:tav>
                                      </p:tavLst>
                                    </p:anim>
                                    <p:anim calcmode="lin" valueType="num">
                                      <p:cBhvr additive="base">
                                        <p:cTn id="773" dur="4000" fill="hold"/>
                                        <p:tgtEl>
                                          <p:spTgt spid="112"/>
                                        </p:tgtEl>
                                        <p:attrNameLst>
                                          <p:attrName>ppt_y</p:attrName>
                                        </p:attrNameLst>
                                      </p:cBhvr>
                                      <p:tavLst>
                                        <p:tav tm="0">
                                          <p:val>
                                            <p:strVal val="1+#ppt_h/2"/>
                                          </p:val>
                                        </p:tav>
                                        <p:tav tm="100000">
                                          <p:val>
                                            <p:strVal val="#ppt_y"/>
                                          </p:val>
                                        </p:tav>
                                      </p:tavLst>
                                    </p:anim>
                                  </p:childTnLst>
                                </p:cTn>
                              </p:par>
                              <p:par>
                                <p:cTn id="774" presetID="19" presetClass="entr" presetSubtype="5" fill="hold" grpId="1" nodeType="withEffect">
                                  <p:stCondLst>
                                    <p:cond delay="0"/>
                                  </p:stCondLst>
                                  <p:childTnLst>
                                    <p:set>
                                      <p:cBhvr>
                                        <p:cTn id="775" dur="1" fill="hold">
                                          <p:stCondLst>
                                            <p:cond delay="0"/>
                                          </p:stCondLst>
                                        </p:cTn>
                                        <p:tgtEl>
                                          <p:spTgt spid="112"/>
                                        </p:tgtEl>
                                        <p:attrNameLst>
                                          <p:attrName>style.visibility</p:attrName>
                                        </p:attrNameLst>
                                      </p:cBhvr>
                                      <p:to>
                                        <p:strVal val="visible"/>
                                      </p:to>
                                    </p:set>
                                    <p:anim calcmode="lin" valueType="num">
                                      <p:cBhvr>
                                        <p:cTn id="776" dur="4000" fill="hold"/>
                                        <p:tgtEl>
                                          <p:spTgt spid="112"/>
                                        </p:tgtEl>
                                        <p:attrNameLst>
                                          <p:attrName>ppt_w</p:attrName>
                                        </p:attrNameLst>
                                      </p:cBhvr>
                                      <p:tavLst>
                                        <p:tav tm="0">
                                          <p:val>
                                            <p:strVal val="#ppt_w"/>
                                          </p:val>
                                        </p:tav>
                                        <p:tav tm="100000">
                                          <p:val>
                                            <p:strVal val="#ppt_w"/>
                                          </p:val>
                                        </p:tav>
                                      </p:tavLst>
                                    </p:anim>
                                    <p:anim calcmode="lin" valueType="num">
                                      <p:cBhvr>
                                        <p:cTn id="777" dur="4000" fill="hold"/>
                                        <p:tgtEl>
                                          <p:spTgt spid="112"/>
                                        </p:tgtEl>
                                        <p:attrNameLst>
                                          <p:attrName>ppt_h</p:attrName>
                                        </p:attrNameLst>
                                      </p:cBhvr>
                                      <p:tavLst>
                                        <p:tav tm="0" fmla="#ppt_h*sin(2.5*pi*$)">
                                          <p:val>
                                            <p:fltVal val="0"/>
                                          </p:val>
                                        </p:tav>
                                        <p:tav tm="100000">
                                          <p:val>
                                            <p:fltVal val="1"/>
                                          </p:val>
                                        </p:tav>
                                      </p:tavLst>
                                    </p:anim>
                                  </p:childTnLst>
                                </p:cTn>
                              </p:par>
                              <p:par>
                                <p:cTn id="778" presetID="2" presetClass="exit" presetSubtype="1" fill="hold" grpId="2" nodeType="withEffect">
                                  <p:stCondLst>
                                    <p:cond delay="0"/>
                                  </p:stCondLst>
                                  <p:childTnLst>
                                    <p:anim calcmode="lin" valueType="num">
                                      <p:cBhvr additive="base">
                                        <p:cTn id="779" dur="4500"/>
                                        <p:tgtEl>
                                          <p:spTgt spid="112"/>
                                        </p:tgtEl>
                                        <p:attrNameLst>
                                          <p:attrName>ppt_x</p:attrName>
                                        </p:attrNameLst>
                                      </p:cBhvr>
                                      <p:tavLst>
                                        <p:tav tm="0">
                                          <p:val>
                                            <p:strVal val="ppt_x"/>
                                          </p:val>
                                        </p:tav>
                                        <p:tav tm="100000">
                                          <p:val>
                                            <p:strVal val="ppt_x"/>
                                          </p:val>
                                        </p:tav>
                                      </p:tavLst>
                                    </p:anim>
                                    <p:anim calcmode="lin" valueType="num">
                                      <p:cBhvr additive="base">
                                        <p:cTn id="780" dur="4500"/>
                                        <p:tgtEl>
                                          <p:spTgt spid="112"/>
                                        </p:tgtEl>
                                        <p:attrNameLst>
                                          <p:attrName>ppt_y</p:attrName>
                                        </p:attrNameLst>
                                      </p:cBhvr>
                                      <p:tavLst>
                                        <p:tav tm="0">
                                          <p:val>
                                            <p:strVal val="ppt_y"/>
                                          </p:val>
                                        </p:tav>
                                        <p:tav tm="100000">
                                          <p:val>
                                            <p:strVal val="0-ppt_h/2"/>
                                          </p:val>
                                        </p:tav>
                                      </p:tavLst>
                                    </p:anim>
                                    <p:set>
                                      <p:cBhvr>
                                        <p:cTn id="781" dur="1" fill="hold">
                                          <p:stCondLst>
                                            <p:cond delay="4499"/>
                                          </p:stCondLst>
                                        </p:cTn>
                                        <p:tgtEl>
                                          <p:spTgt spid="112"/>
                                        </p:tgtEl>
                                        <p:attrNameLst>
                                          <p:attrName>style.visibility</p:attrName>
                                        </p:attrNameLst>
                                      </p:cBhvr>
                                      <p:to>
                                        <p:strVal val="hidden"/>
                                      </p:to>
                                    </p:set>
                                  </p:childTnLst>
                                </p:cTn>
                              </p:par>
                              <p:par>
                                <p:cTn id="782" presetID="3" presetClass="exit" presetSubtype="10" fill="hold" grpId="3" nodeType="withEffect">
                                  <p:stCondLst>
                                    <p:cond delay="0"/>
                                  </p:stCondLst>
                                  <p:childTnLst>
                                    <p:animEffect transition="out" filter="blinds(horizontal)">
                                      <p:cBhvr>
                                        <p:cTn id="783" dur="6000"/>
                                        <p:tgtEl>
                                          <p:spTgt spid="112"/>
                                        </p:tgtEl>
                                      </p:cBhvr>
                                    </p:animEffect>
                                    <p:set>
                                      <p:cBhvr>
                                        <p:cTn id="784" dur="1" fill="hold">
                                          <p:stCondLst>
                                            <p:cond delay="5999"/>
                                          </p:stCondLst>
                                        </p:cTn>
                                        <p:tgtEl>
                                          <p:spTgt spid="112"/>
                                        </p:tgtEl>
                                        <p:attrNameLst>
                                          <p:attrName>style.visibility</p:attrName>
                                        </p:attrNameLst>
                                      </p:cBhvr>
                                      <p:to>
                                        <p:strVal val="hidden"/>
                                      </p:to>
                                    </p:set>
                                  </p:childTnLst>
                                </p:cTn>
                              </p:par>
                              <p:par>
                                <p:cTn id="785" presetID="2" presetClass="entr" presetSubtype="4" fill="hold" grpId="0" nodeType="withEffect">
                                  <p:stCondLst>
                                    <p:cond delay="0"/>
                                  </p:stCondLst>
                                  <p:childTnLst>
                                    <p:set>
                                      <p:cBhvr>
                                        <p:cTn id="786" dur="1" fill="hold">
                                          <p:stCondLst>
                                            <p:cond delay="0"/>
                                          </p:stCondLst>
                                        </p:cTn>
                                        <p:tgtEl>
                                          <p:spTgt spid="103"/>
                                        </p:tgtEl>
                                        <p:attrNameLst>
                                          <p:attrName>style.visibility</p:attrName>
                                        </p:attrNameLst>
                                      </p:cBhvr>
                                      <p:to>
                                        <p:strVal val="visible"/>
                                      </p:to>
                                    </p:set>
                                    <p:anim calcmode="lin" valueType="num">
                                      <p:cBhvr additive="base">
                                        <p:cTn id="787" dur="4000" fill="hold"/>
                                        <p:tgtEl>
                                          <p:spTgt spid="103"/>
                                        </p:tgtEl>
                                        <p:attrNameLst>
                                          <p:attrName>ppt_x</p:attrName>
                                        </p:attrNameLst>
                                      </p:cBhvr>
                                      <p:tavLst>
                                        <p:tav tm="0">
                                          <p:val>
                                            <p:strVal val="#ppt_x"/>
                                          </p:val>
                                        </p:tav>
                                        <p:tav tm="100000">
                                          <p:val>
                                            <p:strVal val="#ppt_x"/>
                                          </p:val>
                                        </p:tav>
                                      </p:tavLst>
                                    </p:anim>
                                    <p:anim calcmode="lin" valueType="num">
                                      <p:cBhvr additive="base">
                                        <p:cTn id="788" dur="4000" fill="hold"/>
                                        <p:tgtEl>
                                          <p:spTgt spid="103"/>
                                        </p:tgtEl>
                                        <p:attrNameLst>
                                          <p:attrName>ppt_y</p:attrName>
                                        </p:attrNameLst>
                                      </p:cBhvr>
                                      <p:tavLst>
                                        <p:tav tm="0">
                                          <p:val>
                                            <p:strVal val="1+#ppt_h/2"/>
                                          </p:val>
                                        </p:tav>
                                        <p:tav tm="100000">
                                          <p:val>
                                            <p:strVal val="#ppt_y"/>
                                          </p:val>
                                        </p:tav>
                                      </p:tavLst>
                                    </p:anim>
                                  </p:childTnLst>
                                </p:cTn>
                              </p:par>
                              <p:par>
                                <p:cTn id="789" presetID="19" presetClass="entr" presetSubtype="5" fill="hold" grpId="1" nodeType="withEffect">
                                  <p:stCondLst>
                                    <p:cond delay="0"/>
                                  </p:stCondLst>
                                  <p:childTnLst>
                                    <p:set>
                                      <p:cBhvr>
                                        <p:cTn id="790" dur="1" fill="hold">
                                          <p:stCondLst>
                                            <p:cond delay="0"/>
                                          </p:stCondLst>
                                        </p:cTn>
                                        <p:tgtEl>
                                          <p:spTgt spid="103"/>
                                        </p:tgtEl>
                                        <p:attrNameLst>
                                          <p:attrName>style.visibility</p:attrName>
                                        </p:attrNameLst>
                                      </p:cBhvr>
                                      <p:to>
                                        <p:strVal val="visible"/>
                                      </p:to>
                                    </p:set>
                                    <p:anim calcmode="lin" valueType="num">
                                      <p:cBhvr>
                                        <p:cTn id="791" dur="4000" fill="hold"/>
                                        <p:tgtEl>
                                          <p:spTgt spid="103"/>
                                        </p:tgtEl>
                                        <p:attrNameLst>
                                          <p:attrName>ppt_w</p:attrName>
                                        </p:attrNameLst>
                                      </p:cBhvr>
                                      <p:tavLst>
                                        <p:tav tm="0">
                                          <p:val>
                                            <p:strVal val="#ppt_w"/>
                                          </p:val>
                                        </p:tav>
                                        <p:tav tm="100000">
                                          <p:val>
                                            <p:strVal val="#ppt_w"/>
                                          </p:val>
                                        </p:tav>
                                      </p:tavLst>
                                    </p:anim>
                                    <p:anim calcmode="lin" valueType="num">
                                      <p:cBhvr>
                                        <p:cTn id="792" dur="4000" fill="hold"/>
                                        <p:tgtEl>
                                          <p:spTgt spid="103"/>
                                        </p:tgtEl>
                                        <p:attrNameLst>
                                          <p:attrName>ppt_h</p:attrName>
                                        </p:attrNameLst>
                                      </p:cBhvr>
                                      <p:tavLst>
                                        <p:tav tm="0" fmla="#ppt_h*sin(2.5*pi*$)">
                                          <p:val>
                                            <p:fltVal val="0"/>
                                          </p:val>
                                        </p:tav>
                                        <p:tav tm="100000">
                                          <p:val>
                                            <p:fltVal val="1"/>
                                          </p:val>
                                        </p:tav>
                                      </p:tavLst>
                                    </p:anim>
                                  </p:childTnLst>
                                </p:cTn>
                              </p:par>
                              <p:par>
                                <p:cTn id="793" presetID="2" presetClass="exit" presetSubtype="1" fill="hold" grpId="2" nodeType="withEffect">
                                  <p:stCondLst>
                                    <p:cond delay="0"/>
                                  </p:stCondLst>
                                  <p:childTnLst>
                                    <p:anim calcmode="lin" valueType="num">
                                      <p:cBhvr additive="base">
                                        <p:cTn id="794" dur="4500"/>
                                        <p:tgtEl>
                                          <p:spTgt spid="103"/>
                                        </p:tgtEl>
                                        <p:attrNameLst>
                                          <p:attrName>ppt_x</p:attrName>
                                        </p:attrNameLst>
                                      </p:cBhvr>
                                      <p:tavLst>
                                        <p:tav tm="0">
                                          <p:val>
                                            <p:strVal val="ppt_x"/>
                                          </p:val>
                                        </p:tav>
                                        <p:tav tm="100000">
                                          <p:val>
                                            <p:strVal val="ppt_x"/>
                                          </p:val>
                                        </p:tav>
                                      </p:tavLst>
                                    </p:anim>
                                    <p:anim calcmode="lin" valueType="num">
                                      <p:cBhvr additive="base">
                                        <p:cTn id="795" dur="4500"/>
                                        <p:tgtEl>
                                          <p:spTgt spid="103"/>
                                        </p:tgtEl>
                                        <p:attrNameLst>
                                          <p:attrName>ppt_y</p:attrName>
                                        </p:attrNameLst>
                                      </p:cBhvr>
                                      <p:tavLst>
                                        <p:tav tm="0">
                                          <p:val>
                                            <p:strVal val="ppt_y"/>
                                          </p:val>
                                        </p:tav>
                                        <p:tav tm="100000">
                                          <p:val>
                                            <p:strVal val="0-ppt_h/2"/>
                                          </p:val>
                                        </p:tav>
                                      </p:tavLst>
                                    </p:anim>
                                    <p:set>
                                      <p:cBhvr>
                                        <p:cTn id="796" dur="1" fill="hold">
                                          <p:stCondLst>
                                            <p:cond delay="4499"/>
                                          </p:stCondLst>
                                        </p:cTn>
                                        <p:tgtEl>
                                          <p:spTgt spid="103"/>
                                        </p:tgtEl>
                                        <p:attrNameLst>
                                          <p:attrName>style.visibility</p:attrName>
                                        </p:attrNameLst>
                                      </p:cBhvr>
                                      <p:to>
                                        <p:strVal val="hidden"/>
                                      </p:to>
                                    </p:set>
                                  </p:childTnLst>
                                </p:cTn>
                              </p:par>
                              <p:par>
                                <p:cTn id="797" presetID="3" presetClass="exit" presetSubtype="10" fill="hold" grpId="3" nodeType="withEffect">
                                  <p:stCondLst>
                                    <p:cond delay="0"/>
                                  </p:stCondLst>
                                  <p:childTnLst>
                                    <p:animEffect transition="out" filter="blinds(horizontal)">
                                      <p:cBhvr>
                                        <p:cTn id="798" dur="6000"/>
                                        <p:tgtEl>
                                          <p:spTgt spid="103"/>
                                        </p:tgtEl>
                                      </p:cBhvr>
                                    </p:animEffect>
                                    <p:set>
                                      <p:cBhvr>
                                        <p:cTn id="799" dur="1" fill="hold">
                                          <p:stCondLst>
                                            <p:cond delay="5999"/>
                                          </p:stCondLst>
                                        </p:cTn>
                                        <p:tgtEl>
                                          <p:spTgt spid="103"/>
                                        </p:tgtEl>
                                        <p:attrNameLst>
                                          <p:attrName>style.visibility</p:attrName>
                                        </p:attrNameLst>
                                      </p:cBhvr>
                                      <p:to>
                                        <p:strVal val="hidden"/>
                                      </p:to>
                                    </p:set>
                                  </p:childTnLst>
                                </p:cTn>
                              </p:par>
                              <p:par>
                                <p:cTn id="800" presetID="2" presetClass="entr" presetSubtype="4" fill="hold" grpId="0" nodeType="withEffect">
                                  <p:stCondLst>
                                    <p:cond delay="0"/>
                                  </p:stCondLst>
                                  <p:childTnLst>
                                    <p:set>
                                      <p:cBhvr>
                                        <p:cTn id="801" dur="1" fill="hold">
                                          <p:stCondLst>
                                            <p:cond delay="0"/>
                                          </p:stCondLst>
                                        </p:cTn>
                                        <p:tgtEl>
                                          <p:spTgt spid="105"/>
                                        </p:tgtEl>
                                        <p:attrNameLst>
                                          <p:attrName>style.visibility</p:attrName>
                                        </p:attrNameLst>
                                      </p:cBhvr>
                                      <p:to>
                                        <p:strVal val="visible"/>
                                      </p:to>
                                    </p:set>
                                    <p:anim calcmode="lin" valueType="num">
                                      <p:cBhvr additive="base">
                                        <p:cTn id="802" dur="4000" fill="hold"/>
                                        <p:tgtEl>
                                          <p:spTgt spid="105"/>
                                        </p:tgtEl>
                                        <p:attrNameLst>
                                          <p:attrName>ppt_x</p:attrName>
                                        </p:attrNameLst>
                                      </p:cBhvr>
                                      <p:tavLst>
                                        <p:tav tm="0">
                                          <p:val>
                                            <p:strVal val="#ppt_x"/>
                                          </p:val>
                                        </p:tav>
                                        <p:tav tm="100000">
                                          <p:val>
                                            <p:strVal val="#ppt_x"/>
                                          </p:val>
                                        </p:tav>
                                      </p:tavLst>
                                    </p:anim>
                                    <p:anim calcmode="lin" valueType="num">
                                      <p:cBhvr additive="base">
                                        <p:cTn id="803" dur="4000" fill="hold"/>
                                        <p:tgtEl>
                                          <p:spTgt spid="105"/>
                                        </p:tgtEl>
                                        <p:attrNameLst>
                                          <p:attrName>ppt_y</p:attrName>
                                        </p:attrNameLst>
                                      </p:cBhvr>
                                      <p:tavLst>
                                        <p:tav tm="0">
                                          <p:val>
                                            <p:strVal val="1+#ppt_h/2"/>
                                          </p:val>
                                        </p:tav>
                                        <p:tav tm="100000">
                                          <p:val>
                                            <p:strVal val="#ppt_y"/>
                                          </p:val>
                                        </p:tav>
                                      </p:tavLst>
                                    </p:anim>
                                  </p:childTnLst>
                                </p:cTn>
                              </p:par>
                              <p:par>
                                <p:cTn id="804" presetID="19" presetClass="entr" presetSubtype="5" fill="hold" grpId="1" nodeType="withEffect">
                                  <p:stCondLst>
                                    <p:cond delay="0"/>
                                  </p:stCondLst>
                                  <p:childTnLst>
                                    <p:set>
                                      <p:cBhvr>
                                        <p:cTn id="805" dur="1" fill="hold">
                                          <p:stCondLst>
                                            <p:cond delay="0"/>
                                          </p:stCondLst>
                                        </p:cTn>
                                        <p:tgtEl>
                                          <p:spTgt spid="105"/>
                                        </p:tgtEl>
                                        <p:attrNameLst>
                                          <p:attrName>style.visibility</p:attrName>
                                        </p:attrNameLst>
                                      </p:cBhvr>
                                      <p:to>
                                        <p:strVal val="visible"/>
                                      </p:to>
                                    </p:set>
                                    <p:anim calcmode="lin" valueType="num">
                                      <p:cBhvr>
                                        <p:cTn id="806" dur="4000" fill="hold"/>
                                        <p:tgtEl>
                                          <p:spTgt spid="105"/>
                                        </p:tgtEl>
                                        <p:attrNameLst>
                                          <p:attrName>ppt_w</p:attrName>
                                        </p:attrNameLst>
                                      </p:cBhvr>
                                      <p:tavLst>
                                        <p:tav tm="0">
                                          <p:val>
                                            <p:strVal val="#ppt_w"/>
                                          </p:val>
                                        </p:tav>
                                        <p:tav tm="100000">
                                          <p:val>
                                            <p:strVal val="#ppt_w"/>
                                          </p:val>
                                        </p:tav>
                                      </p:tavLst>
                                    </p:anim>
                                    <p:anim calcmode="lin" valueType="num">
                                      <p:cBhvr>
                                        <p:cTn id="807" dur="4000" fill="hold"/>
                                        <p:tgtEl>
                                          <p:spTgt spid="105"/>
                                        </p:tgtEl>
                                        <p:attrNameLst>
                                          <p:attrName>ppt_h</p:attrName>
                                        </p:attrNameLst>
                                      </p:cBhvr>
                                      <p:tavLst>
                                        <p:tav tm="0" fmla="#ppt_h*sin(2.5*pi*$)">
                                          <p:val>
                                            <p:fltVal val="0"/>
                                          </p:val>
                                        </p:tav>
                                        <p:tav tm="100000">
                                          <p:val>
                                            <p:fltVal val="1"/>
                                          </p:val>
                                        </p:tav>
                                      </p:tavLst>
                                    </p:anim>
                                  </p:childTnLst>
                                </p:cTn>
                              </p:par>
                              <p:par>
                                <p:cTn id="808" presetID="2" presetClass="exit" presetSubtype="1" fill="hold" grpId="2" nodeType="withEffect">
                                  <p:stCondLst>
                                    <p:cond delay="0"/>
                                  </p:stCondLst>
                                  <p:childTnLst>
                                    <p:anim calcmode="lin" valueType="num">
                                      <p:cBhvr additive="base">
                                        <p:cTn id="809" dur="4500"/>
                                        <p:tgtEl>
                                          <p:spTgt spid="105"/>
                                        </p:tgtEl>
                                        <p:attrNameLst>
                                          <p:attrName>ppt_x</p:attrName>
                                        </p:attrNameLst>
                                      </p:cBhvr>
                                      <p:tavLst>
                                        <p:tav tm="0">
                                          <p:val>
                                            <p:strVal val="ppt_x"/>
                                          </p:val>
                                        </p:tav>
                                        <p:tav tm="100000">
                                          <p:val>
                                            <p:strVal val="ppt_x"/>
                                          </p:val>
                                        </p:tav>
                                      </p:tavLst>
                                    </p:anim>
                                    <p:anim calcmode="lin" valueType="num">
                                      <p:cBhvr additive="base">
                                        <p:cTn id="810" dur="4500"/>
                                        <p:tgtEl>
                                          <p:spTgt spid="105"/>
                                        </p:tgtEl>
                                        <p:attrNameLst>
                                          <p:attrName>ppt_y</p:attrName>
                                        </p:attrNameLst>
                                      </p:cBhvr>
                                      <p:tavLst>
                                        <p:tav tm="0">
                                          <p:val>
                                            <p:strVal val="ppt_y"/>
                                          </p:val>
                                        </p:tav>
                                        <p:tav tm="100000">
                                          <p:val>
                                            <p:strVal val="0-ppt_h/2"/>
                                          </p:val>
                                        </p:tav>
                                      </p:tavLst>
                                    </p:anim>
                                    <p:set>
                                      <p:cBhvr>
                                        <p:cTn id="811" dur="1" fill="hold">
                                          <p:stCondLst>
                                            <p:cond delay="4499"/>
                                          </p:stCondLst>
                                        </p:cTn>
                                        <p:tgtEl>
                                          <p:spTgt spid="105"/>
                                        </p:tgtEl>
                                        <p:attrNameLst>
                                          <p:attrName>style.visibility</p:attrName>
                                        </p:attrNameLst>
                                      </p:cBhvr>
                                      <p:to>
                                        <p:strVal val="hidden"/>
                                      </p:to>
                                    </p:set>
                                  </p:childTnLst>
                                </p:cTn>
                              </p:par>
                              <p:par>
                                <p:cTn id="812" presetID="3" presetClass="exit" presetSubtype="10" fill="hold" grpId="3" nodeType="withEffect">
                                  <p:stCondLst>
                                    <p:cond delay="0"/>
                                  </p:stCondLst>
                                  <p:childTnLst>
                                    <p:animEffect transition="out" filter="blinds(horizontal)">
                                      <p:cBhvr>
                                        <p:cTn id="813" dur="6000"/>
                                        <p:tgtEl>
                                          <p:spTgt spid="105"/>
                                        </p:tgtEl>
                                      </p:cBhvr>
                                    </p:animEffect>
                                    <p:set>
                                      <p:cBhvr>
                                        <p:cTn id="814" dur="1" fill="hold">
                                          <p:stCondLst>
                                            <p:cond delay="5999"/>
                                          </p:stCondLst>
                                        </p:cTn>
                                        <p:tgtEl>
                                          <p:spTgt spid="105"/>
                                        </p:tgtEl>
                                        <p:attrNameLst>
                                          <p:attrName>style.visibility</p:attrName>
                                        </p:attrNameLst>
                                      </p:cBhvr>
                                      <p:to>
                                        <p:strVal val="hidden"/>
                                      </p:to>
                                    </p:set>
                                  </p:childTnLst>
                                </p:cTn>
                              </p:par>
                              <p:par>
                                <p:cTn id="815" presetID="2" presetClass="entr" presetSubtype="4" fill="hold" grpId="0" nodeType="withEffect">
                                  <p:stCondLst>
                                    <p:cond delay="0"/>
                                  </p:stCondLst>
                                  <p:childTnLst>
                                    <p:set>
                                      <p:cBhvr>
                                        <p:cTn id="816" dur="1" fill="hold">
                                          <p:stCondLst>
                                            <p:cond delay="0"/>
                                          </p:stCondLst>
                                        </p:cTn>
                                        <p:tgtEl>
                                          <p:spTgt spid="98"/>
                                        </p:tgtEl>
                                        <p:attrNameLst>
                                          <p:attrName>style.visibility</p:attrName>
                                        </p:attrNameLst>
                                      </p:cBhvr>
                                      <p:to>
                                        <p:strVal val="visible"/>
                                      </p:to>
                                    </p:set>
                                    <p:anim calcmode="lin" valueType="num">
                                      <p:cBhvr additive="base">
                                        <p:cTn id="817" dur="4000" fill="hold"/>
                                        <p:tgtEl>
                                          <p:spTgt spid="98"/>
                                        </p:tgtEl>
                                        <p:attrNameLst>
                                          <p:attrName>ppt_x</p:attrName>
                                        </p:attrNameLst>
                                      </p:cBhvr>
                                      <p:tavLst>
                                        <p:tav tm="0">
                                          <p:val>
                                            <p:strVal val="#ppt_x"/>
                                          </p:val>
                                        </p:tav>
                                        <p:tav tm="100000">
                                          <p:val>
                                            <p:strVal val="#ppt_x"/>
                                          </p:val>
                                        </p:tav>
                                      </p:tavLst>
                                    </p:anim>
                                    <p:anim calcmode="lin" valueType="num">
                                      <p:cBhvr additive="base">
                                        <p:cTn id="818" dur="4000" fill="hold"/>
                                        <p:tgtEl>
                                          <p:spTgt spid="98"/>
                                        </p:tgtEl>
                                        <p:attrNameLst>
                                          <p:attrName>ppt_y</p:attrName>
                                        </p:attrNameLst>
                                      </p:cBhvr>
                                      <p:tavLst>
                                        <p:tav tm="0">
                                          <p:val>
                                            <p:strVal val="1+#ppt_h/2"/>
                                          </p:val>
                                        </p:tav>
                                        <p:tav tm="100000">
                                          <p:val>
                                            <p:strVal val="#ppt_y"/>
                                          </p:val>
                                        </p:tav>
                                      </p:tavLst>
                                    </p:anim>
                                  </p:childTnLst>
                                </p:cTn>
                              </p:par>
                              <p:par>
                                <p:cTn id="819" presetID="19" presetClass="entr" presetSubtype="5" fill="hold" grpId="1" nodeType="withEffect">
                                  <p:stCondLst>
                                    <p:cond delay="0"/>
                                  </p:stCondLst>
                                  <p:childTnLst>
                                    <p:set>
                                      <p:cBhvr>
                                        <p:cTn id="820" dur="1" fill="hold">
                                          <p:stCondLst>
                                            <p:cond delay="0"/>
                                          </p:stCondLst>
                                        </p:cTn>
                                        <p:tgtEl>
                                          <p:spTgt spid="98"/>
                                        </p:tgtEl>
                                        <p:attrNameLst>
                                          <p:attrName>style.visibility</p:attrName>
                                        </p:attrNameLst>
                                      </p:cBhvr>
                                      <p:to>
                                        <p:strVal val="visible"/>
                                      </p:to>
                                    </p:set>
                                    <p:anim calcmode="lin" valueType="num">
                                      <p:cBhvr>
                                        <p:cTn id="821" dur="4000" fill="hold"/>
                                        <p:tgtEl>
                                          <p:spTgt spid="98"/>
                                        </p:tgtEl>
                                        <p:attrNameLst>
                                          <p:attrName>ppt_w</p:attrName>
                                        </p:attrNameLst>
                                      </p:cBhvr>
                                      <p:tavLst>
                                        <p:tav tm="0">
                                          <p:val>
                                            <p:strVal val="#ppt_w"/>
                                          </p:val>
                                        </p:tav>
                                        <p:tav tm="100000">
                                          <p:val>
                                            <p:strVal val="#ppt_w"/>
                                          </p:val>
                                        </p:tav>
                                      </p:tavLst>
                                    </p:anim>
                                    <p:anim calcmode="lin" valueType="num">
                                      <p:cBhvr>
                                        <p:cTn id="822" dur="4000" fill="hold"/>
                                        <p:tgtEl>
                                          <p:spTgt spid="98"/>
                                        </p:tgtEl>
                                        <p:attrNameLst>
                                          <p:attrName>ppt_h</p:attrName>
                                        </p:attrNameLst>
                                      </p:cBhvr>
                                      <p:tavLst>
                                        <p:tav tm="0" fmla="#ppt_h*sin(2.5*pi*$)">
                                          <p:val>
                                            <p:fltVal val="0"/>
                                          </p:val>
                                        </p:tav>
                                        <p:tav tm="100000">
                                          <p:val>
                                            <p:fltVal val="1"/>
                                          </p:val>
                                        </p:tav>
                                      </p:tavLst>
                                    </p:anim>
                                  </p:childTnLst>
                                </p:cTn>
                              </p:par>
                              <p:par>
                                <p:cTn id="823" presetID="2" presetClass="exit" presetSubtype="1" fill="hold" grpId="2" nodeType="withEffect">
                                  <p:stCondLst>
                                    <p:cond delay="0"/>
                                  </p:stCondLst>
                                  <p:childTnLst>
                                    <p:anim calcmode="lin" valueType="num">
                                      <p:cBhvr additive="base">
                                        <p:cTn id="824" dur="4500"/>
                                        <p:tgtEl>
                                          <p:spTgt spid="98"/>
                                        </p:tgtEl>
                                        <p:attrNameLst>
                                          <p:attrName>ppt_x</p:attrName>
                                        </p:attrNameLst>
                                      </p:cBhvr>
                                      <p:tavLst>
                                        <p:tav tm="0">
                                          <p:val>
                                            <p:strVal val="ppt_x"/>
                                          </p:val>
                                        </p:tav>
                                        <p:tav tm="100000">
                                          <p:val>
                                            <p:strVal val="ppt_x"/>
                                          </p:val>
                                        </p:tav>
                                      </p:tavLst>
                                    </p:anim>
                                    <p:anim calcmode="lin" valueType="num">
                                      <p:cBhvr additive="base">
                                        <p:cTn id="825" dur="4500"/>
                                        <p:tgtEl>
                                          <p:spTgt spid="98"/>
                                        </p:tgtEl>
                                        <p:attrNameLst>
                                          <p:attrName>ppt_y</p:attrName>
                                        </p:attrNameLst>
                                      </p:cBhvr>
                                      <p:tavLst>
                                        <p:tav tm="0">
                                          <p:val>
                                            <p:strVal val="ppt_y"/>
                                          </p:val>
                                        </p:tav>
                                        <p:tav tm="100000">
                                          <p:val>
                                            <p:strVal val="0-ppt_h/2"/>
                                          </p:val>
                                        </p:tav>
                                      </p:tavLst>
                                    </p:anim>
                                    <p:set>
                                      <p:cBhvr>
                                        <p:cTn id="826" dur="1" fill="hold">
                                          <p:stCondLst>
                                            <p:cond delay="4499"/>
                                          </p:stCondLst>
                                        </p:cTn>
                                        <p:tgtEl>
                                          <p:spTgt spid="98"/>
                                        </p:tgtEl>
                                        <p:attrNameLst>
                                          <p:attrName>style.visibility</p:attrName>
                                        </p:attrNameLst>
                                      </p:cBhvr>
                                      <p:to>
                                        <p:strVal val="hidden"/>
                                      </p:to>
                                    </p:set>
                                  </p:childTnLst>
                                </p:cTn>
                              </p:par>
                              <p:par>
                                <p:cTn id="827" presetID="3" presetClass="exit" presetSubtype="10" fill="hold" grpId="3" nodeType="withEffect">
                                  <p:stCondLst>
                                    <p:cond delay="0"/>
                                  </p:stCondLst>
                                  <p:childTnLst>
                                    <p:animEffect transition="out" filter="blinds(horizontal)">
                                      <p:cBhvr>
                                        <p:cTn id="828" dur="6000"/>
                                        <p:tgtEl>
                                          <p:spTgt spid="98"/>
                                        </p:tgtEl>
                                      </p:cBhvr>
                                    </p:animEffect>
                                    <p:set>
                                      <p:cBhvr>
                                        <p:cTn id="829" dur="1" fill="hold">
                                          <p:stCondLst>
                                            <p:cond delay="5999"/>
                                          </p:stCondLst>
                                        </p:cTn>
                                        <p:tgtEl>
                                          <p:spTgt spid="98"/>
                                        </p:tgtEl>
                                        <p:attrNameLst>
                                          <p:attrName>style.visibility</p:attrName>
                                        </p:attrNameLst>
                                      </p:cBhvr>
                                      <p:to>
                                        <p:strVal val="hidden"/>
                                      </p:to>
                                    </p:set>
                                  </p:childTnLst>
                                </p:cTn>
                              </p:par>
                              <p:par>
                                <p:cTn id="830" presetID="2" presetClass="entr" presetSubtype="4" fill="hold" grpId="0" nodeType="withEffect">
                                  <p:stCondLst>
                                    <p:cond delay="0"/>
                                  </p:stCondLst>
                                  <p:childTnLst>
                                    <p:set>
                                      <p:cBhvr>
                                        <p:cTn id="831" dur="1" fill="hold">
                                          <p:stCondLst>
                                            <p:cond delay="0"/>
                                          </p:stCondLst>
                                        </p:cTn>
                                        <p:tgtEl>
                                          <p:spTgt spid="100"/>
                                        </p:tgtEl>
                                        <p:attrNameLst>
                                          <p:attrName>style.visibility</p:attrName>
                                        </p:attrNameLst>
                                      </p:cBhvr>
                                      <p:to>
                                        <p:strVal val="visible"/>
                                      </p:to>
                                    </p:set>
                                    <p:anim calcmode="lin" valueType="num">
                                      <p:cBhvr additive="base">
                                        <p:cTn id="832" dur="4000" fill="hold"/>
                                        <p:tgtEl>
                                          <p:spTgt spid="100"/>
                                        </p:tgtEl>
                                        <p:attrNameLst>
                                          <p:attrName>ppt_x</p:attrName>
                                        </p:attrNameLst>
                                      </p:cBhvr>
                                      <p:tavLst>
                                        <p:tav tm="0">
                                          <p:val>
                                            <p:strVal val="#ppt_x"/>
                                          </p:val>
                                        </p:tav>
                                        <p:tav tm="100000">
                                          <p:val>
                                            <p:strVal val="#ppt_x"/>
                                          </p:val>
                                        </p:tav>
                                      </p:tavLst>
                                    </p:anim>
                                    <p:anim calcmode="lin" valueType="num">
                                      <p:cBhvr additive="base">
                                        <p:cTn id="833" dur="4000" fill="hold"/>
                                        <p:tgtEl>
                                          <p:spTgt spid="100"/>
                                        </p:tgtEl>
                                        <p:attrNameLst>
                                          <p:attrName>ppt_y</p:attrName>
                                        </p:attrNameLst>
                                      </p:cBhvr>
                                      <p:tavLst>
                                        <p:tav tm="0">
                                          <p:val>
                                            <p:strVal val="1+#ppt_h/2"/>
                                          </p:val>
                                        </p:tav>
                                        <p:tav tm="100000">
                                          <p:val>
                                            <p:strVal val="#ppt_y"/>
                                          </p:val>
                                        </p:tav>
                                      </p:tavLst>
                                    </p:anim>
                                  </p:childTnLst>
                                </p:cTn>
                              </p:par>
                              <p:par>
                                <p:cTn id="834" presetID="19" presetClass="entr" presetSubtype="5" fill="hold" grpId="1" nodeType="withEffect">
                                  <p:stCondLst>
                                    <p:cond delay="0"/>
                                  </p:stCondLst>
                                  <p:childTnLst>
                                    <p:set>
                                      <p:cBhvr>
                                        <p:cTn id="835" dur="1" fill="hold">
                                          <p:stCondLst>
                                            <p:cond delay="0"/>
                                          </p:stCondLst>
                                        </p:cTn>
                                        <p:tgtEl>
                                          <p:spTgt spid="100"/>
                                        </p:tgtEl>
                                        <p:attrNameLst>
                                          <p:attrName>style.visibility</p:attrName>
                                        </p:attrNameLst>
                                      </p:cBhvr>
                                      <p:to>
                                        <p:strVal val="visible"/>
                                      </p:to>
                                    </p:set>
                                    <p:anim calcmode="lin" valueType="num">
                                      <p:cBhvr>
                                        <p:cTn id="836" dur="4000" fill="hold"/>
                                        <p:tgtEl>
                                          <p:spTgt spid="100"/>
                                        </p:tgtEl>
                                        <p:attrNameLst>
                                          <p:attrName>ppt_w</p:attrName>
                                        </p:attrNameLst>
                                      </p:cBhvr>
                                      <p:tavLst>
                                        <p:tav tm="0">
                                          <p:val>
                                            <p:strVal val="#ppt_w"/>
                                          </p:val>
                                        </p:tav>
                                        <p:tav tm="100000">
                                          <p:val>
                                            <p:strVal val="#ppt_w"/>
                                          </p:val>
                                        </p:tav>
                                      </p:tavLst>
                                    </p:anim>
                                    <p:anim calcmode="lin" valueType="num">
                                      <p:cBhvr>
                                        <p:cTn id="837" dur="4000" fill="hold"/>
                                        <p:tgtEl>
                                          <p:spTgt spid="100"/>
                                        </p:tgtEl>
                                        <p:attrNameLst>
                                          <p:attrName>ppt_h</p:attrName>
                                        </p:attrNameLst>
                                      </p:cBhvr>
                                      <p:tavLst>
                                        <p:tav tm="0" fmla="#ppt_h*sin(2.5*pi*$)">
                                          <p:val>
                                            <p:fltVal val="0"/>
                                          </p:val>
                                        </p:tav>
                                        <p:tav tm="100000">
                                          <p:val>
                                            <p:fltVal val="1"/>
                                          </p:val>
                                        </p:tav>
                                      </p:tavLst>
                                    </p:anim>
                                  </p:childTnLst>
                                </p:cTn>
                              </p:par>
                              <p:par>
                                <p:cTn id="838" presetID="2" presetClass="exit" presetSubtype="1" fill="hold" grpId="2" nodeType="withEffect">
                                  <p:stCondLst>
                                    <p:cond delay="0"/>
                                  </p:stCondLst>
                                  <p:childTnLst>
                                    <p:anim calcmode="lin" valueType="num">
                                      <p:cBhvr additive="base">
                                        <p:cTn id="839" dur="4500"/>
                                        <p:tgtEl>
                                          <p:spTgt spid="100"/>
                                        </p:tgtEl>
                                        <p:attrNameLst>
                                          <p:attrName>ppt_x</p:attrName>
                                        </p:attrNameLst>
                                      </p:cBhvr>
                                      <p:tavLst>
                                        <p:tav tm="0">
                                          <p:val>
                                            <p:strVal val="ppt_x"/>
                                          </p:val>
                                        </p:tav>
                                        <p:tav tm="100000">
                                          <p:val>
                                            <p:strVal val="ppt_x"/>
                                          </p:val>
                                        </p:tav>
                                      </p:tavLst>
                                    </p:anim>
                                    <p:anim calcmode="lin" valueType="num">
                                      <p:cBhvr additive="base">
                                        <p:cTn id="840" dur="4500"/>
                                        <p:tgtEl>
                                          <p:spTgt spid="100"/>
                                        </p:tgtEl>
                                        <p:attrNameLst>
                                          <p:attrName>ppt_y</p:attrName>
                                        </p:attrNameLst>
                                      </p:cBhvr>
                                      <p:tavLst>
                                        <p:tav tm="0">
                                          <p:val>
                                            <p:strVal val="ppt_y"/>
                                          </p:val>
                                        </p:tav>
                                        <p:tav tm="100000">
                                          <p:val>
                                            <p:strVal val="0-ppt_h/2"/>
                                          </p:val>
                                        </p:tav>
                                      </p:tavLst>
                                    </p:anim>
                                    <p:set>
                                      <p:cBhvr>
                                        <p:cTn id="841" dur="1" fill="hold">
                                          <p:stCondLst>
                                            <p:cond delay="4499"/>
                                          </p:stCondLst>
                                        </p:cTn>
                                        <p:tgtEl>
                                          <p:spTgt spid="100"/>
                                        </p:tgtEl>
                                        <p:attrNameLst>
                                          <p:attrName>style.visibility</p:attrName>
                                        </p:attrNameLst>
                                      </p:cBhvr>
                                      <p:to>
                                        <p:strVal val="hidden"/>
                                      </p:to>
                                    </p:set>
                                  </p:childTnLst>
                                </p:cTn>
                              </p:par>
                              <p:par>
                                <p:cTn id="842" presetID="3" presetClass="exit" presetSubtype="10" fill="hold" grpId="3" nodeType="withEffect">
                                  <p:stCondLst>
                                    <p:cond delay="0"/>
                                  </p:stCondLst>
                                  <p:childTnLst>
                                    <p:animEffect transition="out" filter="blinds(horizontal)">
                                      <p:cBhvr>
                                        <p:cTn id="843" dur="6000"/>
                                        <p:tgtEl>
                                          <p:spTgt spid="100"/>
                                        </p:tgtEl>
                                      </p:cBhvr>
                                    </p:animEffect>
                                    <p:set>
                                      <p:cBhvr>
                                        <p:cTn id="844" dur="1" fill="hold">
                                          <p:stCondLst>
                                            <p:cond delay="5999"/>
                                          </p:stCondLst>
                                        </p:cTn>
                                        <p:tgtEl>
                                          <p:spTgt spid="100"/>
                                        </p:tgtEl>
                                        <p:attrNameLst>
                                          <p:attrName>style.visibility</p:attrName>
                                        </p:attrNameLst>
                                      </p:cBhvr>
                                      <p:to>
                                        <p:strVal val="hidden"/>
                                      </p:to>
                                    </p:set>
                                  </p:childTnLst>
                                </p:cTn>
                              </p:par>
                              <p:par>
                                <p:cTn id="845" presetID="2" presetClass="entr" presetSubtype="4" fill="hold" grpId="0" nodeType="withEffect">
                                  <p:stCondLst>
                                    <p:cond delay="0"/>
                                  </p:stCondLst>
                                  <p:childTnLst>
                                    <p:set>
                                      <p:cBhvr>
                                        <p:cTn id="846" dur="1" fill="hold">
                                          <p:stCondLst>
                                            <p:cond delay="0"/>
                                          </p:stCondLst>
                                        </p:cTn>
                                        <p:tgtEl>
                                          <p:spTgt spid="99"/>
                                        </p:tgtEl>
                                        <p:attrNameLst>
                                          <p:attrName>style.visibility</p:attrName>
                                        </p:attrNameLst>
                                      </p:cBhvr>
                                      <p:to>
                                        <p:strVal val="visible"/>
                                      </p:to>
                                    </p:set>
                                    <p:anim calcmode="lin" valueType="num">
                                      <p:cBhvr additive="base">
                                        <p:cTn id="847" dur="4000" fill="hold"/>
                                        <p:tgtEl>
                                          <p:spTgt spid="99"/>
                                        </p:tgtEl>
                                        <p:attrNameLst>
                                          <p:attrName>ppt_x</p:attrName>
                                        </p:attrNameLst>
                                      </p:cBhvr>
                                      <p:tavLst>
                                        <p:tav tm="0">
                                          <p:val>
                                            <p:strVal val="#ppt_x"/>
                                          </p:val>
                                        </p:tav>
                                        <p:tav tm="100000">
                                          <p:val>
                                            <p:strVal val="#ppt_x"/>
                                          </p:val>
                                        </p:tav>
                                      </p:tavLst>
                                    </p:anim>
                                    <p:anim calcmode="lin" valueType="num">
                                      <p:cBhvr additive="base">
                                        <p:cTn id="848" dur="4000" fill="hold"/>
                                        <p:tgtEl>
                                          <p:spTgt spid="99"/>
                                        </p:tgtEl>
                                        <p:attrNameLst>
                                          <p:attrName>ppt_y</p:attrName>
                                        </p:attrNameLst>
                                      </p:cBhvr>
                                      <p:tavLst>
                                        <p:tav tm="0">
                                          <p:val>
                                            <p:strVal val="1+#ppt_h/2"/>
                                          </p:val>
                                        </p:tav>
                                        <p:tav tm="100000">
                                          <p:val>
                                            <p:strVal val="#ppt_y"/>
                                          </p:val>
                                        </p:tav>
                                      </p:tavLst>
                                    </p:anim>
                                  </p:childTnLst>
                                </p:cTn>
                              </p:par>
                              <p:par>
                                <p:cTn id="849" presetID="19" presetClass="entr" presetSubtype="5" fill="hold" grpId="1" nodeType="withEffect">
                                  <p:stCondLst>
                                    <p:cond delay="0"/>
                                  </p:stCondLst>
                                  <p:childTnLst>
                                    <p:set>
                                      <p:cBhvr>
                                        <p:cTn id="850" dur="1" fill="hold">
                                          <p:stCondLst>
                                            <p:cond delay="0"/>
                                          </p:stCondLst>
                                        </p:cTn>
                                        <p:tgtEl>
                                          <p:spTgt spid="99"/>
                                        </p:tgtEl>
                                        <p:attrNameLst>
                                          <p:attrName>style.visibility</p:attrName>
                                        </p:attrNameLst>
                                      </p:cBhvr>
                                      <p:to>
                                        <p:strVal val="visible"/>
                                      </p:to>
                                    </p:set>
                                    <p:anim calcmode="lin" valueType="num">
                                      <p:cBhvr>
                                        <p:cTn id="851" dur="4000" fill="hold"/>
                                        <p:tgtEl>
                                          <p:spTgt spid="99"/>
                                        </p:tgtEl>
                                        <p:attrNameLst>
                                          <p:attrName>ppt_w</p:attrName>
                                        </p:attrNameLst>
                                      </p:cBhvr>
                                      <p:tavLst>
                                        <p:tav tm="0">
                                          <p:val>
                                            <p:strVal val="#ppt_w"/>
                                          </p:val>
                                        </p:tav>
                                        <p:tav tm="100000">
                                          <p:val>
                                            <p:strVal val="#ppt_w"/>
                                          </p:val>
                                        </p:tav>
                                      </p:tavLst>
                                    </p:anim>
                                    <p:anim calcmode="lin" valueType="num">
                                      <p:cBhvr>
                                        <p:cTn id="852" dur="4000" fill="hold"/>
                                        <p:tgtEl>
                                          <p:spTgt spid="99"/>
                                        </p:tgtEl>
                                        <p:attrNameLst>
                                          <p:attrName>ppt_h</p:attrName>
                                        </p:attrNameLst>
                                      </p:cBhvr>
                                      <p:tavLst>
                                        <p:tav tm="0" fmla="#ppt_h*sin(2.5*pi*$)">
                                          <p:val>
                                            <p:fltVal val="0"/>
                                          </p:val>
                                        </p:tav>
                                        <p:tav tm="100000">
                                          <p:val>
                                            <p:fltVal val="1"/>
                                          </p:val>
                                        </p:tav>
                                      </p:tavLst>
                                    </p:anim>
                                  </p:childTnLst>
                                </p:cTn>
                              </p:par>
                              <p:par>
                                <p:cTn id="853" presetID="2" presetClass="exit" presetSubtype="1" fill="hold" grpId="2" nodeType="withEffect">
                                  <p:stCondLst>
                                    <p:cond delay="0"/>
                                  </p:stCondLst>
                                  <p:childTnLst>
                                    <p:anim calcmode="lin" valueType="num">
                                      <p:cBhvr additive="base">
                                        <p:cTn id="854" dur="4500"/>
                                        <p:tgtEl>
                                          <p:spTgt spid="99"/>
                                        </p:tgtEl>
                                        <p:attrNameLst>
                                          <p:attrName>ppt_x</p:attrName>
                                        </p:attrNameLst>
                                      </p:cBhvr>
                                      <p:tavLst>
                                        <p:tav tm="0">
                                          <p:val>
                                            <p:strVal val="ppt_x"/>
                                          </p:val>
                                        </p:tav>
                                        <p:tav tm="100000">
                                          <p:val>
                                            <p:strVal val="ppt_x"/>
                                          </p:val>
                                        </p:tav>
                                      </p:tavLst>
                                    </p:anim>
                                    <p:anim calcmode="lin" valueType="num">
                                      <p:cBhvr additive="base">
                                        <p:cTn id="855" dur="4500"/>
                                        <p:tgtEl>
                                          <p:spTgt spid="99"/>
                                        </p:tgtEl>
                                        <p:attrNameLst>
                                          <p:attrName>ppt_y</p:attrName>
                                        </p:attrNameLst>
                                      </p:cBhvr>
                                      <p:tavLst>
                                        <p:tav tm="0">
                                          <p:val>
                                            <p:strVal val="ppt_y"/>
                                          </p:val>
                                        </p:tav>
                                        <p:tav tm="100000">
                                          <p:val>
                                            <p:strVal val="0-ppt_h/2"/>
                                          </p:val>
                                        </p:tav>
                                      </p:tavLst>
                                    </p:anim>
                                    <p:set>
                                      <p:cBhvr>
                                        <p:cTn id="856" dur="1" fill="hold">
                                          <p:stCondLst>
                                            <p:cond delay="4499"/>
                                          </p:stCondLst>
                                        </p:cTn>
                                        <p:tgtEl>
                                          <p:spTgt spid="99"/>
                                        </p:tgtEl>
                                        <p:attrNameLst>
                                          <p:attrName>style.visibility</p:attrName>
                                        </p:attrNameLst>
                                      </p:cBhvr>
                                      <p:to>
                                        <p:strVal val="hidden"/>
                                      </p:to>
                                    </p:set>
                                  </p:childTnLst>
                                </p:cTn>
                              </p:par>
                              <p:par>
                                <p:cTn id="857" presetID="3" presetClass="exit" presetSubtype="10" fill="hold" grpId="3" nodeType="withEffect">
                                  <p:stCondLst>
                                    <p:cond delay="0"/>
                                  </p:stCondLst>
                                  <p:childTnLst>
                                    <p:animEffect transition="out" filter="blinds(horizontal)">
                                      <p:cBhvr>
                                        <p:cTn id="858" dur="6000"/>
                                        <p:tgtEl>
                                          <p:spTgt spid="99"/>
                                        </p:tgtEl>
                                      </p:cBhvr>
                                    </p:animEffect>
                                    <p:set>
                                      <p:cBhvr>
                                        <p:cTn id="859" dur="1" fill="hold">
                                          <p:stCondLst>
                                            <p:cond delay="5999"/>
                                          </p:stCondLst>
                                        </p:cTn>
                                        <p:tgtEl>
                                          <p:spTgt spid="99"/>
                                        </p:tgtEl>
                                        <p:attrNameLst>
                                          <p:attrName>style.visibility</p:attrName>
                                        </p:attrNameLst>
                                      </p:cBhvr>
                                      <p:to>
                                        <p:strVal val="hidden"/>
                                      </p:to>
                                    </p:set>
                                  </p:childTnLst>
                                </p:cTn>
                              </p:par>
                              <p:par>
                                <p:cTn id="860" presetID="2" presetClass="entr" presetSubtype="4" fill="hold" grpId="0" nodeType="withEffect">
                                  <p:stCondLst>
                                    <p:cond delay="0"/>
                                  </p:stCondLst>
                                  <p:childTnLst>
                                    <p:set>
                                      <p:cBhvr>
                                        <p:cTn id="861" dur="1" fill="hold">
                                          <p:stCondLst>
                                            <p:cond delay="0"/>
                                          </p:stCondLst>
                                        </p:cTn>
                                        <p:tgtEl>
                                          <p:spTgt spid="104"/>
                                        </p:tgtEl>
                                        <p:attrNameLst>
                                          <p:attrName>style.visibility</p:attrName>
                                        </p:attrNameLst>
                                      </p:cBhvr>
                                      <p:to>
                                        <p:strVal val="visible"/>
                                      </p:to>
                                    </p:set>
                                    <p:anim calcmode="lin" valueType="num">
                                      <p:cBhvr additive="base">
                                        <p:cTn id="862" dur="4000" fill="hold"/>
                                        <p:tgtEl>
                                          <p:spTgt spid="104"/>
                                        </p:tgtEl>
                                        <p:attrNameLst>
                                          <p:attrName>ppt_x</p:attrName>
                                        </p:attrNameLst>
                                      </p:cBhvr>
                                      <p:tavLst>
                                        <p:tav tm="0">
                                          <p:val>
                                            <p:strVal val="#ppt_x"/>
                                          </p:val>
                                        </p:tav>
                                        <p:tav tm="100000">
                                          <p:val>
                                            <p:strVal val="#ppt_x"/>
                                          </p:val>
                                        </p:tav>
                                      </p:tavLst>
                                    </p:anim>
                                    <p:anim calcmode="lin" valueType="num">
                                      <p:cBhvr additive="base">
                                        <p:cTn id="863" dur="4000" fill="hold"/>
                                        <p:tgtEl>
                                          <p:spTgt spid="104"/>
                                        </p:tgtEl>
                                        <p:attrNameLst>
                                          <p:attrName>ppt_y</p:attrName>
                                        </p:attrNameLst>
                                      </p:cBhvr>
                                      <p:tavLst>
                                        <p:tav tm="0">
                                          <p:val>
                                            <p:strVal val="1+#ppt_h/2"/>
                                          </p:val>
                                        </p:tav>
                                        <p:tav tm="100000">
                                          <p:val>
                                            <p:strVal val="#ppt_y"/>
                                          </p:val>
                                        </p:tav>
                                      </p:tavLst>
                                    </p:anim>
                                  </p:childTnLst>
                                </p:cTn>
                              </p:par>
                              <p:par>
                                <p:cTn id="864" presetID="19" presetClass="entr" presetSubtype="5" fill="hold" grpId="1" nodeType="withEffect">
                                  <p:stCondLst>
                                    <p:cond delay="0"/>
                                  </p:stCondLst>
                                  <p:childTnLst>
                                    <p:set>
                                      <p:cBhvr>
                                        <p:cTn id="865" dur="1" fill="hold">
                                          <p:stCondLst>
                                            <p:cond delay="0"/>
                                          </p:stCondLst>
                                        </p:cTn>
                                        <p:tgtEl>
                                          <p:spTgt spid="104"/>
                                        </p:tgtEl>
                                        <p:attrNameLst>
                                          <p:attrName>style.visibility</p:attrName>
                                        </p:attrNameLst>
                                      </p:cBhvr>
                                      <p:to>
                                        <p:strVal val="visible"/>
                                      </p:to>
                                    </p:set>
                                    <p:anim calcmode="lin" valueType="num">
                                      <p:cBhvr>
                                        <p:cTn id="866" dur="4000" fill="hold"/>
                                        <p:tgtEl>
                                          <p:spTgt spid="104"/>
                                        </p:tgtEl>
                                        <p:attrNameLst>
                                          <p:attrName>ppt_w</p:attrName>
                                        </p:attrNameLst>
                                      </p:cBhvr>
                                      <p:tavLst>
                                        <p:tav tm="0">
                                          <p:val>
                                            <p:strVal val="#ppt_w"/>
                                          </p:val>
                                        </p:tav>
                                        <p:tav tm="100000">
                                          <p:val>
                                            <p:strVal val="#ppt_w"/>
                                          </p:val>
                                        </p:tav>
                                      </p:tavLst>
                                    </p:anim>
                                    <p:anim calcmode="lin" valueType="num">
                                      <p:cBhvr>
                                        <p:cTn id="867" dur="4000" fill="hold"/>
                                        <p:tgtEl>
                                          <p:spTgt spid="104"/>
                                        </p:tgtEl>
                                        <p:attrNameLst>
                                          <p:attrName>ppt_h</p:attrName>
                                        </p:attrNameLst>
                                      </p:cBhvr>
                                      <p:tavLst>
                                        <p:tav tm="0" fmla="#ppt_h*sin(2.5*pi*$)">
                                          <p:val>
                                            <p:fltVal val="0"/>
                                          </p:val>
                                        </p:tav>
                                        <p:tav tm="100000">
                                          <p:val>
                                            <p:fltVal val="1"/>
                                          </p:val>
                                        </p:tav>
                                      </p:tavLst>
                                    </p:anim>
                                  </p:childTnLst>
                                </p:cTn>
                              </p:par>
                              <p:par>
                                <p:cTn id="868" presetID="2" presetClass="exit" presetSubtype="1" fill="hold" grpId="2" nodeType="withEffect">
                                  <p:stCondLst>
                                    <p:cond delay="0"/>
                                  </p:stCondLst>
                                  <p:childTnLst>
                                    <p:anim calcmode="lin" valueType="num">
                                      <p:cBhvr additive="base">
                                        <p:cTn id="869" dur="4500"/>
                                        <p:tgtEl>
                                          <p:spTgt spid="104"/>
                                        </p:tgtEl>
                                        <p:attrNameLst>
                                          <p:attrName>ppt_x</p:attrName>
                                        </p:attrNameLst>
                                      </p:cBhvr>
                                      <p:tavLst>
                                        <p:tav tm="0">
                                          <p:val>
                                            <p:strVal val="ppt_x"/>
                                          </p:val>
                                        </p:tav>
                                        <p:tav tm="100000">
                                          <p:val>
                                            <p:strVal val="ppt_x"/>
                                          </p:val>
                                        </p:tav>
                                      </p:tavLst>
                                    </p:anim>
                                    <p:anim calcmode="lin" valueType="num">
                                      <p:cBhvr additive="base">
                                        <p:cTn id="870" dur="4500"/>
                                        <p:tgtEl>
                                          <p:spTgt spid="104"/>
                                        </p:tgtEl>
                                        <p:attrNameLst>
                                          <p:attrName>ppt_y</p:attrName>
                                        </p:attrNameLst>
                                      </p:cBhvr>
                                      <p:tavLst>
                                        <p:tav tm="0">
                                          <p:val>
                                            <p:strVal val="ppt_y"/>
                                          </p:val>
                                        </p:tav>
                                        <p:tav tm="100000">
                                          <p:val>
                                            <p:strVal val="0-ppt_h/2"/>
                                          </p:val>
                                        </p:tav>
                                      </p:tavLst>
                                    </p:anim>
                                    <p:set>
                                      <p:cBhvr>
                                        <p:cTn id="871" dur="1" fill="hold">
                                          <p:stCondLst>
                                            <p:cond delay="4499"/>
                                          </p:stCondLst>
                                        </p:cTn>
                                        <p:tgtEl>
                                          <p:spTgt spid="104"/>
                                        </p:tgtEl>
                                        <p:attrNameLst>
                                          <p:attrName>style.visibility</p:attrName>
                                        </p:attrNameLst>
                                      </p:cBhvr>
                                      <p:to>
                                        <p:strVal val="hidden"/>
                                      </p:to>
                                    </p:set>
                                  </p:childTnLst>
                                </p:cTn>
                              </p:par>
                              <p:par>
                                <p:cTn id="872" presetID="3" presetClass="exit" presetSubtype="10" fill="hold" grpId="3" nodeType="withEffect">
                                  <p:stCondLst>
                                    <p:cond delay="0"/>
                                  </p:stCondLst>
                                  <p:childTnLst>
                                    <p:animEffect transition="out" filter="blinds(horizontal)">
                                      <p:cBhvr>
                                        <p:cTn id="873" dur="6000"/>
                                        <p:tgtEl>
                                          <p:spTgt spid="104"/>
                                        </p:tgtEl>
                                      </p:cBhvr>
                                    </p:animEffect>
                                    <p:set>
                                      <p:cBhvr>
                                        <p:cTn id="874" dur="1" fill="hold">
                                          <p:stCondLst>
                                            <p:cond delay="5999"/>
                                          </p:stCondLst>
                                        </p:cTn>
                                        <p:tgtEl>
                                          <p:spTgt spid="104"/>
                                        </p:tgtEl>
                                        <p:attrNameLst>
                                          <p:attrName>style.visibility</p:attrName>
                                        </p:attrNameLst>
                                      </p:cBhvr>
                                      <p:to>
                                        <p:strVal val="hidden"/>
                                      </p:to>
                                    </p:set>
                                  </p:childTnLst>
                                </p:cTn>
                              </p:par>
                              <p:par>
                                <p:cTn id="875" presetID="2" presetClass="entr" presetSubtype="4" fill="hold" grpId="0" nodeType="withEffect">
                                  <p:stCondLst>
                                    <p:cond delay="0"/>
                                  </p:stCondLst>
                                  <p:childTnLst>
                                    <p:set>
                                      <p:cBhvr>
                                        <p:cTn id="876" dur="1" fill="hold">
                                          <p:stCondLst>
                                            <p:cond delay="0"/>
                                          </p:stCondLst>
                                        </p:cTn>
                                        <p:tgtEl>
                                          <p:spTgt spid="111"/>
                                        </p:tgtEl>
                                        <p:attrNameLst>
                                          <p:attrName>style.visibility</p:attrName>
                                        </p:attrNameLst>
                                      </p:cBhvr>
                                      <p:to>
                                        <p:strVal val="visible"/>
                                      </p:to>
                                    </p:set>
                                    <p:anim calcmode="lin" valueType="num">
                                      <p:cBhvr additive="base">
                                        <p:cTn id="877" dur="4000" fill="hold"/>
                                        <p:tgtEl>
                                          <p:spTgt spid="111"/>
                                        </p:tgtEl>
                                        <p:attrNameLst>
                                          <p:attrName>ppt_x</p:attrName>
                                        </p:attrNameLst>
                                      </p:cBhvr>
                                      <p:tavLst>
                                        <p:tav tm="0">
                                          <p:val>
                                            <p:strVal val="#ppt_x"/>
                                          </p:val>
                                        </p:tav>
                                        <p:tav tm="100000">
                                          <p:val>
                                            <p:strVal val="#ppt_x"/>
                                          </p:val>
                                        </p:tav>
                                      </p:tavLst>
                                    </p:anim>
                                    <p:anim calcmode="lin" valueType="num">
                                      <p:cBhvr additive="base">
                                        <p:cTn id="878" dur="4000" fill="hold"/>
                                        <p:tgtEl>
                                          <p:spTgt spid="111"/>
                                        </p:tgtEl>
                                        <p:attrNameLst>
                                          <p:attrName>ppt_y</p:attrName>
                                        </p:attrNameLst>
                                      </p:cBhvr>
                                      <p:tavLst>
                                        <p:tav tm="0">
                                          <p:val>
                                            <p:strVal val="1+#ppt_h/2"/>
                                          </p:val>
                                        </p:tav>
                                        <p:tav tm="100000">
                                          <p:val>
                                            <p:strVal val="#ppt_y"/>
                                          </p:val>
                                        </p:tav>
                                      </p:tavLst>
                                    </p:anim>
                                  </p:childTnLst>
                                </p:cTn>
                              </p:par>
                              <p:par>
                                <p:cTn id="879" presetID="19" presetClass="entr" presetSubtype="5" fill="hold" grpId="1" nodeType="withEffect">
                                  <p:stCondLst>
                                    <p:cond delay="0"/>
                                  </p:stCondLst>
                                  <p:childTnLst>
                                    <p:set>
                                      <p:cBhvr>
                                        <p:cTn id="880" dur="1" fill="hold">
                                          <p:stCondLst>
                                            <p:cond delay="0"/>
                                          </p:stCondLst>
                                        </p:cTn>
                                        <p:tgtEl>
                                          <p:spTgt spid="111"/>
                                        </p:tgtEl>
                                        <p:attrNameLst>
                                          <p:attrName>style.visibility</p:attrName>
                                        </p:attrNameLst>
                                      </p:cBhvr>
                                      <p:to>
                                        <p:strVal val="visible"/>
                                      </p:to>
                                    </p:set>
                                    <p:anim calcmode="lin" valueType="num">
                                      <p:cBhvr>
                                        <p:cTn id="881" dur="4000" fill="hold"/>
                                        <p:tgtEl>
                                          <p:spTgt spid="111"/>
                                        </p:tgtEl>
                                        <p:attrNameLst>
                                          <p:attrName>ppt_w</p:attrName>
                                        </p:attrNameLst>
                                      </p:cBhvr>
                                      <p:tavLst>
                                        <p:tav tm="0">
                                          <p:val>
                                            <p:strVal val="#ppt_w"/>
                                          </p:val>
                                        </p:tav>
                                        <p:tav tm="100000">
                                          <p:val>
                                            <p:strVal val="#ppt_w"/>
                                          </p:val>
                                        </p:tav>
                                      </p:tavLst>
                                    </p:anim>
                                    <p:anim calcmode="lin" valueType="num">
                                      <p:cBhvr>
                                        <p:cTn id="882" dur="4000" fill="hold"/>
                                        <p:tgtEl>
                                          <p:spTgt spid="111"/>
                                        </p:tgtEl>
                                        <p:attrNameLst>
                                          <p:attrName>ppt_h</p:attrName>
                                        </p:attrNameLst>
                                      </p:cBhvr>
                                      <p:tavLst>
                                        <p:tav tm="0" fmla="#ppt_h*sin(2.5*pi*$)">
                                          <p:val>
                                            <p:fltVal val="0"/>
                                          </p:val>
                                        </p:tav>
                                        <p:tav tm="100000">
                                          <p:val>
                                            <p:fltVal val="1"/>
                                          </p:val>
                                        </p:tav>
                                      </p:tavLst>
                                    </p:anim>
                                  </p:childTnLst>
                                </p:cTn>
                              </p:par>
                              <p:par>
                                <p:cTn id="883" presetID="2" presetClass="exit" presetSubtype="1" fill="hold" grpId="2" nodeType="withEffect">
                                  <p:stCondLst>
                                    <p:cond delay="0"/>
                                  </p:stCondLst>
                                  <p:childTnLst>
                                    <p:anim calcmode="lin" valueType="num">
                                      <p:cBhvr additive="base">
                                        <p:cTn id="884" dur="4500"/>
                                        <p:tgtEl>
                                          <p:spTgt spid="111"/>
                                        </p:tgtEl>
                                        <p:attrNameLst>
                                          <p:attrName>ppt_x</p:attrName>
                                        </p:attrNameLst>
                                      </p:cBhvr>
                                      <p:tavLst>
                                        <p:tav tm="0">
                                          <p:val>
                                            <p:strVal val="ppt_x"/>
                                          </p:val>
                                        </p:tav>
                                        <p:tav tm="100000">
                                          <p:val>
                                            <p:strVal val="ppt_x"/>
                                          </p:val>
                                        </p:tav>
                                      </p:tavLst>
                                    </p:anim>
                                    <p:anim calcmode="lin" valueType="num">
                                      <p:cBhvr additive="base">
                                        <p:cTn id="885" dur="4500"/>
                                        <p:tgtEl>
                                          <p:spTgt spid="111"/>
                                        </p:tgtEl>
                                        <p:attrNameLst>
                                          <p:attrName>ppt_y</p:attrName>
                                        </p:attrNameLst>
                                      </p:cBhvr>
                                      <p:tavLst>
                                        <p:tav tm="0">
                                          <p:val>
                                            <p:strVal val="ppt_y"/>
                                          </p:val>
                                        </p:tav>
                                        <p:tav tm="100000">
                                          <p:val>
                                            <p:strVal val="0-ppt_h/2"/>
                                          </p:val>
                                        </p:tav>
                                      </p:tavLst>
                                    </p:anim>
                                    <p:set>
                                      <p:cBhvr>
                                        <p:cTn id="886" dur="1" fill="hold">
                                          <p:stCondLst>
                                            <p:cond delay="4499"/>
                                          </p:stCondLst>
                                        </p:cTn>
                                        <p:tgtEl>
                                          <p:spTgt spid="111"/>
                                        </p:tgtEl>
                                        <p:attrNameLst>
                                          <p:attrName>style.visibility</p:attrName>
                                        </p:attrNameLst>
                                      </p:cBhvr>
                                      <p:to>
                                        <p:strVal val="hidden"/>
                                      </p:to>
                                    </p:set>
                                  </p:childTnLst>
                                </p:cTn>
                              </p:par>
                              <p:par>
                                <p:cTn id="887" presetID="3" presetClass="exit" presetSubtype="10" fill="hold" grpId="3" nodeType="withEffect">
                                  <p:stCondLst>
                                    <p:cond delay="0"/>
                                  </p:stCondLst>
                                  <p:childTnLst>
                                    <p:animEffect transition="out" filter="blinds(horizontal)">
                                      <p:cBhvr>
                                        <p:cTn id="888" dur="6000"/>
                                        <p:tgtEl>
                                          <p:spTgt spid="111"/>
                                        </p:tgtEl>
                                      </p:cBhvr>
                                    </p:animEffect>
                                    <p:set>
                                      <p:cBhvr>
                                        <p:cTn id="889" dur="1" fill="hold">
                                          <p:stCondLst>
                                            <p:cond delay="5999"/>
                                          </p:stCondLst>
                                        </p:cTn>
                                        <p:tgtEl>
                                          <p:spTgt spid="111"/>
                                        </p:tgtEl>
                                        <p:attrNameLst>
                                          <p:attrName>style.visibility</p:attrName>
                                        </p:attrNameLst>
                                      </p:cBhvr>
                                      <p:to>
                                        <p:strVal val="hidden"/>
                                      </p:to>
                                    </p:set>
                                  </p:childTnLst>
                                </p:cTn>
                              </p:par>
                              <p:par>
                                <p:cTn id="890" presetID="2" presetClass="entr" presetSubtype="4" fill="hold" grpId="0" nodeType="withEffect">
                                  <p:stCondLst>
                                    <p:cond delay="0"/>
                                  </p:stCondLst>
                                  <p:childTnLst>
                                    <p:set>
                                      <p:cBhvr>
                                        <p:cTn id="891" dur="1" fill="hold">
                                          <p:stCondLst>
                                            <p:cond delay="0"/>
                                          </p:stCondLst>
                                        </p:cTn>
                                        <p:tgtEl>
                                          <p:spTgt spid="116"/>
                                        </p:tgtEl>
                                        <p:attrNameLst>
                                          <p:attrName>style.visibility</p:attrName>
                                        </p:attrNameLst>
                                      </p:cBhvr>
                                      <p:to>
                                        <p:strVal val="visible"/>
                                      </p:to>
                                    </p:set>
                                    <p:anim calcmode="lin" valueType="num">
                                      <p:cBhvr additive="base">
                                        <p:cTn id="892" dur="4000" fill="hold"/>
                                        <p:tgtEl>
                                          <p:spTgt spid="116"/>
                                        </p:tgtEl>
                                        <p:attrNameLst>
                                          <p:attrName>ppt_x</p:attrName>
                                        </p:attrNameLst>
                                      </p:cBhvr>
                                      <p:tavLst>
                                        <p:tav tm="0">
                                          <p:val>
                                            <p:strVal val="#ppt_x"/>
                                          </p:val>
                                        </p:tav>
                                        <p:tav tm="100000">
                                          <p:val>
                                            <p:strVal val="#ppt_x"/>
                                          </p:val>
                                        </p:tav>
                                      </p:tavLst>
                                    </p:anim>
                                    <p:anim calcmode="lin" valueType="num">
                                      <p:cBhvr additive="base">
                                        <p:cTn id="893" dur="4000" fill="hold"/>
                                        <p:tgtEl>
                                          <p:spTgt spid="116"/>
                                        </p:tgtEl>
                                        <p:attrNameLst>
                                          <p:attrName>ppt_y</p:attrName>
                                        </p:attrNameLst>
                                      </p:cBhvr>
                                      <p:tavLst>
                                        <p:tav tm="0">
                                          <p:val>
                                            <p:strVal val="1+#ppt_h/2"/>
                                          </p:val>
                                        </p:tav>
                                        <p:tav tm="100000">
                                          <p:val>
                                            <p:strVal val="#ppt_y"/>
                                          </p:val>
                                        </p:tav>
                                      </p:tavLst>
                                    </p:anim>
                                  </p:childTnLst>
                                </p:cTn>
                              </p:par>
                              <p:par>
                                <p:cTn id="894" presetID="19" presetClass="entr" presetSubtype="5" fill="hold" grpId="1" nodeType="withEffect">
                                  <p:stCondLst>
                                    <p:cond delay="0"/>
                                  </p:stCondLst>
                                  <p:childTnLst>
                                    <p:set>
                                      <p:cBhvr>
                                        <p:cTn id="895" dur="1" fill="hold">
                                          <p:stCondLst>
                                            <p:cond delay="0"/>
                                          </p:stCondLst>
                                        </p:cTn>
                                        <p:tgtEl>
                                          <p:spTgt spid="116"/>
                                        </p:tgtEl>
                                        <p:attrNameLst>
                                          <p:attrName>style.visibility</p:attrName>
                                        </p:attrNameLst>
                                      </p:cBhvr>
                                      <p:to>
                                        <p:strVal val="visible"/>
                                      </p:to>
                                    </p:set>
                                    <p:anim calcmode="lin" valueType="num">
                                      <p:cBhvr>
                                        <p:cTn id="896" dur="4000" fill="hold"/>
                                        <p:tgtEl>
                                          <p:spTgt spid="116"/>
                                        </p:tgtEl>
                                        <p:attrNameLst>
                                          <p:attrName>ppt_w</p:attrName>
                                        </p:attrNameLst>
                                      </p:cBhvr>
                                      <p:tavLst>
                                        <p:tav tm="0">
                                          <p:val>
                                            <p:strVal val="#ppt_w"/>
                                          </p:val>
                                        </p:tav>
                                        <p:tav tm="100000">
                                          <p:val>
                                            <p:strVal val="#ppt_w"/>
                                          </p:val>
                                        </p:tav>
                                      </p:tavLst>
                                    </p:anim>
                                    <p:anim calcmode="lin" valueType="num">
                                      <p:cBhvr>
                                        <p:cTn id="897" dur="4000" fill="hold"/>
                                        <p:tgtEl>
                                          <p:spTgt spid="116"/>
                                        </p:tgtEl>
                                        <p:attrNameLst>
                                          <p:attrName>ppt_h</p:attrName>
                                        </p:attrNameLst>
                                      </p:cBhvr>
                                      <p:tavLst>
                                        <p:tav tm="0" fmla="#ppt_h*sin(2.5*pi*$)">
                                          <p:val>
                                            <p:fltVal val="0"/>
                                          </p:val>
                                        </p:tav>
                                        <p:tav tm="100000">
                                          <p:val>
                                            <p:fltVal val="1"/>
                                          </p:val>
                                        </p:tav>
                                      </p:tavLst>
                                    </p:anim>
                                  </p:childTnLst>
                                </p:cTn>
                              </p:par>
                              <p:par>
                                <p:cTn id="898" presetID="2" presetClass="exit" presetSubtype="1" fill="hold" grpId="2" nodeType="withEffect">
                                  <p:stCondLst>
                                    <p:cond delay="0"/>
                                  </p:stCondLst>
                                  <p:childTnLst>
                                    <p:anim calcmode="lin" valueType="num">
                                      <p:cBhvr additive="base">
                                        <p:cTn id="899" dur="4500"/>
                                        <p:tgtEl>
                                          <p:spTgt spid="116"/>
                                        </p:tgtEl>
                                        <p:attrNameLst>
                                          <p:attrName>ppt_x</p:attrName>
                                        </p:attrNameLst>
                                      </p:cBhvr>
                                      <p:tavLst>
                                        <p:tav tm="0">
                                          <p:val>
                                            <p:strVal val="ppt_x"/>
                                          </p:val>
                                        </p:tav>
                                        <p:tav tm="100000">
                                          <p:val>
                                            <p:strVal val="ppt_x"/>
                                          </p:val>
                                        </p:tav>
                                      </p:tavLst>
                                    </p:anim>
                                    <p:anim calcmode="lin" valueType="num">
                                      <p:cBhvr additive="base">
                                        <p:cTn id="900" dur="4500"/>
                                        <p:tgtEl>
                                          <p:spTgt spid="116"/>
                                        </p:tgtEl>
                                        <p:attrNameLst>
                                          <p:attrName>ppt_y</p:attrName>
                                        </p:attrNameLst>
                                      </p:cBhvr>
                                      <p:tavLst>
                                        <p:tav tm="0">
                                          <p:val>
                                            <p:strVal val="ppt_y"/>
                                          </p:val>
                                        </p:tav>
                                        <p:tav tm="100000">
                                          <p:val>
                                            <p:strVal val="0-ppt_h/2"/>
                                          </p:val>
                                        </p:tav>
                                      </p:tavLst>
                                    </p:anim>
                                    <p:set>
                                      <p:cBhvr>
                                        <p:cTn id="901" dur="1" fill="hold">
                                          <p:stCondLst>
                                            <p:cond delay="4499"/>
                                          </p:stCondLst>
                                        </p:cTn>
                                        <p:tgtEl>
                                          <p:spTgt spid="116"/>
                                        </p:tgtEl>
                                        <p:attrNameLst>
                                          <p:attrName>style.visibility</p:attrName>
                                        </p:attrNameLst>
                                      </p:cBhvr>
                                      <p:to>
                                        <p:strVal val="hidden"/>
                                      </p:to>
                                    </p:set>
                                  </p:childTnLst>
                                </p:cTn>
                              </p:par>
                              <p:par>
                                <p:cTn id="902" presetID="3" presetClass="exit" presetSubtype="10" fill="hold" grpId="3" nodeType="withEffect">
                                  <p:stCondLst>
                                    <p:cond delay="0"/>
                                  </p:stCondLst>
                                  <p:childTnLst>
                                    <p:animEffect transition="out" filter="blinds(horizontal)">
                                      <p:cBhvr>
                                        <p:cTn id="903" dur="6000"/>
                                        <p:tgtEl>
                                          <p:spTgt spid="116"/>
                                        </p:tgtEl>
                                      </p:cBhvr>
                                    </p:animEffect>
                                    <p:set>
                                      <p:cBhvr>
                                        <p:cTn id="904" dur="1" fill="hold">
                                          <p:stCondLst>
                                            <p:cond delay="5999"/>
                                          </p:stCondLst>
                                        </p:cTn>
                                        <p:tgtEl>
                                          <p:spTgt spid="116"/>
                                        </p:tgtEl>
                                        <p:attrNameLst>
                                          <p:attrName>style.visibility</p:attrName>
                                        </p:attrNameLst>
                                      </p:cBhvr>
                                      <p:to>
                                        <p:strVal val="hidden"/>
                                      </p:to>
                                    </p:set>
                                  </p:childTnLst>
                                </p:cTn>
                              </p:par>
                              <p:par>
                                <p:cTn id="905" presetID="2" presetClass="entr" presetSubtype="4" fill="hold" grpId="0" nodeType="withEffect">
                                  <p:stCondLst>
                                    <p:cond delay="0"/>
                                  </p:stCondLst>
                                  <p:childTnLst>
                                    <p:set>
                                      <p:cBhvr>
                                        <p:cTn id="906" dur="1" fill="hold">
                                          <p:stCondLst>
                                            <p:cond delay="0"/>
                                          </p:stCondLst>
                                        </p:cTn>
                                        <p:tgtEl>
                                          <p:spTgt spid="73"/>
                                        </p:tgtEl>
                                        <p:attrNameLst>
                                          <p:attrName>style.visibility</p:attrName>
                                        </p:attrNameLst>
                                      </p:cBhvr>
                                      <p:to>
                                        <p:strVal val="visible"/>
                                      </p:to>
                                    </p:set>
                                    <p:anim calcmode="lin" valueType="num">
                                      <p:cBhvr additive="base">
                                        <p:cTn id="907" dur="4000" fill="hold"/>
                                        <p:tgtEl>
                                          <p:spTgt spid="73"/>
                                        </p:tgtEl>
                                        <p:attrNameLst>
                                          <p:attrName>ppt_x</p:attrName>
                                        </p:attrNameLst>
                                      </p:cBhvr>
                                      <p:tavLst>
                                        <p:tav tm="0">
                                          <p:val>
                                            <p:strVal val="#ppt_x"/>
                                          </p:val>
                                        </p:tav>
                                        <p:tav tm="100000">
                                          <p:val>
                                            <p:strVal val="#ppt_x"/>
                                          </p:val>
                                        </p:tav>
                                      </p:tavLst>
                                    </p:anim>
                                    <p:anim calcmode="lin" valueType="num">
                                      <p:cBhvr additive="base">
                                        <p:cTn id="908" dur="4000" fill="hold"/>
                                        <p:tgtEl>
                                          <p:spTgt spid="73"/>
                                        </p:tgtEl>
                                        <p:attrNameLst>
                                          <p:attrName>ppt_y</p:attrName>
                                        </p:attrNameLst>
                                      </p:cBhvr>
                                      <p:tavLst>
                                        <p:tav tm="0">
                                          <p:val>
                                            <p:strVal val="1+#ppt_h/2"/>
                                          </p:val>
                                        </p:tav>
                                        <p:tav tm="100000">
                                          <p:val>
                                            <p:strVal val="#ppt_y"/>
                                          </p:val>
                                        </p:tav>
                                      </p:tavLst>
                                    </p:anim>
                                  </p:childTnLst>
                                </p:cTn>
                              </p:par>
                              <p:par>
                                <p:cTn id="909" presetID="19" presetClass="entr" presetSubtype="5" fill="hold" grpId="1" nodeType="withEffect">
                                  <p:stCondLst>
                                    <p:cond delay="0"/>
                                  </p:stCondLst>
                                  <p:childTnLst>
                                    <p:set>
                                      <p:cBhvr>
                                        <p:cTn id="910" dur="1" fill="hold">
                                          <p:stCondLst>
                                            <p:cond delay="0"/>
                                          </p:stCondLst>
                                        </p:cTn>
                                        <p:tgtEl>
                                          <p:spTgt spid="73"/>
                                        </p:tgtEl>
                                        <p:attrNameLst>
                                          <p:attrName>style.visibility</p:attrName>
                                        </p:attrNameLst>
                                      </p:cBhvr>
                                      <p:to>
                                        <p:strVal val="visible"/>
                                      </p:to>
                                    </p:set>
                                    <p:anim calcmode="lin" valueType="num">
                                      <p:cBhvr>
                                        <p:cTn id="911" dur="4000" fill="hold"/>
                                        <p:tgtEl>
                                          <p:spTgt spid="73"/>
                                        </p:tgtEl>
                                        <p:attrNameLst>
                                          <p:attrName>ppt_w</p:attrName>
                                        </p:attrNameLst>
                                      </p:cBhvr>
                                      <p:tavLst>
                                        <p:tav tm="0">
                                          <p:val>
                                            <p:strVal val="#ppt_w"/>
                                          </p:val>
                                        </p:tav>
                                        <p:tav tm="100000">
                                          <p:val>
                                            <p:strVal val="#ppt_w"/>
                                          </p:val>
                                        </p:tav>
                                      </p:tavLst>
                                    </p:anim>
                                    <p:anim calcmode="lin" valueType="num">
                                      <p:cBhvr>
                                        <p:cTn id="912" dur="4000" fill="hold"/>
                                        <p:tgtEl>
                                          <p:spTgt spid="73"/>
                                        </p:tgtEl>
                                        <p:attrNameLst>
                                          <p:attrName>ppt_h</p:attrName>
                                        </p:attrNameLst>
                                      </p:cBhvr>
                                      <p:tavLst>
                                        <p:tav tm="0" fmla="#ppt_h*sin(2.5*pi*$)">
                                          <p:val>
                                            <p:fltVal val="0"/>
                                          </p:val>
                                        </p:tav>
                                        <p:tav tm="100000">
                                          <p:val>
                                            <p:fltVal val="1"/>
                                          </p:val>
                                        </p:tav>
                                      </p:tavLst>
                                    </p:anim>
                                  </p:childTnLst>
                                </p:cTn>
                              </p:par>
                              <p:par>
                                <p:cTn id="913" presetID="2" presetClass="exit" presetSubtype="1" fill="hold" grpId="2" nodeType="withEffect">
                                  <p:stCondLst>
                                    <p:cond delay="0"/>
                                  </p:stCondLst>
                                  <p:childTnLst>
                                    <p:anim calcmode="lin" valueType="num">
                                      <p:cBhvr additive="base">
                                        <p:cTn id="914" dur="4500"/>
                                        <p:tgtEl>
                                          <p:spTgt spid="73"/>
                                        </p:tgtEl>
                                        <p:attrNameLst>
                                          <p:attrName>ppt_x</p:attrName>
                                        </p:attrNameLst>
                                      </p:cBhvr>
                                      <p:tavLst>
                                        <p:tav tm="0">
                                          <p:val>
                                            <p:strVal val="ppt_x"/>
                                          </p:val>
                                        </p:tav>
                                        <p:tav tm="100000">
                                          <p:val>
                                            <p:strVal val="ppt_x"/>
                                          </p:val>
                                        </p:tav>
                                      </p:tavLst>
                                    </p:anim>
                                    <p:anim calcmode="lin" valueType="num">
                                      <p:cBhvr additive="base">
                                        <p:cTn id="915" dur="4500"/>
                                        <p:tgtEl>
                                          <p:spTgt spid="73"/>
                                        </p:tgtEl>
                                        <p:attrNameLst>
                                          <p:attrName>ppt_y</p:attrName>
                                        </p:attrNameLst>
                                      </p:cBhvr>
                                      <p:tavLst>
                                        <p:tav tm="0">
                                          <p:val>
                                            <p:strVal val="ppt_y"/>
                                          </p:val>
                                        </p:tav>
                                        <p:tav tm="100000">
                                          <p:val>
                                            <p:strVal val="0-ppt_h/2"/>
                                          </p:val>
                                        </p:tav>
                                      </p:tavLst>
                                    </p:anim>
                                    <p:set>
                                      <p:cBhvr>
                                        <p:cTn id="916" dur="1" fill="hold">
                                          <p:stCondLst>
                                            <p:cond delay="4499"/>
                                          </p:stCondLst>
                                        </p:cTn>
                                        <p:tgtEl>
                                          <p:spTgt spid="73"/>
                                        </p:tgtEl>
                                        <p:attrNameLst>
                                          <p:attrName>style.visibility</p:attrName>
                                        </p:attrNameLst>
                                      </p:cBhvr>
                                      <p:to>
                                        <p:strVal val="hidden"/>
                                      </p:to>
                                    </p:set>
                                  </p:childTnLst>
                                </p:cTn>
                              </p:par>
                              <p:par>
                                <p:cTn id="917" presetID="3" presetClass="exit" presetSubtype="10" fill="hold" grpId="3" nodeType="withEffect">
                                  <p:stCondLst>
                                    <p:cond delay="0"/>
                                  </p:stCondLst>
                                  <p:childTnLst>
                                    <p:animEffect transition="out" filter="blinds(horizontal)">
                                      <p:cBhvr>
                                        <p:cTn id="918" dur="6000"/>
                                        <p:tgtEl>
                                          <p:spTgt spid="73"/>
                                        </p:tgtEl>
                                      </p:cBhvr>
                                    </p:animEffect>
                                    <p:set>
                                      <p:cBhvr>
                                        <p:cTn id="919" dur="1" fill="hold">
                                          <p:stCondLst>
                                            <p:cond delay="5999"/>
                                          </p:stCondLst>
                                        </p:cTn>
                                        <p:tgtEl>
                                          <p:spTgt spid="73"/>
                                        </p:tgtEl>
                                        <p:attrNameLst>
                                          <p:attrName>style.visibility</p:attrName>
                                        </p:attrNameLst>
                                      </p:cBhvr>
                                      <p:to>
                                        <p:strVal val="hidden"/>
                                      </p:to>
                                    </p:set>
                                  </p:childTnLst>
                                </p:cTn>
                              </p:par>
                              <p:par>
                                <p:cTn id="920" presetID="2" presetClass="entr" presetSubtype="4" fill="hold" grpId="0" nodeType="withEffect">
                                  <p:stCondLst>
                                    <p:cond delay="0"/>
                                  </p:stCondLst>
                                  <p:childTnLst>
                                    <p:set>
                                      <p:cBhvr>
                                        <p:cTn id="921" dur="1" fill="hold">
                                          <p:stCondLst>
                                            <p:cond delay="0"/>
                                          </p:stCondLst>
                                        </p:cTn>
                                        <p:tgtEl>
                                          <p:spTgt spid="78"/>
                                        </p:tgtEl>
                                        <p:attrNameLst>
                                          <p:attrName>style.visibility</p:attrName>
                                        </p:attrNameLst>
                                      </p:cBhvr>
                                      <p:to>
                                        <p:strVal val="visible"/>
                                      </p:to>
                                    </p:set>
                                    <p:anim calcmode="lin" valueType="num">
                                      <p:cBhvr additive="base">
                                        <p:cTn id="922" dur="4000" fill="hold"/>
                                        <p:tgtEl>
                                          <p:spTgt spid="78"/>
                                        </p:tgtEl>
                                        <p:attrNameLst>
                                          <p:attrName>ppt_x</p:attrName>
                                        </p:attrNameLst>
                                      </p:cBhvr>
                                      <p:tavLst>
                                        <p:tav tm="0">
                                          <p:val>
                                            <p:strVal val="#ppt_x"/>
                                          </p:val>
                                        </p:tav>
                                        <p:tav tm="100000">
                                          <p:val>
                                            <p:strVal val="#ppt_x"/>
                                          </p:val>
                                        </p:tav>
                                      </p:tavLst>
                                    </p:anim>
                                    <p:anim calcmode="lin" valueType="num">
                                      <p:cBhvr additive="base">
                                        <p:cTn id="923" dur="4000" fill="hold"/>
                                        <p:tgtEl>
                                          <p:spTgt spid="78"/>
                                        </p:tgtEl>
                                        <p:attrNameLst>
                                          <p:attrName>ppt_y</p:attrName>
                                        </p:attrNameLst>
                                      </p:cBhvr>
                                      <p:tavLst>
                                        <p:tav tm="0">
                                          <p:val>
                                            <p:strVal val="1+#ppt_h/2"/>
                                          </p:val>
                                        </p:tav>
                                        <p:tav tm="100000">
                                          <p:val>
                                            <p:strVal val="#ppt_y"/>
                                          </p:val>
                                        </p:tav>
                                      </p:tavLst>
                                    </p:anim>
                                  </p:childTnLst>
                                </p:cTn>
                              </p:par>
                              <p:par>
                                <p:cTn id="924" presetID="19" presetClass="entr" presetSubtype="5" fill="hold" grpId="1" nodeType="withEffect">
                                  <p:stCondLst>
                                    <p:cond delay="0"/>
                                  </p:stCondLst>
                                  <p:childTnLst>
                                    <p:set>
                                      <p:cBhvr>
                                        <p:cTn id="925" dur="1" fill="hold">
                                          <p:stCondLst>
                                            <p:cond delay="0"/>
                                          </p:stCondLst>
                                        </p:cTn>
                                        <p:tgtEl>
                                          <p:spTgt spid="78"/>
                                        </p:tgtEl>
                                        <p:attrNameLst>
                                          <p:attrName>style.visibility</p:attrName>
                                        </p:attrNameLst>
                                      </p:cBhvr>
                                      <p:to>
                                        <p:strVal val="visible"/>
                                      </p:to>
                                    </p:set>
                                    <p:anim calcmode="lin" valueType="num">
                                      <p:cBhvr>
                                        <p:cTn id="926" dur="4000" fill="hold"/>
                                        <p:tgtEl>
                                          <p:spTgt spid="78"/>
                                        </p:tgtEl>
                                        <p:attrNameLst>
                                          <p:attrName>ppt_w</p:attrName>
                                        </p:attrNameLst>
                                      </p:cBhvr>
                                      <p:tavLst>
                                        <p:tav tm="0">
                                          <p:val>
                                            <p:strVal val="#ppt_w"/>
                                          </p:val>
                                        </p:tav>
                                        <p:tav tm="100000">
                                          <p:val>
                                            <p:strVal val="#ppt_w"/>
                                          </p:val>
                                        </p:tav>
                                      </p:tavLst>
                                    </p:anim>
                                    <p:anim calcmode="lin" valueType="num">
                                      <p:cBhvr>
                                        <p:cTn id="927" dur="4000" fill="hold"/>
                                        <p:tgtEl>
                                          <p:spTgt spid="78"/>
                                        </p:tgtEl>
                                        <p:attrNameLst>
                                          <p:attrName>ppt_h</p:attrName>
                                        </p:attrNameLst>
                                      </p:cBhvr>
                                      <p:tavLst>
                                        <p:tav tm="0" fmla="#ppt_h*sin(2.5*pi*$)">
                                          <p:val>
                                            <p:fltVal val="0"/>
                                          </p:val>
                                        </p:tav>
                                        <p:tav tm="100000">
                                          <p:val>
                                            <p:fltVal val="1"/>
                                          </p:val>
                                        </p:tav>
                                      </p:tavLst>
                                    </p:anim>
                                  </p:childTnLst>
                                </p:cTn>
                              </p:par>
                              <p:par>
                                <p:cTn id="928" presetID="2" presetClass="exit" presetSubtype="1" fill="hold" grpId="2" nodeType="withEffect">
                                  <p:stCondLst>
                                    <p:cond delay="0"/>
                                  </p:stCondLst>
                                  <p:childTnLst>
                                    <p:anim calcmode="lin" valueType="num">
                                      <p:cBhvr additive="base">
                                        <p:cTn id="929" dur="4500"/>
                                        <p:tgtEl>
                                          <p:spTgt spid="78"/>
                                        </p:tgtEl>
                                        <p:attrNameLst>
                                          <p:attrName>ppt_x</p:attrName>
                                        </p:attrNameLst>
                                      </p:cBhvr>
                                      <p:tavLst>
                                        <p:tav tm="0">
                                          <p:val>
                                            <p:strVal val="ppt_x"/>
                                          </p:val>
                                        </p:tav>
                                        <p:tav tm="100000">
                                          <p:val>
                                            <p:strVal val="ppt_x"/>
                                          </p:val>
                                        </p:tav>
                                      </p:tavLst>
                                    </p:anim>
                                    <p:anim calcmode="lin" valueType="num">
                                      <p:cBhvr additive="base">
                                        <p:cTn id="930" dur="4500"/>
                                        <p:tgtEl>
                                          <p:spTgt spid="78"/>
                                        </p:tgtEl>
                                        <p:attrNameLst>
                                          <p:attrName>ppt_y</p:attrName>
                                        </p:attrNameLst>
                                      </p:cBhvr>
                                      <p:tavLst>
                                        <p:tav tm="0">
                                          <p:val>
                                            <p:strVal val="ppt_y"/>
                                          </p:val>
                                        </p:tav>
                                        <p:tav tm="100000">
                                          <p:val>
                                            <p:strVal val="0-ppt_h/2"/>
                                          </p:val>
                                        </p:tav>
                                      </p:tavLst>
                                    </p:anim>
                                    <p:set>
                                      <p:cBhvr>
                                        <p:cTn id="931" dur="1" fill="hold">
                                          <p:stCondLst>
                                            <p:cond delay="4499"/>
                                          </p:stCondLst>
                                        </p:cTn>
                                        <p:tgtEl>
                                          <p:spTgt spid="78"/>
                                        </p:tgtEl>
                                        <p:attrNameLst>
                                          <p:attrName>style.visibility</p:attrName>
                                        </p:attrNameLst>
                                      </p:cBhvr>
                                      <p:to>
                                        <p:strVal val="hidden"/>
                                      </p:to>
                                    </p:set>
                                  </p:childTnLst>
                                </p:cTn>
                              </p:par>
                              <p:par>
                                <p:cTn id="932" presetID="3" presetClass="exit" presetSubtype="10" fill="hold" grpId="3" nodeType="withEffect">
                                  <p:stCondLst>
                                    <p:cond delay="0"/>
                                  </p:stCondLst>
                                  <p:childTnLst>
                                    <p:animEffect transition="out" filter="blinds(horizontal)">
                                      <p:cBhvr>
                                        <p:cTn id="933" dur="6000"/>
                                        <p:tgtEl>
                                          <p:spTgt spid="78"/>
                                        </p:tgtEl>
                                      </p:cBhvr>
                                    </p:animEffect>
                                    <p:set>
                                      <p:cBhvr>
                                        <p:cTn id="934" dur="1" fill="hold">
                                          <p:stCondLst>
                                            <p:cond delay="5999"/>
                                          </p:stCondLst>
                                        </p:cTn>
                                        <p:tgtEl>
                                          <p:spTgt spid="78"/>
                                        </p:tgtEl>
                                        <p:attrNameLst>
                                          <p:attrName>style.visibility</p:attrName>
                                        </p:attrNameLst>
                                      </p:cBhvr>
                                      <p:to>
                                        <p:strVal val="hidden"/>
                                      </p:to>
                                    </p:set>
                                  </p:childTnLst>
                                </p:cTn>
                              </p:par>
                              <p:par>
                                <p:cTn id="935" presetID="2" presetClass="entr" presetSubtype="4" fill="hold" grpId="0" nodeType="withEffect">
                                  <p:stCondLst>
                                    <p:cond delay="0"/>
                                  </p:stCondLst>
                                  <p:childTnLst>
                                    <p:set>
                                      <p:cBhvr>
                                        <p:cTn id="936" dur="1" fill="hold">
                                          <p:stCondLst>
                                            <p:cond delay="0"/>
                                          </p:stCondLst>
                                        </p:cTn>
                                        <p:tgtEl>
                                          <p:spTgt spid="85"/>
                                        </p:tgtEl>
                                        <p:attrNameLst>
                                          <p:attrName>style.visibility</p:attrName>
                                        </p:attrNameLst>
                                      </p:cBhvr>
                                      <p:to>
                                        <p:strVal val="visible"/>
                                      </p:to>
                                    </p:set>
                                    <p:anim calcmode="lin" valueType="num">
                                      <p:cBhvr additive="base">
                                        <p:cTn id="937" dur="4000" fill="hold"/>
                                        <p:tgtEl>
                                          <p:spTgt spid="85"/>
                                        </p:tgtEl>
                                        <p:attrNameLst>
                                          <p:attrName>ppt_x</p:attrName>
                                        </p:attrNameLst>
                                      </p:cBhvr>
                                      <p:tavLst>
                                        <p:tav tm="0">
                                          <p:val>
                                            <p:strVal val="#ppt_x"/>
                                          </p:val>
                                        </p:tav>
                                        <p:tav tm="100000">
                                          <p:val>
                                            <p:strVal val="#ppt_x"/>
                                          </p:val>
                                        </p:tav>
                                      </p:tavLst>
                                    </p:anim>
                                    <p:anim calcmode="lin" valueType="num">
                                      <p:cBhvr additive="base">
                                        <p:cTn id="938" dur="4000" fill="hold"/>
                                        <p:tgtEl>
                                          <p:spTgt spid="85"/>
                                        </p:tgtEl>
                                        <p:attrNameLst>
                                          <p:attrName>ppt_y</p:attrName>
                                        </p:attrNameLst>
                                      </p:cBhvr>
                                      <p:tavLst>
                                        <p:tav tm="0">
                                          <p:val>
                                            <p:strVal val="1+#ppt_h/2"/>
                                          </p:val>
                                        </p:tav>
                                        <p:tav tm="100000">
                                          <p:val>
                                            <p:strVal val="#ppt_y"/>
                                          </p:val>
                                        </p:tav>
                                      </p:tavLst>
                                    </p:anim>
                                  </p:childTnLst>
                                </p:cTn>
                              </p:par>
                              <p:par>
                                <p:cTn id="939" presetID="19" presetClass="entr" presetSubtype="5" fill="hold" grpId="1" nodeType="withEffect">
                                  <p:stCondLst>
                                    <p:cond delay="0"/>
                                  </p:stCondLst>
                                  <p:childTnLst>
                                    <p:set>
                                      <p:cBhvr>
                                        <p:cTn id="940" dur="1" fill="hold">
                                          <p:stCondLst>
                                            <p:cond delay="0"/>
                                          </p:stCondLst>
                                        </p:cTn>
                                        <p:tgtEl>
                                          <p:spTgt spid="85"/>
                                        </p:tgtEl>
                                        <p:attrNameLst>
                                          <p:attrName>style.visibility</p:attrName>
                                        </p:attrNameLst>
                                      </p:cBhvr>
                                      <p:to>
                                        <p:strVal val="visible"/>
                                      </p:to>
                                    </p:set>
                                    <p:anim calcmode="lin" valueType="num">
                                      <p:cBhvr>
                                        <p:cTn id="941" dur="4000" fill="hold"/>
                                        <p:tgtEl>
                                          <p:spTgt spid="85"/>
                                        </p:tgtEl>
                                        <p:attrNameLst>
                                          <p:attrName>ppt_w</p:attrName>
                                        </p:attrNameLst>
                                      </p:cBhvr>
                                      <p:tavLst>
                                        <p:tav tm="0">
                                          <p:val>
                                            <p:strVal val="#ppt_w"/>
                                          </p:val>
                                        </p:tav>
                                        <p:tav tm="100000">
                                          <p:val>
                                            <p:strVal val="#ppt_w"/>
                                          </p:val>
                                        </p:tav>
                                      </p:tavLst>
                                    </p:anim>
                                    <p:anim calcmode="lin" valueType="num">
                                      <p:cBhvr>
                                        <p:cTn id="942" dur="4000" fill="hold"/>
                                        <p:tgtEl>
                                          <p:spTgt spid="85"/>
                                        </p:tgtEl>
                                        <p:attrNameLst>
                                          <p:attrName>ppt_h</p:attrName>
                                        </p:attrNameLst>
                                      </p:cBhvr>
                                      <p:tavLst>
                                        <p:tav tm="0" fmla="#ppt_h*sin(2.5*pi*$)">
                                          <p:val>
                                            <p:fltVal val="0"/>
                                          </p:val>
                                        </p:tav>
                                        <p:tav tm="100000">
                                          <p:val>
                                            <p:fltVal val="1"/>
                                          </p:val>
                                        </p:tav>
                                      </p:tavLst>
                                    </p:anim>
                                  </p:childTnLst>
                                </p:cTn>
                              </p:par>
                              <p:par>
                                <p:cTn id="943" presetID="2" presetClass="exit" presetSubtype="1" fill="hold" grpId="2" nodeType="withEffect">
                                  <p:stCondLst>
                                    <p:cond delay="0"/>
                                  </p:stCondLst>
                                  <p:childTnLst>
                                    <p:anim calcmode="lin" valueType="num">
                                      <p:cBhvr additive="base">
                                        <p:cTn id="944" dur="4500"/>
                                        <p:tgtEl>
                                          <p:spTgt spid="85"/>
                                        </p:tgtEl>
                                        <p:attrNameLst>
                                          <p:attrName>ppt_x</p:attrName>
                                        </p:attrNameLst>
                                      </p:cBhvr>
                                      <p:tavLst>
                                        <p:tav tm="0">
                                          <p:val>
                                            <p:strVal val="ppt_x"/>
                                          </p:val>
                                        </p:tav>
                                        <p:tav tm="100000">
                                          <p:val>
                                            <p:strVal val="ppt_x"/>
                                          </p:val>
                                        </p:tav>
                                      </p:tavLst>
                                    </p:anim>
                                    <p:anim calcmode="lin" valueType="num">
                                      <p:cBhvr additive="base">
                                        <p:cTn id="945" dur="4500"/>
                                        <p:tgtEl>
                                          <p:spTgt spid="85"/>
                                        </p:tgtEl>
                                        <p:attrNameLst>
                                          <p:attrName>ppt_y</p:attrName>
                                        </p:attrNameLst>
                                      </p:cBhvr>
                                      <p:tavLst>
                                        <p:tav tm="0">
                                          <p:val>
                                            <p:strVal val="ppt_y"/>
                                          </p:val>
                                        </p:tav>
                                        <p:tav tm="100000">
                                          <p:val>
                                            <p:strVal val="0-ppt_h/2"/>
                                          </p:val>
                                        </p:tav>
                                      </p:tavLst>
                                    </p:anim>
                                    <p:set>
                                      <p:cBhvr>
                                        <p:cTn id="946" dur="1" fill="hold">
                                          <p:stCondLst>
                                            <p:cond delay="4499"/>
                                          </p:stCondLst>
                                        </p:cTn>
                                        <p:tgtEl>
                                          <p:spTgt spid="85"/>
                                        </p:tgtEl>
                                        <p:attrNameLst>
                                          <p:attrName>style.visibility</p:attrName>
                                        </p:attrNameLst>
                                      </p:cBhvr>
                                      <p:to>
                                        <p:strVal val="hidden"/>
                                      </p:to>
                                    </p:set>
                                  </p:childTnLst>
                                </p:cTn>
                              </p:par>
                              <p:par>
                                <p:cTn id="947" presetID="3" presetClass="exit" presetSubtype="10" fill="hold" grpId="3" nodeType="withEffect">
                                  <p:stCondLst>
                                    <p:cond delay="0"/>
                                  </p:stCondLst>
                                  <p:childTnLst>
                                    <p:animEffect transition="out" filter="blinds(horizontal)">
                                      <p:cBhvr>
                                        <p:cTn id="948" dur="6000"/>
                                        <p:tgtEl>
                                          <p:spTgt spid="85"/>
                                        </p:tgtEl>
                                      </p:cBhvr>
                                    </p:animEffect>
                                    <p:set>
                                      <p:cBhvr>
                                        <p:cTn id="949" dur="1" fill="hold">
                                          <p:stCondLst>
                                            <p:cond delay="5999"/>
                                          </p:stCondLst>
                                        </p:cTn>
                                        <p:tgtEl>
                                          <p:spTgt spid="85"/>
                                        </p:tgtEl>
                                        <p:attrNameLst>
                                          <p:attrName>style.visibility</p:attrName>
                                        </p:attrNameLst>
                                      </p:cBhvr>
                                      <p:to>
                                        <p:strVal val="hidden"/>
                                      </p:to>
                                    </p:set>
                                  </p:childTnLst>
                                </p:cTn>
                              </p:par>
                              <p:par>
                                <p:cTn id="950" presetID="2" presetClass="entr" presetSubtype="4" fill="hold" grpId="0" nodeType="withEffect">
                                  <p:stCondLst>
                                    <p:cond delay="0"/>
                                  </p:stCondLst>
                                  <p:childTnLst>
                                    <p:set>
                                      <p:cBhvr>
                                        <p:cTn id="951" dur="1" fill="hold">
                                          <p:stCondLst>
                                            <p:cond delay="0"/>
                                          </p:stCondLst>
                                        </p:cTn>
                                        <p:tgtEl>
                                          <p:spTgt spid="90"/>
                                        </p:tgtEl>
                                        <p:attrNameLst>
                                          <p:attrName>style.visibility</p:attrName>
                                        </p:attrNameLst>
                                      </p:cBhvr>
                                      <p:to>
                                        <p:strVal val="visible"/>
                                      </p:to>
                                    </p:set>
                                    <p:anim calcmode="lin" valueType="num">
                                      <p:cBhvr additive="base">
                                        <p:cTn id="952" dur="4000" fill="hold"/>
                                        <p:tgtEl>
                                          <p:spTgt spid="90"/>
                                        </p:tgtEl>
                                        <p:attrNameLst>
                                          <p:attrName>ppt_x</p:attrName>
                                        </p:attrNameLst>
                                      </p:cBhvr>
                                      <p:tavLst>
                                        <p:tav tm="0">
                                          <p:val>
                                            <p:strVal val="#ppt_x"/>
                                          </p:val>
                                        </p:tav>
                                        <p:tav tm="100000">
                                          <p:val>
                                            <p:strVal val="#ppt_x"/>
                                          </p:val>
                                        </p:tav>
                                      </p:tavLst>
                                    </p:anim>
                                    <p:anim calcmode="lin" valueType="num">
                                      <p:cBhvr additive="base">
                                        <p:cTn id="953" dur="4000" fill="hold"/>
                                        <p:tgtEl>
                                          <p:spTgt spid="90"/>
                                        </p:tgtEl>
                                        <p:attrNameLst>
                                          <p:attrName>ppt_y</p:attrName>
                                        </p:attrNameLst>
                                      </p:cBhvr>
                                      <p:tavLst>
                                        <p:tav tm="0">
                                          <p:val>
                                            <p:strVal val="1+#ppt_h/2"/>
                                          </p:val>
                                        </p:tav>
                                        <p:tav tm="100000">
                                          <p:val>
                                            <p:strVal val="#ppt_y"/>
                                          </p:val>
                                        </p:tav>
                                      </p:tavLst>
                                    </p:anim>
                                  </p:childTnLst>
                                </p:cTn>
                              </p:par>
                              <p:par>
                                <p:cTn id="954" presetID="19" presetClass="entr" presetSubtype="5" fill="hold" grpId="1" nodeType="withEffect">
                                  <p:stCondLst>
                                    <p:cond delay="0"/>
                                  </p:stCondLst>
                                  <p:childTnLst>
                                    <p:set>
                                      <p:cBhvr>
                                        <p:cTn id="955" dur="1" fill="hold">
                                          <p:stCondLst>
                                            <p:cond delay="0"/>
                                          </p:stCondLst>
                                        </p:cTn>
                                        <p:tgtEl>
                                          <p:spTgt spid="90"/>
                                        </p:tgtEl>
                                        <p:attrNameLst>
                                          <p:attrName>style.visibility</p:attrName>
                                        </p:attrNameLst>
                                      </p:cBhvr>
                                      <p:to>
                                        <p:strVal val="visible"/>
                                      </p:to>
                                    </p:set>
                                    <p:anim calcmode="lin" valueType="num">
                                      <p:cBhvr>
                                        <p:cTn id="956" dur="4000" fill="hold"/>
                                        <p:tgtEl>
                                          <p:spTgt spid="90"/>
                                        </p:tgtEl>
                                        <p:attrNameLst>
                                          <p:attrName>ppt_w</p:attrName>
                                        </p:attrNameLst>
                                      </p:cBhvr>
                                      <p:tavLst>
                                        <p:tav tm="0">
                                          <p:val>
                                            <p:strVal val="#ppt_w"/>
                                          </p:val>
                                        </p:tav>
                                        <p:tav tm="100000">
                                          <p:val>
                                            <p:strVal val="#ppt_w"/>
                                          </p:val>
                                        </p:tav>
                                      </p:tavLst>
                                    </p:anim>
                                    <p:anim calcmode="lin" valueType="num">
                                      <p:cBhvr>
                                        <p:cTn id="957" dur="4000" fill="hold"/>
                                        <p:tgtEl>
                                          <p:spTgt spid="90"/>
                                        </p:tgtEl>
                                        <p:attrNameLst>
                                          <p:attrName>ppt_h</p:attrName>
                                        </p:attrNameLst>
                                      </p:cBhvr>
                                      <p:tavLst>
                                        <p:tav tm="0" fmla="#ppt_h*sin(2.5*pi*$)">
                                          <p:val>
                                            <p:fltVal val="0"/>
                                          </p:val>
                                        </p:tav>
                                        <p:tav tm="100000">
                                          <p:val>
                                            <p:fltVal val="1"/>
                                          </p:val>
                                        </p:tav>
                                      </p:tavLst>
                                    </p:anim>
                                  </p:childTnLst>
                                </p:cTn>
                              </p:par>
                              <p:par>
                                <p:cTn id="958" presetID="2" presetClass="exit" presetSubtype="1" fill="hold" grpId="2" nodeType="withEffect">
                                  <p:stCondLst>
                                    <p:cond delay="0"/>
                                  </p:stCondLst>
                                  <p:childTnLst>
                                    <p:anim calcmode="lin" valueType="num">
                                      <p:cBhvr additive="base">
                                        <p:cTn id="959" dur="4500"/>
                                        <p:tgtEl>
                                          <p:spTgt spid="90"/>
                                        </p:tgtEl>
                                        <p:attrNameLst>
                                          <p:attrName>ppt_x</p:attrName>
                                        </p:attrNameLst>
                                      </p:cBhvr>
                                      <p:tavLst>
                                        <p:tav tm="0">
                                          <p:val>
                                            <p:strVal val="ppt_x"/>
                                          </p:val>
                                        </p:tav>
                                        <p:tav tm="100000">
                                          <p:val>
                                            <p:strVal val="ppt_x"/>
                                          </p:val>
                                        </p:tav>
                                      </p:tavLst>
                                    </p:anim>
                                    <p:anim calcmode="lin" valueType="num">
                                      <p:cBhvr additive="base">
                                        <p:cTn id="960" dur="4500"/>
                                        <p:tgtEl>
                                          <p:spTgt spid="90"/>
                                        </p:tgtEl>
                                        <p:attrNameLst>
                                          <p:attrName>ppt_y</p:attrName>
                                        </p:attrNameLst>
                                      </p:cBhvr>
                                      <p:tavLst>
                                        <p:tav tm="0">
                                          <p:val>
                                            <p:strVal val="ppt_y"/>
                                          </p:val>
                                        </p:tav>
                                        <p:tav tm="100000">
                                          <p:val>
                                            <p:strVal val="0-ppt_h/2"/>
                                          </p:val>
                                        </p:tav>
                                      </p:tavLst>
                                    </p:anim>
                                    <p:set>
                                      <p:cBhvr>
                                        <p:cTn id="961" dur="1" fill="hold">
                                          <p:stCondLst>
                                            <p:cond delay="4499"/>
                                          </p:stCondLst>
                                        </p:cTn>
                                        <p:tgtEl>
                                          <p:spTgt spid="90"/>
                                        </p:tgtEl>
                                        <p:attrNameLst>
                                          <p:attrName>style.visibility</p:attrName>
                                        </p:attrNameLst>
                                      </p:cBhvr>
                                      <p:to>
                                        <p:strVal val="hidden"/>
                                      </p:to>
                                    </p:set>
                                  </p:childTnLst>
                                </p:cTn>
                              </p:par>
                              <p:par>
                                <p:cTn id="962" presetID="3" presetClass="exit" presetSubtype="10" fill="hold" grpId="3" nodeType="withEffect">
                                  <p:stCondLst>
                                    <p:cond delay="0"/>
                                  </p:stCondLst>
                                  <p:childTnLst>
                                    <p:animEffect transition="out" filter="blinds(horizontal)">
                                      <p:cBhvr>
                                        <p:cTn id="963" dur="6000"/>
                                        <p:tgtEl>
                                          <p:spTgt spid="90"/>
                                        </p:tgtEl>
                                      </p:cBhvr>
                                    </p:animEffect>
                                    <p:set>
                                      <p:cBhvr>
                                        <p:cTn id="964" dur="1" fill="hold">
                                          <p:stCondLst>
                                            <p:cond delay="5999"/>
                                          </p:stCondLst>
                                        </p:cTn>
                                        <p:tgtEl>
                                          <p:spTgt spid="90"/>
                                        </p:tgtEl>
                                        <p:attrNameLst>
                                          <p:attrName>style.visibility</p:attrName>
                                        </p:attrNameLst>
                                      </p:cBhvr>
                                      <p:to>
                                        <p:strVal val="hidden"/>
                                      </p:to>
                                    </p:set>
                                  </p:childTnLst>
                                </p:cTn>
                              </p:par>
                              <p:par>
                                <p:cTn id="965" presetID="2" presetClass="entr" presetSubtype="4" fill="hold" grpId="0" nodeType="withEffect">
                                  <p:stCondLst>
                                    <p:cond delay="0"/>
                                  </p:stCondLst>
                                  <p:childTnLst>
                                    <p:set>
                                      <p:cBhvr>
                                        <p:cTn id="966" dur="1" fill="hold">
                                          <p:stCondLst>
                                            <p:cond delay="0"/>
                                          </p:stCondLst>
                                        </p:cTn>
                                        <p:tgtEl>
                                          <p:spTgt spid="89"/>
                                        </p:tgtEl>
                                        <p:attrNameLst>
                                          <p:attrName>style.visibility</p:attrName>
                                        </p:attrNameLst>
                                      </p:cBhvr>
                                      <p:to>
                                        <p:strVal val="visible"/>
                                      </p:to>
                                    </p:set>
                                    <p:anim calcmode="lin" valueType="num">
                                      <p:cBhvr additive="base">
                                        <p:cTn id="967" dur="4000" fill="hold"/>
                                        <p:tgtEl>
                                          <p:spTgt spid="89"/>
                                        </p:tgtEl>
                                        <p:attrNameLst>
                                          <p:attrName>ppt_x</p:attrName>
                                        </p:attrNameLst>
                                      </p:cBhvr>
                                      <p:tavLst>
                                        <p:tav tm="0">
                                          <p:val>
                                            <p:strVal val="#ppt_x"/>
                                          </p:val>
                                        </p:tav>
                                        <p:tav tm="100000">
                                          <p:val>
                                            <p:strVal val="#ppt_x"/>
                                          </p:val>
                                        </p:tav>
                                      </p:tavLst>
                                    </p:anim>
                                    <p:anim calcmode="lin" valueType="num">
                                      <p:cBhvr additive="base">
                                        <p:cTn id="968" dur="4000" fill="hold"/>
                                        <p:tgtEl>
                                          <p:spTgt spid="89"/>
                                        </p:tgtEl>
                                        <p:attrNameLst>
                                          <p:attrName>ppt_y</p:attrName>
                                        </p:attrNameLst>
                                      </p:cBhvr>
                                      <p:tavLst>
                                        <p:tav tm="0">
                                          <p:val>
                                            <p:strVal val="1+#ppt_h/2"/>
                                          </p:val>
                                        </p:tav>
                                        <p:tav tm="100000">
                                          <p:val>
                                            <p:strVal val="#ppt_y"/>
                                          </p:val>
                                        </p:tav>
                                      </p:tavLst>
                                    </p:anim>
                                  </p:childTnLst>
                                </p:cTn>
                              </p:par>
                              <p:par>
                                <p:cTn id="969" presetID="19" presetClass="entr" presetSubtype="5" fill="hold" grpId="1" nodeType="withEffect">
                                  <p:stCondLst>
                                    <p:cond delay="0"/>
                                  </p:stCondLst>
                                  <p:childTnLst>
                                    <p:set>
                                      <p:cBhvr>
                                        <p:cTn id="970" dur="1" fill="hold">
                                          <p:stCondLst>
                                            <p:cond delay="0"/>
                                          </p:stCondLst>
                                        </p:cTn>
                                        <p:tgtEl>
                                          <p:spTgt spid="89"/>
                                        </p:tgtEl>
                                        <p:attrNameLst>
                                          <p:attrName>style.visibility</p:attrName>
                                        </p:attrNameLst>
                                      </p:cBhvr>
                                      <p:to>
                                        <p:strVal val="visible"/>
                                      </p:to>
                                    </p:set>
                                    <p:anim calcmode="lin" valueType="num">
                                      <p:cBhvr>
                                        <p:cTn id="971" dur="4000" fill="hold"/>
                                        <p:tgtEl>
                                          <p:spTgt spid="89"/>
                                        </p:tgtEl>
                                        <p:attrNameLst>
                                          <p:attrName>ppt_w</p:attrName>
                                        </p:attrNameLst>
                                      </p:cBhvr>
                                      <p:tavLst>
                                        <p:tav tm="0">
                                          <p:val>
                                            <p:strVal val="#ppt_w"/>
                                          </p:val>
                                        </p:tav>
                                        <p:tav tm="100000">
                                          <p:val>
                                            <p:strVal val="#ppt_w"/>
                                          </p:val>
                                        </p:tav>
                                      </p:tavLst>
                                    </p:anim>
                                    <p:anim calcmode="lin" valueType="num">
                                      <p:cBhvr>
                                        <p:cTn id="972" dur="4000" fill="hold"/>
                                        <p:tgtEl>
                                          <p:spTgt spid="89"/>
                                        </p:tgtEl>
                                        <p:attrNameLst>
                                          <p:attrName>ppt_h</p:attrName>
                                        </p:attrNameLst>
                                      </p:cBhvr>
                                      <p:tavLst>
                                        <p:tav tm="0" fmla="#ppt_h*sin(2.5*pi*$)">
                                          <p:val>
                                            <p:fltVal val="0"/>
                                          </p:val>
                                        </p:tav>
                                        <p:tav tm="100000">
                                          <p:val>
                                            <p:fltVal val="1"/>
                                          </p:val>
                                        </p:tav>
                                      </p:tavLst>
                                    </p:anim>
                                  </p:childTnLst>
                                </p:cTn>
                              </p:par>
                              <p:par>
                                <p:cTn id="973" presetID="2" presetClass="exit" presetSubtype="1" fill="hold" grpId="2" nodeType="withEffect">
                                  <p:stCondLst>
                                    <p:cond delay="0"/>
                                  </p:stCondLst>
                                  <p:childTnLst>
                                    <p:anim calcmode="lin" valueType="num">
                                      <p:cBhvr additive="base">
                                        <p:cTn id="974" dur="4500"/>
                                        <p:tgtEl>
                                          <p:spTgt spid="89"/>
                                        </p:tgtEl>
                                        <p:attrNameLst>
                                          <p:attrName>ppt_x</p:attrName>
                                        </p:attrNameLst>
                                      </p:cBhvr>
                                      <p:tavLst>
                                        <p:tav tm="0">
                                          <p:val>
                                            <p:strVal val="ppt_x"/>
                                          </p:val>
                                        </p:tav>
                                        <p:tav tm="100000">
                                          <p:val>
                                            <p:strVal val="ppt_x"/>
                                          </p:val>
                                        </p:tav>
                                      </p:tavLst>
                                    </p:anim>
                                    <p:anim calcmode="lin" valueType="num">
                                      <p:cBhvr additive="base">
                                        <p:cTn id="975" dur="4500"/>
                                        <p:tgtEl>
                                          <p:spTgt spid="89"/>
                                        </p:tgtEl>
                                        <p:attrNameLst>
                                          <p:attrName>ppt_y</p:attrName>
                                        </p:attrNameLst>
                                      </p:cBhvr>
                                      <p:tavLst>
                                        <p:tav tm="0">
                                          <p:val>
                                            <p:strVal val="ppt_y"/>
                                          </p:val>
                                        </p:tav>
                                        <p:tav tm="100000">
                                          <p:val>
                                            <p:strVal val="0-ppt_h/2"/>
                                          </p:val>
                                        </p:tav>
                                      </p:tavLst>
                                    </p:anim>
                                    <p:set>
                                      <p:cBhvr>
                                        <p:cTn id="976" dur="1" fill="hold">
                                          <p:stCondLst>
                                            <p:cond delay="4499"/>
                                          </p:stCondLst>
                                        </p:cTn>
                                        <p:tgtEl>
                                          <p:spTgt spid="89"/>
                                        </p:tgtEl>
                                        <p:attrNameLst>
                                          <p:attrName>style.visibility</p:attrName>
                                        </p:attrNameLst>
                                      </p:cBhvr>
                                      <p:to>
                                        <p:strVal val="hidden"/>
                                      </p:to>
                                    </p:set>
                                  </p:childTnLst>
                                </p:cTn>
                              </p:par>
                              <p:par>
                                <p:cTn id="977" presetID="3" presetClass="exit" presetSubtype="10" fill="hold" grpId="3" nodeType="withEffect">
                                  <p:stCondLst>
                                    <p:cond delay="0"/>
                                  </p:stCondLst>
                                  <p:childTnLst>
                                    <p:animEffect transition="out" filter="blinds(horizontal)">
                                      <p:cBhvr>
                                        <p:cTn id="978" dur="6000"/>
                                        <p:tgtEl>
                                          <p:spTgt spid="89"/>
                                        </p:tgtEl>
                                      </p:cBhvr>
                                    </p:animEffect>
                                    <p:set>
                                      <p:cBhvr>
                                        <p:cTn id="979" dur="1" fill="hold">
                                          <p:stCondLst>
                                            <p:cond delay="5999"/>
                                          </p:stCondLst>
                                        </p:cTn>
                                        <p:tgtEl>
                                          <p:spTgt spid="89"/>
                                        </p:tgtEl>
                                        <p:attrNameLst>
                                          <p:attrName>style.visibility</p:attrName>
                                        </p:attrNameLst>
                                      </p:cBhvr>
                                      <p:to>
                                        <p:strVal val="hidden"/>
                                      </p:to>
                                    </p:set>
                                  </p:childTnLst>
                                </p:cTn>
                              </p:par>
                              <p:par>
                                <p:cTn id="980" presetID="2" presetClass="entr" presetSubtype="4" fill="hold" grpId="0" nodeType="withEffect">
                                  <p:stCondLst>
                                    <p:cond delay="0"/>
                                  </p:stCondLst>
                                  <p:childTnLst>
                                    <p:set>
                                      <p:cBhvr>
                                        <p:cTn id="981" dur="1" fill="hold">
                                          <p:stCondLst>
                                            <p:cond delay="0"/>
                                          </p:stCondLst>
                                        </p:cTn>
                                        <p:tgtEl>
                                          <p:spTgt spid="91"/>
                                        </p:tgtEl>
                                        <p:attrNameLst>
                                          <p:attrName>style.visibility</p:attrName>
                                        </p:attrNameLst>
                                      </p:cBhvr>
                                      <p:to>
                                        <p:strVal val="visible"/>
                                      </p:to>
                                    </p:set>
                                    <p:anim calcmode="lin" valueType="num">
                                      <p:cBhvr additive="base">
                                        <p:cTn id="982" dur="4000" fill="hold"/>
                                        <p:tgtEl>
                                          <p:spTgt spid="91"/>
                                        </p:tgtEl>
                                        <p:attrNameLst>
                                          <p:attrName>ppt_x</p:attrName>
                                        </p:attrNameLst>
                                      </p:cBhvr>
                                      <p:tavLst>
                                        <p:tav tm="0">
                                          <p:val>
                                            <p:strVal val="#ppt_x"/>
                                          </p:val>
                                        </p:tav>
                                        <p:tav tm="100000">
                                          <p:val>
                                            <p:strVal val="#ppt_x"/>
                                          </p:val>
                                        </p:tav>
                                      </p:tavLst>
                                    </p:anim>
                                    <p:anim calcmode="lin" valueType="num">
                                      <p:cBhvr additive="base">
                                        <p:cTn id="983" dur="4000" fill="hold"/>
                                        <p:tgtEl>
                                          <p:spTgt spid="91"/>
                                        </p:tgtEl>
                                        <p:attrNameLst>
                                          <p:attrName>ppt_y</p:attrName>
                                        </p:attrNameLst>
                                      </p:cBhvr>
                                      <p:tavLst>
                                        <p:tav tm="0">
                                          <p:val>
                                            <p:strVal val="1+#ppt_h/2"/>
                                          </p:val>
                                        </p:tav>
                                        <p:tav tm="100000">
                                          <p:val>
                                            <p:strVal val="#ppt_y"/>
                                          </p:val>
                                        </p:tav>
                                      </p:tavLst>
                                    </p:anim>
                                  </p:childTnLst>
                                </p:cTn>
                              </p:par>
                              <p:par>
                                <p:cTn id="984" presetID="19" presetClass="entr" presetSubtype="5" fill="hold" grpId="1" nodeType="withEffect">
                                  <p:stCondLst>
                                    <p:cond delay="0"/>
                                  </p:stCondLst>
                                  <p:childTnLst>
                                    <p:set>
                                      <p:cBhvr>
                                        <p:cTn id="985" dur="1" fill="hold">
                                          <p:stCondLst>
                                            <p:cond delay="0"/>
                                          </p:stCondLst>
                                        </p:cTn>
                                        <p:tgtEl>
                                          <p:spTgt spid="91"/>
                                        </p:tgtEl>
                                        <p:attrNameLst>
                                          <p:attrName>style.visibility</p:attrName>
                                        </p:attrNameLst>
                                      </p:cBhvr>
                                      <p:to>
                                        <p:strVal val="visible"/>
                                      </p:to>
                                    </p:set>
                                    <p:anim calcmode="lin" valueType="num">
                                      <p:cBhvr>
                                        <p:cTn id="986" dur="4000" fill="hold"/>
                                        <p:tgtEl>
                                          <p:spTgt spid="91"/>
                                        </p:tgtEl>
                                        <p:attrNameLst>
                                          <p:attrName>ppt_w</p:attrName>
                                        </p:attrNameLst>
                                      </p:cBhvr>
                                      <p:tavLst>
                                        <p:tav tm="0">
                                          <p:val>
                                            <p:strVal val="#ppt_w"/>
                                          </p:val>
                                        </p:tav>
                                        <p:tav tm="100000">
                                          <p:val>
                                            <p:strVal val="#ppt_w"/>
                                          </p:val>
                                        </p:tav>
                                      </p:tavLst>
                                    </p:anim>
                                    <p:anim calcmode="lin" valueType="num">
                                      <p:cBhvr>
                                        <p:cTn id="987" dur="4000" fill="hold"/>
                                        <p:tgtEl>
                                          <p:spTgt spid="91"/>
                                        </p:tgtEl>
                                        <p:attrNameLst>
                                          <p:attrName>ppt_h</p:attrName>
                                        </p:attrNameLst>
                                      </p:cBhvr>
                                      <p:tavLst>
                                        <p:tav tm="0" fmla="#ppt_h*sin(2.5*pi*$)">
                                          <p:val>
                                            <p:fltVal val="0"/>
                                          </p:val>
                                        </p:tav>
                                        <p:tav tm="100000">
                                          <p:val>
                                            <p:fltVal val="1"/>
                                          </p:val>
                                        </p:tav>
                                      </p:tavLst>
                                    </p:anim>
                                  </p:childTnLst>
                                </p:cTn>
                              </p:par>
                              <p:par>
                                <p:cTn id="988" presetID="2" presetClass="exit" presetSubtype="1" fill="hold" grpId="2" nodeType="withEffect">
                                  <p:stCondLst>
                                    <p:cond delay="0"/>
                                  </p:stCondLst>
                                  <p:childTnLst>
                                    <p:anim calcmode="lin" valueType="num">
                                      <p:cBhvr additive="base">
                                        <p:cTn id="989" dur="4500"/>
                                        <p:tgtEl>
                                          <p:spTgt spid="91"/>
                                        </p:tgtEl>
                                        <p:attrNameLst>
                                          <p:attrName>ppt_x</p:attrName>
                                        </p:attrNameLst>
                                      </p:cBhvr>
                                      <p:tavLst>
                                        <p:tav tm="0">
                                          <p:val>
                                            <p:strVal val="ppt_x"/>
                                          </p:val>
                                        </p:tav>
                                        <p:tav tm="100000">
                                          <p:val>
                                            <p:strVal val="ppt_x"/>
                                          </p:val>
                                        </p:tav>
                                      </p:tavLst>
                                    </p:anim>
                                    <p:anim calcmode="lin" valueType="num">
                                      <p:cBhvr additive="base">
                                        <p:cTn id="990" dur="4500"/>
                                        <p:tgtEl>
                                          <p:spTgt spid="91"/>
                                        </p:tgtEl>
                                        <p:attrNameLst>
                                          <p:attrName>ppt_y</p:attrName>
                                        </p:attrNameLst>
                                      </p:cBhvr>
                                      <p:tavLst>
                                        <p:tav tm="0">
                                          <p:val>
                                            <p:strVal val="ppt_y"/>
                                          </p:val>
                                        </p:tav>
                                        <p:tav tm="100000">
                                          <p:val>
                                            <p:strVal val="0-ppt_h/2"/>
                                          </p:val>
                                        </p:tav>
                                      </p:tavLst>
                                    </p:anim>
                                    <p:set>
                                      <p:cBhvr>
                                        <p:cTn id="991" dur="1" fill="hold">
                                          <p:stCondLst>
                                            <p:cond delay="4499"/>
                                          </p:stCondLst>
                                        </p:cTn>
                                        <p:tgtEl>
                                          <p:spTgt spid="91"/>
                                        </p:tgtEl>
                                        <p:attrNameLst>
                                          <p:attrName>style.visibility</p:attrName>
                                        </p:attrNameLst>
                                      </p:cBhvr>
                                      <p:to>
                                        <p:strVal val="hidden"/>
                                      </p:to>
                                    </p:set>
                                  </p:childTnLst>
                                </p:cTn>
                              </p:par>
                              <p:par>
                                <p:cTn id="992" presetID="3" presetClass="exit" presetSubtype="10" fill="hold" grpId="3" nodeType="withEffect">
                                  <p:stCondLst>
                                    <p:cond delay="0"/>
                                  </p:stCondLst>
                                  <p:childTnLst>
                                    <p:animEffect transition="out" filter="blinds(horizontal)">
                                      <p:cBhvr>
                                        <p:cTn id="993" dur="6000"/>
                                        <p:tgtEl>
                                          <p:spTgt spid="91"/>
                                        </p:tgtEl>
                                      </p:cBhvr>
                                    </p:animEffect>
                                    <p:set>
                                      <p:cBhvr>
                                        <p:cTn id="994" dur="1" fill="hold">
                                          <p:stCondLst>
                                            <p:cond delay="5999"/>
                                          </p:stCondLst>
                                        </p:cTn>
                                        <p:tgtEl>
                                          <p:spTgt spid="91"/>
                                        </p:tgtEl>
                                        <p:attrNameLst>
                                          <p:attrName>style.visibility</p:attrName>
                                        </p:attrNameLst>
                                      </p:cBhvr>
                                      <p:to>
                                        <p:strVal val="hidden"/>
                                      </p:to>
                                    </p:set>
                                  </p:childTnLst>
                                </p:cTn>
                              </p:par>
                              <p:par>
                                <p:cTn id="995" presetID="2" presetClass="entr" presetSubtype="4" fill="hold" grpId="0" nodeType="withEffect">
                                  <p:stCondLst>
                                    <p:cond delay="0"/>
                                  </p:stCondLst>
                                  <p:childTnLst>
                                    <p:set>
                                      <p:cBhvr>
                                        <p:cTn id="996" dur="1" fill="hold">
                                          <p:stCondLst>
                                            <p:cond delay="0"/>
                                          </p:stCondLst>
                                        </p:cTn>
                                        <p:tgtEl>
                                          <p:spTgt spid="84"/>
                                        </p:tgtEl>
                                        <p:attrNameLst>
                                          <p:attrName>style.visibility</p:attrName>
                                        </p:attrNameLst>
                                      </p:cBhvr>
                                      <p:to>
                                        <p:strVal val="visible"/>
                                      </p:to>
                                    </p:set>
                                    <p:anim calcmode="lin" valueType="num">
                                      <p:cBhvr additive="base">
                                        <p:cTn id="997" dur="4000" fill="hold"/>
                                        <p:tgtEl>
                                          <p:spTgt spid="84"/>
                                        </p:tgtEl>
                                        <p:attrNameLst>
                                          <p:attrName>ppt_x</p:attrName>
                                        </p:attrNameLst>
                                      </p:cBhvr>
                                      <p:tavLst>
                                        <p:tav tm="0">
                                          <p:val>
                                            <p:strVal val="#ppt_x"/>
                                          </p:val>
                                        </p:tav>
                                        <p:tav tm="100000">
                                          <p:val>
                                            <p:strVal val="#ppt_x"/>
                                          </p:val>
                                        </p:tav>
                                      </p:tavLst>
                                    </p:anim>
                                    <p:anim calcmode="lin" valueType="num">
                                      <p:cBhvr additive="base">
                                        <p:cTn id="998" dur="4000" fill="hold"/>
                                        <p:tgtEl>
                                          <p:spTgt spid="84"/>
                                        </p:tgtEl>
                                        <p:attrNameLst>
                                          <p:attrName>ppt_y</p:attrName>
                                        </p:attrNameLst>
                                      </p:cBhvr>
                                      <p:tavLst>
                                        <p:tav tm="0">
                                          <p:val>
                                            <p:strVal val="1+#ppt_h/2"/>
                                          </p:val>
                                        </p:tav>
                                        <p:tav tm="100000">
                                          <p:val>
                                            <p:strVal val="#ppt_y"/>
                                          </p:val>
                                        </p:tav>
                                      </p:tavLst>
                                    </p:anim>
                                  </p:childTnLst>
                                </p:cTn>
                              </p:par>
                              <p:par>
                                <p:cTn id="999" presetID="19" presetClass="entr" presetSubtype="5" fill="hold" grpId="1" nodeType="withEffect">
                                  <p:stCondLst>
                                    <p:cond delay="0"/>
                                  </p:stCondLst>
                                  <p:childTnLst>
                                    <p:set>
                                      <p:cBhvr>
                                        <p:cTn id="1000" dur="1" fill="hold">
                                          <p:stCondLst>
                                            <p:cond delay="0"/>
                                          </p:stCondLst>
                                        </p:cTn>
                                        <p:tgtEl>
                                          <p:spTgt spid="84"/>
                                        </p:tgtEl>
                                        <p:attrNameLst>
                                          <p:attrName>style.visibility</p:attrName>
                                        </p:attrNameLst>
                                      </p:cBhvr>
                                      <p:to>
                                        <p:strVal val="visible"/>
                                      </p:to>
                                    </p:set>
                                    <p:anim calcmode="lin" valueType="num">
                                      <p:cBhvr>
                                        <p:cTn id="1001" dur="4000" fill="hold"/>
                                        <p:tgtEl>
                                          <p:spTgt spid="84"/>
                                        </p:tgtEl>
                                        <p:attrNameLst>
                                          <p:attrName>ppt_w</p:attrName>
                                        </p:attrNameLst>
                                      </p:cBhvr>
                                      <p:tavLst>
                                        <p:tav tm="0">
                                          <p:val>
                                            <p:strVal val="#ppt_w"/>
                                          </p:val>
                                        </p:tav>
                                        <p:tav tm="100000">
                                          <p:val>
                                            <p:strVal val="#ppt_w"/>
                                          </p:val>
                                        </p:tav>
                                      </p:tavLst>
                                    </p:anim>
                                    <p:anim calcmode="lin" valueType="num">
                                      <p:cBhvr>
                                        <p:cTn id="1002" dur="4000" fill="hold"/>
                                        <p:tgtEl>
                                          <p:spTgt spid="84"/>
                                        </p:tgtEl>
                                        <p:attrNameLst>
                                          <p:attrName>ppt_h</p:attrName>
                                        </p:attrNameLst>
                                      </p:cBhvr>
                                      <p:tavLst>
                                        <p:tav tm="0" fmla="#ppt_h*sin(2.5*pi*$)">
                                          <p:val>
                                            <p:fltVal val="0"/>
                                          </p:val>
                                        </p:tav>
                                        <p:tav tm="100000">
                                          <p:val>
                                            <p:fltVal val="1"/>
                                          </p:val>
                                        </p:tav>
                                      </p:tavLst>
                                    </p:anim>
                                  </p:childTnLst>
                                </p:cTn>
                              </p:par>
                              <p:par>
                                <p:cTn id="1003" presetID="2" presetClass="exit" presetSubtype="1" fill="hold" grpId="2" nodeType="withEffect">
                                  <p:stCondLst>
                                    <p:cond delay="0"/>
                                  </p:stCondLst>
                                  <p:childTnLst>
                                    <p:anim calcmode="lin" valueType="num">
                                      <p:cBhvr additive="base">
                                        <p:cTn id="1004" dur="4500"/>
                                        <p:tgtEl>
                                          <p:spTgt spid="84"/>
                                        </p:tgtEl>
                                        <p:attrNameLst>
                                          <p:attrName>ppt_x</p:attrName>
                                        </p:attrNameLst>
                                      </p:cBhvr>
                                      <p:tavLst>
                                        <p:tav tm="0">
                                          <p:val>
                                            <p:strVal val="ppt_x"/>
                                          </p:val>
                                        </p:tav>
                                        <p:tav tm="100000">
                                          <p:val>
                                            <p:strVal val="ppt_x"/>
                                          </p:val>
                                        </p:tav>
                                      </p:tavLst>
                                    </p:anim>
                                    <p:anim calcmode="lin" valueType="num">
                                      <p:cBhvr additive="base">
                                        <p:cTn id="1005" dur="4500"/>
                                        <p:tgtEl>
                                          <p:spTgt spid="84"/>
                                        </p:tgtEl>
                                        <p:attrNameLst>
                                          <p:attrName>ppt_y</p:attrName>
                                        </p:attrNameLst>
                                      </p:cBhvr>
                                      <p:tavLst>
                                        <p:tav tm="0">
                                          <p:val>
                                            <p:strVal val="ppt_y"/>
                                          </p:val>
                                        </p:tav>
                                        <p:tav tm="100000">
                                          <p:val>
                                            <p:strVal val="0-ppt_h/2"/>
                                          </p:val>
                                        </p:tav>
                                      </p:tavLst>
                                    </p:anim>
                                    <p:set>
                                      <p:cBhvr>
                                        <p:cTn id="1006" dur="1" fill="hold">
                                          <p:stCondLst>
                                            <p:cond delay="4499"/>
                                          </p:stCondLst>
                                        </p:cTn>
                                        <p:tgtEl>
                                          <p:spTgt spid="84"/>
                                        </p:tgtEl>
                                        <p:attrNameLst>
                                          <p:attrName>style.visibility</p:attrName>
                                        </p:attrNameLst>
                                      </p:cBhvr>
                                      <p:to>
                                        <p:strVal val="hidden"/>
                                      </p:to>
                                    </p:set>
                                  </p:childTnLst>
                                </p:cTn>
                              </p:par>
                              <p:par>
                                <p:cTn id="1007" presetID="3" presetClass="exit" presetSubtype="10" fill="hold" grpId="3" nodeType="withEffect">
                                  <p:stCondLst>
                                    <p:cond delay="0"/>
                                  </p:stCondLst>
                                  <p:childTnLst>
                                    <p:animEffect transition="out" filter="blinds(horizontal)">
                                      <p:cBhvr>
                                        <p:cTn id="1008" dur="6000"/>
                                        <p:tgtEl>
                                          <p:spTgt spid="84"/>
                                        </p:tgtEl>
                                      </p:cBhvr>
                                    </p:animEffect>
                                    <p:set>
                                      <p:cBhvr>
                                        <p:cTn id="1009" dur="1" fill="hold">
                                          <p:stCondLst>
                                            <p:cond delay="5999"/>
                                          </p:stCondLst>
                                        </p:cTn>
                                        <p:tgtEl>
                                          <p:spTgt spid="84"/>
                                        </p:tgtEl>
                                        <p:attrNameLst>
                                          <p:attrName>style.visibility</p:attrName>
                                        </p:attrNameLst>
                                      </p:cBhvr>
                                      <p:to>
                                        <p:strVal val="hidden"/>
                                      </p:to>
                                    </p:set>
                                  </p:childTnLst>
                                </p:cTn>
                              </p:par>
                              <p:par>
                                <p:cTn id="1010" presetID="2" presetClass="entr" presetSubtype="4" fill="hold" grpId="0" nodeType="withEffect">
                                  <p:stCondLst>
                                    <p:cond delay="0"/>
                                  </p:stCondLst>
                                  <p:childTnLst>
                                    <p:set>
                                      <p:cBhvr>
                                        <p:cTn id="1011" dur="1" fill="hold">
                                          <p:stCondLst>
                                            <p:cond delay="0"/>
                                          </p:stCondLst>
                                        </p:cTn>
                                        <p:tgtEl>
                                          <p:spTgt spid="86"/>
                                        </p:tgtEl>
                                        <p:attrNameLst>
                                          <p:attrName>style.visibility</p:attrName>
                                        </p:attrNameLst>
                                      </p:cBhvr>
                                      <p:to>
                                        <p:strVal val="visible"/>
                                      </p:to>
                                    </p:set>
                                    <p:anim calcmode="lin" valueType="num">
                                      <p:cBhvr additive="base">
                                        <p:cTn id="1012" dur="4000" fill="hold"/>
                                        <p:tgtEl>
                                          <p:spTgt spid="86"/>
                                        </p:tgtEl>
                                        <p:attrNameLst>
                                          <p:attrName>ppt_x</p:attrName>
                                        </p:attrNameLst>
                                      </p:cBhvr>
                                      <p:tavLst>
                                        <p:tav tm="0">
                                          <p:val>
                                            <p:strVal val="#ppt_x"/>
                                          </p:val>
                                        </p:tav>
                                        <p:tav tm="100000">
                                          <p:val>
                                            <p:strVal val="#ppt_x"/>
                                          </p:val>
                                        </p:tav>
                                      </p:tavLst>
                                    </p:anim>
                                    <p:anim calcmode="lin" valueType="num">
                                      <p:cBhvr additive="base">
                                        <p:cTn id="1013" dur="4000" fill="hold"/>
                                        <p:tgtEl>
                                          <p:spTgt spid="86"/>
                                        </p:tgtEl>
                                        <p:attrNameLst>
                                          <p:attrName>ppt_y</p:attrName>
                                        </p:attrNameLst>
                                      </p:cBhvr>
                                      <p:tavLst>
                                        <p:tav tm="0">
                                          <p:val>
                                            <p:strVal val="1+#ppt_h/2"/>
                                          </p:val>
                                        </p:tav>
                                        <p:tav tm="100000">
                                          <p:val>
                                            <p:strVal val="#ppt_y"/>
                                          </p:val>
                                        </p:tav>
                                      </p:tavLst>
                                    </p:anim>
                                  </p:childTnLst>
                                </p:cTn>
                              </p:par>
                              <p:par>
                                <p:cTn id="1014" presetID="19" presetClass="entr" presetSubtype="5" fill="hold" grpId="1" nodeType="withEffect">
                                  <p:stCondLst>
                                    <p:cond delay="0"/>
                                  </p:stCondLst>
                                  <p:childTnLst>
                                    <p:set>
                                      <p:cBhvr>
                                        <p:cTn id="1015" dur="1" fill="hold">
                                          <p:stCondLst>
                                            <p:cond delay="0"/>
                                          </p:stCondLst>
                                        </p:cTn>
                                        <p:tgtEl>
                                          <p:spTgt spid="86"/>
                                        </p:tgtEl>
                                        <p:attrNameLst>
                                          <p:attrName>style.visibility</p:attrName>
                                        </p:attrNameLst>
                                      </p:cBhvr>
                                      <p:to>
                                        <p:strVal val="visible"/>
                                      </p:to>
                                    </p:set>
                                    <p:anim calcmode="lin" valueType="num">
                                      <p:cBhvr>
                                        <p:cTn id="1016" dur="4000" fill="hold"/>
                                        <p:tgtEl>
                                          <p:spTgt spid="86"/>
                                        </p:tgtEl>
                                        <p:attrNameLst>
                                          <p:attrName>ppt_w</p:attrName>
                                        </p:attrNameLst>
                                      </p:cBhvr>
                                      <p:tavLst>
                                        <p:tav tm="0">
                                          <p:val>
                                            <p:strVal val="#ppt_w"/>
                                          </p:val>
                                        </p:tav>
                                        <p:tav tm="100000">
                                          <p:val>
                                            <p:strVal val="#ppt_w"/>
                                          </p:val>
                                        </p:tav>
                                      </p:tavLst>
                                    </p:anim>
                                    <p:anim calcmode="lin" valueType="num">
                                      <p:cBhvr>
                                        <p:cTn id="1017" dur="4000" fill="hold"/>
                                        <p:tgtEl>
                                          <p:spTgt spid="86"/>
                                        </p:tgtEl>
                                        <p:attrNameLst>
                                          <p:attrName>ppt_h</p:attrName>
                                        </p:attrNameLst>
                                      </p:cBhvr>
                                      <p:tavLst>
                                        <p:tav tm="0" fmla="#ppt_h*sin(2.5*pi*$)">
                                          <p:val>
                                            <p:fltVal val="0"/>
                                          </p:val>
                                        </p:tav>
                                        <p:tav tm="100000">
                                          <p:val>
                                            <p:fltVal val="1"/>
                                          </p:val>
                                        </p:tav>
                                      </p:tavLst>
                                    </p:anim>
                                  </p:childTnLst>
                                </p:cTn>
                              </p:par>
                              <p:par>
                                <p:cTn id="1018" presetID="2" presetClass="exit" presetSubtype="1" fill="hold" grpId="2" nodeType="withEffect">
                                  <p:stCondLst>
                                    <p:cond delay="0"/>
                                  </p:stCondLst>
                                  <p:childTnLst>
                                    <p:anim calcmode="lin" valueType="num">
                                      <p:cBhvr additive="base">
                                        <p:cTn id="1019" dur="4500"/>
                                        <p:tgtEl>
                                          <p:spTgt spid="86"/>
                                        </p:tgtEl>
                                        <p:attrNameLst>
                                          <p:attrName>ppt_x</p:attrName>
                                        </p:attrNameLst>
                                      </p:cBhvr>
                                      <p:tavLst>
                                        <p:tav tm="0">
                                          <p:val>
                                            <p:strVal val="ppt_x"/>
                                          </p:val>
                                        </p:tav>
                                        <p:tav tm="100000">
                                          <p:val>
                                            <p:strVal val="ppt_x"/>
                                          </p:val>
                                        </p:tav>
                                      </p:tavLst>
                                    </p:anim>
                                    <p:anim calcmode="lin" valueType="num">
                                      <p:cBhvr additive="base">
                                        <p:cTn id="1020" dur="4500"/>
                                        <p:tgtEl>
                                          <p:spTgt spid="86"/>
                                        </p:tgtEl>
                                        <p:attrNameLst>
                                          <p:attrName>ppt_y</p:attrName>
                                        </p:attrNameLst>
                                      </p:cBhvr>
                                      <p:tavLst>
                                        <p:tav tm="0">
                                          <p:val>
                                            <p:strVal val="ppt_y"/>
                                          </p:val>
                                        </p:tav>
                                        <p:tav tm="100000">
                                          <p:val>
                                            <p:strVal val="0-ppt_h/2"/>
                                          </p:val>
                                        </p:tav>
                                      </p:tavLst>
                                    </p:anim>
                                    <p:set>
                                      <p:cBhvr>
                                        <p:cTn id="1021" dur="1" fill="hold">
                                          <p:stCondLst>
                                            <p:cond delay="4499"/>
                                          </p:stCondLst>
                                        </p:cTn>
                                        <p:tgtEl>
                                          <p:spTgt spid="86"/>
                                        </p:tgtEl>
                                        <p:attrNameLst>
                                          <p:attrName>style.visibility</p:attrName>
                                        </p:attrNameLst>
                                      </p:cBhvr>
                                      <p:to>
                                        <p:strVal val="hidden"/>
                                      </p:to>
                                    </p:set>
                                  </p:childTnLst>
                                </p:cTn>
                              </p:par>
                              <p:par>
                                <p:cTn id="1022" presetID="3" presetClass="exit" presetSubtype="10" fill="hold" grpId="3" nodeType="withEffect">
                                  <p:stCondLst>
                                    <p:cond delay="0"/>
                                  </p:stCondLst>
                                  <p:childTnLst>
                                    <p:animEffect transition="out" filter="blinds(horizontal)">
                                      <p:cBhvr>
                                        <p:cTn id="1023" dur="6000"/>
                                        <p:tgtEl>
                                          <p:spTgt spid="86"/>
                                        </p:tgtEl>
                                      </p:cBhvr>
                                    </p:animEffect>
                                    <p:set>
                                      <p:cBhvr>
                                        <p:cTn id="1024" dur="1" fill="hold">
                                          <p:stCondLst>
                                            <p:cond delay="5999"/>
                                          </p:stCondLst>
                                        </p:cTn>
                                        <p:tgtEl>
                                          <p:spTgt spid="86"/>
                                        </p:tgtEl>
                                        <p:attrNameLst>
                                          <p:attrName>style.visibility</p:attrName>
                                        </p:attrNameLst>
                                      </p:cBhvr>
                                      <p:to>
                                        <p:strVal val="hidden"/>
                                      </p:to>
                                    </p:set>
                                  </p:childTnLst>
                                </p:cTn>
                              </p:par>
                              <p:par>
                                <p:cTn id="1025" presetID="2" presetClass="entr" presetSubtype="4" fill="hold" grpId="0" nodeType="withEffect">
                                  <p:stCondLst>
                                    <p:cond delay="0"/>
                                  </p:stCondLst>
                                  <p:childTnLst>
                                    <p:set>
                                      <p:cBhvr>
                                        <p:cTn id="1026" dur="1" fill="hold">
                                          <p:stCondLst>
                                            <p:cond delay="0"/>
                                          </p:stCondLst>
                                        </p:cTn>
                                        <p:tgtEl>
                                          <p:spTgt spid="77"/>
                                        </p:tgtEl>
                                        <p:attrNameLst>
                                          <p:attrName>style.visibility</p:attrName>
                                        </p:attrNameLst>
                                      </p:cBhvr>
                                      <p:to>
                                        <p:strVal val="visible"/>
                                      </p:to>
                                    </p:set>
                                    <p:anim calcmode="lin" valueType="num">
                                      <p:cBhvr additive="base">
                                        <p:cTn id="1027" dur="4000" fill="hold"/>
                                        <p:tgtEl>
                                          <p:spTgt spid="77"/>
                                        </p:tgtEl>
                                        <p:attrNameLst>
                                          <p:attrName>ppt_x</p:attrName>
                                        </p:attrNameLst>
                                      </p:cBhvr>
                                      <p:tavLst>
                                        <p:tav tm="0">
                                          <p:val>
                                            <p:strVal val="#ppt_x"/>
                                          </p:val>
                                        </p:tav>
                                        <p:tav tm="100000">
                                          <p:val>
                                            <p:strVal val="#ppt_x"/>
                                          </p:val>
                                        </p:tav>
                                      </p:tavLst>
                                    </p:anim>
                                    <p:anim calcmode="lin" valueType="num">
                                      <p:cBhvr additive="base">
                                        <p:cTn id="1028" dur="4000" fill="hold"/>
                                        <p:tgtEl>
                                          <p:spTgt spid="77"/>
                                        </p:tgtEl>
                                        <p:attrNameLst>
                                          <p:attrName>ppt_y</p:attrName>
                                        </p:attrNameLst>
                                      </p:cBhvr>
                                      <p:tavLst>
                                        <p:tav tm="0">
                                          <p:val>
                                            <p:strVal val="1+#ppt_h/2"/>
                                          </p:val>
                                        </p:tav>
                                        <p:tav tm="100000">
                                          <p:val>
                                            <p:strVal val="#ppt_y"/>
                                          </p:val>
                                        </p:tav>
                                      </p:tavLst>
                                    </p:anim>
                                  </p:childTnLst>
                                </p:cTn>
                              </p:par>
                              <p:par>
                                <p:cTn id="1029" presetID="19" presetClass="entr" presetSubtype="5" fill="hold" grpId="1" nodeType="withEffect">
                                  <p:stCondLst>
                                    <p:cond delay="0"/>
                                  </p:stCondLst>
                                  <p:childTnLst>
                                    <p:set>
                                      <p:cBhvr>
                                        <p:cTn id="1030" dur="1" fill="hold">
                                          <p:stCondLst>
                                            <p:cond delay="0"/>
                                          </p:stCondLst>
                                        </p:cTn>
                                        <p:tgtEl>
                                          <p:spTgt spid="77"/>
                                        </p:tgtEl>
                                        <p:attrNameLst>
                                          <p:attrName>style.visibility</p:attrName>
                                        </p:attrNameLst>
                                      </p:cBhvr>
                                      <p:to>
                                        <p:strVal val="visible"/>
                                      </p:to>
                                    </p:set>
                                    <p:anim calcmode="lin" valueType="num">
                                      <p:cBhvr>
                                        <p:cTn id="1031" dur="4000" fill="hold"/>
                                        <p:tgtEl>
                                          <p:spTgt spid="77"/>
                                        </p:tgtEl>
                                        <p:attrNameLst>
                                          <p:attrName>ppt_w</p:attrName>
                                        </p:attrNameLst>
                                      </p:cBhvr>
                                      <p:tavLst>
                                        <p:tav tm="0">
                                          <p:val>
                                            <p:strVal val="#ppt_w"/>
                                          </p:val>
                                        </p:tav>
                                        <p:tav tm="100000">
                                          <p:val>
                                            <p:strVal val="#ppt_w"/>
                                          </p:val>
                                        </p:tav>
                                      </p:tavLst>
                                    </p:anim>
                                    <p:anim calcmode="lin" valueType="num">
                                      <p:cBhvr>
                                        <p:cTn id="1032" dur="4000" fill="hold"/>
                                        <p:tgtEl>
                                          <p:spTgt spid="77"/>
                                        </p:tgtEl>
                                        <p:attrNameLst>
                                          <p:attrName>ppt_h</p:attrName>
                                        </p:attrNameLst>
                                      </p:cBhvr>
                                      <p:tavLst>
                                        <p:tav tm="0" fmla="#ppt_h*sin(2.5*pi*$)">
                                          <p:val>
                                            <p:fltVal val="0"/>
                                          </p:val>
                                        </p:tav>
                                        <p:tav tm="100000">
                                          <p:val>
                                            <p:fltVal val="1"/>
                                          </p:val>
                                        </p:tav>
                                      </p:tavLst>
                                    </p:anim>
                                  </p:childTnLst>
                                </p:cTn>
                              </p:par>
                              <p:par>
                                <p:cTn id="1033" presetID="2" presetClass="exit" presetSubtype="1" fill="hold" grpId="2" nodeType="withEffect">
                                  <p:stCondLst>
                                    <p:cond delay="0"/>
                                  </p:stCondLst>
                                  <p:childTnLst>
                                    <p:anim calcmode="lin" valueType="num">
                                      <p:cBhvr additive="base">
                                        <p:cTn id="1034" dur="4500"/>
                                        <p:tgtEl>
                                          <p:spTgt spid="77"/>
                                        </p:tgtEl>
                                        <p:attrNameLst>
                                          <p:attrName>ppt_x</p:attrName>
                                        </p:attrNameLst>
                                      </p:cBhvr>
                                      <p:tavLst>
                                        <p:tav tm="0">
                                          <p:val>
                                            <p:strVal val="ppt_x"/>
                                          </p:val>
                                        </p:tav>
                                        <p:tav tm="100000">
                                          <p:val>
                                            <p:strVal val="ppt_x"/>
                                          </p:val>
                                        </p:tav>
                                      </p:tavLst>
                                    </p:anim>
                                    <p:anim calcmode="lin" valueType="num">
                                      <p:cBhvr additive="base">
                                        <p:cTn id="1035" dur="4500"/>
                                        <p:tgtEl>
                                          <p:spTgt spid="77"/>
                                        </p:tgtEl>
                                        <p:attrNameLst>
                                          <p:attrName>ppt_y</p:attrName>
                                        </p:attrNameLst>
                                      </p:cBhvr>
                                      <p:tavLst>
                                        <p:tav tm="0">
                                          <p:val>
                                            <p:strVal val="ppt_y"/>
                                          </p:val>
                                        </p:tav>
                                        <p:tav tm="100000">
                                          <p:val>
                                            <p:strVal val="0-ppt_h/2"/>
                                          </p:val>
                                        </p:tav>
                                      </p:tavLst>
                                    </p:anim>
                                    <p:set>
                                      <p:cBhvr>
                                        <p:cTn id="1036" dur="1" fill="hold">
                                          <p:stCondLst>
                                            <p:cond delay="4499"/>
                                          </p:stCondLst>
                                        </p:cTn>
                                        <p:tgtEl>
                                          <p:spTgt spid="77"/>
                                        </p:tgtEl>
                                        <p:attrNameLst>
                                          <p:attrName>style.visibility</p:attrName>
                                        </p:attrNameLst>
                                      </p:cBhvr>
                                      <p:to>
                                        <p:strVal val="hidden"/>
                                      </p:to>
                                    </p:set>
                                  </p:childTnLst>
                                </p:cTn>
                              </p:par>
                              <p:par>
                                <p:cTn id="1037" presetID="3" presetClass="exit" presetSubtype="10" fill="hold" grpId="3" nodeType="withEffect">
                                  <p:stCondLst>
                                    <p:cond delay="0"/>
                                  </p:stCondLst>
                                  <p:childTnLst>
                                    <p:animEffect transition="out" filter="blinds(horizontal)">
                                      <p:cBhvr>
                                        <p:cTn id="1038" dur="6000"/>
                                        <p:tgtEl>
                                          <p:spTgt spid="77"/>
                                        </p:tgtEl>
                                      </p:cBhvr>
                                    </p:animEffect>
                                    <p:set>
                                      <p:cBhvr>
                                        <p:cTn id="1039" dur="1" fill="hold">
                                          <p:stCondLst>
                                            <p:cond delay="5999"/>
                                          </p:stCondLst>
                                        </p:cTn>
                                        <p:tgtEl>
                                          <p:spTgt spid="77"/>
                                        </p:tgtEl>
                                        <p:attrNameLst>
                                          <p:attrName>style.visibility</p:attrName>
                                        </p:attrNameLst>
                                      </p:cBhvr>
                                      <p:to>
                                        <p:strVal val="hidden"/>
                                      </p:to>
                                    </p:set>
                                  </p:childTnLst>
                                </p:cTn>
                              </p:par>
                              <p:par>
                                <p:cTn id="1040" presetID="2" presetClass="entr" presetSubtype="4" fill="hold" grpId="0" nodeType="withEffect">
                                  <p:stCondLst>
                                    <p:cond delay="0"/>
                                  </p:stCondLst>
                                  <p:childTnLst>
                                    <p:set>
                                      <p:cBhvr>
                                        <p:cTn id="1041" dur="1" fill="hold">
                                          <p:stCondLst>
                                            <p:cond delay="0"/>
                                          </p:stCondLst>
                                        </p:cTn>
                                        <p:tgtEl>
                                          <p:spTgt spid="79"/>
                                        </p:tgtEl>
                                        <p:attrNameLst>
                                          <p:attrName>style.visibility</p:attrName>
                                        </p:attrNameLst>
                                      </p:cBhvr>
                                      <p:to>
                                        <p:strVal val="visible"/>
                                      </p:to>
                                    </p:set>
                                    <p:anim calcmode="lin" valueType="num">
                                      <p:cBhvr additive="base">
                                        <p:cTn id="1042" dur="4000" fill="hold"/>
                                        <p:tgtEl>
                                          <p:spTgt spid="79"/>
                                        </p:tgtEl>
                                        <p:attrNameLst>
                                          <p:attrName>ppt_x</p:attrName>
                                        </p:attrNameLst>
                                      </p:cBhvr>
                                      <p:tavLst>
                                        <p:tav tm="0">
                                          <p:val>
                                            <p:strVal val="#ppt_x"/>
                                          </p:val>
                                        </p:tav>
                                        <p:tav tm="100000">
                                          <p:val>
                                            <p:strVal val="#ppt_x"/>
                                          </p:val>
                                        </p:tav>
                                      </p:tavLst>
                                    </p:anim>
                                    <p:anim calcmode="lin" valueType="num">
                                      <p:cBhvr additive="base">
                                        <p:cTn id="1043" dur="4000" fill="hold"/>
                                        <p:tgtEl>
                                          <p:spTgt spid="79"/>
                                        </p:tgtEl>
                                        <p:attrNameLst>
                                          <p:attrName>ppt_y</p:attrName>
                                        </p:attrNameLst>
                                      </p:cBhvr>
                                      <p:tavLst>
                                        <p:tav tm="0">
                                          <p:val>
                                            <p:strVal val="1+#ppt_h/2"/>
                                          </p:val>
                                        </p:tav>
                                        <p:tav tm="100000">
                                          <p:val>
                                            <p:strVal val="#ppt_y"/>
                                          </p:val>
                                        </p:tav>
                                      </p:tavLst>
                                    </p:anim>
                                  </p:childTnLst>
                                </p:cTn>
                              </p:par>
                              <p:par>
                                <p:cTn id="1044" presetID="19" presetClass="entr" presetSubtype="5" fill="hold" grpId="1" nodeType="withEffect">
                                  <p:stCondLst>
                                    <p:cond delay="0"/>
                                  </p:stCondLst>
                                  <p:childTnLst>
                                    <p:set>
                                      <p:cBhvr>
                                        <p:cTn id="1045" dur="1" fill="hold">
                                          <p:stCondLst>
                                            <p:cond delay="0"/>
                                          </p:stCondLst>
                                        </p:cTn>
                                        <p:tgtEl>
                                          <p:spTgt spid="79"/>
                                        </p:tgtEl>
                                        <p:attrNameLst>
                                          <p:attrName>style.visibility</p:attrName>
                                        </p:attrNameLst>
                                      </p:cBhvr>
                                      <p:to>
                                        <p:strVal val="visible"/>
                                      </p:to>
                                    </p:set>
                                    <p:anim calcmode="lin" valueType="num">
                                      <p:cBhvr>
                                        <p:cTn id="1046" dur="4000" fill="hold"/>
                                        <p:tgtEl>
                                          <p:spTgt spid="79"/>
                                        </p:tgtEl>
                                        <p:attrNameLst>
                                          <p:attrName>ppt_w</p:attrName>
                                        </p:attrNameLst>
                                      </p:cBhvr>
                                      <p:tavLst>
                                        <p:tav tm="0">
                                          <p:val>
                                            <p:strVal val="#ppt_w"/>
                                          </p:val>
                                        </p:tav>
                                        <p:tav tm="100000">
                                          <p:val>
                                            <p:strVal val="#ppt_w"/>
                                          </p:val>
                                        </p:tav>
                                      </p:tavLst>
                                    </p:anim>
                                    <p:anim calcmode="lin" valueType="num">
                                      <p:cBhvr>
                                        <p:cTn id="1047" dur="4000" fill="hold"/>
                                        <p:tgtEl>
                                          <p:spTgt spid="79"/>
                                        </p:tgtEl>
                                        <p:attrNameLst>
                                          <p:attrName>ppt_h</p:attrName>
                                        </p:attrNameLst>
                                      </p:cBhvr>
                                      <p:tavLst>
                                        <p:tav tm="0" fmla="#ppt_h*sin(2.5*pi*$)">
                                          <p:val>
                                            <p:fltVal val="0"/>
                                          </p:val>
                                        </p:tav>
                                        <p:tav tm="100000">
                                          <p:val>
                                            <p:fltVal val="1"/>
                                          </p:val>
                                        </p:tav>
                                      </p:tavLst>
                                    </p:anim>
                                  </p:childTnLst>
                                </p:cTn>
                              </p:par>
                              <p:par>
                                <p:cTn id="1048" presetID="2" presetClass="exit" presetSubtype="1" fill="hold" grpId="2" nodeType="withEffect">
                                  <p:stCondLst>
                                    <p:cond delay="0"/>
                                  </p:stCondLst>
                                  <p:childTnLst>
                                    <p:anim calcmode="lin" valueType="num">
                                      <p:cBhvr additive="base">
                                        <p:cTn id="1049" dur="4500"/>
                                        <p:tgtEl>
                                          <p:spTgt spid="79"/>
                                        </p:tgtEl>
                                        <p:attrNameLst>
                                          <p:attrName>ppt_x</p:attrName>
                                        </p:attrNameLst>
                                      </p:cBhvr>
                                      <p:tavLst>
                                        <p:tav tm="0">
                                          <p:val>
                                            <p:strVal val="ppt_x"/>
                                          </p:val>
                                        </p:tav>
                                        <p:tav tm="100000">
                                          <p:val>
                                            <p:strVal val="ppt_x"/>
                                          </p:val>
                                        </p:tav>
                                      </p:tavLst>
                                    </p:anim>
                                    <p:anim calcmode="lin" valueType="num">
                                      <p:cBhvr additive="base">
                                        <p:cTn id="1050" dur="4500"/>
                                        <p:tgtEl>
                                          <p:spTgt spid="79"/>
                                        </p:tgtEl>
                                        <p:attrNameLst>
                                          <p:attrName>ppt_y</p:attrName>
                                        </p:attrNameLst>
                                      </p:cBhvr>
                                      <p:tavLst>
                                        <p:tav tm="0">
                                          <p:val>
                                            <p:strVal val="ppt_y"/>
                                          </p:val>
                                        </p:tav>
                                        <p:tav tm="100000">
                                          <p:val>
                                            <p:strVal val="0-ppt_h/2"/>
                                          </p:val>
                                        </p:tav>
                                      </p:tavLst>
                                    </p:anim>
                                    <p:set>
                                      <p:cBhvr>
                                        <p:cTn id="1051" dur="1" fill="hold">
                                          <p:stCondLst>
                                            <p:cond delay="4499"/>
                                          </p:stCondLst>
                                        </p:cTn>
                                        <p:tgtEl>
                                          <p:spTgt spid="79"/>
                                        </p:tgtEl>
                                        <p:attrNameLst>
                                          <p:attrName>style.visibility</p:attrName>
                                        </p:attrNameLst>
                                      </p:cBhvr>
                                      <p:to>
                                        <p:strVal val="hidden"/>
                                      </p:to>
                                    </p:set>
                                  </p:childTnLst>
                                </p:cTn>
                              </p:par>
                              <p:par>
                                <p:cTn id="1052" presetID="3" presetClass="exit" presetSubtype="10" fill="hold" grpId="3" nodeType="withEffect">
                                  <p:stCondLst>
                                    <p:cond delay="0"/>
                                  </p:stCondLst>
                                  <p:childTnLst>
                                    <p:animEffect transition="out" filter="blinds(horizontal)">
                                      <p:cBhvr>
                                        <p:cTn id="1053" dur="6000"/>
                                        <p:tgtEl>
                                          <p:spTgt spid="79"/>
                                        </p:tgtEl>
                                      </p:cBhvr>
                                    </p:animEffect>
                                    <p:set>
                                      <p:cBhvr>
                                        <p:cTn id="1054" dur="1" fill="hold">
                                          <p:stCondLst>
                                            <p:cond delay="5999"/>
                                          </p:stCondLst>
                                        </p:cTn>
                                        <p:tgtEl>
                                          <p:spTgt spid="79"/>
                                        </p:tgtEl>
                                        <p:attrNameLst>
                                          <p:attrName>style.visibility</p:attrName>
                                        </p:attrNameLst>
                                      </p:cBhvr>
                                      <p:to>
                                        <p:strVal val="hidden"/>
                                      </p:to>
                                    </p:set>
                                  </p:childTnLst>
                                </p:cTn>
                              </p:par>
                              <p:par>
                                <p:cTn id="1055" presetID="2" presetClass="entr" presetSubtype="4" fill="hold" grpId="0" nodeType="withEffect">
                                  <p:stCondLst>
                                    <p:cond delay="0"/>
                                  </p:stCondLst>
                                  <p:childTnLst>
                                    <p:set>
                                      <p:cBhvr>
                                        <p:cTn id="1056" dur="1" fill="hold">
                                          <p:stCondLst>
                                            <p:cond delay="0"/>
                                          </p:stCondLst>
                                        </p:cTn>
                                        <p:tgtEl>
                                          <p:spTgt spid="72"/>
                                        </p:tgtEl>
                                        <p:attrNameLst>
                                          <p:attrName>style.visibility</p:attrName>
                                        </p:attrNameLst>
                                      </p:cBhvr>
                                      <p:to>
                                        <p:strVal val="visible"/>
                                      </p:to>
                                    </p:set>
                                    <p:anim calcmode="lin" valueType="num">
                                      <p:cBhvr additive="base">
                                        <p:cTn id="1057" dur="4000" fill="hold"/>
                                        <p:tgtEl>
                                          <p:spTgt spid="72"/>
                                        </p:tgtEl>
                                        <p:attrNameLst>
                                          <p:attrName>ppt_x</p:attrName>
                                        </p:attrNameLst>
                                      </p:cBhvr>
                                      <p:tavLst>
                                        <p:tav tm="0">
                                          <p:val>
                                            <p:strVal val="#ppt_x"/>
                                          </p:val>
                                        </p:tav>
                                        <p:tav tm="100000">
                                          <p:val>
                                            <p:strVal val="#ppt_x"/>
                                          </p:val>
                                        </p:tav>
                                      </p:tavLst>
                                    </p:anim>
                                    <p:anim calcmode="lin" valueType="num">
                                      <p:cBhvr additive="base">
                                        <p:cTn id="1058" dur="4000" fill="hold"/>
                                        <p:tgtEl>
                                          <p:spTgt spid="72"/>
                                        </p:tgtEl>
                                        <p:attrNameLst>
                                          <p:attrName>ppt_y</p:attrName>
                                        </p:attrNameLst>
                                      </p:cBhvr>
                                      <p:tavLst>
                                        <p:tav tm="0">
                                          <p:val>
                                            <p:strVal val="1+#ppt_h/2"/>
                                          </p:val>
                                        </p:tav>
                                        <p:tav tm="100000">
                                          <p:val>
                                            <p:strVal val="#ppt_y"/>
                                          </p:val>
                                        </p:tav>
                                      </p:tavLst>
                                    </p:anim>
                                  </p:childTnLst>
                                </p:cTn>
                              </p:par>
                              <p:par>
                                <p:cTn id="1059" presetID="19" presetClass="entr" presetSubtype="5" fill="hold" grpId="1" nodeType="withEffect">
                                  <p:stCondLst>
                                    <p:cond delay="0"/>
                                  </p:stCondLst>
                                  <p:childTnLst>
                                    <p:set>
                                      <p:cBhvr>
                                        <p:cTn id="1060" dur="1" fill="hold">
                                          <p:stCondLst>
                                            <p:cond delay="0"/>
                                          </p:stCondLst>
                                        </p:cTn>
                                        <p:tgtEl>
                                          <p:spTgt spid="72"/>
                                        </p:tgtEl>
                                        <p:attrNameLst>
                                          <p:attrName>style.visibility</p:attrName>
                                        </p:attrNameLst>
                                      </p:cBhvr>
                                      <p:to>
                                        <p:strVal val="visible"/>
                                      </p:to>
                                    </p:set>
                                    <p:anim calcmode="lin" valueType="num">
                                      <p:cBhvr>
                                        <p:cTn id="1061" dur="4000" fill="hold"/>
                                        <p:tgtEl>
                                          <p:spTgt spid="72"/>
                                        </p:tgtEl>
                                        <p:attrNameLst>
                                          <p:attrName>ppt_w</p:attrName>
                                        </p:attrNameLst>
                                      </p:cBhvr>
                                      <p:tavLst>
                                        <p:tav tm="0">
                                          <p:val>
                                            <p:strVal val="#ppt_w"/>
                                          </p:val>
                                        </p:tav>
                                        <p:tav tm="100000">
                                          <p:val>
                                            <p:strVal val="#ppt_w"/>
                                          </p:val>
                                        </p:tav>
                                      </p:tavLst>
                                    </p:anim>
                                    <p:anim calcmode="lin" valueType="num">
                                      <p:cBhvr>
                                        <p:cTn id="1062" dur="4000" fill="hold"/>
                                        <p:tgtEl>
                                          <p:spTgt spid="72"/>
                                        </p:tgtEl>
                                        <p:attrNameLst>
                                          <p:attrName>ppt_h</p:attrName>
                                        </p:attrNameLst>
                                      </p:cBhvr>
                                      <p:tavLst>
                                        <p:tav tm="0" fmla="#ppt_h*sin(2.5*pi*$)">
                                          <p:val>
                                            <p:fltVal val="0"/>
                                          </p:val>
                                        </p:tav>
                                        <p:tav tm="100000">
                                          <p:val>
                                            <p:fltVal val="1"/>
                                          </p:val>
                                        </p:tav>
                                      </p:tavLst>
                                    </p:anim>
                                  </p:childTnLst>
                                </p:cTn>
                              </p:par>
                              <p:par>
                                <p:cTn id="1063" presetID="2" presetClass="exit" presetSubtype="1" fill="hold" grpId="2" nodeType="withEffect">
                                  <p:stCondLst>
                                    <p:cond delay="0"/>
                                  </p:stCondLst>
                                  <p:childTnLst>
                                    <p:anim calcmode="lin" valueType="num">
                                      <p:cBhvr additive="base">
                                        <p:cTn id="1064" dur="4500"/>
                                        <p:tgtEl>
                                          <p:spTgt spid="72"/>
                                        </p:tgtEl>
                                        <p:attrNameLst>
                                          <p:attrName>ppt_x</p:attrName>
                                        </p:attrNameLst>
                                      </p:cBhvr>
                                      <p:tavLst>
                                        <p:tav tm="0">
                                          <p:val>
                                            <p:strVal val="ppt_x"/>
                                          </p:val>
                                        </p:tav>
                                        <p:tav tm="100000">
                                          <p:val>
                                            <p:strVal val="ppt_x"/>
                                          </p:val>
                                        </p:tav>
                                      </p:tavLst>
                                    </p:anim>
                                    <p:anim calcmode="lin" valueType="num">
                                      <p:cBhvr additive="base">
                                        <p:cTn id="1065" dur="4500"/>
                                        <p:tgtEl>
                                          <p:spTgt spid="72"/>
                                        </p:tgtEl>
                                        <p:attrNameLst>
                                          <p:attrName>ppt_y</p:attrName>
                                        </p:attrNameLst>
                                      </p:cBhvr>
                                      <p:tavLst>
                                        <p:tav tm="0">
                                          <p:val>
                                            <p:strVal val="ppt_y"/>
                                          </p:val>
                                        </p:tav>
                                        <p:tav tm="100000">
                                          <p:val>
                                            <p:strVal val="0-ppt_h/2"/>
                                          </p:val>
                                        </p:tav>
                                      </p:tavLst>
                                    </p:anim>
                                    <p:set>
                                      <p:cBhvr>
                                        <p:cTn id="1066" dur="1" fill="hold">
                                          <p:stCondLst>
                                            <p:cond delay="4499"/>
                                          </p:stCondLst>
                                        </p:cTn>
                                        <p:tgtEl>
                                          <p:spTgt spid="72"/>
                                        </p:tgtEl>
                                        <p:attrNameLst>
                                          <p:attrName>style.visibility</p:attrName>
                                        </p:attrNameLst>
                                      </p:cBhvr>
                                      <p:to>
                                        <p:strVal val="hidden"/>
                                      </p:to>
                                    </p:set>
                                  </p:childTnLst>
                                </p:cTn>
                              </p:par>
                              <p:par>
                                <p:cTn id="1067" presetID="3" presetClass="exit" presetSubtype="10" fill="hold" grpId="3" nodeType="withEffect">
                                  <p:stCondLst>
                                    <p:cond delay="0"/>
                                  </p:stCondLst>
                                  <p:childTnLst>
                                    <p:animEffect transition="out" filter="blinds(horizontal)">
                                      <p:cBhvr>
                                        <p:cTn id="1068" dur="6000"/>
                                        <p:tgtEl>
                                          <p:spTgt spid="72"/>
                                        </p:tgtEl>
                                      </p:cBhvr>
                                    </p:animEffect>
                                    <p:set>
                                      <p:cBhvr>
                                        <p:cTn id="1069" dur="1" fill="hold">
                                          <p:stCondLst>
                                            <p:cond delay="5999"/>
                                          </p:stCondLst>
                                        </p:cTn>
                                        <p:tgtEl>
                                          <p:spTgt spid="72"/>
                                        </p:tgtEl>
                                        <p:attrNameLst>
                                          <p:attrName>style.visibility</p:attrName>
                                        </p:attrNameLst>
                                      </p:cBhvr>
                                      <p:to>
                                        <p:strVal val="hidden"/>
                                      </p:to>
                                    </p:set>
                                  </p:childTnLst>
                                </p:cTn>
                              </p:par>
                              <p:par>
                                <p:cTn id="1070" presetID="2" presetClass="entr" presetSubtype="4" fill="hold" grpId="0" nodeType="withEffect">
                                  <p:stCondLst>
                                    <p:cond delay="0"/>
                                  </p:stCondLst>
                                  <p:childTnLst>
                                    <p:set>
                                      <p:cBhvr>
                                        <p:cTn id="1071" dur="1" fill="hold">
                                          <p:stCondLst>
                                            <p:cond delay="0"/>
                                          </p:stCondLst>
                                        </p:cTn>
                                        <p:tgtEl>
                                          <p:spTgt spid="74"/>
                                        </p:tgtEl>
                                        <p:attrNameLst>
                                          <p:attrName>style.visibility</p:attrName>
                                        </p:attrNameLst>
                                      </p:cBhvr>
                                      <p:to>
                                        <p:strVal val="visible"/>
                                      </p:to>
                                    </p:set>
                                    <p:anim calcmode="lin" valueType="num">
                                      <p:cBhvr additive="base">
                                        <p:cTn id="1072" dur="4000" fill="hold"/>
                                        <p:tgtEl>
                                          <p:spTgt spid="74"/>
                                        </p:tgtEl>
                                        <p:attrNameLst>
                                          <p:attrName>ppt_x</p:attrName>
                                        </p:attrNameLst>
                                      </p:cBhvr>
                                      <p:tavLst>
                                        <p:tav tm="0">
                                          <p:val>
                                            <p:strVal val="#ppt_x"/>
                                          </p:val>
                                        </p:tav>
                                        <p:tav tm="100000">
                                          <p:val>
                                            <p:strVal val="#ppt_x"/>
                                          </p:val>
                                        </p:tav>
                                      </p:tavLst>
                                    </p:anim>
                                    <p:anim calcmode="lin" valueType="num">
                                      <p:cBhvr additive="base">
                                        <p:cTn id="1073" dur="4000" fill="hold"/>
                                        <p:tgtEl>
                                          <p:spTgt spid="74"/>
                                        </p:tgtEl>
                                        <p:attrNameLst>
                                          <p:attrName>ppt_y</p:attrName>
                                        </p:attrNameLst>
                                      </p:cBhvr>
                                      <p:tavLst>
                                        <p:tav tm="0">
                                          <p:val>
                                            <p:strVal val="1+#ppt_h/2"/>
                                          </p:val>
                                        </p:tav>
                                        <p:tav tm="100000">
                                          <p:val>
                                            <p:strVal val="#ppt_y"/>
                                          </p:val>
                                        </p:tav>
                                      </p:tavLst>
                                    </p:anim>
                                  </p:childTnLst>
                                </p:cTn>
                              </p:par>
                              <p:par>
                                <p:cTn id="1074" presetID="19" presetClass="entr" presetSubtype="5" fill="hold" grpId="1" nodeType="withEffect">
                                  <p:stCondLst>
                                    <p:cond delay="0"/>
                                  </p:stCondLst>
                                  <p:childTnLst>
                                    <p:set>
                                      <p:cBhvr>
                                        <p:cTn id="1075" dur="1" fill="hold">
                                          <p:stCondLst>
                                            <p:cond delay="0"/>
                                          </p:stCondLst>
                                        </p:cTn>
                                        <p:tgtEl>
                                          <p:spTgt spid="74"/>
                                        </p:tgtEl>
                                        <p:attrNameLst>
                                          <p:attrName>style.visibility</p:attrName>
                                        </p:attrNameLst>
                                      </p:cBhvr>
                                      <p:to>
                                        <p:strVal val="visible"/>
                                      </p:to>
                                    </p:set>
                                    <p:anim calcmode="lin" valueType="num">
                                      <p:cBhvr>
                                        <p:cTn id="1076" dur="4000" fill="hold"/>
                                        <p:tgtEl>
                                          <p:spTgt spid="74"/>
                                        </p:tgtEl>
                                        <p:attrNameLst>
                                          <p:attrName>ppt_w</p:attrName>
                                        </p:attrNameLst>
                                      </p:cBhvr>
                                      <p:tavLst>
                                        <p:tav tm="0">
                                          <p:val>
                                            <p:strVal val="#ppt_w"/>
                                          </p:val>
                                        </p:tav>
                                        <p:tav tm="100000">
                                          <p:val>
                                            <p:strVal val="#ppt_w"/>
                                          </p:val>
                                        </p:tav>
                                      </p:tavLst>
                                    </p:anim>
                                    <p:anim calcmode="lin" valueType="num">
                                      <p:cBhvr>
                                        <p:cTn id="1077" dur="4000" fill="hold"/>
                                        <p:tgtEl>
                                          <p:spTgt spid="74"/>
                                        </p:tgtEl>
                                        <p:attrNameLst>
                                          <p:attrName>ppt_h</p:attrName>
                                        </p:attrNameLst>
                                      </p:cBhvr>
                                      <p:tavLst>
                                        <p:tav tm="0" fmla="#ppt_h*sin(2.5*pi*$)">
                                          <p:val>
                                            <p:fltVal val="0"/>
                                          </p:val>
                                        </p:tav>
                                        <p:tav tm="100000">
                                          <p:val>
                                            <p:fltVal val="1"/>
                                          </p:val>
                                        </p:tav>
                                      </p:tavLst>
                                    </p:anim>
                                  </p:childTnLst>
                                </p:cTn>
                              </p:par>
                              <p:par>
                                <p:cTn id="1078" presetID="2" presetClass="exit" presetSubtype="1" fill="hold" grpId="2" nodeType="withEffect">
                                  <p:stCondLst>
                                    <p:cond delay="0"/>
                                  </p:stCondLst>
                                  <p:childTnLst>
                                    <p:anim calcmode="lin" valueType="num">
                                      <p:cBhvr additive="base">
                                        <p:cTn id="1079" dur="4500"/>
                                        <p:tgtEl>
                                          <p:spTgt spid="74"/>
                                        </p:tgtEl>
                                        <p:attrNameLst>
                                          <p:attrName>ppt_x</p:attrName>
                                        </p:attrNameLst>
                                      </p:cBhvr>
                                      <p:tavLst>
                                        <p:tav tm="0">
                                          <p:val>
                                            <p:strVal val="ppt_x"/>
                                          </p:val>
                                        </p:tav>
                                        <p:tav tm="100000">
                                          <p:val>
                                            <p:strVal val="ppt_x"/>
                                          </p:val>
                                        </p:tav>
                                      </p:tavLst>
                                    </p:anim>
                                    <p:anim calcmode="lin" valueType="num">
                                      <p:cBhvr additive="base">
                                        <p:cTn id="1080" dur="4500"/>
                                        <p:tgtEl>
                                          <p:spTgt spid="74"/>
                                        </p:tgtEl>
                                        <p:attrNameLst>
                                          <p:attrName>ppt_y</p:attrName>
                                        </p:attrNameLst>
                                      </p:cBhvr>
                                      <p:tavLst>
                                        <p:tav tm="0">
                                          <p:val>
                                            <p:strVal val="ppt_y"/>
                                          </p:val>
                                        </p:tav>
                                        <p:tav tm="100000">
                                          <p:val>
                                            <p:strVal val="0-ppt_h/2"/>
                                          </p:val>
                                        </p:tav>
                                      </p:tavLst>
                                    </p:anim>
                                    <p:set>
                                      <p:cBhvr>
                                        <p:cTn id="1081" dur="1" fill="hold">
                                          <p:stCondLst>
                                            <p:cond delay="4499"/>
                                          </p:stCondLst>
                                        </p:cTn>
                                        <p:tgtEl>
                                          <p:spTgt spid="74"/>
                                        </p:tgtEl>
                                        <p:attrNameLst>
                                          <p:attrName>style.visibility</p:attrName>
                                        </p:attrNameLst>
                                      </p:cBhvr>
                                      <p:to>
                                        <p:strVal val="hidden"/>
                                      </p:to>
                                    </p:set>
                                  </p:childTnLst>
                                </p:cTn>
                              </p:par>
                              <p:par>
                                <p:cTn id="1082" presetID="3" presetClass="exit" presetSubtype="10" fill="hold" grpId="3" nodeType="withEffect">
                                  <p:stCondLst>
                                    <p:cond delay="0"/>
                                  </p:stCondLst>
                                  <p:childTnLst>
                                    <p:animEffect transition="out" filter="blinds(horizontal)">
                                      <p:cBhvr>
                                        <p:cTn id="1083" dur="6000"/>
                                        <p:tgtEl>
                                          <p:spTgt spid="74"/>
                                        </p:tgtEl>
                                      </p:cBhvr>
                                    </p:animEffect>
                                    <p:set>
                                      <p:cBhvr>
                                        <p:cTn id="1084" dur="1" fill="hold">
                                          <p:stCondLst>
                                            <p:cond delay="5999"/>
                                          </p:stCondLst>
                                        </p:cTn>
                                        <p:tgtEl>
                                          <p:spTgt spid="74"/>
                                        </p:tgtEl>
                                        <p:attrNameLst>
                                          <p:attrName>style.visibility</p:attrName>
                                        </p:attrNameLst>
                                      </p:cBhvr>
                                      <p:to>
                                        <p:strVal val="hidden"/>
                                      </p:to>
                                    </p:set>
                                  </p:childTnLst>
                                </p:cTn>
                              </p:par>
                              <p:par>
                                <p:cTn id="1085" presetID="2" presetClass="entr" presetSubtype="4" fill="hold" grpId="0" nodeType="withEffect">
                                  <p:stCondLst>
                                    <p:cond delay="0"/>
                                  </p:stCondLst>
                                  <p:childTnLst>
                                    <p:set>
                                      <p:cBhvr>
                                        <p:cTn id="1086" dur="1" fill="hold">
                                          <p:stCondLst>
                                            <p:cond delay="0"/>
                                          </p:stCondLst>
                                        </p:cTn>
                                        <p:tgtEl>
                                          <p:spTgt spid="75"/>
                                        </p:tgtEl>
                                        <p:attrNameLst>
                                          <p:attrName>style.visibility</p:attrName>
                                        </p:attrNameLst>
                                      </p:cBhvr>
                                      <p:to>
                                        <p:strVal val="visible"/>
                                      </p:to>
                                    </p:set>
                                    <p:anim calcmode="lin" valueType="num">
                                      <p:cBhvr additive="base">
                                        <p:cTn id="1087" dur="4000" fill="hold"/>
                                        <p:tgtEl>
                                          <p:spTgt spid="75"/>
                                        </p:tgtEl>
                                        <p:attrNameLst>
                                          <p:attrName>ppt_x</p:attrName>
                                        </p:attrNameLst>
                                      </p:cBhvr>
                                      <p:tavLst>
                                        <p:tav tm="0">
                                          <p:val>
                                            <p:strVal val="#ppt_x"/>
                                          </p:val>
                                        </p:tav>
                                        <p:tav tm="100000">
                                          <p:val>
                                            <p:strVal val="#ppt_x"/>
                                          </p:val>
                                        </p:tav>
                                      </p:tavLst>
                                    </p:anim>
                                    <p:anim calcmode="lin" valueType="num">
                                      <p:cBhvr additive="base">
                                        <p:cTn id="1088" dur="4000" fill="hold"/>
                                        <p:tgtEl>
                                          <p:spTgt spid="75"/>
                                        </p:tgtEl>
                                        <p:attrNameLst>
                                          <p:attrName>ppt_y</p:attrName>
                                        </p:attrNameLst>
                                      </p:cBhvr>
                                      <p:tavLst>
                                        <p:tav tm="0">
                                          <p:val>
                                            <p:strVal val="1+#ppt_h/2"/>
                                          </p:val>
                                        </p:tav>
                                        <p:tav tm="100000">
                                          <p:val>
                                            <p:strVal val="#ppt_y"/>
                                          </p:val>
                                        </p:tav>
                                      </p:tavLst>
                                    </p:anim>
                                  </p:childTnLst>
                                </p:cTn>
                              </p:par>
                              <p:par>
                                <p:cTn id="1089" presetID="19" presetClass="entr" presetSubtype="5" fill="hold" grpId="1" nodeType="withEffect">
                                  <p:stCondLst>
                                    <p:cond delay="0"/>
                                  </p:stCondLst>
                                  <p:childTnLst>
                                    <p:set>
                                      <p:cBhvr>
                                        <p:cTn id="1090" dur="1" fill="hold">
                                          <p:stCondLst>
                                            <p:cond delay="0"/>
                                          </p:stCondLst>
                                        </p:cTn>
                                        <p:tgtEl>
                                          <p:spTgt spid="75"/>
                                        </p:tgtEl>
                                        <p:attrNameLst>
                                          <p:attrName>style.visibility</p:attrName>
                                        </p:attrNameLst>
                                      </p:cBhvr>
                                      <p:to>
                                        <p:strVal val="visible"/>
                                      </p:to>
                                    </p:set>
                                    <p:anim calcmode="lin" valueType="num">
                                      <p:cBhvr>
                                        <p:cTn id="1091" dur="4000" fill="hold"/>
                                        <p:tgtEl>
                                          <p:spTgt spid="75"/>
                                        </p:tgtEl>
                                        <p:attrNameLst>
                                          <p:attrName>ppt_w</p:attrName>
                                        </p:attrNameLst>
                                      </p:cBhvr>
                                      <p:tavLst>
                                        <p:tav tm="0">
                                          <p:val>
                                            <p:strVal val="#ppt_w"/>
                                          </p:val>
                                        </p:tav>
                                        <p:tav tm="100000">
                                          <p:val>
                                            <p:strVal val="#ppt_w"/>
                                          </p:val>
                                        </p:tav>
                                      </p:tavLst>
                                    </p:anim>
                                    <p:anim calcmode="lin" valueType="num">
                                      <p:cBhvr>
                                        <p:cTn id="1092" dur="4000" fill="hold"/>
                                        <p:tgtEl>
                                          <p:spTgt spid="75"/>
                                        </p:tgtEl>
                                        <p:attrNameLst>
                                          <p:attrName>ppt_h</p:attrName>
                                        </p:attrNameLst>
                                      </p:cBhvr>
                                      <p:tavLst>
                                        <p:tav tm="0" fmla="#ppt_h*sin(2.5*pi*$)">
                                          <p:val>
                                            <p:fltVal val="0"/>
                                          </p:val>
                                        </p:tav>
                                        <p:tav tm="100000">
                                          <p:val>
                                            <p:fltVal val="1"/>
                                          </p:val>
                                        </p:tav>
                                      </p:tavLst>
                                    </p:anim>
                                  </p:childTnLst>
                                </p:cTn>
                              </p:par>
                              <p:par>
                                <p:cTn id="1093" presetID="2" presetClass="exit" presetSubtype="1" fill="hold" grpId="2" nodeType="withEffect">
                                  <p:stCondLst>
                                    <p:cond delay="0"/>
                                  </p:stCondLst>
                                  <p:childTnLst>
                                    <p:anim calcmode="lin" valueType="num">
                                      <p:cBhvr additive="base">
                                        <p:cTn id="1094" dur="4500"/>
                                        <p:tgtEl>
                                          <p:spTgt spid="75"/>
                                        </p:tgtEl>
                                        <p:attrNameLst>
                                          <p:attrName>ppt_x</p:attrName>
                                        </p:attrNameLst>
                                      </p:cBhvr>
                                      <p:tavLst>
                                        <p:tav tm="0">
                                          <p:val>
                                            <p:strVal val="ppt_x"/>
                                          </p:val>
                                        </p:tav>
                                        <p:tav tm="100000">
                                          <p:val>
                                            <p:strVal val="ppt_x"/>
                                          </p:val>
                                        </p:tav>
                                      </p:tavLst>
                                    </p:anim>
                                    <p:anim calcmode="lin" valueType="num">
                                      <p:cBhvr additive="base">
                                        <p:cTn id="1095" dur="4500"/>
                                        <p:tgtEl>
                                          <p:spTgt spid="75"/>
                                        </p:tgtEl>
                                        <p:attrNameLst>
                                          <p:attrName>ppt_y</p:attrName>
                                        </p:attrNameLst>
                                      </p:cBhvr>
                                      <p:tavLst>
                                        <p:tav tm="0">
                                          <p:val>
                                            <p:strVal val="ppt_y"/>
                                          </p:val>
                                        </p:tav>
                                        <p:tav tm="100000">
                                          <p:val>
                                            <p:strVal val="0-ppt_h/2"/>
                                          </p:val>
                                        </p:tav>
                                      </p:tavLst>
                                    </p:anim>
                                    <p:set>
                                      <p:cBhvr>
                                        <p:cTn id="1096" dur="1" fill="hold">
                                          <p:stCondLst>
                                            <p:cond delay="4499"/>
                                          </p:stCondLst>
                                        </p:cTn>
                                        <p:tgtEl>
                                          <p:spTgt spid="75"/>
                                        </p:tgtEl>
                                        <p:attrNameLst>
                                          <p:attrName>style.visibility</p:attrName>
                                        </p:attrNameLst>
                                      </p:cBhvr>
                                      <p:to>
                                        <p:strVal val="hidden"/>
                                      </p:to>
                                    </p:set>
                                  </p:childTnLst>
                                </p:cTn>
                              </p:par>
                              <p:par>
                                <p:cTn id="1097" presetID="3" presetClass="exit" presetSubtype="10" fill="hold" grpId="3" nodeType="withEffect">
                                  <p:stCondLst>
                                    <p:cond delay="0"/>
                                  </p:stCondLst>
                                  <p:childTnLst>
                                    <p:animEffect transition="out" filter="blinds(horizontal)">
                                      <p:cBhvr>
                                        <p:cTn id="1098" dur="6000"/>
                                        <p:tgtEl>
                                          <p:spTgt spid="75"/>
                                        </p:tgtEl>
                                      </p:cBhvr>
                                    </p:animEffect>
                                    <p:set>
                                      <p:cBhvr>
                                        <p:cTn id="1099" dur="1" fill="hold">
                                          <p:stCondLst>
                                            <p:cond delay="5999"/>
                                          </p:stCondLst>
                                        </p:cTn>
                                        <p:tgtEl>
                                          <p:spTgt spid="75"/>
                                        </p:tgtEl>
                                        <p:attrNameLst>
                                          <p:attrName>style.visibility</p:attrName>
                                        </p:attrNameLst>
                                      </p:cBhvr>
                                      <p:to>
                                        <p:strVal val="hidden"/>
                                      </p:to>
                                    </p:set>
                                  </p:childTnLst>
                                </p:cTn>
                              </p:par>
                              <p:par>
                                <p:cTn id="1100" presetID="2" presetClass="entr" presetSubtype="4" fill="hold" grpId="0" nodeType="withEffect">
                                  <p:stCondLst>
                                    <p:cond delay="0"/>
                                  </p:stCondLst>
                                  <p:childTnLst>
                                    <p:set>
                                      <p:cBhvr>
                                        <p:cTn id="1101" dur="1" fill="hold">
                                          <p:stCondLst>
                                            <p:cond delay="0"/>
                                          </p:stCondLst>
                                        </p:cTn>
                                        <p:tgtEl>
                                          <p:spTgt spid="71"/>
                                        </p:tgtEl>
                                        <p:attrNameLst>
                                          <p:attrName>style.visibility</p:attrName>
                                        </p:attrNameLst>
                                      </p:cBhvr>
                                      <p:to>
                                        <p:strVal val="visible"/>
                                      </p:to>
                                    </p:set>
                                    <p:anim calcmode="lin" valueType="num">
                                      <p:cBhvr additive="base">
                                        <p:cTn id="1102" dur="4000" fill="hold"/>
                                        <p:tgtEl>
                                          <p:spTgt spid="71"/>
                                        </p:tgtEl>
                                        <p:attrNameLst>
                                          <p:attrName>ppt_x</p:attrName>
                                        </p:attrNameLst>
                                      </p:cBhvr>
                                      <p:tavLst>
                                        <p:tav tm="0">
                                          <p:val>
                                            <p:strVal val="#ppt_x"/>
                                          </p:val>
                                        </p:tav>
                                        <p:tav tm="100000">
                                          <p:val>
                                            <p:strVal val="#ppt_x"/>
                                          </p:val>
                                        </p:tav>
                                      </p:tavLst>
                                    </p:anim>
                                    <p:anim calcmode="lin" valueType="num">
                                      <p:cBhvr additive="base">
                                        <p:cTn id="1103" dur="4000" fill="hold"/>
                                        <p:tgtEl>
                                          <p:spTgt spid="71"/>
                                        </p:tgtEl>
                                        <p:attrNameLst>
                                          <p:attrName>ppt_y</p:attrName>
                                        </p:attrNameLst>
                                      </p:cBhvr>
                                      <p:tavLst>
                                        <p:tav tm="0">
                                          <p:val>
                                            <p:strVal val="1+#ppt_h/2"/>
                                          </p:val>
                                        </p:tav>
                                        <p:tav tm="100000">
                                          <p:val>
                                            <p:strVal val="#ppt_y"/>
                                          </p:val>
                                        </p:tav>
                                      </p:tavLst>
                                    </p:anim>
                                  </p:childTnLst>
                                </p:cTn>
                              </p:par>
                              <p:par>
                                <p:cTn id="1104" presetID="19" presetClass="entr" presetSubtype="5" fill="hold" grpId="1" nodeType="withEffect">
                                  <p:stCondLst>
                                    <p:cond delay="0"/>
                                  </p:stCondLst>
                                  <p:childTnLst>
                                    <p:set>
                                      <p:cBhvr>
                                        <p:cTn id="1105" dur="1" fill="hold">
                                          <p:stCondLst>
                                            <p:cond delay="0"/>
                                          </p:stCondLst>
                                        </p:cTn>
                                        <p:tgtEl>
                                          <p:spTgt spid="71"/>
                                        </p:tgtEl>
                                        <p:attrNameLst>
                                          <p:attrName>style.visibility</p:attrName>
                                        </p:attrNameLst>
                                      </p:cBhvr>
                                      <p:to>
                                        <p:strVal val="visible"/>
                                      </p:to>
                                    </p:set>
                                    <p:anim calcmode="lin" valueType="num">
                                      <p:cBhvr>
                                        <p:cTn id="1106" dur="4000" fill="hold"/>
                                        <p:tgtEl>
                                          <p:spTgt spid="71"/>
                                        </p:tgtEl>
                                        <p:attrNameLst>
                                          <p:attrName>ppt_w</p:attrName>
                                        </p:attrNameLst>
                                      </p:cBhvr>
                                      <p:tavLst>
                                        <p:tav tm="0">
                                          <p:val>
                                            <p:strVal val="#ppt_w"/>
                                          </p:val>
                                        </p:tav>
                                        <p:tav tm="100000">
                                          <p:val>
                                            <p:strVal val="#ppt_w"/>
                                          </p:val>
                                        </p:tav>
                                      </p:tavLst>
                                    </p:anim>
                                    <p:anim calcmode="lin" valueType="num">
                                      <p:cBhvr>
                                        <p:cTn id="1107" dur="4000" fill="hold"/>
                                        <p:tgtEl>
                                          <p:spTgt spid="71"/>
                                        </p:tgtEl>
                                        <p:attrNameLst>
                                          <p:attrName>ppt_h</p:attrName>
                                        </p:attrNameLst>
                                      </p:cBhvr>
                                      <p:tavLst>
                                        <p:tav tm="0" fmla="#ppt_h*sin(2.5*pi*$)">
                                          <p:val>
                                            <p:fltVal val="0"/>
                                          </p:val>
                                        </p:tav>
                                        <p:tav tm="100000">
                                          <p:val>
                                            <p:fltVal val="1"/>
                                          </p:val>
                                        </p:tav>
                                      </p:tavLst>
                                    </p:anim>
                                  </p:childTnLst>
                                </p:cTn>
                              </p:par>
                              <p:par>
                                <p:cTn id="1108" presetID="2" presetClass="exit" presetSubtype="1" fill="hold" grpId="2" nodeType="withEffect">
                                  <p:stCondLst>
                                    <p:cond delay="0"/>
                                  </p:stCondLst>
                                  <p:childTnLst>
                                    <p:anim calcmode="lin" valueType="num">
                                      <p:cBhvr additive="base">
                                        <p:cTn id="1109" dur="4500"/>
                                        <p:tgtEl>
                                          <p:spTgt spid="71"/>
                                        </p:tgtEl>
                                        <p:attrNameLst>
                                          <p:attrName>ppt_x</p:attrName>
                                        </p:attrNameLst>
                                      </p:cBhvr>
                                      <p:tavLst>
                                        <p:tav tm="0">
                                          <p:val>
                                            <p:strVal val="ppt_x"/>
                                          </p:val>
                                        </p:tav>
                                        <p:tav tm="100000">
                                          <p:val>
                                            <p:strVal val="ppt_x"/>
                                          </p:val>
                                        </p:tav>
                                      </p:tavLst>
                                    </p:anim>
                                    <p:anim calcmode="lin" valueType="num">
                                      <p:cBhvr additive="base">
                                        <p:cTn id="1110" dur="4500"/>
                                        <p:tgtEl>
                                          <p:spTgt spid="71"/>
                                        </p:tgtEl>
                                        <p:attrNameLst>
                                          <p:attrName>ppt_y</p:attrName>
                                        </p:attrNameLst>
                                      </p:cBhvr>
                                      <p:tavLst>
                                        <p:tav tm="0">
                                          <p:val>
                                            <p:strVal val="ppt_y"/>
                                          </p:val>
                                        </p:tav>
                                        <p:tav tm="100000">
                                          <p:val>
                                            <p:strVal val="0-ppt_h/2"/>
                                          </p:val>
                                        </p:tav>
                                      </p:tavLst>
                                    </p:anim>
                                    <p:set>
                                      <p:cBhvr>
                                        <p:cTn id="1111" dur="1" fill="hold">
                                          <p:stCondLst>
                                            <p:cond delay="4499"/>
                                          </p:stCondLst>
                                        </p:cTn>
                                        <p:tgtEl>
                                          <p:spTgt spid="71"/>
                                        </p:tgtEl>
                                        <p:attrNameLst>
                                          <p:attrName>style.visibility</p:attrName>
                                        </p:attrNameLst>
                                      </p:cBhvr>
                                      <p:to>
                                        <p:strVal val="hidden"/>
                                      </p:to>
                                    </p:set>
                                  </p:childTnLst>
                                </p:cTn>
                              </p:par>
                              <p:par>
                                <p:cTn id="1112" presetID="3" presetClass="exit" presetSubtype="10" fill="hold" grpId="3" nodeType="withEffect">
                                  <p:stCondLst>
                                    <p:cond delay="0"/>
                                  </p:stCondLst>
                                  <p:childTnLst>
                                    <p:animEffect transition="out" filter="blinds(horizontal)">
                                      <p:cBhvr>
                                        <p:cTn id="1113" dur="6000"/>
                                        <p:tgtEl>
                                          <p:spTgt spid="71"/>
                                        </p:tgtEl>
                                      </p:cBhvr>
                                    </p:animEffect>
                                    <p:set>
                                      <p:cBhvr>
                                        <p:cTn id="1114" dur="1" fill="hold">
                                          <p:stCondLst>
                                            <p:cond delay="5999"/>
                                          </p:stCondLst>
                                        </p:cTn>
                                        <p:tgtEl>
                                          <p:spTgt spid="71"/>
                                        </p:tgtEl>
                                        <p:attrNameLst>
                                          <p:attrName>style.visibility</p:attrName>
                                        </p:attrNameLst>
                                      </p:cBhvr>
                                      <p:to>
                                        <p:strVal val="hidden"/>
                                      </p:to>
                                    </p:set>
                                  </p:childTnLst>
                                </p:cTn>
                              </p:par>
                              <p:par>
                                <p:cTn id="1115" presetID="2" presetClass="entr" presetSubtype="4" fill="hold" grpId="0" nodeType="withEffect">
                                  <p:stCondLst>
                                    <p:cond delay="0"/>
                                  </p:stCondLst>
                                  <p:childTnLst>
                                    <p:set>
                                      <p:cBhvr>
                                        <p:cTn id="1116" dur="1" fill="hold">
                                          <p:stCondLst>
                                            <p:cond delay="0"/>
                                          </p:stCondLst>
                                        </p:cTn>
                                        <p:tgtEl>
                                          <p:spTgt spid="80"/>
                                        </p:tgtEl>
                                        <p:attrNameLst>
                                          <p:attrName>style.visibility</p:attrName>
                                        </p:attrNameLst>
                                      </p:cBhvr>
                                      <p:to>
                                        <p:strVal val="visible"/>
                                      </p:to>
                                    </p:set>
                                    <p:anim calcmode="lin" valueType="num">
                                      <p:cBhvr additive="base">
                                        <p:cTn id="1117" dur="4000" fill="hold"/>
                                        <p:tgtEl>
                                          <p:spTgt spid="80"/>
                                        </p:tgtEl>
                                        <p:attrNameLst>
                                          <p:attrName>ppt_x</p:attrName>
                                        </p:attrNameLst>
                                      </p:cBhvr>
                                      <p:tavLst>
                                        <p:tav tm="0">
                                          <p:val>
                                            <p:strVal val="#ppt_x"/>
                                          </p:val>
                                        </p:tav>
                                        <p:tav tm="100000">
                                          <p:val>
                                            <p:strVal val="#ppt_x"/>
                                          </p:val>
                                        </p:tav>
                                      </p:tavLst>
                                    </p:anim>
                                    <p:anim calcmode="lin" valueType="num">
                                      <p:cBhvr additive="base">
                                        <p:cTn id="1118" dur="4000" fill="hold"/>
                                        <p:tgtEl>
                                          <p:spTgt spid="80"/>
                                        </p:tgtEl>
                                        <p:attrNameLst>
                                          <p:attrName>ppt_y</p:attrName>
                                        </p:attrNameLst>
                                      </p:cBhvr>
                                      <p:tavLst>
                                        <p:tav tm="0">
                                          <p:val>
                                            <p:strVal val="1+#ppt_h/2"/>
                                          </p:val>
                                        </p:tav>
                                        <p:tav tm="100000">
                                          <p:val>
                                            <p:strVal val="#ppt_y"/>
                                          </p:val>
                                        </p:tav>
                                      </p:tavLst>
                                    </p:anim>
                                  </p:childTnLst>
                                </p:cTn>
                              </p:par>
                              <p:par>
                                <p:cTn id="1119" presetID="19" presetClass="entr" presetSubtype="5" fill="hold" grpId="1" nodeType="withEffect">
                                  <p:stCondLst>
                                    <p:cond delay="0"/>
                                  </p:stCondLst>
                                  <p:childTnLst>
                                    <p:set>
                                      <p:cBhvr>
                                        <p:cTn id="1120" dur="1" fill="hold">
                                          <p:stCondLst>
                                            <p:cond delay="0"/>
                                          </p:stCondLst>
                                        </p:cTn>
                                        <p:tgtEl>
                                          <p:spTgt spid="80"/>
                                        </p:tgtEl>
                                        <p:attrNameLst>
                                          <p:attrName>style.visibility</p:attrName>
                                        </p:attrNameLst>
                                      </p:cBhvr>
                                      <p:to>
                                        <p:strVal val="visible"/>
                                      </p:to>
                                    </p:set>
                                    <p:anim calcmode="lin" valueType="num">
                                      <p:cBhvr>
                                        <p:cTn id="1121" dur="4000" fill="hold"/>
                                        <p:tgtEl>
                                          <p:spTgt spid="80"/>
                                        </p:tgtEl>
                                        <p:attrNameLst>
                                          <p:attrName>ppt_w</p:attrName>
                                        </p:attrNameLst>
                                      </p:cBhvr>
                                      <p:tavLst>
                                        <p:tav tm="0">
                                          <p:val>
                                            <p:strVal val="#ppt_w"/>
                                          </p:val>
                                        </p:tav>
                                        <p:tav tm="100000">
                                          <p:val>
                                            <p:strVal val="#ppt_w"/>
                                          </p:val>
                                        </p:tav>
                                      </p:tavLst>
                                    </p:anim>
                                    <p:anim calcmode="lin" valueType="num">
                                      <p:cBhvr>
                                        <p:cTn id="1122" dur="4000" fill="hold"/>
                                        <p:tgtEl>
                                          <p:spTgt spid="80"/>
                                        </p:tgtEl>
                                        <p:attrNameLst>
                                          <p:attrName>ppt_h</p:attrName>
                                        </p:attrNameLst>
                                      </p:cBhvr>
                                      <p:tavLst>
                                        <p:tav tm="0" fmla="#ppt_h*sin(2.5*pi*$)">
                                          <p:val>
                                            <p:fltVal val="0"/>
                                          </p:val>
                                        </p:tav>
                                        <p:tav tm="100000">
                                          <p:val>
                                            <p:fltVal val="1"/>
                                          </p:val>
                                        </p:tav>
                                      </p:tavLst>
                                    </p:anim>
                                  </p:childTnLst>
                                </p:cTn>
                              </p:par>
                              <p:par>
                                <p:cTn id="1123" presetID="2" presetClass="exit" presetSubtype="1" fill="hold" grpId="2" nodeType="withEffect">
                                  <p:stCondLst>
                                    <p:cond delay="0"/>
                                  </p:stCondLst>
                                  <p:childTnLst>
                                    <p:anim calcmode="lin" valueType="num">
                                      <p:cBhvr additive="base">
                                        <p:cTn id="1124" dur="4500"/>
                                        <p:tgtEl>
                                          <p:spTgt spid="80"/>
                                        </p:tgtEl>
                                        <p:attrNameLst>
                                          <p:attrName>ppt_x</p:attrName>
                                        </p:attrNameLst>
                                      </p:cBhvr>
                                      <p:tavLst>
                                        <p:tav tm="0">
                                          <p:val>
                                            <p:strVal val="ppt_x"/>
                                          </p:val>
                                        </p:tav>
                                        <p:tav tm="100000">
                                          <p:val>
                                            <p:strVal val="ppt_x"/>
                                          </p:val>
                                        </p:tav>
                                      </p:tavLst>
                                    </p:anim>
                                    <p:anim calcmode="lin" valueType="num">
                                      <p:cBhvr additive="base">
                                        <p:cTn id="1125" dur="4500"/>
                                        <p:tgtEl>
                                          <p:spTgt spid="80"/>
                                        </p:tgtEl>
                                        <p:attrNameLst>
                                          <p:attrName>ppt_y</p:attrName>
                                        </p:attrNameLst>
                                      </p:cBhvr>
                                      <p:tavLst>
                                        <p:tav tm="0">
                                          <p:val>
                                            <p:strVal val="ppt_y"/>
                                          </p:val>
                                        </p:tav>
                                        <p:tav tm="100000">
                                          <p:val>
                                            <p:strVal val="0-ppt_h/2"/>
                                          </p:val>
                                        </p:tav>
                                      </p:tavLst>
                                    </p:anim>
                                    <p:set>
                                      <p:cBhvr>
                                        <p:cTn id="1126" dur="1" fill="hold">
                                          <p:stCondLst>
                                            <p:cond delay="4499"/>
                                          </p:stCondLst>
                                        </p:cTn>
                                        <p:tgtEl>
                                          <p:spTgt spid="80"/>
                                        </p:tgtEl>
                                        <p:attrNameLst>
                                          <p:attrName>style.visibility</p:attrName>
                                        </p:attrNameLst>
                                      </p:cBhvr>
                                      <p:to>
                                        <p:strVal val="hidden"/>
                                      </p:to>
                                    </p:set>
                                  </p:childTnLst>
                                </p:cTn>
                              </p:par>
                              <p:par>
                                <p:cTn id="1127" presetID="3" presetClass="exit" presetSubtype="10" fill="hold" grpId="3" nodeType="withEffect">
                                  <p:stCondLst>
                                    <p:cond delay="0"/>
                                  </p:stCondLst>
                                  <p:childTnLst>
                                    <p:animEffect transition="out" filter="blinds(horizontal)">
                                      <p:cBhvr>
                                        <p:cTn id="1128" dur="6000"/>
                                        <p:tgtEl>
                                          <p:spTgt spid="80"/>
                                        </p:tgtEl>
                                      </p:cBhvr>
                                    </p:animEffect>
                                    <p:set>
                                      <p:cBhvr>
                                        <p:cTn id="1129" dur="1" fill="hold">
                                          <p:stCondLst>
                                            <p:cond delay="5999"/>
                                          </p:stCondLst>
                                        </p:cTn>
                                        <p:tgtEl>
                                          <p:spTgt spid="80"/>
                                        </p:tgtEl>
                                        <p:attrNameLst>
                                          <p:attrName>style.visibility</p:attrName>
                                        </p:attrNameLst>
                                      </p:cBhvr>
                                      <p:to>
                                        <p:strVal val="hidden"/>
                                      </p:to>
                                    </p:set>
                                  </p:childTnLst>
                                </p:cTn>
                              </p:par>
                              <p:par>
                                <p:cTn id="1130" presetID="2" presetClass="entr" presetSubtype="4" fill="hold" grpId="0" nodeType="withEffect">
                                  <p:stCondLst>
                                    <p:cond delay="0"/>
                                  </p:stCondLst>
                                  <p:childTnLst>
                                    <p:set>
                                      <p:cBhvr>
                                        <p:cTn id="1131" dur="1" fill="hold">
                                          <p:stCondLst>
                                            <p:cond delay="0"/>
                                          </p:stCondLst>
                                        </p:cTn>
                                        <p:tgtEl>
                                          <p:spTgt spid="76"/>
                                        </p:tgtEl>
                                        <p:attrNameLst>
                                          <p:attrName>style.visibility</p:attrName>
                                        </p:attrNameLst>
                                      </p:cBhvr>
                                      <p:to>
                                        <p:strVal val="visible"/>
                                      </p:to>
                                    </p:set>
                                    <p:anim calcmode="lin" valueType="num">
                                      <p:cBhvr additive="base">
                                        <p:cTn id="1132" dur="4000" fill="hold"/>
                                        <p:tgtEl>
                                          <p:spTgt spid="76"/>
                                        </p:tgtEl>
                                        <p:attrNameLst>
                                          <p:attrName>ppt_x</p:attrName>
                                        </p:attrNameLst>
                                      </p:cBhvr>
                                      <p:tavLst>
                                        <p:tav tm="0">
                                          <p:val>
                                            <p:strVal val="#ppt_x"/>
                                          </p:val>
                                        </p:tav>
                                        <p:tav tm="100000">
                                          <p:val>
                                            <p:strVal val="#ppt_x"/>
                                          </p:val>
                                        </p:tav>
                                      </p:tavLst>
                                    </p:anim>
                                    <p:anim calcmode="lin" valueType="num">
                                      <p:cBhvr additive="base">
                                        <p:cTn id="1133" dur="4000" fill="hold"/>
                                        <p:tgtEl>
                                          <p:spTgt spid="76"/>
                                        </p:tgtEl>
                                        <p:attrNameLst>
                                          <p:attrName>ppt_y</p:attrName>
                                        </p:attrNameLst>
                                      </p:cBhvr>
                                      <p:tavLst>
                                        <p:tav tm="0">
                                          <p:val>
                                            <p:strVal val="1+#ppt_h/2"/>
                                          </p:val>
                                        </p:tav>
                                        <p:tav tm="100000">
                                          <p:val>
                                            <p:strVal val="#ppt_y"/>
                                          </p:val>
                                        </p:tav>
                                      </p:tavLst>
                                    </p:anim>
                                  </p:childTnLst>
                                </p:cTn>
                              </p:par>
                              <p:par>
                                <p:cTn id="1134" presetID="19" presetClass="entr" presetSubtype="5" fill="hold" grpId="1" nodeType="withEffect">
                                  <p:stCondLst>
                                    <p:cond delay="0"/>
                                  </p:stCondLst>
                                  <p:childTnLst>
                                    <p:set>
                                      <p:cBhvr>
                                        <p:cTn id="1135" dur="1" fill="hold">
                                          <p:stCondLst>
                                            <p:cond delay="0"/>
                                          </p:stCondLst>
                                        </p:cTn>
                                        <p:tgtEl>
                                          <p:spTgt spid="76"/>
                                        </p:tgtEl>
                                        <p:attrNameLst>
                                          <p:attrName>style.visibility</p:attrName>
                                        </p:attrNameLst>
                                      </p:cBhvr>
                                      <p:to>
                                        <p:strVal val="visible"/>
                                      </p:to>
                                    </p:set>
                                    <p:anim calcmode="lin" valueType="num">
                                      <p:cBhvr>
                                        <p:cTn id="1136" dur="4000" fill="hold"/>
                                        <p:tgtEl>
                                          <p:spTgt spid="76"/>
                                        </p:tgtEl>
                                        <p:attrNameLst>
                                          <p:attrName>ppt_w</p:attrName>
                                        </p:attrNameLst>
                                      </p:cBhvr>
                                      <p:tavLst>
                                        <p:tav tm="0">
                                          <p:val>
                                            <p:strVal val="#ppt_w"/>
                                          </p:val>
                                        </p:tav>
                                        <p:tav tm="100000">
                                          <p:val>
                                            <p:strVal val="#ppt_w"/>
                                          </p:val>
                                        </p:tav>
                                      </p:tavLst>
                                    </p:anim>
                                    <p:anim calcmode="lin" valueType="num">
                                      <p:cBhvr>
                                        <p:cTn id="1137" dur="4000" fill="hold"/>
                                        <p:tgtEl>
                                          <p:spTgt spid="76"/>
                                        </p:tgtEl>
                                        <p:attrNameLst>
                                          <p:attrName>ppt_h</p:attrName>
                                        </p:attrNameLst>
                                      </p:cBhvr>
                                      <p:tavLst>
                                        <p:tav tm="0" fmla="#ppt_h*sin(2.5*pi*$)">
                                          <p:val>
                                            <p:fltVal val="0"/>
                                          </p:val>
                                        </p:tav>
                                        <p:tav tm="100000">
                                          <p:val>
                                            <p:fltVal val="1"/>
                                          </p:val>
                                        </p:tav>
                                      </p:tavLst>
                                    </p:anim>
                                  </p:childTnLst>
                                </p:cTn>
                              </p:par>
                              <p:par>
                                <p:cTn id="1138" presetID="2" presetClass="exit" presetSubtype="1" fill="hold" grpId="2" nodeType="withEffect">
                                  <p:stCondLst>
                                    <p:cond delay="0"/>
                                  </p:stCondLst>
                                  <p:childTnLst>
                                    <p:anim calcmode="lin" valueType="num">
                                      <p:cBhvr additive="base">
                                        <p:cTn id="1139" dur="4500"/>
                                        <p:tgtEl>
                                          <p:spTgt spid="76"/>
                                        </p:tgtEl>
                                        <p:attrNameLst>
                                          <p:attrName>ppt_x</p:attrName>
                                        </p:attrNameLst>
                                      </p:cBhvr>
                                      <p:tavLst>
                                        <p:tav tm="0">
                                          <p:val>
                                            <p:strVal val="ppt_x"/>
                                          </p:val>
                                        </p:tav>
                                        <p:tav tm="100000">
                                          <p:val>
                                            <p:strVal val="ppt_x"/>
                                          </p:val>
                                        </p:tav>
                                      </p:tavLst>
                                    </p:anim>
                                    <p:anim calcmode="lin" valueType="num">
                                      <p:cBhvr additive="base">
                                        <p:cTn id="1140" dur="4500"/>
                                        <p:tgtEl>
                                          <p:spTgt spid="76"/>
                                        </p:tgtEl>
                                        <p:attrNameLst>
                                          <p:attrName>ppt_y</p:attrName>
                                        </p:attrNameLst>
                                      </p:cBhvr>
                                      <p:tavLst>
                                        <p:tav tm="0">
                                          <p:val>
                                            <p:strVal val="ppt_y"/>
                                          </p:val>
                                        </p:tav>
                                        <p:tav tm="100000">
                                          <p:val>
                                            <p:strVal val="0-ppt_h/2"/>
                                          </p:val>
                                        </p:tav>
                                      </p:tavLst>
                                    </p:anim>
                                    <p:set>
                                      <p:cBhvr>
                                        <p:cTn id="1141" dur="1" fill="hold">
                                          <p:stCondLst>
                                            <p:cond delay="4499"/>
                                          </p:stCondLst>
                                        </p:cTn>
                                        <p:tgtEl>
                                          <p:spTgt spid="76"/>
                                        </p:tgtEl>
                                        <p:attrNameLst>
                                          <p:attrName>style.visibility</p:attrName>
                                        </p:attrNameLst>
                                      </p:cBhvr>
                                      <p:to>
                                        <p:strVal val="hidden"/>
                                      </p:to>
                                    </p:set>
                                  </p:childTnLst>
                                </p:cTn>
                              </p:par>
                              <p:par>
                                <p:cTn id="1142" presetID="3" presetClass="exit" presetSubtype="10" fill="hold" grpId="3" nodeType="withEffect">
                                  <p:stCondLst>
                                    <p:cond delay="0"/>
                                  </p:stCondLst>
                                  <p:childTnLst>
                                    <p:animEffect transition="out" filter="blinds(horizontal)">
                                      <p:cBhvr>
                                        <p:cTn id="1143" dur="6000"/>
                                        <p:tgtEl>
                                          <p:spTgt spid="76"/>
                                        </p:tgtEl>
                                      </p:cBhvr>
                                    </p:animEffect>
                                    <p:set>
                                      <p:cBhvr>
                                        <p:cTn id="1144" dur="1" fill="hold">
                                          <p:stCondLst>
                                            <p:cond delay="5999"/>
                                          </p:stCondLst>
                                        </p:cTn>
                                        <p:tgtEl>
                                          <p:spTgt spid="76"/>
                                        </p:tgtEl>
                                        <p:attrNameLst>
                                          <p:attrName>style.visibility</p:attrName>
                                        </p:attrNameLst>
                                      </p:cBhvr>
                                      <p:to>
                                        <p:strVal val="hidden"/>
                                      </p:to>
                                    </p:set>
                                  </p:childTnLst>
                                </p:cTn>
                              </p:par>
                              <p:par>
                                <p:cTn id="1145" presetID="2" presetClass="entr" presetSubtype="4" fill="hold" grpId="0" nodeType="withEffect">
                                  <p:stCondLst>
                                    <p:cond delay="0"/>
                                  </p:stCondLst>
                                  <p:childTnLst>
                                    <p:set>
                                      <p:cBhvr>
                                        <p:cTn id="1146" dur="1" fill="hold">
                                          <p:stCondLst>
                                            <p:cond delay="0"/>
                                          </p:stCondLst>
                                        </p:cTn>
                                        <p:tgtEl>
                                          <p:spTgt spid="87"/>
                                        </p:tgtEl>
                                        <p:attrNameLst>
                                          <p:attrName>style.visibility</p:attrName>
                                        </p:attrNameLst>
                                      </p:cBhvr>
                                      <p:to>
                                        <p:strVal val="visible"/>
                                      </p:to>
                                    </p:set>
                                    <p:anim calcmode="lin" valueType="num">
                                      <p:cBhvr additive="base">
                                        <p:cTn id="1147" dur="4000" fill="hold"/>
                                        <p:tgtEl>
                                          <p:spTgt spid="87"/>
                                        </p:tgtEl>
                                        <p:attrNameLst>
                                          <p:attrName>ppt_x</p:attrName>
                                        </p:attrNameLst>
                                      </p:cBhvr>
                                      <p:tavLst>
                                        <p:tav tm="0">
                                          <p:val>
                                            <p:strVal val="#ppt_x"/>
                                          </p:val>
                                        </p:tav>
                                        <p:tav tm="100000">
                                          <p:val>
                                            <p:strVal val="#ppt_x"/>
                                          </p:val>
                                        </p:tav>
                                      </p:tavLst>
                                    </p:anim>
                                    <p:anim calcmode="lin" valueType="num">
                                      <p:cBhvr additive="base">
                                        <p:cTn id="1148" dur="4000" fill="hold"/>
                                        <p:tgtEl>
                                          <p:spTgt spid="87"/>
                                        </p:tgtEl>
                                        <p:attrNameLst>
                                          <p:attrName>ppt_y</p:attrName>
                                        </p:attrNameLst>
                                      </p:cBhvr>
                                      <p:tavLst>
                                        <p:tav tm="0">
                                          <p:val>
                                            <p:strVal val="1+#ppt_h/2"/>
                                          </p:val>
                                        </p:tav>
                                        <p:tav tm="100000">
                                          <p:val>
                                            <p:strVal val="#ppt_y"/>
                                          </p:val>
                                        </p:tav>
                                      </p:tavLst>
                                    </p:anim>
                                  </p:childTnLst>
                                </p:cTn>
                              </p:par>
                              <p:par>
                                <p:cTn id="1149" presetID="19" presetClass="entr" presetSubtype="5" fill="hold" grpId="1" nodeType="withEffect">
                                  <p:stCondLst>
                                    <p:cond delay="0"/>
                                  </p:stCondLst>
                                  <p:childTnLst>
                                    <p:set>
                                      <p:cBhvr>
                                        <p:cTn id="1150" dur="1" fill="hold">
                                          <p:stCondLst>
                                            <p:cond delay="0"/>
                                          </p:stCondLst>
                                        </p:cTn>
                                        <p:tgtEl>
                                          <p:spTgt spid="87"/>
                                        </p:tgtEl>
                                        <p:attrNameLst>
                                          <p:attrName>style.visibility</p:attrName>
                                        </p:attrNameLst>
                                      </p:cBhvr>
                                      <p:to>
                                        <p:strVal val="visible"/>
                                      </p:to>
                                    </p:set>
                                    <p:anim calcmode="lin" valueType="num">
                                      <p:cBhvr>
                                        <p:cTn id="1151" dur="4000" fill="hold"/>
                                        <p:tgtEl>
                                          <p:spTgt spid="87"/>
                                        </p:tgtEl>
                                        <p:attrNameLst>
                                          <p:attrName>ppt_w</p:attrName>
                                        </p:attrNameLst>
                                      </p:cBhvr>
                                      <p:tavLst>
                                        <p:tav tm="0">
                                          <p:val>
                                            <p:strVal val="#ppt_w"/>
                                          </p:val>
                                        </p:tav>
                                        <p:tav tm="100000">
                                          <p:val>
                                            <p:strVal val="#ppt_w"/>
                                          </p:val>
                                        </p:tav>
                                      </p:tavLst>
                                    </p:anim>
                                    <p:anim calcmode="lin" valueType="num">
                                      <p:cBhvr>
                                        <p:cTn id="1152" dur="4000" fill="hold"/>
                                        <p:tgtEl>
                                          <p:spTgt spid="87"/>
                                        </p:tgtEl>
                                        <p:attrNameLst>
                                          <p:attrName>ppt_h</p:attrName>
                                        </p:attrNameLst>
                                      </p:cBhvr>
                                      <p:tavLst>
                                        <p:tav tm="0" fmla="#ppt_h*sin(2.5*pi*$)">
                                          <p:val>
                                            <p:fltVal val="0"/>
                                          </p:val>
                                        </p:tav>
                                        <p:tav tm="100000">
                                          <p:val>
                                            <p:fltVal val="1"/>
                                          </p:val>
                                        </p:tav>
                                      </p:tavLst>
                                    </p:anim>
                                  </p:childTnLst>
                                </p:cTn>
                              </p:par>
                              <p:par>
                                <p:cTn id="1153" presetID="2" presetClass="exit" presetSubtype="1" fill="hold" grpId="2" nodeType="withEffect">
                                  <p:stCondLst>
                                    <p:cond delay="0"/>
                                  </p:stCondLst>
                                  <p:childTnLst>
                                    <p:anim calcmode="lin" valueType="num">
                                      <p:cBhvr additive="base">
                                        <p:cTn id="1154" dur="4500"/>
                                        <p:tgtEl>
                                          <p:spTgt spid="87"/>
                                        </p:tgtEl>
                                        <p:attrNameLst>
                                          <p:attrName>ppt_x</p:attrName>
                                        </p:attrNameLst>
                                      </p:cBhvr>
                                      <p:tavLst>
                                        <p:tav tm="0">
                                          <p:val>
                                            <p:strVal val="ppt_x"/>
                                          </p:val>
                                        </p:tav>
                                        <p:tav tm="100000">
                                          <p:val>
                                            <p:strVal val="ppt_x"/>
                                          </p:val>
                                        </p:tav>
                                      </p:tavLst>
                                    </p:anim>
                                    <p:anim calcmode="lin" valueType="num">
                                      <p:cBhvr additive="base">
                                        <p:cTn id="1155" dur="4500"/>
                                        <p:tgtEl>
                                          <p:spTgt spid="87"/>
                                        </p:tgtEl>
                                        <p:attrNameLst>
                                          <p:attrName>ppt_y</p:attrName>
                                        </p:attrNameLst>
                                      </p:cBhvr>
                                      <p:tavLst>
                                        <p:tav tm="0">
                                          <p:val>
                                            <p:strVal val="ppt_y"/>
                                          </p:val>
                                        </p:tav>
                                        <p:tav tm="100000">
                                          <p:val>
                                            <p:strVal val="0-ppt_h/2"/>
                                          </p:val>
                                        </p:tav>
                                      </p:tavLst>
                                    </p:anim>
                                    <p:set>
                                      <p:cBhvr>
                                        <p:cTn id="1156" dur="1" fill="hold">
                                          <p:stCondLst>
                                            <p:cond delay="4499"/>
                                          </p:stCondLst>
                                        </p:cTn>
                                        <p:tgtEl>
                                          <p:spTgt spid="87"/>
                                        </p:tgtEl>
                                        <p:attrNameLst>
                                          <p:attrName>style.visibility</p:attrName>
                                        </p:attrNameLst>
                                      </p:cBhvr>
                                      <p:to>
                                        <p:strVal val="hidden"/>
                                      </p:to>
                                    </p:set>
                                  </p:childTnLst>
                                </p:cTn>
                              </p:par>
                              <p:par>
                                <p:cTn id="1157" presetID="3" presetClass="exit" presetSubtype="10" fill="hold" grpId="3" nodeType="withEffect">
                                  <p:stCondLst>
                                    <p:cond delay="0"/>
                                  </p:stCondLst>
                                  <p:childTnLst>
                                    <p:animEffect transition="out" filter="blinds(horizontal)">
                                      <p:cBhvr>
                                        <p:cTn id="1158" dur="6000"/>
                                        <p:tgtEl>
                                          <p:spTgt spid="87"/>
                                        </p:tgtEl>
                                      </p:cBhvr>
                                    </p:animEffect>
                                    <p:set>
                                      <p:cBhvr>
                                        <p:cTn id="1159" dur="1" fill="hold">
                                          <p:stCondLst>
                                            <p:cond delay="5999"/>
                                          </p:stCondLst>
                                        </p:cTn>
                                        <p:tgtEl>
                                          <p:spTgt spid="87"/>
                                        </p:tgtEl>
                                        <p:attrNameLst>
                                          <p:attrName>style.visibility</p:attrName>
                                        </p:attrNameLst>
                                      </p:cBhvr>
                                      <p:to>
                                        <p:strVal val="hidden"/>
                                      </p:to>
                                    </p:set>
                                  </p:childTnLst>
                                </p:cTn>
                              </p:par>
                              <p:par>
                                <p:cTn id="1160" presetID="2" presetClass="entr" presetSubtype="4" fill="hold" grpId="0" nodeType="withEffect">
                                  <p:stCondLst>
                                    <p:cond delay="0"/>
                                  </p:stCondLst>
                                  <p:childTnLst>
                                    <p:set>
                                      <p:cBhvr>
                                        <p:cTn id="1161" dur="1" fill="hold">
                                          <p:stCondLst>
                                            <p:cond delay="0"/>
                                          </p:stCondLst>
                                        </p:cTn>
                                        <p:tgtEl>
                                          <p:spTgt spid="83"/>
                                        </p:tgtEl>
                                        <p:attrNameLst>
                                          <p:attrName>style.visibility</p:attrName>
                                        </p:attrNameLst>
                                      </p:cBhvr>
                                      <p:to>
                                        <p:strVal val="visible"/>
                                      </p:to>
                                    </p:set>
                                    <p:anim calcmode="lin" valueType="num">
                                      <p:cBhvr additive="base">
                                        <p:cTn id="1162" dur="4000" fill="hold"/>
                                        <p:tgtEl>
                                          <p:spTgt spid="83"/>
                                        </p:tgtEl>
                                        <p:attrNameLst>
                                          <p:attrName>ppt_x</p:attrName>
                                        </p:attrNameLst>
                                      </p:cBhvr>
                                      <p:tavLst>
                                        <p:tav tm="0">
                                          <p:val>
                                            <p:strVal val="#ppt_x"/>
                                          </p:val>
                                        </p:tav>
                                        <p:tav tm="100000">
                                          <p:val>
                                            <p:strVal val="#ppt_x"/>
                                          </p:val>
                                        </p:tav>
                                      </p:tavLst>
                                    </p:anim>
                                    <p:anim calcmode="lin" valueType="num">
                                      <p:cBhvr additive="base">
                                        <p:cTn id="1163" dur="4000" fill="hold"/>
                                        <p:tgtEl>
                                          <p:spTgt spid="83"/>
                                        </p:tgtEl>
                                        <p:attrNameLst>
                                          <p:attrName>ppt_y</p:attrName>
                                        </p:attrNameLst>
                                      </p:cBhvr>
                                      <p:tavLst>
                                        <p:tav tm="0">
                                          <p:val>
                                            <p:strVal val="1+#ppt_h/2"/>
                                          </p:val>
                                        </p:tav>
                                        <p:tav tm="100000">
                                          <p:val>
                                            <p:strVal val="#ppt_y"/>
                                          </p:val>
                                        </p:tav>
                                      </p:tavLst>
                                    </p:anim>
                                  </p:childTnLst>
                                </p:cTn>
                              </p:par>
                              <p:par>
                                <p:cTn id="1164" presetID="19" presetClass="entr" presetSubtype="5" fill="hold" grpId="1" nodeType="withEffect">
                                  <p:stCondLst>
                                    <p:cond delay="0"/>
                                  </p:stCondLst>
                                  <p:childTnLst>
                                    <p:set>
                                      <p:cBhvr>
                                        <p:cTn id="1165" dur="1" fill="hold">
                                          <p:stCondLst>
                                            <p:cond delay="0"/>
                                          </p:stCondLst>
                                        </p:cTn>
                                        <p:tgtEl>
                                          <p:spTgt spid="83"/>
                                        </p:tgtEl>
                                        <p:attrNameLst>
                                          <p:attrName>style.visibility</p:attrName>
                                        </p:attrNameLst>
                                      </p:cBhvr>
                                      <p:to>
                                        <p:strVal val="visible"/>
                                      </p:to>
                                    </p:set>
                                    <p:anim calcmode="lin" valueType="num">
                                      <p:cBhvr>
                                        <p:cTn id="1166" dur="4000" fill="hold"/>
                                        <p:tgtEl>
                                          <p:spTgt spid="83"/>
                                        </p:tgtEl>
                                        <p:attrNameLst>
                                          <p:attrName>ppt_w</p:attrName>
                                        </p:attrNameLst>
                                      </p:cBhvr>
                                      <p:tavLst>
                                        <p:tav tm="0">
                                          <p:val>
                                            <p:strVal val="#ppt_w"/>
                                          </p:val>
                                        </p:tav>
                                        <p:tav tm="100000">
                                          <p:val>
                                            <p:strVal val="#ppt_w"/>
                                          </p:val>
                                        </p:tav>
                                      </p:tavLst>
                                    </p:anim>
                                    <p:anim calcmode="lin" valueType="num">
                                      <p:cBhvr>
                                        <p:cTn id="1167" dur="4000" fill="hold"/>
                                        <p:tgtEl>
                                          <p:spTgt spid="83"/>
                                        </p:tgtEl>
                                        <p:attrNameLst>
                                          <p:attrName>ppt_h</p:attrName>
                                        </p:attrNameLst>
                                      </p:cBhvr>
                                      <p:tavLst>
                                        <p:tav tm="0" fmla="#ppt_h*sin(2.5*pi*$)">
                                          <p:val>
                                            <p:fltVal val="0"/>
                                          </p:val>
                                        </p:tav>
                                        <p:tav tm="100000">
                                          <p:val>
                                            <p:fltVal val="1"/>
                                          </p:val>
                                        </p:tav>
                                      </p:tavLst>
                                    </p:anim>
                                  </p:childTnLst>
                                </p:cTn>
                              </p:par>
                              <p:par>
                                <p:cTn id="1168" presetID="2" presetClass="exit" presetSubtype="1" fill="hold" grpId="2" nodeType="withEffect">
                                  <p:stCondLst>
                                    <p:cond delay="0"/>
                                  </p:stCondLst>
                                  <p:childTnLst>
                                    <p:anim calcmode="lin" valueType="num">
                                      <p:cBhvr additive="base">
                                        <p:cTn id="1169" dur="4500"/>
                                        <p:tgtEl>
                                          <p:spTgt spid="83"/>
                                        </p:tgtEl>
                                        <p:attrNameLst>
                                          <p:attrName>ppt_x</p:attrName>
                                        </p:attrNameLst>
                                      </p:cBhvr>
                                      <p:tavLst>
                                        <p:tav tm="0">
                                          <p:val>
                                            <p:strVal val="ppt_x"/>
                                          </p:val>
                                        </p:tav>
                                        <p:tav tm="100000">
                                          <p:val>
                                            <p:strVal val="ppt_x"/>
                                          </p:val>
                                        </p:tav>
                                      </p:tavLst>
                                    </p:anim>
                                    <p:anim calcmode="lin" valueType="num">
                                      <p:cBhvr additive="base">
                                        <p:cTn id="1170" dur="4500"/>
                                        <p:tgtEl>
                                          <p:spTgt spid="83"/>
                                        </p:tgtEl>
                                        <p:attrNameLst>
                                          <p:attrName>ppt_y</p:attrName>
                                        </p:attrNameLst>
                                      </p:cBhvr>
                                      <p:tavLst>
                                        <p:tav tm="0">
                                          <p:val>
                                            <p:strVal val="ppt_y"/>
                                          </p:val>
                                        </p:tav>
                                        <p:tav tm="100000">
                                          <p:val>
                                            <p:strVal val="0-ppt_h/2"/>
                                          </p:val>
                                        </p:tav>
                                      </p:tavLst>
                                    </p:anim>
                                    <p:set>
                                      <p:cBhvr>
                                        <p:cTn id="1171" dur="1" fill="hold">
                                          <p:stCondLst>
                                            <p:cond delay="4499"/>
                                          </p:stCondLst>
                                        </p:cTn>
                                        <p:tgtEl>
                                          <p:spTgt spid="83"/>
                                        </p:tgtEl>
                                        <p:attrNameLst>
                                          <p:attrName>style.visibility</p:attrName>
                                        </p:attrNameLst>
                                      </p:cBhvr>
                                      <p:to>
                                        <p:strVal val="hidden"/>
                                      </p:to>
                                    </p:set>
                                  </p:childTnLst>
                                </p:cTn>
                              </p:par>
                              <p:par>
                                <p:cTn id="1172" presetID="3" presetClass="exit" presetSubtype="10" fill="hold" grpId="3" nodeType="withEffect">
                                  <p:stCondLst>
                                    <p:cond delay="0"/>
                                  </p:stCondLst>
                                  <p:childTnLst>
                                    <p:animEffect transition="out" filter="blinds(horizontal)">
                                      <p:cBhvr>
                                        <p:cTn id="1173" dur="6000"/>
                                        <p:tgtEl>
                                          <p:spTgt spid="83"/>
                                        </p:tgtEl>
                                      </p:cBhvr>
                                    </p:animEffect>
                                    <p:set>
                                      <p:cBhvr>
                                        <p:cTn id="1174" dur="1" fill="hold">
                                          <p:stCondLst>
                                            <p:cond delay="5999"/>
                                          </p:stCondLst>
                                        </p:cTn>
                                        <p:tgtEl>
                                          <p:spTgt spid="83"/>
                                        </p:tgtEl>
                                        <p:attrNameLst>
                                          <p:attrName>style.visibility</p:attrName>
                                        </p:attrNameLst>
                                      </p:cBhvr>
                                      <p:to>
                                        <p:strVal val="hidden"/>
                                      </p:to>
                                    </p:set>
                                  </p:childTnLst>
                                </p:cTn>
                              </p:par>
                              <p:par>
                                <p:cTn id="1175" presetID="2" presetClass="entr" presetSubtype="4" fill="hold" grpId="0" nodeType="withEffect">
                                  <p:stCondLst>
                                    <p:cond delay="0"/>
                                  </p:stCondLst>
                                  <p:childTnLst>
                                    <p:set>
                                      <p:cBhvr>
                                        <p:cTn id="1176" dur="1" fill="hold">
                                          <p:stCondLst>
                                            <p:cond delay="0"/>
                                          </p:stCondLst>
                                        </p:cTn>
                                        <p:tgtEl>
                                          <p:spTgt spid="92"/>
                                        </p:tgtEl>
                                        <p:attrNameLst>
                                          <p:attrName>style.visibility</p:attrName>
                                        </p:attrNameLst>
                                      </p:cBhvr>
                                      <p:to>
                                        <p:strVal val="visible"/>
                                      </p:to>
                                    </p:set>
                                    <p:anim calcmode="lin" valueType="num">
                                      <p:cBhvr additive="base">
                                        <p:cTn id="1177" dur="4000" fill="hold"/>
                                        <p:tgtEl>
                                          <p:spTgt spid="92"/>
                                        </p:tgtEl>
                                        <p:attrNameLst>
                                          <p:attrName>ppt_x</p:attrName>
                                        </p:attrNameLst>
                                      </p:cBhvr>
                                      <p:tavLst>
                                        <p:tav tm="0">
                                          <p:val>
                                            <p:strVal val="#ppt_x"/>
                                          </p:val>
                                        </p:tav>
                                        <p:tav tm="100000">
                                          <p:val>
                                            <p:strVal val="#ppt_x"/>
                                          </p:val>
                                        </p:tav>
                                      </p:tavLst>
                                    </p:anim>
                                    <p:anim calcmode="lin" valueType="num">
                                      <p:cBhvr additive="base">
                                        <p:cTn id="1178" dur="4000" fill="hold"/>
                                        <p:tgtEl>
                                          <p:spTgt spid="92"/>
                                        </p:tgtEl>
                                        <p:attrNameLst>
                                          <p:attrName>ppt_y</p:attrName>
                                        </p:attrNameLst>
                                      </p:cBhvr>
                                      <p:tavLst>
                                        <p:tav tm="0">
                                          <p:val>
                                            <p:strVal val="1+#ppt_h/2"/>
                                          </p:val>
                                        </p:tav>
                                        <p:tav tm="100000">
                                          <p:val>
                                            <p:strVal val="#ppt_y"/>
                                          </p:val>
                                        </p:tav>
                                      </p:tavLst>
                                    </p:anim>
                                  </p:childTnLst>
                                </p:cTn>
                              </p:par>
                              <p:par>
                                <p:cTn id="1179" presetID="19" presetClass="entr" presetSubtype="5" fill="hold" grpId="1" nodeType="withEffect">
                                  <p:stCondLst>
                                    <p:cond delay="0"/>
                                  </p:stCondLst>
                                  <p:childTnLst>
                                    <p:set>
                                      <p:cBhvr>
                                        <p:cTn id="1180" dur="1" fill="hold">
                                          <p:stCondLst>
                                            <p:cond delay="0"/>
                                          </p:stCondLst>
                                        </p:cTn>
                                        <p:tgtEl>
                                          <p:spTgt spid="92"/>
                                        </p:tgtEl>
                                        <p:attrNameLst>
                                          <p:attrName>style.visibility</p:attrName>
                                        </p:attrNameLst>
                                      </p:cBhvr>
                                      <p:to>
                                        <p:strVal val="visible"/>
                                      </p:to>
                                    </p:set>
                                    <p:anim calcmode="lin" valueType="num">
                                      <p:cBhvr>
                                        <p:cTn id="1181" dur="4000" fill="hold"/>
                                        <p:tgtEl>
                                          <p:spTgt spid="92"/>
                                        </p:tgtEl>
                                        <p:attrNameLst>
                                          <p:attrName>ppt_w</p:attrName>
                                        </p:attrNameLst>
                                      </p:cBhvr>
                                      <p:tavLst>
                                        <p:tav tm="0">
                                          <p:val>
                                            <p:strVal val="#ppt_w"/>
                                          </p:val>
                                        </p:tav>
                                        <p:tav tm="100000">
                                          <p:val>
                                            <p:strVal val="#ppt_w"/>
                                          </p:val>
                                        </p:tav>
                                      </p:tavLst>
                                    </p:anim>
                                    <p:anim calcmode="lin" valueType="num">
                                      <p:cBhvr>
                                        <p:cTn id="1182" dur="4000" fill="hold"/>
                                        <p:tgtEl>
                                          <p:spTgt spid="92"/>
                                        </p:tgtEl>
                                        <p:attrNameLst>
                                          <p:attrName>ppt_h</p:attrName>
                                        </p:attrNameLst>
                                      </p:cBhvr>
                                      <p:tavLst>
                                        <p:tav tm="0" fmla="#ppt_h*sin(2.5*pi*$)">
                                          <p:val>
                                            <p:fltVal val="0"/>
                                          </p:val>
                                        </p:tav>
                                        <p:tav tm="100000">
                                          <p:val>
                                            <p:fltVal val="1"/>
                                          </p:val>
                                        </p:tav>
                                      </p:tavLst>
                                    </p:anim>
                                  </p:childTnLst>
                                </p:cTn>
                              </p:par>
                              <p:par>
                                <p:cTn id="1183" presetID="2" presetClass="exit" presetSubtype="1" fill="hold" grpId="2" nodeType="withEffect">
                                  <p:stCondLst>
                                    <p:cond delay="0"/>
                                  </p:stCondLst>
                                  <p:childTnLst>
                                    <p:anim calcmode="lin" valueType="num">
                                      <p:cBhvr additive="base">
                                        <p:cTn id="1184" dur="4500"/>
                                        <p:tgtEl>
                                          <p:spTgt spid="92"/>
                                        </p:tgtEl>
                                        <p:attrNameLst>
                                          <p:attrName>ppt_x</p:attrName>
                                        </p:attrNameLst>
                                      </p:cBhvr>
                                      <p:tavLst>
                                        <p:tav tm="0">
                                          <p:val>
                                            <p:strVal val="ppt_x"/>
                                          </p:val>
                                        </p:tav>
                                        <p:tav tm="100000">
                                          <p:val>
                                            <p:strVal val="ppt_x"/>
                                          </p:val>
                                        </p:tav>
                                      </p:tavLst>
                                    </p:anim>
                                    <p:anim calcmode="lin" valueType="num">
                                      <p:cBhvr additive="base">
                                        <p:cTn id="1185" dur="4500"/>
                                        <p:tgtEl>
                                          <p:spTgt spid="92"/>
                                        </p:tgtEl>
                                        <p:attrNameLst>
                                          <p:attrName>ppt_y</p:attrName>
                                        </p:attrNameLst>
                                      </p:cBhvr>
                                      <p:tavLst>
                                        <p:tav tm="0">
                                          <p:val>
                                            <p:strVal val="ppt_y"/>
                                          </p:val>
                                        </p:tav>
                                        <p:tav tm="100000">
                                          <p:val>
                                            <p:strVal val="0-ppt_h/2"/>
                                          </p:val>
                                        </p:tav>
                                      </p:tavLst>
                                    </p:anim>
                                    <p:set>
                                      <p:cBhvr>
                                        <p:cTn id="1186" dur="1" fill="hold">
                                          <p:stCondLst>
                                            <p:cond delay="4499"/>
                                          </p:stCondLst>
                                        </p:cTn>
                                        <p:tgtEl>
                                          <p:spTgt spid="92"/>
                                        </p:tgtEl>
                                        <p:attrNameLst>
                                          <p:attrName>style.visibility</p:attrName>
                                        </p:attrNameLst>
                                      </p:cBhvr>
                                      <p:to>
                                        <p:strVal val="hidden"/>
                                      </p:to>
                                    </p:set>
                                  </p:childTnLst>
                                </p:cTn>
                              </p:par>
                              <p:par>
                                <p:cTn id="1187" presetID="3" presetClass="exit" presetSubtype="10" fill="hold" grpId="3" nodeType="withEffect">
                                  <p:stCondLst>
                                    <p:cond delay="0"/>
                                  </p:stCondLst>
                                  <p:childTnLst>
                                    <p:animEffect transition="out" filter="blinds(horizontal)">
                                      <p:cBhvr>
                                        <p:cTn id="1188" dur="6000"/>
                                        <p:tgtEl>
                                          <p:spTgt spid="92"/>
                                        </p:tgtEl>
                                      </p:cBhvr>
                                    </p:animEffect>
                                    <p:set>
                                      <p:cBhvr>
                                        <p:cTn id="1189" dur="1" fill="hold">
                                          <p:stCondLst>
                                            <p:cond delay="5999"/>
                                          </p:stCondLst>
                                        </p:cTn>
                                        <p:tgtEl>
                                          <p:spTgt spid="92"/>
                                        </p:tgtEl>
                                        <p:attrNameLst>
                                          <p:attrName>style.visibility</p:attrName>
                                        </p:attrNameLst>
                                      </p:cBhvr>
                                      <p:to>
                                        <p:strVal val="hidden"/>
                                      </p:to>
                                    </p:set>
                                  </p:childTnLst>
                                </p:cTn>
                              </p:par>
                              <p:par>
                                <p:cTn id="1190" presetID="2" presetClass="entr" presetSubtype="4" fill="hold" grpId="0" nodeType="withEffect">
                                  <p:stCondLst>
                                    <p:cond delay="0"/>
                                  </p:stCondLst>
                                  <p:childTnLst>
                                    <p:set>
                                      <p:cBhvr>
                                        <p:cTn id="1191" dur="1" fill="hold">
                                          <p:stCondLst>
                                            <p:cond delay="0"/>
                                          </p:stCondLst>
                                        </p:cTn>
                                        <p:tgtEl>
                                          <p:spTgt spid="88"/>
                                        </p:tgtEl>
                                        <p:attrNameLst>
                                          <p:attrName>style.visibility</p:attrName>
                                        </p:attrNameLst>
                                      </p:cBhvr>
                                      <p:to>
                                        <p:strVal val="visible"/>
                                      </p:to>
                                    </p:set>
                                    <p:anim calcmode="lin" valueType="num">
                                      <p:cBhvr additive="base">
                                        <p:cTn id="1192" dur="4000" fill="hold"/>
                                        <p:tgtEl>
                                          <p:spTgt spid="88"/>
                                        </p:tgtEl>
                                        <p:attrNameLst>
                                          <p:attrName>ppt_x</p:attrName>
                                        </p:attrNameLst>
                                      </p:cBhvr>
                                      <p:tavLst>
                                        <p:tav tm="0">
                                          <p:val>
                                            <p:strVal val="#ppt_x"/>
                                          </p:val>
                                        </p:tav>
                                        <p:tav tm="100000">
                                          <p:val>
                                            <p:strVal val="#ppt_x"/>
                                          </p:val>
                                        </p:tav>
                                      </p:tavLst>
                                    </p:anim>
                                    <p:anim calcmode="lin" valueType="num">
                                      <p:cBhvr additive="base">
                                        <p:cTn id="1193" dur="4000" fill="hold"/>
                                        <p:tgtEl>
                                          <p:spTgt spid="88"/>
                                        </p:tgtEl>
                                        <p:attrNameLst>
                                          <p:attrName>ppt_y</p:attrName>
                                        </p:attrNameLst>
                                      </p:cBhvr>
                                      <p:tavLst>
                                        <p:tav tm="0">
                                          <p:val>
                                            <p:strVal val="1+#ppt_h/2"/>
                                          </p:val>
                                        </p:tav>
                                        <p:tav tm="100000">
                                          <p:val>
                                            <p:strVal val="#ppt_y"/>
                                          </p:val>
                                        </p:tav>
                                      </p:tavLst>
                                    </p:anim>
                                  </p:childTnLst>
                                </p:cTn>
                              </p:par>
                              <p:par>
                                <p:cTn id="1194" presetID="19" presetClass="entr" presetSubtype="5" fill="hold" grpId="1" nodeType="withEffect">
                                  <p:stCondLst>
                                    <p:cond delay="0"/>
                                  </p:stCondLst>
                                  <p:childTnLst>
                                    <p:set>
                                      <p:cBhvr>
                                        <p:cTn id="1195" dur="1" fill="hold">
                                          <p:stCondLst>
                                            <p:cond delay="0"/>
                                          </p:stCondLst>
                                        </p:cTn>
                                        <p:tgtEl>
                                          <p:spTgt spid="88"/>
                                        </p:tgtEl>
                                        <p:attrNameLst>
                                          <p:attrName>style.visibility</p:attrName>
                                        </p:attrNameLst>
                                      </p:cBhvr>
                                      <p:to>
                                        <p:strVal val="visible"/>
                                      </p:to>
                                    </p:set>
                                    <p:anim calcmode="lin" valueType="num">
                                      <p:cBhvr>
                                        <p:cTn id="1196" dur="4000" fill="hold"/>
                                        <p:tgtEl>
                                          <p:spTgt spid="88"/>
                                        </p:tgtEl>
                                        <p:attrNameLst>
                                          <p:attrName>ppt_w</p:attrName>
                                        </p:attrNameLst>
                                      </p:cBhvr>
                                      <p:tavLst>
                                        <p:tav tm="0">
                                          <p:val>
                                            <p:strVal val="#ppt_w"/>
                                          </p:val>
                                        </p:tav>
                                        <p:tav tm="100000">
                                          <p:val>
                                            <p:strVal val="#ppt_w"/>
                                          </p:val>
                                        </p:tav>
                                      </p:tavLst>
                                    </p:anim>
                                    <p:anim calcmode="lin" valueType="num">
                                      <p:cBhvr>
                                        <p:cTn id="1197" dur="4000" fill="hold"/>
                                        <p:tgtEl>
                                          <p:spTgt spid="88"/>
                                        </p:tgtEl>
                                        <p:attrNameLst>
                                          <p:attrName>ppt_h</p:attrName>
                                        </p:attrNameLst>
                                      </p:cBhvr>
                                      <p:tavLst>
                                        <p:tav tm="0" fmla="#ppt_h*sin(2.5*pi*$)">
                                          <p:val>
                                            <p:fltVal val="0"/>
                                          </p:val>
                                        </p:tav>
                                        <p:tav tm="100000">
                                          <p:val>
                                            <p:fltVal val="1"/>
                                          </p:val>
                                        </p:tav>
                                      </p:tavLst>
                                    </p:anim>
                                  </p:childTnLst>
                                </p:cTn>
                              </p:par>
                              <p:par>
                                <p:cTn id="1198" presetID="2" presetClass="exit" presetSubtype="1" fill="hold" grpId="2" nodeType="withEffect">
                                  <p:stCondLst>
                                    <p:cond delay="0"/>
                                  </p:stCondLst>
                                  <p:childTnLst>
                                    <p:anim calcmode="lin" valueType="num">
                                      <p:cBhvr additive="base">
                                        <p:cTn id="1199" dur="4500"/>
                                        <p:tgtEl>
                                          <p:spTgt spid="88"/>
                                        </p:tgtEl>
                                        <p:attrNameLst>
                                          <p:attrName>ppt_x</p:attrName>
                                        </p:attrNameLst>
                                      </p:cBhvr>
                                      <p:tavLst>
                                        <p:tav tm="0">
                                          <p:val>
                                            <p:strVal val="ppt_x"/>
                                          </p:val>
                                        </p:tav>
                                        <p:tav tm="100000">
                                          <p:val>
                                            <p:strVal val="ppt_x"/>
                                          </p:val>
                                        </p:tav>
                                      </p:tavLst>
                                    </p:anim>
                                    <p:anim calcmode="lin" valueType="num">
                                      <p:cBhvr additive="base">
                                        <p:cTn id="1200" dur="4500"/>
                                        <p:tgtEl>
                                          <p:spTgt spid="88"/>
                                        </p:tgtEl>
                                        <p:attrNameLst>
                                          <p:attrName>ppt_y</p:attrName>
                                        </p:attrNameLst>
                                      </p:cBhvr>
                                      <p:tavLst>
                                        <p:tav tm="0">
                                          <p:val>
                                            <p:strVal val="ppt_y"/>
                                          </p:val>
                                        </p:tav>
                                        <p:tav tm="100000">
                                          <p:val>
                                            <p:strVal val="0-ppt_h/2"/>
                                          </p:val>
                                        </p:tav>
                                      </p:tavLst>
                                    </p:anim>
                                    <p:set>
                                      <p:cBhvr>
                                        <p:cTn id="1201" dur="1" fill="hold">
                                          <p:stCondLst>
                                            <p:cond delay="4499"/>
                                          </p:stCondLst>
                                        </p:cTn>
                                        <p:tgtEl>
                                          <p:spTgt spid="88"/>
                                        </p:tgtEl>
                                        <p:attrNameLst>
                                          <p:attrName>style.visibility</p:attrName>
                                        </p:attrNameLst>
                                      </p:cBhvr>
                                      <p:to>
                                        <p:strVal val="hidden"/>
                                      </p:to>
                                    </p:set>
                                  </p:childTnLst>
                                </p:cTn>
                              </p:par>
                              <p:par>
                                <p:cTn id="1202" presetID="3" presetClass="exit" presetSubtype="10" fill="hold" grpId="3" nodeType="withEffect">
                                  <p:stCondLst>
                                    <p:cond delay="0"/>
                                  </p:stCondLst>
                                  <p:childTnLst>
                                    <p:animEffect transition="out" filter="blinds(horizontal)">
                                      <p:cBhvr>
                                        <p:cTn id="1203" dur="6000"/>
                                        <p:tgtEl>
                                          <p:spTgt spid="88"/>
                                        </p:tgtEl>
                                      </p:cBhvr>
                                    </p:animEffect>
                                    <p:set>
                                      <p:cBhvr>
                                        <p:cTn id="1204" dur="1" fill="hold">
                                          <p:stCondLst>
                                            <p:cond delay="5999"/>
                                          </p:stCondLst>
                                        </p:cTn>
                                        <p:tgtEl>
                                          <p:spTgt spid="88"/>
                                        </p:tgtEl>
                                        <p:attrNameLst>
                                          <p:attrName>style.visibility</p:attrName>
                                        </p:attrNameLst>
                                      </p:cBhvr>
                                      <p:to>
                                        <p:strVal val="hidden"/>
                                      </p:to>
                                    </p:set>
                                  </p:childTnLst>
                                </p:cTn>
                              </p:par>
                              <p:par>
                                <p:cTn id="1205" presetID="23" presetClass="entr" presetSubtype="272" fill="hold" nodeType="withEffect">
                                  <p:stCondLst>
                                    <p:cond delay="250"/>
                                  </p:stCondLst>
                                  <p:childTnLst>
                                    <p:set>
                                      <p:cBhvr>
                                        <p:cTn id="1206" dur="1" fill="hold">
                                          <p:stCondLst>
                                            <p:cond delay="0"/>
                                          </p:stCondLst>
                                        </p:cTn>
                                        <p:tgtEl>
                                          <p:spTgt spid="94"/>
                                        </p:tgtEl>
                                        <p:attrNameLst>
                                          <p:attrName>style.visibility</p:attrName>
                                        </p:attrNameLst>
                                      </p:cBhvr>
                                      <p:to>
                                        <p:strVal val="visible"/>
                                      </p:to>
                                    </p:set>
                                    <p:anim calcmode="lin" valueType="num">
                                      <p:cBhvr>
                                        <p:cTn id="1207" dur="4250" fill="hold"/>
                                        <p:tgtEl>
                                          <p:spTgt spid="94"/>
                                        </p:tgtEl>
                                        <p:attrNameLst>
                                          <p:attrName>ppt_w</p:attrName>
                                        </p:attrNameLst>
                                      </p:cBhvr>
                                      <p:tavLst>
                                        <p:tav tm="0">
                                          <p:val>
                                            <p:strVal val="2/3*#ppt_w"/>
                                          </p:val>
                                        </p:tav>
                                        <p:tav tm="100000">
                                          <p:val>
                                            <p:strVal val="#ppt_w"/>
                                          </p:val>
                                        </p:tav>
                                      </p:tavLst>
                                    </p:anim>
                                    <p:anim calcmode="lin" valueType="num">
                                      <p:cBhvr>
                                        <p:cTn id="1208" dur="4250" fill="hold"/>
                                        <p:tgtEl>
                                          <p:spTgt spid="94"/>
                                        </p:tgtEl>
                                        <p:attrNameLst>
                                          <p:attrName>ppt_h</p:attrName>
                                        </p:attrNameLst>
                                      </p:cBhvr>
                                      <p:tavLst>
                                        <p:tav tm="0">
                                          <p:val>
                                            <p:strVal val="2/3*#ppt_h"/>
                                          </p:val>
                                        </p:tav>
                                        <p:tav tm="100000">
                                          <p:val>
                                            <p:strVal val="#ppt_h"/>
                                          </p:val>
                                        </p:tav>
                                      </p:tavLst>
                                    </p:anim>
                                  </p:childTnLst>
                                </p:cTn>
                              </p:par>
                              <p:par>
                                <p:cTn id="1209" presetID="16" presetClass="entr" presetSubtype="42" fill="hold" nodeType="withEffect">
                                  <p:stCondLst>
                                    <p:cond delay="250"/>
                                  </p:stCondLst>
                                  <p:childTnLst>
                                    <p:set>
                                      <p:cBhvr>
                                        <p:cTn id="1210" dur="1" fill="hold">
                                          <p:stCondLst>
                                            <p:cond delay="0"/>
                                          </p:stCondLst>
                                        </p:cTn>
                                        <p:tgtEl>
                                          <p:spTgt spid="94"/>
                                        </p:tgtEl>
                                        <p:attrNameLst>
                                          <p:attrName>style.visibility</p:attrName>
                                        </p:attrNameLst>
                                      </p:cBhvr>
                                      <p:to>
                                        <p:strVal val="visible"/>
                                      </p:to>
                                    </p:set>
                                    <p:animEffect transition="in" filter="barn(outHorizontal)">
                                      <p:cBhvr>
                                        <p:cTn id="1211" dur="4250"/>
                                        <p:tgtEl>
                                          <p:spTgt spid="94"/>
                                        </p:tgtEl>
                                      </p:cBhvr>
                                    </p:animEffect>
                                  </p:childTnLst>
                                </p:cTn>
                              </p:par>
                              <p:par>
                                <p:cTn id="1212" presetID="9" presetClass="emph" presetSubtype="0" grpId="0" nodeType="withEffect">
                                  <p:stCondLst>
                                    <p:cond delay="0"/>
                                  </p:stCondLst>
                                  <p:childTnLst>
                                    <p:set>
                                      <p:cBhvr rctx="PPT">
                                        <p:cTn id="1213" dur="indefinite"/>
                                        <p:tgtEl>
                                          <p:spTgt spid="93"/>
                                        </p:tgtEl>
                                        <p:attrNameLst>
                                          <p:attrName>style.opacity</p:attrName>
                                        </p:attrNameLst>
                                      </p:cBhvr>
                                      <p:to>
                                        <p:strVal val="0"/>
                                      </p:to>
                                    </p:set>
                                    <p:animEffect filter="image" prLst="opacity: 0">
                                      <p:cBhvr rctx="IE">
                                        <p:cTn id="1214" dur="indefinite"/>
                                        <p:tgtEl>
                                          <p:spTgt spid="9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 grpId="2" animBg="1"/>
      <p:bldP spid="2" grpId="3" animBg="1"/>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58" grpId="0" animBg="1"/>
      <p:bldP spid="58" grpId="1" animBg="1"/>
      <p:bldP spid="58" grpId="2" animBg="1"/>
      <p:bldP spid="58" grpId="3" animBg="1"/>
      <p:bldP spid="59" grpId="0" animBg="1"/>
      <p:bldP spid="59" grpId="1" animBg="1"/>
      <p:bldP spid="59" grpId="2" animBg="1"/>
      <p:bldP spid="59" grpId="3" animBg="1"/>
      <p:bldP spid="60" grpId="0" animBg="1"/>
      <p:bldP spid="60" grpId="1" animBg="1"/>
      <p:bldP spid="60" grpId="2" animBg="1"/>
      <p:bldP spid="60" grpId="3" animBg="1"/>
      <p:bldP spid="61" grpId="0" animBg="1"/>
      <p:bldP spid="61" grpId="1" animBg="1"/>
      <p:bldP spid="61" grpId="2" animBg="1"/>
      <p:bldP spid="61" grpId="3" animBg="1"/>
      <p:bldP spid="62" grpId="0" animBg="1"/>
      <p:bldP spid="62" grpId="1" animBg="1"/>
      <p:bldP spid="62" grpId="2" animBg="1"/>
      <p:bldP spid="62" grpId="3" animBg="1"/>
      <p:bldP spid="53" grpId="0" animBg="1"/>
      <p:bldP spid="53" grpId="1" animBg="1"/>
      <p:bldP spid="53" grpId="2" animBg="1"/>
      <p:bldP spid="53" grpId="3" animBg="1"/>
      <p:bldP spid="54" grpId="0" animBg="1"/>
      <p:bldP spid="54" grpId="1" animBg="1"/>
      <p:bldP spid="54" grpId="2" animBg="1"/>
      <p:bldP spid="54" grpId="3" animBg="1"/>
      <p:bldP spid="55" grpId="0" animBg="1"/>
      <p:bldP spid="55" grpId="1" animBg="1"/>
      <p:bldP spid="55" grpId="2" animBg="1"/>
      <p:bldP spid="55" grpId="3" animBg="1"/>
      <p:bldP spid="56" grpId="0" animBg="1"/>
      <p:bldP spid="56" grpId="1" animBg="1"/>
      <p:bldP spid="56" grpId="2" animBg="1"/>
      <p:bldP spid="56" grpId="3" animBg="1"/>
      <p:bldP spid="57" grpId="0" animBg="1"/>
      <p:bldP spid="57" grpId="1" animBg="1"/>
      <p:bldP spid="57" grpId="2" animBg="1"/>
      <p:bldP spid="57" grpId="3" animBg="1"/>
      <p:bldP spid="46" grpId="0" animBg="1"/>
      <p:bldP spid="46" grpId="1" animBg="1"/>
      <p:bldP spid="46" grpId="2" animBg="1"/>
      <p:bldP spid="46" grpId="3" animBg="1"/>
      <p:bldP spid="47" grpId="0" animBg="1"/>
      <p:bldP spid="47" grpId="1" animBg="1"/>
      <p:bldP spid="47" grpId="2" animBg="1"/>
      <p:bldP spid="47" grpId="3" animBg="1"/>
      <p:bldP spid="48" grpId="0" animBg="1"/>
      <p:bldP spid="48" grpId="1" animBg="1"/>
      <p:bldP spid="48" grpId="2" animBg="1"/>
      <p:bldP spid="48" grpId="3" animBg="1"/>
      <p:bldP spid="49" grpId="0" animBg="1"/>
      <p:bldP spid="49" grpId="1" animBg="1"/>
      <p:bldP spid="49" grpId="2" animBg="1"/>
      <p:bldP spid="49" grpId="3" animBg="1"/>
      <p:bldP spid="50" grpId="0" animBg="1"/>
      <p:bldP spid="50" grpId="1" animBg="1"/>
      <p:bldP spid="50" grpId="2" animBg="1"/>
      <p:bldP spid="50" grpId="3" animBg="1"/>
      <p:bldP spid="41" grpId="0" animBg="1"/>
      <p:bldP spid="41" grpId="1" animBg="1"/>
      <p:bldP spid="41" grpId="2" animBg="1"/>
      <p:bldP spid="41" grpId="3" animBg="1"/>
      <p:bldP spid="42" grpId="0" animBg="1"/>
      <p:bldP spid="42" grpId="1" animBg="1"/>
      <p:bldP spid="42" grpId="2" animBg="1"/>
      <p:bldP spid="42" grpId="3" animBg="1"/>
      <p:bldP spid="43" grpId="0" animBg="1"/>
      <p:bldP spid="43" grpId="1" animBg="1"/>
      <p:bldP spid="43" grpId="2" animBg="1"/>
      <p:bldP spid="43" grpId="3" animBg="1"/>
      <p:bldP spid="44" grpId="0" animBg="1"/>
      <p:bldP spid="44" grpId="1" animBg="1"/>
      <p:bldP spid="44" grpId="2" animBg="1"/>
      <p:bldP spid="44" grpId="3" animBg="1"/>
      <p:bldP spid="45" grpId="0" animBg="1"/>
      <p:bldP spid="45" grpId="1" animBg="1"/>
      <p:bldP spid="45" grpId="2" animBg="1"/>
      <p:bldP spid="45" grpId="3" animBg="1"/>
      <p:bldP spid="114" grpId="0" animBg="1"/>
      <p:bldP spid="114" grpId="1" animBg="1"/>
      <p:bldP spid="114" grpId="2" animBg="1"/>
      <p:bldP spid="114" grpId="3" animBg="1"/>
      <p:bldP spid="115" grpId="0" animBg="1"/>
      <p:bldP spid="115" grpId="1" animBg="1"/>
      <p:bldP spid="115" grpId="2" animBg="1"/>
      <p:bldP spid="115" grpId="3" animBg="1"/>
      <p:bldP spid="116" grpId="0" animBg="1"/>
      <p:bldP spid="116" grpId="1" animBg="1"/>
      <p:bldP spid="116" grpId="2" animBg="1"/>
      <p:bldP spid="116" grpId="3" animBg="1"/>
      <p:bldP spid="117" grpId="0" animBg="1"/>
      <p:bldP spid="117" grpId="1" animBg="1"/>
      <p:bldP spid="117" grpId="2" animBg="1"/>
      <p:bldP spid="117" grpId="3" animBg="1"/>
      <p:bldP spid="118" grpId="0" animBg="1"/>
      <p:bldP spid="118" grpId="1" animBg="1"/>
      <p:bldP spid="118" grpId="2" animBg="1"/>
      <p:bldP spid="118" grpId="3" animBg="1"/>
      <p:bldP spid="109" grpId="0" animBg="1"/>
      <p:bldP spid="109" grpId="1" animBg="1"/>
      <p:bldP spid="109" grpId="2" animBg="1"/>
      <p:bldP spid="109" grpId="3" animBg="1"/>
      <p:bldP spid="110" grpId="0" animBg="1"/>
      <p:bldP spid="110" grpId="1" animBg="1"/>
      <p:bldP spid="110" grpId="2" animBg="1"/>
      <p:bldP spid="110" grpId="3" animBg="1"/>
      <p:bldP spid="111" grpId="0" animBg="1"/>
      <p:bldP spid="111" grpId="1" animBg="1"/>
      <p:bldP spid="111" grpId="2" animBg="1"/>
      <p:bldP spid="111" grpId="3" animBg="1"/>
      <p:bldP spid="112" grpId="0" animBg="1"/>
      <p:bldP spid="112" grpId="1" animBg="1"/>
      <p:bldP spid="112" grpId="2" animBg="1"/>
      <p:bldP spid="112" grpId="3" animBg="1"/>
      <p:bldP spid="113" grpId="0" animBg="1"/>
      <p:bldP spid="113" grpId="1" animBg="1"/>
      <p:bldP spid="113" grpId="2" animBg="1"/>
      <p:bldP spid="113" grpId="3" animBg="1"/>
      <p:bldP spid="102" grpId="0" animBg="1"/>
      <p:bldP spid="102" grpId="1" animBg="1"/>
      <p:bldP spid="102" grpId="2" animBg="1"/>
      <p:bldP spid="102" grpId="3" animBg="1"/>
      <p:bldP spid="103" grpId="0" animBg="1"/>
      <p:bldP spid="103" grpId="1" animBg="1"/>
      <p:bldP spid="103" grpId="2" animBg="1"/>
      <p:bldP spid="103" grpId="3" animBg="1"/>
      <p:bldP spid="104" grpId="0" animBg="1"/>
      <p:bldP spid="104" grpId="1" animBg="1"/>
      <p:bldP spid="104" grpId="2" animBg="1"/>
      <p:bldP spid="104" grpId="3" animBg="1"/>
      <p:bldP spid="105" grpId="0" animBg="1"/>
      <p:bldP spid="105" grpId="1" animBg="1"/>
      <p:bldP spid="105" grpId="2" animBg="1"/>
      <p:bldP spid="105" grpId="3" animBg="1"/>
      <p:bldP spid="106" grpId="0" animBg="1"/>
      <p:bldP spid="106" grpId="1" animBg="1"/>
      <p:bldP spid="106" grpId="2" animBg="1"/>
      <p:bldP spid="106" grpId="3" animBg="1"/>
      <p:bldP spid="97" grpId="0" animBg="1"/>
      <p:bldP spid="97" grpId="1" animBg="1"/>
      <p:bldP spid="97" grpId="2" animBg="1"/>
      <p:bldP spid="97" grpId="3" animBg="1"/>
      <p:bldP spid="98" grpId="0" animBg="1"/>
      <p:bldP spid="98" grpId="1" animBg="1"/>
      <p:bldP spid="98" grpId="2" animBg="1"/>
      <p:bldP spid="98" grpId="3" animBg="1"/>
      <p:bldP spid="99" grpId="0" animBg="1"/>
      <p:bldP spid="99" grpId="1" animBg="1"/>
      <p:bldP spid="99" grpId="2" animBg="1"/>
      <p:bldP spid="99" grpId="3" animBg="1"/>
      <p:bldP spid="100" grpId="0" animBg="1"/>
      <p:bldP spid="100" grpId="1" animBg="1"/>
      <p:bldP spid="100" grpId="2" animBg="1"/>
      <p:bldP spid="100" grpId="3" animBg="1"/>
      <p:bldP spid="101" grpId="0" animBg="1"/>
      <p:bldP spid="101" grpId="1" animBg="1"/>
      <p:bldP spid="101" grpId="2" animBg="1"/>
      <p:bldP spid="101" grpId="3" animBg="1"/>
      <p:bldP spid="88" grpId="0" animBg="1"/>
      <p:bldP spid="88" grpId="1" animBg="1"/>
      <p:bldP spid="88" grpId="2" animBg="1"/>
      <p:bldP spid="88" grpId="3" animBg="1"/>
      <p:bldP spid="89" grpId="0" animBg="1"/>
      <p:bldP spid="89" grpId="1" animBg="1"/>
      <p:bldP spid="89" grpId="2" animBg="1"/>
      <p:bldP spid="89" grpId="3" animBg="1"/>
      <p:bldP spid="90" grpId="0" animBg="1"/>
      <p:bldP spid="90" grpId="1" animBg="1"/>
      <p:bldP spid="90" grpId="2" animBg="1"/>
      <p:bldP spid="90" grpId="3" animBg="1"/>
      <p:bldP spid="91" grpId="0" animBg="1"/>
      <p:bldP spid="91" grpId="1" animBg="1"/>
      <p:bldP spid="91" grpId="2" animBg="1"/>
      <p:bldP spid="91" grpId="3" animBg="1"/>
      <p:bldP spid="92" grpId="0" animBg="1"/>
      <p:bldP spid="92" grpId="1" animBg="1"/>
      <p:bldP spid="92" grpId="2" animBg="1"/>
      <p:bldP spid="92" grpId="3" animBg="1"/>
      <p:bldP spid="83" grpId="0" animBg="1"/>
      <p:bldP spid="83" grpId="1" animBg="1"/>
      <p:bldP spid="83" grpId="2" animBg="1"/>
      <p:bldP spid="83" grpId="3" animBg="1"/>
      <p:bldP spid="84" grpId="0" animBg="1"/>
      <p:bldP spid="84" grpId="1" animBg="1"/>
      <p:bldP spid="84" grpId="2" animBg="1"/>
      <p:bldP spid="84" grpId="3" animBg="1"/>
      <p:bldP spid="85" grpId="0" animBg="1"/>
      <p:bldP spid="85" grpId="1" animBg="1"/>
      <p:bldP spid="85" grpId="2" animBg="1"/>
      <p:bldP spid="85" grpId="3" animBg="1"/>
      <p:bldP spid="86" grpId="0" animBg="1"/>
      <p:bldP spid="86" grpId="1" animBg="1"/>
      <p:bldP spid="86" grpId="2" animBg="1"/>
      <p:bldP spid="86" grpId="3" animBg="1"/>
      <p:bldP spid="87" grpId="0" animBg="1"/>
      <p:bldP spid="87" grpId="1" animBg="1"/>
      <p:bldP spid="87" grpId="2" animBg="1"/>
      <p:bldP spid="87" grpId="3" animBg="1"/>
      <p:bldP spid="76" grpId="0" animBg="1"/>
      <p:bldP spid="76" grpId="1" animBg="1"/>
      <p:bldP spid="76" grpId="2" animBg="1"/>
      <p:bldP spid="76" grpId="3" animBg="1"/>
      <p:bldP spid="77" grpId="0" animBg="1"/>
      <p:bldP spid="77" grpId="1" animBg="1"/>
      <p:bldP spid="77" grpId="2" animBg="1"/>
      <p:bldP spid="77" grpId="3" animBg="1"/>
      <p:bldP spid="78" grpId="0" animBg="1"/>
      <p:bldP spid="78" grpId="1" animBg="1"/>
      <p:bldP spid="78" grpId="2" animBg="1"/>
      <p:bldP spid="78" grpId="3" animBg="1"/>
      <p:bldP spid="79" grpId="0" animBg="1"/>
      <p:bldP spid="79" grpId="1" animBg="1"/>
      <p:bldP spid="79" grpId="2" animBg="1"/>
      <p:bldP spid="79" grpId="3" animBg="1"/>
      <p:bldP spid="80" grpId="0" animBg="1"/>
      <p:bldP spid="80" grpId="1" animBg="1"/>
      <p:bldP spid="80" grpId="2" animBg="1"/>
      <p:bldP spid="80" grpId="3" animBg="1"/>
      <p:bldP spid="71" grpId="0" animBg="1"/>
      <p:bldP spid="71" grpId="1" animBg="1"/>
      <p:bldP spid="71" grpId="2" animBg="1"/>
      <p:bldP spid="71" grpId="3" animBg="1"/>
      <p:bldP spid="72" grpId="0" animBg="1"/>
      <p:bldP spid="72" grpId="1" animBg="1"/>
      <p:bldP spid="72" grpId="2" animBg="1"/>
      <p:bldP spid="72" grpId="3" animBg="1"/>
      <p:bldP spid="73" grpId="0" animBg="1"/>
      <p:bldP spid="73" grpId="1" animBg="1"/>
      <p:bldP spid="73" grpId="2" animBg="1"/>
      <p:bldP spid="73" grpId="3" animBg="1"/>
      <p:bldP spid="74" grpId="0" animBg="1"/>
      <p:bldP spid="74" grpId="1" animBg="1"/>
      <p:bldP spid="74" grpId="2" animBg="1"/>
      <p:bldP spid="74" grpId="3" animBg="1"/>
      <p:bldP spid="75" grpId="0" animBg="1"/>
      <p:bldP spid="75" grpId="1" animBg="1"/>
      <p:bldP spid="75" grpId="2" animBg="1"/>
      <p:bldP spid="75" grpId="3" animBg="1"/>
      <p:bldP spid="93"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 name="58 Imagen" descr="Diapositiva46"/>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grpSp>
        <p:nvGrpSpPr>
          <p:cNvPr id="60" name="59 Grupo"/>
          <p:cNvGrpSpPr/>
          <p:nvPr/>
        </p:nvGrpSpPr>
        <p:grpSpPr>
          <a:xfrm>
            <a:off x="108000" y="2587252"/>
            <a:ext cx="3987206" cy="2160240"/>
            <a:chOff x="121207" y="2499742"/>
            <a:chExt cx="3987206" cy="2160240"/>
          </a:xfrm>
        </p:grpSpPr>
        <p:grpSp>
          <p:nvGrpSpPr>
            <p:cNvPr id="57" name="56 Grupo"/>
            <p:cNvGrpSpPr/>
            <p:nvPr/>
          </p:nvGrpSpPr>
          <p:grpSpPr>
            <a:xfrm>
              <a:off x="121207" y="2862499"/>
              <a:ext cx="3987206" cy="1669835"/>
              <a:chOff x="121207" y="2862499"/>
              <a:chExt cx="3987206" cy="1669835"/>
            </a:xfrm>
          </p:grpSpPr>
          <p:cxnSp>
            <p:nvCxnSpPr>
              <p:cNvPr id="43" name="42 Conector recto"/>
              <p:cNvCxnSpPr/>
              <p:nvPr/>
            </p:nvCxnSpPr>
            <p:spPr>
              <a:xfrm>
                <a:off x="882542" y="2862499"/>
                <a:ext cx="2400354" cy="0"/>
              </a:xfrm>
              <a:prstGeom prst="line">
                <a:avLst/>
              </a:prstGeom>
              <a:ln w="28575">
                <a:solidFill>
                  <a:srgbClr val="FF6600"/>
                </a:solidFill>
              </a:ln>
            </p:spPr>
            <p:style>
              <a:lnRef idx="1">
                <a:schemeClr val="accent1"/>
              </a:lnRef>
              <a:fillRef idx="0">
                <a:schemeClr val="accent1"/>
              </a:fillRef>
              <a:effectRef idx="0">
                <a:schemeClr val="accent1"/>
              </a:effectRef>
              <a:fontRef idx="minor">
                <a:schemeClr val="tx1"/>
              </a:fontRef>
            </p:style>
          </p:cxnSp>
          <p:cxnSp>
            <p:nvCxnSpPr>
              <p:cNvPr id="45" name="44 Conector recto"/>
              <p:cNvCxnSpPr/>
              <p:nvPr/>
            </p:nvCxnSpPr>
            <p:spPr>
              <a:xfrm>
                <a:off x="1297988" y="3200681"/>
                <a:ext cx="2400354" cy="0"/>
              </a:xfrm>
              <a:prstGeom prst="line">
                <a:avLst/>
              </a:prstGeom>
              <a:ln w="28575">
                <a:gradFill>
                  <a:gsLst>
                    <a:gs pos="0">
                      <a:srgbClr val="FF6600"/>
                    </a:gs>
                    <a:gs pos="49000">
                      <a:srgbClr val="E3200B"/>
                    </a:gs>
                    <a:gs pos="100000">
                      <a:srgbClr val="FF6600"/>
                    </a:gs>
                  </a:gsLst>
                  <a:lin ang="5400000" scaled="0"/>
                </a:gradFill>
              </a:ln>
            </p:spPr>
            <p:style>
              <a:lnRef idx="1">
                <a:schemeClr val="accent1"/>
              </a:lnRef>
              <a:fillRef idx="0">
                <a:schemeClr val="accent1"/>
              </a:fillRef>
              <a:effectRef idx="0">
                <a:schemeClr val="accent1"/>
              </a:effectRef>
              <a:fontRef idx="minor">
                <a:schemeClr val="tx1"/>
              </a:fontRef>
            </p:style>
          </p:cxnSp>
          <p:cxnSp>
            <p:nvCxnSpPr>
              <p:cNvPr id="46" name="45 Conector recto"/>
              <p:cNvCxnSpPr/>
              <p:nvPr/>
            </p:nvCxnSpPr>
            <p:spPr>
              <a:xfrm>
                <a:off x="1021024" y="3364749"/>
                <a:ext cx="2677318" cy="0"/>
              </a:xfrm>
              <a:prstGeom prst="line">
                <a:avLst/>
              </a:prstGeom>
              <a:ln w="28575">
                <a:solidFill>
                  <a:srgbClr val="FF6600"/>
                </a:solidFill>
              </a:ln>
            </p:spPr>
            <p:style>
              <a:lnRef idx="1">
                <a:schemeClr val="accent1"/>
              </a:lnRef>
              <a:fillRef idx="0">
                <a:schemeClr val="accent1"/>
              </a:fillRef>
              <a:effectRef idx="0">
                <a:schemeClr val="accent1"/>
              </a:effectRef>
              <a:fontRef idx="minor">
                <a:schemeClr val="tx1"/>
              </a:fontRef>
            </p:style>
          </p:cxnSp>
          <p:cxnSp>
            <p:nvCxnSpPr>
              <p:cNvPr id="47" name="46 Conector recto"/>
              <p:cNvCxnSpPr/>
              <p:nvPr/>
            </p:nvCxnSpPr>
            <p:spPr>
              <a:xfrm>
                <a:off x="536608" y="3528818"/>
                <a:ext cx="2913496" cy="9551"/>
              </a:xfrm>
              <a:prstGeom prst="line">
                <a:avLst/>
              </a:prstGeom>
              <a:ln w="28575">
                <a:solidFill>
                  <a:schemeClr val="tx1">
                    <a:lumMod val="95000"/>
                  </a:schemeClr>
                </a:solidFill>
              </a:ln>
            </p:spPr>
            <p:style>
              <a:lnRef idx="1">
                <a:schemeClr val="accent1"/>
              </a:lnRef>
              <a:fillRef idx="0">
                <a:schemeClr val="accent1"/>
              </a:fillRef>
              <a:effectRef idx="0">
                <a:schemeClr val="accent1"/>
              </a:effectRef>
              <a:fontRef idx="minor">
                <a:schemeClr val="tx1"/>
              </a:fontRef>
            </p:style>
          </p:cxnSp>
          <p:cxnSp>
            <p:nvCxnSpPr>
              <p:cNvPr id="48" name="47 Conector recto"/>
              <p:cNvCxnSpPr/>
              <p:nvPr/>
            </p:nvCxnSpPr>
            <p:spPr>
              <a:xfrm flipV="1">
                <a:off x="703274" y="3692887"/>
                <a:ext cx="3272031" cy="9551"/>
              </a:xfrm>
              <a:prstGeom prst="line">
                <a:avLst/>
              </a:prstGeom>
              <a:ln w="28575">
                <a:solidFill>
                  <a:schemeClr val="accent6">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9" name="48 Conector recto"/>
              <p:cNvCxnSpPr/>
              <p:nvPr/>
            </p:nvCxnSpPr>
            <p:spPr>
              <a:xfrm>
                <a:off x="974865" y="3856956"/>
                <a:ext cx="2723478" cy="0"/>
              </a:xfrm>
              <a:prstGeom prst="line">
                <a:avLst/>
              </a:prstGeom>
              <a:ln w="28575">
                <a:solidFill>
                  <a:schemeClr val="accent6">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50" name="49 Conector recto"/>
              <p:cNvCxnSpPr/>
              <p:nvPr/>
            </p:nvCxnSpPr>
            <p:spPr>
              <a:xfrm flipV="1">
                <a:off x="836382" y="4021025"/>
                <a:ext cx="3272031" cy="9551"/>
              </a:xfrm>
              <a:prstGeom prst="line">
                <a:avLst/>
              </a:prstGeom>
              <a:ln w="28575">
                <a:solidFill>
                  <a:schemeClr val="tx1">
                    <a:lumMod val="95000"/>
                  </a:schemeClr>
                </a:solidFill>
              </a:ln>
            </p:spPr>
            <p:style>
              <a:lnRef idx="1">
                <a:schemeClr val="accent1"/>
              </a:lnRef>
              <a:fillRef idx="0">
                <a:schemeClr val="accent1"/>
              </a:fillRef>
              <a:effectRef idx="0">
                <a:schemeClr val="accent1"/>
              </a:effectRef>
              <a:fontRef idx="minor">
                <a:schemeClr val="tx1"/>
              </a:fontRef>
            </p:style>
          </p:cxnSp>
          <p:cxnSp>
            <p:nvCxnSpPr>
              <p:cNvPr id="51" name="50 Conector recto"/>
              <p:cNvCxnSpPr/>
              <p:nvPr/>
            </p:nvCxnSpPr>
            <p:spPr>
              <a:xfrm flipV="1">
                <a:off x="790221" y="4185094"/>
                <a:ext cx="2954281" cy="9551"/>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52" name="51 Conector recto"/>
              <p:cNvCxnSpPr/>
              <p:nvPr/>
            </p:nvCxnSpPr>
            <p:spPr>
              <a:xfrm flipV="1">
                <a:off x="536607" y="4349163"/>
                <a:ext cx="2954281" cy="9551"/>
              </a:xfrm>
              <a:prstGeom prst="line">
                <a:avLst/>
              </a:prstGeom>
              <a:ln w="28575">
                <a:solidFill>
                  <a:schemeClr val="tx1">
                    <a:lumMod val="95000"/>
                  </a:schemeClr>
                </a:solidFill>
              </a:ln>
            </p:spPr>
            <p:style>
              <a:lnRef idx="1">
                <a:schemeClr val="accent1"/>
              </a:lnRef>
              <a:fillRef idx="0">
                <a:schemeClr val="accent1"/>
              </a:fillRef>
              <a:effectRef idx="0">
                <a:schemeClr val="accent1"/>
              </a:effectRef>
              <a:fontRef idx="minor">
                <a:schemeClr val="tx1"/>
              </a:fontRef>
            </p:style>
          </p:cxnSp>
          <p:cxnSp>
            <p:nvCxnSpPr>
              <p:cNvPr id="53" name="52 Conector recto"/>
              <p:cNvCxnSpPr/>
              <p:nvPr/>
            </p:nvCxnSpPr>
            <p:spPr>
              <a:xfrm flipV="1">
                <a:off x="121207" y="4522783"/>
                <a:ext cx="2954281" cy="9551"/>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56" name="55 Conector recto"/>
              <p:cNvCxnSpPr/>
              <p:nvPr/>
            </p:nvCxnSpPr>
            <p:spPr>
              <a:xfrm>
                <a:off x="1043608" y="3024000"/>
                <a:ext cx="2913496" cy="9551"/>
              </a:xfrm>
              <a:prstGeom prst="line">
                <a:avLst/>
              </a:prstGeom>
              <a:ln w="28575">
                <a:solidFill>
                  <a:schemeClr val="tx1">
                    <a:lumMod val="95000"/>
                  </a:schemeClr>
                </a:solidFill>
              </a:ln>
            </p:spPr>
            <p:style>
              <a:lnRef idx="1">
                <a:schemeClr val="accent1"/>
              </a:lnRef>
              <a:fillRef idx="0">
                <a:schemeClr val="accent1"/>
              </a:fillRef>
              <a:effectRef idx="0">
                <a:schemeClr val="accent1"/>
              </a:effectRef>
              <a:fontRef idx="minor">
                <a:schemeClr val="tx1"/>
              </a:fontRef>
            </p:style>
          </p:cxnSp>
        </p:grpSp>
        <p:cxnSp>
          <p:nvCxnSpPr>
            <p:cNvPr id="58" name="57 Conector curvado"/>
            <p:cNvCxnSpPr/>
            <p:nvPr/>
          </p:nvCxnSpPr>
          <p:spPr>
            <a:xfrm>
              <a:off x="1043608" y="2499742"/>
              <a:ext cx="2278376" cy="2160240"/>
            </a:xfrm>
            <a:prstGeom prst="curvedConnector3">
              <a:avLst/>
            </a:prstGeom>
            <a:ln w="38100">
              <a:gradFill>
                <a:gsLst>
                  <a:gs pos="89000">
                    <a:srgbClr val="E3200B"/>
                  </a:gs>
                  <a:gs pos="0">
                    <a:schemeClr val="tx1"/>
                  </a:gs>
                  <a:gs pos="32074">
                    <a:srgbClr val="FFAA72"/>
                  </a:gs>
                  <a:gs pos="58000">
                    <a:srgbClr val="FF6600"/>
                  </a:gs>
                  <a:gs pos="100000">
                    <a:srgbClr val="FF0000"/>
                  </a:gs>
                </a:gsLst>
                <a:lin ang="5400000" scaled="0"/>
              </a:gradFill>
            </a:ln>
          </p:spPr>
          <p:style>
            <a:lnRef idx="1">
              <a:schemeClr val="accent1"/>
            </a:lnRef>
            <a:fillRef idx="0">
              <a:schemeClr val="accent1"/>
            </a:fillRef>
            <a:effectRef idx="0">
              <a:schemeClr val="accent1"/>
            </a:effectRef>
            <a:fontRef idx="minor">
              <a:schemeClr val="tx1"/>
            </a:fontRef>
          </p:style>
        </p:cxnSp>
      </p:grpSp>
      <p:grpSp>
        <p:nvGrpSpPr>
          <p:cNvPr id="61" name="60 Grupo"/>
          <p:cNvGrpSpPr/>
          <p:nvPr/>
        </p:nvGrpSpPr>
        <p:grpSpPr>
          <a:xfrm flipV="1">
            <a:off x="108000" y="411510"/>
            <a:ext cx="3987206" cy="2160240"/>
            <a:chOff x="121207" y="2499742"/>
            <a:chExt cx="3987206" cy="2160240"/>
          </a:xfrm>
        </p:grpSpPr>
        <p:grpSp>
          <p:nvGrpSpPr>
            <p:cNvPr id="62" name="61 Grupo"/>
            <p:cNvGrpSpPr/>
            <p:nvPr/>
          </p:nvGrpSpPr>
          <p:grpSpPr>
            <a:xfrm>
              <a:off x="121207" y="2862499"/>
              <a:ext cx="3987206" cy="1669835"/>
              <a:chOff x="121207" y="2862499"/>
              <a:chExt cx="3987206" cy="1669835"/>
            </a:xfrm>
          </p:grpSpPr>
          <p:cxnSp>
            <p:nvCxnSpPr>
              <p:cNvPr id="64" name="63 Conector recto"/>
              <p:cNvCxnSpPr/>
              <p:nvPr/>
            </p:nvCxnSpPr>
            <p:spPr>
              <a:xfrm>
                <a:off x="882542" y="2862499"/>
                <a:ext cx="2400354" cy="0"/>
              </a:xfrm>
              <a:prstGeom prst="line">
                <a:avLst/>
              </a:prstGeom>
              <a:ln w="28575">
                <a:solidFill>
                  <a:srgbClr val="FF6600"/>
                </a:solidFill>
              </a:ln>
            </p:spPr>
            <p:style>
              <a:lnRef idx="1">
                <a:schemeClr val="accent1"/>
              </a:lnRef>
              <a:fillRef idx="0">
                <a:schemeClr val="accent1"/>
              </a:fillRef>
              <a:effectRef idx="0">
                <a:schemeClr val="accent1"/>
              </a:effectRef>
              <a:fontRef idx="minor">
                <a:schemeClr val="tx1"/>
              </a:fontRef>
            </p:style>
          </p:cxnSp>
          <p:cxnSp>
            <p:nvCxnSpPr>
              <p:cNvPr id="65" name="64 Conector recto"/>
              <p:cNvCxnSpPr/>
              <p:nvPr/>
            </p:nvCxnSpPr>
            <p:spPr>
              <a:xfrm>
                <a:off x="1297988" y="3200681"/>
                <a:ext cx="2400354" cy="0"/>
              </a:xfrm>
              <a:prstGeom prst="line">
                <a:avLst/>
              </a:prstGeom>
              <a:ln w="28575">
                <a:gradFill>
                  <a:gsLst>
                    <a:gs pos="0">
                      <a:srgbClr val="FF6600"/>
                    </a:gs>
                    <a:gs pos="49000">
                      <a:srgbClr val="E3200B"/>
                    </a:gs>
                    <a:gs pos="100000">
                      <a:srgbClr val="FF6600"/>
                    </a:gs>
                  </a:gsLst>
                  <a:lin ang="5400000" scaled="0"/>
                </a:gradFill>
              </a:ln>
            </p:spPr>
            <p:style>
              <a:lnRef idx="1">
                <a:schemeClr val="accent1"/>
              </a:lnRef>
              <a:fillRef idx="0">
                <a:schemeClr val="accent1"/>
              </a:fillRef>
              <a:effectRef idx="0">
                <a:schemeClr val="accent1"/>
              </a:effectRef>
              <a:fontRef idx="minor">
                <a:schemeClr val="tx1"/>
              </a:fontRef>
            </p:style>
          </p:cxnSp>
          <p:cxnSp>
            <p:nvCxnSpPr>
              <p:cNvPr id="66" name="65 Conector recto"/>
              <p:cNvCxnSpPr/>
              <p:nvPr/>
            </p:nvCxnSpPr>
            <p:spPr>
              <a:xfrm>
                <a:off x="1021024" y="3364749"/>
                <a:ext cx="2677318" cy="0"/>
              </a:xfrm>
              <a:prstGeom prst="line">
                <a:avLst/>
              </a:prstGeom>
              <a:ln w="28575">
                <a:solidFill>
                  <a:srgbClr val="FF6600"/>
                </a:solidFill>
              </a:ln>
            </p:spPr>
            <p:style>
              <a:lnRef idx="1">
                <a:schemeClr val="accent1"/>
              </a:lnRef>
              <a:fillRef idx="0">
                <a:schemeClr val="accent1"/>
              </a:fillRef>
              <a:effectRef idx="0">
                <a:schemeClr val="accent1"/>
              </a:effectRef>
              <a:fontRef idx="minor">
                <a:schemeClr val="tx1"/>
              </a:fontRef>
            </p:style>
          </p:cxnSp>
          <p:cxnSp>
            <p:nvCxnSpPr>
              <p:cNvPr id="67" name="66 Conector recto"/>
              <p:cNvCxnSpPr/>
              <p:nvPr/>
            </p:nvCxnSpPr>
            <p:spPr>
              <a:xfrm>
                <a:off x="536608" y="3528818"/>
                <a:ext cx="2913496" cy="9551"/>
              </a:xfrm>
              <a:prstGeom prst="line">
                <a:avLst/>
              </a:prstGeom>
              <a:ln w="28575">
                <a:solidFill>
                  <a:schemeClr val="tx1">
                    <a:lumMod val="95000"/>
                  </a:schemeClr>
                </a:solidFill>
              </a:ln>
            </p:spPr>
            <p:style>
              <a:lnRef idx="1">
                <a:schemeClr val="accent1"/>
              </a:lnRef>
              <a:fillRef idx="0">
                <a:schemeClr val="accent1"/>
              </a:fillRef>
              <a:effectRef idx="0">
                <a:schemeClr val="accent1"/>
              </a:effectRef>
              <a:fontRef idx="minor">
                <a:schemeClr val="tx1"/>
              </a:fontRef>
            </p:style>
          </p:cxnSp>
          <p:cxnSp>
            <p:nvCxnSpPr>
              <p:cNvPr id="68" name="67 Conector recto"/>
              <p:cNvCxnSpPr/>
              <p:nvPr/>
            </p:nvCxnSpPr>
            <p:spPr>
              <a:xfrm flipV="1">
                <a:off x="703274" y="3692887"/>
                <a:ext cx="3272031" cy="9551"/>
              </a:xfrm>
              <a:prstGeom prst="line">
                <a:avLst/>
              </a:prstGeom>
              <a:ln w="28575">
                <a:solidFill>
                  <a:schemeClr val="accent6">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9" name="68 Conector recto"/>
              <p:cNvCxnSpPr/>
              <p:nvPr/>
            </p:nvCxnSpPr>
            <p:spPr>
              <a:xfrm>
                <a:off x="974865" y="3856956"/>
                <a:ext cx="2723478" cy="0"/>
              </a:xfrm>
              <a:prstGeom prst="line">
                <a:avLst/>
              </a:prstGeom>
              <a:ln w="28575">
                <a:solidFill>
                  <a:schemeClr val="accent6">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70" name="69 Conector recto"/>
              <p:cNvCxnSpPr/>
              <p:nvPr/>
            </p:nvCxnSpPr>
            <p:spPr>
              <a:xfrm flipV="1">
                <a:off x="836382" y="4021025"/>
                <a:ext cx="3272031" cy="9551"/>
              </a:xfrm>
              <a:prstGeom prst="line">
                <a:avLst/>
              </a:prstGeom>
              <a:ln w="28575">
                <a:solidFill>
                  <a:schemeClr val="tx1">
                    <a:lumMod val="95000"/>
                  </a:schemeClr>
                </a:solidFill>
              </a:ln>
            </p:spPr>
            <p:style>
              <a:lnRef idx="1">
                <a:schemeClr val="accent1"/>
              </a:lnRef>
              <a:fillRef idx="0">
                <a:schemeClr val="accent1"/>
              </a:fillRef>
              <a:effectRef idx="0">
                <a:schemeClr val="accent1"/>
              </a:effectRef>
              <a:fontRef idx="minor">
                <a:schemeClr val="tx1"/>
              </a:fontRef>
            </p:style>
          </p:cxnSp>
          <p:cxnSp>
            <p:nvCxnSpPr>
              <p:cNvPr id="71" name="70 Conector recto"/>
              <p:cNvCxnSpPr/>
              <p:nvPr/>
            </p:nvCxnSpPr>
            <p:spPr>
              <a:xfrm flipV="1">
                <a:off x="790221" y="4185094"/>
                <a:ext cx="2954281" cy="9551"/>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72" name="71 Conector recto"/>
              <p:cNvCxnSpPr/>
              <p:nvPr/>
            </p:nvCxnSpPr>
            <p:spPr>
              <a:xfrm flipV="1">
                <a:off x="536607" y="4349163"/>
                <a:ext cx="2954281" cy="9551"/>
              </a:xfrm>
              <a:prstGeom prst="line">
                <a:avLst/>
              </a:prstGeom>
              <a:ln w="28575">
                <a:solidFill>
                  <a:schemeClr val="tx1">
                    <a:lumMod val="95000"/>
                  </a:schemeClr>
                </a:solidFill>
              </a:ln>
            </p:spPr>
            <p:style>
              <a:lnRef idx="1">
                <a:schemeClr val="accent1"/>
              </a:lnRef>
              <a:fillRef idx="0">
                <a:schemeClr val="accent1"/>
              </a:fillRef>
              <a:effectRef idx="0">
                <a:schemeClr val="accent1"/>
              </a:effectRef>
              <a:fontRef idx="minor">
                <a:schemeClr val="tx1"/>
              </a:fontRef>
            </p:style>
          </p:cxnSp>
          <p:cxnSp>
            <p:nvCxnSpPr>
              <p:cNvPr id="73" name="72 Conector recto"/>
              <p:cNvCxnSpPr/>
              <p:nvPr/>
            </p:nvCxnSpPr>
            <p:spPr>
              <a:xfrm flipV="1">
                <a:off x="121207" y="4522783"/>
                <a:ext cx="2954281" cy="9551"/>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74" name="73 Conector recto"/>
              <p:cNvCxnSpPr/>
              <p:nvPr/>
            </p:nvCxnSpPr>
            <p:spPr>
              <a:xfrm>
                <a:off x="1043608" y="3024000"/>
                <a:ext cx="2913496" cy="9551"/>
              </a:xfrm>
              <a:prstGeom prst="line">
                <a:avLst/>
              </a:prstGeom>
              <a:ln w="28575">
                <a:solidFill>
                  <a:schemeClr val="tx1">
                    <a:lumMod val="95000"/>
                  </a:schemeClr>
                </a:solidFill>
              </a:ln>
            </p:spPr>
            <p:style>
              <a:lnRef idx="1">
                <a:schemeClr val="accent1"/>
              </a:lnRef>
              <a:fillRef idx="0">
                <a:schemeClr val="accent1"/>
              </a:fillRef>
              <a:effectRef idx="0">
                <a:schemeClr val="accent1"/>
              </a:effectRef>
              <a:fontRef idx="minor">
                <a:schemeClr val="tx1"/>
              </a:fontRef>
            </p:style>
          </p:cxnSp>
        </p:grpSp>
        <p:cxnSp>
          <p:nvCxnSpPr>
            <p:cNvPr id="63" name="62 Conector curvado"/>
            <p:cNvCxnSpPr/>
            <p:nvPr/>
          </p:nvCxnSpPr>
          <p:spPr>
            <a:xfrm>
              <a:off x="1043608" y="2499742"/>
              <a:ext cx="2278376" cy="2160240"/>
            </a:xfrm>
            <a:prstGeom prst="curvedConnector3">
              <a:avLst/>
            </a:prstGeom>
            <a:ln w="38100">
              <a:gradFill>
                <a:gsLst>
                  <a:gs pos="89000">
                    <a:srgbClr val="E3200B"/>
                  </a:gs>
                  <a:gs pos="0">
                    <a:schemeClr val="tx1"/>
                  </a:gs>
                  <a:gs pos="32074">
                    <a:srgbClr val="FFAA72"/>
                  </a:gs>
                  <a:gs pos="58000">
                    <a:srgbClr val="FF6600"/>
                  </a:gs>
                  <a:gs pos="100000">
                    <a:srgbClr val="FF0000"/>
                  </a:gs>
                </a:gsLst>
                <a:lin ang="5400000" scaled="0"/>
              </a:gradFill>
              <a:tailEnd type="none"/>
            </a:ln>
          </p:spPr>
          <p:style>
            <a:lnRef idx="1">
              <a:schemeClr val="accent1"/>
            </a:lnRef>
            <a:fillRef idx="0">
              <a:schemeClr val="accent1"/>
            </a:fillRef>
            <a:effectRef idx="0">
              <a:schemeClr val="accent1"/>
            </a:effectRef>
            <a:fontRef idx="minor">
              <a:schemeClr val="tx1"/>
            </a:fontRef>
          </p:style>
        </p:cxnSp>
      </p:grpSp>
      <p:grpSp>
        <p:nvGrpSpPr>
          <p:cNvPr id="75" name="74 Grupo"/>
          <p:cNvGrpSpPr/>
          <p:nvPr/>
        </p:nvGrpSpPr>
        <p:grpSpPr>
          <a:xfrm flipH="1">
            <a:off x="5004048" y="2571750"/>
            <a:ext cx="3987206" cy="2160240"/>
            <a:chOff x="121207" y="2499742"/>
            <a:chExt cx="3987206" cy="2160240"/>
          </a:xfrm>
        </p:grpSpPr>
        <p:grpSp>
          <p:nvGrpSpPr>
            <p:cNvPr id="76" name="75 Grupo"/>
            <p:cNvGrpSpPr/>
            <p:nvPr/>
          </p:nvGrpSpPr>
          <p:grpSpPr>
            <a:xfrm>
              <a:off x="121207" y="2862499"/>
              <a:ext cx="3987206" cy="1669835"/>
              <a:chOff x="121207" y="2862499"/>
              <a:chExt cx="3987206" cy="1669835"/>
            </a:xfrm>
          </p:grpSpPr>
          <p:cxnSp>
            <p:nvCxnSpPr>
              <p:cNvPr id="78" name="77 Conector recto"/>
              <p:cNvCxnSpPr/>
              <p:nvPr/>
            </p:nvCxnSpPr>
            <p:spPr>
              <a:xfrm>
                <a:off x="882542" y="2862499"/>
                <a:ext cx="2400354" cy="0"/>
              </a:xfrm>
              <a:prstGeom prst="line">
                <a:avLst/>
              </a:prstGeom>
              <a:ln w="28575">
                <a:solidFill>
                  <a:srgbClr val="FF6600"/>
                </a:solidFill>
              </a:ln>
            </p:spPr>
            <p:style>
              <a:lnRef idx="1">
                <a:schemeClr val="accent1"/>
              </a:lnRef>
              <a:fillRef idx="0">
                <a:schemeClr val="accent1"/>
              </a:fillRef>
              <a:effectRef idx="0">
                <a:schemeClr val="accent1"/>
              </a:effectRef>
              <a:fontRef idx="minor">
                <a:schemeClr val="tx1"/>
              </a:fontRef>
            </p:style>
          </p:cxnSp>
          <p:cxnSp>
            <p:nvCxnSpPr>
              <p:cNvPr id="79" name="78 Conector recto"/>
              <p:cNvCxnSpPr/>
              <p:nvPr/>
            </p:nvCxnSpPr>
            <p:spPr>
              <a:xfrm>
                <a:off x="1297988" y="3200681"/>
                <a:ext cx="2400354" cy="0"/>
              </a:xfrm>
              <a:prstGeom prst="line">
                <a:avLst/>
              </a:prstGeom>
              <a:ln w="28575">
                <a:gradFill>
                  <a:gsLst>
                    <a:gs pos="0">
                      <a:srgbClr val="FF6600"/>
                    </a:gs>
                    <a:gs pos="49000">
                      <a:srgbClr val="E3200B"/>
                    </a:gs>
                    <a:gs pos="100000">
                      <a:srgbClr val="FF6600"/>
                    </a:gs>
                  </a:gsLst>
                  <a:lin ang="5400000" scaled="0"/>
                </a:gradFill>
              </a:ln>
            </p:spPr>
            <p:style>
              <a:lnRef idx="1">
                <a:schemeClr val="accent1"/>
              </a:lnRef>
              <a:fillRef idx="0">
                <a:schemeClr val="accent1"/>
              </a:fillRef>
              <a:effectRef idx="0">
                <a:schemeClr val="accent1"/>
              </a:effectRef>
              <a:fontRef idx="minor">
                <a:schemeClr val="tx1"/>
              </a:fontRef>
            </p:style>
          </p:cxnSp>
          <p:cxnSp>
            <p:nvCxnSpPr>
              <p:cNvPr id="80" name="79 Conector recto"/>
              <p:cNvCxnSpPr/>
              <p:nvPr/>
            </p:nvCxnSpPr>
            <p:spPr>
              <a:xfrm>
                <a:off x="1021024" y="3364749"/>
                <a:ext cx="2677318" cy="0"/>
              </a:xfrm>
              <a:prstGeom prst="line">
                <a:avLst/>
              </a:prstGeom>
              <a:ln w="28575">
                <a:solidFill>
                  <a:srgbClr val="FF6600"/>
                </a:solidFill>
              </a:ln>
            </p:spPr>
            <p:style>
              <a:lnRef idx="1">
                <a:schemeClr val="accent1"/>
              </a:lnRef>
              <a:fillRef idx="0">
                <a:schemeClr val="accent1"/>
              </a:fillRef>
              <a:effectRef idx="0">
                <a:schemeClr val="accent1"/>
              </a:effectRef>
              <a:fontRef idx="minor">
                <a:schemeClr val="tx1"/>
              </a:fontRef>
            </p:style>
          </p:cxnSp>
          <p:cxnSp>
            <p:nvCxnSpPr>
              <p:cNvPr id="81" name="80 Conector recto"/>
              <p:cNvCxnSpPr/>
              <p:nvPr/>
            </p:nvCxnSpPr>
            <p:spPr>
              <a:xfrm>
                <a:off x="536608" y="3528818"/>
                <a:ext cx="2913496" cy="9551"/>
              </a:xfrm>
              <a:prstGeom prst="line">
                <a:avLst/>
              </a:prstGeom>
              <a:ln w="28575">
                <a:solidFill>
                  <a:schemeClr val="tx1">
                    <a:lumMod val="95000"/>
                  </a:schemeClr>
                </a:solidFill>
              </a:ln>
            </p:spPr>
            <p:style>
              <a:lnRef idx="1">
                <a:schemeClr val="accent1"/>
              </a:lnRef>
              <a:fillRef idx="0">
                <a:schemeClr val="accent1"/>
              </a:fillRef>
              <a:effectRef idx="0">
                <a:schemeClr val="accent1"/>
              </a:effectRef>
              <a:fontRef idx="minor">
                <a:schemeClr val="tx1"/>
              </a:fontRef>
            </p:style>
          </p:cxnSp>
          <p:cxnSp>
            <p:nvCxnSpPr>
              <p:cNvPr id="82" name="81 Conector recto"/>
              <p:cNvCxnSpPr/>
              <p:nvPr/>
            </p:nvCxnSpPr>
            <p:spPr>
              <a:xfrm flipV="1">
                <a:off x="703274" y="3692887"/>
                <a:ext cx="3272031" cy="9551"/>
              </a:xfrm>
              <a:prstGeom prst="line">
                <a:avLst/>
              </a:prstGeom>
              <a:ln w="28575">
                <a:solidFill>
                  <a:schemeClr val="accent6">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3" name="82 Conector recto"/>
              <p:cNvCxnSpPr/>
              <p:nvPr/>
            </p:nvCxnSpPr>
            <p:spPr>
              <a:xfrm>
                <a:off x="974865" y="3856956"/>
                <a:ext cx="2723478" cy="0"/>
              </a:xfrm>
              <a:prstGeom prst="line">
                <a:avLst/>
              </a:prstGeom>
              <a:ln w="28575">
                <a:solidFill>
                  <a:schemeClr val="accent6">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4" name="83 Conector recto"/>
              <p:cNvCxnSpPr/>
              <p:nvPr/>
            </p:nvCxnSpPr>
            <p:spPr>
              <a:xfrm flipV="1">
                <a:off x="836382" y="4021025"/>
                <a:ext cx="3272031" cy="9551"/>
              </a:xfrm>
              <a:prstGeom prst="line">
                <a:avLst/>
              </a:prstGeom>
              <a:ln w="28575">
                <a:solidFill>
                  <a:schemeClr val="tx1">
                    <a:lumMod val="95000"/>
                  </a:schemeClr>
                </a:solidFill>
              </a:ln>
            </p:spPr>
            <p:style>
              <a:lnRef idx="1">
                <a:schemeClr val="accent1"/>
              </a:lnRef>
              <a:fillRef idx="0">
                <a:schemeClr val="accent1"/>
              </a:fillRef>
              <a:effectRef idx="0">
                <a:schemeClr val="accent1"/>
              </a:effectRef>
              <a:fontRef idx="minor">
                <a:schemeClr val="tx1"/>
              </a:fontRef>
            </p:style>
          </p:cxnSp>
          <p:cxnSp>
            <p:nvCxnSpPr>
              <p:cNvPr id="85" name="84 Conector recto"/>
              <p:cNvCxnSpPr/>
              <p:nvPr/>
            </p:nvCxnSpPr>
            <p:spPr>
              <a:xfrm flipV="1">
                <a:off x="790221" y="4185094"/>
                <a:ext cx="2954281" cy="9551"/>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86" name="85 Conector recto"/>
              <p:cNvCxnSpPr/>
              <p:nvPr/>
            </p:nvCxnSpPr>
            <p:spPr>
              <a:xfrm flipV="1">
                <a:off x="536607" y="4349163"/>
                <a:ext cx="2954281" cy="9551"/>
              </a:xfrm>
              <a:prstGeom prst="line">
                <a:avLst/>
              </a:prstGeom>
              <a:ln w="28575">
                <a:solidFill>
                  <a:schemeClr val="tx1">
                    <a:lumMod val="95000"/>
                  </a:schemeClr>
                </a:solidFill>
              </a:ln>
            </p:spPr>
            <p:style>
              <a:lnRef idx="1">
                <a:schemeClr val="accent1"/>
              </a:lnRef>
              <a:fillRef idx="0">
                <a:schemeClr val="accent1"/>
              </a:fillRef>
              <a:effectRef idx="0">
                <a:schemeClr val="accent1"/>
              </a:effectRef>
              <a:fontRef idx="minor">
                <a:schemeClr val="tx1"/>
              </a:fontRef>
            </p:style>
          </p:cxnSp>
          <p:cxnSp>
            <p:nvCxnSpPr>
              <p:cNvPr id="87" name="86 Conector recto"/>
              <p:cNvCxnSpPr/>
              <p:nvPr/>
            </p:nvCxnSpPr>
            <p:spPr>
              <a:xfrm flipV="1">
                <a:off x="121207" y="4522783"/>
                <a:ext cx="2954281" cy="9551"/>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88" name="87 Conector recto"/>
              <p:cNvCxnSpPr/>
              <p:nvPr/>
            </p:nvCxnSpPr>
            <p:spPr>
              <a:xfrm>
                <a:off x="1043608" y="3024000"/>
                <a:ext cx="2913496" cy="9551"/>
              </a:xfrm>
              <a:prstGeom prst="line">
                <a:avLst/>
              </a:prstGeom>
              <a:ln w="28575">
                <a:solidFill>
                  <a:schemeClr val="tx1">
                    <a:lumMod val="95000"/>
                  </a:schemeClr>
                </a:solidFill>
              </a:ln>
            </p:spPr>
            <p:style>
              <a:lnRef idx="1">
                <a:schemeClr val="accent1"/>
              </a:lnRef>
              <a:fillRef idx="0">
                <a:schemeClr val="accent1"/>
              </a:fillRef>
              <a:effectRef idx="0">
                <a:schemeClr val="accent1"/>
              </a:effectRef>
              <a:fontRef idx="minor">
                <a:schemeClr val="tx1"/>
              </a:fontRef>
            </p:style>
          </p:cxnSp>
        </p:grpSp>
        <p:cxnSp>
          <p:nvCxnSpPr>
            <p:cNvPr id="77" name="76 Conector curvado"/>
            <p:cNvCxnSpPr/>
            <p:nvPr/>
          </p:nvCxnSpPr>
          <p:spPr>
            <a:xfrm>
              <a:off x="1043608" y="2499742"/>
              <a:ext cx="2278376" cy="2160240"/>
            </a:xfrm>
            <a:prstGeom prst="curvedConnector3">
              <a:avLst/>
            </a:prstGeom>
            <a:ln w="38100">
              <a:gradFill>
                <a:gsLst>
                  <a:gs pos="89000">
                    <a:srgbClr val="E3200B"/>
                  </a:gs>
                  <a:gs pos="0">
                    <a:schemeClr val="tx1"/>
                  </a:gs>
                  <a:gs pos="32074">
                    <a:srgbClr val="FFAA72"/>
                  </a:gs>
                  <a:gs pos="58000">
                    <a:srgbClr val="FF6600"/>
                  </a:gs>
                  <a:gs pos="100000">
                    <a:srgbClr val="FF0000"/>
                  </a:gs>
                </a:gsLst>
                <a:lin ang="5400000" scaled="0"/>
              </a:gradFill>
            </a:ln>
          </p:spPr>
          <p:style>
            <a:lnRef idx="1">
              <a:schemeClr val="accent1"/>
            </a:lnRef>
            <a:fillRef idx="0">
              <a:schemeClr val="accent1"/>
            </a:fillRef>
            <a:effectRef idx="0">
              <a:schemeClr val="accent1"/>
            </a:effectRef>
            <a:fontRef idx="minor">
              <a:schemeClr val="tx1"/>
            </a:fontRef>
          </p:style>
        </p:cxnSp>
      </p:grpSp>
      <p:grpSp>
        <p:nvGrpSpPr>
          <p:cNvPr id="89" name="88 Grupo"/>
          <p:cNvGrpSpPr/>
          <p:nvPr/>
        </p:nvGrpSpPr>
        <p:grpSpPr>
          <a:xfrm flipH="1" flipV="1">
            <a:off x="5026841" y="396008"/>
            <a:ext cx="3987206" cy="2160240"/>
            <a:chOff x="121207" y="2499742"/>
            <a:chExt cx="3987206" cy="2160240"/>
          </a:xfrm>
        </p:grpSpPr>
        <p:grpSp>
          <p:nvGrpSpPr>
            <p:cNvPr id="90" name="89 Grupo"/>
            <p:cNvGrpSpPr/>
            <p:nvPr/>
          </p:nvGrpSpPr>
          <p:grpSpPr>
            <a:xfrm>
              <a:off x="121207" y="2862499"/>
              <a:ext cx="3987206" cy="1669835"/>
              <a:chOff x="121207" y="2862499"/>
              <a:chExt cx="3987206" cy="1669835"/>
            </a:xfrm>
          </p:grpSpPr>
          <p:cxnSp>
            <p:nvCxnSpPr>
              <p:cNvPr id="92" name="91 Conector recto"/>
              <p:cNvCxnSpPr/>
              <p:nvPr/>
            </p:nvCxnSpPr>
            <p:spPr>
              <a:xfrm>
                <a:off x="882542" y="2862499"/>
                <a:ext cx="2400354" cy="0"/>
              </a:xfrm>
              <a:prstGeom prst="line">
                <a:avLst/>
              </a:prstGeom>
              <a:ln w="28575">
                <a:solidFill>
                  <a:srgbClr val="FF6600"/>
                </a:solidFill>
              </a:ln>
            </p:spPr>
            <p:style>
              <a:lnRef idx="1">
                <a:schemeClr val="accent1"/>
              </a:lnRef>
              <a:fillRef idx="0">
                <a:schemeClr val="accent1"/>
              </a:fillRef>
              <a:effectRef idx="0">
                <a:schemeClr val="accent1"/>
              </a:effectRef>
              <a:fontRef idx="minor">
                <a:schemeClr val="tx1"/>
              </a:fontRef>
            </p:style>
          </p:cxnSp>
          <p:cxnSp>
            <p:nvCxnSpPr>
              <p:cNvPr id="93" name="92 Conector recto"/>
              <p:cNvCxnSpPr/>
              <p:nvPr/>
            </p:nvCxnSpPr>
            <p:spPr>
              <a:xfrm>
                <a:off x="1297988" y="3200681"/>
                <a:ext cx="2400354" cy="0"/>
              </a:xfrm>
              <a:prstGeom prst="line">
                <a:avLst/>
              </a:prstGeom>
              <a:ln w="28575">
                <a:gradFill>
                  <a:gsLst>
                    <a:gs pos="0">
                      <a:srgbClr val="FF6600"/>
                    </a:gs>
                    <a:gs pos="49000">
                      <a:srgbClr val="E3200B"/>
                    </a:gs>
                    <a:gs pos="100000">
                      <a:srgbClr val="FF6600"/>
                    </a:gs>
                  </a:gsLst>
                  <a:lin ang="5400000" scaled="0"/>
                </a:gradFill>
              </a:ln>
            </p:spPr>
            <p:style>
              <a:lnRef idx="1">
                <a:schemeClr val="accent1"/>
              </a:lnRef>
              <a:fillRef idx="0">
                <a:schemeClr val="accent1"/>
              </a:fillRef>
              <a:effectRef idx="0">
                <a:schemeClr val="accent1"/>
              </a:effectRef>
              <a:fontRef idx="minor">
                <a:schemeClr val="tx1"/>
              </a:fontRef>
            </p:style>
          </p:cxnSp>
          <p:cxnSp>
            <p:nvCxnSpPr>
              <p:cNvPr id="94" name="93 Conector recto"/>
              <p:cNvCxnSpPr/>
              <p:nvPr/>
            </p:nvCxnSpPr>
            <p:spPr>
              <a:xfrm>
                <a:off x="1021024" y="3364749"/>
                <a:ext cx="2677318" cy="0"/>
              </a:xfrm>
              <a:prstGeom prst="line">
                <a:avLst/>
              </a:prstGeom>
              <a:ln w="28575">
                <a:solidFill>
                  <a:srgbClr val="FF6600"/>
                </a:solidFill>
              </a:ln>
            </p:spPr>
            <p:style>
              <a:lnRef idx="1">
                <a:schemeClr val="accent1"/>
              </a:lnRef>
              <a:fillRef idx="0">
                <a:schemeClr val="accent1"/>
              </a:fillRef>
              <a:effectRef idx="0">
                <a:schemeClr val="accent1"/>
              </a:effectRef>
              <a:fontRef idx="minor">
                <a:schemeClr val="tx1"/>
              </a:fontRef>
            </p:style>
          </p:cxnSp>
          <p:cxnSp>
            <p:nvCxnSpPr>
              <p:cNvPr id="95" name="94 Conector recto"/>
              <p:cNvCxnSpPr/>
              <p:nvPr/>
            </p:nvCxnSpPr>
            <p:spPr>
              <a:xfrm>
                <a:off x="536608" y="3528818"/>
                <a:ext cx="2913496" cy="9551"/>
              </a:xfrm>
              <a:prstGeom prst="line">
                <a:avLst/>
              </a:prstGeom>
              <a:ln w="28575">
                <a:solidFill>
                  <a:schemeClr val="tx1">
                    <a:lumMod val="95000"/>
                  </a:schemeClr>
                </a:solidFill>
              </a:ln>
            </p:spPr>
            <p:style>
              <a:lnRef idx="1">
                <a:schemeClr val="accent1"/>
              </a:lnRef>
              <a:fillRef idx="0">
                <a:schemeClr val="accent1"/>
              </a:fillRef>
              <a:effectRef idx="0">
                <a:schemeClr val="accent1"/>
              </a:effectRef>
              <a:fontRef idx="minor">
                <a:schemeClr val="tx1"/>
              </a:fontRef>
            </p:style>
          </p:cxnSp>
          <p:cxnSp>
            <p:nvCxnSpPr>
              <p:cNvPr id="96" name="95 Conector recto"/>
              <p:cNvCxnSpPr/>
              <p:nvPr/>
            </p:nvCxnSpPr>
            <p:spPr>
              <a:xfrm flipV="1">
                <a:off x="703274" y="3692887"/>
                <a:ext cx="3272031" cy="9551"/>
              </a:xfrm>
              <a:prstGeom prst="line">
                <a:avLst/>
              </a:prstGeom>
              <a:ln w="28575">
                <a:solidFill>
                  <a:schemeClr val="accent6">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7" name="96 Conector recto"/>
              <p:cNvCxnSpPr/>
              <p:nvPr/>
            </p:nvCxnSpPr>
            <p:spPr>
              <a:xfrm>
                <a:off x="974865" y="3856956"/>
                <a:ext cx="2723478" cy="0"/>
              </a:xfrm>
              <a:prstGeom prst="line">
                <a:avLst/>
              </a:prstGeom>
              <a:ln w="28575">
                <a:solidFill>
                  <a:schemeClr val="accent6">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8" name="97 Conector recto"/>
              <p:cNvCxnSpPr/>
              <p:nvPr/>
            </p:nvCxnSpPr>
            <p:spPr>
              <a:xfrm flipV="1">
                <a:off x="836382" y="4021025"/>
                <a:ext cx="3272031" cy="9551"/>
              </a:xfrm>
              <a:prstGeom prst="line">
                <a:avLst/>
              </a:prstGeom>
              <a:ln w="28575">
                <a:solidFill>
                  <a:schemeClr val="tx1">
                    <a:lumMod val="95000"/>
                  </a:schemeClr>
                </a:solidFill>
              </a:ln>
            </p:spPr>
            <p:style>
              <a:lnRef idx="1">
                <a:schemeClr val="accent1"/>
              </a:lnRef>
              <a:fillRef idx="0">
                <a:schemeClr val="accent1"/>
              </a:fillRef>
              <a:effectRef idx="0">
                <a:schemeClr val="accent1"/>
              </a:effectRef>
              <a:fontRef idx="minor">
                <a:schemeClr val="tx1"/>
              </a:fontRef>
            </p:style>
          </p:cxnSp>
          <p:cxnSp>
            <p:nvCxnSpPr>
              <p:cNvPr id="99" name="98 Conector recto"/>
              <p:cNvCxnSpPr/>
              <p:nvPr/>
            </p:nvCxnSpPr>
            <p:spPr>
              <a:xfrm flipV="1">
                <a:off x="790221" y="4185094"/>
                <a:ext cx="2954281" cy="9551"/>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00" name="99 Conector recto"/>
              <p:cNvCxnSpPr/>
              <p:nvPr/>
            </p:nvCxnSpPr>
            <p:spPr>
              <a:xfrm flipV="1">
                <a:off x="536607" y="4349163"/>
                <a:ext cx="2954281" cy="9551"/>
              </a:xfrm>
              <a:prstGeom prst="line">
                <a:avLst/>
              </a:prstGeom>
              <a:ln w="28575">
                <a:solidFill>
                  <a:schemeClr val="tx1">
                    <a:lumMod val="95000"/>
                  </a:schemeClr>
                </a:solidFill>
              </a:ln>
            </p:spPr>
            <p:style>
              <a:lnRef idx="1">
                <a:schemeClr val="accent1"/>
              </a:lnRef>
              <a:fillRef idx="0">
                <a:schemeClr val="accent1"/>
              </a:fillRef>
              <a:effectRef idx="0">
                <a:schemeClr val="accent1"/>
              </a:effectRef>
              <a:fontRef idx="minor">
                <a:schemeClr val="tx1"/>
              </a:fontRef>
            </p:style>
          </p:cxnSp>
          <p:cxnSp>
            <p:nvCxnSpPr>
              <p:cNvPr id="101" name="100 Conector recto"/>
              <p:cNvCxnSpPr/>
              <p:nvPr/>
            </p:nvCxnSpPr>
            <p:spPr>
              <a:xfrm flipV="1">
                <a:off x="121207" y="4522783"/>
                <a:ext cx="2954281" cy="9551"/>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02" name="101 Conector recto"/>
              <p:cNvCxnSpPr/>
              <p:nvPr/>
            </p:nvCxnSpPr>
            <p:spPr>
              <a:xfrm>
                <a:off x="1043608" y="3024000"/>
                <a:ext cx="2913496" cy="9551"/>
              </a:xfrm>
              <a:prstGeom prst="line">
                <a:avLst/>
              </a:prstGeom>
              <a:ln w="28575">
                <a:solidFill>
                  <a:schemeClr val="tx1">
                    <a:lumMod val="95000"/>
                  </a:schemeClr>
                </a:solidFill>
              </a:ln>
            </p:spPr>
            <p:style>
              <a:lnRef idx="1">
                <a:schemeClr val="accent1"/>
              </a:lnRef>
              <a:fillRef idx="0">
                <a:schemeClr val="accent1"/>
              </a:fillRef>
              <a:effectRef idx="0">
                <a:schemeClr val="accent1"/>
              </a:effectRef>
              <a:fontRef idx="minor">
                <a:schemeClr val="tx1"/>
              </a:fontRef>
            </p:style>
          </p:cxnSp>
        </p:grpSp>
        <p:cxnSp>
          <p:nvCxnSpPr>
            <p:cNvPr id="91" name="90 Conector curvado"/>
            <p:cNvCxnSpPr/>
            <p:nvPr/>
          </p:nvCxnSpPr>
          <p:spPr>
            <a:xfrm>
              <a:off x="1043608" y="2499742"/>
              <a:ext cx="2278376" cy="2160240"/>
            </a:xfrm>
            <a:prstGeom prst="curvedConnector3">
              <a:avLst/>
            </a:prstGeom>
            <a:ln w="38100">
              <a:gradFill>
                <a:gsLst>
                  <a:gs pos="89000">
                    <a:srgbClr val="E3200B"/>
                  </a:gs>
                  <a:gs pos="0">
                    <a:schemeClr val="tx1"/>
                  </a:gs>
                  <a:gs pos="32074">
                    <a:srgbClr val="FFAA72"/>
                  </a:gs>
                  <a:gs pos="58000">
                    <a:srgbClr val="FF6600"/>
                  </a:gs>
                  <a:gs pos="100000">
                    <a:srgbClr val="FF0000"/>
                  </a:gs>
                </a:gsLst>
                <a:lin ang="5400000" scaled="0"/>
              </a:gradFill>
            </a:ln>
          </p:spPr>
          <p:style>
            <a:lnRef idx="1">
              <a:schemeClr val="accent1"/>
            </a:lnRef>
            <a:fillRef idx="0">
              <a:schemeClr val="accent1"/>
            </a:fillRef>
            <a:effectRef idx="0">
              <a:schemeClr val="accent1"/>
            </a:effectRef>
            <a:fontRef idx="minor">
              <a:schemeClr val="tx1"/>
            </a:fontRef>
          </p:style>
        </p:cxnSp>
      </p:grpSp>
      <p:sp>
        <p:nvSpPr>
          <p:cNvPr id="103" name="102 Rectángulo"/>
          <p:cNvSpPr/>
          <p:nvPr/>
        </p:nvSpPr>
        <p:spPr>
          <a:xfrm rot="10800000">
            <a:off x="0" y="7630"/>
            <a:ext cx="9144000" cy="5143500"/>
          </a:xfrm>
          <a:prstGeom prst="rect">
            <a:avLst/>
          </a:prstGeom>
          <a:gradFill>
            <a:gsLst>
              <a:gs pos="78000">
                <a:srgbClr val="FC4B04"/>
              </a:gs>
              <a:gs pos="0">
                <a:schemeClr val="tx1"/>
              </a:gs>
              <a:gs pos="100000">
                <a:srgbClr val="FF3300"/>
              </a:gs>
              <a:gs pos="66000">
                <a:schemeClr val="tx1"/>
              </a:gs>
              <a:gs pos="90000">
                <a:schemeClr val="tx1"/>
              </a:gs>
              <a:gs pos="44000">
                <a:schemeClr val="tx1"/>
              </a:gs>
              <a:gs pos="54000">
                <a:srgbClr val="FA4C06"/>
              </a:gs>
              <a:gs pos="33000">
                <a:srgbClr val="FD5003"/>
              </a:gs>
              <a:gs pos="23000">
                <a:schemeClr val="tx1"/>
              </a:gs>
              <a:gs pos="12000">
                <a:srgbClr val="FF4A01"/>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2832734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5"/>
                                        </p:tgtEl>
                                        <p:attrNameLst>
                                          <p:attrName>style.visibility</p:attrName>
                                        </p:attrNameLst>
                                      </p:cBhvr>
                                      <p:to>
                                        <p:strVal val="visible"/>
                                      </p:to>
                                    </p:set>
                                    <p:anim calcmode="lin" valueType="num">
                                      <p:cBhvr additive="base">
                                        <p:cTn id="7" dur="4000" fill="hold"/>
                                        <p:tgtEl>
                                          <p:spTgt spid="75"/>
                                        </p:tgtEl>
                                        <p:attrNameLst>
                                          <p:attrName>ppt_x</p:attrName>
                                        </p:attrNameLst>
                                      </p:cBhvr>
                                      <p:tavLst>
                                        <p:tav tm="0">
                                          <p:val>
                                            <p:strVal val="0-#ppt_w/2"/>
                                          </p:val>
                                        </p:tav>
                                        <p:tav tm="100000">
                                          <p:val>
                                            <p:strVal val="#ppt_x"/>
                                          </p:val>
                                        </p:tav>
                                      </p:tavLst>
                                    </p:anim>
                                    <p:anim calcmode="lin" valueType="num">
                                      <p:cBhvr additive="base">
                                        <p:cTn id="8" dur="4000" fill="hold"/>
                                        <p:tgtEl>
                                          <p:spTgt spid="75"/>
                                        </p:tgtEl>
                                        <p:attrNameLst>
                                          <p:attrName>ppt_y</p:attrName>
                                        </p:attrNameLst>
                                      </p:cBhvr>
                                      <p:tavLst>
                                        <p:tav tm="0">
                                          <p:val>
                                            <p:strVal val="#ppt_y"/>
                                          </p:val>
                                        </p:tav>
                                        <p:tav tm="100000">
                                          <p:val>
                                            <p:strVal val="#ppt_y"/>
                                          </p:val>
                                        </p:tav>
                                      </p:tavLst>
                                    </p:anim>
                                  </p:childTnLst>
                                </p:cTn>
                              </p:par>
                              <p:par>
                                <p:cTn id="9" presetID="19" presetClass="entr" presetSubtype="10" fill="hold" nodeType="withEffect">
                                  <p:stCondLst>
                                    <p:cond delay="0"/>
                                  </p:stCondLst>
                                  <p:childTnLst>
                                    <p:set>
                                      <p:cBhvr>
                                        <p:cTn id="10" dur="1" fill="hold">
                                          <p:stCondLst>
                                            <p:cond delay="0"/>
                                          </p:stCondLst>
                                        </p:cTn>
                                        <p:tgtEl>
                                          <p:spTgt spid="75"/>
                                        </p:tgtEl>
                                        <p:attrNameLst>
                                          <p:attrName>style.visibility</p:attrName>
                                        </p:attrNameLst>
                                      </p:cBhvr>
                                      <p:to>
                                        <p:strVal val="visible"/>
                                      </p:to>
                                    </p:set>
                                    <p:anim calcmode="lin" valueType="num">
                                      <p:cBhvr>
                                        <p:cTn id="11" dur="5500" fill="hold"/>
                                        <p:tgtEl>
                                          <p:spTgt spid="75"/>
                                        </p:tgtEl>
                                        <p:attrNameLst>
                                          <p:attrName>ppt_w</p:attrName>
                                        </p:attrNameLst>
                                      </p:cBhvr>
                                      <p:tavLst>
                                        <p:tav tm="0" fmla="#ppt_w*sin(2.5*pi*$)">
                                          <p:val>
                                            <p:fltVal val="0"/>
                                          </p:val>
                                        </p:tav>
                                        <p:tav tm="100000">
                                          <p:val>
                                            <p:fltVal val="1"/>
                                          </p:val>
                                        </p:tav>
                                      </p:tavLst>
                                    </p:anim>
                                    <p:anim calcmode="lin" valueType="num">
                                      <p:cBhvr>
                                        <p:cTn id="12" dur="5500" fill="hold"/>
                                        <p:tgtEl>
                                          <p:spTgt spid="75"/>
                                        </p:tgtEl>
                                        <p:attrNameLst>
                                          <p:attrName>ppt_h</p:attrName>
                                        </p:attrNameLst>
                                      </p:cBhvr>
                                      <p:tavLst>
                                        <p:tav tm="0">
                                          <p:val>
                                            <p:strVal val="#ppt_h"/>
                                          </p:val>
                                        </p:tav>
                                        <p:tav tm="100000">
                                          <p:val>
                                            <p:strVal val="#ppt_h"/>
                                          </p:val>
                                        </p:tav>
                                      </p:tavLst>
                                    </p:anim>
                                  </p:childTnLst>
                                </p:cTn>
                              </p:par>
                              <p:par>
                                <p:cTn id="13" presetID="2" presetClass="exit" presetSubtype="8" fill="hold" nodeType="withEffect">
                                  <p:stCondLst>
                                    <p:cond delay="0"/>
                                  </p:stCondLst>
                                  <p:childTnLst>
                                    <p:anim calcmode="lin" valueType="num">
                                      <p:cBhvr additive="base">
                                        <p:cTn id="14" dur="4000"/>
                                        <p:tgtEl>
                                          <p:spTgt spid="75"/>
                                        </p:tgtEl>
                                        <p:attrNameLst>
                                          <p:attrName>ppt_x</p:attrName>
                                        </p:attrNameLst>
                                      </p:cBhvr>
                                      <p:tavLst>
                                        <p:tav tm="0">
                                          <p:val>
                                            <p:strVal val="ppt_x"/>
                                          </p:val>
                                        </p:tav>
                                        <p:tav tm="100000">
                                          <p:val>
                                            <p:strVal val="0-ppt_w/2"/>
                                          </p:val>
                                        </p:tav>
                                      </p:tavLst>
                                    </p:anim>
                                    <p:anim calcmode="lin" valueType="num">
                                      <p:cBhvr additive="base">
                                        <p:cTn id="15" dur="4000"/>
                                        <p:tgtEl>
                                          <p:spTgt spid="75"/>
                                        </p:tgtEl>
                                        <p:attrNameLst>
                                          <p:attrName>ppt_y</p:attrName>
                                        </p:attrNameLst>
                                      </p:cBhvr>
                                      <p:tavLst>
                                        <p:tav tm="0">
                                          <p:val>
                                            <p:strVal val="ppt_y"/>
                                          </p:val>
                                        </p:tav>
                                        <p:tav tm="100000">
                                          <p:val>
                                            <p:strVal val="ppt_y"/>
                                          </p:val>
                                        </p:tav>
                                      </p:tavLst>
                                    </p:anim>
                                    <p:set>
                                      <p:cBhvr>
                                        <p:cTn id="16" dur="1" fill="hold">
                                          <p:stCondLst>
                                            <p:cond delay="3999"/>
                                          </p:stCondLst>
                                        </p:cTn>
                                        <p:tgtEl>
                                          <p:spTgt spid="75"/>
                                        </p:tgtEl>
                                        <p:attrNameLst>
                                          <p:attrName>style.visibility</p:attrName>
                                        </p:attrNameLst>
                                      </p:cBhvr>
                                      <p:to>
                                        <p:strVal val="hidden"/>
                                      </p:to>
                                    </p:set>
                                  </p:childTnLst>
                                </p:cTn>
                              </p:par>
                              <p:par>
                                <p:cTn id="17" presetID="2" presetClass="entr" presetSubtype="8" fill="hold" nodeType="withEffect">
                                  <p:stCondLst>
                                    <p:cond delay="0"/>
                                  </p:stCondLst>
                                  <p:childTnLst>
                                    <p:set>
                                      <p:cBhvr>
                                        <p:cTn id="18" dur="1" fill="hold">
                                          <p:stCondLst>
                                            <p:cond delay="0"/>
                                          </p:stCondLst>
                                        </p:cTn>
                                        <p:tgtEl>
                                          <p:spTgt spid="89"/>
                                        </p:tgtEl>
                                        <p:attrNameLst>
                                          <p:attrName>style.visibility</p:attrName>
                                        </p:attrNameLst>
                                      </p:cBhvr>
                                      <p:to>
                                        <p:strVal val="visible"/>
                                      </p:to>
                                    </p:set>
                                    <p:anim calcmode="lin" valueType="num">
                                      <p:cBhvr additive="base">
                                        <p:cTn id="19" dur="4000" fill="hold"/>
                                        <p:tgtEl>
                                          <p:spTgt spid="89"/>
                                        </p:tgtEl>
                                        <p:attrNameLst>
                                          <p:attrName>ppt_x</p:attrName>
                                        </p:attrNameLst>
                                      </p:cBhvr>
                                      <p:tavLst>
                                        <p:tav tm="0">
                                          <p:val>
                                            <p:strVal val="0-#ppt_w/2"/>
                                          </p:val>
                                        </p:tav>
                                        <p:tav tm="100000">
                                          <p:val>
                                            <p:strVal val="#ppt_x"/>
                                          </p:val>
                                        </p:tav>
                                      </p:tavLst>
                                    </p:anim>
                                    <p:anim calcmode="lin" valueType="num">
                                      <p:cBhvr additive="base">
                                        <p:cTn id="20" dur="4000" fill="hold"/>
                                        <p:tgtEl>
                                          <p:spTgt spid="89"/>
                                        </p:tgtEl>
                                        <p:attrNameLst>
                                          <p:attrName>ppt_y</p:attrName>
                                        </p:attrNameLst>
                                      </p:cBhvr>
                                      <p:tavLst>
                                        <p:tav tm="0">
                                          <p:val>
                                            <p:strVal val="#ppt_y"/>
                                          </p:val>
                                        </p:tav>
                                        <p:tav tm="100000">
                                          <p:val>
                                            <p:strVal val="#ppt_y"/>
                                          </p:val>
                                        </p:tav>
                                      </p:tavLst>
                                    </p:anim>
                                  </p:childTnLst>
                                </p:cTn>
                              </p:par>
                              <p:par>
                                <p:cTn id="21" presetID="19" presetClass="entr" presetSubtype="10" fill="hold" nodeType="withEffect">
                                  <p:stCondLst>
                                    <p:cond delay="0"/>
                                  </p:stCondLst>
                                  <p:childTnLst>
                                    <p:set>
                                      <p:cBhvr>
                                        <p:cTn id="22" dur="1" fill="hold">
                                          <p:stCondLst>
                                            <p:cond delay="0"/>
                                          </p:stCondLst>
                                        </p:cTn>
                                        <p:tgtEl>
                                          <p:spTgt spid="89"/>
                                        </p:tgtEl>
                                        <p:attrNameLst>
                                          <p:attrName>style.visibility</p:attrName>
                                        </p:attrNameLst>
                                      </p:cBhvr>
                                      <p:to>
                                        <p:strVal val="visible"/>
                                      </p:to>
                                    </p:set>
                                    <p:anim calcmode="lin" valueType="num">
                                      <p:cBhvr>
                                        <p:cTn id="23" dur="5500" fill="hold"/>
                                        <p:tgtEl>
                                          <p:spTgt spid="89"/>
                                        </p:tgtEl>
                                        <p:attrNameLst>
                                          <p:attrName>ppt_w</p:attrName>
                                        </p:attrNameLst>
                                      </p:cBhvr>
                                      <p:tavLst>
                                        <p:tav tm="0" fmla="#ppt_w*sin(2.5*pi*$)">
                                          <p:val>
                                            <p:fltVal val="0"/>
                                          </p:val>
                                        </p:tav>
                                        <p:tav tm="100000">
                                          <p:val>
                                            <p:fltVal val="1"/>
                                          </p:val>
                                        </p:tav>
                                      </p:tavLst>
                                    </p:anim>
                                    <p:anim calcmode="lin" valueType="num">
                                      <p:cBhvr>
                                        <p:cTn id="24" dur="5500" fill="hold"/>
                                        <p:tgtEl>
                                          <p:spTgt spid="89"/>
                                        </p:tgtEl>
                                        <p:attrNameLst>
                                          <p:attrName>ppt_h</p:attrName>
                                        </p:attrNameLst>
                                      </p:cBhvr>
                                      <p:tavLst>
                                        <p:tav tm="0">
                                          <p:val>
                                            <p:strVal val="#ppt_h"/>
                                          </p:val>
                                        </p:tav>
                                        <p:tav tm="100000">
                                          <p:val>
                                            <p:strVal val="#ppt_h"/>
                                          </p:val>
                                        </p:tav>
                                      </p:tavLst>
                                    </p:anim>
                                  </p:childTnLst>
                                </p:cTn>
                              </p:par>
                              <p:par>
                                <p:cTn id="25" presetID="2" presetClass="exit" presetSubtype="8" fill="hold" nodeType="withEffect">
                                  <p:stCondLst>
                                    <p:cond delay="0"/>
                                  </p:stCondLst>
                                  <p:childTnLst>
                                    <p:anim calcmode="lin" valueType="num">
                                      <p:cBhvr additive="base">
                                        <p:cTn id="26" dur="4000"/>
                                        <p:tgtEl>
                                          <p:spTgt spid="89"/>
                                        </p:tgtEl>
                                        <p:attrNameLst>
                                          <p:attrName>ppt_x</p:attrName>
                                        </p:attrNameLst>
                                      </p:cBhvr>
                                      <p:tavLst>
                                        <p:tav tm="0">
                                          <p:val>
                                            <p:strVal val="ppt_x"/>
                                          </p:val>
                                        </p:tav>
                                        <p:tav tm="100000">
                                          <p:val>
                                            <p:strVal val="0-ppt_w/2"/>
                                          </p:val>
                                        </p:tav>
                                      </p:tavLst>
                                    </p:anim>
                                    <p:anim calcmode="lin" valueType="num">
                                      <p:cBhvr additive="base">
                                        <p:cTn id="27" dur="4000"/>
                                        <p:tgtEl>
                                          <p:spTgt spid="89"/>
                                        </p:tgtEl>
                                        <p:attrNameLst>
                                          <p:attrName>ppt_y</p:attrName>
                                        </p:attrNameLst>
                                      </p:cBhvr>
                                      <p:tavLst>
                                        <p:tav tm="0">
                                          <p:val>
                                            <p:strVal val="ppt_y"/>
                                          </p:val>
                                        </p:tav>
                                        <p:tav tm="100000">
                                          <p:val>
                                            <p:strVal val="ppt_y"/>
                                          </p:val>
                                        </p:tav>
                                      </p:tavLst>
                                    </p:anim>
                                    <p:set>
                                      <p:cBhvr>
                                        <p:cTn id="28" dur="1" fill="hold">
                                          <p:stCondLst>
                                            <p:cond delay="3999"/>
                                          </p:stCondLst>
                                        </p:cTn>
                                        <p:tgtEl>
                                          <p:spTgt spid="89"/>
                                        </p:tgtEl>
                                        <p:attrNameLst>
                                          <p:attrName>style.visibility</p:attrName>
                                        </p:attrNameLst>
                                      </p:cBhvr>
                                      <p:to>
                                        <p:strVal val="hidden"/>
                                      </p:to>
                                    </p:set>
                                  </p:childTnLst>
                                </p:cTn>
                              </p:par>
                              <p:par>
                                <p:cTn id="29" presetID="2" presetClass="entr" presetSubtype="2" fill="hold" nodeType="withEffect">
                                  <p:stCondLst>
                                    <p:cond delay="0"/>
                                  </p:stCondLst>
                                  <p:childTnLst>
                                    <p:set>
                                      <p:cBhvr>
                                        <p:cTn id="30" dur="1" fill="hold">
                                          <p:stCondLst>
                                            <p:cond delay="0"/>
                                          </p:stCondLst>
                                        </p:cTn>
                                        <p:tgtEl>
                                          <p:spTgt spid="61"/>
                                        </p:tgtEl>
                                        <p:attrNameLst>
                                          <p:attrName>style.visibility</p:attrName>
                                        </p:attrNameLst>
                                      </p:cBhvr>
                                      <p:to>
                                        <p:strVal val="visible"/>
                                      </p:to>
                                    </p:set>
                                    <p:anim calcmode="lin" valueType="num">
                                      <p:cBhvr additive="base">
                                        <p:cTn id="31" dur="4000" fill="hold"/>
                                        <p:tgtEl>
                                          <p:spTgt spid="61"/>
                                        </p:tgtEl>
                                        <p:attrNameLst>
                                          <p:attrName>ppt_x</p:attrName>
                                        </p:attrNameLst>
                                      </p:cBhvr>
                                      <p:tavLst>
                                        <p:tav tm="0">
                                          <p:val>
                                            <p:strVal val="1+#ppt_w/2"/>
                                          </p:val>
                                        </p:tav>
                                        <p:tav tm="100000">
                                          <p:val>
                                            <p:strVal val="#ppt_x"/>
                                          </p:val>
                                        </p:tav>
                                      </p:tavLst>
                                    </p:anim>
                                    <p:anim calcmode="lin" valueType="num">
                                      <p:cBhvr additive="base">
                                        <p:cTn id="32" dur="4000" fill="hold"/>
                                        <p:tgtEl>
                                          <p:spTgt spid="61"/>
                                        </p:tgtEl>
                                        <p:attrNameLst>
                                          <p:attrName>ppt_y</p:attrName>
                                        </p:attrNameLst>
                                      </p:cBhvr>
                                      <p:tavLst>
                                        <p:tav tm="0">
                                          <p:val>
                                            <p:strVal val="#ppt_y"/>
                                          </p:val>
                                        </p:tav>
                                        <p:tav tm="100000">
                                          <p:val>
                                            <p:strVal val="#ppt_y"/>
                                          </p:val>
                                        </p:tav>
                                      </p:tavLst>
                                    </p:anim>
                                  </p:childTnLst>
                                </p:cTn>
                              </p:par>
                              <p:par>
                                <p:cTn id="33" presetID="19" presetClass="entr" presetSubtype="10" fill="hold" nodeType="withEffect">
                                  <p:stCondLst>
                                    <p:cond delay="0"/>
                                  </p:stCondLst>
                                  <p:childTnLst>
                                    <p:set>
                                      <p:cBhvr>
                                        <p:cTn id="34" dur="1" fill="hold">
                                          <p:stCondLst>
                                            <p:cond delay="0"/>
                                          </p:stCondLst>
                                        </p:cTn>
                                        <p:tgtEl>
                                          <p:spTgt spid="61"/>
                                        </p:tgtEl>
                                        <p:attrNameLst>
                                          <p:attrName>style.visibility</p:attrName>
                                        </p:attrNameLst>
                                      </p:cBhvr>
                                      <p:to>
                                        <p:strVal val="visible"/>
                                      </p:to>
                                    </p:set>
                                    <p:anim calcmode="lin" valueType="num">
                                      <p:cBhvr>
                                        <p:cTn id="35" dur="5500" fill="hold"/>
                                        <p:tgtEl>
                                          <p:spTgt spid="61"/>
                                        </p:tgtEl>
                                        <p:attrNameLst>
                                          <p:attrName>ppt_w</p:attrName>
                                        </p:attrNameLst>
                                      </p:cBhvr>
                                      <p:tavLst>
                                        <p:tav tm="0" fmla="#ppt_w*sin(2.5*pi*$)">
                                          <p:val>
                                            <p:fltVal val="0"/>
                                          </p:val>
                                        </p:tav>
                                        <p:tav tm="100000">
                                          <p:val>
                                            <p:fltVal val="1"/>
                                          </p:val>
                                        </p:tav>
                                      </p:tavLst>
                                    </p:anim>
                                    <p:anim calcmode="lin" valueType="num">
                                      <p:cBhvr>
                                        <p:cTn id="36" dur="5500" fill="hold"/>
                                        <p:tgtEl>
                                          <p:spTgt spid="61"/>
                                        </p:tgtEl>
                                        <p:attrNameLst>
                                          <p:attrName>ppt_h</p:attrName>
                                        </p:attrNameLst>
                                      </p:cBhvr>
                                      <p:tavLst>
                                        <p:tav tm="0">
                                          <p:val>
                                            <p:strVal val="#ppt_h"/>
                                          </p:val>
                                        </p:tav>
                                        <p:tav tm="100000">
                                          <p:val>
                                            <p:strVal val="#ppt_h"/>
                                          </p:val>
                                        </p:tav>
                                      </p:tavLst>
                                    </p:anim>
                                  </p:childTnLst>
                                </p:cTn>
                              </p:par>
                              <p:par>
                                <p:cTn id="37" presetID="2" presetClass="exit" presetSubtype="2" fill="hold" nodeType="withEffect">
                                  <p:stCondLst>
                                    <p:cond delay="0"/>
                                  </p:stCondLst>
                                  <p:childTnLst>
                                    <p:anim calcmode="lin" valueType="num">
                                      <p:cBhvr additive="base">
                                        <p:cTn id="38" dur="4000"/>
                                        <p:tgtEl>
                                          <p:spTgt spid="61"/>
                                        </p:tgtEl>
                                        <p:attrNameLst>
                                          <p:attrName>ppt_x</p:attrName>
                                        </p:attrNameLst>
                                      </p:cBhvr>
                                      <p:tavLst>
                                        <p:tav tm="0">
                                          <p:val>
                                            <p:strVal val="ppt_x"/>
                                          </p:val>
                                        </p:tav>
                                        <p:tav tm="100000">
                                          <p:val>
                                            <p:strVal val="1+ppt_w/2"/>
                                          </p:val>
                                        </p:tav>
                                      </p:tavLst>
                                    </p:anim>
                                    <p:anim calcmode="lin" valueType="num">
                                      <p:cBhvr additive="base">
                                        <p:cTn id="39" dur="4000"/>
                                        <p:tgtEl>
                                          <p:spTgt spid="61"/>
                                        </p:tgtEl>
                                        <p:attrNameLst>
                                          <p:attrName>ppt_y</p:attrName>
                                        </p:attrNameLst>
                                      </p:cBhvr>
                                      <p:tavLst>
                                        <p:tav tm="0">
                                          <p:val>
                                            <p:strVal val="ppt_y"/>
                                          </p:val>
                                        </p:tav>
                                        <p:tav tm="100000">
                                          <p:val>
                                            <p:strVal val="ppt_y"/>
                                          </p:val>
                                        </p:tav>
                                      </p:tavLst>
                                    </p:anim>
                                    <p:set>
                                      <p:cBhvr>
                                        <p:cTn id="40" dur="1" fill="hold">
                                          <p:stCondLst>
                                            <p:cond delay="3999"/>
                                          </p:stCondLst>
                                        </p:cTn>
                                        <p:tgtEl>
                                          <p:spTgt spid="61"/>
                                        </p:tgtEl>
                                        <p:attrNameLst>
                                          <p:attrName>style.visibility</p:attrName>
                                        </p:attrNameLst>
                                      </p:cBhvr>
                                      <p:to>
                                        <p:strVal val="hidden"/>
                                      </p:to>
                                    </p:set>
                                  </p:childTnLst>
                                </p:cTn>
                              </p:par>
                              <p:par>
                                <p:cTn id="41" presetID="2" presetClass="entr" presetSubtype="2" fill="hold" nodeType="withEffect">
                                  <p:stCondLst>
                                    <p:cond delay="0"/>
                                  </p:stCondLst>
                                  <p:childTnLst>
                                    <p:set>
                                      <p:cBhvr>
                                        <p:cTn id="42" dur="1" fill="hold">
                                          <p:stCondLst>
                                            <p:cond delay="0"/>
                                          </p:stCondLst>
                                        </p:cTn>
                                        <p:tgtEl>
                                          <p:spTgt spid="60"/>
                                        </p:tgtEl>
                                        <p:attrNameLst>
                                          <p:attrName>style.visibility</p:attrName>
                                        </p:attrNameLst>
                                      </p:cBhvr>
                                      <p:to>
                                        <p:strVal val="visible"/>
                                      </p:to>
                                    </p:set>
                                    <p:anim calcmode="lin" valueType="num">
                                      <p:cBhvr additive="base">
                                        <p:cTn id="43" dur="4000" fill="hold"/>
                                        <p:tgtEl>
                                          <p:spTgt spid="60"/>
                                        </p:tgtEl>
                                        <p:attrNameLst>
                                          <p:attrName>ppt_x</p:attrName>
                                        </p:attrNameLst>
                                      </p:cBhvr>
                                      <p:tavLst>
                                        <p:tav tm="0">
                                          <p:val>
                                            <p:strVal val="1+#ppt_w/2"/>
                                          </p:val>
                                        </p:tav>
                                        <p:tav tm="100000">
                                          <p:val>
                                            <p:strVal val="#ppt_x"/>
                                          </p:val>
                                        </p:tav>
                                      </p:tavLst>
                                    </p:anim>
                                    <p:anim calcmode="lin" valueType="num">
                                      <p:cBhvr additive="base">
                                        <p:cTn id="44" dur="4000" fill="hold"/>
                                        <p:tgtEl>
                                          <p:spTgt spid="60"/>
                                        </p:tgtEl>
                                        <p:attrNameLst>
                                          <p:attrName>ppt_y</p:attrName>
                                        </p:attrNameLst>
                                      </p:cBhvr>
                                      <p:tavLst>
                                        <p:tav tm="0">
                                          <p:val>
                                            <p:strVal val="#ppt_y"/>
                                          </p:val>
                                        </p:tav>
                                        <p:tav tm="100000">
                                          <p:val>
                                            <p:strVal val="#ppt_y"/>
                                          </p:val>
                                        </p:tav>
                                      </p:tavLst>
                                    </p:anim>
                                  </p:childTnLst>
                                </p:cTn>
                              </p:par>
                              <p:par>
                                <p:cTn id="45" presetID="19" presetClass="entr" presetSubtype="10" fill="hold" nodeType="withEffect">
                                  <p:stCondLst>
                                    <p:cond delay="0"/>
                                  </p:stCondLst>
                                  <p:childTnLst>
                                    <p:set>
                                      <p:cBhvr>
                                        <p:cTn id="46" dur="1" fill="hold">
                                          <p:stCondLst>
                                            <p:cond delay="0"/>
                                          </p:stCondLst>
                                        </p:cTn>
                                        <p:tgtEl>
                                          <p:spTgt spid="60"/>
                                        </p:tgtEl>
                                        <p:attrNameLst>
                                          <p:attrName>style.visibility</p:attrName>
                                        </p:attrNameLst>
                                      </p:cBhvr>
                                      <p:to>
                                        <p:strVal val="visible"/>
                                      </p:to>
                                    </p:set>
                                    <p:anim calcmode="lin" valueType="num">
                                      <p:cBhvr>
                                        <p:cTn id="47" dur="5500" fill="hold"/>
                                        <p:tgtEl>
                                          <p:spTgt spid="60"/>
                                        </p:tgtEl>
                                        <p:attrNameLst>
                                          <p:attrName>ppt_w</p:attrName>
                                        </p:attrNameLst>
                                      </p:cBhvr>
                                      <p:tavLst>
                                        <p:tav tm="0" fmla="#ppt_w*sin(2.5*pi*$)">
                                          <p:val>
                                            <p:fltVal val="0"/>
                                          </p:val>
                                        </p:tav>
                                        <p:tav tm="100000">
                                          <p:val>
                                            <p:fltVal val="1"/>
                                          </p:val>
                                        </p:tav>
                                      </p:tavLst>
                                    </p:anim>
                                    <p:anim calcmode="lin" valueType="num">
                                      <p:cBhvr>
                                        <p:cTn id="48" dur="5500" fill="hold"/>
                                        <p:tgtEl>
                                          <p:spTgt spid="60"/>
                                        </p:tgtEl>
                                        <p:attrNameLst>
                                          <p:attrName>ppt_h</p:attrName>
                                        </p:attrNameLst>
                                      </p:cBhvr>
                                      <p:tavLst>
                                        <p:tav tm="0">
                                          <p:val>
                                            <p:strVal val="#ppt_h"/>
                                          </p:val>
                                        </p:tav>
                                        <p:tav tm="100000">
                                          <p:val>
                                            <p:strVal val="#ppt_h"/>
                                          </p:val>
                                        </p:tav>
                                      </p:tavLst>
                                    </p:anim>
                                  </p:childTnLst>
                                </p:cTn>
                              </p:par>
                              <p:par>
                                <p:cTn id="49" presetID="2" presetClass="exit" presetSubtype="2" fill="hold" nodeType="withEffect">
                                  <p:stCondLst>
                                    <p:cond delay="0"/>
                                  </p:stCondLst>
                                  <p:childTnLst>
                                    <p:anim calcmode="lin" valueType="num">
                                      <p:cBhvr additive="base">
                                        <p:cTn id="50" dur="4000"/>
                                        <p:tgtEl>
                                          <p:spTgt spid="60"/>
                                        </p:tgtEl>
                                        <p:attrNameLst>
                                          <p:attrName>ppt_x</p:attrName>
                                        </p:attrNameLst>
                                      </p:cBhvr>
                                      <p:tavLst>
                                        <p:tav tm="0">
                                          <p:val>
                                            <p:strVal val="ppt_x"/>
                                          </p:val>
                                        </p:tav>
                                        <p:tav tm="100000">
                                          <p:val>
                                            <p:strVal val="1+ppt_w/2"/>
                                          </p:val>
                                        </p:tav>
                                      </p:tavLst>
                                    </p:anim>
                                    <p:anim calcmode="lin" valueType="num">
                                      <p:cBhvr additive="base">
                                        <p:cTn id="51" dur="4000"/>
                                        <p:tgtEl>
                                          <p:spTgt spid="60"/>
                                        </p:tgtEl>
                                        <p:attrNameLst>
                                          <p:attrName>ppt_y</p:attrName>
                                        </p:attrNameLst>
                                      </p:cBhvr>
                                      <p:tavLst>
                                        <p:tav tm="0">
                                          <p:val>
                                            <p:strVal val="ppt_y"/>
                                          </p:val>
                                        </p:tav>
                                        <p:tav tm="100000">
                                          <p:val>
                                            <p:strVal val="ppt_y"/>
                                          </p:val>
                                        </p:tav>
                                      </p:tavLst>
                                    </p:anim>
                                    <p:set>
                                      <p:cBhvr>
                                        <p:cTn id="52" dur="1" fill="hold">
                                          <p:stCondLst>
                                            <p:cond delay="3999"/>
                                          </p:stCondLst>
                                        </p:cTn>
                                        <p:tgtEl>
                                          <p:spTgt spid="60"/>
                                        </p:tgtEl>
                                        <p:attrNameLst>
                                          <p:attrName>style.visibility</p:attrName>
                                        </p:attrNameLst>
                                      </p:cBhvr>
                                      <p:to>
                                        <p:strVal val="hidden"/>
                                      </p:to>
                                    </p:set>
                                  </p:childTnLst>
                                </p:cTn>
                              </p:par>
                              <p:par>
                                <p:cTn id="53" presetID="23" presetClass="entr" presetSubtype="272" fill="hold" nodeType="withEffect">
                                  <p:stCondLst>
                                    <p:cond delay="500"/>
                                  </p:stCondLst>
                                  <p:childTnLst>
                                    <p:set>
                                      <p:cBhvr>
                                        <p:cTn id="54" dur="1" fill="hold">
                                          <p:stCondLst>
                                            <p:cond delay="0"/>
                                          </p:stCondLst>
                                        </p:cTn>
                                        <p:tgtEl>
                                          <p:spTgt spid="59"/>
                                        </p:tgtEl>
                                        <p:attrNameLst>
                                          <p:attrName>style.visibility</p:attrName>
                                        </p:attrNameLst>
                                      </p:cBhvr>
                                      <p:to>
                                        <p:strVal val="visible"/>
                                      </p:to>
                                    </p:set>
                                    <p:anim calcmode="lin" valueType="num">
                                      <p:cBhvr>
                                        <p:cTn id="55" dur="3250" fill="hold"/>
                                        <p:tgtEl>
                                          <p:spTgt spid="59"/>
                                        </p:tgtEl>
                                        <p:attrNameLst>
                                          <p:attrName>ppt_w</p:attrName>
                                        </p:attrNameLst>
                                      </p:cBhvr>
                                      <p:tavLst>
                                        <p:tav tm="0">
                                          <p:val>
                                            <p:strVal val="2/3*#ppt_w"/>
                                          </p:val>
                                        </p:tav>
                                        <p:tav tm="100000">
                                          <p:val>
                                            <p:strVal val="#ppt_w"/>
                                          </p:val>
                                        </p:tav>
                                      </p:tavLst>
                                    </p:anim>
                                    <p:anim calcmode="lin" valueType="num">
                                      <p:cBhvr>
                                        <p:cTn id="56" dur="3250" fill="hold"/>
                                        <p:tgtEl>
                                          <p:spTgt spid="59"/>
                                        </p:tgtEl>
                                        <p:attrNameLst>
                                          <p:attrName>ppt_h</p:attrName>
                                        </p:attrNameLst>
                                      </p:cBhvr>
                                      <p:tavLst>
                                        <p:tav tm="0">
                                          <p:val>
                                            <p:strVal val="2/3*#ppt_h"/>
                                          </p:val>
                                        </p:tav>
                                        <p:tav tm="100000">
                                          <p:val>
                                            <p:strVal val="#ppt_h"/>
                                          </p:val>
                                        </p:tav>
                                      </p:tavLst>
                                    </p:anim>
                                  </p:childTnLst>
                                </p:cTn>
                              </p:par>
                              <p:par>
                                <p:cTn id="57" presetID="16" presetClass="entr" presetSubtype="37" fill="hold" nodeType="withEffect">
                                  <p:stCondLst>
                                    <p:cond delay="500"/>
                                  </p:stCondLst>
                                  <p:childTnLst>
                                    <p:set>
                                      <p:cBhvr>
                                        <p:cTn id="58" dur="1" fill="hold">
                                          <p:stCondLst>
                                            <p:cond delay="0"/>
                                          </p:stCondLst>
                                        </p:cTn>
                                        <p:tgtEl>
                                          <p:spTgt spid="59"/>
                                        </p:tgtEl>
                                        <p:attrNameLst>
                                          <p:attrName>style.visibility</p:attrName>
                                        </p:attrNameLst>
                                      </p:cBhvr>
                                      <p:to>
                                        <p:strVal val="visible"/>
                                      </p:to>
                                    </p:set>
                                    <p:animEffect transition="in" filter="barn(outVertical)">
                                      <p:cBhvr>
                                        <p:cTn id="59" dur="3250"/>
                                        <p:tgtEl>
                                          <p:spTgt spid="59"/>
                                        </p:tgtEl>
                                      </p:cBhvr>
                                    </p:animEffect>
                                  </p:childTnLst>
                                </p:cTn>
                              </p:par>
                              <p:par>
                                <p:cTn id="60" presetID="9" presetClass="emph" presetSubtype="0" grpId="0" nodeType="withEffect">
                                  <p:stCondLst>
                                    <p:cond delay="0"/>
                                  </p:stCondLst>
                                  <p:childTnLst>
                                    <p:set>
                                      <p:cBhvr rctx="PPT">
                                        <p:cTn id="61" dur="indefinite"/>
                                        <p:tgtEl>
                                          <p:spTgt spid="103"/>
                                        </p:tgtEl>
                                        <p:attrNameLst>
                                          <p:attrName>style.opacity</p:attrName>
                                        </p:attrNameLst>
                                      </p:cBhvr>
                                      <p:to>
                                        <p:strVal val="0"/>
                                      </p:to>
                                    </p:set>
                                    <p:animEffect filter="image" prLst="opacity: 0">
                                      <p:cBhvr rctx="IE">
                                        <p:cTn id="62" dur="indefinite"/>
                                        <p:tgtEl>
                                          <p:spTgt spid="10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56"/>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pic>
        <p:nvPicPr>
          <p:cNvPr id="1027" name="Picture 3"/>
          <p:cNvPicPr>
            <a:picLocks noChangeAspect="1" noChangeArrowheads="1"/>
          </p:cNvPicPr>
          <p:nvPr/>
        </p:nvPicPr>
        <p:blipFill rotWithShape="1">
          <a:blip r:embed="rId4">
            <a:extLst>
              <a:ext uri="{28A0092B-C50C-407E-A947-70E740481C1C}">
                <a14:useLocalDpi xmlns:a14="http://schemas.microsoft.com/office/drawing/2010/main" val="0"/>
              </a:ext>
            </a:extLst>
          </a:blip>
          <a:srcRect l="31135" t="29005" r="27987" b="19716"/>
          <a:stretch/>
        </p:blipFill>
        <p:spPr bwMode="auto">
          <a:xfrm>
            <a:off x="1619672" y="123478"/>
            <a:ext cx="2514600" cy="15727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986587" y="4679950"/>
            <a:ext cx="2157413" cy="463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Forma libre 28"/>
          <p:cNvSpPr/>
          <p:nvPr/>
        </p:nvSpPr>
        <p:spPr>
          <a:xfrm rot="9451126" flipH="1">
            <a:off x="1130847" y="1378297"/>
            <a:ext cx="1123841" cy="1501331"/>
          </a:xfrm>
          <a:custGeom>
            <a:avLst/>
            <a:gdLst>
              <a:gd name="connsiteX0" fmla="*/ 4047248 w 4826000"/>
              <a:gd name="connsiteY0" fmla="*/ 3700677 h 5372344"/>
              <a:gd name="connsiteX1" fmla="*/ 4066425 w 4826000"/>
              <a:gd name="connsiteY1" fmla="*/ 3712261 h 5372344"/>
              <a:gd name="connsiteX2" fmla="*/ 4194356 w 4826000"/>
              <a:gd name="connsiteY2" fmla="*/ 3912018 h 5372344"/>
              <a:gd name="connsiteX3" fmla="*/ 4006266 w 4826000"/>
              <a:gd name="connsiteY3" fmla="*/ 4013620 h 5372344"/>
              <a:gd name="connsiteX4" fmla="*/ 3996315 w 4826000"/>
              <a:gd name="connsiteY4" fmla="*/ 4014162 h 5372344"/>
              <a:gd name="connsiteX5" fmla="*/ 4000347 w 4826000"/>
              <a:gd name="connsiteY5" fmla="*/ 4016820 h 5372344"/>
              <a:gd name="connsiteX6" fmla="*/ 3971593 w 4826000"/>
              <a:gd name="connsiteY6" fmla="*/ 4025654 h 5372344"/>
              <a:gd name="connsiteX7" fmla="*/ 3861146 w 4826000"/>
              <a:gd name="connsiteY7" fmla="*/ 4124786 h 5372344"/>
              <a:gd name="connsiteX8" fmla="*/ 4054698 w 4826000"/>
              <a:gd name="connsiteY8" fmla="*/ 4388439 h 5372344"/>
              <a:gd name="connsiteX9" fmla="*/ 4082805 w 4826000"/>
              <a:gd name="connsiteY9" fmla="*/ 4402610 h 5372344"/>
              <a:gd name="connsiteX10" fmla="*/ 4063627 w 4826000"/>
              <a:gd name="connsiteY10" fmla="*/ 4391025 h 5372344"/>
              <a:gd name="connsiteX11" fmla="*/ 3935697 w 4826000"/>
              <a:gd name="connsiteY11" fmla="*/ 4191269 h 5372344"/>
              <a:gd name="connsiteX12" fmla="*/ 4123787 w 4826000"/>
              <a:gd name="connsiteY12" fmla="*/ 4089667 h 5372344"/>
              <a:gd name="connsiteX13" fmla="*/ 4133737 w 4826000"/>
              <a:gd name="connsiteY13" fmla="*/ 4089125 h 5372344"/>
              <a:gd name="connsiteX14" fmla="*/ 4129706 w 4826000"/>
              <a:gd name="connsiteY14" fmla="*/ 4086467 h 5372344"/>
              <a:gd name="connsiteX15" fmla="*/ 4158460 w 4826000"/>
              <a:gd name="connsiteY15" fmla="*/ 4077632 h 5372344"/>
              <a:gd name="connsiteX16" fmla="*/ 4268907 w 4826000"/>
              <a:gd name="connsiteY16" fmla="*/ 3978500 h 5372344"/>
              <a:gd name="connsiteX17" fmla="*/ 4075354 w 4826000"/>
              <a:gd name="connsiteY17" fmla="*/ 3714847 h 5372344"/>
              <a:gd name="connsiteX18" fmla="*/ 4272171 w 4826000"/>
              <a:gd name="connsiteY18" fmla="*/ 2659714 h 5372344"/>
              <a:gd name="connsiteX19" fmla="*/ 4301231 w 4826000"/>
              <a:gd name="connsiteY19" fmla="*/ 2666938 h 5372344"/>
              <a:gd name="connsiteX20" fmla="*/ 4539907 w 4826000"/>
              <a:gd name="connsiteY20" fmla="*/ 2858710 h 5372344"/>
              <a:gd name="connsiteX21" fmla="*/ 4333654 w 4826000"/>
              <a:gd name="connsiteY21" fmla="*/ 3040168 h 5372344"/>
              <a:gd name="connsiteX22" fmla="*/ 4320974 w 4826000"/>
              <a:gd name="connsiteY22" fmla="*/ 3044102 h 5372344"/>
              <a:gd name="connsiteX23" fmla="*/ 4327165 w 4826000"/>
              <a:gd name="connsiteY23" fmla="*/ 3045882 h 5372344"/>
              <a:gd name="connsiteX24" fmla="*/ 4293183 w 4826000"/>
              <a:gd name="connsiteY24" fmla="*/ 3065770 h 5372344"/>
              <a:gd name="connsiteX25" fmla="*/ 4186515 w 4826000"/>
              <a:gd name="connsiteY25" fmla="*/ 3218596 h 5372344"/>
              <a:gd name="connsiteX26" fmla="*/ 4533507 w 4826000"/>
              <a:gd name="connsiteY26" fmla="*/ 3463523 h 5372344"/>
              <a:gd name="connsiteX27" fmla="*/ 4575070 w 4826000"/>
              <a:gd name="connsiteY27" fmla="*/ 3470818 h 5372344"/>
              <a:gd name="connsiteX28" fmla="*/ 4546009 w 4826000"/>
              <a:gd name="connsiteY28" fmla="*/ 3463594 h 5372344"/>
              <a:gd name="connsiteX29" fmla="*/ 4307333 w 4826000"/>
              <a:gd name="connsiteY29" fmla="*/ 3271822 h 5372344"/>
              <a:gd name="connsiteX30" fmla="*/ 4513586 w 4826000"/>
              <a:gd name="connsiteY30" fmla="*/ 3090364 h 5372344"/>
              <a:gd name="connsiteX31" fmla="*/ 4526266 w 4826000"/>
              <a:gd name="connsiteY31" fmla="*/ 3086430 h 5372344"/>
              <a:gd name="connsiteX32" fmla="*/ 4520076 w 4826000"/>
              <a:gd name="connsiteY32" fmla="*/ 3084650 h 5372344"/>
              <a:gd name="connsiteX33" fmla="*/ 4554058 w 4826000"/>
              <a:gd name="connsiteY33" fmla="*/ 3064762 h 5372344"/>
              <a:gd name="connsiteX34" fmla="*/ 4660725 w 4826000"/>
              <a:gd name="connsiteY34" fmla="*/ 2911936 h 5372344"/>
              <a:gd name="connsiteX35" fmla="*/ 4313734 w 4826000"/>
              <a:gd name="connsiteY35" fmla="*/ 2667010 h 5372344"/>
              <a:gd name="connsiteX36" fmla="*/ 4212748 w 4826000"/>
              <a:gd name="connsiteY36" fmla="*/ 1531331 h 5372344"/>
              <a:gd name="connsiteX37" fmla="*/ 3843518 w 4826000"/>
              <a:gd name="connsiteY37" fmla="*/ 1684395 h 5372344"/>
              <a:gd name="connsiteX38" fmla="*/ 3800017 w 4826000"/>
              <a:gd name="connsiteY38" fmla="*/ 1715547 h 5372344"/>
              <a:gd name="connsiteX39" fmla="*/ 3832118 w 4826000"/>
              <a:gd name="connsiteY39" fmla="*/ 1695481 h 5372344"/>
              <a:gd name="connsiteX40" fmla="*/ 4200875 w 4826000"/>
              <a:gd name="connsiteY40" fmla="*/ 1637676 h 5372344"/>
              <a:gd name="connsiteX41" fmla="*/ 4157750 w 4826000"/>
              <a:gd name="connsiteY41" fmla="*/ 1968114 h 5372344"/>
              <a:gd name="connsiteX42" fmla="*/ 4149367 w 4826000"/>
              <a:gd name="connsiteY42" fmla="*/ 1982595 h 5372344"/>
              <a:gd name="connsiteX43" fmla="*/ 4156396 w 4826000"/>
              <a:gd name="connsiteY43" fmla="*/ 1978515 h 5372344"/>
              <a:gd name="connsiteX44" fmla="*/ 4141348 w 4826000"/>
              <a:gd name="connsiteY44" fmla="*/ 2024871 h 5372344"/>
              <a:gd name="connsiteX45" fmla="*/ 4165855 w 4826000"/>
              <a:gd name="connsiteY45" fmla="*/ 2243414 h 5372344"/>
              <a:gd name="connsiteX46" fmla="*/ 4675076 w 4826000"/>
              <a:gd name="connsiteY46" fmla="*/ 2132009 h 5372344"/>
              <a:gd name="connsiteX47" fmla="*/ 4718577 w 4826000"/>
              <a:gd name="connsiteY47" fmla="*/ 2100857 h 5372344"/>
              <a:gd name="connsiteX48" fmla="*/ 4686477 w 4826000"/>
              <a:gd name="connsiteY48" fmla="*/ 2120923 h 5372344"/>
              <a:gd name="connsiteX49" fmla="*/ 4317720 w 4826000"/>
              <a:gd name="connsiteY49" fmla="*/ 2178728 h 5372344"/>
              <a:gd name="connsiteX50" fmla="*/ 4360845 w 4826000"/>
              <a:gd name="connsiteY50" fmla="*/ 1848290 h 5372344"/>
              <a:gd name="connsiteX51" fmla="*/ 4369227 w 4826000"/>
              <a:gd name="connsiteY51" fmla="*/ 1833810 h 5372344"/>
              <a:gd name="connsiteX52" fmla="*/ 4362198 w 4826000"/>
              <a:gd name="connsiteY52" fmla="*/ 1837889 h 5372344"/>
              <a:gd name="connsiteX53" fmla="*/ 4377247 w 4826000"/>
              <a:gd name="connsiteY53" fmla="*/ 1791533 h 5372344"/>
              <a:gd name="connsiteX54" fmla="*/ 4352739 w 4826000"/>
              <a:gd name="connsiteY54" fmla="*/ 1572990 h 5372344"/>
              <a:gd name="connsiteX55" fmla="*/ 4212748 w 4826000"/>
              <a:gd name="connsiteY55" fmla="*/ 1531331 h 5372344"/>
              <a:gd name="connsiteX56" fmla="*/ 3677143 w 4826000"/>
              <a:gd name="connsiteY56" fmla="*/ 708040 h 5372344"/>
              <a:gd name="connsiteX57" fmla="*/ 3344042 w 4826000"/>
              <a:gd name="connsiteY57" fmla="*/ 851722 h 5372344"/>
              <a:gd name="connsiteX58" fmla="*/ 3312149 w 4826000"/>
              <a:gd name="connsiteY58" fmla="*/ 879354 h 5372344"/>
              <a:gd name="connsiteX59" fmla="*/ 3336095 w 4826000"/>
              <a:gd name="connsiteY59" fmla="*/ 861374 h 5372344"/>
              <a:gd name="connsiteX60" fmla="*/ 3635489 w 4826000"/>
              <a:gd name="connsiteY60" fmla="*/ 797296 h 5372344"/>
              <a:gd name="connsiteX61" fmla="*/ 3646047 w 4826000"/>
              <a:gd name="connsiteY61" fmla="*/ 1071807 h 5372344"/>
              <a:gd name="connsiteX62" fmla="*/ 3641095 w 4826000"/>
              <a:gd name="connsiteY62" fmla="*/ 1084125 h 5372344"/>
              <a:gd name="connsiteX63" fmla="*/ 3646382 w 4826000"/>
              <a:gd name="connsiteY63" fmla="*/ 1080447 h 5372344"/>
              <a:gd name="connsiteX64" fmla="*/ 3640359 w 4826000"/>
              <a:gd name="connsiteY64" fmla="*/ 1119357 h 5372344"/>
              <a:gd name="connsiteX65" fmla="*/ 3691566 w 4826000"/>
              <a:gd name="connsiteY65" fmla="*/ 1298554 h 5372344"/>
              <a:gd name="connsiteX66" fmla="*/ 4100557 w 4826000"/>
              <a:gd name="connsiteY66" fmla="*/ 1184015 h 5372344"/>
              <a:gd name="connsiteX67" fmla="*/ 4132449 w 4826000"/>
              <a:gd name="connsiteY67" fmla="*/ 1156382 h 5372344"/>
              <a:gd name="connsiteX68" fmla="*/ 4108504 w 4826000"/>
              <a:gd name="connsiteY68" fmla="*/ 1174363 h 5372344"/>
              <a:gd name="connsiteX69" fmla="*/ 3809109 w 4826000"/>
              <a:gd name="connsiteY69" fmla="*/ 1238441 h 5372344"/>
              <a:gd name="connsiteX70" fmla="*/ 3798552 w 4826000"/>
              <a:gd name="connsiteY70" fmla="*/ 963930 h 5372344"/>
              <a:gd name="connsiteX71" fmla="*/ 3803504 w 4826000"/>
              <a:gd name="connsiteY71" fmla="*/ 951612 h 5372344"/>
              <a:gd name="connsiteX72" fmla="*/ 3798216 w 4826000"/>
              <a:gd name="connsiteY72" fmla="*/ 955290 h 5372344"/>
              <a:gd name="connsiteX73" fmla="*/ 3804240 w 4826000"/>
              <a:gd name="connsiteY73" fmla="*/ 916380 h 5372344"/>
              <a:gd name="connsiteX74" fmla="*/ 3753032 w 4826000"/>
              <a:gd name="connsiteY74" fmla="*/ 737183 h 5372344"/>
              <a:gd name="connsiteX75" fmla="*/ 3677143 w 4826000"/>
              <a:gd name="connsiteY75" fmla="*/ 708040 h 5372344"/>
              <a:gd name="connsiteX76" fmla="*/ 2875424 w 4826000"/>
              <a:gd name="connsiteY76" fmla="*/ 153316 h 5372344"/>
              <a:gd name="connsiteX77" fmla="*/ 2646030 w 4826000"/>
              <a:gd name="connsiteY77" fmla="*/ 406756 h 5372344"/>
              <a:gd name="connsiteX78" fmla="*/ 2632947 w 4826000"/>
              <a:gd name="connsiteY78" fmla="*/ 440649 h 5372344"/>
              <a:gd name="connsiteX79" fmla="*/ 2643876 w 4826000"/>
              <a:gd name="connsiteY79" fmla="*/ 417305 h 5372344"/>
              <a:gd name="connsiteX80" fmla="*/ 2844756 w 4826000"/>
              <a:gd name="connsiteY80" fmla="*/ 247614 h 5372344"/>
              <a:gd name="connsiteX81" fmla="*/ 2962448 w 4826000"/>
              <a:gd name="connsiteY81" fmla="*/ 452023 h 5372344"/>
              <a:gd name="connsiteX82" fmla="*/ 2963625 w 4826000"/>
              <a:gd name="connsiteY82" fmla="*/ 463388 h 5372344"/>
              <a:gd name="connsiteX83" fmla="*/ 2966155 w 4826000"/>
              <a:gd name="connsiteY83" fmla="*/ 458455 h 5372344"/>
              <a:gd name="connsiteX84" fmla="*/ 2977148 w 4826000"/>
              <a:gd name="connsiteY84" fmla="*/ 490468 h 5372344"/>
              <a:gd name="connsiteX85" fmla="*/ 3087500 w 4826000"/>
              <a:gd name="connsiteY85" fmla="*/ 605995 h 5372344"/>
              <a:gd name="connsiteX86" fmla="*/ 3351122 w 4826000"/>
              <a:gd name="connsiteY86" fmla="*/ 353660 h 5372344"/>
              <a:gd name="connsiteX87" fmla="*/ 3364206 w 4826000"/>
              <a:gd name="connsiteY87" fmla="*/ 319767 h 5372344"/>
              <a:gd name="connsiteX88" fmla="*/ 3353277 w 4826000"/>
              <a:gd name="connsiteY88" fmla="*/ 343111 h 5372344"/>
              <a:gd name="connsiteX89" fmla="*/ 3152397 w 4826000"/>
              <a:gd name="connsiteY89" fmla="*/ 512802 h 5372344"/>
              <a:gd name="connsiteX90" fmla="*/ 3034704 w 4826000"/>
              <a:gd name="connsiteY90" fmla="*/ 308393 h 5372344"/>
              <a:gd name="connsiteX91" fmla="*/ 3033528 w 4826000"/>
              <a:gd name="connsiteY91" fmla="*/ 297028 h 5372344"/>
              <a:gd name="connsiteX92" fmla="*/ 3030998 w 4826000"/>
              <a:gd name="connsiteY92" fmla="*/ 301961 h 5372344"/>
              <a:gd name="connsiteX93" fmla="*/ 3020004 w 4826000"/>
              <a:gd name="connsiteY93" fmla="*/ 269948 h 5372344"/>
              <a:gd name="connsiteX94" fmla="*/ 2909652 w 4826000"/>
              <a:gd name="connsiteY94" fmla="*/ 154421 h 5372344"/>
              <a:gd name="connsiteX95" fmla="*/ 2875424 w 4826000"/>
              <a:gd name="connsiteY95" fmla="*/ 153316 h 5372344"/>
              <a:gd name="connsiteX96" fmla="*/ 2355833 w 4826000"/>
              <a:gd name="connsiteY96" fmla="*/ 67225 h 5372344"/>
              <a:gd name="connsiteX97" fmla="*/ 2356123 w 4826000"/>
              <a:gd name="connsiteY97" fmla="*/ 84578 h 5372344"/>
              <a:gd name="connsiteX98" fmla="*/ 2276570 w 4826000"/>
              <a:gd name="connsiteY98" fmla="*/ 251429 h 5372344"/>
              <a:gd name="connsiteX99" fmla="*/ 2130533 w 4826000"/>
              <a:gd name="connsiteY99" fmla="*/ 171028 h 5372344"/>
              <a:gd name="connsiteX100" fmla="*/ 2126022 w 4826000"/>
              <a:gd name="connsiteY100" fmla="*/ 164758 h 5372344"/>
              <a:gd name="connsiteX101" fmla="*/ 2125935 w 4826000"/>
              <a:gd name="connsiteY101" fmla="*/ 168499 h 5372344"/>
              <a:gd name="connsiteX102" fmla="*/ 2108066 w 4826000"/>
              <a:gd name="connsiteY102" fmla="*/ 153414 h 5372344"/>
              <a:gd name="connsiteX103" fmla="*/ 1996052 w 4826000"/>
              <a:gd name="connsiteY103" fmla="*/ 122669 h 5372344"/>
              <a:gd name="connsiteX104" fmla="*/ 1901352 w 4826000"/>
              <a:gd name="connsiteY104" fmla="*/ 359017 h 5372344"/>
              <a:gd name="connsiteX105" fmla="*/ 1903645 w 4826000"/>
              <a:gd name="connsiteY105" fmla="*/ 383277 h 5372344"/>
              <a:gd name="connsiteX106" fmla="*/ 1903355 w 4826000"/>
              <a:gd name="connsiteY106" fmla="*/ 365925 h 5372344"/>
              <a:gd name="connsiteX107" fmla="*/ 1982909 w 4826000"/>
              <a:gd name="connsiteY107" fmla="*/ 199073 h 5372344"/>
              <a:gd name="connsiteX108" fmla="*/ 2128946 w 4826000"/>
              <a:gd name="connsiteY108" fmla="*/ 279474 h 5372344"/>
              <a:gd name="connsiteX109" fmla="*/ 2133456 w 4826000"/>
              <a:gd name="connsiteY109" fmla="*/ 285744 h 5372344"/>
              <a:gd name="connsiteX110" fmla="*/ 2133543 w 4826000"/>
              <a:gd name="connsiteY110" fmla="*/ 282003 h 5372344"/>
              <a:gd name="connsiteX111" fmla="*/ 2151412 w 4826000"/>
              <a:gd name="connsiteY111" fmla="*/ 297089 h 5372344"/>
              <a:gd name="connsiteX112" fmla="*/ 2263427 w 4826000"/>
              <a:gd name="connsiteY112" fmla="*/ 327833 h 5372344"/>
              <a:gd name="connsiteX113" fmla="*/ 2358127 w 4826000"/>
              <a:gd name="connsiteY113" fmla="*/ 91485 h 5372344"/>
              <a:gd name="connsiteX114" fmla="*/ 2316050 w 4826000"/>
              <a:gd name="connsiteY114" fmla="*/ 0 h 5372344"/>
              <a:gd name="connsiteX115" fmla="*/ 4826000 w 4826000"/>
              <a:gd name="connsiteY115" fmla="*/ 2686172 h 5372344"/>
              <a:gd name="connsiteX116" fmla="*/ 2316050 w 4826000"/>
              <a:gd name="connsiteY116" fmla="*/ 5372344 h 5372344"/>
              <a:gd name="connsiteX117" fmla="*/ 2155642 w 4826000"/>
              <a:gd name="connsiteY117" fmla="*/ 5363675 h 5372344"/>
              <a:gd name="connsiteX118" fmla="*/ 2262478 w 4826000"/>
              <a:gd name="connsiteY118" fmla="*/ 5345269 h 5372344"/>
              <a:gd name="connsiteX119" fmla="*/ 3986644 w 4826000"/>
              <a:gd name="connsiteY119" fmla="*/ 2957203 h 5372344"/>
              <a:gd name="connsiteX120" fmla="*/ 1827294 w 4826000"/>
              <a:gd name="connsiteY120" fmla="*/ 519614 h 5372344"/>
              <a:gd name="connsiteX121" fmla="*/ 66332 w 4826000"/>
              <a:gd name="connsiteY121" fmla="*/ 1546115 h 5372344"/>
              <a:gd name="connsiteX122" fmla="*/ 0 w 4826000"/>
              <a:gd name="connsiteY122" fmla="*/ 1671099 h 5372344"/>
              <a:gd name="connsiteX123" fmla="*/ 66989 w 4826000"/>
              <a:gd name="connsiteY123" fmla="*/ 1492344 h 5372344"/>
              <a:gd name="connsiteX124" fmla="*/ 2316050 w 4826000"/>
              <a:gd name="connsiteY124" fmla="*/ 0 h 5372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Lst>
            <a:rect l="l" t="t" r="r" b="b"/>
            <a:pathLst>
              <a:path w="4826000" h="5372344">
                <a:moveTo>
                  <a:pt x="4047248" y="3700677"/>
                </a:moveTo>
                <a:lnTo>
                  <a:pt x="4066425" y="3712261"/>
                </a:lnTo>
                <a:cubicBezTo>
                  <a:pt x="4160251" y="3775146"/>
                  <a:pt x="4212031" y="3849507"/>
                  <a:pt x="4194356" y="3912018"/>
                </a:cubicBezTo>
                <a:cubicBezTo>
                  <a:pt x="4178040" y="3969720"/>
                  <a:pt x="4106019" y="4005034"/>
                  <a:pt x="4006266" y="4013620"/>
                </a:cubicBezTo>
                <a:lnTo>
                  <a:pt x="3996315" y="4014162"/>
                </a:lnTo>
                <a:lnTo>
                  <a:pt x="4000347" y="4016820"/>
                </a:lnTo>
                <a:lnTo>
                  <a:pt x="3971593" y="4025654"/>
                </a:lnTo>
                <a:cubicBezTo>
                  <a:pt x="3913668" y="4046488"/>
                  <a:pt x="3873789" y="4080072"/>
                  <a:pt x="3861146" y="4124786"/>
                </a:cubicBezTo>
                <a:cubicBezTo>
                  <a:pt x="3837176" y="4209557"/>
                  <a:pt x="3917550" y="4311508"/>
                  <a:pt x="4054698" y="4388439"/>
                </a:cubicBezTo>
                <a:lnTo>
                  <a:pt x="4082805" y="4402610"/>
                </a:lnTo>
                <a:lnTo>
                  <a:pt x="4063627" y="4391025"/>
                </a:lnTo>
                <a:cubicBezTo>
                  <a:pt x="3969801" y="4328140"/>
                  <a:pt x="3918022" y="4253780"/>
                  <a:pt x="3935697" y="4191269"/>
                </a:cubicBezTo>
                <a:cubicBezTo>
                  <a:pt x="3952013" y="4133567"/>
                  <a:pt x="4024033" y="4098252"/>
                  <a:pt x="4123787" y="4089667"/>
                </a:cubicBezTo>
                <a:lnTo>
                  <a:pt x="4133737" y="4089125"/>
                </a:lnTo>
                <a:lnTo>
                  <a:pt x="4129706" y="4086467"/>
                </a:lnTo>
                <a:lnTo>
                  <a:pt x="4158460" y="4077632"/>
                </a:lnTo>
                <a:cubicBezTo>
                  <a:pt x="4216385" y="4056798"/>
                  <a:pt x="4256264" y="4023214"/>
                  <a:pt x="4268907" y="3978500"/>
                </a:cubicBezTo>
                <a:cubicBezTo>
                  <a:pt x="4292876" y="3893730"/>
                  <a:pt x="4212502" y="3791779"/>
                  <a:pt x="4075354" y="3714847"/>
                </a:cubicBezTo>
                <a:close/>
                <a:moveTo>
                  <a:pt x="4272171" y="2659714"/>
                </a:moveTo>
                <a:lnTo>
                  <a:pt x="4301231" y="2666938"/>
                </a:lnTo>
                <a:cubicBezTo>
                  <a:pt x="4445679" y="2709558"/>
                  <a:pt x="4539907" y="2779568"/>
                  <a:pt x="4539907" y="2858710"/>
                </a:cubicBezTo>
                <a:cubicBezTo>
                  <a:pt x="4539907" y="2931764"/>
                  <a:pt x="4459618" y="2997037"/>
                  <a:pt x="4333654" y="3040168"/>
                </a:cubicBezTo>
                <a:lnTo>
                  <a:pt x="4320974" y="3044102"/>
                </a:lnTo>
                <a:lnTo>
                  <a:pt x="4327165" y="3045882"/>
                </a:lnTo>
                <a:lnTo>
                  <a:pt x="4293183" y="3065770"/>
                </a:lnTo>
                <a:cubicBezTo>
                  <a:pt x="4225838" y="3109395"/>
                  <a:pt x="4186515" y="3161986"/>
                  <a:pt x="4186515" y="3218596"/>
                </a:cubicBezTo>
                <a:cubicBezTo>
                  <a:pt x="4186515" y="3325919"/>
                  <a:pt x="4327849" y="3418796"/>
                  <a:pt x="4533507" y="3463523"/>
                </a:cubicBezTo>
                <a:lnTo>
                  <a:pt x="4575070" y="3470818"/>
                </a:lnTo>
                <a:lnTo>
                  <a:pt x="4546009" y="3463594"/>
                </a:lnTo>
                <a:cubicBezTo>
                  <a:pt x="4401562" y="3420975"/>
                  <a:pt x="4307333" y="3350964"/>
                  <a:pt x="4307333" y="3271822"/>
                </a:cubicBezTo>
                <a:cubicBezTo>
                  <a:pt x="4307333" y="3198769"/>
                  <a:pt x="4387622" y="3133495"/>
                  <a:pt x="4513586" y="3090364"/>
                </a:cubicBezTo>
                <a:lnTo>
                  <a:pt x="4526266" y="3086430"/>
                </a:lnTo>
                <a:lnTo>
                  <a:pt x="4520076" y="3084650"/>
                </a:lnTo>
                <a:lnTo>
                  <a:pt x="4554058" y="3064762"/>
                </a:lnTo>
                <a:cubicBezTo>
                  <a:pt x="4621402" y="3021137"/>
                  <a:pt x="4660725" y="2968546"/>
                  <a:pt x="4660725" y="2911936"/>
                </a:cubicBezTo>
                <a:cubicBezTo>
                  <a:pt x="4660725" y="2804613"/>
                  <a:pt x="4519391" y="2711736"/>
                  <a:pt x="4313734" y="2667010"/>
                </a:cubicBezTo>
                <a:close/>
                <a:moveTo>
                  <a:pt x="4212748" y="1531331"/>
                </a:moveTo>
                <a:cubicBezTo>
                  <a:pt x="4113268" y="1538021"/>
                  <a:pt x="3982329" y="1592412"/>
                  <a:pt x="3843518" y="1684395"/>
                </a:cubicBezTo>
                <a:lnTo>
                  <a:pt x="3800017" y="1715547"/>
                </a:lnTo>
                <a:lnTo>
                  <a:pt x="3832118" y="1695481"/>
                </a:lnTo>
                <a:cubicBezTo>
                  <a:pt x="3997004" y="1601164"/>
                  <a:pt x="4138064" y="1573737"/>
                  <a:pt x="4200875" y="1637676"/>
                </a:cubicBezTo>
                <a:cubicBezTo>
                  <a:pt x="4258854" y="1696696"/>
                  <a:pt x="4237809" y="1820994"/>
                  <a:pt x="4157750" y="1968114"/>
                </a:cubicBezTo>
                <a:lnTo>
                  <a:pt x="4149367" y="1982595"/>
                </a:lnTo>
                <a:lnTo>
                  <a:pt x="4156396" y="1978515"/>
                </a:lnTo>
                <a:lnTo>
                  <a:pt x="4141348" y="2024871"/>
                </a:lnTo>
                <a:cubicBezTo>
                  <a:pt x="4114867" y="2120142"/>
                  <a:pt x="4120927" y="2197679"/>
                  <a:pt x="4165855" y="2243414"/>
                </a:cubicBezTo>
                <a:cubicBezTo>
                  <a:pt x="4251032" y="2330121"/>
                  <a:pt x="4452980" y="2279182"/>
                  <a:pt x="4675076" y="2132009"/>
                </a:cubicBezTo>
                <a:lnTo>
                  <a:pt x="4718577" y="2100857"/>
                </a:lnTo>
                <a:lnTo>
                  <a:pt x="4686477" y="2120923"/>
                </a:lnTo>
                <a:cubicBezTo>
                  <a:pt x="4521590" y="2215240"/>
                  <a:pt x="4380530" y="2242667"/>
                  <a:pt x="4317720" y="2178728"/>
                </a:cubicBezTo>
                <a:cubicBezTo>
                  <a:pt x="4259741" y="2119708"/>
                  <a:pt x="4280785" y="1995410"/>
                  <a:pt x="4360845" y="1848290"/>
                </a:cubicBezTo>
                <a:lnTo>
                  <a:pt x="4369227" y="1833810"/>
                </a:lnTo>
                <a:lnTo>
                  <a:pt x="4362198" y="1837889"/>
                </a:lnTo>
                <a:lnTo>
                  <a:pt x="4377247" y="1791533"/>
                </a:lnTo>
                <a:cubicBezTo>
                  <a:pt x="4403727" y="1696263"/>
                  <a:pt x="4397668" y="1618725"/>
                  <a:pt x="4352739" y="1572990"/>
                </a:cubicBezTo>
                <a:cubicBezTo>
                  <a:pt x="4320798" y="1540475"/>
                  <a:pt x="4272436" y="1527317"/>
                  <a:pt x="4212748" y="1531331"/>
                </a:cubicBezTo>
                <a:close/>
                <a:moveTo>
                  <a:pt x="3677143" y="708040"/>
                </a:moveTo>
                <a:cubicBezTo>
                  <a:pt x="3588963" y="699958"/>
                  <a:pt x="3467418" y="753260"/>
                  <a:pt x="3344042" y="851722"/>
                </a:cubicBezTo>
                <a:lnTo>
                  <a:pt x="3312149" y="879354"/>
                </a:lnTo>
                <a:lnTo>
                  <a:pt x="3336095" y="861374"/>
                </a:lnTo>
                <a:cubicBezTo>
                  <a:pt x="3460326" y="776238"/>
                  <a:pt x="3574105" y="747342"/>
                  <a:pt x="3635489" y="797296"/>
                </a:cubicBezTo>
                <a:cubicBezTo>
                  <a:pt x="3692151" y="843407"/>
                  <a:pt x="3692101" y="946882"/>
                  <a:pt x="3646047" y="1071807"/>
                </a:cubicBezTo>
                <a:lnTo>
                  <a:pt x="3641095" y="1084125"/>
                </a:lnTo>
                <a:lnTo>
                  <a:pt x="3646382" y="1080447"/>
                </a:lnTo>
                <a:lnTo>
                  <a:pt x="3640359" y="1119357"/>
                </a:lnTo>
                <a:cubicBezTo>
                  <a:pt x="3631688" y="1199127"/>
                  <a:pt x="3647658" y="1262822"/>
                  <a:pt x="3691566" y="1298554"/>
                </a:cubicBezTo>
                <a:cubicBezTo>
                  <a:pt x="3774809" y="1366295"/>
                  <a:pt x="3936055" y="1315297"/>
                  <a:pt x="4100557" y="1184015"/>
                </a:cubicBezTo>
                <a:lnTo>
                  <a:pt x="4132449" y="1156382"/>
                </a:lnTo>
                <a:lnTo>
                  <a:pt x="4108504" y="1174363"/>
                </a:lnTo>
                <a:cubicBezTo>
                  <a:pt x="3984272" y="1259499"/>
                  <a:pt x="3870494" y="1288394"/>
                  <a:pt x="3809109" y="1238441"/>
                </a:cubicBezTo>
                <a:cubicBezTo>
                  <a:pt x="3752447" y="1192329"/>
                  <a:pt x="3752498" y="1088855"/>
                  <a:pt x="3798552" y="963930"/>
                </a:cubicBezTo>
                <a:lnTo>
                  <a:pt x="3803504" y="951612"/>
                </a:lnTo>
                <a:lnTo>
                  <a:pt x="3798216" y="955290"/>
                </a:lnTo>
                <a:lnTo>
                  <a:pt x="3804240" y="916380"/>
                </a:lnTo>
                <a:cubicBezTo>
                  <a:pt x="3812911" y="836610"/>
                  <a:pt x="3796940" y="772915"/>
                  <a:pt x="3753032" y="737183"/>
                </a:cubicBezTo>
                <a:cubicBezTo>
                  <a:pt x="3732222" y="720248"/>
                  <a:pt x="3706536" y="710734"/>
                  <a:pt x="3677143" y="708040"/>
                </a:cubicBezTo>
                <a:close/>
                <a:moveTo>
                  <a:pt x="2875424" y="153316"/>
                </a:moveTo>
                <a:cubicBezTo>
                  <a:pt x="2794671" y="163518"/>
                  <a:pt x="2709011" y="261271"/>
                  <a:pt x="2646030" y="406756"/>
                </a:cubicBezTo>
                <a:lnTo>
                  <a:pt x="2632947" y="440649"/>
                </a:lnTo>
                <a:lnTo>
                  <a:pt x="2643876" y="417305"/>
                </a:lnTo>
                <a:cubicBezTo>
                  <a:pt x="2703832" y="302387"/>
                  <a:pt x="2778356" y="234445"/>
                  <a:pt x="2844756" y="247614"/>
                </a:cubicBezTo>
                <a:cubicBezTo>
                  <a:pt x="2906048" y="259770"/>
                  <a:pt x="2947362" y="338448"/>
                  <a:pt x="2962448" y="452023"/>
                </a:cubicBezTo>
                <a:lnTo>
                  <a:pt x="2963625" y="463388"/>
                </a:lnTo>
                <a:lnTo>
                  <a:pt x="2966155" y="458455"/>
                </a:lnTo>
                <a:lnTo>
                  <a:pt x="2977148" y="490468"/>
                </a:lnTo>
                <a:cubicBezTo>
                  <a:pt x="3002468" y="554610"/>
                  <a:pt x="3040005" y="596575"/>
                  <a:pt x="3087500" y="605995"/>
                </a:cubicBezTo>
                <a:cubicBezTo>
                  <a:pt x="3177545" y="623854"/>
                  <a:pt x="3279145" y="519928"/>
                  <a:pt x="3351122" y="353660"/>
                </a:cubicBezTo>
                <a:lnTo>
                  <a:pt x="3364206" y="319767"/>
                </a:lnTo>
                <a:lnTo>
                  <a:pt x="3353277" y="343111"/>
                </a:lnTo>
                <a:cubicBezTo>
                  <a:pt x="3293321" y="458029"/>
                  <a:pt x="3218797" y="525971"/>
                  <a:pt x="3152397" y="512802"/>
                </a:cubicBezTo>
                <a:cubicBezTo>
                  <a:pt x="3091105" y="500646"/>
                  <a:pt x="3049790" y="421967"/>
                  <a:pt x="3034704" y="308393"/>
                </a:cubicBezTo>
                <a:lnTo>
                  <a:pt x="3033528" y="297028"/>
                </a:lnTo>
                <a:lnTo>
                  <a:pt x="3030998" y="301961"/>
                </a:lnTo>
                <a:lnTo>
                  <a:pt x="3020004" y="269948"/>
                </a:lnTo>
                <a:cubicBezTo>
                  <a:pt x="2994684" y="205806"/>
                  <a:pt x="2957148" y="163840"/>
                  <a:pt x="2909652" y="154421"/>
                </a:cubicBezTo>
                <a:cubicBezTo>
                  <a:pt x="2898397" y="152188"/>
                  <a:pt x="2886961" y="151859"/>
                  <a:pt x="2875424" y="153316"/>
                </a:cubicBezTo>
                <a:close/>
                <a:moveTo>
                  <a:pt x="2355833" y="67225"/>
                </a:moveTo>
                <a:lnTo>
                  <a:pt x="2356123" y="84578"/>
                </a:lnTo>
                <a:cubicBezTo>
                  <a:pt x="2353412" y="172064"/>
                  <a:pt x="2325531" y="236889"/>
                  <a:pt x="2276570" y="251429"/>
                </a:cubicBezTo>
                <a:cubicBezTo>
                  <a:pt x="2231375" y="264851"/>
                  <a:pt x="2177845" y="232567"/>
                  <a:pt x="2130533" y="171028"/>
                </a:cubicBezTo>
                <a:lnTo>
                  <a:pt x="2126022" y="164758"/>
                </a:lnTo>
                <a:lnTo>
                  <a:pt x="2125935" y="168499"/>
                </a:lnTo>
                <a:lnTo>
                  <a:pt x="2108066" y="153414"/>
                </a:lnTo>
                <a:cubicBezTo>
                  <a:pt x="2070049" y="124291"/>
                  <a:pt x="2031074" y="112268"/>
                  <a:pt x="1996052" y="122669"/>
                </a:cubicBezTo>
                <a:cubicBezTo>
                  <a:pt x="1929656" y="142387"/>
                  <a:pt x="1895343" y="237389"/>
                  <a:pt x="1901352" y="359017"/>
                </a:cubicBezTo>
                <a:lnTo>
                  <a:pt x="1903645" y="383277"/>
                </a:lnTo>
                <a:lnTo>
                  <a:pt x="1903355" y="365925"/>
                </a:lnTo>
                <a:cubicBezTo>
                  <a:pt x="1906067" y="278438"/>
                  <a:pt x="1933947" y="213613"/>
                  <a:pt x="1982909" y="199073"/>
                </a:cubicBezTo>
                <a:cubicBezTo>
                  <a:pt x="2028104" y="185651"/>
                  <a:pt x="2081634" y="217935"/>
                  <a:pt x="2128946" y="279474"/>
                </a:cubicBezTo>
                <a:lnTo>
                  <a:pt x="2133456" y="285744"/>
                </a:lnTo>
                <a:lnTo>
                  <a:pt x="2133543" y="282003"/>
                </a:lnTo>
                <a:lnTo>
                  <a:pt x="2151412" y="297089"/>
                </a:lnTo>
                <a:cubicBezTo>
                  <a:pt x="2189430" y="326211"/>
                  <a:pt x="2228405" y="338234"/>
                  <a:pt x="2263427" y="327833"/>
                </a:cubicBezTo>
                <a:cubicBezTo>
                  <a:pt x="2329823" y="308116"/>
                  <a:pt x="2364136" y="213113"/>
                  <a:pt x="2358127" y="91485"/>
                </a:cubicBezTo>
                <a:close/>
                <a:moveTo>
                  <a:pt x="2316050" y="0"/>
                </a:moveTo>
                <a:cubicBezTo>
                  <a:pt x="3702257" y="0"/>
                  <a:pt x="4826000" y="1202640"/>
                  <a:pt x="4826000" y="2686172"/>
                </a:cubicBezTo>
                <a:cubicBezTo>
                  <a:pt x="4826000" y="4169704"/>
                  <a:pt x="3702257" y="5372344"/>
                  <a:pt x="2316050" y="5372344"/>
                </a:cubicBezTo>
                <a:lnTo>
                  <a:pt x="2155642" y="5363675"/>
                </a:lnTo>
                <a:lnTo>
                  <a:pt x="2262478" y="5345269"/>
                </a:lnTo>
                <a:cubicBezTo>
                  <a:pt x="3246459" y="5117974"/>
                  <a:pt x="3986644" y="4135164"/>
                  <a:pt x="3986644" y="2957203"/>
                </a:cubicBezTo>
                <a:cubicBezTo>
                  <a:pt x="3986644" y="1610958"/>
                  <a:pt x="3019870" y="519614"/>
                  <a:pt x="1827294" y="519614"/>
                </a:cubicBezTo>
                <a:cubicBezTo>
                  <a:pt x="1100570" y="519614"/>
                  <a:pt x="457691" y="924873"/>
                  <a:pt x="66332" y="1546115"/>
                </a:cubicBezTo>
                <a:lnTo>
                  <a:pt x="0" y="1671099"/>
                </a:lnTo>
                <a:lnTo>
                  <a:pt x="66989" y="1492344"/>
                </a:lnTo>
                <a:cubicBezTo>
                  <a:pt x="477696" y="607852"/>
                  <a:pt x="1330545" y="0"/>
                  <a:pt x="2316050" y="0"/>
                </a:cubicBezTo>
                <a:close/>
              </a:path>
            </a:pathLst>
          </a:custGeom>
          <a:gradFill>
            <a:gsLst>
              <a:gs pos="0">
                <a:srgbClr val="FFFFFF"/>
              </a:gs>
              <a:gs pos="7001">
                <a:srgbClr val="E6E6E6"/>
              </a:gs>
              <a:gs pos="32001">
                <a:srgbClr val="7D8496">
                  <a:lumMod val="60000"/>
                  <a:lumOff val="40000"/>
                </a:srgbClr>
              </a:gs>
              <a:gs pos="47000">
                <a:srgbClr val="E6E6E6"/>
              </a:gs>
              <a:gs pos="85001">
                <a:srgbClr val="7D8496">
                  <a:lumMod val="45000"/>
                  <a:lumOff val="55000"/>
                </a:srgbClr>
              </a:gs>
              <a:gs pos="100000">
                <a:srgbClr val="E6E6E6"/>
              </a:gs>
            </a:gsLst>
            <a:lin ang="5400000" scaled="0"/>
          </a:gradFill>
          <a:ln>
            <a:noFill/>
          </a:ln>
          <a:scene3d>
            <a:camera prst="orthographicFront"/>
            <a:lightRig rig="morning"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6" name="Forma libre 28"/>
          <p:cNvSpPr/>
          <p:nvPr/>
        </p:nvSpPr>
        <p:spPr>
          <a:xfrm rot="1200321">
            <a:off x="1115617" y="2292590"/>
            <a:ext cx="1123841" cy="1501331"/>
          </a:xfrm>
          <a:custGeom>
            <a:avLst/>
            <a:gdLst>
              <a:gd name="connsiteX0" fmla="*/ 4047248 w 4826000"/>
              <a:gd name="connsiteY0" fmla="*/ 3700677 h 5372344"/>
              <a:gd name="connsiteX1" fmla="*/ 4066425 w 4826000"/>
              <a:gd name="connsiteY1" fmla="*/ 3712261 h 5372344"/>
              <a:gd name="connsiteX2" fmla="*/ 4194356 w 4826000"/>
              <a:gd name="connsiteY2" fmla="*/ 3912018 h 5372344"/>
              <a:gd name="connsiteX3" fmla="*/ 4006266 w 4826000"/>
              <a:gd name="connsiteY3" fmla="*/ 4013620 h 5372344"/>
              <a:gd name="connsiteX4" fmla="*/ 3996315 w 4826000"/>
              <a:gd name="connsiteY4" fmla="*/ 4014162 h 5372344"/>
              <a:gd name="connsiteX5" fmla="*/ 4000347 w 4826000"/>
              <a:gd name="connsiteY5" fmla="*/ 4016820 h 5372344"/>
              <a:gd name="connsiteX6" fmla="*/ 3971593 w 4826000"/>
              <a:gd name="connsiteY6" fmla="*/ 4025654 h 5372344"/>
              <a:gd name="connsiteX7" fmla="*/ 3861146 w 4826000"/>
              <a:gd name="connsiteY7" fmla="*/ 4124786 h 5372344"/>
              <a:gd name="connsiteX8" fmla="*/ 4054698 w 4826000"/>
              <a:gd name="connsiteY8" fmla="*/ 4388439 h 5372344"/>
              <a:gd name="connsiteX9" fmla="*/ 4082805 w 4826000"/>
              <a:gd name="connsiteY9" fmla="*/ 4402610 h 5372344"/>
              <a:gd name="connsiteX10" fmla="*/ 4063627 w 4826000"/>
              <a:gd name="connsiteY10" fmla="*/ 4391025 h 5372344"/>
              <a:gd name="connsiteX11" fmla="*/ 3935697 w 4826000"/>
              <a:gd name="connsiteY11" fmla="*/ 4191269 h 5372344"/>
              <a:gd name="connsiteX12" fmla="*/ 4123787 w 4826000"/>
              <a:gd name="connsiteY12" fmla="*/ 4089667 h 5372344"/>
              <a:gd name="connsiteX13" fmla="*/ 4133737 w 4826000"/>
              <a:gd name="connsiteY13" fmla="*/ 4089125 h 5372344"/>
              <a:gd name="connsiteX14" fmla="*/ 4129706 w 4826000"/>
              <a:gd name="connsiteY14" fmla="*/ 4086467 h 5372344"/>
              <a:gd name="connsiteX15" fmla="*/ 4158460 w 4826000"/>
              <a:gd name="connsiteY15" fmla="*/ 4077632 h 5372344"/>
              <a:gd name="connsiteX16" fmla="*/ 4268907 w 4826000"/>
              <a:gd name="connsiteY16" fmla="*/ 3978500 h 5372344"/>
              <a:gd name="connsiteX17" fmla="*/ 4075354 w 4826000"/>
              <a:gd name="connsiteY17" fmla="*/ 3714847 h 5372344"/>
              <a:gd name="connsiteX18" fmla="*/ 4272171 w 4826000"/>
              <a:gd name="connsiteY18" fmla="*/ 2659714 h 5372344"/>
              <a:gd name="connsiteX19" fmla="*/ 4301231 w 4826000"/>
              <a:gd name="connsiteY19" fmla="*/ 2666938 h 5372344"/>
              <a:gd name="connsiteX20" fmla="*/ 4539907 w 4826000"/>
              <a:gd name="connsiteY20" fmla="*/ 2858710 h 5372344"/>
              <a:gd name="connsiteX21" fmla="*/ 4333654 w 4826000"/>
              <a:gd name="connsiteY21" fmla="*/ 3040168 h 5372344"/>
              <a:gd name="connsiteX22" fmla="*/ 4320974 w 4826000"/>
              <a:gd name="connsiteY22" fmla="*/ 3044102 h 5372344"/>
              <a:gd name="connsiteX23" fmla="*/ 4327165 w 4826000"/>
              <a:gd name="connsiteY23" fmla="*/ 3045882 h 5372344"/>
              <a:gd name="connsiteX24" fmla="*/ 4293183 w 4826000"/>
              <a:gd name="connsiteY24" fmla="*/ 3065770 h 5372344"/>
              <a:gd name="connsiteX25" fmla="*/ 4186515 w 4826000"/>
              <a:gd name="connsiteY25" fmla="*/ 3218596 h 5372344"/>
              <a:gd name="connsiteX26" fmla="*/ 4533507 w 4826000"/>
              <a:gd name="connsiteY26" fmla="*/ 3463523 h 5372344"/>
              <a:gd name="connsiteX27" fmla="*/ 4575070 w 4826000"/>
              <a:gd name="connsiteY27" fmla="*/ 3470818 h 5372344"/>
              <a:gd name="connsiteX28" fmla="*/ 4546009 w 4826000"/>
              <a:gd name="connsiteY28" fmla="*/ 3463594 h 5372344"/>
              <a:gd name="connsiteX29" fmla="*/ 4307333 w 4826000"/>
              <a:gd name="connsiteY29" fmla="*/ 3271822 h 5372344"/>
              <a:gd name="connsiteX30" fmla="*/ 4513586 w 4826000"/>
              <a:gd name="connsiteY30" fmla="*/ 3090364 h 5372344"/>
              <a:gd name="connsiteX31" fmla="*/ 4526266 w 4826000"/>
              <a:gd name="connsiteY31" fmla="*/ 3086430 h 5372344"/>
              <a:gd name="connsiteX32" fmla="*/ 4520076 w 4826000"/>
              <a:gd name="connsiteY32" fmla="*/ 3084650 h 5372344"/>
              <a:gd name="connsiteX33" fmla="*/ 4554058 w 4826000"/>
              <a:gd name="connsiteY33" fmla="*/ 3064762 h 5372344"/>
              <a:gd name="connsiteX34" fmla="*/ 4660725 w 4826000"/>
              <a:gd name="connsiteY34" fmla="*/ 2911936 h 5372344"/>
              <a:gd name="connsiteX35" fmla="*/ 4313734 w 4826000"/>
              <a:gd name="connsiteY35" fmla="*/ 2667010 h 5372344"/>
              <a:gd name="connsiteX36" fmla="*/ 4212748 w 4826000"/>
              <a:gd name="connsiteY36" fmla="*/ 1531331 h 5372344"/>
              <a:gd name="connsiteX37" fmla="*/ 3843518 w 4826000"/>
              <a:gd name="connsiteY37" fmla="*/ 1684395 h 5372344"/>
              <a:gd name="connsiteX38" fmla="*/ 3800017 w 4826000"/>
              <a:gd name="connsiteY38" fmla="*/ 1715547 h 5372344"/>
              <a:gd name="connsiteX39" fmla="*/ 3832118 w 4826000"/>
              <a:gd name="connsiteY39" fmla="*/ 1695481 h 5372344"/>
              <a:gd name="connsiteX40" fmla="*/ 4200875 w 4826000"/>
              <a:gd name="connsiteY40" fmla="*/ 1637676 h 5372344"/>
              <a:gd name="connsiteX41" fmla="*/ 4157750 w 4826000"/>
              <a:gd name="connsiteY41" fmla="*/ 1968114 h 5372344"/>
              <a:gd name="connsiteX42" fmla="*/ 4149367 w 4826000"/>
              <a:gd name="connsiteY42" fmla="*/ 1982595 h 5372344"/>
              <a:gd name="connsiteX43" fmla="*/ 4156396 w 4826000"/>
              <a:gd name="connsiteY43" fmla="*/ 1978515 h 5372344"/>
              <a:gd name="connsiteX44" fmla="*/ 4141348 w 4826000"/>
              <a:gd name="connsiteY44" fmla="*/ 2024871 h 5372344"/>
              <a:gd name="connsiteX45" fmla="*/ 4165855 w 4826000"/>
              <a:gd name="connsiteY45" fmla="*/ 2243414 h 5372344"/>
              <a:gd name="connsiteX46" fmla="*/ 4675076 w 4826000"/>
              <a:gd name="connsiteY46" fmla="*/ 2132009 h 5372344"/>
              <a:gd name="connsiteX47" fmla="*/ 4718577 w 4826000"/>
              <a:gd name="connsiteY47" fmla="*/ 2100857 h 5372344"/>
              <a:gd name="connsiteX48" fmla="*/ 4686477 w 4826000"/>
              <a:gd name="connsiteY48" fmla="*/ 2120923 h 5372344"/>
              <a:gd name="connsiteX49" fmla="*/ 4317720 w 4826000"/>
              <a:gd name="connsiteY49" fmla="*/ 2178728 h 5372344"/>
              <a:gd name="connsiteX50" fmla="*/ 4360845 w 4826000"/>
              <a:gd name="connsiteY50" fmla="*/ 1848290 h 5372344"/>
              <a:gd name="connsiteX51" fmla="*/ 4369227 w 4826000"/>
              <a:gd name="connsiteY51" fmla="*/ 1833810 h 5372344"/>
              <a:gd name="connsiteX52" fmla="*/ 4362198 w 4826000"/>
              <a:gd name="connsiteY52" fmla="*/ 1837889 h 5372344"/>
              <a:gd name="connsiteX53" fmla="*/ 4377247 w 4826000"/>
              <a:gd name="connsiteY53" fmla="*/ 1791533 h 5372344"/>
              <a:gd name="connsiteX54" fmla="*/ 4352739 w 4826000"/>
              <a:gd name="connsiteY54" fmla="*/ 1572990 h 5372344"/>
              <a:gd name="connsiteX55" fmla="*/ 4212748 w 4826000"/>
              <a:gd name="connsiteY55" fmla="*/ 1531331 h 5372344"/>
              <a:gd name="connsiteX56" fmla="*/ 3677143 w 4826000"/>
              <a:gd name="connsiteY56" fmla="*/ 708040 h 5372344"/>
              <a:gd name="connsiteX57" fmla="*/ 3344042 w 4826000"/>
              <a:gd name="connsiteY57" fmla="*/ 851722 h 5372344"/>
              <a:gd name="connsiteX58" fmla="*/ 3312149 w 4826000"/>
              <a:gd name="connsiteY58" fmla="*/ 879354 h 5372344"/>
              <a:gd name="connsiteX59" fmla="*/ 3336095 w 4826000"/>
              <a:gd name="connsiteY59" fmla="*/ 861374 h 5372344"/>
              <a:gd name="connsiteX60" fmla="*/ 3635489 w 4826000"/>
              <a:gd name="connsiteY60" fmla="*/ 797296 h 5372344"/>
              <a:gd name="connsiteX61" fmla="*/ 3646047 w 4826000"/>
              <a:gd name="connsiteY61" fmla="*/ 1071807 h 5372344"/>
              <a:gd name="connsiteX62" fmla="*/ 3641095 w 4826000"/>
              <a:gd name="connsiteY62" fmla="*/ 1084125 h 5372344"/>
              <a:gd name="connsiteX63" fmla="*/ 3646382 w 4826000"/>
              <a:gd name="connsiteY63" fmla="*/ 1080447 h 5372344"/>
              <a:gd name="connsiteX64" fmla="*/ 3640359 w 4826000"/>
              <a:gd name="connsiteY64" fmla="*/ 1119357 h 5372344"/>
              <a:gd name="connsiteX65" fmla="*/ 3691566 w 4826000"/>
              <a:gd name="connsiteY65" fmla="*/ 1298554 h 5372344"/>
              <a:gd name="connsiteX66" fmla="*/ 4100557 w 4826000"/>
              <a:gd name="connsiteY66" fmla="*/ 1184015 h 5372344"/>
              <a:gd name="connsiteX67" fmla="*/ 4132449 w 4826000"/>
              <a:gd name="connsiteY67" fmla="*/ 1156382 h 5372344"/>
              <a:gd name="connsiteX68" fmla="*/ 4108504 w 4826000"/>
              <a:gd name="connsiteY68" fmla="*/ 1174363 h 5372344"/>
              <a:gd name="connsiteX69" fmla="*/ 3809109 w 4826000"/>
              <a:gd name="connsiteY69" fmla="*/ 1238441 h 5372344"/>
              <a:gd name="connsiteX70" fmla="*/ 3798552 w 4826000"/>
              <a:gd name="connsiteY70" fmla="*/ 963930 h 5372344"/>
              <a:gd name="connsiteX71" fmla="*/ 3803504 w 4826000"/>
              <a:gd name="connsiteY71" fmla="*/ 951612 h 5372344"/>
              <a:gd name="connsiteX72" fmla="*/ 3798216 w 4826000"/>
              <a:gd name="connsiteY72" fmla="*/ 955290 h 5372344"/>
              <a:gd name="connsiteX73" fmla="*/ 3804240 w 4826000"/>
              <a:gd name="connsiteY73" fmla="*/ 916380 h 5372344"/>
              <a:gd name="connsiteX74" fmla="*/ 3753032 w 4826000"/>
              <a:gd name="connsiteY74" fmla="*/ 737183 h 5372344"/>
              <a:gd name="connsiteX75" fmla="*/ 3677143 w 4826000"/>
              <a:gd name="connsiteY75" fmla="*/ 708040 h 5372344"/>
              <a:gd name="connsiteX76" fmla="*/ 2875424 w 4826000"/>
              <a:gd name="connsiteY76" fmla="*/ 153316 h 5372344"/>
              <a:gd name="connsiteX77" fmla="*/ 2646030 w 4826000"/>
              <a:gd name="connsiteY77" fmla="*/ 406756 h 5372344"/>
              <a:gd name="connsiteX78" fmla="*/ 2632947 w 4826000"/>
              <a:gd name="connsiteY78" fmla="*/ 440649 h 5372344"/>
              <a:gd name="connsiteX79" fmla="*/ 2643876 w 4826000"/>
              <a:gd name="connsiteY79" fmla="*/ 417305 h 5372344"/>
              <a:gd name="connsiteX80" fmla="*/ 2844756 w 4826000"/>
              <a:gd name="connsiteY80" fmla="*/ 247614 h 5372344"/>
              <a:gd name="connsiteX81" fmla="*/ 2962448 w 4826000"/>
              <a:gd name="connsiteY81" fmla="*/ 452023 h 5372344"/>
              <a:gd name="connsiteX82" fmla="*/ 2963625 w 4826000"/>
              <a:gd name="connsiteY82" fmla="*/ 463388 h 5372344"/>
              <a:gd name="connsiteX83" fmla="*/ 2966155 w 4826000"/>
              <a:gd name="connsiteY83" fmla="*/ 458455 h 5372344"/>
              <a:gd name="connsiteX84" fmla="*/ 2977148 w 4826000"/>
              <a:gd name="connsiteY84" fmla="*/ 490468 h 5372344"/>
              <a:gd name="connsiteX85" fmla="*/ 3087500 w 4826000"/>
              <a:gd name="connsiteY85" fmla="*/ 605995 h 5372344"/>
              <a:gd name="connsiteX86" fmla="*/ 3351122 w 4826000"/>
              <a:gd name="connsiteY86" fmla="*/ 353660 h 5372344"/>
              <a:gd name="connsiteX87" fmla="*/ 3364206 w 4826000"/>
              <a:gd name="connsiteY87" fmla="*/ 319767 h 5372344"/>
              <a:gd name="connsiteX88" fmla="*/ 3353277 w 4826000"/>
              <a:gd name="connsiteY88" fmla="*/ 343111 h 5372344"/>
              <a:gd name="connsiteX89" fmla="*/ 3152397 w 4826000"/>
              <a:gd name="connsiteY89" fmla="*/ 512802 h 5372344"/>
              <a:gd name="connsiteX90" fmla="*/ 3034704 w 4826000"/>
              <a:gd name="connsiteY90" fmla="*/ 308393 h 5372344"/>
              <a:gd name="connsiteX91" fmla="*/ 3033528 w 4826000"/>
              <a:gd name="connsiteY91" fmla="*/ 297028 h 5372344"/>
              <a:gd name="connsiteX92" fmla="*/ 3030998 w 4826000"/>
              <a:gd name="connsiteY92" fmla="*/ 301961 h 5372344"/>
              <a:gd name="connsiteX93" fmla="*/ 3020004 w 4826000"/>
              <a:gd name="connsiteY93" fmla="*/ 269948 h 5372344"/>
              <a:gd name="connsiteX94" fmla="*/ 2909652 w 4826000"/>
              <a:gd name="connsiteY94" fmla="*/ 154421 h 5372344"/>
              <a:gd name="connsiteX95" fmla="*/ 2875424 w 4826000"/>
              <a:gd name="connsiteY95" fmla="*/ 153316 h 5372344"/>
              <a:gd name="connsiteX96" fmla="*/ 2355833 w 4826000"/>
              <a:gd name="connsiteY96" fmla="*/ 67225 h 5372344"/>
              <a:gd name="connsiteX97" fmla="*/ 2356123 w 4826000"/>
              <a:gd name="connsiteY97" fmla="*/ 84578 h 5372344"/>
              <a:gd name="connsiteX98" fmla="*/ 2276570 w 4826000"/>
              <a:gd name="connsiteY98" fmla="*/ 251429 h 5372344"/>
              <a:gd name="connsiteX99" fmla="*/ 2130533 w 4826000"/>
              <a:gd name="connsiteY99" fmla="*/ 171028 h 5372344"/>
              <a:gd name="connsiteX100" fmla="*/ 2126022 w 4826000"/>
              <a:gd name="connsiteY100" fmla="*/ 164758 h 5372344"/>
              <a:gd name="connsiteX101" fmla="*/ 2125935 w 4826000"/>
              <a:gd name="connsiteY101" fmla="*/ 168499 h 5372344"/>
              <a:gd name="connsiteX102" fmla="*/ 2108066 w 4826000"/>
              <a:gd name="connsiteY102" fmla="*/ 153414 h 5372344"/>
              <a:gd name="connsiteX103" fmla="*/ 1996052 w 4826000"/>
              <a:gd name="connsiteY103" fmla="*/ 122669 h 5372344"/>
              <a:gd name="connsiteX104" fmla="*/ 1901352 w 4826000"/>
              <a:gd name="connsiteY104" fmla="*/ 359017 h 5372344"/>
              <a:gd name="connsiteX105" fmla="*/ 1903645 w 4826000"/>
              <a:gd name="connsiteY105" fmla="*/ 383277 h 5372344"/>
              <a:gd name="connsiteX106" fmla="*/ 1903355 w 4826000"/>
              <a:gd name="connsiteY106" fmla="*/ 365925 h 5372344"/>
              <a:gd name="connsiteX107" fmla="*/ 1982909 w 4826000"/>
              <a:gd name="connsiteY107" fmla="*/ 199073 h 5372344"/>
              <a:gd name="connsiteX108" fmla="*/ 2128946 w 4826000"/>
              <a:gd name="connsiteY108" fmla="*/ 279474 h 5372344"/>
              <a:gd name="connsiteX109" fmla="*/ 2133456 w 4826000"/>
              <a:gd name="connsiteY109" fmla="*/ 285744 h 5372344"/>
              <a:gd name="connsiteX110" fmla="*/ 2133543 w 4826000"/>
              <a:gd name="connsiteY110" fmla="*/ 282003 h 5372344"/>
              <a:gd name="connsiteX111" fmla="*/ 2151412 w 4826000"/>
              <a:gd name="connsiteY111" fmla="*/ 297089 h 5372344"/>
              <a:gd name="connsiteX112" fmla="*/ 2263427 w 4826000"/>
              <a:gd name="connsiteY112" fmla="*/ 327833 h 5372344"/>
              <a:gd name="connsiteX113" fmla="*/ 2358127 w 4826000"/>
              <a:gd name="connsiteY113" fmla="*/ 91485 h 5372344"/>
              <a:gd name="connsiteX114" fmla="*/ 2316050 w 4826000"/>
              <a:gd name="connsiteY114" fmla="*/ 0 h 5372344"/>
              <a:gd name="connsiteX115" fmla="*/ 4826000 w 4826000"/>
              <a:gd name="connsiteY115" fmla="*/ 2686172 h 5372344"/>
              <a:gd name="connsiteX116" fmla="*/ 2316050 w 4826000"/>
              <a:gd name="connsiteY116" fmla="*/ 5372344 h 5372344"/>
              <a:gd name="connsiteX117" fmla="*/ 2155642 w 4826000"/>
              <a:gd name="connsiteY117" fmla="*/ 5363675 h 5372344"/>
              <a:gd name="connsiteX118" fmla="*/ 2262478 w 4826000"/>
              <a:gd name="connsiteY118" fmla="*/ 5345269 h 5372344"/>
              <a:gd name="connsiteX119" fmla="*/ 3986644 w 4826000"/>
              <a:gd name="connsiteY119" fmla="*/ 2957203 h 5372344"/>
              <a:gd name="connsiteX120" fmla="*/ 1827294 w 4826000"/>
              <a:gd name="connsiteY120" fmla="*/ 519614 h 5372344"/>
              <a:gd name="connsiteX121" fmla="*/ 66332 w 4826000"/>
              <a:gd name="connsiteY121" fmla="*/ 1546115 h 5372344"/>
              <a:gd name="connsiteX122" fmla="*/ 0 w 4826000"/>
              <a:gd name="connsiteY122" fmla="*/ 1671099 h 5372344"/>
              <a:gd name="connsiteX123" fmla="*/ 66989 w 4826000"/>
              <a:gd name="connsiteY123" fmla="*/ 1492344 h 5372344"/>
              <a:gd name="connsiteX124" fmla="*/ 2316050 w 4826000"/>
              <a:gd name="connsiteY124" fmla="*/ 0 h 5372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Lst>
            <a:rect l="l" t="t" r="r" b="b"/>
            <a:pathLst>
              <a:path w="4826000" h="5372344">
                <a:moveTo>
                  <a:pt x="4047248" y="3700677"/>
                </a:moveTo>
                <a:lnTo>
                  <a:pt x="4066425" y="3712261"/>
                </a:lnTo>
                <a:cubicBezTo>
                  <a:pt x="4160251" y="3775146"/>
                  <a:pt x="4212031" y="3849507"/>
                  <a:pt x="4194356" y="3912018"/>
                </a:cubicBezTo>
                <a:cubicBezTo>
                  <a:pt x="4178040" y="3969720"/>
                  <a:pt x="4106019" y="4005034"/>
                  <a:pt x="4006266" y="4013620"/>
                </a:cubicBezTo>
                <a:lnTo>
                  <a:pt x="3996315" y="4014162"/>
                </a:lnTo>
                <a:lnTo>
                  <a:pt x="4000347" y="4016820"/>
                </a:lnTo>
                <a:lnTo>
                  <a:pt x="3971593" y="4025654"/>
                </a:lnTo>
                <a:cubicBezTo>
                  <a:pt x="3913668" y="4046488"/>
                  <a:pt x="3873789" y="4080072"/>
                  <a:pt x="3861146" y="4124786"/>
                </a:cubicBezTo>
                <a:cubicBezTo>
                  <a:pt x="3837176" y="4209557"/>
                  <a:pt x="3917550" y="4311508"/>
                  <a:pt x="4054698" y="4388439"/>
                </a:cubicBezTo>
                <a:lnTo>
                  <a:pt x="4082805" y="4402610"/>
                </a:lnTo>
                <a:lnTo>
                  <a:pt x="4063627" y="4391025"/>
                </a:lnTo>
                <a:cubicBezTo>
                  <a:pt x="3969801" y="4328140"/>
                  <a:pt x="3918022" y="4253780"/>
                  <a:pt x="3935697" y="4191269"/>
                </a:cubicBezTo>
                <a:cubicBezTo>
                  <a:pt x="3952013" y="4133567"/>
                  <a:pt x="4024033" y="4098252"/>
                  <a:pt x="4123787" y="4089667"/>
                </a:cubicBezTo>
                <a:lnTo>
                  <a:pt x="4133737" y="4089125"/>
                </a:lnTo>
                <a:lnTo>
                  <a:pt x="4129706" y="4086467"/>
                </a:lnTo>
                <a:lnTo>
                  <a:pt x="4158460" y="4077632"/>
                </a:lnTo>
                <a:cubicBezTo>
                  <a:pt x="4216385" y="4056798"/>
                  <a:pt x="4256264" y="4023214"/>
                  <a:pt x="4268907" y="3978500"/>
                </a:cubicBezTo>
                <a:cubicBezTo>
                  <a:pt x="4292876" y="3893730"/>
                  <a:pt x="4212502" y="3791779"/>
                  <a:pt x="4075354" y="3714847"/>
                </a:cubicBezTo>
                <a:close/>
                <a:moveTo>
                  <a:pt x="4272171" y="2659714"/>
                </a:moveTo>
                <a:lnTo>
                  <a:pt x="4301231" y="2666938"/>
                </a:lnTo>
                <a:cubicBezTo>
                  <a:pt x="4445679" y="2709558"/>
                  <a:pt x="4539907" y="2779568"/>
                  <a:pt x="4539907" y="2858710"/>
                </a:cubicBezTo>
                <a:cubicBezTo>
                  <a:pt x="4539907" y="2931764"/>
                  <a:pt x="4459618" y="2997037"/>
                  <a:pt x="4333654" y="3040168"/>
                </a:cubicBezTo>
                <a:lnTo>
                  <a:pt x="4320974" y="3044102"/>
                </a:lnTo>
                <a:lnTo>
                  <a:pt x="4327165" y="3045882"/>
                </a:lnTo>
                <a:lnTo>
                  <a:pt x="4293183" y="3065770"/>
                </a:lnTo>
                <a:cubicBezTo>
                  <a:pt x="4225838" y="3109395"/>
                  <a:pt x="4186515" y="3161986"/>
                  <a:pt x="4186515" y="3218596"/>
                </a:cubicBezTo>
                <a:cubicBezTo>
                  <a:pt x="4186515" y="3325919"/>
                  <a:pt x="4327849" y="3418796"/>
                  <a:pt x="4533507" y="3463523"/>
                </a:cubicBezTo>
                <a:lnTo>
                  <a:pt x="4575070" y="3470818"/>
                </a:lnTo>
                <a:lnTo>
                  <a:pt x="4546009" y="3463594"/>
                </a:lnTo>
                <a:cubicBezTo>
                  <a:pt x="4401562" y="3420975"/>
                  <a:pt x="4307333" y="3350964"/>
                  <a:pt x="4307333" y="3271822"/>
                </a:cubicBezTo>
                <a:cubicBezTo>
                  <a:pt x="4307333" y="3198769"/>
                  <a:pt x="4387622" y="3133495"/>
                  <a:pt x="4513586" y="3090364"/>
                </a:cubicBezTo>
                <a:lnTo>
                  <a:pt x="4526266" y="3086430"/>
                </a:lnTo>
                <a:lnTo>
                  <a:pt x="4520076" y="3084650"/>
                </a:lnTo>
                <a:lnTo>
                  <a:pt x="4554058" y="3064762"/>
                </a:lnTo>
                <a:cubicBezTo>
                  <a:pt x="4621402" y="3021137"/>
                  <a:pt x="4660725" y="2968546"/>
                  <a:pt x="4660725" y="2911936"/>
                </a:cubicBezTo>
                <a:cubicBezTo>
                  <a:pt x="4660725" y="2804613"/>
                  <a:pt x="4519391" y="2711736"/>
                  <a:pt x="4313734" y="2667010"/>
                </a:cubicBezTo>
                <a:close/>
                <a:moveTo>
                  <a:pt x="4212748" y="1531331"/>
                </a:moveTo>
                <a:cubicBezTo>
                  <a:pt x="4113268" y="1538021"/>
                  <a:pt x="3982329" y="1592412"/>
                  <a:pt x="3843518" y="1684395"/>
                </a:cubicBezTo>
                <a:lnTo>
                  <a:pt x="3800017" y="1715547"/>
                </a:lnTo>
                <a:lnTo>
                  <a:pt x="3832118" y="1695481"/>
                </a:lnTo>
                <a:cubicBezTo>
                  <a:pt x="3997004" y="1601164"/>
                  <a:pt x="4138064" y="1573737"/>
                  <a:pt x="4200875" y="1637676"/>
                </a:cubicBezTo>
                <a:cubicBezTo>
                  <a:pt x="4258854" y="1696696"/>
                  <a:pt x="4237809" y="1820994"/>
                  <a:pt x="4157750" y="1968114"/>
                </a:cubicBezTo>
                <a:lnTo>
                  <a:pt x="4149367" y="1982595"/>
                </a:lnTo>
                <a:lnTo>
                  <a:pt x="4156396" y="1978515"/>
                </a:lnTo>
                <a:lnTo>
                  <a:pt x="4141348" y="2024871"/>
                </a:lnTo>
                <a:cubicBezTo>
                  <a:pt x="4114867" y="2120142"/>
                  <a:pt x="4120927" y="2197679"/>
                  <a:pt x="4165855" y="2243414"/>
                </a:cubicBezTo>
                <a:cubicBezTo>
                  <a:pt x="4251032" y="2330121"/>
                  <a:pt x="4452980" y="2279182"/>
                  <a:pt x="4675076" y="2132009"/>
                </a:cubicBezTo>
                <a:lnTo>
                  <a:pt x="4718577" y="2100857"/>
                </a:lnTo>
                <a:lnTo>
                  <a:pt x="4686477" y="2120923"/>
                </a:lnTo>
                <a:cubicBezTo>
                  <a:pt x="4521590" y="2215240"/>
                  <a:pt x="4380530" y="2242667"/>
                  <a:pt x="4317720" y="2178728"/>
                </a:cubicBezTo>
                <a:cubicBezTo>
                  <a:pt x="4259741" y="2119708"/>
                  <a:pt x="4280785" y="1995410"/>
                  <a:pt x="4360845" y="1848290"/>
                </a:cubicBezTo>
                <a:lnTo>
                  <a:pt x="4369227" y="1833810"/>
                </a:lnTo>
                <a:lnTo>
                  <a:pt x="4362198" y="1837889"/>
                </a:lnTo>
                <a:lnTo>
                  <a:pt x="4377247" y="1791533"/>
                </a:lnTo>
                <a:cubicBezTo>
                  <a:pt x="4403727" y="1696263"/>
                  <a:pt x="4397668" y="1618725"/>
                  <a:pt x="4352739" y="1572990"/>
                </a:cubicBezTo>
                <a:cubicBezTo>
                  <a:pt x="4320798" y="1540475"/>
                  <a:pt x="4272436" y="1527317"/>
                  <a:pt x="4212748" y="1531331"/>
                </a:cubicBezTo>
                <a:close/>
                <a:moveTo>
                  <a:pt x="3677143" y="708040"/>
                </a:moveTo>
                <a:cubicBezTo>
                  <a:pt x="3588963" y="699958"/>
                  <a:pt x="3467418" y="753260"/>
                  <a:pt x="3344042" y="851722"/>
                </a:cubicBezTo>
                <a:lnTo>
                  <a:pt x="3312149" y="879354"/>
                </a:lnTo>
                <a:lnTo>
                  <a:pt x="3336095" y="861374"/>
                </a:lnTo>
                <a:cubicBezTo>
                  <a:pt x="3460326" y="776238"/>
                  <a:pt x="3574105" y="747342"/>
                  <a:pt x="3635489" y="797296"/>
                </a:cubicBezTo>
                <a:cubicBezTo>
                  <a:pt x="3692151" y="843407"/>
                  <a:pt x="3692101" y="946882"/>
                  <a:pt x="3646047" y="1071807"/>
                </a:cubicBezTo>
                <a:lnTo>
                  <a:pt x="3641095" y="1084125"/>
                </a:lnTo>
                <a:lnTo>
                  <a:pt x="3646382" y="1080447"/>
                </a:lnTo>
                <a:lnTo>
                  <a:pt x="3640359" y="1119357"/>
                </a:lnTo>
                <a:cubicBezTo>
                  <a:pt x="3631688" y="1199127"/>
                  <a:pt x="3647658" y="1262822"/>
                  <a:pt x="3691566" y="1298554"/>
                </a:cubicBezTo>
                <a:cubicBezTo>
                  <a:pt x="3774809" y="1366295"/>
                  <a:pt x="3936055" y="1315297"/>
                  <a:pt x="4100557" y="1184015"/>
                </a:cubicBezTo>
                <a:lnTo>
                  <a:pt x="4132449" y="1156382"/>
                </a:lnTo>
                <a:lnTo>
                  <a:pt x="4108504" y="1174363"/>
                </a:lnTo>
                <a:cubicBezTo>
                  <a:pt x="3984272" y="1259499"/>
                  <a:pt x="3870494" y="1288394"/>
                  <a:pt x="3809109" y="1238441"/>
                </a:cubicBezTo>
                <a:cubicBezTo>
                  <a:pt x="3752447" y="1192329"/>
                  <a:pt x="3752498" y="1088855"/>
                  <a:pt x="3798552" y="963930"/>
                </a:cubicBezTo>
                <a:lnTo>
                  <a:pt x="3803504" y="951612"/>
                </a:lnTo>
                <a:lnTo>
                  <a:pt x="3798216" y="955290"/>
                </a:lnTo>
                <a:lnTo>
                  <a:pt x="3804240" y="916380"/>
                </a:lnTo>
                <a:cubicBezTo>
                  <a:pt x="3812911" y="836610"/>
                  <a:pt x="3796940" y="772915"/>
                  <a:pt x="3753032" y="737183"/>
                </a:cubicBezTo>
                <a:cubicBezTo>
                  <a:pt x="3732222" y="720248"/>
                  <a:pt x="3706536" y="710734"/>
                  <a:pt x="3677143" y="708040"/>
                </a:cubicBezTo>
                <a:close/>
                <a:moveTo>
                  <a:pt x="2875424" y="153316"/>
                </a:moveTo>
                <a:cubicBezTo>
                  <a:pt x="2794671" y="163518"/>
                  <a:pt x="2709011" y="261271"/>
                  <a:pt x="2646030" y="406756"/>
                </a:cubicBezTo>
                <a:lnTo>
                  <a:pt x="2632947" y="440649"/>
                </a:lnTo>
                <a:lnTo>
                  <a:pt x="2643876" y="417305"/>
                </a:lnTo>
                <a:cubicBezTo>
                  <a:pt x="2703832" y="302387"/>
                  <a:pt x="2778356" y="234445"/>
                  <a:pt x="2844756" y="247614"/>
                </a:cubicBezTo>
                <a:cubicBezTo>
                  <a:pt x="2906048" y="259770"/>
                  <a:pt x="2947362" y="338448"/>
                  <a:pt x="2962448" y="452023"/>
                </a:cubicBezTo>
                <a:lnTo>
                  <a:pt x="2963625" y="463388"/>
                </a:lnTo>
                <a:lnTo>
                  <a:pt x="2966155" y="458455"/>
                </a:lnTo>
                <a:lnTo>
                  <a:pt x="2977148" y="490468"/>
                </a:lnTo>
                <a:cubicBezTo>
                  <a:pt x="3002468" y="554610"/>
                  <a:pt x="3040005" y="596575"/>
                  <a:pt x="3087500" y="605995"/>
                </a:cubicBezTo>
                <a:cubicBezTo>
                  <a:pt x="3177545" y="623854"/>
                  <a:pt x="3279145" y="519928"/>
                  <a:pt x="3351122" y="353660"/>
                </a:cubicBezTo>
                <a:lnTo>
                  <a:pt x="3364206" y="319767"/>
                </a:lnTo>
                <a:lnTo>
                  <a:pt x="3353277" y="343111"/>
                </a:lnTo>
                <a:cubicBezTo>
                  <a:pt x="3293321" y="458029"/>
                  <a:pt x="3218797" y="525971"/>
                  <a:pt x="3152397" y="512802"/>
                </a:cubicBezTo>
                <a:cubicBezTo>
                  <a:pt x="3091105" y="500646"/>
                  <a:pt x="3049790" y="421967"/>
                  <a:pt x="3034704" y="308393"/>
                </a:cubicBezTo>
                <a:lnTo>
                  <a:pt x="3033528" y="297028"/>
                </a:lnTo>
                <a:lnTo>
                  <a:pt x="3030998" y="301961"/>
                </a:lnTo>
                <a:lnTo>
                  <a:pt x="3020004" y="269948"/>
                </a:lnTo>
                <a:cubicBezTo>
                  <a:pt x="2994684" y="205806"/>
                  <a:pt x="2957148" y="163840"/>
                  <a:pt x="2909652" y="154421"/>
                </a:cubicBezTo>
                <a:cubicBezTo>
                  <a:pt x="2898397" y="152188"/>
                  <a:pt x="2886961" y="151859"/>
                  <a:pt x="2875424" y="153316"/>
                </a:cubicBezTo>
                <a:close/>
                <a:moveTo>
                  <a:pt x="2355833" y="67225"/>
                </a:moveTo>
                <a:lnTo>
                  <a:pt x="2356123" y="84578"/>
                </a:lnTo>
                <a:cubicBezTo>
                  <a:pt x="2353412" y="172064"/>
                  <a:pt x="2325531" y="236889"/>
                  <a:pt x="2276570" y="251429"/>
                </a:cubicBezTo>
                <a:cubicBezTo>
                  <a:pt x="2231375" y="264851"/>
                  <a:pt x="2177845" y="232567"/>
                  <a:pt x="2130533" y="171028"/>
                </a:cubicBezTo>
                <a:lnTo>
                  <a:pt x="2126022" y="164758"/>
                </a:lnTo>
                <a:lnTo>
                  <a:pt x="2125935" y="168499"/>
                </a:lnTo>
                <a:lnTo>
                  <a:pt x="2108066" y="153414"/>
                </a:lnTo>
                <a:cubicBezTo>
                  <a:pt x="2070049" y="124291"/>
                  <a:pt x="2031074" y="112268"/>
                  <a:pt x="1996052" y="122669"/>
                </a:cubicBezTo>
                <a:cubicBezTo>
                  <a:pt x="1929656" y="142387"/>
                  <a:pt x="1895343" y="237389"/>
                  <a:pt x="1901352" y="359017"/>
                </a:cubicBezTo>
                <a:lnTo>
                  <a:pt x="1903645" y="383277"/>
                </a:lnTo>
                <a:lnTo>
                  <a:pt x="1903355" y="365925"/>
                </a:lnTo>
                <a:cubicBezTo>
                  <a:pt x="1906067" y="278438"/>
                  <a:pt x="1933947" y="213613"/>
                  <a:pt x="1982909" y="199073"/>
                </a:cubicBezTo>
                <a:cubicBezTo>
                  <a:pt x="2028104" y="185651"/>
                  <a:pt x="2081634" y="217935"/>
                  <a:pt x="2128946" y="279474"/>
                </a:cubicBezTo>
                <a:lnTo>
                  <a:pt x="2133456" y="285744"/>
                </a:lnTo>
                <a:lnTo>
                  <a:pt x="2133543" y="282003"/>
                </a:lnTo>
                <a:lnTo>
                  <a:pt x="2151412" y="297089"/>
                </a:lnTo>
                <a:cubicBezTo>
                  <a:pt x="2189430" y="326211"/>
                  <a:pt x="2228405" y="338234"/>
                  <a:pt x="2263427" y="327833"/>
                </a:cubicBezTo>
                <a:cubicBezTo>
                  <a:pt x="2329823" y="308116"/>
                  <a:pt x="2364136" y="213113"/>
                  <a:pt x="2358127" y="91485"/>
                </a:cubicBezTo>
                <a:close/>
                <a:moveTo>
                  <a:pt x="2316050" y="0"/>
                </a:moveTo>
                <a:cubicBezTo>
                  <a:pt x="3702257" y="0"/>
                  <a:pt x="4826000" y="1202640"/>
                  <a:pt x="4826000" y="2686172"/>
                </a:cubicBezTo>
                <a:cubicBezTo>
                  <a:pt x="4826000" y="4169704"/>
                  <a:pt x="3702257" y="5372344"/>
                  <a:pt x="2316050" y="5372344"/>
                </a:cubicBezTo>
                <a:lnTo>
                  <a:pt x="2155642" y="5363675"/>
                </a:lnTo>
                <a:lnTo>
                  <a:pt x="2262478" y="5345269"/>
                </a:lnTo>
                <a:cubicBezTo>
                  <a:pt x="3246459" y="5117974"/>
                  <a:pt x="3986644" y="4135164"/>
                  <a:pt x="3986644" y="2957203"/>
                </a:cubicBezTo>
                <a:cubicBezTo>
                  <a:pt x="3986644" y="1610958"/>
                  <a:pt x="3019870" y="519614"/>
                  <a:pt x="1827294" y="519614"/>
                </a:cubicBezTo>
                <a:cubicBezTo>
                  <a:pt x="1100570" y="519614"/>
                  <a:pt x="457691" y="924873"/>
                  <a:pt x="66332" y="1546115"/>
                </a:cubicBezTo>
                <a:lnTo>
                  <a:pt x="0" y="1671099"/>
                </a:lnTo>
                <a:lnTo>
                  <a:pt x="66989" y="1492344"/>
                </a:lnTo>
                <a:cubicBezTo>
                  <a:pt x="477696" y="607852"/>
                  <a:pt x="1330545" y="0"/>
                  <a:pt x="2316050" y="0"/>
                </a:cubicBezTo>
                <a:close/>
              </a:path>
            </a:pathLst>
          </a:custGeom>
          <a:gradFill>
            <a:gsLst>
              <a:gs pos="0">
                <a:srgbClr val="FFFFFF"/>
              </a:gs>
              <a:gs pos="7001">
                <a:srgbClr val="E6E6E6"/>
              </a:gs>
              <a:gs pos="32001">
                <a:srgbClr val="7D8496">
                  <a:lumMod val="60000"/>
                  <a:lumOff val="40000"/>
                </a:srgbClr>
              </a:gs>
              <a:gs pos="47000">
                <a:srgbClr val="E6E6E6"/>
              </a:gs>
              <a:gs pos="85001">
                <a:srgbClr val="7D8496">
                  <a:lumMod val="45000"/>
                  <a:lumOff val="55000"/>
                </a:srgbClr>
              </a:gs>
              <a:gs pos="100000">
                <a:srgbClr val="E6E6E6"/>
              </a:gs>
            </a:gsLst>
            <a:lin ang="5400000" scaled="0"/>
          </a:gradFill>
          <a:ln>
            <a:noFill/>
          </a:ln>
          <a:scene3d>
            <a:camera prst="orthographicFront"/>
            <a:lightRig rig="morning"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7" name="Forma libre 28"/>
          <p:cNvSpPr/>
          <p:nvPr/>
        </p:nvSpPr>
        <p:spPr>
          <a:xfrm rot="9280899" flipH="1">
            <a:off x="2161729" y="1332108"/>
            <a:ext cx="1123841" cy="1501331"/>
          </a:xfrm>
          <a:custGeom>
            <a:avLst/>
            <a:gdLst>
              <a:gd name="connsiteX0" fmla="*/ 4047248 w 4826000"/>
              <a:gd name="connsiteY0" fmla="*/ 3700677 h 5372344"/>
              <a:gd name="connsiteX1" fmla="*/ 4066425 w 4826000"/>
              <a:gd name="connsiteY1" fmla="*/ 3712261 h 5372344"/>
              <a:gd name="connsiteX2" fmla="*/ 4194356 w 4826000"/>
              <a:gd name="connsiteY2" fmla="*/ 3912018 h 5372344"/>
              <a:gd name="connsiteX3" fmla="*/ 4006266 w 4826000"/>
              <a:gd name="connsiteY3" fmla="*/ 4013620 h 5372344"/>
              <a:gd name="connsiteX4" fmla="*/ 3996315 w 4826000"/>
              <a:gd name="connsiteY4" fmla="*/ 4014162 h 5372344"/>
              <a:gd name="connsiteX5" fmla="*/ 4000347 w 4826000"/>
              <a:gd name="connsiteY5" fmla="*/ 4016820 h 5372344"/>
              <a:gd name="connsiteX6" fmla="*/ 3971593 w 4826000"/>
              <a:gd name="connsiteY6" fmla="*/ 4025654 h 5372344"/>
              <a:gd name="connsiteX7" fmla="*/ 3861146 w 4826000"/>
              <a:gd name="connsiteY7" fmla="*/ 4124786 h 5372344"/>
              <a:gd name="connsiteX8" fmla="*/ 4054698 w 4826000"/>
              <a:gd name="connsiteY8" fmla="*/ 4388439 h 5372344"/>
              <a:gd name="connsiteX9" fmla="*/ 4082805 w 4826000"/>
              <a:gd name="connsiteY9" fmla="*/ 4402610 h 5372344"/>
              <a:gd name="connsiteX10" fmla="*/ 4063627 w 4826000"/>
              <a:gd name="connsiteY10" fmla="*/ 4391025 h 5372344"/>
              <a:gd name="connsiteX11" fmla="*/ 3935697 w 4826000"/>
              <a:gd name="connsiteY11" fmla="*/ 4191269 h 5372344"/>
              <a:gd name="connsiteX12" fmla="*/ 4123787 w 4826000"/>
              <a:gd name="connsiteY12" fmla="*/ 4089667 h 5372344"/>
              <a:gd name="connsiteX13" fmla="*/ 4133737 w 4826000"/>
              <a:gd name="connsiteY13" fmla="*/ 4089125 h 5372344"/>
              <a:gd name="connsiteX14" fmla="*/ 4129706 w 4826000"/>
              <a:gd name="connsiteY14" fmla="*/ 4086467 h 5372344"/>
              <a:gd name="connsiteX15" fmla="*/ 4158460 w 4826000"/>
              <a:gd name="connsiteY15" fmla="*/ 4077632 h 5372344"/>
              <a:gd name="connsiteX16" fmla="*/ 4268907 w 4826000"/>
              <a:gd name="connsiteY16" fmla="*/ 3978500 h 5372344"/>
              <a:gd name="connsiteX17" fmla="*/ 4075354 w 4826000"/>
              <a:gd name="connsiteY17" fmla="*/ 3714847 h 5372344"/>
              <a:gd name="connsiteX18" fmla="*/ 4272171 w 4826000"/>
              <a:gd name="connsiteY18" fmla="*/ 2659714 h 5372344"/>
              <a:gd name="connsiteX19" fmla="*/ 4301231 w 4826000"/>
              <a:gd name="connsiteY19" fmla="*/ 2666938 h 5372344"/>
              <a:gd name="connsiteX20" fmla="*/ 4539907 w 4826000"/>
              <a:gd name="connsiteY20" fmla="*/ 2858710 h 5372344"/>
              <a:gd name="connsiteX21" fmla="*/ 4333654 w 4826000"/>
              <a:gd name="connsiteY21" fmla="*/ 3040168 h 5372344"/>
              <a:gd name="connsiteX22" fmla="*/ 4320974 w 4826000"/>
              <a:gd name="connsiteY22" fmla="*/ 3044102 h 5372344"/>
              <a:gd name="connsiteX23" fmla="*/ 4327165 w 4826000"/>
              <a:gd name="connsiteY23" fmla="*/ 3045882 h 5372344"/>
              <a:gd name="connsiteX24" fmla="*/ 4293183 w 4826000"/>
              <a:gd name="connsiteY24" fmla="*/ 3065770 h 5372344"/>
              <a:gd name="connsiteX25" fmla="*/ 4186515 w 4826000"/>
              <a:gd name="connsiteY25" fmla="*/ 3218596 h 5372344"/>
              <a:gd name="connsiteX26" fmla="*/ 4533507 w 4826000"/>
              <a:gd name="connsiteY26" fmla="*/ 3463523 h 5372344"/>
              <a:gd name="connsiteX27" fmla="*/ 4575070 w 4826000"/>
              <a:gd name="connsiteY27" fmla="*/ 3470818 h 5372344"/>
              <a:gd name="connsiteX28" fmla="*/ 4546009 w 4826000"/>
              <a:gd name="connsiteY28" fmla="*/ 3463594 h 5372344"/>
              <a:gd name="connsiteX29" fmla="*/ 4307333 w 4826000"/>
              <a:gd name="connsiteY29" fmla="*/ 3271822 h 5372344"/>
              <a:gd name="connsiteX30" fmla="*/ 4513586 w 4826000"/>
              <a:gd name="connsiteY30" fmla="*/ 3090364 h 5372344"/>
              <a:gd name="connsiteX31" fmla="*/ 4526266 w 4826000"/>
              <a:gd name="connsiteY31" fmla="*/ 3086430 h 5372344"/>
              <a:gd name="connsiteX32" fmla="*/ 4520076 w 4826000"/>
              <a:gd name="connsiteY32" fmla="*/ 3084650 h 5372344"/>
              <a:gd name="connsiteX33" fmla="*/ 4554058 w 4826000"/>
              <a:gd name="connsiteY33" fmla="*/ 3064762 h 5372344"/>
              <a:gd name="connsiteX34" fmla="*/ 4660725 w 4826000"/>
              <a:gd name="connsiteY34" fmla="*/ 2911936 h 5372344"/>
              <a:gd name="connsiteX35" fmla="*/ 4313734 w 4826000"/>
              <a:gd name="connsiteY35" fmla="*/ 2667010 h 5372344"/>
              <a:gd name="connsiteX36" fmla="*/ 4212748 w 4826000"/>
              <a:gd name="connsiteY36" fmla="*/ 1531331 h 5372344"/>
              <a:gd name="connsiteX37" fmla="*/ 3843518 w 4826000"/>
              <a:gd name="connsiteY37" fmla="*/ 1684395 h 5372344"/>
              <a:gd name="connsiteX38" fmla="*/ 3800017 w 4826000"/>
              <a:gd name="connsiteY38" fmla="*/ 1715547 h 5372344"/>
              <a:gd name="connsiteX39" fmla="*/ 3832118 w 4826000"/>
              <a:gd name="connsiteY39" fmla="*/ 1695481 h 5372344"/>
              <a:gd name="connsiteX40" fmla="*/ 4200875 w 4826000"/>
              <a:gd name="connsiteY40" fmla="*/ 1637676 h 5372344"/>
              <a:gd name="connsiteX41" fmla="*/ 4157750 w 4826000"/>
              <a:gd name="connsiteY41" fmla="*/ 1968114 h 5372344"/>
              <a:gd name="connsiteX42" fmla="*/ 4149367 w 4826000"/>
              <a:gd name="connsiteY42" fmla="*/ 1982595 h 5372344"/>
              <a:gd name="connsiteX43" fmla="*/ 4156396 w 4826000"/>
              <a:gd name="connsiteY43" fmla="*/ 1978515 h 5372344"/>
              <a:gd name="connsiteX44" fmla="*/ 4141348 w 4826000"/>
              <a:gd name="connsiteY44" fmla="*/ 2024871 h 5372344"/>
              <a:gd name="connsiteX45" fmla="*/ 4165855 w 4826000"/>
              <a:gd name="connsiteY45" fmla="*/ 2243414 h 5372344"/>
              <a:gd name="connsiteX46" fmla="*/ 4675076 w 4826000"/>
              <a:gd name="connsiteY46" fmla="*/ 2132009 h 5372344"/>
              <a:gd name="connsiteX47" fmla="*/ 4718577 w 4826000"/>
              <a:gd name="connsiteY47" fmla="*/ 2100857 h 5372344"/>
              <a:gd name="connsiteX48" fmla="*/ 4686477 w 4826000"/>
              <a:gd name="connsiteY48" fmla="*/ 2120923 h 5372344"/>
              <a:gd name="connsiteX49" fmla="*/ 4317720 w 4826000"/>
              <a:gd name="connsiteY49" fmla="*/ 2178728 h 5372344"/>
              <a:gd name="connsiteX50" fmla="*/ 4360845 w 4826000"/>
              <a:gd name="connsiteY50" fmla="*/ 1848290 h 5372344"/>
              <a:gd name="connsiteX51" fmla="*/ 4369227 w 4826000"/>
              <a:gd name="connsiteY51" fmla="*/ 1833810 h 5372344"/>
              <a:gd name="connsiteX52" fmla="*/ 4362198 w 4826000"/>
              <a:gd name="connsiteY52" fmla="*/ 1837889 h 5372344"/>
              <a:gd name="connsiteX53" fmla="*/ 4377247 w 4826000"/>
              <a:gd name="connsiteY53" fmla="*/ 1791533 h 5372344"/>
              <a:gd name="connsiteX54" fmla="*/ 4352739 w 4826000"/>
              <a:gd name="connsiteY54" fmla="*/ 1572990 h 5372344"/>
              <a:gd name="connsiteX55" fmla="*/ 4212748 w 4826000"/>
              <a:gd name="connsiteY55" fmla="*/ 1531331 h 5372344"/>
              <a:gd name="connsiteX56" fmla="*/ 3677143 w 4826000"/>
              <a:gd name="connsiteY56" fmla="*/ 708040 h 5372344"/>
              <a:gd name="connsiteX57" fmla="*/ 3344042 w 4826000"/>
              <a:gd name="connsiteY57" fmla="*/ 851722 h 5372344"/>
              <a:gd name="connsiteX58" fmla="*/ 3312149 w 4826000"/>
              <a:gd name="connsiteY58" fmla="*/ 879354 h 5372344"/>
              <a:gd name="connsiteX59" fmla="*/ 3336095 w 4826000"/>
              <a:gd name="connsiteY59" fmla="*/ 861374 h 5372344"/>
              <a:gd name="connsiteX60" fmla="*/ 3635489 w 4826000"/>
              <a:gd name="connsiteY60" fmla="*/ 797296 h 5372344"/>
              <a:gd name="connsiteX61" fmla="*/ 3646047 w 4826000"/>
              <a:gd name="connsiteY61" fmla="*/ 1071807 h 5372344"/>
              <a:gd name="connsiteX62" fmla="*/ 3641095 w 4826000"/>
              <a:gd name="connsiteY62" fmla="*/ 1084125 h 5372344"/>
              <a:gd name="connsiteX63" fmla="*/ 3646382 w 4826000"/>
              <a:gd name="connsiteY63" fmla="*/ 1080447 h 5372344"/>
              <a:gd name="connsiteX64" fmla="*/ 3640359 w 4826000"/>
              <a:gd name="connsiteY64" fmla="*/ 1119357 h 5372344"/>
              <a:gd name="connsiteX65" fmla="*/ 3691566 w 4826000"/>
              <a:gd name="connsiteY65" fmla="*/ 1298554 h 5372344"/>
              <a:gd name="connsiteX66" fmla="*/ 4100557 w 4826000"/>
              <a:gd name="connsiteY66" fmla="*/ 1184015 h 5372344"/>
              <a:gd name="connsiteX67" fmla="*/ 4132449 w 4826000"/>
              <a:gd name="connsiteY67" fmla="*/ 1156382 h 5372344"/>
              <a:gd name="connsiteX68" fmla="*/ 4108504 w 4826000"/>
              <a:gd name="connsiteY68" fmla="*/ 1174363 h 5372344"/>
              <a:gd name="connsiteX69" fmla="*/ 3809109 w 4826000"/>
              <a:gd name="connsiteY69" fmla="*/ 1238441 h 5372344"/>
              <a:gd name="connsiteX70" fmla="*/ 3798552 w 4826000"/>
              <a:gd name="connsiteY70" fmla="*/ 963930 h 5372344"/>
              <a:gd name="connsiteX71" fmla="*/ 3803504 w 4826000"/>
              <a:gd name="connsiteY71" fmla="*/ 951612 h 5372344"/>
              <a:gd name="connsiteX72" fmla="*/ 3798216 w 4826000"/>
              <a:gd name="connsiteY72" fmla="*/ 955290 h 5372344"/>
              <a:gd name="connsiteX73" fmla="*/ 3804240 w 4826000"/>
              <a:gd name="connsiteY73" fmla="*/ 916380 h 5372344"/>
              <a:gd name="connsiteX74" fmla="*/ 3753032 w 4826000"/>
              <a:gd name="connsiteY74" fmla="*/ 737183 h 5372344"/>
              <a:gd name="connsiteX75" fmla="*/ 3677143 w 4826000"/>
              <a:gd name="connsiteY75" fmla="*/ 708040 h 5372344"/>
              <a:gd name="connsiteX76" fmla="*/ 2875424 w 4826000"/>
              <a:gd name="connsiteY76" fmla="*/ 153316 h 5372344"/>
              <a:gd name="connsiteX77" fmla="*/ 2646030 w 4826000"/>
              <a:gd name="connsiteY77" fmla="*/ 406756 h 5372344"/>
              <a:gd name="connsiteX78" fmla="*/ 2632947 w 4826000"/>
              <a:gd name="connsiteY78" fmla="*/ 440649 h 5372344"/>
              <a:gd name="connsiteX79" fmla="*/ 2643876 w 4826000"/>
              <a:gd name="connsiteY79" fmla="*/ 417305 h 5372344"/>
              <a:gd name="connsiteX80" fmla="*/ 2844756 w 4826000"/>
              <a:gd name="connsiteY80" fmla="*/ 247614 h 5372344"/>
              <a:gd name="connsiteX81" fmla="*/ 2962448 w 4826000"/>
              <a:gd name="connsiteY81" fmla="*/ 452023 h 5372344"/>
              <a:gd name="connsiteX82" fmla="*/ 2963625 w 4826000"/>
              <a:gd name="connsiteY82" fmla="*/ 463388 h 5372344"/>
              <a:gd name="connsiteX83" fmla="*/ 2966155 w 4826000"/>
              <a:gd name="connsiteY83" fmla="*/ 458455 h 5372344"/>
              <a:gd name="connsiteX84" fmla="*/ 2977148 w 4826000"/>
              <a:gd name="connsiteY84" fmla="*/ 490468 h 5372344"/>
              <a:gd name="connsiteX85" fmla="*/ 3087500 w 4826000"/>
              <a:gd name="connsiteY85" fmla="*/ 605995 h 5372344"/>
              <a:gd name="connsiteX86" fmla="*/ 3351122 w 4826000"/>
              <a:gd name="connsiteY86" fmla="*/ 353660 h 5372344"/>
              <a:gd name="connsiteX87" fmla="*/ 3364206 w 4826000"/>
              <a:gd name="connsiteY87" fmla="*/ 319767 h 5372344"/>
              <a:gd name="connsiteX88" fmla="*/ 3353277 w 4826000"/>
              <a:gd name="connsiteY88" fmla="*/ 343111 h 5372344"/>
              <a:gd name="connsiteX89" fmla="*/ 3152397 w 4826000"/>
              <a:gd name="connsiteY89" fmla="*/ 512802 h 5372344"/>
              <a:gd name="connsiteX90" fmla="*/ 3034704 w 4826000"/>
              <a:gd name="connsiteY90" fmla="*/ 308393 h 5372344"/>
              <a:gd name="connsiteX91" fmla="*/ 3033528 w 4826000"/>
              <a:gd name="connsiteY91" fmla="*/ 297028 h 5372344"/>
              <a:gd name="connsiteX92" fmla="*/ 3030998 w 4826000"/>
              <a:gd name="connsiteY92" fmla="*/ 301961 h 5372344"/>
              <a:gd name="connsiteX93" fmla="*/ 3020004 w 4826000"/>
              <a:gd name="connsiteY93" fmla="*/ 269948 h 5372344"/>
              <a:gd name="connsiteX94" fmla="*/ 2909652 w 4826000"/>
              <a:gd name="connsiteY94" fmla="*/ 154421 h 5372344"/>
              <a:gd name="connsiteX95" fmla="*/ 2875424 w 4826000"/>
              <a:gd name="connsiteY95" fmla="*/ 153316 h 5372344"/>
              <a:gd name="connsiteX96" fmla="*/ 2355833 w 4826000"/>
              <a:gd name="connsiteY96" fmla="*/ 67225 h 5372344"/>
              <a:gd name="connsiteX97" fmla="*/ 2356123 w 4826000"/>
              <a:gd name="connsiteY97" fmla="*/ 84578 h 5372344"/>
              <a:gd name="connsiteX98" fmla="*/ 2276570 w 4826000"/>
              <a:gd name="connsiteY98" fmla="*/ 251429 h 5372344"/>
              <a:gd name="connsiteX99" fmla="*/ 2130533 w 4826000"/>
              <a:gd name="connsiteY99" fmla="*/ 171028 h 5372344"/>
              <a:gd name="connsiteX100" fmla="*/ 2126022 w 4826000"/>
              <a:gd name="connsiteY100" fmla="*/ 164758 h 5372344"/>
              <a:gd name="connsiteX101" fmla="*/ 2125935 w 4826000"/>
              <a:gd name="connsiteY101" fmla="*/ 168499 h 5372344"/>
              <a:gd name="connsiteX102" fmla="*/ 2108066 w 4826000"/>
              <a:gd name="connsiteY102" fmla="*/ 153414 h 5372344"/>
              <a:gd name="connsiteX103" fmla="*/ 1996052 w 4826000"/>
              <a:gd name="connsiteY103" fmla="*/ 122669 h 5372344"/>
              <a:gd name="connsiteX104" fmla="*/ 1901352 w 4826000"/>
              <a:gd name="connsiteY104" fmla="*/ 359017 h 5372344"/>
              <a:gd name="connsiteX105" fmla="*/ 1903645 w 4826000"/>
              <a:gd name="connsiteY105" fmla="*/ 383277 h 5372344"/>
              <a:gd name="connsiteX106" fmla="*/ 1903355 w 4826000"/>
              <a:gd name="connsiteY106" fmla="*/ 365925 h 5372344"/>
              <a:gd name="connsiteX107" fmla="*/ 1982909 w 4826000"/>
              <a:gd name="connsiteY107" fmla="*/ 199073 h 5372344"/>
              <a:gd name="connsiteX108" fmla="*/ 2128946 w 4826000"/>
              <a:gd name="connsiteY108" fmla="*/ 279474 h 5372344"/>
              <a:gd name="connsiteX109" fmla="*/ 2133456 w 4826000"/>
              <a:gd name="connsiteY109" fmla="*/ 285744 h 5372344"/>
              <a:gd name="connsiteX110" fmla="*/ 2133543 w 4826000"/>
              <a:gd name="connsiteY110" fmla="*/ 282003 h 5372344"/>
              <a:gd name="connsiteX111" fmla="*/ 2151412 w 4826000"/>
              <a:gd name="connsiteY111" fmla="*/ 297089 h 5372344"/>
              <a:gd name="connsiteX112" fmla="*/ 2263427 w 4826000"/>
              <a:gd name="connsiteY112" fmla="*/ 327833 h 5372344"/>
              <a:gd name="connsiteX113" fmla="*/ 2358127 w 4826000"/>
              <a:gd name="connsiteY113" fmla="*/ 91485 h 5372344"/>
              <a:gd name="connsiteX114" fmla="*/ 2316050 w 4826000"/>
              <a:gd name="connsiteY114" fmla="*/ 0 h 5372344"/>
              <a:gd name="connsiteX115" fmla="*/ 4826000 w 4826000"/>
              <a:gd name="connsiteY115" fmla="*/ 2686172 h 5372344"/>
              <a:gd name="connsiteX116" fmla="*/ 2316050 w 4826000"/>
              <a:gd name="connsiteY116" fmla="*/ 5372344 h 5372344"/>
              <a:gd name="connsiteX117" fmla="*/ 2155642 w 4826000"/>
              <a:gd name="connsiteY117" fmla="*/ 5363675 h 5372344"/>
              <a:gd name="connsiteX118" fmla="*/ 2262478 w 4826000"/>
              <a:gd name="connsiteY118" fmla="*/ 5345269 h 5372344"/>
              <a:gd name="connsiteX119" fmla="*/ 3986644 w 4826000"/>
              <a:gd name="connsiteY119" fmla="*/ 2957203 h 5372344"/>
              <a:gd name="connsiteX120" fmla="*/ 1827294 w 4826000"/>
              <a:gd name="connsiteY120" fmla="*/ 519614 h 5372344"/>
              <a:gd name="connsiteX121" fmla="*/ 66332 w 4826000"/>
              <a:gd name="connsiteY121" fmla="*/ 1546115 h 5372344"/>
              <a:gd name="connsiteX122" fmla="*/ 0 w 4826000"/>
              <a:gd name="connsiteY122" fmla="*/ 1671099 h 5372344"/>
              <a:gd name="connsiteX123" fmla="*/ 66989 w 4826000"/>
              <a:gd name="connsiteY123" fmla="*/ 1492344 h 5372344"/>
              <a:gd name="connsiteX124" fmla="*/ 2316050 w 4826000"/>
              <a:gd name="connsiteY124" fmla="*/ 0 h 5372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Lst>
            <a:rect l="l" t="t" r="r" b="b"/>
            <a:pathLst>
              <a:path w="4826000" h="5372344">
                <a:moveTo>
                  <a:pt x="4047248" y="3700677"/>
                </a:moveTo>
                <a:lnTo>
                  <a:pt x="4066425" y="3712261"/>
                </a:lnTo>
                <a:cubicBezTo>
                  <a:pt x="4160251" y="3775146"/>
                  <a:pt x="4212031" y="3849507"/>
                  <a:pt x="4194356" y="3912018"/>
                </a:cubicBezTo>
                <a:cubicBezTo>
                  <a:pt x="4178040" y="3969720"/>
                  <a:pt x="4106019" y="4005034"/>
                  <a:pt x="4006266" y="4013620"/>
                </a:cubicBezTo>
                <a:lnTo>
                  <a:pt x="3996315" y="4014162"/>
                </a:lnTo>
                <a:lnTo>
                  <a:pt x="4000347" y="4016820"/>
                </a:lnTo>
                <a:lnTo>
                  <a:pt x="3971593" y="4025654"/>
                </a:lnTo>
                <a:cubicBezTo>
                  <a:pt x="3913668" y="4046488"/>
                  <a:pt x="3873789" y="4080072"/>
                  <a:pt x="3861146" y="4124786"/>
                </a:cubicBezTo>
                <a:cubicBezTo>
                  <a:pt x="3837176" y="4209557"/>
                  <a:pt x="3917550" y="4311508"/>
                  <a:pt x="4054698" y="4388439"/>
                </a:cubicBezTo>
                <a:lnTo>
                  <a:pt x="4082805" y="4402610"/>
                </a:lnTo>
                <a:lnTo>
                  <a:pt x="4063627" y="4391025"/>
                </a:lnTo>
                <a:cubicBezTo>
                  <a:pt x="3969801" y="4328140"/>
                  <a:pt x="3918022" y="4253780"/>
                  <a:pt x="3935697" y="4191269"/>
                </a:cubicBezTo>
                <a:cubicBezTo>
                  <a:pt x="3952013" y="4133567"/>
                  <a:pt x="4024033" y="4098252"/>
                  <a:pt x="4123787" y="4089667"/>
                </a:cubicBezTo>
                <a:lnTo>
                  <a:pt x="4133737" y="4089125"/>
                </a:lnTo>
                <a:lnTo>
                  <a:pt x="4129706" y="4086467"/>
                </a:lnTo>
                <a:lnTo>
                  <a:pt x="4158460" y="4077632"/>
                </a:lnTo>
                <a:cubicBezTo>
                  <a:pt x="4216385" y="4056798"/>
                  <a:pt x="4256264" y="4023214"/>
                  <a:pt x="4268907" y="3978500"/>
                </a:cubicBezTo>
                <a:cubicBezTo>
                  <a:pt x="4292876" y="3893730"/>
                  <a:pt x="4212502" y="3791779"/>
                  <a:pt x="4075354" y="3714847"/>
                </a:cubicBezTo>
                <a:close/>
                <a:moveTo>
                  <a:pt x="4272171" y="2659714"/>
                </a:moveTo>
                <a:lnTo>
                  <a:pt x="4301231" y="2666938"/>
                </a:lnTo>
                <a:cubicBezTo>
                  <a:pt x="4445679" y="2709558"/>
                  <a:pt x="4539907" y="2779568"/>
                  <a:pt x="4539907" y="2858710"/>
                </a:cubicBezTo>
                <a:cubicBezTo>
                  <a:pt x="4539907" y="2931764"/>
                  <a:pt x="4459618" y="2997037"/>
                  <a:pt x="4333654" y="3040168"/>
                </a:cubicBezTo>
                <a:lnTo>
                  <a:pt x="4320974" y="3044102"/>
                </a:lnTo>
                <a:lnTo>
                  <a:pt x="4327165" y="3045882"/>
                </a:lnTo>
                <a:lnTo>
                  <a:pt x="4293183" y="3065770"/>
                </a:lnTo>
                <a:cubicBezTo>
                  <a:pt x="4225838" y="3109395"/>
                  <a:pt x="4186515" y="3161986"/>
                  <a:pt x="4186515" y="3218596"/>
                </a:cubicBezTo>
                <a:cubicBezTo>
                  <a:pt x="4186515" y="3325919"/>
                  <a:pt x="4327849" y="3418796"/>
                  <a:pt x="4533507" y="3463523"/>
                </a:cubicBezTo>
                <a:lnTo>
                  <a:pt x="4575070" y="3470818"/>
                </a:lnTo>
                <a:lnTo>
                  <a:pt x="4546009" y="3463594"/>
                </a:lnTo>
                <a:cubicBezTo>
                  <a:pt x="4401562" y="3420975"/>
                  <a:pt x="4307333" y="3350964"/>
                  <a:pt x="4307333" y="3271822"/>
                </a:cubicBezTo>
                <a:cubicBezTo>
                  <a:pt x="4307333" y="3198769"/>
                  <a:pt x="4387622" y="3133495"/>
                  <a:pt x="4513586" y="3090364"/>
                </a:cubicBezTo>
                <a:lnTo>
                  <a:pt x="4526266" y="3086430"/>
                </a:lnTo>
                <a:lnTo>
                  <a:pt x="4520076" y="3084650"/>
                </a:lnTo>
                <a:lnTo>
                  <a:pt x="4554058" y="3064762"/>
                </a:lnTo>
                <a:cubicBezTo>
                  <a:pt x="4621402" y="3021137"/>
                  <a:pt x="4660725" y="2968546"/>
                  <a:pt x="4660725" y="2911936"/>
                </a:cubicBezTo>
                <a:cubicBezTo>
                  <a:pt x="4660725" y="2804613"/>
                  <a:pt x="4519391" y="2711736"/>
                  <a:pt x="4313734" y="2667010"/>
                </a:cubicBezTo>
                <a:close/>
                <a:moveTo>
                  <a:pt x="4212748" y="1531331"/>
                </a:moveTo>
                <a:cubicBezTo>
                  <a:pt x="4113268" y="1538021"/>
                  <a:pt x="3982329" y="1592412"/>
                  <a:pt x="3843518" y="1684395"/>
                </a:cubicBezTo>
                <a:lnTo>
                  <a:pt x="3800017" y="1715547"/>
                </a:lnTo>
                <a:lnTo>
                  <a:pt x="3832118" y="1695481"/>
                </a:lnTo>
                <a:cubicBezTo>
                  <a:pt x="3997004" y="1601164"/>
                  <a:pt x="4138064" y="1573737"/>
                  <a:pt x="4200875" y="1637676"/>
                </a:cubicBezTo>
                <a:cubicBezTo>
                  <a:pt x="4258854" y="1696696"/>
                  <a:pt x="4237809" y="1820994"/>
                  <a:pt x="4157750" y="1968114"/>
                </a:cubicBezTo>
                <a:lnTo>
                  <a:pt x="4149367" y="1982595"/>
                </a:lnTo>
                <a:lnTo>
                  <a:pt x="4156396" y="1978515"/>
                </a:lnTo>
                <a:lnTo>
                  <a:pt x="4141348" y="2024871"/>
                </a:lnTo>
                <a:cubicBezTo>
                  <a:pt x="4114867" y="2120142"/>
                  <a:pt x="4120927" y="2197679"/>
                  <a:pt x="4165855" y="2243414"/>
                </a:cubicBezTo>
                <a:cubicBezTo>
                  <a:pt x="4251032" y="2330121"/>
                  <a:pt x="4452980" y="2279182"/>
                  <a:pt x="4675076" y="2132009"/>
                </a:cubicBezTo>
                <a:lnTo>
                  <a:pt x="4718577" y="2100857"/>
                </a:lnTo>
                <a:lnTo>
                  <a:pt x="4686477" y="2120923"/>
                </a:lnTo>
                <a:cubicBezTo>
                  <a:pt x="4521590" y="2215240"/>
                  <a:pt x="4380530" y="2242667"/>
                  <a:pt x="4317720" y="2178728"/>
                </a:cubicBezTo>
                <a:cubicBezTo>
                  <a:pt x="4259741" y="2119708"/>
                  <a:pt x="4280785" y="1995410"/>
                  <a:pt x="4360845" y="1848290"/>
                </a:cubicBezTo>
                <a:lnTo>
                  <a:pt x="4369227" y="1833810"/>
                </a:lnTo>
                <a:lnTo>
                  <a:pt x="4362198" y="1837889"/>
                </a:lnTo>
                <a:lnTo>
                  <a:pt x="4377247" y="1791533"/>
                </a:lnTo>
                <a:cubicBezTo>
                  <a:pt x="4403727" y="1696263"/>
                  <a:pt x="4397668" y="1618725"/>
                  <a:pt x="4352739" y="1572990"/>
                </a:cubicBezTo>
                <a:cubicBezTo>
                  <a:pt x="4320798" y="1540475"/>
                  <a:pt x="4272436" y="1527317"/>
                  <a:pt x="4212748" y="1531331"/>
                </a:cubicBezTo>
                <a:close/>
                <a:moveTo>
                  <a:pt x="3677143" y="708040"/>
                </a:moveTo>
                <a:cubicBezTo>
                  <a:pt x="3588963" y="699958"/>
                  <a:pt x="3467418" y="753260"/>
                  <a:pt x="3344042" y="851722"/>
                </a:cubicBezTo>
                <a:lnTo>
                  <a:pt x="3312149" y="879354"/>
                </a:lnTo>
                <a:lnTo>
                  <a:pt x="3336095" y="861374"/>
                </a:lnTo>
                <a:cubicBezTo>
                  <a:pt x="3460326" y="776238"/>
                  <a:pt x="3574105" y="747342"/>
                  <a:pt x="3635489" y="797296"/>
                </a:cubicBezTo>
                <a:cubicBezTo>
                  <a:pt x="3692151" y="843407"/>
                  <a:pt x="3692101" y="946882"/>
                  <a:pt x="3646047" y="1071807"/>
                </a:cubicBezTo>
                <a:lnTo>
                  <a:pt x="3641095" y="1084125"/>
                </a:lnTo>
                <a:lnTo>
                  <a:pt x="3646382" y="1080447"/>
                </a:lnTo>
                <a:lnTo>
                  <a:pt x="3640359" y="1119357"/>
                </a:lnTo>
                <a:cubicBezTo>
                  <a:pt x="3631688" y="1199127"/>
                  <a:pt x="3647658" y="1262822"/>
                  <a:pt x="3691566" y="1298554"/>
                </a:cubicBezTo>
                <a:cubicBezTo>
                  <a:pt x="3774809" y="1366295"/>
                  <a:pt x="3936055" y="1315297"/>
                  <a:pt x="4100557" y="1184015"/>
                </a:cubicBezTo>
                <a:lnTo>
                  <a:pt x="4132449" y="1156382"/>
                </a:lnTo>
                <a:lnTo>
                  <a:pt x="4108504" y="1174363"/>
                </a:lnTo>
                <a:cubicBezTo>
                  <a:pt x="3984272" y="1259499"/>
                  <a:pt x="3870494" y="1288394"/>
                  <a:pt x="3809109" y="1238441"/>
                </a:cubicBezTo>
                <a:cubicBezTo>
                  <a:pt x="3752447" y="1192329"/>
                  <a:pt x="3752498" y="1088855"/>
                  <a:pt x="3798552" y="963930"/>
                </a:cubicBezTo>
                <a:lnTo>
                  <a:pt x="3803504" y="951612"/>
                </a:lnTo>
                <a:lnTo>
                  <a:pt x="3798216" y="955290"/>
                </a:lnTo>
                <a:lnTo>
                  <a:pt x="3804240" y="916380"/>
                </a:lnTo>
                <a:cubicBezTo>
                  <a:pt x="3812911" y="836610"/>
                  <a:pt x="3796940" y="772915"/>
                  <a:pt x="3753032" y="737183"/>
                </a:cubicBezTo>
                <a:cubicBezTo>
                  <a:pt x="3732222" y="720248"/>
                  <a:pt x="3706536" y="710734"/>
                  <a:pt x="3677143" y="708040"/>
                </a:cubicBezTo>
                <a:close/>
                <a:moveTo>
                  <a:pt x="2875424" y="153316"/>
                </a:moveTo>
                <a:cubicBezTo>
                  <a:pt x="2794671" y="163518"/>
                  <a:pt x="2709011" y="261271"/>
                  <a:pt x="2646030" y="406756"/>
                </a:cubicBezTo>
                <a:lnTo>
                  <a:pt x="2632947" y="440649"/>
                </a:lnTo>
                <a:lnTo>
                  <a:pt x="2643876" y="417305"/>
                </a:lnTo>
                <a:cubicBezTo>
                  <a:pt x="2703832" y="302387"/>
                  <a:pt x="2778356" y="234445"/>
                  <a:pt x="2844756" y="247614"/>
                </a:cubicBezTo>
                <a:cubicBezTo>
                  <a:pt x="2906048" y="259770"/>
                  <a:pt x="2947362" y="338448"/>
                  <a:pt x="2962448" y="452023"/>
                </a:cubicBezTo>
                <a:lnTo>
                  <a:pt x="2963625" y="463388"/>
                </a:lnTo>
                <a:lnTo>
                  <a:pt x="2966155" y="458455"/>
                </a:lnTo>
                <a:lnTo>
                  <a:pt x="2977148" y="490468"/>
                </a:lnTo>
                <a:cubicBezTo>
                  <a:pt x="3002468" y="554610"/>
                  <a:pt x="3040005" y="596575"/>
                  <a:pt x="3087500" y="605995"/>
                </a:cubicBezTo>
                <a:cubicBezTo>
                  <a:pt x="3177545" y="623854"/>
                  <a:pt x="3279145" y="519928"/>
                  <a:pt x="3351122" y="353660"/>
                </a:cubicBezTo>
                <a:lnTo>
                  <a:pt x="3364206" y="319767"/>
                </a:lnTo>
                <a:lnTo>
                  <a:pt x="3353277" y="343111"/>
                </a:lnTo>
                <a:cubicBezTo>
                  <a:pt x="3293321" y="458029"/>
                  <a:pt x="3218797" y="525971"/>
                  <a:pt x="3152397" y="512802"/>
                </a:cubicBezTo>
                <a:cubicBezTo>
                  <a:pt x="3091105" y="500646"/>
                  <a:pt x="3049790" y="421967"/>
                  <a:pt x="3034704" y="308393"/>
                </a:cubicBezTo>
                <a:lnTo>
                  <a:pt x="3033528" y="297028"/>
                </a:lnTo>
                <a:lnTo>
                  <a:pt x="3030998" y="301961"/>
                </a:lnTo>
                <a:lnTo>
                  <a:pt x="3020004" y="269948"/>
                </a:lnTo>
                <a:cubicBezTo>
                  <a:pt x="2994684" y="205806"/>
                  <a:pt x="2957148" y="163840"/>
                  <a:pt x="2909652" y="154421"/>
                </a:cubicBezTo>
                <a:cubicBezTo>
                  <a:pt x="2898397" y="152188"/>
                  <a:pt x="2886961" y="151859"/>
                  <a:pt x="2875424" y="153316"/>
                </a:cubicBezTo>
                <a:close/>
                <a:moveTo>
                  <a:pt x="2355833" y="67225"/>
                </a:moveTo>
                <a:lnTo>
                  <a:pt x="2356123" y="84578"/>
                </a:lnTo>
                <a:cubicBezTo>
                  <a:pt x="2353412" y="172064"/>
                  <a:pt x="2325531" y="236889"/>
                  <a:pt x="2276570" y="251429"/>
                </a:cubicBezTo>
                <a:cubicBezTo>
                  <a:pt x="2231375" y="264851"/>
                  <a:pt x="2177845" y="232567"/>
                  <a:pt x="2130533" y="171028"/>
                </a:cubicBezTo>
                <a:lnTo>
                  <a:pt x="2126022" y="164758"/>
                </a:lnTo>
                <a:lnTo>
                  <a:pt x="2125935" y="168499"/>
                </a:lnTo>
                <a:lnTo>
                  <a:pt x="2108066" y="153414"/>
                </a:lnTo>
                <a:cubicBezTo>
                  <a:pt x="2070049" y="124291"/>
                  <a:pt x="2031074" y="112268"/>
                  <a:pt x="1996052" y="122669"/>
                </a:cubicBezTo>
                <a:cubicBezTo>
                  <a:pt x="1929656" y="142387"/>
                  <a:pt x="1895343" y="237389"/>
                  <a:pt x="1901352" y="359017"/>
                </a:cubicBezTo>
                <a:lnTo>
                  <a:pt x="1903645" y="383277"/>
                </a:lnTo>
                <a:lnTo>
                  <a:pt x="1903355" y="365925"/>
                </a:lnTo>
                <a:cubicBezTo>
                  <a:pt x="1906067" y="278438"/>
                  <a:pt x="1933947" y="213613"/>
                  <a:pt x="1982909" y="199073"/>
                </a:cubicBezTo>
                <a:cubicBezTo>
                  <a:pt x="2028104" y="185651"/>
                  <a:pt x="2081634" y="217935"/>
                  <a:pt x="2128946" y="279474"/>
                </a:cubicBezTo>
                <a:lnTo>
                  <a:pt x="2133456" y="285744"/>
                </a:lnTo>
                <a:lnTo>
                  <a:pt x="2133543" y="282003"/>
                </a:lnTo>
                <a:lnTo>
                  <a:pt x="2151412" y="297089"/>
                </a:lnTo>
                <a:cubicBezTo>
                  <a:pt x="2189430" y="326211"/>
                  <a:pt x="2228405" y="338234"/>
                  <a:pt x="2263427" y="327833"/>
                </a:cubicBezTo>
                <a:cubicBezTo>
                  <a:pt x="2329823" y="308116"/>
                  <a:pt x="2364136" y="213113"/>
                  <a:pt x="2358127" y="91485"/>
                </a:cubicBezTo>
                <a:close/>
                <a:moveTo>
                  <a:pt x="2316050" y="0"/>
                </a:moveTo>
                <a:cubicBezTo>
                  <a:pt x="3702257" y="0"/>
                  <a:pt x="4826000" y="1202640"/>
                  <a:pt x="4826000" y="2686172"/>
                </a:cubicBezTo>
                <a:cubicBezTo>
                  <a:pt x="4826000" y="4169704"/>
                  <a:pt x="3702257" y="5372344"/>
                  <a:pt x="2316050" y="5372344"/>
                </a:cubicBezTo>
                <a:lnTo>
                  <a:pt x="2155642" y="5363675"/>
                </a:lnTo>
                <a:lnTo>
                  <a:pt x="2262478" y="5345269"/>
                </a:lnTo>
                <a:cubicBezTo>
                  <a:pt x="3246459" y="5117974"/>
                  <a:pt x="3986644" y="4135164"/>
                  <a:pt x="3986644" y="2957203"/>
                </a:cubicBezTo>
                <a:cubicBezTo>
                  <a:pt x="3986644" y="1610958"/>
                  <a:pt x="3019870" y="519614"/>
                  <a:pt x="1827294" y="519614"/>
                </a:cubicBezTo>
                <a:cubicBezTo>
                  <a:pt x="1100570" y="519614"/>
                  <a:pt x="457691" y="924873"/>
                  <a:pt x="66332" y="1546115"/>
                </a:cubicBezTo>
                <a:lnTo>
                  <a:pt x="0" y="1671099"/>
                </a:lnTo>
                <a:lnTo>
                  <a:pt x="66989" y="1492344"/>
                </a:lnTo>
                <a:cubicBezTo>
                  <a:pt x="477696" y="607852"/>
                  <a:pt x="1330545" y="0"/>
                  <a:pt x="2316050" y="0"/>
                </a:cubicBezTo>
                <a:close/>
              </a:path>
            </a:pathLst>
          </a:custGeom>
          <a:gradFill>
            <a:gsLst>
              <a:gs pos="0">
                <a:srgbClr val="FFFFFF"/>
              </a:gs>
              <a:gs pos="7001">
                <a:srgbClr val="E6E6E6"/>
              </a:gs>
              <a:gs pos="32001">
                <a:srgbClr val="7D8496">
                  <a:lumMod val="60000"/>
                  <a:lumOff val="40000"/>
                </a:srgbClr>
              </a:gs>
              <a:gs pos="47000">
                <a:srgbClr val="E6E6E6"/>
              </a:gs>
              <a:gs pos="85001">
                <a:srgbClr val="7D8496">
                  <a:lumMod val="45000"/>
                  <a:lumOff val="55000"/>
                </a:srgbClr>
              </a:gs>
              <a:gs pos="100000">
                <a:srgbClr val="E6E6E6"/>
              </a:gs>
            </a:gsLst>
            <a:lin ang="5400000" scaled="0"/>
          </a:gradFill>
          <a:ln>
            <a:noFill/>
          </a:ln>
          <a:scene3d>
            <a:camera prst="orthographicFront"/>
            <a:lightRig rig="morning"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8" name="Forma libre 28"/>
          <p:cNvSpPr/>
          <p:nvPr/>
        </p:nvSpPr>
        <p:spPr>
          <a:xfrm rot="9741252" flipH="1">
            <a:off x="3220533" y="1366624"/>
            <a:ext cx="1123841" cy="1501331"/>
          </a:xfrm>
          <a:custGeom>
            <a:avLst/>
            <a:gdLst>
              <a:gd name="connsiteX0" fmla="*/ 4047248 w 4826000"/>
              <a:gd name="connsiteY0" fmla="*/ 3700677 h 5372344"/>
              <a:gd name="connsiteX1" fmla="*/ 4066425 w 4826000"/>
              <a:gd name="connsiteY1" fmla="*/ 3712261 h 5372344"/>
              <a:gd name="connsiteX2" fmla="*/ 4194356 w 4826000"/>
              <a:gd name="connsiteY2" fmla="*/ 3912018 h 5372344"/>
              <a:gd name="connsiteX3" fmla="*/ 4006266 w 4826000"/>
              <a:gd name="connsiteY3" fmla="*/ 4013620 h 5372344"/>
              <a:gd name="connsiteX4" fmla="*/ 3996315 w 4826000"/>
              <a:gd name="connsiteY4" fmla="*/ 4014162 h 5372344"/>
              <a:gd name="connsiteX5" fmla="*/ 4000347 w 4826000"/>
              <a:gd name="connsiteY5" fmla="*/ 4016820 h 5372344"/>
              <a:gd name="connsiteX6" fmla="*/ 3971593 w 4826000"/>
              <a:gd name="connsiteY6" fmla="*/ 4025654 h 5372344"/>
              <a:gd name="connsiteX7" fmla="*/ 3861146 w 4826000"/>
              <a:gd name="connsiteY7" fmla="*/ 4124786 h 5372344"/>
              <a:gd name="connsiteX8" fmla="*/ 4054698 w 4826000"/>
              <a:gd name="connsiteY8" fmla="*/ 4388439 h 5372344"/>
              <a:gd name="connsiteX9" fmla="*/ 4082805 w 4826000"/>
              <a:gd name="connsiteY9" fmla="*/ 4402610 h 5372344"/>
              <a:gd name="connsiteX10" fmla="*/ 4063627 w 4826000"/>
              <a:gd name="connsiteY10" fmla="*/ 4391025 h 5372344"/>
              <a:gd name="connsiteX11" fmla="*/ 3935697 w 4826000"/>
              <a:gd name="connsiteY11" fmla="*/ 4191269 h 5372344"/>
              <a:gd name="connsiteX12" fmla="*/ 4123787 w 4826000"/>
              <a:gd name="connsiteY12" fmla="*/ 4089667 h 5372344"/>
              <a:gd name="connsiteX13" fmla="*/ 4133737 w 4826000"/>
              <a:gd name="connsiteY13" fmla="*/ 4089125 h 5372344"/>
              <a:gd name="connsiteX14" fmla="*/ 4129706 w 4826000"/>
              <a:gd name="connsiteY14" fmla="*/ 4086467 h 5372344"/>
              <a:gd name="connsiteX15" fmla="*/ 4158460 w 4826000"/>
              <a:gd name="connsiteY15" fmla="*/ 4077632 h 5372344"/>
              <a:gd name="connsiteX16" fmla="*/ 4268907 w 4826000"/>
              <a:gd name="connsiteY16" fmla="*/ 3978500 h 5372344"/>
              <a:gd name="connsiteX17" fmla="*/ 4075354 w 4826000"/>
              <a:gd name="connsiteY17" fmla="*/ 3714847 h 5372344"/>
              <a:gd name="connsiteX18" fmla="*/ 4272171 w 4826000"/>
              <a:gd name="connsiteY18" fmla="*/ 2659714 h 5372344"/>
              <a:gd name="connsiteX19" fmla="*/ 4301231 w 4826000"/>
              <a:gd name="connsiteY19" fmla="*/ 2666938 h 5372344"/>
              <a:gd name="connsiteX20" fmla="*/ 4539907 w 4826000"/>
              <a:gd name="connsiteY20" fmla="*/ 2858710 h 5372344"/>
              <a:gd name="connsiteX21" fmla="*/ 4333654 w 4826000"/>
              <a:gd name="connsiteY21" fmla="*/ 3040168 h 5372344"/>
              <a:gd name="connsiteX22" fmla="*/ 4320974 w 4826000"/>
              <a:gd name="connsiteY22" fmla="*/ 3044102 h 5372344"/>
              <a:gd name="connsiteX23" fmla="*/ 4327165 w 4826000"/>
              <a:gd name="connsiteY23" fmla="*/ 3045882 h 5372344"/>
              <a:gd name="connsiteX24" fmla="*/ 4293183 w 4826000"/>
              <a:gd name="connsiteY24" fmla="*/ 3065770 h 5372344"/>
              <a:gd name="connsiteX25" fmla="*/ 4186515 w 4826000"/>
              <a:gd name="connsiteY25" fmla="*/ 3218596 h 5372344"/>
              <a:gd name="connsiteX26" fmla="*/ 4533507 w 4826000"/>
              <a:gd name="connsiteY26" fmla="*/ 3463523 h 5372344"/>
              <a:gd name="connsiteX27" fmla="*/ 4575070 w 4826000"/>
              <a:gd name="connsiteY27" fmla="*/ 3470818 h 5372344"/>
              <a:gd name="connsiteX28" fmla="*/ 4546009 w 4826000"/>
              <a:gd name="connsiteY28" fmla="*/ 3463594 h 5372344"/>
              <a:gd name="connsiteX29" fmla="*/ 4307333 w 4826000"/>
              <a:gd name="connsiteY29" fmla="*/ 3271822 h 5372344"/>
              <a:gd name="connsiteX30" fmla="*/ 4513586 w 4826000"/>
              <a:gd name="connsiteY30" fmla="*/ 3090364 h 5372344"/>
              <a:gd name="connsiteX31" fmla="*/ 4526266 w 4826000"/>
              <a:gd name="connsiteY31" fmla="*/ 3086430 h 5372344"/>
              <a:gd name="connsiteX32" fmla="*/ 4520076 w 4826000"/>
              <a:gd name="connsiteY32" fmla="*/ 3084650 h 5372344"/>
              <a:gd name="connsiteX33" fmla="*/ 4554058 w 4826000"/>
              <a:gd name="connsiteY33" fmla="*/ 3064762 h 5372344"/>
              <a:gd name="connsiteX34" fmla="*/ 4660725 w 4826000"/>
              <a:gd name="connsiteY34" fmla="*/ 2911936 h 5372344"/>
              <a:gd name="connsiteX35" fmla="*/ 4313734 w 4826000"/>
              <a:gd name="connsiteY35" fmla="*/ 2667010 h 5372344"/>
              <a:gd name="connsiteX36" fmla="*/ 4212748 w 4826000"/>
              <a:gd name="connsiteY36" fmla="*/ 1531331 h 5372344"/>
              <a:gd name="connsiteX37" fmla="*/ 3843518 w 4826000"/>
              <a:gd name="connsiteY37" fmla="*/ 1684395 h 5372344"/>
              <a:gd name="connsiteX38" fmla="*/ 3800017 w 4826000"/>
              <a:gd name="connsiteY38" fmla="*/ 1715547 h 5372344"/>
              <a:gd name="connsiteX39" fmla="*/ 3832118 w 4826000"/>
              <a:gd name="connsiteY39" fmla="*/ 1695481 h 5372344"/>
              <a:gd name="connsiteX40" fmla="*/ 4200875 w 4826000"/>
              <a:gd name="connsiteY40" fmla="*/ 1637676 h 5372344"/>
              <a:gd name="connsiteX41" fmla="*/ 4157750 w 4826000"/>
              <a:gd name="connsiteY41" fmla="*/ 1968114 h 5372344"/>
              <a:gd name="connsiteX42" fmla="*/ 4149367 w 4826000"/>
              <a:gd name="connsiteY42" fmla="*/ 1982595 h 5372344"/>
              <a:gd name="connsiteX43" fmla="*/ 4156396 w 4826000"/>
              <a:gd name="connsiteY43" fmla="*/ 1978515 h 5372344"/>
              <a:gd name="connsiteX44" fmla="*/ 4141348 w 4826000"/>
              <a:gd name="connsiteY44" fmla="*/ 2024871 h 5372344"/>
              <a:gd name="connsiteX45" fmla="*/ 4165855 w 4826000"/>
              <a:gd name="connsiteY45" fmla="*/ 2243414 h 5372344"/>
              <a:gd name="connsiteX46" fmla="*/ 4675076 w 4826000"/>
              <a:gd name="connsiteY46" fmla="*/ 2132009 h 5372344"/>
              <a:gd name="connsiteX47" fmla="*/ 4718577 w 4826000"/>
              <a:gd name="connsiteY47" fmla="*/ 2100857 h 5372344"/>
              <a:gd name="connsiteX48" fmla="*/ 4686477 w 4826000"/>
              <a:gd name="connsiteY48" fmla="*/ 2120923 h 5372344"/>
              <a:gd name="connsiteX49" fmla="*/ 4317720 w 4826000"/>
              <a:gd name="connsiteY49" fmla="*/ 2178728 h 5372344"/>
              <a:gd name="connsiteX50" fmla="*/ 4360845 w 4826000"/>
              <a:gd name="connsiteY50" fmla="*/ 1848290 h 5372344"/>
              <a:gd name="connsiteX51" fmla="*/ 4369227 w 4826000"/>
              <a:gd name="connsiteY51" fmla="*/ 1833810 h 5372344"/>
              <a:gd name="connsiteX52" fmla="*/ 4362198 w 4826000"/>
              <a:gd name="connsiteY52" fmla="*/ 1837889 h 5372344"/>
              <a:gd name="connsiteX53" fmla="*/ 4377247 w 4826000"/>
              <a:gd name="connsiteY53" fmla="*/ 1791533 h 5372344"/>
              <a:gd name="connsiteX54" fmla="*/ 4352739 w 4826000"/>
              <a:gd name="connsiteY54" fmla="*/ 1572990 h 5372344"/>
              <a:gd name="connsiteX55" fmla="*/ 4212748 w 4826000"/>
              <a:gd name="connsiteY55" fmla="*/ 1531331 h 5372344"/>
              <a:gd name="connsiteX56" fmla="*/ 3677143 w 4826000"/>
              <a:gd name="connsiteY56" fmla="*/ 708040 h 5372344"/>
              <a:gd name="connsiteX57" fmla="*/ 3344042 w 4826000"/>
              <a:gd name="connsiteY57" fmla="*/ 851722 h 5372344"/>
              <a:gd name="connsiteX58" fmla="*/ 3312149 w 4826000"/>
              <a:gd name="connsiteY58" fmla="*/ 879354 h 5372344"/>
              <a:gd name="connsiteX59" fmla="*/ 3336095 w 4826000"/>
              <a:gd name="connsiteY59" fmla="*/ 861374 h 5372344"/>
              <a:gd name="connsiteX60" fmla="*/ 3635489 w 4826000"/>
              <a:gd name="connsiteY60" fmla="*/ 797296 h 5372344"/>
              <a:gd name="connsiteX61" fmla="*/ 3646047 w 4826000"/>
              <a:gd name="connsiteY61" fmla="*/ 1071807 h 5372344"/>
              <a:gd name="connsiteX62" fmla="*/ 3641095 w 4826000"/>
              <a:gd name="connsiteY62" fmla="*/ 1084125 h 5372344"/>
              <a:gd name="connsiteX63" fmla="*/ 3646382 w 4826000"/>
              <a:gd name="connsiteY63" fmla="*/ 1080447 h 5372344"/>
              <a:gd name="connsiteX64" fmla="*/ 3640359 w 4826000"/>
              <a:gd name="connsiteY64" fmla="*/ 1119357 h 5372344"/>
              <a:gd name="connsiteX65" fmla="*/ 3691566 w 4826000"/>
              <a:gd name="connsiteY65" fmla="*/ 1298554 h 5372344"/>
              <a:gd name="connsiteX66" fmla="*/ 4100557 w 4826000"/>
              <a:gd name="connsiteY66" fmla="*/ 1184015 h 5372344"/>
              <a:gd name="connsiteX67" fmla="*/ 4132449 w 4826000"/>
              <a:gd name="connsiteY67" fmla="*/ 1156382 h 5372344"/>
              <a:gd name="connsiteX68" fmla="*/ 4108504 w 4826000"/>
              <a:gd name="connsiteY68" fmla="*/ 1174363 h 5372344"/>
              <a:gd name="connsiteX69" fmla="*/ 3809109 w 4826000"/>
              <a:gd name="connsiteY69" fmla="*/ 1238441 h 5372344"/>
              <a:gd name="connsiteX70" fmla="*/ 3798552 w 4826000"/>
              <a:gd name="connsiteY70" fmla="*/ 963930 h 5372344"/>
              <a:gd name="connsiteX71" fmla="*/ 3803504 w 4826000"/>
              <a:gd name="connsiteY71" fmla="*/ 951612 h 5372344"/>
              <a:gd name="connsiteX72" fmla="*/ 3798216 w 4826000"/>
              <a:gd name="connsiteY72" fmla="*/ 955290 h 5372344"/>
              <a:gd name="connsiteX73" fmla="*/ 3804240 w 4826000"/>
              <a:gd name="connsiteY73" fmla="*/ 916380 h 5372344"/>
              <a:gd name="connsiteX74" fmla="*/ 3753032 w 4826000"/>
              <a:gd name="connsiteY74" fmla="*/ 737183 h 5372344"/>
              <a:gd name="connsiteX75" fmla="*/ 3677143 w 4826000"/>
              <a:gd name="connsiteY75" fmla="*/ 708040 h 5372344"/>
              <a:gd name="connsiteX76" fmla="*/ 2875424 w 4826000"/>
              <a:gd name="connsiteY76" fmla="*/ 153316 h 5372344"/>
              <a:gd name="connsiteX77" fmla="*/ 2646030 w 4826000"/>
              <a:gd name="connsiteY77" fmla="*/ 406756 h 5372344"/>
              <a:gd name="connsiteX78" fmla="*/ 2632947 w 4826000"/>
              <a:gd name="connsiteY78" fmla="*/ 440649 h 5372344"/>
              <a:gd name="connsiteX79" fmla="*/ 2643876 w 4826000"/>
              <a:gd name="connsiteY79" fmla="*/ 417305 h 5372344"/>
              <a:gd name="connsiteX80" fmla="*/ 2844756 w 4826000"/>
              <a:gd name="connsiteY80" fmla="*/ 247614 h 5372344"/>
              <a:gd name="connsiteX81" fmla="*/ 2962448 w 4826000"/>
              <a:gd name="connsiteY81" fmla="*/ 452023 h 5372344"/>
              <a:gd name="connsiteX82" fmla="*/ 2963625 w 4826000"/>
              <a:gd name="connsiteY82" fmla="*/ 463388 h 5372344"/>
              <a:gd name="connsiteX83" fmla="*/ 2966155 w 4826000"/>
              <a:gd name="connsiteY83" fmla="*/ 458455 h 5372344"/>
              <a:gd name="connsiteX84" fmla="*/ 2977148 w 4826000"/>
              <a:gd name="connsiteY84" fmla="*/ 490468 h 5372344"/>
              <a:gd name="connsiteX85" fmla="*/ 3087500 w 4826000"/>
              <a:gd name="connsiteY85" fmla="*/ 605995 h 5372344"/>
              <a:gd name="connsiteX86" fmla="*/ 3351122 w 4826000"/>
              <a:gd name="connsiteY86" fmla="*/ 353660 h 5372344"/>
              <a:gd name="connsiteX87" fmla="*/ 3364206 w 4826000"/>
              <a:gd name="connsiteY87" fmla="*/ 319767 h 5372344"/>
              <a:gd name="connsiteX88" fmla="*/ 3353277 w 4826000"/>
              <a:gd name="connsiteY88" fmla="*/ 343111 h 5372344"/>
              <a:gd name="connsiteX89" fmla="*/ 3152397 w 4826000"/>
              <a:gd name="connsiteY89" fmla="*/ 512802 h 5372344"/>
              <a:gd name="connsiteX90" fmla="*/ 3034704 w 4826000"/>
              <a:gd name="connsiteY90" fmla="*/ 308393 h 5372344"/>
              <a:gd name="connsiteX91" fmla="*/ 3033528 w 4826000"/>
              <a:gd name="connsiteY91" fmla="*/ 297028 h 5372344"/>
              <a:gd name="connsiteX92" fmla="*/ 3030998 w 4826000"/>
              <a:gd name="connsiteY92" fmla="*/ 301961 h 5372344"/>
              <a:gd name="connsiteX93" fmla="*/ 3020004 w 4826000"/>
              <a:gd name="connsiteY93" fmla="*/ 269948 h 5372344"/>
              <a:gd name="connsiteX94" fmla="*/ 2909652 w 4826000"/>
              <a:gd name="connsiteY94" fmla="*/ 154421 h 5372344"/>
              <a:gd name="connsiteX95" fmla="*/ 2875424 w 4826000"/>
              <a:gd name="connsiteY95" fmla="*/ 153316 h 5372344"/>
              <a:gd name="connsiteX96" fmla="*/ 2355833 w 4826000"/>
              <a:gd name="connsiteY96" fmla="*/ 67225 h 5372344"/>
              <a:gd name="connsiteX97" fmla="*/ 2356123 w 4826000"/>
              <a:gd name="connsiteY97" fmla="*/ 84578 h 5372344"/>
              <a:gd name="connsiteX98" fmla="*/ 2276570 w 4826000"/>
              <a:gd name="connsiteY98" fmla="*/ 251429 h 5372344"/>
              <a:gd name="connsiteX99" fmla="*/ 2130533 w 4826000"/>
              <a:gd name="connsiteY99" fmla="*/ 171028 h 5372344"/>
              <a:gd name="connsiteX100" fmla="*/ 2126022 w 4826000"/>
              <a:gd name="connsiteY100" fmla="*/ 164758 h 5372344"/>
              <a:gd name="connsiteX101" fmla="*/ 2125935 w 4826000"/>
              <a:gd name="connsiteY101" fmla="*/ 168499 h 5372344"/>
              <a:gd name="connsiteX102" fmla="*/ 2108066 w 4826000"/>
              <a:gd name="connsiteY102" fmla="*/ 153414 h 5372344"/>
              <a:gd name="connsiteX103" fmla="*/ 1996052 w 4826000"/>
              <a:gd name="connsiteY103" fmla="*/ 122669 h 5372344"/>
              <a:gd name="connsiteX104" fmla="*/ 1901352 w 4826000"/>
              <a:gd name="connsiteY104" fmla="*/ 359017 h 5372344"/>
              <a:gd name="connsiteX105" fmla="*/ 1903645 w 4826000"/>
              <a:gd name="connsiteY105" fmla="*/ 383277 h 5372344"/>
              <a:gd name="connsiteX106" fmla="*/ 1903355 w 4826000"/>
              <a:gd name="connsiteY106" fmla="*/ 365925 h 5372344"/>
              <a:gd name="connsiteX107" fmla="*/ 1982909 w 4826000"/>
              <a:gd name="connsiteY107" fmla="*/ 199073 h 5372344"/>
              <a:gd name="connsiteX108" fmla="*/ 2128946 w 4826000"/>
              <a:gd name="connsiteY108" fmla="*/ 279474 h 5372344"/>
              <a:gd name="connsiteX109" fmla="*/ 2133456 w 4826000"/>
              <a:gd name="connsiteY109" fmla="*/ 285744 h 5372344"/>
              <a:gd name="connsiteX110" fmla="*/ 2133543 w 4826000"/>
              <a:gd name="connsiteY110" fmla="*/ 282003 h 5372344"/>
              <a:gd name="connsiteX111" fmla="*/ 2151412 w 4826000"/>
              <a:gd name="connsiteY111" fmla="*/ 297089 h 5372344"/>
              <a:gd name="connsiteX112" fmla="*/ 2263427 w 4826000"/>
              <a:gd name="connsiteY112" fmla="*/ 327833 h 5372344"/>
              <a:gd name="connsiteX113" fmla="*/ 2358127 w 4826000"/>
              <a:gd name="connsiteY113" fmla="*/ 91485 h 5372344"/>
              <a:gd name="connsiteX114" fmla="*/ 2316050 w 4826000"/>
              <a:gd name="connsiteY114" fmla="*/ 0 h 5372344"/>
              <a:gd name="connsiteX115" fmla="*/ 4826000 w 4826000"/>
              <a:gd name="connsiteY115" fmla="*/ 2686172 h 5372344"/>
              <a:gd name="connsiteX116" fmla="*/ 2316050 w 4826000"/>
              <a:gd name="connsiteY116" fmla="*/ 5372344 h 5372344"/>
              <a:gd name="connsiteX117" fmla="*/ 2155642 w 4826000"/>
              <a:gd name="connsiteY117" fmla="*/ 5363675 h 5372344"/>
              <a:gd name="connsiteX118" fmla="*/ 2262478 w 4826000"/>
              <a:gd name="connsiteY118" fmla="*/ 5345269 h 5372344"/>
              <a:gd name="connsiteX119" fmla="*/ 3986644 w 4826000"/>
              <a:gd name="connsiteY119" fmla="*/ 2957203 h 5372344"/>
              <a:gd name="connsiteX120" fmla="*/ 1827294 w 4826000"/>
              <a:gd name="connsiteY120" fmla="*/ 519614 h 5372344"/>
              <a:gd name="connsiteX121" fmla="*/ 66332 w 4826000"/>
              <a:gd name="connsiteY121" fmla="*/ 1546115 h 5372344"/>
              <a:gd name="connsiteX122" fmla="*/ 0 w 4826000"/>
              <a:gd name="connsiteY122" fmla="*/ 1671099 h 5372344"/>
              <a:gd name="connsiteX123" fmla="*/ 66989 w 4826000"/>
              <a:gd name="connsiteY123" fmla="*/ 1492344 h 5372344"/>
              <a:gd name="connsiteX124" fmla="*/ 2316050 w 4826000"/>
              <a:gd name="connsiteY124" fmla="*/ 0 h 5372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Lst>
            <a:rect l="l" t="t" r="r" b="b"/>
            <a:pathLst>
              <a:path w="4826000" h="5372344">
                <a:moveTo>
                  <a:pt x="4047248" y="3700677"/>
                </a:moveTo>
                <a:lnTo>
                  <a:pt x="4066425" y="3712261"/>
                </a:lnTo>
                <a:cubicBezTo>
                  <a:pt x="4160251" y="3775146"/>
                  <a:pt x="4212031" y="3849507"/>
                  <a:pt x="4194356" y="3912018"/>
                </a:cubicBezTo>
                <a:cubicBezTo>
                  <a:pt x="4178040" y="3969720"/>
                  <a:pt x="4106019" y="4005034"/>
                  <a:pt x="4006266" y="4013620"/>
                </a:cubicBezTo>
                <a:lnTo>
                  <a:pt x="3996315" y="4014162"/>
                </a:lnTo>
                <a:lnTo>
                  <a:pt x="4000347" y="4016820"/>
                </a:lnTo>
                <a:lnTo>
                  <a:pt x="3971593" y="4025654"/>
                </a:lnTo>
                <a:cubicBezTo>
                  <a:pt x="3913668" y="4046488"/>
                  <a:pt x="3873789" y="4080072"/>
                  <a:pt x="3861146" y="4124786"/>
                </a:cubicBezTo>
                <a:cubicBezTo>
                  <a:pt x="3837176" y="4209557"/>
                  <a:pt x="3917550" y="4311508"/>
                  <a:pt x="4054698" y="4388439"/>
                </a:cubicBezTo>
                <a:lnTo>
                  <a:pt x="4082805" y="4402610"/>
                </a:lnTo>
                <a:lnTo>
                  <a:pt x="4063627" y="4391025"/>
                </a:lnTo>
                <a:cubicBezTo>
                  <a:pt x="3969801" y="4328140"/>
                  <a:pt x="3918022" y="4253780"/>
                  <a:pt x="3935697" y="4191269"/>
                </a:cubicBezTo>
                <a:cubicBezTo>
                  <a:pt x="3952013" y="4133567"/>
                  <a:pt x="4024033" y="4098252"/>
                  <a:pt x="4123787" y="4089667"/>
                </a:cubicBezTo>
                <a:lnTo>
                  <a:pt x="4133737" y="4089125"/>
                </a:lnTo>
                <a:lnTo>
                  <a:pt x="4129706" y="4086467"/>
                </a:lnTo>
                <a:lnTo>
                  <a:pt x="4158460" y="4077632"/>
                </a:lnTo>
                <a:cubicBezTo>
                  <a:pt x="4216385" y="4056798"/>
                  <a:pt x="4256264" y="4023214"/>
                  <a:pt x="4268907" y="3978500"/>
                </a:cubicBezTo>
                <a:cubicBezTo>
                  <a:pt x="4292876" y="3893730"/>
                  <a:pt x="4212502" y="3791779"/>
                  <a:pt x="4075354" y="3714847"/>
                </a:cubicBezTo>
                <a:close/>
                <a:moveTo>
                  <a:pt x="4272171" y="2659714"/>
                </a:moveTo>
                <a:lnTo>
                  <a:pt x="4301231" y="2666938"/>
                </a:lnTo>
                <a:cubicBezTo>
                  <a:pt x="4445679" y="2709558"/>
                  <a:pt x="4539907" y="2779568"/>
                  <a:pt x="4539907" y="2858710"/>
                </a:cubicBezTo>
                <a:cubicBezTo>
                  <a:pt x="4539907" y="2931764"/>
                  <a:pt x="4459618" y="2997037"/>
                  <a:pt x="4333654" y="3040168"/>
                </a:cubicBezTo>
                <a:lnTo>
                  <a:pt x="4320974" y="3044102"/>
                </a:lnTo>
                <a:lnTo>
                  <a:pt x="4327165" y="3045882"/>
                </a:lnTo>
                <a:lnTo>
                  <a:pt x="4293183" y="3065770"/>
                </a:lnTo>
                <a:cubicBezTo>
                  <a:pt x="4225838" y="3109395"/>
                  <a:pt x="4186515" y="3161986"/>
                  <a:pt x="4186515" y="3218596"/>
                </a:cubicBezTo>
                <a:cubicBezTo>
                  <a:pt x="4186515" y="3325919"/>
                  <a:pt x="4327849" y="3418796"/>
                  <a:pt x="4533507" y="3463523"/>
                </a:cubicBezTo>
                <a:lnTo>
                  <a:pt x="4575070" y="3470818"/>
                </a:lnTo>
                <a:lnTo>
                  <a:pt x="4546009" y="3463594"/>
                </a:lnTo>
                <a:cubicBezTo>
                  <a:pt x="4401562" y="3420975"/>
                  <a:pt x="4307333" y="3350964"/>
                  <a:pt x="4307333" y="3271822"/>
                </a:cubicBezTo>
                <a:cubicBezTo>
                  <a:pt x="4307333" y="3198769"/>
                  <a:pt x="4387622" y="3133495"/>
                  <a:pt x="4513586" y="3090364"/>
                </a:cubicBezTo>
                <a:lnTo>
                  <a:pt x="4526266" y="3086430"/>
                </a:lnTo>
                <a:lnTo>
                  <a:pt x="4520076" y="3084650"/>
                </a:lnTo>
                <a:lnTo>
                  <a:pt x="4554058" y="3064762"/>
                </a:lnTo>
                <a:cubicBezTo>
                  <a:pt x="4621402" y="3021137"/>
                  <a:pt x="4660725" y="2968546"/>
                  <a:pt x="4660725" y="2911936"/>
                </a:cubicBezTo>
                <a:cubicBezTo>
                  <a:pt x="4660725" y="2804613"/>
                  <a:pt x="4519391" y="2711736"/>
                  <a:pt x="4313734" y="2667010"/>
                </a:cubicBezTo>
                <a:close/>
                <a:moveTo>
                  <a:pt x="4212748" y="1531331"/>
                </a:moveTo>
                <a:cubicBezTo>
                  <a:pt x="4113268" y="1538021"/>
                  <a:pt x="3982329" y="1592412"/>
                  <a:pt x="3843518" y="1684395"/>
                </a:cubicBezTo>
                <a:lnTo>
                  <a:pt x="3800017" y="1715547"/>
                </a:lnTo>
                <a:lnTo>
                  <a:pt x="3832118" y="1695481"/>
                </a:lnTo>
                <a:cubicBezTo>
                  <a:pt x="3997004" y="1601164"/>
                  <a:pt x="4138064" y="1573737"/>
                  <a:pt x="4200875" y="1637676"/>
                </a:cubicBezTo>
                <a:cubicBezTo>
                  <a:pt x="4258854" y="1696696"/>
                  <a:pt x="4237809" y="1820994"/>
                  <a:pt x="4157750" y="1968114"/>
                </a:cubicBezTo>
                <a:lnTo>
                  <a:pt x="4149367" y="1982595"/>
                </a:lnTo>
                <a:lnTo>
                  <a:pt x="4156396" y="1978515"/>
                </a:lnTo>
                <a:lnTo>
                  <a:pt x="4141348" y="2024871"/>
                </a:lnTo>
                <a:cubicBezTo>
                  <a:pt x="4114867" y="2120142"/>
                  <a:pt x="4120927" y="2197679"/>
                  <a:pt x="4165855" y="2243414"/>
                </a:cubicBezTo>
                <a:cubicBezTo>
                  <a:pt x="4251032" y="2330121"/>
                  <a:pt x="4452980" y="2279182"/>
                  <a:pt x="4675076" y="2132009"/>
                </a:cubicBezTo>
                <a:lnTo>
                  <a:pt x="4718577" y="2100857"/>
                </a:lnTo>
                <a:lnTo>
                  <a:pt x="4686477" y="2120923"/>
                </a:lnTo>
                <a:cubicBezTo>
                  <a:pt x="4521590" y="2215240"/>
                  <a:pt x="4380530" y="2242667"/>
                  <a:pt x="4317720" y="2178728"/>
                </a:cubicBezTo>
                <a:cubicBezTo>
                  <a:pt x="4259741" y="2119708"/>
                  <a:pt x="4280785" y="1995410"/>
                  <a:pt x="4360845" y="1848290"/>
                </a:cubicBezTo>
                <a:lnTo>
                  <a:pt x="4369227" y="1833810"/>
                </a:lnTo>
                <a:lnTo>
                  <a:pt x="4362198" y="1837889"/>
                </a:lnTo>
                <a:lnTo>
                  <a:pt x="4377247" y="1791533"/>
                </a:lnTo>
                <a:cubicBezTo>
                  <a:pt x="4403727" y="1696263"/>
                  <a:pt x="4397668" y="1618725"/>
                  <a:pt x="4352739" y="1572990"/>
                </a:cubicBezTo>
                <a:cubicBezTo>
                  <a:pt x="4320798" y="1540475"/>
                  <a:pt x="4272436" y="1527317"/>
                  <a:pt x="4212748" y="1531331"/>
                </a:cubicBezTo>
                <a:close/>
                <a:moveTo>
                  <a:pt x="3677143" y="708040"/>
                </a:moveTo>
                <a:cubicBezTo>
                  <a:pt x="3588963" y="699958"/>
                  <a:pt x="3467418" y="753260"/>
                  <a:pt x="3344042" y="851722"/>
                </a:cubicBezTo>
                <a:lnTo>
                  <a:pt x="3312149" y="879354"/>
                </a:lnTo>
                <a:lnTo>
                  <a:pt x="3336095" y="861374"/>
                </a:lnTo>
                <a:cubicBezTo>
                  <a:pt x="3460326" y="776238"/>
                  <a:pt x="3574105" y="747342"/>
                  <a:pt x="3635489" y="797296"/>
                </a:cubicBezTo>
                <a:cubicBezTo>
                  <a:pt x="3692151" y="843407"/>
                  <a:pt x="3692101" y="946882"/>
                  <a:pt x="3646047" y="1071807"/>
                </a:cubicBezTo>
                <a:lnTo>
                  <a:pt x="3641095" y="1084125"/>
                </a:lnTo>
                <a:lnTo>
                  <a:pt x="3646382" y="1080447"/>
                </a:lnTo>
                <a:lnTo>
                  <a:pt x="3640359" y="1119357"/>
                </a:lnTo>
                <a:cubicBezTo>
                  <a:pt x="3631688" y="1199127"/>
                  <a:pt x="3647658" y="1262822"/>
                  <a:pt x="3691566" y="1298554"/>
                </a:cubicBezTo>
                <a:cubicBezTo>
                  <a:pt x="3774809" y="1366295"/>
                  <a:pt x="3936055" y="1315297"/>
                  <a:pt x="4100557" y="1184015"/>
                </a:cubicBezTo>
                <a:lnTo>
                  <a:pt x="4132449" y="1156382"/>
                </a:lnTo>
                <a:lnTo>
                  <a:pt x="4108504" y="1174363"/>
                </a:lnTo>
                <a:cubicBezTo>
                  <a:pt x="3984272" y="1259499"/>
                  <a:pt x="3870494" y="1288394"/>
                  <a:pt x="3809109" y="1238441"/>
                </a:cubicBezTo>
                <a:cubicBezTo>
                  <a:pt x="3752447" y="1192329"/>
                  <a:pt x="3752498" y="1088855"/>
                  <a:pt x="3798552" y="963930"/>
                </a:cubicBezTo>
                <a:lnTo>
                  <a:pt x="3803504" y="951612"/>
                </a:lnTo>
                <a:lnTo>
                  <a:pt x="3798216" y="955290"/>
                </a:lnTo>
                <a:lnTo>
                  <a:pt x="3804240" y="916380"/>
                </a:lnTo>
                <a:cubicBezTo>
                  <a:pt x="3812911" y="836610"/>
                  <a:pt x="3796940" y="772915"/>
                  <a:pt x="3753032" y="737183"/>
                </a:cubicBezTo>
                <a:cubicBezTo>
                  <a:pt x="3732222" y="720248"/>
                  <a:pt x="3706536" y="710734"/>
                  <a:pt x="3677143" y="708040"/>
                </a:cubicBezTo>
                <a:close/>
                <a:moveTo>
                  <a:pt x="2875424" y="153316"/>
                </a:moveTo>
                <a:cubicBezTo>
                  <a:pt x="2794671" y="163518"/>
                  <a:pt x="2709011" y="261271"/>
                  <a:pt x="2646030" y="406756"/>
                </a:cubicBezTo>
                <a:lnTo>
                  <a:pt x="2632947" y="440649"/>
                </a:lnTo>
                <a:lnTo>
                  <a:pt x="2643876" y="417305"/>
                </a:lnTo>
                <a:cubicBezTo>
                  <a:pt x="2703832" y="302387"/>
                  <a:pt x="2778356" y="234445"/>
                  <a:pt x="2844756" y="247614"/>
                </a:cubicBezTo>
                <a:cubicBezTo>
                  <a:pt x="2906048" y="259770"/>
                  <a:pt x="2947362" y="338448"/>
                  <a:pt x="2962448" y="452023"/>
                </a:cubicBezTo>
                <a:lnTo>
                  <a:pt x="2963625" y="463388"/>
                </a:lnTo>
                <a:lnTo>
                  <a:pt x="2966155" y="458455"/>
                </a:lnTo>
                <a:lnTo>
                  <a:pt x="2977148" y="490468"/>
                </a:lnTo>
                <a:cubicBezTo>
                  <a:pt x="3002468" y="554610"/>
                  <a:pt x="3040005" y="596575"/>
                  <a:pt x="3087500" y="605995"/>
                </a:cubicBezTo>
                <a:cubicBezTo>
                  <a:pt x="3177545" y="623854"/>
                  <a:pt x="3279145" y="519928"/>
                  <a:pt x="3351122" y="353660"/>
                </a:cubicBezTo>
                <a:lnTo>
                  <a:pt x="3364206" y="319767"/>
                </a:lnTo>
                <a:lnTo>
                  <a:pt x="3353277" y="343111"/>
                </a:lnTo>
                <a:cubicBezTo>
                  <a:pt x="3293321" y="458029"/>
                  <a:pt x="3218797" y="525971"/>
                  <a:pt x="3152397" y="512802"/>
                </a:cubicBezTo>
                <a:cubicBezTo>
                  <a:pt x="3091105" y="500646"/>
                  <a:pt x="3049790" y="421967"/>
                  <a:pt x="3034704" y="308393"/>
                </a:cubicBezTo>
                <a:lnTo>
                  <a:pt x="3033528" y="297028"/>
                </a:lnTo>
                <a:lnTo>
                  <a:pt x="3030998" y="301961"/>
                </a:lnTo>
                <a:lnTo>
                  <a:pt x="3020004" y="269948"/>
                </a:lnTo>
                <a:cubicBezTo>
                  <a:pt x="2994684" y="205806"/>
                  <a:pt x="2957148" y="163840"/>
                  <a:pt x="2909652" y="154421"/>
                </a:cubicBezTo>
                <a:cubicBezTo>
                  <a:pt x="2898397" y="152188"/>
                  <a:pt x="2886961" y="151859"/>
                  <a:pt x="2875424" y="153316"/>
                </a:cubicBezTo>
                <a:close/>
                <a:moveTo>
                  <a:pt x="2355833" y="67225"/>
                </a:moveTo>
                <a:lnTo>
                  <a:pt x="2356123" y="84578"/>
                </a:lnTo>
                <a:cubicBezTo>
                  <a:pt x="2353412" y="172064"/>
                  <a:pt x="2325531" y="236889"/>
                  <a:pt x="2276570" y="251429"/>
                </a:cubicBezTo>
                <a:cubicBezTo>
                  <a:pt x="2231375" y="264851"/>
                  <a:pt x="2177845" y="232567"/>
                  <a:pt x="2130533" y="171028"/>
                </a:cubicBezTo>
                <a:lnTo>
                  <a:pt x="2126022" y="164758"/>
                </a:lnTo>
                <a:lnTo>
                  <a:pt x="2125935" y="168499"/>
                </a:lnTo>
                <a:lnTo>
                  <a:pt x="2108066" y="153414"/>
                </a:lnTo>
                <a:cubicBezTo>
                  <a:pt x="2070049" y="124291"/>
                  <a:pt x="2031074" y="112268"/>
                  <a:pt x="1996052" y="122669"/>
                </a:cubicBezTo>
                <a:cubicBezTo>
                  <a:pt x="1929656" y="142387"/>
                  <a:pt x="1895343" y="237389"/>
                  <a:pt x="1901352" y="359017"/>
                </a:cubicBezTo>
                <a:lnTo>
                  <a:pt x="1903645" y="383277"/>
                </a:lnTo>
                <a:lnTo>
                  <a:pt x="1903355" y="365925"/>
                </a:lnTo>
                <a:cubicBezTo>
                  <a:pt x="1906067" y="278438"/>
                  <a:pt x="1933947" y="213613"/>
                  <a:pt x="1982909" y="199073"/>
                </a:cubicBezTo>
                <a:cubicBezTo>
                  <a:pt x="2028104" y="185651"/>
                  <a:pt x="2081634" y="217935"/>
                  <a:pt x="2128946" y="279474"/>
                </a:cubicBezTo>
                <a:lnTo>
                  <a:pt x="2133456" y="285744"/>
                </a:lnTo>
                <a:lnTo>
                  <a:pt x="2133543" y="282003"/>
                </a:lnTo>
                <a:lnTo>
                  <a:pt x="2151412" y="297089"/>
                </a:lnTo>
                <a:cubicBezTo>
                  <a:pt x="2189430" y="326211"/>
                  <a:pt x="2228405" y="338234"/>
                  <a:pt x="2263427" y="327833"/>
                </a:cubicBezTo>
                <a:cubicBezTo>
                  <a:pt x="2329823" y="308116"/>
                  <a:pt x="2364136" y="213113"/>
                  <a:pt x="2358127" y="91485"/>
                </a:cubicBezTo>
                <a:close/>
                <a:moveTo>
                  <a:pt x="2316050" y="0"/>
                </a:moveTo>
                <a:cubicBezTo>
                  <a:pt x="3702257" y="0"/>
                  <a:pt x="4826000" y="1202640"/>
                  <a:pt x="4826000" y="2686172"/>
                </a:cubicBezTo>
                <a:cubicBezTo>
                  <a:pt x="4826000" y="4169704"/>
                  <a:pt x="3702257" y="5372344"/>
                  <a:pt x="2316050" y="5372344"/>
                </a:cubicBezTo>
                <a:lnTo>
                  <a:pt x="2155642" y="5363675"/>
                </a:lnTo>
                <a:lnTo>
                  <a:pt x="2262478" y="5345269"/>
                </a:lnTo>
                <a:cubicBezTo>
                  <a:pt x="3246459" y="5117974"/>
                  <a:pt x="3986644" y="4135164"/>
                  <a:pt x="3986644" y="2957203"/>
                </a:cubicBezTo>
                <a:cubicBezTo>
                  <a:pt x="3986644" y="1610958"/>
                  <a:pt x="3019870" y="519614"/>
                  <a:pt x="1827294" y="519614"/>
                </a:cubicBezTo>
                <a:cubicBezTo>
                  <a:pt x="1100570" y="519614"/>
                  <a:pt x="457691" y="924873"/>
                  <a:pt x="66332" y="1546115"/>
                </a:cubicBezTo>
                <a:lnTo>
                  <a:pt x="0" y="1671099"/>
                </a:lnTo>
                <a:lnTo>
                  <a:pt x="66989" y="1492344"/>
                </a:lnTo>
                <a:cubicBezTo>
                  <a:pt x="477696" y="607852"/>
                  <a:pt x="1330545" y="0"/>
                  <a:pt x="2316050" y="0"/>
                </a:cubicBezTo>
                <a:close/>
              </a:path>
            </a:pathLst>
          </a:custGeom>
          <a:gradFill>
            <a:gsLst>
              <a:gs pos="0">
                <a:srgbClr val="FFFFFF"/>
              </a:gs>
              <a:gs pos="7001">
                <a:srgbClr val="E6E6E6"/>
              </a:gs>
              <a:gs pos="32001">
                <a:srgbClr val="7D8496">
                  <a:lumMod val="60000"/>
                  <a:lumOff val="40000"/>
                </a:srgbClr>
              </a:gs>
              <a:gs pos="47000">
                <a:srgbClr val="E6E6E6"/>
              </a:gs>
              <a:gs pos="85001">
                <a:srgbClr val="7D8496">
                  <a:lumMod val="45000"/>
                  <a:lumOff val="55000"/>
                </a:srgbClr>
              </a:gs>
              <a:gs pos="100000">
                <a:srgbClr val="E6E6E6"/>
              </a:gs>
            </a:gsLst>
            <a:lin ang="5400000" scaled="0"/>
          </a:gradFill>
          <a:ln>
            <a:noFill/>
          </a:ln>
          <a:scene3d>
            <a:camera prst="orthographicFront"/>
            <a:lightRig rig="morning"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9" name="Forma libre 28"/>
          <p:cNvSpPr/>
          <p:nvPr/>
        </p:nvSpPr>
        <p:spPr>
          <a:xfrm rot="9198253" flipH="1">
            <a:off x="110201" y="1330915"/>
            <a:ext cx="1123841" cy="1501331"/>
          </a:xfrm>
          <a:custGeom>
            <a:avLst/>
            <a:gdLst>
              <a:gd name="connsiteX0" fmla="*/ 4047248 w 4826000"/>
              <a:gd name="connsiteY0" fmla="*/ 3700677 h 5372344"/>
              <a:gd name="connsiteX1" fmla="*/ 4066425 w 4826000"/>
              <a:gd name="connsiteY1" fmla="*/ 3712261 h 5372344"/>
              <a:gd name="connsiteX2" fmla="*/ 4194356 w 4826000"/>
              <a:gd name="connsiteY2" fmla="*/ 3912018 h 5372344"/>
              <a:gd name="connsiteX3" fmla="*/ 4006266 w 4826000"/>
              <a:gd name="connsiteY3" fmla="*/ 4013620 h 5372344"/>
              <a:gd name="connsiteX4" fmla="*/ 3996315 w 4826000"/>
              <a:gd name="connsiteY4" fmla="*/ 4014162 h 5372344"/>
              <a:gd name="connsiteX5" fmla="*/ 4000347 w 4826000"/>
              <a:gd name="connsiteY5" fmla="*/ 4016820 h 5372344"/>
              <a:gd name="connsiteX6" fmla="*/ 3971593 w 4826000"/>
              <a:gd name="connsiteY6" fmla="*/ 4025654 h 5372344"/>
              <a:gd name="connsiteX7" fmla="*/ 3861146 w 4826000"/>
              <a:gd name="connsiteY7" fmla="*/ 4124786 h 5372344"/>
              <a:gd name="connsiteX8" fmla="*/ 4054698 w 4826000"/>
              <a:gd name="connsiteY8" fmla="*/ 4388439 h 5372344"/>
              <a:gd name="connsiteX9" fmla="*/ 4082805 w 4826000"/>
              <a:gd name="connsiteY9" fmla="*/ 4402610 h 5372344"/>
              <a:gd name="connsiteX10" fmla="*/ 4063627 w 4826000"/>
              <a:gd name="connsiteY10" fmla="*/ 4391025 h 5372344"/>
              <a:gd name="connsiteX11" fmla="*/ 3935697 w 4826000"/>
              <a:gd name="connsiteY11" fmla="*/ 4191269 h 5372344"/>
              <a:gd name="connsiteX12" fmla="*/ 4123787 w 4826000"/>
              <a:gd name="connsiteY12" fmla="*/ 4089667 h 5372344"/>
              <a:gd name="connsiteX13" fmla="*/ 4133737 w 4826000"/>
              <a:gd name="connsiteY13" fmla="*/ 4089125 h 5372344"/>
              <a:gd name="connsiteX14" fmla="*/ 4129706 w 4826000"/>
              <a:gd name="connsiteY14" fmla="*/ 4086467 h 5372344"/>
              <a:gd name="connsiteX15" fmla="*/ 4158460 w 4826000"/>
              <a:gd name="connsiteY15" fmla="*/ 4077632 h 5372344"/>
              <a:gd name="connsiteX16" fmla="*/ 4268907 w 4826000"/>
              <a:gd name="connsiteY16" fmla="*/ 3978500 h 5372344"/>
              <a:gd name="connsiteX17" fmla="*/ 4075354 w 4826000"/>
              <a:gd name="connsiteY17" fmla="*/ 3714847 h 5372344"/>
              <a:gd name="connsiteX18" fmla="*/ 4272171 w 4826000"/>
              <a:gd name="connsiteY18" fmla="*/ 2659714 h 5372344"/>
              <a:gd name="connsiteX19" fmla="*/ 4301231 w 4826000"/>
              <a:gd name="connsiteY19" fmla="*/ 2666938 h 5372344"/>
              <a:gd name="connsiteX20" fmla="*/ 4539907 w 4826000"/>
              <a:gd name="connsiteY20" fmla="*/ 2858710 h 5372344"/>
              <a:gd name="connsiteX21" fmla="*/ 4333654 w 4826000"/>
              <a:gd name="connsiteY21" fmla="*/ 3040168 h 5372344"/>
              <a:gd name="connsiteX22" fmla="*/ 4320974 w 4826000"/>
              <a:gd name="connsiteY22" fmla="*/ 3044102 h 5372344"/>
              <a:gd name="connsiteX23" fmla="*/ 4327165 w 4826000"/>
              <a:gd name="connsiteY23" fmla="*/ 3045882 h 5372344"/>
              <a:gd name="connsiteX24" fmla="*/ 4293183 w 4826000"/>
              <a:gd name="connsiteY24" fmla="*/ 3065770 h 5372344"/>
              <a:gd name="connsiteX25" fmla="*/ 4186515 w 4826000"/>
              <a:gd name="connsiteY25" fmla="*/ 3218596 h 5372344"/>
              <a:gd name="connsiteX26" fmla="*/ 4533507 w 4826000"/>
              <a:gd name="connsiteY26" fmla="*/ 3463523 h 5372344"/>
              <a:gd name="connsiteX27" fmla="*/ 4575070 w 4826000"/>
              <a:gd name="connsiteY27" fmla="*/ 3470818 h 5372344"/>
              <a:gd name="connsiteX28" fmla="*/ 4546009 w 4826000"/>
              <a:gd name="connsiteY28" fmla="*/ 3463594 h 5372344"/>
              <a:gd name="connsiteX29" fmla="*/ 4307333 w 4826000"/>
              <a:gd name="connsiteY29" fmla="*/ 3271822 h 5372344"/>
              <a:gd name="connsiteX30" fmla="*/ 4513586 w 4826000"/>
              <a:gd name="connsiteY30" fmla="*/ 3090364 h 5372344"/>
              <a:gd name="connsiteX31" fmla="*/ 4526266 w 4826000"/>
              <a:gd name="connsiteY31" fmla="*/ 3086430 h 5372344"/>
              <a:gd name="connsiteX32" fmla="*/ 4520076 w 4826000"/>
              <a:gd name="connsiteY32" fmla="*/ 3084650 h 5372344"/>
              <a:gd name="connsiteX33" fmla="*/ 4554058 w 4826000"/>
              <a:gd name="connsiteY33" fmla="*/ 3064762 h 5372344"/>
              <a:gd name="connsiteX34" fmla="*/ 4660725 w 4826000"/>
              <a:gd name="connsiteY34" fmla="*/ 2911936 h 5372344"/>
              <a:gd name="connsiteX35" fmla="*/ 4313734 w 4826000"/>
              <a:gd name="connsiteY35" fmla="*/ 2667010 h 5372344"/>
              <a:gd name="connsiteX36" fmla="*/ 4212748 w 4826000"/>
              <a:gd name="connsiteY36" fmla="*/ 1531331 h 5372344"/>
              <a:gd name="connsiteX37" fmla="*/ 3843518 w 4826000"/>
              <a:gd name="connsiteY37" fmla="*/ 1684395 h 5372344"/>
              <a:gd name="connsiteX38" fmla="*/ 3800017 w 4826000"/>
              <a:gd name="connsiteY38" fmla="*/ 1715547 h 5372344"/>
              <a:gd name="connsiteX39" fmla="*/ 3832118 w 4826000"/>
              <a:gd name="connsiteY39" fmla="*/ 1695481 h 5372344"/>
              <a:gd name="connsiteX40" fmla="*/ 4200875 w 4826000"/>
              <a:gd name="connsiteY40" fmla="*/ 1637676 h 5372344"/>
              <a:gd name="connsiteX41" fmla="*/ 4157750 w 4826000"/>
              <a:gd name="connsiteY41" fmla="*/ 1968114 h 5372344"/>
              <a:gd name="connsiteX42" fmla="*/ 4149367 w 4826000"/>
              <a:gd name="connsiteY42" fmla="*/ 1982595 h 5372344"/>
              <a:gd name="connsiteX43" fmla="*/ 4156396 w 4826000"/>
              <a:gd name="connsiteY43" fmla="*/ 1978515 h 5372344"/>
              <a:gd name="connsiteX44" fmla="*/ 4141348 w 4826000"/>
              <a:gd name="connsiteY44" fmla="*/ 2024871 h 5372344"/>
              <a:gd name="connsiteX45" fmla="*/ 4165855 w 4826000"/>
              <a:gd name="connsiteY45" fmla="*/ 2243414 h 5372344"/>
              <a:gd name="connsiteX46" fmla="*/ 4675076 w 4826000"/>
              <a:gd name="connsiteY46" fmla="*/ 2132009 h 5372344"/>
              <a:gd name="connsiteX47" fmla="*/ 4718577 w 4826000"/>
              <a:gd name="connsiteY47" fmla="*/ 2100857 h 5372344"/>
              <a:gd name="connsiteX48" fmla="*/ 4686477 w 4826000"/>
              <a:gd name="connsiteY48" fmla="*/ 2120923 h 5372344"/>
              <a:gd name="connsiteX49" fmla="*/ 4317720 w 4826000"/>
              <a:gd name="connsiteY49" fmla="*/ 2178728 h 5372344"/>
              <a:gd name="connsiteX50" fmla="*/ 4360845 w 4826000"/>
              <a:gd name="connsiteY50" fmla="*/ 1848290 h 5372344"/>
              <a:gd name="connsiteX51" fmla="*/ 4369227 w 4826000"/>
              <a:gd name="connsiteY51" fmla="*/ 1833810 h 5372344"/>
              <a:gd name="connsiteX52" fmla="*/ 4362198 w 4826000"/>
              <a:gd name="connsiteY52" fmla="*/ 1837889 h 5372344"/>
              <a:gd name="connsiteX53" fmla="*/ 4377247 w 4826000"/>
              <a:gd name="connsiteY53" fmla="*/ 1791533 h 5372344"/>
              <a:gd name="connsiteX54" fmla="*/ 4352739 w 4826000"/>
              <a:gd name="connsiteY54" fmla="*/ 1572990 h 5372344"/>
              <a:gd name="connsiteX55" fmla="*/ 4212748 w 4826000"/>
              <a:gd name="connsiteY55" fmla="*/ 1531331 h 5372344"/>
              <a:gd name="connsiteX56" fmla="*/ 3677143 w 4826000"/>
              <a:gd name="connsiteY56" fmla="*/ 708040 h 5372344"/>
              <a:gd name="connsiteX57" fmla="*/ 3344042 w 4826000"/>
              <a:gd name="connsiteY57" fmla="*/ 851722 h 5372344"/>
              <a:gd name="connsiteX58" fmla="*/ 3312149 w 4826000"/>
              <a:gd name="connsiteY58" fmla="*/ 879354 h 5372344"/>
              <a:gd name="connsiteX59" fmla="*/ 3336095 w 4826000"/>
              <a:gd name="connsiteY59" fmla="*/ 861374 h 5372344"/>
              <a:gd name="connsiteX60" fmla="*/ 3635489 w 4826000"/>
              <a:gd name="connsiteY60" fmla="*/ 797296 h 5372344"/>
              <a:gd name="connsiteX61" fmla="*/ 3646047 w 4826000"/>
              <a:gd name="connsiteY61" fmla="*/ 1071807 h 5372344"/>
              <a:gd name="connsiteX62" fmla="*/ 3641095 w 4826000"/>
              <a:gd name="connsiteY62" fmla="*/ 1084125 h 5372344"/>
              <a:gd name="connsiteX63" fmla="*/ 3646382 w 4826000"/>
              <a:gd name="connsiteY63" fmla="*/ 1080447 h 5372344"/>
              <a:gd name="connsiteX64" fmla="*/ 3640359 w 4826000"/>
              <a:gd name="connsiteY64" fmla="*/ 1119357 h 5372344"/>
              <a:gd name="connsiteX65" fmla="*/ 3691566 w 4826000"/>
              <a:gd name="connsiteY65" fmla="*/ 1298554 h 5372344"/>
              <a:gd name="connsiteX66" fmla="*/ 4100557 w 4826000"/>
              <a:gd name="connsiteY66" fmla="*/ 1184015 h 5372344"/>
              <a:gd name="connsiteX67" fmla="*/ 4132449 w 4826000"/>
              <a:gd name="connsiteY67" fmla="*/ 1156382 h 5372344"/>
              <a:gd name="connsiteX68" fmla="*/ 4108504 w 4826000"/>
              <a:gd name="connsiteY68" fmla="*/ 1174363 h 5372344"/>
              <a:gd name="connsiteX69" fmla="*/ 3809109 w 4826000"/>
              <a:gd name="connsiteY69" fmla="*/ 1238441 h 5372344"/>
              <a:gd name="connsiteX70" fmla="*/ 3798552 w 4826000"/>
              <a:gd name="connsiteY70" fmla="*/ 963930 h 5372344"/>
              <a:gd name="connsiteX71" fmla="*/ 3803504 w 4826000"/>
              <a:gd name="connsiteY71" fmla="*/ 951612 h 5372344"/>
              <a:gd name="connsiteX72" fmla="*/ 3798216 w 4826000"/>
              <a:gd name="connsiteY72" fmla="*/ 955290 h 5372344"/>
              <a:gd name="connsiteX73" fmla="*/ 3804240 w 4826000"/>
              <a:gd name="connsiteY73" fmla="*/ 916380 h 5372344"/>
              <a:gd name="connsiteX74" fmla="*/ 3753032 w 4826000"/>
              <a:gd name="connsiteY74" fmla="*/ 737183 h 5372344"/>
              <a:gd name="connsiteX75" fmla="*/ 3677143 w 4826000"/>
              <a:gd name="connsiteY75" fmla="*/ 708040 h 5372344"/>
              <a:gd name="connsiteX76" fmla="*/ 2875424 w 4826000"/>
              <a:gd name="connsiteY76" fmla="*/ 153316 h 5372344"/>
              <a:gd name="connsiteX77" fmla="*/ 2646030 w 4826000"/>
              <a:gd name="connsiteY77" fmla="*/ 406756 h 5372344"/>
              <a:gd name="connsiteX78" fmla="*/ 2632947 w 4826000"/>
              <a:gd name="connsiteY78" fmla="*/ 440649 h 5372344"/>
              <a:gd name="connsiteX79" fmla="*/ 2643876 w 4826000"/>
              <a:gd name="connsiteY79" fmla="*/ 417305 h 5372344"/>
              <a:gd name="connsiteX80" fmla="*/ 2844756 w 4826000"/>
              <a:gd name="connsiteY80" fmla="*/ 247614 h 5372344"/>
              <a:gd name="connsiteX81" fmla="*/ 2962448 w 4826000"/>
              <a:gd name="connsiteY81" fmla="*/ 452023 h 5372344"/>
              <a:gd name="connsiteX82" fmla="*/ 2963625 w 4826000"/>
              <a:gd name="connsiteY82" fmla="*/ 463388 h 5372344"/>
              <a:gd name="connsiteX83" fmla="*/ 2966155 w 4826000"/>
              <a:gd name="connsiteY83" fmla="*/ 458455 h 5372344"/>
              <a:gd name="connsiteX84" fmla="*/ 2977148 w 4826000"/>
              <a:gd name="connsiteY84" fmla="*/ 490468 h 5372344"/>
              <a:gd name="connsiteX85" fmla="*/ 3087500 w 4826000"/>
              <a:gd name="connsiteY85" fmla="*/ 605995 h 5372344"/>
              <a:gd name="connsiteX86" fmla="*/ 3351122 w 4826000"/>
              <a:gd name="connsiteY86" fmla="*/ 353660 h 5372344"/>
              <a:gd name="connsiteX87" fmla="*/ 3364206 w 4826000"/>
              <a:gd name="connsiteY87" fmla="*/ 319767 h 5372344"/>
              <a:gd name="connsiteX88" fmla="*/ 3353277 w 4826000"/>
              <a:gd name="connsiteY88" fmla="*/ 343111 h 5372344"/>
              <a:gd name="connsiteX89" fmla="*/ 3152397 w 4826000"/>
              <a:gd name="connsiteY89" fmla="*/ 512802 h 5372344"/>
              <a:gd name="connsiteX90" fmla="*/ 3034704 w 4826000"/>
              <a:gd name="connsiteY90" fmla="*/ 308393 h 5372344"/>
              <a:gd name="connsiteX91" fmla="*/ 3033528 w 4826000"/>
              <a:gd name="connsiteY91" fmla="*/ 297028 h 5372344"/>
              <a:gd name="connsiteX92" fmla="*/ 3030998 w 4826000"/>
              <a:gd name="connsiteY92" fmla="*/ 301961 h 5372344"/>
              <a:gd name="connsiteX93" fmla="*/ 3020004 w 4826000"/>
              <a:gd name="connsiteY93" fmla="*/ 269948 h 5372344"/>
              <a:gd name="connsiteX94" fmla="*/ 2909652 w 4826000"/>
              <a:gd name="connsiteY94" fmla="*/ 154421 h 5372344"/>
              <a:gd name="connsiteX95" fmla="*/ 2875424 w 4826000"/>
              <a:gd name="connsiteY95" fmla="*/ 153316 h 5372344"/>
              <a:gd name="connsiteX96" fmla="*/ 2355833 w 4826000"/>
              <a:gd name="connsiteY96" fmla="*/ 67225 h 5372344"/>
              <a:gd name="connsiteX97" fmla="*/ 2356123 w 4826000"/>
              <a:gd name="connsiteY97" fmla="*/ 84578 h 5372344"/>
              <a:gd name="connsiteX98" fmla="*/ 2276570 w 4826000"/>
              <a:gd name="connsiteY98" fmla="*/ 251429 h 5372344"/>
              <a:gd name="connsiteX99" fmla="*/ 2130533 w 4826000"/>
              <a:gd name="connsiteY99" fmla="*/ 171028 h 5372344"/>
              <a:gd name="connsiteX100" fmla="*/ 2126022 w 4826000"/>
              <a:gd name="connsiteY100" fmla="*/ 164758 h 5372344"/>
              <a:gd name="connsiteX101" fmla="*/ 2125935 w 4826000"/>
              <a:gd name="connsiteY101" fmla="*/ 168499 h 5372344"/>
              <a:gd name="connsiteX102" fmla="*/ 2108066 w 4826000"/>
              <a:gd name="connsiteY102" fmla="*/ 153414 h 5372344"/>
              <a:gd name="connsiteX103" fmla="*/ 1996052 w 4826000"/>
              <a:gd name="connsiteY103" fmla="*/ 122669 h 5372344"/>
              <a:gd name="connsiteX104" fmla="*/ 1901352 w 4826000"/>
              <a:gd name="connsiteY104" fmla="*/ 359017 h 5372344"/>
              <a:gd name="connsiteX105" fmla="*/ 1903645 w 4826000"/>
              <a:gd name="connsiteY105" fmla="*/ 383277 h 5372344"/>
              <a:gd name="connsiteX106" fmla="*/ 1903355 w 4826000"/>
              <a:gd name="connsiteY106" fmla="*/ 365925 h 5372344"/>
              <a:gd name="connsiteX107" fmla="*/ 1982909 w 4826000"/>
              <a:gd name="connsiteY107" fmla="*/ 199073 h 5372344"/>
              <a:gd name="connsiteX108" fmla="*/ 2128946 w 4826000"/>
              <a:gd name="connsiteY108" fmla="*/ 279474 h 5372344"/>
              <a:gd name="connsiteX109" fmla="*/ 2133456 w 4826000"/>
              <a:gd name="connsiteY109" fmla="*/ 285744 h 5372344"/>
              <a:gd name="connsiteX110" fmla="*/ 2133543 w 4826000"/>
              <a:gd name="connsiteY110" fmla="*/ 282003 h 5372344"/>
              <a:gd name="connsiteX111" fmla="*/ 2151412 w 4826000"/>
              <a:gd name="connsiteY111" fmla="*/ 297089 h 5372344"/>
              <a:gd name="connsiteX112" fmla="*/ 2263427 w 4826000"/>
              <a:gd name="connsiteY112" fmla="*/ 327833 h 5372344"/>
              <a:gd name="connsiteX113" fmla="*/ 2358127 w 4826000"/>
              <a:gd name="connsiteY113" fmla="*/ 91485 h 5372344"/>
              <a:gd name="connsiteX114" fmla="*/ 2316050 w 4826000"/>
              <a:gd name="connsiteY114" fmla="*/ 0 h 5372344"/>
              <a:gd name="connsiteX115" fmla="*/ 4826000 w 4826000"/>
              <a:gd name="connsiteY115" fmla="*/ 2686172 h 5372344"/>
              <a:gd name="connsiteX116" fmla="*/ 2316050 w 4826000"/>
              <a:gd name="connsiteY116" fmla="*/ 5372344 h 5372344"/>
              <a:gd name="connsiteX117" fmla="*/ 2155642 w 4826000"/>
              <a:gd name="connsiteY117" fmla="*/ 5363675 h 5372344"/>
              <a:gd name="connsiteX118" fmla="*/ 2262478 w 4826000"/>
              <a:gd name="connsiteY118" fmla="*/ 5345269 h 5372344"/>
              <a:gd name="connsiteX119" fmla="*/ 3986644 w 4826000"/>
              <a:gd name="connsiteY119" fmla="*/ 2957203 h 5372344"/>
              <a:gd name="connsiteX120" fmla="*/ 1827294 w 4826000"/>
              <a:gd name="connsiteY120" fmla="*/ 519614 h 5372344"/>
              <a:gd name="connsiteX121" fmla="*/ 66332 w 4826000"/>
              <a:gd name="connsiteY121" fmla="*/ 1546115 h 5372344"/>
              <a:gd name="connsiteX122" fmla="*/ 0 w 4826000"/>
              <a:gd name="connsiteY122" fmla="*/ 1671099 h 5372344"/>
              <a:gd name="connsiteX123" fmla="*/ 66989 w 4826000"/>
              <a:gd name="connsiteY123" fmla="*/ 1492344 h 5372344"/>
              <a:gd name="connsiteX124" fmla="*/ 2316050 w 4826000"/>
              <a:gd name="connsiteY124" fmla="*/ 0 h 5372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Lst>
            <a:rect l="l" t="t" r="r" b="b"/>
            <a:pathLst>
              <a:path w="4826000" h="5372344">
                <a:moveTo>
                  <a:pt x="4047248" y="3700677"/>
                </a:moveTo>
                <a:lnTo>
                  <a:pt x="4066425" y="3712261"/>
                </a:lnTo>
                <a:cubicBezTo>
                  <a:pt x="4160251" y="3775146"/>
                  <a:pt x="4212031" y="3849507"/>
                  <a:pt x="4194356" y="3912018"/>
                </a:cubicBezTo>
                <a:cubicBezTo>
                  <a:pt x="4178040" y="3969720"/>
                  <a:pt x="4106019" y="4005034"/>
                  <a:pt x="4006266" y="4013620"/>
                </a:cubicBezTo>
                <a:lnTo>
                  <a:pt x="3996315" y="4014162"/>
                </a:lnTo>
                <a:lnTo>
                  <a:pt x="4000347" y="4016820"/>
                </a:lnTo>
                <a:lnTo>
                  <a:pt x="3971593" y="4025654"/>
                </a:lnTo>
                <a:cubicBezTo>
                  <a:pt x="3913668" y="4046488"/>
                  <a:pt x="3873789" y="4080072"/>
                  <a:pt x="3861146" y="4124786"/>
                </a:cubicBezTo>
                <a:cubicBezTo>
                  <a:pt x="3837176" y="4209557"/>
                  <a:pt x="3917550" y="4311508"/>
                  <a:pt x="4054698" y="4388439"/>
                </a:cubicBezTo>
                <a:lnTo>
                  <a:pt x="4082805" y="4402610"/>
                </a:lnTo>
                <a:lnTo>
                  <a:pt x="4063627" y="4391025"/>
                </a:lnTo>
                <a:cubicBezTo>
                  <a:pt x="3969801" y="4328140"/>
                  <a:pt x="3918022" y="4253780"/>
                  <a:pt x="3935697" y="4191269"/>
                </a:cubicBezTo>
                <a:cubicBezTo>
                  <a:pt x="3952013" y="4133567"/>
                  <a:pt x="4024033" y="4098252"/>
                  <a:pt x="4123787" y="4089667"/>
                </a:cubicBezTo>
                <a:lnTo>
                  <a:pt x="4133737" y="4089125"/>
                </a:lnTo>
                <a:lnTo>
                  <a:pt x="4129706" y="4086467"/>
                </a:lnTo>
                <a:lnTo>
                  <a:pt x="4158460" y="4077632"/>
                </a:lnTo>
                <a:cubicBezTo>
                  <a:pt x="4216385" y="4056798"/>
                  <a:pt x="4256264" y="4023214"/>
                  <a:pt x="4268907" y="3978500"/>
                </a:cubicBezTo>
                <a:cubicBezTo>
                  <a:pt x="4292876" y="3893730"/>
                  <a:pt x="4212502" y="3791779"/>
                  <a:pt x="4075354" y="3714847"/>
                </a:cubicBezTo>
                <a:close/>
                <a:moveTo>
                  <a:pt x="4272171" y="2659714"/>
                </a:moveTo>
                <a:lnTo>
                  <a:pt x="4301231" y="2666938"/>
                </a:lnTo>
                <a:cubicBezTo>
                  <a:pt x="4445679" y="2709558"/>
                  <a:pt x="4539907" y="2779568"/>
                  <a:pt x="4539907" y="2858710"/>
                </a:cubicBezTo>
                <a:cubicBezTo>
                  <a:pt x="4539907" y="2931764"/>
                  <a:pt x="4459618" y="2997037"/>
                  <a:pt x="4333654" y="3040168"/>
                </a:cubicBezTo>
                <a:lnTo>
                  <a:pt x="4320974" y="3044102"/>
                </a:lnTo>
                <a:lnTo>
                  <a:pt x="4327165" y="3045882"/>
                </a:lnTo>
                <a:lnTo>
                  <a:pt x="4293183" y="3065770"/>
                </a:lnTo>
                <a:cubicBezTo>
                  <a:pt x="4225838" y="3109395"/>
                  <a:pt x="4186515" y="3161986"/>
                  <a:pt x="4186515" y="3218596"/>
                </a:cubicBezTo>
                <a:cubicBezTo>
                  <a:pt x="4186515" y="3325919"/>
                  <a:pt x="4327849" y="3418796"/>
                  <a:pt x="4533507" y="3463523"/>
                </a:cubicBezTo>
                <a:lnTo>
                  <a:pt x="4575070" y="3470818"/>
                </a:lnTo>
                <a:lnTo>
                  <a:pt x="4546009" y="3463594"/>
                </a:lnTo>
                <a:cubicBezTo>
                  <a:pt x="4401562" y="3420975"/>
                  <a:pt x="4307333" y="3350964"/>
                  <a:pt x="4307333" y="3271822"/>
                </a:cubicBezTo>
                <a:cubicBezTo>
                  <a:pt x="4307333" y="3198769"/>
                  <a:pt x="4387622" y="3133495"/>
                  <a:pt x="4513586" y="3090364"/>
                </a:cubicBezTo>
                <a:lnTo>
                  <a:pt x="4526266" y="3086430"/>
                </a:lnTo>
                <a:lnTo>
                  <a:pt x="4520076" y="3084650"/>
                </a:lnTo>
                <a:lnTo>
                  <a:pt x="4554058" y="3064762"/>
                </a:lnTo>
                <a:cubicBezTo>
                  <a:pt x="4621402" y="3021137"/>
                  <a:pt x="4660725" y="2968546"/>
                  <a:pt x="4660725" y="2911936"/>
                </a:cubicBezTo>
                <a:cubicBezTo>
                  <a:pt x="4660725" y="2804613"/>
                  <a:pt x="4519391" y="2711736"/>
                  <a:pt x="4313734" y="2667010"/>
                </a:cubicBezTo>
                <a:close/>
                <a:moveTo>
                  <a:pt x="4212748" y="1531331"/>
                </a:moveTo>
                <a:cubicBezTo>
                  <a:pt x="4113268" y="1538021"/>
                  <a:pt x="3982329" y="1592412"/>
                  <a:pt x="3843518" y="1684395"/>
                </a:cubicBezTo>
                <a:lnTo>
                  <a:pt x="3800017" y="1715547"/>
                </a:lnTo>
                <a:lnTo>
                  <a:pt x="3832118" y="1695481"/>
                </a:lnTo>
                <a:cubicBezTo>
                  <a:pt x="3997004" y="1601164"/>
                  <a:pt x="4138064" y="1573737"/>
                  <a:pt x="4200875" y="1637676"/>
                </a:cubicBezTo>
                <a:cubicBezTo>
                  <a:pt x="4258854" y="1696696"/>
                  <a:pt x="4237809" y="1820994"/>
                  <a:pt x="4157750" y="1968114"/>
                </a:cubicBezTo>
                <a:lnTo>
                  <a:pt x="4149367" y="1982595"/>
                </a:lnTo>
                <a:lnTo>
                  <a:pt x="4156396" y="1978515"/>
                </a:lnTo>
                <a:lnTo>
                  <a:pt x="4141348" y="2024871"/>
                </a:lnTo>
                <a:cubicBezTo>
                  <a:pt x="4114867" y="2120142"/>
                  <a:pt x="4120927" y="2197679"/>
                  <a:pt x="4165855" y="2243414"/>
                </a:cubicBezTo>
                <a:cubicBezTo>
                  <a:pt x="4251032" y="2330121"/>
                  <a:pt x="4452980" y="2279182"/>
                  <a:pt x="4675076" y="2132009"/>
                </a:cubicBezTo>
                <a:lnTo>
                  <a:pt x="4718577" y="2100857"/>
                </a:lnTo>
                <a:lnTo>
                  <a:pt x="4686477" y="2120923"/>
                </a:lnTo>
                <a:cubicBezTo>
                  <a:pt x="4521590" y="2215240"/>
                  <a:pt x="4380530" y="2242667"/>
                  <a:pt x="4317720" y="2178728"/>
                </a:cubicBezTo>
                <a:cubicBezTo>
                  <a:pt x="4259741" y="2119708"/>
                  <a:pt x="4280785" y="1995410"/>
                  <a:pt x="4360845" y="1848290"/>
                </a:cubicBezTo>
                <a:lnTo>
                  <a:pt x="4369227" y="1833810"/>
                </a:lnTo>
                <a:lnTo>
                  <a:pt x="4362198" y="1837889"/>
                </a:lnTo>
                <a:lnTo>
                  <a:pt x="4377247" y="1791533"/>
                </a:lnTo>
                <a:cubicBezTo>
                  <a:pt x="4403727" y="1696263"/>
                  <a:pt x="4397668" y="1618725"/>
                  <a:pt x="4352739" y="1572990"/>
                </a:cubicBezTo>
                <a:cubicBezTo>
                  <a:pt x="4320798" y="1540475"/>
                  <a:pt x="4272436" y="1527317"/>
                  <a:pt x="4212748" y="1531331"/>
                </a:cubicBezTo>
                <a:close/>
                <a:moveTo>
                  <a:pt x="3677143" y="708040"/>
                </a:moveTo>
                <a:cubicBezTo>
                  <a:pt x="3588963" y="699958"/>
                  <a:pt x="3467418" y="753260"/>
                  <a:pt x="3344042" y="851722"/>
                </a:cubicBezTo>
                <a:lnTo>
                  <a:pt x="3312149" y="879354"/>
                </a:lnTo>
                <a:lnTo>
                  <a:pt x="3336095" y="861374"/>
                </a:lnTo>
                <a:cubicBezTo>
                  <a:pt x="3460326" y="776238"/>
                  <a:pt x="3574105" y="747342"/>
                  <a:pt x="3635489" y="797296"/>
                </a:cubicBezTo>
                <a:cubicBezTo>
                  <a:pt x="3692151" y="843407"/>
                  <a:pt x="3692101" y="946882"/>
                  <a:pt x="3646047" y="1071807"/>
                </a:cubicBezTo>
                <a:lnTo>
                  <a:pt x="3641095" y="1084125"/>
                </a:lnTo>
                <a:lnTo>
                  <a:pt x="3646382" y="1080447"/>
                </a:lnTo>
                <a:lnTo>
                  <a:pt x="3640359" y="1119357"/>
                </a:lnTo>
                <a:cubicBezTo>
                  <a:pt x="3631688" y="1199127"/>
                  <a:pt x="3647658" y="1262822"/>
                  <a:pt x="3691566" y="1298554"/>
                </a:cubicBezTo>
                <a:cubicBezTo>
                  <a:pt x="3774809" y="1366295"/>
                  <a:pt x="3936055" y="1315297"/>
                  <a:pt x="4100557" y="1184015"/>
                </a:cubicBezTo>
                <a:lnTo>
                  <a:pt x="4132449" y="1156382"/>
                </a:lnTo>
                <a:lnTo>
                  <a:pt x="4108504" y="1174363"/>
                </a:lnTo>
                <a:cubicBezTo>
                  <a:pt x="3984272" y="1259499"/>
                  <a:pt x="3870494" y="1288394"/>
                  <a:pt x="3809109" y="1238441"/>
                </a:cubicBezTo>
                <a:cubicBezTo>
                  <a:pt x="3752447" y="1192329"/>
                  <a:pt x="3752498" y="1088855"/>
                  <a:pt x="3798552" y="963930"/>
                </a:cubicBezTo>
                <a:lnTo>
                  <a:pt x="3803504" y="951612"/>
                </a:lnTo>
                <a:lnTo>
                  <a:pt x="3798216" y="955290"/>
                </a:lnTo>
                <a:lnTo>
                  <a:pt x="3804240" y="916380"/>
                </a:lnTo>
                <a:cubicBezTo>
                  <a:pt x="3812911" y="836610"/>
                  <a:pt x="3796940" y="772915"/>
                  <a:pt x="3753032" y="737183"/>
                </a:cubicBezTo>
                <a:cubicBezTo>
                  <a:pt x="3732222" y="720248"/>
                  <a:pt x="3706536" y="710734"/>
                  <a:pt x="3677143" y="708040"/>
                </a:cubicBezTo>
                <a:close/>
                <a:moveTo>
                  <a:pt x="2875424" y="153316"/>
                </a:moveTo>
                <a:cubicBezTo>
                  <a:pt x="2794671" y="163518"/>
                  <a:pt x="2709011" y="261271"/>
                  <a:pt x="2646030" y="406756"/>
                </a:cubicBezTo>
                <a:lnTo>
                  <a:pt x="2632947" y="440649"/>
                </a:lnTo>
                <a:lnTo>
                  <a:pt x="2643876" y="417305"/>
                </a:lnTo>
                <a:cubicBezTo>
                  <a:pt x="2703832" y="302387"/>
                  <a:pt x="2778356" y="234445"/>
                  <a:pt x="2844756" y="247614"/>
                </a:cubicBezTo>
                <a:cubicBezTo>
                  <a:pt x="2906048" y="259770"/>
                  <a:pt x="2947362" y="338448"/>
                  <a:pt x="2962448" y="452023"/>
                </a:cubicBezTo>
                <a:lnTo>
                  <a:pt x="2963625" y="463388"/>
                </a:lnTo>
                <a:lnTo>
                  <a:pt x="2966155" y="458455"/>
                </a:lnTo>
                <a:lnTo>
                  <a:pt x="2977148" y="490468"/>
                </a:lnTo>
                <a:cubicBezTo>
                  <a:pt x="3002468" y="554610"/>
                  <a:pt x="3040005" y="596575"/>
                  <a:pt x="3087500" y="605995"/>
                </a:cubicBezTo>
                <a:cubicBezTo>
                  <a:pt x="3177545" y="623854"/>
                  <a:pt x="3279145" y="519928"/>
                  <a:pt x="3351122" y="353660"/>
                </a:cubicBezTo>
                <a:lnTo>
                  <a:pt x="3364206" y="319767"/>
                </a:lnTo>
                <a:lnTo>
                  <a:pt x="3353277" y="343111"/>
                </a:lnTo>
                <a:cubicBezTo>
                  <a:pt x="3293321" y="458029"/>
                  <a:pt x="3218797" y="525971"/>
                  <a:pt x="3152397" y="512802"/>
                </a:cubicBezTo>
                <a:cubicBezTo>
                  <a:pt x="3091105" y="500646"/>
                  <a:pt x="3049790" y="421967"/>
                  <a:pt x="3034704" y="308393"/>
                </a:cubicBezTo>
                <a:lnTo>
                  <a:pt x="3033528" y="297028"/>
                </a:lnTo>
                <a:lnTo>
                  <a:pt x="3030998" y="301961"/>
                </a:lnTo>
                <a:lnTo>
                  <a:pt x="3020004" y="269948"/>
                </a:lnTo>
                <a:cubicBezTo>
                  <a:pt x="2994684" y="205806"/>
                  <a:pt x="2957148" y="163840"/>
                  <a:pt x="2909652" y="154421"/>
                </a:cubicBezTo>
                <a:cubicBezTo>
                  <a:pt x="2898397" y="152188"/>
                  <a:pt x="2886961" y="151859"/>
                  <a:pt x="2875424" y="153316"/>
                </a:cubicBezTo>
                <a:close/>
                <a:moveTo>
                  <a:pt x="2355833" y="67225"/>
                </a:moveTo>
                <a:lnTo>
                  <a:pt x="2356123" y="84578"/>
                </a:lnTo>
                <a:cubicBezTo>
                  <a:pt x="2353412" y="172064"/>
                  <a:pt x="2325531" y="236889"/>
                  <a:pt x="2276570" y="251429"/>
                </a:cubicBezTo>
                <a:cubicBezTo>
                  <a:pt x="2231375" y="264851"/>
                  <a:pt x="2177845" y="232567"/>
                  <a:pt x="2130533" y="171028"/>
                </a:cubicBezTo>
                <a:lnTo>
                  <a:pt x="2126022" y="164758"/>
                </a:lnTo>
                <a:lnTo>
                  <a:pt x="2125935" y="168499"/>
                </a:lnTo>
                <a:lnTo>
                  <a:pt x="2108066" y="153414"/>
                </a:lnTo>
                <a:cubicBezTo>
                  <a:pt x="2070049" y="124291"/>
                  <a:pt x="2031074" y="112268"/>
                  <a:pt x="1996052" y="122669"/>
                </a:cubicBezTo>
                <a:cubicBezTo>
                  <a:pt x="1929656" y="142387"/>
                  <a:pt x="1895343" y="237389"/>
                  <a:pt x="1901352" y="359017"/>
                </a:cubicBezTo>
                <a:lnTo>
                  <a:pt x="1903645" y="383277"/>
                </a:lnTo>
                <a:lnTo>
                  <a:pt x="1903355" y="365925"/>
                </a:lnTo>
                <a:cubicBezTo>
                  <a:pt x="1906067" y="278438"/>
                  <a:pt x="1933947" y="213613"/>
                  <a:pt x="1982909" y="199073"/>
                </a:cubicBezTo>
                <a:cubicBezTo>
                  <a:pt x="2028104" y="185651"/>
                  <a:pt x="2081634" y="217935"/>
                  <a:pt x="2128946" y="279474"/>
                </a:cubicBezTo>
                <a:lnTo>
                  <a:pt x="2133456" y="285744"/>
                </a:lnTo>
                <a:lnTo>
                  <a:pt x="2133543" y="282003"/>
                </a:lnTo>
                <a:lnTo>
                  <a:pt x="2151412" y="297089"/>
                </a:lnTo>
                <a:cubicBezTo>
                  <a:pt x="2189430" y="326211"/>
                  <a:pt x="2228405" y="338234"/>
                  <a:pt x="2263427" y="327833"/>
                </a:cubicBezTo>
                <a:cubicBezTo>
                  <a:pt x="2329823" y="308116"/>
                  <a:pt x="2364136" y="213113"/>
                  <a:pt x="2358127" y="91485"/>
                </a:cubicBezTo>
                <a:close/>
                <a:moveTo>
                  <a:pt x="2316050" y="0"/>
                </a:moveTo>
                <a:cubicBezTo>
                  <a:pt x="3702257" y="0"/>
                  <a:pt x="4826000" y="1202640"/>
                  <a:pt x="4826000" y="2686172"/>
                </a:cubicBezTo>
                <a:cubicBezTo>
                  <a:pt x="4826000" y="4169704"/>
                  <a:pt x="3702257" y="5372344"/>
                  <a:pt x="2316050" y="5372344"/>
                </a:cubicBezTo>
                <a:lnTo>
                  <a:pt x="2155642" y="5363675"/>
                </a:lnTo>
                <a:lnTo>
                  <a:pt x="2262478" y="5345269"/>
                </a:lnTo>
                <a:cubicBezTo>
                  <a:pt x="3246459" y="5117974"/>
                  <a:pt x="3986644" y="4135164"/>
                  <a:pt x="3986644" y="2957203"/>
                </a:cubicBezTo>
                <a:cubicBezTo>
                  <a:pt x="3986644" y="1610958"/>
                  <a:pt x="3019870" y="519614"/>
                  <a:pt x="1827294" y="519614"/>
                </a:cubicBezTo>
                <a:cubicBezTo>
                  <a:pt x="1100570" y="519614"/>
                  <a:pt x="457691" y="924873"/>
                  <a:pt x="66332" y="1546115"/>
                </a:cubicBezTo>
                <a:lnTo>
                  <a:pt x="0" y="1671099"/>
                </a:lnTo>
                <a:lnTo>
                  <a:pt x="66989" y="1492344"/>
                </a:lnTo>
                <a:cubicBezTo>
                  <a:pt x="477696" y="607852"/>
                  <a:pt x="1330545" y="0"/>
                  <a:pt x="2316050" y="0"/>
                </a:cubicBezTo>
                <a:close/>
              </a:path>
            </a:pathLst>
          </a:custGeom>
          <a:gradFill>
            <a:gsLst>
              <a:gs pos="0">
                <a:srgbClr val="FFFFFF"/>
              </a:gs>
              <a:gs pos="7001">
                <a:srgbClr val="E6E6E6"/>
              </a:gs>
              <a:gs pos="32001">
                <a:srgbClr val="7D8496">
                  <a:lumMod val="60000"/>
                  <a:lumOff val="40000"/>
                </a:srgbClr>
              </a:gs>
              <a:gs pos="47000">
                <a:srgbClr val="E6E6E6"/>
              </a:gs>
              <a:gs pos="85001">
                <a:srgbClr val="7D8496">
                  <a:lumMod val="45000"/>
                  <a:lumOff val="55000"/>
                </a:srgbClr>
              </a:gs>
              <a:gs pos="100000">
                <a:srgbClr val="E6E6E6"/>
              </a:gs>
            </a:gsLst>
            <a:lin ang="5400000" scaled="0"/>
          </a:gradFill>
          <a:ln>
            <a:noFill/>
          </a:ln>
          <a:scene3d>
            <a:camera prst="orthographicFront"/>
            <a:lightRig rig="morning"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0" name="Forma libre 28"/>
          <p:cNvSpPr/>
          <p:nvPr/>
        </p:nvSpPr>
        <p:spPr>
          <a:xfrm rot="1426308">
            <a:off x="110201" y="2353906"/>
            <a:ext cx="1123841" cy="1501331"/>
          </a:xfrm>
          <a:custGeom>
            <a:avLst/>
            <a:gdLst>
              <a:gd name="connsiteX0" fmla="*/ 4047248 w 4826000"/>
              <a:gd name="connsiteY0" fmla="*/ 3700677 h 5372344"/>
              <a:gd name="connsiteX1" fmla="*/ 4066425 w 4826000"/>
              <a:gd name="connsiteY1" fmla="*/ 3712261 h 5372344"/>
              <a:gd name="connsiteX2" fmla="*/ 4194356 w 4826000"/>
              <a:gd name="connsiteY2" fmla="*/ 3912018 h 5372344"/>
              <a:gd name="connsiteX3" fmla="*/ 4006266 w 4826000"/>
              <a:gd name="connsiteY3" fmla="*/ 4013620 h 5372344"/>
              <a:gd name="connsiteX4" fmla="*/ 3996315 w 4826000"/>
              <a:gd name="connsiteY4" fmla="*/ 4014162 h 5372344"/>
              <a:gd name="connsiteX5" fmla="*/ 4000347 w 4826000"/>
              <a:gd name="connsiteY5" fmla="*/ 4016820 h 5372344"/>
              <a:gd name="connsiteX6" fmla="*/ 3971593 w 4826000"/>
              <a:gd name="connsiteY6" fmla="*/ 4025654 h 5372344"/>
              <a:gd name="connsiteX7" fmla="*/ 3861146 w 4826000"/>
              <a:gd name="connsiteY7" fmla="*/ 4124786 h 5372344"/>
              <a:gd name="connsiteX8" fmla="*/ 4054698 w 4826000"/>
              <a:gd name="connsiteY8" fmla="*/ 4388439 h 5372344"/>
              <a:gd name="connsiteX9" fmla="*/ 4082805 w 4826000"/>
              <a:gd name="connsiteY9" fmla="*/ 4402610 h 5372344"/>
              <a:gd name="connsiteX10" fmla="*/ 4063627 w 4826000"/>
              <a:gd name="connsiteY10" fmla="*/ 4391025 h 5372344"/>
              <a:gd name="connsiteX11" fmla="*/ 3935697 w 4826000"/>
              <a:gd name="connsiteY11" fmla="*/ 4191269 h 5372344"/>
              <a:gd name="connsiteX12" fmla="*/ 4123787 w 4826000"/>
              <a:gd name="connsiteY12" fmla="*/ 4089667 h 5372344"/>
              <a:gd name="connsiteX13" fmla="*/ 4133737 w 4826000"/>
              <a:gd name="connsiteY13" fmla="*/ 4089125 h 5372344"/>
              <a:gd name="connsiteX14" fmla="*/ 4129706 w 4826000"/>
              <a:gd name="connsiteY14" fmla="*/ 4086467 h 5372344"/>
              <a:gd name="connsiteX15" fmla="*/ 4158460 w 4826000"/>
              <a:gd name="connsiteY15" fmla="*/ 4077632 h 5372344"/>
              <a:gd name="connsiteX16" fmla="*/ 4268907 w 4826000"/>
              <a:gd name="connsiteY16" fmla="*/ 3978500 h 5372344"/>
              <a:gd name="connsiteX17" fmla="*/ 4075354 w 4826000"/>
              <a:gd name="connsiteY17" fmla="*/ 3714847 h 5372344"/>
              <a:gd name="connsiteX18" fmla="*/ 4272171 w 4826000"/>
              <a:gd name="connsiteY18" fmla="*/ 2659714 h 5372344"/>
              <a:gd name="connsiteX19" fmla="*/ 4301231 w 4826000"/>
              <a:gd name="connsiteY19" fmla="*/ 2666938 h 5372344"/>
              <a:gd name="connsiteX20" fmla="*/ 4539907 w 4826000"/>
              <a:gd name="connsiteY20" fmla="*/ 2858710 h 5372344"/>
              <a:gd name="connsiteX21" fmla="*/ 4333654 w 4826000"/>
              <a:gd name="connsiteY21" fmla="*/ 3040168 h 5372344"/>
              <a:gd name="connsiteX22" fmla="*/ 4320974 w 4826000"/>
              <a:gd name="connsiteY22" fmla="*/ 3044102 h 5372344"/>
              <a:gd name="connsiteX23" fmla="*/ 4327165 w 4826000"/>
              <a:gd name="connsiteY23" fmla="*/ 3045882 h 5372344"/>
              <a:gd name="connsiteX24" fmla="*/ 4293183 w 4826000"/>
              <a:gd name="connsiteY24" fmla="*/ 3065770 h 5372344"/>
              <a:gd name="connsiteX25" fmla="*/ 4186515 w 4826000"/>
              <a:gd name="connsiteY25" fmla="*/ 3218596 h 5372344"/>
              <a:gd name="connsiteX26" fmla="*/ 4533507 w 4826000"/>
              <a:gd name="connsiteY26" fmla="*/ 3463523 h 5372344"/>
              <a:gd name="connsiteX27" fmla="*/ 4575070 w 4826000"/>
              <a:gd name="connsiteY27" fmla="*/ 3470818 h 5372344"/>
              <a:gd name="connsiteX28" fmla="*/ 4546009 w 4826000"/>
              <a:gd name="connsiteY28" fmla="*/ 3463594 h 5372344"/>
              <a:gd name="connsiteX29" fmla="*/ 4307333 w 4826000"/>
              <a:gd name="connsiteY29" fmla="*/ 3271822 h 5372344"/>
              <a:gd name="connsiteX30" fmla="*/ 4513586 w 4826000"/>
              <a:gd name="connsiteY30" fmla="*/ 3090364 h 5372344"/>
              <a:gd name="connsiteX31" fmla="*/ 4526266 w 4826000"/>
              <a:gd name="connsiteY31" fmla="*/ 3086430 h 5372344"/>
              <a:gd name="connsiteX32" fmla="*/ 4520076 w 4826000"/>
              <a:gd name="connsiteY32" fmla="*/ 3084650 h 5372344"/>
              <a:gd name="connsiteX33" fmla="*/ 4554058 w 4826000"/>
              <a:gd name="connsiteY33" fmla="*/ 3064762 h 5372344"/>
              <a:gd name="connsiteX34" fmla="*/ 4660725 w 4826000"/>
              <a:gd name="connsiteY34" fmla="*/ 2911936 h 5372344"/>
              <a:gd name="connsiteX35" fmla="*/ 4313734 w 4826000"/>
              <a:gd name="connsiteY35" fmla="*/ 2667010 h 5372344"/>
              <a:gd name="connsiteX36" fmla="*/ 4212748 w 4826000"/>
              <a:gd name="connsiteY36" fmla="*/ 1531331 h 5372344"/>
              <a:gd name="connsiteX37" fmla="*/ 3843518 w 4826000"/>
              <a:gd name="connsiteY37" fmla="*/ 1684395 h 5372344"/>
              <a:gd name="connsiteX38" fmla="*/ 3800017 w 4826000"/>
              <a:gd name="connsiteY38" fmla="*/ 1715547 h 5372344"/>
              <a:gd name="connsiteX39" fmla="*/ 3832118 w 4826000"/>
              <a:gd name="connsiteY39" fmla="*/ 1695481 h 5372344"/>
              <a:gd name="connsiteX40" fmla="*/ 4200875 w 4826000"/>
              <a:gd name="connsiteY40" fmla="*/ 1637676 h 5372344"/>
              <a:gd name="connsiteX41" fmla="*/ 4157750 w 4826000"/>
              <a:gd name="connsiteY41" fmla="*/ 1968114 h 5372344"/>
              <a:gd name="connsiteX42" fmla="*/ 4149367 w 4826000"/>
              <a:gd name="connsiteY42" fmla="*/ 1982595 h 5372344"/>
              <a:gd name="connsiteX43" fmla="*/ 4156396 w 4826000"/>
              <a:gd name="connsiteY43" fmla="*/ 1978515 h 5372344"/>
              <a:gd name="connsiteX44" fmla="*/ 4141348 w 4826000"/>
              <a:gd name="connsiteY44" fmla="*/ 2024871 h 5372344"/>
              <a:gd name="connsiteX45" fmla="*/ 4165855 w 4826000"/>
              <a:gd name="connsiteY45" fmla="*/ 2243414 h 5372344"/>
              <a:gd name="connsiteX46" fmla="*/ 4675076 w 4826000"/>
              <a:gd name="connsiteY46" fmla="*/ 2132009 h 5372344"/>
              <a:gd name="connsiteX47" fmla="*/ 4718577 w 4826000"/>
              <a:gd name="connsiteY47" fmla="*/ 2100857 h 5372344"/>
              <a:gd name="connsiteX48" fmla="*/ 4686477 w 4826000"/>
              <a:gd name="connsiteY48" fmla="*/ 2120923 h 5372344"/>
              <a:gd name="connsiteX49" fmla="*/ 4317720 w 4826000"/>
              <a:gd name="connsiteY49" fmla="*/ 2178728 h 5372344"/>
              <a:gd name="connsiteX50" fmla="*/ 4360845 w 4826000"/>
              <a:gd name="connsiteY50" fmla="*/ 1848290 h 5372344"/>
              <a:gd name="connsiteX51" fmla="*/ 4369227 w 4826000"/>
              <a:gd name="connsiteY51" fmla="*/ 1833810 h 5372344"/>
              <a:gd name="connsiteX52" fmla="*/ 4362198 w 4826000"/>
              <a:gd name="connsiteY52" fmla="*/ 1837889 h 5372344"/>
              <a:gd name="connsiteX53" fmla="*/ 4377247 w 4826000"/>
              <a:gd name="connsiteY53" fmla="*/ 1791533 h 5372344"/>
              <a:gd name="connsiteX54" fmla="*/ 4352739 w 4826000"/>
              <a:gd name="connsiteY54" fmla="*/ 1572990 h 5372344"/>
              <a:gd name="connsiteX55" fmla="*/ 4212748 w 4826000"/>
              <a:gd name="connsiteY55" fmla="*/ 1531331 h 5372344"/>
              <a:gd name="connsiteX56" fmla="*/ 3677143 w 4826000"/>
              <a:gd name="connsiteY56" fmla="*/ 708040 h 5372344"/>
              <a:gd name="connsiteX57" fmla="*/ 3344042 w 4826000"/>
              <a:gd name="connsiteY57" fmla="*/ 851722 h 5372344"/>
              <a:gd name="connsiteX58" fmla="*/ 3312149 w 4826000"/>
              <a:gd name="connsiteY58" fmla="*/ 879354 h 5372344"/>
              <a:gd name="connsiteX59" fmla="*/ 3336095 w 4826000"/>
              <a:gd name="connsiteY59" fmla="*/ 861374 h 5372344"/>
              <a:gd name="connsiteX60" fmla="*/ 3635489 w 4826000"/>
              <a:gd name="connsiteY60" fmla="*/ 797296 h 5372344"/>
              <a:gd name="connsiteX61" fmla="*/ 3646047 w 4826000"/>
              <a:gd name="connsiteY61" fmla="*/ 1071807 h 5372344"/>
              <a:gd name="connsiteX62" fmla="*/ 3641095 w 4826000"/>
              <a:gd name="connsiteY62" fmla="*/ 1084125 h 5372344"/>
              <a:gd name="connsiteX63" fmla="*/ 3646382 w 4826000"/>
              <a:gd name="connsiteY63" fmla="*/ 1080447 h 5372344"/>
              <a:gd name="connsiteX64" fmla="*/ 3640359 w 4826000"/>
              <a:gd name="connsiteY64" fmla="*/ 1119357 h 5372344"/>
              <a:gd name="connsiteX65" fmla="*/ 3691566 w 4826000"/>
              <a:gd name="connsiteY65" fmla="*/ 1298554 h 5372344"/>
              <a:gd name="connsiteX66" fmla="*/ 4100557 w 4826000"/>
              <a:gd name="connsiteY66" fmla="*/ 1184015 h 5372344"/>
              <a:gd name="connsiteX67" fmla="*/ 4132449 w 4826000"/>
              <a:gd name="connsiteY67" fmla="*/ 1156382 h 5372344"/>
              <a:gd name="connsiteX68" fmla="*/ 4108504 w 4826000"/>
              <a:gd name="connsiteY68" fmla="*/ 1174363 h 5372344"/>
              <a:gd name="connsiteX69" fmla="*/ 3809109 w 4826000"/>
              <a:gd name="connsiteY69" fmla="*/ 1238441 h 5372344"/>
              <a:gd name="connsiteX70" fmla="*/ 3798552 w 4826000"/>
              <a:gd name="connsiteY70" fmla="*/ 963930 h 5372344"/>
              <a:gd name="connsiteX71" fmla="*/ 3803504 w 4826000"/>
              <a:gd name="connsiteY71" fmla="*/ 951612 h 5372344"/>
              <a:gd name="connsiteX72" fmla="*/ 3798216 w 4826000"/>
              <a:gd name="connsiteY72" fmla="*/ 955290 h 5372344"/>
              <a:gd name="connsiteX73" fmla="*/ 3804240 w 4826000"/>
              <a:gd name="connsiteY73" fmla="*/ 916380 h 5372344"/>
              <a:gd name="connsiteX74" fmla="*/ 3753032 w 4826000"/>
              <a:gd name="connsiteY74" fmla="*/ 737183 h 5372344"/>
              <a:gd name="connsiteX75" fmla="*/ 3677143 w 4826000"/>
              <a:gd name="connsiteY75" fmla="*/ 708040 h 5372344"/>
              <a:gd name="connsiteX76" fmla="*/ 2875424 w 4826000"/>
              <a:gd name="connsiteY76" fmla="*/ 153316 h 5372344"/>
              <a:gd name="connsiteX77" fmla="*/ 2646030 w 4826000"/>
              <a:gd name="connsiteY77" fmla="*/ 406756 h 5372344"/>
              <a:gd name="connsiteX78" fmla="*/ 2632947 w 4826000"/>
              <a:gd name="connsiteY78" fmla="*/ 440649 h 5372344"/>
              <a:gd name="connsiteX79" fmla="*/ 2643876 w 4826000"/>
              <a:gd name="connsiteY79" fmla="*/ 417305 h 5372344"/>
              <a:gd name="connsiteX80" fmla="*/ 2844756 w 4826000"/>
              <a:gd name="connsiteY80" fmla="*/ 247614 h 5372344"/>
              <a:gd name="connsiteX81" fmla="*/ 2962448 w 4826000"/>
              <a:gd name="connsiteY81" fmla="*/ 452023 h 5372344"/>
              <a:gd name="connsiteX82" fmla="*/ 2963625 w 4826000"/>
              <a:gd name="connsiteY82" fmla="*/ 463388 h 5372344"/>
              <a:gd name="connsiteX83" fmla="*/ 2966155 w 4826000"/>
              <a:gd name="connsiteY83" fmla="*/ 458455 h 5372344"/>
              <a:gd name="connsiteX84" fmla="*/ 2977148 w 4826000"/>
              <a:gd name="connsiteY84" fmla="*/ 490468 h 5372344"/>
              <a:gd name="connsiteX85" fmla="*/ 3087500 w 4826000"/>
              <a:gd name="connsiteY85" fmla="*/ 605995 h 5372344"/>
              <a:gd name="connsiteX86" fmla="*/ 3351122 w 4826000"/>
              <a:gd name="connsiteY86" fmla="*/ 353660 h 5372344"/>
              <a:gd name="connsiteX87" fmla="*/ 3364206 w 4826000"/>
              <a:gd name="connsiteY87" fmla="*/ 319767 h 5372344"/>
              <a:gd name="connsiteX88" fmla="*/ 3353277 w 4826000"/>
              <a:gd name="connsiteY88" fmla="*/ 343111 h 5372344"/>
              <a:gd name="connsiteX89" fmla="*/ 3152397 w 4826000"/>
              <a:gd name="connsiteY89" fmla="*/ 512802 h 5372344"/>
              <a:gd name="connsiteX90" fmla="*/ 3034704 w 4826000"/>
              <a:gd name="connsiteY90" fmla="*/ 308393 h 5372344"/>
              <a:gd name="connsiteX91" fmla="*/ 3033528 w 4826000"/>
              <a:gd name="connsiteY91" fmla="*/ 297028 h 5372344"/>
              <a:gd name="connsiteX92" fmla="*/ 3030998 w 4826000"/>
              <a:gd name="connsiteY92" fmla="*/ 301961 h 5372344"/>
              <a:gd name="connsiteX93" fmla="*/ 3020004 w 4826000"/>
              <a:gd name="connsiteY93" fmla="*/ 269948 h 5372344"/>
              <a:gd name="connsiteX94" fmla="*/ 2909652 w 4826000"/>
              <a:gd name="connsiteY94" fmla="*/ 154421 h 5372344"/>
              <a:gd name="connsiteX95" fmla="*/ 2875424 w 4826000"/>
              <a:gd name="connsiteY95" fmla="*/ 153316 h 5372344"/>
              <a:gd name="connsiteX96" fmla="*/ 2355833 w 4826000"/>
              <a:gd name="connsiteY96" fmla="*/ 67225 h 5372344"/>
              <a:gd name="connsiteX97" fmla="*/ 2356123 w 4826000"/>
              <a:gd name="connsiteY97" fmla="*/ 84578 h 5372344"/>
              <a:gd name="connsiteX98" fmla="*/ 2276570 w 4826000"/>
              <a:gd name="connsiteY98" fmla="*/ 251429 h 5372344"/>
              <a:gd name="connsiteX99" fmla="*/ 2130533 w 4826000"/>
              <a:gd name="connsiteY99" fmla="*/ 171028 h 5372344"/>
              <a:gd name="connsiteX100" fmla="*/ 2126022 w 4826000"/>
              <a:gd name="connsiteY100" fmla="*/ 164758 h 5372344"/>
              <a:gd name="connsiteX101" fmla="*/ 2125935 w 4826000"/>
              <a:gd name="connsiteY101" fmla="*/ 168499 h 5372344"/>
              <a:gd name="connsiteX102" fmla="*/ 2108066 w 4826000"/>
              <a:gd name="connsiteY102" fmla="*/ 153414 h 5372344"/>
              <a:gd name="connsiteX103" fmla="*/ 1996052 w 4826000"/>
              <a:gd name="connsiteY103" fmla="*/ 122669 h 5372344"/>
              <a:gd name="connsiteX104" fmla="*/ 1901352 w 4826000"/>
              <a:gd name="connsiteY104" fmla="*/ 359017 h 5372344"/>
              <a:gd name="connsiteX105" fmla="*/ 1903645 w 4826000"/>
              <a:gd name="connsiteY105" fmla="*/ 383277 h 5372344"/>
              <a:gd name="connsiteX106" fmla="*/ 1903355 w 4826000"/>
              <a:gd name="connsiteY106" fmla="*/ 365925 h 5372344"/>
              <a:gd name="connsiteX107" fmla="*/ 1982909 w 4826000"/>
              <a:gd name="connsiteY107" fmla="*/ 199073 h 5372344"/>
              <a:gd name="connsiteX108" fmla="*/ 2128946 w 4826000"/>
              <a:gd name="connsiteY108" fmla="*/ 279474 h 5372344"/>
              <a:gd name="connsiteX109" fmla="*/ 2133456 w 4826000"/>
              <a:gd name="connsiteY109" fmla="*/ 285744 h 5372344"/>
              <a:gd name="connsiteX110" fmla="*/ 2133543 w 4826000"/>
              <a:gd name="connsiteY110" fmla="*/ 282003 h 5372344"/>
              <a:gd name="connsiteX111" fmla="*/ 2151412 w 4826000"/>
              <a:gd name="connsiteY111" fmla="*/ 297089 h 5372344"/>
              <a:gd name="connsiteX112" fmla="*/ 2263427 w 4826000"/>
              <a:gd name="connsiteY112" fmla="*/ 327833 h 5372344"/>
              <a:gd name="connsiteX113" fmla="*/ 2358127 w 4826000"/>
              <a:gd name="connsiteY113" fmla="*/ 91485 h 5372344"/>
              <a:gd name="connsiteX114" fmla="*/ 2316050 w 4826000"/>
              <a:gd name="connsiteY114" fmla="*/ 0 h 5372344"/>
              <a:gd name="connsiteX115" fmla="*/ 4826000 w 4826000"/>
              <a:gd name="connsiteY115" fmla="*/ 2686172 h 5372344"/>
              <a:gd name="connsiteX116" fmla="*/ 2316050 w 4826000"/>
              <a:gd name="connsiteY116" fmla="*/ 5372344 h 5372344"/>
              <a:gd name="connsiteX117" fmla="*/ 2155642 w 4826000"/>
              <a:gd name="connsiteY117" fmla="*/ 5363675 h 5372344"/>
              <a:gd name="connsiteX118" fmla="*/ 2262478 w 4826000"/>
              <a:gd name="connsiteY118" fmla="*/ 5345269 h 5372344"/>
              <a:gd name="connsiteX119" fmla="*/ 3986644 w 4826000"/>
              <a:gd name="connsiteY119" fmla="*/ 2957203 h 5372344"/>
              <a:gd name="connsiteX120" fmla="*/ 1827294 w 4826000"/>
              <a:gd name="connsiteY120" fmla="*/ 519614 h 5372344"/>
              <a:gd name="connsiteX121" fmla="*/ 66332 w 4826000"/>
              <a:gd name="connsiteY121" fmla="*/ 1546115 h 5372344"/>
              <a:gd name="connsiteX122" fmla="*/ 0 w 4826000"/>
              <a:gd name="connsiteY122" fmla="*/ 1671099 h 5372344"/>
              <a:gd name="connsiteX123" fmla="*/ 66989 w 4826000"/>
              <a:gd name="connsiteY123" fmla="*/ 1492344 h 5372344"/>
              <a:gd name="connsiteX124" fmla="*/ 2316050 w 4826000"/>
              <a:gd name="connsiteY124" fmla="*/ 0 h 5372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Lst>
            <a:rect l="l" t="t" r="r" b="b"/>
            <a:pathLst>
              <a:path w="4826000" h="5372344">
                <a:moveTo>
                  <a:pt x="4047248" y="3700677"/>
                </a:moveTo>
                <a:lnTo>
                  <a:pt x="4066425" y="3712261"/>
                </a:lnTo>
                <a:cubicBezTo>
                  <a:pt x="4160251" y="3775146"/>
                  <a:pt x="4212031" y="3849507"/>
                  <a:pt x="4194356" y="3912018"/>
                </a:cubicBezTo>
                <a:cubicBezTo>
                  <a:pt x="4178040" y="3969720"/>
                  <a:pt x="4106019" y="4005034"/>
                  <a:pt x="4006266" y="4013620"/>
                </a:cubicBezTo>
                <a:lnTo>
                  <a:pt x="3996315" y="4014162"/>
                </a:lnTo>
                <a:lnTo>
                  <a:pt x="4000347" y="4016820"/>
                </a:lnTo>
                <a:lnTo>
                  <a:pt x="3971593" y="4025654"/>
                </a:lnTo>
                <a:cubicBezTo>
                  <a:pt x="3913668" y="4046488"/>
                  <a:pt x="3873789" y="4080072"/>
                  <a:pt x="3861146" y="4124786"/>
                </a:cubicBezTo>
                <a:cubicBezTo>
                  <a:pt x="3837176" y="4209557"/>
                  <a:pt x="3917550" y="4311508"/>
                  <a:pt x="4054698" y="4388439"/>
                </a:cubicBezTo>
                <a:lnTo>
                  <a:pt x="4082805" y="4402610"/>
                </a:lnTo>
                <a:lnTo>
                  <a:pt x="4063627" y="4391025"/>
                </a:lnTo>
                <a:cubicBezTo>
                  <a:pt x="3969801" y="4328140"/>
                  <a:pt x="3918022" y="4253780"/>
                  <a:pt x="3935697" y="4191269"/>
                </a:cubicBezTo>
                <a:cubicBezTo>
                  <a:pt x="3952013" y="4133567"/>
                  <a:pt x="4024033" y="4098252"/>
                  <a:pt x="4123787" y="4089667"/>
                </a:cubicBezTo>
                <a:lnTo>
                  <a:pt x="4133737" y="4089125"/>
                </a:lnTo>
                <a:lnTo>
                  <a:pt x="4129706" y="4086467"/>
                </a:lnTo>
                <a:lnTo>
                  <a:pt x="4158460" y="4077632"/>
                </a:lnTo>
                <a:cubicBezTo>
                  <a:pt x="4216385" y="4056798"/>
                  <a:pt x="4256264" y="4023214"/>
                  <a:pt x="4268907" y="3978500"/>
                </a:cubicBezTo>
                <a:cubicBezTo>
                  <a:pt x="4292876" y="3893730"/>
                  <a:pt x="4212502" y="3791779"/>
                  <a:pt x="4075354" y="3714847"/>
                </a:cubicBezTo>
                <a:close/>
                <a:moveTo>
                  <a:pt x="4272171" y="2659714"/>
                </a:moveTo>
                <a:lnTo>
                  <a:pt x="4301231" y="2666938"/>
                </a:lnTo>
                <a:cubicBezTo>
                  <a:pt x="4445679" y="2709558"/>
                  <a:pt x="4539907" y="2779568"/>
                  <a:pt x="4539907" y="2858710"/>
                </a:cubicBezTo>
                <a:cubicBezTo>
                  <a:pt x="4539907" y="2931764"/>
                  <a:pt x="4459618" y="2997037"/>
                  <a:pt x="4333654" y="3040168"/>
                </a:cubicBezTo>
                <a:lnTo>
                  <a:pt x="4320974" y="3044102"/>
                </a:lnTo>
                <a:lnTo>
                  <a:pt x="4327165" y="3045882"/>
                </a:lnTo>
                <a:lnTo>
                  <a:pt x="4293183" y="3065770"/>
                </a:lnTo>
                <a:cubicBezTo>
                  <a:pt x="4225838" y="3109395"/>
                  <a:pt x="4186515" y="3161986"/>
                  <a:pt x="4186515" y="3218596"/>
                </a:cubicBezTo>
                <a:cubicBezTo>
                  <a:pt x="4186515" y="3325919"/>
                  <a:pt x="4327849" y="3418796"/>
                  <a:pt x="4533507" y="3463523"/>
                </a:cubicBezTo>
                <a:lnTo>
                  <a:pt x="4575070" y="3470818"/>
                </a:lnTo>
                <a:lnTo>
                  <a:pt x="4546009" y="3463594"/>
                </a:lnTo>
                <a:cubicBezTo>
                  <a:pt x="4401562" y="3420975"/>
                  <a:pt x="4307333" y="3350964"/>
                  <a:pt x="4307333" y="3271822"/>
                </a:cubicBezTo>
                <a:cubicBezTo>
                  <a:pt x="4307333" y="3198769"/>
                  <a:pt x="4387622" y="3133495"/>
                  <a:pt x="4513586" y="3090364"/>
                </a:cubicBezTo>
                <a:lnTo>
                  <a:pt x="4526266" y="3086430"/>
                </a:lnTo>
                <a:lnTo>
                  <a:pt x="4520076" y="3084650"/>
                </a:lnTo>
                <a:lnTo>
                  <a:pt x="4554058" y="3064762"/>
                </a:lnTo>
                <a:cubicBezTo>
                  <a:pt x="4621402" y="3021137"/>
                  <a:pt x="4660725" y="2968546"/>
                  <a:pt x="4660725" y="2911936"/>
                </a:cubicBezTo>
                <a:cubicBezTo>
                  <a:pt x="4660725" y="2804613"/>
                  <a:pt x="4519391" y="2711736"/>
                  <a:pt x="4313734" y="2667010"/>
                </a:cubicBezTo>
                <a:close/>
                <a:moveTo>
                  <a:pt x="4212748" y="1531331"/>
                </a:moveTo>
                <a:cubicBezTo>
                  <a:pt x="4113268" y="1538021"/>
                  <a:pt x="3982329" y="1592412"/>
                  <a:pt x="3843518" y="1684395"/>
                </a:cubicBezTo>
                <a:lnTo>
                  <a:pt x="3800017" y="1715547"/>
                </a:lnTo>
                <a:lnTo>
                  <a:pt x="3832118" y="1695481"/>
                </a:lnTo>
                <a:cubicBezTo>
                  <a:pt x="3997004" y="1601164"/>
                  <a:pt x="4138064" y="1573737"/>
                  <a:pt x="4200875" y="1637676"/>
                </a:cubicBezTo>
                <a:cubicBezTo>
                  <a:pt x="4258854" y="1696696"/>
                  <a:pt x="4237809" y="1820994"/>
                  <a:pt x="4157750" y="1968114"/>
                </a:cubicBezTo>
                <a:lnTo>
                  <a:pt x="4149367" y="1982595"/>
                </a:lnTo>
                <a:lnTo>
                  <a:pt x="4156396" y="1978515"/>
                </a:lnTo>
                <a:lnTo>
                  <a:pt x="4141348" y="2024871"/>
                </a:lnTo>
                <a:cubicBezTo>
                  <a:pt x="4114867" y="2120142"/>
                  <a:pt x="4120927" y="2197679"/>
                  <a:pt x="4165855" y="2243414"/>
                </a:cubicBezTo>
                <a:cubicBezTo>
                  <a:pt x="4251032" y="2330121"/>
                  <a:pt x="4452980" y="2279182"/>
                  <a:pt x="4675076" y="2132009"/>
                </a:cubicBezTo>
                <a:lnTo>
                  <a:pt x="4718577" y="2100857"/>
                </a:lnTo>
                <a:lnTo>
                  <a:pt x="4686477" y="2120923"/>
                </a:lnTo>
                <a:cubicBezTo>
                  <a:pt x="4521590" y="2215240"/>
                  <a:pt x="4380530" y="2242667"/>
                  <a:pt x="4317720" y="2178728"/>
                </a:cubicBezTo>
                <a:cubicBezTo>
                  <a:pt x="4259741" y="2119708"/>
                  <a:pt x="4280785" y="1995410"/>
                  <a:pt x="4360845" y="1848290"/>
                </a:cubicBezTo>
                <a:lnTo>
                  <a:pt x="4369227" y="1833810"/>
                </a:lnTo>
                <a:lnTo>
                  <a:pt x="4362198" y="1837889"/>
                </a:lnTo>
                <a:lnTo>
                  <a:pt x="4377247" y="1791533"/>
                </a:lnTo>
                <a:cubicBezTo>
                  <a:pt x="4403727" y="1696263"/>
                  <a:pt x="4397668" y="1618725"/>
                  <a:pt x="4352739" y="1572990"/>
                </a:cubicBezTo>
                <a:cubicBezTo>
                  <a:pt x="4320798" y="1540475"/>
                  <a:pt x="4272436" y="1527317"/>
                  <a:pt x="4212748" y="1531331"/>
                </a:cubicBezTo>
                <a:close/>
                <a:moveTo>
                  <a:pt x="3677143" y="708040"/>
                </a:moveTo>
                <a:cubicBezTo>
                  <a:pt x="3588963" y="699958"/>
                  <a:pt x="3467418" y="753260"/>
                  <a:pt x="3344042" y="851722"/>
                </a:cubicBezTo>
                <a:lnTo>
                  <a:pt x="3312149" y="879354"/>
                </a:lnTo>
                <a:lnTo>
                  <a:pt x="3336095" y="861374"/>
                </a:lnTo>
                <a:cubicBezTo>
                  <a:pt x="3460326" y="776238"/>
                  <a:pt x="3574105" y="747342"/>
                  <a:pt x="3635489" y="797296"/>
                </a:cubicBezTo>
                <a:cubicBezTo>
                  <a:pt x="3692151" y="843407"/>
                  <a:pt x="3692101" y="946882"/>
                  <a:pt x="3646047" y="1071807"/>
                </a:cubicBezTo>
                <a:lnTo>
                  <a:pt x="3641095" y="1084125"/>
                </a:lnTo>
                <a:lnTo>
                  <a:pt x="3646382" y="1080447"/>
                </a:lnTo>
                <a:lnTo>
                  <a:pt x="3640359" y="1119357"/>
                </a:lnTo>
                <a:cubicBezTo>
                  <a:pt x="3631688" y="1199127"/>
                  <a:pt x="3647658" y="1262822"/>
                  <a:pt x="3691566" y="1298554"/>
                </a:cubicBezTo>
                <a:cubicBezTo>
                  <a:pt x="3774809" y="1366295"/>
                  <a:pt x="3936055" y="1315297"/>
                  <a:pt x="4100557" y="1184015"/>
                </a:cubicBezTo>
                <a:lnTo>
                  <a:pt x="4132449" y="1156382"/>
                </a:lnTo>
                <a:lnTo>
                  <a:pt x="4108504" y="1174363"/>
                </a:lnTo>
                <a:cubicBezTo>
                  <a:pt x="3984272" y="1259499"/>
                  <a:pt x="3870494" y="1288394"/>
                  <a:pt x="3809109" y="1238441"/>
                </a:cubicBezTo>
                <a:cubicBezTo>
                  <a:pt x="3752447" y="1192329"/>
                  <a:pt x="3752498" y="1088855"/>
                  <a:pt x="3798552" y="963930"/>
                </a:cubicBezTo>
                <a:lnTo>
                  <a:pt x="3803504" y="951612"/>
                </a:lnTo>
                <a:lnTo>
                  <a:pt x="3798216" y="955290"/>
                </a:lnTo>
                <a:lnTo>
                  <a:pt x="3804240" y="916380"/>
                </a:lnTo>
                <a:cubicBezTo>
                  <a:pt x="3812911" y="836610"/>
                  <a:pt x="3796940" y="772915"/>
                  <a:pt x="3753032" y="737183"/>
                </a:cubicBezTo>
                <a:cubicBezTo>
                  <a:pt x="3732222" y="720248"/>
                  <a:pt x="3706536" y="710734"/>
                  <a:pt x="3677143" y="708040"/>
                </a:cubicBezTo>
                <a:close/>
                <a:moveTo>
                  <a:pt x="2875424" y="153316"/>
                </a:moveTo>
                <a:cubicBezTo>
                  <a:pt x="2794671" y="163518"/>
                  <a:pt x="2709011" y="261271"/>
                  <a:pt x="2646030" y="406756"/>
                </a:cubicBezTo>
                <a:lnTo>
                  <a:pt x="2632947" y="440649"/>
                </a:lnTo>
                <a:lnTo>
                  <a:pt x="2643876" y="417305"/>
                </a:lnTo>
                <a:cubicBezTo>
                  <a:pt x="2703832" y="302387"/>
                  <a:pt x="2778356" y="234445"/>
                  <a:pt x="2844756" y="247614"/>
                </a:cubicBezTo>
                <a:cubicBezTo>
                  <a:pt x="2906048" y="259770"/>
                  <a:pt x="2947362" y="338448"/>
                  <a:pt x="2962448" y="452023"/>
                </a:cubicBezTo>
                <a:lnTo>
                  <a:pt x="2963625" y="463388"/>
                </a:lnTo>
                <a:lnTo>
                  <a:pt x="2966155" y="458455"/>
                </a:lnTo>
                <a:lnTo>
                  <a:pt x="2977148" y="490468"/>
                </a:lnTo>
                <a:cubicBezTo>
                  <a:pt x="3002468" y="554610"/>
                  <a:pt x="3040005" y="596575"/>
                  <a:pt x="3087500" y="605995"/>
                </a:cubicBezTo>
                <a:cubicBezTo>
                  <a:pt x="3177545" y="623854"/>
                  <a:pt x="3279145" y="519928"/>
                  <a:pt x="3351122" y="353660"/>
                </a:cubicBezTo>
                <a:lnTo>
                  <a:pt x="3364206" y="319767"/>
                </a:lnTo>
                <a:lnTo>
                  <a:pt x="3353277" y="343111"/>
                </a:lnTo>
                <a:cubicBezTo>
                  <a:pt x="3293321" y="458029"/>
                  <a:pt x="3218797" y="525971"/>
                  <a:pt x="3152397" y="512802"/>
                </a:cubicBezTo>
                <a:cubicBezTo>
                  <a:pt x="3091105" y="500646"/>
                  <a:pt x="3049790" y="421967"/>
                  <a:pt x="3034704" y="308393"/>
                </a:cubicBezTo>
                <a:lnTo>
                  <a:pt x="3033528" y="297028"/>
                </a:lnTo>
                <a:lnTo>
                  <a:pt x="3030998" y="301961"/>
                </a:lnTo>
                <a:lnTo>
                  <a:pt x="3020004" y="269948"/>
                </a:lnTo>
                <a:cubicBezTo>
                  <a:pt x="2994684" y="205806"/>
                  <a:pt x="2957148" y="163840"/>
                  <a:pt x="2909652" y="154421"/>
                </a:cubicBezTo>
                <a:cubicBezTo>
                  <a:pt x="2898397" y="152188"/>
                  <a:pt x="2886961" y="151859"/>
                  <a:pt x="2875424" y="153316"/>
                </a:cubicBezTo>
                <a:close/>
                <a:moveTo>
                  <a:pt x="2355833" y="67225"/>
                </a:moveTo>
                <a:lnTo>
                  <a:pt x="2356123" y="84578"/>
                </a:lnTo>
                <a:cubicBezTo>
                  <a:pt x="2353412" y="172064"/>
                  <a:pt x="2325531" y="236889"/>
                  <a:pt x="2276570" y="251429"/>
                </a:cubicBezTo>
                <a:cubicBezTo>
                  <a:pt x="2231375" y="264851"/>
                  <a:pt x="2177845" y="232567"/>
                  <a:pt x="2130533" y="171028"/>
                </a:cubicBezTo>
                <a:lnTo>
                  <a:pt x="2126022" y="164758"/>
                </a:lnTo>
                <a:lnTo>
                  <a:pt x="2125935" y="168499"/>
                </a:lnTo>
                <a:lnTo>
                  <a:pt x="2108066" y="153414"/>
                </a:lnTo>
                <a:cubicBezTo>
                  <a:pt x="2070049" y="124291"/>
                  <a:pt x="2031074" y="112268"/>
                  <a:pt x="1996052" y="122669"/>
                </a:cubicBezTo>
                <a:cubicBezTo>
                  <a:pt x="1929656" y="142387"/>
                  <a:pt x="1895343" y="237389"/>
                  <a:pt x="1901352" y="359017"/>
                </a:cubicBezTo>
                <a:lnTo>
                  <a:pt x="1903645" y="383277"/>
                </a:lnTo>
                <a:lnTo>
                  <a:pt x="1903355" y="365925"/>
                </a:lnTo>
                <a:cubicBezTo>
                  <a:pt x="1906067" y="278438"/>
                  <a:pt x="1933947" y="213613"/>
                  <a:pt x="1982909" y="199073"/>
                </a:cubicBezTo>
                <a:cubicBezTo>
                  <a:pt x="2028104" y="185651"/>
                  <a:pt x="2081634" y="217935"/>
                  <a:pt x="2128946" y="279474"/>
                </a:cubicBezTo>
                <a:lnTo>
                  <a:pt x="2133456" y="285744"/>
                </a:lnTo>
                <a:lnTo>
                  <a:pt x="2133543" y="282003"/>
                </a:lnTo>
                <a:lnTo>
                  <a:pt x="2151412" y="297089"/>
                </a:lnTo>
                <a:cubicBezTo>
                  <a:pt x="2189430" y="326211"/>
                  <a:pt x="2228405" y="338234"/>
                  <a:pt x="2263427" y="327833"/>
                </a:cubicBezTo>
                <a:cubicBezTo>
                  <a:pt x="2329823" y="308116"/>
                  <a:pt x="2364136" y="213113"/>
                  <a:pt x="2358127" y="91485"/>
                </a:cubicBezTo>
                <a:close/>
                <a:moveTo>
                  <a:pt x="2316050" y="0"/>
                </a:moveTo>
                <a:cubicBezTo>
                  <a:pt x="3702257" y="0"/>
                  <a:pt x="4826000" y="1202640"/>
                  <a:pt x="4826000" y="2686172"/>
                </a:cubicBezTo>
                <a:cubicBezTo>
                  <a:pt x="4826000" y="4169704"/>
                  <a:pt x="3702257" y="5372344"/>
                  <a:pt x="2316050" y="5372344"/>
                </a:cubicBezTo>
                <a:lnTo>
                  <a:pt x="2155642" y="5363675"/>
                </a:lnTo>
                <a:lnTo>
                  <a:pt x="2262478" y="5345269"/>
                </a:lnTo>
                <a:cubicBezTo>
                  <a:pt x="3246459" y="5117974"/>
                  <a:pt x="3986644" y="4135164"/>
                  <a:pt x="3986644" y="2957203"/>
                </a:cubicBezTo>
                <a:cubicBezTo>
                  <a:pt x="3986644" y="1610958"/>
                  <a:pt x="3019870" y="519614"/>
                  <a:pt x="1827294" y="519614"/>
                </a:cubicBezTo>
                <a:cubicBezTo>
                  <a:pt x="1100570" y="519614"/>
                  <a:pt x="457691" y="924873"/>
                  <a:pt x="66332" y="1546115"/>
                </a:cubicBezTo>
                <a:lnTo>
                  <a:pt x="0" y="1671099"/>
                </a:lnTo>
                <a:lnTo>
                  <a:pt x="66989" y="1492344"/>
                </a:lnTo>
                <a:cubicBezTo>
                  <a:pt x="477696" y="607852"/>
                  <a:pt x="1330545" y="0"/>
                  <a:pt x="2316050" y="0"/>
                </a:cubicBezTo>
                <a:close/>
              </a:path>
            </a:pathLst>
          </a:custGeom>
          <a:gradFill>
            <a:gsLst>
              <a:gs pos="0">
                <a:srgbClr val="FFFFFF"/>
              </a:gs>
              <a:gs pos="7001">
                <a:srgbClr val="E6E6E6"/>
              </a:gs>
              <a:gs pos="32001">
                <a:srgbClr val="7D8496">
                  <a:lumMod val="60000"/>
                  <a:lumOff val="40000"/>
                </a:srgbClr>
              </a:gs>
              <a:gs pos="47000">
                <a:srgbClr val="E6E6E6"/>
              </a:gs>
              <a:gs pos="85001">
                <a:srgbClr val="7D8496">
                  <a:lumMod val="45000"/>
                  <a:lumOff val="55000"/>
                </a:srgbClr>
              </a:gs>
              <a:gs pos="100000">
                <a:srgbClr val="E6E6E6"/>
              </a:gs>
            </a:gsLst>
            <a:lin ang="5400000" scaled="0"/>
          </a:gradFill>
          <a:ln>
            <a:noFill/>
          </a:ln>
          <a:scene3d>
            <a:camera prst="orthographicFront"/>
            <a:lightRig rig="morning"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1" name="Forma libre 28"/>
          <p:cNvSpPr/>
          <p:nvPr/>
        </p:nvSpPr>
        <p:spPr>
          <a:xfrm rot="1489231">
            <a:off x="2168903" y="2301276"/>
            <a:ext cx="1123841" cy="1501331"/>
          </a:xfrm>
          <a:custGeom>
            <a:avLst/>
            <a:gdLst>
              <a:gd name="connsiteX0" fmla="*/ 4047248 w 4826000"/>
              <a:gd name="connsiteY0" fmla="*/ 3700677 h 5372344"/>
              <a:gd name="connsiteX1" fmla="*/ 4066425 w 4826000"/>
              <a:gd name="connsiteY1" fmla="*/ 3712261 h 5372344"/>
              <a:gd name="connsiteX2" fmla="*/ 4194356 w 4826000"/>
              <a:gd name="connsiteY2" fmla="*/ 3912018 h 5372344"/>
              <a:gd name="connsiteX3" fmla="*/ 4006266 w 4826000"/>
              <a:gd name="connsiteY3" fmla="*/ 4013620 h 5372344"/>
              <a:gd name="connsiteX4" fmla="*/ 3996315 w 4826000"/>
              <a:gd name="connsiteY4" fmla="*/ 4014162 h 5372344"/>
              <a:gd name="connsiteX5" fmla="*/ 4000347 w 4826000"/>
              <a:gd name="connsiteY5" fmla="*/ 4016820 h 5372344"/>
              <a:gd name="connsiteX6" fmla="*/ 3971593 w 4826000"/>
              <a:gd name="connsiteY6" fmla="*/ 4025654 h 5372344"/>
              <a:gd name="connsiteX7" fmla="*/ 3861146 w 4826000"/>
              <a:gd name="connsiteY7" fmla="*/ 4124786 h 5372344"/>
              <a:gd name="connsiteX8" fmla="*/ 4054698 w 4826000"/>
              <a:gd name="connsiteY8" fmla="*/ 4388439 h 5372344"/>
              <a:gd name="connsiteX9" fmla="*/ 4082805 w 4826000"/>
              <a:gd name="connsiteY9" fmla="*/ 4402610 h 5372344"/>
              <a:gd name="connsiteX10" fmla="*/ 4063627 w 4826000"/>
              <a:gd name="connsiteY10" fmla="*/ 4391025 h 5372344"/>
              <a:gd name="connsiteX11" fmla="*/ 3935697 w 4826000"/>
              <a:gd name="connsiteY11" fmla="*/ 4191269 h 5372344"/>
              <a:gd name="connsiteX12" fmla="*/ 4123787 w 4826000"/>
              <a:gd name="connsiteY12" fmla="*/ 4089667 h 5372344"/>
              <a:gd name="connsiteX13" fmla="*/ 4133737 w 4826000"/>
              <a:gd name="connsiteY13" fmla="*/ 4089125 h 5372344"/>
              <a:gd name="connsiteX14" fmla="*/ 4129706 w 4826000"/>
              <a:gd name="connsiteY14" fmla="*/ 4086467 h 5372344"/>
              <a:gd name="connsiteX15" fmla="*/ 4158460 w 4826000"/>
              <a:gd name="connsiteY15" fmla="*/ 4077632 h 5372344"/>
              <a:gd name="connsiteX16" fmla="*/ 4268907 w 4826000"/>
              <a:gd name="connsiteY16" fmla="*/ 3978500 h 5372344"/>
              <a:gd name="connsiteX17" fmla="*/ 4075354 w 4826000"/>
              <a:gd name="connsiteY17" fmla="*/ 3714847 h 5372344"/>
              <a:gd name="connsiteX18" fmla="*/ 4272171 w 4826000"/>
              <a:gd name="connsiteY18" fmla="*/ 2659714 h 5372344"/>
              <a:gd name="connsiteX19" fmla="*/ 4301231 w 4826000"/>
              <a:gd name="connsiteY19" fmla="*/ 2666938 h 5372344"/>
              <a:gd name="connsiteX20" fmla="*/ 4539907 w 4826000"/>
              <a:gd name="connsiteY20" fmla="*/ 2858710 h 5372344"/>
              <a:gd name="connsiteX21" fmla="*/ 4333654 w 4826000"/>
              <a:gd name="connsiteY21" fmla="*/ 3040168 h 5372344"/>
              <a:gd name="connsiteX22" fmla="*/ 4320974 w 4826000"/>
              <a:gd name="connsiteY22" fmla="*/ 3044102 h 5372344"/>
              <a:gd name="connsiteX23" fmla="*/ 4327165 w 4826000"/>
              <a:gd name="connsiteY23" fmla="*/ 3045882 h 5372344"/>
              <a:gd name="connsiteX24" fmla="*/ 4293183 w 4826000"/>
              <a:gd name="connsiteY24" fmla="*/ 3065770 h 5372344"/>
              <a:gd name="connsiteX25" fmla="*/ 4186515 w 4826000"/>
              <a:gd name="connsiteY25" fmla="*/ 3218596 h 5372344"/>
              <a:gd name="connsiteX26" fmla="*/ 4533507 w 4826000"/>
              <a:gd name="connsiteY26" fmla="*/ 3463523 h 5372344"/>
              <a:gd name="connsiteX27" fmla="*/ 4575070 w 4826000"/>
              <a:gd name="connsiteY27" fmla="*/ 3470818 h 5372344"/>
              <a:gd name="connsiteX28" fmla="*/ 4546009 w 4826000"/>
              <a:gd name="connsiteY28" fmla="*/ 3463594 h 5372344"/>
              <a:gd name="connsiteX29" fmla="*/ 4307333 w 4826000"/>
              <a:gd name="connsiteY29" fmla="*/ 3271822 h 5372344"/>
              <a:gd name="connsiteX30" fmla="*/ 4513586 w 4826000"/>
              <a:gd name="connsiteY30" fmla="*/ 3090364 h 5372344"/>
              <a:gd name="connsiteX31" fmla="*/ 4526266 w 4826000"/>
              <a:gd name="connsiteY31" fmla="*/ 3086430 h 5372344"/>
              <a:gd name="connsiteX32" fmla="*/ 4520076 w 4826000"/>
              <a:gd name="connsiteY32" fmla="*/ 3084650 h 5372344"/>
              <a:gd name="connsiteX33" fmla="*/ 4554058 w 4826000"/>
              <a:gd name="connsiteY33" fmla="*/ 3064762 h 5372344"/>
              <a:gd name="connsiteX34" fmla="*/ 4660725 w 4826000"/>
              <a:gd name="connsiteY34" fmla="*/ 2911936 h 5372344"/>
              <a:gd name="connsiteX35" fmla="*/ 4313734 w 4826000"/>
              <a:gd name="connsiteY35" fmla="*/ 2667010 h 5372344"/>
              <a:gd name="connsiteX36" fmla="*/ 4212748 w 4826000"/>
              <a:gd name="connsiteY36" fmla="*/ 1531331 h 5372344"/>
              <a:gd name="connsiteX37" fmla="*/ 3843518 w 4826000"/>
              <a:gd name="connsiteY37" fmla="*/ 1684395 h 5372344"/>
              <a:gd name="connsiteX38" fmla="*/ 3800017 w 4826000"/>
              <a:gd name="connsiteY38" fmla="*/ 1715547 h 5372344"/>
              <a:gd name="connsiteX39" fmla="*/ 3832118 w 4826000"/>
              <a:gd name="connsiteY39" fmla="*/ 1695481 h 5372344"/>
              <a:gd name="connsiteX40" fmla="*/ 4200875 w 4826000"/>
              <a:gd name="connsiteY40" fmla="*/ 1637676 h 5372344"/>
              <a:gd name="connsiteX41" fmla="*/ 4157750 w 4826000"/>
              <a:gd name="connsiteY41" fmla="*/ 1968114 h 5372344"/>
              <a:gd name="connsiteX42" fmla="*/ 4149367 w 4826000"/>
              <a:gd name="connsiteY42" fmla="*/ 1982595 h 5372344"/>
              <a:gd name="connsiteX43" fmla="*/ 4156396 w 4826000"/>
              <a:gd name="connsiteY43" fmla="*/ 1978515 h 5372344"/>
              <a:gd name="connsiteX44" fmla="*/ 4141348 w 4826000"/>
              <a:gd name="connsiteY44" fmla="*/ 2024871 h 5372344"/>
              <a:gd name="connsiteX45" fmla="*/ 4165855 w 4826000"/>
              <a:gd name="connsiteY45" fmla="*/ 2243414 h 5372344"/>
              <a:gd name="connsiteX46" fmla="*/ 4675076 w 4826000"/>
              <a:gd name="connsiteY46" fmla="*/ 2132009 h 5372344"/>
              <a:gd name="connsiteX47" fmla="*/ 4718577 w 4826000"/>
              <a:gd name="connsiteY47" fmla="*/ 2100857 h 5372344"/>
              <a:gd name="connsiteX48" fmla="*/ 4686477 w 4826000"/>
              <a:gd name="connsiteY48" fmla="*/ 2120923 h 5372344"/>
              <a:gd name="connsiteX49" fmla="*/ 4317720 w 4826000"/>
              <a:gd name="connsiteY49" fmla="*/ 2178728 h 5372344"/>
              <a:gd name="connsiteX50" fmla="*/ 4360845 w 4826000"/>
              <a:gd name="connsiteY50" fmla="*/ 1848290 h 5372344"/>
              <a:gd name="connsiteX51" fmla="*/ 4369227 w 4826000"/>
              <a:gd name="connsiteY51" fmla="*/ 1833810 h 5372344"/>
              <a:gd name="connsiteX52" fmla="*/ 4362198 w 4826000"/>
              <a:gd name="connsiteY52" fmla="*/ 1837889 h 5372344"/>
              <a:gd name="connsiteX53" fmla="*/ 4377247 w 4826000"/>
              <a:gd name="connsiteY53" fmla="*/ 1791533 h 5372344"/>
              <a:gd name="connsiteX54" fmla="*/ 4352739 w 4826000"/>
              <a:gd name="connsiteY54" fmla="*/ 1572990 h 5372344"/>
              <a:gd name="connsiteX55" fmla="*/ 4212748 w 4826000"/>
              <a:gd name="connsiteY55" fmla="*/ 1531331 h 5372344"/>
              <a:gd name="connsiteX56" fmla="*/ 3677143 w 4826000"/>
              <a:gd name="connsiteY56" fmla="*/ 708040 h 5372344"/>
              <a:gd name="connsiteX57" fmla="*/ 3344042 w 4826000"/>
              <a:gd name="connsiteY57" fmla="*/ 851722 h 5372344"/>
              <a:gd name="connsiteX58" fmla="*/ 3312149 w 4826000"/>
              <a:gd name="connsiteY58" fmla="*/ 879354 h 5372344"/>
              <a:gd name="connsiteX59" fmla="*/ 3336095 w 4826000"/>
              <a:gd name="connsiteY59" fmla="*/ 861374 h 5372344"/>
              <a:gd name="connsiteX60" fmla="*/ 3635489 w 4826000"/>
              <a:gd name="connsiteY60" fmla="*/ 797296 h 5372344"/>
              <a:gd name="connsiteX61" fmla="*/ 3646047 w 4826000"/>
              <a:gd name="connsiteY61" fmla="*/ 1071807 h 5372344"/>
              <a:gd name="connsiteX62" fmla="*/ 3641095 w 4826000"/>
              <a:gd name="connsiteY62" fmla="*/ 1084125 h 5372344"/>
              <a:gd name="connsiteX63" fmla="*/ 3646382 w 4826000"/>
              <a:gd name="connsiteY63" fmla="*/ 1080447 h 5372344"/>
              <a:gd name="connsiteX64" fmla="*/ 3640359 w 4826000"/>
              <a:gd name="connsiteY64" fmla="*/ 1119357 h 5372344"/>
              <a:gd name="connsiteX65" fmla="*/ 3691566 w 4826000"/>
              <a:gd name="connsiteY65" fmla="*/ 1298554 h 5372344"/>
              <a:gd name="connsiteX66" fmla="*/ 4100557 w 4826000"/>
              <a:gd name="connsiteY66" fmla="*/ 1184015 h 5372344"/>
              <a:gd name="connsiteX67" fmla="*/ 4132449 w 4826000"/>
              <a:gd name="connsiteY67" fmla="*/ 1156382 h 5372344"/>
              <a:gd name="connsiteX68" fmla="*/ 4108504 w 4826000"/>
              <a:gd name="connsiteY68" fmla="*/ 1174363 h 5372344"/>
              <a:gd name="connsiteX69" fmla="*/ 3809109 w 4826000"/>
              <a:gd name="connsiteY69" fmla="*/ 1238441 h 5372344"/>
              <a:gd name="connsiteX70" fmla="*/ 3798552 w 4826000"/>
              <a:gd name="connsiteY70" fmla="*/ 963930 h 5372344"/>
              <a:gd name="connsiteX71" fmla="*/ 3803504 w 4826000"/>
              <a:gd name="connsiteY71" fmla="*/ 951612 h 5372344"/>
              <a:gd name="connsiteX72" fmla="*/ 3798216 w 4826000"/>
              <a:gd name="connsiteY72" fmla="*/ 955290 h 5372344"/>
              <a:gd name="connsiteX73" fmla="*/ 3804240 w 4826000"/>
              <a:gd name="connsiteY73" fmla="*/ 916380 h 5372344"/>
              <a:gd name="connsiteX74" fmla="*/ 3753032 w 4826000"/>
              <a:gd name="connsiteY74" fmla="*/ 737183 h 5372344"/>
              <a:gd name="connsiteX75" fmla="*/ 3677143 w 4826000"/>
              <a:gd name="connsiteY75" fmla="*/ 708040 h 5372344"/>
              <a:gd name="connsiteX76" fmla="*/ 2875424 w 4826000"/>
              <a:gd name="connsiteY76" fmla="*/ 153316 h 5372344"/>
              <a:gd name="connsiteX77" fmla="*/ 2646030 w 4826000"/>
              <a:gd name="connsiteY77" fmla="*/ 406756 h 5372344"/>
              <a:gd name="connsiteX78" fmla="*/ 2632947 w 4826000"/>
              <a:gd name="connsiteY78" fmla="*/ 440649 h 5372344"/>
              <a:gd name="connsiteX79" fmla="*/ 2643876 w 4826000"/>
              <a:gd name="connsiteY79" fmla="*/ 417305 h 5372344"/>
              <a:gd name="connsiteX80" fmla="*/ 2844756 w 4826000"/>
              <a:gd name="connsiteY80" fmla="*/ 247614 h 5372344"/>
              <a:gd name="connsiteX81" fmla="*/ 2962448 w 4826000"/>
              <a:gd name="connsiteY81" fmla="*/ 452023 h 5372344"/>
              <a:gd name="connsiteX82" fmla="*/ 2963625 w 4826000"/>
              <a:gd name="connsiteY82" fmla="*/ 463388 h 5372344"/>
              <a:gd name="connsiteX83" fmla="*/ 2966155 w 4826000"/>
              <a:gd name="connsiteY83" fmla="*/ 458455 h 5372344"/>
              <a:gd name="connsiteX84" fmla="*/ 2977148 w 4826000"/>
              <a:gd name="connsiteY84" fmla="*/ 490468 h 5372344"/>
              <a:gd name="connsiteX85" fmla="*/ 3087500 w 4826000"/>
              <a:gd name="connsiteY85" fmla="*/ 605995 h 5372344"/>
              <a:gd name="connsiteX86" fmla="*/ 3351122 w 4826000"/>
              <a:gd name="connsiteY86" fmla="*/ 353660 h 5372344"/>
              <a:gd name="connsiteX87" fmla="*/ 3364206 w 4826000"/>
              <a:gd name="connsiteY87" fmla="*/ 319767 h 5372344"/>
              <a:gd name="connsiteX88" fmla="*/ 3353277 w 4826000"/>
              <a:gd name="connsiteY88" fmla="*/ 343111 h 5372344"/>
              <a:gd name="connsiteX89" fmla="*/ 3152397 w 4826000"/>
              <a:gd name="connsiteY89" fmla="*/ 512802 h 5372344"/>
              <a:gd name="connsiteX90" fmla="*/ 3034704 w 4826000"/>
              <a:gd name="connsiteY90" fmla="*/ 308393 h 5372344"/>
              <a:gd name="connsiteX91" fmla="*/ 3033528 w 4826000"/>
              <a:gd name="connsiteY91" fmla="*/ 297028 h 5372344"/>
              <a:gd name="connsiteX92" fmla="*/ 3030998 w 4826000"/>
              <a:gd name="connsiteY92" fmla="*/ 301961 h 5372344"/>
              <a:gd name="connsiteX93" fmla="*/ 3020004 w 4826000"/>
              <a:gd name="connsiteY93" fmla="*/ 269948 h 5372344"/>
              <a:gd name="connsiteX94" fmla="*/ 2909652 w 4826000"/>
              <a:gd name="connsiteY94" fmla="*/ 154421 h 5372344"/>
              <a:gd name="connsiteX95" fmla="*/ 2875424 w 4826000"/>
              <a:gd name="connsiteY95" fmla="*/ 153316 h 5372344"/>
              <a:gd name="connsiteX96" fmla="*/ 2355833 w 4826000"/>
              <a:gd name="connsiteY96" fmla="*/ 67225 h 5372344"/>
              <a:gd name="connsiteX97" fmla="*/ 2356123 w 4826000"/>
              <a:gd name="connsiteY97" fmla="*/ 84578 h 5372344"/>
              <a:gd name="connsiteX98" fmla="*/ 2276570 w 4826000"/>
              <a:gd name="connsiteY98" fmla="*/ 251429 h 5372344"/>
              <a:gd name="connsiteX99" fmla="*/ 2130533 w 4826000"/>
              <a:gd name="connsiteY99" fmla="*/ 171028 h 5372344"/>
              <a:gd name="connsiteX100" fmla="*/ 2126022 w 4826000"/>
              <a:gd name="connsiteY100" fmla="*/ 164758 h 5372344"/>
              <a:gd name="connsiteX101" fmla="*/ 2125935 w 4826000"/>
              <a:gd name="connsiteY101" fmla="*/ 168499 h 5372344"/>
              <a:gd name="connsiteX102" fmla="*/ 2108066 w 4826000"/>
              <a:gd name="connsiteY102" fmla="*/ 153414 h 5372344"/>
              <a:gd name="connsiteX103" fmla="*/ 1996052 w 4826000"/>
              <a:gd name="connsiteY103" fmla="*/ 122669 h 5372344"/>
              <a:gd name="connsiteX104" fmla="*/ 1901352 w 4826000"/>
              <a:gd name="connsiteY104" fmla="*/ 359017 h 5372344"/>
              <a:gd name="connsiteX105" fmla="*/ 1903645 w 4826000"/>
              <a:gd name="connsiteY105" fmla="*/ 383277 h 5372344"/>
              <a:gd name="connsiteX106" fmla="*/ 1903355 w 4826000"/>
              <a:gd name="connsiteY106" fmla="*/ 365925 h 5372344"/>
              <a:gd name="connsiteX107" fmla="*/ 1982909 w 4826000"/>
              <a:gd name="connsiteY107" fmla="*/ 199073 h 5372344"/>
              <a:gd name="connsiteX108" fmla="*/ 2128946 w 4826000"/>
              <a:gd name="connsiteY108" fmla="*/ 279474 h 5372344"/>
              <a:gd name="connsiteX109" fmla="*/ 2133456 w 4826000"/>
              <a:gd name="connsiteY109" fmla="*/ 285744 h 5372344"/>
              <a:gd name="connsiteX110" fmla="*/ 2133543 w 4826000"/>
              <a:gd name="connsiteY110" fmla="*/ 282003 h 5372344"/>
              <a:gd name="connsiteX111" fmla="*/ 2151412 w 4826000"/>
              <a:gd name="connsiteY111" fmla="*/ 297089 h 5372344"/>
              <a:gd name="connsiteX112" fmla="*/ 2263427 w 4826000"/>
              <a:gd name="connsiteY112" fmla="*/ 327833 h 5372344"/>
              <a:gd name="connsiteX113" fmla="*/ 2358127 w 4826000"/>
              <a:gd name="connsiteY113" fmla="*/ 91485 h 5372344"/>
              <a:gd name="connsiteX114" fmla="*/ 2316050 w 4826000"/>
              <a:gd name="connsiteY114" fmla="*/ 0 h 5372344"/>
              <a:gd name="connsiteX115" fmla="*/ 4826000 w 4826000"/>
              <a:gd name="connsiteY115" fmla="*/ 2686172 h 5372344"/>
              <a:gd name="connsiteX116" fmla="*/ 2316050 w 4826000"/>
              <a:gd name="connsiteY116" fmla="*/ 5372344 h 5372344"/>
              <a:gd name="connsiteX117" fmla="*/ 2155642 w 4826000"/>
              <a:gd name="connsiteY117" fmla="*/ 5363675 h 5372344"/>
              <a:gd name="connsiteX118" fmla="*/ 2262478 w 4826000"/>
              <a:gd name="connsiteY118" fmla="*/ 5345269 h 5372344"/>
              <a:gd name="connsiteX119" fmla="*/ 3986644 w 4826000"/>
              <a:gd name="connsiteY119" fmla="*/ 2957203 h 5372344"/>
              <a:gd name="connsiteX120" fmla="*/ 1827294 w 4826000"/>
              <a:gd name="connsiteY120" fmla="*/ 519614 h 5372344"/>
              <a:gd name="connsiteX121" fmla="*/ 66332 w 4826000"/>
              <a:gd name="connsiteY121" fmla="*/ 1546115 h 5372344"/>
              <a:gd name="connsiteX122" fmla="*/ 0 w 4826000"/>
              <a:gd name="connsiteY122" fmla="*/ 1671099 h 5372344"/>
              <a:gd name="connsiteX123" fmla="*/ 66989 w 4826000"/>
              <a:gd name="connsiteY123" fmla="*/ 1492344 h 5372344"/>
              <a:gd name="connsiteX124" fmla="*/ 2316050 w 4826000"/>
              <a:gd name="connsiteY124" fmla="*/ 0 h 5372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Lst>
            <a:rect l="l" t="t" r="r" b="b"/>
            <a:pathLst>
              <a:path w="4826000" h="5372344">
                <a:moveTo>
                  <a:pt x="4047248" y="3700677"/>
                </a:moveTo>
                <a:lnTo>
                  <a:pt x="4066425" y="3712261"/>
                </a:lnTo>
                <a:cubicBezTo>
                  <a:pt x="4160251" y="3775146"/>
                  <a:pt x="4212031" y="3849507"/>
                  <a:pt x="4194356" y="3912018"/>
                </a:cubicBezTo>
                <a:cubicBezTo>
                  <a:pt x="4178040" y="3969720"/>
                  <a:pt x="4106019" y="4005034"/>
                  <a:pt x="4006266" y="4013620"/>
                </a:cubicBezTo>
                <a:lnTo>
                  <a:pt x="3996315" y="4014162"/>
                </a:lnTo>
                <a:lnTo>
                  <a:pt x="4000347" y="4016820"/>
                </a:lnTo>
                <a:lnTo>
                  <a:pt x="3971593" y="4025654"/>
                </a:lnTo>
                <a:cubicBezTo>
                  <a:pt x="3913668" y="4046488"/>
                  <a:pt x="3873789" y="4080072"/>
                  <a:pt x="3861146" y="4124786"/>
                </a:cubicBezTo>
                <a:cubicBezTo>
                  <a:pt x="3837176" y="4209557"/>
                  <a:pt x="3917550" y="4311508"/>
                  <a:pt x="4054698" y="4388439"/>
                </a:cubicBezTo>
                <a:lnTo>
                  <a:pt x="4082805" y="4402610"/>
                </a:lnTo>
                <a:lnTo>
                  <a:pt x="4063627" y="4391025"/>
                </a:lnTo>
                <a:cubicBezTo>
                  <a:pt x="3969801" y="4328140"/>
                  <a:pt x="3918022" y="4253780"/>
                  <a:pt x="3935697" y="4191269"/>
                </a:cubicBezTo>
                <a:cubicBezTo>
                  <a:pt x="3952013" y="4133567"/>
                  <a:pt x="4024033" y="4098252"/>
                  <a:pt x="4123787" y="4089667"/>
                </a:cubicBezTo>
                <a:lnTo>
                  <a:pt x="4133737" y="4089125"/>
                </a:lnTo>
                <a:lnTo>
                  <a:pt x="4129706" y="4086467"/>
                </a:lnTo>
                <a:lnTo>
                  <a:pt x="4158460" y="4077632"/>
                </a:lnTo>
                <a:cubicBezTo>
                  <a:pt x="4216385" y="4056798"/>
                  <a:pt x="4256264" y="4023214"/>
                  <a:pt x="4268907" y="3978500"/>
                </a:cubicBezTo>
                <a:cubicBezTo>
                  <a:pt x="4292876" y="3893730"/>
                  <a:pt x="4212502" y="3791779"/>
                  <a:pt x="4075354" y="3714847"/>
                </a:cubicBezTo>
                <a:close/>
                <a:moveTo>
                  <a:pt x="4272171" y="2659714"/>
                </a:moveTo>
                <a:lnTo>
                  <a:pt x="4301231" y="2666938"/>
                </a:lnTo>
                <a:cubicBezTo>
                  <a:pt x="4445679" y="2709558"/>
                  <a:pt x="4539907" y="2779568"/>
                  <a:pt x="4539907" y="2858710"/>
                </a:cubicBezTo>
                <a:cubicBezTo>
                  <a:pt x="4539907" y="2931764"/>
                  <a:pt x="4459618" y="2997037"/>
                  <a:pt x="4333654" y="3040168"/>
                </a:cubicBezTo>
                <a:lnTo>
                  <a:pt x="4320974" y="3044102"/>
                </a:lnTo>
                <a:lnTo>
                  <a:pt x="4327165" y="3045882"/>
                </a:lnTo>
                <a:lnTo>
                  <a:pt x="4293183" y="3065770"/>
                </a:lnTo>
                <a:cubicBezTo>
                  <a:pt x="4225838" y="3109395"/>
                  <a:pt x="4186515" y="3161986"/>
                  <a:pt x="4186515" y="3218596"/>
                </a:cubicBezTo>
                <a:cubicBezTo>
                  <a:pt x="4186515" y="3325919"/>
                  <a:pt x="4327849" y="3418796"/>
                  <a:pt x="4533507" y="3463523"/>
                </a:cubicBezTo>
                <a:lnTo>
                  <a:pt x="4575070" y="3470818"/>
                </a:lnTo>
                <a:lnTo>
                  <a:pt x="4546009" y="3463594"/>
                </a:lnTo>
                <a:cubicBezTo>
                  <a:pt x="4401562" y="3420975"/>
                  <a:pt x="4307333" y="3350964"/>
                  <a:pt x="4307333" y="3271822"/>
                </a:cubicBezTo>
                <a:cubicBezTo>
                  <a:pt x="4307333" y="3198769"/>
                  <a:pt x="4387622" y="3133495"/>
                  <a:pt x="4513586" y="3090364"/>
                </a:cubicBezTo>
                <a:lnTo>
                  <a:pt x="4526266" y="3086430"/>
                </a:lnTo>
                <a:lnTo>
                  <a:pt x="4520076" y="3084650"/>
                </a:lnTo>
                <a:lnTo>
                  <a:pt x="4554058" y="3064762"/>
                </a:lnTo>
                <a:cubicBezTo>
                  <a:pt x="4621402" y="3021137"/>
                  <a:pt x="4660725" y="2968546"/>
                  <a:pt x="4660725" y="2911936"/>
                </a:cubicBezTo>
                <a:cubicBezTo>
                  <a:pt x="4660725" y="2804613"/>
                  <a:pt x="4519391" y="2711736"/>
                  <a:pt x="4313734" y="2667010"/>
                </a:cubicBezTo>
                <a:close/>
                <a:moveTo>
                  <a:pt x="4212748" y="1531331"/>
                </a:moveTo>
                <a:cubicBezTo>
                  <a:pt x="4113268" y="1538021"/>
                  <a:pt x="3982329" y="1592412"/>
                  <a:pt x="3843518" y="1684395"/>
                </a:cubicBezTo>
                <a:lnTo>
                  <a:pt x="3800017" y="1715547"/>
                </a:lnTo>
                <a:lnTo>
                  <a:pt x="3832118" y="1695481"/>
                </a:lnTo>
                <a:cubicBezTo>
                  <a:pt x="3997004" y="1601164"/>
                  <a:pt x="4138064" y="1573737"/>
                  <a:pt x="4200875" y="1637676"/>
                </a:cubicBezTo>
                <a:cubicBezTo>
                  <a:pt x="4258854" y="1696696"/>
                  <a:pt x="4237809" y="1820994"/>
                  <a:pt x="4157750" y="1968114"/>
                </a:cubicBezTo>
                <a:lnTo>
                  <a:pt x="4149367" y="1982595"/>
                </a:lnTo>
                <a:lnTo>
                  <a:pt x="4156396" y="1978515"/>
                </a:lnTo>
                <a:lnTo>
                  <a:pt x="4141348" y="2024871"/>
                </a:lnTo>
                <a:cubicBezTo>
                  <a:pt x="4114867" y="2120142"/>
                  <a:pt x="4120927" y="2197679"/>
                  <a:pt x="4165855" y="2243414"/>
                </a:cubicBezTo>
                <a:cubicBezTo>
                  <a:pt x="4251032" y="2330121"/>
                  <a:pt x="4452980" y="2279182"/>
                  <a:pt x="4675076" y="2132009"/>
                </a:cubicBezTo>
                <a:lnTo>
                  <a:pt x="4718577" y="2100857"/>
                </a:lnTo>
                <a:lnTo>
                  <a:pt x="4686477" y="2120923"/>
                </a:lnTo>
                <a:cubicBezTo>
                  <a:pt x="4521590" y="2215240"/>
                  <a:pt x="4380530" y="2242667"/>
                  <a:pt x="4317720" y="2178728"/>
                </a:cubicBezTo>
                <a:cubicBezTo>
                  <a:pt x="4259741" y="2119708"/>
                  <a:pt x="4280785" y="1995410"/>
                  <a:pt x="4360845" y="1848290"/>
                </a:cubicBezTo>
                <a:lnTo>
                  <a:pt x="4369227" y="1833810"/>
                </a:lnTo>
                <a:lnTo>
                  <a:pt x="4362198" y="1837889"/>
                </a:lnTo>
                <a:lnTo>
                  <a:pt x="4377247" y="1791533"/>
                </a:lnTo>
                <a:cubicBezTo>
                  <a:pt x="4403727" y="1696263"/>
                  <a:pt x="4397668" y="1618725"/>
                  <a:pt x="4352739" y="1572990"/>
                </a:cubicBezTo>
                <a:cubicBezTo>
                  <a:pt x="4320798" y="1540475"/>
                  <a:pt x="4272436" y="1527317"/>
                  <a:pt x="4212748" y="1531331"/>
                </a:cubicBezTo>
                <a:close/>
                <a:moveTo>
                  <a:pt x="3677143" y="708040"/>
                </a:moveTo>
                <a:cubicBezTo>
                  <a:pt x="3588963" y="699958"/>
                  <a:pt x="3467418" y="753260"/>
                  <a:pt x="3344042" y="851722"/>
                </a:cubicBezTo>
                <a:lnTo>
                  <a:pt x="3312149" y="879354"/>
                </a:lnTo>
                <a:lnTo>
                  <a:pt x="3336095" y="861374"/>
                </a:lnTo>
                <a:cubicBezTo>
                  <a:pt x="3460326" y="776238"/>
                  <a:pt x="3574105" y="747342"/>
                  <a:pt x="3635489" y="797296"/>
                </a:cubicBezTo>
                <a:cubicBezTo>
                  <a:pt x="3692151" y="843407"/>
                  <a:pt x="3692101" y="946882"/>
                  <a:pt x="3646047" y="1071807"/>
                </a:cubicBezTo>
                <a:lnTo>
                  <a:pt x="3641095" y="1084125"/>
                </a:lnTo>
                <a:lnTo>
                  <a:pt x="3646382" y="1080447"/>
                </a:lnTo>
                <a:lnTo>
                  <a:pt x="3640359" y="1119357"/>
                </a:lnTo>
                <a:cubicBezTo>
                  <a:pt x="3631688" y="1199127"/>
                  <a:pt x="3647658" y="1262822"/>
                  <a:pt x="3691566" y="1298554"/>
                </a:cubicBezTo>
                <a:cubicBezTo>
                  <a:pt x="3774809" y="1366295"/>
                  <a:pt x="3936055" y="1315297"/>
                  <a:pt x="4100557" y="1184015"/>
                </a:cubicBezTo>
                <a:lnTo>
                  <a:pt x="4132449" y="1156382"/>
                </a:lnTo>
                <a:lnTo>
                  <a:pt x="4108504" y="1174363"/>
                </a:lnTo>
                <a:cubicBezTo>
                  <a:pt x="3984272" y="1259499"/>
                  <a:pt x="3870494" y="1288394"/>
                  <a:pt x="3809109" y="1238441"/>
                </a:cubicBezTo>
                <a:cubicBezTo>
                  <a:pt x="3752447" y="1192329"/>
                  <a:pt x="3752498" y="1088855"/>
                  <a:pt x="3798552" y="963930"/>
                </a:cubicBezTo>
                <a:lnTo>
                  <a:pt x="3803504" y="951612"/>
                </a:lnTo>
                <a:lnTo>
                  <a:pt x="3798216" y="955290"/>
                </a:lnTo>
                <a:lnTo>
                  <a:pt x="3804240" y="916380"/>
                </a:lnTo>
                <a:cubicBezTo>
                  <a:pt x="3812911" y="836610"/>
                  <a:pt x="3796940" y="772915"/>
                  <a:pt x="3753032" y="737183"/>
                </a:cubicBezTo>
                <a:cubicBezTo>
                  <a:pt x="3732222" y="720248"/>
                  <a:pt x="3706536" y="710734"/>
                  <a:pt x="3677143" y="708040"/>
                </a:cubicBezTo>
                <a:close/>
                <a:moveTo>
                  <a:pt x="2875424" y="153316"/>
                </a:moveTo>
                <a:cubicBezTo>
                  <a:pt x="2794671" y="163518"/>
                  <a:pt x="2709011" y="261271"/>
                  <a:pt x="2646030" y="406756"/>
                </a:cubicBezTo>
                <a:lnTo>
                  <a:pt x="2632947" y="440649"/>
                </a:lnTo>
                <a:lnTo>
                  <a:pt x="2643876" y="417305"/>
                </a:lnTo>
                <a:cubicBezTo>
                  <a:pt x="2703832" y="302387"/>
                  <a:pt x="2778356" y="234445"/>
                  <a:pt x="2844756" y="247614"/>
                </a:cubicBezTo>
                <a:cubicBezTo>
                  <a:pt x="2906048" y="259770"/>
                  <a:pt x="2947362" y="338448"/>
                  <a:pt x="2962448" y="452023"/>
                </a:cubicBezTo>
                <a:lnTo>
                  <a:pt x="2963625" y="463388"/>
                </a:lnTo>
                <a:lnTo>
                  <a:pt x="2966155" y="458455"/>
                </a:lnTo>
                <a:lnTo>
                  <a:pt x="2977148" y="490468"/>
                </a:lnTo>
                <a:cubicBezTo>
                  <a:pt x="3002468" y="554610"/>
                  <a:pt x="3040005" y="596575"/>
                  <a:pt x="3087500" y="605995"/>
                </a:cubicBezTo>
                <a:cubicBezTo>
                  <a:pt x="3177545" y="623854"/>
                  <a:pt x="3279145" y="519928"/>
                  <a:pt x="3351122" y="353660"/>
                </a:cubicBezTo>
                <a:lnTo>
                  <a:pt x="3364206" y="319767"/>
                </a:lnTo>
                <a:lnTo>
                  <a:pt x="3353277" y="343111"/>
                </a:lnTo>
                <a:cubicBezTo>
                  <a:pt x="3293321" y="458029"/>
                  <a:pt x="3218797" y="525971"/>
                  <a:pt x="3152397" y="512802"/>
                </a:cubicBezTo>
                <a:cubicBezTo>
                  <a:pt x="3091105" y="500646"/>
                  <a:pt x="3049790" y="421967"/>
                  <a:pt x="3034704" y="308393"/>
                </a:cubicBezTo>
                <a:lnTo>
                  <a:pt x="3033528" y="297028"/>
                </a:lnTo>
                <a:lnTo>
                  <a:pt x="3030998" y="301961"/>
                </a:lnTo>
                <a:lnTo>
                  <a:pt x="3020004" y="269948"/>
                </a:lnTo>
                <a:cubicBezTo>
                  <a:pt x="2994684" y="205806"/>
                  <a:pt x="2957148" y="163840"/>
                  <a:pt x="2909652" y="154421"/>
                </a:cubicBezTo>
                <a:cubicBezTo>
                  <a:pt x="2898397" y="152188"/>
                  <a:pt x="2886961" y="151859"/>
                  <a:pt x="2875424" y="153316"/>
                </a:cubicBezTo>
                <a:close/>
                <a:moveTo>
                  <a:pt x="2355833" y="67225"/>
                </a:moveTo>
                <a:lnTo>
                  <a:pt x="2356123" y="84578"/>
                </a:lnTo>
                <a:cubicBezTo>
                  <a:pt x="2353412" y="172064"/>
                  <a:pt x="2325531" y="236889"/>
                  <a:pt x="2276570" y="251429"/>
                </a:cubicBezTo>
                <a:cubicBezTo>
                  <a:pt x="2231375" y="264851"/>
                  <a:pt x="2177845" y="232567"/>
                  <a:pt x="2130533" y="171028"/>
                </a:cubicBezTo>
                <a:lnTo>
                  <a:pt x="2126022" y="164758"/>
                </a:lnTo>
                <a:lnTo>
                  <a:pt x="2125935" y="168499"/>
                </a:lnTo>
                <a:lnTo>
                  <a:pt x="2108066" y="153414"/>
                </a:lnTo>
                <a:cubicBezTo>
                  <a:pt x="2070049" y="124291"/>
                  <a:pt x="2031074" y="112268"/>
                  <a:pt x="1996052" y="122669"/>
                </a:cubicBezTo>
                <a:cubicBezTo>
                  <a:pt x="1929656" y="142387"/>
                  <a:pt x="1895343" y="237389"/>
                  <a:pt x="1901352" y="359017"/>
                </a:cubicBezTo>
                <a:lnTo>
                  <a:pt x="1903645" y="383277"/>
                </a:lnTo>
                <a:lnTo>
                  <a:pt x="1903355" y="365925"/>
                </a:lnTo>
                <a:cubicBezTo>
                  <a:pt x="1906067" y="278438"/>
                  <a:pt x="1933947" y="213613"/>
                  <a:pt x="1982909" y="199073"/>
                </a:cubicBezTo>
                <a:cubicBezTo>
                  <a:pt x="2028104" y="185651"/>
                  <a:pt x="2081634" y="217935"/>
                  <a:pt x="2128946" y="279474"/>
                </a:cubicBezTo>
                <a:lnTo>
                  <a:pt x="2133456" y="285744"/>
                </a:lnTo>
                <a:lnTo>
                  <a:pt x="2133543" y="282003"/>
                </a:lnTo>
                <a:lnTo>
                  <a:pt x="2151412" y="297089"/>
                </a:lnTo>
                <a:cubicBezTo>
                  <a:pt x="2189430" y="326211"/>
                  <a:pt x="2228405" y="338234"/>
                  <a:pt x="2263427" y="327833"/>
                </a:cubicBezTo>
                <a:cubicBezTo>
                  <a:pt x="2329823" y="308116"/>
                  <a:pt x="2364136" y="213113"/>
                  <a:pt x="2358127" y="91485"/>
                </a:cubicBezTo>
                <a:close/>
                <a:moveTo>
                  <a:pt x="2316050" y="0"/>
                </a:moveTo>
                <a:cubicBezTo>
                  <a:pt x="3702257" y="0"/>
                  <a:pt x="4826000" y="1202640"/>
                  <a:pt x="4826000" y="2686172"/>
                </a:cubicBezTo>
                <a:cubicBezTo>
                  <a:pt x="4826000" y="4169704"/>
                  <a:pt x="3702257" y="5372344"/>
                  <a:pt x="2316050" y="5372344"/>
                </a:cubicBezTo>
                <a:lnTo>
                  <a:pt x="2155642" y="5363675"/>
                </a:lnTo>
                <a:lnTo>
                  <a:pt x="2262478" y="5345269"/>
                </a:lnTo>
                <a:cubicBezTo>
                  <a:pt x="3246459" y="5117974"/>
                  <a:pt x="3986644" y="4135164"/>
                  <a:pt x="3986644" y="2957203"/>
                </a:cubicBezTo>
                <a:cubicBezTo>
                  <a:pt x="3986644" y="1610958"/>
                  <a:pt x="3019870" y="519614"/>
                  <a:pt x="1827294" y="519614"/>
                </a:cubicBezTo>
                <a:cubicBezTo>
                  <a:pt x="1100570" y="519614"/>
                  <a:pt x="457691" y="924873"/>
                  <a:pt x="66332" y="1546115"/>
                </a:cubicBezTo>
                <a:lnTo>
                  <a:pt x="0" y="1671099"/>
                </a:lnTo>
                <a:lnTo>
                  <a:pt x="66989" y="1492344"/>
                </a:lnTo>
                <a:cubicBezTo>
                  <a:pt x="477696" y="607852"/>
                  <a:pt x="1330545" y="0"/>
                  <a:pt x="2316050" y="0"/>
                </a:cubicBezTo>
                <a:close/>
              </a:path>
            </a:pathLst>
          </a:custGeom>
          <a:gradFill>
            <a:gsLst>
              <a:gs pos="0">
                <a:srgbClr val="FFFFFF"/>
              </a:gs>
              <a:gs pos="7001">
                <a:srgbClr val="E6E6E6"/>
              </a:gs>
              <a:gs pos="32001">
                <a:srgbClr val="7D8496">
                  <a:lumMod val="60000"/>
                  <a:lumOff val="40000"/>
                </a:srgbClr>
              </a:gs>
              <a:gs pos="47000">
                <a:srgbClr val="E6E6E6"/>
              </a:gs>
              <a:gs pos="85001">
                <a:srgbClr val="7D8496">
                  <a:lumMod val="45000"/>
                  <a:lumOff val="55000"/>
                </a:srgbClr>
              </a:gs>
              <a:gs pos="100000">
                <a:srgbClr val="E6E6E6"/>
              </a:gs>
            </a:gsLst>
            <a:lin ang="5400000" scaled="0"/>
          </a:gradFill>
          <a:ln>
            <a:noFill/>
          </a:ln>
          <a:scene3d>
            <a:camera prst="orthographicFront"/>
            <a:lightRig rig="morning"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2" name="Forma libre 28"/>
          <p:cNvSpPr/>
          <p:nvPr/>
        </p:nvSpPr>
        <p:spPr>
          <a:xfrm rot="1199999">
            <a:off x="3220532" y="2288883"/>
            <a:ext cx="1123841" cy="1501331"/>
          </a:xfrm>
          <a:custGeom>
            <a:avLst/>
            <a:gdLst>
              <a:gd name="connsiteX0" fmla="*/ 4047248 w 4826000"/>
              <a:gd name="connsiteY0" fmla="*/ 3700677 h 5372344"/>
              <a:gd name="connsiteX1" fmla="*/ 4066425 w 4826000"/>
              <a:gd name="connsiteY1" fmla="*/ 3712261 h 5372344"/>
              <a:gd name="connsiteX2" fmla="*/ 4194356 w 4826000"/>
              <a:gd name="connsiteY2" fmla="*/ 3912018 h 5372344"/>
              <a:gd name="connsiteX3" fmla="*/ 4006266 w 4826000"/>
              <a:gd name="connsiteY3" fmla="*/ 4013620 h 5372344"/>
              <a:gd name="connsiteX4" fmla="*/ 3996315 w 4826000"/>
              <a:gd name="connsiteY4" fmla="*/ 4014162 h 5372344"/>
              <a:gd name="connsiteX5" fmla="*/ 4000347 w 4826000"/>
              <a:gd name="connsiteY5" fmla="*/ 4016820 h 5372344"/>
              <a:gd name="connsiteX6" fmla="*/ 3971593 w 4826000"/>
              <a:gd name="connsiteY6" fmla="*/ 4025654 h 5372344"/>
              <a:gd name="connsiteX7" fmla="*/ 3861146 w 4826000"/>
              <a:gd name="connsiteY7" fmla="*/ 4124786 h 5372344"/>
              <a:gd name="connsiteX8" fmla="*/ 4054698 w 4826000"/>
              <a:gd name="connsiteY8" fmla="*/ 4388439 h 5372344"/>
              <a:gd name="connsiteX9" fmla="*/ 4082805 w 4826000"/>
              <a:gd name="connsiteY9" fmla="*/ 4402610 h 5372344"/>
              <a:gd name="connsiteX10" fmla="*/ 4063627 w 4826000"/>
              <a:gd name="connsiteY10" fmla="*/ 4391025 h 5372344"/>
              <a:gd name="connsiteX11" fmla="*/ 3935697 w 4826000"/>
              <a:gd name="connsiteY11" fmla="*/ 4191269 h 5372344"/>
              <a:gd name="connsiteX12" fmla="*/ 4123787 w 4826000"/>
              <a:gd name="connsiteY12" fmla="*/ 4089667 h 5372344"/>
              <a:gd name="connsiteX13" fmla="*/ 4133737 w 4826000"/>
              <a:gd name="connsiteY13" fmla="*/ 4089125 h 5372344"/>
              <a:gd name="connsiteX14" fmla="*/ 4129706 w 4826000"/>
              <a:gd name="connsiteY14" fmla="*/ 4086467 h 5372344"/>
              <a:gd name="connsiteX15" fmla="*/ 4158460 w 4826000"/>
              <a:gd name="connsiteY15" fmla="*/ 4077632 h 5372344"/>
              <a:gd name="connsiteX16" fmla="*/ 4268907 w 4826000"/>
              <a:gd name="connsiteY16" fmla="*/ 3978500 h 5372344"/>
              <a:gd name="connsiteX17" fmla="*/ 4075354 w 4826000"/>
              <a:gd name="connsiteY17" fmla="*/ 3714847 h 5372344"/>
              <a:gd name="connsiteX18" fmla="*/ 4272171 w 4826000"/>
              <a:gd name="connsiteY18" fmla="*/ 2659714 h 5372344"/>
              <a:gd name="connsiteX19" fmla="*/ 4301231 w 4826000"/>
              <a:gd name="connsiteY19" fmla="*/ 2666938 h 5372344"/>
              <a:gd name="connsiteX20" fmla="*/ 4539907 w 4826000"/>
              <a:gd name="connsiteY20" fmla="*/ 2858710 h 5372344"/>
              <a:gd name="connsiteX21" fmla="*/ 4333654 w 4826000"/>
              <a:gd name="connsiteY21" fmla="*/ 3040168 h 5372344"/>
              <a:gd name="connsiteX22" fmla="*/ 4320974 w 4826000"/>
              <a:gd name="connsiteY22" fmla="*/ 3044102 h 5372344"/>
              <a:gd name="connsiteX23" fmla="*/ 4327165 w 4826000"/>
              <a:gd name="connsiteY23" fmla="*/ 3045882 h 5372344"/>
              <a:gd name="connsiteX24" fmla="*/ 4293183 w 4826000"/>
              <a:gd name="connsiteY24" fmla="*/ 3065770 h 5372344"/>
              <a:gd name="connsiteX25" fmla="*/ 4186515 w 4826000"/>
              <a:gd name="connsiteY25" fmla="*/ 3218596 h 5372344"/>
              <a:gd name="connsiteX26" fmla="*/ 4533507 w 4826000"/>
              <a:gd name="connsiteY26" fmla="*/ 3463523 h 5372344"/>
              <a:gd name="connsiteX27" fmla="*/ 4575070 w 4826000"/>
              <a:gd name="connsiteY27" fmla="*/ 3470818 h 5372344"/>
              <a:gd name="connsiteX28" fmla="*/ 4546009 w 4826000"/>
              <a:gd name="connsiteY28" fmla="*/ 3463594 h 5372344"/>
              <a:gd name="connsiteX29" fmla="*/ 4307333 w 4826000"/>
              <a:gd name="connsiteY29" fmla="*/ 3271822 h 5372344"/>
              <a:gd name="connsiteX30" fmla="*/ 4513586 w 4826000"/>
              <a:gd name="connsiteY30" fmla="*/ 3090364 h 5372344"/>
              <a:gd name="connsiteX31" fmla="*/ 4526266 w 4826000"/>
              <a:gd name="connsiteY31" fmla="*/ 3086430 h 5372344"/>
              <a:gd name="connsiteX32" fmla="*/ 4520076 w 4826000"/>
              <a:gd name="connsiteY32" fmla="*/ 3084650 h 5372344"/>
              <a:gd name="connsiteX33" fmla="*/ 4554058 w 4826000"/>
              <a:gd name="connsiteY33" fmla="*/ 3064762 h 5372344"/>
              <a:gd name="connsiteX34" fmla="*/ 4660725 w 4826000"/>
              <a:gd name="connsiteY34" fmla="*/ 2911936 h 5372344"/>
              <a:gd name="connsiteX35" fmla="*/ 4313734 w 4826000"/>
              <a:gd name="connsiteY35" fmla="*/ 2667010 h 5372344"/>
              <a:gd name="connsiteX36" fmla="*/ 4212748 w 4826000"/>
              <a:gd name="connsiteY36" fmla="*/ 1531331 h 5372344"/>
              <a:gd name="connsiteX37" fmla="*/ 3843518 w 4826000"/>
              <a:gd name="connsiteY37" fmla="*/ 1684395 h 5372344"/>
              <a:gd name="connsiteX38" fmla="*/ 3800017 w 4826000"/>
              <a:gd name="connsiteY38" fmla="*/ 1715547 h 5372344"/>
              <a:gd name="connsiteX39" fmla="*/ 3832118 w 4826000"/>
              <a:gd name="connsiteY39" fmla="*/ 1695481 h 5372344"/>
              <a:gd name="connsiteX40" fmla="*/ 4200875 w 4826000"/>
              <a:gd name="connsiteY40" fmla="*/ 1637676 h 5372344"/>
              <a:gd name="connsiteX41" fmla="*/ 4157750 w 4826000"/>
              <a:gd name="connsiteY41" fmla="*/ 1968114 h 5372344"/>
              <a:gd name="connsiteX42" fmla="*/ 4149367 w 4826000"/>
              <a:gd name="connsiteY42" fmla="*/ 1982595 h 5372344"/>
              <a:gd name="connsiteX43" fmla="*/ 4156396 w 4826000"/>
              <a:gd name="connsiteY43" fmla="*/ 1978515 h 5372344"/>
              <a:gd name="connsiteX44" fmla="*/ 4141348 w 4826000"/>
              <a:gd name="connsiteY44" fmla="*/ 2024871 h 5372344"/>
              <a:gd name="connsiteX45" fmla="*/ 4165855 w 4826000"/>
              <a:gd name="connsiteY45" fmla="*/ 2243414 h 5372344"/>
              <a:gd name="connsiteX46" fmla="*/ 4675076 w 4826000"/>
              <a:gd name="connsiteY46" fmla="*/ 2132009 h 5372344"/>
              <a:gd name="connsiteX47" fmla="*/ 4718577 w 4826000"/>
              <a:gd name="connsiteY47" fmla="*/ 2100857 h 5372344"/>
              <a:gd name="connsiteX48" fmla="*/ 4686477 w 4826000"/>
              <a:gd name="connsiteY48" fmla="*/ 2120923 h 5372344"/>
              <a:gd name="connsiteX49" fmla="*/ 4317720 w 4826000"/>
              <a:gd name="connsiteY49" fmla="*/ 2178728 h 5372344"/>
              <a:gd name="connsiteX50" fmla="*/ 4360845 w 4826000"/>
              <a:gd name="connsiteY50" fmla="*/ 1848290 h 5372344"/>
              <a:gd name="connsiteX51" fmla="*/ 4369227 w 4826000"/>
              <a:gd name="connsiteY51" fmla="*/ 1833810 h 5372344"/>
              <a:gd name="connsiteX52" fmla="*/ 4362198 w 4826000"/>
              <a:gd name="connsiteY52" fmla="*/ 1837889 h 5372344"/>
              <a:gd name="connsiteX53" fmla="*/ 4377247 w 4826000"/>
              <a:gd name="connsiteY53" fmla="*/ 1791533 h 5372344"/>
              <a:gd name="connsiteX54" fmla="*/ 4352739 w 4826000"/>
              <a:gd name="connsiteY54" fmla="*/ 1572990 h 5372344"/>
              <a:gd name="connsiteX55" fmla="*/ 4212748 w 4826000"/>
              <a:gd name="connsiteY55" fmla="*/ 1531331 h 5372344"/>
              <a:gd name="connsiteX56" fmla="*/ 3677143 w 4826000"/>
              <a:gd name="connsiteY56" fmla="*/ 708040 h 5372344"/>
              <a:gd name="connsiteX57" fmla="*/ 3344042 w 4826000"/>
              <a:gd name="connsiteY57" fmla="*/ 851722 h 5372344"/>
              <a:gd name="connsiteX58" fmla="*/ 3312149 w 4826000"/>
              <a:gd name="connsiteY58" fmla="*/ 879354 h 5372344"/>
              <a:gd name="connsiteX59" fmla="*/ 3336095 w 4826000"/>
              <a:gd name="connsiteY59" fmla="*/ 861374 h 5372344"/>
              <a:gd name="connsiteX60" fmla="*/ 3635489 w 4826000"/>
              <a:gd name="connsiteY60" fmla="*/ 797296 h 5372344"/>
              <a:gd name="connsiteX61" fmla="*/ 3646047 w 4826000"/>
              <a:gd name="connsiteY61" fmla="*/ 1071807 h 5372344"/>
              <a:gd name="connsiteX62" fmla="*/ 3641095 w 4826000"/>
              <a:gd name="connsiteY62" fmla="*/ 1084125 h 5372344"/>
              <a:gd name="connsiteX63" fmla="*/ 3646382 w 4826000"/>
              <a:gd name="connsiteY63" fmla="*/ 1080447 h 5372344"/>
              <a:gd name="connsiteX64" fmla="*/ 3640359 w 4826000"/>
              <a:gd name="connsiteY64" fmla="*/ 1119357 h 5372344"/>
              <a:gd name="connsiteX65" fmla="*/ 3691566 w 4826000"/>
              <a:gd name="connsiteY65" fmla="*/ 1298554 h 5372344"/>
              <a:gd name="connsiteX66" fmla="*/ 4100557 w 4826000"/>
              <a:gd name="connsiteY66" fmla="*/ 1184015 h 5372344"/>
              <a:gd name="connsiteX67" fmla="*/ 4132449 w 4826000"/>
              <a:gd name="connsiteY67" fmla="*/ 1156382 h 5372344"/>
              <a:gd name="connsiteX68" fmla="*/ 4108504 w 4826000"/>
              <a:gd name="connsiteY68" fmla="*/ 1174363 h 5372344"/>
              <a:gd name="connsiteX69" fmla="*/ 3809109 w 4826000"/>
              <a:gd name="connsiteY69" fmla="*/ 1238441 h 5372344"/>
              <a:gd name="connsiteX70" fmla="*/ 3798552 w 4826000"/>
              <a:gd name="connsiteY70" fmla="*/ 963930 h 5372344"/>
              <a:gd name="connsiteX71" fmla="*/ 3803504 w 4826000"/>
              <a:gd name="connsiteY71" fmla="*/ 951612 h 5372344"/>
              <a:gd name="connsiteX72" fmla="*/ 3798216 w 4826000"/>
              <a:gd name="connsiteY72" fmla="*/ 955290 h 5372344"/>
              <a:gd name="connsiteX73" fmla="*/ 3804240 w 4826000"/>
              <a:gd name="connsiteY73" fmla="*/ 916380 h 5372344"/>
              <a:gd name="connsiteX74" fmla="*/ 3753032 w 4826000"/>
              <a:gd name="connsiteY74" fmla="*/ 737183 h 5372344"/>
              <a:gd name="connsiteX75" fmla="*/ 3677143 w 4826000"/>
              <a:gd name="connsiteY75" fmla="*/ 708040 h 5372344"/>
              <a:gd name="connsiteX76" fmla="*/ 2875424 w 4826000"/>
              <a:gd name="connsiteY76" fmla="*/ 153316 h 5372344"/>
              <a:gd name="connsiteX77" fmla="*/ 2646030 w 4826000"/>
              <a:gd name="connsiteY77" fmla="*/ 406756 h 5372344"/>
              <a:gd name="connsiteX78" fmla="*/ 2632947 w 4826000"/>
              <a:gd name="connsiteY78" fmla="*/ 440649 h 5372344"/>
              <a:gd name="connsiteX79" fmla="*/ 2643876 w 4826000"/>
              <a:gd name="connsiteY79" fmla="*/ 417305 h 5372344"/>
              <a:gd name="connsiteX80" fmla="*/ 2844756 w 4826000"/>
              <a:gd name="connsiteY80" fmla="*/ 247614 h 5372344"/>
              <a:gd name="connsiteX81" fmla="*/ 2962448 w 4826000"/>
              <a:gd name="connsiteY81" fmla="*/ 452023 h 5372344"/>
              <a:gd name="connsiteX82" fmla="*/ 2963625 w 4826000"/>
              <a:gd name="connsiteY82" fmla="*/ 463388 h 5372344"/>
              <a:gd name="connsiteX83" fmla="*/ 2966155 w 4826000"/>
              <a:gd name="connsiteY83" fmla="*/ 458455 h 5372344"/>
              <a:gd name="connsiteX84" fmla="*/ 2977148 w 4826000"/>
              <a:gd name="connsiteY84" fmla="*/ 490468 h 5372344"/>
              <a:gd name="connsiteX85" fmla="*/ 3087500 w 4826000"/>
              <a:gd name="connsiteY85" fmla="*/ 605995 h 5372344"/>
              <a:gd name="connsiteX86" fmla="*/ 3351122 w 4826000"/>
              <a:gd name="connsiteY86" fmla="*/ 353660 h 5372344"/>
              <a:gd name="connsiteX87" fmla="*/ 3364206 w 4826000"/>
              <a:gd name="connsiteY87" fmla="*/ 319767 h 5372344"/>
              <a:gd name="connsiteX88" fmla="*/ 3353277 w 4826000"/>
              <a:gd name="connsiteY88" fmla="*/ 343111 h 5372344"/>
              <a:gd name="connsiteX89" fmla="*/ 3152397 w 4826000"/>
              <a:gd name="connsiteY89" fmla="*/ 512802 h 5372344"/>
              <a:gd name="connsiteX90" fmla="*/ 3034704 w 4826000"/>
              <a:gd name="connsiteY90" fmla="*/ 308393 h 5372344"/>
              <a:gd name="connsiteX91" fmla="*/ 3033528 w 4826000"/>
              <a:gd name="connsiteY91" fmla="*/ 297028 h 5372344"/>
              <a:gd name="connsiteX92" fmla="*/ 3030998 w 4826000"/>
              <a:gd name="connsiteY92" fmla="*/ 301961 h 5372344"/>
              <a:gd name="connsiteX93" fmla="*/ 3020004 w 4826000"/>
              <a:gd name="connsiteY93" fmla="*/ 269948 h 5372344"/>
              <a:gd name="connsiteX94" fmla="*/ 2909652 w 4826000"/>
              <a:gd name="connsiteY94" fmla="*/ 154421 h 5372344"/>
              <a:gd name="connsiteX95" fmla="*/ 2875424 w 4826000"/>
              <a:gd name="connsiteY95" fmla="*/ 153316 h 5372344"/>
              <a:gd name="connsiteX96" fmla="*/ 2355833 w 4826000"/>
              <a:gd name="connsiteY96" fmla="*/ 67225 h 5372344"/>
              <a:gd name="connsiteX97" fmla="*/ 2356123 w 4826000"/>
              <a:gd name="connsiteY97" fmla="*/ 84578 h 5372344"/>
              <a:gd name="connsiteX98" fmla="*/ 2276570 w 4826000"/>
              <a:gd name="connsiteY98" fmla="*/ 251429 h 5372344"/>
              <a:gd name="connsiteX99" fmla="*/ 2130533 w 4826000"/>
              <a:gd name="connsiteY99" fmla="*/ 171028 h 5372344"/>
              <a:gd name="connsiteX100" fmla="*/ 2126022 w 4826000"/>
              <a:gd name="connsiteY100" fmla="*/ 164758 h 5372344"/>
              <a:gd name="connsiteX101" fmla="*/ 2125935 w 4826000"/>
              <a:gd name="connsiteY101" fmla="*/ 168499 h 5372344"/>
              <a:gd name="connsiteX102" fmla="*/ 2108066 w 4826000"/>
              <a:gd name="connsiteY102" fmla="*/ 153414 h 5372344"/>
              <a:gd name="connsiteX103" fmla="*/ 1996052 w 4826000"/>
              <a:gd name="connsiteY103" fmla="*/ 122669 h 5372344"/>
              <a:gd name="connsiteX104" fmla="*/ 1901352 w 4826000"/>
              <a:gd name="connsiteY104" fmla="*/ 359017 h 5372344"/>
              <a:gd name="connsiteX105" fmla="*/ 1903645 w 4826000"/>
              <a:gd name="connsiteY105" fmla="*/ 383277 h 5372344"/>
              <a:gd name="connsiteX106" fmla="*/ 1903355 w 4826000"/>
              <a:gd name="connsiteY106" fmla="*/ 365925 h 5372344"/>
              <a:gd name="connsiteX107" fmla="*/ 1982909 w 4826000"/>
              <a:gd name="connsiteY107" fmla="*/ 199073 h 5372344"/>
              <a:gd name="connsiteX108" fmla="*/ 2128946 w 4826000"/>
              <a:gd name="connsiteY108" fmla="*/ 279474 h 5372344"/>
              <a:gd name="connsiteX109" fmla="*/ 2133456 w 4826000"/>
              <a:gd name="connsiteY109" fmla="*/ 285744 h 5372344"/>
              <a:gd name="connsiteX110" fmla="*/ 2133543 w 4826000"/>
              <a:gd name="connsiteY110" fmla="*/ 282003 h 5372344"/>
              <a:gd name="connsiteX111" fmla="*/ 2151412 w 4826000"/>
              <a:gd name="connsiteY111" fmla="*/ 297089 h 5372344"/>
              <a:gd name="connsiteX112" fmla="*/ 2263427 w 4826000"/>
              <a:gd name="connsiteY112" fmla="*/ 327833 h 5372344"/>
              <a:gd name="connsiteX113" fmla="*/ 2358127 w 4826000"/>
              <a:gd name="connsiteY113" fmla="*/ 91485 h 5372344"/>
              <a:gd name="connsiteX114" fmla="*/ 2316050 w 4826000"/>
              <a:gd name="connsiteY114" fmla="*/ 0 h 5372344"/>
              <a:gd name="connsiteX115" fmla="*/ 4826000 w 4826000"/>
              <a:gd name="connsiteY115" fmla="*/ 2686172 h 5372344"/>
              <a:gd name="connsiteX116" fmla="*/ 2316050 w 4826000"/>
              <a:gd name="connsiteY116" fmla="*/ 5372344 h 5372344"/>
              <a:gd name="connsiteX117" fmla="*/ 2155642 w 4826000"/>
              <a:gd name="connsiteY117" fmla="*/ 5363675 h 5372344"/>
              <a:gd name="connsiteX118" fmla="*/ 2262478 w 4826000"/>
              <a:gd name="connsiteY118" fmla="*/ 5345269 h 5372344"/>
              <a:gd name="connsiteX119" fmla="*/ 3986644 w 4826000"/>
              <a:gd name="connsiteY119" fmla="*/ 2957203 h 5372344"/>
              <a:gd name="connsiteX120" fmla="*/ 1827294 w 4826000"/>
              <a:gd name="connsiteY120" fmla="*/ 519614 h 5372344"/>
              <a:gd name="connsiteX121" fmla="*/ 66332 w 4826000"/>
              <a:gd name="connsiteY121" fmla="*/ 1546115 h 5372344"/>
              <a:gd name="connsiteX122" fmla="*/ 0 w 4826000"/>
              <a:gd name="connsiteY122" fmla="*/ 1671099 h 5372344"/>
              <a:gd name="connsiteX123" fmla="*/ 66989 w 4826000"/>
              <a:gd name="connsiteY123" fmla="*/ 1492344 h 5372344"/>
              <a:gd name="connsiteX124" fmla="*/ 2316050 w 4826000"/>
              <a:gd name="connsiteY124" fmla="*/ 0 h 5372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Lst>
            <a:rect l="l" t="t" r="r" b="b"/>
            <a:pathLst>
              <a:path w="4826000" h="5372344">
                <a:moveTo>
                  <a:pt x="4047248" y="3700677"/>
                </a:moveTo>
                <a:lnTo>
                  <a:pt x="4066425" y="3712261"/>
                </a:lnTo>
                <a:cubicBezTo>
                  <a:pt x="4160251" y="3775146"/>
                  <a:pt x="4212031" y="3849507"/>
                  <a:pt x="4194356" y="3912018"/>
                </a:cubicBezTo>
                <a:cubicBezTo>
                  <a:pt x="4178040" y="3969720"/>
                  <a:pt x="4106019" y="4005034"/>
                  <a:pt x="4006266" y="4013620"/>
                </a:cubicBezTo>
                <a:lnTo>
                  <a:pt x="3996315" y="4014162"/>
                </a:lnTo>
                <a:lnTo>
                  <a:pt x="4000347" y="4016820"/>
                </a:lnTo>
                <a:lnTo>
                  <a:pt x="3971593" y="4025654"/>
                </a:lnTo>
                <a:cubicBezTo>
                  <a:pt x="3913668" y="4046488"/>
                  <a:pt x="3873789" y="4080072"/>
                  <a:pt x="3861146" y="4124786"/>
                </a:cubicBezTo>
                <a:cubicBezTo>
                  <a:pt x="3837176" y="4209557"/>
                  <a:pt x="3917550" y="4311508"/>
                  <a:pt x="4054698" y="4388439"/>
                </a:cubicBezTo>
                <a:lnTo>
                  <a:pt x="4082805" y="4402610"/>
                </a:lnTo>
                <a:lnTo>
                  <a:pt x="4063627" y="4391025"/>
                </a:lnTo>
                <a:cubicBezTo>
                  <a:pt x="3969801" y="4328140"/>
                  <a:pt x="3918022" y="4253780"/>
                  <a:pt x="3935697" y="4191269"/>
                </a:cubicBezTo>
                <a:cubicBezTo>
                  <a:pt x="3952013" y="4133567"/>
                  <a:pt x="4024033" y="4098252"/>
                  <a:pt x="4123787" y="4089667"/>
                </a:cubicBezTo>
                <a:lnTo>
                  <a:pt x="4133737" y="4089125"/>
                </a:lnTo>
                <a:lnTo>
                  <a:pt x="4129706" y="4086467"/>
                </a:lnTo>
                <a:lnTo>
                  <a:pt x="4158460" y="4077632"/>
                </a:lnTo>
                <a:cubicBezTo>
                  <a:pt x="4216385" y="4056798"/>
                  <a:pt x="4256264" y="4023214"/>
                  <a:pt x="4268907" y="3978500"/>
                </a:cubicBezTo>
                <a:cubicBezTo>
                  <a:pt x="4292876" y="3893730"/>
                  <a:pt x="4212502" y="3791779"/>
                  <a:pt x="4075354" y="3714847"/>
                </a:cubicBezTo>
                <a:close/>
                <a:moveTo>
                  <a:pt x="4272171" y="2659714"/>
                </a:moveTo>
                <a:lnTo>
                  <a:pt x="4301231" y="2666938"/>
                </a:lnTo>
                <a:cubicBezTo>
                  <a:pt x="4445679" y="2709558"/>
                  <a:pt x="4539907" y="2779568"/>
                  <a:pt x="4539907" y="2858710"/>
                </a:cubicBezTo>
                <a:cubicBezTo>
                  <a:pt x="4539907" y="2931764"/>
                  <a:pt x="4459618" y="2997037"/>
                  <a:pt x="4333654" y="3040168"/>
                </a:cubicBezTo>
                <a:lnTo>
                  <a:pt x="4320974" y="3044102"/>
                </a:lnTo>
                <a:lnTo>
                  <a:pt x="4327165" y="3045882"/>
                </a:lnTo>
                <a:lnTo>
                  <a:pt x="4293183" y="3065770"/>
                </a:lnTo>
                <a:cubicBezTo>
                  <a:pt x="4225838" y="3109395"/>
                  <a:pt x="4186515" y="3161986"/>
                  <a:pt x="4186515" y="3218596"/>
                </a:cubicBezTo>
                <a:cubicBezTo>
                  <a:pt x="4186515" y="3325919"/>
                  <a:pt x="4327849" y="3418796"/>
                  <a:pt x="4533507" y="3463523"/>
                </a:cubicBezTo>
                <a:lnTo>
                  <a:pt x="4575070" y="3470818"/>
                </a:lnTo>
                <a:lnTo>
                  <a:pt x="4546009" y="3463594"/>
                </a:lnTo>
                <a:cubicBezTo>
                  <a:pt x="4401562" y="3420975"/>
                  <a:pt x="4307333" y="3350964"/>
                  <a:pt x="4307333" y="3271822"/>
                </a:cubicBezTo>
                <a:cubicBezTo>
                  <a:pt x="4307333" y="3198769"/>
                  <a:pt x="4387622" y="3133495"/>
                  <a:pt x="4513586" y="3090364"/>
                </a:cubicBezTo>
                <a:lnTo>
                  <a:pt x="4526266" y="3086430"/>
                </a:lnTo>
                <a:lnTo>
                  <a:pt x="4520076" y="3084650"/>
                </a:lnTo>
                <a:lnTo>
                  <a:pt x="4554058" y="3064762"/>
                </a:lnTo>
                <a:cubicBezTo>
                  <a:pt x="4621402" y="3021137"/>
                  <a:pt x="4660725" y="2968546"/>
                  <a:pt x="4660725" y="2911936"/>
                </a:cubicBezTo>
                <a:cubicBezTo>
                  <a:pt x="4660725" y="2804613"/>
                  <a:pt x="4519391" y="2711736"/>
                  <a:pt x="4313734" y="2667010"/>
                </a:cubicBezTo>
                <a:close/>
                <a:moveTo>
                  <a:pt x="4212748" y="1531331"/>
                </a:moveTo>
                <a:cubicBezTo>
                  <a:pt x="4113268" y="1538021"/>
                  <a:pt x="3982329" y="1592412"/>
                  <a:pt x="3843518" y="1684395"/>
                </a:cubicBezTo>
                <a:lnTo>
                  <a:pt x="3800017" y="1715547"/>
                </a:lnTo>
                <a:lnTo>
                  <a:pt x="3832118" y="1695481"/>
                </a:lnTo>
                <a:cubicBezTo>
                  <a:pt x="3997004" y="1601164"/>
                  <a:pt x="4138064" y="1573737"/>
                  <a:pt x="4200875" y="1637676"/>
                </a:cubicBezTo>
                <a:cubicBezTo>
                  <a:pt x="4258854" y="1696696"/>
                  <a:pt x="4237809" y="1820994"/>
                  <a:pt x="4157750" y="1968114"/>
                </a:cubicBezTo>
                <a:lnTo>
                  <a:pt x="4149367" y="1982595"/>
                </a:lnTo>
                <a:lnTo>
                  <a:pt x="4156396" y="1978515"/>
                </a:lnTo>
                <a:lnTo>
                  <a:pt x="4141348" y="2024871"/>
                </a:lnTo>
                <a:cubicBezTo>
                  <a:pt x="4114867" y="2120142"/>
                  <a:pt x="4120927" y="2197679"/>
                  <a:pt x="4165855" y="2243414"/>
                </a:cubicBezTo>
                <a:cubicBezTo>
                  <a:pt x="4251032" y="2330121"/>
                  <a:pt x="4452980" y="2279182"/>
                  <a:pt x="4675076" y="2132009"/>
                </a:cubicBezTo>
                <a:lnTo>
                  <a:pt x="4718577" y="2100857"/>
                </a:lnTo>
                <a:lnTo>
                  <a:pt x="4686477" y="2120923"/>
                </a:lnTo>
                <a:cubicBezTo>
                  <a:pt x="4521590" y="2215240"/>
                  <a:pt x="4380530" y="2242667"/>
                  <a:pt x="4317720" y="2178728"/>
                </a:cubicBezTo>
                <a:cubicBezTo>
                  <a:pt x="4259741" y="2119708"/>
                  <a:pt x="4280785" y="1995410"/>
                  <a:pt x="4360845" y="1848290"/>
                </a:cubicBezTo>
                <a:lnTo>
                  <a:pt x="4369227" y="1833810"/>
                </a:lnTo>
                <a:lnTo>
                  <a:pt x="4362198" y="1837889"/>
                </a:lnTo>
                <a:lnTo>
                  <a:pt x="4377247" y="1791533"/>
                </a:lnTo>
                <a:cubicBezTo>
                  <a:pt x="4403727" y="1696263"/>
                  <a:pt x="4397668" y="1618725"/>
                  <a:pt x="4352739" y="1572990"/>
                </a:cubicBezTo>
                <a:cubicBezTo>
                  <a:pt x="4320798" y="1540475"/>
                  <a:pt x="4272436" y="1527317"/>
                  <a:pt x="4212748" y="1531331"/>
                </a:cubicBezTo>
                <a:close/>
                <a:moveTo>
                  <a:pt x="3677143" y="708040"/>
                </a:moveTo>
                <a:cubicBezTo>
                  <a:pt x="3588963" y="699958"/>
                  <a:pt x="3467418" y="753260"/>
                  <a:pt x="3344042" y="851722"/>
                </a:cubicBezTo>
                <a:lnTo>
                  <a:pt x="3312149" y="879354"/>
                </a:lnTo>
                <a:lnTo>
                  <a:pt x="3336095" y="861374"/>
                </a:lnTo>
                <a:cubicBezTo>
                  <a:pt x="3460326" y="776238"/>
                  <a:pt x="3574105" y="747342"/>
                  <a:pt x="3635489" y="797296"/>
                </a:cubicBezTo>
                <a:cubicBezTo>
                  <a:pt x="3692151" y="843407"/>
                  <a:pt x="3692101" y="946882"/>
                  <a:pt x="3646047" y="1071807"/>
                </a:cubicBezTo>
                <a:lnTo>
                  <a:pt x="3641095" y="1084125"/>
                </a:lnTo>
                <a:lnTo>
                  <a:pt x="3646382" y="1080447"/>
                </a:lnTo>
                <a:lnTo>
                  <a:pt x="3640359" y="1119357"/>
                </a:lnTo>
                <a:cubicBezTo>
                  <a:pt x="3631688" y="1199127"/>
                  <a:pt x="3647658" y="1262822"/>
                  <a:pt x="3691566" y="1298554"/>
                </a:cubicBezTo>
                <a:cubicBezTo>
                  <a:pt x="3774809" y="1366295"/>
                  <a:pt x="3936055" y="1315297"/>
                  <a:pt x="4100557" y="1184015"/>
                </a:cubicBezTo>
                <a:lnTo>
                  <a:pt x="4132449" y="1156382"/>
                </a:lnTo>
                <a:lnTo>
                  <a:pt x="4108504" y="1174363"/>
                </a:lnTo>
                <a:cubicBezTo>
                  <a:pt x="3984272" y="1259499"/>
                  <a:pt x="3870494" y="1288394"/>
                  <a:pt x="3809109" y="1238441"/>
                </a:cubicBezTo>
                <a:cubicBezTo>
                  <a:pt x="3752447" y="1192329"/>
                  <a:pt x="3752498" y="1088855"/>
                  <a:pt x="3798552" y="963930"/>
                </a:cubicBezTo>
                <a:lnTo>
                  <a:pt x="3803504" y="951612"/>
                </a:lnTo>
                <a:lnTo>
                  <a:pt x="3798216" y="955290"/>
                </a:lnTo>
                <a:lnTo>
                  <a:pt x="3804240" y="916380"/>
                </a:lnTo>
                <a:cubicBezTo>
                  <a:pt x="3812911" y="836610"/>
                  <a:pt x="3796940" y="772915"/>
                  <a:pt x="3753032" y="737183"/>
                </a:cubicBezTo>
                <a:cubicBezTo>
                  <a:pt x="3732222" y="720248"/>
                  <a:pt x="3706536" y="710734"/>
                  <a:pt x="3677143" y="708040"/>
                </a:cubicBezTo>
                <a:close/>
                <a:moveTo>
                  <a:pt x="2875424" y="153316"/>
                </a:moveTo>
                <a:cubicBezTo>
                  <a:pt x="2794671" y="163518"/>
                  <a:pt x="2709011" y="261271"/>
                  <a:pt x="2646030" y="406756"/>
                </a:cubicBezTo>
                <a:lnTo>
                  <a:pt x="2632947" y="440649"/>
                </a:lnTo>
                <a:lnTo>
                  <a:pt x="2643876" y="417305"/>
                </a:lnTo>
                <a:cubicBezTo>
                  <a:pt x="2703832" y="302387"/>
                  <a:pt x="2778356" y="234445"/>
                  <a:pt x="2844756" y="247614"/>
                </a:cubicBezTo>
                <a:cubicBezTo>
                  <a:pt x="2906048" y="259770"/>
                  <a:pt x="2947362" y="338448"/>
                  <a:pt x="2962448" y="452023"/>
                </a:cubicBezTo>
                <a:lnTo>
                  <a:pt x="2963625" y="463388"/>
                </a:lnTo>
                <a:lnTo>
                  <a:pt x="2966155" y="458455"/>
                </a:lnTo>
                <a:lnTo>
                  <a:pt x="2977148" y="490468"/>
                </a:lnTo>
                <a:cubicBezTo>
                  <a:pt x="3002468" y="554610"/>
                  <a:pt x="3040005" y="596575"/>
                  <a:pt x="3087500" y="605995"/>
                </a:cubicBezTo>
                <a:cubicBezTo>
                  <a:pt x="3177545" y="623854"/>
                  <a:pt x="3279145" y="519928"/>
                  <a:pt x="3351122" y="353660"/>
                </a:cubicBezTo>
                <a:lnTo>
                  <a:pt x="3364206" y="319767"/>
                </a:lnTo>
                <a:lnTo>
                  <a:pt x="3353277" y="343111"/>
                </a:lnTo>
                <a:cubicBezTo>
                  <a:pt x="3293321" y="458029"/>
                  <a:pt x="3218797" y="525971"/>
                  <a:pt x="3152397" y="512802"/>
                </a:cubicBezTo>
                <a:cubicBezTo>
                  <a:pt x="3091105" y="500646"/>
                  <a:pt x="3049790" y="421967"/>
                  <a:pt x="3034704" y="308393"/>
                </a:cubicBezTo>
                <a:lnTo>
                  <a:pt x="3033528" y="297028"/>
                </a:lnTo>
                <a:lnTo>
                  <a:pt x="3030998" y="301961"/>
                </a:lnTo>
                <a:lnTo>
                  <a:pt x="3020004" y="269948"/>
                </a:lnTo>
                <a:cubicBezTo>
                  <a:pt x="2994684" y="205806"/>
                  <a:pt x="2957148" y="163840"/>
                  <a:pt x="2909652" y="154421"/>
                </a:cubicBezTo>
                <a:cubicBezTo>
                  <a:pt x="2898397" y="152188"/>
                  <a:pt x="2886961" y="151859"/>
                  <a:pt x="2875424" y="153316"/>
                </a:cubicBezTo>
                <a:close/>
                <a:moveTo>
                  <a:pt x="2355833" y="67225"/>
                </a:moveTo>
                <a:lnTo>
                  <a:pt x="2356123" y="84578"/>
                </a:lnTo>
                <a:cubicBezTo>
                  <a:pt x="2353412" y="172064"/>
                  <a:pt x="2325531" y="236889"/>
                  <a:pt x="2276570" y="251429"/>
                </a:cubicBezTo>
                <a:cubicBezTo>
                  <a:pt x="2231375" y="264851"/>
                  <a:pt x="2177845" y="232567"/>
                  <a:pt x="2130533" y="171028"/>
                </a:cubicBezTo>
                <a:lnTo>
                  <a:pt x="2126022" y="164758"/>
                </a:lnTo>
                <a:lnTo>
                  <a:pt x="2125935" y="168499"/>
                </a:lnTo>
                <a:lnTo>
                  <a:pt x="2108066" y="153414"/>
                </a:lnTo>
                <a:cubicBezTo>
                  <a:pt x="2070049" y="124291"/>
                  <a:pt x="2031074" y="112268"/>
                  <a:pt x="1996052" y="122669"/>
                </a:cubicBezTo>
                <a:cubicBezTo>
                  <a:pt x="1929656" y="142387"/>
                  <a:pt x="1895343" y="237389"/>
                  <a:pt x="1901352" y="359017"/>
                </a:cubicBezTo>
                <a:lnTo>
                  <a:pt x="1903645" y="383277"/>
                </a:lnTo>
                <a:lnTo>
                  <a:pt x="1903355" y="365925"/>
                </a:lnTo>
                <a:cubicBezTo>
                  <a:pt x="1906067" y="278438"/>
                  <a:pt x="1933947" y="213613"/>
                  <a:pt x="1982909" y="199073"/>
                </a:cubicBezTo>
                <a:cubicBezTo>
                  <a:pt x="2028104" y="185651"/>
                  <a:pt x="2081634" y="217935"/>
                  <a:pt x="2128946" y="279474"/>
                </a:cubicBezTo>
                <a:lnTo>
                  <a:pt x="2133456" y="285744"/>
                </a:lnTo>
                <a:lnTo>
                  <a:pt x="2133543" y="282003"/>
                </a:lnTo>
                <a:lnTo>
                  <a:pt x="2151412" y="297089"/>
                </a:lnTo>
                <a:cubicBezTo>
                  <a:pt x="2189430" y="326211"/>
                  <a:pt x="2228405" y="338234"/>
                  <a:pt x="2263427" y="327833"/>
                </a:cubicBezTo>
                <a:cubicBezTo>
                  <a:pt x="2329823" y="308116"/>
                  <a:pt x="2364136" y="213113"/>
                  <a:pt x="2358127" y="91485"/>
                </a:cubicBezTo>
                <a:close/>
                <a:moveTo>
                  <a:pt x="2316050" y="0"/>
                </a:moveTo>
                <a:cubicBezTo>
                  <a:pt x="3702257" y="0"/>
                  <a:pt x="4826000" y="1202640"/>
                  <a:pt x="4826000" y="2686172"/>
                </a:cubicBezTo>
                <a:cubicBezTo>
                  <a:pt x="4826000" y="4169704"/>
                  <a:pt x="3702257" y="5372344"/>
                  <a:pt x="2316050" y="5372344"/>
                </a:cubicBezTo>
                <a:lnTo>
                  <a:pt x="2155642" y="5363675"/>
                </a:lnTo>
                <a:lnTo>
                  <a:pt x="2262478" y="5345269"/>
                </a:lnTo>
                <a:cubicBezTo>
                  <a:pt x="3246459" y="5117974"/>
                  <a:pt x="3986644" y="4135164"/>
                  <a:pt x="3986644" y="2957203"/>
                </a:cubicBezTo>
                <a:cubicBezTo>
                  <a:pt x="3986644" y="1610958"/>
                  <a:pt x="3019870" y="519614"/>
                  <a:pt x="1827294" y="519614"/>
                </a:cubicBezTo>
                <a:cubicBezTo>
                  <a:pt x="1100570" y="519614"/>
                  <a:pt x="457691" y="924873"/>
                  <a:pt x="66332" y="1546115"/>
                </a:cubicBezTo>
                <a:lnTo>
                  <a:pt x="0" y="1671099"/>
                </a:lnTo>
                <a:lnTo>
                  <a:pt x="66989" y="1492344"/>
                </a:lnTo>
                <a:cubicBezTo>
                  <a:pt x="477696" y="607852"/>
                  <a:pt x="1330545" y="0"/>
                  <a:pt x="2316050" y="0"/>
                </a:cubicBezTo>
                <a:close/>
              </a:path>
            </a:pathLst>
          </a:custGeom>
          <a:gradFill>
            <a:gsLst>
              <a:gs pos="0">
                <a:srgbClr val="FFFFFF"/>
              </a:gs>
              <a:gs pos="7001">
                <a:srgbClr val="E6E6E6"/>
              </a:gs>
              <a:gs pos="32001">
                <a:srgbClr val="7D8496">
                  <a:lumMod val="60000"/>
                  <a:lumOff val="40000"/>
                </a:srgbClr>
              </a:gs>
              <a:gs pos="47000">
                <a:srgbClr val="E6E6E6"/>
              </a:gs>
              <a:gs pos="85001">
                <a:srgbClr val="7D8496">
                  <a:lumMod val="45000"/>
                  <a:lumOff val="55000"/>
                </a:srgbClr>
              </a:gs>
              <a:gs pos="100000">
                <a:srgbClr val="E6E6E6"/>
              </a:gs>
            </a:gsLst>
            <a:lin ang="5400000" scaled="0"/>
          </a:gradFill>
          <a:ln>
            <a:noFill/>
          </a:ln>
          <a:scene3d>
            <a:camera prst="orthographicFront"/>
            <a:lightRig rig="morning"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3" name="Forma libre 28"/>
          <p:cNvSpPr/>
          <p:nvPr/>
        </p:nvSpPr>
        <p:spPr>
          <a:xfrm rot="11962064">
            <a:off x="4767496" y="1378297"/>
            <a:ext cx="1123841" cy="1501331"/>
          </a:xfrm>
          <a:custGeom>
            <a:avLst/>
            <a:gdLst>
              <a:gd name="connsiteX0" fmla="*/ 4047248 w 4826000"/>
              <a:gd name="connsiteY0" fmla="*/ 3700677 h 5372344"/>
              <a:gd name="connsiteX1" fmla="*/ 4066425 w 4826000"/>
              <a:gd name="connsiteY1" fmla="*/ 3712261 h 5372344"/>
              <a:gd name="connsiteX2" fmla="*/ 4194356 w 4826000"/>
              <a:gd name="connsiteY2" fmla="*/ 3912018 h 5372344"/>
              <a:gd name="connsiteX3" fmla="*/ 4006266 w 4826000"/>
              <a:gd name="connsiteY3" fmla="*/ 4013620 h 5372344"/>
              <a:gd name="connsiteX4" fmla="*/ 3996315 w 4826000"/>
              <a:gd name="connsiteY4" fmla="*/ 4014162 h 5372344"/>
              <a:gd name="connsiteX5" fmla="*/ 4000347 w 4826000"/>
              <a:gd name="connsiteY5" fmla="*/ 4016820 h 5372344"/>
              <a:gd name="connsiteX6" fmla="*/ 3971593 w 4826000"/>
              <a:gd name="connsiteY6" fmla="*/ 4025654 h 5372344"/>
              <a:gd name="connsiteX7" fmla="*/ 3861146 w 4826000"/>
              <a:gd name="connsiteY7" fmla="*/ 4124786 h 5372344"/>
              <a:gd name="connsiteX8" fmla="*/ 4054698 w 4826000"/>
              <a:gd name="connsiteY8" fmla="*/ 4388439 h 5372344"/>
              <a:gd name="connsiteX9" fmla="*/ 4082805 w 4826000"/>
              <a:gd name="connsiteY9" fmla="*/ 4402610 h 5372344"/>
              <a:gd name="connsiteX10" fmla="*/ 4063627 w 4826000"/>
              <a:gd name="connsiteY10" fmla="*/ 4391025 h 5372344"/>
              <a:gd name="connsiteX11" fmla="*/ 3935697 w 4826000"/>
              <a:gd name="connsiteY11" fmla="*/ 4191269 h 5372344"/>
              <a:gd name="connsiteX12" fmla="*/ 4123787 w 4826000"/>
              <a:gd name="connsiteY12" fmla="*/ 4089667 h 5372344"/>
              <a:gd name="connsiteX13" fmla="*/ 4133737 w 4826000"/>
              <a:gd name="connsiteY13" fmla="*/ 4089125 h 5372344"/>
              <a:gd name="connsiteX14" fmla="*/ 4129706 w 4826000"/>
              <a:gd name="connsiteY14" fmla="*/ 4086467 h 5372344"/>
              <a:gd name="connsiteX15" fmla="*/ 4158460 w 4826000"/>
              <a:gd name="connsiteY15" fmla="*/ 4077632 h 5372344"/>
              <a:gd name="connsiteX16" fmla="*/ 4268907 w 4826000"/>
              <a:gd name="connsiteY16" fmla="*/ 3978500 h 5372344"/>
              <a:gd name="connsiteX17" fmla="*/ 4075354 w 4826000"/>
              <a:gd name="connsiteY17" fmla="*/ 3714847 h 5372344"/>
              <a:gd name="connsiteX18" fmla="*/ 4272171 w 4826000"/>
              <a:gd name="connsiteY18" fmla="*/ 2659714 h 5372344"/>
              <a:gd name="connsiteX19" fmla="*/ 4301231 w 4826000"/>
              <a:gd name="connsiteY19" fmla="*/ 2666938 h 5372344"/>
              <a:gd name="connsiteX20" fmla="*/ 4539907 w 4826000"/>
              <a:gd name="connsiteY20" fmla="*/ 2858710 h 5372344"/>
              <a:gd name="connsiteX21" fmla="*/ 4333654 w 4826000"/>
              <a:gd name="connsiteY21" fmla="*/ 3040168 h 5372344"/>
              <a:gd name="connsiteX22" fmla="*/ 4320974 w 4826000"/>
              <a:gd name="connsiteY22" fmla="*/ 3044102 h 5372344"/>
              <a:gd name="connsiteX23" fmla="*/ 4327165 w 4826000"/>
              <a:gd name="connsiteY23" fmla="*/ 3045882 h 5372344"/>
              <a:gd name="connsiteX24" fmla="*/ 4293183 w 4826000"/>
              <a:gd name="connsiteY24" fmla="*/ 3065770 h 5372344"/>
              <a:gd name="connsiteX25" fmla="*/ 4186515 w 4826000"/>
              <a:gd name="connsiteY25" fmla="*/ 3218596 h 5372344"/>
              <a:gd name="connsiteX26" fmla="*/ 4533507 w 4826000"/>
              <a:gd name="connsiteY26" fmla="*/ 3463523 h 5372344"/>
              <a:gd name="connsiteX27" fmla="*/ 4575070 w 4826000"/>
              <a:gd name="connsiteY27" fmla="*/ 3470818 h 5372344"/>
              <a:gd name="connsiteX28" fmla="*/ 4546009 w 4826000"/>
              <a:gd name="connsiteY28" fmla="*/ 3463594 h 5372344"/>
              <a:gd name="connsiteX29" fmla="*/ 4307333 w 4826000"/>
              <a:gd name="connsiteY29" fmla="*/ 3271822 h 5372344"/>
              <a:gd name="connsiteX30" fmla="*/ 4513586 w 4826000"/>
              <a:gd name="connsiteY30" fmla="*/ 3090364 h 5372344"/>
              <a:gd name="connsiteX31" fmla="*/ 4526266 w 4826000"/>
              <a:gd name="connsiteY31" fmla="*/ 3086430 h 5372344"/>
              <a:gd name="connsiteX32" fmla="*/ 4520076 w 4826000"/>
              <a:gd name="connsiteY32" fmla="*/ 3084650 h 5372344"/>
              <a:gd name="connsiteX33" fmla="*/ 4554058 w 4826000"/>
              <a:gd name="connsiteY33" fmla="*/ 3064762 h 5372344"/>
              <a:gd name="connsiteX34" fmla="*/ 4660725 w 4826000"/>
              <a:gd name="connsiteY34" fmla="*/ 2911936 h 5372344"/>
              <a:gd name="connsiteX35" fmla="*/ 4313734 w 4826000"/>
              <a:gd name="connsiteY35" fmla="*/ 2667010 h 5372344"/>
              <a:gd name="connsiteX36" fmla="*/ 4212748 w 4826000"/>
              <a:gd name="connsiteY36" fmla="*/ 1531331 h 5372344"/>
              <a:gd name="connsiteX37" fmla="*/ 3843518 w 4826000"/>
              <a:gd name="connsiteY37" fmla="*/ 1684395 h 5372344"/>
              <a:gd name="connsiteX38" fmla="*/ 3800017 w 4826000"/>
              <a:gd name="connsiteY38" fmla="*/ 1715547 h 5372344"/>
              <a:gd name="connsiteX39" fmla="*/ 3832118 w 4826000"/>
              <a:gd name="connsiteY39" fmla="*/ 1695481 h 5372344"/>
              <a:gd name="connsiteX40" fmla="*/ 4200875 w 4826000"/>
              <a:gd name="connsiteY40" fmla="*/ 1637676 h 5372344"/>
              <a:gd name="connsiteX41" fmla="*/ 4157750 w 4826000"/>
              <a:gd name="connsiteY41" fmla="*/ 1968114 h 5372344"/>
              <a:gd name="connsiteX42" fmla="*/ 4149367 w 4826000"/>
              <a:gd name="connsiteY42" fmla="*/ 1982595 h 5372344"/>
              <a:gd name="connsiteX43" fmla="*/ 4156396 w 4826000"/>
              <a:gd name="connsiteY43" fmla="*/ 1978515 h 5372344"/>
              <a:gd name="connsiteX44" fmla="*/ 4141348 w 4826000"/>
              <a:gd name="connsiteY44" fmla="*/ 2024871 h 5372344"/>
              <a:gd name="connsiteX45" fmla="*/ 4165855 w 4826000"/>
              <a:gd name="connsiteY45" fmla="*/ 2243414 h 5372344"/>
              <a:gd name="connsiteX46" fmla="*/ 4675076 w 4826000"/>
              <a:gd name="connsiteY46" fmla="*/ 2132009 h 5372344"/>
              <a:gd name="connsiteX47" fmla="*/ 4718577 w 4826000"/>
              <a:gd name="connsiteY47" fmla="*/ 2100857 h 5372344"/>
              <a:gd name="connsiteX48" fmla="*/ 4686477 w 4826000"/>
              <a:gd name="connsiteY48" fmla="*/ 2120923 h 5372344"/>
              <a:gd name="connsiteX49" fmla="*/ 4317720 w 4826000"/>
              <a:gd name="connsiteY49" fmla="*/ 2178728 h 5372344"/>
              <a:gd name="connsiteX50" fmla="*/ 4360845 w 4826000"/>
              <a:gd name="connsiteY50" fmla="*/ 1848290 h 5372344"/>
              <a:gd name="connsiteX51" fmla="*/ 4369227 w 4826000"/>
              <a:gd name="connsiteY51" fmla="*/ 1833810 h 5372344"/>
              <a:gd name="connsiteX52" fmla="*/ 4362198 w 4826000"/>
              <a:gd name="connsiteY52" fmla="*/ 1837889 h 5372344"/>
              <a:gd name="connsiteX53" fmla="*/ 4377247 w 4826000"/>
              <a:gd name="connsiteY53" fmla="*/ 1791533 h 5372344"/>
              <a:gd name="connsiteX54" fmla="*/ 4352739 w 4826000"/>
              <a:gd name="connsiteY54" fmla="*/ 1572990 h 5372344"/>
              <a:gd name="connsiteX55" fmla="*/ 4212748 w 4826000"/>
              <a:gd name="connsiteY55" fmla="*/ 1531331 h 5372344"/>
              <a:gd name="connsiteX56" fmla="*/ 3677143 w 4826000"/>
              <a:gd name="connsiteY56" fmla="*/ 708040 h 5372344"/>
              <a:gd name="connsiteX57" fmla="*/ 3344042 w 4826000"/>
              <a:gd name="connsiteY57" fmla="*/ 851722 h 5372344"/>
              <a:gd name="connsiteX58" fmla="*/ 3312149 w 4826000"/>
              <a:gd name="connsiteY58" fmla="*/ 879354 h 5372344"/>
              <a:gd name="connsiteX59" fmla="*/ 3336095 w 4826000"/>
              <a:gd name="connsiteY59" fmla="*/ 861374 h 5372344"/>
              <a:gd name="connsiteX60" fmla="*/ 3635489 w 4826000"/>
              <a:gd name="connsiteY60" fmla="*/ 797296 h 5372344"/>
              <a:gd name="connsiteX61" fmla="*/ 3646047 w 4826000"/>
              <a:gd name="connsiteY61" fmla="*/ 1071807 h 5372344"/>
              <a:gd name="connsiteX62" fmla="*/ 3641095 w 4826000"/>
              <a:gd name="connsiteY62" fmla="*/ 1084125 h 5372344"/>
              <a:gd name="connsiteX63" fmla="*/ 3646382 w 4826000"/>
              <a:gd name="connsiteY63" fmla="*/ 1080447 h 5372344"/>
              <a:gd name="connsiteX64" fmla="*/ 3640359 w 4826000"/>
              <a:gd name="connsiteY64" fmla="*/ 1119357 h 5372344"/>
              <a:gd name="connsiteX65" fmla="*/ 3691566 w 4826000"/>
              <a:gd name="connsiteY65" fmla="*/ 1298554 h 5372344"/>
              <a:gd name="connsiteX66" fmla="*/ 4100557 w 4826000"/>
              <a:gd name="connsiteY66" fmla="*/ 1184015 h 5372344"/>
              <a:gd name="connsiteX67" fmla="*/ 4132449 w 4826000"/>
              <a:gd name="connsiteY67" fmla="*/ 1156382 h 5372344"/>
              <a:gd name="connsiteX68" fmla="*/ 4108504 w 4826000"/>
              <a:gd name="connsiteY68" fmla="*/ 1174363 h 5372344"/>
              <a:gd name="connsiteX69" fmla="*/ 3809109 w 4826000"/>
              <a:gd name="connsiteY69" fmla="*/ 1238441 h 5372344"/>
              <a:gd name="connsiteX70" fmla="*/ 3798552 w 4826000"/>
              <a:gd name="connsiteY70" fmla="*/ 963930 h 5372344"/>
              <a:gd name="connsiteX71" fmla="*/ 3803504 w 4826000"/>
              <a:gd name="connsiteY71" fmla="*/ 951612 h 5372344"/>
              <a:gd name="connsiteX72" fmla="*/ 3798216 w 4826000"/>
              <a:gd name="connsiteY72" fmla="*/ 955290 h 5372344"/>
              <a:gd name="connsiteX73" fmla="*/ 3804240 w 4826000"/>
              <a:gd name="connsiteY73" fmla="*/ 916380 h 5372344"/>
              <a:gd name="connsiteX74" fmla="*/ 3753032 w 4826000"/>
              <a:gd name="connsiteY74" fmla="*/ 737183 h 5372344"/>
              <a:gd name="connsiteX75" fmla="*/ 3677143 w 4826000"/>
              <a:gd name="connsiteY75" fmla="*/ 708040 h 5372344"/>
              <a:gd name="connsiteX76" fmla="*/ 2875424 w 4826000"/>
              <a:gd name="connsiteY76" fmla="*/ 153316 h 5372344"/>
              <a:gd name="connsiteX77" fmla="*/ 2646030 w 4826000"/>
              <a:gd name="connsiteY77" fmla="*/ 406756 h 5372344"/>
              <a:gd name="connsiteX78" fmla="*/ 2632947 w 4826000"/>
              <a:gd name="connsiteY78" fmla="*/ 440649 h 5372344"/>
              <a:gd name="connsiteX79" fmla="*/ 2643876 w 4826000"/>
              <a:gd name="connsiteY79" fmla="*/ 417305 h 5372344"/>
              <a:gd name="connsiteX80" fmla="*/ 2844756 w 4826000"/>
              <a:gd name="connsiteY80" fmla="*/ 247614 h 5372344"/>
              <a:gd name="connsiteX81" fmla="*/ 2962448 w 4826000"/>
              <a:gd name="connsiteY81" fmla="*/ 452023 h 5372344"/>
              <a:gd name="connsiteX82" fmla="*/ 2963625 w 4826000"/>
              <a:gd name="connsiteY82" fmla="*/ 463388 h 5372344"/>
              <a:gd name="connsiteX83" fmla="*/ 2966155 w 4826000"/>
              <a:gd name="connsiteY83" fmla="*/ 458455 h 5372344"/>
              <a:gd name="connsiteX84" fmla="*/ 2977148 w 4826000"/>
              <a:gd name="connsiteY84" fmla="*/ 490468 h 5372344"/>
              <a:gd name="connsiteX85" fmla="*/ 3087500 w 4826000"/>
              <a:gd name="connsiteY85" fmla="*/ 605995 h 5372344"/>
              <a:gd name="connsiteX86" fmla="*/ 3351122 w 4826000"/>
              <a:gd name="connsiteY86" fmla="*/ 353660 h 5372344"/>
              <a:gd name="connsiteX87" fmla="*/ 3364206 w 4826000"/>
              <a:gd name="connsiteY87" fmla="*/ 319767 h 5372344"/>
              <a:gd name="connsiteX88" fmla="*/ 3353277 w 4826000"/>
              <a:gd name="connsiteY88" fmla="*/ 343111 h 5372344"/>
              <a:gd name="connsiteX89" fmla="*/ 3152397 w 4826000"/>
              <a:gd name="connsiteY89" fmla="*/ 512802 h 5372344"/>
              <a:gd name="connsiteX90" fmla="*/ 3034704 w 4826000"/>
              <a:gd name="connsiteY90" fmla="*/ 308393 h 5372344"/>
              <a:gd name="connsiteX91" fmla="*/ 3033528 w 4826000"/>
              <a:gd name="connsiteY91" fmla="*/ 297028 h 5372344"/>
              <a:gd name="connsiteX92" fmla="*/ 3030998 w 4826000"/>
              <a:gd name="connsiteY92" fmla="*/ 301961 h 5372344"/>
              <a:gd name="connsiteX93" fmla="*/ 3020004 w 4826000"/>
              <a:gd name="connsiteY93" fmla="*/ 269948 h 5372344"/>
              <a:gd name="connsiteX94" fmla="*/ 2909652 w 4826000"/>
              <a:gd name="connsiteY94" fmla="*/ 154421 h 5372344"/>
              <a:gd name="connsiteX95" fmla="*/ 2875424 w 4826000"/>
              <a:gd name="connsiteY95" fmla="*/ 153316 h 5372344"/>
              <a:gd name="connsiteX96" fmla="*/ 2355833 w 4826000"/>
              <a:gd name="connsiteY96" fmla="*/ 67225 h 5372344"/>
              <a:gd name="connsiteX97" fmla="*/ 2356123 w 4826000"/>
              <a:gd name="connsiteY97" fmla="*/ 84578 h 5372344"/>
              <a:gd name="connsiteX98" fmla="*/ 2276570 w 4826000"/>
              <a:gd name="connsiteY98" fmla="*/ 251429 h 5372344"/>
              <a:gd name="connsiteX99" fmla="*/ 2130533 w 4826000"/>
              <a:gd name="connsiteY99" fmla="*/ 171028 h 5372344"/>
              <a:gd name="connsiteX100" fmla="*/ 2126022 w 4826000"/>
              <a:gd name="connsiteY100" fmla="*/ 164758 h 5372344"/>
              <a:gd name="connsiteX101" fmla="*/ 2125935 w 4826000"/>
              <a:gd name="connsiteY101" fmla="*/ 168499 h 5372344"/>
              <a:gd name="connsiteX102" fmla="*/ 2108066 w 4826000"/>
              <a:gd name="connsiteY102" fmla="*/ 153414 h 5372344"/>
              <a:gd name="connsiteX103" fmla="*/ 1996052 w 4826000"/>
              <a:gd name="connsiteY103" fmla="*/ 122669 h 5372344"/>
              <a:gd name="connsiteX104" fmla="*/ 1901352 w 4826000"/>
              <a:gd name="connsiteY104" fmla="*/ 359017 h 5372344"/>
              <a:gd name="connsiteX105" fmla="*/ 1903645 w 4826000"/>
              <a:gd name="connsiteY105" fmla="*/ 383277 h 5372344"/>
              <a:gd name="connsiteX106" fmla="*/ 1903355 w 4826000"/>
              <a:gd name="connsiteY106" fmla="*/ 365925 h 5372344"/>
              <a:gd name="connsiteX107" fmla="*/ 1982909 w 4826000"/>
              <a:gd name="connsiteY107" fmla="*/ 199073 h 5372344"/>
              <a:gd name="connsiteX108" fmla="*/ 2128946 w 4826000"/>
              <a:gd name="connsiteY108" fmla="*/ 279474 h 5372344"/>
              <a:gd name="connsiteX109" fmla="*/ 2133456 w 4826000"/>
              <a:gd name="connsiteY109" fmla="*/ 285744 h 5372344"/>
              <a:gd name="connsiteX110" fmla="*/ 2133543 w 4826000"/>
              <a:gd name="connsiteY110" fmla="*/ 282003 h 5372344"/>
              <a:gd name="connsiteX111" fmla="*/ 2151412 w 4826000"/>
              <a:gd name="connsiteY111" fmla="*/ 297089 h 5372344"/>
              <a:gd name="connsiteX112" fmla="*/ 2263427 w 4826000"/>
              <a:gd name="connsiteY112" fmla="*/ 327833 h 5372344"/>
              <a:gd name="connsiteX113" fmla="*/ 2358127 w 4826000"/>
              <a:gd name="connsiteY113" fmla="*/ 91485 h 5372344"/>
              <a:gd name="connsiteX114" fmla="*/ 2316050 w 4826000"/>
              <a:gd name="connsiteY114" fmla="*/ 0 h 5372344"/>
              <a:gd name="connsiteX115" fmla="*/ 4826000 w 4826000"/>
              <a:gd name="connsiteY115" fmla="*/ 2686172 h 5372344"/>
              <a:gd name="connsiteX116" fmla="*/ 2316050 w 4826000"/>
              <a:gd name="connsiteY116" fmla="*/ 5372344 h 5372344"/>
              <a:gd name="connsiteX117" fmla="*/ 2155642 w 4826000"/>
              <a:gd name="connsiteY117" fmla="*/ 5363675 h 5372344"/>
              <a:gd name="connsiteX118" fmla="*/ 2262478 w 4826000"/>
              <a:gd name="connsiteY118" fmla="*/ 5345269 h 5372344"/>
              <a:gd name="connsiteX119" fmla="*/ 3986644 w 4826000"/>
              <a:gd name="connsiteY119" fmla="*/ 2957203 h 5372344"/>
              <a:gd name="connsiteX120" fmla="*/ 1827294 w 4826000"/>
              <a:gd name="connsiteY120" fmla="*/ 519614 h 5372344"/>
              <a:gd name="connsiteX121" fmla="*/ 66332 w 4826000"/>
              <a:gd name="connsiteY121" fmla="*/ 1546115 h 5372344"/>
              <a:gd name="connsiteX122" fmla="*/ 0 w 4826000"/>
              <a:gd name="connsiteY122" fmla="*/ 1671099 h 5372344"/>
              <a:gd name="connsiteX123" fmla="*/ 66989 w 4826000"/>
              <a:gd name="connsiteY123" fmla="*/ 1492344 h 5372344"/>
              <a:gd name="connsiteX124" fmla="*/ 2316050 w 4826000"/>
              <a:gd name="connsiteY124" fmla="*/ 0 h 5372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Lst>
            <a:rect l="l" t="t" r="r" b="b"/>
            <a:pathLst>
              <a:path w="4826000" h="5372344">
                <a:moveTo>
                  <a:pt x="4047248" y="3700677"/>
                </a:moveTo>
                <a:lnTo>
                  <a:pt x="4066425" y="3712261"/>
                </a:lnTo>
                <a:cubicBezTo>
                  <a:pt x="4160251" y="3775146"/>
                  <a:pt x="4212031" y="3849507"/>
                  <a:pt x="4194356" y="3912018"/>
                </a:cubicBezTo>
                <a:cubicBezTo>
                  <a:pt x="4178040" y="3969720"/>
                  <a:pt x="4106019" y="4005034"/>
                  <a:pt x="4006266" y="4013620"/>
                </a:cubicBezTo>
                <a:lnTo>
                  <a:pt x="3996315" y="4014162"/>
                </a:lnTo>
                <a:lnTo>
                  <a:pt x="4000347" y="4016820"/>
                </a:lnTo>
                <a:lnTo>
                  <a:pt x="3971593" y="4025654"/>
                </a:lnTo>
                <a:cubicBezTo>
                  <a:pt x="3913668" y="4046488"/>
                  <a:pt x="3873789" y="4080072"/>
                  <a:pt x="3861146" y="4124786"/>
                </a:cubicBezTo>
                <a:cubicBezTo>
                  <a:pt x="3837176" y="4209557"/>
                  <a:pt x="3917550" y="4311508"/>
                  <a:pt x="4054698" y="4388439"/>
                </a:cubicBezTo>
                <a:lnTo>
                  <a:pt x="4082805" y="4402610"/>
                </a:lnTo>
                <a:lnTo>
                  <a:pt x="4063627" y="4391025"/>
                </a:lnTo>
                <a:cubicBezTo>
                  <a:pt x="3969801" y="4328140"/>
                  <a:pt x="3918022" y="4253780"/>
                  <a:pt x="3935697" y="4191269"/>
                </a:cubicBezTo>
                <a:cubicBezTo>
                  <a:pt x="3952013" y="4133567"/>
                  <a:pt x="4024033" y="4098252"/>
                  <a:pt x="4123787" y="4089667"/>
                </a:cubicBezTo>
                <a:lnTo>
                  <a:pt x="4133737" y="4089125"/>
                </a:lnTo>
                <a:lnTo>
                  <a:pt x="4129706" y="4086467"/>
                </a:lnTo>
                <a:lnTo>
                  <a:pt x="4158460" y="4077632"/>
                </a:lnTo>
                <a:cubicBezTo>
                  <a:pt x="4216385" y="4056798"/>
                  <a:pt x="4256264" y="4023214"/>
                  <a:pt x="4268907" y="3978500"/>
                </a:cubicBezTo>
                <a:cubicBezTo>
                  <a:pt x="4292876" y="3893730"/>
                  <a:pt x="4212502" y="3791779"/>
                  <a:pt x="4075354" y="3714847"/>
                </a:cubicBezTo>
                <a:close/>
                <a:moveTo>
                  <a:pt x="4272171" y="2659714"/>
                </a:moveTo>
                <a:lnTo>
                  <a:pt x="4301231" y="2666938"/>
                </a:lnTo>
                <a:cubicBezTo>
                  <a:pt x="4445679" y="2709558"/>
                  <a:pt x="4539907" y="2779568"/>
                  <a:pt x="4539907" y="2858710"/>
                </a:cubicBezTo>
                <a:cubicBezTo>
                  <a:pt x="4539907" y="2931764"/>
                  <a:pt x="4459618" y="2997037"/>
                  <a:pt x="4333654" y="3040168"/>
                </a:cubicBezTo>
                <a:lnTo>
                  <a:pt x="4320974" y="3044102"/>
                </a:lnTo>
                <a:lnTo>
                  <a:pt x="4327165" y="3045882"/>
                </a:lnTo>
                <a:lnTo>
                  <a:pt x="4293183" y="3065770"/>
                </a:lnTo>
                <a:cubicBezTo>
                  <a:pt x="4225838" y="3109395"/>
                  <a:pt x="4186515" y="3161986"/>
                  <a:pt x="4186515" y="3218596"/>
                </a:cubicBezTo>
                <a:cubicBezTo>
                  <a:pt x="4186515" y="3325919"/>
                  <a:pt x="4327849" y="3418796"/>
                  <a:pt x="4533507" y="3463523"/>
                </a:cubicBezTo>
                <a:lnTo>
                  <a:pt x="4575070" y="3470818"/>
                </a:lnTo>
                <a:lnTo>
                  <a:pt x="4546009" y="3463594"/>
                </a:lnTo>
                <a:cubicBezTo>
                  <a:pt x="4401562" y="3420975"/>
                  <a:pt x="4307333" y="3350964"/>
                  <a:pt x="4307333" y="3271822"/>
                </a:cubicBezTo>
                <a:cubicBezTo>
                  <a:pt x="4307333" y="3198769"/>
                  <a:pt x="4387622" y="3133495"/>
                  <a:pt x="4513586" y="3090364"/>
                </a:cubicBezTo>
                <a:lnTo>
                  <a:pt x="4526266" y="3086430"/>
                </a:lnTo>
                <a:lnTo>
                  <a:pt x="4520076" y="3084650"/>
                </a:lnTo>
                <a:lnTo>
                  <a:pt x="4554058" y="3064762"/>
                </a:lnTo>
                <a:cubicBezTo>
                  <a:pt x="4621402" y="3021137"/>
                  <a:pt x="4660725" y="2968546"/>
                  <a:pt x="4660725" y="2911936"/>
                </a:cubicBezTo>
                <a:cubicBezTo>
                  <a:pt x="4660725" y="2804613"/>
                  <a:pt x="4519391" y="2711736"/>
                  <a:pt x="4313734" y="2667010"/>
                </a:cubicBezTo>
                <a:close/>
                <a:moveTo>
                  <a:pt x="4212748" y="1531331"/>
                </a:moveTo>
                <a:cubicBezTo>
                  <a:pt x="4113268" y="1538021"/>
                  <a:pt x="3982329" y="1592412"/>
                  <a:pt x="3843518" y="1684395"/>
                </a:cubicBezTo>
                <a:lnTo>
                  <a:pt x="3800017" y="1715547"/>
                </a:lnTo>
                <a:lnTo>
                  <a:pt x="3832118" y="1695481"/>
                </a:lnTo>
                <a:cubicBezTo>
                  <a:pt x="3997004" y="1601164"/>
                  <a:pt x="4138064" y="1573737"/>
                  <a:pt x="4200875" y="1637676"/>
                </a:cubicBezTo>
                <a:cubicBezTo>
                  <a:pt x="4258854" y="1696696"/>
                  <a:pt x="4237809" y="1820994"/>
                  <a:pt x="4157750" y="1968114"/>
                </a:cubicBezTo>
                <a:lnTo>
                  <a:pt x="4149367" y="1982595"/>
                </a:lnTo>
                <a:lnTo>
                  <a:pt x="4156396" y="1978515"/>
                </a:lnTo>
                <a:lnTo>
                  <a:pt x="4141348" y="2024871"/>
                </a:lnTo>
                <a:cubicBezTo>
                  <a:pt x="4114867" y="2120142"/>
                  <a:pt x="4120927" y="2197679"/>
                  <a:pt x="4165855" y="2243414"/>
                </a:cubicBezTo>
                <a:cubicBezTo>
                  <a:pt x="4251032" y="2330121"/>
                  <a:pt x="4452980" y="2279182"/>
                  <a:pt x="4675076" y="2132009"/>
                </a:cubicBezTo>
                <a:lnTo>
                  <a:pt x="4718577" y="2100857"/>
                </a:lnTo>
                <a:lnTo>
                  <a:pt x="4686477" y="2120923"/>
                </a:lnTo>
                <a:cubicBezTo>
                  <a:pt x="4521590" y="2215240"/>
                  <a:pt x="4380530" y="2242667"/>
                  <a:pt x="4317720" y="2178728"/>
                </a:cubicBezTo>
                <a:cubicBezTo>
                  <a:pt x="4259741" y="2119708"/>
                  <a:pt x="4280785" y="1995410"/>
                  <a:pt x="4360845" y="1848290"/>
                </a:cubicBezTo>
                <a:lnTo>
                  <a:pt x="4369227" y="1833810"/>
                </a:lnTo>
                <a:lnTo>
                  <a:pt x="4362198" y="1837889"/>
                </a:lnTo>
                <a:lnTo>
                  <a:pt x="4377247" y="1791533"/>
                </a:lnTo>
                <a:cubicBezTo>
                  <a:pt x="4403727" y="1696263"/>
                  <a:pt x="4397668" y="1618725"/>
                  <a:pt x="4352739" y="1572990"/>
                </a:cubicBezTo>
                <a:cubicBezTo>
                  <a:pt x="4320798" y="1540475"/>
                  <a:pt x="4272436" y="1527317"/>
                  <a:pt x="4212748" y="1531331"/>
                </a:cubicBezTo>
                <a:close/>
                <a:moveTo>
                  <a:pt x="3677143" y="708040"/>
                </a:moveTo>
                <a:cubicBezTo>
                  <a:pt x="3588963" y="699958"/>
                  <a:pt x="3467418" y="753260"/>
                  <a:pt x="3344042" y="851722"/>
                </a:cubicBezTo>
                <a:lnTo>
                  <a:pt x="3312149" y="879354"/>
                </a:lnTo>
                <a:lnTo>
                  <a:pt x="3336095" y="861374"/>
                </a:lnTo>
                <a:cubicBezTo>
                  <a:pt x="3460326" y="776238"/>
                  <a:pt x="3574105" y="747342"/>
                  <a:pt x="3635489" y="797296"/>
                </a:cubicBezTo>
                <a:cubicBezTo>
                  <a:pt x="3692151" y="843407"/>
                  <a:pt x="3692101" y="946882"/>
                  <a:pt x="3646047" y="1071807"/>
                </a:cubicBezTo>
                <a:lnTo>
                  <a:pt x="3641095" y="1084125"/>
                </a:lnTo>
                <a:lnTo>
                  <a:pt x="3646382" y="1080447"/>
                </a:lnTo>
                <a:lnTo>
                  <a:pt x="3640359" y="1119357"/>
                </a:lnTo>
                <a:cubicBezTo>
                  <a:pt x="3631688" y="1199127"/>
                  <a:pt x="3647658" y="1262822"/>
                  <a:pt x="3691566" y="1298554"/>
                </a:cubicBezTo>
                <a:cubicBezTo>
                  <a:pt x="3774809" y="1366295"/>
                  <a:pt x="3936055" y="1315297"/>
                  <a:pt x="4100557" y="1184015"/>
                </a:cubicBezTo>
                <a:lnTo>
                  <a:pt x="4132449" y="1156382"/>
                </a:lnTo>
                <a:lnTo>
                  <a:pt x="4108504" y="1174363"/>
                </a:lnTo>
                <a:cubicBezTo>
                  <a:pt x="3984272" y="1259499"/>
                  <a:pt x="3870494" y="1288394"/>
                  <a:pt x="3809109" y="1238441"/>
                </a:cubicBezTo>
                <a:cubicBezTo>
                  <a:pt x="3752447" y="1192329"/>
                  <a:pt x="3752498" y="1088855"/>
                  <a:pt x="3798552" y="963930"/>
                </a:cubicBezTo>
                <a:lnTo>
                  <a:pt x="3803504" y="951612"/>
                </a:lnTo>
                <a:lnTo>
                  <a:pt x="3798216" y="955290"/>
                </a:lnTo>
                <a:lnTo>
                  <a:pt x="3804240" y="916380"/>
                </a:lnTo>
                <a:cubicBezTo>
                  <a:pt x="3812911" y="836610"/>
                  <a:pt x="3796940" y="772915"/>
                  <a:pt x="3753032" y="737183"/>
                </a:cubicBezTo>
                <a:cubicBezTo>
                  <a:pt x="3732222" y="720248"/>
                  <a:pt x="3706536" y="710734"/>
                  <a:pt x="3677143" y="708040"/>
                </a:cubicBezTo>
                <a:close/>
                <a:moveTo>
                  <a:pt x="2875424" y="153316"/>
                </a:moveTo>
                <a:cubicBezTo>
                  <a:pt x="2794671" y="163518"/>
                  <a:pt x="2709011" y="261271"/>
                  <a:pt x="2646030" y="406756"/>
                </a:cubicBezTo>
                <a:lnTo>
                  <a:pt x="2632947" y="440649"/>
                </a:lnTo>
                <a:lnTo>
                  <a:pt x="2643876" y="417305"/>
                </a:lnTo>
                <a:cubicBezTo>
                  <a:pt x="2703832" y="302387"/>
                  <a:pt x="2778356" y="234445"/>
                  <a:pt x="2844756" y="247614"/>
                </a:cubicBezTo>
                <a:cubicBezTo>
                  <a:pt x="2906048" y="259770"/>
                  <a:pt x="2947362" y="338448"/>
                  <a:pt x="2962448" y="452023"/>
                </a:cubicBezTo>
                <a:lnTo>
                  <a:pt x="2963625" y="463388"/>
                </a:lnTo>
                <a:lnTo>
                  <a:pt x="2966155" y="458455"/>
                </a:lnTo>
                <a:lnTo>
                  <a:pt x="2977148" y="490468"/>
                </a:lnTo>
                <a:cubicBezTo>
                  <a:pt x="3002468" y="554610"/>
                  <a:pt x="3040005" y="596575"/>
                  <a:pt x="3087500" y="605995"/>
                </a:cubicBezTo>
                <a:cubicBezTo>
                  <a:pt x="3177545" y="623854"/>
                  <a:pt x="3279145" y="519928"/>
                  <a:pt x="3351122" y="353660"/>
                </a:cubicBezTo>
                <a:lnTo>
                  <a:pt x="3364206" y="319767"/>
                </a:lnTo>
                <a:lnTo>
                  <a:pt x="3353277" y="343111"/>
                </a:lnTo>
                <a:cubicBezTo>
                  <a:pt x="3293321" y="458029"/>
                  <a:pt x="3218797" y="525971"/>
                  <a:pt x="3152397" y="512802"/>
                </a:cubicBezTo>
                <a:cubicBezTo>
                  <a:pt x="3091105" y="500646"/>
                  <a:pt x="3049790" y="421967"/>
                  <a:pt x="3034704" y="308393"/>
                </a:cubicBezTo>
                <a:lnTo>
                  <a:pt x="3033528" y="297028"/>
                </a:lnTo>
                <a:lnTo>
                  <a:pt x="3030998" y="301961"/>
                </a:lnTo>
                <a:lnTo>
                  <a:pt x="3020004" y="269948"/>
                </a:lnTo>
                <a:cubicBezTo>
                  <a:pt x="2994684" y="205806"/>
                  <a:pt x="2957148" y="163840"/>
                  <a:pt x="2909652" y="154421"/>
                </a:cubicBezTo>
                <a:cubicBezTo>
                  <a:pt x="2898397" y="152188"/>
                  <a:pt x="2886961" y="151859"/>
                  <a:pt x="2875424" y="153316"/>
                </a:cubicBezTo>
                <a:close/>
                <a:moveTo>
                  <a:pt x="2355833" y="67225"/>
                </a:moveTo>
                <a:lnTo>
                  <a:pt x="2356123" y="84578"/>
                </a:lnTo>
                <a:cubicBezTo>
                  <a:pt x="2353412" y="172064"/>
                  <a:pt x="2325531" y="236889"/>
                  <a:pt x="2276570" y="251429"/>
                </a:cubicBezTo>
                <a:cubicBezTo>
                  <a:pt x="2231375" y="264851"/>
                  <a:pt x="2177845" y="232567"/>
                  <a:pt x="2130533" y="171028"/>
                </a:cubicBezTo>
                <a:lnTo>
                  <a:pt x="2126022" y="164758"/>
                </a:lnTo>
                <a:lnTo>
                  <a:pt x="2125935" y="168499"/>
                </a:lnTo>
                <a:lnTo>
                  <a:pt x="2108066" y="153414"/>
                </a:lnTo>
                <a:cubicBezTo>
                  <a:pt x="2070049" y="124291"/>
                  <a:pt x="2031074" y="112268"/>
                  <a:pt x="1996052" y="122669"/>
                </a:cubicBezTo>
                <a:cubicBezTo>
                  <a:pt x="1929656" y="142387"/>
                  <a:pt x="1895343" y="237389"/>
                  <a:pt x="1901352" y="359017"/>
                </a:cubicBezTo>
                <a:lnTo>
                  <a:pt x="1903645" y="383277"/>
                </a:lnTo>
                <a:lnTo>
                  <a:pt x="1903355" y="365925"/>
                </a:lnTo>
                <a:cubicBezTo>
                  <a:pt x="1906067" y="278438"/>
                  <a:pt x="1933947" y="213613"/>
                  <a:pt x="1982909" y="199073"/>
                </a:cubicBezTo>
                <a:cubicBezTo>
                  <a:pt x="2028104" y="185651"/>
                  <a:pt x="2081634" y="217935"/>
                  <a:pt x="2128946" y="279474"/>
                </a:cubicBezTo>
                <a:lnTo>
                  <a:pt x="2133456" y="285744"/>
                </a:lnTo>
                <a:lnTo>
                  <a:pt x="2133543" y="282003"/>
                </a:lnTo>
                <a:lnTo>
                  <a:pt x="2151412" y="297089"/>
                </a:lnTo>
                <a:cubicBezTo>
                  <a:pt x="2189430" y="326211"/>
                  <a:pt x="2228405" y="338234"/>
                  <a:pt x="2263427" y="327833"/>
                </a:cubicBezTo>
                <a:cubicBezTo>
                  <a:pt x="2329823" y="308116"/>
                  <a:pt x="2364136" y="213113"/>
                  <a:pt x="2358127" y="91485"/>
                </a:cubicBezTo>
                <a:close/>
                <a:moveTo>
                  <a:pt x="2316050" y="0"/>
                </a:moveTo>
                <a:cubicBezTo>
                  <a:pt x="3702257" y="0"/>
                  <a:pt x="4826000" y="1202640"/>
                  <a:pt x="4826000" y="2686172"/>
                </a:cubicBezTo>
                <a:cubicBezTo>
                  <a:pt x="4826000" y="4169704"/>
                  <a:pt x="3702257" y="5372344"/>
                  <a:pt x="2316050" y="5372344"/>
                </a:cubicBezTo>
                <a:lnTo>
                  <a:pt x="2155642" y="5363675"/>
                </a:lnTo>
                <a:lnTo>
                  <a:pt x="2262478" y="5345269"/>
                </a:lnTo>
                <a:cubicBezTo>
                  <a:pt x="3246459" y="5117974"/>
                  <a:pt x="3986644" y="4135164"/>
                  <a:pt x="3986644" y="2957203"/>
                </a:cubicBezTo>
                <a:cubicBezTo>
                  <a:pt x="3986644" y="1610958"/>
                  <a:pt x="3019870" y="519614"/>
                  <a:pt x="1827294" y="519614"/>
                </a:cubicBezTo>
                <a:cubicBezTo>
                  <a:pt x="1100570" y="519614"/>
                  <a:pt x="457691" y="924873"/>
                  <a:pt x="66332" y="1546115"/>
                </a:cubicBezTo>
                <a:lnTo>
                  <a:pt x="0" y="1671099"/>
                </a:lnTo>
                <a:lnTo>
                  <a:pt x="66989" y="1492344"/>
                </a:lnTo>
                <a:cubicBezTo>
                  <a:pt x="477696" y="607852"/>
                  <a:pt x="1330545" y="0"/>
                  <a:pt x="2316050" y="0"/>
                </a:cubicBezTo>
                <a:close/>
              </a:path>
            </a:pathLst>
          </a:custGeom>
          <a:gradFill>
            <a:gsLst>
              <a:gs pos="0">
                <a:srgbClr val="FFFFFF"/>
              </a:gs>
              <a:gs pos="7001">
                <a:srgbClr val="E6E6E6"/>
              </a:gs>
              <a:gs pos="32001">
                <a:srgbClr val="7D8496">
                  <a:lumMod val="60000"/>
                  <a:lumOff val="40000"/>
                </a:srgbClr>
              </a:gs>
              <a:gs pos="47000">
                <a:srgbClr val="E6E6E6"/>
              </a:gs>
              <a:gs pos="85001">
                <a:srgbClr val="7D8496">
                  <a:lumMod val="45000"/>
                  <a:lumOff val="55000"/>
                </a:srgbClr>
              </a:gs>
              <a:gs pos="100000">
                <a:srgbClr val="E6E6E6"/>
              </a:gs>
            </a:gsLst>
            <a:lin ang="5400000" scaled="0"/>
          </a:gradFill>
          <a:ln>
            <a:noFill/>
          </a:ln>
          <a:scene3d>
            <a:camera prst="orthographicFront"/>
            <a:lightRig rig="morning"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4" name="Forma libre 28"/>
          <p:cNvSpPr/>
          <p:nvPr/>
        </p:nvSpPr>
        <p:spPr>
          <a:xfrm rot="20425941" flipH="1">
            <a:off x="4764859" y="2291501"/>
            <a:ext cx="1123841" cy="1501331"/>
          </a:xfrm>
          <a:custGeom>
            <a:avLst/>
            <a:gdLst>
              <a:gd name="connsiteX0" fmla="*/ 4047248 w 4826000"/>
              <a:gd name="connsiteY0" fmla="*/ 3700677 h 5372344"/>
              <a:gd name="connsiteX1" fmla="*/ 4066425 w 4826000"/>
              <a:gd name="connsiteY1" fmla="*/ 3712261 h 5372344"/>
              <a:gd name="connsiteX2" fmla="*/ 4194356 w 4826000"/>
              <a:gd name="connsiteY2" fmla="*/ 3912018 h 5372344"/>
              <a:gd name="connsiteX3" fmla="*/ 4006266 w 4826000"/>
              <a:gd name="connsiteY3" fmla="*/ 4013620 h 5372344"/>
              <a:gd name="connsiteX4" fmla="*/ 3996315 w 4826000"/>
              <a:gd name="connsiteY4" fmla="*/ 4014162 h 5372344"/>
              <a:gd name="connsiteX5" fmla="*/ 4000347 w 4826000"/>
              <a:gd name="connsiteY5" fmla="*/ 4016820 h 5372344"/>
              <a:gd name="connsiteX6" fmla="*/ 3971593 w 4826000"/>
              <a:gd name="connsiteY6" fmla="*/ 4025654 h 5372344"/>
              <a:gd name="connsiteX7" fmla="*/ 3861146 w 4826000"/>
              <a:gd name="connsiteY7" fmla="*/ 4124786 h 5372344"/>
              <a:gd name="connsiteX8" fmla="*/ 4054698 w 4826000"/>
              <a:gd name="connsiteY8" fmla="*/ 4388439 h 5372344"/>
              <a:gd name="connsiteX9" fmla="*/ 4082805 w 4826000"/>
              <a:gd name="connsiteY9" fmla="*/ 4402610 h 5372344"/>
              <a:gd name="connsiteX10" fmla="*/ 4063627 w 4826000"/>
              <a:gd name="connsiteY10" fmla="*/ 4391025 h 5372344"/>
              <a:gd name="connsiteX11" fmla="*/ 3935697 w 4826000"/>
              <a:gd name="connsiteY11" fmla="*/ 4191269 h 5372344"/>
              <a:gd name="connsiteX12" fmla="*/ 4123787 w 4826000"/>
              <a:gd name="connsiteY12" fmla="*/ 4089667 h 5372344"/>
              <a:gd name="connsiteX13" fmla="*/ 4133737 w 4826000"/>
              <a:gd name="connsiteY13" fmla="*/ 4089125 h 5372344"/>
              <a:gd name="connsiteX14" fmla="*/ 4129706 w 4826000"/>
              <a:gd name="connsiteY14" fmla="*/ 4086467 h 5372344"/>
              <a:gd name="connsiteX15" fmla="*/ 4158460 w 4826000"/>
              <a:gd name="connsiteY15" fmla="*/ 4077632 h 5372344"/>
              <a:gd name="connsiteX16" fmla="*/ 4268907 w 4826000"/>
              <a:gd name="connsiteY16" fmla="*/ 3978500 h 5372344"/>
              <a:gd name="connsiteX17" fmla="*/ 4075354 w 4826000"/>
              <a:gd name="connsiteY17" fmla="*/ 3714847 h 5372344"/>
              <a:gd name="connsiteX18" fmla="*/ 4272171 w 4826000"/>
              <a:gd name="connsiteY18" fmla="*/ 2659714 h 5372344"/>
              <a:gd name="connsiteX19" fmla="*/ 4301231 w 4826000"/>
              <a:gd name="connsiteY19" fmla="*/ 2666938 h 5372344"/>
              <a:gd name="connsiteX20" fmla="*/ 4539907 w 4826000"/>
              <a:gd name="connsiteY20" fmla="*/ 2858710 h 5372344"/>
              <a:gd name="connsiteX21" fmla="*/ 4333654 w 4826000"/>
              <a:gd name="connsiteY21" fmla="*/ 3040168 h 5372344"/>
              <a:gd name="connsiteX22" fmla="*/ 4320974 w 4826000"/>
              <a:gd name="connsiteY22" fmla="*/ 3044102 h 5372344"/>
              <a:gd name="connsiteX23" fmla="*/ 4327165 w 4826000"/>
              <a:gd name="connsiteY23" fmla="*/ 3045882 h 5372344"/>
              <a:gd name="connsiteX24" fmla="*/ 4293183 w 4826000"/>
              <a:gd name="connsiteY24" fmla="*/ 3065770 h 5372344"/>
              <a:gd name="connsiteX25" fmla="*/ 4186515 w 4826000"/>
              <a:gd name="connsiteY25" fmla="*/ 3218596 h 5372344"/>
              <a:gd name="connsiteX26" fmla="*/ 4533507 w 4826000"/>
              <a:gd name="connsiteY26" fmla="*/ 3463523 h 5372344"/>
              <a:gd name="connsiteX27" fmla="*/ 4575070 w 4826000"/>
              <a:gd name="connsiteY27" fmla="*/ 3470818 h 5372344"/>
              <a:gd name="connsiteX28" fmla="*/ 4546009 w 4826000"/>
              <a:gd name="connsiteY28" fmla="*/ 3463594 h 5372344"/>
              <a:gd name="connsiteX29" fmla="*/ 4307333 w 4826000"/>
              <a:gd name="connsiteY29" fmla="*/ 3271822 h 5372344"/>
              <a:gd name="connsiteX30" fmla="*/ 4513586 w 4826000"/>
              <a:gd name="connsiteY30" fmla="*/ 3090364 h 5372344"/>
              <a:gd name="connsiteX31" fmla="*/ 4526266 w 4826000"/>
              <a:gd name="connsiteY31" fmla="*/ 3086430 h 5372344"/>
              <a:gd name="connsiteX32" fmla="*/ 4520076 w 4826000"/>
              <a:gd name="connsiteY32" fmla="*/ 3084650 h 5372344"/>
              <a:gd name="connsiteX33" fmla="*/ 4554058 w 4826000"/>
              <a:gd name="connsiteY33" fmla="*/ 3064762 h 5372344"/>
              <a:gd name="connsiteX34" fmla="*/ 4660725 w 4826000"/>
              <a:gd name="connsiteY34" fmla="*/ 2911936 h 5372344"/>
              <a:gd name="connsiteX35" fmla="*/ 4313734 w 4826000"/>
              <a:gd name="connsiteY35" fmla="*/ 2667010 h 5372344"/>
              <a:gd name="connsiteX36" fmla="*/ 4212748 w 4826000"/>
              <a:gd name="connsiteY36" fmla="*/ 1531331 h 5372344"/>
              <a:gd name="connsiteX37" fmla="*/ 3843518 w 4826000"/>
              <a:gd name="connsiteY37" fmla="*/ 1684395 h 5372344"/>
              <a:gd name="connsiteX38" fmla="*/ 3800017 w 4826000"/>
              <a:gd name="connsiteY38" fmla="*/ 1715547 h 5372344"/>
              <a:gd name="connsiteX39" fmla="*/ 3832118 w 4826000"/>
              <a:gd name="connsiteY39" fmla="*/ 1695481 h 5372344"/>
              <a:gd name="connsiteX40" fmla="*/ 4200875 w 4826000"/>
              <a:gd name="connsiteY40" fmla="*/ 1637676 h 5372344"/>
              <a:gd name="connsiteX41" fmla="*/ 4157750 w 4826000"/>
              <a:gd name="connsiteY41" fmla="*/ 1968114 h 5372344"/>
              <a:gd name="connsiteX42" fmla="*/ 4149367 w 4826000"/>
              <a:gd name="connsiteY42" fmla="*/ 1982595 h 5372344"/>
              <a:gd name="connsiteX43" fmla="*/ 4156396 w 4826000"/>
              <a:gd name="connsiteY43" fmla="*/ 1978515 h 5372344"/>
              <a:gd name="connsiteX44" fmla="*/ 4141348 w 4826000"/>
              <a:gd name="connsiteY44" fmla="*/ 2024871 h 5372344"/>
              <a:gd name="connsiteX45" fmla="*/ 4165855 w 4826000"/>
              <a:gd name="connsiteY45" fmla="*/ 2243414 h 5372344"/>
              <a:gd name="connsiteX46" fmla="*/ 4675076 w 4826000"/>
              <a:gd name="connsiteY46" fmla="*/ 2132009 h 5372344"/>
              <a:gd name="connsiteX47" fmla="*/ 4718577 w 4826000"/>
              <a:gd name="connsiteY47" fmla="*/ 2100857 h 5372344"/>
              <a:gd name="connsiteX48" fmla="*/ 4686477 w 4826000"/>
              <a:gd name="connsiteY48" fmla="*/ 2120923 h 5372344"/>
              <a:gd name="connsiteX49" fmla="*/ 4317720 w 4826000"/>
              <a:gd name="connsiteY49" fmla="*/ 2178728 h 5372344"/>
              <a:gd name="connsiteX50" fmla="*/ 4360845 w 4826000"/>
              <a:gd name="connsiteY50" fmla="*/ 1848290 h 5372344"/>
              <a:gd name="connsiteX51" fmla="*/ 4369227 w 4826000"/>
              <a:gd name="connsiteY51" fmla="*/ 1833810 h 5372344"/>
              <a:gd name="connsiteX52" fmla="*/ 4362198 w 4826000"/>
              <a:gd name="connsiteY52" fmla="*/ 1837889 h 5372344"/>
              <a:gd name="connsiteX53" fmla="*/ 4377247 w 4826000"/>
              <a:gd name="connsiteY53" fmla="*/ 1791533 h 5372344"/>
              <a:gd name="connsiteX54" fmla="*/ 4352739 w 4826000"/>
              <a:gd name="connsiteY54" fmla="*/ 1572990 h 5372344"/>
              <a:gd name="connsiteX55" fmla="*/ 4212748 w 4826000"/>
              <a:gd name="connsiteY55" fmla="*/ 1531331 h 5372344"/>
              <a:gd name="connsiteX56" fmla="*/ 3677143 w 4826000"/>
              <a:gd name="connsiteY56" fmla="*/ 708040 h 5372344"/>
              <a:gd name="connsiteX57" fmla="*/ 3344042 w 4826000"/>
              <a:gd name="connsiteY57" fmla="*/ 851722 h 5372344"/>
              <a:gd name="connsiteX58" fmla="*/ 3312149 w 4826000"/>
              <a:gd name="connsiteY58" fmla="*/ 879354 h 5372344"/>
              <a:gd name="connsiteX59" fmla="*/ 3336095 w 4826000"/>
              <a:gd name="connsiteY59" fmla="*/ 861374 h 5372344"/>
              <a:gd name="connsiteX60" fmla="*/ 3635489 w 4826000"/>
              <a:gd name="connsiteY60" fmla="*/ 797296 h 5372344"/>
              <a:gd name="connsiteX61" fmla="*/ 3646047 w 4826000"/>
              <a:gd name="connsiteY61" fmla="*/ 1071807 h 5372344"/>
              <a:gd name="connsiteX62" fmla="*/ 3641095 w 4826000"/>
              <a:gd name="connsiteY62" fmla="*/ 1084125 h 5372344"/>
              <a:gd name="connsiteX63" fmla="*/ 3646382 w 4826000"/>
              <a:gd name="connsiteY63" fmla="*/ 1080447 h 5372344"/>
              <a:gd name="connsiteX64" fmla="*/ 3640359 w 4826000"/>
              <a:gd name="connsiteY64" fmla="*/ 1119357 h 5372344"/>
              <a:gd name="connsiteX65" fmla="*/ 3691566 w 4826000"/>
              <a:gd name="connsiteY65" fmla="*/ 1298554 h 5372344"/>
              <a:gd name="connsiteX66" fmla="*/ 4100557 w 4826000"/>
              <a:gd name="connsiteY66" fmla="*/ 1184015 h 5372344"/>
              <a:gd name="connsiteX67" fmla="*/ 4132449 w 4826000"/>
              <a:gd name="connsiteY67" fmla="*/ 1156382 h 5372344"/>
              <a:gd name="connsiteX68" fmla="*/ 4108504 w 4826000"/>
              <a:gd name="connsiteY68" fmla="*/ 1174363 h 5372344"/>
              <a:gd name="connsiteX69" fmla="*/ 3809109 w 4826000"/>
              <a:gd name="connsiteY69" fmla="*/ 1238441 h 5372344"/>
              <a:gd name="connsiteX70" fmla="*/ 3798552 w 4826000"/>
              <a:gd name="connsiteY70" fmla="*/ 963930 h 5372344"/>
              <a:gd name="connsiteX71" fmla="*/ 3803504 w 4826000"/>
              <a:gd name="connsiteY71" fmla="*/ 951612 h 5372344"/>
              <a:gd name="connsiteX72" fmla="*/ 3798216 w 4826000"/>
              <a:gd name="connsiteY72" fmla="*/ 955290 h 5372344"/>
              <a:gd name="connsiteX73" fmla="*/ 3804240 w 4826000"/>
              <a:gd name="connsiteY73" fmla="*/ 916380 h 5372344"/>
              <a:gd name="connsiteX74" fmla="*/ 3753032 w 4826000"/>
              <a:gd name="connsiteY74" fmla="*/ 737183 h 5372344"/>
              <a:gd name="connsiteX75" fmla="*/ 3677143 w 4826000"/>
              <a:gd name="connsiteY75" fmla="*/ 708040 h 5372344"/>
              <a:gd name="connsiteX76" fmla="*/ 2875424 w 4826000"/>
              <a:gd name="connsiteY76" fmla="*/ 153316 h 5372344"/>
              <a:gd name="connsiteX77" fmla="*/ 2646030 w 4826000"/>
              <a:gd name="connsiteY77" fmla="*/ 406756 h 5372344"/>
              <a:gd name="connsiteX78" fmla="*/ 2632947 w 4826000"/>
              <a:gd name="connsiteY78" fmla="*/ 440649 h 5372344"/>
              <a:gd name="connsiteX79" fmla="*/ 2643876 w 4826000"/>
              <a:gd name="connsiteY79" fmla="*/ 417305 h 5372344"/>
              <a:gd name="connsiteX80" fmla="*/ 2844756 w 4826000"/>
              <a:gd name="connsiteY80" fmla="*/ 247614 h 5372344"/>
              <a:gd name="connsiteX81" fmla="*/ 2962448 w 4826000"/>
              <a:gd name="connsiteY81" fmla="*/ 452023 h 5372344"/>
              <a:gd name="connsiteX82" fmla="*/ 2963625 w 4826000"/>
              <a:gd name="connsiteY82" fmla="*/ 463388 h 5372344"/>
              <a:gd name="connsiteX83" fmla="*/ 2966155 w 4826000"/>
              <a:gd name="connsiteY83" fmla="*/ 458455 h 5372344"/>
              <a:gd name="connsiteX84" fmla="*/ 2977148 w 4826000"/>
              <a:gd name="connsiteY84" fmla="*/ 490468 h 5372344"/>
              <a:gd name="connsiteX85" fmla="*/ 3087500 w 4826000"/>
              <a:gd name="connsiteY85" fmla="*/ 605995 h 5372344"/>
              <a:gd name="connsiteX86" fmla="*/ 3351122 w 4826000"/>
              <a:gd name="connsiteY86" fmla="*/ 353660 h 5372344"/>
              <a:gd name="connsiteX87" fmla="*/ 3364206 w 4826000"/>
              <a:gd name="connsiteY87" fmla="*/ 319767 h 5372344"/>
              <a:gd name="connsiteX88" fmla="*/ 3353277 w 4826000"/>
              <a:gd name="connsiteY88" fmla="*/ 343111 h 5372344"/>
              <a:gd name="connsiteX89" fmla="*/ 3152397 w 4826000"/>
              <a:gd name="connsiteY89" fmla="*/ 512802 h 5372344"/>
              <a:gd name="connsiteX90" fmla="*/ 3034704 w 4826000"/>
              <a:gd name="connsiteY90" fmla="*/ 308393 h 5372344"/>
              <a:gd name="connsiteX91" fmla="*/ 3033528 w 4826000"/>
              <a:gd name="connsiteY91" fmla="*/ 297028 h 5372344"/>
              <a:gd name="connsiteX92" fmla="*/ 3030998 w 4826000"/>
              <a:gd name="connsiteY92" fmla="*/ 301961 h 5372344"/>
              <a:gd name="connsiteX93" fmla="*/ 3020004 w 4826000"/>
              <a:gd name="connsiteY93" fmla="*/ 269948 h 5372344"/>
              <a:gd name="connsiteX94" fmla="*/ 2909652 w 4826000"/>
              <a:gd name="connsiteY94" fmla="*/ 154421 h 5372344"/>
              <a:gd name="connsiteX95" fmla="*/ 2875424 w 4826000"/>
              <a:gd name="connsiteY95" fmla="*/ 153316 h 5372344"/>
              <a:gd name="connsiteX96" fmla="*/ 2355833 w 4826000"/>
              <a:gd name="connsiteY96" fmla="*/ 67225 h 5372344"/>
              <a:gd name="connsiteX97" fmla="*/ 2356123 w 4826000"/>
              <a:gd name="connsiteY97" fmla="*/ 84578 h 5372344"/>
              <a:gd name="connsiteX98" fmla="*/ 2276570 w 4826000"/>
              <a:gd name="connsiteY98" fmla="*/ 251429 h 5372344"/>
              <a:gd name="connsiteX99" fmla="*/ 2130533 w 4826000"/>
              <a:gd name="connsiteY99" fmla="*/ 171028 h 5372344"/>
              <a:gd name="connsiteX100" fmla="*/ 2126022 w 4826000"/>
              <a:gd name="connsiteY100" fmla="*/ 164758 h 5372344"/>
              <a:gd name="connsiteX101" fmla="*/ 2125935 w 4826000"/>
              <a:gd name="connsiteY101" fmla="*/ 168499 h 5372344"/>
              <a:gd name="connsiteX102" fmla="*/ 2108066 w 4826000"/>
              <a:gd name="connsiteY102" fmla="*/ 153414 h 5372344"/>
              <a:gd name="connsiteX103" fmla="*/ 1996052 w 4826000"/>
              <a:gd name="connsiteY103" fmla="*/ 122669 h 5372344"/>
              <a:gd name="connsiteX104" fmla="*/ 1901352 w 4826000"/>
              <a:gd name="connsiteY104" fmla="*/ 359017 h 5372344"/>
              <a:gd name="connsiteX105" fmla="*/ 1903645 w 4826000"/>
              <a:gd name="connsiteY105" fmla="*/ 383277 h 5372344"/>
              <a:gd name="connsiteX106" fmla="*/ 1903355 w 4826000"/>
              <a:gd name="connsiteY106" fmla="*/ 365925 h 5372344"/>
              <a:gd name="connsiteX107" fmla="*/ 1982909 w 4826000"/>
              <a:gd name="connsiteY107" fmla="*/ 199073 h 5372344"/>
              <a:gd name="connsiteX108" fmla="*/ 2128946 w 4826000"/>
              <a:gd name="connsiteY108" fmla="*/ 279474 h 5372344"/>
              <a:gd name="connsiteX109" fmla="*/ 2133456 w 4826000"/>
              <a:gd name="connsiteY109" fmla="*/ 285744 h 5372344"/>
              <a:gd name="connsiteX110" fmla="*/ 2133543 w 4826000"/>
              <a:gd name="connsiteY110" fmla="*/ 282003 h 5372344"/>
              <a:gd name="connsiteX111" fmla="*/ 2151412 w 4826000"/>
              <a:gd name="connsiteY111" fmla="*/ 297089 h 5372344"/>
              <a:gd name="connsiteX112" fmla="*/ 2263427 w 4826000"/>
              <a:gd name="connsiteY112" fmla="*/ 327833 h 5372344"/>
              <a:gd name="connsiteX113" fmla="*/ 2358127 w 4826000"/>
              <a:gd name="connsiteY113" fmla="*/ 91485 h 5372344"/>
              <a:gd name="connsiteX114" fmla="*/ 2316050 w 4826000"/>
              <a:gd name="connsiteY114" fmla="*/ 0 h 5372344"/>
              <a:gd name="connsiteX115" fmla="*/ 4826000 w 4826000"/>
              <a:gd name="connsiteY115" fmla="*/ 2686172 h 5372344"/>
              <a:gd name="connsiteX116" fmla="*/ 2316050 w 4826000"/>
              <a:gd name="connsiteY116" fmla="*/ 5372344 h 5372344"/>
              <a:gd name="connsiteX117" fmla="*/ 2155642 w 4826000"/>
              <a:gd name="connsiteY117" fmla="*/ 5363675 h 5372344"/>
              <a:gd name="connsiteX118" fmla="*/ 2262478 w 4826000"/>
              <a:gd name="connsiteY118" fmla="*/ 5345269 h 5372344"/>
              <a:gd name="connsiteX119" fmla="*/ 3986644 w 4826000"/>
              <a:gd name="connsiteY119" fmla="*/ 2957203 h 5372344"/>
              <a:gd name="connsiteX120" fmla="*/ 1827294 w 4826000"/>
              <a:gd name="connsiteY120" fmla="*/ 519614 h 5372344"/>
              <a:gd name="connsiteX121" fmla="*/ 66332 w 4826000"/>
              <a:gd name="connsiteY121" fmla="*/ 1546115 h 5372344"/>
              <a:gd name="connsiteX122" fmla="*/ 0 w 4826000"/>
              <a:gd name="connsiteY122" fmla="*/ 1671099 h 5372344"/>
              <a:gd name="connsiteX123" fmla="*/ 66989 w 4826000"/>
              <a:gd name="connsiteY123" fmla="*/ 1492344 h 5372344"/>
              <a:gd name="connsiteX124" fmla="*/ 2316050 w 4826000"/>
              <a:gd name="connsiteY124" fmla="*/ 0 h 5372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Lst>
            <a:rect l="l" t="t" r="r" b="b"/>
            <a:pathLst>
              <a:path w="4826000" h="5372344">
                <a:moveTo>
                  <a:pt x="4047248" y="3700677"/>
                </a:moveTo>
                <a:lnTo>
                  <a:pt x="4066425" y="3712261"/>
                </a:lnTo>
                <a:cubicBezTo>
                  <a:pt x="4160251" y="3775146"/>
                  <a:pt x="4212031" y="3849507"/>
                  <a:pt x="4194356" y="3912018"/>
                </a:cubicBezTo>
                <a:cubicBezTo>
                  <a:pt x="4178040" y="3969720"/>
                  <a:pt x="4106019" y="4005034"/>
                  <a:pt x="4006266" y="4013620"/>
                </a:cubicBezTo>
                <a:lnTo>
                  <a:pt x="3996315" y="4014162"/>
                </a:lnTo>
                <a:lnTo>
                  <a:pt x="4000347" y="4016820"/>
                </a:lnTo>
                <a:lnTo>
                  <a:pt x="3971593" y="4025654"/>
                </a:lnTo>
                <a:cubicBezTo>
                  <a:pt x="3913668" y="4046488"/>
                  <a:pt x="3873789" y="4080072"/>
                  <a:pt x="3861146" y="4124786"/>
                </a:cubicBezTo>
                <a:cubicBezTo>
                  <a:pt x="3837176" y="4209557"/>
                  <a:pt x="3917550" y="4311508"/>
                  <a:pt x="4054698" y="4388439"/>
                </a:cubicBezTo>
                <a:lnTo>
                  <a:pt x="4082805" y="4402610"/>
                </a:lnTo>
                <a:lnTo>
                  <a:pt x="4063627" y="4391025"/>
                </a:lnTo>
                <a:cubicBezTo>
                  <a:pt x="3969801" y="4328140"/>
                  <a:pt x="3918022" y="4253780"/>
                  <a:pt x="3935697" y="4191269"/>
                </a:cubicBezTo>
                <a:cubicBezTo>
                  <a:pt x="3952013" y="4133567"/>
                  <a:pt x="4024033" y="4098252"/>
                  <a:pt x="4123787" y="4089667"/>
                </a:cubicBezTo>
                <a:lnTo>
                  <a:pt x="4133737" y="4089125"/>
                </a:lnTo>
                <a:lnTo>
                  <a:pt x="4129706" y="4086467"/>
                </a:lnTo>
                <a:lnTo>
                  <a:pt x="4158460" y="4077632"/>
                </a:lnTo>
                <a:cubicBezTo>
                  <a:pt x="4216385" y="4056798"/>
                  <a:pt x="4256264" y="4023214"/>
                  <a:pt x="4268907" y="3978500"/>
                </a:cubicBezTo>
                <a:cubicBezTo>
                  <a:pt x="4292876" y="3893730"/>
                  <a:pt x="4212502" y="3791779"/>
                  <a:pt x="4075354" y="3714847"/>
                </a:cubicBezTo>
                <a:close/>
                <a:moveTo>
                  <a:pt x="4272171" y="2659714"/>
                </a:moveTo>
                <a:lnTo>
                  <a:pt x="4301231" y="2666938"/>
                </a:lnTo>
                <a:cubicBezTo>
                  <a:pt x="4445679" y="2709558"/>
                  <a:pt x="4539907" y="2779568"/>
                  <a:pt x="4539907" y="2858710"/>
                </a:cubicBezTo>
                <a:cubicBezTo>
                  <a:pt x="4539907" y="2931764"/>
                  <a:pt x="4459618" y="2997037"/>
                  <a:pt x="4333654" y="3040168"/>
                </a:cubicBezTo>
                <a:lnTo>
                  <a:pt x="4320974" y="3044102"/>
                </a:lnTo>
                <a:lnTo>
                  <a:pt x="4327165" y="3045882"/>
                </a:lnTo>
                <a:lnTo>
                  <a:pt x="4293183" y="3065770"/>
                </a:lnTo>
                <a:cubicBezTo>
                  <a:pt x="4225838" y="3109395"/>
                  <a:pt x="4186515" y="3161986"/>
                  <a:pt x="4186515" y="3218596"/>
                </a:cubicBezTo>
                <a:cubicBezTo>
                  <a:pt x="4186515" y="3325919"/>
                  <a:pt x="4327849" y="3418796"/>
                  <a:pt x="4533507" y="3463523"/>
                </a:cubicBezTo>
                <a:lnTo>
                  <a:pt x="4575070" y="3470818"/>
                </a:lnTo>
                <a:lnTo>
                  <a:pt x="4546009" y="3463594"/>
                </a:lnTo>
                <a:cubicBezTo>
                  <a:pt x="4401562" y="3420975"/>
                  <a:pt x="4307333" y="3350964"/>
                  <a:pt x="4307333" y="3271822"/>
                </a:cubicBezTo>
                <a:cubicBezTo>
                  <a:pt x="4307333" y="3198769"/>
                  <a:pt x="4387622" y="3133495"/>
                  <a:pt x="4513586" y="3090364"/>
                </a:cubicBezTo>
                <a:lnTo>
                  <a:pt x="4526266" y="3086430"/>
                </a:lnTo>
                <a:lnTo>
                  <a:pt x="4520076" y="3084650"/>
                </a:lnTo>
                <a:lnTo>
                  <a:pt x="4554058" y="3064762"/>
                </a:lnTo>
                <a:cubicBezTo>
                  <a:pt x="4621402" y="3021137"/>
                  <a:pt x="4660725" y="2968546"/>
                  <a:pt x="4660725" y="2911936"/>
                </a:cubicBezTo>
                <a:cubicBezTo>
                  <a:pt x="4660725" y="2804613"/>
                  <a:pt x="4519391" y="2711736"/>
                  <a:pt x="4313734" y="2667010"/>
                </a:cubicBezTo>
                <a:close/>
                <a:moveTo>
                  <a:pt x="4212748" y="1531331"/>
                </a:moveTo>
                <a:cubicBezTo>
                  <a:pt x="4113268" y="1538021"/>
                  <a:pt x="3982329" y="1592412"/>
                  <a:pt x="3843518" y="1684395"/>
                </a:cubicBezTo>
                <a:lnTo>
                  <a:pt x="3800017" y="1715547"/>
                </a:lnTo>
                <a:lnTo>
                  <a:pt x="3832118" y="1695481"/>
                </a:lnTo>
                <a:cubicBezTo>
                  <a:pt x="3997004" y="1601164"/>
                  <a:pt x="4138064" y="1573737"/>
                  <a:pt x="4200875" y="1637676"/>
                </a:cubicBezTo>
                <a:cubicBezTo>
                  <a:pt x="4258854" y="1696696"/>
                  <a:pt x="4237809" y="1820994"/>
                  <a:pt x="4157750" y="1968114"/>
                </a:cubicBezTo>
                <a:lnTo>
                  <a:pt x="4149367" y="1982595"/>
                </a:lnTo>
                <a:lnTo>
                  <a:pt x="4156396" y="1978515"/>
                </a:lnTo>
                <a:lnTo>
                  <a:pt x="4141348" y="2024871"/>
                </a:lnTo>
                <a:cubicBezTo>
                  <a:pt x="4114867" y="2120142"/>
                  <a:pt x="4120927" y="2197679"/>
                  <a:pt x="4165855" y="2243414"/>
                </a:cubicBezTo>
                <a:cubicBezTo>
                  <a:pt x="4251032" y="2330121"/>
                  <a:pt x="4452980" y="2279182"/>
                  <a:pt x="4675076" y="2132009"/>
                </a:cubicBezTo>
                <a:lnTo>
                  <a:pt x="4718577" y="2100857"/>
                </a:lnTo>
                <a:lnTo>
                  <a:pt x="4686477" y="2120923"/>
                </a:lnTo>
                <a:cubicBezTo>
                  <a:pt x="4521590" y="2215240"/>
                  <a:pt x="4380530" y="2242667"/>
                  <a:pt x="4317720" y="2178728"/>
                </a:cubicBezTo>
                <a:cubicBezTo>
                  <a:pt x="4259741" y="2119708"/>
                  <a:pt x="4280785" y="1995410"/>
                  <a:pt x="4360845" y="1848290"/>
                </a:cubicBezTo>
                <a:lnTo>
                  <a:pt x="4369227" y="1833810"/>
                </a:lnTo>
                <a:lnTo>
                  <a:pt x="4362198" y="1837889"/>
                </a:lnTo>
                <a:lnTo>
                  <a:pt x="4377247" y="1791533"/>
                </a:lnTo>
                <a:cubicBezTo>
                  <a:pt x="4403727" y="1696263"/>
                  <a:pt x="4397668" y="1618725"/>
                  <a:pt x="4352739" y="1572990"/>
                </a:cubicBezTo>
                <a:cubicBezTo>
                  <a:pt x="4320798" y="1540475"/>
                  <a:pt x="4272436" y="1527317"/>
                  <a:pt x="4212748" y="1531331"/>
                </a:cubicBezTo>
                <a:close/>
                <a:moveTo>
                  <a:pt x="3677143" y="708040"/>
                </a:moveTo>
                <a:cubicBezTo>
                  <a:pt x="3588963" y="699958"/>
                  <a:pt x="3467418" y="753260"/>
                  <a:pt x="3344042" y="851722"/>
                </a:cubicBezTo>
                <a:lnTo>
                  <a:pt x="3312149" y="879354"/>
                </a:lnTo>
                <a:lnTo>
                  <a:pt x="3336095" y="861374"/>
                </a:lnTo>
                <a:cubicBezTo>
                  <a:pt x="3460326" y="776238"/>
                  <a:pt x="3574105" y="747342"/>
                  <a:pt x="3635489" y="797296"/>
                </a:cubicBezTo>
                <a:cubicBezTo>
                  <a:pt x="3692151" y="843407"/>
                  <a:pt x="3692101" y="946882"/>
                  <a:pt x="3646047" y="1071807"/>
                </a:cubicBezTo>
                <a:lnTo>
                  <a:pt x="3641095" y="1084125"/>
                </a:lnTo>
                <a:lnTo>
                  <a:pt x="3646382" y="1080447"/>
                </a:lnTo>
                <a:lnTo>
                  <a:pt x="3640359" y="1119357"/>
                </a:lnTo>
                <a:cubicBezTo>
                  <a:pt x="3631688" y="1199127"/>
                  <a:pt x="3647658" y="1262822"/>
                  <a:pt x="3691566" y="1298554"/>
                </a:cubicBezTo>
                <a:cubicBezTo>
                  <a:pt x="3774809" y="1366295"/>
                  <a:pt x="3936055" y="1315297"/>
                  <a:pt x="4100557" y="1184015"/>
                </a:cubicBezTo>
                <a:lnTo>
                  <a:pt x="4132449" y="1156382"/>
                </a:lnTo>
                <a:lnTo>
                  <a:pt x="4108504" y="1174363"/>
                </a:lnTo>
                <a:cubicBezTo>
                  <a:pt x="3984272" y="1259499"/>
                  <a:pt x="3870494" y="1288394"/>
                  <a:pt x="3809109" y="1238441"/>
                </a:cubicBezTo>
                <a:cubicBezTo>
                  <a:pt x="3752447" y="1192329"/>
                  <a:pt x="3752498" y="1088855"/>
                  <a:pt x="3798552" y="963930"/>
                </a:cubicBezTo>
                <a:lnTo>
                  <a:pt x="3803504" y="951612"/>
                </a:lnTo>
                <a:lnTo>
                  <a:pt x="3798216" y="955290"/>
                </a:lnTo>
                <a:lnTo>
                  <a:pt x="3804240" y="916380"/>
                </a:lnTo>
                <a:cubicBezTo>
                  <a:pt x="3812911" y="836610"/>
                  <a:pt x="3796940" y="772915"/>
                  <a:pt x="3753032" y="737183"/>
                </a:cubicBezTo>
                <a:cubicBezTo>
                  <a:pt x="3732222" y="720248"/>
                  <a:pt x="3706536" y="710734"/>
                  <a:pt x="3677143" y="708040"/>
                </a:cubicBezTo>
                <a:close/>
                <a:moveTo>
                  <a:pt x="2875424" y="153316"/>
                </a:moveTo>
                <a:cubicBezTo>
                  <a:pt x="2794671" y="163518"/>
                  <a:pt x="2709011" y="261271"/>
                  <a:pt x="2646030" y="406756"/>
                </a:cubicBezTo>
                <a:lnTo>
                  <a:pt x="2632947" y="440649"/>
                </a:lnTo>
                <a:lnTo>
                  <a:pt x="2643876" y="417305"/>
                </a:lnTo>
                <a:cubicBezTo>
                  <a:pt x="2703832" y="302387"/>
                  <a:pt x="2778356" y="234445"/>
                  <a:pt x="2844756" y="247614"/>
                </a:cubicBezTo>
                <a:cubicBezTo>
                  <a:pt x="2906048" y="259770"/>
                  <a:pt x="2947362" y="338448"/>
                  <a:pt x="2962448" y="452023"/>
                </a:cubicBezTo>
                <a:lnTo>
                  <a:pt x="2963625" y="463388"/>
                </a:lnTo>
                <a:lnTo>
                  <a:pt x="2966155" y="458455"/>
                </a:lnTo>
                <a:lnTo>
                  <a:pt x="2977148" y="490468"/>
                </a:lnTo>
                <a:cubicBezTo>
                  <a:pt x="3002468" y="554610"/>
                  <a:pt x="3040005" y="596575"/>
                  <a:pt x="3087500" y="605995"/>
                </a:cubicBezTo>
                <a:cubicBezTo>
                  <a:pt x="3177545" y="623854"/>
                  <a:pt x="3279145" y="519928"/>
                  <a:pt x="3351122" y="353660"/>
                </a:cubicBezTo>
                <a:lnTo>
                  <a:pt x="3364206" y="319767"/>
                </a:lnTo>
                <a:lnTo>
                  <a:pt x="3353277" y="343111"/>
                </a:lnTo>
                <a:cubicBezTo>
                  <a:pt x="3293321" y="458029"/>
                  <a:pt x="3218797" y="525971"/>
                  <a:pt x="3152397" y="512802"/>
                </a:cubicBezTo>
                <a:cubicBezTo>
                  <a:pt x="3091105" y="500646"/>
                  <a:pt x="3049790" y="421967"/>
                  <a:pt x="3034704" y="308393"/>
                </a:cubicBezTo>
                <a:lnTo>
                  <a:pt x="3033528" y="297028"/>
                </a:lnTo>
                <a:lnTo>
                  <a:pt x="3030998" y="301961"/>
                </a:lnTo>
                <a:lnTo>
                  <a:pt x="3020004" y="269948"/>
                </a:lnTo>
                <a:cubicBezTo>
                  <a:pt x="2994684" y="205806"/>
                  <a:pt x="2957148" y="163840"/>
                  <a:pt x="2909652" y="154421"/>
                </a:cubicBezTo>
                <a:cubicBezTo>
                  <a:pt x="2898397" y="152188"/>
                  <a:pt x="2886961" y="151859"/>
                  <a:pt x="2875424" y="153316"/>
                </a:cubicBezTo>
                <a:close/>
                <a:moveTo>
                  <a:pt x="2355833" y="67225"/>
                </a:moveTo>
                <a:lnTo>
                  <a:pt x="2356123" y="84578"/>
                </a:lnTo>
                <a:cubicBezTo>
                  <a:pt x="2353412" y="172064"/>
                  <a:pt x="2325531" y="236889"/>
                  <a:pt x="2276570" y="251429"/>
                </a:cubicBezTo>
                <a:cubicBezTo>
                  <a:pt x="2231375" y="264851"/>
                  <a:pt x="2177845" y="232567"/>
                  <a:pt x="2130533" y="171028"/>
                </a:cubicBezTo>
                <a:lnTo>
                  <a:pt x="2126022" y="164758"/>
                </a:lnTo>
                <a:lnTo>
                  <a:pt x="2125935" y="168499"/>
                </a:lnTo>
                <a:lnTo>
                  <a:pt x="2108066" y="153414"/>
                </a:lnTo>
                <a:cubicBezTo>
                  <a:pt x="2070049" y="124291"/>
                  <a:pt x="2031074" y="112268"/>
                  <a:pt x="1996052" y="122669"/>
                </a:cubicBezTo>
                <a:cubicBezTo>
                  <a:pt x="1929656" y="142387"/>
                  <a:pt x="1895343" y="237389"/>
                  <a:pt x="1901352" y="359017"/>
                </a:cubicBezTo>
                <a:lnTo>
                  <a:pt x="1903645" y="383277"/>
                </a:lnTo>
                <a:lnTo>
                  <a:pt x="1903355" y="365925"/>
                </a:lnTo>
                <a:cubicBezTo>
                  <a:pt x="1906067" y="278438"/>
                  <a:pt x="1933947" y="213613"/>
                  <a:pt x="1982909" y="199073"/>
                </a:cubicBezTo>
                <a:cubicBezTo>
                  <a:pt x="2028104" y="185651"/>
                  <a:pt x="2081634" y="217935"/>
                  <a:pt x="2128946" y="279474"/>
                </a:cubicBezTo>
                <a:lnTo>
                  <a:pt x="2133456" y="285744"/>
                </a:lnTo>
                <a:lnTo>
                  <a:pt x="2133543" y="282003"/>
                </a:lnTo>
                <a:lnTo>
                  <a:pt x="2151412" y="297089"/>
                </a:lnTo>
                <a:cubicBezTo>
                  <a:pt x="2189430" y="326211"/>
                  <a:pt x="2228405" y="338234"/>
                  <a:pt x="2263427" y="327833"/>
                </a:cubicBezTo>
                <a:cubicBezTo>
                  <a:pt x="2329823" y="308116"/>
                  <a:pt x="2364136" y="213113"/>
                  <a:pt x="2358127" y="91485"/>
                </a:cubicBezTo>
                <a:close/>
                <a:moveTo>
                  <a:pt x="2316050" y="0"/>
                </a:moveTo>
                <a:cubicBezTo>
                  <a:pt x="3702257" y="0"/>
                  <a:pt x="4826000" y="1202640"/>
                  <a:pt x="4826000" y="2686172"/>
                </a:cubicBezTo>
                <a:cubicBezTo>
                  <a:pt x="4826000" y="4169704"/>
                  <a:pt x="3702257" y="5372344"/>
                  <a:pt x="2316050" y="5372344"/>
                </a:cubicBezTo>
                <a:lnTo>
                  <a:pt x="2155642" y="5363675"/>
                </a:lnTo>
                <a:lnTo>
                  <a:pt x="2262478" y="5345269"/>
                </a:lnTo>
                <a:cubicBezTo>
                  <a:pt x="3246459" y="5117974"/>
                  <a:pt x="3986644" y="4135164"/>
                  <a:pt x="3986644" y="2957203"/>
                </a:cubicBezTo>
                <a:cubicBezTo>
                  <a:pt x="3986644" y="1610958"/>
                  <a:pt x="3019870" y="519614"/>
                  <a:pt x="1827294" y="519614"/>
                </a:cubicBezTo>
                <a:cubicBezTo>
                  <a:pt x="1100570" y="519614"/>
                  <a:pt x="457691" y="924873"/>
                  <a:pt x="66332" y="1546115"/>
                </a:cubicBezTo>
                <a:lnTo>
                  <a:pt x="0" y="1671099"/>
                </a:lnTo>
                <a:lnTo>
                  <a:pt x="66989" y="1492344"/>
                </a:lnTo>
                <a:cubicBezTo>
                  <a:pt x="477696" y="607852"/>
                  <a:pt x="1330545" y="0"/>
                  <a:pt x="2316050" y="0"/>
                </a:cubicBezTo>
                <a:close/>
              </a:path>
            </a:pathLst>
          </a:custGeom>
          <a:gradFill>
            <a:gsLst>
              <a:gs pos="0">
                <a:srgbClr val="FFFFFF"/>
              </a:gs>
              <a:gs pos="7001">
                <a:srgbClr val="E6E6E6"/>
              </a:gs>
              <a:gs pos="32001">
                <a:srgbClr val="7D8496">
                  <a:lumMod val="60000"/>
                  <a:lumOff val="40000"/>
                </a:srgbClr>
              </a:gs>
              <a:gs pos="47000">
                <a:srgbClr val="E6E6E6"/>
              </a:gs>
              <a:gs pos="85001">
                <a:srgbClr val="7D8496">
                  <a:lumMod val="45000"/>
                  <a:lumOff val="55000"/>
                </a:srgbClr>
              </a:gs>
              <a:gs pos="100000">
                <a:srgbClr val="E6E6E6"/>
              </a:gs>
            </a:gsLst>
            <a:lin ang="5400000" scaled="0"/>
          </a:gradFill>
          <a:ln>
            <a:noFill/>
          </a:ln>
          <a:scene3d>
            <a:camera prst="orthographicFront"/>
            <a:lightRig rig="morning"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5" name="Forma libre 28"/>
          <p:cNvSpPr/>
          <p:nvPr/>
        </p:nvSpPr>
        <p:spPr>
          <a:xfrm rot="12234725">
            <a:off x="5869737" y="1327993"/>
            <a:ext cx="1123841" cy="1501331"/>
          </a:xfrm>
          <a:custGeom>
            <a:avLst/>
            <a:gdLst>
              <a:gd name="connsiteX0" fmla="*/ 4047248 w 4826000"/>
              <a:gd name="connsiteY0" fmla="*/ 3700677 h 5372344"/>
              <a:gd name="connsiteX1" fmla="*/ 4066425 w 4826000"/>
              <a:gd name="connsiteY1" fmla="*/ 3712261 h 5372344"/>
              <a:gd name="connsiteX2" fmla="*/ 4194356 w 4826000"/>
              <a:gd name="connsiteY2" fmla="*/ 3912018 h 5372344"/>
              <a:gd name="connsiteX3" fmla="*/ 4006266 w 4826000"/>
              <a:gd name="connsiteY3" fmla="*/ 4013620 h 5372344"/>
              <a:gd name="connsiteX4" fmla="*/ 3996315 w 4826000"/>
              <a:gd name="connsiteY4" fmla="*/ 4014162 h 5372344"/>
              <a:gd name="connsiteX5" fmla="*/ 4000347 w 4826000"/>
              <a:gd name="connsiteY5" fmla="*/ 4016820 h 5372344"/>
              <a:gd name="connsiteX6" fmla="*/ 3971593 w 4826000"/>
              <a:gd name="connsiteY6" fmla="*/ 4025654 h 5372344"/>
              <a:gd name="connsiteX7" fmla="*/ 3861146 w 4826000"/>
              <a:gd name="connsiteY7" fmla="*/ 4124786 h 5372344"/>
              <a:gd name="connsiteX8" fmla="*/ 4054698 w 4826000"/>
              <a:gd name="connsiteY8" fmla="*/ 4388439 h 5372344"/>
              <a:gd name="connsiteX9" fmla="*/ 4082805 w 4826000"/>
              <a:gd name="connsiteY9" fmla="*/ 4402610 h 5372344"/>
              <a:gd name="connsiteX10" fmla="*/ 4063627 w 4826000"/>
              <a:gd name="connsiteY10" fmla="*/ 4391025 h 5372344"/>
              <a:gd name="connsiteX11" fmla="*/ 3935697 w 4826000"/>
              <a:gd name="connsiteY11" fmla="*/ 4191269 h 5372344"/>
              <a:gd name="connsiteX12" fmla="*/ 4123787 w 4826000"/>
              <a:gd name="connsiteY12" fmla="*/ 4089667 h 5372344"/>
              <a:gd name="connsiteX13" fmla="*/ 4133737 w 4826000"/>
              <a:gd name="connsiteY13" fmla="*/ 4089125 h 5372344"/>
              <a:gd name="connsiteX14" fmla="*/ 4129706 w 4826000"/>
              <a:gd name="connsiteY14" fmla="*/ 4086467 h 5372344"/>
              <a:gd name="connsiteX15" fmla="*/ 4158460 w 4826000"/>
              <a:gd name="connsiteY15" fmla="*/ 4077632 h 5372344"/>
              <a:gd name="connsiteX16" fmla="*/ 4268907 w 4826000"/>
              <a:gd name="connsiteY16" fmla="*/ 3978500 h 5372344"/>
              <a:gd name="connsiteX17" fmla="*/ 4075354 w 4826000"/>
              <a:gd name="connsiteY17" fmla="*/ 3714847 h 5372344"/>
              <a:gd name="connsiteX18" fmla="*/ 4272171 w 4826000"/>
              <a:gd name="connsiteY18" fmla="*/ 2659714 h 5372344"/>
              <a:gd name="connsiteX19" fmla="*/ 4301231 w 4826000"/>
              <a:gd name="connsiteY19" fmla="*/ 2666938 h 5372344"/>
              <a:gd name="connsiteX20" fmla="*/ 4539907 w 4826000"/>
              <a:gd name="connsiteY20" fmla="*/ 2858710 h 5372344"/>
              <a:gd name="connsiteX21" fmla="*/ 4333654 w 4826000"/>
              <a:gd name="connsiteY21" fmla="*/ 3040168 h 5372344"/>
              <a:gd name="connsiteX22" fmla="*/ 4320974 w 4826000"/>
              <a:gd name="connsiteY22" fmla="*/ 3044102 h 5372344"/>
              <a:gd name="connsiteX23" fmla="*/ 4327165 w 4826000"/>
              <a:gd name="connsiteY23" fmla="*/ 3045882 h 5372344"/>
              <a:gd name="connsiteX24" fmla="*/ 4293183 w 4826000"/>
              <a:gd name="connsiteY24" fmla="*/ 3065770 h 5372344"/>
              <a:gd name="connsiteX25" fmla="*/ 4186515 w 4826000"/>
              <a:gd name="connsiteY25" fmla="*/ 3218596 h 5372344"/>
              <a:gd name="connsiteX26" fmla="*/ 4533507 w 4826000"/>
              <a:gd name="connsiteY26" fmla="*/ 3463523 h 5372344"/>
              <a:gd name="connsiteX27" fmla="*/ 4575070 w 4826000"/>
              <a:gd name="connsiteY27" fmla="*/ 3470818 h 5372344"/>
              <a:gd name="connsiteX28" fmla="*/ 4546009 w 4826000"/>
              <a:gd name="connsiteY28" fmla="*/ 3463594 h 5372344"/>
              <a:gd name="connsiteX29" fmla="*/ 4307333 w 4826000"/>
              <a:gd name="connsiteY29" fmla="*/ 3271822 h 5372344"/>
              <a:gd name="connsiteX30" fmla="*/ 4513586 w 4826000"/>
              <a:gd name="connsiteY30" fmla="*/ 3090364 h 5372344"/>
              <a:gd name="connsiteX31" fmla="*/ 4526266 w 4826000"/>
              <a:gd name="connsiteY31" fmla="*/ 3086430 h 5372344"/>
              <a:gd name="connsiteX32" fmla="*/ 4520076 w 4826000"/>
              <a:gd name="connsiteY32" fmla="*/ 3084650 h 5372344"/>
              <a:gd name="connsiteX33" fmla="*/ 4554058 w 4826000"/>
              <a:gd name="connsiteY33" fmla="*/ 3064762 h 5372344"/>
              <a:gd name="connsiteX34" fmla="*/ 4660725 w 4826000"/>
              <a:gd name="connsiteY34" fmla="*/ 2911936 h 5372344"/>
              <a:gd name="connsiteX35" fmla="*/ 4313734 w 4826000"/>
              <a:gd name="connsiteY35" fmla="*/ 2667010 h 5372344"/>
              <a:gd name="connsiteX36" fmla="*/ 4212748 w 4826000"/>
              <a:gd name="connsiteY36" fmla="*/ 1531331 h 5372344"/>
              <a:gd name="connsiteX37" fmla="*/ 3843518 w 4826000"/>
              <a:gd name="connsiteY37" fmla="*/ 1684395 h 5372344"/>
              <a:gd name="connsiteX38" fmla="*/ 3800017 w 4826000"/>
              <a:gd name="connsiteY38" fmla="*/ 1715547 h 5372344"/>
              <a:gd name="connsiteX39" fmla="*/ 3832118 w 4826000"/>
              <a:gd name="connsiteY39" fmla="*/ 1695481 h 5372344"/>
              <a:gd name="connsiteX40" fmla="*/ 4200875 w 4826000"/>
              <a:gd name="connsiteY40" fmla="*/ 1637676 h 5372344"/>
              <a:gd name="connsiteX41" fmla="*/ 4157750 w 4826000"/>
              <a:gd name="connsiteY41" fmla="*/ 1968114 h 5372344"/>
              <a:gd name="connsiteX42" fmla="*/ 4149367 w 4826000"/>
              <a:gd name="connsiteY42" fmla="*/ 1982595 h 5372344"/>
              <a:gd name="connsiteX43" fmla="*/ 4156396 w 4826000"/>
              <a:gd name="connsiteY43" fmla="*/ 1978515 h 5372344"/>
              <a:gd name="connsiteX44" fmla="*/ 4141348 w 4826000"/>
              <a:gd name="connsiteY44" fmla="*/ 2024871 h 5372344"/>
              <a:gd name="connsiteX45" fmla="*/ 4165855 w 4826000"/>
              <a:gd name="connsiteY45" fmla="*/ 2243414 h 5372344"/>
              <a:gd name="connsiteX46" fmla="*/ 4675076 w 4826000"/>
              <a:gd name="connsiteY46" fmla="*/ 2132009 h 5372344"/>
              <a:gd name="connsiteX47" fmla="*/ 4718577 w 4826000"/>
              <a:gd name="connsiteY47" fmla="*/ 2100857 h 5372344"/>
              <a:gd name="connsiteX48" fmla="*/ 4686477 w 4826000"/>
              <a:gd name="connsiteY48" fmla="*/ 2120923 h 5372344"/>
              <a:gd name="connsiteX49" fmla="*/ 4317720 w 4826000"/>
              <a:gd name="connsiteY49" fmla="*/ 2178728 h 5372344"/>
              <a:gd name="connsiteX50" fmla="*/ 4360845 w 4826000"/>
              <a:gd name="connsiteY50" fmla="*/ 1848290 h 5372344"/>
              <a:gd name="connsiteX51" fmla="*/ 4369227 w 4826000"/>
              <a:gd name="connsiteY51" fmla="*/ 1833810 h 5372344"/>
              <a:gd name="connsiteX52" fmla="*/ 4362198 w 4826000"/>
              <a:gd name="connsiteY52" fmla="*/ 1837889 h 5372344"/>
              <a:gd name="connsiteX53" fmla="*/ 4377247 w 4826000"/>
              <a:gd name="connsiteY53" fmla="*/ 1791533 h 5372344"/>
              <a:gd name="connsiteX54" fmla="*/ 4352739 w 4826000"/>
              <a:gd name="connsiteY54" fmla="*/ 1572990 h 5372344"/>
              <a:gd name="connsiteX55" fmla="*/ 4212748 w 4826000"/>
              <a:gd name="connsiteY55" fmla="*/ 1531331 h 5372344"/>
              <a:gd name="connsiteX56" fmla="*/ 3677143 w 4826000"/>
              <a:gd name="connsiteY56" fmla="*/ 708040 h 5372344"/>
              <a:gd name="connsiteX57" fmla="*/ 3344042 w 4826000"/>
              <a:gd name="connsiteY57" fmla="*/ 851722 h 5372344"/>
              <a:gd name="connsiteX58" fmla="*/ 3312149 w 4826000"/>
              <a:gd name="connsiteY58" fmla="*/ 879354 h 5372344"/>
              <a:gd name="connsiteX59" fmla="*/ 3336095 w 4826000"/>
              <a:gd name="connsiteY59" fmla="*/ 861374 h 5372344"/>
              <a:gd name="connsiteX60" fmla="*/ 3635489 w 4826000"/>
              <a:gd name="connsiteY60" fmla="*/ 797296 h 5372344"/>
              <a:gd name="connsiteX61" fmla="*/ 3646047 w 4826000"/>
              <a:gd name="connsiteY61" fmla="*/ 1071807 h 5372344"/>
              <a:gd name="connsiteX62" fmla="*/ 3641095 w 4826000"/>
              <a:gd name="connsiteY62" fmla="*/ 1084125 h 5372344"/>
              <a:gd name="connsiteX63" fmla="*/ 3646382 w 4826000"/>
              <a:gd name="connsiteY63" fmla="*/ 1080447 h 5372344"/>
              <a:gd name="connsiteX64" fmla="*/ 3640359 w 4826000"/>
              <a:gd name="connsiteY64" fmla="*/ 1119357 h 5372344"/>
              <a:gd name="connsiteX65" fmla="*/ 3691566 w 4826000"/>
              <a:gd name="connsiteY65" fmla="*/ 1298554 h 5372344"/>
              <a:gd name="connsiteX66" fmla="*/ 4100557 w 4826000"/>
              <a:gd name="connsiteY66" fmla="*/ 1184015 h 5372344"/>
              <a:gd name="connsiteX67" fmla="*/ 4132449 w 4826000"/>
              <a:gd name="connsiteY67" fmla="*/ 1156382 h 5372344"/>
              <a:gd name="connsiteX68" fmla="*/ 4108504 w 4826000"/>
              <a:gd name="connsiteY68" fmla="*/ 1174363 h 5372344"/>
              <a:gd name="connsiteX69" fmla="*/ 3809109 w 4826000"/>
              <a:gd name="connsiteY69" fmla="*/ 1238441 h 5372344"/>
              <a:gd name="connsiteX70" fmla="*/ 3798552 w 4826000"/>
              <a:gd name="connsiteY70" fmla="*/ 963930 h 5372344"/>
              <a:gd name="connsiteX71" fmla="*/ 3803504 w 4826000"/>
              <a:gd name="connsiteY71" fmla="*/ 951612 h 5372344"/>
              <a:gd name="connsiteX72" fmla="*/ 3798216 w 4826000"/>
              <a:gd name="connsiteY72" fmla="*/ 955290 h 5372344"/>
              <a:gd name="connsiteX73" fmla="*/ 3804240 w 4826000"/>
              <a:gd name="connsiteY73" fmla="*/ 916380 h 5372344"/>
              <a:gd name="connsiteX74" fmla="*/ 3753032 w 4826000"/>
              <a:gd name="connsiteY74" fmla="*/ 737183 h 5372344"/>
              <a:gd name="connsiteX75" fmla="*/ 3677143 w 4826000"/>
              <a:gd name="connsiteY75" fmla="*/ 708040 h 5372344"/>
              <a:gd name="connsiteX76" fmla="*/ 2875424 w 4826000"/>
              <a:gd name="connsiteY76" fmla="*/ 153316 h 5372344"/>
              <a:gd name="connsiteX77" fmla="*/ 2646030 w 4826000"/>
              <a:gd name="connsiteY77" fmla="*/ 406756 h 5372344"/>
              <a:gd name="connsiteX78" fmla="*/ 2632947 w 4826000"/>
              <a:gd name="connsiteY78" fmla="*/ 440649 h 5372344"/>
              <a:gd name="connsiteX79" fmla="*/ 2643876 w 4826000"/>
              <a:gd name="connsiteY79" fmla="*/ 417305 h 5372344"/>
              <a:gd name="connsiteX80" fmla="*/ 2844756 w 4826000"/>
              <a:gd name="connsiteY80" fmla="*/ 247614 h 5372344"/>
              <a:gd name="connsiteX81" fmla="*/ 2962448 w 4826000"/>
              <a:gd name="connsiteY81" fmla="*/ 452023 h 5372344"/>
              <a:gd name="connsiteX82" fmla="*/ 2963625 w 4826000"/>
              <a:gd name="connsiteY82" fmla="*/ 463388 h 5372344"/>
              <a:gd name="connsiteX83" fmla="*/ 2966155 w 4826000"/>
              <a:gd name="connsiteY83" fmla="*/ 458455 h 5372344"/>
              <a:gd name="connsiteX84" fmla="*/ 2977148 w 4826000"/>
              <a:gd name="connsiteY84" fmla="*/ 490468 h 5372344"/>
              <a:gd name="connsiteX85" fmla="*/ 3087500 w 4826000"/>
              <a:gd name="connsiteY85" fmla="*/ 605995 h 5372344"/>
              <a:gd name="connsiteX86" fmla="*/ 3351122 w 4826000"/>
              <a:gd name="connsiteY86" fmla="*/ 353660 h 5372344"/>
              <a:gd name="connsiteX87" fmla="*/ 3364206 w 4826000"/>
              <a:gd name="connsiteY87" fmla="*/ 319767 h 5372344"/>
              <a:gd name="connsiteX88" fmla="*/ 3353277 w 4826000"/>
              <a:gd name="connsiteY88" fmla="*/ 343111 h 5372344"/>
              <a:gd name="connsiteX89" fmla="*/ 3152397 w 4826000"/>
              <a:gd name="connsiteY89" fmla="*/ 512802 h 5372344"/>
              <a:gd name="connsiteX90" fmla="*/ 3034704 w 4826000"/>
              <a:gd name="connsiteY90" fmla="*/ 308393 h 5372344"/>
              <a:gd name="connsiteX91" fmla="*/ 3033528 w 4826000"/>
              <a:gd name="connsiteY91" fmla="*/ 297028 h 5372344"/>
              <a:gd name="connsiteX92" fmla="*/ 3030998 w 4826000"/>
              <a:gd name="connsiteY92" fmla="*/ 301961 h 5372344"/>
              <a:gd name="connsiteX93" fmla="*/ 3020004 w 4826000"/>
              <a:gd name="connsiteY93" fmla="*/ 269948 h 5372344"/>
              <a:gd name="connsiteX94" fmla="*/ 2909652 w 4826000"/>
              <a:gd name="connsiteY94" fmla="*/ 154421 h 5372344"/>
              <a:gd name="connsiteX95" fmla="*/ 2875424 w 4826000"/>
              <a:gd name="connsiteY95" fmla="*/ 153316 h 5372344"/>
              <a:gd name="connsiteX96" fmla="*/ 2355833 w 4826000"/>
              <a:gd name="connsiteY96" fmla="*/ 67225 h 5372344"/>
              <a:gd name="connsiteX97" fmla="*/ 2356123 w 4826000"/>
              <a:gd name="connsiteY97" fmla="*/ 84578 h 5372344"/>
              <a:gd name="connsiteX98" fmla="*/ 2276570 w 4826000"/>
              <a:gd name="connsiteY98" fmla="*/ 251429 h 5372344"/>
              <a:gd name="connsiteX99" fmla="*/ 2130533 w 4826000"/>
              <a:gd name="connsiteY99" fmla="*/ 171028 h 5372344"/>
              <a:gd name="connsiteX100" fmla="*/ 2126022 w 4826000"/>
              <a:gd name="connsiteY100" fmla="*/ 164758 h 5372344"/>
              <a:gd name="connsiteX101" fmla="*/ 2125935 w 4826000"/>
              <a:gd name="connsiteY101" fmla="*/ 168499 h 5372344"/>
              <a:gd name="connsiteX102" fmla="*/ 2108066 w 4826000"/>
              <a:gd name="connsiteY102" fmla="*/ 153414 h 5372344"/>
              <a:gd name="connsiteX103" fmla="*/ 1996052 w 4826000"/>
              <a:gd name="connsiteY103" fmla="*/ 122669 h 5372344"/>
              <a:gd name="connsiteX104" fmla="*/ 1901352 w 4826000"/>
              <a:gd name="connsiteY104" fmla="*/ 359017 h 5372344"/>
              <a:gd name="connsiteX105" fmla="*/ 1903645 w 4826000"/>
              <a:gd name="connsiteY105" fmla="*/ 383277 h 5372344"/>
              <a:gd name="connsiteX106" fmla="*/ 1903355 w 4826000"/>
              <a:gd name="connsiteY106" fmla="*/ 365925 h 5372344"/>
              <a:gd name="connsiteX107" fmla="*/ 1982909 w 4826000"/>
              <a:gd name="connsiteY107" fmla="*/ 199073 h 5372344"/>
              <a:gd name="connsiteX108" fmla="*/ 2128946 w 4826000"/>
              <a:gd name="connsiteY108" fmla="*/ 279474 h 5372344"/>
              <a:gd name="connsiteX109" fmla="*/ 2133456 w 4826000"/>
              <a:gd name="connsiteY109" fmla="*/ 285744 h 5372344"/>
              <a:gd name="connsiteX110" fmla="*/ 2133543 w 4826000"/>
              <a:gd name="connsiteY110" fmla="*/ 282003 h 5372344"/>
              <a:gd name="connsiteX111" fmla="*/ 2151412 w 4826000"/>
              <a:gd name="connsiteY111" fmla="*/ 297089 h 5372344"/>
              <a:gd name="connsiteX112" fmla="*/ 2263427 w 4826000"/>
              <a:gd name="connsiteY112" fmla="*/ 327833 h 5372344"/>
              <a:gd name="connsiteX113" fmla="*/ 2358127 w 4826000"/>
              <a:gd name="connsiteY113" fmla="*/ 91485 h 5372344"/>
              <a:gd name="connsiteX114" fmla="*/ 2316050 w 4826000"/>
              <a:gd name="connsiteY114" fmla="*/ 0 h 5372344"/>
              <a:gd name="connsiteX115" fmla="*/ 4826000 w 4826000"/>
              <a:gd name="connsiteY115" fmla="*/ 2686172 h 5372344"/>
              <a:gd name="connsiteX116" fmla="*/ 2316050 w 4826000"/>
              <a:gd name="connsiteY116" fmla="*/ 5372344 h 5372344"/>
              <a:gd name="connsiteX117" fmla="*/ 2155642 w 4826000"/>
              <a:gd name="connsiteY117" fmla="*/ 5363675 h 5372344"/>
              <a:gd name="connsiteX118" fmla="*/ 2262478 w 4826000"/>
              <a:gd name="connsiteY118" fmla="*/ 5345269 h 5372344"/>
              <a:gd name="connsiteX119" fmla="*/ 3986644 w 4826000"/>
              <a:gd name="connsiteY119" fmla="*/ 2957203 h 5372344"/>
              <a:gd name="connsiteX120" fmla="*/ 1827294 w 4826000"/>
              <a:gd name="connsiteY120" fmla="*/ 519614 h 5372344"/>
              <a:gd name="connsiteX121" fmla="*/ 66332 w 4826000"/>
              <a:gd name="connsiteY121" fmla="*/ 1546115 h 5372344"/>
              <a:gd name="connsiteX122" fmla="*/ 0 w 4826000"/>
              <a:gd name="connsiteY122" fmla="*/ 1671099 h 5372344"/>
              <a:gd name="connsiteX123" fmla="*/ 66989 w 4826000"/>
              <a:gd name="connsiteY123" fmla="*/ 1492344 h 5372344"/>
              <a:gd name="connsiteX124" fmla="*/ 2316050 w 4826000"/>
              <a:gd name="connsiteY124" fmla="*/ 0 h 5372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Lst>
            <a:rect l="l" t="t" r="r" b="b"/>
            <a:pathLst>
              <a:path w="4826000" h="5372344">
                <a:moveTo>
                  <a:pt x="4047248" y="3700677"/>
                </a:moveTo>
                <a:lnTo>
                  <a:pt x="4066425" y="3712261"/>
                </a:lnTo>
                <a:cubicBezTo>
                  <a:pt x="4160251" y="3775146"/>
                  <a:pt x="4212031" y="3849507"/>
                  <a:pt x="4194356" y="3912018"/>
                </a:cubicBezTo>
                <a:cubicBezTo>
                  <a:pt x="4178040" y="3969720"/>
                  <a:pt x="4106019" y="4005034"/>
                  <a:pt x="4006266" y="4013620"/>
                </a:cubicBezTo>
                <a:lnTo>
                  <a:pt x="3996315" y="4014162"/>
                </a:lnTo>
                <a:lnTo>
                  <a:pt x="4000347" y="4016820"/>
                </a:lnTo>
                <a:lnTo>
                  <a:pt x="3971593" y="4025654"/>
                </a:lnTo>
                <a:cubicBezTo>
                  <a:pt x="3913668" y="4046488"/>
                  <a:pt x="3873789" y="4080072"/>
                  <a:pt x="3861146" y="4124786"/>
                </a:cubicBezTo>
                <a:cubicBezTo>
                  <a:pt x="3837176" y="4209557"/>
                  <a:pt x="3917550" y="4311508"/>
                  <a:pt x="4054698" y="4388439"/>
                </a:cubicBezTo>
                <a:lnTo>
                  <a:pt x="4082805" y="4402610"/>
                </a:lnTo>
                <a:lnTo>
                  <a:pt x="4063627" y="4391025"/>
                </a:lnTo>
                <a:cubicBezTo>
                  <a:pt x="3969801" y="4328140"/>
                  <a:pt x="3918022" y="4253780"/>
                  <a:pt x="3935697" y="4191269"/>
                </a:cubicBezTo>
                <a:cubicBezTo>
                  <a:pt x="3952013" y="4133567"/>
                  <a:pt x="4024033" y="4098252"/>
                  <a:pt x="4123787" y="4089667"/>
                </a:cubicBezTo>
                <a:lnTo>
                  <a:pt x="4133737" y="4089125"/>
                </a:lnTo>
                <a:lnTo>
                  <a:pt x="4129706" y="4086467"/>
                </a:lnTo>
                <a:lnTo>
                  <a:pt x="4158460" y="4077632"/>
                </a:lnTo>
                <a:cubicBezTo>
                  <a:pt x="4216385" y="4056798"/>
                  <a:pt x="4256264" y="4023214"/>
                  <a:pt x="4268907" y="3978500"/>
                </a:cubicBezTo>
                <a:cubicBezTo>
                  <a:pt x="4292876" y="3893730"/>
                  <a:pt x="4212502" y="3791779"/>
                  <a:pt x="4075354" y="3714847"/>
                </a:cubicBezTo>
                <a:close/>
                <a:moveTo>
                  <a:pt x="4272171" y="2659714"/>
                </a:moveTo>
                <a:lnTo>
                  <a:pt x="4301231" y="2666938"/>
                </a:lnTo>
                <a:cubicBezTo>
                  <a:pt x="4445679" y="2709558"/>
                  <a:pt x="4539907" y="2779568"/>
                  <a:pt x="4539907" y="2858710"/>
                </a:cubicBezTo>
                <a:cubicBezTo>
                  <a:pt x="4539907" y="2931764"/>
                  <a:pt x="4459618" y="2997037"/>
                  <a:pt x="4333654" y="3040168"/>
                </a:cubicBezTo>
                <a:lnTo>
                  <a:pt x="4320974" y="3044102"/>
                </a:lnTo>
                <a:lnTo>
                  <a:pt x="4327165" y="3045882"/>
                </a:lnTo>
                <a:lnTo>
                  <a:pt x="4293183" y="3065770"/>
                </a:lnTo>
                <a:cubicBezTo>
                  <a:pt x="4225838" y="3109395"/>
                  <a:pt x="4186515" y="3161986"/>
                  <a:pt x="4186515" y="3218596"/>
                </a:cubicBezTo>
                <a:cubicBezTo>
                  <a:pt x="4186515" y="3325919"/>
                  <a:pt x="4327849" y="3418796"/>
                  <a:pt x="4533507" y="3463523"/>
                </a:cubicBezTo>
                <a:lnTo>
                  <a:pt x="4575070" y="3470818"/>
                </a:lnTo>
                <a:lnTo>
                  <a:pt x="4546009" y="3463594"/>
                </a:lnTo>
                <a:cubicBezTo>
                  <a:pt x="4401562" y="3420975"/>
                  <a:pt x="4307333" y="3350964"/>
                  <a:pt x="4307333" y="3271822"/>
                </a:cubicBezTo>
                <a:cubicBezTo>
                  <a:pt x="4307333" y="3198769"/>
                  <a:pt x="4387622" y="3133495"/>
                  <a:pt x="4513586" y="3090364"/>
                </a:cubicBezTo>
                <a:lnTo>
                  <a:pt x="4526266" y="3086430"/>
                </a:lnTo>
                <a:lnTo>
                  <a:pt x="4520076" y="3084650"/>
                </a:lnTo>
                <a:lnTo>
                  <a:pt x="4554058" y="3064762"/>
                </a:lnTo>
                <a:cubicBezTo>
                  <a:pt x="4621402" y="3021137"/>
                  <a:pt x="4660725" y="2968546"/>
                  <a:pt x="4660725" y="2911936"/>
                </a:cubicBezTo>
                <a:cubicBezTo>
                  <a:pt x="4660725" y="2804613"/>
                  <a:pt x="4519391" y="2711736"/>
                  <a:pt x="4313734" y="2667010"/>
                </a:cubicBezTo>
                <a:close/>
                <a:moveTo>
                  <a:pt x="4212748" y="1531331"/>
                </a:moveTo>
                <a:cubicBezTo>
                  <a:pt x="4113268" y="1538021"/>
                  <a:pt x="3982329" y="1592412"/>
                  <a:pt x="3843518" y="1684395"/>
                </a:cubicBezTo>
                <a:lnTo>
                  <a:pt x="3800017" y="1715547"/>
                </a:lnTo>
                <a:lnTo>
                  <a:pt x="3832118" y="1695481"/>
                </a:lnTo>
                <a:cubicBezTo>
                  <a:pt x="3997004" y="1601164"/>
                  <a:pt x="4138064" y="1573737"/>
                  <a:pt x="4200875" y="1637676"/>
                </a:cubicBezTo>
                <a:cubicBezTo>
                  <a:pt x="4258854" y="1696696"/>
                  <a:pt x="4237809" y="1820994"/>
                  <a:pt x="4157750" y="1968114"/>
                </a:cubicBezTo>
                <a:lnTo>
                  <a:pt x="4149367" y="1982595"/>
                </a:lnTo>
                <a:lnTo>
                  <a:pt x="4156396" y="1978515"/>
                </a:lnTo>
                <a:lnTo>
                  <a:pt x="4141348" y="2024871"/>
                </a:lnTo>
                <a:cubicBezTo>
                  <a:pt x="4114867" y="2120142"/>
                  <a:pt x="4120927" y="2197679"/>
                  <a:pt x="4165855" y="2243414"/>
                </a:cubicBezTo>
                <a:cubicBezTo>
                  <a:pt x="4251032" y="2330121"/>
                  <a:pt x="4452980" y="2279182"/>
                  <a:pt x="4675076" y="2132009"/>
                </a:cubicBezTo>
                <a:lnTo>
                  <a:pt x="4718577" y="2100857"/>
                </a:lnTo>
                <a:lnTo>
                  <a:pt x="4686477" y="2120923"/>
                </a:lnTo>
                <a:cubicBezTo>
                  <a:pt x="4521590" y="2215240"/>
                  <a:pt x="4380530" y="2242667"/>
                  <a:pt x="4317720" y="2178728"/>
                </a:cubicBezTo>
                <a:cubicBezTo>
                  <a:pt x="4259741" y="2119708"/>
                  <a:pt x="4280785" y="1995410"/>
                  <a:pt x="4360845" y="1848290"/>
                </a:cubicBezTo>
                <a:lnTo>
                  <a:pt x="4369227" y="1833810"/>
                </a:lnTo>
                <a:lnTo>
                  <a:pt x="4362198" y="1837889"/>
                </a:lnTo>
                <a:lnTo>
                  <a:pt x="4377247" y="1791533"/>
                </a:lnTo>
                <a:cubicBezTo>
                  <a:pt x="4403727" y="1696263"/>
                  <a:pt x="4397668" y="1618725"/>
                  <a:pt x="4352739" y="1572990"/>
                </a:cubicBezTo>
                <a:cubicBezTo>
                  <a:pt x="4320798" y="1540475"/>
                  <a:pt x="4272436" y="1527317"/>
                  <a:pt x="4212748" y="1531331"/>
                </a:cubicBezTo>
                <a:close/>
                <a:moveTo>
                  <a:pt x="3677143" y="708040"/>
                </a:moveTo>
                <a:cubicBezTo>
                  <a:pt x="3588963" y="699958"/>
                  <a:pt x="3467418" y="753260"/>
                  <a:pt x="3344042" y="851722"/>
                </a:cubicBezTo>
                <a:lnTo>
                  <a:pt x="3312149" y="879354"/>
                </a:lnTo>
                <a:lnTo>
                  <a:pt x="3336095" y="861374"/>
                </a:lnTo>
                <a:cubicBezTo>
                  <a:pt x="3460326" y="776238"/>
                  <a:pt x="3574105" y="747342"/>
                  <a:pt x="3635489" y="797296"/>
                </a:cubicBezTo>
                <a:cubicBezTo>
                  <a:pt x="3692151" y="843407"/>
                  <a:pt x="3692101" y="946882"/>
                  <a:pt x="3646047" y="1071807"/>
                </a:cubicBezTo>
                <a:lnTo>
                  <a:pt x="3641095" y="1084125"/>
                </a:lnTo>
                <a:lnTo>
                  <a:pt x="3646382" y="1080447"/>
                </a:lnTo>
                <a:lnTo>
                  <a:pt x="3640359" y="1119357"/>
                </a:lnTo>
                <a:cubicBezTo>
                  <a:pt x="3631688" y="1199127"/>
                  <a:pt x="3647658" y="1262822"/>
                  <a:pt x="3691566" y="1298554"/>
                </a:cubicBezTo>
                <a:cubicBezTo>
                  <a:pt x="3774809" y="1366295"/>
                  <a:pt x="3936055" y="1315297"/>
                  <a:pt x="4100557" y="1184015"/>
                </a:cubicBezTo>
                <a:lnTo>
                  <a:pt x="4132449" y="1156382"/>
                </a:lnTo>
                <a:lnTo>
                  <a:pt x="4108504" y="1174363"/>
                </a:lnTo>
                <a:cubicBezTo>
                  <a:pt x="3984272" y="1259499"/>
                  <a:pt x="3870494" y="1288394"/>
                  <a:pt x="3809109" y="1238441"/>
                </a:cubicBezTo>
                <a:cubicBezTo>
                  <a:pt x="3752447" y="1192329"/>
                  <a:pt x="3752498" y="1088855"/>
                  <a:pt x="3798552" y="963930"/>
                </a:cubicBezTo>
                <a:lnTo>
                  <a:pt x="3803504" y="951612"/>
                </a:lnTo>
                <a:lnTo>
                  <a:pt x="3798216" y="955290"/>
                </a:lnTo>
                <a:lnTo>
                  <a:pt x="3804240" y="916380"/>
                </a:lnTo>
                <a:cubicBezTo>
                  <a:pt x="3812911" y="836610"/>
                  <a:pt x="3796940" y="772915"/>
                  <a:pt x="3753032" y="737183"/>
                </a:cubicBezTo>
                <a:cubicBezTo>
                  <a:pt x="3732222" y="720248"/>
                  <a:pt x="3706536" y="710734"/>
                  <a:pt x="3677143" y="708040"/>
                </a:cubicBezTo>
                <a:close/>
                <a:moveTo>
                  <a:pt x="2875424" y="153316"/>
                </a:moveTo>
                <a:cubicBezTo>
                  <a:pt x="2794671" y="163518"/>
                  <a:pt x="2709011" y="261271"/>
                  <a:pt x="2646030" y="406756"/>
                </a:cubicBezTo>
                <a:lnTo>
                  <a:pt x="2632947" y="440649"/>
                </a:lnTo>
                <a:lnTo>
                  <a:pt x="2643876" y="417305"/>
                </a:lnTo>
                <a:cubicBezTo>
                  <a:pt x="2703832" y="302387"/>
                  <a:pt x="2778356" y="234445"/>
                  <a:pt x="2844756" y="247614"/>
                </a:cubicBezTo>
                <a:cubicBezTo>
                  <a:pt x="2906048" y="259770"/>
                  <a:pt x="2947362" y="338448"/>
                  <a:pt x="2962448" y="452023"/>
                </a:cubicBezTo>
                <a:lnTo>
                  <a:pt x="2963625" y="463388"/>
                </a:lnTo>
                <a:lnTo>
                  <a:pt x="2966155" y="458455"/>
                </a:lnTo>
                <a:lnTo>
                  <a:pt x="2977148" y="490468"/>
                </a:lnTo>
                <a:cubicBezTo>
                  <a:pt x="3002468" y="554610"/>
                  <a:pt x="3040005" y="596575"/>
                  <a:pt x="3087500" y="605995"/>
                </a:cubicBezTo>
                <a:cubicBezTo>
                  <a:pt x="3177545" y="623854"/>
                  <a:pt x="3279145" y="519928"/>
                  <a:pt x="3351122" y="353660"/>
                </a:cubicBezTo>
                <a:lnTo>
                  <a:pt x="3364206" y="319767"/>
                </a:lnTo>
                <a:lnTo>
                  <a:pt x="3353277" y="343111"/>
                </a:lnTo>
                <a:cubicBezTo>
                  <a:pt x="3293321" y="458029"/>
                  <a:pt x="3218797" y="525971"/>
                  <a:pt x="3152397" y="512802"/>
                </a:cubicBezTo>
                <a:cubicBezTo>
                  <a:pt x="3091105" y="500646"/>
                  <a:pt x="3049790" y="421967"/>
                  <a:pt x="3034704" y="308393"/>
                </a:cubicBezTo>
                <a:lnTo>
                  <a:pt x="3033528" y="297028"/>
                </a:lnTo>
                <a:lnTo>
                  <a:pt x="3030998" y="301961"/>
                </a:lnTo>
                <a:lnTo>
                  <a:pt x="3020004" y="269948"/>
                </a:lnTo>
                <a:cubicBezTo>
                  <a:pt x="2994684" y="205806"/>
                  <a:pt x="2957148" y="163840"/>
                  <a:pt x="2909652" y="154421"/>
                </a:cubicBezTo>
                <a:cubicBezTo>
                  <a:pt x="2898397" y="152188"/>
                  <a:pt x="2886961" y="151859"/>
                  <a:pt x="2875424" y="153316"/>
                </a:cubicBezTo>
                <a:close/>
                <a:moveTo>
                  <a:pt x="2355833" y="67225"/>
                </a:moveTo>
                <a:lnTo>
                  <a:pt x="2356123" y="84578"/>
                </a:lnTo>
                <a:cubicBezTo>
                  <a:pt x="2353412" y="172064"/>
                  <a:pt x="2325531" y="236889"/>
                  <a:pt x="2276570" y="251429"/>
                </a:cubicBezTo>
                <a:cubicBezTo>
                  <a:pt x="2231375" y="264851"/>
                  <a:pt x="2177845" y="232567"/>
                  <a:pt x="2130533" y="171028"/>
                </a:cubicBezTo>
                <a:lnTo>
                  <a:pt x="2126022" y="164758"/>
                </a:lnTo>
                <a:lnTo>
                  <a:pt x="2125935" y="168499"/>
                </a:lnTo>
                <a:lnTo>
                  <a:pt x="2108066" y="153414"/>
                </a:lnTo>
                <a:cubicBezTo>
                  <a:pt x="2070049" y="124291"/>
                  <a:pt x="2031074" y="112268"/>
                  <a:pt x="1996052" y="122669"/>
                </a:cubicBezTo>
                <a:cubicBezTo>
                  <a:pt x="1929656" y="142387"/>
                  <a:pt x="1895343" y="237389"/>
                  <a:pt x="1901352" y="359017"/>
                </a:cubicBezTo>
                <a:lnTo>
                  <a:pt x="1903645" y="383277"/>
                </a:lnTo>
                <a:lnTo>
                  <a:pt x="1903355" y="365925"/>
                </a:lnTo>
                <a:cubicBezTo>
                  <a:pt x="1906067" y="278438"/>
                  <a:pt x="1933947" y="213613"/>
                  <a:pt x="1982909" y="199073"/>
                </a:cubicBezTo>
                <a:cubicBezTo>
                  <a:pt x="2028104" y="185651"/>
                  <a:pt x="2081634" y="217935"/>
                  <a:pt x="2128946" y="279474"/>
                </a:cubicBezTo>
                <a:lnTo>
                  <a:pt x="2133456" y="285744"/>
                </a:lnTo>
                <a:lnTo>
                  <a:pt x="2133543" y="282003"/>
                </a:lnTo>
                <a:lnTo>
                  <a:pt x="2151412" y="297089"/>
                </a:lnTo>
                <a:cubicBezTo>
                  <a:pt x="2189430" y="326211"/>
                  <a:pt x="2228405" y="338234"/>
                  <a:pt x="2263427" y="327833"/>
                </a:cubicBezTo>
                <a:cubicBezTo>
                  <a:pt x="2329823" y="308116"/>
                  <a:pt x="2364136" y="213113"/>
                  <a:pt x="2358127" y="91485"/>
                </a:cubicBezTo>
                <a:close/>
                <a:moveTo>
                  <a:pt x="2316050" y="0"/>
                </a:moveTo>
                <a:cubicBezTo>
                  <a:pt x="3702257" y="0"/>
                  <a:pt x="4826000" y="1202640"/>
                  <a:pt x="4826000" y="2686172"/>
                </a:cubicBezTo>
                <a:cubicBezTo>
                  <a:pt x="4826000" y="4169704"/>
                  <a:pt x="3702257" y="5372344"/>
                  <a:pt x="2316050" y="5372344"/>
                </a:cubicBezTo>
                <a:lnTo>
                  <a:pt x="2155642" y="5363675"/>
                </a:lnTo>
                <a:lnTo>
                  <a:pt x="2262478" y="5345269"/>
                </a:lnTo>
                <a:cubicBezTo>
                  <a:pt x="3246459" y="5117974"/>
                  <a:pt x="3986644" y="4135164"/>
                  <a:pt x="3986644" y="2957203"/>
                </a:cubicBezTo>
                <a:cubicBezTo>
                  <a:pt x="3986644" y="1610958"/>
                  <a:pt x="3019870" y="519614"/>
                  <a:pt x="1827294" y="519614"/>
                </a:cubicBezTo>
                <a:cubicBezTo>
                  <a:pt x="1100570" y="519614"/>
                  <a:pt x="457691" y="924873"/>
                  <a:pt x="66332" y="1546115"/>
                </a:cubicBezTo>
                <a:lnTo>
                  <a:pt x="0" y="1671099"/>
                </a:lnTo>
                <a:lnTo>
                  <a:pt x="66989" y="1492344"/>
                </a:lnTo>
                <a:cubicBezTo>
                  <a:pt x="477696" y="607852"/>
                  <a:pt x="1330545" y="0"/>
                  <a:pt x="2316050" y="0"/>
                </a:cubicBezTo>
                <a:close/>
              </a:path>
            </a:pathLst>
          </a:custGeom>
          <a:gradFill>
            <a:gsLst>
              <a:gs pos="0">
                <a:srgbClr val="FFFFFF"/>
              </a:gs>
              <a:gs pos="7001">
                <a:srgbClr val="E6E6E6"/>
              </a:gs>
              <a:gs pos="32001">
                <a:srgbClr val="7D8496">
                  <a:lumMod val="60000"/>
                  <a:lumOff val="40000"/>
                </a:srgbClr>
              </a:gs>
              <a:gs pos="47000">
                <a:srgbClr val="E6E6E6"/>
              </a:gs>
              <a:gs pos="85001">
                <a:srgbClr val="7D8496">
                  <a:lumMod val="45000"/>
                  <a:lumOff val="55000"/>
                </a:srgbClr>
              </a:gs>
              <a:gs pos="100000">
                <a:srgbClr val="E6E6E6"/>
              </a:gs>
            </a:gsLst>
            <a:lin ang="5400000" scaled="0"/>
          </a:gradFill>
          <a:ln>
            <a:noFill/>
          </a:ln>
          <a:scene3d>
            <a:camera prst="orthographicFront"/>
            <a:lightRig rig="morning"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6" name="Forma libre 28"/>
          <p:cNvSpPr/>
          <p:nvPr/>
        </p:nvSpPr>
        <p:spPr>
          <a:xfrm rot="12136030">
            <a:off x="6879632" y="1332108"/>
            <a:ext cx="1123841" cy="1501331"/>
          </a:xfrm>
          <a:custGeom>
            <a:avLst/>
            <a:gdLst>
              <a:gd name="connsiteX0" fmla="*/ 4047248 w 4826000"/>
              <a:gd name="connsiteY0" fmla="*/ 3700677 h 5372344"/>
              <a:gd name="connsiteX1" fmla="*/ 4066425 w 4826000"/>
              <a:gd name="connsiteY1" fmla="*/ 3712261 h 5372344"/>
              <a:gd name="connsiteX2" fmla="*/ 4194356 w 4826000"/>
              <a:gd name="connsiteY2" fmla="*/ 3912018 h 5372344"/>
              <a:gd name="connsiteX3" fmla="*/ 4006266 w 4826000"/>
              <a:gd name="connsiteY3" fmla="*/ 4013620 h 5372344"/>
              <a:gd name="connsiteX4" fmla="*/ 3996315 w 4826000"/>
              <a:gd name="connsiteY4" fmla="*/ 4014162 h 5372344"/>
              <a:gd name="connsiteX5" fmla="*/ 4000347 w 4826000"/>
              <a:gd name="connsiteY5" fmla="*/ 4016820 h 5372344"/>
              <a:gd name="connsiteX6" fmla="*/ 3971593 w 4826000"/>
              <a:gd name="connsiteY6" fmla="*/ 4025654 h 5372344"/>
              <a:gd name="connsiteX7" fmla="*/ 3861146 w 4826000"/>
              <a:gd name="connsiteY7" fmla="*/ 4124786 h 5372344"/>
              <a:gd name="connsiteX8" fmla="*/ 4054698 w 4826000"/>
              <a:gd name="connsiteY8" fmla="*/ 4388439 h 5372344"/>
              <a:gd name="connsiteX9" fmla="*/ 4082805 w 4826000"/>
              <a:gd name="connsiteY9" fmla="*/ 4402610 h 5372344"/>
              <a:gd name="connsiteX10" fmla="*/ 4063627 w 4826000"/>
              <a:gd name="connsiteY10" fmla="*/ 4391025 h 5372344"/>
              <a:gd name="connsiteX11" fmla="*/ 3935697 w 4826000"/>
              <a:gd name="connsiteY11" fmla="*/ 4191269 h 5372344"/>
              <a:gd name="connsiteX12" fmla="*/ 4123787 w 4826000"/>
              <a:gd name="connsiteY12" fmla="*/ 4089667 h 5372344"/>
              <a:gd name="connsiteX13" fmla="*/ 4133737 w 4826000"/>
              <a:gd name="connsiteY13" fmla="*/ 4089125 h 5372344"/>
              <a:gd name="connsiteX14" fmla="*/ 4129706 w 4826000"/>
              <a:gd name="connsiteY14" fmla="*/ 4086467 h 5372344"/>
              <a:gd name="connsiteX15" fmla="*/ 4158460 w 4826000"/>
              <a:gd name="connsiteY15" fmla="*/ 4077632 h 5372344"/>
              <a:gd name="connsiteX16" fmla="*/ 4268907 w 4826000"/>
              <a:gd name="connsiteY16" fmla="*/ 3978500 h 5372344"/>
              <a:gd name="connsiteX17" fmla="*/ 4075354 w 4826000"/>
              <a:gd name="connsiteY17" fmla="*/ 3714847 h 5372344"/>
              <a:gd name="connsiteX18" fmla="*/ 4272171 w 4826000"/>
              <a:gd name="connsiteY18" fmla="*/ 2659714 h 5372344"/>
              <a:gd name="connsiteX19" fmla="*/ 4301231 w 4826000"/>
              <a:gd name="connsiteY19" fmla="*/ 2666938 h 5372344"/>
              <a:gd name="connsiteX20" fmla="*/ 4539907 w 4826000"/>
              <a:gd name="connsiteY20" fmla="*/ 2858710 h 5372344"/>
              <a:gd name="connsiteX21" fmla="*/ 4333654 w 4826000"/>
              <a:gd name="connsiteY21" fmla="*/ 3040168 h 5372344"/>
              <a:gd name="connsiteX22" fmla="*/ 4320974 w 4826000"/>
              <a:gd name="connsiteY22" fmla="*/ 3044102 h 5372344"/>
              <a:gd name="connsiteX23" fmla="*/ 4327165 w 4826000"/>
              <a:gd name="connsiteY23" fmla="*/ 3045882 h 5372344"/>
              <a:gd name="connsiteX24" fmla="*/ 4293183 w 4826000"/>
              <a:gd name="connsiteY24" fmla="*/ 3065770 h 5372344"/>
              <a:gd name="connsiteX25" fmla="*/ 4186515 w 4826000"/>
              <a:gd name="connsiteY25" fmla="*/ 3218596 h 5372344"/>
              <a:gd name="connsiteX26" fmla="*/ 4533507 w 4826000"/>
              <a:gd name="connsiteY26" fmla="*/ 3463523 h 5372344"/>
              <a:gd name="connsiteX27" fmla="*/ 4575070 w 4826000"/>
              <a:gd name="connsiteY27" fmla="*/ 3470818 h 5372344"/>
              <a:gd name="connsiteX28" fmla="*/ 4546009 w 4826000"/>
              <a:gd name="connsiteY28" fmla="*/ 3463594 h 5372344"/>
              <a:gd name="connsiteX29" fmla="*/ 4307333 w 4826000"/>
              <a:gd name="connsiteY29" fmla="*/ 3271822 h 5372344"/>
              <a:gd name="connsiteX30" fmla="*/ 4513586 w 4826000"/>
              <a:gd name="connsiteY30" fmla="*/ 3090364 h 5372344"/>
              <a:gd name="connsiteX31" fmla="*/ 4526266 w 4826000"/>
              <a:gd name="connsiteY31" fmla="*/ 3086430 h 5372344"/>
              <a:gd name="connsiteX32" fmla="*/ 4520076 w 4826000"/>
              <a:gd name="connsiteY32" fmla="*/ 3084650 h 5372344"/>
              <a:gd name="connsiteX33" fmla="*/ 4554058 w 4826000"/>
              <a:gd name="connsiteY33" fmla="*/ 3064762 h 5372344"/>
              <a:gd name="connsiteX34" fmla="*/ 4660725 w 4826000"/>
              <a:gd name="connsiteY34" fmla="*/ 2911936 h 5372344"/>
              <a:gd name="connsiteX35" fmla="*/ 4313734 w 4826000"/>
              <a:gd name="connsiteY35" fmla="*/ 2667010 h 5372344"/>
              <a:gd name="connsiteX36" fmla="*/ 4212748 w 4826000"/>
              <a:gd name="connsiteY36" fmla="*/ 1531331 h 5372344"/>
              <a:gd name="connsiteX37" fmla="*/ 3843518 w 4826000"/>
              <a:gd name="connsiteY37" fmla="*/ 1684395 h 5372344"/>
              <a:gd name="connsiteX38" fmla="*/ 3800017 w 4826000"/>
              <a:gd name="connsiteY38" fmla="*/ 1715547 h 5372344"/>
              <a:gd name="connsiteX39" fmla="*/ 3832118 w 4826000"/>
              <a:gd name="connsiteY39" fmla="*/ 1695481 h 5372344"/>
              <a:gd name="connsiteX40" fmla="*/ 4200875 w 4826000"/>
              <a:gd name="connsiteY40" fmla="*/ 1637676 h 5372344"/>
              <a:gd name="connsiteX41" fmla="*/ 4157750 w 4826000"/>
              <a:gd name="connsiteY41" fmla="*/ 1968114 h 5372344"/>
              <a:gd name="connsiteX42" fmla="*/ 4149367 w 4826000"/>
              <a:gd name="connsiteY42" fmla="*/ 1982595 h 5372344"/>
              <a:gd name="connsiteX43" fmla="*/ 4156396 w 4826000"/>
              <a:gd name="connsiteY43" fmla="*/ 1978515 h 5372344"/>
              <a:gd name="connsiteX44" fmla="*/ 4141348 w 4826000"/>
              <a:gd name="connsiteY44" fmla="*/ 2024871 h 5372344"/>
              <a:gd name="connsiteX45" fmla="*/ 4165855 w 4826000"/>
              <a:gd name="connsiteY45" fmla="*/ 2243414 h 5372344"/>
              <a:gd name="connsiteX46" fmla="*/ 4675076 w 4826000"/>
              <a:gd name="connsiteY46" fmla="*/ 2132009 h 5372344"/>
              <a:gd name="connsiteX47" fmla="*/ 4718577 w 4826000"/>
              <a:gd name="connsiteY47" fmla="*/ 2100857 h 5372344"/>
              <a:gd name="connsiteX48" fmla="*/ 4686477 w 4826000"/>
              <a:gd name="connsiteY48" fmla="*/ 2120923 h 5372344"/>
              <a:gd name="connsiteX49" fmla="*/ 4317720 w 4826000"/>
              <a:gd name="connsiteY49" fmla="*/ 2178728 h 5372344"/>
              <a:gd name="connsiteX50" fmla="*/ 4360845 w 4826000"/>
              <a:gd name="connsiteY50" fmla="*/ 1848290 h 5372344"/>
              <a:gd name="connsiteX51" fmla="*/ 4369227 w 4826000"/>
              <a:gd name="connsiteY51" fmla="*/ 1833810 h 5372344"/>
              <a:gd name="connsiteX52" fmla="*/ 4362198 w 4826000"/>
              <a:gd name="connsiteY52" fmla="*/ 1837889 h 5372344"/>
              <a:gd name="connsiteX53" fmla="*/ 4377247 w 4826000"/>
              <a:gd name="connsiteY53" fmla="*/ 1791533 h 5372344"/>
              <a:gd name="connsiteX54" fmla="*/ 4352739 w 4826000"/>
              <a:gd name="connsiteY54" fmla="*/ 1572990 h 5372344"/>
              <a:gd name="connsiteX55" fmla="*/ 4212748 w 4826000"/>
              <a:gd name="connsiteY55" fmla="*/ 1531331 h 5372344"/>
              <a:gd name="connsiteX56" fmla="*/ 3677143 w 4826000"/>
              <a:gd name="connsiteY56" fmla="*/ 708040 h 5372344"/>
              <a:gd name="connsiteX57" fmla="*/ 3344042 w 4826000"/>
              <a:gd name="connsiteY57" fmla="*/ 851722 h 5372344"/>
              <a:gd name="connsiteX58" fmla="*/ 3312149 w 4826000"/>
              <a:gd name="connsiteY58" fmla="*/ 879354 h 5372344"/>
              <a:gd name="connsiteX59" fmla="*/ 3336095 w 4826000"/>
              <a:gd name="connsiteY59" fmla="*/ 861374 h 5372344"/>
              <a:gd name="connsiteX60" fmla="*/ 3635489 w 4826000"/>
              <a:gd name="connsiteY60" fmla="*/ 797296 h 5372344"/>
              <a:gd name="connsiteX61" fmla="*/ 3646047 w 4826000"/>
              <a:gd name="connsiteY61" fmla="*/ 1071807 h 5372344"/>
              <a:gd name="connsiteX62" fmla="*/ 3641095 w 4826000"/>
              <a:gd name="connsiteY62" fmla="*/ 1084125 h 5372344"/>
              <a:gd name="connsiteX63" fmla="*/ 3646382 w 4826000"/>
              <a:gd name="connsiteY63" fmla="*/ 1080447 h 5372344"/>
              <a:gd name="connsiteX64" fmla="*/ 3640359 w 4826000"/>
              <a:gd name="connsiteY64" fmla="*/ 1119357 h 5372344"/>
              <a:gd name="connsiteX65" fmla="*/ 3691566 w 4826000"/>
              <a:gd name="connsiteY65" fmla="*/ 1298554 h 5372344"/>
              <a:gd name="connsiteX66" fmla="*/ 4100557 w 4826000"/>
              <a:gd name="connsiteY66" fmla="*/ 1184015 h 5372344"/>
              <a:gd name="connsiteX67" fmla="*/ 4132449 w 4826000"/>
              <a:gd name="connsiteY67" fmla="*/ 1156382 h 5372344"/>
              <a:gd name="connsiteX68" fmla="*/ 4108504 w 4826000"/>
              <a:gd name="connsiteY68" fmla="*/ 1174363 h 5372344"/>
              <a:gd name="connsiteX69" fmla="*/ 3809109 w 4826000"/>
              <a:gd name="connsiteY69" fmla="*/ 1238441 h 5372344"/>
              <a:gd name="connsiteX70" fmla="*/ 3798552 w 4826000"/>
              <a:gd name="connsiteY70" fmla="*/ 963930 h 5372344"/>
              <a:gd name="connsiteX71" fmla="*/ 3803504 w 4826000"/>
              <a:gd name="connsiteY71" fmla="*/ 951612 h 5372344"/>
              <a:gd name="connsiteX72" fmla="*/ 3798216 w 4826000"/>
              <a:gd name="connsiteY72" fmla="*/ 955290 h 5372344"/>
              <a:gd name="connsiteX73" fmla="*/ 3804240 w 4826000"/>
              <a:gd name="connsiteY73" fmla="*/ 916380 h 5372344"/>
              <a:gd name="connsiteX74" fmla="*/ 3753032 w 4826000"/>
              <a:gd name="connsiteY74" fmla="*/ 737183 h 5372344"/>
              <a:gd name="connsiteX75" fmla="*/ 3677143 w 4826000"/>
              <a:gd name="connsiteY75" fmla="*/ 708040 h 5372344"/>
              <a:gd name="connsiteX76" fmla="*/ 2875424 w 4826000"/>
              <a:gd name="connsiteY76" fmla="*/ 153316 h 5372344"/>
              <a:gd name="connsiteX77" fmla="*/ 2646030 w 4826000"/>
              <a:gd name="connsiteY77" fmla="*/ 406756 h 5372344"/>
              <a:gd name="connsiteX78" fmla="*/ 2632947 w 4826000"/>
              <a:gd name="connsiteY78" fmla="*/ 440649 h 5372344"/>
              <a:gd name="connsiteX79" fmla="*/ 2643876 w 4826000"/>
              <a:gd name="connsiteY79" fmla="*/ 417305 h 5372344"/>
              <a:gd name="connsiteX80" fmla="*/ 2844756 w 4826000"/>
              <a:gd name="connsiteY80" fmla="*/ 247614 h 5372344"/>
              <a:gd name="connsiteX81" fmla="*/ 2962448 w 4826000"/>
              <a:gd name="connsiteY81" fmla="*/ 452023 h 5372344"/>
              <a:gd name="connsiteX82" fmla="*/ 2963625 w 4826000"/>
              <a:gd name="connsiteY82" fmla="*/ 463388 h 5372344"/>
              <a:gd name="connsiteX83" fmla="*/ 2966155 w 4826000"/>
              <a:gd name="connsiteY83" fmla="*/ 458455 h 5372344"/>
              <a:gd name="connsiteX84" fmla="*/ 2977148 w 4826000"/>
              <a:gd name="connsiteY84" fmla="*/ 490468 h 5372344"/>
              <a:gd name="connsiteX85" fmla="*/ 3087500 w 4826000"/>
              <a:gd name="connsiteY85" fmla="*/ 605995 h 5372344"/>
              <a:gd name="connsiteX86" fmla="*/ 3351122 w 4826000"/>
              <a:gd name="connsiteY86" fmla="*/ 353660 h 5372344"/>
              <a:gd name="connsiteX87" fmla="*/ 3364206 w 4826000"/>
              <a:gd name="connsiteY87" fmla="*/ 319767 h 5372344"/>
              <a:gd name="connsiteX88" fmla="*/ 3353277 w 4826000"/>
              <a:gd name="connsiteY88" fmla="*/ 343111 h 5372344"/>
              <a:gd name="connsiteX89" fmla="*/ 3152397 w 4826000"/>
              <a:gd name="connsiteY89" fmla="*/ 512802 h 5372344"/>
              <a:gd name="connsiteX90" fmla="*/ 3034704 w 4826000"/>
              <a:gd name="connsiteY90" fmla="*/ 308393 h 5372344"/>
              <a:gd name="connsiteX91" fmla="*/ 3033528 w 4826000"/>
              <a:gd name="connsiteY91" fmla="*/ 297028 h 5372344"/>
              <a:gd name="connsiteX92" fmla="*/ 3030998 w 4826000"/>
              <a:gd name="connsiteY92" fmla="*/ 301961 h 5372344"/>
              <a:gd name="connsiteX93" fmla="*/ 3020004 w 4826000"/>
              <a:gd name="connsiteY93" fmla="*/ 269948 h 5372344"/>
              <a:gd name="connsiteX94" fmla="*/ 2909652 w 4826000"/>
              <a:gd name="connsiteY94" fmla="*/ 154421 h 5372344"/>
              <a:gd name="connsiteX95" fmla="*/ 2875424 w 4826000"/>
              <a:gd name="connsiteY95" fmla="*/ 153316 h 5372344"/>
              <a:gd name="connsiteX96" fmla="*/ 2355833 w 4826000"/>
              <a:gd name="connsiteY96" fmla="*/ 67225 h 5372344"/>
              <a:gd name="connsiteX97" fmla="*/ 2356123 w 4826000"/>
              <a:gd name="connsiteY97" fmla="*/ 84578 h 5372344"/>
              <a:gd name="connsiteX98" fmla="*/ 2276570 w 4826000"/>
              <a:gd name="connsiteY98" fmla="*/ 251429 h 5372344"/>
              <a:gd name="connsiteX99" fmla="*/ 2130533 w 4826000"/>
              <a:gd name="connsiteY99" fmla="*/ 171028 h 5372344"/>
              <a:gd name="connsiteX100" fmla="*/ 2126022 w 4826000"/>
              <a:gd name="connsiteY100" fmla="*/ 164758 h 5372344"/>
              <a:gd name="connsiteX101" fmla="*/ 2125935 w 4826000"/>
              <a:gd name="connsiteY101" fmla="*/ 168499 h 5372344"/>
              <a:gd name="connsiteX102" fmla="*/ 2108066 w 4826000"/>
              <a:gd name="connsiteY102" fmla="*/ 153414 h 5372344"/>
              <a:gd name="connsiteX103" fmla="*/ 1996052 w 4826000"/>
              <a:gd name="connsiteY103" fmla="*/ 122669 h 5372344"/>
              <a:gd name="connsiteX104" fmla="*/ 1901352 w 4826000"/>
              <a:gd name="connsiteY104" fmla="*/ 359017 h 5372344"/>
              <a:gd name="connsiteX105" fmla="*/ 1903645 w 4826000"/>
              <a:gd name="connsiteY105" fmla="*/ 383277 h 5372344"/>
              <a:gd name="connsiteX106" fmla="*/ 1903355 w 4826000"/>
              <a:gd name="connsiteY106" fmla="*/ 365925 h 5372344"/>
              <a:gd name="connsiteX107" fmla="*/ 1982909 w 4826000"/>
              <a:gd name="connsiteY107" fmla="*/ 199073 h 5372344"/>
              <a:gd name="connsiteX108" fmla="*/ 2128946 w 4826000"/>
              <a:gd name="connsiteY108" fmla="*/ 279474 h 5372344"/>
              <a:gd name="connsiteX109" fmla="*/ 2133456 w 4826000"/>
              <a:gd name="connsiteY109" fmla="*/ 285744 h 5372344"/>
              <a:gd name="connsiteX110" fmla="*/ 2133543 w 4826000"/>
              <a:gd name="connsiteY110" fmla="*/ 282003 h 5372344"/>
              <a:gd name="connsiteX111" fmla="*/ 2151412 w 4826000"/>
              <a:gd name="connsiteY111" fmla="*/ 297089 h 5372344"/>
              <a:gd name="connsiteX112" fmla="*/ 2263427 w 4826000"/>
              <a:gd name="connsiteY112" fmla="*/ 327833 h 5372344"/>
              <a:gd name="connsiteX113" fmla="*/ 2358127 w 4826000"/>
              <a:gd name="connsiteY113" fmla="*/ 91485 h 5372344"/>
              <a:gd name="connsiteX114" fmla="*/ 2316050 w 4826000"/>
              <a:gd name="connsiteY114" fmla="*/ 0 h 5372344"/>
              <a:gd name="connsiteX115" fmla="*/ 4826000 w 4826000"/>
              <a:gd name="connsiteY115" fmla="*/ 2686172 h 5372344"/>
              <a:gd name="connsiteX116" fmla="*/ 2316050 w 4826000"/>
              <a:gd name="connsiteY116" fmla="*/ 5372344 h 5372344"/>
              <a:gd name="connsiteX117" fmla="*/ 2155642 w 4826000"/>
              <a:gd name="connsiteY117" fmla="*/ 5363675 h 5372344"/>
              <a:gd name="connsiteX118" fmla="*/ 2262478 w 4826000"/>
              <a:gd name="connsiteY118" fmla="*/ 5345269 h 5372344"/>
              <a:gd name="connsiteX119" fmla="*/ 3986644 w 4826000"/>
              <a:gd name="connsiteY119" fmla="*/ 2957203 h 5372344"/>
              <a:gd name="connsiteX120" fmla="*/ 1827294 w 4826000"/>
              <a:gd name="connsiteY120" fmla="*/ 519614 h 5372344"/>
              <a:gd name="connsiteX121" fmla="*/ 66332 w 4826000"/>
              <a:gd name="connsiteY121" fmla="*/ 1546115 h 5372344"/>
              <a:gd name="connsiteX122" fmla="*/ 0 w 4826000"/>
              <a:gd name="connsiteY122" fmla="*/ 1671099 h 5372344"/>
              <a:gd name="connsiteX123" fmla="*/ 66989 w 4826000"/>
              <a:gd name="connsiteY123" fmla="*/ 1492344 h 5372344"/>
              <a:gd name="connsiteX124" fmla="*/ 2316050 w 4826000"/>
              <a:gd name="connsiteY124" fmla="*/ 0 h 5372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Lst>
            <a:rect l="l" t="t" r="r" b="b"/>
            <a:pathLst>
              <a:path w="4826000" h="5372344">
                <a:moveTo>
                  <a:pt x="4047248" y="3700677"/>
                </a:moveTo>
                <a:lnTo>
                  <a:pt x="4066425" y="3712261"/>
                </a:lnTo>
                <a:cubicBezTo>
                  <a:pt x="4160251" y="3775146"/>
                  <a:pt x="4212031" y="3849507"/>
                  <a:pt x="4194356" y="3912018"/>
                </a:cubicBezTo>
                <a:cubicBezTo>
                  <a:pt x="4178040" y="3969720"/>
                  <a:pt x="4106019" y="4005034"/>
                  <a:pt x="4006266" y="4013620"/>
                </a:cubicBezTo>
                <a:lnTo>
                  <a:pt x="3996315" y="4014162"/>
                </a:lnTo>
                <a:lnTo>
                  <a:pt x="4000347" y="4016820"/>
                </a:lnTo>
                <a:lnTo>
                  <a:pt x="3971593" y="4025654"/>
                </a:lnTo>
                <a:cubicBezTo>
                  <a:pt x="3913668" y="4046488"/>
                  <a:pt x="3873789" y="4080072"/>
                  <a:pt x="3861146" y="4124786"/>
                </a:cubicBezTo>
                <a:cubicBezTo>
                  <a:pt x="3837176" y="4209557"/>
                  <a:pt x="3917550" y="4311508"/>
                  <a:pt x="4054698" y="4388439"/>
                </a:cubicBezTo>
                <a:lnTo>
                  <a:pt x="4082805" y="4402610"/>
                </a:lnTo>
                <a:lnTo>
                  <a:pt x="4063627" y="4391025"/>
                </a:lnTo>
                <a:cubicBezTo>
                  <a:pt x="3969801" y="4328140"/>
                  <a:pt x="3918022" y="4253780"/>
                  <a:pt x="3935697" y="4191269"/>
                </a:cubicBezTo>
                <a:cubicBezTo>
                  <a:pt x="3952013" y="4133567"/>
                  <a:pt x="4024033" y="4098252"/>
                  <a:pt x="4123787" y="4089667"/>
                </a:cubicBezTo>
                <a:lnTo>
                  <a:pt x="4133737" y="4089125"/>
                </a:lnTo>
                <a:lnTo>
                  <a:pt x="4129706" y="4086467"/>
                </a:lnTo>
                <a:lnTo>
                  <a:pt x="4158460" y="4077632"/>
                </a:lnTo>
                <a:cubicBezTo>
                  <a:pt x="4216385" y="4056798"/>
                  <a:pt x="4256264" y="4023214"/>
                  <a:pt x="4268907" y="3978500"/>
                </a:cubicBezTo>
                <a:cubicBezTo>
                  <a:pt x="4292876" y="3893730"/>
                  <a:pt x="4212502" y="3791779"/>
                  <a:pt x="4075354" y="3714847"/>
                </a:cubicBezTo>
                <a:close/>
                <a:moveTo>
                  <a:pt x="4272171" y="2659714"/>
                </a:moveTo>
                <a:lnTo>
                  <a:pt x="4301231" y="2666938"/>
                </a:lnTo>
                <a:cubicBezTo>
                  <a:pt x="4445679" y="2709558"/>
                  <a:pt x="4539907" y="2779568"/>
                  <a:pt x="4539907" y="2858710"/>
                </a:cubicBezTo>
                <a:cubicBezTo>
                  <a:pt x="4539907" y="2931764"/>
                  <a:pt x="4459618" y="2997037"/>
                  <a:pt x="4333654" y="3040168"/>
                </a:cubicBezTo>
                <a:lnTo>
                  <a:pt x="4320974" y="3044102"/>
                </a:lnTo>
                <a:lnTo>
                  <a:pt x="4327165" y="3045882"/>
                </a:lnTo>
                <a:lnTo>
                  <a:pt x="4293183" y="3065770"/>
                </a:lnTo>
                <a:cubicBezTo>
                  <a:pt x="4225838" y="3109395"/>
                  <a:pt x="4186515" y="3161986"/>
                  <a:pt x="4186515" y="3218596"/>
                </a:cubicBezTo>
                <a:cubicBezTo>
                  <a:pt x="4186515" y="3325919"/>
                  <a:pt x="4327849" y="3418796"/>
                  <a:pt x="4533507" y="3463523"/>
                </a:cubicBezTo>
                <a:lnTo>
                  <a:pt x="4575070" y="3470818"/>
                </a:lnTo>
                <a:lnTo>
                  <a:pt x="4546009" y="3463594"/>
                </a:lnTo>
                <a:cubicBezTo>
                  <a:pt x="4401562" y="3420975"/>
                  <a:pt x="4307333" y="3350964"/>
                  <a:pt x="4307333" y="3271822"/>
                </a:cubicBezTo>
                <a:cubicBezTo>
                  <a:pt x="4307333" y="3198769"/>
                  <a:pt x="4387622" y="3133495"/>
                  <a:pt x="4513586" y="3090364"/>
                </a:cubicBezTo>
                <a:lnTo>
                  <a:pt x="4526266" y="3086430"/>
                </a:lnTo>
                <a:lnTo>
                  <a:pt x="4520076" y="3084650"/>
                </a:lnTo>
                <a:lnTo>
                  <a:pt x="4554058" y="3064762"/>
                </a:lnTo>
                <a:cubicBezTo>
                  <a:pt x="4621402" y="3021137"/>
                  <a:pt x="4660725" y="2968546"/>
                  <a:pt x="4660725" y="2911936"/>
                </a:cubicBezTo>
                <a:cubicBezTo>
                  <a:pt x="4660725" y="2804613"/>
                  <a:pt x="4519391" y="2711736"/>
                  <a:pt x="4313734" y="2667010"/>
                </a:cubicBezTo>
                <a:close/>
                <a:moveTo>
                  <a:pt x="4212748" y="1531331"/>
                </a:moveTo>
                <a:cubicBezTo>
                  <a:pt x="4113268" y="1538021"/>
                  <a:pt x="3982329" y="1592412"/>
                  <a:pt x="3843518" y="1684395"/>
                </a:cubicBezTo>
                <a:lnTo>
                  <a:pt x="3800017" y="1715547"/>
                </a:lnTo>
                <a:lnTo>
                  <a:pt x="3832118" y="1695481"/>
                </a:lnTo>
                <a:cubicBezTo>
                  <a:pt x="3997004" y="1601164"/>
                  <a:pt x="4138064" y="1573737"/>
                  <a:pt x="4200875" y="1637676"/>
                </a:cubicBezTo>
                <a:cubicBezTo>
                  <a:pt x="4258854" y="1696696"/>
                  <a:pt x="4237809" y="1820994"/>
                  <a:pt x="4157750" y="1968114"/>
                </a:cubicBezTo>
                <a:lnTo>
                  <a:pt x="4149367" y="1982595"/>
                </a:lnTo>
                <a:lnTo>
                  <a:pt x="4156396" y="1978515"/>
                </a:lnTo>
                <a:lnTo>
                  <a:pt x="4141348" y="2024871"/>
                </a:lnTo>
                <a:cubicBezTo>
                  <a:pt x="4114867" y="2120142"/>
                  <a:pt x="4120927" y="2197679"/>
                  <a:pt x="4165855" y="2243414"/>
                </a:cubicBezTo>
                <a:cubicBezTo>
                  <a:pt x="4251032" y="2330121"/>
                  <a:pt x="4452980" y="2279182"/>
                  <a:pt x="4675076" y="2132009"/>
                </a:cubicBezTo>
                <a:lnTo>
                  <a:pt x="4718577" y="2100857"/>
                </a:lnTo>
                <a:lnTo>
                  <a:pt x="4686477" y="2120923"/>
                </a:lnTo>
                <a:cubicBezTo>
                  <a:pt x="4521590" y="2215240"/>
                  <a:pt x="4380530" y="2242667"/>
                  <a:pt x="4317720" y="2178728"/>
                </a:cubicBezTo>
                <a:cubicBezTo>
                  <a:pt x="4259741" y="2119708"/>
                  <a:pt x="4280785" y="1995410"/>
                  <a:pt x="4360845" y="1848290"/>
                </a:cubicBezTo>
                <a:lnTo>
                  <a:pt x="4369227" y="1833810"/>
                </a:lnTo>
                <a:lnTo>
                  <a:pt x="4362198" y="1837889"/>
                </a:lnTo>
                <a:lnTo>
                  <a:pt x="4377247" y="1791533"/>
                </a:lnTo>
                <a:cubicBezTo>
                  <a:pt x="4403727" y="1696263"/>
                  <a:pt x="4397668" y="1618725"/>
                  <a:pt x="4352739" y="1572990"/>
                </a:cubicBezTo>
                <a:cubicBezTo>
                  <a:pt x="4320798" y="1540475"/>
                  <a:pt x="4272436" y="1527317"/>
                  <a:pt x="4212748" y="1531331"/>
                </a:cubicBezTo>
                <a:close/>
                <a:moveTo>
                  <a:pt x="3677143" y="708040"/>
                </a:moveTo>
                <a:cubicBezTo>
                  <a:pt x="3588963" y="699958"/>
                  <a:pt x="3467418" y="753260"/>
                  <a:pt x="3344042" y="851722"/>
                </a:cubicBezTo>
                <a:lnTo>
                  <a:pt x="3312149" y="879354"/>
                </a:lnTo>
                <a:lnTo>
                  <a:pt x="3336095" y="861374"/>
                </a:lnTo>
                <a:cubicBezTo>
                  <a:pt x="3460326" y="776238"/>
                  <a:pt x="3574105" y="747342"/>
                  <a:pt x="3635489" y="797296"/>
                </a:cubicBezTo>
                <a:cubicBezTo>
                  <a:pt x="3692151" y="843407"/>
                  <a:pt x="3692101" y="946882"/>
                  <a:pt x="3646047" y="1071807"/>
                </a:cubicBezTo>
                <a:lnTo>
                  <a:pt x="3641095" y="1084125"/>
                </a:lnTo>
                <a:lnTo>
                  <a:pt x="3646382" y="1080447"/>
                </a:lnTo>
                <a:lnTo>
                  <a:pt x="3640359" y="1119357"/>
                </a:lnTo>
                <a:cubicBezTo>
                  <a:pt x="3631688" y="1199127"/>
                  <a:pt x="3647658" y="1262822"/>
                  <a:pt x="3691566" y="1298554"/>
                </a:cubicBezTo>
                <a:cubicBezTo>
                  <a:pt x="3774809" y="1366295"/>
                  <a:pt x="3936055" y="1315297"/>
                  <a:pt x="4100557" y="1184015"/>
                </a:cubicBezTo>
                <a:lnTo>
                  <a:pt x="4132449" y="1156382"/>
                </a:lnTo>
                <a:lnTo>
                  <a:pt x="4108504" y="1174363"/>
                </a:lnTo>
                <a:cubicBezTo>
                  <a:pt x="3984272" y="1259499"/>
                  <a:pt x="3870494" y="1288394"/>
                  <a:pt x="3809109" y="1238441"/>
                </a:cubicBezTo>
                <a:cubicBezTo>
                  <a:pt x="3752447" y="1192329"/>
                  <a:pt x="3752498" y="1088855"/>
                  <a:pt x="3798552" y="963930"/>
                </a:cubicBezTo>
                <a:lnTo>
                  <a:pt x="3803504" y="951612"/>
                </a:lnTo>
                <a:lnTo>
                  <a:pt x="3798216" y="955290"/>
                </a:lnTo>
                <a:lnTo>
                  <a:pt x="3804240" y="916380"/>
                </a:lnTo>
                <a:cubicBezTo>
                  <a:pt x="3812911" y="836610"/>
                  <a:pt x="3796940" y="772915"/>
                  <a:pt x="3753032" y="737183"/>
                </a:cubicBezTo>
                <a:cubicBezTo>
                  <a:pt x="3732222" y="720248"/>
                  <a:pt x="3706536" y="710734"/>
                  <a:pt x="3677143" y="708040"/>
                </a:cubicBezTo>
                <a:close/>
                <a:moveTo>
                  <a:pt x="2875424" y="153316"/>
                </a:moveTo>
                <a:cubicBezTo>
                  <a:pt x="2794671" y="163518"/>
                  <a:pt x="2709011" y="261271"/>
                  <a:pt x="2646030" y="406756"/>
                </a:cubicBezTo>
                <a:lnTo>
                  <a:pt x="2632947" y="440649"/>
                </a:lnTo>
                <a:lnTo>
                  <a:pt x="2643876" y="417305"/>
                </a:lnTo>
                <a:cubicBezTo>
                  <a:pt x="2703832" y="302387"/>
                  <a:pt x="2778356" y="234445"/>
                  <a:pt x="2844756" y="247614"/>
                </a:cubicBezTo>
                <a:cubicBezTo>
                  <a:pt x="2906048" y="259770"/>
                  <a:pt x="2947362" y="338448"/>
                  <a:pt x="2962448" y="452023"/>
                </a:cubicBezTo>
                <a:lnTo>
                  <a:pt x="2963625" y="463388"/>
                </a:lnTo>
                <a:lnTo>
                  <a:pt x="2966155" y="458455"/>
                </a:lnTo>
                <a:lnTo>
                  <a:pt x="2977148" y="490468"/>
                </a:lnTo>
                <a:cubicBezTo>
                  <a:pt x="3002468" y="554610"/>
                  <a:pt x="3040005" y="596575"/>
                  <a:pt x="3087500" y="605995"/>
                </a:cubicBezTo>
                <a:cubicBezTo>
                  <a:pt x="3177545" y="623854"/>
                  <a:pt x="3279145" y="519928"/>
                  <a:pt x="3351122" y="353660"/>
                </a:cubicBezTo>
                <a:lnTo>
                  <a:pt x="3364206" y="319767"/>
                </a:lnTo>
                <a:lnTo>
                  <a:pt x="3353277" y="343111"/>
                </a:lnTo>
                <a:cubicBezTo>
                  <a:pt x="3293321" y="458029"/>
                  <a:pt x="3218797" y="525971"/>
                  <a:pt x="3152397" y="512802"/>
                </a:cubicBezTo>
                <a:cubicBezTo>
                  <a:pt x="3091105" y="500646"/>
                  <a:pt x="3049790" y="421967"/>
                  <a:pt x="3034704" y="308393"/>
                </a:cubicBezTo>
                <a:lnTo>
                  <a:pt x="3033528" y="297028"/>
                </a:lnTo>
                <a:lnTo>
                  <a:pt x="3030998" y="301961"/>
                </a:lnTo>
                <a:lnTo>
                  <a:pt x="3020004" y="269948"/>
                </a:lnTo>
                <a:cubicBezTo>
                  <a:pt x="2994684" y="205806"/>
                  <a:pt x="2957148" y="163840"/>
                  <a:pt x="2909652" y="154421"/>
                </a:cubicBezTo>
                <a:cubicBezTo>
                  <a:pt x="2898397" y="152188"/>
                  <a:pt x="2886961" y="151859"/>
                  <a:pt x="2875424" y="153316"/>
                </a:cubicBezTo>
                <a:close/>
                <a:moveTo>
                  <a:pt x="2355833" y="67225"/>
                </a:moveTo>
                <a:lnTo>
                  <a:pt x="2356123" y="84578"/>
                </a:lnTo>
                <a:cubicBezTo>
                  <a:pt x="2353412" y="172064"/>
                  <a:pt x="2325531" y="236889"/>
                  <a:pt x="2276570" y="251429"/>
                </a:cubicBezTo>
                <a:cubicBezTo>
                  <a:pt x="2231375" y="264851"/>
                  <a:pt x="2177845" y="232567"/>
                  <a:pt x="2130533" y="171028"/>
                </a:cubicBezTo>
                <a:lnTo>
                  <a:pt x="2126022" y="164758"/>
                </a:lnTo>
                <a:lnTo>
                  <a:pt x="2125935" y="168499"/>
                </a:lnTo>
                <a:lnTo>
                  <a:pt x="2108066" y="153414"/>
                </a:lnTo>
                <a:cubicBezTo>
                  <a:pt x="2070049" y="124291"/>
                  <a:pt x="2031074" y="112268"/>
                  <a:pt x="1996052" y="122669"/>
                </a:cubicBezTo>
                <a:cubicBezTo>
                  <a:pt x="1929656" y="142387"/>
                  <a:pt x="1895343" y="237389"/>
                  <a:pt x="1901352" y="359017"/>
                </a:cubicBezTo>
                <a:lnTo>
                  <a:pt x="1903645" y="383277"/>
                </a:lnTo>
                <a:lnTo>
                  <a:pt x="1903355" y="365925"/>
                </a:lnTo>
                <a:cubicBezTo>
                  <a:pt x="1906067" y="278438"/>
                  <a:pt x="1933947" y="213613"/>
                  <a:pt x="1982909" y="199073"/>
                </a:cubicBezTo>
                <a:cubicBezTo>
                  <a:pt x="2028104" y="185651"/>
                  <a:pt x="2081634" y="217935"/>
                  <a:pt x="2128946" y="279474"/>
                </a:cubicBezTo>
                <a:lnTo>
                  <a:pt x="2133456" y="285744"/>
                </a:lnTo>
                <a:lnTo>
                  <a:pt x="2133543" y="282003"/>
                </a:lnTo>
                <a:lnTo>
                  <a:pt x="2151412" y="297089"/>
                </a:lnTo>
                <a:cubicBezTo>
                  <a:pt x="2189430" y="326211"/>
                  <a:pt x="2228405" y="338234"/>
                  <a:pt x="2263427" y="327833"/>
                </a:cubicBezTo>
                <a:cubicBezTo>
                  <a:pt x="2329823" y="308116"/>
                  <a:pt x="2364136" y="213113"/>
                  <a:pt x="2358127" y="91485"/>
                </a:cubicBezTo>
                <a:close/>
                <a:moveTo>
                  <a:pt x="2316050" y="0"/>
                </a:moveTo>
                <a:cubicBezTo>
                  <a:pt x="3702257" y="0"/>
                  <a:pt x="4826000" y="1202640"/>
                  <a:pt x="4826000" y="2686172"/>
                </a:cubicBezTo>
                <a:cubicBezTo>
                  <a:pt x="4826000" y="4169704"/>
                  <a:pt x="3702257" y="5372344"/>
                  <a:pt x="2316050" y="5372344"/>
                </a:cubicBezTo>
                <a:lnTo>
                  <a:pt x="2155642" y="5363675"/>
                </a:lnTo>
                <a:lnTo>
                  <a:pt x="2262478" y="5345269"/>
                </a:lnTo>
                <a:cubicBezTo>
                  <a:pt x="3246459" y="5117974"/>
                  <a:pt x="3986644" y="4135164"/>
                  <a:pt x="3986644" y="2957203"/>
                </a:cubicBezTo>
                <a:cubicBezTo>
                  <a:pt x="3986644" y="1610958"/>
                  <a:pt x="3019870" y="519614"/>
                  <a:pt x="1827294" y="519614"/>
                </a:cubicBezTo>
                <a:cubicBezTo>
                  <a:pt x="1100570" y="519614"/>
                  <a:pt x="457691" y="924873"/>
                  <a:pt x="66332" y="1546115"/>
                </a:cubicBezTo>
                <a:lnTo>
                  <a:pt x="0" y="1671099"/>
                </a:lnTo>
                <a:lnTo>
                  <a:pt x="66989" y="1492344"/>
                </a:lnTo>
                <a:cubicBezTo>
                  <a:pt x="477696" y="607852"/>
                  <a:pt x="1330545" y="0"/>
                  <a:pt x="2316050" y="0"/>
                </a:cubicBezTo>
                <a:close/>
              </a:path>
            </a:pathLst>
          </a:custGeom>
          <a:gradFill>
            <a:gsLst>
              <a:gs pos="0">
                <a:srgbClr val="FFFFFF"/>
              </a:gs>
              <a:gs pos="7001">
                <a:srgbClr val="E6E6E6"/>
              </a:gs>
              <a:gs pos="32001">
                <a:srgbClr val="7D8496">
                  <a:lumMod val="60000"/>
                  <a:lumOff val="40000"/>
                </a:srgbClr>
              </a:gs>
              <a:gs pos="47000">
                <a:srgbClr val="E6E6E6"/>
              </a:gs>
              <a:gs pos="85001">
                <a:srgbClr val="7D8496">
                  <a:lumMod val="45000"/>
                  <a:lumOff val="55000"/>
                </a:srgbClr>
              </a:gs>
              <a:gs pos="100000">
                <a:srgbClr val="E6E6E6"/>
              </a:gs>
            </a:gsLst>
            <a:lin ang="5400000" scaled="0"/>
          </a:gradFill>
          <a:ln>
            <a:noFill/>
          </a:ln>
          <a:scene3d>
            <a:camera prst="orthographicFront"/>
            <a:lightRig rig="morning"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7" name="Forma libre 28"/>
          <p:cNvSpPr/>
          <p:nvPr/>
        </p:nvSpPr>
        <p:spPr>
          <a:xfrm rot="12496621">
            <a:off x="7956754" y="1333180"/>
            <a:ext cx="1123841" cy="1501331"/>
          </a:xfrm>
          <a:custGeom>
            <a:avLst/>
            <a:gdLst>
              <a:gd name="connsiteX0" fmla="*/ 4047248 w 4826000"/>
              <a:gd name="connsiteY0" fmla="*/ 3700677 h 5372344"/>
              <a:gd name="connsiteX1" fmla="*/ 4066425 w 4826000"/>
              <a:gd name="connsiteY1" fmla="*/ 3712261 h 5372344"/>
              <a:gd name="connsiteX2" fmla="*/ 4194356 w 4826000"/>
              <a:gd name="connsiteY2" fmla="*/ 3912018 h 5372344"/>
              <a:gd name="connsiteX3" fmla="*/ 4006266 w 4826000"/>
              <a:gd name="connsiteY3" fmla="*/ 4013620 h 5372344"/>
              <a:gd name="connsiteX4" fmla="*/ 3996315 w 4826000"/>
              <a:gd name="connsiteY4" fmla="*/ 4014162 h 5372344"/>
              <a:gd name="connsiteX5" fmla="*/ 4000347 w 4826000"/>
              <a:gd name="connsiteY5" fmla="*/ 4016820 h 5372344"/>
              <a:gd name="connsiteX6" fmla="*/ 3971593 w 4826000"/>
              <a:gd name="connsiteY6" fmla="*/ 4025654 h 5372344"/>
              <a:gd name="connsiteX7" fmla="*/ 3861146 w 4826000"/>
              <a:gd name="connsiteY7" fmla="*/ 4124786 h 5372344"/>
              <a:gd name="connsiteX8" fmla="*/ 4054698 w 4826000"/>
              <a:gd name="connsiteY8" fmla="*/ 4388439 h 5372344"/>
              <a:gd name="connsiteX9" fmla="*/ 4082805 w 4826000"/>
              <a:gd name="connsiteY9" fmla="*/ 4402610 h 5372344"/>
              <a:gd name="connsiteX10" fmla="*/ 4063627 w 4826000"/>
              <a:gd name="connsiteY10" fmla="*/ 4391025 h 5372344"/>
              <a:gd name="connsiteX11" fmla="*/ 3935697 w 4826000"/>
              <a:gd name="connsiteY11" fmla="*/ 4191269 h 5372344"/>
              <a:gd name="connsiteX12" fmla="*/ 4123787 w 4826000"/>
              <a:gd name="connsiteY12" fmla="*/ 4089667 h 5372344"/>
              <a:gd name="connsiteX13" fmla="*/ 4133737 w 4826000"/>
              <a:gd name="connsiteY13" fmla="*/ 4089125 h 5372344"/>
              <a:gd name="connsiteX14" fmla="*/ 4129706 w 4826000"/>
              <a:gd name="connsiteY14" fmla="*/ 4086467 h 5372344"/>
              <a:gd name="connsiteX15" fmla="*/ 4158460 w 4826000"/>
              <a:gd name="connsiteY15" fmla="*/ 4077632 h 5372344"/>
              <a:gd name="connsiteX16" fmla="*/ 4268907 w 4826000"/>
              <a:gd name="connsiteY16" fmla="*/ 3978500 h 5372344"/>
              <a:gd name="connsiteX17" fmla="*/ 4075354 w 4826000"/>
              <a:gd name="connsiteY17" fmla="*/ 3714847 h 5372344"/>
              <a:gd name="connsiteX18" fmla="*/ 4272171 w 4826000"/>
              <a:gd name="connsiteY18" fmla="*/ 2659714 h 5372344"/>
              <a:gd name="connsiteX19" fmla="*/ 4301231 w 4826000"/>
              <a:gd name="connsiteY19" fmla="*/ 2666938 h 5372344"/>
              <a:gd name="connsiteX20" fmla="*/ 4539907 w 4826000"/>
              <a:gd name="connsiteY20" fmla="*/ 2858710 h 5372344"/>
              <a:gd name="connsiteX21" fmla="*/ 4333654 w 4826000"/>
              <a:gd name="connsiteY21" fmla="*/ 3040168 h 5372344"/>
              <a:gd name="connsiteX22" fmla="*/ 4320974 w 4826000"/>
              <a:gd name="connsiteY22" fmla="*/ 3044102 h 5372344"/>
              <a:gd name="connsiteX23" fmla="*/ 4327165 w 4826000"/>
              <a:gd name="connsiteY23" fmla="*/ 3045882 h 5372344"/>
              <a:gd name="connsiteX24" fmla="*/ 4293183 w 4826000"/>
              <a:gd name="connsiteY24" fmla="*/ 3065770 h 5372344"/>
              <a:gd name="connsiteX25" fmla="*/ 4186515 w 4826000"/>
              <a:gd name="connsiteY25" fmla="*/ 3218596 h 5372344"/>
              <a:gd name="connsiteX26" fmla="*/ 4533507 w 4826000"/>
              <a:gd name="connsiteY26" fmla="*/ 3463523 h 5372344"/>
              <a:gd name="connsiteX27" fmla="*/ 4575070 w 4826000"/>
              <a:gd name="connsiteY27" fmla="*/ 3470818 h 5372344"/>
              <a:gd name="connsiteX28" fmla="*/ 4546009 w 4826000"/>
              <a:gd name="connsiteY28" fmla="*/ 3463594 h 5372344"/>
              <a:gd name="connsiteX29" fmla="*/ 4307333 w 4826000"/>
              <a:gd name="connsiteY29" fmla="*/ 3271822 h 5372344"/>
              <a:gd name="connsiteX30" fmla="*/ 4513586 w 4826000"/>
              <a:gd name="connsiteY30" fmla="*/ 3090364 h 5372344"/>
              <a:gd name="connsiteX31" fmla="*/ 4526266 w 4826000"/>
              <a:gd name="connsiteY31" fmla="*/ 3086430 h 5372344"/>
              <a:gd name="connsiteX32" fmla="*/ 4520076 w 4826000"/>
              <a:gd name="connsiteY32" fmla="*/ 3084650 h 5372344"/>
              <a:gd name="connsiteX33" fmla="*/ 4554058 w 4826000"/>
              <a:gd name="connsiteY33" fmla="*/ 3064762 h 5372344"/>
              <a:gd name="connsiteX34" fmla="*/ 4660725 w 4826000"/>
              <a:gd name="connsiteY34" fmla="*/ 2911936 h 5372344"/>
              <a:gd name="connsiteX35" fmla="*/ 4313734 w 4826000"/>
              <a:gd name="connsiteY35" fmla="*/ 2667010 h 5372344"/>
              <a:gd name="connsiteX36" fmla="*/ 4212748 w 4826000"/>
              <a:gd name="connsiteY36" fmla="*/ 1531331 h 5372344"/>
              <a:gd name="connsiteX37" fmla="*/ 3843518 w 4826000"/>
              <a:gd name="connsiteY37" fmla="*/ 1684395 h 5372344"/>
              <a:gd name="connsiteX38" fmla="*/ 3800017 w 4826000"/>
              <a:gd name="connsiteY38" fmla="*/ 1715547 h 5372344"/>
              <a:gd name="connsiteX39" fmla="*/ 3832118 w 4826000"/>
              <a:gd name="connsiteY39" fmla="*/ 1695481 h 5372344"/>
              <a:gd name="connsiteX40" fmla="*/ 4200875 w 4826000"/>
              <a:gd name="connsiteY40" fmla="*/ 1637676 h 5372344"/>
              <a:gd name="connsiteX41" fmla="*/ 4157750 w 4826000"/>
              <a:gd name="connsiteY41" fmla="*/ 1968114 h 5372344"/>
              <a:gd name="connsiteX42" fmla="*/ 4149367 w 4826000"/>
              <a:gd name="connsiteY42" fmla="*/ 1982595 h 5372344"/>
              <a:gd name="connsiteX43" fmla="*/ 4156396 w 4826000"/>
              <a:gd name="connsiteY43" fmla="*/ 1978515 h 5372344"/>
              <a:gd name="connsiteX44" fmla="*/ 4141348 w 4826000"/>
              <a:gd name="connsiteY44" fmla="*/ 2024871 h 5372344"/>
              <a:gd name="connsiteX45" fmla="*/ 4165855 w 4826000"/>
              <a:gd name="connsiteY45" fmla="*/ 2243414 h 5372344"/>
              <a:gd name="connsiteX46" fmla="*/ 4675076 w 4826000"/>
              <a:gd name="connsiteY46" fmla="*/ 2132009 h 5372344"/>
              <a:gd name="connsiteX47" fmla="*/ 4718577 w 4826000"/>
              <a:gd name="connsiteY47" fmla="*/ 2100857 h 5372344"/>
              <a:gd name="connsiteX48" fmla="*/ 4686477 w 4826000"/>
              <a:gd name="connsiteY48" fmla="*/ 2120923 h 5372344"/>
              <a:gd name="connsiteX49" fmla="*/ 4317720 w 4826000"/>
              <a:gd name="connsiteY49" fmla="*/ 2178728 h 5372344"/>
              <a:gd name="connsiteX50" fmla="*/ 4360845 w 4826000"/>
              <a:gd name="connsiteY50" fmla="*/ 1848290 h 5372344"/>
              <a:gd name="connsiteX51" fmla="*/ 4369227 w 4826000"/>
              <a:gd name="connsiteY51" fmla="*/ 1833810 h 5372344"/>
              <a:gd name="connsiteX52" fmla="*/ 4362198 w 4826000"/>
              <a:gd name="connsiteY52" fmla="*/ 1837889 h 5372344"/>
              <a:gd name="connsiteX53" fmla="*/ 4377247 w 4826000"/>
              <a:gd name="connsiteY53" fmla="*/ 1791533 h 5372344"/>
              <a:gd name="connsiteX54" fmla="*/ 4352739 w 4826000"/>
              <a:gd name="connsiteY54" fmla="*/ 1572990 h 5372344"/>
              <a:gd name="connsiteX55" fmla="*/ 4212748 w 4826000"/>
              <a:gd name="connsiteY55" fmla="*/ 1531331 h 5372344"/>
              <a:gd name="connsiteX56" fmla="*/ 3677143 w 4826000"/>
              <a:gd name="connsiteY56" fmla="*/ 708040 h 5372344"/>
              <a:gd name="connsiteX57" fmla="*/ 3344042 w 4826000"/>
              <a:gd name="connsiteY57" fmla="*/ 851722 h 5372344"/>
              <a:gd name="connsiteX58" fmla="*/ 3312149 w 4826000"/>
              <a:gd name="connsiteY58" fmla="*/ 879354 h 5372344"/>
              <a:gd name="connsiteX59" fmla="*/ 3336095 w 4826000"/>
              <a:gd name="connsiteY59" fmla="*/ 861374 h 5372344"/>
              <a:gd name="connsiteX60" fmla="*/ 3635489 w 4826000"/>
              <a:gd name="connsiteY60" fmla="*/ 797296 h 5372344"/>
              <a:gd name="connsiteX61" fmla="*/ 3646047 w 4826000"/>
              <a:gd name="connsiteY61" fmla="*/ 1071807 h 5372344"/>
              <a:gd name="connsiteX62" fmla="*/ 3641095 w 4826000"/>
              <a:gd name="connsiteY62" fmla="*/ 1084125 h 5372344"/>
              <a:gd name="connsiteX63" fmla="*/ 3646382 w 4826000"/>
              <a:gd name="connsiteY63" fmla="*/ 1080447 h 5372344"/>
              <a:gd name="connsiteX64" fmla="*/ 3640359 w 4826000"/>
              <a:gd name="connsiteY64" fmla="*/ 1119357 h 5372344"/>
              <a:gd name="connsiteX65" fmla="*/ 3691566 w 4826000"/>
              <a:gd name="connsiteY65" fmla="*/ 1298554 h 5372344"/>
              <a:gd name="connsiteX66" fmla="*/ 4100557 w 4826000"/>
              <a:gd name="connsiteY66" fmla="*/ 1184015 h 5372344"/>
              <a:gd name="connsiteX67" fmla="*/ 4132449 w 4826000"/>
              <a:gd name="connsiteY67" fmla="*/ 1156382 h 5372344"/>
              <a:gd name="connsiteX68" fmla="*/ 4108504 w 4826000"/>
              <a:gd name="connsiteY68" fmla="*/ 1174363 h 5372344"/>
              <a:gd name="connsiteX69" fmla="*/ 3809109 w 4826000"/>
              <a:gd name="connsiteY69" fmla="*/ 1238441 h 5372344"/>
              <a:gd name="connsiteX70" fmla="*/ 3798552 w 4826000"/>
              <a:gd name="connsiteY70" fmla="*/ 963930 h 5372344"/>
              <a:gd name="connsiteX71" fmla="*/ 3803504 w 4826000"/>
              <a:gd name="connsiteY71" fmla="*/ 951612 h 5372344"/>
              <a:gd name="connsiteX72" fmla="*/ 3798216 w 4826000"/>
              <a:gd name="connsiteY72" fmla="*/ 955290 h 5372344"/>
              <a:gd name="connsiteX73" fmla="*/ 3804240 w 4826000"/>
              <a:gd name="connsiteY73" fmla="*/ 916380 h 5372344"/>
              <a:gd name="connsiteX74" fmla="*/ 3753032 w 4826000"/>
              <a:gd name="connsiteY74" fmla="*/ 737183 h 5372344"/>
              <a:gd name="connsiteX75" fmla="*/ 3677143 w 4826000"/>
              <a:gd name="connsiteY75" fmla="*/ 708040 h 5372344"/>
              <a:gd name="connsiteX76" fmla="*/ 2875424 w 4826000"/>
              <a:gd name="connsiteY76" fmla="*/ 153316 h 5372344"/>
              <a:gd name="connsiteX77" fmla="*/ 2646030 w 4826000"/>
              <a:gd name="connsiteY77" fmla="*/ 406756 h 5372344"/>
              <a:gd name="connsiteX78" fmla="*/ 2632947 w 4826000"/>
              <a:gd name="connsiteY78" fmla="*/ 440649 h 5372344"/>
              <a:gd name="connsiteX79" fmla="*/ 2643876 w 4826000"/>
              <a:gd name="connsiteY79" fmla="*/ 417305 h 5372344"/>
              <a:gd name="connsiteX80" fmla="*/ 2844756 w 4826000"/>
              <a:gd name="connsiteY80" fmla="*/ 247614 h 5372344"/>
              <a:gd name="connsiteX81" fmla="*/ 2962448 w 4826000"/>
              <a:gd name="connsiteY81" fmla="*/ 452023 h 5372344"/>
              <a:gd name="connsiteX82" fmla="*/ 2963625 w 4826000"/>
              <a:gd name="connsiteY82" fmla="*/ 463388 h 5372344"/>
              <a:gd name="connsiteX83" fmla="*/ 2966155 w 4826000"/>
              <a:gd name="connsiteY83" fmla="*/ 458455 h 5372344"/>
              <a:gd name="connsiteX84" fmla="*/ 2977148 w 4826000"/>
              <a:gd name="connsiteY84" fmla="*/ 490468 h 5372344"/>
              <a:gd name="connsiteX85" fmla="*/ 3087500 w 4826000"/>
              <a:gd name="connsiteY85" fmla="*/ 605995 h 5372344"/>
              <a:gd name="connsiteX86" fmla="*/ 3351122 w 4826000"/>
              <a:gd name="connsiteY86" fmla="*/ 353660 h 5372344"/>
              <a:gd name="connsiteX87" fmla="*/ 3364206 w 4826000"/>
              <a:gd name="connsiteY87" fmla="*/ 319767 h 5372344"/>
              <a:gd name="connsiteX88" fmla="*/ 3353277 w 4826000"/>
              <a:gd name="connsiteY88" fmla="*/ 343111 h 5372344"/>
              <a:gd name="connsiteX89" fmla="*/ 3152397 w 4826000"/>
              <a:gd name="connsiteY89" fmla="*/ 512802 h 5372344"/>
              <a:gd name="connsiteX90" fmla="*/ 3034704 w 4826000"/>
              <a:gd name="connsiteY90" fmla="*/ 308393 h 5372344"/>
              <a:gd name="connsiteX91" fmla="*/ 3033528 w 4826000"/>
              <a:gd name="connsiteY91" fmla="*/ 297028 h 5372344"/>
              <a:gd name="connsiteX92" fmla="*/ 3030998 w 4826000"/>
              <a:gd name="connsiteY92" fmla="*/ 301961 h 5372344"/>
              <a:gd name="connsiteX93" fmla="*/ 3020004 w 4826000"/>
              <a:gd name="connsiteY93" fmla="*/ 269948 h 5372344"/>
              <a:gd name="connsiteX94" fmla="*/ 2909652 w 4826000"/>
              <a:gd name="connsiteY94" fmla="*/ 154421 h 5372344"/>
              <a:gd name="connsiteX95" fmla="*/ 2875424 w 4826000"/>
              <a:gd name="connsiteY95" fmla="*/ 153316 h 5372344"/>
              <a:gd name="connsiteX96" fmla="*/ 2355833 w 4826000"/>
              <a:gd name="connsiteY96" fmla="*/ 67225 h 5372344"/>
              <a:gd name="connsiteX97" fmla="*/ 2356123 w 4826000"/>
              <a:gd name="connsiteY97" fmla="*/ 84578 h 5372344"/>
              <a:gd name="connsiteX98" fmla="*/ 2276570 w 4826000"/>
              <a:gd name="connsiteY98" fmla="*/ 251429 h 5372344"/>
              <a:gd name="connsiteX99" fmla="*/ 2130533 w 4826000"/>
              <a:gd name="connsiteY99" fmla="*/ 171028 h 5372344"/>
              <a:gd name="connsiteX100" fmla="*/ 2126022 w 4826000"/>
              <a:gd name="connsiteY100" fmla="*/ 164758 h 5372344"/>
              <a:gd name="connsiteX101" fmla="*/ 2125935 w 4826000"/>
              <a:gd name="connsiteY101" fmla="*/ 168499 h 5372344"/>
              <a:gd name="connsiteX102" fmla="*/ 2108066 w 4826000"/>
              <a:gd name="connsiteY102" fmla="*/ 153414 h 5372344"/>
              <a:gd name="connsiteX103" fmla="*/ 1996052 w 4826000"/>
              <a:gd name="connsiteY103" fmla="*/ 122669 h 5372344"/>
              <a:gd name="connsiteX104" fmla="*/ 1901352 w 4826000"/>
              <a:gd name="connsiteY104" fmla="*/ 359017 h 5372344"/>
              <a:gd name="connsiteX105" fmla="*/ 1903645 w 4826000"/>
              <a:gd name="connsiteY105" fmla="*/ 383277 h 5372344"/>
              <a:gd name="connsiteX106" fmla="*/ 1903355 w 4826000"/>
              <a:gd name="connsiteY106" fmla="*/ 365925 h 5372344"/>
              <a:gd name="connsiteX107" fmla="*/ 1982909 w 4826000"/>
              <a:gd name="connsiteY107" fmla="*/ 199073 h 5372344"/>
              <a:gd name="connsiteX108" fmla="*/ 2128946 w 4826000"/>
              <a:gd name="connsiteY108" fmla="*/ 279474 h 5372344"/>
              <a:gd name="connsiteX109" fmla="*/ 2133456 w 4826000"/>
              <a:gd name="connsiteY109" fmla="*/ 285744 h 5372344"/>
              <a:gd name="connsiteX110" fmla="*/ 2133543 w 4826000"/>
              <a:gd name="connsiteY110" fmla="*/ 282003 h 5372344"/>
              <a:gd name="connsiteX111" fmla="*/ 2151412 w 4826000"/>
              <a:gd name="connsiteY111" fmla="*/ 297089 h 5372344"/>
              <a:gd name="connsiteX112" fmla="*/ 2263427 w 4826000"/>
              <a:gd name="connsiteY112" fmla="*/ 327833 h 5372344"/>
              <a:gd name="connsiteX113" fmla="*/ 2358127 w 4826000"/>
              <a:gd name="connsiteY113" fmla="*/ 91485 h 5372344"/>
              <a:gd name="connsiteX114" fmla="*/ 2316050 w 4826000"/>
              <a:gd name="connsiteY114" fmla="*/ 0 h 5372344"/>
              <a:gd name="connsiteX115" fmla="*/ 4826000 w 4826000"/>
              <a:gd name="connsiteY115" fmla="*/ 2686172 h 5372344"/>
              <a:gd name="connsiteX116" fmla="*/ 2316050 w 4826000"/>
              <a:gd name="connsiteY116" fmla="*/ 5372344 h 5372344"/>
              <a:gd name="connsiteX117" fmla="*/ 2155642 w 4826000"/>
              <a:gd name="connsiteY117" fmla="*/ 5363675 h 5372344"/>
              <a:gd name="connsiteX118" fmla="*/ 2262478 w 4826000"/>
              <a:gd name="connsiteY118" fmla="*/ 5345269 h 5372344"/>
              <a:gd name="connsiteX119" fmla="*/ 3986644 w 4826000"/>
              <a:gd name="connsiteY119" fmla="*/ 2957203 h 5372344"/>
              <a:gd name="connsiteX120" fmla="*/ 1827294 w 4826000"/>
              <a:gd name="connsiteY120" fmla="*/ 519614 h 5372344"/>
              <a:gd name="connsiteX121" fmla="*/ 66332 w 4826000"/>
              <a:gd name="connsiteY121" fmla="*/ 1546115 h 5372344"/>
              <a:gd name="connsiteX122" fmla="*/ 0 w 4826000"/>
              <a:gd name="connsiteY122" fmla="*/ 1671099 h 5372344"/>
              <a:gd name="connsiteX123" fmla="*/ 66989 w 4826000"/>
              <a:gd name="connsiteY123" fmla="*/ 1492344 h 5372344"/>
              <a:gd name="connsiteX124" fmla="*/ 2316050 w 4826000"/>
              <a:gd name="connsiteY124" fmla="*/ 0 h 5372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Lst>
            <a:rect l="l" t="t" r="r" b="b"/>
            <a:pathLst>
              <a:path w="4826000" h="5372344">
                <a:moveTo>
                  <a:pt x="4047248" y="3700677"/>
                </a:moveTo>
                <a:lnTo>
                  <a:pt x="4066425" y="3712261"/>
                </a:lnTo>
                <a:cubicBezTo>
                  <a:pt x="4160251" y="3775146"/>
                  <a:pt x="4212031" y="3849507"/>
                  <a:pt x="4194356" y="3912018"/>
                </a:cubicBezTo>
                <a:cubicBezTo>
                  <a:pt x="4178040" y="3969720"/>
                  <a:pt x="4106019" y="4005034"/>
                  <a:pt x="4006266" y="4013620"/>
                </a:cubicBezTo>
                <a:lnTo>
                  <a:pt x="3996315" y="4014162"/>
                </a:lnTo>
                <a:lnTo>
                  <a:pt x="4000347" y="4016820"/>
                </a:lnTo>
                <a:lnTo>
                  <a:pt x="3971593" y="4025654"/>
                </a:lnTo>
                <a:cubicBezTo>
                  <a:pt x="3913668" y="4046488"/>
                  <a:pt x="3873789" y="4080072"/>
                  <a:pt x="3861146" y="4124786"/>
                </a:cubicBezTo>
                <a:cubicBezTo>
                  <a:pt x="3837176" y="4209557"/>
                  <a:pt x="3917550" y="4311508"/>
                  <a:pt x="4054698" y="4388439"/>
                </a:cubicBezTo>
                <a:lnTo>
                  <a:pt x="4082805" y="4402610"/>
                </a:lnTo>
                <a:lnTo>
                  <a:pt x="4063627" y="4391025"/>
                </a:lnTo>
                <a:cubicBezTo>
                  <a:pt x="3969801" y="4328140"/>
                  <a:pt x="3918022" y="4253780"/>
                  <a:pt x="3935697" y="4191269"/>
                </a:cubicBezTo>
                <a:cubicBezTo>
                  <a:pt x="3952013" y="4133567"/>
                  <a:pt x="4024033" y="4098252"/>
                  <a:pt x="4123787" y="4089667"/>
                </a:cubicBezTo>
                <a:lnTo>
                  <a:pt x="4133737" y="4089125"/>
                </a:lnTo>
                <a:lnTo>
                  <a:pt x="4129706" y="4086467"/>
                </a:lnTo>
                <a:lnTo>
                  <a:pt x="4158460" y="4077632"/>
                </a:lnTo>
                <a:cubicBezTo>
                  <a:pt x="4216385" y="4056798"/>
                  <a:pt x="4256264" y="4023214"/>
                  <a:pt x="4268907" y="3978500"/>
                </a:cubicBezTo>
                <a:cubicBezTo>
                  <a:pt x="4292876" y="3893730"/>
                  <a:pt x="4212502" y="3791779"/>
                  <a:pt x="4075354" y="3714847"/>
                </a:cubicBezTo>
                <a:close/>
                <a:moveTo>
                  <a:pt x="4272171" y="2659714"/>
                </a:moveTo>
                <a:lnTo>
                  <a:pt x="4301231" y="2666938"/>
                </a:lnTo>
                <a:cubicBezTo>
                  <a:pt x="4445679" y="2709558"/>
                  <a:pt x="4539907" y="2779568"/>
                  <a:pt x="4539907" y="2858710"/>
                </a:cubicBezTo>
                <a:cubicBezTo>
                  <a:pt x="4539907" y="2931764"/>
                  <a:pt x="4459618" y="2997037"/>
                  <a:pt x="4333654" y="3040168"/>
                </a:cubicBezTo>
                <a:lnTo>
                  <a:pt x="4320974" y="3044102"/>
                </a:lnTo>
                <a:lnTo>
                  <a:pt x="4327165" y="3045882"/>
                </a:lnTo>
                <a:lnTo>
                  <a:pt x="4293183" y="3065770"/>
                </a:lnTo>
                <a:cubicBezTo>
                  <a:pt x="4225838" y="3109395"/>
                  <a:pt x="4186515" y="3161986"/>
                  <a:pt x="4186515" y="3218596"/>
                </a:cubicBezTo>
                <a:cubicBezTo>
                  <a:pt x="4186515" y="3325919"/>
                  <a:pt x="4327849" y="3418796"/>
                  <a:pt x="4533507" y="3463523"/>
                </a:cubicBezTo>
                <a:lnTo>
                  <a:pt x="4575070" y="3470818"/>
                </a:lnTo>
                <a:lnTo>
                  <a:pt x="4546009" y="3463594"/>
                </a:lnTo>
                <a:cubicBezTo>
                  <a:pt x="4401562" y="3420975"/>
                  <a:pt x="4307333" y="3350964"/>
                  <a:pt x="4307333" y="3271822"/>
                </a:cubicBezTo>
                <a:cubicBezTo>
                  <a:pt x="4307333" y="3198769"/>
                  <a:pt x="4387622" y="3133495"/>
                  <a:pt x="4513586" y="3090364"/>
                </a:cubicBezTo>
                <a:lnTo>
                  <a:pt x="4526266" y="3086430"/>
                </a:lnTo>
                <a:lnTo>
                  <a:pt x="4520076" y="3084650"/>
                </a:lnTo>
                <a:lnTo>
                  <a:pt x="4554058" y="3064762"/>
                </a:lnTo>
                <a:cubicBezTo>
                  <a:pt x="4621402" y="3021137"/>
                  <a:pt x="4660725" y="2968546"/>
                  <a:pt x="4660725" y="2911936"/>
                </a:cubicBezTo>
                <a:cubicBezTo>
                  <a:pt x="4660725" y="2804613"/>
                  <a:pt x="4519391" y="2711736"/>
                  <a:pt x="4313734" y="2667010"/>
                </a:cubicBezTo>
                <a:close/>
                <a:moveTo>
                  <a:pt x="4212748" y="1531331"/>
                </a:moveTo>
                <a:cubicBezTo>
                  <a:pt x="4113268" y="1538021"/>
                  <a:pt x="3982329" y="1592412"/>
                  <a:pt x="3843518" y="1684395"/>
                </a:cubicBezTo>
                <a:lnTo>
                  <a:pt x="3800017" y="1715547"/>
                </a:lnTo>
                <a:lnTo>
                  <a:pt x="3832118" y="1695481"/>
                </a:lnTo>
                <a:cubicBezTo>
                  <a:pt x="3997004" y="1601164"/>
                  <a:pt x="4138064" y="1573737"/>
                  <a:pt x="4200875" y="1637676"/>
                </a:cubicBezTo>
                <a:cubicBezTo>
                  <a:pt x="4258854" y="1696696"/>
                  <a:pt x="4237809" y="1820994"/>
                  <a:pt x="4157750" y="1968114"/>
                </a:cubicBezTo>
                <a:lnTo>
                  <a:pt x="4149367" y="1982595"/>
                </a:lnTo>
                <a:lnTo>
                  <a:pt x="4156396" y="1978515"/>
                </a:lnTo>
                <a:lnTo>
                  <a:pt x="4141348" y="2024871"/>
                </a:lnTo>
                <a:cubicBezTo>
                  <a:pt x="4114867" y="2120142"/>
                  <a:pt x="4120927" y="2197679"/>
                  <a:pt x="4165855" y="2243414"/>
                </a:cubicBezTo>
                <a:cubicBezTo>
                  <a:pt x="4251032" y="2330121"/>
                  <a:pt x="4452980" y="2279182"/>
                  <a:pt x="4675076" y="2132009"/>
                </a:cubicBezTo>
                <a:lnTo>
                  <a:pt x="4718577" y="2100857"/>
                </a:lnTo>
                <a:lnTo>
                  <a:pt x="4686477" y="2120923"/>
                </a:lnTo>
                <a:cubicBezTo>
                  <a:pt x="4521590" y="2215240"/>
                  <a:pt x="4380530" y="2242667"/>
                  <a:pt x="4317720" y="2178728"/>
                </a:cubicBezTo>
                <a:cubicBezTo>
                  <a:pt x="4259741" y="2119708"/>
                  <a:pt x="4280785" y="1995410"/>
                  <a:pt x="4360845" y="1848290"/>
                </a:cubicBezTo>
                <a:lnTo>
                  <a:pt x="4369227" y="1833810"/>
                </a:lnTo>
                <a:lnTo>
                  <a:pt x="4362198" y="1837889"/>
                </a:lnTo>
                <a:lnTo>
                  <a:pt x="4377247" y="1791533"/>
                </a:lnTo>
                <a:cubicBezTo>
                  <a:pt x="4403727" y="1696263"/>
                  <a:pt x="4397668" y="1618725"/>
                  <a:pt x="4352739" y="1572990"/>
                </a:cubicBezTo>
                <a:cubicBezTo>
                  <a:pt x="4320798" y="1540475"/>
                  <a:pt x="4272436" y="1527317"/>
                  <a:pt x="4212748" y="1531331"/>
                </a:cubicBezTo>
                <a:close/>
                <a:moveTo>
                  <a:pt x="3677143" y="708040"/>
                </a:moveTo>
                <a:cubicBezTo>
                  <a:pt x="3588963" y="699958"/>
                  <a:pt x="3467418" y="753260"/>
                  <a:pt x="3344042" y="851722"/>
                </a:cubicBezTo>
                <a:lnTo>
                  <a:pt x="3312149" y="879354"/>
                </a:lnTo>
                <a:lnTo>
                  <a:pt x="3336095" y="861374"/>
                </a:lnTo>
                <a:cubicBezTo>
                  <a:pt x="3460326" y="776238"/>
                  <a:pt x="3574105" y="747342"/>
                  <a:pt x="3635489" y="797296"/>
                </a:cubicBezTo>
                <a:cubicBezTo>
                  <a:pt x="3692151" y="843407"/>
                  <a:pt x="3692101" y="946882"/>
                  <a:pt x="3646047" y="1071807"/>
                </a:cubicBezTo>
                <a:lnTo>
                  <a:pt x="3641095" y="1084125"/>
                </a:lnTo>
                <a:lnTo>
                  <a:pt x="3646382" y="1080447"/>
                </a:lnTo>
                <a:lnTo>
                  <a:pt x="3640359" y="1119357"/>
                </a:lnTo>
                <a:cubicBezTo>
                  <a:pt x="3631688" y="1199127"/>
                  <a:pt x="3647658" y="1262822"/>
                  <a:pt x="3691566" y="1298554"/>
                </a:cubicBezTo>
                <a:cubicBezTo>
                  <a:pt x="3774809" y="1366295"/>
                  <a:pt x="3936055" y="1315297"/>
                  <a:pt x="4100557" y="1184015"/>
                </a:cubicBezTo>
                <a:lnTo>
                  <a:pt x="4132449" y="1156382"/>
                </a:lnTo>
                <a:lnTo>
                  <a:pt x="4108504" y="1174363"/>
                </a:lnTo>
                <a:cubicBezTo>
                  <a:pt x="3984272" y="1259499"/>
                  <a:pt x="3870494" y="1288394"/>
                  <a:pt x="3809109" y="1238441"/>
                </a:cubicBezTo>
                <a:cubicBezTo>
                  <a:pt x="3752447" y="1192329"/>
                  <a:pt x="3752498" y="1088855"/>
                  <a:pt x="3798552" y="963930"/>
                </a:cubicBezTo>
                <a:lnTo>
                  <a:pt x="3803504" y="951612"/>
                </a:lnTo>
                <a:lnTo>
                  <a:pt x="3798216" y="955290"/>
                </a:lnTo>
                <a:lnTo>
                  <a:pt x="3804240" y="916380"/>
                </a:lnTo>
                <a:cubicBezTo>
                  <a:pt x="3812911" y="836610"/>
                  <a:pt x="3796940" y="772915"/>
                  <a:pt x="3753032" y="737183"/>
                </a:cubicBezTo>
                <a:cubicBezTo>
                  <a:pt x="3732222" y="720248"/>
                  <a:pt x="3706536" y="710734"/>
                  <a:pt x="3677143" y="708040"/>
                </a:cubicBezTo>
                <a:close/>
                <a:moveTo>
                  <a:pt x="2875424" y="153316"/>
                </a:moveTo>
                <a:cubicBezTo>
                  <a:pt x="2794671" y="163518"/>
                  <a:pt x="2709011" y="261271"/>
                  <a:pt x="2646030" y="406756"/>
                </a:cubicBezTo>
                <a:lnTo>
                  <a:pt x="2632947" y="440649"/>
                </a:lnTo>
                <a:lnTo>
                  <a:pt x="2643876" y="417305"/>
                </a:lnTo>
                <a:cubicBezTo>
                  <a:pt x="2703832" y="302387"/>
                  <a:pt x="2778356" y="234445"/>
                  <a:pt x="2844756" y="247614"/>
                </a:cubicBezTo>
                <a:cubicBezTo>
                  <a:pt x="2906048" y="259770"/>
                  <a:pt x="2947362" y="338448"/>
                  <a:pt x="2962448" y="452023"/>
                </a:cubicBezTo>
                <a:lnTo>
                  <a:pt x="2963625" y="463388"/>
                </a:lnTo>
                <a:lnTo>
                  <a:pt x="2966155" y="458455"/>
                </a:lnTo>
                <a:lnTo>
                  <a:pt x="2977148" y="490468"/>
                </a:lnTo>
                <a:cubicBezTo>
                  <a:pt x="3002468" y="554610"/>
                  <a:pt x="3040005" y="596575"/>
                  <a:pt x="3087500" y="605995"/>
                </a:cubicBezTo>
                <a:cubicBezTo>
                  <a:pt x="3177545" y="623854"/>
                  <a:pt x="3279145" y="519928"/>
                  <a:pt x="3351122" y="353660"/>
                </a:cubicBezTo>
                <a:lnTo>
                  <a:pt x="3364206" y="319767"/>
                </a:lnTo>
                <a:lnTo>
                  <a:pt x="3353277" y="343111"/>
                </a:lnTo>
                <a:cubicBezTo>
                  <a:pt x="3293321" y="458029"/>
                  <a:pt x="3218797" y="525971"/>
                  <a:pt x="3152397" y="512802"/>
                </a:cubicBezTo>
                <a:cubicBezTo>
                  <a:pt x="3091105" y="500646"/>
                  <a:pt x="3049790" y="421967"/>
                  <a:pt x="3034704" y="308393"/>
                </a:cubicBezTo>
                <a:lnTo>
                  <a:pt x="3033528" y="297028"/>
                </a:lnTo>
                <a:lnTo>
                  <a:pt x="3030998" y="301961"/>
                </a:lnTo>
                <a:lnTo>
                  <a:pt x="3020004" y="269948"/>
                </a:lnTo>
                <a:cubicBezTo>
                  <a:pt x="2994684" y="205806"/>
                  <a:pt x="2957148" y="163840"/>
                  <a:pt x="2909652" y="154421"/>
                </a:cubicBezTo>
                <a:cubicBezTo>
                  <a:pt x="2898397" y="152188"/>
                  <a:pt x="2886961" y="151859"/>
                  <a:pt x="2875424" y="153316"/>
                </a:cubicBezTo>
                <a:close/>
                <a:moveTo>
                  <a:pt x="2355833" y="67225"/>
                </a:moveTo>
                <a:lnTo>
                  <a:pt x="2356123" y="84578"/>
                </a:lnTo>
                <a:cubicBezTo>
                  <a:pt x="2353412" y="172064"/>
                  <a:pt x="2325531" y="236889"/>
                  <a:pt x="2276570" y="251429"/>
                </a:cubicBezTo>
                <a:cubicBezTo>
                  <a:pt x="2231375" y="264851"/>
                  <a:pt x="2177845" y="232567"/>
                  <a:pt x="2130533" y="171028"/>
                </a:cubicBezTo>
                <a:lnTo>
                  <a:pt x="2126022" y="164758"/>
                </a:lnTo>
                <a:lnTo>
                  <a:pt x="2125935" y="168499"/>
                </a:lnTo>
                <a:lnTo>
                  <a:pt x="2108066" y="153414"/>
                </a:lnTo>
                <a:cubicBezTo>
                  <a:pt x="2070049" y="124291"/>
                  <a:pt x="2031074" y="112268"/>
                  <a:pt x="1996052" y="122669"/>
                </a:cubicBezTo>
                <a:cubicBezTo>
                  <a:pt x="1929656" y="142387"/>
                  <a:pt x="1895343" y="237389"/>
                  <a:pt x="1901352" y="359017"/>
                </a:cubicBezTo>
                <a:lnTo>
                  <a:pt x="1903645" y="383277"/>
                </a:lnTo>
                <a:lnTo>
                  <a:pt x="1903355" y="365925"/>
                </a:lnTo>
                <a:cubicBezTo>
                  <a:pt x="1906067" y="278438"/>
                  <a:pt x="1933947" y="213613"/>
                  <a:pt x="1982909" y="199073"/>
                </a:cubicBezTo>
                <a:cubicBezTo>
                  <a:pt x="2028104" y="185651"/>
                  <a:pt x="2081634" y="217935"/>
                  <a:pt x="2128946" y="279474"/>
                </a:cubicBezTo>
                <a:lnTo>
                  <a:pt x="2133456" y="285744"/>
                </a:lnTo>
                <a:lnTo>
                  <a:pt x="2133543" y="282003"/>
                </a:lnTo>
                <a:lnTo>
                  <a:pt x="2151412" y="297089"/>
                </a:lnTo>
                <a:cubicBezTo>
                  <a:pt x="2189430" y="326211"/>
                  <a:pt x="2228405" y="338234"/>
                  <a:pt x="2263427" y="327833"/>
                </a:cubicBezTo>
                <a:cubicBezTo>
                  <a:pt x="2329823" y="308116"/>
                  <a:pt x="2364136" y="213113"/>
                  <a:pt x="2358127" y="91485"/>
                </a:cubicBezTo>
                <a:close/>
                <a:moveTo>
                  <a:pt x="2316050" y="0"/>
                </a:moveTo>
                <a:cubicBezTo>
                  <a:pt x="3702257" y="0"/>
                  <a:pt x="4826000" y="1202640"/>
                  <a:pt x="4826000" y="2686172"/>
                </a:cubicBezTo>
                <a:cubicBezTo>
                  <a:pt x="4826000" y="4169704"/>
                  <a:pt x="3702257" y="5372344"/>
                  <a:pt x="2316050" y="5372344"/>
                </a:cubicBezTo>
                <a:lnTo>
                  <a:pt x="2155642" y="5363675"/>
                </a:lnTo>
                <a:lnTo>
                  <a:pt x="2262478" y="5345269"/>
                </a:lnTo>
                <a:cubicBezTo>
                  <a:pt x="3246459" y="5117974"/>
                  <a:pt x="3986644" y="4135164"/>
                  <a:pt x="3986644" y="2957203"/>
                </a:cubicBezTo>
                <a:cubicBezTo>
                  <a:pt x="3986644" y="1610958"/>
                  <a:pt x="3019870" y="519614"/>
                  <a:pt x="1827294" y="519614"/>
                </a:cubicBezTo>
                <a:cubicBezTo>
                  <a:pt x="1100570" y="519614"/>
                  <a:pt x="457691" y="924873"/>
                  <a:pt x="66332" y="1546115"/>
                </a:cubicBezTo>
                <a:lnTo>
                  <a:pt x="0" y="1671099"/>
                </a:lnTo>
                <a:lnTo>
                  <a:pt x="66989" y="1492344"/>
                </a:lnTo>
                <a:cubicBezTo>
                  <a:pt x="477696" y="607852"/>
                  <a:pt x="1330545" y="0"/>
                  <a:pt x="2316050" y="0"/>
                </a:cubicBezTo>
                <a:close/>
              </a:path>
            </a:pathLst>
          </a:custGeom>
          <a:gradFill>
            <a:gsLst>
              <a:gs pos="0">
                <a:srgbClr val="FFFFFF"/>
              </a:gs>
              <a:gs pos="7001">
                <a:srgbClr val="E6E6E6"/>
              </a:gs>
              <a:gs pos="32001">
                <a:srgbClr val="7D8496">
                  <a:lumMod val="60000"/>
                  <a:lumOff val="40000"/>
                </a:srgbClr>
              </a:gs>
              <a:gs pos="47000">
                <a:srgbClr val="E6E6E6"/>
              </a:gs>
              <a:gs pos="85001">
                <a:srgbClr val="7D8496">
                  <a:lumMod val="45000"/>
                  <a:lumOff val="55000"/>
                </a:srgbClr>
              </a:gs>
              <a:gs pos="100000">
                <a:srgbClr val="E6E6E6"/>
              </a:gs>
            </a:gsLst>
            <a:lin ang="5400000" scaled="0"/>
          </a:gradFill>
          <a:ln>
            <a:noFill/>
          </a:ln>
          <a:scene3d>
            <a:camera prst="orthographicFront"/>
            <a:lightRig rig="morning"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8" name="Forma libre 28"/>
          <p:cNvSpPr/>
          <p:nvPr/>
        </p:nvSpPr>
        <p:spPr>
          <a:xfrm rot="20358831" flipH="1">
            <a:off x="5841742" y="2308369"/>
            <a:ext cx="1123841" cy="1501331"/>
          </a:xfrm>
          <a:custGeom>
            <a:avLst/>
            <a:gdLst>
              <a:gd name="connsiteX0" fmla="*/ 4047248 w 4826000"/>
              <a:gd name="connsiteY0" fmla="*/ 3700677 h 5372344"/>
              <a:gd name="connsiteX1" fmla="*/ 4066425 w 4826000"/>
              <a:gd name="connsiteY1" fmla="*/ 3712261 h 5372344"/>
              <a:gd name="connsiteX2" fmla="*/ 4194356 w 4826000"/>
              <a:gd name="connsiteY2" fmla="*/ 3912018 h 5372344"/>
              <a:gd name="connsiteX3" fmla="*/ 4006266 w 4826000"/>
              <a:gd name="connsiteY3" fmla="*/ 4013620 h 5372344"/>
              <a:gd name="connsiteX4" fmla="*/ 3996315 w 4826000"/>
              <a:gd name="connsiteY4" fmla="*/ 4014162 h 5372344"/>
              <a:gd name="connsiteX5" fmla="*/ 4000347 w 4826000"/>
              <a:gd name="connsiteY5" fmla="*/ 4016820 h 5372344"/>
              <a:gd name="connsiteX6" fmla="*/ 3971593 w 4826000"/>
              <a:gd name="connsiteY6" fmla="*/ 4025654 h 5372344"/>
              <a:gd name="connsiteX7" fmla="*/ 3861146 w 4826000"/>
              <a:gd name="connsiteY7" fmla="*/ 4124786 h 5372344"/>
              <a:gd name="connsiteX8" fmla="*/ 4054698 w 4826000"/>
              <a:gd name="connsiteY8" fmla="*/ 4388439 h 5372344"/>
              <a:gd name="connsiteX9" fmla="*/ 4082805 w 4826000"/>
              <a:gd name="connsiteY9" fmla="*/ 4402610 h 5372344"/>
              <a:gd name="connsiteX10" fmla="*/ 4063627 w 4826000"/>
              <a:gd name="connsiteY10" fmla="*/ 4391025 h 5372344"/>
              <a:gd name="connsiteX11" fmla="*/ 3935697 w 4826000"/>
              <a:gd name="connsiteY11" fmla="*/ 4191269 h 5372344"/>
              <a:gd name="connsiteX12" fmla="*/ 4123787 w 4826000"/>
              <a:gd name="connsiteY12" fmla="*/ 4089667 h 5372344"/>
              <a:gd name="connsiteX13" fmla="*/ 4133737 w 4826000"/>
              <a:gd name="connsiteY13" fmla="*/ 4089125 h 5372344"/>
              <a:gd name="connsiteX14" fmla="*/ 4129706 w 4826000"/>
              <a:gd name="connsiteY14" fmla="*/ 4086467 h 5372344"/>
              <a:gd name="connsiteX15" fmla="*/ 4158460 w 4826000"/>
              <a:gd name="connsiteY15" fmla="*/ 4077632 h 5372344"/>
              <a:gd name="connsiteX16" fmla="*/ 4268907 w 4826000"/>
              <a:gd name="connsiteY16" fmla="*/ 3978500 h 5372344"/>
              <a:gd name="connsiteX17" fmla="*/ 4075354 w 4826000"/>
              <a:gd name="connsiteY17" fmla="*/ 3714847 h 5372344"/>
              <a:gd name="connsiteX18" fmla="*/ 4272171 w 4826000"/>
              <a:gd name="connsiteY18" fmla="*/ 2659714 h 5372344"/>
              <a:gd name="connsiteX19" fmla="*/ 4301231 w 4826000"/>
              <a:gd name="connsiteY19" fmla="*/ 2666938 h 5372344"/>
              <a:gd name="connsiteX20" fmla="*/ 4539907 w 4826000"/>
              <a:gd name="connsiteY20" fmla="*/ 2858710 h 5372344"/>
              <a:gd name="connsiteX21" fmla="*/ 4333654 w 4826000"/>
              <a:gd name="connsiteY21" fmla="*/ 3040168 h 5372344"/>
              <a:gd name="connsiteX22" fmla="*/ 4320974 w 4826000"/>
              <a:gd name="connsiteY22" fmla="*/ 3044102 h 5372344"/>
              <a:gd name="connsiteX23" fmla="*/ 4327165 w 4826000"/>
              <a:gd name="connsiteY23" fmla="*/ 3045882 h 5372344"/>
              <a:gd name="connsiteX24" fmla="*/ 4293183 w 4826000"/>
              <a:gd name="connsiteY24" fmla="*/ 3065770 h 5372344"/>
              <a:gd name="connsiteX25" fmla="*/ 4186515 w 4826000"/>
              <a:gd name="connsiteY25" fmla="*/ 3218596 h 5372344"/>
              <a:gd name="connsiteX26" fmla="*/ 4533507 w 4826000"/>
              <a:gd name="connsiteY26" fmla="*/ 3463523 h 5372344"/>
              <a:gd name="connsiteX27" fmla="*/ 4575070 w 4826000"/>
              <a:gd name="connsiteY27" fmla="*/ 3470818 h 5372344"/>
              <a:gd name="connsiteX28" fmla="*/ 4546009 w 4826000"/>
              <a:gd name="connsiteY28" fmla="*/ 3463594 h 5372344"/>
              <a:gd name="connsiteX29" fmla="*/ 4307333 w 4826000"/>
              <a:gd name="connsiteY29" fmla="*/ 3271822 h 5372344"/>
              <a:gd name="connsiteX30" fmla="*/ 4513586 w 4826000"/>
              <a:gd name="connsiteY30" fmla="*/ 3090364 h 5372344"/>
              <a:gd name="connsiteX31" fmla="*/ 4526266 w 4826000"/>
              <a:gd name="connsiteY31" fmla="*/ 3086430 h 5372344"/>
              <a:gd name="connsiteX32" fmla="*/ 4520076 w 4826000"/>
              <a:gd name="connsiteY32" fmla="*/ 3084650 h 5372344"/>
              <a:gd name="connsiteX33" fmla="*/ 4554058 w 4826000"/>
              <a:gd name="connsiteY33" fmla="*/ 3064762 h 5372344"/>
              <a:gd name="connsiteX34" fmla="*/ 4660725 w 4826000"/>
              <a:gd name="connsiteY34" fmla="*/ 2911936 h 5372344"/>
              <a:gd name="connsiteX35" fmla="*/ 4313734 w 4826000"/>
              <a:gd name="connsiteY35" fmla="*/ 2667010 h 5372344"/>
              <a:gd name="connsiteX36" fmla="*/ 4212748 w 4826000"/>
              <a:gd name="connsiteY36" fmla="*/ 1531331 h 5372344"/>
              <a:gd name="connsiteX37" fmla="*/ 3843518 w 4826000"/>
              <a:gd name="connsiteY37" fmla="*/ 1684395 h 5372344"/>
              <a:gd name="connsiteX38" fmla="*/ 3800017 w 4826000"/>
              <a:gd name="connsiteY38" fmla="*/ 1715547 h 5372344"/>
              <a:gd name="connsiteX39" fmla="*/ 3832118 w 4826000"/>
              <a:gd name="connsiteY39" fmla="*/ 1695481 h 5372344"/>
              <a:gd name="connsiteX40" fmla="*/ 4200875 w 4826000"/>
              <a:gd name="connsiteY40" fmla="*/ 1637676 h 5372344"/>
              <a:gd name="connsiteX41" fmla="*/ 4157750 w 4826000"/>
              <a:gd name="connsiteY41" fmla="*/ 1968114 h 5372344"/>
              <a:gd name="connsiteX42" fmla="*/ 4149367 w 4826000"/>
              <a:gd name="connsiteY42" fmla="*/ 1982595 h 5372344"/>
              <a:gd name="connsiteX43" fmla="*/ 4156396 w 4826000"/>
              <a:gd name="connsiteY43" fmla="*/ 1978515 h 5372344"/>
              <a:gd name="connsiteX44" fmla="*/ 4141348 w 4826000"/>
              <a:gd name="connsiteY44" fmla="*/ 2024871 h 5372344"/>
              <a:gd name="connsiteX45" fmla="*/ 4165855 w 4826000"/>
              <a:gd name="connsiteY45" fmla="*/ 2243414 h 5372344"/>
              <a:gd name="connsiteX46" fmla="*/ 4675076 w 4826000"/>
              <a:gd name="connsiteY46" fmla="*/ 2132009 h 5372344"/>
              <a:gd name="connsiteX47" fmla="*/ 4718577 w 4826000"/>
              <a:gd name="connsiteY47" fmla="*/ 2100857 h 5372344"/>
              <a:gd name="connsiteX48" fmla="*/ 4686477 w 4826000"/>
              <a:gd name="connsiteY48" fmla="*/ 2120923 h 5372344"/>
              <a:gd name="connsiteX49" fmla="*/ 4317720 w 4826000"/>
              <a:gd name="connsiteY49" fmla="*/ 2178728 h 5372344"/>
              <a:gd name="connsiteX50" fmla="*/ 4360845 w 4826000"/>
              <a:gd name="connsiteY50" fmla="*/ 1848290 h 5372344"/>
              <a:gd name="connsiteX51" fmla="*/ 4369227 w 4826000"/>
              <a:gd name="connsiteY51" fmla="*/ 1833810 h 5372344"/>
              <a:gd name="connsiteX52" fmla="*/ 4362198 w 4826000"/>
              <a:gd name="connsiteY52" fmla="*/ 1837889 h 5372344"/>
              <a:gd name="connsiteX53" fmla="*/ 4377247 w 4826000"/>
              <a:gd name="connsiteY53" fmla="*/ 1791533 h 5372344"/>
              <a:gd name="connsiteX54" fmla="*/ 4352739 w 4826000"/>
              <a:gd name="connsiteY54" fmla="*/ 1572990 h 5372344"/>
              <a:gd name="connsiteX55" fmla="*/ 4212748 w 4826000"/>
              <a:gd name="connsiteY55" fmla="*/ 1531331 h 5372344"/>
              <a:gd name="connsiteX56" fmla="*/ 3677143 w 4826000"/>
              <a:gd name="connsiteY56" fmla="*/ 708040 h 5372344"/>
              <a:gd name="connsiteX57" fmla="*/ 3344042 w 4826000"/>
              <a:gd name="connsiteY57" fmla="*/ 851722 h 5372344"/>
              <a:gd name="connsiteX58" fmla="*/ 3312149 w 4826000"/>
              <a:gd name="connsiteY58" fmla="*/ 879354 h 5372344"/>
              <a:gd name="connsiteX59" fmla="*/ 3336095 w 4826000"/>
              <a:gd name="connsiteY59" fmla="*/ 861374 h 5372344"/>
              <a:gd name="connsiteX60" fmla="*/ 3635489 w 4826000"/>
              <a:gd name="connsiteY60" fmla="*/ 797296 h 5372344"/>
              <a:gd name="connsiteX61" fmla="*/ 3646047 w 4826000"/>
              <a:gd name="connsiteY61" fmla="*/ 1071807 h 5372344"/>
              <a:gd name="connsiteX62" fmla="*/ 3641095 w 4826000"/>
              <a:gd name="connsiteY62" fmla="*/ 1084125 h 5372344"/>
              <a:gd name="connsiteX63" fmla="*/ 3646382 w 4826000"/>
              <a:gd name="connsiteY63" fmla="*/ 1080447 h 5372344"/>
              <a:gd name="connsiteX64" fmla="*/ 3640359 w 4826000"/>
              <a:gd name="connsiteY64" fmla="*/ 1119357 h 5372344"/>
              <a:gd name="connsiteX65" fmla="*/ 3691566 w 4826000"/>
              <a:gd name="connsiteY65" fmla="*/ 1298554 h 5372344"/>
              <a:gd name="connsiteX66" fmla="*/ 4100557 w 4826000"/>
              <a:gd name="connsiteY66" fmla="*/ 1184015 h 5372344"/>
              <a:gd name="connsiteX67" fmla="*/ 4132449 w 4826000"/>
              <a:gd name="connsiteY67" fmla="*/ 1156382 h 5372344"/>
              <a:gd name="connsiteX68" fmla="*/ 4108504 w 4826000"/>
              <a:gd name="connsiteY68" fmla="*/ 1174363 h 5372344"/>
              <a:gd name="connsiteX69" fmla="*/ 3809109 w 4826000"/>
              <a:gd name="connsiteY69" fmla="*/ 1238441 h 5372344"/>
              <a:gd name="connsiteX70" fmla="*/ 3798552 w 4826000"/>
              <a:gd name="connsiteY70" fmla="*/ 963930 h 5372344"/>
              <a:gd name="connsiteX71" fmla="*/ 3803504 w 4826000"/>
              <a:gd name="connsiteY71" fmla="*/ 951612 h 5372344"/>
              <a:gd name="connsiteX72" fmla="*/ 3798216 w 4826000"/>
              <a:gd name="connsiteY72" fmla="*/ 955290 h 5372344"/>
              <a:gd name="connsiteX73" fmla="*/ 3804240 w 4826000"/>
              <a:gd name="connsiteY73" fmla="*/ 916380 h 5372344"/>
              <a:gd name="connsiteX74" fmla="*/ 3753032 w 4826000"/>
              <a:gd name="connsiteY74" fmla="*/ 737183 h 5372344"/>
              <a:gd name="connsiteX75" fmla="*/ 3677143 w 4826000"/>
              <a:gd name="connsiteY75" fmla="*/ 708040 h 5372344"/>
              <a:gd name="connsiteX76" fmla="*/ 2875424 w 4826000"/>
              <a:gd name="connsiteY76" fmla="*/ 153316 h 5372344"/>
              <a:gd name="connsiteX77" fmla="*/ 2646030 w 4826000"/>
              <a:gd name="connsiteY77" fmla="*/ 406756 h 5372344"/>
              <a:gd name="connsiteX78" fmla="*/ 2632947 w 4826000"/>
              <a:gd name="connsiteY78" fmla="*/ 440649 h 5372344"/>
              <a:gd name="connsiteX79" fmla="*/ 2643876 w 4826000"/>
              <a:gd name="connsiteY79" fmla="*/ 417305 h 5372344"/>
              <a:gd name="connsiteX80" fmla="*/ 2844756 w 4826000"/>
              <a:gd name="connsiteY80" fmla="*/ 247614 h 5372344"/>
              <a:gd name="connsiteX81" fmla="*/ 2962448 w 4826000"/>
              <a:gd name="connsiteY81" fmla="*/ 452023 h 5372344"/>
              <a:gd name="connsiteX82" fmla="*/ 2963625 w 4826000"/>
              <a:gd name="connsiteY82" fmla="*/ 463388 h 5372344"/>
              <a:gd name="connsiteX83" fmla="*/ 2966155 w 4826000"/>
              <a:gd name="connsiteY83" fmla="*/ 458455 h 5372344"/>
              <a:gd name="connsiteX84" fmla="*/ 2977148 w 4826000"/>
              <a:gd name="connsiteY84" fmla="*/ 490468 h 5372344"/>
              <a:gd name="connsiteX85" fmla="*/ 3087500 w 4826000"/>
              <a:gd name="connsiteY85" fmla="*/ 605995 h 5372344"/>
              <a:gd name="connsiteX86" fmla="*/ 3351122 w 4826000"/>
              <a:gd name="connsiteY86" fmla="*/ 353660 h 5372344"/>
              <a:gd name="connsiteX87" fmla="*/ 3364206 w 4826000"/>
              <a:gd name="connsiteY87" fmla="*/ 319767 h 5372344"/>
              <a:gd name="connsiteX88" fmla="*/ 3353277 w 4826000"/>
              <a:gd name="connsiteY88" fmla="*/ 343111 h 5372344"/>
              <a:gd name="connsiteX89" fmla="*/ 3152397 w 4826000"/>
              <a:gd name="connsiteY89" fmla="*/ 512802 h 5372344"/>
              <a:gd name="connsiteX90" fmla="*/ 3034704 w 4826000"/>
              <a:gd name="connsiteY90" fmla="*/ 308393 h 5372344"/>
              <a:gd name="connsiteX91" fmla="*/ 3033528 w 4826000"/>
              <a:gd name="connsiteY91" fmla="*/ 297028 h 5372344"/>
              <a:gd name="connsiteX92" fmla="*/ 3030998 w 4826000"/>
              <a:gd name="connsiteY92" fmla="*/ 301961 h 5372344"/>
              <a:gd name="connsiteX93" fmla="*/ 3020004 w 4826000"/>
              <a:gd name="connsiteY93" fmla="*/ 269948 h 5372344"/>
              <a:gd name="connsiteX94" fmla="*/ 2909652 w 4826000"/>
              <a:gd name="connsiteY94" fmla="*/ 154421 h 5372344"/>
              <a:gd name="connsiteX95" fmla="*/ 2875424 w 4826000"/>
              <a:gd name="connsiteY95" fmla="*/ 153316 h 5372344"/>
              <a:gd name="connsiteX96" fmla="*/ 2355833 w 4826000"/>
              <a:gd name="connsiteY96" fmla="*/ 67225 h 5372344"/>
              <a:gd name="connsiteX97" fmla="*/ 2356123 w 4826000"/>
              <a:gd name="connsiteY97" fmla="*/ 84578 h 5372344"/>
              <a:gd name="connsiteX98" fmla="*/ 2276570 w 4826000"/>
              <a:gd name="connsiteY98" fmla="*/ 251429 h 5372344"/>
              <a:gd name="connsiteX99" fmla="*/ 2130533 w 4826000"/>
              <a:gd name="connsiteY99" fmla="*/ 171028 h 5372344"/>
              <a:gd name="connsiteX100" fmla="*/ 2126022 w 4826000"/>
              <a:gd name="connsiteY100" fmla="*/ 164758 h 5372344"/>
              <a:gd name="connsiteX101" fmla="*/ 2125935 w 4826000"/>
              <a:gd name="connsiteY101" fmla="*/ 168499 h 5372344"/>
              <a:gd name="connsiteX102" fmla="*/ 2108066 w 4826000"/>
              <a:gd name="connsiteY102" fmla="*/ 153414 h 5372344"/>
              <a:gd name="connsiteX103" fmla="*/ 1996052 w 4826000"/>
              <a:gd name="connsiteY103" fmla="*/ 122669 h 5372344"/>
              <a:gd name="connsiteX104" fmla="*/ 1901352 w 4826000"/>
              <a:gd name="connsiteY104" fmla="*/ 359017 h 5372344"/>
              <a:gd name="connsiteX105" fmla="*/ 1903645 w 4826000"/>
              <a:gd name="connsiteY105" fmla="*/ 383277 h 5372344"/>
              <a:gd name="connsiteX106" fmla="*/ 1903355 w 4826000"/>
              <a:gd name="connsiteY106" fmla="*/ 365925 h 5372344"/>
              <a:gd name="connsiteX107" fmla="*/ 1982909 w 4826000"/>
              <a:gd name="connsiteY107" fmla="*/ 199073 h 5372344"/>
              <a:gd name="connsiteX108" fmla="*/ 2128946 w 4826000"/>
              <a:gd name="connsiteY108" fmla="*/ 279474 h 5372344"/>
              <a:gd name="connsiteX109" fmla="*/ 2133456 w 4826000"/>
              <a:gd name="connsiteY109" fmla="*/ 285744 h 5372344"/>
              <a:gd name="connsiteX110" fmla="*/ 2133543 w 4826000"/>
              <a:gd name="connsiteY110" fmla="*/ 282003 h 5372344"/>
              <a:gd name="connsiteX111" fmla="*/ 2151412 w 4826000"/>
              <a:gd name="connsiteY111" fmla="*/ 297089 h 5372344"/>
              <a:gd name="connsiteX112" fmla="*/ 2263427 w 4826000"/>
              <a:gd name="connsiteY112" fmla="*/ 327833 h 5372344"/>
              <a:gd name="connsiteX113" fmla="*/ 2358127 w 4826000"/>
              <a:gd name="connsiteY113" fmla="*/ 91485 h 5372344"/>
              <a:gd name="connsiteX114" fmla="*/ 2316050 w 4826000"/>
              <a:gd name="connsiteY114" fmla="*/ 0 h 5372344"/>
              <a:gd name="connsiteX115" fmla="*/ 4826000 w 4826000"/>
              <a:gd name="connsiteY115" fmla="*/ 2686172 h 5372344"/>
              <a:gd name="connsiteX116" fmla="*/ 2316050 w 4826000"/>
              <a:gd name="connsiteY116" fmla="*/ 5372344 h 5372344"/>
              <a:gd name="connsiteX117" fmla="*/ 2155642 w 4826000"/>
              <a:gd name="connsiteY117" fmla="*/ 5363675 h 5372344"/>
              <a:gd name="connsiteX118" fmla="*/ 2262478 w 4826000"/>
              <a:gd name="connsiteY118" fmla="*/ 5345269 h 5372344"/>
              <a:gd name="connsiteX119" fmla="*/ 3986644 w 4826000"/>
              <a:gd name="connsiteY119" fmla="*/ 2957203 h 5372344"/>
              <a:gd name="connsiteX120" fmla="*/ 1827294 w 4826000"/>
              <a:gd name="connsiteY120" fmla="*/ 519614 h 5372344"/>
              <a:gd name="connsiteX121" fmla="*/ 66332 w 4826000"/>
              <a:gd name="connsiteY121" fmla="*/ 1546115 h 5372344"/>
              <a:gd name="connsiteX122" fmla="*/ 0 w 4826000"/>
              <a:gd name="connsiteY122" fmla="*/ 1671099 h 5372344"/>
              <a:gd name="connsiteX123" fmla="*/ 66989 w 4826000"/>
              <a:gd name="connsiteY123" fmla="*/ 1492344 h 5372344"/>
              <a:gd name="connsiteX124" fmla="*/ 2316050 w 4826000"/>
              <a:gd name="connsiteY124" fmla="*/ 0 h 5372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Lst>
            <a:rect l="l" t="t" r="r" b="b"/>
            <a:pathLst>
              <a:path w="4826000" h="5372344">
                <a:moveTo>
                  <a:pt x="4047248" y="3700677"/>
                </a:moveTo>
                <a:lnTo>
                  <a:pt x="4066425" y="3712261"/>
                </a:lnTo>
                <a:cubicBezTo>
                  <a:pt x="4160251" y="3775146"/>
                  <a:pt x="4212031" y="3849507"/>
                  <a:pt x="4194356" y="3912018"/>
                </a:cubicBezTo>
                <a:cubicBezTo>
                  <a:pt x="4178040" y="3969720"/>
                  <a:pt x="4106019" y="4005034"/>
                  <a:pt x="4006266" y="4013620"/>
                </a:cubicBezTo>
                <a:lnTo>
                  <a:pt x="3996315" y="4014162"/>
                </a:lnTo>
                <a:lnTo>
                  <a:pt x="4000347" y="4016820"/>
                </a:lnTo>
                <a:lnTo>
                  <a:pt x="3971593" y="4025654"/>
                </a:lnTo>
                <a:cubicBezTo>
                  <a:pt x="3913668" y="4046488"/>
                  <a:pt x="3873789" y="4080072"/>
                  <a:pt x="3861146" y="4124786"/>
                </a:cubicBezTo>
                <a:cubicBezTo>
                  <a:pt x="3837176" y="4209557"/>
                  <a:pt x="3917550" y="4311508"/>
                  <a:pt x="4054698" y="4388439"/>
                </a:cubicBezTo>
                <a:lnTo>
                  <a:pt x="4082805" y="4402610"/>
                </a:lnTo>
                <a:lnTo>
                  <a:pt x="4063627" y="4391025"/>
                </a:lnTo>
                <a:cubicBezTo>
                  <a:pt x="3969801" y="4328140"/>
                  <a:pt x="3918022" y="4253780"/>
                  <a:pt x="3935697" y="4191269"/>
                </a:cubicBezTo>
                <a:cubicBezTo>
                  <a:pt x="3952013" y="4133567"/>
                  <a:pt x="4024033" y="4098252"/>
                  <a:pt x="4123787" y="4089667"/>
                </a:cubicBezTo>
                <a:lnTo>
                  <a:pt x="4133737" y="4089125"/>
                </a:lnTo>
                <a:lnTo>
                  <a:pt x="4129706" y="4086467"/>
                </a:lnTo>
                <a:lnTo>
                  <a:pt x="4158460" y="4077632"/>
                </a:lnTo>
                <a:cubicBezTo>
                  <a:pt x="4216385" y="4056798"/>
                  <a:pt x="4256264" y="4023214"/>
                  <a:pt x="4268907" y="3978500"/>
                </a:cubicBezTo>
                <a:cubicBezTo>
                  <a:pt x="4292876" y="3893730"/>
                  <a:pt x="4212502" y="3791779"/>
                  <a:pt x="4075354" y="3714847"/>
                </a:cubicBezTo>
                <a:close/>
                <a:moveTo>
                  <a:pt x="4272171" y="2659714"/>
                </a:moveTo>
                <a:lnTo>
                  <a:pt x="4301231" y="2666938"/>
                </a:lnTo>
                <a:cubicBezTo>
                  <a:pt x="4445679" y="2709558"/>
                  <a:pt x="4539907" y="2779568"/>
                  <a:pt x="4539907" y="2858710"/>
                </a:cubicBezTo>
                <a:cubicBezTo>
                  <a:pt x="4539907" y="2931764"/>
                  <a:pt x="4459618" y="2997037"/>
                  <a:pt x="4333654" y="3040168"/>
                </a:cubicBezTo>
                <a:lnTo>
                  <a:pt x="4320974" y="3044102"/>
                </a:lnTo>
                <a:lnTo>
                  <a:pt x="4327165" y="3045882"/>
                </a:lnTo>
                <a:lnTo>
                  <a:pt x="4293183" y="3065770"/>
                </a:lnTo>
                <a:cubicBezTo>
                  <a:pt x="4225838" y="3109395"/>
                  <a:pt x="4186515" y="3161986"/>
                  <a:pt x="4186515" y="3218596"/>
                </a:cubicBezTo>
                <a:cubicBezTo>
                  <a:pt x="4186515" y="3325919"/>
                  <a:pt x="4327849" y="3418796"/>
                  <a:pt x="4533507" y="3463523"/>
                </a:cubicBezTo>
                <a:lnTo>
                  <a:pt x="4575070" y="3470818"/>
                </a:lnTo>
                <a:lnTo>
                  <a:pt x="4546009" y="3463594"/>
                </a:lnTo>
                <a:cubicBezTo>
                  <a:pt x="4401562" y="3420975"/>
                  <a:pt x="4307333" y="3350964"/>
                  <a:pt x="4307333" y="3271822"/>
                </a:cubicBezTo>
                <a:cubicBezTo>
                  <a:pt x="4307333" y="3198769"/>
                  <a:pt x="4387622" y="3133495"/>
                  <a:pt x="4513586" y="3090364"/>
                </a:cubicBezTo>
                <a:lnTo>
                  <a:pt x="4526266" y="3086430"/>
                </a:lnTo>
                <a:lnTo>
                  <a:pt x="4520076" y="3084650"/>
                </a:lnTo>
                <a:lnTo>
                  <a:pt x="4554058" y="3064762"/>
                </a:lnTo>
                <a:cubicBezTo>
                  <a:pt x="4621402" y="3021137"/>
                  <a:pt x="4660725" y="2968546"/>
                  <a:pt x="4660725" y="2911936"/>
                </a:cubicBezTo>
                <a:cubicBezTo>
                  <a:pt x="4660725" y="2804613"/>
                  <a:pt x="4519391" y="2711736"/>
                  <a:pt x="4313734" y="2667010"/>
                </a:cubicBezTo>
                <a:close/>
                <a:moveTo>
                  <a:pt x="4212748" y="1531331"/>
                </a:moveTo>
                <a:cubicBezTo>
                  <a:pt x="4113268" y="1538021"/>
                  <a:pt x="3982329" y="1592412"/>
                  <a:pt x="3843518" y="1684395"/>
                </a:cubicBezTo>
                <a:lnTo>
                  <a:pt x="3800017" y="1715547"/>
                </a:lnTo>
                <a:lnTo>
                  <a:pt x="3832118" y="1695481"/>
                </a:lnTo>
                <a:cubicBezTo>
                  <a:pt x="3997004" y="1601164"/>
                  <a:pt x="4138064" y="1573737"/>
                  <a:pt x="4200875" y="1637676"/>
                </a:cubicBezTo>
                <a:cubicBezTo>
                  <a:pt x="4258854" y="1696696"/>
                  <a:pt x="4237809" y="1820994"/>
                  <a:pt x="4157750" y="1968114"/>
                </a:cubicBezTo>
                <a:lnTo>
                  <a:pt x="4149367" y="1982595"/>
                </a:lnTo>
                <a:lnTo>
                  <a:pt x="4156396" y="1978515"/>
                </a:lnTo>
                <a:lnTo>
                  <a:pt x="4141348" y="2024871"/>
                </a:lnTo>
                <a:cubicBezTo>
                  <a:pt x="4114867" y="2120142"/>
                  <a:pt x="4120927" y="2197679"/>
                  <a:pt x="4165855" y="2243414"/>
                </a:cubicBezTo>
                <a:cubicBezTo>
                  <a:pt x="4251032" y="2330121"/>
                  <a:pt x="4452980" y="2279182"/>
                  <a:pt x="4675076" y="2132009"/>
                </a:cubicBezTo>
                <a:lnTo>
                  <a:pt x="4718577" y="2100857"/>
                </a:lnTo>
                <a:lnTo>
                  <a:pt x="4686477" y="2120923"/>
                </a:lnTo>
                <a:cubicBezTo>
                  <a:pt x="4521590" y="2215240"/>
                  <a:pt x="4380530" y="2242667"/>
                  <a:pt x="4317720" y="2178728"/>
                </a:cubicBezTo>
                <a:cubicBezTo>
                  <a:pt x="4259741" y="2119708"/>
                  <a:pt x="4280785" y="1995410"/>
                  <a:pt x="4360845" y="1848290"/>
                </a:cubicBezTo>
                <a:lnTo>
                  <a:pt x="4369227" y="1833810"/>
                </a:lnTo>
                <a:lnTo>
                  <a:pt x="4362198" y="1837889"/>
                </a:lnTo>
                <a:lnTo>
                  <a:pt x="4377247" y="1791533"/>
                </a:lnTo>
                <a:cubicBezTo>
                  <a:pt x="4403727" y="1696263"/>
                  <a:pt x="4397668" y="1618725"/>
                  <a:pt x="4352739" y="1572990"/>
                </a:cubicBezTo>
                <a:cubicBezTo>
                  <a:pt x="4320798" y="1540475"/>
                  <a:pt x="4272436" y="1527317"/>
                  <a:pt x="4212748" y="1531331"/>
                </a:cubicBezTo>
                <a:close/>
                <a:moveTo>
                  <a:pt x="3677143" y="708040"/>
                </a:moveTo>
                <a:cubicBezTo>
                  <a:pt x="3588963" y="699958"/>
                  <a:pt x="3467418" y="753260"/>
                  <a:pt x="3344042" y="851722"/>
                </a:cubicBezTo>
                <a:lnTo>
                  <a:pt x="3312149" y="879354"/>
                </a:lnTo>
                <a:lnTo>
                  <a:pt x="3336095" y="861374"/>
                </a:lnTo>
                <a:cubicBezTo>
                  <a:pt x="3460326" y="776238"/>
                  <a:pt x="3574105" y="747342"/>
                  <a:pt x="3635489" y="797296"/>
                </a:cubicBezTo>
                <a:cubicBezTo>
                  <a:pt x="3692151" y="843407"/>
                  <a:pt x="3692101" y="946882"/>
                  <a:pt x="3646047" y="1071807"/>
                </a:cubicBezTo>
                <a:lnTo>
                  <a:pt x="3641095" y="1084125"/>
                </a:lnTo>
                <a:lnTo>
                  <a:pt x="3646382" y="1080447"/>
                </a:lnTo>
                <a:lnTo>
                  <a:pt x="3640359" y="1119357"/>
                </a:lnTo>
                <a:cubicBezTo>
                  <a:pt x="3631688" y="1199127"/>
                  <a:pt x="3647658" y="1262822"/>
                  <a:pt x="3691566" y="1298554"/>
                </a:cubicBezTo>
                <a:cubicBezTo>
                  <a:pt x="3774809" y="1366295"/>
                  <a:pt x="3936055" y="1315297"/>
                  <a:pt x="4100557" y="1184015"/>
                </a:cubicBezTo>
                <a:lnTo>
                  <a:pt x="4132449" y="1156382"/>
                </a:lnTo>
                <a:lnTo>
                  <a:pt x="4108504" y="1174363"/>
                </a:lnTo>
                <a:cubicBezTo>
                  <a:pt x="3984272" y="1259499"/>
                  <a:pt x="3870494" y="1288394"/>
                  <a:pt x="3809109" y="1238441"/>
                </a:cubicBezTo>
                <a:cubicBezTo>
                  <a:pt x="3752447" y="1192329"/>
                  <a:pt x="3752498" y="1088855"/>
                  <a:pt x="3798552" y="963930"/>
                </a:cubicBezTo>
                <a:lnTo>
                  <a:pt x="3803504" y="951612"/>
                </a:lnTo>
                <a:lnTo>
                  <a:pt x="3798216" y="955290"/>
                </a:lnTo>
                <a:lnTo>
                  <a:pt x="3804240" y="916380"/>
                </a:lnTo>
                <a:cubicBezTo>
                  <a:pt x="3812911" y="836610"/>
                  <a:pt x="3796940" y="772915"/>
                  <a:pt x="3753032" y="737183"/>
                </a:cubicBezTo>
                <a:cubicBezTo>
                  <a:pt x="3732222" y="720248"/>
                  <a:pt x="3706536" y="710734"/>
                  <a:pt x="3677143" y="708040"/>
                </a:cubicBezTo>
                <a:close/>
                <a:moveTo>
                  <a:pt x="2875424" y="153316"/>
                </a:moveTo>
                <a:cubicBezTo>
                  <a:pt x="2794671" y="163518"/>
                  <a:pt x="2709011" y="261271"/>
                  <a:pt x="2646030" y="406756"/>
                </a:cubicBezTo>
                <a:lnTo>
                  <a:pt x="2632947" y="440649"/>
                </a:lnTo>
                <a:lnTo>
                  <a:pt x="2643876" y="417305"/>
                </a:lnTo>
                <a:cubicBezTo>
                  <a:pt x="2703832" y="302387"/>
                  <a:pt x="2778356" y="234445"/>
                  <a:pt x="2844756" y="247614"/>
                </a:cubicBezTo>
                <a:cubicBezTo>
                  <a:pt x="2906048" y="259770"/>
                  <a:pt x="2947362" y="338448"/>
                  <a:pt x="2962448" y="452023"/>
                </a:cubicBezTo>
                <a:lnTo>
                  <a:pt x="2963625" y="463388"/>
                </a:lnTo>
                <a:lnTo>
                  <a:pt x="2966155" y="458455"/>
                </a:lnTo>
                <a:lnTo>
                  <a:pt x="2977148" y="490468"/>
                </a:lnTo>
                <a:cubicBezTo>
                  <a:pt x="3002468" y="554610"/>
                  <a:pt x="3040005" y="596575"/>
                  <a:pt x="3087500" y="605995"/>
                </a:cubicBezTo>
                <a:cubicBezTo>
                  <a:pt x="3177545" y="623854"/>
                  <a:pt x="3279145" y="519928"/>
                  <a:pt x="3351122" y="353660"/>
                </a:cubicBezTo>
                <a:lnTo>
                  <a:pt x="3364206" y="319767"/>
                </a:lnTo>
                <a:lnTo>
                  <a:pt x="3353277" y="343111"/>
                </a:lnTo>
                <a:cubicBezTo>
                  <a:pt x="3293321" y="458029"/>
                  <a:pt x="3218797" y="525971"/>
                  <a:pt x="3152397" y="512802"/>
                </a:cubicBezTo>
                <a:cubicBezTo>
                  <a:pt x="3091105" y="500646"/>
                  <a:pt x="3049790" y="421967"/>
                  <a:pt x="3034704" y="308393"/>
                </a:cubicBezTo>
                <a:lnTo>
                  <a:pt x="3033528" y="297028"/>
                </a:lnTo>
                <a:lnTo>
                  <a:pt x="3030998" y="301961"/>
                </a:lnTo>
                <a:lnTo>
                  <a:pt x="3020004" y="269948"/>
                </a:lnTo>
                <a:cubicBezTo>
                  <a:pt x="2994684" y="205806"/>
                  <a:pt x="2957148" y="163840"/>
                  <a:pt x="2909652" y="154421"/>
                </a:cubicBezTo>
                <a:cubicBezTo>
                  <a:pt x="2898397" y="152188"/>
                  <a:pt x="2886961" y="151859"/>
                  <a:pt x="2875424" y="153316"/>
                </a:cubicBezTo>
                <a:close/>
                <a:moveTo>
                  <a:pt x="2355833" y="67225"/>
                </a:moveTo>
                <a:lnTo>
                  <a:pt x="2356123" y="84578"/>
                </a:lnTo>
                <a:cubicBezTo>
                  <a:pt x="2353412" y="172064"/>
                  <a:pt x="2325531" y="236889"/>
                  <a:pt x="2276570" y="251429"/>
                </a:cubicBezTo>
                <a:cubicBezTo>
                  <a:pt x="2231375" y="264851"/>
                  <a:pt x="2177845" y="232567"/>
                  <a:pt x="2130533" y="171028"/>
                </a:cubicBezTo>
                <a:lnTo>
                  <a:pt x="2126022" y="164758"/>
                </a:lnTo>
                <a:lnTo>
                  <a:pt x="2125935" y="168499"/>
                </a:lnTo>
                <a:lnTo>
                  <a:pt x="2108066" y="153414"/>
                </a:lnTo>
                <a:cubicBezTo>
                  <a:pt x="2070049" y="124291"/>
                  <a:pt x="2031074" y="112268"/>
                  <a:pt x="1996052" y="122669"/>
                </a:cubicBezTo>
                <a:cubicBezTo>
                  <a:pt x="1929656" y="142387"/>
                  <a:pt x="1895343" y="237389"/>
                  <a:pt x="1901352" y="359017"/>
                </a:cubicBezTo>
                <a:lnTo>
                  <a:pt x="1903645" y="383277"/>
                </a:lnTo>
                <a:lnTo>
                  <a:pt x="1903355" y="365925"/>
                </a:lnTo>
                <a:cubicBezTo>
                  <a:pt x="1906067" y="278438"/>
                  <a:pt x="1933947" y="213613"/>
                  <a:pt x="1982909" y="199073"/>
                </a:cubicBezTo>
                <a:cubicBezTo>
                  <a:pt x="2028104" y="185651"/>
                  <a:pt x="2081634" y="217935"/>
                  <a:pt x="2128946" y="279474"/>
                </a:cubicBezTo>
                <a:lnTo>
                  <a:pt x="2133456" y="285744"/>
                </a:lnTo>
                <a:lnTo>
                  <a:pt x="2133543" y="282003"/>
                </a:lnTo>
                <a:lnTo>
                  <a:pt x="2151412" y="297089"/>
                </a:lnTo>
                <a:cubicBezTo>
                  <a:pt x="2189430" y="326211"/>
                  <a:pt x="2228405" y="338234"/>
                  <a:pt x="2263427" y="327833"/>
                </a:cubicBezTo>
                <a:cubicBezTo>
                  <a:pt x="2329823" y="308116"/>
                  <a:pt x="2364136" y="213113"/>
                  <a:pt x="2358127" y="91485"/>
                </a:cubicBezTo>
                <a:close/>
                <a:moveTo>
                  <a:pt x="2316050" y="0"/>
                </a:moveTo>
                <a:cubicBezTo>
                  <a:pt x="3702257" y="0"/>
                  <a:pt x="4826000" y="1202640"/>
                  <a:pt x="4826000" y="2686172"/>
                </a:cubicBezTo>
                <a:cubicBezTo>
                  <a:pt x="4826000" y="4169704"/>
                  <a:pt x="3702257" y="5372344"/>
                  <a:pt x="2316050" y="5372344"/>
                </a:cubicBezTo>
                <a:lnTo>
                  <a:pt x="2155642" y="5363675"/>
                </a:lnTo>
                <a:lnTo>
                  <a:pt x="2262478" y="5345269"/>
                </a:lnTo>
                <a:cubicBezTo>
                  <a:pt x="3246459" y="5117974"/>
                  <a:pt x="3986644" y="4135164"/>
                  <a:pt x="3986644" y="2957203"/>
                </a:cubicBezTo>
                <a:cubicBezTo>
                  <a:pt x="3986644" y="1610958"/>
                  <a:pt x="3019870" y="519614"/>
                  <a:pt x="1827294" y="519614"/>
                </a:cubicBezTo>
                <a:cubicBezTo>
                  <a:pt x="1100570" y="519614"/>
                  <a:pt x="457691" y="924873"/>
                  <a:pt x="66332" y="1546115"/>
                </a:cubicBezTo>
                <a:lnTo>
                  <a:pt x="0" y="1671099"/>
                </a:lnTo>
                <a:lnTo>
                  <a:pt x="66989" y="1492344"/>
                </a:lnTo>
                <a:cubicBezTo>
                  <a:pt x="477696" y="607852"/>
                  <a:pt x="1330545" y="0"/>
                  <a:pt x="2316050" y="0"/>
                </a:cubicBezTo>
                <a:close/>
              </a:path>
            </a:pathLst>
          </a:custGeom>
          <a:gradFill>
            <a:gsLst>
              <a:gs pos="0">
                <a:srgbClr val="FFFFFF"/>
              </a:gs>
              <a:gs pos="7001">
                <a:srgbClr val="E6E6E6"/>
              </a:gs>
              <a:gs pos="32001">
                <a:srgbClr val="7D8496">
                  <a:lumMod val="60000"/>
                  <a:lumOff val="40000"/>
                </a:srgbClr>
              </a:gs>
              <a:gs pos="47000">
                <a:srgbClr val="E6E6E6"/>
              </a:gs>
              <a:gs pos="85001">
                <a:srgbClr val="7D8496">
                  <a:lumMod val="45000"/>
                  <a:lumOff val="55000"/>
                </a:srgbClr>
              </a:gs>
              <a:gs pos="100000">
                <a:srgbClr val="E6E6E6"/>
              </a:gs>
            </a:gsLst>
            <a:lin ang="5400000" scaled="0"/>
          </a:gradFill>
          <a:ln>
            <a:noFill/>
          </a:ln>
          <a:scene3d>
            <a:camera prst="orthographicFront"/>
            <a:lightRig rig="morning"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9" name="Forma libre 28"/>
          <p:cNvSpPr/>
          <p:nvPr/>
        </p:nvSpPr>
        <p:spPr>
          <a:xfrm rot="20321730" flipH="1">
            <a:off x="6867521" y="2309713"/>
            <a:ext cx="1123841" cy="1501331"/>
          </a:xfrm>
          <a:custGeom>
            <a:avLst/>
            <a:gdLst>
              <a:gd name="connsiteX0" fmla="*/ 4047248 w 4826000"/>
              <a:gd name="connsiteY0" fmla="*/ 3700677 h 5372344"/>
              <a:gd name="connsiteX1" fmla="*/ 4066425 w 4826000"/>
              <a:gd name="connsiteY1" fmla="*/ 3712261 h 5372344"/>
              <a:gd name="connsiteX2" fmla="*/ 4194356 w 4826000"/>
              <a:gd name="connsiteY2" fmla="*/ 3912018 h 5372344"/>
              <a:gd name="connsiteX3" fmla="*/ 4006266 w 4826000"/>
              <a:gd name="connsiteY3" fmla="*/ 4013620 h 5372344"/>
              <a:gd name="connsiteX4" fmla="*/ 3996315 w 4826000"/>
              <a:gd name="connsiteY4" fmla="*/ 4014162 h 5372344"/>
              <a:gd name="connsiteX5" fmla="*/ 4000347 w 4826000"/>
              <a:gd name="connsiteY5" fmla="*/ 4016820 h 5372344"/>
              <a:gd name="connsiteX6" fmla="*/ 3971593 w 4826000"/>
              <a:gd name="connsiteY6" fmla="*/ 4025654 h 5372344"/>
              <a:gd name="connsiteX7" fmla="*/ 3861146 w 4826000"/>
              <a:gd name="connsiteY7" fmla="*/ 4124786 h 5372344"/>
              <a:gd name="connsiteX8" fmla="*/ 4054698 w 4826000"/>
              <a:gd name="connsiteY8" fmla="*/ 4388439 h 5372344"/>
              <a:gd name="connsiteX9" fmla="*/ 4082805 w 4826000"/>
              <a:gd name="connsiteY9" fmla="*/ 4402610 h 5372344"/>
              <a:gd name="connsiteX10" fmla="*/ 4063627 w 4826000"/>
              <a:gd name="connsiteY10" fmla="*/ 4391025 h 5372344"/>
              <a:gd name="connsiteX11" fmla="*/ 3935697 w 4826000"/>
              <a:gd name="connsiteY11" fmla="*/ 4191269 h 5372344"/>
              <a:gd name="connsiteX12" fmla="*/ 4123787 w 4826000"/>
              <a:gd name="connsiteY12" fmla="*/ 4089667 h 5372344"/>
              <a:gd name="connsiteX13" fmla="*/ 4133737 w 4826000"/>
              <a:gd name="connsiteY13" fmla="*/ 4089125 h 5372344"/>
              <a:gd name="connsiteX14" fmla="*/ 4129706 w 4826000"/>
              <a:gd name="connsiteY14" fmla="*/ 4086467 h 5372344"/>
              <a:gd name="connsiteX15" fmla="*/ 4158460 w 4826000"/>
              <a:gd name="connsiteY15" fmla="*/ 4077632 h 5372344"/>
              <a:gd name="connsiteX16" fmla="*/ 4268907 w 4826000"/>
              <a:gd name="connsiteY16" fmla="*/ 3978500 h 5372344"/>
              <a:gd name="connsiteX17" fmla="*/ 4075354 w 4826000"/>
              <a:gd name="connsiteY17" fmla="*/ 3714847 h 5372344"/>
              <a:gd name="connsiteX18" fmla="*/ 4272171 w 4826000"/>
              <a:gd name="connsiteY18" fmla="*/ 2659714 h 5372344"/>
              <a:gd name="connsiteX19" fmla="*/ 4301231 w 4826000"/>
              <a:gd name="connsiteY19" fmla="*/ 2666938 h 5372344"/>
              <a:gd name="connsiteX20" fmla="*/ 4539907 w 4826000"/>
              <a:gd name="connsiteY20" fmla="*/ 2858710 h 5372344"/>
              <a:gd name="connsiteX21" fmla="*/ 4333654 w 4826000"/>
              <a:gd name="connsiteY21" fmla="*/ 3040168 h 5372344"/>
              <a:gd name="connsiteX22" fmla="*/ 4320974 w 4826000"/>
              <a:gd name="connsiteY22" fmla="*/ 3044102 h 5372344"/>
              <a:gd name="connsiteX23" fmla="*/ 4327165 w 4826000"/>
              <a:gd name="connsiteY23" fmla="*/ 3045882 h 5372344"/>
              <a:gd name="connsiteX24" fmla="*/ 4293183 w 4826000"/>
              <a:gd name="connsiteY24" fmla="*/ 3065770 h 5372344"/>
              <a:gd name="connsiteX25" fmla="*/ 4186515 w 4826000"/>
              <a:gd name="connsiteY25" fmla="*/ 3218596 h 5372344"/>
              <a:gd name="connsiteX26" fmla="*/ 4533507 w 4826000"/>
              <a:gd name="connsiteY26" fmla="*/ 3463523 h 5372344"/>
              <a:gd name="connsiteX27" fmla="*/ 4575070 w 4826000"/>
              <a:gd name="connsiteY27" fmla="*/ 3470818 h 5372344"/>
              <a:gd name="connsiteX28" fmla="*/ 4546009 w 4826000"/>
              <a:gd name="connsiteY28" fmla="*/ 3463594 h 5372344"/>
              <a:gd name="connsiteX29" fmla="*/ 4307333 w 4826000"/>
              <a:gd name="connsiteY29" fmla="*/ 3271822 h 5372344"/>
              <a:gd name="connsiteX30" fmla="*/ 4513586 w 4826000"/>
              <a:gd name="connsiteY30" fmla="*/ 3090364 h 5372344"/>
              <a:gd name="connsiteX31" fmla="*/ 4526266 w 4826000"/>
              <a:gd name="connsiteY31" fmla="*/ 3086430 h 5372344"/>
              <a:gd name="connsiteX32" fmla="*/ 4520076 w 4826000"/>
              <a:gd name="connsiteY32" fmla="*/ 3084650 h 5372344"/>
              <a:gd name="connsiteX33" fmla="*/ 4554058 w 4826000"/>
              <a:gd name="connsiteY33" fmla="*/ 3064762 h 5372344"/>
              <a:gd name="connsiteX34" fmla="*/ 4660725 w 4826000"/>
              <a:gd name="connsiteY34" fmla="*/ 2911936 h 5372344"/>
              <a:gd name="connsiteX35" fmla="*/ 4313734 w 4826000"/>
              <a:gd name="connsiteY35" fmla="*/ 2667010 h 5372344"/>
              <a:gd name="connsiteX36" fmla="*/ 4212748 w 4826000"/>
              <a:gd name="connsiteY36" fmla="*/ 1531331 h 5372344"/>
              <a:gd name="connsiteX37" fmla="*/ 3843518 w 4826000"/>
              <a:gd name="connsiteY37" fmla="*/ 1684395 h 5372344"/>
              <a:gd name="connsiteX38" fmla="*/ 3800017 w 4826000"/>
              <a:gd name="connsiteY38" fmla="*/ 1715547 h 5372344"/>
              <a:gd name="connsiteX39" fmla="*/ 3832118 w 4826000"/>
              <a:gd name="connsiteY39" fmla="*/ 1695481 h 5372344"/>
              <a:gd name="connsiteX40" fmla="*/ 4200875 w 4826000"/>
              <a:gd name="connsiteY40" fmla="*/ 1637676 h 5372344"/>
              <a:gd name="connsiteX41" fmla="*/ 4157750 w 4826000"/>
              <a:gd name="connsiteY41" fmla="*/ 1968114 h 5372344"/>
              <a:gd name="connsiteX42" fmla="*/ 4149367 w 4826000"/>
              <a:gd name="connsiteY42" fmla="*/ 1982595 h 5372344"/>
              <a:gd name="connsiteX43" fmla="*/ 4156396 w 4826000"/>
              <a:gd name="connsiteY43" fmla="*/ 1978515 h 5372344"/>
              <a:gd name="connsiteX44" fmla="*/ 4141348 w 4826000"/>
              <a:gd name="connsiteY44" fmla="*/ 2024871 h 5372344"/>
              <a:gd name="connsiteX45" fmla="*/ 4165855 w 4826000"/>
              <a:gd name="connsiteY45" fmla="*/ 2243414 h 5372344"/>
              <a:gd name="connsiteX46" fmla="*/ 4675076 w 4826000"/>
              <a:gd name="connsiteY46" fmla="*/ 2132009 h 5372344"/>
              <a:gd name="connsiteX47" fmla="*/ 4718577 w 4826000"/>
              <a:gd name="connsiteY47" fmla="*/ 2100857 h 5372344"/>
              <a:gd name="connsiteX48" fmla="*/ 4686477 w 4826000"/>
              <a:gd name="connsiteY48" fmla="*/ 2120923 h 5372344"/>
              <a:gd name="connsiteX49" fmla="*/ 4317720 w 4826000"/>
              <a:gd name="connsiteY49" fmla="*/ 2178728 h 5372344"/>
              <a:gd name="connsiteX50" fmla="*/ 4360845 w 4826000"/>
              <a:gd name="connsiteY50" fmla="*/ 1848290 h 5372344"/>
              <a:gd name="connsiteX51" fmla="*/ 4369227 w 4826000"/>
              <a:gd name="connsiteY51" fmla="*/ 1833810 h 5372344"/>
              <a:gd name="connsiteX52" fmla="*/ 4362198 w 4826000"/>
              <a:gd name="connsiteY52" fmla="*/ 1837889 h 5372344"/>
              <a:gd name="connsiteX53" fmla="*/ 4377247 w 4826000"/>
              <a:gd name="connsiteY53" fmla="*/ 1791533 h 5372344"/>
              <a:gd name="connsiteX54" fmla="*/ 4352739 w 4826000"/>
              <a:gd name="connsiteY54" fmla="*/ 1572990 h 5372344"/>
              <a:gd name="connsiteX55" fmla="*/ 4212748 w 4826000"/>
              <a:gd name="connsiteY55" fmla="*/ 1531331 h 5372344"/>
              <a:gd name="connsiteX56" fmla="*/ 3677143 w 4826000"/>
              <a:gd name="connsiteY56" fmla="*/ 708040 h 5372344"/>
              <a:gd name="connsiteX57" fmla="*/ 3344042 w 4826000"/>
              <a:gd name="connsiteY57" fmla="*/ 851722 h 5372344"/>
              <a:gd name="connsiteX58" fmla="*/ 3312149 w 4826000"/>
              <a:gd name="connsiteY58" fmla="*/ 879354 h 5372344"/>
              <a:gd name="connsiteX59" fmla="*/ 3336095 w 4826000"/>
              <a:gd name="connsiteY59" fmla="*/ 861374 h 5372344"/>
              <a:gd name="connsiteX60" fmla="*/ 3635489 w 4826000"/>
              <a:gd name="connsiteY60" fmla="*/ 797296 h 5372344"/>
              <a:gd name="connsiteX61" fmla="*/ 3646047 w 4826000"/>
              <a:gd name="connsiteY61" fmla="*/ 1071807 h 5372344"/>
              <a:gd name="connsiteX62" fmla="*/ 3641095 w 4826000"/>
              <a:gd name="connsiteY62" fmla="*/ 1084125 h 5372344"/>
              <a:gd name="connsiteX63" fmla="*/ 3646382 w 4826000"/>
              <a:gd name="connsiteY63" fmla="*/ 1080447 h 5372344"/>
              <a:gd name="connsiteX64" fmla="*/ 3640359 w 4826000"/>
              <a:gd name="connsiteY64" fmla="*/ 1119357 h 5372344"/>
              <a:gd name="connsiteX65" fmla="*/ 3691566 w 4826000"/>
              <a:gd name="connsiteY65" fmla="*/ 1298554 h 5372344"/>
              <a:gd name="connsiteX66" fmla="*/ 4100557 w 4826000"/>
              <a:gd name="connsiteY66" fmla="*/ 1184015 h 5372344"/>
              <a:gd name="connsiteX67" fmla="*/ 4132449 w 4826000"/>
              <a:gd name="connsiteY67" fmla="*/ 1156382 h 5372344"/>
              <a:gd name="connsiteX68" fmla="*/ 4108504 w 4826000"/>
              <a:gd name="connsiteY68" fmla="*/ 1174363 h 5372344"/>
              <a:gd name="connsiteX69" fmla="*/ 3809109 w 4826000"/>
              <a:gd name="connsiteY69" fmla="*/ 1238441 h 5372344"/>
              <a:gd name="connsiteX70" fmla="*/ 3798552 w 4826000"/>
              <a:gd name="connsiteY70" fmla="*/ 963930 h 5372344"/>
              <a:gd name="connsiteX71" fmla="*/ 3803504 w 4826000"/>
              <a:gd name="connsiteY71" fmla="*/ 951612 h 5372344"/>
              <a:gd name="connsiteX72" fmla="*/ 3798216 w 4826000"/>
              <a:gd name="connsiteY72" fmla="*/ 955290 h 5372344"/>
              <a:gd name="connsiteX73" fmla="*/ 3804240 w 4826000"/>
              <a:gd name="connsiteY73" fmla="*/ 916380 h 5372344"/>
              <a:gd name="connsiteX74" fmla="*/ 3753032 w 4826000"/>
              <a:gd name="connsiteY74" fmla="*/ 737183 h 5372344"/>
              <a:gd name="connsiteX75" fmla="*/ 3677143 w 4826000"/>
              <a:gd name="connsiteY75" fmla="*/ 708040 h 5372344"/>
              <a:gd name="connsiteX76" fmla="*/ 2875424 w 4826000"/>
              <a:gd name="connsiteY76" fmla="*/ 153316 h 5372344"/>
              <a:gd name="connsiteX77" fmla="*/ 2646030 w 4826000"/>
              <a:gd name="connsiteY77" fmla="*/ 406756 h 5372344"/>
              <a:gd name="connsiteX78" fmla="*/ 2632947 w 4826000"/>
              <a:gd name="connsiteY78" fmla="*/ 440649 h 5372344"/>
              <a:gd name="connsiteX79" fmla="*/ 2643876 w 4826000"/>
              <a:gd name="connsiteY79" fmla="*/ 417305 h 5372344"/>
              <a:gd name="connsiteX80" fmla="*/ 2844756 w 4826000"/>
              <a:gd name="connsiteY80" fmla="*/ 247614 h 5372344"/>
              <a:gd name="connsiteX81" fmla="*/ 2962448 w 4826000"/>
              <a:gd name="connsiteY81" fmla="*/ 452023 h 5372344"/>
              <a:gd name="connsiteX82" fmla="*/ 2963625 w 4826000"/>
              <a:gd name="connsiteY82" fmla="*/ 463388 h 5372344"/>
              <a:gd name="connsiteX83" fmla="*/ 2966155 w 4826000"/>
              <a:gd name="connsiteY83" fmla="*/ 458455 h 5372344"/>
              <a:gd name="connsiteX84" fmla="*/ 2977148 w 4826000"/>
              <a:gd name="connsiteY84" fmla="*/ 490468 h 5372344"/>
              <a:gd name="connsiteX85" fmla="*/ 3087500 w 4826000"/>
              <a:gd name="connsiteY85" fmla="*/ 605995 h 5372344"/>
              <a:gd name="connsiteX86" fmla="*/ 3351122 w 4826000"/>
              <a:gd name="connsiteY86" fmla="*/ 353660 h 5372344"/>
              <a:gd name="connsiteX87" fmla="*/ 3364206 w 4826000"/>
              <a:gd name="connsiteY87" fmla="*/ 319767 h 5372344"/>
              <a:gd name="connsiteX88" fmla="*/ 3353277 w 4826000"/>
              <a:gd name="connsiteY88" fmla="*/ 343111 h 5372344"/>
              <a:gd name="connsiteX89" fmla="*/ 3152397 w 4826000"/>
              <a:gd name="connsiteY89" fmla="*/ 512802 h 5372344"/>
              <a:gd name="connsiteX90" fmla="*/ 3034704 w 4826000"/>
              <a:gd name="connsiteY90" fmla="*/ 308393 h 5372344"/>
              <a:gd name="connsiteX91" fmla="*/ 3033528 w 4826000"/>
              <a:gd name="connsiteY91" fmla="*/ 297028 h 5372344"/>
              <a:gd name="connsiteX92" fmla="*/ 3030998 w 4826000"/>
              <a:gd name="connsiteY92" fmla="*/ 301961 h 5372344"/>
              <a:gd name="connsiteX93" fmla="*/ 3020004 w 4826000"/>
              <a:gd name="connsiteY93" fmla="*/ 269948 h 5372344"/>
              <a:gd name="connsiteX94" fmla="*/ 2909652 w 4826000"/>
              <a:gd name="connsiteY94" fmla="*/ 154421 h 5372344"/>
              <a:gd name="connsiteX95" fmla="*/ 2875424 w 4826000"/>
              <a:gd name="connsiteY95" fmla="*/ 153316 h 5372344"/>
              <a:gd name="connsiteX96" fmla="*/ 2355833 w 4826000"/>
              <a:gd name="connsiteY96" fmla="*/ 67225 h 5372344"/>
              <a:gd name="connsiteX97" fmla="*/ 2356123 w 4826000"/>
              <a:gd name="connsiteY97" fmla="*/ 84578 h 5372344"/>
              <a:gd name="connsiteX98" fmla="*/ 2276570 w 4826000"/>
              <a:gd name="connsiteY98" fmla="*/ 251429 h 5372344"/>
              <a:gd name="connsiteX99" fmla="*/ 2130533 w 4826000"/>
              <a:gd name="connsiteY99" fmla="*/ 171028 h 5372344"/>
              <a:gd name="connsiteX100" fmla="*/ 2126022 w 4826000"/>
              <a:gd name="connsiteY100" fmla="*/ 164758 h 5372344"/>
              <a:gd name="connsiteX101" fmla="*/ 2125935 w 4826000"/>
              <a:gd name="connsiteY101" fmla="*/ 168499 h 5372344"/>
              <a:gd name="connsiteX102" fmla="*/ 2108066 w 4826000"/>
              <a:gd name="connsiteY102" fmla="*/ 153414 h 5372344"/>
              <a:gd name="connsiteX103" fmla="*/ 1996052 w 4826000"/>
              <a:gd name="connsiteY103" fmla="*/ 122669 h 5372344"/>
              <a:gd name="connsiteX104" fmla="*/ 1901352 w 4826000"/>
              <a:gd name="connsiteY104" fmla="*/ 359017 h 5372344"/>
              <a:gd name="connsiteX105" fmla="*/ 1903645 w 4826000"/>
              <a:gd name="connsiteY105" fmla="*/ 383277 h 5372344"/>
              <a:gd name="connsiteX106" fmla="*/ 1903355 w 4826000"/>
              <a:gd name="connsiteY106" fmla="*/ 365925 h 5372344"/>
              <a:gd name="connsiteX107" fmla="*/ 1982909 w 4826000"/>
              <a:gd name="connsiteY107" fmla="*/ 199073 h 5372344"/>
              <a:gd name="connsiteX108" fmla="*/ 2128946 w 4826000"/>
              <a:gd name="connsiteY108" fmla="*/ 279474 h 5372344"/>
              <a:gd name="connsiteX109" fmla="*/ 2133456 w 4826000"/>
              <a:gd name="connsiteY109" fmla="*/ 285744 h 5372344"/>
              <a:gd name="connsiteX110" fmla="*/ 2133543 w 4826000"/>
              <a:gd name="connsiteY110" fmla="*/ 282003 h 5372344"/>
              <a:gd name="connsiteX111" fmla="*/ 2151412 w 4826000"/>
              <a:gd name="connsiteY111" fmla="*/ 297089 h 5372344"/>
              <a:gd name="connsiteX112" fmla="*/ 2263427 w 4826000"/>
              <a:gd name="connsiteY112" fmla="*/ 327833 h 5372344"/>
              <a:gd name="connsiteX113" fmla="*/ 2358127 w 4826000"/>
              <a:gd name="connsiteY113" fmla="*/ 91485 h 5372344"/>
              <a:gd name="connsiteX114" fmla="*/ 2316050 w 4826000"/>
              <a:gd name="connsiteY114" fmla="*/ 0 h 5372344"/>
              <a:gd name="connsiteX115" fmla="*/ 4826000 w 4826000"/>
              <a:gd name="connsiteY115" fmla="*/ 2686172 h 5372344"/>
              <a:gd name="connsiteX116" fmla="*/ 2316050 w 4826000"/>
              <a:gd name="connsiteY116" fmla="*/ 5372344 h 5372344"/>
              <a:gd name="connsiteX117" fmla="*/ 2155642 w 4826000"/>
              <a:gd name="connsiteY117" fmla="*/ 5363675 h 5372344"/>
              <a:gd name="connsiteX118" fmla="*/ 2262478 w 4826000"/>
              <a:gd name="connsiteY118" fmla="*/ 5345269 h 5372344"/>
              <a:gd name="connsiteX119" fmla="*/ 3986644 w 4826000"/>
              <a:gd name="connsiteY119" fmla="*/ 2957203 h 5372344"/>
              <a:gd name="connsiteX120" fmla="*/ 1827294 w 4826000"/>
              <a:gd name="connsiteY120" fmla="*/ 519614 h 5372344"/>
              <a:gd name="connsiteX121" fmla="*/ 66332 w 4826000"/>
              <a:gd name="connsiteY121" fmla="*/ 1546115 h 5372344"/>
              <a:gd name="connsiteX122" fmla="*/ 0 w 4826000"/>
              <a:gd name="connsiteY122" fmla="*/ 1671099 h 5372344"/>
              <a:gd name="connsiteX123" fmla="*/ 66989 w 4826000"/>
              <a:gd name="connsiteY123" fmla="*/ 1492344 h 5372344"/>
              <a:gd name="connsiteX124" fmla="*/ 2316050 w 4826000"/>
              <a:gd name="connsiteY124" fmla="*/ 0 h 5372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Lst>
            <a:rect l="l" t="t" r="r" b="b"/>
            <a:pathLst>
              <a:path w="4826000" h="5372344">
                <a:moveTo>
                  <a:pt x="4047248" y="3700677"/>
                </a:moveTo>
                <a:lnTo>
                  <a:pt x="4066425" y="3712261"/>
                </a:lnTo>
                <a:cubicBezTo>
                  <a:pt x="4160251" y="3775146"/>
                  <a:pt x="4212031" y="3849507"/>
                  <a:pt x="4194356" y="3912018"/>
                </a:cubicBezTo>
                <a:cubicBezTo>
                  <a:pt x="4178040" y="3969720"/>
                  <a:pt x="4106019" y="4005034"/>
                  <a:pt x="4006266" y="4013620"/>
                </a:cubicBezTo>
                <a:lnTo>
                  <a:pt x="3996315" y="4014162"/>
                </a:lnTo>
                <a:lnTo>
                  <a:pt x="4000347" y="4016820"/>
                </a:lnTo>
                <a:lnTo>
                  <a:pt x="3971593" y="4025654"/>
                </a:lnTo>
                <a:cubicBezTo>
                  <a:pt x="3913668" y="4046488"/>
                  <a:pt x="3873789" y="4080072"/>
                  <a:pt x="3861146" y="4124786"/>
                </a:cubicBezTo>
                <a:cubicBezTo>
                  <a:pt x="3837176" y="4209557"/>
                  <a:pt x="3917550" y="4311508"/>
                  <a:pt x="4054698" y="4388439"/>
                </a:cubicBezTo>
                <a:lnTo>
                  <a:pt x="4082805" y="4402610"/>
                </a:lnTo>
                <a:lnTo>
                  <a:pt x="4063627" y="4391025"/>
                </a:lnTo>
                <a:cubicBezTo>
                  <a:pt x="3969801" y="4328140"/>
                  <a:pt x="3918022" y="4253780"/>
                  <a:pt x="3935697" y="4191269"/>
                </a:cubicBezTo>
                <a:cubicBezTo>
                  <a:pt x="3952013" y="4133567"/>
                  <a:pt x="4024033" y="4098252"/>
                  <a:pt x="4123787" y="4089667"/>
                </a:cubicBezTo>
                <a:lnTo>
                  <a:pt x="4133737" y="4089125"/>
                </a:lnTo>
                <a:lnTo>
                  <a:pt x="4129706" y="4086467"/>
                </a:lnTo>
                <a:lnTo>
                  <a:pt x="4158460" y="4077632"/>
                </a:lnTo>
                <a:cubicBezTo>
                  <a:pt x="4216385" y="4056798"/>
                  <a:pt x="4256264" y="4023214"/>
                  <a:pt x="4268907" y="3978500"/>
                </a:cubicBezTo>
                <a:cubicBezTo>
                  <a:pt x="4292876" y="3893730"/>
                  <a:pt x="4212502" y="3791779"/>
                  <a:pt x="4075354" y="3714847"/>
                </a:cubicBezTo>
                <a:close/>
                <a:moveTo>
                  <a:pt x="4272171" y="2659714"/>
                </a:moveTo>
                <a:lnTo>
                  <a:pt x="4301231" y="2666938"/>
                </a:lnTo>
                <a:cubicBezTo>
                  <a:pt x="4445679" y="2709558"/>
                  <a:pt x="4539907" y="2779568"/>
                  <a:pt x="4539907" y="2858710"/>
                </a:cubicBezTo>
                <a:cubicBezTo>
                  <a:pt x="4539907" y="2931764"/>
                  <a:pt x="4459618" y="2997037"/>
                  <a:pt x="4333654" y="3040168"/>
                </a:cubicBezTo>
                <a:lnTo>
                  <a:pt x="4320974" y="3044102"/>
                </a:lnTo>
                <a:lnTo>
                  <a:pt x="4327165" y="3045882"/>
                </a:lnTo>
                <a:lnTo>
                  <a:pt x="4293183" y="3065770"/>
                </a:lnTo>
                <a:cubicBezTo>
                  <a:pt x="4225838" y="3109395"/>
                  <a:pt x="4186515" y="3161986"/>
                  <a:pt x="4186515" y="3218596"/>
                </a:cubicBezTo>
                <a:cubicBezTo>
                  <a:pt x="4186515" y="3325919"/>
                  <a:pt x="4327849" y="3418796"/>
                  <a:pt x="4533507" y="3463523"/>
                </a:cubicBezTo>
                <a:lnTo>
                  <a:pt x="4575070" y="3470818"/>
                </a:lnTo>
                <a:lnTo>
                  <a:pt x="4546009" y="3463594"/>
                </a:lnTo>
                <a:cubicBezTo>
                  <a:pt x="4401562" y="3420975"/>
                  <a:pt x="4307333" y="3350964"/>
                  <a:pt x="4307333" y="3271822"/>
                </a:cubicBezTo>
                <a:cubicBezTo>
                  <a:pt x="4307333" y="3198769"/>
                  <a:pt x="4387622" y="3133495"/>
                  <a:pt x="4513586" y="3090364"/>
                </a:cubicBezTo>
                <a:lnTo>
                  <a:pt x="4526266" y="3086430"/>
                </a:lnTo>
                <a:lnTo>
                  <a:pt x="4520076" y="3084650"/>
                </a:lnTo>
                <a:lnTo>
                  <a:pt x="4554058" y="3064762"/>
                </a:lnTo>
                <a:cubicBezTo>
                  <a:pt x="4621402" y="3021137"/>
                  <a:pt x="4660725" y="2968546"/>
                  <a:pt x="4660725" y="2911936"/>
                </a:cubicBezTo>
                <a:cubicBezTo>
                  <a:pt x="4660725" y="2804613"/>
                  <a:pt x="4519391" y="2711736"/>
                  <a:pt x="4313734" y="2667010"/>
                </a:cubicBezTo>
                <a:close/>
                <a:moveTo>
                  <a:pt x="4212748" y="1531331"/>
                </a:moveTo>
                <a:cubicBezTo>
                  <a:pt x="4113268" y="1538021"/>
                  <a:pt x="3982329" y="1592412"/>
                  <a:pt x="3843518" y="1684395"/>
                </a:cubicBezTo>
                <a:lnTo>
                  <a:pt x="3800017" y="1715547"/>
                </a:lnTo>
                <a:lnTo>
                  <a:pt x="3832118" y="1695481"/>
                </a:lnTo>
                <a:cubicBezTo>
                  <a:pt x="3997004" y="1601164"/>
                  <a:pt x="4138064" y="1573737"/>
                  <a:pt x="4200875" y="1637676"/>
                </a:cubicBezTo>
                <a:cubicBezTo>
                  <a:pt x="4258854" y="1696696"/>
                  <a:pt x="4237809" y="1820994"/>
                  <a:pt x="4157750" y="1968114"/>
                </a:cubicBezTo>
                <a:lnTo>
                  <a:pt x="4149367" y="1982595"/>
                </a:lnTo>
                <a:lnTo>
                  <a:pt x="4156396" y="1978515"/>
                </a:lnTo>
                <a:lnTo>
                  <a:pt x="4141348" y="2024871"/>
                </a:lnTo>
                <a:cubicBezTo>
                  <a:pt x="4114867" y="2120142"/>
                  <a:pt x="4120927" y="2197679"/>
                  <a:pt x="4165855" y="2243414"/>
                </a:cubicBezTo>
                <a:cubicBezTo>
                  <a:pt x="4251032" y="2330121"/>
                  <a:pt x="4452980" y="2279182"/>
                  <a:pt x="4675076" y="2132009"/>
                </a:cubicBezTo>
                <a:lnTo>
                  <a:pt x="4718577" y="2100857"/>
                </a:lnTo>
                <a:lnTo>
                  <a:pt x="4686477" y="2120923"/>
                </a:lnTo>
                <a:cubicBezTo>
                  <a:pt x="4521590" y="2215240"/>
                  <a:pt x="4380530" y="2242667"/>
                  <a:pt x="4317720" y="2178728"/>
                </a:cubicBezTo>
                <a:cubicBezTo>
                  <a:pt x="4259741" y="2119708"/>
                  <a:pt x="4280785" y="1995410"/>
                  <a:pt x="4360845" y="1848290"/>
                </a:cubicBezTo>
                <a:lnTo>
                  <a:pt x="4369227" y="1833810"/>
                </a:lnTo>
                <a:lnTo>
                  <a:pt x="4362198" y="1837889"/>
                </a:lnTo>
                <a:lnTo>
                  <a:pt x="4377247" y="1791533"/>
                </a:lnTo>
                <a:cubicBezTo>
                  <a:pt x="4403727" y="1696263"/>
                  <a:pt x="4397668" y="1618725"/>
                  <a:pt x="4352739" y="1572990"/>
                </a:cubicBezTo>
                <a:cubicBezTo>
                  <a:pt x="4320798" y="1540475"/>
                  <a:pt x="4272436" y="1527317"/>
                  <a:pt x="4212748" y="1531331"/>
                </a:cubicBezTo>
                <a:close/>
                <a:moveTo>
                  <a:pt x="3677143" y="708040"/>
                </a:moveTo>
                <a:cubicBezTo>
                  <a:pt x="3588963" y="699958"/>
                  <a:pt x="3467418" y="753260"/>
                  <a:pt x="3344042" y="851722"/>
                </a:cubicBezTo>
                <a:lnTo>
                  <a:pt x="3312149" y="879354"/>
                </a:lnTo>
                <a:lnTo>
                  <a:pt x="3336095" y="861374"/>
                </a:lnTo>
                <a:cubicBezTo>
                  <a:pt x="3460326" y="776238"/>
                  <a:pt x="3574105" y="747342"/>
                  <a:pt x="3635489" y="797296"/>
                </a:cubicBezTo>
                <a:cubicBezTo>
                  <a:pt x="3692151" y="843407"/>
                  <a:pt x="3692101" y="946882"/>
                  <a:pt x="3646047" y="1071807"/>
                </a:cubicBezTo>
                <a:lnTo>
                  <a:pt x="3641095" y="1084125"/>
                </a:lnTo>
                <a:lnTo>
                  <a:pt x="3646382" y="1080447"/>
                </a:lnTo>
                <a:lnTo>
                  <a:pt x="3640359" y="1119357"/>
                </a:lnTo>
                <a:cubicBezTo>
                  <a:pt x="3631688" y="1199127"/>
                  <a:pt x="3647658" y="1262822"/>
                  <a:pt x="3691566" y="1298554"/>
                </a:cubicBezTo>
                <a:cubicBezTo>
                  <a:pt x="3774809" y="1366295"/>
                  <a:pt x="3936055" y="1315297"/>
                  <a:pt x="4100557" y="1184015"/>
                </a:cubicBezTo>
                <a:lnTo>
                  <a:pt x="4132449" y="1156382"/>
                </a:lnTo>
                <a:lnTo>
                  <a:pt x="4108504" y="1174363"/>
                </a:lnTo>
                <a:cubicBezTo>
                  <a:pt x="3984272" y="1259499"/>
                  <a:pt x="3870494" y="1288394"/>
                  <a:pt x="3809109" y="1238441"/>
                </a:cubicBezTo>
                <a:cubicBezTo>
                  <a:pt x="3752447" y="1192329"/>
                  <a:pt x="3752498" y="1088855"/>
                  <a:pt x="3798552" y="963930"/>
                </a:cubicBezTo>
                <a:lnTo>
                  <a:pt x="3803504" y="951612"/>
                </a:lnTo>
                <a:lnTo>
                  <a:pt x="3798216" y="955290"/>
                </a:lnTo>
                <a:lnTo>
                  <a:pt x="3804240" y="916380"/>
                </a:lnTo>
                <a:cubicBezTo>
                  <a:pt x="3812911" y="836610"/>
                  <a:pt x="3796940" y="772915"/>
                  <a:pt x="3753032" y="737183"/>
                </a:cubicBezTo>
                <a:cubicBezTo>
                  <a:pt x="3732222" y="720248"/>
                  <a:pt x="3706536" y="710734"/>
                  <a:pt x="3677143" y="708040"/>
                </a:cubicBezTo>
                <a:close/>
                <a:moveTo>
                  <a:pt x="2875424" y="153316"/>
                </a:moveTo>
                <a:cubicBezTo>
                  <a:pt x="2794671" y="163518"/>
                  <a:pt x="2709011" y="261271"/>
                  <a:pt x="2646030" y="406756"/>
                </a:cubicBezTo>
                <a:lnTo>
                  <a:pt x="2632947" y="440649"/>
                </a:lnTo>
                <a:lnTo>
                  <a:pt x="2643876" y="417305"/>
                </a:lnTo>
                <a:cubicBezTo>
                  <a:pt x="2703832" y="302387"/>
                  <a:pt x="2778356" y="234445"/>
                  <a:pt x="2844756" y="247614"/>
                </a:cubicBezTo>
                <a:cubicBezTo>
                  <a:pt x="2906048" y="259770"/>
                  <a:pt x="2947362" y="338448"/>
                  <a:pt x="2962448" y="452023"/>
                </a:cubicBezTo>
                <a:lnTo>
                  <a:pt x="2963625" y="463388"/>
                </a:lnTo>
                <a:lnTo>
                  <a:pt x="2966155" y="458455"/>
                </a:lnTo>
                <a:lnTo>
                  <a:pt x="2977148" y="490468"/>
                </a:lnTo>
                <a:cubicBezTo>
                  <a:pt x="3002468" y="554610"/>
                  <a:pt x="3040005" y="596575"/>
                  <a:pt x="3087500" y="605995"/>
                </a:cubicBezTo>
                <a:cubicBezTo>
                  <a:pt x="3177545" y="623854"/>
                  <a:pt x="3279145" y="519928"/>
                  <a:pt x="3351122" y="353660"/>
                </a:cubicBezTo>
                <a:lnTo>
                  <a:pt x="3364206" y="319767"/>
                </a:lnTo>
                <a:lnTo>
                  <a:pt x="3353277" y="343111"/>
                </a:lnTo>
                <a:cubicBezTo>
                  <a:pt x="3293321" y="458029"/>
                  <a:pt x="3218797" y="525971"/>
                  <a:pt x="3152397" y="512802"/>
                </a:cubicBezTo>
                <a:cubicBezTo>
                  <a:pt x="3091105" y="500646"/>
                  <a:pt x="3049790" y="421967"/>
                  <a:pt x="3034704" y="308393"/>
                </a:cubicBezTo>
                <a:lnTo>
                  <a:pt x="3033528" y="297028"/>
                </a:lnTo>
                <a:lnTo>
                  <a:pt x="3030998" y="301961"/>
                </a:lnTo>
                <a:lnTo>
                  <a:pt x="3020004" y="269948"/>
                </a:lnTo>
                <a:cubicBezTo>
                  <a:pt x="2994684" y="205806"/>
                  <a:pt x="2957148" y="163840"/>
                  <a:pt x="2909652" y="154421"/>
                </a:cubicBezTo>
                <a:cubicBezTo>
                  <a:pt x="2898397" y="152188"/>
                  <a:pt x="2886961" y="151859"/>
                  <a:pt x="2875424" y="153316"/>
                </a:cubicBezTo>
                <a:close/>
                <a:moveTo>
                  <a:pt x="2355833" y="67225"/>
                </a:moveTo>
                <a:lnTo>
                  <a:pt x="2356123" y="84578"/>
                </a:lnTo>
                <a:cubicBezTo>
                  <a:pt x="2353412" y="172064"/>
                  <a:pt x="2325531" y="236889"/>
                  <a:pt x="2276570" y="251429"/>
                </a:cubicBezTo>
                <a:cubicBezTo>
                  <a:pt x="2231375" y="264851"/>
                  <a:pt x="2177845" y="232567"/>
                  <a:pt x="2130533" y="171028"/>
                </a:cubicBezTo>
                <a:lnTo>
                  <a:pt x="2126022" y="164758"/>
                </a:lnTo>
                <a:lnTo>
                  <a:pt x="2125935" y="168499"/>
                </a:lnTo>
                <a:lnTo>
                  <a:pt x="2108066" y="153414"/>
                </a:lnTo>
                <a:cubicBezTo>
                  <a:pt x="2070049" y="124291"/>
                  <a:pt x="2031074" y="112268"/>
                  <a:pt x="1996052" y="122669"/>
                </a:cubicBezTo>
                <a:cubicBezTo>
                  <a:pt x="1929656" y="142387"/>
                  <a:pt x="1895343" y="237389"/>
                  <a:pt x="1901352" y="359017"/>
                </a:cubicBezTo>
                <a:lnTo>
                  <a:pt x="1903645" y="383277"/>
                </a:lnTo>
                <a:lnTo>
                  <a:pt x="1903355" y="365925"/>
                </a:lnTo>
                <a:cubicBezTo>
                  <a:pt x="1906067" y="278438"/>
                  <a:pt x="1933947" y="213613"/>
                  <a:pt x="1982909" y="199073"/>
                </a:cubicBezTo>
                <a:cubicBezTo>
                  <a:pt x="2028104" y="185651"/>
                  <a:pt x="2081634" y="217935"/>
                  <a:pt x="2128946" y="279474"/>
                </a:cubicBezTo>
                <a:lnTo>
                  <a:pt x="2133456" y="285744"/>
                </a:lnTo>
                <a:lnTo>
                  <a:pt x="2133543" y="282003"/>
                </a:lnTo>
                <a:lnTo>
                  <a:pt x="2151412" y="297089"/>
                </a:lnTo>
                <a:cubicBezTo>
                  <a:pt x="2189430" y="326211"/>
                  <a:pt x="2228405" y="338234"/>
                  <a:pt x="2263427" y="327833"/>
                </a:cubicBezTo>
                <a:cubicBezTo>
                  <a:pt x="2329823" y="308116"/>
                  <a:pt x="2364136" y="213113"/>
                  <a:pt x="2358127" y="91485"/>
                </a:cubicBezTo>
                <a:close/>
                <a:moveTo>
                  <a:pt x="2316050" y="0"/>
                </a:moveTo>
                <a:cubicBezTo>
                  <a:pt x="3702257" y="0"/>
                  <a:pt x="4826000" y="1202640"/>
                  <a:pt x="4826000" y="2686172"/>
                </a:cubicBezTo>
                <a:cubicBezTo>
                  <a:pt x="4826000" y="4169704"/>
                  <a:pt x="3702257" y="5372344"/>
                  <a:pt x="2316050" y="5372344"/>
                </a:cubicBezTo>
                <a:lnTo>
                  <a:pt x="2155642" y="5363675"/>
                </a:lnTo>
                <a:lnTo>
                  <a:pt x="2262478" y="5345269"/>
                </a:lnTo>
                <a:cubicBezTo>
                  <a:pt x="3246459" y="5117974"/>
                  <a:pt x="3986644" y="4135164"/>
                  <a:pt x="3986644" y="2957203"/>
                </a:cubicBezTo>
                <a:cubicBezTo>
                  <a:pt x="3986644" y="1610958"/>
                  <a:pt x="3019870" y="519614"/>
                  <a:pt x="1827294" y="519614"/>
                </a:cubicBezTo>
                <a:cubicBezTo>
                  <a:pt x="1100570" y="519614"/>
                  <a:pt x="457691" y="924873"/>
                  <a:pt x="66332" y="1546115"/>
                </a:cubicBezTo>
                <a:lnTo>
                  <a:pt x="0" y="1671099"/>
                </a:lnTo>
                <a:lnTo>
                  <a:pt x="66989" y="1492344"/>
                </a:lnTo>
                <a:cubicBezTo>
                  <a:pt x="477696" y="607852"/>
                  <a:pt x="1330545" y="0"/>
                  <a:pt x="2316050" y="0"/>
                </a:cubicBezTo>
                <a:close/>
              </a:path>
            </a:pathLst>
          </a:custGeom>
          <a:gradFill>
            <a:gsLst>
              <a:gs pos="0">
                <a:srgbClr val="FFFFFF"/>
              </a:gs>
              <a:gs pos="7001">
                <a:srgbClr val="E6E6E6"/>
              </a:gs>
              <a:gs pos="32001">
                <a:srgbClr val="7D8496">
                  <a:lumMod val="60000"/>
                  <a:lumOff val="40000"/>
                </a:srgbClr>
              </a:gs>
              <a:gs pos="47000">
                <a:srgbClr val="E6E6E6"/>
              </a:gs>
              <a:gs pos="85001">
                <a:srgbClr val="7D8496">
                  <a:lumMod val="45000"/>
                  <a:lumOff val="55000"/>
                </a:srgbClr>
              </a:gs>
              <a:gs pos="100000">
                <a:srgbClr val="E6E6E6"/>
              </a:gs>
            </a:gsLst>
            <a:lin ang="5400000" scaled="0"/>
          </a:gradFill>
          <a:ln>
            <a:noFill/>
          </a:ln>
          <a:scene3d>
            <a:camera prst="orthographicFront"/>
            <a:lightRig rig="morning"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20" name="Forma libre 28"/>
          <p:cNvSpPr/>
          <p:nvPr/>
        </p:nvSpPr>
        <p:spPr>
          <a:xfrm rot="20267491" flipH="1">
            <a:off x="7886280" y="2284146"/>
            <a:ext cx="1123841" cy="1501331"/>
          </a:xfrm>
          <a:custGeom>
            <a:avLst/>
            <a:gdLst>
              <a:gd name="connsiteX0" fmla="*/ 4047248 w 4826000"/>
              <a:gd name="connsiteY0" fmla="*/ 3700677 h 5372344"/>
              <a:gd name="connsiteX1" fmla="*/ 4066425 w 4826000"/>
              <a:gd name="connsiteY1" fmla="*/ 3712261 h 5372344"/>
              <a:gd name="connsiteX2" fmla="*/ 4194356 w 4826000"/>
              <a:gd name="connsiteY2" fmla="*/ 3912018 h 5372344"/>
              <a:gd name="connsiteX3" fmla="*/ 4006266 w 4826000"/>
              <a:gd name="connsiteY3" fmla="*/ 4013620 h 5372344"/>
              <a:gd name="connsiteX4" fmla="*/ 3996315 w 4826000"/>
              <a:gd name="connsiteY4" fmla="*/ 4014162 h 5372344"/>
              <a:gd name="connsiteX5" fmla="*/ 4000347 w 4826000"/>
              <a:gd name="connsiteY5" fmla="*/ 4016820 h 5372344"/>
              <a:gd name="connsiteX6" fmla="*/ 3971593 w 4826000"/>
              <a:gd name="connsiteY6" fmla="*/ 4025654 h 5372344"/>
              <a:gd name="connsiteX7" fmla="*/ 3861146 w 4826000"/>
              <a:gd name="connsiteY7" fmla="*/ 4124786 h 5372344"/>
              <a:gd name="connsiteX8" fmla="*/ 4054698 w 4826000"/>
              <a:gd name="connsiteY8" fmla="*/ 4388439 h 5372344"/>
              <a:gd name="connsiteX9" fmla="*/ 4082805 w 4826000"/>
              <a:gd name="connsiteY9" fmla="*/ 4402610 h 5372344"/>
              <a:gd name="connsiteX10" fmla="*/ 4063627 w 4826000"/>
              <a:gd name="connsiteY10" fmla="*/ 4391025 h 5372344"/>
              <a:gd name="connsiteX11" fmla="*/ 3935697 w 4826000"/>
              <a:gd name="connsiteY11" fmla="*/ 4191269 h 5372344"/>
              <a:gd name="connsiteX12" fmla="*/ 4123787 w 4826000"/>
              <a:gd name="connsiteY12" fmla="*/ 4089667 h 5372344"/>
              <a:gd name="connsiteX13" fmla="*/ 4133737 w 4826000"/>
              <a:gd name="connsiteY13" fmla="*/ 4089125 h 5372344"/>
              <a:gd name="connsiteX14" fmla="*/ 4129706 w 4826000"/>
              <a:gd name="connsiteY14" fmla="*/ 4086467 h 5372344"/>
              <a:gd name="connsiteX15" fmla="*/ 4158460 w 4826000"/>
              <a:gd name="connsiteY15" fmla="*/ 4077632 h 5372344"/>
              <a:gd name="connsiteX16" fmla="*/ 4268907 w 4826000"/>
              <a:gd name="connsiteY16" fmla="*/ 3978500 h 5372344"/>
              <a:gd name="connsiteX17" fmla="*/ 4075354 w 4826000"/>
              <a:gd name="connsiteY17" fmla="*/ 3714847 h 5372344"/>
              <a:gd name="connsiteX18" fmla="*/ 4272171 w 4826000"/>
              <a:gd name="connsiteY18" fmla="*/ 2659714 h 5372344"/>
              <a:gd name="connsiteX19" fmla="*/ 4301231 w 4826000"/>
              <a:gd name="connsiteY19" fmla="*/ 2666938 h 5372344"/>
              <a:gd name="connsiteX20" fmla="*/ 4539907 w 4826000"/>
              <a:gd name="connsiteY20" fmla="*/ 2858710 h 5372344"/>
              <a:gd name="connsiteX21" fmla="*/ 4333654 w 4826000"/>
              <a:gd name="connsiteY21" fmla="*/ 3040168 h 5372344"/>
              <a:gd name="connsiteX22" fmla="*/ 4320974 w 4826000"/>
              <a:gd name="connsiteY22" fmla="*/ 3044102 h 5372344"/>
              <a:gd name="connsiteX23" fmla="*/ 4327165 w 4826000"/>
              <a:gd name="connsiteY23" fmla="*/ 3045882 h 5372344"/>
              <a:gd name="connsiteX24" fmla="*/ 4293183 w 4826000"/>
              <a:gd name="connsiteY24" fmla="*/ 3065770 h 5372344"/>
              <a:gd name="connsiteX25" fmla="*/ 4186515 w 4826000"/>
              <a:gd name="connsiteY25" fmla="*/ 3218596 h 5372344"/>
              <a:gd name="connsiteX26" fmla="*/ 4533507 w 4826000"/>
              <a:gd name="connsiteY26" fmla="*/ 3463523 h 5372344"/>
              <a:gd name="connsiteX27" fmla="*/ 4575070 w 4826000"/>
              <a:gd name="connsiteY27" fmla="*/ 3470818 h 5372344"/>
              <a:gd name="connsiteX28" fmla="*/ 4546009 w 4826000"/>
              <a:gd name="connsiteY28" fmla="*/ 3463594 h 5372344"/>
              <a:gd name="connsiteX29" fmla="*/ 4307333 w 4826000"/>
              <a:gd name="connsiteY29" fmla="*/ 3271822 h 5372344"/>
              <a:gd name="connsiteX30" fmla="*/ 4513586 w 4826000"/>
              <a:gd name="connsiteY30" fmla="*/ 3090364 h 5372344"/>
              <a:gd name="connsiteX31" fmla="*/ 4526266 w 4826000"/>
              <a:gd name="connsiteY31" fmla="*/ 3086430 h 5372344"/>
              <a:gd name="connsiteX32" fmla="*/ 4520076 w 4826000"/>
              <a:gd name="connsiteY32" fmla="*/ 3084650 h 5372344"/>
              <a:gd name="connsiteX33" fmla="*/ 4554058 w 4826000"/>
              <a:gd name="connsiteY33" fmla="*/ 3064762 h 5372344"/>
              <a:gd name="connsiteX34" fmla="*/ 4660725 w 4826000"/>
              <a:gd name="connsiteY34" fmla="*/ 2911936 h 5372344"/>
              <a:gd name="connsiteX35" fmla="*/ 4313734 w 4826000"/>
              <a:gd name="connsiteY35" fmla="*/ 2667010 h 5372344"/>
              <a:gd name="connsiteX36" fmla="*/ 4212748 w 4826000"/>
              <a:gd name="connsiteY36" fmla="*/ 1531331 h 5372344"/>
              <a:gd name="connsiteX37" fmla="*/ 3843518 w 4826000"/>
              <a:gd name="connsiteY37" fmla="*/ 1684395 h 5372344"/>
              <a:gd name="connsiteX38" fmla="*/ 3800017 w 4826000"/>
              <a:gd name="connsiteY38" fmla="*/ 1715547 h 5372344"/>
              <a:gd name="connsiteX39" fmla="*/ 3832118 w 4826000"/>
              <a:gd name="connsiteY39" fmla="*/ 1695481 h 5372344"/>
              <a:gd name="connsiteX40" fmla="*/ 4200875 w 4826000"/>
              <a:gd name="connsiteY40" fmla="*/ 1637676 h 5372344"/>
              <a:gd name="connsiteX41" fmla="*/ 4157750 w 4826000"/>
              <a:gd name="connsiteY41" fmla="*/ 1968114 h 5372344"/>
              <a:gd name="connsiteX42" fmla="*/ 4149367 w 4826000"/>
              <a:gd name="connsiteY42" fmla="*/ 1982595 h 5372344"/>
              <a:gd name="connsiteX43" fmla="*/ 4156396 w 4826000"/>
              <a:gd name="connsiteY43" fmla="*/ 1978515 h 5372344"/>
              <a:gd name="connsiteX44" fmla="*/ 4141348 w 4826000"/>
              <a:gd name="connsiteY44" fmla="*/ 2024871 h 5372344"/>
              <a:gd name="connsiteX45" fmla="*/ 4165855 w 4826000"/>
              <a:gd name="connsiteY45" fmla="*/ 2243414 h 5372344"/>
              <a:gd name="connsiteX46" fmla="*/ 4675076 w 4826000"/>
              <a:gd name="connsiteY46" fmla="*/ 2132009 h 5372344"/>
              <a:gd name="connsiteX47" fmla="*/ 4718577 w 4826000"/>
              <a:gd name="connsiteY47" fmla="*/ 2100857 h 5372344"/>
              <a:gd name="connsiteX48" fmla="*/ 4686477 w 4826000"/>
              <a:gd name="connsiteY48" fmla="*/ 2120923 h 5372344"/>
              <a:gd name="connsiteX49" fmla="*/ 4317720 w 4826000"/>
              <a:gd name="connsiteY49" fmla="*/ 2178728 h 5372344"/>
              <a:gd name="connsiteX50" fmla="*/ 4360845 w 4826000"/>
              <a:gd name="connsiteY50" fmla="*/ 1848290 h 5372344"/>
              <a:gd name="connsiteX51" fmla="*/ 4369227 w 4826000"/>
              <a:gd name="connsiteY51" fmla="*/ 1833810 h 5372344"/>
              <a:gd name="connsiteX52" fmla="*/ 4362198 w 4826000"/>
              <a:gd name="connsiteY52" fmla="*/ 1837889 h 5372344"/>
              <a:gd name="connsiteX53" fmla="*/ 4377247 w 4826000"/>
              <a:gd name="connsiteY53" fmla="*/ 1791533 h 5372344"/>
              <a:gd name="connsiteX54" fmla="*/ 4352739 w 4826000"/>
              <a:gd name="connsiteY54" fmla="*/ 1572990 h 5372344"/>
              <a:gd name="connsiteX55" fmla="*/ 4212748 w 4826000"/>
              <a:gd name="connsiteY55" fmla="*/ 1531331 h 5372344"/>
              <a:gd name="connsiteX56" fmla="*/ 3677143 w 4826000"/>
              <a:gd name="connsiteY56" fmla="*/ 708040 h 5372344"/>
              <a:gd name="connsiteX57" fmla="*/ 3344042 w 4826000"/>
              <a:gd name="connsiteY57" fmla="*/ 851722 h 5372344"/>
              <a:gd name="connsiteX58" fmla="*/ 3312149 w 4826000"/>
              <a:gd name="connsiteY58" fmla="*/ 879354 h 5372344"/>
              <a:gd name="connsiteX59" fmla="*/ 3336095 w 4826000"/>
              <a:gd name="connsiteY59" fmla="*/ 861374 h 5372344"/>
              <a:gd name="connsiteX60" fmla="*/ 3635489 w 4826000"/>
              <a:gd name="connsiteY60" fmla="*/ 797296 h 5372344"/>
              <a:gd name="connsiteX61" fmla="*/ 3646047 w 4826000"/>
              <a:gd name="connsiteY61" fmla="*/ 1071807 h 5372344"/>
              <a:gd name="connsiteX62" fmla="*/ 3641095 w 4826000"/>
              <a:gd name="connsiteY62" fmla="*/ 1084125 h 5372344"/>
              <a:gd name="connsiteX63" fmla="*/ 3646382 w 4826000"/>
              <a:gd name="connsiteY63" fmla="*/ 1080447 h 5372344"/>
              <a:gd name="connsiteX64" fmla="*/ 3640359 w 4826000"/>
              <a:gd name="connsiteY64" fmla="*/ 1119357 h 5372344"/>
              <a:gd name="connsiteX65" fmla="*/ 3691566 w 4826000"/>
              <a:gd name="connsiteY65" fmla="*/ 1298554 h 5372344"/>
              <a:gd name="connsiteX66" fmla="*/ 4100557 w 4826000"/>
              <a:gd name="connsiteY66" fmla="*/ 1184015 h 5372344"/>
              <a:gd name="connsiteX67" fmla="*/ 4132449 w 4826000"/>
              <a:gd name="connsiteY67" fmla="*/ 1156382 h 5372344"/>
              <a:gd name="connsiteX68" fmla="*/ 4108504 w 4826000"/>
              <a:gd name="connsiteY68" fmla="*/ 1174363 h 5372344"/>
              <a:gd name="connsiteX69" fmla="*/ 3809109 w 4826000"/>
              <a:gd name="connsiteY69" fmla="*/ 1238441 h 5372344"/>
              <a:gd name="connsiteX70" fmla="*/ 3798552 w 4826000"/>
              <a:gd name="connsiteY70" fmla="*/ 963930 h 5372344"/>
              <a:gd name="connsiteX71" fmla="*/ 3803504 w 4826000"/>
              <a:gd name="connsiteY71" fmla="*/ 951612 h 5372344"/>
              <a:gd name="connsiteX72" fmla="*/ 3798216 w 4826000"/>
              <a:gd name="connsiteY72" fmla="*/ 955290 h 5372344"/>
              <a:gd name="connsiteX73" fmla="*/ 3804240 w 4826000"/>
              <a:gd name="connsiteY73" fmla="*/ 916380 h 5372344"/>
              <a:gd name="connsiteX74" fmla="*/ 3753032 w 4826000"/>
              <a:gd name="connsiteY74" fmla="*/ 737183 h 5372344"/>
              <a:gd name="connsiteX75" fmla="*/ 3677143 w 4826000"/>
              <a:gd name="connsiteY75" fmla="*/ 708040 h 5372344"/>
              <a:gd name="connsiteX76" fmla="*/ 2875424 w 4826000"/>
              <a:gd name="connsiteY76" fmla="*/ 153316 h 5372344"/>
              <a:gd name="connsiteX77" fmla="*/ 2646030 w 4826000"/>
              <a:gd name="connsiteY77" fmla="*/ 406756 h 5372344"/>
              <a:gd name="connsiteX78" fmla="*/ 2632947 w 4826000"/>
              <a:gd name="connsiteY78" fmla="*/ 440649 h 5372344"/>
              <a:gd name="connsiteX79" fmla="*/ 2643876 w 4826000"/>
              <a:gd name="connsiteY79" fmla="*/ 417305 h 5372344"/>
              <a:gd name="connsiteX80" fmla="*/ 2844756 w 4826000"/>
              <a:gd name="connsiteY80" fmla="*/ 247614 h 5372344"/>
              <a:gd name="connsiteX81" fmla="*/ 2962448 w 4826000"/>
              <a:gd name="connsiteY81" fmla="*/ 452023 h 5372344"/>
              <a:gd name="connsiteX82" fmla="*/ 2963625 w 4826000"/>
              <a:gd name="connsiteY82" fmla="*/ 463388 h 5372344"/>
              <a:gd name="connsiteX83" fmla="*/ 2966155 w 4826000"/>
              <a:gd name="connsiteY83" fmla="*/ 458455 h 5372344"/>
              <a:gd name="connsiteX84" fmla="*/ 2977148 w 4826000"/>
              <a:gd name="connsiteY84" fmla="*/ 490468 h 5372344"/>
              <a:gd name="connsiteX85" fmla="*/ 3087500 w 4826000"/>
              <a:gd name="connsiteY85" fmla="*/ 605995 h 5372344"/>
              <a:gd name="connsiteX86" fmla="*/ 3351122 w 4826000"/>
              <a:gd name="connsiteY86" fmla="*/ 353660 h 5372344"/>
              <a:gd name="connsiteX87" fmla="*/ 3364206 w 4826000"/>
              <a:gd name="connsiteY87" fmla="*/ 319767 h 5372344"/>
              <a:gd name="connsiteX88" fmla="*/ 3353277 w 4826000"/>
              <a:gd name="connsiteY88" fmla="*/ 343111 h 5372344"/>
              <a:gd name="connsiteX89" fmla="*/ 3152397 w 4826000"/>
              <a:gd name="connsiteY89" fmla="*/ 512802 h 5372344"/>
              <a:gd name="connsiteX90" fmla="*/ 3034704 w 4826000"/>
              <a:gd name="connsiteY90" fmla="*/ 308393 h 5372344"/>
              <a:gd name="connsiteX91" fmla="*/ 3033528 w 4826000"/>
              <a:gd name="connsiteY91" fmla="*/ 297028 h 5372344"/>
              <a:gd name="connsiteX92" fmla="*/ 3030998 w 4826000"/>
              <a:gd name="connsiteY92" fmla="*/ 301961 h 5372344"/>
              <a:gd name="connsiteX93" fmla="*/ 3020004 w 4826000"/>
              <a:gd name="connsiteY93" fmla="*/ 269948 h 5372344"/>
              <a:gd name="connsiteX94" fmla="*/ 2909652 w 4826000"/>
              <a:gd name="connsiteY94" fmla="*/ 154421 h 5372344"/>
              <a:gd name="connsiteX95" fmla="*/ 2875424 w 4826000"/>
              <a:gd name="connsiteY95" fmla="*/ 153316 h 5372344"/>
              <a:gd name="connsiteX96" fmla="*/ 2355833 w 4826000"/>
              <a:gd name="connsiteY96" fmla="*/ 67225 h 5372344"/>
              <a:gd name="connsiteX97" fmla="*/ 2356123 w 4826000"/>
              <a:gd name="connsiteY97" fmla="*/ 84578 h 5372344"/>
              <a:gd name="connsiteX98" fmla="*/ 2276570 w 4826000"/>
              <a:gd name="connsiteY98" fmla="*/ 251429 h 5372344"/>
              <a:gd name="connsiteX99" fmla="*/ 2130533 w 4826000"/>
              <a:gd name="connsiteY99" fmla="*/ 171028 h 5372344"/>
              <a:gd name="connsiteX100" fmla="*/ 2126022 w 4826000"/>
              <a:gd name="connsiteY100" fmla="*/ 164758 h 5372344"/>
              <a:gd name="connsiteX101" fmla="*/ 2125935 w 4826000"/>
              <a:gd name="connsiteY101" fmla="*/ 168499 h 5372344"/>
              <a:gd name="connsiteX102" fmla="*/ 2108066 w 4826000"/>
              <a:gd name="connsiteY102" fmla="*/ 153414 h 5372344"/>
              <a:gd name="connsiteX103" fmla="*/ 1996052 w 4826000"/>
              <a:gd name="connsiteY103" fmla="*/ 122669 h 5372344"/>
              <a:gd name="connsiteX104" fmla="*/ 1901352 w 4826000"/>
              <a:gd name="connsiteY104" fmla="*/ 359017 h 5372344"/>
              <a:gd name="connsiteX105" fmla="*/ 1903645 w 4826000"/>
              <a:gd name="connsiteY105" fmla="*/ 383277 h 5372344"/>
              <a:gd name="connsiteX106" fmla="*/ 1903355 w 4826000"/>
              <a:gd name="connsiteY106" fmla="*/ 365925 h 5372344"/>
              <a:gd name="connsiteX107" fmla="*/ 1982909 w 4826000"/>
              <a:gd name="connsiteY107" fmla="*/ 199073 h 5372344"/>
              <a:gd name="connsiteX108" fmla="*/ 2128946 w 4826000"/>
              <a:gd name="connsiteY108" fmla="*/ 279474 h 5372344"/>
              <a:gd name="connsiteX109" fmla="*/ 2133456 w 4826000"/>
              <a:gd name="connsiteY109" fmla="*/ 285744 h 5372344"/>
              <a:gd name="connsiteX110" fmla="*/ 2133543 w 4826000"/>
              <a:gd name="connsiteY110" fmla="*/ 282003 h 5372344"/>
              <a:gd name="connsiteX111" fmla="*/ 2151412 w 4826000"/>
              <a:gd name="connsiteY111" fmla="*/ 297089 h 5372344"/>
              <a:gd name="connsiteX112" fmla="*/ 2263427 w 4826000"/>
              <a:gd name="connsiteY112" fmla="*/ 327833 h 5372344"/>
              <a:gd name="connsiteX113" fmla="*/ 2358127 w 4826000"/>
              <a:gd name="connsiteY113" fmla="*/ 91485 h 5372344"/>
              <a:gd name="connsiteX114" fmla="*/ 2316050 w 4826000"/>
              <a:gd name="connsiteY114" fmla="*/ 0 h 5372344"/>
              <a:gd name="connsiteX115" fmla="*/ 4826000 w 4826000"/>
              <a:gd name="connsiteY115" fmla="*/ 2686172 h 5372344"/>
              <a:gd name="connsiteX116" fmla="*/ 2316050 w 4826000"/>
              <a:gd name="connsiteY116" fmla="*/ 5372344 h 5372344"/>
              <a:gd name="connsiteX117" fmla="*/ 2155642 w 4826000"/>
              <a:gd name="connsiteY117" fmla="*/ 5363675 h 5372344"/>
              <a:gd name="connsiteX118" fmla="*/ 2262478 w 4826000"/>
              <a:gd name="connsiteY118" fmla="*/ 5345269 h 5372344"/>
              <a:gd name="connsiteX119" fmla="*/ 3986644 w 4826000"/>
              <a:gd name="connsiteY119" fmla="*/ 2957203 h 5372344"/>
              <a:gd name="connsiteX120" fmla="*/ 1827294 w 4826000"/>
              <a:gd name="connsiteY120" fmla="*/ 519614 h 5372344"/>
              <a:gd name="connsiteX121" fmla="*/ 66332 w 4826000"/>
              <a:gd name="connsiteY121" fmla="*/ 1546115 h 5372344"/>
              <a:gd name="connsiteX122" fmla="*/ 0 w 4826000"/>
              <a:gd name="connsiteY122" fmla="*/ 1671099 h 5372344"/>
              <a:gd name="connsiteX123" fmla="*/ 66989 w 4826000"/>
              <a:gd name="connsiteY123" fmla="*/ 1492344 h 5372344"/>
              <a:gd name="connsiteX124" fmla="*/ 2316050 w 4826000"/>
              <a:gd name="connsiteY124" fmla="*/ 0 h 5372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Lst>
            <a:rect l="l" t="t" r="r" b="b"/>
            <a:pathLst>
              <a:path w="4826000" h="5372344">
                <a:moveTo>
                  <a:pt x="4047248" y="3700677"/>
                </a:moveTo>
                <a:lnTo>
                  <a:pt x="4066425" y="3712261"/>
                </a:lnTo>
                <a:cubicBezTo>
                  <a:pt x="4160251" y="3775146"/>
                  <a:pt x="4212031" y="3849507"/>
                  <a:pt x="4194356" y="3912018"/>
                </a:cubicBezTo>
                <a:cubicBezTo>
                  <a:pt x="4178040" y="3969720"/>
                  <a:pt x="4106019" y="4005034"/>
                  <a:pt x="4006266" y="4013620"/>
                </a:cubicBezTo>
                <a:lnTo>
                  <a:pt x="3996315" y="4014162"/>
                </a:lnTo>
                <a:lnTo>
                  <a:pt x="4000347" y="4016820"/>
                </a:lnTo>
                <a:lnTo>
                  <a:pt x="3971593" y="4025654"/>
                </a:lnTo>
                <a:cubicBezTo>
                  <a:pt x="3913668" y="4046488"/>
                  <a:pt x="3873789" y="4080072"/>
                  <a:pt x="3861146" y="4124786"/>
                </a:cubicBezTo>
                <a:cubicBezTo>
                  <a:pt x="3837176" y="4209557"/>
                  <a:pt x="3917550" y="4311508"/>
                  <a:pt x="4054698" y="4388439"/>
                </a:cubicBezTo>
                <a:lnTo>
                  <a:pt x="4082805" y="4402610"/>
                </a:lnTo>
                <a:lnTo>
                  <a:pt x="4063627" y="4391025"/>
                </a:lnTo>
                <a:cubicBezTo>
                  <a:pt x="3969801" y="4328140"/>
                  <a:pt x="3918022" y="4253780"/>
                  <a:pt x="3935697" y="4191269"/>
                </a:cubicBezTo>
                <a:cubicBezTo>
                  <a:pt x="3952013" y="4133567"/>
                  <a:pt x="4024033" y="4098252"/>
                  <a:pt x="4123787" y="4089667"/>
                </a:cubicBezTo>
                <a:lnTo>
                  <a:pt x="4133737" y="4089125"/>
                </a:lnTo>
                <a:lnTo>
                  <a:pt x="4129706" y="4086467"/>
                </a:lnTo>
                <a:lnTo>
                  <a:pt x="4158460" y="4077632"/>
                </a:lnTo>
                <a:cubicBezTo>
                  <a:pt x="4216385" y="4056798"/>
                  <a:pt x="4256264" y="4023214"/>
                  <a:pt x="4268907" y="3978500"/>
                </a:cubicBezTo>
                <a:cubicBezTo>
                  <a:pt x="4292876" y="3893730"/>
                  <a:pt x="4212502" y="3791779"/>
                  <a:pt x="4075354" y="3714847"/>
                </a:cubicBezTo>
                <a:close/>
                <a:moveTo>
                  <a:pt x="4272171" y="2659714"/>
                </a:moveTo>
                <a:lnTo>
                  <a:pt x="4301231" y="2666938"/>
                </a:lnTo>
                <a:cubicBezTo>
                  <a:pt x="4445679" y="2709558"/>
                  <a:pt x="4539907" y="2779568"/>
                  <a:pt x="4539907" y="2858710"/>
                </a:cubicBezTo>
                <a:cubicBezTo>
                  <a:pt x="4539907" y="2931764"/>
                  <a:pt x="4459618" y="2997037"/>
                  <a:pt x="4333654" y="3040168"/>
                </a:cubicBezTo>
                <a:lnTo>
                  <a:pt x="4320974" y="3044102"/>
                </a:lnTo>
                <a:lnTo>
                  <a:pt x="4327165" y="3045882"/>
                </a:lnTo>
                <a:lnTo>
                  <a:pt x="4293183" y="3065770"/>
                </a:lnTo>
                <a:cubicBezTo>
                  <a:pt x="4225838" y="3109395"/>
                  <a:pt x="4186515" y="3161986"/>
                  <a:pt x="4186515" y="3218596"/>
                </a:cubicBezTo>
                <a:cubicBezTo>
                  <a:pt x="4186515" y="3325919"/>
                  <a:pt x="4327849" y="3418796"/>
                  <a:pt x="4533507" y="3463523"/>
                </a:cubicBezTo>
                <a:lnTo>
                  <a:pt x="4575070" y="3470818"/>
                </a:lnTo>
                <a:lnTo>
                  <a:pt x="4546009" y="3463594"/>
                </a:lnTo>
                <a:cubicBezTo>
                  <a:pt x="4401562" y="3420975"/>
                  <a:pt x="4307333" y="3350964"/>
                  <a:pt x="4307333" y="3271822"/>
                </a:cubicBezTo>
                <a:cubicBezTo>
                  <a:pt x="4307333" y="3198769"/>
                  <a:pt x="4387622" y="3133495"/>
                  <a:pt x="4513586" y="3090364"/>
                </a:cubicBezTo>
                <a:lnTo>
                  <a:pt x="4526266" y="3086430"/>
                </a:lnTo>
                <a:lnTo>
                  <a:pt x="4520076" y="3084650"/>
                </a:lnTo>
                <a:lnTo>
                  <a:pt x="4554058" y="3064762"/>
                </a:lnTo>
                <a:cubicBezTo>
                  <a:pt x="4621402" y="3021137"/>
                  <a:pt x="4660725" y="2968546"/>
                  <a:pt x="4660725" y="2911936"/>
                </a:cubicBezTo>
                <a:cubicBezTo>
                  <a:pt x="4660725" y="2804613"/>
                  <a:pt x="4519391" y="2711736"/>
                  <a:pt x="4313734" y="2667010"/>
                </a:cubicBezTo>
                <a:close/>
                <a:moveTo>
                  <a:pt x="4212748" y="1531331"/>
                </a:moveTo>
                <a:cubicBezTo>
                  <a:pt x="4113268" y="1538021"/>
                  <a:pt x="3982329" y="1592412"/>
                  <a:pt x="3843518" y="1684395"/>
                </a:cubicBezTo>
                <a:lnTo>
                  <a:pt x="3800017" y="1715547"/>
                </a:lnTo>
                <a:lnTo>
                  <a:pt x="3832118" y="1695481"/>
                </a:lnTo>
                <a:cubicBezTo>
                  <a:pt x="3997004" y="1601164"/>
                  <a:pt x="4138064" y="1573737"/>
                  <a:pt x="4200875" y="1637676"/>
                </a:cubicBezTo>
                <a:cubicBezTo>
                  <a:pt x="4258854" y="1696696"/>
                  <a:pt x="4237809" y="1820994"/>
                  <a:pt x="4157750" y="1968114"/>
                </a:cubicBezTo>
                <a:lnTo>
                  <a:pt x="4149367" y="1982595"/>
                </a:lnTo>
                <a:lnTo>
                  <a:pt x="4156396" y="1978515"/>
                </a:lnTo>
                <a:lnTo>
                  <a:pt x="4141348" y="2024871"/>
                </a:lnTo>
                <a:cubicBezTo>
                  <a:pt x="4114867" y="2120142"/>
                  <a:pt x="4120927" y="2197679"/>
                  <a:pt x="4165855" y="2243414"/>
                </a:cubicBezTo>
                <a:cubicBezTo>
                  <a:pt x="4251032" y="2330121"/>
                  <a:pt x="4452980" y="2279182"/>
                  <a:pt x="4675076" y="2132009"/>
                </a:cubicBezTo>
                <a:lnTo>
                  <a:pt x="4718577" y="2100857"/>
                </a:lnTo>
                <a:lnTo>
                  <a:pt x="4686477" y="2120923"/>
                </a:lnTo>
                <a:cubicBezTo>
                  <a:pt x="4521590" y="2215240"/>
                  <a:pt x="4380530" y="2242667"/>
                  <a:pt x="4317720" y="2178728"/>
                </a:cubicBezTo>
                <a:cubicBezTo>
                  <a:pt x="4259741" y="2119708"/>
                  <a:pt x="4280785" y="1995410"/>
                  <a:pt x="4360845" y="1848290"/>
                </a:cubicBezTo>
                <a:lnTo>
                  <a:pt x="4369227" y="1833810"/>
                </a:lnTo>
                <a:lnTo>
                  <a:pt x="4362198" y="1837889"/>
                </a:lnTo>
                <a:lnTo>
                  <a:pt x="4377247" y="1791533"/>
                </a:lnTo>
                <a:cubicBezTo>
                  <a:pt x="4403727" y="1696263"/>
                  <a:pt x="4397668" y="1618725"/>
                  <a:pt x="4352739" y="1572990"/>
                </a:cubicBezTo>
                <a:cubicBezTo>
                  <a:pt x="4320798" y="1540475"/>
                  <a:pt x="4272436" y="1527317"/>
                  <a:pt x="4212748" y="1531331"/>
                </a:cubicBezTo>
                <a:close/>
                <a:moveTo>
                  <a:pt x="3677143" y="708040"/>
                </a:moveTo>
                <a:cubicBezTo>
                  <a:pt x="3588963" y="699958"/>
                  <a:pt x="3467418" y="753260"/>
                  <a:pt x="3344042" y="851722"/>
                </a:cubicBezTo>
                <a:lnTo>
                  <a:pt x="3312149" y="879354"/>
                </a:lnTo>
                <a:lnTo>
                  <a:pt x="3336095" y="861374"/>
                </a:lnTo>
                <a:cubicBezTo>
                  <a:pt x="3460326" y="776238"/>
                  <a:pt x="3574105" y="747342"/>
                  <a:pt x="3635489" y="797296"/>
                </a:cubicBezTo>
                <a:cubicBezTo>
                  <a:pt x="3692151" y="843407"/>
                  <a:pt x="3692101" y="946882"/>
                  <a:pt x="3646047" y="1071807"/>
                </a:cubicBezTo>
                <a:lnTo>
                  <a:pt x="3641095" y="1084125"/>
                </a:lnTo>
                <a:lnTo>
                  <a:pt x="3646382" y="1080447"/>
                </a:lnTo>
                <a:lnTo>
                  <a:pt x="3640359" y="1119357"/>
                </a:lnTo>
                <a:cubicBezTo>
                  <a:pt x="3631688" y="1199127"/>
                  <a:pt x="3647658" y="1262822"/>
                  <a:pt x="3691566" y="1298554"/>
                </a:cubicBezTo>
                <a:cubicBezTo>
                  <a:pt x="3774809" y="1366295"/>
                  <a:pt x="3936055" y="1315297"/>
                  <a:pt x="4100557" y="1184015"/>
                </a:cubicBezTo>
                <a:lnTo>
                  <a:pt x="4132449" y="1156382"/>
                </a:lnTo>
                <a:lnTo>
                  <a:pt x="4108504" y="1174363"/>
                </a:lnTo>
                <a:cubicBezTo>
                  <a:pt x="3984272" y="1259499"/>
                  <a:pt x="3870494" y="1288394"/>
                  <a:pt x="3809109" y="1238441"/>
                </a:cubicBezTo>
                <a:cubicBezTo>
                  <a:pt x="3752447" y="1192329"/>
                  <a:pt x="3752498" y="1088855"/>
                  <a:pt x="3798552" y="963930"/>
                </a:cubicBezTo>
                <a:lnTo>
                  <a:pt x="3803504" y="951612"/>
                </a:lnTo>
                <a:lnTo>
                  <a:pt x="3798216" y="955290"/>
                </a:lnTo>
                <a:lnTo>
                  <a:pt x="3804240" y="916380"/>
                </a:lnTo>
                <a:cubicBezTo>
                  <a:pt x="3812911" y="836610"/>
                  <a:pt x="3796940" y="772915"/>
                  <a:pt x="3753032" y="737183"/>
                </a:cubicBezTo>
                <a:cubicBezTo>
                  <a:pt x="3732222" y="720248"/>
                  <a:pt x="3706536" y="710734"/>
                  <a:pt x="3677143" y="708040"/>
                </a:cubicBezTo>
                <a:close/>
                <a:moveTo>
                  <a:pt x="2875424" y="153316"/>
                </a:moveTo>
                <a:cubicBezTo>
                  <a:pt x="2794671" y="163518"/>
                  <a:pt x="2709011" y="261271"/>
                  <a:pt x="2646030" y="406756"/>
                </a:cubicBezTo>
                <a:lnTo>
                  <a:pt x="2632947" y="440649"/>
                </a:lnTo>
                <a:lnTo>
                  <a:pt x="2643876" y="417305"/>
                </a:lnTo>
                <a:cubicBezTo>
                  <a:pt x="2703832" y="302387"/>
                  <a:pt x="2778356" y="234445"/>
                  <a:pt x="2844756" y="247614"/>
                </a:cubicBezTo>
                <a:cubicBezTo>
                  <a:pt x="2906048" y="259770"/>
                  <a:pt x="2947362" y="338448"/>
                  <a:pt x="2962448" y="452023"/>
                </a:cubicBezTo>
                <a:lnTo>
                  <a:pt x="2963625" y="463388"/>
                </a:lnTo>
                <a:lnTo>
                  <a:pt x="2966155" y="458455"/>
                </a:lnTo>
                <a:lnTo>
                  <a:pt x="2977148" y="490468"/>
                </a:lnTo>
                <a:cubicBezTo>
                  <a:pt x="3002468" y="554610"/>
                  <a:pt x="3040005" y="596575"/>
                  <a:pt x="3087500" y="605995"/>
                </a:cubicBezTo>
                <a:cubicBezTo>
                  <a:pt x="3177545" y="623854"/>
                  <a:pt x="3279145" y="519928"/>
                  <a:pt x="3351122" y="353660"/>
                </a:cubicBezTo>
                <a:lnTo>
                  <a:pt x="3364206" y="319767"/>
                </a:lnTo>
                <a:lnTo>
                  <a:pt x="3353277" y="343111"/>
                </a:lnTo>
                <a:cubicBezTo>
                  <a:pt x="3293321" y="458029"/>
                  <a:pt x="3218797" y="525971"/>
                  <a:pt x="3152397" y="512802"/>
                </a:cubicBezTo>
                <a:cubicBezTo>
                  <a:pt x="3091105" y="500646"/>
                  <a:pt x="3049790" y="421967"/>
                  <a:pt x="3034704" y="308393"/>
                </a:cubicBezTo>
                <a:lnTo>
                  <a:pt x="3033528" y="297028"/>
                </a:lnTo>
                <a:lnTo>
                  <a:pt x="3030998" y="301961"/>
                </a:lnTo>
                <a:lnTo>
                  <a:pt x="3020004" y="269948"/>
                </a:lnTo>
                <a:cubicBezTo>
                  <a:pt x="2994684" y="205806"/>
                  <a:pt x="2957148" y="163840"/>
                  <a:pt x="2909652" y="154421"/>
                </a:cubicBezTo>
                <a:cubicBezTo>
                  <a:pt x="2898397" y="152188"/>
                  <a:pt x="2886961" y="151859"/>
                  <a:pt x="2875424" y="153316"/>
                </a:cubicBezTo>
                <a:close/>
                <a:moveTo>
                  <a:pt x="2355833" y="67225"/>
                </a:moveTo>
                <a:lnTo>
                  <a:pt x="2356123" y="84578"/>
                </a:lnTo>
                <a:cubicBezTo>
                  <a:pt x="2353412" y="172064"/>
                  <a:pt x="2325531" y="236889"/>
                  <a:pt x="2276570" y="251429"/>
                </a:cubicBezTo>
                <a:cubicBezTo>
                  <a:pt x="2231375" y="264851"/>
                  <a:pt x="2177845" y="232567"/>
                  <a:pt x="2130533" y="171028"/>
                </a:cubicBezTo>
                <a:lnTo>
                  <a:pt x="2126022" y="164758"/>
                </a:lnTo>
                <a:lnTo>
                  <a:pt x="2125935" y="168499"/>
                </a:lnTo>
                <a:lnTo>
                  <a:pt x="2108066" y="153414"/>
                </a:lnTo>
                <a:cubicBezTo>
                  <a:pt x="2070049" y="124291"/>
                  <a:pt x="2031074" y="112268"/>
                  <a:pt x="1996052" y="122669"/>
                </a:cubicBezTo>
                <a:cubicBezTo>
                  <a:pt x="1929656" y="142387"/>
                  <a:pt x="1895343" y="237389"/>
                  <a:pt x="1901352" y="359017"/>
                </a:cubicBezTo>
                <a:lnTo>
                  <a:pt x="1903645" y="383277"/>
                </a:lnTo>
                <a:lnTo>
                  <a:pt x="1903355" y="365925"/>
                </a:lnTo>
                <a:cubicBezTo>
                  <a:pt x="1906067" y="278438"/>
                  <a:pt x="1933947" y="213613"/>
                  <a:pt x="1982909" y="199073"/>
                </a:cubicBezTo>
                <a:cubicBezTo>
                  <a:pt x="2028104" y="185651"/>
                  <a:pt x="2081634" y="217935"/>
                  <a:pt x="2128946" y="279474"/>
                </a:cubicBezTo>
                <a:lnTo>
                  <a:pt x="2133456" y="285744"/>
                </a:lnTo>
                <a:lnTo>
                  <a:pt x="2133543" y="282003"/>
                </a:lnTo>
                <a:lnTo>
                  <a:pt x="2151412" y="297089"/>
                </a:lnTo>
                <a:cubicBezTo>
                  <a:pt x="2189430" y="326211"/>
                  <a:pt x="2228405" y="338234"/>
                  <a:pt x="2263427" y="327833"/>
                </a:cubicBezTo>
                <a:cubicBezTo>
                  <a:pt x="2329823" y="308116"/>
                  <a:pt x="2364136" y="213113"/>
                  <a:pt x="2358127" y="91485"/>
                </a:cubicBezTo>
                <a:close/>
                <a:moveTo>
                  <a:pt x="2316050" y="0"/>
                </a:moveTo>
                <a:cubicBezTo>
                  <a:pt x="3702257" y="0"/>
                  <a:pt x="4826000" y="1202640"/>
                  <a:pt x="4826000" y="2686172"/>
                </a:cubicBezTo>
                <a:cubicBezTo>
                  <a:pt x="4826000" y="4169704"/>
                  <a:pt x="3702257" y="5372344"/>
                  <a:pt x="2316050" y="5372344"/>
                </a:cubicBezTo>
                <a:lnTo>
                  <a:pt x="2155642" y="5363675"/>
                </a:lnTo>
                <a:lnTo>
                  <a:pt x="2262478" y="5345269"/>
                </a:lnTo>
                <a:cubicBezTo>
                  <a:pt x="3246459" y="5117974"/>
                  <a:pt x="3986644" y="4135164"/>
                  <a:pt x="3986644" y="2957203"/>
                </a:cubicBezTo>
                <a:cubicBezTo>
                  <a:pt x="3986644" y="1610958"/>
                  <a:pt x="3019870" y="519614"/>
                  <a:pt x="1827294" y="519614"/>
                </a:cubicBezTo>
                <a:cubicBezTo>
                  <a:pt x="1100570" y="519614"/>
                  <a:pt x="457691" y="924873"/>
                  <a:pt x="66332" y="1546115"/>
                </a:cubicBezTo>
                <a:lnTo>
                  <a:pt x="0" y="1671099"/>
                </a:lnTo>
                <a:lnTo>
                  <a:pt x="66989" y="1492344"/>
                </a:lnTo>
                <a:cubicBezTo>
                  <a:pt x="477696" y="607852"/>
                  <a:pt x="1330545" y="0"/>
                  <a:pt x="2316050" y="0"/>
                </a:cubicBezTo>
                <a:close/>
              </a:path>
            </a:pathLst>
          </a:custGeom>
          <a:gradFill>
            <a:gsLst>
              <a:gs pos="0">
                <a:srgbClr val="FFFFFF"/>
              </a:gs>
              <a:gs pos="7001">
                <a:srgbClr val="E6E6E6"/>
              </a:gs>
              <a:gs pos="32001">
                <a:srgbClr val="7D8496">
                  <a:lumMod val="60000"/>
                  <a:lumOff val="40000"/>
                </a:srgbClr>
              </a:gs>
              <a:gs pos="47000">
                <a:srgbClr val="E6E6E6"/>
              </a:gs>
              <a:gs pos="85001">
                <a:srgbClr val="7D8496">
                  <a:lumMod val="45000"/>
                  <a:lumOff val="55000"/>
                </a:srgbClr>
              </a:gs>
              <a:gs pos="100000">
                <a:srgbClr val="E6E6E6"/>
              </a:gs>
            </a:gsLst>
            <a:lin ang="5400000" scaled="0"/>
          </a:gradFill>
          <a:ln>
            <a:noFill/>
          </a:ln>
          <a:scene3d>
            <a:camera prst="orthographicFront"/>
            <a:lightRig rig="morning"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21" name="20 Rectángulo"/>
          <p:cNvSpPr/>
          <p:nvPr/>
        </p:nvSpPr>
        <p:spPr>
          <a:xfrm rot="10800000">
            <a:off x="0" y="10646"/>
            <a:ext cx="9144000" cy="5143500"/>
          </a:xfrm>
          <a:prstGeom prst="rect">
            <a:avLst/>
          </a:prstGeom>
          <a:gradFill>
            <a:gsLst>
              <a:gs pos="78000">
                <a:srgbClr val="FC4B04"/>
              </a:gs>
              <a:gs pos="0">
                <a:schemeClr val="tx1"/>
              </a:gs>
              <a:gs pos="100000">
                <a:srgbClr val="FF3300"/>
              </a:gs>
              <a:gs pos="66000">
                <a:schemeClr val="tx1"/>
              </a:gs>
              <a:gs pos="90000">
                <a:schemeClr val="tx1"/>
              </a:gs>
              <a:gs pos="44000">
                <a:schemeClr val="tx1"/>
              </a:gs>
              <a:gs pos="54000">
                <a:srgbClr val="FA4C06"/>
              </a:gs>
              <a:gs pos="33000">
                <a:srgbClr val="FD5003"/>
              </a:gs>
              <a:gs pos="23000">
                <a:schemeClr val="tx1"/>
              </a:gs>
              <a:gs pos="12000">
                <a:srgbClr val="FF4A01"/>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42916168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nodeType="withEffect">
                                  <p:stCondLst>
                                    <p:cond delay="1750"/>
                                  </p:stCondLst>
                                  <p:childTnLst>
                                    <p:set>
                                      <p:cBhvr>
                                        <p:cTn id="6" dur="1" fill="hold">
                                          <p:stCondLst>
                                            <p:cond delay="0"/>
                                          </p:stCondLst>
                                        </p:cTn>
                                        <p:tgtEl>
                                          <p:spTgt spid="1027"/>
                                        </p:tgtEl>
                                        <p:attrNameLst>
                                          <p:attrName>style.visibility</p:attrName>
                                        </p:attrNameLst>
                                      </p:cBhvr>
                                      <p:to>
                                        <p:strVal val="visible"/>
                                      </p:to>
                                    </p:set>
                                    <p:anim calcmode="lin" valueType="num">
                                      <p:cBhvr>
                                        <p:cTn id="7" dur="1750" fill="hold"/>
                                        <p:tgtEl>
                                          <p:spTgt spid="1027"/>
                                        </p:tgtEl>
                                        <p:attrNameLst>
                                          <p:attrName>ppt_w</p:attrName>
                                        </p:attrNameLst>
                                      </p:cBhvr>
                                      <p:tavLst>
                                        <p:tav tm="0">
                                          <p:val>
                                            <p:fltVal val="0"/>
                                          </p:val>
                                        </p:tav>
                                        <p:tav tm="100000">
                                          <p:val>
                                            <p:strVal val="#ppt_w"/>
                                          </p:val>
                                        </p:tav>
                                      </p:tavLst>
                                    </p:anim>
                                    <p:anim calcmode="lin" valueType="num">
                                      <p:cBhvr>
                                        <p:cTn id="8" dur="1750" fill="hold"/>
                                        <p:tgtEl>
                                          <p:spTgt spid="1027"/>
                                        </p:tgtEl>
                                        <p:attrNameLst>
                                          <p:attrName>ppt_h</p:attrName>
                                        </p:attrNameLst>
                                      </p:cBhvr>
                                      <p:tavLst>
                                        <p:tav tm="0">
                                          <p:val>
                                            <p:fltVal val="0"/>
                                          </p:val>
                                        </p:tav>
                                        <p:tav tm="100000">
                                          <p:val>
                                            <p:strVal val="#ppt_h"/>
                                          </p:val>
                                        </p:tav>
                                      </p:tavLst>
                                    </p:anim>
                                    <p:anim calcmode="lin" valueType="num">
                                      <p:cBhvr>
                                        <p:cTn id="9" dur="1750" fill="hold"/>
                                        <p:tgtEl>
                                          <p:spTgt spid="1027"/>
                                        </p:tgtEl>
                                        <p:attrNameLst>
                                          <p:attrName>ppt_x</p:attrName>
                                        </p:attrNameLst>
                                      </p:cBhvr>
                                      <p:tavLst>
                                        <p:tav tm="0">
                                          <p:val>
                                            <p:fltVal val="0.5"/>
                                          </p:val>
                                        </p:tav>
                                        <p:tav tm="100000">
                                          <p:val>
                                            <p:strVal val="#ppt_x"/>
                                          </p:val>
                                        </p:tav>
                                      </p:tavLst>
                                    </p:anim>
                                    <p:anim calcmode="lin" valueType="num">
                                      <p:cBhvr>
                                        <p:cTn id="10" dur="1750" fill="hold"/>
                                        <p:tgtEl>
                                          <p:spTgt spid="1027"/>
                                        </p:tgtEl>
                                        <p:attrNameLst>
                                          <p:attrName>ppt_y</p:attrName>
                                        </p:attrNameLst>
                                      </p:cBhvr>
                                      <p:tavLst>
                                        <p:tav tm="0">
                                          <p:val>
                                            <p:fltVal val="0.5"/>
                                          </p:val>
                                        </p:tav>
                                        <p:tav tm="100000">
                                          <p:val>
                                            <p:strVal val="#ppt_y"/>
                                          </p:val>
                                        </p:tav>
                                      </p:tavLst>
                                    </p:anim>
                                  </p:childTnLst>
                                </p:cTn>
                              </p:par>
                              <p:par>
                                <p:cTn id="11" presetID="2" presetClass="entr" presetSubtype="6" fill="hold" grpId="0" nodeType="with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3000" fill="hold"/>
                                        <p:tgtEl>
                                          <p:spTgt spid="9"/>
                                        </p:tgtEl>
                                        <p:attrNameLst>
                                          <p:attrName>ppt_x</p:attrName>
                                        </p:attrNameLst>
                                      </p:cBhvr>
                                      <p:tavLst>
                                        <p:tav tm="0">
                                          <p:val>
                                            <p:strVal val="1+#ppt_w/2"/>
                                          </p:val>
                                        </p:tav>
                                        <p:tav tm="100000">
                                          <p:val>
                                            <p:strVal val="#ppt_x"/>
                                          </p:val>
                                        </p:tav>
                                      </p:tavLst>
                                    </p:anim>
                                    <p:anim calcmode="lin" valueType="num">
                                      <p:cBhvr additive="base">
                                        <p:cTn id="14" dur="3000" fill="hold"/>
                                        <p:tgtEl>
                                          <p:spTgt spid="9"/>
                                        </p:tgtEl>
                                        <p:attrNameLst>
                                          <p:attrName>ppt_y</p:attrName>
                                        </p:attrNameLst>
                                      </p:cBhvr>
                                      <p:tavLst>
                                        <p:tav tm="0">
                                          <p:val>
                                            <p:strVal val="1+#ppt_h/2"/>
                                          </p:val>
                                        </p:tav>
                                        <p:tav tm="100000">
                                          <p:val>
                                            <p:strVal val="#ppt_y"/>
                                          </p:val>
                                        </p:tav>
                                      </p:tavLst>
                                    </p:anim>
                                  </p:childTnLst>
                                </p:cTn>
                              </p:par>
                              <p:par>
                                <p:cTn id="15" presetID="8" presetClass="emph" presetSubtype="0" repeatCount="indefinite" fill="hold" grpId="1" nodeType="withEffect">
                                  <p:stCondLst>
                                    <p:cond delay="0"/>
                                  </p:stCondLst>
                                  <p:childTnLst>
                                    <p:animRot by="-21600000">
                                      <p:cBhvr>
                                        <p:cTn id="16" dur="3000" fill="hold"/>
                                        <p:tgtEl>
                                          <p:spTgt spid="9"/>
                                        </p:tgtEl>
                                        <p:attrNameLst>
                                          <p:attrName>r</p:attrName>
                                        </p:attrNameLst>
                                      </p:cBhvr>
                                    </p:animRot>
                                  </p:childTnLst>
                                </p:cTn>
                              </p:par>
                              <p:par>
                                <p:cTn id="17" presetID="2" presetClass="entr" presetSubtype="6"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3000" fill="hold"/>
                                        <p:tgtEl>
                                          <p:spTgt spid="5"/>
                                        </p:tgtEl>
                                        <p:attrNameLst>
                                          <p:attrName>ppt_x</p:attrName>
                                        </p:attrNameLst>
                                      </p:cBhvr>
                                      <p:tavLst>
                                        <p:tav tm="0">
                                          <p:val>
                                            <p:strVal val="1+#ppt_w/2"/>
                                          </p:val>
                                        </p:tav>
                                        <p:tav tm="100000">
                                          <p:val>
                                            <p:strVal val="#ppt_x"/>
                                          </p:val>
                                        </p:tav>
                                      </p:tavLst>
                                    </p:anim>
                                    <p:anim calcmode="lin" valueType="num">
                                      <p:cBhvr additive="base">
                                        <p:cTn id="20" dur="3000" fill="hold"/>
                                        <p:tgtEl>
                                          <p:spTgt spid="5"/>
                                        </p:tgtEl>
                                        <p:attrNameLst>
                                          <p:attrName>ppt_y</p:attrName>
                                        </p:attrNameLst>
                                      </p:cBhvr>
                                      <p:tavLst>
                                        <p:tav tm="0">
                                          <p:val>
                                            <p:strVal val="1+#ppt_h/2"/>
                                          </p:val>
                                        </p:tav>
                                        <p:tav tm="100000">
                                          <p:val>
                                            <p:strVal val="#ppt_y"/>
                                          </p:val>
                                        </p:tav>
                                      </p:tavLst>
                                    </p:anim>
                                  </p:childTnLst>
                                </p:cTn>
                              </p:par>
                              <p:par>
                                <p:cTn id="21" presetID="8" presetClass="emph" presetSubtype="0" repeatCount="indefinite" fill="hold" grpId="1" nodeType="withEffect">
                                  <p:stCondLst>
                                    <p:cond delay="0"/>
                                  </p:stCondLst>
                                  <p:childTnLst>
                                    <p:animRot by="-21600000">
                                      <p:cBhvr>
                                        <p:cTn id="22" dur="3000" fill="hold"/>
                                        <p:tgtEl>
                                          <p:spTgt spid="5"/>
                                        </p:tgtEl>
                                        <p:attrNameLst>
                                          <p:attrName>r</p:attrName>
                                        </p:attrNameLst>
                                      </p:cBhvr>
                                    </p:animRot>
                                  </p:childTnLst>
                                </p:cTn>
                              </p:par>
                              <p:par>
                                <p:cTn id="23" presetID="2" presetClass="entr" presetSubtype="6"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3000" fill="hold"/>
                                        <p:tgtEl>
                                          <p:spTgt spid="7"/>
                                        </p:tgtEl>
                                        <p:attrNameLst>
                                          <p:attrName>ppt_x</p:attrName>
                                        </p:attrNameLst>
                                      </p:cBhvr>
                                      <p:tavLst>
                                        <p:tav tm="0">
                                          <p:val>
                                            <p:strVal val="1+#ppt_w/2"/>
                                          </p:val>
                                        </p:tav>
                                        <p:tav tm="100000">
                                          <p:val>
                                            <p:strVal val="#ppt_x"/>
                                          </p:val>
                                        </p:tav>
                                      </p:tavLst>
                                    </p:anim>
                                    <p:anim calcmode="lin" valueType="num">
                                      <p:cBhvr additive="base">
                                        <p:cTn id="26" dur="3000" fill="hold"/>
                                        <p:tgtEl>
                                          <p:spTgt spid="7"/>
                                        </p:tgtEl>
                                        <p:attrNameLst>
                                          <p:attrName>ppt_y</p:attrName>
                                        </p:attrNameLst>
                                      </p:cBhvr>
                                      <p:tavLst>
                                        <p:tav tm="0">
                                          <p:val>
                                            <p:strVal val="1+#ppt_h/2"/>
                                          </p:val>
                                        </p:tav>
                                        <p:tav tm="100000">
                                          <p:val>
                                            <p:strVal val="#ppt_y"/>
                                          </p:val>
                                        </p:tav>
                                      </p:tavLst>
                                    </p:anim>
                                  </p:childTnLst>
                                </p:cTn>
                              </p:par>
                              <p:par>
                                <p:cTn id="27" presetID="8" presetClass="emph" presetSubtype="0" repeatCount="indefinite" fill="hold" grpId="1" nodeType="withEffect">
                                  <p:stCondLst>
                                    <p:cond delay="0"/>
                                  </p:stCondLst>
                                  <p:childTnLst>
                                    <p:animRot by="-21600000">
                                      <p:cBhvr>
                                        <p:cTn id="28" dur="3000" fill="hold"/>
                                        <p:tgtEl>
                                          <p:spTgt spid="7"/>
                                        </p:tgtEl>
                                        <p:attrNameLst>
                                          <p:attrName>r</p:attrName>
                                        </p:attrNameLst>
                                      </p:cBhvr>
                                    </p:animRot>
                                  </p:childTnLst>
                                </p:cTn>
                              </p:par>
                              <p:par>
                                <p:cTn id="29" presetID="2" presetClass="entr" presetSubtype="6" fill="hold" grpId="0"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3000" fill="hold"/>
                                        <p:tgtEl>
                                          <p:spTgt spid="8"/>
                                        </p:tgtEl>
                                        <p:attrNameLst>
                                          <p:attrName>ppt_x</p:attrName>
                                        </p:attrNameLst>
                                      </p:cBhvr>
                                      <p:tavLst>
                                        <p:tav tm="0">
                                          <p:val>
                                            <p:strVal val="1+#ppt_w/2"/>
                                          </p:val>
                                        </p:tav>
                                        <p:tav tm="100000">
                                          <p:val>
                                            <p:strVal val="#ppt_x"/>
                                          </p:val>
                                        </p:tav>
                                      </p:tavLst>
                                    </p:anim>
                                    <p:anim calcmode="lin" valueType="num">
                                      <p:cBhvr additive="base">
                                        <p:cTn id="32" dur="3000" fill="hold"/>
                                        <p:tgtEl>
                                          <p:spTgt spid="8"/>
                                        </p:tgtEl>
                                        <p:attrNameLst>
                                          <p:attrName>ppt_y</p:attrName>
                                        </p:attrNameLst>
                                      </p:cBhvr>
                                      <p:tavLst>
                                        <p:tav tm="0">
                                          <p:val>
                                            <p:strVal val="1+#ppt_h/2"/>
                                          </p:val>
                                        </p:tav>
                                        <p:tav tm="100000">
                                          <p:val>
                                            <p:strVal val="#ppt_y"/>
                                          </p:val>
                                        </p:tav>
                                      </p:tavLst>
                                    </p:anim>
                                  </p:childTnLst>
                                </p:cTn>
                              </p:par>
                              <p:par>
                                <p:cTn id="33" presetID="8" presetClass="emph" presetSubtype="0" repeatCount="indefinite" fill="hold" grpId="1" nodeType="withEffect">
                                  <p:stCondLst>
                                    <p:cond delay="0"/>
                                  </p:stCondLst>
                                  <p:childTnLst>
                                    <p:animRot by="-21600000">
                                      <p:cBhvr>
                                        <p:cTn id="34" dur="3000" fill="hold"/>
                                        <p:tgtEl>
                                          <p:spTgt spid="8"/>
                                        </p:tgtEl>
                                        <p:attrNameLst>
                                          <p:attrName>r</p:attrName>
                                        </p:attrNameLst>
                                      </p:cBhvr>
                                    </p:animRot>
                                  </p:childTnLst>
                                </p:cTn>
                              </p:par>
                              <p:par>
                                <p:cTn id="35" presetID="2" presetClass="entr" presetSubtype="3" fill="hold" grpId="0" nodeType="with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3000" fill="hold"/>
                                        <p:tgtEl>
                                          <p:spTgt spid="12"/>
                                        </p:tgtEl>
                                        <p:attrNameLst>
                                          <p:attrName>ppt_x</p:attrName>
                                        </p:attrNameLst>
                                      </p:cBhvr>
                                      <p:tavLst>
                                        <p:tav tm="0">
                                          <p:val>
                                            <p:strVal val="1+#ppt_w/2"/>
                                          </p:val>
                                        </p:tav>
                                        <p:tav tm="100000">
                                          <p:val>
                                            <p:strVal val="#ppt_x"/>
                                          </p:val>
                                        </p:tav>
                                      </p:tavLst>
                                    </p:anim>
                                    <p:anim calcmode="lin" valueType="num">
                                      <p:cBhvr additive="base">
                                        <p:cTn id="38" dur="3000" fill="hold"/>
                                        <p:tgtEl>
                                          <p:spTgt spid="12"/>
                                        </p:tgtEl>
                                        <p:attrNameLst>
                                          <p:attrName>ppt_y</p:attrName>
                                        </p:attrNameLst>
                                      </p:cBhvr>
                                      <p:tavLst>
                                        <p:tav tm="0">
                                          <p:val>
                                            <p:strVal val="0-#ppt_h/2"/>
                                          </p:val>
                                        </p:tav>
                                        <p:tav tm="100000">
                                          <p:val>
                                            <p:strVal val="#ppt_y"/>
                                          </p:val>
                                        </p:tav>
                                      </p:tavLst>
                                    </p:anim>
                                  </p:childTnLst>
                                </p:cTn>
                              </p:par>
                              <p:par>
                                <p:cTn id="39" presetID="8" presetClass="emph" presetSubtype="0" repeatCount="indefinite" fill="hold" grpId="1" nodeType="withEffect">
                                  <p:stCondLst>
                                    <p:cond delay="0"/>
                                  </p:stCondLst>
                                  <p:childTnLst>
                                    <p:animRot by="21600000">
                                      <p:cBhvr>
                                        <p:cTn id="40" dur="3000" fill="hold"/>
                                        <p:tgtEl>
                                          <p:spTgt spid="12"/>
                                        </p:tgtEl>
                                        <p:attrNameLst>
                                          <p:attrName>r</p:attrName>
                                        </p:attrNameLst>
                                      </p:cBhvr>
                                    </p:animRot>
                                  </p:childTnLst>
                                </p:cTn>
                              </p:par>
                              <p:par>
                                <p:cTn id="41" presetID="2" presetClass="entr" presetSubtype="3" fill="hold" grpId="0" nodeType="with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additive="base">
                                        <p:cTn id="43" dur="3000" fill="hold"/>
                                        <p:tgtEl>
                                          <p:spTgt spid="11"/>
                                        </p:tgtEl>
                                        <p:attrNameLst>
                                          <p:attrName>ppt_x</p:attrName>
                                        </p:attrNameLst>
                                      </p:cBhvr>
                                      <p:tavLst>
                                        <p:tav tm="0">
                                          <p:val>
                                            <p:strVal val="1+#ppt_w/2"/>
                                          </p:val>
                                        </p:tav>
                                        <p:tav tm="100000">
                                          <p:val>
                                            <p:strVal val="#ppt_x"/>
                                          </p:val>
                                        </p:tav>
                                      </p:tavLst>
                                    </p:anim>
                                    <p:anim calcmode="lin" valueType="num">
                                      <p:cBhvr additive="base">
                                        <p:cTn id="44" dur="3000" fill="hold"/>
                                        <p:tgtEl>
                                          <p:spTgt spid="11"/>
                                        </p:tgtEl>
                                        <p:attrNameLst>
                                          <p:attrName>ppt_y</p:attrName>
                                        </p:attrNameLst>
                                      </p:cBhvr>
                                      <p:tavLst>
                                        <p:tav tm="0">
                                          <p:val>
                                            <p:strVal val="0-#ppt_h/2"/>
                                          </p:val>
                                        </p:tav>
                                        <p:tav tm="100000">
                                          <p:val>
                                            <p:strVal val="#ppt_y"/>
                                          </p:val>
                                        </p:tav>
                                      </p:tavLst>
                                    </p:anim>
                                  </p:childTnLst>
                                </p:cTn>
                              </p:par>
                              <p:par>
                                <p:cTn id="45" presetID="8" presetClass="emph" presetSubtype="0" repeatCount="indefinite" fill="hold" grpId="1" nodeType="withEffect">
                                  <p:stCondLst>
                                    <p:cond delay="0"/>
                                  </p:stCondLst>
                                  <p:childTnLst>
                                    <p:animRot by="21600000">
                                      <p:cBhvr>
                                        <p:cTn id="46" dur="3000" fill="hold"/>
                                        <p:tgtEl>
                                          <p:spTgt spid="11"/>
                                        </p:tgtEl>
                                        <p:attrNameLst>
                                          <p:attrName>r</p:attrName>
                                        </p:attrNameLst>
                                      </p:cBhvr>
                                    </p:animRot>
                                  </p:childTnLst>
                                </p:cTn>
                              </p:par>
                              <p:par>
                                <p:cTn id="47" presetID="2" presetClass="entr" presetSubtype="3" fill="hold" grpId="0" nodeType="withEffect">
                                  <p:stCondLst>
                                    <p:cond delay="0"/>
                                  </p:stCondLst>
                                  <p:childTnLst>
                                    <p:set>
                                      <p:cBhvr>
                                        <p:cTn id="48" dur="1" fill="hold">
                                          <p:stCondLst>
                                            <p:cond delay="0"/>
                                          </p:stCondLst>
                                        </p:cTn>
                                        <p:tgtEl>
                                          <p:spTgt spid="6"/>
                                        </p:tgtEl>
                                        <p:attrNameLst>
                                          <p:attrName>style.visibility</p:attrName>
                                        </p:attrNameLst>
                                      </p:cBhvr>
                                      <p:to>
                                        <p:strVal val="visible"/>
                                      </p:to>
                                    </p:set>
                                    <p:anim calcmode="lin" valueType="num">
                                      <p:cBhvr additive="base">
                                        <p:cTn id="49" dur="3000" fill="hold"/>
                                        <p:tgtEl>
                                          <p:spTgt spid="6"/>
                                        </p:tgtEl>
                                        <p:attrNameLst>
                                          <p:attrName>ppt_x</p:attrName>
                                        </p:attrNameLst>
                                      </p:cBhvr>
                                      <p:tavLst>
                                        <p:tav tm="0">
                                          <p:val>
                                            <p:strVal val="1+#ppt_w/2"/>
                                          </p:val>
                                        </p:tav>
                                        <p:tav tm="100000">
                                          <p:val>
                                            <p:strVal val="#ppt_x"/>
                                          </p:val>
                                        </p:tav>
                                      </p:tavLst>
                                    </p:anim>
                                    <p:anim calcmode="lin" valueType="num">
                                      <p:cBhvr additive="base">
                                        <p:cTn id="50" dur="3000" fill="hold"/>
                                        <p:tgtEl>
                                          <p:spTgt spid="6"/>
                                        </p:tgtEl>
                                        <p:attrNameLst>
                                          <p:attrName>ppt_y</p:attrName>
                                        </p:attrNameLst>
                                      </p:cBhvr>
                                      <p:tavLst>
                                        <p:tav tm="0">
                                          <p:val>
                                            <p:strVal val="0-#ppt_h/2"/>
                                          </p:val>
                                        </p:tav>
                                        <p:tav tm="100000">
                                          <p:val>
                                            <p:strVal val="#ppt_y"/>
                                          </p:val>
                                        </p:tav>
                                      </p:tavLst>
                                    </p:anim>
                                  </p:childTnLst>
                                </p:cTn>
                              </p:par>
                              <p:par>
                                <p:cTn id="51" presetID="8" presetClass="emph" presetSubtype="0" repeatCount="indefinite" fill="hold" grpId="1" nodeType="withEffect">
                                  <p:stCondLst>
                                    <p:cond delay="0"/>
                                  </p:stCondLst>
                                  <p:childTnLst>
                                    <p:animRot by="21600000">
                                      <p:cBhvr>
                                        <p:cTn id="52" dur="3000" fill="hold"/>
                                        <p:tgtEl>
                                          <p:spTgt spid="6"/>
                                        </p:tgtEl>
                                        <p:attrNameLst>
                                          <p:attrName>r</p:attrName>
                                        </p:attrNameLst>
                                      </p:cBhvr>
                                    </p:animRot>
                                  </p:childTnLst>
                                </p:cTn>
                              </p:par>
                              <p:par>
                                <p:cTn id="53" presetID="2" presetClass="entr" presetSubtype="3" fill="hold" grpId="0" nodeType="withEffect">
                                  <p:stCondLst>
                                    <p:cond delay="0"/>
                                  </p:stCondLst>
                                  <p:childTnLst>
                                    <p:set>
                                      <p:cBhvr>
                                        <p:cTn id="54" dur="1" fill="hold">
                                          <p:stCondLst>
                                            <p:cond delay="0"/>
                                          </p:stCondLst>
                                        </p:cTn>
                                        <p:tgtEl>
                                          <p:spTgt spid="10"/>
                                        </p:tgtEl>
                                        <p:attrNameLst>
                                          <p:attrName>style.visibility</p:attrName>
                                        </p:attrNameLst>
                                      </p:cBhvr>
                                      <p:to>
                                        <p:strVal val="visible"/>
                                      </p:to>
                                    </p:set>
                                    <p:anim calcmode="lin" valueType="num">
                                      <p:cBhvr additive="base">
                                        <p:cTn id="55" dur="3000" fill="hold"/>
                                        <p:tgtEl>
                                          <p:spTgt spid="10"/>
                                        </p:tgtEl>
                                        <p:attrNameLst>
                                          <p:attrName>ppt_x</p:attrName>
                                        </p:attrNameLst>
                                      </p:cBhvr>
                                      <p:tavLst>
                                        <p:tav tm="0">
                                          <p:val>
                                            <p:strVal val="1+#ppt_w/2"/>
                                          </p:val>
                                        </p:tav>
                                        <p:tav tm="100000">
                                          <p:val>
                                            <p:strVal val="#ppt_x"/>
                                          </p:val>
                                        </p:tav>
                                      </p:tavLst>
                                    </p:anim>
                                    <p:anim calcmode="lin" valueType="num">
                                      <p:cBhvr additive="base">
                                        <p:cTn id="56" dur="3000" fill="hold"/>
                                        <p:tgtEl>
                                          <p:spTgt spid="10"/>
                                        </p:tgtEl>
                                        <p:attrNameLst>
                                          <p:attrName>ppt_y</p:attrName>
                                        </p:attrNameLst>
                                      </p:cBhvr>
                                      <p:tavLst>
                                        <p:tav tm="0">
                                          <p:val>
                                            <p:strVal val="0-#ppt_h/2"/>
                                          </p:val>
                                        </p:tav>
                                        <p:tav tm="100000">
                                          <p:val>
                                            <p:strVal val="#ppt_y"/>
                                          </p:val>
                                        </p:tav>
                                      </p:tavLst>
                                    </p:anim>
                                  </p:childTnLst>
                                </p:cTn>
                              </p:par>
                              <p:par>
                                <p:cTn id="57" presetID="8" presetClass="emph" presetSubtype="0" repeatCount="indefinite" fill="hold" grpId="1" nodeType="withEffect">
                                  <p:stCondLst>
                                    <p:cond delay="0"/>
                                  </p:stCondLst>
                                  <p:childTnLst>
                                    <p:animRot by="21600000">
                                      <p:cBhvr>
                                        <p:cTn id="58" dur="3000" fill="hold"/>
                                        <p:tgtEl>
                                          <p:spTgt spid="10"/>
                                        </p:tgtEl>
                                        <p:attrNameLst>
                                          <p:attrName>r</p:attrName>
                                        </p:attrNameLst>
                                      </p:cBhvr>
                                    </p:animRot>
                                  </p:childTnLst>
                                </p:cTn>
                              </p:par>
                              <p:par>
                                <p:cTn id="59" presetID="2" presetClass="entr" presetSubtype="12" fill="hold" grpId="0" nodeType="withEffect">
                                  <p:stCondLst>
                                    <p:cond delay="0"/>
                                  </p:stCondLst>
                                  <p:childTnLst>
                                    <p:set>
                                      <p:cBhvr>
                                        <p:cTn id="60" dur="1" fill="hold">
                                          <p:stCondLst>
                                            <p:cond delay="0"/>
                                          </p:stCondLst>
                                        </p:cTn>
                                        <p:tgtEl>
                                          <p:spTgt spid="13"/>
                                        </p:tgtEl>
                                        <p:attrNameLst>
                                          <p:attrName>style.visibility</p:attrName>
                                        </p:attrNameLst>
                                      </p:cBhvr>
                                      <p:to>
                                        <p:strVal val="visible"/>
                                      </p:to>
                                    </p:set>
                                    <p:anim calcmode="lin" valueType="num">
                                      <p:cBhvr additive="base">
                                        <p:cTn id="61" dur="3000" fill="hold"/>
                                        <p:tgtEl>
                                          <p:spTgt spid="13"/>
                                        </p:tgtEl>
                                        <p:attrNameLst>
                                          <p:attrName>ppt_x</p:attrName>
                                        </p:attrNameLst>
                                      </p:cBhvr>
                                      <p:tavLst>
                                        <p:tav tm="0">
                                          <p:val>
                                            <p:strVal val="0-#ppt_w/2"/>
                                          </p:val>
                                        </p:tav>
                                        <p:tav tm="100000">
                                          <p:val>
                                            <p:strVal val="#ppt_x"/>
                                          </p:val>
                                        </p:tav>
                                      </p:tavLst>
                                    </p:anim>
                                    <p:anim calcmode="lin" valueType="num">
                                      <p:cBhvr additive="base">
                                        <p:cTn id="62" dur="3000" fill="hold"/>
                                        <p:tgtEl>
                                          <p:spTgt spid="13"/>
                                        </p:tgtEl>
                                        <p:attrNameLst>
                                          <p:attrName>ppt_y</p:attrName>
                                        </p:attrNameLst>
                                      </p:cBhvr>
                                      <p:tavLst>
                                        <p:tav tm="0">
                                          <p:val>
                                            <p:strVal val="1+#ppt_h/2"/>
                                          </p:val>
                                        </p:tav>
                                        <p:tav tm="100000">
                                          <p:val>
                                            <p:strVal val="#ppt_y"/>
                                          </p:val>
                                        </p:tav>
                                      </p:tavLst>
                                    </p:anim>
                                  </p:childTnLst>
                                </p:cTn>
                              </p:par>
                              <p:par>
                                <p:cTn id="63" presetID="8" presetClass="emph" presetSubtype="0" repeatCount="indefinite" fill="hold" grpId="1" nodeType="withEffect">
                                  <p:stCondLst>
                                    <p:cond delay="0"/>
                                  </p:stCondLst>
                                  <p:childTnLst>
                                    <p:animRot by="21600000">
                                      <p:cBhvr>
                                        <p:cTn id="64" dur="3000" fill="hold"/>
                                        <p:tgtEl>
                                          <p:spTgt spid="13"/>
                                        </p:tgtEl>
                                        <p:attrNameLst>
                                          <p:attrName>r</p:attrName>
                                        </p:attrNameLst>
                                      </p:cBhvr>
                                    </p:animRot>
                                  </p:childTnLst>
                                </p:cTn>
                              </p:par>
                              <p:par>
                                <p:cTn id="65" presetID="2" presetClass="entr" presetSubtype="9" fill="hold" grpId="0" nodeType="withEffect">
                                  <p:stCondLst>
                                    <p:cond delay="0"/>
                                  </p:stCondLst>
                                  <p:childTnLst>
                                    <p:set>
                                      <p:cBhvr>
                                        <p:cTn id="66" dur="1" fill="hold">
                                          <p:stCondLst>
                                            <p:cond delay="0"/>
                                          </p:stCondLst>
                                        </p:cTn>
                                        <p:tgtEl>
                                          <p:spTgt spid="14"/>
                                        </p:tgtEl>
                                        <p:attrNameLst>
                                          <p:attrName>style.visibility</p:attrName>
                                        </p:attrNameLst>
                                      </p:cBhvr>
                                      <p:to>
                                        <p:strVal val="visible"/>
                                      </p:to>
                                    </p:set>
                                    <p:anim calcmode="lin" valueType="num">
                                      <p:cBhvr additive="base">
                                        <p:cTn id="67" dur="3000" fill="hold"/>
                                        <p:tgtEl>
                                          <p:spTgt spid="14"/>
                                        </p:tgtEl>
                                        <p:attrNameLst>
                                          <p:attrName>ppt_x</p:attrName>
                                        </p:attrNameLst>
                                      </p:cBhvr>
                                      <p:tavLst>
                                        <p:tav tm="0">
                                          <p:val>
                                            <p:strVal val="0-#ppt_w/2"/>
                                          </p:val>
                                        </p:tav>
                                        <p:tav tm="100000">
                                          <p:val>
                                            <p:strVal val="#ppt_x"/>
                                          </p:val>
                                        </p:tav>
                                      </p:tavLst>
                                    </p:anim>
                                    <p:anim calcmode="lin" valueType="num">
                                      <p:cBhvr additive="base">
                                        <p:cTn id="68" dur="3000" fill="hold"/>
                                        <p:tgtEl>
                                          <p:spTgt spid="14"/>
                                        </p:tgtEl>
                                        <p:attrNameLst>
                                          <p:attrName>ppt_y</p:attrName>
                                        </p:attrNameLst>
                                      </p:cBhvr>
                                      <p:tavLst>
                                        <p:tav tm="0">
                                          <p:val>
                                            <p:strVal val="0-#ppt_h/2"/>
                                          </p:val>
                                        </p:tav>
                                        <p:tav tm="100000">
                                          <p:val>
                                            <p:strVal val="#ppt_y"/>
                                          </p:val>
                                        </p:tav>
                                      </p:tavLst>
                                    </p:anim>
                                  </p:childTnLst>
                                </p:cTn>
                              </p:par>
                              <p:par>
                                <p:cTn id="69" presetID="8" presetClass="emph" presetSubtype="0" repeatCount="indefinite" fill="hold" grpId="1" nodeType="withEffect">
                                  <p:stCondLst>
                                    <p:cond delay="0"/>
                                  </p:stCondLst>
                                  <p:childTnLst>
                                    <p:animRot by="-21600000">
                                      <p:cBhvr>
                                        <p:cTn id="70" dur="3000" fill="hold"/>
                                        <p:tgtEl>
                                          <p:spTgt spid="14"/>
                                        </p:tgtEl>
                                        <p:attrNameLst>
                                          <p:attrName>r</p:attrName>
                                        </p:attrNameLst>
                                      </p:cBhvr>
                                    </p:animRot>
                                  </p:childTnLst>
                                </p:cTn>
                              </p:par>
                              <p:par>
                                <p:cTn id="71" presetID="2" presetClass="entr" presetSubtype="12" fill="hold" grpId="0" nodeType="withEffect">
                                  <p:stCondLst>
                                    <p:cond delay="0"/>
                                  </p:stCondLst>
                                  <p:childTnLst>
                                    <p:set>
                                      <p:cBhvr>
                                        <p:cTn id="72" dur="1" fill="hold">
                                          <p:stCondLst>
                                            <p:cond delay="0"/>
                                          </p:stCondLst>
                                        </p:cTn>
                                        <p:tgtEl>
                                          <p:spTgt spid="15"/>
                                        </p:tgtEl>
                                        <p:attrNameLst>
                                          <p:attrName>style.visibility</p:attrName>
                                        </p:attrNameLst>
                                      </p:cBhvr>
                                      <p:to>
                                        <p:strVal val="visible"/>
                                      </p:to>
                                    </p:set>
                                    <p:anim calcmode="lin" valueType="num">
                                      <p:cBhvr additive="base">
                                        <p:cTn id="73" dur="3000" fill="hold"/>
                                        <p:tgtEl>
                                          <p:spTgt spid="15"/>
                                        </p:tgtEl>
                                        <p:attrNameLst>
                                          <p:attrName>ppt_x</p:attrName>
                                        </p:attrNameLst>
                                      </p:cBhvr>
                                      <p:tavLst>
                                        <p:tav tm="0">
                                          <p:val>
                                            <p:strVal val="0-#ppt_w/2"/>
                                          </p:val>
                                        </p:tav>
                                        <p:tav tm="100000">
                                          <p:val>
                                            <p:strVal val="#ppt_x"/>
                                          </p:val>
                                        </p:tav>
                                      </p:tavLst>
                                    </p:anim>
                                    <p:anim calcmode="lin" valueType="num">
                                      <p:cBhvr additive="base">
                                        <p:cTn id="74" dur="3000" fill="hold"/>
                                        <p:tgtEl>
                                          <p:spTgt spid="15"/>
                                        </p:tgtEl>
                                        <p:attrNameLst>
                                          <p:attrName>ppt_y</p:attrName>
                                        </p:attrNameLst>
                                      </p:cBhvr>
                                      <p:tavLst>
                                        <p:tav tm="0">
                                          <p:val>
                                            <p:strVal val="1+#ppt_h/2"/>
                                          </p:val>
                                        </p:tav>
                                        <p:tav tm="100000">
                                          <p:val>
                                            <p:strVal val="#ppt_y"/>
                                          </p:val>
                                        </p:tav>
                                      </p:tavLst>
                                    </p:anim>
                                  </p:childTnLst>
                                </p:cTn>
                              </p:par>
                              <p:par>
                                <p:cTn id="75" presetID="8" presetClass="emph" presetSubtype="0" repeatCount="indefinite" fill="hold" grpId="1" nodeType="withEffect">
                                  <p:stCondLst>
                                    <p:cond delay="0"/>
                                  </p:stCondLst>
                                  <p:childTnLst>
                                    <p:animRot by="21600000">
                                      <p:cBhvr>
                                        <p:cTn id="76" dur="3000" fill="hold"/>
                                        <p:tgtEl>
                                          <p:spTgt spid="15"/>
                                        </p:tgtEl>
                                        <p:attrNameLst>
                                          <p:attrName>r</p:attrName>
                                        </p:attrNameLst>
                                      </p:cBhvr>
                                    </p:animRot>
                                  </p:childTnLst>
                                </p:cTn>
                              </p:par>
                              <p:par>
                                <p:cTn id="77" presetID="2" presetClass="entr" presetSubtype="12" fill="hold" grpId="0" nodeType="withEffect">
                                  <p:stCondLst>
                                    <p:cond delay="0"/>
                                  </p:stCondLst>
                                  <p:childTnLst>
                                    <p:set>
                                      <p:cBhvr>
                                        <p:cTn id="78" dur="1" fill="hold">
                                          <p:stCondLst>
                                            <p:cond delay="0"/>
                                          </p:stCondLst>
                                        </p:cTn>
                                        <p:tgtEl>
                                          <p:spTgt spid="16"/>
                                        </p:tgtEl>
                                        <p:attrNameLst>
                                          <p:attrName>style.visibility</p:attrName>
                                        </p:attrNameLst>
                                      </p:cBhvr>
                                      <p:to>
                                        <p:strVal val="visible"/>
                                      </p:to>
                                    </p:set>
                                    <p:anim calcmode="lin" valueType="num">
                                      <p:cBhvr additive="base">
                                        <p:cTn id="79" dur="3000" fill="hold"/>
                                        <p:tgtEl>
                                          <p:spTgt spid="16"/>
                                        </p:tgtEl>
                                        <p:attrNameLst>
                                          <p:attrName>ppt_x</p:attrName>
                                        </p:attrNameLst>
                                      </p:cBhvr>
                                      <p:tavLst>
                                        <p:tav tm="0">
                                          <p:val>
                                            <p:strVal val="0-#ppt_w/2"/>
                                          </p:val>
                                        </p:tav>
                                        <p:tav tm="100000">
                                          <p:val>
                                            <p:strVal val="#ppt_x"/>
                                          </p:val>
                                        </p:tav>
                                      </p:tavLst>
                                    </p:anim>
                                    <p:anim calcmode="lin" valueType="num">
                                      <p:cBhvr additive="base">
                                        <p:cTn id="80" dur="3000" fill="hold"/>
                                        <p:tgtEl>
                                          <p:spTgt spid="16"/>
                                        </p:tgtEl>
                                        <p:attrNameLst>
                                          <p:attrName>ppt_y</p:attrName>
                                        </p:attrNameLst>
                                      </p:cBhvr>
                                      <p:tavLst>
                                        <p:tav tm="0">
                                          <p:val>
                                            <p:strVal val="1+#ppt_h/2"/>
                                          </p:val>
                                        </p:tav>
                                        <p:tav tm="100000">
                                          <p:val>
                                            <p:strVal val="#ppt_y"/>
                                          </p:val>
                                        </p:tav>
                                      </p:tavLst>
                                    </p:anim>
                                  </p:childTnLst>
                                </p:cTn>
                              </p:par>
                              <p:par>
                                <p:cTn id="81" presetID="8" presetClass="emph" presetSubtype="0" repeatCount="indefinite" fill="hold" grpId="1" nodeType="withEffect">
                                  <p:stCondLst>
                                    <p:cond delay="0"/>
                                  </p:stCondLst>
                                  <p:childTnLst>
                                    <p:animRot by="21600000">
                                      <p:cBhvr>
                                        <p:cTn id="82" dur="3000" fill="hold"/>
                                        <p:tgtEl>
                                          <p:spTgt spid="16"/>
                                        </p:tgtEl>
                                        <p:attrNameLst>
                                          <p:attrName>r</p:attrName>
                                        </p:attrNameLst>
                                      </p:cBhvr>
                                    </p:animRot>
                                  </p:childTnLst>
                                </p:cTn>
                              </p:par>
                              <p:par>
                                <p:cTn id="83" presetID="2" presetClass="entr" presetSubtype="12" fill="hold" grpId="0" nodeType="withEffect">
                                  <p:stCondLst>
                                    <p:cond delay="0"/>
                                  </p:stCondLst>
                                  <p:childTnLst>
                                    <p:set>
                                      <p:cBhvr>
                                        <p:cTn id="84" dur="1" fill="hold">
                                          <p:stCondLst>
                                            <p:cond delay="0"/>
                                          </p:stCondLst>
                                        </p:cTn>
                                        <p:tgtEl>
                                          <p:spTgt spid="17"/>
                                        </p:tgtEl>
                                        <p:attrNameLst>
                                          <p:attrName>style.visibility</p:attrName>
                                        </p:attrNameLst>
                                      </p:cBhvr>
                                      <p:to>
                                        <p:strVal val="visible"/>
                                      </p:to>
                                    </p:set>
                                    <p:anim calcmode="lin" valueType="num">
                                      <p:cBhvr additive="base">
                                        <p:cTn id="85" dur="3000" fill="hold"/>
                                        <p:tgtEl>
                                          <p:spTgt spid="17"/>
                                        </p:tgtEl>
                                        <p:attrNameLst>
                                          <p:attrName>ppt_x</p:attrName>
                                        </p:attrNameLst>
                                      </p:cBhvr>
                                      <p:tavLst>
                                        <p:tav tm="0">
                                          <p:val>
                                            <p:strVal val="0-#ppt_w/2"/>
                                          </p:val>
                                        </p:tav>
                                        <p:tav tm="100000">
                                          <p:val>
                                            <p:strVal val="#ppt_x"/>
                                          </p:val>
                                        </p:tav>
                                      </p:tavLst>
                                    </p:anim>
                                    <p:anim calcmode="lin" valueType="num">
                                      <p:cBhvr additive="base">
                                        <p:cTn id="86" dur="3000" fill="hold"/>
                                        <p:tgtEl>
                                          <p:spTgt spid="17"/>
                                        </p:tgtEl>
                                        <p:attrNameLst>
                                          <p:attrName>ppt_y</p:attrName>
                                        </p:attrNameLst>
                                      </p:cBhvr>
                                      <p:tavLst>
                                        <p:tav tm="0">
                                          <p:val>
                                            <p:strVal val="1+#ppt_h/2"/>
                                          </p:val>
                                        </p:tav>
                                        <p:tav tm="100000">
                                          <p:val>
                                            <p:strVal val="#ppt_y"/>
                                          </p:val>
                                        </p:tav>
                                      </p:tavLst>
                                    </p:anim>
                                  </p:childTnLst>
                                </p:cTn>
                              </p:par>
                              <p:par>
                                <p:cTn id="87" presetID="8" presetClass="emph" presetSubtype="0" repeatCount="indefinite" fill="hold" grpId="1" nodeType="withEffect">
                                  <p:stCondLst>
                                    <p:cond delay="0"/>
                                  </p:stCondLst>
                                  <p:childTnLst>
                                    <p:animRot by="21600000">
                                      <p:cBhvr>
                                        <p:cTn id="88" dur="3000" fill="hold"/>
                                        <p:tgtEl>
                                          <p:spTgt spid="17"/>
                                        </p:tgtEl>
                                        <p:attrNameLst>
                                          <p:attrName>r</p:attrName>
                                        </p:attrNameLst>
                                      </p:cBhvr>
                                    </p:animRot>
                                  </p:childTnLst>
                                </p:cTn>
                              </p:par>
                              <p:par>
                                <p:cTn id="89" presetID="2" presetClass="entr" presetSubtype="9" fill="hold" grpId="0" nodeType="withEffect">
                                  <p:stCondLst>
                                    <p:cond delay="0"/>
                                  </p:stCondLst>
                                  <p:childTnLst>
                                    <p:set>
                                      <p:cBhvr>
                                        <p:cTn id="90" dur="1" fill="hold">
                                          <p:stCondLst>
                                            <p:cond delay="0"/>
                                          </p:stCondLst>
                                        </p:cTn>
                                        <p:tgtEl>
                                          <p:spTgt spid="19"/>
                                        </p:tgtEl>
                                        <p:attrNameLst>
                                          <p:attrName>style.visibility</p:attrName>
                                        </p:attrNameLst>
                                      </p:cBhvr>
                                      <p:to>
                                        <p:strVal val="visible"/>
                                      </p:to>
                                    </p:set>
                                    <p:anim calcmode="lin" valueType="num">
                                      <p:cBhvr additive="base">
                                        <p:cTn id="91" dur="3000" fill="hold"/>
                                        <p:tgtEl>
                                          <p:spTgt spid="19"/>
                                        </p:tgtEl>
                                        <p:attrNameLst>
                                          <p:attrName>ppt_x</p:attrName>
                                        </p:attrNameLst>
                                      </p:cBhvr>
                                      <p:tavLst>
                                        <p:tav tm="0">
                                          <p:val>
                                            <p:strVal val="0-#ppt_w/2"/>
                                          </p:val>
                                        </p:tav>
                                        <p:tav tm="100000">
                                          <p:val>
                                            <p:strVal val="#ppt_x"/>
                                          </p:val>
                                        </p:tav>
                                      </p:tavLst>
                                    </p:anim>
                                    <p:anim calcmode="lin" valueType="num">
                                      <p:cBhvr additive="base">
                                        <p:cTn id="92" dur="3000" fill="hold"/>
                                        <p:tgtEl>
                                          <p:spTgt spid="19"/>
                                        </p:tgtEl>
                                        <p:attrNameLst>
                                          <p:attrName>ppt_y</p:attrName>
                                        </p:attrNameLst>
                                      </p:cBhvr>
                                      <p:tavLst>
                                        <p:tav tm="0">
                                          <p:val>
                                            <p:strVal val="0-#ppt_h/2"/>
                                          </p:val>
                                        </p:tav>
                                        <p:tav tm="100000">
                                          <p:val>
                                            <p:strVal val="#ppt_y"/>
                                          </p:val>
                                        </p:tav>
                                      </p:tavLst>
                                    </p:anim>
                                  </p:childTnLst>
                                </p:cTn>
                              </p:par>
                              <p:par>
                                <p:cTn id="93" presetID="8" presetClass="emph" presetSubtype="0" repeatCount="indefinite" fill="hold" grpId="1" nodeType="withEffect">
                                  <p:stCondLst>
                                    <p:cond delay="0"/>
                                  </p:stCondLst>
                                  <p:childTnLst>
                                    <p:animRot by="-21600000">
                                      <p:cBhvr>
                                        <p:cTn id="94" dur="3000" fill="hold"/>
                                        <p:tgtEl>
                                          <p:spTgt spid="19"/>
                                        </p:tgtEl>
                                        <p:attrNameLst>
                                          <p:attrName>r</p:attrName>
                                        </p:attrNameLst>
                                      </p:cBhvr>
                                    </p:animRot>
                                  </p:childTnLst>
                                </p:cTn>
                              </p:par>
                              <p:par>
                                <p:cTn id="95" presetID="2" presetClass="entr" presetSubtype="9" fill="hold" grpId="0" nodeType="withEffect">
                                  <p:stCondLst>
                                    <p:cond delay="0"/>
                                  </p:stCondLst>
                                  <p:childTnLst>
                                    <p:set>
                                      <p:cBhvr>
                                        <p:cTn id="96" dur="1" fill="hold">
                                          <p:stCondLst>
                                            <p:cond delay="0"/>
                                          </p:stCondLst>
                                        </p:cTn>
                                        <p:tgtEl>
                                          <p:spTgt spid="20"/>
                                        </p:tgtEl>
                                        <p:attrNameLst>
                                          <p:attrName>style.visibility</p:attrName>
                                        </p:attrNameLst>
                                      </p:cBhvr>
                                      <p:to>
                                        <p:strVal val="visible"/>
                                      </p:to>
                                    </p:set>
                                    <p:anim calcmode="lin" valueType="num">
                                      <p:cBhvr additive="base">
                                        <p:cTn id="97" dur="3000" fill="hold"/>
                                        <p:tgtEl>
                                          <p:spTgt spid="20"/>
                                        </p:tgtEl>
                                        <p:attrNameLst>
                                          <p:attrName>ppt_x</p:attrName>
                                        </p:attrNameLst>
                                      </p:cBhvr>
                                      <p:tavLst>
                                        <p:tav tm="0">
                                          <p:val>
                                            <p:strVal val="0-#ppt_w/2"/>
                                          </p:val>
                                        </p:tav>
                                        <p:tav tm="100000">
                                          <p:val>
                                            <p:strVal val="#ppt_x"/>
                                          </p:val>
                                        </p:tav>
                                      </p:tavLst>
                                    </p:anim>
                                    <p:anim calcmode="lin" valueType="num">
                                      <p:cBhvr additive="base">
                                        <p:cTn id="98" dur="3000" fill="hold"/>
                                        <p:tgtEl>
                                          <p:spTgt spid="20"/>
                                        </p:tgtEl>
                                        <p:attrNameLst>
                                          <p:attrName>ppt_y</p:attrName>
                                        </p:attrNameLst>
                                      </p:cBhvr>
                                      <p:tavLst>
                                        <p:tav tm="0">
                                          <p:val>
                                            <p:strVal val="0-#ppt_h/2"/>
                                          </p:val>
                                        </p:tav>
                                        <p:tav tm="100000">
                                          <p:val>
                                            <p:strVal val="#ppt_y"/>
                                          </p:val>
                                        </p:tav>
                                      </p:tavLst>
                                    </p:anim>
                                  </p:childTnLst>
                                </p:cTn>
                              </p:par>
                              <p:par>
                                <p:cTn id="99" presetID="8" presetClass="emph" presetSubtype="0" repeatCount="indefinite" fill="hold" grpId="1" nodeType="withEffect">
                                  <p:stCondLst>
                                    <p:cond delay="0"/>
                                  </p:stCondLst>
                                  <p:childTnLst>
                                    <p:animRot by="-21600000">
                                      <p:cBhvr>
                                        <p:cTn id="100" dur="3000" fill="hold"/>
                                        <p:tgtEl>
                                          <p:spTgt spid="20"/>
                                        </p:tgtEl>
                                        <p:attrNameLst>
                                          <p:attrName>r</p:attrName>
                                        </p:attrNameLst>
                                      </p:cBhvr>
                                    </p:animRot>
                                  </p:childTnLst>
                                </p:cTn>
                              </p:par>
                              <p:par>
                                <p:cTn id="101" presetID="2" presetClass="entr" presetSubtype="9" fill="hold" grpId="0" nodeType="withEffect">
                                  <p:stCondLst>
                                    <p:cond delay="0"/>
                                  </p:stCondLst>
                                  <p:childTnLst>
                                    <p:set>
                                      <p:cBhvr>
                                        <p:cTn id="102" dur="1" fill="hold">
                                          <p:stCondLst>
                                            <p:cond delay="0"/>
                                          </p:stCondLst>
                                        </p:cTn>
                                        <p:tgtEl>
                                          <p:spTgt spid="18"/>
                                        </p:tgtEl>
                                        <p:attrNameLst>
                                          <p:attrName>style.visibility</p:attrName>
                                        </p:attrNameLst>
                                      </p:cBhvr>
                                      <p:to>
                                        <p:strVal val="visible"/>
                                      </p:to>
                                    </p:set>
                                    <p:anim calcmode="lin" valueType="num">
                                      <p:cBhvr additive="base">
                                        <p:cTn id="103" dur="3000" fill="hold"/>
                                        <p:tgtEl>
                                          <p:spTgt spid="18"/>
                                        </p:tgtEl>
                                        <p:attrNameLst>
                                          <p:attrName>ppt_x</p:attrName>
                                        </p:attrNameLst>
                                      </p:cBhvr>
                                      <p:tavLst>
                                        <p:tav tm="0">
                                          <p:val>
                                            <p:strVal val="0-#ppt_w/2"/>
                                          </p:val>
                                        </p:tav>
                                        <p:tav tm="100000">
                                          <p:val>
                                            <p:strVal val="#ppt_x"/>
                                          </p:val>
                                        </p:tav>
                                      </p:tavLst>
                                    </p:anim>
                                    <p:anim calcmode="lin" valueType="num">
                                      <p:cBhvr additive="base">
                                        <p:cTn id="104" dur="3000" fill="hold"/>
                                        <p:tgtEl>
                                          <p:spTgt spid="18"/>
                                        </p:tgtEl>
                                        <p:attrNameLst>
                                          <p:attrName>ppt_y</p:attrName>
                                        </p:attrNameLst>
                                      </p:cBhvr>
                                      <p:tavLst>
                                        <p:tav tm="0">
                                          <p:val>
                                            <p:strVal val="0-#ppt_h/2"/>
                                          </p:val>
                                        </p:tav>
                                        <p:tav tm="100000">
                                          <p:val>
                                            <p:strVal val="#ppt_y"/>
                                          </p:val>
                                        </p:tav>
                                      </p:tavLst>
                                    </p:anim>
                                  </p:childTnLst>
                                </p:cTn>
                              </p:par>
                              <p:par>
                                <p:cTn id="105" presetID="8" presetClass="emph" presetSubtype="0" repeatCount="indefinite" fill="hold" grpId="1" nodeType="withEffect">
                                  <p:stCondLst>
                                    <p:cond delay="0"/>
                                  </p:stCondLst>
                                  <p:childTnLst>
                                    <p:animRot by="-21600000">
                                      <p:cBhvr>
                                        <p:cTn id="106" dur="3000" fill="hold"/>
                                        <p:tgtEl>
                                          <p:spTgt spid="18"/>
                                        </p:tgtEl>
                                        <p:attrNameLst>
                                          <p:attrName>r</p:attrName>
                                        </p:attrNameLst>
                                      </p:cBhvr>
                                    </p:animRot>
                                  </p:childTnLst>
                                </p:cTn>
                              </p:par>
                              <p:par>
                                <p:cTn id="107" presetID="2" presetClass="exit" presetSubtype="2" fill="hold" grpId="2" nodeType="withEffect">
                                  <p:stCondLst>
                                    <p:cond delay="0"/>
                                  </p:stCondLst>
                                  <p:childTnLst>
                                    <p:anim calcmode="lin" valueType="num">
                                      <p:cBhvr additive="base">
                                        <p:cTn id="108" dur="3500"/>
                                        <p:tgtEl>
                                          <p:spTgt spid="9"/>
                                        </p:tgtEl>
                                        <p:attrNameLst>
                                          <p:attrName>ppt_x</p:attrName>
                                        </p:attrNameLst>
                                      </p:cBhvr>
                                      <p:tavLst>
                                        <p:tav tm="0">
                                          <p:val>
                                            <p:strVal val="ppt_x"/>
                                          </p:val>
                                        </p:tav>
                                        <p:tav tm="100000">
                                          <p:val>
                                            <p:strVal val="1+ppt_w/2"/>
                                          </p:val>
                                        </p:tav>
                                      </p:tavLst>
                                    </p:anim>
                                    <p:anim calcmode="lin" valueType="num">
                                      <p:cBhvr additive="base">
                                        <p:cTn id="109" dur="3500"/>
                                        <p:tgtEl>
                                          <p:spTgt spid="9"/>
                                        </p:tgtEl>
                                        <p:attrNameLst>
                                          <p:attrName>ppt_y</p:attrName>
                                        </p:attrNameLst>
                                      </p:cBhvr>
                                      <p:tavLst>
                                        <p:tav tm="0">
                                          <p:val>
                                            <p:strVal val="ppt_y"/>
                                          </p:val>
                                        </p:tav>
                                        <p:tav tm="100000">
                                          <p:val>
                                            <p:strVal val="ppt_y"/>
                                          </p:val>
                                        </p:tav>
                                      </p:tavLst>
                                    </p:anim>
                                    <p:set>
                                      <p:cBhvr>
                                        <p:cTn id="110" dur="1" fill="hold">
                                          <p:stCondLst>
                                            <p:cond delay="3499"/>
                                          </p:stCondLst>
                                        </p:cTn>
                                        <p:tgtEl>
                                          <p:spTgt spid="9"/>
                                        </p:tgtEl>
                                        <p:attrNameLst>
                                          <p:attrName>style.visibility</p:attrName>
                                        </p:attrNameLst>
                                      </p:cBhvr>
                                      <p:to>
                                        <p:strVal val="hidden"/>
                                      </p:to>
                                    </p:set>
                                  </p:childTnLst>
                                </p:cTn>
                              </p:par>
                              <p:par>
                                <p:cTn id="111" presetID="2" presetClass="exit" presetSubtype="8" fill="hold" grpId="2" nodeType="withEffect">
                                  <p:stCondLst>
                                    <p:cond delay="0"/>
                                  </p:stCondLst>
                                  <p:childTnLst>
                                    <p:anim calcmode="lin" valueType="num">
                                      <p:cBhvr additive="base">
                                        <p:cTn id="112" dur="3500"/>
                                        <p:tgtEl>
                                          <p:spTgt spid="18"/>
                                        </p:tgtEl>
                                        <p:attrNameLst>
                                          <p:attrName>ppt_x</p:attrName>
                                        </p:attrNameLst>
                                      </p:cBhvr>
                                      <p:tavLst>
                                        <p:tav tm="0">
                                          <p:val>
                                            <p:strVal val="ppt_x"/>
                                          </p:val>
                                        </p:tav>
                                        <p:tav tm="100000">
                                          <p:val>
                                            <p:strVal val="0-ppt_w/2"/>
                                          </p:val>
                                        </p:tav>
                                      </p:tavLst>
                                    </p:anim>
                                    <p:anim calcmode="lin" valueType="num">
                                      <p:cBhvr additive="base">
                                        <p:cTn id="113" dur="3500"/>
                                        <p:tgtEl>
                                          <p:spTgt spid="18"/>
                                        </p:tgtEl>
                                        <p:attrNameLst>
                                          <p:attrName>ppt_y</p:attrName>
                                        </p:attrNameLst>
                                      </p:cBhvr>
                                      <p:tavLst>
                                        <p:tav tm="0">
                                          <p:val>
                                            <p:strVal val="ppt_y"/>
                                          </p:val>
                                        </p:tav>
                                        <p:tav tm="100000">
                                          <p:val>
                                            <p:strVal val="ppt_y"/>
                                          </p:val>
                                        </p:tav>
                                      </p:tavLst>
                                    </p:anim>
                                    <p:set>
                                      <p:cBhvr>
                                        <p:cTn id="114" dur="1" fill="hold">
                                          <p:stCondLst>
                                            <p:cond delay="3499"/>
                                          </p:stCondLst>
                                        </p:cTn>
                                        <p:tgtEl>
                                          <p:spTgt spid="18"/>
                                        </p:tgtEl>
                                        <p:attrNameLst>
                                          <p:attrName>style.visibility</p:attrName>
                                        </p:attrNameLst>
                                      </p:cBhvr>
                                      <p:to>
                                        <p:strVal val="hidden"/>
                                      </p:to>
                                    </p:set>
                                  </p:childTnLst>
                                </p:cTn>
                              </p:par>
                              <p:par>
                                <p:cTn id="115" presetID="2" presetClass="exit" presetSubtype="8" fill="hold" grpId="2" nodeType="withEffect">
                                  <p:stCondLst>
                                    <p:cond delay="0"/>
                                  </p:stCondLst>
                                  <p:childTnLst>
                                    <p:anim calcmode="lin" valueType="num">
                                      <p:cBhvr additive="base">
                                        <p:cTn id="116" dur="3500"/>
                                        <p:tgtEl>
                                          <p:spTgt spid="20"/>
                                        </p:tgtEl>
                                        <p:attrNameLst>
                                          <p:attrName>ppt_x</p:attrName>
                                        </p:attrNameLst>
                                      </p:cBhvr>
                                      <p:tavLst>
                                        <p:tav tm="0">
                                          <p:val>
                                            <p:strVal val="ppt_x"/>
                                          </p:val>
                                        </p:tav>
                                        <p:tav tm="100000">
                                          <p:val>
                                            <p:strVal val="0-ppt_w/2"/>
                                          </p:val>
                                        </p:tav>
                                      </p:tavLst>
                                    </p:anim>
                                    <p:anim calcmode="lin" valueType="num">
                                      <p:cBhvr additive="base">
                                        <p:cTn id="117" dur="3500"/>
                                        <p:tgtEl>
                                          <p:spTgt spid="20"/>
                                        </p:tgtEl>
                                        <p:attrNameLst>
                                          <p:attrName>ppt_y</p:attrName>
                                        </p:attrNameLst>
                                      </p:cBhvr>
                                      <p:tavLst>
                                        <p:tav tm="0">
                                          <p:val>
                                            <p:strVal val="ppt_y"/>
                                          </p:val>
                                        </p:tav>
                                        <p:tav tm="100000">
                                          <p:val>
                                            <p:strVal val="ppt_y"/>
                                          </p:val>
                                        </p:tav>
                                      </p:tavLst>
                                    </p:anim>
                                    <p:set>
                                      <p:cBhvr>
                                        <p:cTn id="118" dur="1" fill="hold">
                                          <p:stCondLst>
                                            <p:cond delay="3499"/>
                                          </p:stCondLst>
                                        </p:cTn>
                                        <p:tgtEl>
                                          <p:spTgt spid="20"/>
                                        </p:tgtEl>
                                        <p:attrNameLst>
                                          <p:attrName>style.visibility</p:attrName>
                                        </p:attrNameLst>
                                      </p:cBhvr>
                                      <p:to>
                                        <p:strVal val="hidden"/>
                                      </p:to>
                                    </p:set>
                                  </p:childTnLst>
                                </p:cTn>
                              </p:par>
                              <p:par>
                                <p:cTn id="119" presetID="2" presetClass="exit" presetSubtype="2" fill="hold" grpId="2" nodeType="withEffect">
                                  <p:stCondLst>
                                    <p:cond delay="0"/>
                                  </p:stCondLst>
                                  <p:childTnLst>
                                    <p:anim calcmode="lin" valueType="num">
                                      <p:cBhvr additive="base">
                                        <p:cTn id="120" dur="3500"/>
                                        <p:tgtEl>
                                          <p:spTgt spid="5"/>
                                        </p:tgtEl>
                                        <p:attrNameLst>
                                          <p:attrName>ppt_x</p:attrName>
                                        </p:attrNameLst>
                                      </p:cBhvr>
                                      <p:tavLst>
                                        <p:tav tm="0">
                                          <p:val>
                                            <p:strVal val="ppt_x"/>
                                          </p:val>
                                        </p:tav>
                                        <p:tav tm="100000">
                                          <p:val>
                                            <p:strVal val="1+ppt_w/2"/>
                                          </p:val>
                                        </p:tav>
                                      </p:tavLst>
                                    </p:anim>
                                    <p:anim calcmode="lin" valueType="num">
                                      <p:cBhvr additive="base">
                                        <p:cTn id="121" dur="3500"/>
                                        <p:tgtEl>
                                          <p:spTgt spid="5"/>
                                        </p:tgtEl>
                                        <p:attrNameLst>
                                          <p:attrName>ppt_y</p:attrName>
                                        </p:attrNameLst>
                                      </p:cBhvr>
                                      <p:tavLst>
                                        <p:tav tm="0">
                                          <p:val>
                                            <p:strVal val="ppt_y"/>
                                          </p:val>
                                        </p:tav>
                                        <p:tav tm="100000">
                                          <p:val>
                                            <p:strVal val="ppt_y"/>
                                          </p:val>
                                        </p:tav>
                                      </p:tavLst>
                                    </p:anim>
                                    <p:set>
                                      <p:cBhvr>
                                        <p:cTn id="122" dur="1" fill="hold">
                                          <p:stCondLst>
                                            <p:cond delay="3499"/>
                                          </p:stCondLst>
                                        </p:cTn>
                                        <p:tgtEl>
                                          <p:spTgt spid="5"/>
                                        </p:tgtEl>
                                        <p:attrNameLst>
                                          <p:attrName>style.visibility</p:attrName>
                                        </p:attrNameLst>
                                      </p:cBhvr>
                                      <p:to>
                                        <p:strVal val="hidden"/>
                                      </p:to>
                                    </p:set>
                                  </p:childTnLst>
                                </p:cTn>
                              </p:par>
                              <p:par>
                                <p:cTn id="123" presetID="2" presetClass="exit" presetSubtype="2" fill="hold" grpId="2" nodeType="withEffect">
                                  <p:stCondLst>
                                    <p:cond delay="0"/>
                                  </p:stCondLst>
                                  <p:childTnLst>
                                    <p:anim calcmode="lin" valueType="num">
                                      <p:cBhvr additive="base">
                                        <p:cTn id="124" dur="3500"/>
                                        <p:tgtEl>
                                          <p:spTgt spid="7"/>
                                        </p:tgtEl>
                                        <p:attrNameLst>
                                          <p:attrName>ppt_x</p:attrName>
                                        </p:attrNameLst>
                                      </p:cBhvr>
                                      <p:tavLst>
                                        <p:tav tm="0">
                                          <p:val>
                                            <p:strVal val="ppt_x"/>
                                          </p:val>
                                        </p:tav>
                                        <p:tav tm="100000">
                                          <p:val>
                                            <p:strVal val="1+ppt_w/2"/>
                                          </p:val>
                                        </p:tav>
                                      </p:tavLst>
                                    </p:anim>
                                    <p:anim calcmode="lin" valueType="num">
                                      <p:cBhvr additive="base">
                                        <p:cTn id="125" dur="3500"/>
                                        <p:tgtEl>
                                          <p:spTgt spid="7"/>
                                        </p:tgtEl>
                                        <p:attrNameLst>
                                          <p:attrName>ppt_y</p:attrName>
                                        </p:attrNameLst>
                                      </p:cBhvr>
                                      <p:tavLst>
                                        <p:tav tm="0">
                                          <p:val>
                                            <p:strVal val="ppt_y"/>
                                          </p:val>
                                        </p:tav>
                                        <p:tav tm="100000">
                                          <p:val>
                                            <p:strVal val="ppt_y"/>
                                          </p:val>
                                        </p:tav>
                                      </p:tavLst>
                                    </p:anim>
                                    <p:set>
                                      <p:cBhvr>
                                        <p:cTn id="126" dur="1" fill="hold">
                                          <p:stCondLst>
                                            <p:cond delay="3499"/>
                                          </p:stCondLst>
                                        </p:cTn>
                                        <p:tgtEl>
                                          <p:spTgt spid="7"/>
                                        </p:tgtEl>
                                        <p:attrNameLst>
                                          <p:attrName>style.visibility</p:attrName>
                                        </p:attrNameLst>
                                      </p:cBhvr>
                                      <p:to>
                                        <p:strVal val="hidden"/>
                                      </p:to>
                                    </p:set>
                                  </p:childTnLst>
                                </p:cTn>
                              </p:par>
                              <p:par>
                                <p:cTn id="127" presetID="2" presetClass="exit" presetSubtype="2" fill="hold" grpId="2" nodeType="withEffect">
                                  <p:stCondLst>
                                    <p:cond delay="0"/>
                                  </p:stCondLst>
                                  <p:childTnLst>
                                    <p:anim calcmode="lin" valueType="num">
                                      <p:cBhvr additive="base">
                                        <p:cTn id="128" dur="3500"/>
                                        <p:tgtEl>
                                          <p:spTgt spid="8"/>
                                        </p:tgtEl>
                                        <p:attrNameLst>
                                          <p:attrName>ppt_x</p:attrName>
                                        </p:attrNameLst>
                                      </p:cBhvr>
                                      <p:tavLst>
                                        <p:tav tm="0">
                                          <p:val>
                                            <p:strVal val="ppt_x"/>
                                          </p:val>
                                        </p:tav>
                                        <p:tav tm="100000">
                                          <p:val>
                                            <p:strVal val="1+ppt_w/2"/>
                                          </p:val>
                                        </p:tav>
                                      </p:tavLst>
                                    </p:anim>
                                    <p:anim calcmode="lin" valueType="num">
                                      <p:cBhvr additive="base">
                                        <p:cTn id="129" dur="3500"/>
                                        <p:tgtEl>
                                          <p:spTgt spid="8"/>
                                        </p:tgtEl>
                                        <p:attrNameLst>
                                          <p:attrName>ppt_y</p:attrName>
                                        </p:attrNameLst>
                                      </p:cBhvr>
                                      <p:tavLst>
                                        <p:tav tm="0">
                                          <p:val>
                                            <p:strVal val="ppt_y"/>
                                          </p:val>
                                        </p:tav>
                                        <p:tav tm="100000">
                                          <p:val>
                                            <p:strVal val="ppt_y"/>
                                          </p:val>
                                        </p:tav>
                                      </p:tavLst>
                                    </p:anim>
                                    <p:set>
                                      <p:cBhvr>
                                        <p:cTn id="130" dur="1" fill="hold">
                                          <p:stCondLst>
                                            <p:cond delay="3499"/>
                                          </p:stCondLst>
                                        </p:cTn>
                                        <p:tgtEl>
                                          <p:spTgt spid="8"/>
                                        </p:tgtEl>
                                        <p:attrNameLst>
                                          <p:attrName>style.visibility</p:attrName>
                                        </p:attrNameLst>
                                      </p:cBhvr>
                                      <p:to>
                                        <p:strVal val="hidden"/>
                                      </p:to>
                                    </p:set>
                                  </p:childTnLst>
                                </p:cTn>
                              </p:par>
                              <p:par>
                                <p:cTn id="131" presetID="2" presetClass="exit" presetSubtype="2" fill="hold" grpId="2" nodeType="withEffect">
                                  <p:stCondLst>
                                    <p:cond delay="0"/>
                                  </p:stCondLst>
                                  <p:childTnLst>
                                    <p:anim calcmode="lin" valueType="num">
                                      <p:cBhvr additive="base">
                                        <p:cTn id="132" dur="3500"/>
                                        <p:tgtEl>
                                          <p:spTgt spid="12"/>
                                        </p:tgtEl>
                                        <p:attrNameLst>
                                          <p:attrName>ppt_x</p:attrName>
                                        </p:attrNameLst>
                                      </p:cBhvr>
                                      <p:tavLst>
                                        <p:tav tm="0">
                                          <p:val>
                                            <p:strVal val="ppt_x"/>
                                          </p:val>
                                        </p:tav>
                                        <p:tav tm="100000">
                                          <p:val>
                                            <p:strVal val="1+ppt_w/2"/>
                                          </p:val>
                                        </p:tav>
                                      </p:tavLst>
                                    </p:anim>
                                    <p:anim calcmode="lin" valueType="num">
                                      <p:cBhvr additive="base">
                                        <p:cTn id="133" dur="3500"/>
                                        <p:tgtEl>
                                          <p:spTgt spid="12"/>
                                        </p:tgtEl>
                                        <p:attrNameLst>
                                          <p:attrName>ppt_y</p:attrName>
                                        </p:attrNameLst>
                                      </p:cBhvr>
                                      <p:tavLst>
                                        <p:tav tm="0">
                                          <p:val>
                                            <p:strVal val="ppt_y"/>
                                          </p:val>
                                        </p:tav>
                                        <p:tav tm="100000">
                                          <p:val>
                                            <p:strVal val="ppt_y"/>
                                          </p:val>
                                        </p:tav>
                                      </p:tavLst>
                                    </p:anim>
                                    <p:set>
                                      <p:cBhvr>
                                        <p:cTn id="134" dur="1" fill="hold">
                                          <p:stCondLst>
                                            <p:cond delay="3499"/>
                                          </p:stCondLst>
                                        </p:cTn>
                                        <p:tgtEl>
                                          <p:spTgt spid="12"/>
                                        </p:tgtEl>
                                        <p:attrNameLst>
                                          <p:attrName>style.visibility</p:attrName>
                                        </p:attrNameLst>
                                      </p:cBhvr>
                                      <p:to>
                                        <p:strVal val="hidden"/>
                                      </p:to>
                                    </p:set>
                                  </p:childTnLst>
                                </p:cTn>
                              </p:par>
                              <p:par>
                                <p:cTn id="135" presetID="2" presetClass="exit" presetSubtype="2" fill="hold" grpId="2" nodeType="withEffect">
                                  <p:stCondLst>
                                    <p:cond delay="0"/>
                                  </p:stCondLst>
                                  <p:childTnLst>
                                    <p:anim calcmode="lin" valueType="num">
                                      <p:cBhvr additive="base">
                                        <p:cTn id="136" dur="3500"/>
                                        <p:tgtEl>
                                          <p:spTgt spid="11"/>
                                        </p:tgtEl>
                                        <p:attrNameLst>
                                          <p:attrName>ppt_x</p:attrName>
                                        </p:attrNameLst>
                                      </p:cBhvr>
                                      <p:tavLst>
                                        <p:tav tm="0">
                                          <p:val>
                                            <p:strVal val="ppt_x"/>
                                          </p:val>
                                        </p:tav>
                                        <p:tav tm="100000">
                                          <p:val>
                                            <p:strVal val="1+ppt_w/2"/>
                                          </p:val>
                                        </p:tav>
                                      </p:tavLst>
                                    </p:anim>
                                    <p:anim calcmode="lin" valueType="num">
                                      <p:cBhvr additive="base">
                                        <p:cTn id="137" dur="3500"/>
                                        <p:tgtEl>
                                          <p:spTgt spid="11"/>
                                        </p:tgtEl>
                                        <p:attrNameLst>
                                          <p:attrName>ppt_y</p:attrName>
                                        </p:attrNameLst>
                                      </p:cBhvr>
                                      <p:tavLst>
                                        <p:tav tm="0">
                                          <p:val>
                                            <p:strVal val="ppt_y"/>
                                          </p:val>
                                        </p:tav>
                                        <p:tav tm="100000">
                                          <p:val>
                                            <p:strVal val="ppt_y"/>
                                          </p:val>
                                        </p:tav>
                                      </p:tavLst>
                                    </p:anim>
                                    <p:set>
                                      <p:cBhvr>
                                        <p:cTn id="138" dur="1" fill="hold">
                                          <p:stCondLst>
                                            <p:cond delay="3499"/>
                                          </p:stCondLst>
                                        </p:cTn>
                                        <p:tgtEl>
                                          <p:spTgt spid="11"/>
                                        </p:tgtEl>
                                        <p:attrNameLst>
                                          <p:attrName>style.visibility</p:attrName>
                                        </p:attrNameLst>
                                      </p:cBhvr>
                                      <p:to>
                                        <p:strVal val="hidden"/>
                                      </p:to>
                                    </p:set>
                                  </p:childTnLst>
                                </p:cTn>
                              </p:par>
                              <p:par>
                                <p:cTn id="139" presetID="2" presetClass="exit" presetSubtype="2" fill="hold" grpId="2" nodeType="withEffect">
                                  <p:stCondLst>
                                    <p:cond delay="0"/>
                                  </p:stCondLst>
                                  <p:childTnLst>
                                    <p:anim calcmode="lin" valueType="num">
                                      <p:cBhvr additive="base">
                                        <p:cTn id="140" dur="3500"/>
                                        <p:tgtEl>
                                          <p:spTgt spid="6"/>
                                        </p:tgtEl>
                                        <p:attrNameLst>
                                          <p:attrName>ppt_x</p:attrName>
                                        </p:attrNameLst>
                                      </p:cBhvr>
                                      <p:tavLst>
                                        <p:tav tm="0">
                                          <p:val>
                                            <p:strVal val="ppt_x"/>
                                          </p:val>
                                        </p:tav>
                                        <p:tav tm="100000">
                                          <p:val>
                                            <p:strVal val="1+ppt_w/2"/>
                                          </p:val>
                                        </p:tav>
                                      </p:tavLst>
                                    </p:anim>
                                    <p:anim calcmode="lin" valueType="num">
                                      <p:cBhvr additive="base">
                                        <p:cTn id="141" dur="3500"/>
                                        <p:tgtEl>
                                          <p:spTgt spid="6"/>
                                        </p:tgtEl>
                                        <p:attrNameLst>
                                          <p:attrName>ppt_y</p:attrName>
                                        </p:attrNameLst>
                                      </p:cBhvr>
                                      <p:tavLst>
                                        <p:tav tm="0">
                                          <p:val>
                                            <p:strVal val="ppt_y"/>
                                          </p:val>
                                        </p:tav>
                                        <p:tav tm="100000">
                                          <p:val>
                                            <p:strVal val="ppt_y"/>
                                          </p:val>
                                        </p:tav>
                                      </p:tavLst>
                                    </p:anim>
                                    <p:set>
                                      <p:cBhvr>
                                        <p:cTn id="142" dur="1" fill="hold">
                                          <p:stCondLst>
                                            <p:cond delay="3499"/>
                                          </p:stCondLst>
                                        </p:cTn>
                                        <p:tgtEl>
                                          <p:spTgt spid="6"/>
                                        </p:tgtEl>
                                        <p:attrNameLst>
                                          <p:attrName>style.visibility</p:attrName>
                                        </p:attrNameLst>
                                      </p:cBhvr>
                                      <p:to>
                                        <p:strVal val="hidden"/>
                                      </p:to>
                                    </p:set>
                                  </p:childTnLst>
                                </p:cTn>
                              </p:par>
                              <p:par>
                                <p:cTn id="143" presetID="2" presetClass="exit" presetSubtype="2" fill="hold" grpId="2" nodeType="withEffect">
                                  <p:stCondLst>
                                    <p:cond delay="0"/>
                                  </p:stCondLst>
                                  <p:childTnLst>
                                    <p:anim calcmode="lin" valueType="num">
                                      <p:cBhvr additive="base">
                                        <p:cTn id="144" dur="3500"/>
                                        <p:tgtEl>
                                          <p:spTgt spid="10"/>
                                        </p:tgtEl>
                                        <p:attrNameLst>
                                          <p:attrName>ppt_x</p:attrName>
                                        </p:attrNameLst>
                                      </p:cBhvr>
                                      <p:tavLst>
                                        <p:tav tm="0">
                                          <p:val>
                                            <p:strVal val="ppt_x"/>
                                          </p:val>
                                        </p:tav>
                                        <p:tav tm="100000">
                                          <p:val>
                                            <p:strVal val="1+ppt_w/2"/>
                                          </p:val>
                                        </p:tav>
                                      </p:tavLst>
                                    </p:anim>
                                    <p:anim calcmode="lin" valueType="num">
                                      <p:cBhvr additive="base">
                                        <p:cTn id="145" dur="3500"/>
                                        <p:tgtEl>
                                          <p:spTgt spid="10"/>
                                        </p:tgtEl>
                                        <p:attrNameLst>
                                          <p:attrName>ppt_y</p:attrName>
                                        </p:attrNameLst>
                                      </p:cBhvr>
                                      <p:tavLst>
                                        <p:tav tm="0">
                                          <p:val>
                                            <p:strVal val="ppt_y"/>
                                          </p:val>
                                        </p:tav>
                                        <p:tav tm="100000">
                                          <p:val>
                                            <p:strVal val="ppt_y"/>
                                          </p:val>
                                        </p:tav>
                                      </p:tavLst>
                                    </p:anim>
                                    <p:set>
                                      <p:cBhvr>
                                        <p:cTn id="146" dur="1" fill="hold">
                                          <p:stCondLst>
                                            <p:cond delay="3499"/>
                                          </p:stCondLst>
                                        </p:cTn>
                                        <p:tgtEl>
                                          <p:spTgt spid="10"/>
                                        </p:tgtEl>
                                        <p:attrNameLst>
                                          <p:attrName>style.visibility</p:attrName>
                                        </p:attrNameLst>
                                      </p:cBhvr>
                                      <p:to>
                                        <p:strVal val="hidden"/>
                                      </p:to>
                                    </p:set>
                                  </p:childTnLst>
                                </p:cTn>
                              </p:par>
                              <p:par>
                                <p:cTn id="147" presetID="2" presetClass="exit" presetSubtype="8" fill="hold" grpId="2" nodeType="withEffect">
                                  <p:stCondLst>
                                    <p:cond delay="0"/>
                                  </p:stCondLst>
                                  <p:childTnLst>
                                    <p:anim calcmode="lin" valueType="num">
                                      <p:cBhvr additive="base">
                                        <p:cTn id="148" dur="3500"/>
                                        <p:tgtEl>
                                          <p:spTgt spid="13"/>
                                        </p:tgtEl>
                                        <p:attrNameLst>
                                          <p:attrName>ppt_x</p:attrName>
                                        </p:attrNameLst>
                                      </p:cBhvr>
                                      <p:tavLst>
                                        <p:tav tm="0">
                                          <p:val>
                                            <p:strVal val="ppt_x"/>
                                          </p:val>
                                        </p:tav>
                                        <p:tav tm="100000">
                                          <p:val>
                                            <p:strVal val="0-ppt_w/2"/>
                                          </p:val>
                                        </p:tav>
                                      </p:tavLst>
                                    </p:anim>
                                    <p:anim calcmode="lin" valueType="num">
                                      <p:cBhvr additive="base">
                                        <p:cTn id="149" dur="3500"/>
                                        <p:tgtEl>
                                          <p:spTgt spid="13"/>
                                        </p:tgtEl>
                                        <p:attrNameLst>
                                          <p:attrName>ppt_y</p:attrName>
                                        </p:attrNameLst>
                                      </p:cBhvr>
                                      <p:tavLst>
                                        <p:tav tm="0">
                                          <p:val>
                                            <p:strVal val="ppt_y"/>
                                          </p:val>
                                        </p:tav>
                                        <p:tav tm="100000">
                                          <p:val>
                                            <p:strVal val="ppt_y"/>
                                          </p:val>
                                        </p:tav>
                                      </p:tavLst>
                                    </p:anim>
                                    <p:set>
                                      <p:cBhvr>
                                        <p:cTn id="150" dur="1" fill="hold">
                                          <p:stCondLst>
                                            <p:cond delay="3499"/>
                                          </p:stCondLst>
                                        </p:cTn>
                                        <p:tgtEl>
                                          <p:spTgt spid="13"/>
                                        </p:tgtEl>
                                        <p:attrNameLst>
                                          <p:attrName>style.visibility</p:attrName>
                                        </p:attrNameLst>
                                      </p:cBhvr>
                                      <p:to>
                                        <p:strVal val="hidden"/>
                                      </p:to>
                                    </p:set>
                                  </p:childTnLst>
                                </p:cTn>
                              </p:par>
                              <p:par>
                                <p:cTn id="151" presetID="2" presetClass="exit" presetSubtype="8" fill="hold" grpId="2" nodeType="withEffect">
                                  <p:stCondLst>
                                    <p:cond delay="0"/>
                                  </p:stCondLst>
                                  <p:childTnLst>
                                    <p:anim calcmode="lin" valueType="num">
                                      <p:cBhvr additive="base">
                                        <p:cTn id="152" dur="3500"/>
                                        <p:tgtEl>
                                          <p:spTgt spid="14"/>
                                        </p:tgtEl>
                                        <p:attrNameLst>
                                          <p:attrName>ppt_x</p:attrName>
                                        </p:attrNameLst>
                                      </p:cBhvr>
                                      <p:tavLst>
                                        <p:tav tm="0">
                                          <p:val>
                                            <p:strVal val="ppt_x"/>
                                          </p:val>
                                        </p:tav>
                                        <p:tav tm="100000">
                                          <p:val>
                                            <p:strVal val="0-ppt_w/2"/>
                                          </p:val>
                                        </p:tav>
                                      </p:tavLst>
                                    </p:anim>
                                    <p:anim calcmode="lin" valueType="num">
                                      <p:cBhvr additive="base">
                                        <p:cTn id="153" dur="3500"/>
                                        <p:tgtEl>
                                          <p:spTgt spid="14"/>
                                        </p:tgtEl>
                                        <p:attrNameLst>
                                          <p:attrName>ppt_y</p:attrName>
                                        </p:attrNameLst>
                                      </p:cBhvr>
                                      <p:tavLst>
                                        <p:tav tm="0">
                                          <p:val>
                                            <p:strVal val="ppt_y"/>
                                          </p:val>
                                        </p:tav>
                                        <p:tav tm="100000">
                                          <p:val>
                                            <p:strVal val="ppt_y"/>
                                          </p:val>
                                        </p:tav>
                                      </p:tavLst>
                                    </p:anim>
                                    <p:set>
                                      <p:cBhvr>
                                        <p:cTn id="154" dur="1" fill="hold">
                                          <p:stCondLst>
                                            <p:cond delay="3499"/>
                                          </p:stCondLst>
                                        </p:cTn>
                                        <p:tgtEl>
                                          <p:spTgt spid="14"/>
                                        </p:tgtEl>
                                        <p:attrNameLst>
                                          <p:attrName>style.visibility</p:attrName>
                                        </p:attrNameLst>
                                      </p:cBhvr>
                                      <p:to>
                                        <p:strVal val="hidden"/>
                                      </p:to>
                                    </p:set>
                                  </p:childTnLst>
                                </p:cTn>
                              </p:par>
                              <p:par>
                                <p:cTn id="155" presetID="2" presetClass="exit" presetSubtype="8" fill="hold" grpId="2" nodeType="withEffect">
                                  <p:stCondLst>
                                    <p:cond delay="0"/>
                                  </p:stCondLst>
                                  <p:childTnLst>
                                    <p:anim calcmode="lin" valueType="num">
                                      <p:cBhvr additive="base">
                                        <p:cTn id="156" dur="3500"/>
                                        <p:tgtEl>
                                          <p:spTgt spid="15"/>
                                        </p:tgtEl>
                                        <p:attrNameLst>
                                          <p:attrName>ppt_x</p:attrName>
                                        </p:attrNameLst>
                                      </p:cBhvr>
                                      <p:tavLst>
                                        <p:tav tm="0">
                                          <p:val>
                                            <p:strVal val="ppt_x"/>
                                          </p:val>
                                        </p:tav>
                                        <p:tav tm="100000">
                                          <p:val>
                                            <p:strVal val="0-ppt_w/2"/>
                                          </p:val>
                                        </p:tav>
                                      </p:tavLst>
                                    </p:anim>
                                    <p:anim calcmode="lin" valueType="num">
                                      <p:cBhvr additive="base">
                                        <p:cTn id="157" dur="3500"/>
                                        <p:tgtEl>
                                          <p:spTgt spid="15"/>
                                        </p:tgtEl>
                                        <p:attrNameLst>
                                          <p:attrName>ppt_y</p:attrName>
                                        </p:attrNameLst>
                                      </p:cBhvr>
                                      <p:tavLst>
                                        <p:tav tm="0">
                                          <p:val>
                                            <p:strVal val="ppt_y"/>
                                          </p:val>
                                        </p:tav>
                                        <p:tav tm="100000">
                                          <p:val>
                                            <p:strVal val="ppt_y"/>
                                          </p:val>
                                        </p:tav>
                                      </p:tavLst>
                                    </p:anim>
                                    <p:set>
                                      <p:cBhvr>
                                        <p:cTn id="158" dur="1" fill="hold">
                                          <p:stCondLst>
                                            <p:cond delay="3499"/>
                                          </p:stCondLst>
                                        </p:cTn>
                                        <p:tgtEl>
                                          <p:spTgt spid="15"/>
                                        </p:tgtEl>
                                        <p:attrNameLst>
                                          <p:attrName>style.visibility</p:attrName>
                                        </p:attrNameLst>
                                      </p:cBhvr>
                                      <p:to>
                                        <p:strVal val="hidden"/>
                                      </p:to>
                                    </p:set>
                                  </p:childTnLst>
                                </p:cTn>
                              </p:par>
                              <p:par>
                                <p:cTn id="159" presetID="2" presetClass="exit" presetSubtype="8" fill="hold" grpId="2" nodeType="withEffect">
                                  <p:stCondLst>
                                    <p:cond delay="0"/>
                                  </p:stCondLst>
                                  <p:childTnLst>
                                    <p:anim calcmode="lin" valueType="num">
                                      <p:cBhvr additive="base">
                                        <p:cTn id="160" dur="3500"/>
                                        <p:tgtEl>
                                          <p:spTgt spid="16"/>
                                        </p:tgtEl>
                                        <p:attrNameLst>
                                          <p:attrName>ppt_x</p:attrName>
                                        </p:attrNameLst>
                                      </p:cBhvr>
                                      <p:tavLst>
                                        <p:tav tm="0">
                                          <p:val>
                                            <p:strVal val="ppt_x"/>
                                          </p:val>
                                        </p:tav>
                                        <p:tav tm="100000">
                                          <p:val>
                                            <p:strVal val="0-ppt_w/2"/>
                                          </p:val>
                                        </p:tav>
                                      </p:tavLst>
                                    </p:anim>
                                    <p:anim calcmode="lin" valueType="num">
                                      <p:cBhvr additive="base">
                                        <p:cTn id="161" dur="3500"/>
                                        <p:tgtEl>
                                          <p:spTgt spid="16"/>
                                        </p:tgtEl>
                                        <p:attrNameLst>
                                          <p:attrName>ppt_y</p:attrName>
                                        </p:attrNameLst>
                                      </p:cBhvr>
                                      <p:tavLst>
                                        <p:tav tm="0">
                                          <p:val>
                                            <p:strVal val="ppt_y"/>
                                          </p:val>
                                        </p:tav>
                                        <p:tav tm="100000">
                                          <p:val>
                                            <p:strVal val="ppt_y"/>
                                          </p:val>
                                        </p:tav>
                                      </p:tavLst>
                                    </p:anim>
                                    <p:set>
                                      <p:cBhvr>
                                        <p:cTn id="162" dur="1" fill="hold">
                                          <p:stCondLst>
                                            <p:cond delay="3499"/>
                                          </p:stCondLst>
                                        </p:cTn>
                                        <p:tgtEl>
                                          <p:spTgt spid="16"/>
                                        </p:tgtEl>
                                        <p:attrNameLst>
                                          <p:attrName>style.visibility</p:attrName>
                                        </p:attrNameLst>
                                      </p:cBhvr>
                                      <p:to>
                                        <p:strVal val="hidden"/>
                                      </p:to>
                                    </p:set>
                                  </p:childTnLst>
                                </p:cTn>
                              </p:par>
                              <p:par>
                                <p:cTn id="163" presetID="2" presetClass="exit" presetSubtype="8" fill="hold" grpId="2" nodeType="withEffect">
                                  <p:stCondLst>
                                    <p:cond delay="0"/>
                                  </p:stCondLst>
                                  <p:childTnLst>
                                    <p:anim calcmode="lin" valueType="num">
                                      <p:cBhvr additive="base">
                                        <p:cTn id="164" dur="3500"/>
                                        <p:tgtEl>
                                          <p:spTgt spid="17"/>
                                        </p:tgtEl>
                                        <p:attrNameLst>
                                          <p:attrName>ppt_x</p:attrName>
                                        </p:attrNameLst>
                                      </p:cBhvr>
                                      <p:tavLst>
                                        <p:tav tm="0">
                                          <p:val>
                                            <p:strVal val="ppt_x"/>
                                          </p:val>
                                        </p:tav>
                                        <p:tav tm="100000">
                                          <p:val>
                                            <p:strVal val="0-ppt_w/2"/>
                                          </p:val>
                                        </p:tav>
                                      </p:tavLst>
                                    </p:anim>
                                    <p:anim calcmode="lin" valueType="num">
                                      <p:cBhvr additive="base">
                                        <p:cTn id="165" dur="3500"/>
                                        <p:tgtEl>
                                          <p:spTgt spid="17"/>
                                        </p:tgtEl>
                                        <p:attrNameLst>
                                          <p:attrName>ppt_y</p:attrName>
                                        </p:attrNameLst>
                                      </p:cBhvr>
                                      <p:tavLst>
                                        <p:tav tm="0">
                                          <p:val>
                                            <p:strVal val="ppt_y"/>
                                          </p:val>
                                        </p:tav>
                                        <p:tav tm="100000">
                                          <p:val>
                                            <p:strVal val="ppt_y"/>
                                          </p:val>
                                        </p:tav>
                                      </p:tavLst>
                                    </p:anim>
                                    <p:set>
                                      <p:cBhvr>
                                        <p:cTn id="166" dur="1" fill="hold">
                                          <p:stCondLst>
                                            <p:cond delay="3499"/>
                                          </p:stCondLst>
                                        </p:cTn>
                                        <p:tgtEl>
                                          <p:spTgt spid="17"/>
                                        </p:tgtEl>
                                        <p:attrNameLst>
                                          <p:attrName>style.visibility</p:attrName>
                                        </p:attrNameLst>
                                      </p:cBhvr>
                                      <p:to>
                                        <p:strVal val="hidden"/>
                                      </p:to>
                                    </p:set>
                                  </p:childTnLst>
                                </p:cTn>
                              </p:par>
                              <p:par>
                                <p:cTn id="167" presetID="2" presetClass="exit" presetSubtype="8" fill="hold" grpId="2" nodeType="withEffect">
                                  <p:stCondLst>
                                    <p:cond delay="0"/>
                                  </p:stCondLst>
                                  <p:childTnLst>
                                    <p:anim calcmode="lin" valueType="num">
                                      <p:cBhvr additive="base">
                                        <p:cTn id="168" dur="3500"/>
                                        <p:tgtEl>
                                          <p:spTgt spid="19"/>
                                        </p:tgtEl>
                                        <p:attrNameLst>
                                          <p:attrName>ppt_x</p:attrName>
                                        </p:attrNameLst>
                                      </p:cBhvr>
                                      <p:tavLst>
                                        <p:tav tm="0">
                                          <p:val>
                                            <p:strVal val="ppt_x"/>
                                          </p:val>
                                        </p:tav>
                                        <p:tav tm="100000">
                                          <p:val>
                                            <p:strVal val="0-ppt_w/2"/>
                                          </p:val>
                                        </p:tav>
                                      </p:tavLst>
                                    </p:anim>
                                    <p:anim calcmode="lin" valueType="num">
                                      <p:cBhvr additive="base">
                                        <p:cTn id="169" dur="3500"/>
                                        <p:tgtEl>
                                          <p:spTgt spid="19"/>
                                        </p:tgtEl>
                                        <p:attrNameLst>
                                          <p:attrName>ppt_y</p:attrName>
                                        </p:attrNameLst>
                                      </p:cBhvr>
                                      <p:tavLst>
                                        <p:tav tm="0">
                                          <p:val>
                                            <p:strVal val="ppt_y"/>
                                          </p:val>
                                        </p:tav>
                                        <p:tav tm="100000">
                                          <p:val>
                                            <p:strVal val="ppt_y"/>
                                          </p:val>
                                        </p:tav>
                                      </p:tavLst>
                                    </p:anim>
                                    <p:set>
                                      <p:cBhvr>
                                        <p:cTn id="170" dur="1" fill="hold">
                                          <p:stCondLst>
                                            <p:cond delay="3499"/>
                                          </p:stCondLst>
                                        </p:cTn>
                                        <p:tgtEl>
                                          <p:spTgt spid="19"/>
                                        </p:tgtEl>
                                        <p:attrNameLst>
                                          <p:attrName>style.visibility</p:attrName>
                                        </p:attrNameLst>
                                      </p:cBhvr>
                                      <p:to>
                                        <p:strVal val="hidden"/>
                                      </p:to>
                                    </p:set>
                                  </p:childTnLst>
                                </p:cTn>
                              </p:par>
                              <p:par>
                                <p:cTn id="171" presetID="23" presetClass="entr" presetSubtype="272" fill="hold" nodeType="withEffect">
                                  <p:stCondLst>
                                    <p:cond delay="250"/>
                                  </p:stCondLst>
                                  <p:childTnLst>
                                    <p:set>
                                      <p:cBhvr>
                                        <p:cTn id="172" dur="1" fill="hold">
                                          <p:stCondLst>
                                            <p:cond delay="0"/>
                                          </p:stCondLst>
                                        </p:cTn>
                                        <p:tgtEl>
                                          <p:spTgt spid="2"/>
                                        </p:tgtEl>
                                        <p:attrNameLst>
                                          <p:attrName>style.visibility</p:attrName>
                                        </p:attrNameLst>
                                      </p:cBhvr>
                                      <p:to>
                                        <p:strVal val="visible"/>
                                      </p:to>
                                    </p:set>
                                    <p:anim calcmode="lin" valueType="num">
                                      <p:cBhvr>
                                        <p:cTn id="173" dur="3300" fill="hold"/>
                                        <p:tgtEl>
                                          <p:spTgt spid="2"/>
                                        </p:tgtEl>
                                        <p:attrNameLst>
                                          <p:attrName>ppt_w</p:attrName>
                                        </p:attrNameLst>
                                      </p:cBhvr>
                                      <p:tavLst>
                                        <p:tav tm="0">
                                          <p:val>
                                            <p:strVal val="2/3*#ppt_w"/>
                                          </p:val>
                                        </p:tav>
                                        <p:tav tm="100000">
                                          <p:val>
                                            <p:strVal val="#ppt_w"/>
                                          </p:val>
                                        </p:tav>
                                      </p:tavLst>
                                    </p:anim>
                                    <p:anim calcmode="lin" valueType="num">
                                      <p:cBhvr>
                                        <p:cTn id="174" dur="3300" fill="hold"/>
                                        <p:tgtEl>
                                          <p:spTgt spid="2"/>
                                        </p:tgtEl>
                                        <p:attrNameLst>
                                          <p:attrName>ppt_h</p:attrName>
                                        </p:attrNameLst>
                                      </p:cBhvr>
                                      <p:tavLst>
                                        <p:tav tm="0">
                                          <p:val>
                                            <p:strVal val="2/3*#ppt_h"/>
                                          </p:val>
                                        </p:tav>
                                        <p:tav tm="100000">
                                          <p:val>
                                            <p:strVal val="#ppt_h"/>
                                          </p:val>
                                        </p:tav>
                                      </p:tavLst>
                                    </p:anim>
                                  </p:childTnLst>
                                </p:cTn>
                              </p:par>
                              <p:par>
                                <p:cTn id="175" presetID="16" presetClass="entr" presetSubtype="42" fill="hold" nodeType="withEffect">
                                  <p:stCondLst>
                                    <p:cond delay="250"/>
                                  </p:stCondLst>
                                  <p:childTnLst>
                                    <p:set>
                                      <p:cBhvr>
                                        <p:cTn id="176" dur="1" fill="hold">
                                          <p:stCondLst>
                                            <p:cond delay="0"/>
                                          </p:stCondLst>
                                        </p:cTn>
                                        <p:tgtEl>
                                          <p:spTgt spid="2"/>
                                        </p:tgtEl>
                                        <p:attrNameLst>
                                          <p:attrName>style.visibility</p:attrName>
                                        </p:attrNameLst>
                                      </p:cBhvr>
                                      <p:to>
                                        <p:strVal val="visible"/>
                                      </p:to>
                                    </p:set>
                                    <p:animEffect transition="in" filter="barn(outHorizontal)">
                                      <p:cBhvr>
                                        <p:cTn id="177" dur="3300"/>
                                        <p:tgtEl>
                                          <p:spTgt spid="2"/>
                                        </p:tgtEl>
                                      </p:cBhvr>
                                    </p:animEffect>
                                  </p:childTnLst>
                                </p:cTn>
                              </p:par>
                              <p:par>
                                <p:cTn id="178" presetID="23" presetClass="entr" presetSubtype="528" fill="hold" nodeType="withEffect">
                                  <p:stCondLst>
                                    <p:cond delay="1750"/>
                                  </p:stCondLst>
                                  <p:childTnLst>
                                    <p:set>
                                      <p:cBhvr>
                                        <p:cTn id="179" dur="1" fill="hold">
                                          <p:stCondLst>
                                            <p:cond delay="0"/>
                                          </p:stCondLst>
                                        </p:cTn>
                                        <p:tgtEl>
                                          <p:spTgt spid="1028"/>
                                        </p:tgtEl>
                                        <p:attrNameLst>
                                          <p:attrName>style.visibility</p:attrName>
                                        </p:attrNameLst>
                                      </p:cBhvr>
                                      <p:to>
                                        <p:strVal val="visible"/>
                                      </p:to>
                                    </p:set>
                                    <p:anim calcmode="lin" valueType="num">
                                      <p:cBhvr>
                                        <p:cTn id="180" dur="1750" fill="hold"/>
                                        <p:tgtEl>
                                          <p:spTgt spid="1028"/>
                                        </p:tgtEl>
                                        <p:attrNameLst>
                                          <p:attrName>ppt_w</p:attrName>
                                        </p:attrNameLst>
                                      </p:cBhvr>
                                      <p:tavLst>
                                        <p:tav tm="0">
                                          <p:val>
                                            <p:fltVal val="0"/>
                                          </p:val>
                                        </p:tav>
                                        <p:tav tm="100000">
                                          <p:val>
                                            <p:strVal val="#ppt_w"/>
                                          </p:val>
                                        </p:tav>
                                      </p:tavLst>
                                    </p:anim>
                                    <p:anim calcmode="lin" valueType="num">
                                      <p:cBhvr>
                                        <p:cTn id="181" dur="1750" fill="hold"/>
                                        <p:tgtEl>
                                          <p:spTgt spid="1028"/>
                                        </p:tgtEl>
                                        <p:attrNameLst>
                                          <p:attrName>ppt_h</p:attrName>
                                        </p:attrNameLst>
                                      </p:cBhvr>
                                      <p:tavLst>
                                        <p:tav tm="0">
                                          <p:val>
                                            <p:fltVal val="0"/>
                                          </p:val>
                                        </p:tav>
                                        <p:tav tm="100000">
                                          <p:val>
                                            <p:strVal val="#ppt_h"/>
                                          </p:val>
                                        </p:tav>
                                      </p:tavLst>
                                    </p:anim>
                                    <p:anim calcmode="lin" valueType="num">
                                      <p:cBhvr>
                                        <p:cTn id="182" dur="1750" fill="hold"/>
                                        <p:tgtEl>
                                          <p:spTgt spid="1028"/>
                                        </p:tgtEl>
                                        <p:attrNameLst>
                                          <p:attrName>ppt_x</p:attrName>
                                        </p:attrNameLst>
                                      </p:cBhvr>
                                      <p:tavLst>
                                        <p:tav tm="0">
                                          <p:val>
                                            <p:fltVal val="0.5"/>
                                          </p:val>
                                        </p:tav>
                                        <p:tav tm="100000">
                                          <p:val>
                                            <p:strVal val="#ppt_x"/>
                                          </p:val>
                                        </p:tav>
                                      </p:tavLst>
                                    </p:anim>
                                    <p:anim calcmode="lin" valueType="num">
                                      <p:cBhvr>
                                        <p:cTn id="183" dur="1750" fill="hold"/>
                                        <p:tgtEl>
                                          <p:spTgt spid="1028"/>
                                        </p:tgtEl>
                                        <p:attrNameLst>
                                          <p:attrName>ppt_y</p:attrName>
                                        </p:attrNameLst>
                                      </p:cBhvr>
                                      <p:tavLst>
                                        <p:tav tm="0">
                                          <p:val>
                                            <p:fltVal val="0.5"/>
                                          </p:val>
                                        </p:tav>
                                        <p:tav tm="100000">
                                          <p:val>
                                            <p:strVal val="#ppt_y"/>
                                          </p:val>
                                        </p:tav>
                                      </p:tavLst>
                                    </p:anim>
                                  </p:childTnLst>
                                </p:cTn>
                              </p:par>
                              <p:par>
                                <p:cTn id="184" presetID="9" presetClass="emph" presetSubtype="0" grpId="0" nodeType="withEffect">
                                  <p:stCondLst>
                                    <p:cond delay="0"/>
                                  </p:stCondLst>
                                  <p:childTnLst>
                                    <p:set>
                                      <p:cBhvr rctx="PPT">
                                        <p:cTn id="185" dur="indefinite"/>
                                        <p:tgtEl>
                                          <p:spTgt spid="21"/>
                                        </p:tgtEl>
                                        <p:attrNameLst>
                                          <p:attrName>style.opacity</p:attrName>
                                        </p:attrNameLst>
                                      </p:cBhvr>
                                      <p:to>
                                        <p:strVal val="0"/>
                                      </p:to>
                                    </p:set>
                                    <p:animEffect filter="image" prLst="opacity: 0">
                                      <p:cBhvr rctx="IE">
                                        <p:cTn id="186" dur="indefinite"/>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extLst>
              <a:ext uri="{28A0092B-C50C-407E-A947-70E740481C1C}">
                <a14:useLocalDpi xmlns:a14="http://schemas.microsoft.com/office/drawing/2010/main" val="0"/>
              </a:ext>
            </a:extLst>
          </a:blip>
          <a:srcRect/>
          <a:stretch>
            <a:fillRect/>
          </a:stretch>
        </p:blipFill>
        <p:spPr bwMode="auto">
          <a:xfrm>
            <a:off x="4419600" y="2457450"/>
            <a:ext cx="304800" cy="228600"/>
          </a:xfrm>
          <a:prstGeom prst="rect">
            <a:avLst/>
          </a:prstGeom>
          <a:noFill/>
          <a:extLst>
            <a:ext uri="{909E8E84-426E-40DD-AFC4-6F175D3DCCD1}">
              <a14:hiddenFill xmlns:a14="http://schemas.microsoft.com/office/drawing/2010/main">
                <a:solidFill>
                  <a:srgbClr val="FFFFFF"/>
                </a:solidFill>
              </a14:hiddenFill>
            </a:ext>
          </a:extLst>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371600"/>
            <a:ext cx="9144000" cy="37719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smtClean="0">
              <a:solidFill>
                <a:srgbClr val="000000"/>
              </a:solidFill>
            </a:endParaRPr>
          </a:p>
        </p:txBody>
      </p:sp>
      <p:pic>
        <p:nvPicPr>
          <p:cNvPr id="4103" name="Picture 7" descr="logo_grande">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81200" y="1"/>
            <a:ext cx="4876800" cy="1171575"/>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42875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smtClean="0">
                <a:solidFill>
                  <a:srgbClr val="000000"/>
                </a:solidFill>
                <a:latin typeface="Kristen ITC" pitchFamily="66" charset="0"/>
              </a:rPr>
              <a:t>¿Te ha gustado?</a:t>
            </a:r>
            <a:r>
              <a:rPr lang="es-ES" altLang="es-ES" sz="4800" smtClean="0">
                <a:solidFill>
                  <a:srgbClr val="000000"/>
                </a:solidFill>
                <a:latin typeface="Kristen ITC" pitchFamily="66" charset="0"/>
              </a:rPr>
              <a:t> </a:t>
            </a:r>
            <a:br>
              <a:rPr lang="es-ES" altLang="es-ES" sz="4800" smtClean="0">
                <a:solidFill>
                  <a:srgbClr val="000000"/>
                </a:solidFill>
                <a:latin typeface="Kristen ITC" pitchFamily="66" charset="0"/>
              </a:rPr>
            </a:br>
            <a:r>
              <a:rPr lang="es-ES" altLang="es-ES" sz="4400" smtClean="0">
                <a:solidFill>
                  <a:srgbClr val="000000"/>
                </a:solidFill>
                <a:latin typeface="Kristen ITC" pitchFamily="66" charset="0"/>
              </a:rPr>
              <a:t>Puedes ver más entrando </a:t>
            </a:r>
            <a:br>
              <a:rPr lang="es-ES" altLang="es-ES" sz="4400" smtClean="0">
                <a:solidFill>
                  <a:srgbClr val="000000"/>
                </a:solidFill>
                <a:latin typeface="Kristen ITC" pitchFamily="66" charset="0"/>
              </a:rPr>
            </a:br>
            <a:r>
              <a:rPr lang="es-ES" altLang="es-ES" sz="4400" b="1" smtClean="0">
                <a:solidFill>
                  <a:srgbClr val="40F903"/>
                </a:solidFill>
                <a:latin typeface="Kristen ITC" pitchFamily="66" charset="0"/>
                <a:hlinkClick r:id="rId5"/>
              </a:rPr>
              <a:t>Aquí</a:t>
            </a:r>
            <a:endParaRPr lang="es-ES" alt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smtClean="0">
                <a:solidFill>
                  <a:srgbClr val="000000"/>
                </a:solidFill>
                <a:latin typeface="Kristen ITC" pitchFamily="66" charset="0"/>
              </a:rPr>
              <a:t>Además puedes recibir powerpoints en tu correo electrónico suscribiéndote aquí:</a:t>
            </a:r>
            <a:r>
              <a:rPr lang="es-ES_tradnl" altLang="es-ES" b="1" smtClean="0">
                <a:solidFill>
                  <a:srgbClr val="0066FF"/>
                </a:solidFill>
              </a:rPr>
              <a:t> </a:t>
            </a:r>
          </a:p>
          <a:p>
            <a:pPr fontAlgn="base">
              <a:spcBef>
                <a:spcPct val="50000"/>
              </a:spcBef>
              <a:spcAft>
                <a:spcPct val="0"/>
              </a:spcAft>
            </a:pPr>
            <a:endParaRPr lang="es-ES" altLang="es-ES" b="1" smtClean="0">
              <a:solidFill>
                <a:srgbClr val="0066FF"/>
              </a:solidFill>
            </a:endParaRPr>
          </a:p>
        </p:txBody>
      </p:sp>
      <p:pic>
        <p:nvPicPr>
          <p:cNvPr id="4106" name="Picture 10" descr="email">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638800" y="3143250"/>
            <a:ext cx="2362200" cy="177165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038600" y="3657600"/>
            <a:ext cx="1219200" cy="74295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10"/>
          </p:cNvPr>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0" y="22288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12"/>
          </p:cNvPr>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0" y="262890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4"/>
          </p:cNvPr>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0" y="30289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6"/>
          </p:cNvPr>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0" y="3429000"/>
            <a:ext cx="533400" cy="400050"/>
          </a:xfrm>
          <a:prstGeom prst="rect">
            <a:avLst/>
          </a:prstGeom>
          <a:noFill/>
          <a:extLst>
            <a:ext uri="{909E8E84-426E-40DD-AFC4-6F175D3DCCD1}">
              <a14:hiddenFill xmlns:a14="http://schemas.microsoft.com/office/drawing/2010/main">
                <a:solidFill>
                  <a:srgbClr val="FFFFFF"/>
                </a:solidFill>
              </a14:hiddenFill>
            </a:ext>
          </a:extLst>
        </p:spPr>
      </p:pic>
      <p:sp>
        <p:nvSpPr>
          <p:cNvPr id="4122" name="Text Box 26"/>
          <p:cNvSpPr txBox="1">
            <a:spLocks noChangeArrowheads="1"/>
          </p:cNvSpPr>
          <p:nvPr/>
        </p:nvSpPr>
        <p:spPr bwMode="auto">
          <a:xfrm>
            <a:off x="0" y="4914901"/>
            <a:ext cx="9144000" cy="307777"/>
          </a:xfrm>
          <a:prstGeom prst="rect">
            <a:avLst/>
          </a:prstGeom>
          <a:solidFill>
            <a:srgbClr val="34495E"/>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1400" smtClean="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rot="20093988">
            <a:off x="4114800" y="628650"/>
            <a:ext cx="4826000" cy="15811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2021</TotalTime>
  <Words>911</Words>
  <Application>Microsoft Office PowerPoint</Application>
  <PresentationFormat>Presentación en pantalla (16:9)</PresentationFormat>
  <Paragraphs>83</Paragraphs>
  <Slides>57</Slides>
  <Notes>10</Notes>
  <HiddenSlides>0</HiddenSlides>
  <MMClips>1</MMClips>
  <ScaleCrop>false</ScaleCrop>
  <HeadingPairs>
    <vt:vector size="4" baseType="variant">
      <vt:variant>
        <vt:lpstr>Tema</vt:lpstr>
      </vt:variant>
      <vt:variant>
        <vt:i4>2</vt:i4>
      </vt:variant>
      <vt:variant>
        <vt:lpstr>Títulos de diapositiva</vt:lpstr>
      </vt:variant>
      <vt:variant>
        <vt:i4>57</vt:i4>
      </vt:variant>
    </vt:vector>
  </HeadingPairs>
  <TitlesOfParts>
    <vt:vector size="59" baseType="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Paloma</dc:creator>
  <cp:lastModifiedBy>Paloma</cp:lastModifiedBy>
  <cp:revision>2</cp:revision>
  <dcterms:created xsi:type="dcterms:W3CDTF">2017-11-15T17:50:28Z</dcterms:created>
  <dcterms:modified xsi:type="dcterms:W3CDTF">2017-11-20T01:32:47Z</dcterms:modified>
</cp:coreProperties>
</file>